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</p:sldIdLst>
  <p:sldSz cy="6858000" cx="9144000"/>
  <p:notesSz cx="6858000" cy="9144000"/>
  <p:embeddedFontLst>
    <p:embeddedFont>
      <p:font typeface="Playfair Display"/>
      <p:regular r:id="rId35"/>
      <p:bold r:id="rId36"/>
      <p:italic r:id="rId37"/>
      <p:boldItalic r:id="rId38"/>
    </p:embeddedFont>
    <p:embeddedFont>
      <p:font typeface="Comfortaa"/>
      <p:regular r:id="rId39"/>
      <p:bold r:id="rId4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Comfortaa-bold.fntdata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slide" Target="slides/slide29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schemas.openxmlformats.org/officeDocument/2006/relationships/font" Target="fonts/PlayfairDisplay-regular.fntdata"/><Relationship Id="rId12" Type="http://schemas.openxmlformats.org/officeDocument/2006/relationships/slide" Target="slides/slide8.xml"/><Relationship Id="rId34" Type="http://schemas.openxmlformats.org/officeDocument/2006/relationships/slide" Target="slides/slide30.xml"/><Relationship Id="rId15" Type="http://schemas.openxmlformats.org/officeDocument/2006/relationships/slide" Target="slides/slide11.xml"/><Relationship Id="rId37" Type="http://schemas.openxmlformats.org/officeDocument/2006/relationships/font" Target="fonts/PlayfairDisplay-italic.fntdata"/><Relationship Id="rId14" Type="http://schemas.openxmlformats.org/officeDocument/2006/relationships/slide" Target="slides/slide10.xml"/><Relationship Id="rId36" Type="http://schemas.openxmlformats.org/officeDocument/2006/relationships/font" Target="fonts/PlayfairDisplay-bold.fntdata"/><Relationship Id="rId17" Type="http://schemas.openxmlformats.org/officeDocument/2006/relationships/slide" Target="slides/slide13.xml"/><Relationship Id="rId39" Type="http://schemas.openxmlformats.org/officeDocument/2006/relationships/font" Target="fonts/Comfortaa-regular.fntdata"/><Relationship Id="rId16" Type="http://schemas.openxmlformats.org/officeDocument/2006/relationships/slide" Target="slides/slide12.xml"/><Relationship Id="rId38" Type="http://schemas.openxmlformats.org/officeDocument/2006/relationships/font" Target="fonts/PlayfairDisplay-boldItalic.fntdata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9" name="Google Shape;519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3" name="Google Shape;613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3" name="Google Shape;713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3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5" name="Google Shape;805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2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g60fcf99ef0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4" name="Google Shape;884;g60fcf99ef0_0_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g60fcf99ef0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3" name="Google Shape;963;g60fcf99ef0_0_9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7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g60fcf99ef0_0_1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9" name="Google Shape;1039;g60fcf99ef0_0_18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3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Google Shape;1114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5" name="Google Shape;1115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0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" name="Google Shape;1121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2" name="Google Shape;1122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0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2" name="Google Shape;1262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7" name="Shape 1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8" name="Google Shape;1398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9" name="Google Shape;1399;p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8" name="Shape 1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9" name="Google Shape;1489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0" name="Google Shape;1490;p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9" name="Shape 1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0" name="Google Shape;1630;ge70514a4b0_0_0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1" name="Google Shape;1631;ge70514a4b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6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e70514a4b0_0_51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e70514a4b0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Return the books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4" name="Shape 1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5" name="Google Shape;1645;ge70514a4b0_0_253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6" name="Google Shape;1646;ge70514a4b0_0_2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1" name="Shape 1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2" name="Google Shape;1662;ge70514a4b0_0_464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3" name="Google Shape;1663;ge70514a4b0_0_4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Should be able to just give each grade this link to put into their presentation.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7" name="Shape 1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8" name="Google Shape;1668;ge70514a4b0_0_570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9" name="Google Shape;1669;ge70514a4b0_0_5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3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4" name="Google Shape;1674;ge70514a4b0_0_676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5" name="Google Shape;1675;ge70514a4b0_0_6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8" name="Shape 1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" name="Google Shape;1679;ge70514a4b0_0_781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0" name="Google Shape;1680;ge70514a4b0_0_7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3" name="Shape 1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4" name="Google Shape;1684;ge70514a4b0_0_886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5" name="Google Shape;1685;ge70514a4b0_0_8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e70514a4b0_0_991:notes"/>
          <p:cNvSpPr txBox="1"/>
          <p:nvPr>
            <p:ph idx="1" type="body"/>
          </p:nvPr>
        </p:nvSpPr>
        <p:spPr>
          <a:xfrm>
            <a:off x="514350" y="5867400"/>
            <a:ext cx="4114800" cy="480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" name="Google Shape;334;ge70514a4b0_0_991:notes"/>
          <p:cNvSpPr/>
          <p:nvPr>
            <p:ph idx="2" type="sldImg"/>
          </p:nvPr>
        </p:nvSpPr>
        <p:spPr>
          <a:xfrm>
            <a:off x="514350" y="1524000"/>
            <a:ext cx="4114800" cy="4114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8" name="Shape 1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" name="Google Shape;1689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0" name="Google Shape;1690;p2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e70514a4b0_0_1066:notes"/>
          <p:cNvSpPr txBox="1"/>
          <p:nvPr>
            <p:ph idx="1" type="body"/>
          </p:nvPr>
        </p:nvSpPr>
        <p:spPr>
          <a:xfrm>
            <a:off x="514350" y="5867400"/>
            <a:ext cx="4114800" cy="480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" name="Google Shape;340;ge70514a4b0_0_1066:notes"/>
          <p:cNvSpPr/>
          <p:nvPr>
            <p:ph idx="2" type="sldImg"/>
          </p:nvPr>
        </p:nvSpPr>
        <p:spPr>
          <a:xfrm>
            <a:off x="514350" y="1524000"/>
            <a:ext cx="4114800" cy="4114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e70514a4b0_0_1138:notes"/>
          <p:cNvSpPr txBox="1"/>
          <p:nvPr>
            <p:ph idx="1" type="body"/>
          </p:nvPr>
        </p:nvSpPr>
        <p:spPr>
          <a:xfrm>
            <a:off x="514350" y="5867400"/>
            <a:ext cx="4114800" cy="480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Google Shape;346;ge70514a4b0_0_1138:notes"/>
          <p:cNvSpPr/>
          <p:nvPr>
            <p:ph idx="2" type="sldImg"/>
          </p:nvPr>
        </p:nvSpPr>
        <p:spPr>
          <a:xfrm>
            <a:off x="514350" y="1524000"/>
            <a:ext cx="4114800" cy="4114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e70514a4b0_0_1209:notes"/>
          <p:cNvSpPr txBox="1"/>
          <p:nvPr>
            <p:ph idx="1" type="body"/>
          </p:nvPr>
        </p:nvSpPr>
        <p:spPr>
          <a:xfrm>
            <a:off x="514350" y="5867400"/>
            <a:ext cx="4114800" cy="480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" name="Google Shape;354;ge70514a4b0_0_1209:notes"/>
          <p:cNvSpPr/>
          <p:nvPr>
            <p:ph idx="2" type="sldImg"/>
          </p:nvPr>
        </p:nvSpPr>
        <p:spPr>
          <a:xfrm>
            <a:off x="514350" y="1524000"/>
            <a:ext cx="4114800" cy="4114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e70514a4b0_0_1285:notes"/>
          <p:cNvSpPr txBox="1"/>
          <p:nvPr>
            <p:ph idx="1" type="body"/>
          </p:nvPr>
        </p:nvSpPr>
        <p:spPr>
          <a:xfrm>
            <a:off x="514350" y="5867400"/>
            <a:ext cx="4114800" cy="480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4" name="Google Shape;364;ge70514a4b0_0_1285:notes"/>
          <p:cNvSpPr/>
          <p:nvPr>
            <p:ph idx="2" type="sldImg"/>
          </p:nvPr>
        </p:nvSpPr>
        <p:spPr>
          <a:xfrm>
            <a:off x="514350" y="1524000"/>
            <a:ext cx="4114800" cy="4114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e70514a4b0_0_1360:notes"/>
          <p:cNvSpPr txBox="1"/>
          <p:nvPr>
            <p:ph idx="1" type="body"/>
          </p:nvPr>
        </p:nvSpPr>
        <p:spPr>
          <a:xfrm>
            <a:off x="514350" y="5867400"/>
            <a:ext cx="4114800" cy="480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3" name="Google Shape;373;ge70514a4b0_0_1360:notes"/>
          <p:cNvSpPr/>
          <p:nvPr>
            <p:ph idx="2" type="sldImg"/>
          </p:nvPr>
        </p:nvSpPr>
        <p:spPr>
          <a:xfrm>
            <a:off x="514350" y="1524000"/>
            <a:ext cx="4114800" cy="4114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https://poweredtemplate.com/childhood-free-google-slides-theme-51669/</a:t>
            </a:r>
            <a:endParaRPr/>
          </a:p>
        </p:txBody>
      </p:sp>
      <p:sp>
        <p:nvSpPr>
          <p:cNvPr id="379" name="Google Shape;379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" name="Google Shape;18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" name="Google Shape;19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" name="Google Shape;20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4" name="Google Shape;74;p11"/>
          <p:cNvSpPr txBox="1"/>
          <p:nvPr>
            <p:ph idx="1" type="body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" name="Google Shape;75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" name="Google Shape;76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Google Shape;77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/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0" name="Google Shape;80;p12"/>
          <p:cNvSpPr txBox="1"/>
          <p:nvPr>
            <p:ph idx="1" type="body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" name="Google Shape;81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2" name="Google Shape;82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" name="Google Shape;83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/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86" name="Google Shape;86;p13"/>
          <p:cNvSpPr txBox="1"/>
          <p:nvPr>
            <p:ph idx="1" type="body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640"/>
              </a:spcBef>
              <a:spcAft>
                <a:spcPts val="0"/>
              </a:spcAft>
              <a:buSzPts val="1200"/>
              <a:buChar char="•"/>
              <a:defRPr sz="1200"/>
            </a:lvl1pPr>
            <a:lvl2pPr indent="-304800" lvl="1" marL="914400" rtl="0">
              <a:spcBef>
                <a:spcPts val="560"/>
              </a:spcBef>
              <a:spcAft>
                <a:spcPts val="0"/>
              </a:spcAft>
              <a:buSzPts val="1200"/>
              <a:buChar char="–"/>
              <a:defRPr sz="1200"/>
            </a:lvl2pPr>
            <a:lvl3pPr indent="-304800" lvl="2" marL="1371600" rtl="0">
              <a:spcBef>
                <a:spcPts val="480"/>
              </a:spcBef>
              <a:spcAft>
                <a:spcPts val="0"/>
              </a:spcAft>
              <a:buSzPts val="1200"/>
              <a:buChar char="•"/>
              <a:defRPr sz="1200"/>
            </a:lvl3pPr>
            <a:lvl4pPr indent="-304800" lvl="3" marL="1828800" rtl="0">
              <a:spcBef>
                <a:spcPts val="400"/>
              </a:spcBef>
              <a:spcAft>
                <a:spcPts val="0"/>
              </a:spcAft>
              <a:buSzPts val="1200"/>
              <a:buChar char="–"/>
              <a:defRPr sz="1200"/>
            </a:lvl4pPr>
            <a:lvl5pPr indent="-304800" lvl="4" marL="2286000" rtl="0">
              <a:spcBef>
                <a:spcPts val="400"/>
              </a:spcBef>
              <a:spcAft>
                <a:spcPts val="0"/>
              </a:spcAft>
              <a:buSzPts val="1200"/>
              <a:buChar char="»"/>
              <a:defRPr sz="1200"/>
            </a:lvl5pPr>
            <a:lvl6pPr indent="-304800" lvl="5" marL="27432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87" name="Google Shape;87;p13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4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14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rtl="0">
              <a:spcBef>
                <a:spcPts val="640"/>
              </a:spcBef>
              <a:spcAft>
                <a:spcPts val="0"/>
              </a:spcAft>
              <a:buSzPts val="3200"/>
              <a:buChar char="•"/>
              <a:defRPr/>
            </a:lvl1pPr>
            <a:lvl2pPr indent="-406400" lvl="1" marL="914400" rtl="0">
              <a:spcBef>
                <a:spcPts val="560"/>
              </a:spcBef>
              <a:spcAft>
                <a:spcPts val="0"/>
              </a:spcAft>
              <a:buSzPts val="2800"/>
              <a:buChar char="–"/>
              <a:defRPr/>
            </a:lvl2pPr>
            <a:lvl3pPr indent="-381000" lvl="2" marL="1371600" rtl="0">
              <a:spcBef>
                <a:spcPts val="480"/>
              </a:spcBef>
              <a:spcAft>
                <a:spcPts val="0"/>
              </a:spcAft>
              <a:buSzPts val="2400"/>
              <a:buChar char="•"/>
              <a:defRPr/>
            </a:lvl3pPr>
            <a:lvl4pPr indent="-355600" lvl="3" marL="1828800" rtl="0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4pPr>
            <a:lvl5pPr indent="-355600" lvl="4" marL="2286000" rtl="0">
              <a:spcBef>
                <a:spcPts val="400"/>
              </a:spcBef>
              <a:spcAft>
                <a:spcPts val="0"/>
              </a:spcAft>
              <a:buSzPts val="2000"/>
              <a:buChar char="»"/>
              <a:defRPr/>
            </a:lvl5pPr>
            <a:lvl6pPr indent="-355600" lvl="5" marL="27432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6pPr>
            <a:lvl7pPr indent="-355600" lvl="6" marL="32004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indent="-355600" lvl="7" marL="36576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indent="-355600" lvl="8" marL="41148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/>
        </p:txBody>
      </p:sp>
      <p:sp>
        <p:nvSpPr>
          <p:cNvPr id="91" name="Google Shape;91;p14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3" name="Google Shape;23;p3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" name="Google Shape;24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" name="Google Shape;25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" name="Google Shape;26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1" i="0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9" name="Google Shape;29;p4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" name="Google Shape;30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" name="Google Shape;31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" name="Google Shape;32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5" name="Google Shape;35;p5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6" name="Google Shape;36;p5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" name="Google Shape;37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" name="Google Shape;38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" name="Google Shape;39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2" name="Google Shape;42;p6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3" name="Google Shape;43;p6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30200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30200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302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30200" lvl="8" marL="4114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4" name="Google Shape;44;p6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" name="Google Shape;45;p6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30200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30200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302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30200" lvl="8" marL="4114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6" name="Google Shape;46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7" name="Google Shape;47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" name="Google Shape;48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1" name="Google Shape;51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2" name="Google Shape;52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" name="Google Shape;56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" name="Google Shape;57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0" name="Google Shape;60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Google Shape;61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" name="Google Shape;62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" name="Google Shape;63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Google Shape;64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7" name="Google Shape;67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" name="Google Shape;68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9" name="Google Shape;69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0" name="Google Shape;70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Google Shape;71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9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 rotWithShape="1">
          <a:blip r:embed="rId1">
            <a:alphaModFix/>
          </a:blip>
          <a:stretch>
            <a:fillRect b="0" l="0" r="0" t="0"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png"/><Relationship Id="rId4" Type="http://schemas.openxmlformats.org/officeDocument/2006/relationships/image" Target="../media/image14.png"/><Relationship Id="rId5" Type="http://schemas.openxmlformats.org/officeDocument/2006/relationships/image" Target="../media/image16.png"/><Relationship Id="rId6" Type="http://schemas.openxmlformats.org/officeDocument/2006/relationships/image" Target="../media/image2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2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6.png"/><Relationship Id="rId4" Type="http://schemas.openxmlformats.org/officeDocument/2006/relationships/image" Target="../media/image21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5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8.jpg"/><Relationship Id="rId4" Type="http://schemas.openxmlformats.org/officeDocument/2006/relationships/image" Target="../media/image24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0.jpg"/><Relationship Id="rId4" Type="http://schemas.openxmlformats.org/officeDocument/2006/relationships/image" Target="../media/image31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9.png"/><Relationship Id="rId4" Type="http://schemas.openxmlformats.org/officeDocument/2006/relationships/image" Target="../media/image45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9" Type="http://schemas.openxmlformats.org/officeDocument/2006/relationships/image" Target="../media/image47.png"/><Relationship Id="rId5" Type="http://schemas.openxmlformats.org/officeDocument/2006/relationships/image" Target="../media/image40.png"/><Relationship Id="rId6" Type="http://schemas.openxmlformats.org/officeDocument/2006/relationships/image" Target="../media/image44.png"/><Relationship Id="rId7" Type="http://schemas.openxmlformats.org/officeDocument/2006/relationships/image" Target="../media/image36.png"/><Relationship Id="rId8" Type="http://schemas.openxmlformats.org/officeDocument/2006/relationships/image" Target="../media/image5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8.png"/><Relationship Id="rId4" Type="http://schemas.openxmlformats.org/officeDocument/2006/relationships/hyperlink" Target="mailto:stacey.noble@pisd.edu" TargetMode="External"/><Relationship Id="rId5" Type="http://schemas.openxmlformats.org/officeDocument/2006/relationships/image" Target="../media/image43.jpg"/></Relationships>
</file>

<file path=ppt/slides/_rels/slide24.xml.rels><?xml version="1.0" encoding="UTF-8" standalone="yes"?><Relationships xmlns="http://schemas.openxmlformats.org/package/2006/relationships"><Relationship Id="rId11" Type="http://schemas.openxmlformats.org/officeDocument/2006/relationships/image" Target="../media/image53.png"/><Relationship Id="rId10" Type="http://schemas.openxmlformats.org/officeDocument/2006/relationships/image" Target="../media/image41.png"/><Relationship Id="rId12" Type="http://schemas.openxmlformats.org/officeDocument/2006/relationships/hyperlink" Target="mailto:Lauren.toler@pisd.edu" TargetMode="External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49.png"/><Relationship Id="rId5" Type="http://schemas.openxmlformats.org/officeDocument/2006/relationships/image" Target="../media/image34.png"/><Relationship Id="rId6" Type="http://schemas.openxmlformats.org/officeDocument/2006/relationships/image" Target="../media/image42.png"/><Relationship Id="rId7" Type="http://schemas.openxmlformats.org/officeDocument/2006/relationships/image" Target="../media/image46.png"/><Relationship Id="rId8" Type="http://schemas.openxmlformats.org/officeDocument/2006/relationships/hyperlink" Target="https://kidsnclicks.com/101-daily-positive-affirmations-for-kids/" TargetMode="Externa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9.xml"/><Relationship Id="rId3" Type="http://schemas.openxmlformats.org/officeDocument/2006/relationships/hyperlink" Target="https://www.pisd.edu/giftededucation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0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Relationship Id="rId4" Type="http://schemas.openxmlformats.org/officeDocument/2006/relationships/image" Target="../media/image4.png"/><Relationship Id="rId5" Type="http://schemas.openxmlformats.org/officeDocument/2006/relationships/image" Target="../media/image10.png"/><Relationship Id="rId6" Type="http://schemas.openxmlformats.org/officeDocument/2006/relationships/image" Target="../media/image1.png"/><Relationship Id="rId7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Relationship Id="rId4" Type="http://schemas.openxmlformats.org/officeDocument/2006/relationships/image" Target="../media/image7.png"/><Relationship Id="rId5" Type="http://schemas.openxmlformats.org/officeDocument/2006/relationships/image" Target="../media/image6.png"/><Relationship Id="rId6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Relationship Id="rId4" Type="http://schemas.openxmlformats.org/officeDocument/2006/relationships/image" Target="../media/image19.png"/><Relationship Id="rId5" Type="http://schemas.openxmlformats.org/officeDocument/2006/relationships/image" Target="../media/image12.png"/><Relationship Id="rId6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5"/>
          <p:cNvSpPr/>
          <p:nvPr/>
        </p:nvSpPr>
        <p:spPr>
          <a:xfrm>
            <a:off x="767943" y="1122363"/>
            <a:ext cx="7608115" cy="19389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Kindergarten Curriculum Night</a:t>
            </a:r>
            <a:endParaRPr b="0" i="0" sz="6000" u="none" cap="none" strike="noStrik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grpSp>
        <p:nvGrpSpPr>
          <p:cNvPr id="97" name="Google Shape;97;p15"/>
          <p:cNvGrpSpPr/>
          <p:nvPr/>
        </p:nvGrpSpPr>
        <p:grpSpPr>
          <a:xfrm>
            <a:off x="0" y="3479817"/>
            <a:ext cx="9144000" cy="2306637"/>
            <a:chOff x="0" y="2295"/>
            <a:chExt cx="5760" cy="1453"/>
          </a:xfrm>
        </p:grpSpPr>
        <p:sp>
          <p:nvSpPr>
            <p:cNvPr id="98" name="Google Shape;98;p15"/>
            <p:cNvSpPr/>
            <p:nvPr/>
          </p:nvSpPr>
          <p:spPr>
            <a:xfrm>
              <a:off x="0" y="2934"/>
              <a:ext cx="1196" cy="146"/>
            </a:xfrm>
            <a:custGeom>
              <a:rect b="b" l="l" r="r" t="t"/>
              <a:pathLst>
                <a:path extrusionOk="0" h="120000" w="120000">
                  <a:moveTo>
                    <a:pt x="119899" y="16438"/>
                  </a:moveTo>
                  <a:lnTo>
                    <a:pt x="119899" y="16438"/>
                  </a:lnTo>
                  <a:lnTo>
                    <a:pt x="117391" y="15616"/>
                  </a:lnTo>
                  <a:lnTo>
                    <a:pt x="114682" y="14794"/>
                  </a:lnTo>
                  <a:lnTo>
                    <a:pt x="113377" y="12328"/>
                  </a:lnTo>
                  <a:lnTo>
                    <a:pt x="112073" y="10684"/>
                  </a:lnTo>
                  <a:lnTo>
                    <a:pt x="110769" y="7397"/>
                  </a:lnTo>
                  <a:lnTo>
                    <a:pt x="109565" y="2465"/>
                  </a:lnTo>
                  <a:lnTo>
                    <a:pt x="109565" y="2465"/>
                  </a:lnTo>
                  <a:lnTo>
                    <a:pt x="108862" y="821"/>
                  </a:lnTo>
                  <a:lnTo>
                    <a:pt x="108060" y="0"/>
                  </a:lnTo>
                  <a:lnTo>
                    <a:pt x="107458" y="0"/>
                  </a:lnTo>
                  <a:lnTo>
                    <a:pt x="106755" y="821"/>
                  </a:lnTo>
                  <a:lnTo>
                    <a:pt x="106153" y="2465"/>
                  </a:lnTo>
                  <a:lnTo>
                    <a:pt x="105451" y="4931"/>
                  </a:lnTo>
                  <a:lnTo>
                    <a:pt x="104147" y="10684"/>
                  </a:lnTo>
                  <a:lnTo>
                    <a:pt x="101337" y="25479"/>
                  </a:lnTo>
                  <a:lnTo>
                    <a:pt x="100033" y="32054"/>
                  </a:lnTo>
                  <a:lnTo>
                    <a:pt x="98729" y="36986"/>
                  </a:lnTo>
                  <a:lnTo>
                    <a:pt x="98729" y="36986"/>
                  </a:lnTo>
                  <a:lnTo>
                    <a:pt x="97224" y="40273"/>
                  </a:lnTo>
                  <a:lnTo>
                    <a:pt x="95719" y="43561"/>
                  </a:lnTo>
                  <a:lnTo>
                    <a:pt x="94113" y="44383"/>
                  </a:lnTo>
                  <a:lnTo>
                    <a:pt x="92709" y="45205"/>
                  </a:lnTo>
                  <a:lnTo>
                    <a:pt x="89698" y="45205"/>
                  </a:lnTo>
                  <a:lnTo>
                    <a:pt x="86688" y="43561"/>
                  </a:lnTo>
                  <a:lnTo>
                    <a:pt x="86688" y="43561"/>
                  </a:lnTo>
                  <a:lnTo>
                    <a:pt x="83578" y="41917"/>
                  </a:lnTo>
                  <a:lnTo>
                    <a:pt x="80769" y="41095"/>
                  </a:lnTo>
                  <a:lnTo>
                    <a:pt x="74849" y="40273"/>
                  </a:lnTo>
                  <a:lnTo>
                    <a:pt x="74849" y="40273"/>
                  </a:lnTo>
                  <a:lnTo>
                    <a:pt x="68929" y="39452"/>
                  </a:lnTo>
                  <a:lnTo>
                    <a:pt x="63010" y="39452"/>
                  </a:lnTo>
                  <a:lnTo>
                    <a:pt x="60000" y="39452"/>
                  </a:lnTo>
                  <a:lnTo>
                    <a:pt x="57090" y="40273"/>
                  </a:lnTo>
                  <a:lnTo>
                    <a:pt x="54080" y="41917"/>
                  </a:lnTo>
                  <a:lnTo>
                    <a:pt x="51170" y="45205"/>
                  </a:lnTo>
                  <a:lnTo>
                    <a:pt x="51170" y="45205"/>
                  </a:lnTo>
                  <a:lnTo>
                    <a:pt x="48361" y="50136"/>
                  </a:lnTo>
                  <a:lnTo>
                    <a:pt x="45451" y="55068"/>
                  </a:lnTo>
                  <a:lnTo>
                    <a:pt x="42541" y="61643"/>
                  </a:lnTo>
                  <a:lnTo>
                    <a:pt x="39732" y="69863"/>
                  </a:lnTo>
                  <a:lnTo>
                    <a:pt x="34013" y="83835"/>
                  </a:lnTo>
                  <a:lnTo>
                    <a:pt x="31103" y="90410"/>
                  </a:lnTo>
                  <a:lnTo>
                    <a:pt x="28294" y="95342"/>
                  </a:lnTo>
                  <a:lnTo>
                    <a:pt x="28294" y="95342"/>
                  </a:lnTo>
                  <a:lnTo>
                    <a:pt x="24682" y="100273"/>
                  </a:lnTo>
                  <a:lnTo>
                    <a:pt x="22976" y="101917"/>
                  </a:lnTo>
                  <a:lnTo>
                    <a:pt x="21170" y="102739"/>
                  </a:lnTo>
                  <a:lnTo>
                    <a:pt x="19565" y="102739"/>
                  </a:lnTo>
                  <a:lnTo>
                    <a:pt x="17759" y="102739"/>
                  </a:lnTo>
                  <a:lnTo>
                    <a:pt x="15953" y="100273"/>
                  </a:lnTo>
                  <a:lnTo>
                    <a:pt x="14247" y="98630"/>
                  </a:lnTo>
                  <a:lnTo>
                    <a:pt x="12441" y="94520"/>
                  </a:lnTo>
                  <a:lnTo>
                    <a:pt x="10735" y="89589"/>
                  </a:lnTo>
                  <a:lnTo>
                    <a:pt x="8929" y="83835"/>
                  </a:lnTo>
                  <a:lnTo>
                    <a:pt x="7123" y="77260"/>
                  </a:lnTo>
                  <a:lnTo>
                    <a:pt x="5418" y="68219"/>
                  </a:lnTo>
                  <a:lnTo>
                    <a:pt x="3612" y="58356"/>
                  </a:lnTo>
                  <a:lnTo>
                    <a:pt x="1906" y="46027"/>
                  </a:lnTo>
                  <a:lnTo>
                    <a:pt x="200" y="33698"/>
                  </a:lnTo>
                  <a:lnTo>
                    <a:pt x="200" y="33698"/>
                  </a:lnTo>
                  <a:lnTo>
                    <a:pt x="100" y="33698"/>
                  </a:lnTo>
                  <a:lnTo>
                    <a:pt x="0" y="35342"/>
                  </a:lnTo>
                  <a:lnTo>
                    <a:pt x="0" y="41917"/>
                  </a:lnTo>
                  <a:lnTo>
                    <a:pt x="0" y="49315"/>
                  </a:lnTo>
                  <a:lnTo>
                    <a:pt x="100" y="53424"/>
                  </a:lnTo>
                  <a:lnTo>
                    <a:pt x="100" y="53424"/>
                  </a:lnTo>
                  <a:lnTo>
                    <a:pt x="1605" y="64109"/>
                  </a:lnTo>
                  <a:lnTo>
                    <a:pt x="2909" y="73150"/>
                  </a:lnTo>
                  <a:lnTo>
                    <a:pt x="4314" y="82191"/>
                  </a:lnTo>
                  <a:lnTo>
                    <a:pt x="5618" y="89589"/>
                  </a:lnTo>
                  <a:lnTo>
                    <a:pt x="7123" y="95342"/>
                  </a:lnTo>
                  <a:lnTo>
                    <a:pt x="8528" y="101917"/>
                  </a:lnTo>
                  <a:lnTo>
                    <a:pt x="9832" y="106849"/>
                  </a:lnTo>
                  <a:lnTo>
                    <a:pt x="11337" y="110136"/>
                  </a:lnTo>
                  <a:lnTo>
                    <a:pt x="12742" y="113424"/>
                  </a:lnTo>
                  <a:lnTo>
                    <a:pt x="14147" y="116712"/>
                  </a:lnTo>
                  <a:lnTo>
                    <a:pt x="16956" y="119178"/>
                  </a:lnTo>
                  <a:lnTo>
                    <a:pt x="19765" y="119999"/>
                  </a:lnTo>
                  <a:lnTo>
                    <a:pt x="22575" y="119999"/>
                  </a:lnTo>
                  <a:lnTo>
                    <a:pt x="22575" y="119999"/>
                  </a:lnTo>
                  <a:lnTo>
                    <a:pt x="25384" y="118356"/>
                  </a:lnTo>
                  <a:lnTo>
                    <a:pt x="28193" y="114246"/>
                  </a:lnTo>
                  <a:lnTo>
                    <a:pt x="31103" y="109315"/>
                  </a:lnTo>
                  <a:lnTo>
                    <a:pt x="33812" y="102739"/>
                  </a:lnTo>
                  <a:lnTo>
                    <a:pt x="39531" y="87945"/>
                  </a:lnTo>
                  <a:lnTo>
                    <a:pt x="42441" y="80547"/>
                  </a:lnTo>
                  <a:lnTo>
                    <a:pt x="45150" y="74794"/>
                  </a:lnTo>
                  <a:lnTo>
                    <a:pt x="45150" y="74794"/>
                  </a:lnTo>
                  <a:lnTo>
                    <a:pt x="48160" y="69041"/>
                  </a:lnTo>
                  <a:lnTo>
                    <a:pt x="51070" y="64931"/>
                  </a:lnTo>
                  <a:lnTo>
                    <a:pt x="54080" y="61643"/>
                  </a:lnTo>
                  <a:lnTo>
                    <a:pt x="56989" y="59999"/>
                  </a:lnTo>
                  <a:lnTo>
                    <a:pt x="60000" y="59178"/>
                  </a:lnTo>
                  <a:lnTo>
                    <a:pt x="62909" y="58356"/>
                  </a:lnTo>
                  <a:lnTo>
                    <a:pt x="68929" y="59178"/>
                  </a:lnTo>
                  <a:lnTo>
                    <a:pt x="74849" y="60821"/>
                  </a:lnTo>
                  <a:lnTo>
                    <a:pt x="80769" y="63287"/>
                  </a:lnTo>
                  <a:lnTo>
                    <a:pt x="86688" y="64931"/>
                  </a:lnTo>
                  <a:lnTo>
                    <a:pt x="89498" y="64931"/>
                  </a:lnTo>
                  <a:lnTo>
                    <a:pt x="92508" y="64931"/>
                  </a:lnTo>
                  <a:lnTo>
                    <a:pt x="92508" y="64931"/>
                  </a:lnTo>
                  <a:lnTo>
                    <a:pt x="94314" y="64109"/>
                  </a:lnTo>
                  <a:lnTo>
                    <a:pt x="96120" y="61643"/>
                  </a:lnTo>
                  <a:lnTo>
                    <a:pt x="97826" y="58356"/>
                  </a:lnTo>
                  <a:lnTo>
                    <a:pt x="99632" y="54246"/>
                  </a:lnTo>
                  <a:lnTo>
                    <a:pt x="99632" y="54246"/>
                  </a:lnTo>
                  <a:lnTo>
                    <a:pt x="100535" y="50136"/>
                  </a:lnTo>
                  <a:lnTo>
                    <a:pt x="101337" y="46027"/>
                  </a:lnTo>
                  <a:lnTo>
                    <a:pt x="103043" y="36986"/>
                  </a:lnTo>
                  <a:lnTo>
                    <a:pt x="104749" y="28767"/>
                  </a:lnTo>
                  <a:lnTo>
                    <a:pt x="105551" y="24657"/>
                  </a:lnTo>
                  <a:lnTo>
                    <a:pt x="106354" y="20547"/>
                  </a:lnTo>
                  <a:lnTo>
                    <a:pt x="106354" y="20547"/>
                  </a:lnTo>
                  <a:lnTo>
                    <a:pt x="107257" y="19726"/>
                  </a:lnTo>
                  <a:lnTo>
                    <a:pt x="108060" y="19726"/>
                  </a:lnTo>
                  <a:lnTo>
                    <a:pt x="108963" y="20547"/>
                  </a:lnTo>
                  <a:lnTo>
                    <a:pt x="109765" y="22191"/>
                  </a:lnTo>
                  <a:lnTo>
                    <a:pt x="111471" y="28767"/>
                  </a:lnTo>
                  <a:lnTo>
                    <a:pt x="112274" y="30410"/>
                  </a:lnTo>
                  <a:lnTo>
                    <a:pt x="113177" y="32054"/>
                  </a:lnTo>
                  <a:lnTo>
                    <a:pt x="113177" y="32054"/>
                  </a:lnTo>
                  <a:lnTo>
                    <a:pt x="114882" y="34520"/>
                  </a:lnTo>
                  <a:lnTo>
                    <a:pt x="116488" y="35342"/>
                  </a:lnTo>
                  <a:lnTo>
                    <a:pt x="119899" y="36164"/>
                  </a:lnTo>
                  <a:lnTo>
                    <a:pt x="119899" y="36164"/>
                  </a:lnTo>
                  <a:lnTo>
                    <a:pt x="119899" y="35342"/>
                  </a:lnTo>
                  <a:lnTo>
                    <a:pt x="120000" y="33698"/>
                  </a:lnTo>
                  <a:lnTo>
                    <a:pt x="120000" y="26301"/>
                  </a:lnTo>
                  <a:lnTo>
                    <a:pt x="120000" y="19726"/>
                  </a:lnTo>
                  <a:lnTo>
                    <a:pt x="120000" y="17260"/>
                  </a:lnTo>
                  <a:lnTo>
                    <a:pt x="119899" y="16438"/>
                  </a:lnTo>
                  <a:lnTo>
                    <a:pt x="119899" y="164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15"/>
            <p:cNvSpPr/>
            <p:nvPr/>
          </p:nvSpPr>
          <p:spPr>
            <a:xfrm>
              <a:off x="4698" y="3168"/>
              <a:ext cx="1062" cy="161"/>
            </a:xfrm>
            <a:custGeom>
              <a:rect b="b" l="l" r="r" t="t"/>
              <a:pathLst>
                <a:path extrusionOk="0" h="120000" w="120000">
                  <a:moveTo>
                    <a:pt x="119887" y="16397"/>
                  </a:moveTo>
                  <a:lnTo>
                    <a:pt x="119887" y="16397"/>
                  </a:lnTo>
                  <a:lnTo>
                    <a:pt x="117288" y="16397"/>
                  </a:lnTo>
                  <a:lnTo>
                    <a:pt x="114689" y="14906"/>
                  </a:lnTo>
                  <a:lnTo>
                    <a:pt x="113333" y="13416"/>
                  </a:lnTo>
                  <a:lnTo>
                    <a:pt x="112090" y="10434"/>
                  </a:lnTo>
                  <a:lnTo>
                    <a:pt x="110734" y="8198"/>
                  </a:lnTo>
                  <a:lnTo>
                    <a:pt x="109604" y="3726"/>
                  </a:lnTo>
                  <a:lnTo>
                    <a:pt x="109604" y="3726"/>
                  </a:lnTo>
                  <a:lnTo>
                    <a:pt x="108926" y="745"/>
                  </a:lnTo>
                  <a:lnTo>
                    <a:pt x="108248" y="0"/>
                  </a:lnTo>
                  <a:lnTo>
                    <a:pt x="107570" y="0"/>
                  </a:lnTo>
                  <a:lnTo>
                    <a:pt x="106892" y="745"/>
                  </a:lnTo>
                  <a:lnTo>
                    <a:pt x="106101" y="2981"/>
                  </a:lnTo>
                  <a:lnTo>
                    <a:pt x="105423" y="5217"/>
                  </a:lnTo>
                  <a:lnTo>
                    <a:pt x="104067" y="10434"/>
                  </a:lnTo>
                  <a:lnTo>
                    <a:pt x="101355" y="26086"/>
                  </a:lnTo>
                  <a:lnTo>
                    <a:pt x="100000" y="32049"/>
                  </a:lnTo>
                  <a:lnTo>
                    <a:pt x="98644" y="36521"/>
                  </a:lnTo>
                  <a:lnTo>
                    <a:pt x="98644" y="36521"/>
                  </a:lnTo>
                  <a:lnTo>
                    <a:pt x="97175" y="40248"/>
                  </a:lnTo>
                  <a:lnTo>
                    <a:pt x="95706" y="43229"/>
                  </a:lnTo>
                  <a:lnTo>
                    <a:pt x="94237" y="43975"/>
                  </a:lnTo>
                  <a:lnTo>
                    <a:pt x="92768" y="44720"/>
                  </a:lnTo>
                  <a:lnTo>
                    <a:pt x="89604" y="44720"/>
                  </a:lnTo>
                  <a:lnTo>
                    <a:pt x="86666" y="43229"/>
                  </a:lnTo>
                  <a:lnTo>
                    <a:pt x="86666" y="43229"/>
                  </a:lnTo>
                  <a:lnTo>
                    <a:pt x="83615" y="41739"/>
                  </a:lnTo>
                  <a:lnTo>
                    <a:pt x="80790" y="40993"/>
                  </a:lnTo>
                  <a:lnTo>
                    <a:pt x="74802" y="40248"/>
                  </a:lnTo>
                  <a:lnTo>
                    <a:pt x="74802" y="40248"/>
                  </a:lnTo>
                  <a:lnTo>
                    <a:pt x="68926" y="39503"/>
                  </a:lnTo>
                  <a:lnTo>
                    <a:pt x="63050" y="39503"/>
                  </a:lnTo>
                  <a:lnTo>
                    <a:pt x="60000" y="39503"/>
                  </a:lnTo>
                  <a:lnTo>
                    <a:pt x="57175" y="40993"/>
                  </a:lnTo>
                  <a:lnTo>
                    <a:pt x="54237" y="43229"/>
                  </a:lnTo>
                  <a:lnTo>
                    <a:pt x="51186" y="45465"/>
                  </a:lnTo>
                  <a:lnTo>
                    <a:pt x="51186" y="45465"/>
                  </a:lnTo>
                  <a:lnTo>
                    <a:pt x="48361" y="49937"/>
                  </a:lnTo>
                  <a:lnTo>
                    <a:pt x="45536" y="55155"/>
                  </a:lnTo>
                  <a:lnTo>
                    <a:pt x="42598" y="61863"/>
                  </a:lnTo>
                  <a:lnTo>
                    <a:pt x="39774" y="68571"/>
                  </a:lnTo>
                  <a:lnTo>
                    <a:pt x="34124" y="83478"/>
                  </a:lnTo>
                  <a:lnTo>
                    <a:pt x="31299" y="89440"/>
                  </a:lnTo>
                  <a:lnTo>
                    <a:pt x="28361" y="94658"/>
                  </a:lnTo>
                  <a:lnTo>
                    <a:pt x="28361" y="94658"/>
                  </a:lnTo>
                  <a:lnTo>
                    <a:pt x="24858" y="99130"/>
                  </a:lnTo>
                  <a:lnTo>
                    <a:pt x="23050" y="101366"/>
                  </a:lnTo>
                  <a:lnTo>
                    <a:pt x="21355" y="102111"/>
                  </a:lnTo>
                  <a:lnTo>
                    <a:pt x="19548" y="102111"/>
                  </a:lnTo>
                  <a:lnTo>
                    <a:pt x="17853" y="101366"/>
                  </a:lnTo>
                  <a:lnTo>
                    <a:pt x="16045" y="99875"/>
                  </a:lnTo>
                  <a:lnTo>
                    <a:pt x="14237" y="97639"/>
                  </a:lnTo>
                  <a:lnTo>
                    <a:pt x="12542" y="93913"/>
                  </a:lnTo>
                  <a:lnTo>
                    <a:pt x="10734" y="89440"/>
                  </a:lnTo>
                  <a:lnTo>
                    <a:pt x="9039" y="84223"/>
                  </a:lnTo>
                  <a:lnTo>
                    <a:pt x="7231" y="76770"/>
                  </a:lnTo>
                  <a:lnTo>
                    <a:pt x="5423" y="67826"/>
                  </a:lnTo>
                  <a:lnTo>
                    <a:pt x="3728" y="58136"/>
                  </a:lnTo>
                  <a:lnTo>
                    <a:pt x="1920" y="46211"/>
                  </a:lnTo>
                  <a:lnTo>
                    <a:pt x="338" y="34285"/>
                  </a:lnTo>
                  <a:lnTo>
                    <a:pt x="338" y="34285"/>
                  </a:lnTo>
                  <a:lnTo>
                    <a:pt x="225" y="34285"/>
                  </a:lnTo>
                  <a:lnTo>
                    <a:pt x="225" y="35776"/>
                  </a:lnTo>
                  <a:lnTo>
                    <a:pt x="0" y="41739"/>
                  </a:lnTo>
                  <a:lnTo>
                    <a:pt x="0" y="49192"/>
                  </a:lnTo>
                  <a:lnTo>
                    <a:pt x="225" y="52919"/>
                  </a:lnTo>
                  <a:lnTo>
                    <a:pt x="225" y="52919"/>
                  </a:lnTo>
                  <a:lnTo>
                    <a:pt x="1694" y="63354"/>
                  </a:lnTo>
                  <a:lnTo>
                    <a:pt x="3050" y="73043"/>
                  </a:lnTo>
                  <a:lnTo>
                    <a:pt x="4406" y="81242"/>
                  </a:lnTo>
                  <a:lnTo>
                    <a:pt x="5762" y="88695"/>
                  </a:lnTo>
                  <a:lnTo>
                    <a:pt x="7231" y="94658"/>
                  </a:lnTo>
                  <a:lnTo>
                    <a:pt x="8587" y="101366"/>
                  </a:lnTo>
                  <a:lnTo>
                    <a:pt x="9943" y="105838"/>
                  </a:lnTo>
                  <a:lnTo>
                    <a:pt x="11412" y="109565"/>
                  </a:lnTo>
                  <a:lnTo>
                    <a:pt x="12768" y="112546"/>
                  </a:lnTo>
                  <a:lnTo>
                    <a:pt x="14124" y="114782"/>
                  </a:lnTo>
                  <a:lnTo>
                    <a:pt x="15593" y="117018"/>
                  </a:lnTo>
                  <a:lnTo>
                    <a:pt x="16949" y="118509"/>
                  </a:lnTo>
                  <a:lnTo>
                    <a:pt x="19887" y="120000"/>
                  </a:lnTo>
                  <a:lnTo>
                    <a:pt x="22598" y="119254"/>
                  </a:lnTo>
                  <a:lnTo>
                    <a:pt x="22598" y="119254"/>
                  </a:lnTo>
                  <a:lnTo>
                    <a:pt x="24067" y="118509"/>
                  </a:lnTo>
                  <a:lnTo>
                    <a:pt x="25423" y="117018"/>
                  </a:lnTo>
                  <a:lnTo>
                    <a:pt x="28248" y="114037"/>
                  </a:lnTo>
                  <a:lnTo>
                    <a:pt x="31073" y="108074"/>
                  </a:lnTo>
                  <a:lnTo>
                    <a:pt x="34011" y="101366"/>
                  </a:lnTo>
                  <a:lnTo>
                    <a:pt x="39548" y="86459"/>
                  </a:lnTo>
                  <a:lnTo>
                    <a:pt x="42372" y="80496"/>
                  </a:lnTo>
                  <a:lnTo>
                    <a:pt x="45197" y="74534"/>
                  </a:lnTo>
                  <a:lnTo>
                    <a:pt x="45197" y="74534"/>
                  </a:lnTo>
                  <a:lnTo>
                    <a:pt x="48248" y="68571"/>
                  </a:lnTo>
                  <a:lnTo>
                    <a:pt x="51186" y="64099"/>
                  </a:lnTo>
                  <a:lnTo>
                    <a:pt x="54237" y="61863"/>
                  </a:lnTo>
                  <a:lnTo>
                    <a:pt x="57062" y="59627"/>
                  </a:lnTo>
                  <a:lnTo>
                    <a:pt x="60000" y="58136"/>
                  </a:lnTo>
                  <a:lnTo>
                    <a:pt x="63050" y="58136"/>
                  </a:lnTo>
                  <a:lnTo>
                    <a:pt x="68813" y="58136"/>
                  </a:lnTo>
                  <a:lnTo>
                    <a:pt x="74802" y="61118"/>
                  </a:lnTo>
                  <a:lnTo>
                    <a:pt x="80677" y="62608"/>
                  </a:lnTo>
                  <a:lnTo>
                    <a:pt x="86666" y="64099"/>
                  </a:lnTo>
                  <a:lnTo>
                    <a:pt x="89604" y="64099"/>
                  </a:lnTo>
                  <a:lnTo>
                    <a:pt x="92542" y="64099"/>
                  </a:lnTo>
                  <a:lnTo>
                    <a:pt x="92542" y="64099"/>
                  </a:lnTo>
                  <a:lnTo>
                    <a:pt x="94350" y="63354"/>
                  </a:lnTo>
                  <a:lnTo>
                    <a:pt x="96158" y="61118"/>
                  </a:lnTo>
                  <a:lnTo>
                    <a:pt x="97853" y="58136"/>
                  </a:lnTo>
                  <a:lnTo>
                    <a:pt x="99661" y="53664"/>
                  </a:lnTo>
                  <a:lnTo>
                    <a:pt x="99661" y="53664"/>
                  </a:lnTo>
                  <a:lnTo>
                    <a:pt x="100564" y="49937"/>
                  </a:lnTo>
                  <a:lnTo>
                    <a:pt x="101355" y="46211"/>
                  </a:lnTo>
                  <a:lnTo>
                    <a:pt x="103050" y="37267"/>
                  </a:lnTo>
                  <a:lnTo>
                    <a:pt x="104632" y="27577"/>
                  </a:lnTo>
                  <a:lnTo>
                    <a:pt x="105649" y="23850"/>
                  </a:lnTo>
                  <a:lnTo>
                    <a:pt x="106440" y="21614"/>
                  </a:lnTo>
                  <a:lnTo>
                    <a:pt x="106440" y="21614"/>
                  </a:lnTo>
                  <a:lnTo>
                    <a:pt x="107231" y="19378"/>
                  </a:lnTo>
                  <a:lnTo>
                    <a:pt x="108022" y="19378"/>
                  </a:lnTo>
                  <a:lnTo>
                    <a:pt x="108926" y="20869"/>
                  </a:lnTo>
                  <a:lnTo>
                    <a:pt x="109830" y="22360"/>
                  </a:lnTo>
                  <a:lnTo>
                    <a:pt x="111412" y="27577"/>
                  </a:lnTo>
                  <a:lnTo>
                    <a:pt x="112316" y="30559"/>
                  </a:lnTo>
                  <a:lnTo>
                    <a:pt x="113220" y="32049"/>
                  </a:lnTo>
                  <a:lnTo>
                    <a:pt x="113220" y="32049"/>
                  </a:lnTo>
                  <a:lnTo>
                    <a:pt x="114802" y="34285"/>
                  </a:lnTo>
                  <a:lnTo>
                    <a:pt x="116497" y="35031"/>
                  </a:lnTo>
                  <a:lnTo>
                    <a:pt x="119887" y="35776"/>
                  </a:lnTo>
                  <a:lnTo>
                    <a:pt x="119887" y="35776"/>
                  </a:lnTo>
                  <a:lnTo>
                    <a:pt x="120000" y="32795"/>
                  </a:lnTo>
                  <a:lnTo>
                    <a:pt x="120000" y="26086"/>
                  </a:lnTo>
                  <a:lnTo>
                    <a:pt x="120000" y="19378"/>
                  </a:lnTo>
                  <a:lnTo>
                    <a:pt x="119887" y="16397"/>
                  </a:lnTo>
                  <a:lnTo>
                    <a:pt x="119887" y="1639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15"/>
            <p:cNvSpPr/>
            <p:nvPr/>
          </p:nvSpPr>
          <p:spPr>
            <a:xfrm>
              <a:off x="2712" y="3202"/>
              <a:ext cx="346" cy="168"/>
            </a:xfrm>
            <a:custGeom>
              <a:rect b="b" l="l" r="r" t="t"/>
              <a:pathLst>
                <a:path extrusionOk="0" h="120000" w="120000">
                  <a:moveTo>
                    <a:pt x="4161" y="1428"/>
                  </a:moveTo>
                  <a:lnTo>
                    <a:pt x="4161" y="1428"/>
                  </a:lnTo>
                  <a:lnTo>
                    <a:pt x="10057" y="11428"/>
                  </a:lnTo>
                  <a:lnTo>
                    <a:pt x="16300" y="21428"/>
                  </a:lnTo>
                  <a:lnTo>
                    <a:pt x="22543" y="30714"/>
                  </a:lnTo>
                  <a:lnTo>
                    <a:pt x="29479" y="38571"/>
                  </a:lnTo>
                  <a:lnTo>
                    <a:pt x="43352" y="53571"/>
                  </a:lnTo>
                  <a:lnTo>
                    <a:pt x="57572" y="68571"/>
                  </a:lnTo>
                  <a:lnTo>
                    <a:pt x="57572" y="68571"/>
                  </a:lnTo>
                  <a:lnTo>
                    <a:pt x="71445" y="82857"/>
                  </a:lnTo>
                  <a:lnTo>
                    <a:pt x="79075" y="89285"/>
                  </a:lnTo>
                  <a:lnTo>
                    <a:pt x="86705" y="95000"/>
                  </a:lnTo>
                  <a:lnTo>
                    <a:pt x="93988" y="100000"/>
                  </a:lnTo>
                  <a:lnTo>
                    <a:pt x="101965" y="104285"/>
                  </a:lnTo>
                  <a:lnTo>
                    <a:pt x="109942" y="107142"/>
                  </a:lnTo>
                  <a:lnTo>
                    <a:pt x="117919" y="108571"/>
                  </a:lnTo>
                  <a:lnTo>
                    <a:pt x="117919" y="108571"/>
                  </a:lnTo>
                  <a:lnTo>
                    <a:pt x="118612" y="109285"/>
                  </a:lnTo>
                  <a:lnTo>
                    <a:pt x="119653" y="110714"/>
                  </a:lnTo>
                  <a:lnTo>
                    <a:pt x="120000" y="112142"/>
                  </a:lnTo>
                  <a:lnTo>
                    <a:pt x="120000" y="115000"/>
                  </a:lnTo>
                  <a:lnTo>
                    <a:pt x="119653" y="116428"/>
                  </a:lnTo>
                  <a:lnTo>
                    <a:pt x="118959" y="117857"/>
                  </a:lnTo>
                  <a:lnTo>
                    <a:pt x="118265" y="119285"/>
                  </a:lnTo>
                  <a:lnTo>
                    <a:pt x="116878" y="120000"/>
                  </a:lnTo>
                  <a:lnTo>
                    <a:pt x="116878" y="120000"/>
                  </a:lnTo>
                  <a:lnTo>
                    <a:pt x="108554" y="117857"/>
                  </a:lnTo>
                  <a:lnTo>
                    <a:pt x="100924" y="115000"/>
                  </a:lnTo>
                  <a:lnTo>
                    <a:pt x="92947" y="110714"/>
                  </a:lnTo>
                  <a:lnTo>
                    <a:pt x="85317" y="105000"/>
                  </a:lnTo>
                  <a:lnTo>
                    <a:pt x="77341" y="99285"/>
                  </a:lnTo>
                  <a:lnTo>
                    <a:pt x="70057" y="92142"/>
                  </a:lnTo>
                  <a:lnTo>
                    <a:pt x="55491" y="77857"/>
                  </a:lnTo>
                  <a:lnTo>
                    <a:pt x="55491" y="77857"/>
                  </a:lnTo>
                  <a:lnTo>
                    <a:pt x="40924" y="64285"/>
                  </a:lnTo>
                  <a:lnTo>
                    <a:pt x="33641" y="56428"/>
                  </a:lnTo>
                  <a:lnTo>
                    <a:pt x="26705" y="48571"/>
                  </a:lnTo>
                  <a:lnTo>
                    <a:pt x="19421" y="40000"/>
                  </a:lnTo>
                  <a:lnTo>
                    <a:pt x="12832" y="30714"/>
                  </a:lnTo>
                  <a:lnTo>
                    <a:pt x="6589" y="20000"/>
                  </a:lnTo>
                  <a:lnTo>
                    <a:pt x="693" y="10000"/>
                  </a:lnTo>
                  <a:lnTo>
                    <a:pt x="693" y="10000"/>
                  </a:lnTo>
                  <a:lnTo>
                    <a:pt x="0" y="8571"/>
                  </a:lnTo>
                  <a:lnTo>
                    <a:pt x="0" y="5714"/>
                  </a:lnTo>
                  <a:lnTo>
                    <a:pt x="0" y="4285"/>
                  </a:lnTo>
                  <a:lnTo>
                    <a:pt x="346" y="2142"/>
                  </a:lnTo>
                  <a:lnTo>
                    <a:pt x="1040" y="714"/>
                  </a:lnTo>
                  <a:lnTo>
                    <a:pt x="2080" y="0"/>
                  </a:lnTo>
                  <a:lnTo>
                    <a:pt x="2774" y="0"/>
                  </a:lnTo>
                  <a:lnTo>
                    <a:pt x="4161" y="1428"/>
                  </a:lnTo>
                  <a:lnTo>
                    <a:pt x="4161" y="14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15"/>
            <p:cNvSpPr/>
            <p:nvPr/>
          </p:nvSpPr>
          <p:spPr>
            <a:xfrm>
              <a:off x="3046" y="3278"/>
              <a:ext cx="77" cy="87"/>
            </a:xfrm>
            <a:custGeom>
              <a:rect b="b" l="l" r="r" t="t"/>
              <a:pathLst>
                <a:path extrusionOk="0" h="120000" w="120000">
                  <a:moveTo>
                    <a:pt x="82597" y="0"/>
                  </a:moveTo>
                  <a:lnTo>
                    <a:pt x="82597" y="0"/>
                  </a:lnTo>
                  <a:lnTo>
                    <a:pt x="54545" y="24827"/>
                  </a:lnTo>
                  <a:lnTo>
                    <a:pt x="40519" y="37241"/>
                  </a:lnTo>
                  <a:lnTo>
                    <a:pt x="29610" y="48275"/>
                  </a:lnTo>
                  <a:lnTo>
                    <a:pt x="20259" y="60689"/>
                  </a:lnTo>
                  <a:lnTo>
                    <a:pt x="10909" y="75862"/>
                  </a:lnTo>
                  <a:lnTo>
                    <a:pt x="3116" y="88275"/>
                  </a:lnTo>
                  <a:lnTo>
                    <a:pt x="0" y="106206"/>
                  </a:lnTo>
                  <a:lnTo>
                    <a:pt x="0" y="106206"/>
                  </a:lnTo>
                  <a:lnTo>
                    <a:pt x="4675" y="111724"/>
                  </a:lnTo>
                  <a:lnTo>
                    <a:pt x="12467" y="114482"/>
                  </a:lnTo>
                  <a:lnTo>
                    <a:pt x="20259" y="118620"/>
                  </a:lnTo>
                  <a:lnTo>
                    <a:pt x="26493" y="120000"/>
                  </a:lnTo>
                  <a:lnTo>
                    <a:pt x="40519" y="120000"/>
                  </a:lnTo>
                  <a:lnTo>
                    <a:pt x="54545" y="117241"/>
                  </a:lnTo>
                  <a:lnTo>
                    <a:pt x="67012" y="110344"/>
                  </a:lnTo>
                  <a:lnTo>
                    <a:pt x="79480" y="102068"/>
                  </a:lnTo>
                  <a:lnTo>
                    <a:pt x="91948" y="92413"/>
                  </a:lnTo>
                  <a:lnTo>
                    <a:pt x="101298" y="80000"/>
                  </a:lnTo>
                  <a:lnTo>
                    <a:pt x="110649" y="67586"/>
                  </a:lnTo>
                  <a:lnTo>
                    <a:pt x="115324" y="53793"/>
                  </a:lnTo>
                  <a:lnTo>
                    <a:pt x="120000" y="41379"/>
                  </a:lnTo>
                  <a:lnTo>
                    <a:pt x="120000" y="28965"/>
                  </a:lnTo>
                  <a:lnTo>
                    <a:pt x="116883" y="19310"/>
                  </a:lnTo>
                  <a:lnTo>
                    <a:pt x="110649" y="11034"/>
                  </a:lnTo>
                  <a:lnTo>
                    <a:pt x="105974" y="5517"/>
                  </a:lnTo>
                  <a:lnTo>
                    <a:pt x="101298" y="4137"/>
                  </a:lnTo>
                  <a:lnTo>
                    <a:pt x="95064" y="0"/>
                  </a:lnTo>
                  <a:lnTo>
                    <a:pt x="87272" y="0"/>
                  </a:lnTo>
                  <a:lnTo>
                    <a:pt x="82597" y="0"/>
                  </a:lnTo>
                  <a:close/>
                </a:path>
              </a:pathLst>
            </a:custGeom>
            <a:solidFill>
              <a:srgbClr val="8ADB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15"/>
            <p:cNvSpPr/>
            <p:nvPr/>
          </p:nvSpPr>
          <p:spPr>
            <a:xfrm>
              <a:off x="3039" y="3270"/>
              <a:ext cx="91" cy="102"/>
            </a:xfrm>
            <a:custGeom>
              <a:rect b="b" l="l" r="r" t="t"/>
              <a:pathLst>
                <a:path extrusionOk="0" h="120000" w="120000">
                  <a:moveTo>
                    <a:pt x="13186" y="114117"/>
                  </a:moveTo>
                  <a:lnTo>
                    <a:pt x="13186" y="114117"/>
                  </a:lnTo>
                  <a:lnTo>
                    <a:pt x="23736" y="118823"/>
                  </a:lnTo>
                  <a:lnTo>
                    <a:pt x="34285" y="120000"/>
                  </a:lnTo>
                  <a:lnTo>
                    <a:pt x="43516" y="120000"/>
                  </a:lnTo>
                  <a:lnTo>
                    <a:pt x="52747" y="118823"/>
                  </a:lnTo>
                  <a:lnTo>
                    <a:pt x="60659" y="116470"/>
                  </a:lnTo>
                  <a:lnTo>
                    <a:pt x="71208" y="111764"/>
                  </a:lnTo>
                  <a:lnTo>
                    <a:pt x="79120" y="105882"/>
                  </a:lnTo>
                  <a:lnTo>
                    <a:pt x="87032" y="100000"/>
                  </a:lnTo>
                  <a:lnTo>
                    <a:pt x="87032" y="100000"/>
                  </a:lnTo>
                  <a:lnTo>
                    <a:pt x="100219" y="85882"/>
                  </a:lnTo>
                  <a:lnTo>
                    <a:pt x="105494" y="78823"/>
                  </a:lnTo>
                  <a:lnTo>
                    <a:pt x="112087" y="70588"/>
                  </a:lnTo>
                  <a:lnTo>
                    <a:pt x="114725" y="62352"/>
                  </a:lnTo>
                  <a:lnTo>
                    <a:pt x="118681" y="52941"/>
                  </a:lnTo>
                  <a:lnTo>
                    <a:pt x="120000" y="43529"/>
                  </a:lnTo>
                  <a:lnTo>
                    <a:pt x="120000" y="35294"/>
                  </a:lnTo>
                  <a:lnTo>
                    <a:pt x="120000" y="35294"/>
                  </a:lnTo>
                  <a:lnTo>
                    <a:pt x="118681" y="27058"/>
                  </a:lnTo>
                  <a:lnTo>
                    <a:pt x="114725" y="20000"/>
                  </a:lnTo>
                  <a:lnTo>
                    <a:pt x="112087" y="14117"/>
                  </a:lnTo>
                  <a:lnTo>
                    <a:pt x="105494" y="8235"/>
                  </a:lnTo>
                  <a:lnTo>
                    <a:pt x="98901" y="4705"/>
                  </a:lnTo>
                  <a:lnTo>
                    <a:pt x="90989" y="1176"/>
                  </a:lnTo>
                  <a:lnTo>
                    <a:pt x="83076" y="0"/>
                  </a:lnTo>
                  <a:lnTo>
                    <a:pt x="75164" y="1176"/>
                  </a:lnTo>
                  <a:lnTo>
                    <a:pt x="75164" y="1176"/>
                  </a:lnTo>
                  <a:lnTo>
                    <a:pt x="72527" y="4705"/>
                  </a:lnTo>
                  <a:lnTo>
                    <a:pt x="68571" y="5882"/>
                  </a:lnTo>
                  <a:lnTo>
                    <a:pt x="68571" y="5882"/>
                  </a:lnTo>
                  <a:lnTo>
                    <a:pt x="43516" y="28235"/>
                  </a:lnTo>
                  <a:lnTo>
                    <a:pt x="29010" y="42352"/>
                  </a:lnTo>
                  <a:lnTo>
                    <a:pt x="15824" y="57647"/>
                  </a:lnTo>
                  <a:lnTo>
                    <a:pt x="9230" y="67058"/>
                  </a:lnTo>
                  <a:lnTo>
                    <a:pt x="3956" y="75294"/>
                  </a:lnTo>
                  <a:lnTo>
                    <a:pt x="1318" y="82352"/>
                  </a:lnTo>
                  <a:lnTo>
                    <a:pt x="0" y="90588"/>
                  </a:lnTo>
                  <a:lnTo>
                    <a:pt x="0" y="97647"/>
                  </a:lnTo>
                  <a:lnTo>
                    <a:pt x="1318" y="103529"/>
                  </a:lnTo>
                  <a:lnTo>
                    <a:pt x="5274" y="110588"/>
                  </a:lnTo>
                  <a:lnTo>
                    <a:pt x="13186" y="114117"/>
                  </a:lnTo>
                  <a:lnTo>
                    <a:pt x="13186" y="114117"/>
                  </a:lnTo>
                  <a:close/>
                  <a:moveTo>
                    <a:pt x="19780" y="96470"/>
                  </a:moveTo>
                  <a:lnTo>
                    <a:pt x="19780" y="96470"/>
                  </a:lnTo>
                  <a:lnTo>
                    <a:pt x="25054" y="84705"/>
                  </a:lnTo>
                  <a:lnTo>
                    <a:pt x="31648" y="74117"/>
                  </a:lnTo>
                  <a:lnTo>
                    <a:pt x="36923" y="63529"/>
                  </a:lnTo>
                  <a:lnTo>
                    <a:pt x="44835" y="54117"/>
                  </a:lnTo>
                  <a:lnTo>
                    <a:pt x="64615" y="35294"/>
                  </a:lnTo>
                  <a:lnTo>
                    <a:pt x="83076" y="18823"/>
                  </a:lnTo>
                  <a:lnTo>
                    <a:pt x="83076" y="18823"/>
                  </a:lnTo>
                  <a:lnTo>
                    <a:pt x="88351" y="18823"/>
                  </a:lnTo>
                  <a:lnTo>
                    <a:pt x="90989" y="20000"/>
                  </a:lnTo>
                  <a:lnTo>
                    <a:pt x="94945" y="22352"/>
                  </a:lnTo>
                  <a:lnTo>
                    <a:pt x="96263" y="25882"/>
                  </a:lnTo>
                  <a:lnTo>
                    <a:pt x="98901" y="34117"/>
                  </a:lnTo>
                  <a:lnTo>
                    <a:pt x="100219" y="40000"/>
                  </a:lnTo>
                  <a:lnTo>
                    <a:pt x="100219" y="40000"/>
                  </a:lnTo>
                  <a:lnTo>
                    <a:pt x="97582" y="49411"/>
                  </a:lnTo>
                  <a:lnTo>
                    <a:pt x="94945" y="57647"/>
                  </a:lnTo>
                  <a:lnTo>
                    <a:pt x="90989" y="67058"/>
                  </a:lnTo>
                  <a:lnTo>
                    <a:pt x="84395" y="75294"/>
                  </a:lnTo>
                  <a:lnTo>
                    <a:pt x="84395" y="75294"/>
                  </a:lnTo>
                  <a:lnTo>
                    <a:pt x="79120" y="82352"/>
                  </a:lnTo>
                  <a:lnTo>
                    <a:pt x="72527" y="88235"/>
                  </a:lnTo>
                  <a:lnTo>
                    <a:pt x="64615" y="92941"/>
                  </a:lnTo>
                  <a:lnTo>
                    <a:pt x="56703" y="98823"/>
                  </a:lnTo>
                  <a:lnTo>
                    <a:pt x="47472" y="100000"/>
                  </a:lnTo>
                  <a:lnTo>
                    <a:pt x="36923" y="102352"/>
                  </a:lnTo>
                  <a:lnTo>
                    <a:pt x="29010" y="100000"/>
                  </a:lnTo>
                  <a:lnTo>
                    <a:pt x="19780" y="96470"/>
                  </a:lnTo>
                  <a:lnTo>
                    <a:pt x="19780" y="9647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15"/>
            <p:cNvSpPr/>
            <p:nvPr/>
          </p:nvSpPr>
          <p:spPr>
            <a:xfrm>
              <a:off x="2574" y="3216"/>
              <a:ext cx="96" cy="372"/>
            </a:xfrm>
            <a:custGeom>
              <a:rect b="b" l="l" r="r" t="t"/>
              <a:pathLst>
                <a:path extrusionOk="0" h="120000" w="120000">
                  <a:moveTo>
                    <a:pt x="101250" y="1290"/>
                  </a:moveTo>
                  <a:lnTo>
                    <a:pt x="101250" y="1290"/>
                  </a:lnTo>
                  <a:lnTo>
                    <a:pt x="88750" y="7419"/>
                  </a:lnTo>
                  <a:lnTo>
                    <a:pt x="76250" y="13870"/>
                  </a:lnTo>
                  <a:lnTo>
                    <a:pt x="67500" y="20645"/>
                  </a:lnTo>
                  <a:lnTo>
                    <a:pt x="58750" y="27419"/>
                  </a:lnTo>
                  <a:lnTo>
                    <a:pt x="43750" y="40967"/>
                  </a:lnTo>
                  <a:lnTo>
                    <a:pt x="30000" y="55161"/>
                  </a:lnTo>
                  <a:lnTo>
                    <a:pt x="30000" y="55161"/>
                  </a:lnTo>
                  <a:lnTo>
                    <a:pt x="15000" y="70645"/>
                  </a:lnTo>
                  <a:lnTo>
                    <a:pt x="8750" y="78709"/>
                  </a:lnTo>
                  <a:lnTo>
                    <a:pt x="3750" y="86451"/>
                  </a:lnTo>
                  <a:lnTo>
                    <a:pt x="1250" y="94193"/>
                  </a:lnTo>
                  <a:lnTo>
                    <a:pt x="0" y="102258"/>
                  </a:lnTo>
                  <a:lnTo>
                    <a:pt x="1250" y="110322"/>
                  </a:lnTo>
                  <a:lnTo>
                    <a:pt x="6250" y="118064"/>
                  </a:lnTo>
                  <a:lnTo>
                    <a:pt x="6250" y="118064"/>
                  </a:lnTo>
                  <a:lnTo>
                    <a:pt x="7500" y="119032"/>
                  </a:lnTo>
                  <a:lnTo>
                    <a:pt x="10000" y="119677"/>
                  </a:lnTo>
                  <a:lnTo>
                    <a:pt x="13750" y="120000"/>
                  </a:lnTo>
                  <a:lnTo>
                    <a:pt x="16250" y="119677"/>
                  </a:lnTo>
                  <a:lnTo>
                    <a:pt x="18750" y="119354"/>
                  </a:lnTo>
                  <a:lnTo>
                    <a:pt x="22500" y="119032"/>
                  </a:lnTo>
                  <a:lnTo>
                    <a:pt x="23750" y="117741"/>
                  </a:lnTo>
                  <a:lnTo>
                    <a:pt x="23750" y="116451"/>
                  </a:lnTo>
                  <a:lnTo>
                    <a:pt x="23750" y="116451"/>
                  </a:lnTo>
                  <a:lnTo>
                    <a:pt x="21250" y="109354"/>
                  </a:lnTo>
                  <a:lnTo>
                    <a:pt x="18750" y="101612"/>
                  </a:lnTo>
                  <a:lnTo>
                    <a:pt x="21250" y="94193"/>
                  </a:lnTo>
                  <a:lnTo>
                    <a:pt x="23750" y="86451"/>
                  </a:lnTo>
                  <a:lnTo>
                    <a:pt x="28750" y="78709"/>
                  </a:lnTo>
                  <a:lnTo>
                    <a:pt x="33750" y="71290"/>
                  </a:lnTo>
                  <a:lnTo>
                    <a:pt x="47500" y="56451"/>
                  </a:lnTo>
                  <a:lnTo>
                    <a:pt x="47500" y="56451"/>
                  </a:lnTo>
                  <a:lnTo>
                    <a:pt x="61250" y="42903"/>
                  </a:lnTo>
                  <a:lnTo>
                    <a:pt x="76250" y="29354"/>
                  </a:lnTo>
                  <a:lnTo>
                    <a:pt x="83750" y="22580"/>
                  </a:lnTo>
                  <a:lnTo>
                    <a:pt x="93750" y="16129"/>
                  </a:lnTo>
                  <a:lnTo>
                    <a:pt x="105000" y="9677"/>
                  </a:lnTo>
                  <a:lnTo>
                    <a:pt x="118750" y="3548"/>
                  </a:lnTo>
                  <a:lnTo>
                    <a:pt x="118750" y="3548"/>
                  </a:lnTo>
                  <a:lnTo>
                    <a:pt x="120000" y="2580"/>
                  </a:lnTo>
                  <a:lnTo>
                    <a:pt x="118750" y="1612"/>
                  </a:lnTo>
                  <a:lnTo>
                    <a:pt x="116250" y="645"/>
                  </a:lnTo>
                  <a:lnTo>
                    <a:pt x="113750" y="322"/>
                  </a:lnTo>
                  <a:lnTo>
                    <a:pt x="111250" y="0"/>
                  </a:lnTo>
                  <a:lnTo>
                    <a:pt x="107500" y="0"/>
                  </a:lnTo>
                  <a:lnTo>
                    <a:pt x="103750" y="322"/>
                  </a:lnTo>
                  <a:lnTo>
                    <a:pt x="101250" y="1290"/>
                  </a:lnTo>
                  <a:lnTo>
                    <a:pt x="101250" y="129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15"/>
            <p:cNvSpPr/>
            <p:nvPr/>
          </p:nvSpPr>
          <p:spPr>
            <a:xfrm>
              <a:off x="2586" y="3575"/>
              <a:ext cx="92" cy="64"/>
            </a:xfrm>
            <a:custGeom>
              <a:rect b="b" l="l" r="r" t="t"/>
              <a:pathLst>
                <a:path extrusionOk="0" h="120000" w="120000">
                  <a:moveTo>
                    <a:pt x="118695" y="65625"/>
                  </a:moveTo>
                  <a:lnTo>
                    <a:pt x="118695" y="65625"/>
                  </a:lnTo>
                  <a:lnTo>
                    <a:pt x="90000" y="41250"/>
                  </a:lnTo>
                  <a:lnTo>
                    <a:pt x="78260" y="26250"/>
                  </a:lnTo>
                  <a:lnTo>
                    <a:pt x="65217" y="18750"/>
                  </a:lnTo>
                  <a:lnTo>
                    <a:pt x="50869" y="9375"/>
                  </a:lnTo>
                  <a:lnTo>
                    <a:pt x="37826" y="1875"/>
                  </a:lnTo>
                  <a:lnTo>
                    <a:pt x="23478" y="0"/>
                  </a:lnTo>
                  <a:lnTo>
                    <a:pt x="6521" y="0"/>
                  </a:lnTo>
                  <a:lnTo>
                    <a:pt x="6521" y="0"/>
                  </a:lnTo>
                  <a:lnTo>
                    <a:pt x="2608" y="9375"/>
                  </a:lnTo>
                  <a:lnTo>
                    <a:pt x="1304" y="18750"/>
                  </a:lnTo>
                  <a:lnTo>
                    <a:pt x="0" y="26250"/>
                  </a:lnTo>
                  <a:lnTo>
                    <a:pt x="0" y="35625"/>
                  </a:lnTo>
                  <a:lnTo>
                    <a:pt x="1304" y="52500"/>
                  </a:lnTo>
                  <a:lnTo>
                    <a:pt x="6521" y="67500"/>
                  </a:lnTo>
                  <a:lnTo>
                    <a:pt x="15652" y="80625"/>
                  </a:lnTo>
                  <a:lnTo>
                    <a:pt x="24782" y="91875"/>
                  </a:lnTo>
                  <a:lnTo>
                    <a:pt x="37826" y="103125"/>
                  </a:lnTo>
                  <a:lnTo>
                    <a:pt x="49565" y="110625"/>
                  </a:lnTo>
                  <a:lnTo>
                    <a:pt x="62608" y="118125"/>
                  </a:lnTo>
                  <a:lnTo>
                    <a:pt x="74347" y="120000"/>
                  </a:lnTo>
                  <a:lnTo>
                    <a:pt x="87391" y="120000"/>
                  </a:lnTo>
                  <a:lnTo>
                    <a:pt x="97826" y="118125"/>
                  </a:lnTo>
                  <a:lnTo>
                    <a:pt x="108260" y="110625"/>
                  </a:lnTo>
                  <a:lnTo>
                    <a:pt x="116086" y="101250"/>
                  </a:lnTo>
                  <a:lnTo>
                    <a:pt x="117391" y="95625"/>
                  </a:lnTo>
                  <a:lnTo>
                    <a:pt x="118695" y="88125"/>
                  </a:lnTo>
                  <a:lnTo>
                    <a:pt x="120000" y="78750"/>
                  </a:lnTo>
                  <a:lnTo>
                    <a:pt x="120000" y="69375"/>
                  </a:lnTo>
                  <a:lnTo>
                    <a:pt x="118695" y="65625"/>
                  </a:lnTo>
                  <a:close/>
                </a:path>
              </a:pathLst>
            </a:custGeom>
            <a:solidFill>
              <a:srgbClr val="8ADB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15"/>
            <p:cNvSpPr/>
            <p:nvPr/>
          </p:nvSpPr>
          <p:spPr>
            <a:xfrm>
              <a:off x="2577" y="3567"/>
              <a:ext cx="110" cy="79"/>
            </a:xfrm>
            <a:custGeom>
              <a:rect b="b" l="l" r="r" t="t"/>
              <a:pathLst>
                <a:path extrusionOk="0" h="120000" w="120000">
                  <a:moveTo>
                    <a:pt x="115636" y="59240"/>
                  </a:moveTo>
                  <a:lnTo>
                    <a:pt x="115636" y="59240"/>
                  </a:lnTo>
                  <a:lnTo>
                    <a:pt x="111272" y="54683"/>
                  </a:lnTo>
                  <a:lnTo>
                    <a:pt x="111272" y="54683"/>
                  </a:lnTo>
                  <a:lnTo>
                    <a:pt x="80727" y="24303"/>
                  </a:lnTo>
                  <a:lnTo>
                    <a:pt x="63272" y="13670"/>
                  </a:lnTo>
                  <a:lnTo>
                    <a:pt x="44727" y="3037"/>
                  </a:lnTo>
                  <a:lnTo>
                    <a:pt x="44727" y="3037"/>
                  </a:lnTo>
                  <a:lnTo>
                    <a:pt x="32727" y="0"/>
                  </a:lnTo>
                  <a:lnTo>
                    <a:pt x="26181" y="0"/>
                  </a:lnTo>
                  <a:lnTo>
                    <a:pt x="21818" y="0"/>
                  </a:lnTo>
                  <a:lnTo>
                    <a:pt x="16363" y="0"/>
                  </a:lnTo>
                  <a:lnTo>
                    <a:pt x="10909" y="3037"/>
                  </a:lnTo>
                  <a:lnTo>
                    <a:pt x="6545" y="9113"/>
                  </a:lnTo>
                  <a:lnTo>
                    <a:pt x="4363" y="15189"/>
                  </a:lnTo>
                  <a:lnTo>
                    <a:pt x="4363" y="15189"/>
                  </a:lnTo>
                  <a:lnTo>
                    <a:pt x="2181" y="28860"/>
                  </a:lnTo>
                  <a:lnTo>
                    <a:pt x="0" y="39493"/>
                  </a:lnTo>
                  <a:lnTo>
                    <a:pt x="2181" y="50126"/>
                  </a:lnTo>
                  <a:lnTo>
                    <a:pt x="4363" y="62278"/>
                  </a:lnTo>
                  <a:lnTo>
                    <a:pt x="8727" y="71392"/>
                  </a:lnTo>
                  <a:lnTo>
                    <a:pt x="12000" y="80506"/>
                  </a:lnTo>
                  <a:lnTo>
                    <a:pt x="18545" y="89620"/>
                  </a:lnTo>
                  <a:lnTo>
                    <a:pt x="24000" y="95696"/>
                  </a:lnTo>
                  <a:lnTo>
                    <a:pt x="24000" y="95696"/>
                  </a:lnTo>
                  <a:lnTo>
                    <a:pt x="39272" y="107848"/>
                  </a:lnTo>
                  <a:lnTo>
                    <a:pt x="48000" y="112405"/>
                  </a:lnTo>
                  <a:lnTo>
                    <a:pt x="56727" y="116962"/>
                  </a:lnTo>
                  <a:lnTo>
                    <a:pt x="64363" y="120000"/>
                  </a:lnTo>
                  <a:lnTo>
                    <a:pt x="74181" y="120000"/>
                  </a:lnTo>
                  <a:lnTo>
                    <a:pt x="82909" y="120000"/>
                  </a:lnTo>
                  <a:lnTo>
                    <a:pt x="90545" y="120000"/>
                  </a:lnTo>
                  <a:lnTo>
                    <a:pt x="90545" y="120000"/>
                  </a:lnTo>
                  <a:lnTo>
                    <a:pt x="97090" y="116962"/>
                  </a:lnTo>
                  <a:lnTo>
                    <a:pt x="103636" y="110886"/>
                  </a:lnTo>
                  <a:lnTo>
                    <a:pt x="110181" y="104810"/>
                  </a:lnTo>
                  <a:lnTo>
                    <a:pt x="114545" y="95696"/>
                  </a:lnTo>
                  <a:lnTo>
                    <a:pt x="117818" y="89620"/>
                  </a:lnTo>
                  <a:lnTo>
                    <a:pt x="120000" y="77468"/>
                  </a:lnTo>
                  <a:lnTo>
                    <a:pt x="117818" y="68354"/>
                  </a:lnTo>
                  <a:lnTo>
                    <a:pt x="115636" y="59240"/>
                  </a:lnTo>
                  <a:lnTo>
                    <a:pt x="115636" y="59240"/>
                  </a:lnTo>
                  <a:close/>
                  <a:moveTo>
                    <a:pt x="89454" y="95696"/>
                  </a:moveTo>
                  <a:lnTo>
                    <a:pt x="89454" y="95696"/>
                  </a:lnTo>
                  <a:lnTo>
                    <a:pt x="80727" y="98734"/>
                  </a:lnTo>
                  <a:lnTo>
                    <a:pt x="72000" y="98734"/>
                  </a:lnTo>
                  <a:lnTo>
                    <a:pt x="64363" y="95696"/>
                  </a:lnTo>
                  <a:lnTo>
                    <a:pt x="56727" y="92658"/>
                  </a:lnTo>
                  <a:lnTo>
                    <a:pt x="56727" y="92658"/>
                  </a:lnTo>
                  <a:lnTo>
                    <a:pt x="48000" y="86582"/>
                  </a:lnTo>
                  <a:lnTo>
                    <a:pt x="39272" y="82025"/>
                  </a:lnTo>
                  <a:lnTo>
                    <a:pt x="32727" y="74430"/>
                  </a:lnTo>
                  <a:lnTo>
                    <a:pt x="26181" y="66835"/>
                  </a:lnTo>
                  <a:lnTo>
                    <a:pt x="21818" y="57721"/>
                  </a:lnTo>
                  <a:lnTo>
                    <a:pt x="18545" y="47088"/>
                  </a:lnTo>
                  <a:lnTo>
                    <a:pt x="18545" y="36455"/>
                  </a:lnTo>
                  <a:lnTo>
                    <a:pt x="19636" y="22784"/>
                  </a:lnTo>
                  <a:lnTo>
                    <a:pt x="19636" y="22784"/>
                  </a:lnTo>
                  <a:lnTo>
                    <a:pt x="31636" y="24303"/>
                  </a:lnTo>
                  <a:lnTo>
                    <a:pt x="42545" y="28860"/>
                  </a:lnTo>
                  <a:lnTo>
                    <a:pt x="52363" y="33417"/>
                  </a:lnTo>
                  <a:lnTo>
                    <a:pt x="63272" y="39493"/>
                  </a:lnTo>
                  <a:lnTo>
                    <a:pt x="82909" y="56202"/>
                  </a:lnTo>
                  <a:lnTo>
                    <a:pt x="102545" y="72911"/>
                  </a:lnTo>
                  <a:lnTo>
                    <a:pt x="102545" y="72911"/>
                  </a:lnTo>
                  <a:lnTo>
                    <a:pt x="102545" y="75949"/>
                  </a:lnTo>
                  <a:lnTo>
                    <a:pt x="102545" y="80506"/>
                  </a:lnTo>
                  <a:lnTo>
                    <a:pt x="98181" y="86582"/>
                  </a:lnTo>
                  <a:lnTo>
                    <a:pt x="94909" y="92658"/>
                  </a:lnTo>
                  <a:lnTo>
                    <a:pt x="89454" y="95696"/>
                  </a:lnTo>
                  <a:lnTo>
                    <a:pt x="89454" y="956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6;p15"/>
            <p:cNvSpPr/>
            <p:nvPr/>
          </p:nvSpPr>
          <p:spPr>
            <a:xfrm>
              <a:off x="2550" y="3166"/>
              <a:ext cx="366" cy="219"/>
            </a:xfrm>
            <a:custGeom>
              <a:rect b="b" l="l" r="r" t="t"/>
              <a:pathLst>
                <a:path extrusionOk="0" h="120000" w="120000">
                  <a:moveTo>
                    <a:pt x="117377" y="17534"/>
                  </a:moveTo>
                  <a:lnTo>
                    <a:pt x="117377" y="17534"/>
                  </a:lnTo>
                  <a:lnTo>
                    <a:pt x="118688" y="30684"/>
                  </a:lnTo>
                  <a:lnTo>
                    <a:pt x="120000" y="43287"/>
                  </a:lnTo>
                  <a:lnTo>
                    <a:pt x="120000" y="48219"/>
                  </a:lnTo>
                  <a:lnTo>
                    <a:pt x="120000" y="53698"/>
                  </a:lnTo>
                  <a:lnTo>
                    <a:pt x="119672" y="58082"/>
                  </a:lnTo>
                  <a:lnTo>
                    <a:pt x="119344" y="63013"/>
                  </a:lnTo>
                  <a:lnTo>
                    <a:pt x="118032" y="66849"/>
                  </a:lnTo>
                  <a:lnTo>
                    <a:pt x="116393" y="70684"/>
                  </a:lnTo>
                  <a:lnTo>
                    <a:pt x="114754" y="74520"/>
                  </a:lnTo>
                  <a:lnTo>
                    <a:pt x="112459" y="77260"/>
                  </a:lnTo>
                  <a:lnTo>
                    <a:pt x="109836" y="80547"/>
                  </a:lnTo>
                  <a:lnTo>
                    <a:pt x="106557" y="83287"/>
                  </a:lnTo>
                  <a:lnTo>
                    <a:pt x="102950" y="86027"/>
                  </a:lnTo>
                  <a:lnTo>
                    <a:pt x="98688" y="88767"/>
                  </a:lnTo>
                  <a:lnTo>
                    <a:pt x="98688" y="88767"/>
                  </a:lnTo>
                  <a:lnTo>
                    <a:pt x="93770" y="90410"/>
                  </a:lnTo>
                  <a:lnTo>
                    <a:pt x="87868" y="93150"/>
                  </a:lnTo>
                  <a:lnTo>
                    <a:pt x="81967" y="95342"/>
                  </a:lnTo>
                  <a:lnTo>
                    <a:pt x="79344" y="95890"/>
                  </a:lnTo>
                  <a:lnTo>
                    <a:pt x="77049" y="95890"/>
                  </a:lnTo>
                  <a:lnTo>
                    <a:pt x="77049" y="95890"/>
                  </a:lnTo>
                  <a:lnTo>
                    <a:pt x="74098" y="94794"/>
                  </a:lnTo>
                  <a:lnTo>
                    <a:pt x="71147" y="92602"/>
                  </a:lnTo>
                  <a:lnTo>
                    <a:pt x="69180" y="90410"/>
                  </a:lnTo>
                  <a:lnTo>
                    <a:pt x="67540" y="87123"/>
                  </a:lnTo>
                  <a:lnTo>
                    <a:pt x="64918" y="79452"/>
                  </a:lnTo>
                  <a:lnTo>
                    <a:pt x="63278" y="74520"/>
                  </a:lnTo>
                  <a:lnTo>
                    <a:pt x="61311" y="70136"/>
                  </a:lnTo>
                  <a:lnTo>
                    <a:pt x="61311" y="70136"/>
                  </a:lnTo>
                  <a:lnTo>
                    <a:pt x="60983" y="78904"/>
                  </a:lnTo>
                  <a:lnTo>
                    <a:pt x="60983" y="86575"/>
                  </a:lnTo>
                  <a:lnTo>
                    <a:pt x="60655" y="93150"/>
                  </a:lnTo>
                  <a:lnTo>
                    <a:pt x="59672" y="98630"/>
                  </a:lnTo>
                  <a:lnTo>
                    <a:pt x="59344" y="101369"/>
                  </a:lnTo>
                  <a:lnTo>
                    <a:pt x="58032" y="103013"/>
                  </a:lnTo>
                  <a:lnTo>
                    <a:pt x="57049" y="105205"/>
                  </a:lnTo>
                  <a:lnTo>
                    <a:pt x="55409" y="106849"/>
                  </a:lnTo>
                  <a:lnTo>
                    <a:pt x="53442" y="109041"/>
                  </a:lnTo>
                  <a:lnTo>
                    <a:pt x="51475" y="110136"/>
                  </a:lnTo>
                  <a:lnTo>
                    <a:pt x="45245" y="112876"/>
                  </a:lnTo>
                  <a:lnTo>
                    <a:pt x="45245" y="112876"/>
                  </a:lnTo>
                  <a:lnTo>
                    <a:pt x="38360" y="115616"/>
                  </a:lnTo>
                  <a:lnTo>
                    <a:pt x="28524" y="118356"/>
                  </a:lnTo>
                  <a:lnTo>
                    <a:pt x="23278" y="119452"/>
                  </a:lnTo>
                  <a:lnTo>
                    <a:pt x="18360" y="120000"/>
                  </a:lnTo>
                  <a:lnTo>
                    <a:pt x="14426" y="120000"/>
                  </a:lnTo>
                  <a:lnTo>
                    <a:pt x="12786" y="119452"/>
                  </a:lnTo>
                  <a:lnTo>
                    <a:pt x="12131" y="118904"/>
                  </a:lnTo>
                  <a:lnTo>
                    <a:pt x="12131" y="118904"/>
                  </a:lnTo>
                  <a:lnTo>
                    <a:pt x="10163" y="116712"/>
                  </a:lnTo>
                  <a:lnTo>
                    <a:pt x="8196" y="113424"/>
                  </a:lnTo>
                  <a:lnTo>
                    <a:pt x="6557" y="109589"/>
                  </a:lnTo>
                  <a:lnTo>
                    <a:pt x="4918" y="104657"/>
                  </a:lnTo>
                  <a:lnTo>
                    <a:pt x="3934" y="98630"/>
                  </a:lnTo>
                  <a:lnTo>
                    <a:pt x="2622" y="92602"/>
                  </a:lnTo>
                  <a:lnTo>
                    <a:pt x="655" y="79452"/>
                  </a:lnTo>
                  <a:lnTo>
                    <a:pt x="0" y="66301"/>
                  </a:lnTo>
                  <a:lnTo>
                    <a:pt x="0" y="59726"/>
                  </a:lnTo>
                  <a:lnTo>
                    <a:pt x="0" y="53698"/>
                  </a:lnTo>
                  <a:lnTo>
                    <a:pt x="327" y="48219"/>
                  </a:lnTo>
                  <a:lnTo>
                    <a:pt x="983" y="43287"/>
                  </a:lnTo>
                  <a:lnTo>
                    <a:pt x="2295" y="39452"/>
                  </a:lnTo>
                  <a:lnTo>
                    <a:pt x="3606" y="36712"/>
                  </a:lnTo>
                  <a:lnTo>
                    <a:pt x="3606" y="36712"/>
                  </a:lnTo>
                  <a:lnTo>
                    <a:pt x="5573" y="33972"/>
                  </a:lnTo>
                  <a:lnTo>
                    <a:pt x="7868" y="31232"/>
                  </a:lnTo>
                  <a:lnTo>
                    <a:pt x="10819" y="29589"/>
                  </a:lnTo>
                  <a:lnTo>
                    <a:pt x="14098" y="27397"/>
                  </a:lnTo>
                  <a:lnTo>
                    <a:pt x="21639" y="24109"/>
                  </a:lnTo>
                  <a:lnTo>
                    <a:pt x="29508" y="21369"/>
                  </a:lnTo>
                  <a:lnTo>
                    <a:pt x="45245" y="17534"/>
                  </a:lnTo>
                  <a:lnTo>
                    <a:pt x="52131" y="16438"/>
                  </a:lnTo>
                  <a:lnTo>
                    <a:pt x="57704" y="14246"/>
                  </a:lnTo>
                  <a:lnTo>
                    <a:pt x="57704" y="14246"/>
                  </a:lnTo>
                  <a:lnTo>
                    <a:pt x="63934" y="11506"/>
                  </a:lnTo>
                  <a:lnTo>
                    <a:pt x="72131" y="8219"/>
                  </a:lnTo>
                  <a:lnTo>
                    <a:pt x="80655" y="4383"/>
                  </a:lnTo>
                  <a:lnTo>
                    <a:pt x="89836" y="1095"/>
                  </a:lnTo>
                  <a:lnTo>
                    <a:pt x="94426" y="547"/>
                  </a:lnTo>
                  <a:lnTo>
                    <a:pt x="98688" y="0"/>
                  </a:lnTo>
                  <a:lnTo>
                    <a:pt x="102622" y="0"/>
                  </a:lnTo>
                  <a:lnTo>
                    <a:pt x="106557" y="1095"/>
                  </a:lnTo>
                  <a:lnTo>
                    <a:pt x="110163" y="2191"/>
                  </a:lnTo>
                  <a:lnTo>
                    <a:pt x="112786" y="5479"/>
                  </a:lnTo>
                  <a:lnTo>
                    <a:pt x="115409" y="9863"/>
                  </a:lnTo>
                  <a:lnTo>
                    <a:pt x="116393" y="11506"/>
                  </a:lnTo>
                  <a:lnTo>
                    <a:pt x="117377" y="14246"/>
                  </a:lnTo>
                  <a:lnTo>
                    <a:pt x="117377" y="17534"/>
                  </a:lnTo>
                  <a:close/>
                </a:path>
              </a:pathLst>
            </a:custGeom>
            <a:solidFill>
              <a:srgbClr val="8A644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p15"/>
            <p:cNvSpPr/>
            <p:nvPr/>
          </p:nvSpPr>
          <p:spPr>
            <a:xfrm>
              <a:off x="2541" y="3157"/>
              <a:ext cx="382" cy="236"/>
            </a:xfrm>
            <a:custGeom>
              <a:rect b="b" l="l" r="r" t="t"/>
              <a:pathLst>
                <a:path extrusionOk="0" h="120000" w="120000">
                  <a:moveTo>
                    <a:pt x="5026" y="101694"/>
                  </a:moveTo>
                  <a:lnTo>
                    <a:pt x="5026" y="101694"/>
                  </a:lnTo>
                  <a:lnTo>
                    <a:pt x="6596" y="106271"/>
                  </a:lnTo>
                  <a:lnTo>
                    <a:pt x="8167" y="110847"/>
                  </a:lnTo>
                  <a:lnTo>
                    <a:pt x="10052" y="113898"/>
                  </a:lnTo>
                  <a:lnTo>
                    <a:pt x="11937" y="115932"/>
                  </a:lnTo>
                  <a:lnTo>
                    <a:pt x="14136" y="117966"/>
                  </a:lnTo>
                  <a:lnTo>
                    <a:pt x="16649" y="118983"/>
                  </a:lnTo>
                  <a:lnTo>
                    <a:pt x="19790" y="120000"/>
                  </a:lnTo>
                  <a:lnTo>
                    <a:pt x="23246" y="120000"/>
                  </a:lnTo>
                  <a:lnTo>
                    <a:pt x="23246" y="120000"/>
                  </a:lnTo>
                  <a:lnTo>
                    <a:pt x="31413" y="118474"/>
                  </a:lnTo>
                  <a:lnTo>
                    <a:pt x="40523" y="116949"/>
                  </a:lnTo>
                  <a:lnTo>
                    <a:pt x="44921" y="114915"/>
                  </a:lnTo>
                  <a:lnTo>
                    <a:pt x="49005" y="112881"/>
                  </a:lnTo>
                  <a:lnTo>
                    <a:pt x="53403" y="110847"/>
                  </a:lnTo>
                  <a:lnTo>
                    <a:pt x="56544" y="108305"/>
                  </a:lnTo>
                  <a:lnTo>
                    <a:pt x="56544" y="108305"/>
                  </a:lnTo>
                  <a:lnTo>
                    <a:pt x="58429" y="105762"/>
                  </a:lnTo>
                  <a:lnTo>
                    <a:pt x="60314" y="102711"/>
                  </a:lnTo>
                  <a:lnTo>
                    <a:pt x="61570" y="100169"/>
                  </a:lnTo>
                  <a:lnTo>
                    <a:pt x="62198" y="96610"/>
                  </a:lnTo>
                  <a:lnTo>
                    <a:pt x="63141" y="93559"/>
                  </a:lnTo>
                  <a:lnTo>
                    <a:pt x="63455" y="90000"/>
                  </a:lnTo>
                  <a:lnTo>
                    <a:pt x="63769" y="82372"/>
                  </a:lnTo>
                  <a:lnTo>
                    <a:pt x="63769" y="82372"/>
                  </a:lnTo>
                  <a:lnTo>
                    <a:pt x="65968" y="87966"/>
                  </a:lnTo>
                  <a:lnTo>
                    <a:pt x="67539" y="90508"/>
                  </a:lnTo>
                  <a:lnTo>
                    <a:pt x="69109" y="93050"/>
                  </a:lnTo>
                  <a:lnTo>
                    <a:pt x="70680" y="94576"/>
                  </a:lnTo>
                  <a:lnTo>
                    <a:pt x="72565" y="96101"/>
                  </a:lnTo>
                  <a:lnTo>
                    <a:pt x="74450" y="97118"/>
                  </a:lnTo>
                  <a:lnTo>
                    <a:pt x="76649" y="97118"/>
                  </a:lnTo>
                  <a:lnTo>
                    <a:pt x="76649" y="97118"/>
                  </a:lnTo>
                  <a:lnTo>
                    <a:pt x="80418" y="97118"/>
                  </a:lnTo>
                  <a:lnTo>
                    <a:pt x="84188" y="96610"/>
                  </a:lnTo>
                  <a:lnTo>
                    <a:pt x="87958" y="95593"/>
                  </a:lnTo>
                  <a:lnTo>
                    <a:pt x="92041" y="94067"/>
                  </a:lnTo>
                  <a:lnTo>
                    <a:pt x="99581" y="90000"/>
                  </a:lnTo>
                  <a:lnTo>
                    <a:pt x="106492" y="84915"/>
                  </a:lnTo>
                  <a:lnTo>
                    <a:pt x="106492" y="84915"/>
                  </a:lnTo>
                  <a:lnTo>
                    <a:pt x="109633" y="82372"/>
                  </a:lnTo>
                  <a:lnTo>
                    <a:pt x="112146" y="79322"/>
                  </a:lnTo>
                  <a:lnTo>
                    <a:pt x="114031" y="76271"/>
                  </a:lnTo>
                  <a:lnTo>
                    <a:pt x="115916" y="72711"/>
                  </a:lnTo>
                  <a:lnTo>
                    <a:pt x="117486" y="69152"/>
                  </a:lnTo>
                  <a:lnTo>
                    <a:pt x="118115" y="65593"/>
                  </a:lnTo>
                  <a:lnTo>
                    <a:pt x="119371" y="61016"/>
                  </a:lnTo>
                  <a:lnTo>
                    <a:pt x="119685" y="56949"/>
                  </a:lnTo>
                  <a:lnTo>
                    <a:pt x="120000" y="47796"/>
                  </a:lnTo>
                  <a:lnTo>
                    <a:pt x="119685" y="38644"/>
                  </a:lnTo>
                  <a:lnTo>
                    <a:pt x="119057" y="29491"/>
                  </a:lnTo>
                  <a:lnTo>
                    <a:pt x="117801" y="19830"/>
                  </a:lnTo>
                  <a:lnTo>
                    <a:pt x="117801" y="19830"/>
                  </a:lnTo>
                  <a:lnTo>
                    <a:pt x="117172" y="16779"/>
                  </a:lnTo>
                  <a:lnTo>
                    <a:pt x="116230" y="13728"/>
                  </a:lnTo>
                  <a:lnTo>
                    <a:pt x="115602" y="11186"/>
                  </a:lnTo>
                  <a:lnTo>
                    <a:pt x="114345" y="8644"/>
                  </a:lnTo>
                  <a:lnTo>
                    <a:pt x="112146" y="5084"/>
                  </a:lnTo>
                  <a:lnTo>
                    <a:pt x="109005" y="2542"/>
                  </a:lnTo>
                  <a:lnTo>
                    <a:pt x="105863" y="508"/>
                  </a:lnTo>
                  <a:lnTo>
                    <a:pt x="102094" y="0"/>
                  </a:lnTo>
                  <a:lnTo>
                    <a:pt x="97696" y="0"/>
                  </a:lnTo>
                  <a:lnTo>
                    <a:pt x="93612" y="0"/>
                  </a:lnTo>
                  <a:lnTo>
                    <a:pt x="89528" y="1525"/>
                  </a:lnTo>
                  <a:lnTo>
                    <a:pt x="85130" y="2542"/>
                  </a:lnTo>
                  <a:lnTo>
                    <a:pt x="76649" y="5593"/>
                  </a:lnTo>
                  <a:lnTo>
                    <a:pt x="63455" y="11694"/>
                  </a:lnTo>
                  <a:lnTo>
                    <a:pt x="63455" y="11694"/>
                  </a:lnTo>
                  <a:lnTo>
                    <a:pt x="58429" y="13728"/>
                  </a:lnTo>
                  <a:lnTo>
                    <a:pt x="54031" y="15254"/>
                  </a:lnTo>
                  <a:lnTo>
                    <a:pt x="44293" y="17288"/>
                  </a:lnTo>
                  <a:lnTo>
                    <a:pt x="34869" y="19830"/>
                  </a:lnTo>
                  <a:lnTo>
                    <a:pt x="25130" y="21864"/>
                  </a:lnTo>
                  <a:lnTo>
                    <a:pt x="25130" y="21864"/>
                  </a:lnTo>
                  <a:lnTo>
                    <a:pt x="17905" y="24406"/>
                  </a:lnTo>
                  <a:lnTo>
                    <a:pt x="14450" y="26440"/>
                  </a:lnTo>
                  <a:lnTo>
                    <a:pt x="10680" y="28983"/>
                  </a:lnTo>
                  <a:lnTo>
                    <a:pt x="7539" y="32033"/>
                  </a:lnTo>
                  <a:lnTo>
                    <a:pt x="4712" y="35593"/>
                  </a:lnTo>
                  <a:lnTo>
                    <a:pt x="3455" y="37118"/>
                  </a:lnTo>
                  <a:lnTo>
                    <a:pt x="2827" y="39661"/>
                  </a:lnTo>
                  <a:lnTo>
                    <a:pt x="1884" y="42711"/>
                  </a:lnTo>
                  <a:lnTo>
                    <a:pt x="1256" y="45254"/>
                  </a:lnTo>
                  <a:lnTo>
                    <a:pt x="1256" y="45254"/>
                  </a:lnTo>
                  <a:lnTo>
                    <a:pt x="628" y="51864"/>
                  </a:lnTo>
                  <a:lnTo>
                    <a:pt x="0" y="59491"/>
                  </a:lnTo>
                  <a:lnTo>
                    <a:pt x="0" y="66610"/>
                  </a:lnTo>
                  <a:lnTo>
                    <a:pt x="628" y="73728"/>
                  </a:lnTo>
                  <a:lnTo>
                    <a:pt x="1256" y="81355"/>
                  </a:lnTo>
                  <a:lnTo>
                    <a:pt x="1884" y="87966"/>
                  </a:lnTo>
                  <a:lnTo>
                    <a:pt x="3455" y="94576"/>
                  </a:lnTo>
                  <a:lnTo>
                    <a:pt x="5026" y="101694"/>
                  </a:lnTo>
                  <a:lnTo>
                    <a:pt x="5026" y="101694"/>
                  </a:lnTo>
                  <a:close/>
                  <a:moveTo>
                    <a:pt x="6596" y="83389"/>
                  </a:moveTo>
                  <a:lnTo>
                    <a:pt x="6596" y="83389"/>
                  </a:lnTo>
                  <a:lnTo>
                    <a:pt x="5340" y="73220"/>
                  </a:lnTo>
                  <a:lnTo>
                    <a:pt x="5026" y="67627"/>
                  </a:lnTo>
                  <a:lnTo>
                    <a:pt x="4712" y="61016"/>
                  </a:lnTo>
                  <a:lnTo>
                    <a:pt x="4712" y="54915"/>
                  </a:lnTo>
                  <a:lnTo>
                    <a:pt x="5026" y="49322"/>
                  </a:lnTo>
                  <a:lnTo>
                    <a:pt x="6282" y="44745"/>
                  </a:lnTo>
                  <a:lnTo>
                    <a:pt x="6910" y="42711"/>
                  </a:lnTo>
                  <a:lnTo>
                    <a:pt x="7539" y="41186"/>
                  </a:lnTo>
                  <a:lnTo>
                    <a:pt x="7539" y="41186"/>
                  </a:lnTo>
                  <a:lnTo>
                    <a:pt x="10994" y="37118"/>
                  </a:lnTo>
                  <a:lnTo>
                    <a:pt x="14764" y="34067"/>
                  </a:lnTo>
                  <a:lnTo>
                    <a:pt x="18848" y="32033"/>
                  </a:lnTo>
                  <a:lnTo>
                    <a:pt x="23560" y="30000"/>
                  </a:lnTo>
                  <a:lnTo>
                    <a:pt x="32670" y="27457"/>
                  </a:lnTo>
                  <a:lnTo>
                    <a:pt x="40837" y="25932"/>
                  </a:lnTo>
                  <a:lnTo>
                    <a:pt x="40837" y="25932"/>
                  </a:lnTo>
                  <a:lnTo>
                    <a:pt x="52774" y="23389"/>
                  </a:lnTo>
                  <a:lnTo>
                    <a:pt x="59057" y="21355"/>
                  </a:lnTo>
                  <a:lnTo>
                    <a:pt x="65026" y="18813"/>
                  </a:lnTo>
                  <a:lnTo>
                    <a:pt x="65026" y="18813"/>
                  </a:lnTo>
                  <a:lnTo>
                    <a:pt x="76335" y="13728"/>
                  </a:lnTo>
                  <a:lnTo>
                    <a:pt x="83874" y="10677"/>
                  </a:lnTo>
                  <a:lnTo>
                    <a:pt x="91413" y="8135"/>
                  </a:lnTo>
                  <a:lnTo>
                    <a:pt x="95183" y="7627"/>
                  </a:lnTo>
                  <a:lnTo>
                    <a:pt x="98952" y="7627"/>
                  </a:lnTo>
                  <a:lnTo>
                    <a:pt x="102408" y="8135"/>
                  </a:lnTo>
                  <a:lnTo>
                    <a:pt x="105235" y="8644"/>
                  </a:lnTo>
                  <a:lnTo>
                    <a:pt x="108062" y="10677"/>
                  </a:lnTo>
                  <a:lnTo>
                    <a:pt x="110261" y="13728"/>
                  </a:lnTo>
                  <a:lnTo>
                    <a:pt x="112146" y="17288"/>
                  </a:lnTo>
                  <a:lnTo>
                    <a:pt x="112774" y="21864"/>
                  </a:lnTo>
                  <a:lnTo>
                    <a:pt x="112774" y="21864"/>
                  </a:lnTo>
                  <a:lnTo>
                    <a:pt x="114031" y="30000"/>
                  </a:lnTo>
                  <a:lnTo>
                    <a:pt x="114659" y="38644"/>
                  </a:lnTo>
                  <a:lnTo>
                    <a:pt x="115287" y="47288"/>
                  </a:lnTo>
                  <a:lnTo>
                    <a:pt x="115287" y="54915"/>
                  </a:lnTo>
                  <a:lnTo>
                    <a:pt x="114345" y="59491"/>
                  </a:lnTo>
                  <a:lnTo>
                    <a:pt x="114031" y="62542"/>
                  </a:lnTo>
                  <a:lnTo>
                    <a:pt x="112774" y="66101"/>
                  </a:lnTo>
                  <a:lnTo>
                    <a:pt x="111832" y="69152"/>
                  </a:lnTo>
                  <a:lnTo>
                    <a:pt x="109947" y="72203"/>
                  </a:lnTo>
                  <a:lnTo>
                    <a:pt x="108062" y="75254"/>
                  </a:lnTo>
                  <a:lnTo>
                    <a:pt x="105863" y="77796"/>
                  </a:lnTo>
                  <a:lnTo>
                    <a:pt x="102722" y="79322"/>
                  </a:lnTo>
                  <a:lnTo>
                    <a:pt x="102722" y="79322"/>
                  </a:lnTo>
                  <a:lnTo>
                    <a:pt x="97068" y="83389"/>
                  </a:lnTo>
                  <a:lnTo>
                    <a:pt x="90785" y="86440"/>
                  </a:lnTo>
                  <a:lnTo>
                    <a:pt x="84188" y="88474"/>
                  </a:lnTo>
                  <a:lnTo>
                    <a:pt x="81361" y="90000"/>
                  </a:lnTo>
                  <a:lnTo>
                    <a:pt x="78219" y="90000"/>
                  </a:lnTo>
                  <a:lnTo>
                    <a:pt x="78219" y="90000"/>
                  </a:lnTo>
                  <a:lnTo>
                    <a:pt x="75706" y="89491"/>
                  </a:lnTo>
                  <a:lnTo>
                    <a:pt x="72879" y="87457"/>
                  </a:lnTo>
                  <a:lnTo>
                    <a:pt x="70994" y="84915"/>
                  </a:lnTo>
                  <a:lnTo>
                    <a:pt x="69424" y="81864"/>
                  </a:lnTo>
                  <a:lnTo>
                    <a:pt x="66596" y="75254"/>
                  </a:lnTo>
                  <a:lnTo>
                    <a:pt x="63455" y="67118"/>
                  </a:lnTo>
                  <a:lnTo>
                    <a:pt x="63455" y="67118"/>
                  </a:lnTo>
                  <a:lnTo>
                    <a:pt x="63141" y="66610"/>
                  </a:lnTo>
                  <a:lnTo>
                    <a:pt x="62198" y="66101"/>
                  </a:lnTo>
                  <a:lnTo>
                    <a:pt x="61570" y="65593"/>
                  </a:lnTo>
                  <a:lnTo>
                    <a:pt x="60942" y="66101"/>
                  </a:lnTo>
                  <a:lnTo>
                    <a:pt x="59685" y="67118"/>
                  </a:lnTo>
                  <a:lnTo>
                    <a:pt x="59371" y="68644"/>
                  </a:lnTo>
                  <a:lnTo>
                    <a:pt x="59371" y="69661"/>
                  </a:lnTo>
                  <a:lnTo>
                    <a:pt x="59371" y="69661"/>
                  </a:lnTo>
                  <a:lnTo>
                    <a:pt x="59057" y="80847"/>
                  </a:lnTo>
                  <a:lnTo>
                    <a:pt x="59057" y="86440"/>
                  </a:lnTo>
                  <a:lnTo>
                    <a:pt x="58429" y="91525"/>
                  </a:lnTo>
                  <a:lnTo>
                    <a:pt x="58429" y="91525"/>
                  </a:lnTo>
                  <a:lnTo>
                    <a:pt x="57801" y="94576"/>
                  </a:lnTo>
                  <a:lnTo>
                    <a:pt x="57172" y="97118"/>
                  </a:lnTo>
                  <a:lnTo>
                    <a:pt x="55916" y="99152"/>
                  </a:lnTo>
                  <a:lnTo>
                    <a:pt x="54345" y="100677"/>
                  </a:lnTo>
                  <a:lnTo>
                    <a:pt x="51518" y="103220"/>
                  </a:lnTo>
                  <a:lnTo>
                    <a:pt x="47748" y="105254"/>
                  </a:lnTo>
                  <a:lnTo>
                    <a:pt x="47748" y="105254"/>
                  </a:lnTo>
                  <a:lnTo>
                    <a:pt x="34869" y="109322"/>
                  </a:lnTo>
                  <a:lnTo>
                    <a:pt x="27958" y="111355"/>
                  </a:lnTo>
                  <a:lnTo>
                    <a:pt x="21361" y="111864"/>
                  </a:lnTo>
                  <a:lnTo>
                    <a:pt x="21361" y="111864"/>
                  </a:lnTo>
                  <a:lnTo>
                    <a:pt x="19476" y="111864"/>
                  </a:lnTo>
                  <a:lnTo>
                    <a:pt x="17905" y="111355"/>
                  </a:lnTo>
                  <a:lnTo>
                    <a:pt x="16335" y="110847"/>
                  </a:lnTo>
                  <a:lnTo>
                    <a:pt x="14764" y="109830"/>
                  </a:lnTo>
                  <a:lnTo>
                    <a:pt x="12565" y="106779"/>
                  </a:lnTo>
                  <a:lnTo>
                    <a:pt x="10680" y="103220"/>
                  </a:lnTo>
                  <a:lnTo>
                    <a:pt x="9109" y="98644"/>
                  </a:lnTo>
                  <a:lnTo>
                    <a:pt x="8167" y="93559"/>
                  </a:lnTo>
                  <a:lnTo>
                    <a:pt x="6596" y="83389"/>
                  </a:lnTo>
                  <a:lnTo>
                    <a:pt x="6596" y="8338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15"/>
            <p:cNvSpPr/>
            <p:nvPr/>
          </p:nvSpPr>
          <p:spPr>
            <a:xfrm>
              <a:off x="2159" y="2975"/>
              <a:ext cx="414" cy="120"/>
            </a:xfrm>
            <a:custGeom>
              <a:rect b="b" l="l" r="r" t="t"/>
              <a:pathLst>
                <a:path extrusionOk="0" h="120000" w="120000">
                  <a:moveTo>
                    <a:pt x="2898" y="60000"/>
                  </a:moveTo>
                  <a:lnTo>
                    <a:pt x="2898" y="60000"/>
                  </a:lnTo>
                  <a:lnTo>
                    <a:pt x="6086" y="63000"/>
                  </a:lnTo>
                  <a:lnTo>
                    <a:pt x="9565" y="69000"/>
                  </a:lnTo>
                  <a:lnTo>
                    <a:pt x="9565" y="69000"/>
                  </a:lnTo>
                  <a:lnTo>
                    <a:pt x="6666" y="62000"/>
                  </a:lnTo>
                  <a:lnTo>
                    <a:pt x="3478" y="56000"/>
                  </a:lnTo>
                  <a:lnTo>
                    <a:pt x="3478" y="56000"/>
                  </a:lnTo>
                  <a:lnTo>
                    <a:pt x="2898" y="54000"/>
                  </a:lnTo>
                  <a:lnTo>
                    <a:pt x="2608" y="50000"/>
                  </a:lnTo>
                  <a:lnTo>
                    <a:pt x="2608" y="48000"/>
                  </a:lnTo>
                  <a:lnTo>
                    <a:pt x="2608" y="45000"/>
                  </a:lnTo>
                  <a:lnTo>
                    <a:pt x="3188" y="43000"/>
                  </a:lnTo>
                  <a:lnTo>
                    <a:pt x="4057" y="42000"/>
                  </a:lnTo>
                  <a:lnTo>
                    <a:pt x="4637" y="40000"/>
                  </a:lnTo>
                  <a:lnTo>
                    <a:pt x="5797" y="42000"/>
                  </a:lnTo>
                  <a:lnTo>
                    <a:pt x="5797" y="42000"/>
                  </a:lnTo>
                  <a:lnTo>
                    <a:pt x="8405" y="49000"/>
                  </a:lnTo>
                  <a:lnTo>
                    <a:pt x="11594" y="55000"/>
                  </a:lnTo>
                  <a:lnTo>
                    <a:pt x="13913" y="63000"/>
                  </a:lnTo>
                  <a:lnTo>
                    <a:pt x="16521" y="73000"/>
                  </a:lnTo>
                  <a:lnTo>
                    <a:pt x="16521" y="73000"/>
                  </a:lnTo>
                  <a:lnTo>
                    <a:pt x="16811" y="74000"/>
                  </a:lnTo>
                  <a:lnTo>
                    <a:pt x="16811" y="74000"/>
                  </a:lnTo>
                  <a:lnTo>
                    <a:pt x="23188" y="77000"/>
                  </a:lnTo>
                  <a:lnTo>
                    <a:pt x="29565" y="77000"/>
                  </a:lnTo>
                  <a:lnTo>
                    <a:pt x="36231" y="75000"/>
                  </a:lnTo>
                  <a:lnTo>
                    <a:pt x="42898" y="73000"/>
                  </a:lnTo>
                  <a:lnTo>
                    <a:pt x="49565" y="69000"/>
                  </a:lnTo>
                  <a:lnTo>
                    <a:pt x="56231" y="66000"/>
                  </a:lnTo>
                  <a:lnTo>
                    <a:pt x="68985" y="55000"/>
                  </a:lnTo>
                  <a:lnTo>
                    <a:pt x="68985" y="55000"/>
                  </a:lnTo>
                  <a:lnTo>
                    <a:pt x="81159" y="44000"/>
                  </a:lnTo>
                  <a:lnTo>
                    <a:pt x="93333" y="33000"/>
                  </a:lnTo>
                  <a:lnTo>
                    <a:pt x="99420" y="27000"/>
                  </a:lnTo>
                  <a:lnTo>
                    <a:pt x="105217" y="20000"/>
                  </a:lnTo>
                  <a:lnTo>
                    <a:pt x="110724" y="10000"/>
                  </a:lnTo>
                  <a:lnTo>
                    <a:pt x="116521" y="1000"/>
                  </a:lnTo>
                  <a:lnTo>
                    <a:pt x="116521" y="1000"/>
                  </a:lnTo>
                  <a:lnTo>
                    <a:pt x="117391" y="0"/>
                  </a:lnTo>
                  <a:lnTo>
                    <a:pt x="118260" y="0"/>
                  </a:lnTo>
                  <a:lnTo>
                    <a:pt x="118840" y="1000"/>
                  </a:lnTo>
                  <a:lnTo>
                    <a:pt x="119420" y="3000"/>
                  </a:lnTo>
                  <a:lnTo>
                    <a:pt x="120000" y="6000"/>
                  </a:lnTo>
                  <a:lnTo>
                    <a:pt x="120000" y="9000"/>
                  </a:lnTo>
                  <a:lnTo>
                    <a:pt x="119420" y="12000"/>
                  </a:lnTo>
                  <a:lnTo>
                    <a:pt x="118840" y="14000"/>
                  </a:lnTo>
                  <a:lnTo>
                    <a:pt x="118840" y="14000"/>
                  </a:lnTo>
                  <a:lnTo>
                    <a:pt x="113333" y="24000"/>
                  </a:lnTo>
                  <a:lnTo>
                    <a:pt x="107246" y="33000"/>
                  </a:lnTo>
                  <a:lnTo>
                    <a:pt x="101449" y="40000"/>
                  </a:lnTo>
                  <a:lnTo>
                    <a:pt x="95072" y="48000"/>
                  </a:lnTo>
                  <a:lnTo>
                    <a:pt x="82608" y="59000"/>
                  </a:lnTo>
                  <a:lnTo>
                    <a:pt x="70144" y="69000"/>
                  </a:lnTo>
                  <a:lnTo>
                    <a:pt x="70144" y="69000"/>
                  </a:lnTo>
                  <a:lnTo>
                    <a:pt x="56811" y="80000"/>
                  </a:lnTo>
                  <a:lnTo>
                    <a:pt x="50144" y="85000"/>
                  </a:lnTo>
                  <a:lnTo>
                    <a:pt x="43188" y="89000"/>
                  </a:lnTo>
                  <a:lnTo>
                    <a:pt x="36811" y="91000"/>
                  </a:lnTo>
                  <a:lnTo>
                    <a:pt x="29565" y="92000"/>
                  </a:lnTo>
                  <a:lnTo>
                    <a:pt x="23188" y="91000"/>
                  </a:lnTo>
                  <a:lnTo>
                    <a:pt x="16521" y="89000"/>
                  </a:lnTo>
                  <a:lnTo>
                    <a:pt x="16521" y="89000"/>
                  </a:lnTo>
                  <a:lnTo>
                    <a:pt x="15362" y="95000"/>
                  </a:lnTo>
                  <a:lnTo>
                    <a:pt x="14492" y="99000"/>
                  </a:lnTo>
                  <a:lnTo>
                    <a:pt x="13333" y="104000"/>
                  </a:lnTo>
                  <a:lnTo>
                    <a:pt x="11884" y="109000"/>
                  </a:lnTo>
                  <a:lnTo>
                    <a:pt x="10434" y="113000"/>
                  </a:lnTo>
                  <a:lnTo>
                    <a:pt x="8695" y="116000"/>
                  </a:lnTo>
                  <a:lnTo>
                    <a:pt x="6956" y="117000"/>
                  </a:lnTo>
                  <a:lnTo>
                    <a:pt x="5217" y="120000"/>
                  </a:lnTo>
                  <a:lnTo>
                    <a:pt x="5217" y="120000"/>
                  </a:lnTo>
                  <a:lnTo>
                    <a:pt x="4347" y="119000"/>
                  </a:lnTo>
                  <a:lnTo>
                    <a:pt x="4057" y="117000"/>
                  </a:lnTo>
                  <a:lnTo>
                    <a:pt x="3188" y="115000"/>
                  </a:lnTo>
                  <a:lnTo>
                    <a:pt x="3188" y="113000"/>
                  </a:lnTo>
                  <a:lnTo>
                    <a:pt x="3188" y="110000"/>
                  </a:lnTo>
                  <a:lnTo>
                    <a:pt x="3478" y="107000"/>
                  </a:lnTo>
                  <a:lnTo>
                    <a:pt x="4347" y="105000"/>
                  </a:lnTo>
                  <a:lnTo>
                    <a:pt x="5217" y="104000"/>
                  </a:lnTo>
                  <a:lnTo>
                    <a:pt x="5217" y="104000"/>
                  </a:lnTo>
                  <a:lnTo>
                    <a:pt x="6956" y="102000"/>
                  </a:lnTo>
                  <a:lnTo>
                    <a:pt x="8695" y="98000"/>
                  </a:lnTo>
                  <a:lnTo>
                    <a:pt x="10434" y="92000"/>
                  </a:lnTo>
                  <a:lnTo>
                    <a:pt x="11594" y="86000"/>
                  </a:lnTo>
                  <a:lnTo>
                    <a:pt x="11594" y="86000"/>
                  </a:lnTo>
                  <a:lnTo>
                    <a:pt x="9275" y="84000"/>
                  </a:lnTo>
                  <a:lnTo>
                    <a:pt x="6666" y="80000"/>
                  </a:lnTo>
                  <a:lnTo>
                    <a:pt x="4347" y="77000"/>
                  </a:lnTo>
                  <a:lnTo>
                    <a:pt x="1739" y="74000"/>
                  </a:lnTo>
                  <a:lnTo>
                    <a:pt x="1739" y="74000"/>
                  </a:lnTo>
                  <a:lnTo>
                    <a:pt x="869" y="73000"/>
                  </a:lnTo>
                  <a:lnTo>
                    <a:pt x="579" y="71000"/>
                  </a:lnTo>
                  <a:lnTo>
                    <a:pt x="0" y="68000"/>
                  </a:lnTo>
                  <a:lnTo>
                    <a:pt x="0" y="65000"/>
                  </a:lnTo>
                  <a:lnTo>
                    <a:pt x="579" y="62000"/>
                  </a:lnTo>
                  <a:lnTo>
                    <a:pt x="1159" y="60000"/>
                  </a:lnTo>
                  <a:lnTo>
                    <a:pt x="1739" y="59000"/>
                  </a:lnTo>
                  <a:lnTo>
                    <a:pt x="2898" y="60000"/>
                  </a:lnTo>
                  <a:lnTo>
                    <a:pt x="2898" y="60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09;p15"/>
            <p:cNvSpPr/>
            <p:nvPr/>
          </p:nvSpPr>
          <p:spPr>
            <a:xfrm>
              <a:off x="2713" y="2900"/>
              <a:ext cx="417" cy="78"/>
            </a:xfrm>
            <a:custGeom>
              <a:rect b="b" l="l" r="r" t="t"/>
              <a:pathLst>
                <a:path extrusionOk="0" h="120000" w="120000">
                  <a:moveTo>
                    <a:pt x="116834" y="26153"/>
                  </a:moveTo>
                  <a:lnTo>
                    <a:pt x="116834" y="26153"/>
                  </a:lnTo>
                  <a:lnTo>
                    <a:pt x="113669" y="35384"/>
                  </a:lnTo>
                  <a:lnTo>
                    <a:pt x="111079" y="47692"/>
                  </a:lnTo>
                  <a:lnTo>
                    <a:pt x="111079" y="47692"/>
                  </a:lnTo>
                  <a:lnTo>
                    <a:pt x="113381" y="35384"/>
                  </a:lnTo>
                  <a:lnTo>
                    <a:pt x="115683" y="20000"/>
                  </a:lnTo>
                  <a:lnTo>
                    <a:pt x="115683" y="20000"/>
                  </a:lnTo>
                  <a:lnTo>
                    <a:pt x="116546" y="16923"/>
                  </a:lnTo>
                  <a:lnTo>
                    <a:pt x="116546" y="13846"/>
                  </a:lnTo>
                  <a:lnTo>
                    <a:pt x="116546" y="7692"/>
                  </a:lnTo>
                  <a:lnTo>
                    <a:pt x="115683" y="4615"/>
                  </a:lnTo>
                  <a:lnTo>
                    <a:pt x="115107" y="1538"/>
                  </a:lnTo>
                  <a:lnTo>
                    <a:pt x="114532" y="0"/>
                  </a:lnTo>
                  <a:lnTo>
                    <a:pt x="113669" y="0"/>
                  </a:lnTo>
                  <a:lnTo>
                    <a:pt x="113093" y="4615"/>
                  </a:lnTo>
                  <a:lnTo>
                    <a:pt x="113093" y="4615"/>
                  </a:lnTo>
                  <a:lnTo>
                    <a:pt x="110215" y="16923"/>
                  </a:lnTo>
                  <a:lnTo>
                    <a:pt x="107913" y="29230"/>
                  </a:lnTo>
                  <a:lnTo>
                    <a:pt x="105899" y="44615"/>
                  </a:lnTo>
                  <a:lnTo>
                    <a:pt x="104460" y="61538"/>
                  </a:lnTo>
                  <a:lnTo>
                    <a:pt x="104460" y="61538"/>
                  </a:lnTo>
                  <a:lnTo>
                    <a:pt x="104172" y="63076"/>
                  </a:lnTo>
                  <a:lnTo>
                    <a:pt x="104172" y="63076"/>
                  </a:lnTo>
                  <a:lnTo>
                    <a:pt x="98129" y="75384"/>
                  </a:lnTo>
                  <a:lnTo>
                    <a:pt x="91510" y="83076"/>
                  </a:lnTo>
                  <a:lnTo>
                    <a:pt x="85467" y="90769"/>
                  </a:lnTo>
                  <a:lnTo>
                    <a:pt x="78848" y="93846"/>
                  </a:lnTo>
                  <a:lnTo>
                    <a:pt x="72230" y="96923"/>
                  </a:lnTo>
                  <a:lnTo>
                    <a:pt x="65323" y="98461"/>
                  </a:lnTo>
                  <a:lnTo>
                    <a:pt x="52661" y="96923"/>
                  </a:lnTo>
                  <a:lnTo>
                    <a:pt x="52661" y="96923"/>
                  </a:lnTo>
                  <a:lnTo>
                    <a:pt x="39999" y="96923"/>
                  </a:lnTo>
                  <a:lnTo>
                    <a:pt x="27338" y="93846"/>
                  </a:lnTo>
                  <a:lnTo>
                    <a:pt x="21007" y="90769"/>
                  </a:lnTo>
                  <a:lnTo>
                    <a:pt x="15251" y="87692"/>
                  </a:lnTo>
                  <a:lnTo>
                    <a:pt x="8920" y="80000"/>
                  </a:lnTo>
                  <a:lnTo>
                    <a:pt x="2877" y="72307"/>
                  </a:lnTo>
                  <a:lnTo>
                    <a:pt x="2877" y="72307"/>
                  </a:lnTo>
                  <a:lnTo>
                    <a:pt x="2014" y="70769"/>
                  </a:lnTo>
                  <a:lnTo>
                    <a:pt x="1151" y="72307"/>
                  </a:lnTo>
                  <a:lnTo>
                    <a:pt x="575" y="75384"/>
                  </a:lnTo>
                  <a:lnTo>
                    <a:pt x="287" y="80000"/>
                  </a:lnTo>
                  <a:lnTo>
                    <a:pt x="0" y="83076"/>
                  </a:lnTo>
                  <a:lnTo>
                    <a:pt x="287" y="87692"/>
                  </a:lnTo>
                  <a:lnTo>
                    <a:pt x="575" y="90769"/>
                  </a:lnTo>
                  <a:lnTo>
                    <a:pt x="1438" y="93846"/>
                  </a:lnTo>
                  <a:lnTo>
                    <a:pt x="1438" y="93846"/>
                  </a:lnTo>
                  <a:lnTo>
                    <a:pt x="7482" y="103076"/>
                  </a:lnTo>
                  <a:lnTo>
                    <a:pt x="13812" y="109230"/>
                  </a:lnTo>
                  <a:lnTo>
                    <a:pt x="20431" y="115384"/>
                  </a:lnTo>
                  <a:lnTo>
                    <a:pt x="26762" y="116923"/>
                  </a:lnTo>
                  <a:lnTo>
                    <a:pt x="39424" y="120000"/>
                  </a:lnTo>
                  <a:lnTo>
                    <a:pt x="52086" y="120000"/>
                  </a:lnTo>
                  <a:lnTo>
                    <a:pt x="52086" y="120000"/>
                  </a:lnTo>
                  <a:lnTo>
                    <a:pt x="65611" y="120000"/>
                  </a:lnTo>
                  <a:lnTo>
                    <a:pt x="72517" y="120000"/>
                  </a:lnTo>
                  <a:lnTo>
                    <a:pt x="79136" y="116923"/>
                  </a:lnTo>
                  <a:lnTo>
                    <a:pt x="86043" y="112307"/>
                  </a:lnTo>
                  <a:lnTo>
                    <a:pt x="92661" y="107692"/>
                  </a:lnTo>
                  <a:lnTo>
                    <a:pt x="99280" y="98461"/>
                  </a:lnTo>
                  <a:lnTo>
                    <a:pt x="105323" y="87692"/>
                  </a:lnTo>
                  <a:lnTo>
                    <a:pt x="105323" y="87692"/>
                  </a:lnTo>
                  <a:lnTo>
                    <a:pt x="106762" y="93846"/>
                  </a:lnTo>
                  <a:lnTo>
                    <a:pt x="107913" y="100000"/>
                  </a:lnTo>
                  <a:lnTo>
                    <a:pt x="109640" y="106153"/>
                  </a:lnTo>
                  <a:lnTo>
                    <a:pt x="111079" y="110769"/>
                  </a:lnTo>
                  <a:lnTo>
                    <a:pt x="112805" y="115384"/>
                  </a:lnTo>
                  <a:lnTo>
                    <a:pt x="114532" y="118461"/>
                  </a:lnTo>
                  <a:lnTo>
                    <a:pt x="116258" y="118461"/>
                  </a:lnTo>
                  <a:lnTo>
                    <a:pt x="117985" y="118461"/>
                  </a:lnTo>
                  <a:lnTo>
                    <a:pt x="117985" y="118461"/>
                  </a:lnTo>
                  <a:lnTo>
                    <a:pt x="118848" y="116923"/>
                  </a:lnTo>
                  <a:lnTo>
                    <a:pt x="119712" y="115384"/>
                  </a:lnTo>
                  <a:lnTo>
                    <a:pt x="119712" y="110769"/>
                  </a:lnTo>
                  <a:lnTo>
                    <a:pt x="119712" y="106153"/>
                  </a:lnTo>
                  <a:lnTo>
                    <a:pt x="119712" y="101538"/>
                  </a:lnTo>
                  <a:lnTo>
                    <a:pt x="118848" y="98461"/>
                  </a:lnTo>
                  <a:lnTo>
                    <a:pt x="118273" y="96923"/>
                  </a:lnTo>
                  <a:lnTo>
                    <a:pt x="117122" y="96923"/>
                  </a:lnTo>
                  <a:lnTo>
                    <a:pt x="117122" y="96923"/>
                  </a:lnTo>
                  <a:lnTo>
                    <a:pt x="115107" y="93846"/>
                  </a:lnTo>
                  <a:lnTo>
                    <a:pt x="113381" y="90769"/>
                  </a:lnTo>
                  <a:lnTo>
                    <a:pt x="111366" y="84615"/>
                  </a:lnTo>
                  <a:lnTo>
                    <a:pt x="109928" y="78461"/>
                  </a:lnTo>
                  <a:lnTo>
                    <a:pt x="109928" y="78461"/>
                  </a:lnTo>
                  <a:lnTo>
                    <a:pt x="111942" y="70769"/>
                  </a:lnTo>
                  <a:lnTo>
                    <a:pt x="114532" y="63076"/>
                  </a:lnTo>
                  <a:lnTo>
                    <a:pt x="116546" y="53846"/>
                  </a:lnTo>
                  <a:lnTo>
                    <a:pt x="118561" y="46153"/>
                  </a:lnTo>
                  <a:lnTo>
                    <a:pt x="118561" y="46153"/>
                  </a:lnTo>
                  <a:lnTo>
                    <a:pt x="119136" y="44615"/>
                  </a:lnTo>
                  <a:lnTo>
                    <a:pt x="119712" y="38461"/>
                  </a:lnTo>
                  <a:lnTo>
                    <a:pt x="119999" y="35384"/>
                  </a:lnTo>
                  <a:lnTo>
                    <a:pt x="119712" y="32307"/>
                  </a:lnTo>
                  <a:lnTo>
                    <a:pt x="119136" y="27692"/>
                  </a:lnTo>
                  <a:lnTo>
                    <a:pt x="118561" y="24615"/>
                  </a:lnTo>
                  <a:lnTo>
                    <a:pt x="117410" y="24615"/>
                  </a:lnTo>
                  <a:lnTo>
                    <a:pt x="116834" y="26153"/>
                  </a:lnTo>
                  <a:lnTo>
                    <a:pt x="116834" y="261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0;p15"/>
            <p:cNvSpPr/>
            <p:nvPr/>
          </p:nvSpPr>
          <p:spPr>
            <a:xfrm>
              <a:off x="2506" y="2838"/>
              <a:ext cx="417" cy="463"/>
            </a:xfrm>
            <a:custGeom>
              <a:rect b="b" l="l" r="r" t="t"/>
              <a:pathLst>
                <a:path extrusionOk="0" h="120000" w="120000">
                  <a:moveTo>
                    <a:pt x="106187" y="53390"/>
                  </a:moveTo>
                  <a:lnTo>
                    <a:pt x="106187" y="53390"/>
                  </a:lnTo>
                  <a:lnTo>
                    <a:pt x="109928" y="62203"/>
                  </a:lnTo>
                  <a:lnTo>
                    <a:pt x="115683" y="73606"/>
                  </a:lnTo>
                  <a:lnTo>
                    <a:pt x="117985" y="79308"/>
                  </a:lnTo>
                  <a:lnTo>
                    <a:pt x="119424" y="84233"/>
                  </a:lnTo>
                  <a:lnTo>
                    <a:pt x="119999" y="86825"/>
                  </a:lnTo>
                  <a:lnTo>
                    <a:pt x="119999" y="88639"/>
                  </a:lnTo>
                  <a:lnTo>
                    <a:pt x="119712" y="90194"/>
                  </a:lnTo>
                  <a:lnTo>
                    <a:pt x="119424" y="91490"/>
                  </a:lnTo>
                  <a:lnTo>
                    <a:pt x="119424" y="91490"/>
                  </a:lnTo>
                  <a:lnTo>
                    <a:pt x="117985" y="92267"/>
                  </a:lnTo>
                  <a:lnTo>
                    <a:pt x="116258" y="93304"/>
                  </a:lnTo>
                  <a:lnTo>
                    <a:pt x="114244" y="94341"/>
                  </a:lnTo>
                  <a:lnTo>
                    <a:pt x="111654" y="95118"/>
                  </a:lnTo>
                  <a:lnTo>
                    <a:pt x="106187" y="96673"/>
                  </a:lnTo>
                  <a:lnTo>
                    <a:pt x="100431" y="97969"/>
                  </a:lnTo>
                  <a:lnTo>
                    <a:pt x="88057" y="100043"/>
                  </a:lnTo>
                  <a:lnTo>
                    <a:pt x="83165" y="101079"/>
                  </a:lnTo>
                  <a:lnTo>
                    <a:pt x="79424" y="102116"/>
                  </a:lnTo>
                  <a:lnTo>
                    <a:pt x="79424" y="102116"/>
                  </a:lnTo>
                  <a:lnTo>
                    <a:pt x="50359" y="110151"/>
                  </a:lnTo>
                  <a:lnTo>
                    <a:pt x="50359" y="110151"/>
                  </a:lnTo>
                  <a:lnTo>
                    <a:pt x="32517" y="116112"/>
                  </a:lnTo>
                  <a:lnTo>
                    <a:pt x="27050" y="117667"/>
                  </a:lnTo>
                  <a:lnTo>
                    <a:pt x="21870" y="119222"/>
                  </a:lnTo>
                  <a:lnTo>
                    <a:pt x="17841" y="119999"/>
                  </a:lnTo>
                  <a:lnTo>
                    <a:pt x="16115" y="119999"/>
                  </a:lnTo>
                  <a:lnTo>
                    <a:pt x="14964" y="119999"/>
                  </a:lnTo>
                  <a:lnTo>
                    <a:pt x="14964" y="119999"/>
                  </a:lnTo>
                  <a:lnTo>
                    <a:pt x="12949" y="119481"/>
                  </a:lnTo>
                  <a:lnTo>
                    <a:pt x="11510" y="118185"/>
                  </a:lnTo>
                  <a:lnTo>
                    <a:pt x="10071" y="116371"/>
                  </a:lnTo>
                  <a:lnTo>
                    <a:pt x="9208" y="114557"/>
                  </a:lnTo>
                  <a:lnTo>
                    <a:pt x="7482" y="110151"/>
                  </a:lnTo>
                  <a:lnTo>
                    <a:pt x="6043" y="105485"/>
                  </a:lnTo>
                  <a:lnTo>
                    <a:pt x="6043" y="105485"/>
                  </a:lnTo>
                  <a:lnTo>
                    <a:pt x="4316" y="100820"/>
                  </a:lnTo>
                  <a:lnTo>
                    <a:pt x="3165" y="95896"/>
                  </a:lnTo>
                  <a:lnTo>
                    <a:pt x="2302" y="90712"/>
                  </a:lnTo>
                  <a:lnTo>
                    <a:pt x="1151" y="85788"/>
                  </a:lnTo>
                  <a:lnTo>
                    <a:pt x="0" y="75939"/>
                  </a:lnTo>
                  <a:lnTo>
                    <a:pt x="0" y="65831"/>
                  </a:lnTo>
                  <a:lnTo>
                    <a:pt x="0" y="55982"/>
                  </a:lnTo>
                  <a:lnTo>
                    <a:pt x="863" y="45615"/>
                  </a:lnTo>
                  <a:lnTo>
                    <a:pt x="2589" y="25399"/>
                  </a:lnTo>
                  <a:lnTo>
                    <a:pt x="2589" y="25399"/>
                  </a:lnTo>
                  <a:lnTo>
                    <a:pt x="2877" y="23844"/>
                  </a:lnTo>
                  <a:lnTo>
                    <a:pt x="3165" y="22548"/>
                  </a:lnTo>
                  <a:lnTo>
                    <a:pt x="4316" y="20993"/>
                  </a:lnTo>
                  <a:lnTo>
                    <a:pt x="5467" y="19956"/>
                  </a:lnTo>
                  <a:lnTo>
                    <a:pt x="8345" y="17105"/>
                  </a:lnTo>
                  <a:lnTo>
                    <a:pt x="12374" y="14254"/>
                  </a:lnTo>
                  <a:lnTo>
                    <a:pt x="16690" y="11403"/>
                  </a:lnTo>
                  <a:lnTo>
                    <a:pt x="21870" y="9330"/>
                  </a:lnTo>
                  <a:lnTo>
                    <a:pt x="27338" y="6738"/>
                  </a:lnTo>
                  <a:lnTo>
                    <a:pt x="33381" y="4924"/>
                  </a:lnTo>
                  <a:lnTo>
                    <a:pt x="39136" y="3110"/>
                  </a:lnTo>
                  <a:lnTo>
                    <a:pt x="45179" y="1814"/>
                  </a:lnTo>
                  <a:lnTo>
                    <a:pt x="50647" y="518"/>
                  </a:lnTo>
                  <a:lnTo>
                    <a:pt x="55827" y="0"/>
                  </a:lnTo>
                  <a:lnTo>
                    <a:pt x="60143" y="0"/>
                  </a:lnTo>
                  <a:lnTo>
                    <a:pt x="64460" y="259"/>
                  </a:lnTo>
                  <a:lnTo>
                    <a:pt x="67625" y="777"/>
                  </a:lnTo>
                  <a:lnTo>
                    <a:pt x="68489" y="1555"/>
                  </a:lnTo>
                  <a:lnTo>
                    <a:pt x="69640" y="2073"/>
                  </a:lnTo>
                  <a:lnTo>
                    <a:pt x="69640" y="2073"/>
                  </a:lnTo>
                  <a:lnTo>
                    <a:pt x="74244" y="7516"/>
                  </a:lnTo>
                  <a:lnTo>
                    <a:pt x="84604" y="20475"/>
                  </a:lnTo>
                  <a:lnTo>
                    <a:pt x="90359" y="28768"/>
                  </a:lnTo>
                  <a:lnTo>
                    <a:pt x="96690" y="37321"/>
                  </a:lnTo>
                  <a:lnTo>
                    <a:pt x="101870" y="45615"/>
                  </a:lnTo>
                  <a:lnTo>
                    <a:pt x="106187" y="53390"/>
                  </a:lnTo>
                  <a:lnTo>
                    <a:pt x="106187" y="53390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1;p15"/>
            <p:cNvSpPr/>
            <p:nvPr/>
          </p:nvSpPr>
          <p:spPr>
            <a:xfrm>
              <a:off x="2498" y="2829"/>
              <a:ext cx="432" cy="479"/>
            </a:xfrm>
            <a:custGeom>
              <a:rect b="b" l="l" r="r" t="t"/>
              <a:pathLst>
                <a:path extrusionOk="0" h="120000" w="120000">
                  <a:moveTo>
                    <a:pt x="12777" y="118246"/>
                  </a:moveTo>
                  <a:lnTo>
                    <a:pt x="12777" y="118246"/>
                  </a:lnTo>
                  <a:lnTo>
                    <a:pt x="14166" y="119248"/>
                  </a:lnTo>
                  <a:lnTo>
                    <a:pt x="15277" y="119749"/>
                  </a:lnTo>
                  <a:lnTo>
                    <a:pt x="16388" y="120000"/>
                  </a:lnTo>
                  <a:lnTo>
                    <a:pt x="17777" y="120000"/>
                  </a:lnTo>
                  <a:lnTo>
                    <a:pt x="20277" y="120000"/>
                  </a:lnTo>
                  <a:lnTo>
                    <a:pt x="23333" y="119498"/>
                  </a:lnTo>
                  <a:lnTo>
                    <a:pt x="23333" y="119498"/>
                  </a:lnTo>
                  <a:lnTo>
                    <a:pt x="31666" y="116993"/>
                  </a:lnTo>
                  <a:lnTo>
                    <a:pt x="40000" y="114488"/>
                  </a:lnTo>
                  <a:lnTo>
                    <a:pt x="48333" y="111732"/>
                  </a:lnTo>
                  <a:lnTo>
                    <a:pt x="56666" y="108977"/>
                  </a:lnTo>
                  <a:lnTo>
                    <a:pt x="56666" y="108977"/>
                  </a:lnTo>
                  <a:lnTo>
                    <a:pt x="70277" y="104968"/>
                  </a:lnTo>
                  <a:lnTo>
                    <a:pt x="77500" y="102964"/>
                  </a:lnTo>
                  <a:lnTo>
                    <a:pt x="84444" y="101461"/>
                  </a:lnTo>
                  <a:lnTo>
                    <a:pt x="84444" y="101461"/>
                  </a:lnTo>
                  <a:lnTo>
                    <a:pt x="94444" y="99958"/>
                  </a:lnTo>
                  <a:lnTo>
                    <a:pt x="104444" y="97954"/>
                  </a:lnTo>
                  <a:lnTo>
                    <a:pt x="104444" y="97954"/>
                  </a:lnTo>
                  <a:lnTo>
                    <a:pt x="107777" y="96951"/>
                  </a:lnTo>
                  <a:lnTo>
                    <a:pt x="110833" y="95949"/>
                  </a:lnTo>
                  <a:lnTo>
                    <a:pt x="113888" y="95198"/>
                  </a:lnTo>
                  <a:lnTo>
                    <a:pt x="116388" y="93695"/>
                  </a:lnTo>
                  <a:lnTo>
                    <a:pt x="118333" y="91941"/>
                  </a:lnTo>
                  <a:lnTo>
                    <a:pt x="119166" y="90688"/>
                  </a:lnTo>
                  <a:lnTo>
                    <a:pt x="119444" y="89686"/>
                  </a:lnTo>
                  <a:lnTo>
                    <a:pt x="119722" y="88183"/>
                  </a:lnTo>
                  <a:lnTo>
                    <a:pt x="120000" y="86931"/>
                  </a:lnTo>
                  <a:lnTo>
                    <a:pt x="120000" y="85177"/>
                  </a:lnTo>
                  <a:lnTo>
                    <a:pt x="119722" y="83674"/>
                  </a:lnTo>
                  <a:lnTo>
                    <a:pt x="119722" y="83674"/>
                  </a:lnTo>
                  <a:lnTo>
                    <a:pt x="118333" y="79415"/>
                  </a:lnTo>
                  <a:lnTo>
                    <a:pt x="117222" y="75908"/>
                  </a:lnTo>
                  <a:lnTo>
                    <a:pt x="113888" y="68392"/>
                  </a:lnTo>
                  <a:lnTo>
                    <a:pt x="110000" y="60876"/>
                  </a:lnTo>
                  <a:lnTo>
                    <a:pt x="106388" y="53361"/>
                  </a:lnTo>
                  <a:lnTo>
                    <a:pt x="106388" y="53361"/>
                  </a:lnTo>
                  <a:lnTo>
                    <a:pt x="103055" y="47098"/>
                  </a:lnTo>
                  <a:lnTo>
                    <a:pt x="99444" y="40584"/>
                  </a:lnTo>
                  <a:lnTo>
                    <a:pt x="95555" y="34572"/>
                  </a:lnTo>
                  <a:lnTo>
                    <a:pt x="91388" y="28559"/>
                  </a:lnTo>
                  <a:lnTo>
                    <a:pt x="82500" y="17286"/>
                  </a:lnTo>
                  <a:lnTo>
                    <a:pt x="73333" y="5762"/>
                  </a:lnTo>
                  <a:lnTo>
                    <a:pt x="73333" y="5762"/>
                  </a:lnTo>
                  <a:lnTo>
                    <a:pt x="71666" y="4258"/>
                  </a:lnTo>
                  <a:lnTo>
                    <a:pt x="70277" y="3006"/>
                  </a:lnTo>
                  <a:lnTo>
                    <a:pt x="68611" y="2254"/>
                  </a:lnTo>
                  <a:lnTo>
                    <a:pt x="66944" y="1252"/>
                  </a:lnTo>
                  <a:lnTo>
                    <a:pt x="65000" y="751"/>
                  </a:lnTo>
                  <a:lnTo>
                    <a:pt x="63055" y="501"/>
                  </a:lnTo>
                  <a:lnTo>
                    <a:pt x="59166" y="0"/>
                  </a:lnTo>
                  <a:lnTo>
                    <a:pt x="55000" y="501"/>
                  </a:lnTo>
                  <a:lnTo>
                    <a:pt x="50833" y="1002"/>
                  </a:lnTo>
                  <a:lnTo>
                    <a:pt x="42777" y="2505"/>
                  </a:lnTo>
                  <a:lnTo>
                    <a:pt x="42777" y="2505"/>
                  </a:lnTo>
                  <a:lnTo>
                    <a:pt x="34444" y="5010"/>
                  </a:lnTo>
                  <a:lnTo>
                    <a:pt x="26111" y="7515"/>
                  </a:lnTo>
                  <a:lnTo>
                    <a:pt x="21944" y="9519"/>
                  </a:lnTo>
                  <a:lnTo>
                    <a:pt x="18333" y="11273"/>
                  </a:lnTo>
                  <a:lnTo>
                    <a:pt x="14722" y="13277"/>
                  </a:lnTo>
                  <a:lnTo>
                    <a:pt x="11111" y="15782"/>
                  </a:lnTo>
                  <a:lnTo>
                    <a:pt x="11111" y="15782"/>
                  </a:lnTo>
                  <a:lnTo>
                    <a:pt x="9166" y="17035"/>
                  </a:lnTo>
                  <a:lnTo>
                    <a:pt x="7777" y="18789"/>
                  </a:lnTo>
                  <a:lnTo>
                    <a:pt x="6388" y="20292"/>
                  </a:lnTo>
                  <a:lnTo>
                    <a:pt x="5000" y="21795"/>
                  </a:lnTo>
                  <a:lnTo>
                    <a:pt x="3333" y="25302"/>
                  </a:lnTo>
                  <a:lnTo>
                    <a:pt x="2222" y="29060"/>
                  </a:lnTo>
                  <a:lnTo>
                    <a:pt x="1666" y="32567"/>
                  </a:lnTo>
                  <a:lnTo>
                    <a:pt x="1388" y="36576"/>
                  </a:lnTo>
                  <a:lnTo>
                    <a:pt x="1111" y="45093"/>
                  </a:lnTo>
                  <a:lnTo>
                    <a:pt x="1111" y="45093"/>
                  </a:lnTo>
                  <a:lnTo>
                    <a:pt x="277" y="59123"/>
                  </a:lnTo>
                  <a:lnTo>
                    <a:pt x="0" y="65887"/>
                  </a:lnTo>
                  <a:lnTo>
                    <a:pt x="277" y="72651"/>
                  </a:lnTo>
                  <a:lnTo>
                    <a:pt x="555" y="79415"/>
                  </a:lnTo>
                  <a:lnTo>
                    <a:pt x="1666" y="86430"/>
                  </a:lnTo>
                  <a:lnTo>
                    <a:pt x="2777" y="93444"/>
                  </a:lnTo>
                  <a:lnTo>
                    <a:pt x="4444" y="99958"/>
                  </a:lnTo>
                  <a:lnTo>
                    <a:pt x="4444" y="99958"/>
                  </a:lnTo>
                  <a:lnTo>
                    <a:pt x="5555" y="104718"/>
                  </a:lnTo>
                  <a:lnTo>
                    <a:pt x="6944" y="109979"/>
                  </a:lnTo>
                  <a:lnTo>
                    <a:pt x="8055" y="112484"/>
                  </a:lnTo>
                  <a:lnTo>
                    <a:pt x="9444" y="114739"/>
                  </a:lnTo>
                  <a:lnTo>
                    <a:pt x="10833" y="116743"/>
                  </a:lnTo>
                  <a:lnTo>
                    <a:pt x="12777" y="118246"/>
                  </a:lnTo>
                  <a:lnTo>
                    <a:pt x="12777" y="118246"/>
                  </a:lnTo>
                  <a:close/>
                  <a:moveTo>
                    <a:pt x="6111" y="88183"/>
                  </a:moveTo>
                  <a:lnTo>
                    <a:pt x="6111" y="88183"/>
                  </a:lnTo>
                  <a:lnTo>
                    <a:pt x="5000" y="80918"/>
                  </a:lnTo>
                  <a:lnTo>
                    <a:pt x="4722" y="73402"/>
                  </a:lnTo>
                  <a:lnTo>
                    <a:pt x="4444" y="66388"/>
                  </a:lnTo>
                  <a:lnTo>
                    <a:pt x="4444" y="58872"/>
                  </a:lnTo>
                  <a:lnTo>
                    <a:pt x="5277" y="44091"/>
                  </a:lnTo>
                  <a:lnTo>
                    <a:pt x="6388" y="29561"/>
                  </a:lnTo>
                  <a:lnTo>
                    <a:pt x="6388" y="29561"/>
                  </a:lnTo>
                  <a:lnTo>
                    <a:pt x="6666" y="27557"/>
                  </a:lnTo>
                  <a:lnTo>
                    <a:pt x="7500" y="25553"/>
                  </a:lnTo>
                  <a:lnTo>
                    <a:pt x="8333" y="24050"/>
                  </a:lnTo>
                  <a:lnTo>
                    <a:pt x="9444" y="22546"/>
                  </a:lnTo>
                  <a:lnTo>
                    <a:pt x="10277" y="21043"/>
                  </a:lnTo>
                  <a:lnTo>
                    <a:pt x="11944" y="20041"/>
                  </a:lnTo>
                  <a:lnTo>
                    <a:pt x="15000" y="17286"/>
                  </a:lnTo>
                  <a:lnTo>
                    <a:pt x="18611" y="15031"/>
                  </a:lnTo>
                  <a:lnTo>
                    <a:pt x="22777" y="13277"/>
                  </a:lnTo>
                  <a:lnTo>
                    <a:pt x="30277" y="10271"/>
                  </a:lnTo>
                  <a:lnTo>
                    <a:pt x="30277" y="10271"/>
                  </a:lnTo>
                  <a:lnTo>
                    <a:pt x="38055" y="7515"/>
                  </a:lnTo>
                  <a:lnTo>
                    <a:pt x="42500" y="6513"/>
                  </a:lnTo>
                  <a:lnTo>
                    <a:pt x="46666" y="5260"/>
                  </a:lnTo>
                  <a:lnTo>
                    <a:pt x="51111" y="4509"/>
                  </a:lnTo>
                  <a:lnTo>
                    <a:pt x="55277" y="4008"/>
                  </a:lnTo>
                  <a:lnTo>
                    <a:pt x="59722" y="4008"/>
                  </a:lnTo>
                  <a:lnTo>
                    <a:pt x="63611" y="4258"/>
                  </a:lnTo>
                  <a:lnTo>
                    <a:pt x="63611" y="4258"/>
                  </a:lnTo>
                  <a:lnTo>
                    <a:pt x="65000" y="4509"/>
                  </a:lnTo>
                  <a:lnTo>
                    <a:pt x="66388" y="5010"/>
                  </a:lnTo>
                  <a:lnTo>
                    <a:pt x="68611" y="6513"/>
                  </a:lnTo>
                  <a:lnTo>
                    <a:pt x="70833" y="8267"/>
                  </a:lnTo>
                  <a:lnTo>
                    <a:pt x="72777" y="10521"/>
                  </a:lnTo>
                  <a:lnTo>
                    <a:pt x="76111" y="15532"/>
                  </a:lnTo>
                  <a:lnTo>
                    <a:pt x="79166" y="19540"/>
                  </a:lnTo>
                  <a:lnTo>
                    <a:pt x="79166" y="19540"/>
                  </a:lnTo>
                  <a:lnTo>
                    <a:pt x="85555" y="28058"/>
                  </a:lnTo>
                  <a:lnTo>
                    <a:pt x="91666" y="36826"/>
                  </a:lnTo>
                  <a:lnTo>
                    <a:pt x="97500" y="45594"/>
                  </a:lnTo>
                  <a:lnTo>
                    <a:pt x="100000" y="50104"/>
                  </a:lnTo>
                  <a:lnTo>
                    <a:pt x="102777" y="54864"/>
                  </a:lnTo>
                  <a:lnTo>
                    <a:pt x="102777" y="54864"/>
                  </a:lnTo>
                  <a:lnTo>
                    <a:pt x="106666" y="63883"/>
                  </a:lnTo>
                  <a:lnTo>
                    <a:pt x="111111" y="72651"/>
                  </a:lnTo>
                  <a:lnTo>
                    <a:pt x="111111" y="72651"/>
                  </a:lnTo>
                  <a:lnTo>
                    <a:pt x="113055" y="76409"/>
                  </a:lnTo>
                  <a:lnTo>
                    <a:pt x="115000" y="81670"/>
                  </a:lnTo>
                  <a:lnTo>
                    <a:pt x="115833" y="84425"/>
                  </a:lnTo>
                  <a:lnTo>
                    <a:pt x="116111" y="86680"/>
                  </a:lnTo>
                  <a:lnTo>
                    <a:pt x="116111" y="87933"/>
                  </a:lnTo>
                  <a:lnTo>
                    <a:pt x="115833" y="88935"/>
                  </a:lnTo>
                  <a:lnTo>
                    <a:pt x="115555" y="89686"/>
                  </a:lnTo>
                  <a:lnTo>
                    <a:pt x="114722" y="90438"/>
                  </a:lnTo>
                  <a:lnTo>
                    <a:pt x="114722" y="90438"/>
                  </a:lnTo>
                  <a:lnTo>
                    <a:pt x="110555" y="92442"/>
                  </a:lnTo>
                  <a:lnTo>
                    <a:pt x="106111" y="93945"/>
                  </a:lnTo>
                  <a:lnTo>
                    <a:pt x="101388" y="94947"/>
                  </a:lnTo>
                  <a:lnTo>
                    <a:pt x="96666" y="95699"/>
                  </a:lnTo>
                  <a:lnTo>
                    <a:pt x="87222" y="97202"/>
                  </a:lnTo>
                  <a:lnTo>
                    <a:pt x="82500" y="98204"/>
                  </a:lnTo>
                  <a:lnTo>
                    <a:pt x="77777" y="98956"/>
                  </a:lnTo>
                  <a:lnTo>
                    <a:pt x="77777" y="98956"/>
                  </a:lnTo>
                  <a:lnTo>
                    <a:pt x="55833" y="105720"/>
                  </a:lnTo>
                  <a:lnTo>
                    <a:pt x="33611" y="112233"/>
                  </a:lnTo>
                  <a:lnTo>
                    <a:pt x="33611" y="112233"/>
                  </a:lnTo>
                  <a:lnTo>
                    <a:pt x="29444" y="113736"/>
                  </a:lnTo>
                  <a:lnTo>
                    <a:pt x="26666" y="114739"/>
                  </a:lnTo>
                  <a:lnTo>
                    <a:pt x="23611" y="115490"/>
                  </a:lnTo>
                  <a:lnTo>
                    <a:pt x="21111" y="116242"/>
                  </a:lnTo>
                  <a:lnTo>
                    <a:pt x="18333" y="116492"/>
                  </a:lnTo>
                  <a:lnTo>
                    <a:pt x="16944" y="116242"/>
                  </a:lnTo>
                  <a:lnTo>
                    <a:pt x="16111" y="115991"/>
                  </a:lnTo>
                  <a:lnTo>
                    <a:pt x="15277" y="115240"/>
                  </a:lnTo>
                  <a:lnTo>
                    <a:pt x="14444" y="114739"/>
                  </a:lnTo>
                  <a:lnTo>
                    <a:pt x="14444" y="114739"/>
                  </a:lnTo>
                  <a:lnTo>
                    <a:pt x="12777" y="111732"/>
                  </a:lnTo>
                  <a:lnTo>
                    <a:pt x="11388" y="108726"/>
                  </a:lnTo>
                  <a:lnTo>
                    <a:pt x="10000" y="105469"/>
                  </a:lnTo>
                  <a:lnTo>
                    <a:pt x="9166" y="101711"/>
                  </a:lnTo>
                  <a:lnTo>
                    <a:pt x="7500" y="94947"/>
                  </a:lnTo>
                  <a:lnTo>
                    <a:pt x="6111" y="88183"/>
                  </a:lnTo>
                  <a:lnTo>
                    <a:pt x="6111" y="881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p15"/>
            <p:cNvSpPr/>
            <p:nvPr/>
          </p:nvSpPr>
          <p:spPr>
            <a:xfrm>
              <a:off x="2525" y="2951"/>
              <a:ext cx="279" cy="270"/>
            </a:xfrm>
            <a:custGeom>
              <a:rect b="b" l="l" r="r" t="t"/>
              <a:pathLst>
                <a:path extrusionOk="0" h="120000" w="120000">
                  <a:moveTo>
                    <a:pt x="72688" y="34666"/>
                  </a:moveTo>
                  <a:lnTo>
                    <a:pt x="72688" y="34666"/>
                  </a:lnTo>
                  <a:lnTo>
                    <a:pt x="64516" y="24888"/>
                  </a:lnTo>
                  <a:lnTo>
                    <a:pt x="55483" y="16444"/>
                  </a:lnTo>
                  <a:lnTo>
                    <a:pt x="46881" y="8444"/>
                  </a:lnTo>
                  <a:lnTo>
                    <a:pt x="37849" y="0"/>
                  </a:lnTo>
                  <a:lnTo>
                    <a:pt x="37849" y="0"/>
                  </a:lnTo>
                  <a:lnTo>
                    <a:pt x="36989" y="6222"/>
                  </a:lnTo>
                  <a:lnTo>
                    <a:pt x="36989" y="13777"/>
                  </a:lnTo>
                  <a:lnTo>
                    <a:pt x="37419" y="30222"/>
                  </a:lnTo>
                  <a:lnTo>
                    <a:pt x="38709" y="44000"/>
                  </a:lnTo>
                  <a:lnTo>
                    <a:pt x="39569" y="50222"/>
                  </a:lnTo>
                  <a:lnTo>
                    <a:pt x="39569" y="50222"/>
                  </a:lnTo>
                  <a:lnTo>
                    <a:pt x="32688" y="51555"/>
                  </a:lnTo>
                  <a:lnTo>
                    <a:pt x="27526" y="53333"/>
                  </a:lnTo>
                  <a:lnTo>
                    <a:pt x="23225" y="55555"/>
                  </a:lnTo>
                  <a:lnTo>
                    <a:pt x="19354" y="57333"/>
                  </a:lnTo>
                  <a:lnTo>
                    <a:pt x="11182" y="62666"/>
                  </a:lnTo>
                  <a:lnTo>
                    <a:pt x="0" y="70222"/>
                  </a:lnTo>
                  <a:lnTo>
                    <a:pt x="0" y="70222"/>
                  </a:lnTo>
                  <a:lnTo>
                    <a:pt x="8602" y="73333"/>
                  </a:lnTo>
                  <a:lnTo>
                    <a:pt x="17204" y="75555"/>
                  </a:lnTo>
                  <a:lnTo>
                    <a:pt x="24946" y="77333"/>
                  </a:lnTo>
                  <a:lnTo>
                    <a:pt x="31827" y="78222"/>
                  </a:lnTo>
                  <a:lnTo>
                    <a:pt x="42150" y="78666"/>
                  </a:lnTo>
                  <a:lnTo>
                    <a:pt x="45591" y="78222"/>
                  </a:lnTo>
                  <a:lnTo>
                    <a:pt x="45591" y="78222"/>
                  </a:lnTo>
                  <a:lnTo>
                    <a:pt x="46451" y="83555"/>
                  </a:lnTo>
                  <a:lnTo>
                    <a:pt x="47741" y="96444"/>
                  </a:lnTo>
                  <a:lnTo>
                    <a:pt x="49462" y="103555"/>
                  </a:lnTo>
                  <a:lnTo>
                    <a:pt x="50322" y="110222"/>
                  </a:lnTo>
                  <a:lnTo>
                    <a:pt x="52043" y="116000"/>
                  </a:lnTo>
                  <a:lnTo>
                    <a:pt x="54193" y="120000"/>
                  </a:lnTo>
                  <a:lnTo>
                    <a:pt x="54193" y="120000"/>
                  </a:lnTo>
                  <a:lnTo>
                    <a:pt x="58494" y="117333"/>
                  </a:lnTo>
                  <a:lnTo>
                    <a:pt x="62795" y="113333"/>
                  </a:lnTo>
                  <a:lnTo>
                    <a:pt x="67096" y="109333"/>
                  </a:lnTo>
                  <a:lnTo>
                    <a:pt x="70107" y="104444"/>
                  </a:lnTo>
                  <a:lnTo>
                    <a:pt x="73118" y="99111"/>
                  </a:lnTo>
                  <a:lnTo>
                    <a:pt x="75268" y="93777"/>
                  </a:lnTo>
                  <a:lnTo>
                    <a:pt x="76559" y="88000"/>
                  </a:lnTo>
                  <a:lnTo>
                    <a:pt x="77419" y="82666"/>
                  </a:lnTo>
                  <a:lnTo>
                    <a:pt x="77419" y="82666"/>
                  </a:lnTo>
                  <a:lnTo>
                    <a:pt x="79139" y="84000"/>
                  </a:lnTo>
                  <a:lnTo>
                    <a:pt x="80860" y="85777"/>
                  </a:lnTo>
                  <a:lnTo>
                    <a:pt x="85591" y="88444"/>
                  </a:lnTo>
                  <a:lnTo>
                    <a:pt x="91182" y="90222"/>
                  </a:lnTo>
                  <a:lnTo>
                    <a:pt x="96774" y="91555"/>
                  </a:lnTo>
                  <a:lnTo>
                    <a:pt x="103225" y="92000"/>
                  </a:lnTo>
                  <a:lnTo>
                    <a:pt x="109247" y="92888"/>
                  </a:lnTo>
                  <a:lnTo>
                    <a:pt x="120000" y="93333"/>
                  </a:lnTo>
                  <a:lnTo>
                    <a:pt x="120000" y="93333"/>
                  </a:lnTo>
                  <a:lnTo>
                    <a:pt x="120000" y="90222"/>
                  </a:lnTo>
                  <a:lnTo>
                    <a:pt x="119139" y="87555"/>
                  </a:lnTo>
                  <a:lnTo>
                    <a:pt x="117419" y="84888"/>
                  </a:lnTo>
                  <a:lnTo>
                    <a:pt x="115698" y="81333"/>
                  </a:lnTo>
                  <a:lnTo>
                    <a:pt x="110967" y="76000"/>
                  </a:lnTo>
                  <a:lnTo>
                    <a:pt x="105806" y="71555"/>
                  </a:lnTo>
                  <a:lnTo>
                    <a:pt x="100645" y="67111"/>
                  </a:lnTo>
                  <a:lnTo>
                    <a:pt x="96344" y="64000"/>
                  </a:lnTo>
                  <a:lnTo>
                    <a:pt x="91612" y="61333"/>
                  </a:lnTo>
                  <a:lnTo>
                    <a:pt x="91612" y="61333"/>
                  </a:lnTo>
                  <a:lnTo>
                    <a:pt x="95483" y="58222"/>
                  </a:lnTo>
                  <a:lnTo>
                    <a:pt x="103225" y="50222"/>
                  </a:lnTo>
                  <a:lnTo>
                    <a:pt x="107956" y="44000"/>
                  </a:lnTo>
                  <a:lnTo>
                    <a:pt x="112258" y="37777"/>
                  </a:lnTo>
                  <a:lnTo>
                    <a:pt x="116559" y="30666"/>
                  </a:lnTo>
                  <a:lnTo>
                    <a:pt x="120000" y="22666"/>
                  </a:lnTo>
                  <a:lnTo>
                    <a:pt x="120000" y="22666"/>
                  </a:lnTo>
                  <a:lnTo>
                    <a:pt x="116989" y="22222"/>
                  </a:lnTo>
                  <a:lnTo>
                    <a:pt x="113978" y="21777"/>
                  </a:lnTo>
                  <a:lnTo>
                    <a:pt x="110537" y="22222"/>
                  </a:lnTo>
                  <a:lnTo>
                    <a:pt x="106236" y="22666"/>
                  </a:lnTo>
                  <a:lnTo>
                    <a:pt x="98494" y="24444"/>
                  </a:lnTo>
                  <a:lnTo>
                    <a:pt x="90752" y="26666"/>
                  </a:lnTo>
                  <a:lnTo>
                    <a:pt x="83440" y="29333"/>
                  </a:lnTo>
                  <a:lnTo>
                    <a:pt x="77849" y="32000"/>
                  </a:lnTo>
                  <a:lnTo>
                    <a:pt x="72688" y="34666"/>
                  </a:lnTo>
                  <a:lnTo>
                    <a:pt x="72688" y="34666"/>
                  </a:lnTo>
                  <a:close/>
                </a:path>
              </a:pathLst>
            </a:custGeom>
            <a:solidFill>
              <a:srgbClr val="73BE1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15"/>
            <p:cNvSpPr/>
            <p:nvPr/>
          </p:nvSpPr>
          <p:spPr>
            <a:xfrm>
              <a:off x="2515" y="2942"/>
              <a:ext cx="299" cy="288"/>
            </a:xfrm>
            <a:custGeom>
              <a:rect b="b" l="l" r="r" t="t"/>
              <a:pathLst>
                <a:path extrusionOk="0" h="120000" w="120000">
                  <a:moveTo>
                    <a:pt x="2408" y="73333"/>
                  </a:moveTo>
                  <a:lnTo>
                    <a:pt x="2408" y="73333"/>
                  </a:lnTo>
                  <a:lnTo>
                    <a:pt x="12441" y="76666"/>
                  </a:lnTo>
                  <a:lnTo>
                    <a:pt x="22474" y="79166"/>
                  </a:lnTo>
                  <a:lnTo>
                    <a:pt x="33311" y="80833"/>
                  </a:lnTo>
                  <a:lnTo>
                    <a:pt x="38528" y="81250"/>
                  </a:lnTo>
                  <a:lnTo>
                    <a:pt x="43344" y="81250"/>
                  </a:lnTo>
                  <a:lnTo>
                    <a:pt x="43344" y="81250"/>
                  </a:lnTo>
                  <a:lnTo>
                    <a:pt x="44147" y="90833"/>
                  </a:lnTo>
                  <a:lnTo>
                    <a:pt x="45351" y="100000"/>
                  </a:lnTo>
                  <a:lnTo>
                    <a:pt x="46153" y="104583"/>
                  </a:lnTo>
                  <a:lnTo>
                    <a:pt x="47759" y="109583"/>
                  </a:lnTo>
                  <a:lnTo>
                    <a:pt x="48963" y="113750"/>
                  </a:lnTo>
                  <a:lnTo>
                    <a:pt x="50969" y="117500"/>
                  </a:lnTo>
                  <a:lnTo>
                    <a:pt x="50969" y="117500"/>
                  </a:lnTo>
                  <a:lnTo>
                    <a:pt x="52173" y="119166"/>
                  </a:lnTo>
                  <a:lnTo>
                    <a:pt x="53377" y="120000"/>
                  </a:lnTo>
                  <a:lnTo>
                    <a:pt x="54983" y="120000"/>
                  </a:lnTo>
                  <a:lnTo>
                    <a:pt x="56187" y="119166"/>
                  </a:lnTo>
                  <a:lnTo>
                    <a:pt x="56187" y="119166"/>
                  </a:lnTo>
                  <a:lnTo>
                    <a:pt x="60602" y="116666"/>
                  </a:lnTo>
                  <a:lnTo>
                    <a:pt x="64615" y="113333"/>
                  </a:lnTo>
                  <a:lnTo>
                    <a:pt x="67826" y="109583"/>
                  </a:lnTo>
                  <a:lnTo>
                    <a:pt x="70635" y="106250"/>
                  </a:lnTo>
                  <a:lnTo>
                    <a:pt x="73846" y="101666"/>
                  </a:lnTo>
                  <a:lnTo>
                    <a:pt x="75451" y="97083"/>
                  </a:lnTo>
                  <a:lnTo>
                    <a:pt x="77458" y="92500"/>
                  </a:lnTo>
                  <a:lnTo>
                    <a:pt x="79063" y="87500"/>
                  </a:lnTo>
                  <a:lnTo>
                    <a:pt x="79063" y="87500"/>
                  </a:lnTo>
                  <a:lnTo>
                    <a:pt x="83478" y="90000"/>
                  </a:lnTo>
                  <a:lnTo>
                    <a:pt x="87491" y="92083"/>
                  </a:lnTo>
                  <a:lnTo>
                    <a:pt x="92307" y="93333"/>
                  </a:lnTo>
                  <a:lnTo>
                    <a:pt x="97123" y="94166"/>
                  </a:lnTo>
                  <a:lnTo>
                    <a:pt x="107157" y="94583"/>
                  </a:lnTo>
                  <a:lnTo>
                    <a:pt x="116789" y="94583"/>
                  </a:lnTo>
                  <a:lnTo>
                    <a:pt x="116789" y="94583"/>
                  </a:lnTo>
                  <a:lnTo>
                    <a:pt x="117993" y="94583"/>
                  </a:lnTo>
                  <a:lnTo>
                    <a:pt x="119197" y="93750"/>
                  </a:lnTo>
                  <a:lnTo>
                    <a:pt x="120000" y="92083"/>
                  </a:lnTo>
                  <a:lnTo>
                    <a:pt x="120000" y="90833"/>
                  </a:lnTo>
                  <a:lnTo>
                    <a:pt x="120000" y="90833"/>
                  </a:lnTo>
                  <a:lnTo>
                    <a:pt x="119197" y="85833"/>
                  </a:lnTo>
                  <a:lnTo>
                    <a:pt x="117190" y="81250"/>
                  </a:lnTo>
                  <a:lnTo>
                    <a:pt x="114381" y="77083"/>
                  </a:lnTo>
                  <a:lnTo>
                    <a:pt x="111170" y="73333"/>
                  </a:lnTo>
                  <a:lnTo>
                    <a:pt x="107959" y="69583"/>
                  </a:lnTo>
                  <a:lnTo>
                    <a:pt x="103946" y="66250"/>
                  </a:lnTo>
                  <a:lnTo>
                    <a:pt x="95919" y="60833"/>
                  </a:lnTo>
                  <a:lnTo>
                    <a:pt x="95919" y="60833"/>
                  </a:lnTo>
                  <a:lnTo>
                    <a:pt x="103143" y="53333"/>
                  </a:lnTo>
                  <a:lnTo>
                    <a:pt x="109565" y="44583"/>
                  </a:lnTo>
                  <a:lnTo>
                    <a:pt x="115183" y="36250"/>
                  </a:lnTo>
                  <a:lnTo>
                    <a:pt x="117591" y="31666"/>
                  </a:lnTo>
                  <a:lnTo>
                    <a:pt x="119598" y="26666"/>
                  </a:lnTo>
                  <a:lnTo>
                    <a:pt x="119598" y="26666"/>
                  </a:lnTo>
                  <a:lnTo>
                    <a:pt x="120000" y="25000"/>
                  </a:lnTo>
                  <a:lnTo>
                    <a:pt x="119598" y="22916"/>
                  </a:lnTo>
                  <a:lnTo>
                    <a:pt x="117993" y="22083"/>
                  </a:lnTo>
                  <a:lnTo>
                    <a:pt x="116789" y="21666"/>
                  </a:lnTo>
                  <a:lnTo>
                    <a:pt x="116789" y="21666"/>
                  </a:lnTo>
                  <a:lnTo>
                    <a:pt x="111170" y="20416"/>
                  </a:lnTo>
                  <a:lnTo>
                    <a:pt x="105551" y="20416"/>
                  </a:lnTo>
                  <a:lnTo>
                    <a:pt x="99933" y="21250"/>
                  </a:lnTo>
                  <a:lnTo>
                    <a:pt x="94314" y="22500"/>
                  </a:lnTo>
                  <a:lnTo>
                    <a:pt x="88695" y="24166"/>
                  </a:lnTo>
                  <a:lnTo>
                    <a:pt x="82675" y="26666"/>
                  </a:lnTo>
                  <a:lnTo>
                    <a:pt x="72642" y="31250"/>
                  </a:lnTo>
                  <a:lnTo>
                    <a:pt x="72642" y="31250"/>
                  </a:lnTo>
                  <a:lnTo>
                    <a:pt x="65016" y="22916"/>
                  </a:lnTo>
                  <a:lnTo>
                    <a:pt x="57391" y="15416"/>
                  </a:lnTo>
                  <a:lnTo>
                    <a:pt x="41337" y="416"/>
                  </a:lnTo>
                  <a:lnTo>
                    <a:pt x="41337" y="416"/>
                  </a:lnTo>
                  <a:lnTo>
                    <a:pt x="40936" y="0"/>
                  </a:lnTo>
                  <a:lnTo>
                    <a:pt x="40133" y="0"/>
                  </a:lnTo>
                  <a:lnTo>
                    <a:pt x="38127" y="0"/>
                  </a:lnTo>
                  <a:lnTo>
                    <a:pt x="36521" y="1666"/>
                  </a:lnTo>
                  <a:lnTo>
                    <a:pt x="35719" y="2916"/>
                  </a:lnTo>
                  <a:lnTo>
                    <a:pt x="35719" y="2916"/>
                  </a:lnTo>
                  <a:lnTo>
                    <a:pt x="35317" y="8750"/>
                  </a:lnTo>
                  <a:lnTo>
                    <a:pt x="34515" y="14166"/>
                  </a:lnTo>
                  <a:lnTo>
                    <a:pt x="34515" y="25416"/>
                  </a:lnTo>
                  <a:lnTo>
                    <a:pt x="35719" y="36666"/>
                  </a:lnTo>
                  <a:lnTo>
                    <a:pt x="36521" y="47500"/>
                  </a:lnTo>
                  <a:lnTo>
                    <a:pt x="36521" y="47500"/>
                  </a:lnTo>
                  <a:lnTo>
                    <a:pt x="31705" y="49583"/>
                  </a:lnTo>
                  <a:lnTo>
                    <a:pt x="27290" y="51250"/>
                  </a:lnTo>
                  <a:lnTo>
                    <a:pt x="18862" y="55833"/>
                  </a:lnTo>
                  <a:lnTo>
                    <a:pt x="10033" y="60833"/>
                  </a:lnTo>
                  <a:lnTo>
                    <a:pt x="1204" y="66666"/>
                  </a:lnTo>
                  <a:lnTo>
                    <a:pt x="1204" y="66666"/>
                  </a:lnTo>
                  <a:lnTo>
                    <a:pt x="802" y="67083"/>
                  </a:lnTo>
                  <a:lnTo>
                    <a:pt x="401" y="68333"/>
                  </a:lnTo>
                  <a:lnTo>
                    <a:pt x="0" y="70000"/>
                  </a:lnTo>
                  <a:lnTo>
                    <a:pt x="802" y="71666"/>
                  </a:lnTo>
                  <a:lnTo>
                    <a:pt x="1204" y="72500"/>
                  </a:lnTo>
                  <a:lnTo>
                    <a:pt x="2408" y="73333"/>
                  </a:lnTo>
                  <a:lnTo>
                    <a:pt x="2408" y="73333"/>
                  </a:lnTo>
                  <a:close/>
                  <a:moveTo>
                    <a:pt x="12040" y="68750"/>
                  </a:moveTo>
                  <a:lnTo>
                    <a:pt x="12040" y="68750"/>
                  </a:lnTo>
                  <a:lnTo>
                    <a:pt x="19264" y="64166"/>
                  </a:lnTo>
                  <a:lnTo>
                    <a:pt x="26086" y="60000"/>
                  </a:lnTo>
                  <a:lnTo>
                    <a:pt x="33311" y="57083"/>
                  </a:lnTo>
                  <a:lnTo>
                    <a:pt x="41337" y="54166"/>
                  </a:lnTo>
                  <a:lnTo>
                    <a:pt x="41337" y="54166"/>
                  </a:lnTo>
                  <a:lnTo>
                    <a:pt x="42541" y="53750"/>
                  </a:lnTo>
                  <a:lnTo>
                    <a:pt x="43745" y="52500"/>
                  </a:lnTo>
                  <a:lnTo>
                    <a:pt x="44147" y="51666"/>
                  </a:lnTo>
                  <a:lnTo>
                    <a:pt x="44147" y="50000"/>
                  </a:lnTo>
                  <a:lnTo>
                    <a:pt x="44147" y="50000"/>
                  </a:lnTo>
                  <a:lnTo>
                    <a:pt x="42541" y="31250"/>
                  </a:lnTo>
                  <a:lnTo>
                    <a:pt x="41739" y="21250"/>
                  </a:lnTo>
                  <a:lnTo>
                    <a:pt x="42541" y="11666"/>
                  </a:lnTo>
                  <a:lnTo>
                    <a:pt x="42541" y="11666"/>
                  </a:lnTo>
                  <a:lnTo>
                    <a:pt x="55785" y="24583"/>
                  </a:lnTo>
                  <a:lnTo>
                    <a:pt x="62608" y="31250"/>
                  </a:lnTo>
                  <a:lnTo>
                    <a:pt x="69030" y="38333"/>
                  </a:lnTo>
                  <a:lnTo>
                    <a:pt x="69030" y="38333"/>
                  </a:lnTo>
                  <a:lnTo>
                    <a:pt x="69030" y="38750"/>
                  </a:lnTo>
                  <a:lnTo>
                    <a:pt x="69030" y="38750"/>
                  </a:lnTo>
                  <a:lnTo>
                    <a:pt x="69832" y="39166"/>
                  </a:lnTo>
                  <a:lnTo>
                    <a:pt x="70635" y="39583"/>
                  </a:lnTo>
                  <a:lnTo>
                    <a:pt x="71839" y="39583"/>
                  </a:lnTo>
                  <a:lnTo>
                    <a:pt x="73043" y="39583"/>
                  </a:lnTo>
                  <a:lnTo>
                    <a:pt x="73043" y="39583"/>
                  </a:lnTo>
                  <a:lnTo>
                    <a:pt x="81872" y="35000"/>
                  </a:lnTo>
                  <a:lnTo>
                    <a:pt x="91103" y="31666"/>
                  </a:lnTo>
                  <a:lnTo>
                    <a:pt x="96321" y="30000"/>
                  </a:lnTo>
                  <a:lnTo>
                    <a:pt x="101137" y="28750"/>
                  </a:lnTo>
                  <a:lnTo>
                    <a:pt x="105953" y="27916"/>
                  </a:lnTo>
                  <a:lnTo>
                    <a:pt x="110769" y="27916"/>
                  </a:lnTo>
                  <a:lnTo>
                    <a:pt x="110769" y="27916"/>
                  </a:lnTo>
                  <a:lnTo>
                    <a:pt x="105953" y="36666"/>
                  </a:lnTo>
                  <a:lnTo>
                    <a:pt x="100735" y="44166"/>
                  </a:lnTo>
                  <a:lnTo>
                    <a:pt x="94314" y="51666"/>
                  </a:lnTo>
                  <a:lnTo>
                    <a:pt x="87491" y="58333"/>
                  </a:lnTo>
                  <a:lnTo>
                    <a:pt x="87491" y="58333"/>
                  </a:lnTo>
                  <a:lnTo>
                    <a:pt x="86688" y="59166"/>
                  </a:lnTo>
                  <a:lnTo>
                    <a:pt x="86287" y="61250"/>
                  </a:lnTo>
                  <a:lnTo>
                    <a:pt x="86287" y="62500"/>
                  </a:lnTo>
                  <a:lnTo>
                    <a:pt x="87491" y="64166"/>
                  </a:lnTo>
                  <a:lnTo>
                    <a:pt x="87491" y="64166"/>
                  </a:lnTo>
                  <a:lnTo>
                    <a:pt x="94314" y="68750"/>
                  </a:lnTo>
                  <a:lnTo>
                    <a:pt x="101137" y="73750"/>
                  </a:lnTo>
                  <a:lnTo>
                    <a:pt x="104749" y="76666"/>
                  </a:lnTo>
                  <a:lnTo>
                    <a:pt x="107558" y="80000"/>
                  </a:lnTo>
                  <a:lnTo>
                    <a:pt x="109966" y="83750"/>
                  </a:lnTo>
                  <a:lnTo>
                    <a:pt x="111170" y="87083"/>
                  </a:lnTo>
                  <a:lnTo>
                    <a:pt x="111170" y="87083"/>
                  </a:lnTo>
                  <a:lnTo>
                    <a:pt x="102742" y="87083"/>
                  </a:lnTo>
                  <a:lnTo>
                    <a:pt x="98327" y="86666"/>
                  </a:lnTo>
                  <a:lnTo>
                    <a:pt x="93913" y="85833"/>
                  </a:lnTo>
                  <a:lnTo>
                    <a:pt x="89498" y="84583"/>
                  </a:lnTo>
                  <a:lnTo>
                    <a:pt x="85886" y="82500"/>
                  </a:lnTo>
                  <a:lnTo>
                    <a:pt x="81872" y="80833"/>
                  </a:lnTo>
                  <a:lnTo>
                    <a:pt x="78662" y="77500"/>
                  </a:lnTo>
                  <a:lnTo>
                    <a:pt x="78662" y="77500"/>
                  </a:lnTo>
                  <a:lnTo>
                    <a:pt x="77458" y="77083"/>
                  </a:lnTo>
                  <a:lnTo>
                    <a:pt x="76655" y="77083"/>
                  </a:lnTo>
                  <a:lnTo>
                    <a:pt x="74648" y="77083"/>
                  </a:lnTo>
                  <a:lnTo>
                    <a:pt x="73043" y="78750"/>
                  </a:lnTo>
                  <a:lnTo>
                    <a:pt x="72642" y="79583"/>
                  </a:lnTo>
                  <a:lnTo>
                    <a:pt x="72642" y="80000"/>
                  </a:lnTo>
                  <a:lnTo>
                    <a:pt x="72642" y="80000"/>
                  </a:lnTo>
                  <a:lnTo>
                    <a:pt x="71839" y="85000"/>
                  </a:lnTo>
                  <a:lnTo>
                    <a:pt x="70635" y="89583"/>
                  </a:lnTo>
                  <a:lnTo>
                    <a:pt x="69431" y="93750"/>
                  </a:lnTo>
                  <a:lnTo>
                    <a:pt x="67424" y="97500"/>
                  </a:lnTo>
                  <a:lnTo>
                    <a:pt x="65016" y="101250"/>
                  </a:lnTo>
                  <a:lnTo>
                    <a:pt x="62207" y="104583"/>
                  </a:lnTo>
                  <a:lnTo>
                    <a:pt x="59397" y="107500"/>
                  </a:lnTo>
                  <a:lnTo>
                    <a:pt x="55785" y="110833"/>
                  </a:lnTo>
                  <a:lnTo>
                    <a:pt x="55785" y="110833"/>
                  </a:lnTo>
                  <a:lnTo>
                    <a:pt x="54581" y="106666"/>
                  </a:lnTo>
                  <a:lnTo>
                    <a:pt x="53377" y="102500"/>
                  </a:lnTo>
                  <a:lnTo>
                    <a:pt x="52173" y="94166"/>
                  </a:lnTo>
                  <a:lnTo>
                    <a:pt x="50969" y="85000"/>
                  </a:lnTo>
                  <a:lnTo>
                    <a:pt x="50568" y="76666"/>
                  </a:lnTo>
                  <a:lnTo>
                    <a:pt x="50568" y="76666"/>
                  </a:lnTo>
                  <a:lnTo>
                    <a:pt x="50167" y="75000"/>
                  </a:lnTo>
                  <a:lnTo>
                    <a:pt x="48963" y="74166"/>
                  </a:lnTo>
                  <a:lnTo>
                    <a:pt x="47759" y="73750"/>
                  </a:lnTo>
                  <a:lnTo>
                    <a:pt x="46555" y="73750"/>
                  </a:lnTo>
                  <a:lnTo>
                    <a:pt x="46555" y="73750"/>
                  </a:lnTo>
                  <a:lnTo>
                    <a:pt x="38127" y="73750"/>
                  </a:lnTo>
                  <a:lnTo>
                    <a:pt x="29297" y="72500"/>
                  </a:lnTo>
                  <a:lnTo>
                    <a:pt x="20869" y="70833"/>
                  </a:lnTo>
                  <a:lnTo>
                    <a:pt x="12040" y="68750"/>
                  </a:lnTo>
                  <a:lnTo>
                    <a:pt x="12040" y="687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4;p15"/>
            <p:cNvSpPr/>
            <p:nvPr/>
          </p:nvSpPr>
          <p:spPr>
            <a:xfrm>
              <a:off x="2328" y="2397"/>
              <a:ext cx="505" cy="504"/>
            </a:xfrm>
            <a:custGeom>
              <a:rect b="b" l="l" r="r" t="t"/>
              <a:pathLst>
                <a:path extrusionOk="0" h="120000" w="120000">
                  <a:moveTo>
                    <a:pt x="101465" y="17142"/>
                  </a:moveTo>
                  <a:lnTo>
                    <a:pt x="101465" y="17142"/>
                  </a:lnTo>
                  <a:lnTo>
                    <a:pt x="105742" y="19761"/>
                  </a:lnTo>
                  <a:lnTo>
                    <a:pt x="109306" y="22857"/>
                  </a:lnTo>
                  <a:lnTo>
                    <a:pt x="112396" y="26666"/>
                  </a:lnTo>
                  <a:lnTo>
                    <a:pt x="114534" y="30238"/>
                  </a:lnTo>
                  <a:lnTo>
                    <a:pt x="116673" y="34285"/>
                  </a:lnTo>
                  <a:lnTo>
                    <a:pt x="118099" y="38333"/>
                  </a:lnTo>
                  <a:lnTo>
                    <a:pt x="119287" y="42857"/>
                  </a:lnTo>
                  <a:lnTo>
                    <a:pt x="119762" y="47142"/>
                  </a:lnTo>
                  <a:lnTo>
                    <a:pt x="120000" y="51666"/>
                  </a:lnTo>
                  <a:lnTo>
                    <a:pt x="119762" y="56428"/>
                  </a:lnTo>
                  <a:lnTo>
                    <a:pt x="119287" y="60952"/>
                  </a:lnTo>
                  <a:lnTo>
                    <a:pt x="118336" y="65238"/>
                  </a:lnTo>
                  <a:lnTo>
                    <a:pt x="117386" y="69523"/>
                  </a:lnTo>
                  <a:lnTo>
                    <a:pt x="115960" y="73809"/>
                  </a:lnTo>
                  <a:lnTo>
                    <a:pt x="114534" y="77857"/>
                  </a:lnTo>
                  <a:lnTo>
                    <a:pt x="112871" y="81428"/>
                  </a:lnTo>
                  <a:lnTo>
                    <a:pt x="112871" y="81428"/>
                  </a:lnTo>
                  <a:lnTo>
                    <a:pt x="110732" y="86428"/>
                  </a:lnTo>
                  <a:lnTo>
                    <a:pt x="108118" y="90952"/>
                  </a:lnTo>
                  <a:lnTo>
                    <a:pt x="105267" y="95476"/>
                  </a:lnTo>
                  <a:lnTo>
                    <a:pt x="101702" y="100000"/>
                  </a:lnTo>
                  <a:lnTo>
                    <a:pt x="98376" y="104285"/>
                  </a:lnTo>
                  <a:lnTo>
                    <a:pt x="94099" y="108333"/>
                  </a:lnTo>
                  <a:lnTo>
                    <a:pt x="89821" y="111904"/>
                  </a:lnTo>
                  <a:lnTo>
                    <a:pt x="87207" y="113571"/>
                  </a:lnTo>
                  <a:lnTo>
                    <a:pt x="84594" y="115000"/>
                  </a:lnTo>
                  <a:lnTo>
                    <a:pt x="81980" y="116190"/>
                  </a:lnTo>
                  <a:lnTo>
                    <a:pt x="79128" y="117142"/>
                  </a:lnTo>
                  <a:lnTo>
                    <a:pt x="76277" y="118095"/>
                  </a:lnTo>
                  <a:lnTo>
                    <a:pt x="73188" y="119047"/>
                  </a:lnTo>
                  <a:lnTo>
                    <a:pt x="70099" y="119523"/>
                  </a:lnTo>
                  <a:lnTo>
                    <a:pt x="66772" y="119761"/>
                  </a:lnTo>
                  <a:lnTo>
                    <a:pt x="63207" y="120000"/>
                  </a:lnTo>
                  <a:lnTo>
                    <a:pt x="59643" y="119761"/>
                  </a:lnTo>
                  <a:lnTo>
                    <a:pt x="55841" y="119523"/>
                  </a:lnTo>
                  <a:lnTo>
                    <a:pt x="51801" y="119047"/>
                  </a:lnTo>
                  <a:lnTo>
                    <a:pt x="47524" y="118095"/>
                  </a:lnTo>
                  <a:lnTo>
                    <a:pt x="43247" y="116666"/>
                  </a:lnTo>
                  <a:lnTo>
                    <a:pt x="38970" y="115238"/>
                  </a:lnTo>
                  <a:lnTo>
                    <a:pt x="34217" y="113571"/>
                  </a:lnTo>
                  <a:lnTo>
                    <a:pt x="29465" y="111428"/>
                  </a:lnTo>
                  <a:lnTo>
                    <a:pt x="24475" y="109047"/>
                  </a:lnTo>
                  <a:lnTo>
                    <a:pt x="24475" y="109047"/>
                  </a:lnTo>
                  <a:lnTo>
                    <a:pt x="20673" y="106904"/>
                  </a:lnTo>
                  <a:lnTo>
                    <a:pt x="17584" y="105000"/>
                  </a:lnTo>
                  <a:lnTo>
                    <a:pt x="14732" y="102619"/>
                  </a:lnTo>
                  <a:lnTo>
                    <a:pt x="11881" y="100476"/>
                  </a:lnTo>
                  <a:lnTo>
                    <a:pt x="9504" y="98095"/>
                  </a:lnTo>
                  <a:lnTo>
                    <a:pt x="7603" y="95714"/>
                  </a:lnTo>
                  <a:lnTo>
                    <a:pt x="5940" y="93571"/>
                  </a:lnTo>
                  <a:lnTo>
                    <a:pt x="4514" y="90952"/>
                  </a:lnTo>
                  <a:lnTo>
                    <a:pt x="3089" y="88333"/>
                  </a:lnTo>
                  <a:lnTo>
                    <a:pt x="1900" y="85714"/>
                  </a:lnTo>
                  <a:lnTo>
                    <a:pt x="1425" y="83333"/>
                  </a:lnTo>
                  <a:lnTo>
                    <a:pt x="475" y="80714"/>
                  </a:lnTo>
                  <a:lnTo>
                    <a:pt x="237" y="78095"/>
                  </a:lnTo>
                  <a:lnTo>
                    <a:pt x="0" y="75476"/>
                  </a:lnTo>
                  <a:lnTo>
                    <a:pt x="0" y="70238"/>
                  </a:lnTo>
                  <a:lnTo>
                    <a:pt x="475" y="65238"/>
                  </a:lnTo>
                  <a:lnTo>
                    <a:pt x="1425" y="60000"/>
                  </a:lnTo>
                  <a:lnTo>
                    <a:pt x="2851" y="55238"/>
                  </a:lnTo>
                  <a:lnTo>
                    <a:pt x="4277" y="50238"/>
                  </a:lnTo>
                  <a:lnTo>
                    <a:pt x="7366" y="41666"/>
                  </a:lnTo>
                  <a:lnTo>
                    <a:pt x="10217" y="34523"/>
                  </a:lnTo>
                  <a:lnTo>
                    <a:pt x="10217" y="34523"/>
                  </a:lnTo>
                  <a:lnTo>
                    <a:pt x="12831" y="28809"/>
                  </a:lnTo>
                  <a:lnTo>
                    <a:pt x="15207" y="23809"/>
                  </a:lnTo>
                  <a:lnTo>
                    <a:pt x="18059" y="19285"/>
                  </a:lnTo>
                  <a:lnTo>
                    <a:pt x="21386" y="15000"/>
                  </a:lnTo>
                  <a:lnTo>
                    <a:pt x="24475" y="11428"/>
                  </a:lnTo>
                  <a:lnTo>
                    <a:pt x="27801" y="8333"/>
                  </a:lnTo>
                  <a:lnTo>
                    <a:pt x="31366" y="5714"/>
                  </a:lnTo>
                  <a:lnTo>
                    <a:pt x="35168" y="3333"/>
                  </a:lnTo>
                  <a:lnTo>
                    <a:pt x="38970" y="1904"/>
                  </a:lnTo>
                  <a:lnTo>
                    <a:pt x="43247" y="952"/>
                  </a:lnTo>
                  <a:lnTo>
                    <a:pt x="47524" y="238"/>
                  </a:lnTo>
                  <a:lnTo>
                    <a:pt x="52514" y="0"/>
                  </a:lnTo>
                  <a:lnTo>
                    <a:pt x="57267" y="238"/>
                  </a:lnTo>
                  <a:lnTo>
                    <a:pt x="62495" y="1190"/>
                  </a:lnTo>
                  <a:lnTo>
                    <a:pt x="67485" y="2619"/>
                  </a:lnTo>
                  <a:lnTo>
                    <a:pt x="73188" y="4285"/>
                  </a:lnTo>
                  <a:lnTo>
                    <a:pt x="73188" y="4285"/>
                  </a:lnTo>
                  <a:lnTo>
                    <a:pt x="74851" y="4523"/>
                  </a:lnTo>
                  <a:lnTo>
                    <a:pt x="79841" y="6666"/>
                  </a:lnTo>
                  <a:lnTo>
                    <a:pt x="83881" y="8095"/>
                  </a:lnTo>
                  <a:lnTo>
                    <a:pt x="88633" y="10238"/>
                  </a:lnTo>
                  <a:lnTo>
                    <a:pt x="94574" y="13095"/>
                  </a:lnTo>
                  <a:lnTo>
                    <a:pt x="101465" y="17142"/>
                  </a:lnTo>
                  <a:lnTo>
                    <a:pt x="101465" y="1714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p15"/>
            <p:cNvSpPr/>
            <p:nvPr/>
          </p:nvSpPr>
          <p:spPr>
            <a:xfrm>
              <a:off x="2320" y="2389"/>
              <a:ext cx="520" cy="518"/>
            </a:xfrm>
            <a:custGeom>
              <a:rect b="b" l="l" r="r" t="t"/>
              <a:pathLst>
                <a:path extrusionOk="0" h="120000" w="120000">
                  <a:moveTo>
                    <a:pt x="9461" y="36138"/>
                  </a:moveTo>
                  <a:lnTo>
                    <a:pt x="9461" y="36138"/>
                  </a:lnTo>
                  <a:lnTo>
                    <a:pt x="6923" y="43088"/>
                  </a:lnTo>
                  <a:lnTo>
                    <a:pt x="4615" y="49806"/>
                  </a:lnTo>
                  <a:lnTo>
                    <a:pt x="2307" y="56756"/>
                  </a:lnTo>
                  <a:lnTo>
                    <a:pt x="1384" y="60231"/>
                  </a:lnTo>
                  <a:lnTo>
                    <a:pt x="692" y="63938"/>
                  </a:lnTo>
                  <a:lnTo>
                    <a:pt x="692" y="63938"/>
                  </a:lnTo>
                  <a:lnTo>
                    <a:pt x="461" y="67876"/>
                  </a:lnTo>
                  <a:lnTo>
                    <a:pt x="0" y="71351"/>
                  </a:lnTo>
                  <a:lnTo>
                    <a:pt x="461" y="75289"/>
                  </a:lnTo>
                  <a:lnTo>
                    <a:pt x="692" y="78532"/>
                  </a:lnTo>
                  <a:lnTo>
                    <a:pt x="1384" y="82239"/>
                  </a:lnTo>
                  <a:lnTo>
                    <a:pt x="2538" y="85250"/>
                  </a:lnTo>
                  <a:lnTo>
                    <a:pt x="3692" y="88725"/>
                  </a:lnTo>
                  <a:lnTo>
                    <a:pt x="5307" y="91737"/>
                  </a:lnTo>
                  <a:lnTo>
                    <a:pt x="7384" y="94517"/>
                  </a:lnTo>
                  <a:lnTo>
                    <a:pt x="9230" y="97297"/>
                  </a:lnTo>
                  <a:lnTo>
                    <a:pt x="11769" y="99845"/>
                  </a:lnTo>
                  <a:lnTo>
                    <a:pt x="14307" y="102393"/>
                  </a:lnTo>
                  <a:lnTo>
                    <a:pt x="17076" y="104478"/>
                  </a:lnTo>
                  <a:lnTo>
                    <a:pt x="20076" y="106795"/>
                  </a:lnTo>
                  <a:lnTo>
                    <a:pt x="23307" y="108648"/>
                  </a:lnTo>
                  <a:lnTo>
                    <a:pt x="26769" y="110270"/>
                  </a:lnTo>
                  <a:lnTo>
                    <a:pt x="26769" y="110270"/>
                  </a:lnTo>
                  <a:lnTo>
                    <a:pt x="34153" y="113745"/>
                  </a:lnTo>
                  <a:lnTo>
                    <a:pt x="41538" y="116525"/>
                  </a:lnTo>
                  <a:lnTo>
                    <a:pt x="45461" y="117683"/>
                  </a:lnTo>
                  <a:lnTo>
                    <a:pt x="49384" y="118610"/>
                  </a:lnTo>
                  <a:lnTo>
                    <a:pt x="53307" y="119305"/>
                  </a:lnTo>
                  <a:lnTo>
                    <a:pt x="57230" y="119768"/>
                  </a:lnTo>
                  <a:lnTo>
                    <a:pt x="61384" y="120000"/>
                  </a:lnTo>
                  <a:lnTo>
                    <a:pt x="65307" y="120000"/>
                  </a:lnTo>
                  <a:lnTo>
                    <a:pt x="69000" y="119768"/>
                  </a:lnTo>
                  <a:lnTo>
                    <a:pt x="72923" y="119305"/>
                  </a:lnTo>
                  <a:lnTo>
                    <a:pt x="76846" y="118378"/>
                  </a:lnTo>
                  <a:lnTo>
                    <a:pt x="80538" y="116988"/>
                  </a:lnTo>
                  <a:lnTo>
                    <a:pt x="84230" y="115366"/>
                  </a:lnTo>
                  <a:lnTo>
                    <a:pt x="87923" y="113513"/>
                  </a:lnTo>
                  <a:lnTo>
                    <a:pt x="87923" y="113513"/>
                  </a:lnTo>
                  <a:lnTo>
                    <a:pt x="90692" y="111660"/>
                  </a:lnTo>
                  <a:lnTo>
                    <a:pt x="93230" y="109575"/>
                  </a:lnTo>
                  <a:lnTo>
                    <a:pt x="95769" y="107258"/>
                  </a:lnTo>
                  <a:lnTo>
                    <a:pt x="98076" y="105173"/>
                  </a:lnTo>
                  <a:lnTo>
                    <a:pt x="100615" y="102393"/>
                  </a:lnTo>
                  <a:lnTo>
                    <a:pt x="102923" y="99845"/>
                  </a:lnTo>
                  <a:lnTo>
                    <a:pt x="105230" y="96833"/>
                  </a:lnTo>
                  <a:lnTo>
                    <a:pt x="107307" y="93590"/>
                  </a:lnTo>
                  <a:lnTo>
                    <a:pt x="111000" y="87335"/>
                  </a:lnTo>
                  <a:lnTo>
                    <a:pt x="112615" y="83861"/>
                  </a:lnTo>
                  <a:lnTo>
                    <a:pt x="114230" y="80617"/>
                  </a:lnTo>
                  <a:lnTo>
                    <a:pt x="115615" y="76911"/>
                  </a:lnTo>
                  <a:lnTo>
                    <a:pt x="116769" y="73667"/>
                  </a:lnTo>
                  <a:lnTo>
                    <a:pt x="117923" y="69961"/>
                  </a:lnTo>
                  <a:lnTo>
                    <a:pt x="118615" y="66486"/>
                  </a:lnTo>
                  <a:lnTo>
                    <a:pt x="119538" y="62779"/>
                  </a:lnTo>
                  <a:lnTo>
                    <a:pt x="119769" y="59073"/>
                  </a:lnTo>
                  <a:lnTo>
                    <a:pt x="120000" y="55598"/>
                  </a:lnTo>
                  <a:lnTo>
                    <a:pt x="120000" y="51891"/>
                  </a:lnTo>
                  <a:lnTo>
                    <a:pt x="120000" y="48648"/>
                  </a:lnTo>
                  <a:lnTo>
                    <a:pt x="119538" y="44942"/>
                  </a:lnTo>
                  <a:lnTo>
                    <a:pt x="119076" y="41698"/>
                  </a:lnTo>
                  <a:lnTo>
                    <a:pt x="118153" y="38223"/>
                  </a:lnTo>
                  <a:lnTo>
                    <a:pt x="117000" y="35212"/>
                  </a:lnTo>
                  <a:lnTo>
                    <a:pt x="115615" y="32200"/>
                  </a:lnTo>
                  <a:lnTo>
                    <a:pt x="114000" y="29189"/>
                  </a:lnTo>
                  <a:lnTo>
                    <a:pt x="112153" y="26409"/>
                  </a:lnTo>
                  <a:lnTo>
                    <a:pt x="109846" y="23861"/>
                  </a:lnTo>
                  <a:lnTo>
                    <a:pt x="107307" y="21312"/>
                  </a:lnTo>
                  <a:lnTo>
                    <a:pt x="104538" y="19227"/>
                  </a:lnTo>
                  <a:lnTo>
                    <a:pt x="101307" y="16911"/>
                  </a:lnTo>
                  <a:lnTo>
                    <a:pt x="101307" y="16911"/>
                  </a:lnTo>
                  <a:lnTo>
                    <a:pt x="93923" y="12972"/>
                  </a:lnTo>
                  <a:lnTo>
                    <a:pt x="85615" y="8803"/>
                  </a:lnTo>
                  <a:lnTo>
                    <a:pt x="81461" y="6949"/>
                  </a:lnTo>
                  <a:lnTo>
                    <a:pt x="77076" y="5096"/>
                  </a:lnTo>
                  <a:lnTo>
                    <a:pt x="72692" y="3474"/>
                  </a:lnTo>
                  <a:lnTo>
                    <a:pt x="68307" y="2084"/>
                  </a:lnTo>
                  <a:lnTo>
                    <a:pt x="63461" y="926"/>
                  </a:lnTo>
                  <a:lnTo>
                    <a:pt x="59076" y="463"/>
                  </a:lnTo>
                  <a:lnTo>
                    <a:pt x="54461" y="0"/>
                  </a:lnTo>
                  <a:lnTo>
                    <a:pt x="50076" y="0"/>
                  </a:lnTo>
                  <a:lnTo>
                    <a:pt x="45461" y="463"/>
                  </a:lnTo>
                  <a:lnTo>
                    <a:pt x="41307" y="1389"/>
                  </a:lnTo>
                  <a:lnTo>
                    <a:pt x="37153" y="2779"/>
                  </a:lnTo>
                  <a:lnTo>
                    <a:pt x="33000" y="4633"/>
                  </a:lnTo>
                  <a:lnTo>
                    <a:pt x="33000" y="4633"/>
                  </a:lnTo>
                  <a:lnTo>
                    <a:pt x="28846" y="7644"/>
                  </a:lnTo>
                  <a:lnTo>
                    <a:pt x="25384" y="10656"/>
                  </a:lnTo>
                  <a:lnTo>
                    <a:pt x="21923" y="14362"/>
                  </a:lnTo>
                  <a:lnTo>
                    <a:pt x="18923" y="18301"/>
                  </a:lnTo>
                  <a:lnTo>
                    <a:pt x="16153" y="22702"/>
                  </a:lnTo>
                  <a:lnTo>
                    <a:pt x="13615" y="26872"/>
                  </a:lnTo>
                  <a:lnTo>
                    <a:pt x="11538" y="31737"/>
                  </a:lnTo>
                  <a:lnTo>
                    <a:pt x="9461" y="36138"/>
                  </a:lnTo>
                  <a:lnTo>
                    <a:pt x="9461" y="36138"/>
                  </a:lnTo>
                  <a:close/>
                  <a:moveTo>
                    <a:pt x="39923" y="5559"/>
                  </a:moveTo>
                  <a:lnTo>
                    <a:pt x="39923" y="5559"/>
                  </a:lnTo>
                  <a:lnTo>
                    <a:pt x="43615" y="4633"/>
                  </a:lnTo>
                  <a:lnTo>
                    <a:pt x="47538" y="3706"/>
                  </a:lnTo>
                  <a:lnTo>
                    <a:pt x="51461" y="3474"/>
                  </a:lnTo>
                  <a:lnTo>
                    <a:pt x="55153" y="3474"/>
                  </a:lnTo>
                  <a:lnTo>
                    <a:pt x="59076" y="4169"/>
                  </a:lnTo>
                  <a:lnTo>
                    <a:pt x="63000" y="4633"/>
                  </a:lnTo>
                  <a:lnTo>
                    <a:pt x="66923" y="5559"/>
                  </a:lnTo>
                  <a:lnTo>
                    <a:pt x="70846" y="6486"/>
                  </a:lnTo>
                  <a:lnTo>
                    <a:pt x="74538" y="7876"/>
                  </a:lnTo>
                  <a:lnTo>
                    <a:pt x="78230" y="9266"/>
                  </a:lnTo>
                  <a:lnTo>
                    <a:pt x="85615" y="12741"/>
                  </a:lnTo>
                  <a:lnTo>
                    <a:pt x="92538" y="16447"/>
                  </a:lnTo>
                  <a:lnTo>
                    <a:pt x="99230" y="19922"/>
                  </a:lnTo>
                  <a:lnTo>
                    <a:pt x="99230" y="19922"/>
                  </a:lnTo>
                  <a:lnTo>
                    <a:pt x="102000" y="22007"/>
                  </a:lnTo>
                  <a:lnTo>
                    <a:pt x="104538" y="23861"/>
                  </a:lnTo>
                  <a:lnTo>
                    <a:pt x="106846" y="25714"/>
                  </a:lnTo>
                  <a:lnTo>
                    <a:pt x="108923" y="28262"/>
                  </a:lnTo>
                  <a:lnTo>
                    <a:pt x="110769" y="30579"/>
                  </a:lnTo>
                  <a:lnTo>
                    <a:pt x="112153" y="33359"/>
                  </a:lnTo>
                  <a:lnTo>
                    <a:pt x="113538" y="35907"/>
                  </a:lnTo>
                  <a:lnTo>
                    <a:pt x="114461" y="38687"/>
                  </a:lnTo>
                  <a:lnTo>
                    <a:pt x="115384" y="41467"/>
                  </a:lnTo>
                  <a:lnTo>
                    <a:pt x="115846" y="44478"/>
                  </a:lnTo>
                  <a:lnTo>
                    <a:pt x="116538" y="47490"/>
                  </a:lnTo>
                  <a:lnTo>
                    <a:pt x="116769" y="50270"/>
                  </a:lnTo>
                  <a:lnTo>
                    <a:pt x="116769" y="53513"/>
                  </a:lnTo>
                  <a:lnTo>
                    <a:pt x="116538" y="56756"/>
                  </a:lnTo>
                  <a:lnTo>
                    <a:pt x="115615" y="62779"/>
                  </a:lnTo>
                  <a:lnTo>
                    <a:pt x="114230" y="69266"/>
                  </a:lnTo>
                  <a:lnTo>
                    <a:pt x="112384" y="75289"/>
                  </a:lnTo>
                  <a:lnTo>
                    <a:pt x="109846" y="81544"/>
                  </a:lnTo>
                  <a:lnTo>
                    <a:pt x="106846" y="87335"/>
                  </a:lnTo>
                  <a:lnTo>
                    <a:pt x="103384" y="92895"/>
                  </a:lnTo>
                  <a:lnTo>
                    <a:pt x="99923" y="97760"/>
                  </a:lnTo>
                  <a:lnTo>
                    <a:pt x="96000" y="102393"/>
                  </a:lnTo>
                  <a:lnTo>
                    <a:pt x="91846" y="106100"/>
                  </a:lnTo>
                  <a:lnTo>
                    <a:pt x="91846" y="106100"/>
                  </a:lnTo>
                  <a:lnTo>
                    <a:pt x="87923" y="108880"/>
                  </a:lnTo>
                  <a:lnTo>
                    <a:pt x="84230" y="111428"/>
                  </a:lnTo>
                  <a:lnTo>
                    <a:pt x="80538" y="113050"/>
                  </a:lnTo>
                  <a:lnTo>
                    <a:pt x="76384" y="114440"/>
                  </a:lnTo>
                  <a:lnTo>
                    <a:pt x="72230" y="115598"/>
                  </a:lnTo>
                  <a:lnTo>
                    <a:pt x="68076" y="116293"/>
                  </a:lnTo>
                  <a:lnTo>
                    <a:pt x="63923" y="116525"/>
                  </a:lnTo>
                  <a:lnTo>
                    <a:pt x="59769" y="116525"/>
                  </a:lnTo>
                  <a:lnTo>
                    <a:pt x="55615" y="116293"/>
                  </a:lnTo>
                  <a:lnTo>
                    <a:pt x="51000" y="115366"/>
                  </a:lnTo>
                  <a:lnTo>
                    <a:pt x="46846" y="114440"/>
                  </a:lnTo>
                  <a:lnTo>
                    <a:pt x="42692" y="113050"/>
                  </a:lnTo>
                  <a:lnTo>
                    <a:pt x="38538" y="111660"/>
                  </a:lnTo>
                  <a:lnTo>
                    <a:pt x="34384" y="110038"/>
                  </a:lnTo>
                  <a:lnTo>
                    <a:pt x="30461" y="108416"/>
                  </a:lnTo>
                  <a:lnTo>
                    <a:pt x="26769" y="106563"/>
                  </a:lnTo>
                  <a:lnTo>
                    <a:pt x="26769" y="106563"/>
                  </a:lnTo>
                  <a:lnTo>
                    <a:pt x="22846" y="104247"/>
                  </a:lnTo>
                  <a:lnTo>
                    <a:pt x="18923" y="101698"/>
                  </a:lnTo>
                  <a:lnTo>
                    <a:pt x="15692" y="98918"/>
                  </a:lnTo>
                  <a:lnTo>
                    <a:pt x="12461" y="95907"/>
                  </a:lnTo>
                  <a:lnTo>
                    <a:pt x="9692" y="92664"/>
                  </a:lnTo>
                  <a:lnTo>
                    <a:pt x="7384" y="88957"/>
                  </a:lnTo>
                  <a:lnTo>
                    <a:pt x="5538" y="85019"/>
                  </a:lnTo>
                  <a:lnTo>
                    <a:pt x="4846" y="82934"/>
                  </a:lnTo>
                  <a:lnTo>
                    <a:pt x="4153" y="80617"/>
                  </a:lnTo>
                  <a:lnTo>
                    <a:pt x="4153" y="80617"/>
                  </a:lnTo>
                  <a:lnTo>
                    <a:pt x="3692" y="77142"/>
                  </a:lnTo>
                  <a:lnTo>
                    <a:pt x="3461" y="73667"/>
                  </a:lnTo>
                  <a:lnTo>
                    <a:pt x="3692" y="70193"/>
                  </a:lnTo>
                  <a:lnTo>
                    <a:pt x="3923" y="66949"/>
                  </a:lnTo>
                  <a:lnTo>
                    <a:pt x="4153" y="63243"/>
                  </a:lnTo>
                  <a:lnTo>
                    <a:pt x="5076" y="60000"/>
                  </a:lnTo>
                  <a:lnTo>
                    <a:pt x="6923" y="53281"/>
                  </a:lnTo>
                  <a:lnTo>
                    <a:pt x="6923" y="53281"/>
                  </a:lnTo>
                  <a:lnTo>
                    <a:pt x="9230" y="46332"/>
                  </a:lnTo>
                  <a:lnTo>
                    <a:pt x="11769" y="39382"/>
                  </a:lnTo>
                  <a:lnTo>
                    <a:pt x="14769" y="32200"/>
                  </a:lnTo>
                  <a:lnTo>
                    <a:pt x="16384" y="28494"/>
                  </a:lnTo>
                  <a:lnTo>
                    <a:pt x="18461" y="25250"/>
                  </a:lnTo>
                  <a:lnTo>
                    <a:pt x="20307" y="22007"/>
                  </a:lnTo>
                  <a:lnTo>
                    <a:pt x="22615" y="18764"/>
                  </a:lnTo>
                  <a:lnTo>
                    <a:pt x="24692" y="15984"/>
                  </a:lnTo>
                  <a:lnTo>
                    <a:pt x="27461" y="13204"/>
                  </a:lnTo>
                  <a:lnTo>
                    <a:pt x="30230" y="10656"/>
                  </a:lnTo>
                  <a:lnTo>
                    <a:pt x="33000" y="8803"/>
                  </a:lnTo>
                  <a:lnTo>
                    <a:pt x="36461" y="6949"/>
                  </a:lnTo>
                  <a:lnTo>
                    <a:pt x="39923" y="5559"/>
                  </a:lnTo>
                  <a:lnTo>
                    <a:pt x="39923" y="55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16;p15"/>
            <p:cNvSpPr/>
            <p:nvPr/>
          </p:nvSpPr>
          <p:spPr>
            <a:xfrm>
              <a:off x="2609" y="2295"/>
              <a:ext cx="133" cy="196"/>
            </a:xfrm>
            <a:custGeom>
              <a:rect b="b" l="l" r="r" t="t"/>
              <a:pathLst>
                <a:path extrusionOk="0" h="120000" w="120000">
                  <a:moveTo>
                    <a:pt x="57744" y="43469"/>
                  </a:moveTo>
                  <a:lnTo>
                    <a:pt x="57744" y="43469"/>
                  </a:lnTo>
                  <a:lnTo>
                    <a:pt x="57744" y="46530"/>
                  </a:lnTo>
                  <a:lnTo>
                    <a:pt x="57744" y="48979"/>
                  </a:lnTo>
                  <a:lnTo>
                    <a:pt x="59548" y="51428"/>
                  </a:lnTo>
                  <a:lnTo>
                    <a:pt x="61353" y="52653"/>
                  </a:lnTo>
                  <a:lnTo>
                    <a:pt x="63157" y="54489"/>
                  </a:lnTo>
                  <a:lnTo>
                    <a:pt x="66766" y="55714"/>
                  </a:lnTo>
                  <a:lnTo>
                    <a:pt x="73984" y="56326"/>
                  </a:lnTo>
                  <a:lnTo>
                    <a:pt x="83007" y="55714"/>
                  </a:lnTo>
                  <a:lnTo>
                    <a:pt x="92030" y="54489"/>
                  </a:lnTo>
                  <a:lnTo>
                    <a:pt x="98345" y="52040"/>
                  </a:lnTo>
                  <a:lnTo>
                    <a:pt x="102857" y="48979"/>
                  </a:lnTo>
                  <a:lnTo>
                    <a:pt x="102857" y="48979"/>
                  </a:lnTo>
                  <a:lnTo>
                    <a:pt x="104661" y="47142"/>
                  </a:lnTo>
                  <a:lnTo>
                    <a:pt x="105563" y="44081"/>
                  </a:lnTo>
                  <a:lnTo>
                    <a:pt x="106466" y="41020"/>
                  </a:lnTo>
                  <a:lnTo>
                    <a:pt x="105563" y="37346"/>
                  </a:lnTo>
                  <a:lnTo>
                    <a:pt x="104661" y="31836"/>
                  </a:lnTo>
                  <a:lnTo>
                    <a:pt x="101052" y="26326"/>
                  </a:lnTo>
                  <a:lnTo>
                    <a:pt x="101052" y="26326"/>
                  </a:lnTo>
                  <a:lnTo>
                    <a:pt x="98345" y="22040"/>
                  </a:lnTo>
                  <a:lnTo>
                    <a:pt x="93834" y="18979"/>
                  </a:lnTo>
                  <a:lnTo>
                    <a:pt x="90225" y="15918"/>
                  </a:lnTo>
                  <a:lnTo>
                    <a:pt x="84812" y="14081"/>
                  </a:lnTo>
                  <a:lnTo>
                    <a:pt x="81203" y="11632"/>
                  </a:lnTo>
                  <a:lnTo>
                    <a:pt x="75789" y="11020"/>
                  </a:lnTo>
                  <a:lnTo>
                    <a:pt x="70375" y="10408"/>
                  </a:lnTo>
                  <a:lnTo>
                    <a:pt x="64962" y="9795"/>
                  </a:lnTo>
                  <a:lnTo>
                    <a:pt x="54135" y="10408"/>
                  </a:lnTo>
                  <a:lnTo>
                    <a:pt x="43308" y="12244"/>
                  </a:lnTo>
                  <a:lnTo>
                    <a:pt x="32481" y="15918"/>
                  </a:lnTo>
                  <a:lnTo>
                    <a:pt x="22556" y="21428"/>
                  </a:lnTo>
                  <a:lnTo>
                    <a:pt x="22556" y="21428"/>
                  </a:lnTo>
                  <a:lnTo>
                    <a:pt x="18947" y="24489"/>
                  </a:lnTo>
                  <a:lnTo>
                    <a:pt x="16240" y="26326"/>
                  </a:lnTo>
                  <a:lnTo>
                    <a:pt x="13533" y="29387"/>
                  </a:lnTo>
                  <a:lnTo>
                    <a:pt x="11729" y="33061"/>
                  </a:lnTo>
                  <a:lnTo>
                    <a:pt x="11729" y="36122"/>
                  </a:lnTo>
                  <a:lnTo>
                    <a:pt x="10827" y="39183"/>
                  </a:lnTo>
                  <a:lnTo>
                    <a:pt x="12631" y="45306"/>
                  </a:lnTo>
                  <a:lnTo>
                    <a:pt x="16240" y="52040"/>
                  </a:lnTo>
                  <a:lnTo>
                    <a:pt x="21654" y="58775"/>
                  </a:lnTo>
                  <a:lnTo>
                    <a:pt x="27969" y="65510"/>
                  </a:lnTo>
                  <a:lnTo>
                    <a:pt x="35187" y="72244"/>
                  </a:lnTo>
                  <a:lnTo>
                    <a:pt x="45112" y="78367"/>
                  </a:lnTo>
                  <a:lnTo>
                    <a:pt x="54135" y="84489"/>
                  </a:lnTo>
                  <a:lnTo>
                    <a:pt x="73082" y="96122"/>
                  </a:lnTo>
                  <a:lnTo>
                    <a:pt x="92030" y="105306"/>
                  </a:lnTo>
                  <a:lnTo>
                    <a:pt x="105563" y="110816"/>
                  </a:lnTo>
                  <a:lnTo>
                    <a:pt x="105563" y="110816"/>
                  </a:lnTo>
                  <a:lnTo>
                    <a:pt x="108270" y="112653"/>
                  </a:lnTo>
                  <a:lnTo>
                    <a:pt x="109172" y="113877"/>
                  </a:lnTo>
                  <a:lnTo>
                    <a:pt x="108270" y="116326"/>
                  </a:lnTo>
                  <a:lnTo>
                    <a:pt x="106466" y="117551"/>
                  </a:lnTo>
                  <a:lnTo>
                    <a:pt x="105563" y="118163"/>
                  </a:lnTo>
                  <a:lnTo>
                    <a:pt x="103759" y="119999"/>
                  </a:lnTo>
                  <a:lnTo>
                    <a:pt x="100150" y="119999"/>
                  </a:lnTo>
                  <a:lnTo>
                    <a:pt x="98345" y="119387"/>
                  </a:lnTo>
                  <a:lnTo>
                    <a:pt x="98345" y="119387"/>
                  </a:lnTo>
                  <a:lnTo>
                    <a:pt x="83909" y="113265"/>
                  </a:lnTo>
                  <a:lnTo>
                    <a:pt x="70375" y="106530"/>
                  </a:lnTo>
                  <a:lnTo>
                    <a:pt x="55939" y="99183"/>
                  </a:lnTo>
                  <a:lnTo>
                    <a:pt x="43308" y="91224"/>
                  </a:lnTo>
                  <a:lnTo>
                    <a:pt x="30676" y="82040"/>
                  </a:lnTo>
                  <a:lnTo>
                    <a:pt x="19849" y="73469"/>
                  </a:lnTo>
                  <a:lnTo>
                    <a:pt x="11729" y="63673"/>
                  </a:lnTo>
                  <a:lnTo>
                    <a:pt x="3609" y="53877"/>
                  </a:lnTo>
                  <a:lnTo>
                    <a:pt x="3609" y="53877"/>
                  </a:lnTo>
                  <a:lnTo>
                    <a:pt x="902" y="47755"/>
                  </a:lnTo>
                  <a:lnTo>
                    <a:pt x="0" y="42857"/>
                  </a:lnTo>
                  <a:lnTo>
                    <a:pt x="0" y="37346"/>
                  </a:lnTo>
                  <a:lnTo>
                    <a:pt x="0" y="33061"/>
                  </a:lnTo>
                  <a:lnTo>
                    <a:pt x="1804" y="28163"/>
                  </a:lnTo>
                  <a:lnTo>
                    <a:pt x="5413" y="23265"/>
                  </a:lnTo>
                  <a:lnTo>
                    <a:pt x="8120" y="18979"/>
                  </a:lnTo>
                  <a:lnTo>
                    <a:pt x="12631" y="15306"/>
                  </a:lnTo>
                  <a:lnTo>
                    <a:pt x="18045" y="11632"/>
                  </a:lnTo>
                  <a:lnTo>
                    <a:pt x="23458" y="8571"/>
                  </a:lnTo>
                  <a:lnTo>
                    <a:pt x="29774" y="6122"/>
                  </a:lnTo>
                  <a:lnTo>
                    <a:pt x="36090" y="3673"/>
                  </a:lnTo>
                  <a:lnTo>
                    <a:pt x="44210" y="2448"/>
                  </a:lnTo>
                  <a:lnTo>
                    <a:pt x="51428" y="612"/>
                  </a:lnTo>
                  <a:lnTo>
                    <a:pt x="59548" y="0"/>
                  </a:lnTo>
                  <a:lnTo>
                    <a:pt x="66766" y="0"/>
                  </a:lnTo>
                  <a:lnTo>
                    <a:pt x="66766" y="0"/>
                  </a:lnTo>
                  <a:lnTo>
                    <a:pt x="73082" y="0"/>
                  </a:lnTo>
                  <a:lnTo>
                    <a:pt x="79398" y="1224"/>
                  </a:lnTo>
                  <a:lnTo>
                    <a:pt x="84812" y="3061"/>
                  </a:lnTo>
                  <a:lnTo>
                    <a:pt x="90225" y="4285"/>
                  </a:lnTo>
                  <a:lnTo>
                    <a:pt x="95639" y="7346"/>
                  </a:lnTo>
                  <a:lnTo>
                    <a:pt x="101052" y="10408"/>
                  </a:lnTo>
                  <a:lnTo>
                    <a:pt x="105563" y="13469"/>
                  </a:lnTo>
                  <a:lnTo>
                    <a:pt x="109172" y="17142"/>
                  </a:lnTo>
                  <a:lnTo>
                    <a:pt x="115488" y="24489"/>
                  </a:lnTo>
                  <a:lnTo>
                    <a:pt x="117293" y="28775"/>
                  </a:lnTo>
                  <a:lnTo>
                    <a:pt x="119097" y="33061"/>
                  </a:lnTo>
                  <a:lnTo>
                    <a:pt x="120000" y="37346"/>
                  </a:lnTo>
                  <a:lnTo>
                    <a:pt x="120000" y="41020"/>
                  </a:lnTo>
                  <a:lnTo>
                    <a:pt x="119097" y="45306"/>
                  </a:lnTo>
                  <a:lnTo>
                    <a:pt x="117293" y="50204"/>
                  </a:lnTo>
                  <a:lnTo>
                    <a:pt x="117293" y="50204"/>
                  </a:lnTo>
                  <a:lnTo>
                    <a:pt x="115488" y="54489"/>
                  </a:lnTo>
                  <a:lnTo>
                    <a:pt x="110977" y="58163"/>
                  </a:lnTo>
                  <a:lnTo>
                    <a:pt x="105563" y="61224"/>
                  </a:lnTo>
                  <a:lnTo>
                    <a:pt x="100150" y="63061"/>
                  </a:lnTo>
                  <a:lnTo>
                    <a:pt x="93834" y="64897"/>
                  </a:lnTo>
                  <a:lnTo>
                    <a:pt x="87518" y="66122"/>
                  </a:lnTo>
                  <a:lnTo>
                    <a:pt x="79398" y="66122"/>
                  </a:lnTo>
                  <a:lnTo>
                    <a:pt x="73082" y="66122"/>
                  </a:lnTo>
                  <a:lnTo>
                    <a:pt x="66766" y="64897"/>
                  </a:lnTo>
                  <a:lnTo>
                    <a:pt x="60451" y="63061"/>
                  </a:lnTo>
                  <a:lnTo>
                    <a:pt x="55037" y="61224"/>
                  </a:lnTo>
                  <a:lnTo>
                    <a:pt x="50526" y="58163"/>
                  </a:lnTo>
                  <a:lnTo>
                    <a:pt x="46917" y="54489"/>
                  </a:lnTo>
                  <a:lnTo>
                    <a:pt x="45112" y="50204"/>
                  </a:lnTo>
                  <a:lnTo>
                    <a:pt x="44210" y="45306"/>
                  </a:lnTo>
                  <a:lnTo>
                    <a:pt x="45112" y="40408"/>
                  </a:lnTo>
                  <a:lnTo>
                    <a:pt x="45112" y="40408"/>
                  </a:lnTo>
                  <a:lnTo>
                    <a:pt x="46917" y="37959"/>
                  </a:lnTo>
                  <a:lnTo>
                    <a:pt x="48721" y="37346"/>
                  </a:lnTo>
                  <a:lnTo>
                    <a:pt x="51428" y="36734"/>
                  </a:lnTo>
                  <a:lnTo>
                    <a:pt x="54135" y="37346"/>
                  </a:lnTo>
                  <a:lnTo>
                    <a:pt x="55939" y="37959"/>
                  </a:lnTo>
                  <a:lnTo>
                    <a:pt x="57744" y="39795"/>
                  </a:lnTo>
                  <a:lnTo>
                    <a:pt x="59548" y="41020"/>
                  </a:lnTo>
                  <a:lnTo>
                    <a:pt x="57744" y="43469"/>
                  </a:lnTo>
                  <a:lnTo>
                    <a:pt x="57744" y="4346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117;p15"/>
            <p:cNvSpPr/>
            <p:nvPr/>
          </p:nvSpPr>
          <p:spPr>
            <a:xfrm>
              <a:off x="2412" y="2665"/>
              <a:ext cx="272" cy="185"/>
            </a:xfrm>
            <a:custGeom>
              <a:rect b="b" l="l" r="r" t="t"/>
              <a:pathLst>
                <a:path extrusionOk="0" h="120000" w="120000">
                  <a:moveTo>
                    <a:pt x="120000" y="74594"/>
                  </a:moveTo>
                  <a:lnTo>
                    <a:pt x="120000" y="74594"/>
                  </a:lnTo>
                  <a:lnTo>
                    <a:pt x="117352" y="82378"/>
                  </a:lnTo>
                  <a:lnTo>
                    <a:pt x="114264" y="89513"/>
                  </a:lnTo>
                  <a:lnTo>
                    <a:pt x="110735" y="96000"/>
                  </a:lnTo>
                  <a:lnTo>
                    <a:pt x="106764" y="101189"/>
                  </a:lnTo>
                  <a:lnTo>
                    <a:pt x="101911" y="106378"/>
                  </a:lnTo>
                  <a:lnTo>
                    <a:pt x="97941" y="110270"/>
                  </a:lnTo>
                  <a:lnTo>
                    <a:pt x="93088" y="113513"/>
                  </a:lnTo>
                  <a:lnTo>
                    <a:pt x="87794" y="116108"/>
                  </a:lnTo>
                  <a:lnTo>
                    <a:pt x="82500" y="118054"/>
                  </a:lnTo>
                  <a:lnTo>
                    <a:pt x="77205" y="119351"/>
                  </a:lnTo>
                  <a:lnTo>
                    <a:pt x="71911" y="120000"/>
                  </a:lnTo>
                  <a:lnTo>
                    <a:pt x="66176" y="120000"/>
                  </a:lnTo>
                  <a:lnTo>
                    <a:pt x="60441" y="119351"/>
                  </a:lnTo>
                  <a:lnTo>
                    <a:pt x="55147" y="117405"/>
                  </a:lnTo>
                  <a:lnTo>
                    <a:pt x="48970" y="115459"/>
                  </a:lnTo>
                  <a:lnTo>
                    <a:pt x="43676" y="112864"/>
                  </a:lnTo>
                  <a:lnTo>
                    <a:pt x="43676" y="112864"/>
                  </a:lnTo>
                  <a:lnTo>
                    <a:pt x="37941" y="109621"/>
                  </a:lnTo>
                  <a:lnTo>
                    <a:pt x="32647" y="105081"/>
                  </a:lnTo>
                  <a:lnTo>
                    <a:pt x="27352" y="100540"/>
                  </a:lnTo>
                  <a:lnTo>
                    <a:pt x="22500" y="96000"/>
                  </a:lnTo>
                  <a:lnTo>
                    <a:pt x="18529" y="89513"/>
                  </a:lnTo>
                  <a:lnTo>
                    <a:pt x="14117" y="83027"/>
                  </a:lnTo>
                  <a:lnTo>
                    <a:pt x="10588" y="77189"/>
                  </a:lnTo>
                  <a:lnTo>
                    <a:pt x="7941" y="70054"/>
                  </a:lnTo>
                  <a:lnTo>
                    <a:pt x="5294" y="62270"/>
                  </a:lnTo>
                  <a:lnTo>
                    <a:pt x="3088" y="54486"/>
                  </a:lnTo>
                  <a:lnTo>
                    <a:pt x="1323" y="46702"/>
                  </a:lnTo>
                  <a:lnTo>
                    <a:pt x="441" y="38270"/>
                  </a:lnTo>
                  <a:lnTo>
                    <a:pt x="0" y="29189"/>
                  </a:lnTo>
                  <a:lnTo>
                    <a:pt x="441" y="20756"/>
                  </a:lnTo>
                  <a:lnTo>
                    <a:pt x="1323" y="11675"/>
                  </a:lnTo>
                  <a:lnTo>
                    <a:pt x="3088" y="3243"/>
                  </a:lnTo>
                  <a:lnTo>
                    <a:pt x="3088" y="3243"/>
                  </a:lnTo>
                  <a:lnTo>
                    <a:pt x="3529" y="1297"/>
                  </a:lnTo>
                  <a:lnTo>
                    <a:pt x="4411" y="0"/>
                  </a:lnTo>
                  <a:lnTo>
                    <a:pt x="6176" y="0"/>
                  </a:lnTo>
                  <a:lnTo>
                    <a:pt x="7058" y="0"/>
                  </a:lnTo>
                  <a:lnTo>
                    <a:pt x="8382" y="648"/>
                  </a:lnTo>
                  <a:lnTo>
                    <a:pt x="9264" y="1945"/>
                  </a:lnTo>
                  <a:lnTo>
                    <a:pt x="9264" y="3891"/>
                  </a:lnTo>
                  <a:lnTo>
                    <a:pt x="9264" y="5837"/>
                  </a:lnTo>
                  <a:lnTo>
                    <a:pt x="9264" y="5837"/>
                  </a:lnTo>
                  <a:lnTo>
                    <a:pt x="7941" y="13621"/>
                  </a:lnTo>
                  <a:lnTo>
                    <a:pt x="7058" y="21405"/>
                  </a:lnTo>
                  <a:lnTo>
                    <a:pt x="6617" y="29189"/>
                  </a:lnTo>
                  <a:lnTo>
                    <a:pt x="7058" y="36972"/>
                  </a:lnTo>
                  <a:lnTo>
                    <a:pt x="7941" y="44108"/>
                  </a:lnTo>
                  <a:lnTo>
                    <a:pt x="9264" y="51243"/>
                  </a:lnTo>
                  <a:lnTo>
                    <a:pt x="11029" y="57729"/>
                  </a:lnTo>
                  <a:lnTo>
                    <a:pt x="13235" y="64864"/>
                  </a:lnTo>
                  <a:lnTo>
                    <a:pt x="15882" y="70054"/>
                  </a:lnTo>
                  <a:lnTo>
                    <a:pt x="18970" y="76540"/>
                  </a:lnTo>
                  <a:lnTo>
                    <a:pt x="22058" y="81729"/>
                  </a:lnTo>
                  <a:lnTo>
                    <a:pt x="26470" y="86270"/>
                  </a:lnTo>
                  <a:lnTo>
                    <a:pt x="30000" y="90810"/>
                  </a:lnTo>
                  <a:lnTo>
                    <a:pt x="34852" y="94702"/>
                  </a:lnTo>
                  <a:lnTo>
                    <a:pt x="38823" y="98594"/>
                  </a:lnTo>
                  <a:lnTo>
                    <a:pt x="44117" y="102486"/>
                  </a:lnTo>
                  <a:lnTo>
                    <a:pt x="44117" y="102486"/>
                  </a:lnTo>
                  <a:lnTo>
                    <a:pt x="48970" y="105081"/>
                  </a:lnTo>
                  <a:lnTo>
                    <a:pt x="53823" y="107675"/>
                  </a:lnTo>
                  <a:lnTo>
                    <a:pt x="59117" y="108972"/>
                  </a:lnTo>
                  <a:lnTo>
                    <a:pt x="63970" y="109621"/>
                  </a:lnTo>
                  <a:lnTo>
                    <a:pt x="69264" y="109621"/>
                  </a:lnTo>
                  <a:lnTo>
                    <a:pt x="74117" y="109621"/>
                  </a:lnTo>
                  <a:lnTo>
                    <a:pt x="79411" y="108972"/>
                  </a:lnTo>
                  <a:lnTo>
                    <a:pt x="84264" y="107675"/>
                  </a:lnTo>
                  <a:lnTo>
                    <a:pt x="88676" y="105729"/>
                  </a:lnTo>
                  <a:lnTo>
                    <a:pt x="93088" y="102486"/>
                  </a:lnTo>
                  <a:lnTo>
                    <a:pt x="97500" y="99891"/>
                  </a:lnTo>
                  <a:lnTo>
                    <a:pt x="101470" y="94702"/>
                  </a:lnTo>
                  <a:lnTo>
                    <a:pt x="104558" y="90162"/>
                  </a:lnTo>
                  <a:lnTo>
                    <a:pt x="108529" y="84972"/>
                  </a:lnTo>
                  <a:lnTo>
                    <a:pt x="111176" y="78486"/>
                  </a:lnTo>
                  <a:lnTo>
                    <a:pt x="113382" y="70702"/>
                  </a:lnTo>
                  <a:lnTo>
                    <a:pt x="113382" y="70702"/>
                  </a:lnTo>
                  <a:lnTo>
                    <a:pt x="114264" y="69405"/>
                  </a:lnTo>
                  <a:lnTo>
                    <a:pt x="115147" y="68756"/>
                  </a:lnTo>
                  <a:lnTo>
                    <a:pt x="116911" y="67459"/>
                  </a:lnTo>
                  <a:lnTo>
                    <a:pt x="117794" y="68756"/>
                  </a:lnTo>
                  <a:lnTo>
                    <a:pt x="119117" y="69405"/>
                  </a:lnTo>
                  <a:lnTo>
                    <a:pt x="119558" y="70702"/>
                  </a:lnTo>
                  <a:lnTo>
                    <a:pt x="120000" y="72648"/>
                  </a:lnTo>
                  <a:lnTo>
                    <a:pt x="120000" y="74594"/>
                  </a:lnTo>
                  <a:lnTo>
                    <a:pt x="120000" y="7459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18;p15"/>
            <p:cNvSpPr/>
            <p:nvPr/>
          </p:nvSpPr>
          <p:spPr>
            <a:xfrm>
              <a:off x="2654" y="2677"/>
              <a:ext cx="36" cy="38"/>
            </a:xfrm>
            <a:custGeom>
              <a:rect b="b" l="l" r="r" t="t"/>
              <a:pathLst>
                <a:path extrusionOk="0" h="120000" w="120000">
                  <a:moveTo>
                    <a:pt x="3333" y="37894"/>
                  </a:moveTo>
                  <a:lnTo>
                    <a:pt x="3333" y="37894"/>
                  </a:lnTo>
                  <a:lnTo>
                    <a:pt x="0" y="47368"/>
                  </a:lnTo>
                  <a:lnTo>
                    <a:pt x="0" y="60000"/>
                  </a:lnTo>
                  <a:lnTo>
                    <a:pt x="3333" y="82105"/>
                  </a:lnTo>
                  <a:lnTo>
                    <a:pt x="16666" y="101052"/>
                  </a:lnTo>
                  <a:lnTo>
                    <a:pt x="23333" y="110526"/>
                  </a:lnTo>
                  <a:lnTo>
                    <a:pt x="33333" y="116842"/>
                  </a:lnTo>
                  <a:lnTo>
                    <a:pt x="33333" y="116842"/>
                  </a:lnTo>
                  <a:lnTo>
                    <a:pt x="43333" y="120000"/>
                  </a:lnTo>
                  <a:lnTo>
                    <a:pt x="56666" y="120000"/>
                  </a:lnTo>
                  <a:lnTo>
                    <a:pt x="80000" y="116842"/>
                  </a:lnTo>
                  <a:lnTo>
                    <a:pt x="100000" y="104210"/>
                  </a:lnTo>
                  <a:lnTo>
                    <a:pt x="110000" y="94736"/>
                  </a:lnTo>
                  <a:lnTo>
                    <a:pt x="116666" y="82105"/>
                  </a:lnTo>
                  <a:lnTo>
                    <a:pt x="116666" y="82105"/>
                  </a:lnTo>
                  <a:lnTo>
                    <a:pt x="120000" y="72631"/>
                  </a:lnTo>
                  <a:lnTo>
                    <a:pt x="120000" y="60000"/>
                  </a:lnTo>
                  <a:lnTo>
                    <a:pt x="116666" y="37894"/>
                  </a:lnTo>
                  <a:lnTo>
                    <a:pt x="103333" y="18947"/>
                  </a:lnTo>
                  <a:lnTo>
                    <a:pt x="96666" y="9473"/>
                  </a:lnTo>
                  <a:lnTo>
                    <a:pt x="90000" y="6315"/>
                  </a:lnTo>
                  <a:lnTo>
                    <a:pt x="90000" y="6315"/>
                  </a:lnTo>
                  <a:lnTo>
                    <a:pt x="76666" y="3157"/>
                  </a:lnTo>
                  <a:lnTo>
                    <a:pt x="63333" y="0"/>
                  </a:lnTo>
                  <a:lnTo>
                    <a:pt x="40000" y="6315"/>
                  </a:lnTo>
                  <a:lnTo>
                    <a:pt x="20000" y="18947"/>
                  </a:lnTo>
                  <a:lnTo>
                    <a:pt x="13333" y="25263"/>
                  </a:lnTo>
                  <a:lnTo>
                    <a:pt x="3333" y="37894"/>
                  </a:lnTo>
                  <a:lnTo>
                    <a:pt x="3333" y="3789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19;p15"/>
            <p:cNvSpPr/>
            <p:nvPr/>
          </p:nvSpPr>
          <p:spPr>
            <a:xfrm>
              <a:off x="2473" y="2595"/>
              <a:ext cx="38" cy="37"/>
            </a:xfrm>
            <a:custGeom>
              <a:rect b="b" l="l" r="r" t="t"/>
              <a:pathLst>
                <a:path extrusionOk="0" h="120000" w="120000">
                  <a:moveTo>
                    <a:pt x="6315" y="35675"/>
                  </a:moveTo>
                  <a:lnTo>
                    <a:pt x="6315" y="35675"/>
                  </a:lnTo>
                  <a:lnTo>
                    <a:pt x="3157" y="48648"/>
                  </a:lnTo>
                  <a:lnTo>
                    <a:pt x="0" y="58378"/>
                  </a:lnTo>
                  <a:lnTo>
                    <a:pt x="6315" y="81081"/>
                  </a:lnTo>
                  <a:lnTo>
                    <a:pt x="18947" y="100540"/>
                  </a:lnTo>
                  <a:lnTo>
                    <a:pt x="25263" y="110270"/>
                  </a:lnTo>
                  <a:lnTo>
                    <a:pt x="37894" y="116756"/>
                  </a:lnTo>
                  <a:lnTo>
                    <a:pt x="37894" y="116756"/>
                  </a:lnTo>
                  <a:lnTo>
                    <a:pt x="47368" y="120000"/>
                  </a:lnTo>
                  <a:lnTo>
                    <a:pt x="60000" y="120000"/>
                  </a:lnTo>
                  <a:lnTo>
                    <a:pt x="82105" y="116756"/>
                  </a:lnTo>
                  <a:lnTo>
                    <a:pt x="101052" y="107027"/>
                  </a:lnTo>
                  <a:lnTo>
                    <a:pt x="110526" y="97297"/>
                  </a:lnTo>
                  <a:lnTo>
                    <a:pt x="116842" y="87567"/>
                  </a:lnTo>
                  <a:lnTo>
                    <a:pt x="116842" y="87567"/>
                  </a:lnTo>
                  <a:lnTo>
                    <a:pt x="120000" y="74594"/>
                  </a:lnTo>
                  <a:lnTo>
                    <a:pt x="120000" y="61621"/>
                  </a:lnTo>
                  <a:lnTo>
                    <a:pt x="116842" y="38918"/>
                  </a:lnTo>
                  <a:lnTo>
                    <a:pt x="104210" y="19459"/>
                  </a:lnTo>
                  <a:lnTo>
                    <a:pt x="97894" y="12972"/>
                  </a:lnTo>
                  <a:lnTo>
                    <a:pt x="85263" y="3243"/>
                  </a:lnTo>
                  <a:lnTo>
                    <a:pt x="85263" y="3243"/>
                  </a:lnTo>
                  <a:lnTo>
                    <a:pt x="75789" y="0"/>
                  </a:lnTo>
                  <a:lnTo>
                    <a:pt x="63157" y="0"/>
                  </a:lnTo>
                  <a:lnTo>
                    <a:pt x="41052" y="0"/>
                  </a:lnTo>
                  <a:lnTo>
                    <a:pt x="22105" y="16216"/>
                  </a:lnTo>
                  <a:lnTo>
                    <a:pt x="9473" y="22702"/>
                  </a:lnTo>
                  <a:lnTo>
                    <a:pt x="6315" y="35675"/>
                  </a:lnTo>
                  <a:lnTo>
                    <a:pt x="6315" y="3567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20;p15"/>
            <p:cNvSpPr/>
            <p:nvPr/>
          </p:nvSpPr>
          <p:spPr>
            <a:xfrm>
              <a:off x="2701" y="2756"/>
              <a:ext cx="52" cy="46"/>
            </a:xfrm>
            <a:custGeom>
              <a:rect b="b" l="l" r="r" t="t"/>
              <a:pathLst>
                <a:path extrusionOk="0" h="120000" w="120000">
                  <a:moveTo>
                    <a:pt x="4615" y="31304"/>
                  </a:moveTo>
                  <a:lnTo>
                    <a:pt x="4615" y="31304"/>
                  </a:lnTo>
                  <a:lnTo>
                    <a:pt x="2307" y="44347"/>
                  </a:lnTo>
                  <a:lnTo>
                    <a:pt x="0" y="54782"/>
                  </a:lnTo>
                  <a:lnTo>
                    <a:pt x="2307" y="65217"/>
                  </a:lnTo>
                  <a:lnTo>
                    <a:pt x="4615" y="78260"/>
                  </a:lnTo>
                  <a:lnTo>
                    <a:pt x="11538" y="88695"/>
                  </a:lnTo>
                  <a:lnTo>
                    <a:pt x="18461" y="96521"/>
                  </a:lnTo>
                  <a:lnTo>
                    <a:pt x="27692" y="106956"/>
                  </a:lnTo>
                  <a:lnTo>
                    <a:pt x="39230" y="112173"/>
                  </a:lnTo>
                  <a:lnTo>
                    <a:pt x="39230" y="112173"/>
                  </a:lnTo>
                  <a:lnTo>
                    <a:pt x="50769" y="117391"/>
                  </a:lnTo>
                  <a:lnTo>
                    <a:pt x="60000" y="120000"/>
                  </a:lnTo>
                  <a:lnTo>
                    <a:pt x="71538" y="120000"/>
                  </a:lnTo>
                  <a:lnTo>
                    <a:pt x="83076" y="117391"/>
                  </a:lnTo>
                  <a:lnTo>
                    <a:pt x="94615" y="112173"/>
                  </a:lnTo>
                  <a:lnTo>
                    <a:pt x="101538" y="106956"/>
                  </a:lnTo>
                  <a:lnTo>
                    <a:pt x="108461" y="96521"/>
                  </a:lnTo>
                  <a:lnTo>
                    <a:pt x="113076" y="88695"/>
                  </a:lnTo>
                  <a:lnTo>
                    <a:pt x="113076" y="88695"/>
                  </a:lnTo>
                  <a:lnTo>
                    <a:pt x="115384" y="75652"/>
                  </a:lnTo>
                  <a:lnTo>
                    <a:pt x="120000" y="65217"/>
                  </a:lnTo>
                  <a:lnTo>
                    <a:pt x="115384" y="54782"/>
                  </a:lnTo>
                  <a:lnTo>
                    <a:pt x="113076" y="41739"/>
                  </a:lnTo>
                  <a:lnTo>
                    <a:pt x="108461" y="31304"/>
                  </a:lnTo>
                  <a:lnTo>
                    <a:pt x="99230" y="23478"/>
                  </a:lnTo>
                  <a:lnTo>
                    <a:pt x="92307" y="13043"/>
                  </a:lnTo>
                  <a:lnTo>
                    <a:pt x="80769" y="7826"/>
                  </a:lnTo>
                  <a:lnTo>
                    <a:pt x="80769" y="7826"/>
                  </a:lnTo>
                  <a:lnTo>
                    <a:pt x="69230" y="2608"/>
                  </a:lnTo>
                  <a:lnTo>
                    <a:pt x="57692" y="0"/>
                  </a:lnTo>
                  <a:lnTo>
                    <a:pt x="46153" y="0"/>
                  </a:lnTo>
                  <a:lnTo>
                    <a:pt x="36923" y="2608"/>
                  </a:lnTo>
                  <a:lnTo>
                    <a:pt x="25384" y="7826"/>
                  </a:lnTo>
                  <a:lnTo>
                    <a:pt x="16153" y="13043"/>
                  </a:lnTo>
                  <a:lnTo>
                    <a:pt x="11538" y="23478"/>
                  </a:lnTo>
                  <a:lnTo>
                    <a:pt x="4615" y="31304"/>
                  </a:lnTo>
                  <a:lnTo>
                    <a:pt x="4615" y="31304"/>
                  </a:lnTo>
                  <a:close/>
                </a:path>
              </a:pathLst>
            </a:custGeom>
            <a:solidFill>
              <a:srgbClr val="F7A94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15"/>
            <p:cNvSpPr/>
            <p:nvPr/>
          </p:nvSpPr>
          <p:spPr>
            <a:xfrm>
              <a:off x="2366" y="2601"/>
              <a:ext cx="52" cy="46"/>
            </a:xfrm>
            <a:custGeom>
              <a:rect b="b" l="l" r="r" t="t"/>
              <a:pathLst>
                <a:path extrusionOk="0" h="120000" w="120000">
                  <a:moveTo>
                    <a:pt x="4615" y="31304"/>
                  </a:moveTo>
                  <a:lnTo>
                    <a:pt x="4615" y="31304"/>
                  </a:lnTo>
                  <a:lnTo>
                    <a:pt x="2307" y="41739"/>
                  </a:lnTo>
                  <a:lnTo>
                    <a:pt x="0" y="54782"/>
                  </a:lnTo>
                  <a:lnTo>
                    <a:pt x="2307" y="65217"/>
                  </a:lnTo>
                  <a:lnTo>
                    <a:pt x="4615" y="75652"/>
                  </a:lnTo>
                  <a:lnTo>
                    <a:pt x="11538" y="88695"/>
                  </a:lnTo>
                  <a:lnTo>
                    <a:pt x="18461" y="96521"/>
                  </a:lnTo>
                  <a:lnTo>
                    <a:pt x="27692" y="104347"/>
                  </a:lnTo>
                  <a:lnTo>
                    <a:pt x="39230" y="112173"/>
                  </a:lnTo>
                  <a:lnTo>
                    <a:pt x="39230" y="112173"/>
                  </a:lnTo>
                  <a:lnTo>
                    <a:pt x="50769" y="117391"/>
                  </a:lnTo>
                  <a:lnTo>
                    <a:pt x="60000" y="120000"/>
                  </a:lnTo>
                  <a:lnTo>
                    <a:pt x="71538" y="120000"/>
                  </a:lnTo>
                  <a:lnTo>
                    <a:pt x="83076" y="117391"/>
                  </a:lnTo>
                  <a:lnTo>
                    <a:pt x="94615" y="112173"/>
                  </a:lnTo>
                  <a:lnTo>
                    <a:pt x="101538" y="106956"/>
                  </a:lnTo>
                  <a:lnTo>
                    <a:pt x="108461" y="96521"/>
                  </a:lnTo>
                  <a:lnTo>
                    <a:pt x="113076" y="88695"/>
                  </a:lnTo>
                  <a:lnTo>
                    <a:pt x="113076" y="88695"/>
                  </a:lnTo>
                  <a:lnTo>
                    <a:pt x="120000" y="75652"/>
                  </a:lnTo>
                  <a:lnTo>
                    <a:pt x="120000" y="62608"/>
                  </a:lnTo>
                  <a:lnTo>
                    <a:pt x="115384" y="54782"/>
                  </a:lnTo>
                  <a:lnTo>
                    <a:pt x="113076" y="41739"/>
                  </a:lnTo>
                  <a:lnTo>
                    <a:pt x="108461" y="31304"/>
                  </a:lnTo>
                  <a:lnTo>
                    <a:pt x="99230" y="23478"/>
                  </a:lnTo>
                  <a:lnTo>
                    <a:pt x="92307" y="13043"/>
                  </a:lnTo>
                  <a:lnTo>
                    <a:pt x="80769" y="7826"/>
                  </a:lnTo>
                  <a:lnTo>
                    <a:pt x="80769" y="7826"/>
                  </a:lnTo>
                  <a:lnTo>
                    <a:pt x="69230" y="0"/>
                  </a:lnTo>
                  <a:lnTo>
                    <a:pt x="57692" y="0"/>
                  </a:lnTo>
                  <a:lnTo>
                    <a:pt x="46153" y="0"/>
                  </a:lnTo>
                  <a:lnTo>
                    <a:pt x="36923" y="0"/>
                  </a:lnTo>
                  <a:lnTo>
                    <a:pt x="25384" y="7826"/>
                  </a:lnTo>
                  <a:lnTo>
                    <a:pt x="16153" y="13043"/>
                  </a:lnTo>
                  <a:lnTo>
                    <a:pt x="11538" y="23478"/>
                  </a:lnTo>
                  <a:lnTo>
                    <a:pt x="4615" y="31304"/>
                  </a:lnTo>
                  <a:lnTo>
                    <a:pt x="4615" y="31304"/>
                  </a:lnTo>
                  <a:close/>
                </a:path>
              </a:pathLst>
            </a:custGeom>
            <a:solidFill>
              <a:srgbClr val="F7A94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22;p15"/>
            <p:cNvSpPr/>
            <p:nvPr/>
          </p:nvSpPr>
          <p:spPr>
            <a:xfrm>
              <a:off x="1233" y="2924"/>
              <a:ext cx="416" cy="79"/>
            </a:xfrm>
            <a:custGeom>
              <a:rect b="b" l="l" r="r" t="t"/>
              <a:pathLst>
                <a:path extrusionOk="0" h="120000" w="120000">
                  <a:moveTo>
                    <a:pt x="3173" y="25822"/>
                  </a:moveTo>
                  <a:lnTo>
                    <a:pt x="3173" y="25822"/>
                  </a:lnTo>
                  <a:lnTo>
                    <a:pt x="6057" y="36455"/>
                  </a:lnTo>
                  <a:lnTo>
                    <a:pt x="9230" y="50126"/>
                  </a:lnTo>
                  <a:lnTo>
                    <a:pt x="9230" y="50126"/>
                  </a:lnTo>
                  <a:lnTo>
                    <a:pt x="6634" y="34936"/>
                  </a:lnTo>
                  <a:lnTo>
                    <a:pt x="4038" y="22784"/>
                  </a:lnTo>
                  <a:lnTo>
                    <a:pt x="4038" y="22784"/>
                  </a:lnTo>
                  <a:lnTo>
                    <a:pt x="3461" y="16708"/>
                  </a:lnTo>
                  <a:lnTo>
                    <a:pt x="3173" y="13670"/>
                  </a:lnTo>
                  <a:lnTo>
                    <a:pt x="3461" y="9113"/>
                  </a:lnTo>
                  <a:lnTo>
                    <a:pt x="4038" y="6075"/>
                  </a:lnTo>
                  <a:lnTo>
                    <a:pt x="4615" y="1518"/>
                  </a:lnTo>
                  <a:lnTo>
                    <a:pt x="5192" y="0"/>
                  </a:lnTo>
                  <a:lnTo>
                    <a:pt x="6346" y="1518"/>
                  </a:lnTo>
                  <a:lnTo>
                    <a:pt x="6923" y="4556"/>
                  </a:lnTo>
                  <a:lnTo>
                    <a:pt x="6923" y="4556"/>
                  </a:lnTo>
                  <a:lnTo>
                    <a:pt x="9519" y="16708"/>
                  </a:lnTo>
                  <a:lnTo>
                    <a:pt x="11826" y="31898"/>
                  </a:lnTo>
                  <a:lnTo>
                    <a:pt x="13846" y="45569"/>
                  </a:lnTo>
                  <a:lnTo>
                    <a:pt x="15288" y="62278"/>
                  </a:lnTo>
                  <a:lnTo>
                    <a:pt x="15288" y="62278"/>
                  </a:lnTo>
                  <a:lnTo>
                    <a:pt x="15576" y="63797"/>
                  </a:lnTo>
                  <a:lnTo>
                    <a:pt x="15576" y="63797"/>
                  </a:lnTo>
                  <a:lnTo>
                    <a:pt x="21923" y="74430"/>
                  </a:lnTo>
                  <a:lnTo>
                    <a:pt x="28269" y="83544"/>
                  </a:lnTo>
                  <a:lnTo>
                    <a:pt x="34903" y="89620"/>
                  </a:lnTo>
                  <a:lnTo>
                    <a:pt x="41250" y="95696"/>
                  </a:lnTo>
                  <a:lnTo>
                    <a:pt x="47884" y="97215"/>
                  </a:lnTo>
                  <a:lnTo>
                    <a:pt x="54519" y="98734"/>
                  </a:lnTo>
                  <a:lnTo>
                    <a:pt x="67788" y="98734"/>
                  </a:lnTo>
                  <a:lnTo>
                    <a:pt x="67788" y="98734"/>
                  </a:lnTo>
                  <a:lnTo>
                    <a:pt x="80192" y="97215"/>
                  </a:lnTo>
                  <a:lnTo>
                    <a:pt x="92596" y="95696"/>
                  </a:lnTo>
                  <a:lnTo>
                    <a:pt x="98942" y="92658"/>
                  </a:lnTo>
                  <a:lnTo>
                    <a:pt x="105000" y="89620"/>
                  </a:lnTo>
                  <a:lnTo>
                    <a:pt x="111057" y="82025"/>
                  </a:lnTo>
                  <a:lnTo>
                    <a:pt x="117115" y="74430"/>
                  </a:lnTo>
                  <a:lnTo>
                    <a:pt x="117115" y="74430"/>
                  </a:lnTo>
                  <a:lnTo>
                    <a:pt x="118269" y="72911"/>
                  </a:lnTo>
                  <a:lnTo>
                    <a:pt x="118846" y="74430"/>
                  </a:lnTo>
                  <a:lnTo>
                    <a:pt x="119711" y="78987"/>
                  </a:lnTo>
                  <a:lnTo>
                    <a:pt x="120000" y="82025"/>
                  </a:lnTo>
                  <a:lnTo>
                    <a:pt x="120000" y="86582"/>
                  </a:lnTo>
                  <a:lnTo>
                    <a:pt x="120000" y="89620"/>
                  </a:lnTo>
                  <a:lnTo>
                    <a:pt x="119423" y="92658"/>
                  </a:lnTo>
                  <a:lnTo>
                    <a:pt x="118557" y="97215"/>
                  </a:lnTo>
                  <a:lnTo>
                    <a:pt x="118557" y="97215"/>
                  </a:lnTo>
                  <a:lnTo>
                    <a:pt x="112500" y="106329"/>
                  </a:lnTo>
                  <a:lnTo>
                    <a:pt x="106153" y="110886"/>
                  </a:lnTo>
                  <a:lnTo>
                    <a:pt x="99807" y="115443"/>
                  </a:lnTo>
                  <a:lnTo>
                    <a:pt x="93173" y="118481"/>
                  </a:lnTo>
                  <a:lnTo>
                    <a:pt x="80480" y="120000"/>
                  </a:lnTo>
                  <a:lnTo>
                    <a:pt x="67788" y="120000"/>
                  </a:lnTo>
                  <a:lnTo>
                    <a:pt x="67788" y="120000"/>
                  </a:lnTo>
                  <a:lnTo>
                    <a:pt x="54230" y="120000"/>
                  </a:lnTo>
                  <a:lnTo>
                    <a:pt x="47596" y="120000"/>
                  </a:lnTo>
                  <a:lnTo>
                    <a:pt x="40673" y="116962"/>
                  </a:lnTo>
                  <a:lnTo>
                    <a:pt x="33750" y="113924"/>
                  </a:lnTo>
                  <a:lnTo>
                    <a:pt x="27115" y="106329"/>
                  </a:lnTo>
                  <a:lnTo>
                    <a:pt x="20480" y="97215"/>
                  </a:lnTo>
                  <a:lnTo>
                    <a:pt x="14423" y="86582"/>
                  </a:lnTo>
                  <a:lnTo>
                    <a:pt x="14423" y="86582"/>
                  </a:lnTo>
                  <a:lnTo>
                    <a:pt x="13269" y="92658"/>
                  </a:lnTo>
                  <a:lnTo>
                    <a:pt x="11826" y="100253"/>
                  </a:lnTo>
                  <a:lnTo>
                    <a:pt x="10096" y="106329"/>
                  </a:lnTo>
                  <a:lnTo>
                    <a:pt x="8653" y="109367"/>
                  </a:lnTo>
                  <a:lnTo>
                    <a:pt x="6923" y="115443"/>
                  </a:lnTo>
                  <a:lnTo>
                    <a:pt x="5192" y="116962"/>
                  </a:lnTo>
                  <a:lnTo>
                    <a:pt x="3461" y="118481"/>
                  </a:lnTo>
                  <a:lnTo>
                    <a:pt x="1730" y="116962"/>
                  </a:lnTo>
                  <a:lnTo>
                    <a:pt x="1730" y="116962"/>
                  </a:lnTo>
                  <a:lnTo>
                    <a:pt x="865" y="116962"/>
                  </a:lnTo>
                  <a:lnTo>
                    <a:pt x="0" y="113924"/>
                  </a:lnTo>
                  <a:lnTo>
                    <a:pt x="0" y="109367"/>
                  </a:lnTo>
                  <a:lnTo>
                    <a:pt x="0" y="106329"/>
                  </a:lnTo>
                  <a:lnTo>
                    <a:pt x="576" y="100253"/>
                  </a:lnTo>
                  <a:lnTo>
                    <a:pt x="865" y="97215"/>
                  </a:lnTo>
                  <a:lnTo>
                    <a:pt x="1442" y="95696"/>
                  </a:lnTo>
                  <a:lnTo>
                    <a:pt x="2596" y="95696"/>
                  </a:lnTo>
                  <a:lnTo>
                    <a:pt x="2596" y="95696"/>
                  </a:lnTo>
                  <a:lnTo>
                    <a:pt x="4615" y="95696"/>
                  </a:lnTo>
                  <a:lnTo>
                    <a:pt x="6634" y="91139"/>
                  </a:lnTo>
                  <a:lnTo>
                    <a:pt x="8365" y="83544"/>
                  </a:lnTo>
                  <a:lnTo>
                    <a:pt x="10096" y="77468"/>
                  </a:lnTo>
                  <a:lnTo>
                    <a:pt x="10096" y="77468"/>
                  </a:lnTo>
                  <a:lnTo>
                    <a:pt x="7788" y="71392"/>
                  </a:lnTo>
                  <a:lnTo>
                    <a:pt x="5769" y="62278"/>
                  </a:lnTo>
                  <a:lnTo>
                    <a:pt x="3461" y="54683"/>
                  </a:lnTo>
                  <a:lnTo>
                    <a:pt x="1153" y="47088"/>
                  </a:lnTo>
                  <a:lnTo>
                    <a:pt x="1153" y="47088"/>
                  </a:lnTo>
                  <a:lnTo>
                    <a:pt x="576" y="44050"/>
                  </a:lnTo>
                  <a:lnTo>
                    <a:pt x="0" y="41012"/>
                  </a:lnTo>
                  <a:lnTo>
                    <a:pt x="0" y="34936"/>
                  </a:lnTo>
                  <a:lnTo>
                    <a:pt x="0" y="31898"/>
                  </a:lnTo>
                  <a:lnTo>
                    <a:pt x="865" y="27341"/>
                  </a:lnTo>
                  <a:lnTo>
                    <a:pt x="1442" y="25822"/>
                  </a:lnTo>
                  <a:lnTo>
                    <a:pt x="2307" y="24303"/>
                  </a:lnTo>
                  <a:lnTo>
                    <a:pt x="3173" y="25822"/>
                  </a:lnTo>
                  <a:lnTo>
                    <a:pt x="3173" y="258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123;p15"/>
            <p:cNvSpPr/>
            <p:nvPr/>
          </p:nvSpPr>
          <p:spPr>
            <a:xfrm>
              <a:off x="1783" y="2907"/>
              <a:ext cx="399" cy="190"/>
            </a:xfrm>
            <a:custGeom>
              <a:rect b="b" l="l" r="r" t="t"/>
              <a:pathLst>
                <a:path extrusionOk="0" h="120000" w="120000">
                  <a:moveTo>
                    <a:pt x="4511" y="1263"/>
                  </a:moveTo>
                  <a:lnTo>
                    <a:pt x="4511" y="1263"/>
                  </a:lnTo>
                  <a:lnTo>
                    <a:pt x="9624" y="10105"/>
                  </a:lnTo>
                  <a:lnTo>
                    <a:pt x="15338" y="17684"/>
                  </a:lnTo>
                  <a:lnTo>
                    <a:pt x="21052" y="25263"/>
                  </a:lnTo>
                  <a:lnTo>
                    <a:pt x="26766" y="32210"/>
                  </a:lnTo>
                  <a:lnTo>
                    <a:pt x="39097" y="44210"/>
                  </a:lnTo>
                  <a:lnTo>
                    <a:pt x="51428" y="55578"/>
                  </a:lnTo>
                  <a:lnTo>
                    <a:pt x="51428" y="55578"/>
                  </a:lnTo>
                  <a:lnTo>
                    <a:pt x="63458" y="66947"/>
                  </a:lnTo>
                  <a:lnTo>
                    <a:pt x="69473" y="72631"/>
                  </a:lnTo>
                  <a:lnTo>
                    <a:pt x="75488" y="77052"/>
                  </a:lnTo>
                  <a:lnTo>
                    <a:pt x="82105" y="80842"/>
                  </a:lnTo>
                  <a:lnTo>
                    <a:pt x="88721" y="84000"/>
                  </a:lnTo>
                  <a:lnTo>
                    <a:pt x="95037" y="85894"/>
                  </a:lnTo>
                  <a:lnTo>
                    <a:pt x="101654" y="86526"/>
                  </a:lnTo>
                  <a:lnTo>
                    <a:pt x="101654" y="86526"/>
                  </a:lnTo>
                  <a:lnTo>
                    <a:pt x="104060" y="82736"/>
                  </a:lnTo>
                  <a:lnTo>
                    <a:pt x="107067" y="78947"/>
                  </a:lnTo>
                  <a:lnTo>
                    <a:pt x="113684" y="74526"/>
                  </a:lnTo>
                  <a:lnTo>
                    <a:pt x="113684" y="74526"/>
                  </a:lnTo>
                  <a:lnTo>
                    <a:pt x="114285" y="73894"/>
                  </a:lnTo>
                  <a:lnTo>
                    <a:pt x="115488" y="74526"/>
                  </a:lnTo>
                  <a:lnTo>
                    <a:pt x="116090" y="75157"/>
                  </a:lnTo>
                  <a:lnTo>
                    <a:pt x="116390" y="77052"/>
                  </a:lnTo>
                  <a:lnTo>
                    <a:pt x="116691" y="78315"/>
                  </a:lnTo>
                  <a:lnTo>
                    <a:pt x="116691" y="80210"/>
                  </a:lnTo>
                  <a:lnTo>
                    <a:pt x="116390" y="81473"/>
                  </a:lnTo>
                  <a:lnTo>
                    <a:pt x="115488" y="82736"/>
                  </a:lnTo>
                  <a:lnTo>
                    <a:pt x="115488" y="82736"/>
                  </a:lnTo>
                  <a:lnTo>
                    <a:pt x="110977" y="85894"/>
                  </a:lnTo>
                  <a:lnTo>
                    <a:pt x="109172" y="88421"/>
                  </a:lnTo>
                  <a:lnTo>
                    <a:pt x="107067" y="90315"/>
                  </a:lnTo>
                  <a:lnTo>
                    <a:pt x="107067" y="90315"/>
                  </a:lnTo>
                  <a:lnTo>
                    <a:pt x="109473" y="89684"/>
                  </a:lnTo>
                  <a:lnTo>
                    <a:pt x="112180" y="88421"/>
                  </a:lnTo>
                  <a:lnTo>
                    <a:pt x="114887" y="86526"/>
                  </a:lnTo>
                  <a:lnTo>
                    <a:pt x="117293" y="85894"/>
                  </a:lnTo>
                  <a:lnTo>
                    <a:pt x="117293" y="85894"/>
                  </a:lnTo>
                  <a:lnTo>
                    <a:pt x="118195" y="85894"/>
                  </a:lnTo>
                  <a:lnTo>
                    <a:pt x="119097" y="86526"/>
                  </a:lnTo>
                  <a:lnTo>
                    <a:pt x="119699" y="88421"/>
                  </a:lnTo>
                  <a:lnTo>
                    <a:pt x="119999" y="89684"/>
                  </a:lnTo>
                  <a:lnTo>
                    <a:pt x="119999" y="92210"/>
                  </a:lnTo>
                  <a:lnTo>
                    <a:pt x="119699" y="93473"/>
                  </a:lnTo>
                  <a:lnTo>
                    <a:pt x="119398" y="94105"/>
                  </a:lnTo>
                  <a:lnTo>
                    <a:pt x="118195" y="95368"/>
                  </a:lnTo>
                  <a:lnTo>
                    <a:pt x="118195" y="95368"/>
                  </a:lnTo>
                  <a:lnTo>
                    <a:pt x="115488" y="96631"/>
                  </a:lnTo>
                  <a:lnTo>
                    <a:pt x="112481" y="97894"/>
                  </a:lnTo>
                  <a:lnTo>
                    <a:pt x="109473" y="99789"/>
                  </a:lnTo>
                  <a:lnTo>
                    <a:pt x="106766" y="100421"/>
                  </a:lnTo>
                  <a:lnTo>
                    <a:pt x="106766" y="100421"/>
                  </a:lnTo>
                  <a:lnTo>
                    <a:pt x="107669" y="103578"/>
                  </a:lnTo>
                  <a:lnTo>
                    <a:pt x="108872" y="106736"/>
                  </a:lnTo>
                  <a:lnTo>
                    <a:pt x="110375" y="108631"/>
                  </a:lnTo>
                  <a:lnTo>
                    <a:pt x="112180" y="110526"/>
                  </a:lnTo>
                  <a:lnTo>
                    <a:pt x="112180" y="110526"/>
                  </a:lnTo>
                  <a:lnTo>
                    <a:pt x="112781" y="111789"/>
                  </a:lnTo>
                  <a:lnTo>
                    <a:pt x="113082" y="113052"/>
                  </a:lnTo>
                  <a:lnTo>
                    <a:pt x="113684" y="114947"/>
                  </a:lnTo>
                  <a:lnTo>
                    <a:pt x="113684" y="116210"/>
                  </a:lnTo>
                  <a:lnTo>
                    <a:pt x="112781" y="118736"/>
                  </a:lnTo>
                  <a:lnTo>
                    <a:pt x="112481" y="119368"/>
                  </a:lnTo>
                  <a:lnTo>
                    <a:pt x="111278" y="120000"/>
                  </a:lnTo>
                  <a:lnTo>
                    <a:pt x="110676" y="120000"/>
                  </a:lnTo>
                  <a:lnTo>
                    <a:pt x="110676" y="120000"/>
                  </a:lnTo>
                  <a:lnTo>
                    <a:pt x="108872" y="118736"/>
                  </a:lnTo>
                  <a:lnTo>
                    <a:pt x="107368" y="116210"/>
                  </a:lnTo>
                  <a:lnTo>
                    <a:pt x="105864" y="114315"/>
                  </a:lnTo>
                  <a:lnTo>
                    <a:pt x="104661" y="111157"/>
                  </a:lnTo>
                  <a:lnTo>
                    <a:pt x="103458" y="107368"/>
                  </a:lnTo>
                  <a:lnTo>
                    <a:pt x="102857" y="104210"/>
                  </a:lnTo>
                  <a:lnTo>
                    <a:pt x="101353" y="96631"/>
                  </a:lnTo>
                  <a:lnTo>
                    <a:pt x="101353" y="96631"/>
                  </a:lnTo>
                  <a:lnTo>
                    <a:pt x="94736" y="96000"/>
                  </a:lnTo>
                  <a:lnTo>
                    <a:pt x="87819" y="92842"/>
                  </a:lnTo>
                  <a:lnTo>
                    <a:pt x="81503" y="89684"/>
                  </a:lnTo>
                  <a:lnTo>
                    <a:pt x="74887" y="85894"/>
                  </a:lnTo>
                  <a:lnTo>
                    <a:pt x="68872" y="81473"/>
                  </a:lnTo>
                  <a:lnTo>
                    <a:pt x="62255" y="76421"/>
                  </a:lnTo>
                  <a:lnTo>
                    <a:pt x="49924" y="64421"/>
                  </a:lnTo>
                  <a:lnTo>
                    <a:pt x="49924" y="64421"/>
                  </a:lnTo>
                  <a:lnTo>
                    <a:pt x="36992" y="53052"/>
                  </a:lnTo>
                  <a:lnTo>
                    <a:pt x="30375" y="46736"/>
                  </a:lnTo>
                  <a:lnTo>
                    <a:pt x="24360" y="40421"/>
                  </a:lnTo>
                  <a:lnTo>
                    <a:pt x="18345" y="32842"/>
                  </a:lnTo>
                  <a:lnTo>
                    <a:pt x="12030" y="25263"/>
                  </a:lnTo>
                  <a:lnTo>
                    <a:pt x="6315" y="17052"/>
                  </a:lnTo>
                  <a:lnTo>
                    <a:pt x="902" y="7578"/>
                  </a:lnTo>
                  <a:lnTo>
                    <a:pt x="902" y="7578"/>
                  </a:lnTo>
                  <a:lnTo>
                    <a:pt x="601" y="6315"/>
                  </a:lnTo>
                  <a:lnTo>
                    <a:pt x="0" y="3789"/>
                  </a:lnTo>
                  <a:lnTo>
                    <a:pt x="601" y="2526"/>
                  </a:lnTo>
                  <a:lnTo>
                    <a:pt x="1203" y="1263"/>
                  </a:lnTo>
                  <a:lnTo>
                    <a:pt x="1804" y="0"/>
                  </a:lnTo>
                  <a:lnTo>
                    <a:pt x="2706" y="0"/>
                  </a:lnTo>
                  <a:lnTo>
                    <a:pt x="3308" y="0"/>
                  </a:lnTo>
                  <a:lnTo>
                    <a:pt x="4511" y="1263"/>
                  </a:lnTo>
                  <a:lnTo>
                    <a:pt x="4511" y="12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124;p15"/>
            <p:cNvSpPr/>
            <p:nvPr/>
          </p:nvSpPr>
          <p:spPr>
            <a:xfrm>
              <a:off x="1864" y="3152"/>
              <a:ext cx="53" cy="379"/>
            </a:xfrm>
            <a:custGeom>
              <a:rect b="b" l="l" r="r" t="t"/>
              <a:pathLst>
                <a:path extrusionOk="0" h="120000" w="120000">
                  <a:moveTo>
                    <a:pt x="63396" y="2849"/>
                  </a:moveTo>
                  <a:lnTo>
                    <a:pt x="63396" y="2849"/>
                  </a:lnTo>
                  <a:lnTo>
                    <a:pt x="52075" y="10131"/>
                  </a:lnTo>
                  <a:lnTo>
                    <a:pt x="43018" y="16781"/>
                  </a:lnTo>
                  <a:lnTo>
                    <a:pt x="38490" y="24063"/>
                  </a:lnTo>
                  <a:lnTo>
                    <a:pt x="38490" y="31345"/>
                  </a:lnTo>
                  <a:lnTo>
                    <a:pt x="38490" y="45277"/>
                  </a:lnTo>
                  <a:lnTo>
                    <a:pt x="43018" y="59841"/>
                  </a:lnTo>
                  <a:lnTo>
                    <a:pt x="43018" y="59841"/>
                  </a:lnTo>
                  <a:lnTo>
                    <a:pt x="45283" y="74406"/>
                  </a:lnTo>
                  <a:lnTo>
                    <a:pt x="52075" y="81372"/>
                  </a:lnTo>
                  <a:lnTo>
                    <a:pt x="56603" y="88970"/>
                  </a:lnTo>
                  <a:lnTo>
                    <a:pt x="67924" y="96253"/>
                  </a:lnTo>
                  <a:lnTo>
                    <a:pt x="81509" y="103218"/>
                  </a:lnTo>
                  <a:lnTo>
                    <a:pt x="97358" y="109868"/>
                  </a:lnTo>
                  <a:lnTo>
                    <a:pt x="117735" y="116833"/>
                  </a:lnTo>
                  <a:lnTo>
                    <a:pt x="117735" y="116833"/>
                  </a:lnTo>
                  <a:lnTo>
                    <a:pt x="120000" y="117467"/>
                  </a:lnTo>
                  <a:lnTo>
                    <a:pt x="117735" y="118733"/>
                  </a:lnTo>
                  <a:lnTo>
                    <a:pt x="113207" y="119050"/>
                  </a:lnTo>
                  <a:lnTo>
                    <a:pt x="108679" y="120000"/>
                  </a:lnTo>
                  <a:lnTo>
                    <a:pt x="104150" y="120000"/>
                  </a:lnTo>
                  <a:lnTo>
                    <a:pt x="95094" y="120000"/>
                  </a:lnTo>
                  <a:lnTo>
                    <a:pt x="90566" y="119366"/>
                  </a:lnTo>
                  <a:lnTo>
                    <a:pt x="83773" y="118416"/>
                  </a:lnTo>
                  <a:lnTo>
                    <a:pt x="83773" y="118416"/>
                  </a:lnTo>
                  <a:lnTo>
                    <a:pt x="65660" y="111451"/>
                  </a:lnTo>
                  <a:lnTo>
                    <a:pt x="45283" y="104802"/>
                  </a:lnTo>
                  <a:lnTo>
                    <a:pt x="36226" y="97519"/>
                  </a:lnTo>
                  <a:lnTo>
                    <a:pt x="24905" y="89920"/>
                  </a:lnTo>
                  <a:lnTo>
                    <a:pt x="18113" y="82638"/>
                  </a:lnTo>
                  <a:lnTo>
                    <a:pt x="13584" y="75039"/>
                  </a:lnTo>
                  <a:lnTo>
                    <a:pt x="9056" y="60158"/>
                  </a:lnTo>
                  <a:lnTo>
                    <a:pt x="9056" y="60158"/>
                  </a:lnTo>
                  <a:lnTo>
                    <a:pt x="2264" y="45593"/>
                  </a:lnTo>
                  <a:lnTo>
                    <a:pt x="0" y="38627"/>
                  </a:lnTo>
                  <a:lnTo>
                    <a:pt x="0" y="31029"/>
                  </a:lnTo>
                  <a:lnTo>
                    <a:pt x="2264" y="23746"/>
                  </a:lnTo>
                  <a:lnTo>
                    <a:pt x="9056" y="16464"/>
                  </a:lnTo>
                  <a:lnTo>
                    <a:pt x="15849" y="9182"/>
                  </a:lnTo>
                  <a:lnTo>
                    <a:pt x="27169" y="1899"/>
                  </a:lnTo>
                  <a:lnTo>
                    <a:pt x="27169" y="1899"/>
                  </a:lnTo>
                  <a:lnTo>
                    <a:pt x="29433" y="1266"/>
                  </a:lnTo>
                  <a:lnTo>
                    <a:pt x="36226" y="633"/>
                  </a:lnTo>
                  <a:lnTo>
                    <a:pt x="43018" y="0"/>
                  </a:lnTo>
                  <a:lnTo>
                    <a:pt x="49811" y="0"/>
                  </a:lnTo>
                  <a:lnTo>
                    <a:pt x="54339" y="633"/>
                  </a:lnTo>
                  <a:lnTo>
                    <a:pt x="58867" y="949"/>
                  </a:lnTo>
                  <a:lnTo>
                    <a:pt x="63396" y="1583"/>
                  </a:lnTo>
                  <a:lnTo>
                    <a:pt x="63396" y="2849"/>
                  </a:lnTo>
                  <a:lnTo>
                    <a:pt x="63396" y="28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125;p15"/>
            <p:cNvSpPr/>
            <p:nvPr/>
          </p:nvSpPr>
          <p:spPr>
            <a:xfrm>
              <a:off x="1911" y="3511"/>
              <a:ext cx="98" cy="53"/>
            </a:xfrm>
            <a:custGeom>
              <a:rect b="b" l="l" r="r" t="t"/>
              <a:pathLst>
                <a:path extrusionOk="0" h="120000" w="120000">
                  <a:moveTo>
                    <a:pt x="113877" y="36226"/>
                  </a:moveTo>
                  <a:lnTo>
                    <a:pt x="113877" y="36226"/>
                  </a:lnTo>
                  <a:lnTo>
                    <a:pt x="84489" y="20377"/>
                  </a:lnTo>
                  <a:lnTo>
                    <a:pt x="72244" y="11320"/>
                  </a:lnTo>
                  <a:lnTo>
                    <a:pt x="58775" y="6792"/>
                  </a:lnTo>
                  <a:lnTo>
                    <a:pt x="45306" y="0"/>
                  </a:lnTo>
                  <a:lnTo>
                    <a:pt x="30612" y="0"/>
                  </a:lnTo>
                  <a:lnTo>
                    <a:pt x="17142" y="4528"/>
                  </a:lnTo>
                  <a:lnTo>
                    <a:pt x="2448" y="11320"/>
                  </a:lnTo>
                  <a:lnTo>
                    <a:pt x="2448" y="11320"/>
                  </a:lnTo>
                  <a:lnTo>
                    <a:pt x="1224" y="24905"/>
                  </a:lnTo>
                  <a:lnTo>
                    <a:pt x="0" y="36226"/>
                  </a:lnTo>
                  <a:lnTo>
                    <a:pt x="1224" y="47547"/>
                  </a:lnTo>
                  <a:lnTo>
                    <a:pt x="1224" y="58867"/>
                  </a:lnTo>
                  <a:lnTo>
                    <a:pt x="7346" y="74716"/>
                  </a:lnTo>
                  <a:lnTo>
                    <a:pt x="14693" y="90566"/>
                  </a:lnTo>
                  <a:lnTo>
                    <a:pt x="24489" y="101886"/>
                  </a:lnTo>
                  <a:lnTo>
                    <a:pt x="35510" y="113207"/>
                  </a:lnTo>
                  <a:lnTo>
                    <a:pt x="47755" y="117735"/>
                  </a:lnTo>
                  <a:lnTo>
                    <a:pt x="61224" y="120000"/>
                  </a:lnTo>
                  <a:lnTo>
                    <a:pt x="73469" y="120000"/>
                  </a:lnTo>
                  <a:lnTo>
                    <a:pt x="86938" y="117735"/>
                  </a:lnTo>
                  <a:lnTo>
                    <a:pt x="96734" y="113207"/>
                  </a:lnTo>
                  <a:lnTo>
                    <a:pt x="106530" y="104150"/>
                  </a:lnTo>
                  <a:lnTo>
                    <a:pt x="113877" y="92830"/>
                  </a:lnTo>
                  <a:lnTo>
                    <a:pt x="118775" y="79245"/>
                  </a:lnTo>
                  <a:lnTo>
                    <a:pt x="119999" y="67924"/>
                  </a:lnTo>
                  <a:lnTo>
                    <a:pt x="119999" y="61132"/>
                  </a:lnTo>
                  <a:lnTo>
                    <a:pt x="118775" y="52075"/>
                  </a:lnTo>
                  <a:lnTo>
                    <a:pt x="117551" y="40754"/>
                  </a:lnTo>
                  <a:lnTo>
                    <a:pt x="113877" y="36226"/>
                  </a:lnTo>
                  <a:close/>
                </a:path>
              </a:pathLst>
            </a:custGeom>
            <a:solidFill>
              <a:srgbClr val="FEDE5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26;p15"/>
            <p:cNvSpPr/>
            <p:nvPr/>
          </p:nvSpPr>
          <p:spPr>
            <a:xfrm>
              <a:off x="1904" y="3503"/>
              <a:ext cx="112" cy="70"/>
            </a:xfrm>
            <a:custGeom>
              <a:rect b="b" l="l" r="r" t="t"/>
              <a:pathLst>
                <a:path extrusionOk="0" h="120000" w="120000">
                  <a:moveTo>
                    <a:pt x="0" y="39428"/>
                  </a:moveTo>
                  <a:lnTo>
                    <a:pt x="0" y="39428"/>
                  </a:lnTo>
                  <a:lnTo>
                    <a:pt x="1071" y="53142"/>
                  </a:lnTo>
                  <a:lnTo>
                    <a:pt x="2142" y="65142"/>
                  </a:lnTo>
                  <a:lnTo>
                    <a:pt x="6428" y="75428"/>
                  </a:lnTo>
                  <a:lnTo>
                    <a:pt x="10714" y="85714"/>
                  </a:lnTo>
                  <a:lnTo>
                    <a:pt x="17142" y="94285"/>
                  </a:lnTo>
                  <a:lnTo>
                    <a:pt x="23571" y="101142"/>
                  </a:lnTo>
                  <a:lnTo>
                    <a:pt x="32142" y="106285"/>
                  </a:lnTo>
                  <a:lnTo>
                    <a:pt x="39642" y="111428"/>
                  </a:lnTo>
                  <a:lnTo>
                    <a:pt x="39642" y="111428"/>
                  </a:lnTo>
                  <a:lnTo>
                    <a:pt x="54642" y="116571"/>
                  </a:lnTo>
                  <a:lnTo>
                    <a:pt x="64285" y="120000"/>
                  </a:lnTo>
                  <a:lnTo>
                    <a:pt x="72857" y="120000"/>
                  </a:lnTo>
                  <a:lnTo>
                    <a:pt x="80357" y="116571"/>
                  </a:lnTo>
                  <a:lnTo>
                    <a:pt x="89999" y="114857"/>
                  </a:lnTo>
                  <a:lnTo>
                    <a:pt x="97499" y="111428"/>
                  </a:lnTo>
                  <a:lnTo>
                    <a:pt x="104999" y="104571"/>
                  </a:lnTo>
                  <a:lnTo>
                    <a:pt x="104999" y="104571"/>
                  </a:lnTo>
                  <a:lnTo>
                    <a:pt x="110357" y="99428"/>
                  </a:lnTo>
                  <a:lnTo>
                    <a:pt x="113571" y="90857"/>
                  </a:lnTo>
                  <a:lnTo>
                    <a:pt x="117857" y="80571"/>
                  </a:lnTo>
                  <a:lnTo>
                    <a:pt x="119999" y="70285"/>
                  </a:lnTo>
                  <a:lnTo>
                    <a:pt x="119999" y="60000"/>
                  </a:lnTo>
                  <a:lnTo>
                    <a:pt x="119999" y="49714"/>
                  </a:lnTo>
                  <a:lnTo>
                    <a:pt x="117857" y="39428"/>
                  </a:lnTo>
                  <a:lnTo>
                    <a:pt x="112499" y="30857"/>
                  </a:lnTo>
                  <a:lnTo>
                    <a:pt x="112499" y="30857"/>
                  </a:lnTo>
                  <a:lnTo>
                    <a:pt x="110357" y="27428"/>
                  </a:lnTo>
                  <a:lnTo>
                    <a:pt x="107142" y="27428"/>
                  </a:lnTo>
                  <a:lnTo>
                    <a:pt x="107142" y="27428"/>
                  </a:lnTo>
                  <a:lnTo>
                    <a:pt x="80357" y="13714"/>
                  </a:lnTo>
                  <a:lnTo>
                    <a:pt x="62142" y="6857"/>
                  </a:lnTo>
                  <a:lnTo>
                    <a:pt x="44999" y="1714"/>
                  </a:lnTo>
                  <a:lnTo>
                    <a:pt x="35357" y="0"/>
                  </a:lnTo>
                  <a:lnTo>
                    <a:pt x="27857" y="0"/>
                  </a:lnTo>
                  <a:lnTo>
                    <a:pt x="20357" y="1714"/>
                  </a:lnTo>
                  <a:lnTo>
                    <a:pt x="13928" y="3428"/>
                  </a:lnTo>
                  <a:lnTo>
                    <a:pt x="7499" y="10285"/>
                  </a:lnTo>
                  <a:lnTo>
                    <a:pt x="3214" y="17142"/>
                  </a:lnTo>
                  <a:lnTo>
                    <a:pt x="1071" y="27428"/>
                  </a:lnTo>
                  <a:lnTo>
                    <a:pt x="0" y="39428"/>
                  </a:lnTo>
                  <a:lnTo>
                    <a:pt x="0" y="39428"/>
                  </a:lnTo>
                  <a:close/>
                  <a:moveTo>
                    <a:pt x="16071" y="32571"/>
                  </a:moveTo>
                  <a:lnTo>
                    <a:pt x="16071" y="32571"/>
                  </a:lnTo>
                  <a:lnTo>
                    <a:pt x="27857" y="30857"/>
                  </a:lnTo>
                  <a:lnTo>
                    <a:pt x="38571" y="29142"/>
                  </a:lnTo>
                  <a:lnTo>
                    <a:pt x="49285" y="30857"/>
                  </a:lnTo>
                  <a:lnTo>
                    <a:pt x="59999" y="32571"/>
                  </a:lnTo>
                  <a:lnTo>
                    <a:pt x="81428" y="41142"/>
                  </a:lnTo>
                  <a:lnTo>
                    <a:pt x="103928" y="51428"/>
                  </a:lnTo>
                  <a:lnTo>
                    <a:pt x="103928" y="51428"/>
                  </a:lnTo>
                  <a:lnTo>
                    <a:pt x="104999" y="54857"/>
                  </a:lnTo>
                  <a:lnTo>
                    <a:pt x="104999" y="61714"/>
                  </a:lnTo>
                  <a:lnTo>
                    <a:pt x="103928" y="65142"/>
                  </a:lnTo>
                  <a:lnTo>
                    <a:pt x="102857" y="72000"/>
                  </a:lnTo>
                  <a:lnTo>
                    <a:pt x="97499" y="80571"/>
                  </a:lnTo>
                  <a:lnTo>
                    <a:pt x="92142" y="85714"/>
                  </a:lnTo>
                  <a:lnTo>
                    <a:pt x="92142" y="85714"/>
                  </a:lnTo>
                  <a:lnTo>
                    <a:pt x="84642" y="90857"/>
                  </a:lnTo>
                  <a:lnTo>
                    <a:pt x="75000" y="92571"/>
                  </a:lnTo>
                  <a:lnTo>
                    <a:pt x="67500" y="92571"/>
                  </a:lnTo>
                  <a:lnTo>
                    <a:pt x="58928" y="92571"/>
                  </a:lnTo>
                  <a:lnTo>
                    <a:pt x="58928" y="92571"/>
                  </a:lnTo>
                  <a:lnTo>
                    <a:pt x="51428" y="90857"/>
                  </a:lnTo>
                  <a:lnTo>
                    <a:pt x="42857" y="85714"/>
                  </a:lnTo>
                  <a:lnTo>
                    <a:pt x="35357" y="82285"/>
                  </a:lnTo>
                  <a:lnTo>
                    <a:pt x="28928" y="75428"/>
                  </a:lnTo>
                  <a:lnTo>
                    <a:pt x="22499" y="68571"/>
                  </a:lnTo>
                  <a:lnTo>
                    <a:pt x="19285" y="58285"/>
                  </a:lnTo>
                  <a:lnTo>
                    <a:pt x="16071" y="48000"/>
                  </a:lnTo>
                  <a:lnTo>
                    <a:pt x="16071" y="32571"/>
                  </a:lnTo>
                  <a:lnTo>
                    <a:pt x="16071" y="3257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27;p15"/>
            <p:cNvSpPr/>
            <p:nvPr/>
          </p:nvSpPr>
          <p:spPr>
            <a:xfrm>
              <a:off x="1584" y="3238"/>
              <a:ext cx="186" cy="336"/>
            </a:xfrm>
            <a:custGeom>
              <a:rect b="b" l="l" r="r" t="t"/>
              <a:pathLst>
                <a:path extrusionOk="0" h="120000" w="120000">
                  <a:moveTo>
                    <a:pt x="119354" y="4285"/>
                  </a:moveTo>
                  <a:lnTo>
                    <a:pt x="119354" y="4285"/>
                  </a:lnTo>
                  <a:lnTo>
                    <a:pt x="108387" y="9642"/>
                  </a:lnTo>
                  <a:lnTo>
                    <a:pt x="99354" y="16071"/>
                  </a:lnTo>
                  <a:lnTo>
                    <a:pt x="90967" y="22500"/>
                  </a:lnTo>
                  <a:lnTo>
                    <a:pt x="83225" y="28928"/>
                  </a:lnTo>
                  <a:lnTo>
                    <a:pt x="67741" y="43214"/>
                  </a:lnTo>
                  <a:lnTo>
                    <a:pt x="52903" y="56785"/>
                  </a:lnTo>
                  <a:lnTo>
                    <a:pt x="52903" y="56785"/>
                  </a:lnTo>
                  <a:lnTo>
                    <a:pt x="38064" y="71428"/>
                  </a:lnTo>
                  <a:lnTo>
                    <a:pt x="31612" y="78928"/>
                  </a:lnTo>
                  <a:lnTo>
                    <a:pt x="25806" y="86071"/>
                  </a:lnTo>
                  <a:lnTo>
                    <a:pt x="20000" y="93928"/>
                  </a:lnTo>
                  <a:lnTo>
                    <a:pt x="15483" y="101785"/>
                  </a:lnTo>
                  <a:lnTo>
                    <a:pt x="11612" y="109642"/>
                  </a:lnTo>
                  <a:lnTo>
                    <a:pt x="10322" y="117857"/>
                  </a:lnTo>
                  <a:lnTo>
                    <a:pt x="10322" y="117857"/>
                  </a:lnTo>
                  <a:lnTo>
                    <a:pt x="9677" y="118928"/>
                  </a:lnTo>
                  <a:lnTo>
                    <a:pt x="7741" y="119642"/>
                  </a:lnTo>
                  <a:lnTo>
                    <a:pt x="6451" y="120000"/>
                  </a:lnTo>
                  <a:lnTo>
                    <a:pt x="4516" y="120000"/>
                  </a:lnTo>
                  <a:lnTo>
                    <a:pt x="2580" y="119642"/>
                  </a:lnTo>
                  <a:lnTo>
                    <a:pt x="645" y="118928"/>
                  </a:lnTo>
                  <a:lnTo>
                    <a:pt x="0" y="117857"/>
                  </a:lnTo>
                  <a:lnTo>
                    <a:pt x="0" y="116785"/>
                  </a:lnTo>
                  <a:lnTo>
                    <a:pt x="0" y="116785"/>
                  </a:lnTo>
                  <a:lnTo>
                    <a:pt x="2580" y="108214"/>
                  </a:lnTo>
                  <a:lnTo>
                    <a:pt x="6451" y="100357"/>
                  </a:lnTo>
                  <a:lnTo>
                    <a:pt x="10967" y="92500"/>
                  </a:lnTo>
                  <a:lnTo>
                    <a:pt x="16129" y="84642"/>
                  </a:lnTo>
                  <a:lnTo>
                    <a:pt x="22580" y="77142"/>
                  </a:lnTo>
                  <a:lnTo>
                    <a:pt x="29677" y="69285"/>
                  </a:lnTo>
                  <a:lnTo>
                    <a:pt x="44516" y="54642"/>
                  </a:lnTo>
                  <a:lnTo>
                    <a:pt x="44516" y="54642"/>
                  </a:lnTo>
                  <a:lnTo>
                    <a:pt x="58064" y="40357"/>
                  </a:lnTo>
                  <a:lnTo>
                    <a:pt x="65806" y="33214"/>
                  </a:lnTo>
                  <a:lnTo>
                    <a:pt x="74193" y="26071"/>
                  </a:lnTo>
                  <a:lnTo>
                    <a:pt x="83225" y="19285"/>
                  </a:lnTo>
                  <a:lnTo>
                    <a:pt x="91612" y="12857"/>
                  </a:lnTo>
                  <a:lnTo>
                    <a:pt x="101290" y="6428"/>
                  </a:lnTo>
                  <a:lnTo>
                    <a:pt x="111612" y="714"/>
                  </a:lnTo>
                  <a:lnTo>
                    <a:pt x="111612" y="714"/>
                  </a:lnTo>
                  <a:lnTo>
                    <a:pt x="112903" y="0"/>
                  </a:lnTo>
                  <a:lnTo>
                    <a:pt x="115483" y="0"/>
                  </a:lnTo>
                  <a:lnTo>
                    <a:pt x="116774" y="0"/>
                  </a:lnTo>
                  <a:lnTo>
                    <a:pt x="118709" y="714"/>
                  </a:lnTo>
                  <a:lnTo>
                    <a:pt x="120000" y="1071"/>
                  </a:lnTo>
                  <a:lnTo>
                    <a:pt x="120000" y="2500"/>
                  </a:lnTo>
                  <a:lnTo>
                    <a:pt x="120000" y="3214"/>
                  </a:lnTo>
                  <a:lnTo>
                    <a:pt x="119354" y="4285"/>
                  </a:lnTo>
                  <a:lnTo>
                    <a:pt x="119354" y="42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28;p15"/>
            <p:cNvSpPr/>
            <p:nvPr/>
          </p:nvSpPr>
          <p:spPr>
            <a:xfrm>
              <a:off x="1588" y="3563"/>
              <a:ext cx="84" cy="79"/>
            </a:xfrm>
            <a:custGeom>
              <a:rect b="b" l="l" r="r" t="t"/>
              <a:pathLst>
                <a:path extrusionOk="0" h="120000" w="120000">
                  <a:moveTo>
                    <a:pt x="120000" y="86582"/>
                  </a:moveTo>
                  <a:lnTo>
                    <a:pt x="120000" y="86582"/>
                  </a:lnTo>
                  <a:lnTo>
                    <a:pt x="95714" y="57721"/>
                  </a:lnTo>
                  <a:lnTo>
                    <a:pt x="85714" y="44050"/>
                  </a:lnTo>
                  <a:lnTo>
                    <a:pt x="72857" y="33417"/>
                  </a:lnTo>
                  <a:lnTo>
                    <a:pt x="61428" y="21265"/>
                  </a:lnTo>
                  <a:lnTo>
                    <a:pt x="47142" y="12151"/>
                  </a:lnTo>
                  <a:lnTo>
                    <a:pt x="32857" y="6075"/>
                  </a:lnTo>
                  <a:lnTo>
                    <a:pt x="15714" y="0"/>
                  </a:lnTo>
                  <a:lnTo>
                    <a:pt x="15714" y="0"/>
                  </a:lnTo>
                  <a:lnTo>
                    <a:pt x="10000" y="6075"/>
                  </a:lnTo>
                  <a:lnTo>
                    <a:pt x="4285" y="10632"/>
                  </a:lnTo>
                  <a:lnTo>
                    <a:pt x="2857" y="18227"/>
                  </a:lnTo>
                  <a:lnTo>
                    <a:pt x="0" y="25822"/>
                  </a:lnTo>
                  <a:lnTo>
                    <a:pt x="0" y="37974"/>
                  </a:lnTo>
                  <a:lnTo>
                    <a:pt x="1428" y="53164"/>
                  </a:lnTo>
                  <a:lnTo>
                    <a:pt x="7142" y="65316"/>
                  </a:lnTo>
                  <a:lnTo>
                    <a:pt x="15714" y="78987"/>
                  </a:lnTo>
                  <a:lnTo>
                    <a:pt x="25714" y="89620"/>
                  </a:lnTo>
                  <a:lnTo>
                    <a:pt x="37142" y="100253"/>
                  </a:lnTo>
                  <a:lnTo>
                    <a:pt x="50000" y="109367"/>
                  </a:lnTo>
                  <a:lnTo>
                    <a:pt x="62857" y="115443"/>
                  </a:lnTo>
                  <a:lnTo>
                    <a:pt x="75714" y="118481"/>
                  </a:lnTo>
                  <a:lnTo>
                    <a:pt x="88571" y="120000"/>
                  </a:lnTo>
                  <a:lnTo>
                    <a:pt x="98571" y="118481"/>
                  </a:lnTo>
                  <a:lnTo>
                    <a:pt x="110000" y="113924"/>
                  </a:lnTo>
                  <a:lnTo>
                    <a:pt x="112857" y="109367"/>
                  </a:lnTo>
                  <a:lnTo>
                    <a:pt x="115714" y="104810"/>
                  </a:lnTo>
                  <a:lnTo>
                    <a:pt x="118571" y="98734"/>
                  </a:lnTo>
                  <a:lnTo>
                    <a:pt x="120000" y="91139"/>
                  </a:lnTo>
                  <a:lnTo>
                    <a:pt x="120000" y="86582"/>
                  </a:lnTo>
                  <a:close/>
                </a:path>
              </a:pathLst>
            </a:custGeom>
            <a:solidFill>
              <a:srgbClr val="FEDE5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129;p15"/>
            <p:cNvSpPr/>
            <p:nvPr/>
          </p:nvSpPr>
          <p:spPr>
            <a:xfrm>
              <a:off x="1581" y="3556"/>
              <a:ext cx="98" cy="94"/>
            </a:xfrm>
            <a:custGeom>
              <a:rect b="b" l="l" r="r" t="t"/>
              <a:pathLst>
                <a:path extrusionOk="0" h="120000" w="120000">
                  <a:moveTo>
                    <a:pt x="7346" y="11489"/>
                  </a:moveTo>
                  <a:lnTo>
                    <a:pt x="7346" y="11489"/>
                  </a:lnTo>
                  <a:lnTo>
                    <a:pt x="2448" y="21702"/>
                  </a:lnTo>
                  <a:lnTo>
                    <a:pt x="0" y="30638"/>
                  </a:lnTo>
                  <a:lnTo>
                    <a:pt x="0" y="39574"/>
                  </a:lnTo>
                  <a:lnTo>
                    <a:pt x="0" y="48510"/>
                  </a:lnTo>
                  <a:lnTo>
                    <a:pt x="2448" y="57446"/>
                  </a:lnTo>
                  <a:lnTo>
                    <a:pt x="7346" y="67659"/>
                  </a:lnTo>
                  <a:lnTo>
                    <a:pt x="11020" y="75319"/>
                  </a:lnTo>
                  <a:lnTo>
                    <a:pt x="17142" y="84255"/>
                  </a:lnTo>
                  <a:lnTo>
                    <a:pt x="17142" y="84255"/>
                  </a:lnTo>
                  <a:lnTo>
                    <a:pt x="30612" y="98297"/>
                  </a:lnTo>
                  <a:lnTo>
                    <a:pt x="37959" y="104680"/>
                  </a:lnTo>
                  <a:lnTo>
                    <a:pt x="46530" y="108510"/>
                  </a:lnTo>
                  <a:lnTo>
                    <a:pt x="55102" y="113617"/>
                  </a:lnTo>
                  <a:lnTo>
                    <a:pt x="63673" y="117446"/>
                  </a:lnTo>
                  <a:lnTo>
                    <a:pt x="74693" y="120000"/>
                  </a:lnTo>
                  <a:lnTo>
                    <a:pt x="83265" y="120000"/>
                  </a:lnTo>
                  <a:lnTo>
                    <a:pt x="83265" y="120000"/>
                  </a:lnTo>
                  <a:lnTo>
                    <a:pt x="90612" y="120000"/>
                  </a:lnTo>
                  <a:lnTo>
                    <a:pt x="97959" y="116170"/>
                  </a:lnTo>
                  <a:lnTo>
                    <a:pt x="105306" y="113617"/>
                  </a:lnTo>
                  <a:lnTo>
                    <a:pt x="111428" y="108510"/>
                  </a:lnTo>
                  <a:lnTo>
                    <a:pt x="115102" y="102127"/>
                  </a:lnTo>
                  <a:lnTo>
                    <a:pt x="119999" y="94468"/>
                  </a:lnTo>
                  <a:lnTo>
                    <a:pt x="119999" y="86808"/>
                  </a:lnTo>
                  <a:lnTo>
                    <a:pt x="119999" y="77872"/>
                  </a:lnTo>
                  <a:lnTo>
                    <a:pt x="119999" y="77872"/>
                  </a:lnTo>
                  <a:lnTo>
                    <a:pt x="118775" y="75319"/>
                  </a:lnTo>
                  <a:lnTo>
                    <a:pt x="115102" y="74042"/>
                  </a:lnTo>
                  <a:lnTo>
                    <a:pt x="115102" y="74042"/>
                  </a:lnTo>
                  <a:lnTo>
                    <a:pt x="95510" y="47234"/>
                  </a:lnTo>
                  <a:lnTo>
                    <a:pt x="80816" y="31914"/>
                  </a:lnTo>
                  <a:lnTo>
                    <a:pt x="63673" y="16595"/>
                  </a:lnTo>
                  <a:lnTo>
                    <a:pt x="56326" y="10212"/>
                  </a:lnTo>
                  <a:lnTo>
                    <a:pt x="47755" y="6382"/>
                  </a:lnTo>
                  <a:lnTo>
                    <a:pt x="40408" y="1276"/>
                  </a:lnTo>
                  <a:lnTo>
                    <a:pt x="31836" y="0"/>
                  </a:lnTo>
                  <a:lnTo>
                    <a:pt x="24489" y="0"/>
                  </a:lnTo>
                  <a:lnTo>
                    <a:pt x="18367" y="1276"/>
                  </a:lnTo>
                  <a:lnTo>
                    <a:pt x="11020" y="6382"/>
                  </a:lnTo>
                  <a:lnTo>
                    <a:pt x="7346" y="11489"/>
                  </a:lnTo>
                  <a:lnTo>
                    <a:pt x="7346" y="11489"/>
                  </a:lnTo>
                  <a:close/>
                  <a:moveTo>
                    <a:pt x="24489" y="19148"/>
                  </a:moveTo>
                  <a:lnTo>
                    <a:pt x="24489" y="19148"/>
                  </a:lnTo>
                  <a:lnTo>
                    <a:pt x="36734" y="24255"/>
                  </a:lnTo>
                  <a:lnTo>
                    <a:pt x="47755" y="30638"/>
                  </a:lnTo>
                  <a:lnTo>
                    <a:pt x="58775" y="38297"/>
                  </a:lnTo>
                  <a:lnTo>
                    <a:pt x="67346" y="47234"/>
                  </a:lnTo>
                  <a:lnTo>
                    <a:pt x="84489" y="66382"/>
                  </a:lnTo>
                  <a:lnTo>
                    <a:pt x="102857" y="85531"/>
                  </a:lnTo>
                  <a:lnTo>
                    <a:pt x="102857" y="85531"/>
                  </a:lnTo>
                  <a:lnTo>
                    <a:pt x="102857" y="90638"/>
                  </a:lnTo>
                  <a:lnTo>
                    <a:pt x="99183" y="93191"/>
                  </a:lnTo>
                  <a:lnTo>
                    <a:pt x="97959" y="97021"/>
                  </a:lnTo>
                  <a:lnTo>
                    <a:pt x="93061" y="98297"/>
                  </a:lnTo>
                  <a:lnTo>
                    <a:pt x="85714" y="99574"/>
                  </a:lnTo>
                  <a:lnTo>
                    <a:pt x="78367" y="99574"/>
                  </a:lnTo>
                  <a:lnTo>
                    <a:pt x="78367" y="99574"/>
                  </a:lnTo>
                  <a:lnTo>
                    <a:pt x="68571" y="98297"/>
                  </a:lnTo>
                  <a:lnTo>
                    <a:pt x="59999" y="94468"/>
                  </a:lnTo>
                  <a:lnTo>
                    <a:pt x="52653" y="89361"/>
                  </a:lnTo>
                  <a:lnTo>
                    <a:pt x="44081" y="84255"/>
                  </a:lnTo>
                  <a:lnTo>
                    <a:pt x="44081" y="84255"/>
                  </a:lnTo>
                  <a:lnTo>
                    <a:pt x="36734" y="76595"/>
                  </a:lnTo>
                  <a:lnTo>
                    <a:pt x="30612" y="70212"/>
                  </a:lnTo>
                  <a:lnTo>
                    <a:pt x="24489" y="61276"/>
                  </a:lnTo>
                  <a:lnTo>
                    <a:pt x="19591" y="53617"/>
                  </a:lnTo>
                  <a:lnTo>
                    <a:pt x="18367" y="45957"/>
                  </a:lnTo>
                  <a:lnTo>
                    <a:pt x="18367" y="37021"/>
                  </a:lnTo>
                  <a:lnTo>
                    <a:pt x="19591" y="26808"/>
                  </a:lnTo>
                  <a:lnTo>
                    <a:pt x="24489" y="19148"/>
                  </a:lnTo>
                  <a:lnTo>
                    <a:pt x="24489" y="191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130;p15"/>
            <p:cNvSpPr/>
            <p:nvPr/>
          </p:nvSpPr>
          <p:spPr>
            <a:xfrm>
              <a:off x="1554" y="2826"/>
              <a:ext cx="420" cy="492"/>
            </a:xfrm>
            <a:custGeom>
              <a:rect b="b" l="l" r="r" t="t"/>
              <a:pathLst>
                <a:path extrusionOk="0" h="120000" w="120000">
                  <a:moveTo>
                    <a:pt x="105714" y="55365"/>
                  </a:moveTo>
                  <a:lnTo>
                    <a:pt x="105714" y="55365"/>
                  </a:lnTo>
                  <a:lnTo>
                    <a:pt x="110285" y="64146"/>
                  </a:lnTo>
                  <a:lnTo>
                    <a:pt x="115714" y="75609"/>
                  </a:lnTo>
                  <a:lnTo>
                    <a:pt x="118000" y="81463"/>
                  </a:lnTo>
                  <a:lnTo>
                    <a:pt x="119714" y="86585"/>
                  </a:lnTo>
                  <a:lnTo>
                    <a:pt x="120000" y="89024"/>
                  </a:lnTo>
                  <a:lnTo>
                    <a:pt x="120000" y="90731"/>
                  </a:lnTo>
                  <a:lnTo>
                    <a:pt x="120000" y="92439"/>
                  </a:lnTo>
                  <a:lnTo>
                    <a:pt x="119428" y="93658"/>
                  </a:lnTo>
                  <a:lnTo>
                    <a:pt x="119428" y="93658"/>
                  </a:lnTo>
                  <a:lnTo>
                    <a:pt x="118285" y="94878"/>
                  </a:lnTo>
                  <a:lnTo>
                    <a:pt x="116571" y="95609"/>
                  </a:lnTo>
                  <a:lnTo>
                    <a:pt x="114571" y="96585"/>
                  </a:lnTo>
                  <a:lnTo>
                    <a:pt x="112285" y="97560"/>
                  </a:lnTo>
                  <a:lnTo>
                    <a:pt x="106857" y="98536"/>
                  </a:lnTo>
                  <a:lnTo>
                    <a:pt x="100571" y="99756"/>
                  </a:lnTo>
                  <a:lnTo>
                    <a:pt x="88571" y="101951"/>
                  </a:lnTo>
                  <a:lnTo>
                    <a:pt x="83428" y="102682"/>
                  </a:lnTo>
                  <a:lnTo>
                    <a:pt x="79714" y="103414"/>
                  </a:lnTo>
                  <a:lnTo>
                    <a:pt x="79714" y="103414"/>
                  </a:lnTo>
                  <a:lnTo>
                    <a:pt x="50857" y="110975"/>
                  </a:lnTo>
                  <a:lnTo>
                    <a:pt x="50857" y="110975"/>
                  </a:lnTo>
                  <a:lnTo>
                    <a:pt x="33428" y="116097"/>
                  </a:lnTo>
                  <a:lnTo>
                    <a:pt x="27714" y="118048"/>
                  </a:lnTo>
                  <a:lnTo>
                    <a:pt x="22571" y="119268"/>
                  </a:lnTo>
                  <a:lnTo>
                    <a:pt x="18571" y="120000"/>
                  </a:lnTo>
                  <a:lnTo>
                    <a:pt x="16857" y="120000"/>
                  </a:lnTo>
                  <a:lnTo>
                    <a:pt x="15714" y="120000"/>
                  </a:lnTo>
                  <a:lnTo>
                    <a:pt x="15714" y="120000"/>
                  </a:lnTo>
                  <a:lnTo>
                    <a:pt x="13714" y="119268"/>
                  </a:lnTo>
                  <a:lnTo>
                    <a:pt x="12285" y="118048"/>
                  </a:lnTo>
                  <a:lnTo>
                    <a:pt x="11142" y="116097"/>
                  </a:lnTo>
                  <a:lnTo>
                    <a:pt x="10000" y="114146"/>
                  </a:lnTo>
                  <a:lnTo>
                    <a:pt x="8285" y="109756"/>
                  </a:lnTo>
                  <a:lnTo>
                    <a:pt x="6571" y="105121"/>
                  </a:lnTo>
                  <a:lnTo>
                    <a:pt x="6571" y="105121"/>
                  </a:lnTo>
                  <a:lnTo>
                    <a:pt x="4857" y="100000"/>
                  </a:lnTo>
                  <a:lnTo>
                    <a:pt x="3428" y="95121"/>
                  </a:lnTo>
                  <a:lnTo>
                    <a:pt x="2571" y="90243"/>
                  </a:lnTo>
                  <a:lnTo>
                    <a:pt x="1428" y="85121"/>
                  </a:lnTo>
                  <a:lnTo>
                    <a:pt x="285" y="74878"/>
                  </a:lnTo>
                  <a:lnTo>
                    <a:pt x="0" y="64878"/>
                  </a:lnTo>
                  <a:lnTo>
                    <a:pt x="0" y="54634"/>
                  </a:lnTo>
                  <a:lnTo>
                    <a:pt x="285" y="44634"/>
                  </a:lnTo>
                  <a:lnTo>
                    <a:pt x="1714" y="24146"/>
                  </a:lnTo>
                  <a:lnTo>
                    <a:pt x="1714" y="24146"/>
                  </a:lnTo>
                  <a:lnTo>
                    <a:pt x="2000" y="22682"/>
                  </a:lnTo>
                  <a:lnTo>
                    <a:pt x="2857" y="21219"/>
                  </a:lnTo>
                  <a:lnTo>
                    <a:pt x="3428" y="19756"/>
                  </a:lnTo>
                  <a:lnTo>
                    <a:pt x="4857" y="18780"/>
                  </a:lnTo>
                  <a:lnTo>
                    <a:pt x="7714" y="15853"/>
                  </a:lnTo>
                  <a:lnTo>
                    <a:pt x="11428" y="13170"/>
                  </a:lnTo>
                  <a:lnTo>
                    <a:pt x="16285" y="10731"/>
                  </a:lnTo>
                  <a:lnTo>
                    <a:pt x="21428" y="8536"/>
                  </a:lnTo>
                  <a:lnTo>
                    <a:pt x="26857" y="6097"/>
                  </a:lnTo>
                  <a:lnTo>
                    <a:pt x="32285" y="4390"/>
                  </a:lnTo>
                  <a:lnTo>
                    <a:pt x="38000" y="2926"/>
                  </a:lnTo>
                  <a:lnTo>
                    <a:pt x="44000" y="1463"/>
                  </a:lnTo>
                  <a:lnTo>
                    <a:pt x="49428" y="487"/>
                  </a:lnTo>
                  <a:lnTo>
                    <a:pt x="54571" y="0"/>
                  </a:lnTo>
                  <a:lnTo>
                    <a:pt x="59428" y="0"/>
                  </a:lnTo>
                  <a:lnTo>
                    <a:pt x="63142" y="243"/>
                  </a:lnTo>
                  <a:lnTo>
                    <a:pt x="64857" y="731"/>
                  </a:lnTo>
                  <a:lnTo>
                    <a:pt x="66571" y="1219"/>
                  </a:lnTo>
                  <a:lnTo>
                    <a:pt x="67714" y="1951"/>
                  </a:lnTo>
                  <a:lnTo>
                    <a:pt x="68571" y="2682"/>
                  </a:lnTo>
                  <a:lnTo>
                    <a:pt x="68571" y="2682"/>
                  </a:lnTo>
                  <a:lnTo>
                    <a:pt x="73142" y="8048"/>
                  </a:lnTo>
                  <a:lnTo>
                    <a:pt x="83714" y="21707"/>
                  </a:lnTo>
                  <a:lnTo>
                    <a:pt x="90000" y="29756"/>
                  </a:lnTo>
                  <a:lnTo>
                    <a:pt x="95714" y="38536"/>
                  </a:lnTo>
                  <a:lnTo>
                    <a:pt x="101714" y="47317"/>
                  </a:lnTo>
                  <a:lnTo>
                    <a:pt x="105714" y="55365"/>
                  </a:lnTo>
                  <a:lnTo>
                    <a:pt x="105714" y="55365"/>
                  </a:lnTo>
                  <a:close/>
                </a:path>
              </a:pathLst>
            </a:custGeom>
            <a:solidFill>
              <a:srgbClr val="FEDE5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131;p15"/>
            <p:cNvSpPr/>
            <p:nvPr/>
          </p:nvSpPr>
          <p:spPr>
            <a:xfrm>
              <a:off x="1547" y="2817"/>
              <a:ext cx="436" cy="508"/>
            </a:xfrm>
            <a:custGeom>
              <a:rect b="b" l="l" r="r" t="t"/>
              <a:pathLst>
                <a:path extrusionOk="0" h="120000" w="120000">
                  <a:moveTo>
                    <a:pt x="105688" y="54803"/>
                  </a:moveTo>
                  <a:lnTo>
                    <a:pt x="105688" y="54803"/>
                  </a:lnTo>
                  <a:lnTo>
                    <a:pt x="109266" y="62125"/>
                  </a:lnTo>
                  <a:lnTo>
                    <a:pt x="112568" y="69212"/>
                  </a:lnTo>
                  <a:lnTo>
                    <a:pt x="115871" y="76771"/>
                  </a:lnTo>
                  <a:lnTo>
                    <a:pt x="117522" y="80314"/>
                  </a:lnTo>
                  <a:lnTo>
                    <a:pt x="118623" y="84094"/>
                  </a:lnTo>
                  <a:lnTo>
                    <a:pt x="118623" y="84094"/>
                  </a:lnTo>
                  <a:lnTo>
                    <a:pt x="119174" y="86220"/>
                  </a:lnTo>
                  <a:lnTo>
                    <a:pt x="120000" y="88818"/>
                  </a:lnTo>
                  <a:lnTo>
                    <a:pt x="120000" y="91417"/>
                  </a:lnTo>
                  <a:lnTo>
                    <a:pt x="119724" y="92598"/>
                  </a:lnTo>
                  <a:lnTo>
                    <a:pt x="118899" y="93307"/>
                  </a:lnTo>
                  <a:lnTo>
                    <a:pt x="118899" y="93307"/>
                  </a:lnTo>
                  <a:lnTo>
                    <a:pt x="118073" y="94724"/>
                  </a:lnTo>
                  <a:lnTo>
                    <a:pt x="116697" y="95669"/>
                  </a:lnTo>
                  <a:lnTo>
                    <a:pt x="115045" y="96614"/>
                  </a:lnTo>
                  <a:lnTo>
                    <a:pt x="113394" y="97322"/>
                  </a:lnTo>
                  <a:lnTo>
                    <a:pt x="109816" y="98503"/>
                  </a:lnTo>
                  <a:lnTo>
                    <a:pt x="106513" y="99448"/>
                  </a:lnTo>
                  <a:lnTo>
                    <a:pt x="106513" y="99448"/>
                  </a:lnTo>
                  <a:lnTo>
                    <a:pt x="101834" y="100157"/>
                  </a:lnTo>
                  <a:lnTo>
                    <a:pt x="96880" y="101102"/>
                  </a:lnTo>
                  <a:lnTo>
                    <a:pt x="87522" y="102519"/>
                  </a:lnTo>
                  <a:lnTo>
                    <a:pt x="87522" y="102519"/>
                  </a:lnTo>
                  <a:lnTo>
                    <a:pt x="80917" y="103700"/>
                  </a:lnTo>
                  <a:lnTo>
                    <a:pt x="74311" y="105354"/>
                  </a:lnTo>
                  <a:lnTo>
                    <a:pt x="61651" y="108425"/>
                  </a:lnTo>
                  <a:lnTo>
                    <a:pt x="61651" y="108425"/>
                  </a:lnTo>
                  <a:lnTo>
                    <a:pt x="52568" y="111023"/>
                  </a:lnTo>
                  <a:lnTo>
                    <a:pt x="43486" y="113858"/>
                  </a:lnTo>
                  <a:lnTo>
                    <a:pt x="34678" y="116456"/>
                  </a:lnTo>
                  <a:lnTo>
                    <a:pt x="25321" y="119055"/>
                  </a:lnTo>
                  <a:lnTo>
                    <a:pt x="25321" y="119055"/>
                  </a:lnTo>
                  <a:lnTo>
                    <a:pt x="22844" y="119527"/>
                  </a:lnTo>
                  <a:lnTo>
                    <a:pt x="20091" y="120000"/>
                  </a:lnTo>
                  <a:lnTo>
                    <a:pt x="17614" y="120000"/>
                  </a:lnTo>
                  <a:lnTo>
                    <a:pt x="16238" y="119763"/>
                  </a:lnTo>
                  <a:lnTo>
                    <a:pt x="14862" y="119527"/>
                  </a:lnTo>
                  <a:lnTo>
                    <a:pt x="14862" y="119527"/>
                  </a:lnTo>
                  <a:lnTo>
                    <a:pt x="12935" y="118346"/>
                  </a:lnTo>
                  <a:lnTo>
                    <a:pt x="11284" y="116929"/>
                  </a:lnTo>
                  <a:lnTo>
                    <a:pt x="9908" y="115039"/>
                  </a:lnTo>
                  <a:lnTo>
                    <a:pt x="8807" y="112913"/>
                  </a:lnTo>
                  <a:lnTo>
                    <a:pt x="7706" y="108425"/>
                  </a:lnTo>
                  <a:lnTo>
                    <a:pt x="6330" y="104645"/>
                  </a:lnTo>
                  <a:lnTo>
                    <a:pt x="6330" y="104645"/>
                  </a:lnTo>
                  <a:lnTo>
                    <a:pt x="4403" y="98503"/>
                  </a:lnTo>
                  <a:lnTo>
                    <a:pt x="3027" y="91889"/>
                  </a:lnTo>
                  <a:lnTo>
                    <a:pt x="1651" y="85748"/>
                  </a:lnTo>
                  <a:lnTo>
                    <a:pt x="825" y="79606"/>
                  </a:lnTo>
                  <a:lnTo>
                    <a:pt x="275" y="72992"/>
                  </a:lnTo>
                  <a:lnTo>
                    <a:pt x="0" y="66850"/>
                  </a:lnTo>
                  <a:lnTo>
                    <a:pt x="0" y="60236"/>
                  </a:lnTo>
                  <a:lnTo>
                    <a:pt x="0" y="54094"/>
                  </a:lnTo>
                  <a:lnTo>
                    <a:pt x="0" y="54094"/>
                  </a:lnTo>
                  <a:lnTo>
                    <a:pt x="550" y="40629"/>
                  </a:lnTo>
                  <a:lnTo>
                    <a:pt x="1651" y="27637"/>
                  </a:lnTo>
                  <a:lnTo>
                    <a:pt x="1651" y="27637"/>
                  </a:lnTo>
                  <a:lnTo>
                    <a:pt x="1926" y="24803"/>
                  </a:lnTo>
                  <a:lnTo>
                    <a:pt x="2477" y="22204"/>
                  </a:lnTo>
                  <a:lnTo>
                    <a:pt x="3853" y="19842"/>
                  </a:lnTo>
                  <a:lnTo>
                    <a:pt x="6330" y="17716"/>
                  </a:lnTo>
                  <a:lnTo>
                    <a:pt x="6330" y="17716"/>
                  </a:lnTo>
                  <a:lnTo>
                    <a:pt x="8807" y="15354"/>
                  </a:lnTo>
                  <a:lnTo>
                    <a:pt x="11834" y="13228"/>
                  </a:lnTo>
                  <a:lnTo>
                    <a:pt x="15412" y="11102"/>
                  </a:lnTo>
                  <a:lnTo>
                    <a:pt x="18715" y="9448"/>
                  </a:lnTo>
                  <a:lnTo>
                    <a:pt x="22568" y="8031"/>
                  </a:lnTo>
                  <a:lnTo>
                    <a:pt x="26422" y="6614"/>
                  </a:lnTo>
                  <a:lnTo>
                    <a:pt x="33577" y="4251"/>
                  </a:lnTo>
                  <a:lnTo>
                    <a:pt x="33577" y="4251"/>
                  </a:lnTo>
                  <a:lnTo>
                    <a:pt x="37981" y="2834"/>
                  </a:lnTo>
                  <a:lnTo>
                    <a:pt x="42935" y="1889"/>
                  </a:lnTo>
                  <a:lnTo>
                    <a:pt x="48165" y="708"/>
                  </a:lnTo>
                  <a:lnTo>
                    <a:pt x="53394" y="0"/>
                  </a:lnTo>
                  <a:lnTo>
                    <a:pt x="56146" y="0"/>
                  </a:lnTo>
                  <a:lnTo>
                    <a:pt x="58899" y="0"/>
                  </a:lnTo>
                  <a:lnTo>
                    <a:pt x="61100" y="472"/>
                  </a:lnTo>
                  <a:lnTo>
                    <a:pt x="63302" y="708"/>
                  </a:lnTo>
                  <a:lnTo>
                    <a:pt x="65779" y="1417"/>
                  </a:lnTo>
                  <a:lnTo>
                    <a:pt x="67706" y="2362"/>
                  </a:lnTo>
                  <a:lnTo>
                    <a:pt x="69633" y="3779"/>
                  </a:lnTo>
                  <a:lnTo>
                    <a:pt x="71284" y="5433"/>
                  </a:lnTo>
                  <a:lnTo>
                    <a:pt x="71284" y="5433"/>
                  </a:lnTo>
                  <a:lnTo>
                    <a:pt x="80917" y="17480"/>
                  </a:lnTo>
                  <a:lnTo>
                    <a:pt x="90000" y="29527"/>
                  </a:lnTo>
                  <a:lnTo>
                    <a:pt x="94403" y="35433"/>
                  </a:lnTo>
                  <a:lnTo>
                    <a:pt x="98532" y="42047"/>
                  </a:lnTo>
                  <a:lnTo>
                    <a:pt x="102385" y="48425"/>
                  </a:lnTo>
                  <a:lnTo>
                    <a:pt x="105688" y="54803"/>
                  </a:lnTo>
                  <a:lnTo>
                    <a:pt x="105688" y="54803"/>
                  </a:lnTo>
                  <a:lnTo>
                    <a:pt x="105963" y="55748"/>
                  </a:lnTo>
                  <a:lnTo>
                    <a:pt x="105688" y="56456"/>
                  </a:lnTo>
                  <a:lnTo>
                    <a:pt x="105412" y="56929"/>
                  </a:lnTo>
                  <a:lnTo>
                    <a:pt x="104862" y="57401"/>
                  </a:lnTo>
                  <a:lnTo>
                    <a:pt x="104036" y="57401"/>
                  </a:lnTo>
                  <a:lnTo>
                    <a:pt x="103211" y="57401"/>
                  </a:lnTo>
                  <a:lnTo>
                    <a:pt x="102385" y="57165"/>
                  </a:lnTo>
                  <a:lnTo>
                    <a:pt x="102110" y="56220"/>
                  </a:lnTo>
                  <a:lnTo>
                    <a:pt x="102110" y="56220"/>
                  </a:lnTo>
                  <a:lnTo>
                    <a:pt x="99357" y="51968"/>
                  </a:lnTo>
                  <a:lnTo>
                    <a:pt x="97155" y="47480"/>
                  </a:lnTo>
                  <a:lnTo>
                    <a:pt x="91651" y="38976"/>
                  </a:lnTo>
                  <a:lnTo>
                    <a:pt x="85596" y="30472"/>
                  </a:lnTo>
                  <a:lnTo>
                    <a:pt x="79266" y="22204"/>
                  </a:lnTo>
                  <a:lnTo>
                    <a:pt x="79266" y="22204"/>
                  </a:lnTo>
                  <a:lnTo>
                    <a:pt x="70183" y="9921"/>
                  </a:lnTo>
                  <a:lnTo>
                    <a:pt x="70183" y="9921"/>
                  </a:lnTo>
                  <a:lnTo>
                    <a:pt x="67706" y="7086"/>
                  </a:lnTo>
                  <a:lnTo>
                    <a:pt x="66605" y="6141"/>
                  </a:lnTo>
                  <a:lnTo>
                    <a:pt x="64954" y="4960"/>
                  </a:lnTo>
                  <a:lnTo>
                    <a:pt x="64954" y="4960"/>
                  </a:lnTo>
                  <a:lnTo>
                    <a:pt x="63302" y="4251"/>
                  </a:lnTo>
                  <a:lnTo>
                    <a:pt x="61651" y="3779"/>
                  </a:lnTo>
                  <a:lnTo>
                    <a:pt x="57798" y="3543"/>
                  </a:lnTo>
                  <a:lnTo>
                    <a:pt x="53394" y="3543"/>
                  </a:lnTo>
                  <a:lnTo>
                    <a:pt x="49541" y="4015"/>
                  </a:lnTo>
                  <a:lnTo>
                    <a:pt x="45137" y="4960"/>
                  </a:lnTo>
                  <a:lnTo>
                    <a:pt x="41009" y="6141"/>
                  </a:lnTo>
                  <a:lnTo>
                    <a:pt x="34128" y="8031"/>
                  </a:lnTo>
                  <a:lnTo>
                    <a:pt x="34128" y="8031"/>
                  </a:lnTo>
                  <a:lnTo>
                    <a:pt x="26422" y="10629"/>
                  </a:lnTo>
                  <a:lnTo>
                    <a:pt x="22018" y="12047"/>
                  </a:lnTo>
                  <a:lnTo>
                    <a:pt x="18440" y="13700"/>
                  </a:lnTo>
                  <a:lnTo>
                    <a:pt x="14587" y="15590"/>
                  </a:lnTo>
                  <a:lnTo>
                    <a:pt x="11284" y="17952"/>
                  </a:lnTo>
                  <a:lnTo>
                    <a:pt x="8532" y="20551"/>
                  </a:lnTo>
                  <a:lnTo>
                    <a:pt x="7155" y="21968"/>
                  </a:lnTo>
                  <a:lnTo>
                    <a:pt x="6605" y="23622"/>
                  </a:lnTo>
                  <a:lnTo>
                    <a:pt x="6605" y="23622"/>
                  </a:lnTo>
                  <a:lnTo>
                    <a:pt x="5504" y="25511"/>
                  </a:lnTo>
                  <a:lnTo>
                    <a:pt x="5229" y="27874"/>
                  </a:lnTo>
                  <a:lnTo>
                    <a:pt x="5229" y="32362"/>
                  </a:lnTo>
                  <a:lnTo>
                    <a:pt x="5229" y="32362"/>
                  </a:lnTo>
                  <a:lnTo>
                    <a:pt x="4678" y="45826"/>
                  </a:lnTo>
                  <a:lnTo>
                    <a:pt x="4678" y="45826"/>
                  </a:lnTo>
                  <a:lnTo>
                    <a:pt x="4403" y="53149"/>
                  </a:lnTo>
                  <a:lnTo>
                    <a:pt x="3853" y="60708"/>
                  </a:lnTo>
                  <a:lnTo>
                    <a:pt x="3853" y="68267"/>
                  </a:lnTo>
                  <a:lnTo>
                    <a:pt x="4678" y="75590"/>
                  </a:lnTo>
                  <a:lnTo>
                    <a:pt x="4678" y="75590"/>
                  </a:lnTo>
                  <a:lnTo>
                    <a:pt x="5229" y="82677"/>
                  </a:lnTo>
                  <a:lnTo>
                    <a:pt x="6605" y="89527"/>
                  </a:lnTo>
                  <a:lnTo>
                    <a:pt x="8256" y="96614"/>
                  </a:lnTo>
                  <a:lnTo>
                    <a:pt x="10183" y="103228"/>
                  </a:lnTo>
                  <a:lnTo>
                    <a:pt x="10183" y="103228"/>
                  </a:lnTo>
                  <a:lnTo>
                    <a:pt x="11834" y="108188"/>
                  </a:lnTo>
                  <a:lnTo>
                    <a:pt x="13761" y="112677"/>
                  </a:lnTo>
                  <a:lnTo>
                    <a:pt x="13761" y="112677"/>
                  </a:lnTo>
                  <a:lnTo>
                    <a:pt x="14587" y="114094"/>
                  </a:lnTo>
                  <a:lnTo>
                    <a:pt x="15412" y="115275"/>
                  </a:lnTo>
                  <a:lnTo>
                    <a:pt x="16788" y="115748"/>
                  </a:lnTo>
                  <a:lnTo>
                    <a:pt x="17889" y="116456"/>
                  </a:lnTo>
                  <a:lnTo>
                    <a:pt x="19266" y="116456"/>
                  </a:lnTo>
                  <a:lnTo>
                    <a:pt x="20917" y="116456"/>
                  </a:lnTo>
                  <a:lnTo>
                    <a:pt x="23669" y="115511"/>
                  </a:lnTo>
                  <a:lnTo>
                    <a:pt x="23669" y="115511"/>
                  </a:lnTo>
                  <a:lnTo>
                    <a:pt x="33027" y="113149"/>
                  </a:lnTo>
                  <a:lnTo>
                    <a:pt x="41834" y="110314"/>
                  </a:lnTo>
                  <a:lnTo>
                    <a:pt x="51192" y="107952"/>
                  </a:lnTo>
                  <a:lnTo>
                    <a:pt x="60000" y="105354"/>
                  </a:lnTo>
                  <a:lnTo>
                    <a:pt x="60000" y="105354"/>
                  </a:lnTo>
                  <a:lnTo>
                    <a:pt x="71284" y="102283"/>
                  </a:lnTo>
                  <a:lnTo>
                    <a:pt x="77064" y="100866"/>
                  </a:lnTo>
                  <a:lnTo>
                    <a:pt x="82568" y="99685"/>
                  </a:lnTo>
                  <a:lnTo>
                    <a:pt x="82568" y="99685"/>
                  </a:lnTo>
                  <a:lnTo>
                    <a:pt x="93302" y="98031"/>
                  </a:lnTo>
                  <a:lnTo>
                    <a:pt x="103761" y="96141"/>
                  </a:lnTo>
                  <a:lnTo>
                    <a:pt x="103761" y="96141"/>
                  </a:lnTo>
                  <a:lnTo>
                    <a:pt x="106788" y="95669"/>
                  </a:lnTo>
                  <a:lnTo>
                    <a:pt x="110642" y="94488"/>
                  </a:lnTo>
                  <a:lnTo>
                    <a:pt x="112293" y="93779"/>
                  </a:lnTo>
                  <a:lnTo>
                    <a:pt x="113944" y="93070"/>
                  </a:lnTo>
                  <a:lnTo>
                    <a:pt x="115045" y="91889"/>
                  </a:lnTo>
                  <a:lnTo>
                    <a:pt x="115596" y="90944"/>
                  </a:lnTo>
                  <a:lnTo>
                    <a:pt x="115596" y="90944"/>
                  </a:lnTo>
                  <a:lnTo>
                    <a:pt x="115596" y="89527"/>
                  </a:lnTo>
                  <a:lnTo>
                    <a:pt x="115596" y="87637"/>
                  </a:lnTo>
                  <a:lnTo>
                    <a:pt x="115045" y="84566"/>
                  </a:lnTo>
                  <a:lnTo>
                    <a:pt x="113669" y="81496"/>
                  </a:lnTo>
                  <a:lnTo>
                    <a:pt x="112293" y="78661"/>
                  </a:lnTo>
                  <a:lnTo>
                    <a:pt x="112293" y="78661"/>
                  </a:lnTo>
                  <a:lnTo>
                    <a:pt x="110091" y="72992"/>
                  </a:lnTo>
                  <a:lnTo>
                    <a:pt x="107339" y="67559"/>
                  </a:lnTo>
                  <a:lnTo>
                    <a:pt x="104311" y="61889"/>
                  </a:lnTo>
                  <a:lnTo>
                    <a:pt x="102110" y="56220"/>
                  </a:lnTo>
                  <a:lnTo>
                    <a:pt x="102110" y="56220"/>
                  </a:lnTo>
                  <a:lnTo>
                    <a:pt x="101834" y="55748"/>
                  </a:lnTo>
                  <a:lnTo>
                    <a:pt x="102110" y="54803"/>
                  </a:lnTo>
                  <a:lnTo>
                    <a:pt x="102385" y="54330"/>
                  </a:lnTo>
                  <a:lnTo>
                    <a:pt x="103211" y="54094"/>
                  </a:lnTo>
                  <a:lnTo>
                    <a:pt x="104036" y="54094"/>
                  </a:lnTo>
                  <a:lnTo>
                    <a:pt x="104862" y="54094"/>
                  </a:lnTo>
                  <a:lnTo>
                    <a:pt x="105412" y="54330"/>
                  </a:lnTo>
                  <a:lnTo>
                    <a:pt x="105688" y="54803"/>
                  </a:lnTo>
                  <a:lnTo>
                    <a:pt x="105688" y="5480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15"/>
            <p:cNvSpPr/>
            <p:nvPr/>
          </p:nvSpPr>
          <p:spPr>
            <a:xfrm>
              <a:off x="1549" y="3020"/>
              <a:ext cx="369" cy="114"/>
            </a:xfrm>
            <a:custGeom>
              <a:rect b="b" l="l" r="r" t="t"/>
              <a:pathLst>
                <a:path extrusionOk="0" h="120000" w="120000">
                  <a:moveTo>
                    <a:pt x="118048" y="16842"/>
                  </a:moveTo>
                  <a:lnTo>
                    <a:pt x="118048" y="16842"/>
                  </a:lnTo>
                  <a:lnTo>
                    <a:pt x="89105" y="41052"/>
                  </a:lnTo>
                  <a:lnTo>
                    <a:pt x="60487" y="66315"/>
                  </a:lnTo>
                  <a:lnTo>
                    <a:pt x="32195" y="92631"/>
                  </a:lnTo>
                  <a:lnTo>
                    <a:pt x="3577" y="119999"/>
                  </a:lnTo>
                  <a:lnTo>
                    <a:pt x="3577" y="119999"/>
                  </a:lnTo>
                  <a:lnTo>
                    <a:pt x="2276" y="119999"/>
                  </a:lnTo>
                  <a:lnTo>
                    <a:pt x="1626" y="118947"/>
                  </a:lnTo>
                  <a:lnTo>
                    <a:pt x="975" y="117894"/>
                  </a:lnTo>
                  <a:lnTo>
                    <a:pt x="325" y="115789"/>
                  </a:lnTo>
                  <a:lnTo>
                    <a:pt x="0" y="112631"/>
                  </a:lnTo>
                  <a:lnTo>
                    <a:pt x="0" y="109473"/>
                  </a:lnTo>
                  <a:lnTo>
                    <a:pt x="975" y="106315"/>
                  </a:lnTo>
                  <a:lnTo>
                    <a:pt x="1626" y="105263"/>
                  </a:lnTo>
                  <a:lnTo>
                    <a:pt x="1626" y="105263"/>
                  </a:lnTo>
                  <a:lnTo>
                    <a:pt x="30569" y="77894"/>
                  </a:lnTo>
                  <a:lnTo>
                    <a:pt x="59512" y="50526"/>
                  </a:lnTo>
                  <a:lnTo>
                    <a:pt x="88455" y="24210"/>
                  </a:lnTo>
                  <a:lnTo>
                    <a:pt x="117723" y="0"/>
                  </a:lnTo>
                  <a:lnTo>
                    <a:pt x="117723" y="0"/>
                  </a:lnTo>
                  <a:lnTo>
                    <a:pt x="118373" y="0"/>
                  </a:lnTo>
                  <a:lnTo>
                    <a:pt x="119349" y="2105"/>
                  </a:lnTo>
                  <a:lnTo>
                    <a:pt x="120000" y="4210"/>
                  </a:lnTo>
                  <a:lnTo>
                    <a:pt x="120000" y="6315"/>
                  </a:lnTo>
                  <a:lnTo>
                    <a:pt x="120000" y="10526"/>
                  </a:lnTo>
                  <a:lnTo>
                    <a:pt x="119674" y="12631"/>
                  </a:lnTo>
                  <a:lnTo>
                    <a:pt x="119349" y="15789"/>
                  </a:lnTo>
                  <a:lnTo>
                    <a:pt x="118048" y="16842"/>
                  </a:lnTo>
                  <a:lnTo>
                    <a:pt x="118048" y="168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33;p15"/>
            <p:cNvSpPr/>
            <p:nvPr/>
          </p:nvSpPr>
          <p:spPr>
            <a:xfrm>
              <a:off x="1558" y="3074"/>
              <a:ext cx="383" cy="118"/>
            </a:xfrm>
            <a:custGeom>
              <a:rect b="b" l="l" r="r" t="t"/>
              <a:pathLst>
                <a:path extrusionOk="0" h="120000" w="120000">
                  <a:moveTo>
                    <a:pt x="118120" y="16271"/>
                  </a:moveTo>
                  <a:lnTo>
                    <a:pt x="118120" y="16271"/>
                  </a:lnTo>
                  <a:lnTo>
                    <a:pt x="88981" y="39661"/>
                  </a:lnTo>
                  <a:lnTo>
                    <a:pt x="60469" y="65084"/>
                  </a:lnTo>
                  <a:lnTo>
                    <a:pt x="31958" y="91525"/>
                  </a:lnTo>
                  <a:lnTo>
                    <a:pt x="3446" y="120000"/>
                  </a:lnTo>
                  <a:lnTo>
                    <a:pt x="3446" y="120000"/>
                  </a:lnTo>
                  <a:lnTo>
                    <a:pt x="2193" y="120000"/>
                  </a:lnTo>
                  <a:lnTo>
                    <a:pt x="1566" y="118983"/>
                  </a:lnTo>
                  <a:lnTo>
                    <a:pt x="626" y="117966"/>
                  </a:lnTo>
                  <a:lnTo>
                    <a:pt x="313" y="113898"/>
                  </a:lnTo>
                  <a:lnTo>
                    <a:pt x="0" y="111864"/>
                  </a:lnTo>
                  <a:lnTo>
                    <a:pt x="313" y="108813"/>
                  </a:lnTo>
                  <a:lnTo>
                    <a:pt x="626" y="106779"/>
                  </a:lnTo>
                  <a:lnTo>
                    <a:pt x="1566" y="105762"/>
                  </a:lnTo>
                  <a:lnTo>
                    <a:pt x="1566" y="105762"/>
                  </a:lnTo>
                  <a:lnTo>
                    <a:pt x="30391" y="77288"/>
                  </a:lnTo>
                  <a:lnTo>
                    <a:pt x="59216" y="50847"/>
                  </a:lnTo>
                  <a:lnTo>
                    <a:pt x="88355" y="24406"/>
                  </a:lnTo>
                  <a:lnTo>
                    <a:pt x="117180" y="0"/>
                  </a:lnTo>
                  <a:lnTo>
                    <a:pt x="117180" y="0"/>
                  </a:lnTo>
                  <a:lnTo>
                    <a:pt x="118433" y="0"/>
                  </a:lnTo>
                  <a:lnTo>
                    <a:pt x="119060" y="2033"/>
                  </a:lnTo>
                  <a:lnTo>
                    <a:pt x="119686" y="4067"/>
                  </a:lnTo>
                  <a:lnTo>
                    <a:pt x="120000" y="6101"/>
                  </a:lnTo>
                  <a:lnTo>
                    <a:pt x="120000" y="10169"/>
                  </a:lnTo>
                  <a:lnTo>
                    <a:pt x="119686" y="12203"/>
                  </a:lnTo>
                  <a:lnTo>
                    <a:pt x="118746" y="15254"/>
                  </a:lnTo>
                  <a:lnTo>
                    <a:pt x="118120" y="16271"/>
                  </a:lnTo>
                  <a:lnTo>
                    <a:pt x="118120" y="1627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4;p15"/>
            <p:cNvSpPr/>
            <p:nvPr/>
          </p:nvSpPr>
          <p:spPr>
            <a:xfrm>
              <a:off x="1567" y="3128"/>
              <a:ext cx="394" cy="122"/>
            </a:xfrm>
            <a:custGeom>
              <a:rect b="b" l="l" r="r" t="t"/>
              <a:pathLst>
                <a:path extrusionOk="0" h="120000" w="120000">
                  <a:moveTo>
                    <a:pt x="118172" y="15737"/>
                  </a:moveTo>
                  <a:lnTo>
                    <a:pt x="118172" y="15737"/>
                  </a:lnTo>
                  <a:lnTo>
                    <a:pt x="89238" y="39344"/>
                  </a:lnTo>
                  <a:lnTo>
                    <a:pt x="60304" y="64918"/>
                  </a:lnTo>
                  <a:lnTo>
                    <a:pt x="31979" y="91475"/>
                  </a:lnTo>
                  <a:lnTo>
                    <a:pt x="3350" y="120000"/>
                  </a:lnTo>
                  <a:lnTo>
                    <a:pt x="3350" y="120000"/>
                  </a:lnTo>
                  <a:lnTo>
                    <a:pt x="2436" y="120000"/>
                  </a:lnTo>
                  <a:lnTo>
                    <a:pt x="1218" y="118032"/>
                  </a:lnTo>
                  <a:lnTo>
                    <a:pt x="913" y="117049"/>
                  </a:lnTo>
                  <a:lnTo>
                    <a:pt x="0" y="115081"/>
                  </a:lnTo>
                  <a:lnTo>
                    <a:pt x="0" y="112131"/>
                  </a:lnTo>
                  <a:lnTo>
                    <a:pt x="0" y="109180"/>
                  </a:lnTo>
                  <a:lnTo>
                    <a:pt x="609" y="106229"/>
                  </a:lnTo>
                  <a:lnTo>
                    <a:pt x="1522" y="105245"/>
                  </a:lnTo>
                  <a:lnTo>
                    <a:pt x="1522" y="105245"/>
                  </a:lnTo>
                  <a:lnTo>
                    <a:pt x="30456" y="76721"/>
                  </a:lnTo>
                  <a:lnTo>
                    <a:pt x="59390" y="50163"/>
                  </a:lnTo>
                  <a:lnTo>
                    <a:pt x="88629" y="23606"/>
                  </a:lnTo>
                  <a:lnTo>
                    <a:pt x="117868" y="0"/>
                  </a:lnTo>
                  <a:lnTo>
                    <a:pt x="117868" y="0"/>
                  </a:lnTo>
                  <a:lnTo>
                    <a:pt x="118477" y="0"/>
                  </a:lnTo>
                  <a:lnTo>
                    <a:pt x="119390" y="1967"/>
                  </a:lnTo>
                  <a:lnTo>
                    <a:pt x="120000" y="3934"/>
                  </a:lnTo>
                  <a:lnTo>
                    <a:pt x="120000" y="5901"/>
                  </a:lnTo>
                  <a:lnTo>
                    <a:pt x="120000" y="8852"/>
                  </a:lnTo>
                  <a:lnTo>
                    <a:pt x="119695" y="11803"/>
                  </a:lnTo>
                  <a:lnTo>
                    <a:pt x="119390" y="13770"/>
                  </a:lnTo>
                  <a:lnTo>
                    <a:pt x="118172" y="15737"/>
                  </a:lnTo>
                  <a:lnTo>
                    <a:pt x="118172" y="157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5;p15"/>
            <p:cNvSpPr/>
            <p:nvPr/>
          </p:nvSpPr>
          <p:spPr>
            <a:xfrm>
              <a:off x="1660" y="3040"/>
              <a:ext cx="164" cy="174"/>
            </a:xfrm>
            <a:custGeom>
              <a:rect b="b" l="l" r="r" t="t"/>
              <a:pathLst>
                <a:path extrusionOk="0" h="120000" w="120000">
                  <a:moveTo>
                    <a:pt x="49756" y="45517"/>
                  </a:moveTo>
                  <a:lnTo>
                    <a:pt x="49756" y="45517"/>
                  </a:lnTo>
                  <a:lnTo>
                    <a:pt x="40243" y="38620"/>
                  </a:lnTo>
                  <a:lnTo>
                    <a:pt x="30731" y="33793"/>
                  </a:lnTo>
                  <a:lnTo>
                    <a:pt x="26341" y="31724"/>
                  </a:lnTo>
                  <a:lnTo>
                    <a:pt x="21219" y="31034"/>
                  </a:lnTo>
                  <a:lnTo>
                    <a:pt x="16829" y="30344"/>
                  </a:lnTo>
                  <a:lnTo>
                    <a:pt x="13170" y="31034"/>
                  </a:lnTo>
                  <a:lnTo>
                    <a:pt x="9512" y="31724"/>
                  </a:lnTo>
                  <a:lnTo>
                    <a:pt x="5853" y="33793"/>
                  </a:lnTo>
                  <a:lnTo>
                    <a:pt x="3658" y="35862"/>
                  </a:lnTo>
                  <a:lnTo>
                    <a:pt x="1463" y="40000"/>
                  </a:lnTo>
                  <a:lnTo>
                    <a:pt x="0" y="44137"/>
                  </a:lnTo>
                  <a:lnTo>
                    <a:pt x="0" y="49655"/>
                  </a:lnTo>
                  <a:lnTo>
                    <a:pt x="731" y="55862"/>
                  </a:lnTo>
                  <a:lnTo>
                    <a:pt x="2195" y="63448"/>
                  </a:lnTo>
                  <a:lnTo>
                    <a:pt x="2195" y="63448"/>
                  </a:lnTo>
                  <a:lnTo>
                    <a:pt x="4390" y="70344"/>
                  </a:lnTo>
                  <a:lnTo>
                    <a:pt x="8048" y="75862"/>
                  </a:lnTo>
                  <a:lnTo>
                    <a:pt x="12439" y="80689"/>
                  </a:lnTo>
                  <a:lnTo>
                    <a:pt x="16829" y="85517"/>
                  </a:lnTo>
                  <a:lnTo>
                    <a:pt x="21951" y="88965"/>
                  </a:lnTo>
                  <a:lnTo>
                    <a:pt x="27804" y="93103"/>
                  </a:lnTo>
                  <a:lnTo>
                    <a:pt x="40975" y="99310"/>
                  </a:lnTo>
                  <a:lnTo>
                    <a:pt x="54878" y="104137"/>
                  </a:lnTo>
                  <a:lnTo>
                    <a:pt x="69512" y="108965"/>
                  </a:lnTo>
                  <a:lnTo>
                    <a:pt x="83414" y="113793"/>
                  </a:lnTo>
                  <a:lnTo>
                    <a:pt x="95853" y="120000"/>
                  </a:lnTo>
                  <a:lnTo>
                    <a:pt x="95853" y="120000"/>
                  </a:lnTo>
                  <a:lnTo>
                    <a:pt x="102439" y="108965"/>
                  </a:lnTo>
                  <a:lnTo>
                    <a:pt x="108292" y="97931"/>
                  </a:lnTo>
                  <a:lnTo>
                    <a:pt x="113414" y="85517"/>
                  </a:lnTo>
                  <a:lnTo>
                    <a:pt x="117073" y="73103"/>
                  </a:lnTo>
                  <a:lnTo>
                    <a:pt x="119268" y="60689"/>
                  </a:lnTo>
                  <a:lnTo>
                    <a:pt x="120000" y="48275"/>
                  </a:lnTo>
                  <a:lnTo>
                    <a:pt x="119268" y="42068"/>
                  </a:lnTo>
                  <a:lnTo>
                    <a:pt x="118536" y="35172"/>
                  </a:lnTo>
                  <a:lnTo>
                    <a:pt x="117073" y="28965"/>
                  </a:lnTo>
                  <a:lnTo>
                    <a:pt x="114146" y="22758"/>
                  </a:lnTo>
                  <a:lnTo>
                    <a:pt x="114146" y="22758"/>
                  </a:lnTo>
                  <a:lnTo>
                    <a:pt x="111219" y="17241"/>
                  </a:lnTo>
                  <a:lnTo>
                    <a:pt x="109024" y="12413"/>
                  </a:lnTo>
                  <a:lnTo>
                    <a:pt x="105365" y="6896"/>
                  </a:lnTo>
                  <a:lnTo>
                    <a:pt x="100975" y="4137"/>
                  </a:lnTo>
                  <a:lnTo>
                    <a:pt x="96585" y="1379"/>
                  </a:lnTo>
                  <a:lnTo>
                    <a:pt x="90000" y="0"/>
                  </a:lnTo>
                  <a:lnTo>
                    <a:pt x="84146" y="689"/>
                  </a:lnTo>
                  <a:lnTo>
                    <a:pt x="76097" y="2068"/>
                  </a:lnTo>
                  <a:lnTo>
                    <a:pt x="76097" y="2068"/>
                  </a:lnTo>
                  <a:lnTo>
                    <a:pt x="70975" y="4827"/>
                  </a:lnTo>
                  <a:lnTo>
                    <a:pt x="66585" y="8965"/>
                  </a:lnTo>
                  <a:lnTo>
                    <a:pt x="62926" y="13103"/>
                  </a:lnTo>
                  <a:lnTo>
                    <a:pt x="61463" y="17931"/>
                  </a:lnTo>
                  <a:lnTo>
                    <a:pt x="59268" y="23448"/>
                  </a:lnTo>
                  <a:lnTo>
                    <a:pt x="58536" y="29655"/>
                  </a:lnTo>
                  <a:lnTo>
                    <a:pt x="57804" y="41379"/>
                  </a:lnTo>
                  <a:lnTo>
                    <a:pt x="57804" y="41379"/>
                  </a:lnTo>
                  <a:lnTo>
                    <a:pt x="57804" y="48275"/>
                  </a:lnTo>
                  <a:lnTo>
                    <a:pt x="57804" y="55172"/>
                  </a:lnTo>
                  <a:lnTo>
                    <a:pt x="57804" y="55172"/>
                  </a:lnTo>
                  <a:lnTo>
                    <a:pt x="54878" y="51034"/>
                  </a:lnTo>
                  <a:lnTo>
                    <a:pt x="49756" y="45517"/>
                  </a:lnTo>
                  <a:lnTo>
                    <a:pt x="49756" y="45517"/>
                  </a:lnTo>
                  <a:close/>
                </a:path>
              </a:pathLst>
            </a:custGeom>
            <a:solidFill>
              <a:srgbClr val="FF66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36;p15"/>
            <p:cNvSpPr/>
            <p:nvPr/>
          </p:nvSpPr>
          <p:spPr>
            <a:xfrm>
              <a:off x="1655" y="3035"/>
              <a:ext cx="175" cy="185"/>
            </a:xfrm>
            <a:custGeom>
              <a:rect b="b" l="l" r="r" t="t"/>
              <a:pathLst>
                <a:path extrusionOk="0" h="120000" w="120000">
                  <a:moveTo>
                    <a:pt x="91885" y="118702"/>
                  </a:moveTo>
                  <a:lnTo>
                    <a:pt x="91885" y="118702"/>
                  </a:lnTo>
                  <a:lnTo>
                    <a:pt x="93257" y="120000"/>
                  </a:lnTo>
                  <a:lnTo>
                    <a:pt x="94628" y="118702"/>
                  </a:lnTo>
                  <a:lnTo>
                    <a:pt x="97371" y="117405"/>
                  </a:lnTo>
                  <a:lnTo>
                    <a:pt x="97371" y="117405"/>
                  </a:lnTo>
                  <a:lnTo>
                    <a:pt x="103542" y="105081"/>
                  </a:lnTo>
                  <a:lnTo>
                    <a:pt x="110399" y="90810"/>
                  </a:lnTo>
                  <a:lnTo>
                    <a:pt x="115199" y="77189"/>
                  </a:lnTo>
                  <a:lnTo>
                    <a:pt x="117942" y="69405"/>
                  </a:lnTo>
                  <a:lnTo>
                    <a:pt x="118628" y="62270"/>
                  </a:lnTo>
                  <a:lnTo>
                    <a:pt x="119314" y="54486"/>
                  </a:lnTo>
                  <a:lnTo>
                    <a:pt x="119999" y="47351"/>
                  </a:lnTo>
                  <a:lnTo>
                    <a:pt x="119314" y="40216"/>
                  </a:lnTo>
                  <a:lnTo>
                    <a:pt x="117942" y="33081"/>
                  </a:lnTo>
                  <a:lnTo>
                    <a:pt x="115885" y="26594"/>
                  </a:lnTo>
                  <a:lnTo>
                    <a:pt x="113142" y="19459"/>
                  </a:lnTo>
                  <a:lnTo>
                    <a:pt x="109028" y="12972"/>
                  </a:lnTo>
                  <a:lnTo>
                    <a:pt x="103542" y="7135"/>
                  </a:lnTo>
                  <a:lnTo>
                    <a:pt x="103542" y="7135"/>
                  </a:lnTo>
                  <a:lnTo>
                    <a:pt x="99428" y="3891"/>
                  </a:lnTo>
                  <a:lnTo>
                    <a:pt x="94628" y="1297"/>
                  </a:lnTo>
                  <a:lnTo>
                    <a:pt x="89828" y="0"/>
                  </a:lnTo>
                  <a:lnTo>
                    <a:pt x="85028" y="0"/>
                  </a:lnTo>
                  <a:lnTo>
                    <a:pt x="78857" y="648"/>
                  </a:lnTo>
                  <a:lnTo>
                    <a:pt x="74057" y="1945"/>
                  </a:lnTo>
                  <a:lnTo>
                    <a:pt x="69257" y="4540"/>
                  </a:lnTo>
                  <a:lnTo>
                    <a:pt x="65142" y="7135"/>
                  </a:lnTo>
                  <a:lnTo>
                    <a:pt x="65142" y="7135"/>
                  </a:lnTo>
                  <a:lnTo>
                    <a:pt x="61028" y="11027"/>
                  </a:lnTo>
                  <a:lnTo>
                    <a:pt x="58285" y="15567"/>
                  </a:lnTo>
                  <a:lnTo>
                    <a:pt x="56914" y="20108"/>
                  </a:lnTo>
                  <a:lnTo>
                    <a:pt x="54857" y="24648"/>
                  </a:lnTo>
                  <a:lnTo>
                    <a:pt x="54171" y="35027"/>
                  </a:lnTo>
                  <a:lnTo>
                    <a:pt x="54171" y="46054"/>
                  </a:lnTo>
                  <a:lnTo>
                    <a:pt x="54171" y="46054"/>
                  </a:lnTo>
                  <a:lnTo>
                    <a:pt x="52799" y="44108"/>
                  </a:lnTo>
                  <a:lnTo>
                    <a:pt x="52799" y="44108"/>
                  </a:lnTo>
                  <a:lnTo>
                    <a:pt x="52799" y="43459"/>
                  </a:lnTo>
                  <a:lnTo>
                    <a:pt x="52799" y="43459"/>
                  </a:lnTo>
                  <a:lnTo>
                    <a:pt x="52114" y="43459"/>
                  </a:lnTo>
                  <a:lnTo>
                    <a:pt x="52114" y="43459"/>
                  </a:lnTo>
                  <a:lnTo>
                    <a:pt x="43885" y="36972"/>
                  </a:lnTo>
                  <a:lnTo>
                    <a:pt x="39771" y="34378"/>
                  </a:lnTo>
                  <a:lnTo>
                    <a:pt x="34285" y="31783"/>
                  </a:lnTo>
                  <a:lnTo>
                    <a:pt x="28799" y="30486"/>
                  </a:lnTo>
                  <a:lnTo>
                    <a:pt x="24000" y="28540"/>
                  </a:lnTo>
                  <a:lnTo>
                    <a:pt x="17828" y="28540"/>
                  </a:lnTo>
                  <a:lnTo>
                    <a:pt x="13028" y="29189"/>
                  </a:lnTo>
                  <a:lnTo>
                    <a:pt x="13028" y="29189"/>
                  </a:lnTo>
                  <a:lnTo>
                    <a:pt x="8228" y="31783"/>
                  </a:lnTo>
                  <a:lnTo>
                    <a:pt x="4114" y="35027"/>
                  </a:lnTo>
                  <a:lnTo>
                    <a:pt x="1371" y="38918"/>
                  </a:lnTo>
                  <a:lnTo>
                    <a:pt x="0" y="43459"/>
                  </a:lnTo>
                  <a:lnTo>
                    <a:pt x="0" y="48000"/>
                  </a:lnTo>
                  <a:lnTo>
                    <a:pt x="0" y="53837"/>
                  </a:lnTo>
                  <a:lnTo>
                    <a:pt x="1371" y="62918"/>
                  </a:lnTo>
                  <a:lnTo>
                    <a:pt x="1371" y="62918"/>
                  </a:lnTo>
                  <a:lnTo>
                    <a:pt x="4114" y="70054"/>
                  </a:lnTo>
                  <a:lnTo>
                    <a:pt x="7542" y="75891"/>
                  </a:lnTo>
                  <a:lnTo>
                    <a:pt x="11657" y="81081"/>
                  </a:lnTo>
                  <a:lnTo>
                    <a:pt x="15771" y="85621"/>
                  </a:lnTo>
                  <a:lnTo>
                    <a:pt x="21257" y="89513"/>
                  </a:lnTo>
                  <a:lnTo>
                    <a:pt x="26057" y="93405"/>
                  </a:lnTo>
                  <a:lnTo>
                    <a:pt x="39771" y="99243"/>
                  </a:lnTo>
                  <a:lnTo>
                    <a:pt x="52799" y="104432"/>
                  </a:lnTo>
                  <a:lnTo>
                    <a:pt x="66514" y="108972"/>
                  </a:lnTo>
                  <a:lnTo>
                    <a:pt x="79542" y="113513"/>
                  </a:lnTo>
                  <a:lnTo>
                    <a:pt x="91885" y="118702"/>
                  </a:lnTo>
                  <a:lnTo>
                    <a:pt x="91885" y="118702"/>
                  </a:lnTo>
                  <a:close/>
                  <a:moveTo>
                    <a:pt x="13714" y="36324"/>
                  </a:moveTo>
                  <a:lnTo>
                    <a:pt x="13714" y="36324"/>
                  </a:lnTo>
                  <a:lnTo>
                    <a:pt x="19200" y="35675"/>
                  </a:lnTo>
                  <a:lnTo>
                    <a:pt x="23314" y="35675"/>
                  </a:lnTo>
                  <a:lnTo>
                    <a:pt x="28114" y="36972"/>
                  </a:lnTo>
                  <a:lnTo>
                    <a:pt x="32228" y="38918"/>
                  </a:lnTo>
                  <a:lnTo>
                    <a:pt x="40457" y="43459"/>
                  </a:lnTo>
                  <a:lnTo>
                    <a:pt x="46628" y="48648"/>
                  </a:lnTo>
                  <a:lnTo>
                    <a:pt x="46628" y="48648"/>
                  </a:lnTo>
                  <a:lnTo>
                    <a:pt x="54171" y="56432"/>
                  </a:lnTo>
                  <a:lnTo>
                    <a:pt x="54171" y="56432"/>
                  </a:lnTo>
                  <a:lnTo>
                    <a:pt x="56228" y="58378"/>
                  </a:lnTo>
                  <a:lnTo>
                    <a:pt x="58285" y="58378"/>
                  </a:lnTo>
                  <a:lnTo>
                    <a:pt x="60342" y="57729"/>
                  </a:lnTo>
                  <a:lnTo>
                    <a:pt x="61028" y="55135"/>
                  </a:lnTo>
                  <a:lnTo>
                    <a:pt x="61028" y="55135"/>
                  </a:lnTo>
                  <a:lnTo>
                    <a:pt x="61714" y="44756"/>
                  </a:lnTo>
                  <a:lnTo>
                    <a:pt x="61714" y="34378"/>
                  </a:lnTo>
                  <a:lnTo>
                    <a:pt x="61714" y="28540"/>
                  </a:lnTo>
                  <a:lnTo>
                    <a:pt x="63085" y="23351"/>
                  </a:lnTo>
                  <a:lnTo>
                    <a:pt x="65142" y="18810"/>
                  </a:lnTo>
                  <a:lnTo>
                    <a:pt x="68571" y="13621"/>
                  </a:lnTo>
                  <a:lnTo>
                    <a:pt x="68571" y="13621"/>
                  </a:lnTo>
                  <a:lnTo>
                    <a:pt x="73371" y="9729"/>
                  </a:lnTo>
                  <a:lnTo>
                    <a:pt x="78857" y="7783"/>
                  </a:lnTo>
                  <a:lnTo>
                    <a:pt x="85028" y="7135"/>
                  </a:lnTo>
                  <a:lnTo>
                    <a:pt x="89828" y="7783"/>
                  </a:lnTo>
                  <a:lnTo>
                    <a:pt x="94628" y="9729"/>
                  </a:lnTo>
                  <a:lnTo>
                    <a:pt x="98742" y="12972"/>
                  </a:lnTo>
                  <a:lnTo>
                    <a:pt x="102857" y="17513"/>
                  </a:lnTo>
                  <a:lnTo>
                    <a:pt x="106285" y="23351"/>
                  </a:lnTo>
                  <a:lnTo>
                    <a:pt x="106285" y="23351"/>
                  </a:lnTo>
                  <a:lnTo>
                    <a:pt x="109028" y="28540"/>
                  </a:lnTo>
                  <a:lnTo>
                    <a:pt x="110399" y="35027"/>
                  </a:lnTo>
                  <a:lnTo>
                    <a:pt x="111085" y="40216"/>
                  </a:lnTo>
                  <a:lnTo>
                    <a:pt x="111771" y="46054"/>
                  </a:lnTo>
                  <a:lnTo>
                    <a:pt x="111771" y="57729"/>
                  </a:lnTo>
                  <a:lnTo>
                    <a:pt x="110399" y="68108"/>
                  </a:lnTo>
                  <a:lnTo>
                    <a:pt x="106971" y="79135"/>
                  </a:lnTo>
                  <a:lnTo>
                    <a:pt x="102857" y="90162"/>
                  </a:lnTo>
                  <a:lnTo>
                    <a:pt x="98057" y="101189"/>
                  </a:lnTo>
                  <a:lnTo>
                    <a:pt x="91885" y="110918"/>
                  </a:lnTo>
                  <a:lnTo>
                    <a:pt x="91885" y="110918"/>
                  </a:lnTo>
                  <a:lnTo>
                    <a:pt x="82285" y="107027"/>
                  </a:lnTo>
                  <a:lnTo>
                    <a:pt x="72685" y="104432"/>
                  </a:lnTo>
                  <a:lnTo>
                    <a:pt x="50742" y="97297"/>
                  </a:lnTo>
                  <a:lnTo>
                    <a:pt x="41142" y="93405"/>
                  </a:lnTo>
                  <a:lnTo>
                    <a:pt x="31542" y="88864"/>
                  </a:lnTo>
                  <a:lnTo>
                    <a:pt x="23314" y="82378"/>
                  </a:lnTo>
                  <a:lnTo>
                    <a:pt x="19200" y="79135"/>
                  </a:lnTo>
                  <a:lnTo>
                    <a:pt x="15771" y="75243"/>
                  </a:lnTo>
                  <a:lnTo>
                    <a:pt x="15771" y="75243"/>
                  </a:lnTo>
                  <a:lnTo>
                    <a:pt x="13714" y="71351"/>
                  </a:lnTo>
                  <a:lnTo>
                    <a:pt x="10971" y="66810"/>
                  </a:lnTo>
                  <a:lnTo>
                    <a:pt x="8914" y="60324"/>
                  </a:lnTo>
                  <a:lnTo>
                    <a:pt x="7542" y="54486"/>
                  </a:lnTo>
                  <a:lnTo>
                    <a:pt x="6857" y="48648"/>
                  </a:lnTo>
                  <a:lnTo>
                    <a:pt x="7542" y="43459"/>
                  </a:lnTo>
                  <a:lnTo>
                    <a:pt x="8228" y="40864"/>
                  </a:lnTo>
                  <a:lnTo>
                    <a:pt x="9600" y="38918"/>
                  </a:lnTo>
                  <a:lnTo>
                    <a:pt x="11657" y="36972"/>
                  </a:lnTo>
                  <a:lnTo>
                    <a:pt x="13714" y="36324"/>
                  </a:lnTo>
                  <a:lnTo>
                    <a:pt x="13714" y="3632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15"/>
            <p:cNvSpPr/>
            <p:nvPr/>
          </p:nvSpPr>
          <p:spPr>
            <a:xfrm>
              <a:off x="1852" y="2706"/>
              <a:ext cx="144" cy="212"/>
            </a:xfrm>
            <a:custGeom>
              <a:rect b="b" l="l" r="r" t="t"/>
              <a:pathLst>
                <a:path extrusionOk="0" h="120000" w="120000">
                  <a:moveTo>
                    <a:pt x="56666" y="89433"/>
                  </a:moveTo>
                  <a:lnTo>
                    <a:pt x="56666" y="89433"/>
                  </a:lnTo>
                  <a:lnTo>
                    <a:pt x="50000" y="87735"/>
                  </a:lnTo>
                  <a:lnTo>
                    <a:pt x="45000" y="84339"/>
                  </a:lnTo>
                  <a:lnTo>
                    <a:pt x="41666" y="81509"/>
                  </a:lnTo>
                  <a:lnTo>
                    <a:pt x="40000" y="77547"/>
                  </a:lnTo>
                  <a:lnTo>
                    <a:pt x="39166" y="74150"/>
                  </a:lnTo>
                  <a:lnTo>
                    <a:pt x="40000" y="69622"/>
                  </a:lnTo>
                  <a:lnTo>
                    <a:pt x="41666" y="65660"/>
                  </a:lnTo>
                  <a:lnTo>
                    <a:pt x="45000" y="61698"/>
                  </a:lnTo>
                  <a:lnTo>
                    <a:pt x="48333" y="58301"/>
                  </a:lnTo>
                  <a:lnTo>
                    <a:pt x="53333" y="54905"/>
                  </a:lnTo>
                  <a:lnTo>
                    <a:pt x="58333" y="52075"/>
                  </a:lnTo>
                  <a:lnTo>
                    <a:pt x="64166" y="50377"/>
                  </a:lnTo>
                  <a:lnTo>
                    <a:pt x="70000" y="48113"/>
                  </a:lnTo>
                  <a:lnTo>
                    <a:pt x="76666" y="47547"/>
                  </a:lnTo>
                  <a:lnTo>
                    <a:pt x="83333" y="47547"/>
                  </a:lnTo>
                  <a:lnTo>
                    <a:pt x="90000" y="48679"/>
                  </a:lnTo>
                  <a:lnTo>
                    <a:pt x="90000" y="48679"/>
                  </a:lnTo>
                  <a:lnTo>
                    <a:pt x="95833" y="50943"/>
                  </a:lnTo>
                  <a:lnTo>
                    <a:pt x="101666" y="52641"/>
                  </a:lnTo>
                  <a:lnTo>
                    <a:pt x="105833" y="55471"/>
                  </a:lnTo>
                  <a:lnTo>
                    <a:pt x="110833" y="58867"/>
                  </a:lnTo>
                  <a:lnTo>
                    <a:pt x="114166" y="62830"/>
                  </a:lnTo>
                  <a:lnTo>
                    <a:pt x="116666" y="66226"/>
                  </a:lnTo>
                  <a:lnTo>
                    <a:pt x="119166" y="71320"/>
                  </a:lnTo>
                  <a:lnTo>
                    <a:pt x="120000" y="75283"/>
                  </a:lnTo>
                  <a:lnTo>
                    <a:pt x="120000" y="79245"/>
                  </a:lnTo>
                  <a:lnTo>
                    <a:pt x="120000" y="84339"/>
                  </a:lnTo>
                  <a:lnTo>
                    <a:pt x="120000" y="88301"/>
                  </a:lnTo>
                  <a:lnTo>
                    <a:pt x="118333" y="92830"/>
                  </a:lnTo>
                  <a:lnTo>
                    <a:pt x="115833" y="96792"/>
                  </a:lnTo>
                  <a:lnTo>
                    <a:pt x="113333" y="100188"/>
                  </a:lnTo>
                  <a:lnTo>
                    <a:pt x="110000" y="104716"/>
                  </a:lnTo>
                  <a:lnTo>
                    <a:pt x="105833" y="108113"/>
                  </a:lnTo>
                  <a:lnTo>
                    <a:pt x="105833" y="108113"/>
                  </a:lnTo>
                  <a:lnTo>
                    <a:pt x="100000" y="110377"/>
                  </a:lnTo>
                  <a:lnTo>
                    <a:pt x="94166" y="113773"/>
                  </a:lnTo>
                  <a:lnTo>
                    <a:pt x="88333" y="116037"/>
                  </a:lnTo>
                  <a:lnTo>
                    <a:pt x="80833" y="118301"/>
                  </a:lnTo>
                  <a:lnTo>
                    <a:pt x="73333" y="119433"/>
                  </a:lnTo>
                  <a:lnTo>
                    <a:pt x="65833" y="120000"/>
                  </a:lnTo>
                  <a:lnTo>
                    <a:pt x="59166" y="120000"/>
                  </a:lnTo>
                  <a:lnTo>
                    <a:pt x="51666" y="118867"/>
                  </a:lnTo>
                  <a:lnTo>
                    <a:pt x="51666" y="118867"/>
                  </a:lnTo>
                  <a:lnTo>
                    <a:pt x="45000" y="117169"/>
                  </a:lnTo>
                  <a:lnTo>
                    <a:pt x="40000" y="115471"/>
                  </a:lnTo>
                  <a:lnTo>
                    <a:pt x="35000" y="112075"/>
                  </a:lnTo>
                  <a:lnTo>
                    <a:pt x="30833" y="109245"/>
                  </a:lnTo>
                  <a:lnTo>
                    <a:pt x="23333" y="101886"/>
                  </a:lnTo>
                  <a:lnTo>
                    <a:pt x="16666" y="93396"/>
                  </a:lnTo>
                  <a:lnTo>
                    <a:pt x="16666" y="93396"/>
                  </a:lnTo>
                  <a:lnTo>
                    <a:pt x="11666" y="83207"/>
                  </a:lnTo>
                  <a:lnTo>
                    <a:pt x="6666" y="72452"/>
                  </a:lnTo>
                  <a:lnTo>
                    <a:pt x="4166" y="61132"/>
                  </a:lnTo>
                  <a:lnTo>
                    <a:pt x="833" y="49245"/>
                  </a:lnTo>
                  <a:lnTo>
                    <a:pt x="0" y="37924"/>
                  </a:lnTo>
                  <a:lnTo>
                    <a:pt x="0" y="25471"/>
                  </a:lnTo>
                  <a:lnTo>
                    <a:pt x="0" y="14716"/>
                  </a:lnTo>
                  <a:lnTo>
                    <a:pt x="833" y="3396"/>
                  </a:lnTo>
                  <a:lnTo>
                    <a:pt x="833" y="3396"/>
                  </a:lnTo>
                  <a:lnTo>
                    <a:pt x="1666" y="1698"/>
                  </a:lnTo>
                  <a:lnTo>
                    <a:pt x="4166" y="566"/>
                  </a:lnTo>
                  <a:lnTo>
                    <a:pt x="5833" y="0"/>
                  </a:lnTo>
                  <a:lnTo>
                    <a:pt x="8333" y="0"/>
                  </a:lnTo>
                  <a:lnTo>
                    <a:pt x="10000" y="566"/>
                  </a:lnTo>
                  <a:lnTo>
                    <a:pt x="11666" y="1698"/>
                  </a:lnTo>
                  <a:lnTo>
                    <a:pt x="13333" y="3396"/>
                  </a:lnTo>
                  <a:lnTo>
                    <a:pt x="14166" y="5094"/>
                  </a:lnTo>
                  <a:lnTo>
                    <a:pt x="14166" y="5094"/>
                  </a:lnTo>
                  <a:lnTo>
                    <a:pt x="13333" y="18113"/>
                  </a:lnTo>
                  <a:lnTo>
                    <a:pt x="13333" y="31132"/>
                  </a:lnTo>
                  <a:lnTo>
                    <a:pt x="14166" y="44150"/>
                  </a:lnTo>
                  <a:lnTo>
                    <a:pt x="16666" y="57169"/>
                  </a:lnTo>
                  <a:lnTo>
                    <a:pt x="16666" y="57169"/>
                  </a:lnTo>
                  <a:lnTo>
                    <a:pt x="20000" y="71320"/>
                  </a:lnTo>
                  <a:lnTo>
                    <a:pt x="23333" y="78679"/>
                  </a:lnTo>
                  <a:lnTo>
                    <a:pt x="25833" y="86603"/>
                  </a:lnTo>
                  <a:lnTo>
                    <a:pt x="30833" y="93396"/>
                  </a:lnTo>
                  <a:lnTo>
                    <a:pt x="36666" y="100188"/>
                  </a:lnTo>
                  <a:lnTo>
                    <a:pt x="44166" y="105849"/>
                  </a:lnTo>
                  <a:lnTo>
                    <a:pt x="48333" y="108113"/>
                  </a:lnTo>
                  <a:lnTo>
                    <a:pt x="53333" y="109811"/>
                  </a:lnTo>
                  <a:lnTo>
                    <a:pt x="53333" y="109811"/>
                  </a:lnTo>
                  <a:lnTo>
                    <a:pt x="59166" y="111509"/>
                  </a:lnTo>
                  <a:lnTo>
                    <a:pt x="65000" y="112075"/>
                  </a:lnTo>
                  <a:lnTo>
                    <a:pt x="70833" y="111509"/>
                  </a:lnTo>
                  <a:lnTo>
                    <a:pt x="78333" y="109811"/>
                  </a:lnTo>
                  <a:lnTo>
                    <a:pt x="84166" y="108113"/>
                  </a:lnTo>
                  <a:lnTo>
                    <a:pt x="89166" y="105283"/>
                  </a:lnTo>
                  <a:lnTo>
                    <a:pt x="94166" y="102452"/>
                  </a:lnTo>
                  <a:lnTo>
                    <a:pt x="99166" y="99622"/>
                  </a:lnTo>
                  <a:lnTo>
                    <a:pt x="99166" y="99622"/>
                  </a:lnTo>
                  <a:lnTo>
                    <a:pt x="101666" y="96792"/>
                  </a:lnTo>
                  <a:lnTo>
                    <a:pt x="105000" y="93396"/>
                  </a:lnTo>
                  <a:lnTo>
                    <a:pt x="106666" y="90000"/>
                  </a:lnTo>
                  <a:lnTo>
                    <a:pt x="108333" y="86603"/>
                  </a:lnTo>
                  <a:lnTo>
                    <a:pt x="108333" y="83207"/>
                  </a:lnTo>
                  <a:lnTo>
                    <a:pt x="108333" y="79811"/>
                  </a:lnTo>
                  <a:lnTo>
                    <a:pt x="105833" y="72452"/>
                  </a:lnTo>
                  <a:lnTo>
                    <a:pt x="105833" y="72452"/>
                  </a:lnTo>
                  <a:lnTo>
                    <a:pt x="101666" y="67358"/>
                  </a:lnTo>
                  <a:lnTo>
                    <a:pt x="95833" y="62264"/>
                  </a:lnTo>
                  <a:lnTo>
                    <a:pt x="89166" y="58301"/>
                  </a:lnTo>
                  <a:lnTo>
                    <a:pt x="85000" y="57169"/>
                  </a:lnTo>
                  <a:lnTo>
                    <a:pt x="80833" y="55471"/>
                  </a:lnTo>
                  <a:lnTo>
                    <a:pt x="80833" y="55471"/>
                  </a:lnTo>
                  <a:lnTo>
                    <a:pt x="76666" y="55471"/>
                  </a:lnTo>
                  <a:lnTo>
                    <a:pt x="73333" y="55471"/>
                  </a:lnTo>
                  <a:lnTo>
                    <a:pt x="70000" y="56037"/>
                  </a:lnTo>
                  <a:lnTo>
                    <a:pt x="66666" y="57735"/>
                  </a:lnTo>
                  <a:lnTo>
                    <a:pt x="60833" y="61132"/>
                  </a:lnTo>
                  <a:lnTo>
                    <a:pt x="55833" y="65094"/>
                  </a:lnTo>
                  <a:lnTo>
                    <a:pt x="53333" y="69622"/>
                  </a:lnTo>
                  <a:lnTo>
                    <a:pt x="53333" y="72452"/>
                  </a:lnTo>
                  <a:lnTo>
                    <a:pt x="53333" y="74716"/>
                  </a:lnTo>
                  <a:lnTo>
                    <a:pt x="54166" y="76415"/>
                  </a:lnTo>
                  <a:lnTo>
                    <a:pt x="55833" y="78679"/>
                  </a:lnTo>
                  <a:lnTo>
                    <a:pt x="59166" y="80943"/>
                  </a:lnTo>
                  <a:lnTo>
                    <a:pt x="63333" y="82075"/>
                  </a:lnTo>
                  <a:lnTo>
                    <a:pt x="63333" y="82075"/>
                  </a:lnTo>
                  <a:lnTo>
                    <a:pt x="65000" y="82641"/>
                  </a:lnTo>
                  <a:lnTo>
                    <a:pt x="65833" y="84339"/>
                  </a:lnTo>
                  <a:lnTo>
                    <a:pt x="65833" y="85471"/>
                  </a:lnTo>
                  <a:lnTo>
                    <a:pt x="65000" y="86603"/>
                  </a:lnTo>
                  <a:lnTo>
                    <a:pt x="64166" y="88301"/>
                  </a:lnTo>
                  <a:lnTo>
                    <a:pt x="61666" y="89433"/>
                  </a:lnTo>
                  <a:lnTo>
                    <a:pt x="60000" y="89433"/>
                  </a:lnTo>
                  <a:lnTo>
                    <a:pt x="56666" y="89433"/>
                  </a:lnTo>
                  <a:lnTo>
                    <a:pt x="56666" y="894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p15"/>
            <p:cNvSpPr/>
            <p:nvPr/>
          </p:nvSpPr>
          <p:spPr>
            <a:xfrm>
              <a:off x="1332" y="2613"/>
              <a:ext cx="205" cy="152"/>
            </a:xfrm>
            <a:custGeom>
              <a:rect b="b" l="l" r="r" t="t"/>
              <a:pathLst>
                <a:path extrusionOk="0" h="120000" w="120000">
                  <a:moveTo>
                    <a:pt x="41560" y="70263"/>
                  </a:moveTo>
                  <a:lnTo>
                    <a:pt x="41560" y="70263"/>
                  </a:lnTo>
                  <a:lnTo>
                    <a:pt x="44487" y="71052"/>
                  </a:lnTo>
                  <a:lnTo>
                    <a:pt x="46829" y="70263"/>
                  </a:lnTo>
                  <a:lnTo>
                    <a:pt x="49170" y="69473"/>
                  </a:lnTo>
                  <a:lnTo>
                    <a:pt x="50341" y="67105"/>
                  </a:lnTo>
                  <a:lnTo>
                    <a:pt x="52097" y="64736"/>
                  </a:lnTo>
                  <a:lnTo>
                    <a:pt x="52682" y="61578"/>
                  </a:lnTo>
                  <a:lnTo>
                    <a:pt x="53268" y="54473"/>
                  </a:lnTo>
                  <a:lnTo>
                    <a:pt x="52682" y="46578"/>
                  </a:lnTo>
                  <a:lnTo>
                    <a:pt x="50341" y="38684"/>
                  </a:lnTo>
                  <a:lnTo>
                    <a:pt x="46829" y="33157"/>
                  </a:lnTo>
                  <a:lnTo>
                    <a:pt x="45658" y="31578"/>
                  </a:lnTo>
                  <a:lnTo>
                    <a:pt x="42731" y="30789"/>
                  </a:lnTo>
                  <a:lnTo>
                    <a:pt x="42731" y="30789"/>
                  </a:lnTo>
                  <a:lnTo>
                    <a:pt x="39804" y="29210"/>
                  </a:lnTo>
                  <a:lnTo>
                    <a:pt x="37463" y="29210"/>
                  </a:lnTo>
                  <a:lnTo>
                    <a:pt x="33951" y="29210"/>
                  </a:lnTo>
                  <a:lnTo>
                    <a:pt x="31024" y="30789"/>
                  </a:lnTo>
                  <a:lnTo>
                    <a:pt x="24585" y="33947"/>
                  </a:lnTo>
                  <a:lnTo>
                    <a:pt x="19902" y="38684"/>
                  </a:lnTo>
                  <a:lnTo>
                    <a:pt x="19902" y="38684"/>
                  </a:lnTo>
                  <a:lnTo>
                    <a:pt x="16390" y="42631"/>
                  </a:lnTo>
                  <a:lnTo>
                    <a:pt x="14048" y="46578"/>
                  </a:lnTo>
                  <a:lnTo>
                    <a:pt x="11707" y="52105"/>
                  </a:lnTo>
                  <a:lnTo>
                    <a:pt x="10536" y="56842"/>
                  </a:lnTo>
                  <a:lnTo>
                    <a:pt x="9951" y="62368"/>
                  </a:lnTo>
                  <a:lnTo>
                    <a:pt x="9365" y="67105"/>
                  </a:lnTo>
                  <a:lnTo>
                    <a:pt x="9951" y="73421"/>
                  </a:lnTo>
                  <a:lnTo>
                    <a:pt x="10536" y="78947"/>
                  </a:lnTo>
                  <a:lnTo>
                    <a:pt x="11121" y="84473"/>
                  </a:lnTo>
                  <a:lnTo>
                    <a:pt x="13463" y="89210"/>
                  </a:lnTo>
                  <a:lnTo>
                    <a:pt x="15219" y="93947"/>
                  </a:lnTo>
                  <a:lnTo>
                    <a:pt x="17560" y="98684"/>
                  </a:lnTo>
                  <a:lnTo>
                    <a:pt x="21073" y="102631"/>
                  </a:lnTo>
                  <a:lnTo>
                    <a:pt x="24000" y="105789"/>
                  </a:lnTo>
                  <a:lnTo>
                    <a:pt x="28097" y="108157"/>
                  </a:lnTo>
                  <a:lnTo>
                    <a:pt x="32195" y="108947"/>
                  </a:lnTo>
                  <a:lnTo>
                    <a:pt x="32195" y="108947"/>
                  </a:lnTo>
                  <a:lnTo>
                    <a:pt x="35707" y="110526"/>
                  </a:lnTo>
                  <a:lnTo>
                    <a:pt x="38634" y="108947"/>
                  </a:lnTo>
                  <a:lnTo>
                    <a:pt x="42146" y="108157"/>
                  </a:lnTo>
                  <a:lnTo>
                    <a:pt x="45658" y="106578"/>
                  </a:lnTo>
                  <a:lnTo>
                    <a:pt x="52682" y="101842"/>
                  </a:lnTo>
                  <a:lnTo>
                    <a:pt x="59121" y="96315"/>
                  </a:lnTo>
                  <a:lnTo>
                    <a:pt x="65560" y="88421"/>
                  </a:lnTo>
                  <a:lnTo>
                    <a:pt x="70829" y="80526"/>
                  </a:lnTo>
                  <a:lnTo>
                    <a:pt x="80195" y="66315"/>
                  </a:lnTo>
                  <a:lnTo>
                    <a:pt x="80195" y="66315"/>
                  </a:lnTo>
                  <a:lnTo>
                    <a:pt x="88975" y="52105"/>
                  </a:lnTo>
                  <a:lnTo>
                    <a:pt x="97756" y="36315"/>
                  </a:lnTo>
                  <a:lnTo>
                    <a:pt x="104780" y="19736"/>
                  </a:lnTo>
                  <a:lnTo>
                    <a:pt x="111804" y="3157"/>
                  </a:lnTo>
                  <a:lnTo>
                    <a:pt x="111804" y="3157"/>
                  </a:lnTo>
                  <a:lnTo>
                    <a:pt x="112975" y="789"/>
                  </a:lnTo>
                  <a:lnTo>
                    <a:pt x="114731" y="0"/>
                  </a:lnTo>
                  <a:lnTo>
                    <a:pt x="115902" y="0"/>
                  </a:lnTo>
                  <a:lnTo>
                    <a:pt x="118243" y="0"/>
                  </a:lnTo>
                  <a:lnTo>
                    <a:pt x="119414" y="2368"/>
                  </a:lnTo>
                  <a:lnTo>
                    <a:pt x="120000" y="3947"/>
                  </a:lnTo>
                  <a:lnTo>
                    <a:pt x="120000" y="5526"/>
                  </a:lnTo>
                  <a:lnTo>
                    <a:pt x="120000" y="8684"/>
                  </a:lnTo>
                  <a:lnTo>
                    <a:pt x="120000" y="8684"/>
                  </a:lnTo>
                  <a:lnTo>
                    <a:pt x="114731" y="22105"/>
                  </a:lnTo>
                  <a:lnTo>
                    <a:pt x="108292" y="36315"/>
                  </a:lnTo>
                  <a:lnTo>
                    <a:pt x="101853" y="49736"/>
                  </a:lnTo>
                  <a:lnTo>
                    <a:pt x="94829" y="62368"/>
                  </a:lnTo>
                  <a:lnTo>
                    <a:pt x="87219" y="75000"/>
                  </a:lnTo>
                  <a:lnTo>
                    <a:pt x="78439" y="86052"/>
                  </a:lnTo>
                  <a:lnTo>
                    <a:pt x="70243" y="97894"/>
                  </a:lnTo>
                  <a:lnTo>
                    <a:pt x="60878" y="107368"/>
                  </a:lnTo>
                  <a:lnTo>
                    <a:pt x="60878" y="107368"/>
                  </a:lnTo>
                  <a:lnTo>
                    <a:pt x="56195" y="112105"/>
                  </a:lnTo>
                  <a:lnTo>
                    <a:pt x="52097" y="115263"/>
                  </a:lnTo>
                  <a:lnTo>
                    <a:pt x="46829" y="117631"/>
                  </a:lnTo>
                  <a:lnTo>
                    <a:pt x="42146" y="120000"/>
                  </a:lnTo>
                  <a:lnTo>
                    <a:pt x="37463" y="120000"/>
                  </a:lnTo>
                  <a:lnTo>
                    <a:pt x="32780" y="120000"/>
                  </a:lnTo>
                  <a:lnTo>
                    <a:pt x="28682" y="118421"/>
                  </a:lnTo>
                  <a:lnTo>
                    <a:pt x="24585" y="117631"/>
                  </a:lnTo>
                  <a:lnTo>
                    <a:pt x="20487" y="115263"/>
                  </a:lnTo>
                  <a:lnTo>
                    <a:pt x="16390" y="112105"/>
                  </a:lnTo>
                  <a:lnTo>
                    <a:pt x="12878" y="108157"/>
                  </a:lnTo>
                  <a:lnTo>
                    <a:pt x="9951" y="103421"/>
                  </a:lnTo>
                  <a:lnTo>
                    <a:pt x="7024" y="97894"/>
                  </a:lnTo>
                  <a:lnTo>
                    <a:pt x="4097" y="92368"/>
                  </a:lnTo>
                  <a:lnTo>
                    <a:pt x="2341" y="84473"/>
                  </a:lnTo>
                  <a:lnTo>
                    <a:pt x="585" y="76578"/>
                  </a:lnTo>
                  <a:lnTo>
                    <a:pt x="585" y="76578"/>
                  </a:lnTo>
                  <a:lnTo>
                    <a:pt x="0" y="71052"/>
                  </a:lnTo>
                  <a:lnTo>
                    <a:pt x="0" y="65526"/>
                  </a:lnTo>
                  <a:lnTo>
                    <a:pt x="585" y="59210"/>
                  </a:lnTo>
                  <a:lnTo>
                    <a:pt x="1170" y="52894"/>
                  </a:lnTo>
                  <a:lnTo>
                    <a:pt x="3512" y="48157"/>
                  </a:lnTo>
                  <a:lnTo>
                    <a:pt x="4682" y="42631"/>
                  </a:lnTo>
                  <a:lnTo>
                    <a:pt x="7609" y="37894"/>
                  </a:lnTo>
                  <a:lnTo>
                    <a:pt x="10536" y="33157"/>
                  </a:lnTo>
                  <a:lnTo>
                    <a:pt x="14048" y="29210"/>
                  </a:lnTo>
                  <a:lnTo>
                    <a:pt x="17560" y="26842"/>
                  </a:lnTo>
                  <a:lnTo>
                    <a:pt x="21073" y="22894"/>
                  </a:lnTo>
                  <a:lnTo>
                    <a:pt x="25170" y="21315"/>
                  </a:lnTo>
                  <a:lnTo>
                    <a:pt x="29268" y="18947"/>
                  </a:lnTo>
                  <a:lnTo>
                    <a:pt x="33951" y="18157"/>
                  </a:lnTo>
                  <a:lnTo>
                    <a:pt x="38634" y="17368"/>
                  </a:lnTo>
                  <a:lnTo>
                    <a:pt x="42731" y="18157"/>
                  </a:lnTo>
                  <a:lnTo>
                    <a:pt x="42731" y="18157"/>
                  </a:lnTo>
                  <a:lnTo>
                    <a:pt x="48000" y="18947"/>
                  </a:lnTo>
                  <a:lnTo>
                    <a:pt x="51512" y="22105"/>
                  </a:lnTo>
                  <a:lnTo>
                    <a:pt x="55024" y="26052"/>
                  </a:lnTo>
                  <a:lnTo>
                    <a:pt x="57365" y="30789"/>
                  </a:lnTo>
                  <a:lnTo>
                    <a:pt x="59707" y="36315"/>
                  </a:lnTo>
                  <a:lnTo>
                    <a:pt x="60878" y="41842"/>
                  </a:lnTo>
                  <a:lnTo>
                    <a:pt x="62634" y="48157"/>
                  </a:lnTo>
                  <a:lnTo>
                    <a:pt x="62634" y="55263"/>
                  </a:lnTo>
                  <a:lnTo>
                    <a:pt x="62048" y="60789"/>
                  </a:lnTo>
                  <a:lnTo>
                    <a:pt x="60878" y="66315"/>
                  </a:lnTo>
                  <a:lnTo>
                    <a:pt x="59121" y="71842"/>
                  </a:lnTo>
                  <a:lnTo>
                    <a:pt x="56780" y="75789"/>
                  </a:lnTo>
                  <a:lnTo>
                    <a:pt x="53268" y="79736"/>
                  </a:lnTo>
                  <a:lnTo>
                    <a:pt x="49756" y="82894"/>
                  </a:lnTo>
                  <a:lnTo>
                    <a:pt x="45073" y="83684"/>
                  </a:lnTo>
                  <a:lnTo>
                    <a:pt x="39804" y="82894"/>
                  </a:lnTo>
                  <a:lnTo>
                    <a:pt x="39804" y="82894"/>
                  </a:lnTo>
                  <a:lnTo>
                    <a:pt x="38048" y="81315"/>
                  </a:lnTo>
                  <a:lnTo>
                    <a:pt x="36292" y="79736"/>
                  </a:lnTo>
                  <a:lnTo>
                    <a:pt x="36292" y="78157"/>
                  </a:lnTo>
                  <a:lnTo>
                    <a:pt x="36292" y="75789"/>
                  </a:lnTo>
                  <a:lnTo>
                    <a:pt x="36292" y="73421"/>
                  </a:lnTo>
                  <a:lnTo>
                    <a:pt x="38048" y="71842"/>
                  </a:lnTo>
                  <a:lnTo>
                    <a:pt x="39219" y="71052"/>
                  </a:lnTo>
                  <a:lnTo>
                    <a:pt x="41560" y="70263"/>
                  </a:lnTo>
                  <a:lnTo>
                    <a:pt x="41560" y="702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39;p15"/>
            <p:cNvSpPr/>
            <p:nvPr/>
          </p:nvSpPr>
          <p:spPr>
            <a:xfrm>
              <a:off x="1463" y="2366"/>
              <a:ext cx="492" cy="496"/>
            </a:xfrm>
            <a:custGeom>
              <a:rect b="b" l="l" r="r" t="t"/>
              <a:pathLst>
                <a:path extrusionOk="0" h="120000" w="120000">
                  <a:moveTo>
                    <a:pt x="95121" y="10161"/>
                  </a:moveTo>
                  <a:lnTo>
                    <a:pt x="95121" y="10161"/>
                  </a:lnTo>
                  <a:lnTo>
                    <a:pt x="99756" y="12096"/>
                  </a:lnTo>
                  <a:lnTo>
                    <a:pt x="103902" y="14758"/>
                  </a:lnTo>
                  <a:lnTo>
                    <a:pt x="107560" y="17903"/>
                  </a:lnTo>
                  <a:lnTo>
                    <a:pt x="110731" y="21290"/>
                  </a:lnTo>
                  <a:lnTo>
                    <a:pt x="113414" y="24919"/>
                  </a:lnTo>
                  <a:lnTo>
                    <a:pt x="115365" y="29032"/>
                  </a:lnTo>
                  <a:lnTo>
                    <a:pt x="117073" y="33145"/>
                  </a:lnTo>
                  <a:lnTo>
                    <a:pt x="118292" y="37500"/>
                  </a:lnTo>
                  <a:lnTo>
                    <a:pt x="119268" y="42096"/>
                  </a:lnTo>
                  <a:lnTo>
                    <a:pt x="119756" y="46693"/>
                  </a:lnTo>
                  <a:lnTo>
                    <a:pt x="120000" y="51290"/>
                  </a:lnTo>
                  <a:lnTo>
                    <a:pt x="119756" y="55645"/>
                  </a:lnTo>
                  <a:lnTo>
                    <a:pt x="119512" y="60483"/>
                  </a:lnTo>
                  <a:lnTo>
                    <a:pt x="118780" y="64838"/>
                  </a:lnTo>
                  <a:lnTo>
                    <a:pt x="118048" y="69193"/>
                  </a:lnTo>
                  <a:lnTo>
                    <a:pt x="116829" y="73064"/>
                  </a:lnTo>
                  <a:lnTo>
                    <a:pt x="116829" y="73064"/>
                  </a:lnTo>
                  <a:lnTo>
                    <a:pt x="115121" y="78145"/>
                  </a:lnTo>
                  <a:lnTo>
                    <a:pt x="113414" y="83225"/>
                  </a:lnTo>
                  <a:lnTo>
                    <a:pt x="110975" y="88306"/>
                  </a:lnTo>
                  <a:lnTo>
                    <a:pt x="108292" y="93629"/>
                  </a:lnTo>
                  <a:lnTo>
                    <a:pt x="105365" y="98225"/>
                  </a:lnTo>
                  <a:lnTo>
                    <a:pt x="101951" y="102822"/>
                  </a:lnTo>
                  <a:lnTo>
                    <a:pt x="97804" y="107177"/>
                  </a:lnTo>
                  <a:lnTo>
                    <a:pt x="95365" y="108870"/>
                  </a:lnTo>
                  <a:lnTo>
                    <a:pt x="93170" y="111048"/>
                  </a:lnTo>
                  <a:lnTo>
                    <a:pt x="90731" y="112741"/>
                  </a:lnTo>
                  <a:lnTo>
                    <a:pt x="88048" y="114193"/>
                  </a:lnTo>
                  <a:lnTo>
                    <a:pt x="85121" y="115645"/>
                  </a:lnTo>
                  <a:lnTo>
                    <a:pt x="82195" y="116854"/>
                  </a:lnTo>
                  <a:lnTo>
                    <a:pt x="79024" y="117822"/>
                  </a:lnTo>
                  <a:lnTo>
                    <a:pt x="75609" y="118790"/>
                  </a:lnTo>
                  <a:lnTo>
                    <a:pt x="71951" y="119274"/>
                  </a:lnTo>
                  <a:lnTo>
                    <a:pt x="68536" y="119758"/>
                  </a:lnTo>
                  <a:lnTo>
                    <a:pt x="64390" y="120000"/>
                  </a:lnTo>
                  <a:lnTo>
                    <a:pt x="60243" y="120000"/>
                  </a:lnTo>
                  <a:lnTo>
                    <a:pt x="56097" y="119758"/>
                  </a:lnTo>
                  <a:lnTo>
                    <a:pt x="51463" y="119032"/>
                  </a:lnTo>
                  <a:lnTo>
                    <a:pt x="46829" y="118306"/>
                  </a:lnTo>
                  <a:lnTo>
                    <a:pt x="41951" y="117338"/>
                  </a:lnTo>
                  <a:lnTo>
                    <a:pt x="36585" y="115887"/>
                  </a:lnTo>
                  <a:lnTo>
                    <a:pt x="30975" y="114193"/>
                  </a:lnTo>
                  <a:lnTo>
                    <a:pt x="30975" y="114193"/>
                  </a:lnTo>
                  <a:lnTo>
                    <a:pt x="27317" y="112741"/>
                  </a:lnTo>
                  <a:lnTo>
                    <a:pt x="23414" y="111048"/>
                  </a:lnTo>
                  <a:lnTo>
                    <a:pt x="20243" y="109596"/>
                  </a:lnTo>
                  <a:lnTo>
                    <a:pt x="17317" y="107419"/>
                  </a:lnTo>
                  <a:lnTo>
                    <a:pt x="14634" y="105483"/>
                  </a:lnTo>
                  <a:lnTo>
                    <a:pt x="11951" y="103306"/>
                  </a:lnTo>
                  <a:lnTo>
                    <a:pt x="10000" y="101370"/>
                  </a:lnTo>
                  <a:lnTo>
                    <a:pt x="7804" y="98951"/>
                  </a:lnTo>
                  <a:lnTo>
                    <a:pt x="6341" y="96774"/>
                  </a:lnTo>
                  <a:lnTo>
                    <a:pt x="4878" y="94354"/>
                  </a:lnTo>
                  <a:lnTo>
                    <a:pt x="3658" y="92177"/>
                  </a:lnTo>
                  <a:lnTo>
                    <a:pt x="2682" y="89516"/>
                  </a:lnTo>
                  <a:lnTo>
                    <a:pt x="1707" y="86854"/>
                  </a:lnTo>
                  <a:lnTo>
                    <a:pt x="1219" y="84193"/>
                  </a:lnTo>
                  <a:lnTo>
                    <a:pt x="243" y="78870"/>
                  </a:lnTo>
                  <a:lnTo>
                    <a:pt x="0" y="73790"/>
                  </a:lnTo>
                  <a:lnTo>
                    <a:pt x="243" y="68467"/>
                  </a:lnTo>
                  <a:lnTo>
                    <a:pt x="731" y="63387"/>
                  </a:lnTo>
                  <a:lnTo>
                    <a:pt x="1707" y="58306"/>
                  </a:lnTo>
                  <a:lnTo>
                    <a:pt x="3414" y="49112"/>
                  </a:lnTo>
                  <a:lnTo>
                    <a:pt x="5121" y="41612"/>
                  </a:lnTo>
                  <a:lnTo>
                    <a:pt x="5121" y="41612"/>
                  </a:lnTo>
                  <a:lnTo>
                    <a:pt x="7073" y="35322"/>
                  </a:lnTo>
                  <a:lnTo>
                    <a:pt x="9024" y="30000"/>
                  </a:lnTo>
                  <a:lnTo>
                    <a:pt x="10975" y="24677"/>
                  </a:lnTo>
                  <a:lnTo>
                    <a:pt x="13414" y="20322"/>
                  </a:lnTo>
                  <a:lnTo>
                    <a:pt x="16097" y="15967"/>
                  </a:lnTo>
                  <a:lnTo>
                    <a:pt x="19024" y="12338"/>
                  </a:lnTo>
                  <a:lnTo>
                    <a:pt x="22195" y="9193"/>
                  </a:lnTo>
                  <a:lnTo>
                    <a:pt x="25853" y="6532"/>
                  </a:lnTo>
                  <a:lnTo>
                    <a:pt x="29512" y="4354"/>
                  </a:lnTo>
                  <a:lnTo>
                    <a:pt x="33658" y="2661"/>
                  </a:lnTo>
                  <a:lnTo>
                    <a:pt x="38048" y="1451"/>
                  </a:lnTo>
                  <a:lnTo>
                    <a:pt x="42682" y="483"/>
                  </a:lnTo>
                  <a:lnTo>
                    <a:pt x="47804" y="0"/>
                  </a:lnTo>
                  <a:lnTo>
                    <a:pt x="52926" y="241"/>
                  </a:lnTo>
                  <a:lnTo>
                    <a:pt x="58536" y="483"/>
                  </a:lnTo>
                  <a:lnTo>
                    <a:pt x="64634" y="1451"/>
                  </a:lnTo>
                  <a:lnTo>
                    <a:pt x="64634" y="1451"/>
                  </a:lnTo>
                  <a:lnTo>
                    <a:pt x="66097" y="1693"/>
                  </a:lnTo>
                  <a:lnTo>
                    <a:pt x="71707" y="2661"/>
                  </a:lnTo>
                  <a:lnTo>
                    <a:pt x="75853" y="3629"/>
                  </a:lnTo>
                  <a:lnTo>
                    <a:pt x="80975" y="5080"/>
                  </a:lnTo>
                  <a:lnTo>
                    <a:pt x="87560" y="7258"/>
                  </a:lnTo>
                  <a:lnTo>
                    <a:pt x="95121" y="10161"/>
                  </a:lnTo>
                  <a:lnTo>
                    <a:pt x="95121" y="101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140;p15"/>
            <p:cNvSpPr/>
            <p:nvPr/>
          </p:nvSpPr>
          <p:spPr>
            <a:xfrm>
              <a:off x="1456" y="2357"/>
              <a:ext cx="508" cy="512"/>
            </a:xfrm>
            <a:custGeom>
              <a:rect b="b" l="l" r="r" t="t"/>
              <a:pathLst>
                <a:path extrusionOk="0" h="120000" w="120000">
                  <a:moveTo>
                    <a:pt x="4724" y="43359"/>
                  </a:moveTo>
                  <a:lnTo>
                    <a:pt x="4724" y="43359"/>
                  </a:lnTo>
                  <a:lnTo>
                    <a:pt x="3070" y="50390"/>
                  </a:lnTo>
                  <a:lnTo>
                    <a:pt x="1653" y="57890"/>
                  </a:lnTo>
                  <a:lnTo>
                    <a:pt x="472" y="65156"/>
                  </a:lnTo>
                  <a:lnTo>
                    <a:pt x="0" y="68671"/>
                  </a:lnTo>
                  <a:lnTo>
                    <a:pt x="0" y="72421"/>
                  </a:lnTo>
                  <a:lnTo>
                    <a:pt x="0" y="72421"/>
                  </a:lnTo>
                  <a:lnTo>
                    <a:pt x="0" y="76406"/>
                  </a:lnTo>
                  <a:lnTo>
                    <a:pt x="472" y="80390"/>
                  </a:lnTo>
                  <a:lnTo>
                    <a:pt x="944" y="83906"/>
                  </a:lnTo>
                  <a:lnTo>
                    <a:pt x="2125" y="87421"/>
                  </a:lnTo>
                  <a:lnTo>
                    <a:pt x="3307" y="90703"/>
                  </a:lnTo>
                  <a:lnTo>
                    <a:pt x="4960" y="93750"/>
                  </a:lnTo>
                  <a:lnTo>
                    <a:pt x="6614" y="96562"/>
                  </a:lnTo>
                  <a:lnTo>
                    <a:pt x="8740" y="99375"/>
                  </a:lnTo>
                  <a:lnTo>
                    <a:pt x="11338" y="101953"/>
                  </a:lnTo>
                  <a:lnTo>
                    <a:pt x="13700" y="104531"/>
                  </a:lnTo>
                  <a:lnTo>
                    <a:pt x="16299" y="106875"/>
                  </a:lnTo>
                  <a:lnTo>
                    <a:pt x="19370" y="108750"/>
                  </a:lnTo>
                  <a:lnTo>
                    <a:pt x="22677" y="110625"/>
                  </a:lnTo>
                  <a:lnTo>
                    <a:pt x="25984" y="112500"/>
                  </a:lnTo>
                  <a:lnTo>
                    <a:pt x="29763" y="113906"/>
                  </a:lnTo>
                  <a:lnTo>
                    <a:pt x="33307" y="114843"/>
                  </a:lnTo>
                  <a:lnTo>
                    <a:pt x="33307" y="114843"/>
                  </a:lnTo>
                  <a:lnTo>
                    <a:pt x="41338" y="117187"/>
                  </a:lnTo>
                  <a:lnTo>
                    <a:pt x="49606" y="118828"/>
                  </a:lnTo>
                  <a:lnTo>
                    <a:pt x="53622" y="119531"/>
                  </a:lnTo>
                  <a:lnTo>
                    <a:pt x="57401" y="119765"/>
                  </a:lnTo>
                  <a:lnTo>
                    <a:pt x="61653" y="120000"/>
                  </a:lnTo>
                  <a:lnTo>
                    <a:pt x="65669" y="120000"/>
                  </a:lnTo>
                  <a:lnTo>
                    <a:pt x="69685" y="119531"/>
                  </a:lnTo>
                  <a:lnTo>
                    <a:pt x="73700" y="118828"/>
                  </a:lnTo>
                  <a:lnTo>
                    <a:pt x="77716" y="118125"/>
                  </a:lnTo>
                  <a:lnTo>
                    <a:pt x="81732" y="116953"/>
                  </a:lnTo>
                  <a:lnTo>
                    <a:pt x="85275" y="115546"/>
                  </a:lnTo>
                  <a:lnTo>
                    <a:pt x="89055" y="113437"/>
                  </a:lnTo>
                  <a:lnTo>
                    <a:pt x="92362" y="111328"/>
                  </a:lnTo>
                  <a:lnTo>
                    <a:pt x="95905" y="108750"/>
                  </a:lnTo>
                  <a:lnTo>
                    <a:pt x="95905" y="108750"/>
                  </a:lnTo>
                  <a:lnTo>
                    <a:pt x="98267" y="106406"/>
                  </a:lnTo>
                  <a:lnTo>
                    <a:pt x="100629" y="104296"/>
                  </a:lnTo>
                  <a:lnTo>
                    <a:pt x="102992" y="101484"/>
                  </a:lnTo>
                  <a:lnTo>
                    <a:pt x="104881" y="98671"/>
                  </a:lnTo>
                  <a:lnTo>
                    <a:pt x="106771" y="95859"/>
                  </a:lnTo>
                  <a:lnTo>
                    <a:pt x="108897" y="92812"/>
                  </a:lnTo>
                  <a:lnTo>
                    <a:pt x="110551" y="89296"/>
                  </a:lnTo>
                  <a:lnTo>
                    <a:pt x="112204" y="86250"/>
                  </a:lnTo>
                  <a:lnTo>
                    <a:pt x="115039" y="79218"/>
                  </a:lnTo>
                  <a:lnTo>
                    <a:pt x="116220" y="75468"/>
                  </a:lnTo>
                  <a:lnTo>
                    <a:pt x="117401" y="71953"/>
                  </a:lnTo>
                  <a:lnTo>
                    <a:pt x="118110" y="68203"/>
                  </a:lnTo>
                  <a:lnTo>
                    <a:pt x="118818" y="64453"/>
                  </a:lnTo>
                  <a:lnTo>
                    <a:pt x="119291" y="60703"/>
                  </a:lnTo>
                  <a:lnTo>
                    <a:pt x="119527" y="56953"/>
                  </a:lnTo>
                  <a:lnTo>
                    <a:pt x="120000" y="53203"/>
                  </a:lnTo>
                  <a:lnTo>
                    <a:pt x="120000" y="49687"/>
                  </a:lnTo>
                  <a:lnTo>
                    <a:pt x="119527" y="45937"/>
                  </a:lnTo>
                  <a:lnTo>
                    <a:pt x="119055" y="42421"/>
                  </a:lnTo>
                  <a:lnTo>
                    <a:pt x="118110" y="38906"/>
                  </a:lnTo>
                  <a:lnTo>
                    <a:pt x="117401" y="35625"/>
                  </a:lnTo>
                  <a:lnTo>
                    <a:pt x="116220" y="32109"/>
                  </a:lnTo>
                  <a:lnTo>
                    <a:pt x="114803" y="29062"/>
                  </a:lnTo>
                  <a:lnTo>
                    <a:pt x="113385" y="26015"/>
                  </a:lnTo>
                  <a:lnTo>
                    <a:pt x="111496" y="23203"/>
                  </a:lnTo>
                  <a:lnTo>
                    <a:pt x="109133" y="20625"/>
                  </a:lnTo>
                  <a:lnTo>
                    <a:pt x="106771" y="18046"/>
                  </a:lnTo>
                  <a:lnTo>
                    <a:pt x="104409" y="15937"/>
                  </a:lnTo>
                  <a:lnTo>
                    <a:pt x="101102" y="13593"/>
                  </a:lnTo>
                  <a:lnTo>
                    <a:pt x="98031" y="11953"/>
                  </a:lnTo>
                  <a:lnTo>
                    <a:pt x="94724" y="10312"/>
                  </a:lnTo>
                  <a:lnTo>
                    <a:pt x="94724" y="10312"/>
                  </a:lnTo>
                  <a:lnTo>
                    <a:pt x="86456" y="7500"/>
                  </a:lnTo>
                  <a:lnTo>
                    <a:pt x="77716" y="4687"/>
                  </a:lnTo>
                  <a:lnTo>
                    <a:pt x="72755" y="3281"/>
                  </a:lnTo>
                  <a:lnTo>
                    <a:pt x="68267" y="2109"/>
                  </a:lnTo>
                  <a:lnTo>
                    <a:pt x="63543" y="1171"/>
                  </a:lnTo>
                  <a:lnTo>
                    <a:pt x="58582" y="703"/>
                  </a:lnTo>
                  <a:lnTo>
                    <a:pt x="53858" y="0"/>
                  </a:lnTo>
                  <a:lnTo>
                    <a:pt x="49370" y="0"/>
                  </a:lnTo>
                  <a:lnTo>
                    <a:pt x="44409" y="468"/>
                  </a:lnTo>
                  <a:lnTo>
                    <a:pt x="40157" y="937"/>
                  </a:lnTo>
                  <a:lnTo>
                    <a:pt x="35669" y="2109"/>
                  </a:lnTo>
                  <a:lnTo>
                    <a:pt x="31417" y="3750"/>
                  </a:lnTo>
                  <a:lnTo>
                    <a:pt x="27401" y="5625"/>
                  </a:lnTo>
                  <a:lnTo>
                    <a:pt x="23622" y="8203"/>
                  </a:lnTo>
                  <a:lnTo>
                    <a:pt x="23622" y="8203"/>
                  </a:lnTo>
                  <a:lnTo>
                    <a:pt x="20078" y="11953"/>
                  </a:lnTo>
                  <a:lnTo>
                    <a:pt x="16535" y="15468"/>
                  </a:lnTo>
                  <a:lnTo>
                    <a:pt x="13700" y="19921"/>
                  </a:lnTo>
                  <a:lnTo>
                    <a:pt x="11338" y="24375"/>
                  </a:lnTo>
                  <a:lnTo>
                    <a:pt x="9212" y="28828"/>
                  </a:lnTo>
                  <a:lnTo>
                    <a:pt x="7322" y="33515"/>
                  </a:lnTo>
                  <a:lnTo>
                    <a:pt x="5905" y="38437"/>
                  </a:lnTo>
                  <a:lnTo>
                    <a:pt x="4724" y="43359"/>
                  </a:lnTo>
                  <a:lnTo>
                    <a:pt x="4724" y="43359"/>
                  </a:lnTo>
                  <a:close/>
                  <a:moveTo>
                    <a:pt x="30472" y="8203"/>
                  </a:moveTo>
                  <a:lnTo>
                    <a:pt x="30472" y="8203"/>
                  </a:lnTo>
                  <a:lnTo>
                    <a:pt x="34251" y="6562"/>
                  </a:lnTo>
                  <a:lnTo>
                    <a:pt x="38031" y="5390"/>
                  </a:lnTo>
                  <a:lnTo>
                    <a:pt x="41811" y="4687"/>
                  </a:lnTo>
                  <a:lnTo>
                    <a:pt x="45826" y="3984"/>
                  </a:lnTo>
                  <a:lnTo>
                    <a:pt x="49842" y="3750"/>
                  </a:lnTo>
                  <a:lnTo>
                    <a:pt x="53858" y="3750"/>
                  </a:lnTo>
                  <a:lnTo>
                    <a:pt x="57874" y="3984"/>
                  </a:lnTo>
                  <a:lnTo>
                    <a:pt x="62125" y="4687"/>
                  </a:lnTo>
                  <a:lnTo>
                    <a:pt x="65905" y="5156"/>
                  </a:lnTo>
                  <a:lnTo>
                    <a:pt x="70157" y="6328"/>
                  </a:lnTo>
                  <a:lnTo>
                    <a:pt x="78188" y="8203"/>
                  </a:lnTo>
                  <a:lnTo>
                    <a:pt x="85984" y="10781"/>
                  </a:lnTo>
                  <a:lnTo>
                    <a:pt x="93070" y="13593"/>
                  </a:lnTo>
                  <a:lnTo>
                    <a:pt x="93070" y="13593"/>
                  </a:lnTo>
                  <a:lnTo>
                    <a:pt x="96141" y="15000"/>
                  </a:lnTo>
                  <a:lnTo>
                    <a:pt x="98976" y="16406"/>
                  </a:lnTo>
                  <a:lnTo>
                    <a:pt x="101574" y="18281"/>
                  </a:lnTo>
                  <a:lnTo>
                    <a:pt x="103937" y="20390"/>
                  </a:lnTo>
                  <a:lnTo>
                    <a:pt x="106062" y="22265"/>
                  </a:lnTo>
                  <a:lnTo>
                    <a:pt x="107952" y="24843"/>
                  </a:lnTo>
                  <a:lnTo>
                    <a:pt x="109606" y="27187"/>
                  </a:lnTo>
                  <a:lnTo>
                    <a:pt x="111023" y="30000"/>
                  </a:lnTo>
                  <a:lnTo>
                    <a:pt x="112440" y="32578"/>
                  </a:lnTo>
                  <a:lnTo>
                    <a:pt x="113622" y="35390"/>
                  </a:lnTo>
                  <a:lnTo>
                    <a:pt x="114566" y="38437"/>
                  </a:lnTo>
                  <a:lnTo>
                    <a:pt x="115039" y="41250"/>
                  </a:lnTo>
                  <a:lnTo>
                    <a:pt x="115748" y="44296"/>
                  </a:lnTo>
                  <a:lnTo>
                    <a:pt x="115984" y="47578"/>
                  </a:lnTo>
                  <a:lnTo>
                    <a:pt x="116220" y="53906"/>
                  </a:lnTo>
                  <a:lnTo>
                    <a:pt x="115748" y="60234"/>
                  </a:lnTo>
                  <a:lnTo>
                    <a:pt x="114566" y="67031"/>
                  </a:lnTo>
                  <a:lnTo>
                    <a:pt x="113149" y="73593"/>
                  </a:lnTo>
                  <a:lnTo>
                    <a:pt x="110787" y="79687"/>
                  </a:lnTo>
                  <a:lnTo>
                    <a:pt x="108188" y="85546"/>
                  </a:lnTo>
                  <a:lnTo>
                    <a:pt x="105354" y="91406"/>
                  </a:lnTo>
                  <a:lnTo>
                    <a:pt x="102047" y="96328"/>
                  </a:lnTo>
                  <a:lnTo>
                    <a:pt x="98267" y="101250"/>
                  </a:lnTo>
                  <a:lnTo>
                    <a:pt x="98267" y="101250"/>
                  </a:lnTo>
                  <a:lnTo>
                    <a:pt x="95196" y="104296"/>
                  </a:lnTo>
                  <a:lnTo>
                    <a:pt x="91889" y="107343"/>
                  </a:lnTo>
                  <a:lnTo>
                    <a:pt x="88110" y="109687"/>
                  </a:lnTo>
                  <a:lnTo>
                    <a:pt x="84094" y="111796"/>
                  </a:lnTo>
                  <a:lnTo>
                    <a:pt x="80078" y="113203"/>
                  </a:lnTo>
                  <a:lnTo>
                    <a:pt x="76299" y="114609"/>
                  </a:lnTo>
                  <a:lnTo>
                    <a:pt x="72047" y="115546"/>
                  </a:lnTo>
                  <a:lnTo>
                    <a:pt x="67795" y="116015"/>
                  </a:lnTo>
                  <a:lnTo>
                    <a:pt x="63070" y="116250"/>
                  </a:lnTo>
                  <a:lnTo>
                    <a:pt x="58818" y="116250"/>
                  </a:lnTo>
                  <a:lnTo>
                    <a:pt x="54330" y="116015"/>
                  </a:lnTo>
                  <a:lnTo>
                    <a:pt x="49842" y="115546"/>
                  </a:lnTo>
                  <a:lnTo>
                    <a:pt x="45590" y="114609"/>
                  </a:lnTo>
                  <a:lnTo>
                    <a:pt x="41102" y="113437"/>
                  </a:lnTo>
                  <a:lnTo>
                    <a:pt x="36850" y="112500"/>
                  </a:lnTo>
                  <a:lnTo>
                    <a:pt x="32598" y="111093"/>
                  </a:lnTo>
                  <a:lnTo>
                    <a:pt x="32598" y="111093"/>
                  </a:lnTo>
                  <a:lnTo>
                    <a:pt x="28346" y="109218"/>
                  </a:lnTo>
                  <a:lnTo>
                    <a:pt x="24330" y="107578"/>
                  </a:lnTo>
                  <a:lnTo>
                    <a:pt x="20314" y="105468"/>
                  </a:lnTo>
                  <a:lnTo>
                    <a:pt x="16535" y="102890"/>
                  </a:lnTo>
                  <a:lnTo>
                    <a:pt x="13228" y="99843"/>
                  </a:lnTo>
                  <a:lnTo>
                    <a:pt x="10393" y="96562"/>
                  </a:lnTo>
                  <a:lnTo>
                    <a:pt x="7795" y="92812"/>
                  </a:lnTo>
                  <a:lnTo>
                    <a:pt x="7086" y="90703"/>
                  </a:lnTo>
                  <a:lnTo>
                    <a:pt x="6141" y="88828"/>
                  </a:lnTo>
                  <a:lnTo>
                    <a:pt x="6141" y="88828"/>
                  </a:lnTo>
                  <a:lnTo>
                    <a:pt x="4960" y="85312"/>
                  </a:lnTo>
                  <a:lnTo>
                    <a:pt x="4251" y="82031"/>
                  </a:lnTo>
                  <a:lnTo>
                    <a:pt x="3779" y="78281"/>
                  </a:lnTo>
                  <a:lnTo>
                    <a:pt x="3543" y="75000"/>
                  </a:lnTo>
                  <a:lnTo>
                    <a:pt x="3543" y="71250"/>
                  </a:lnTo>
                  <a:lnTo>
                    <a:pt x="3543" y="67968"/>
                  </a:lnTo>
                  <a:lnTo>
                    <a:pt x="4724" y="60937"/>
                  </a:lnTo>
                  <a:lnTo>
                    <a:pt x="4724" y="60937"/>
                  </a:lnTo>
                  <a:lnTo>
                    <a:pt x="5905" y="53906"/>
                  </a:lnTo>
                  <a:lnTo>
                    <a:pt x="7322" y="46171"/>
                  </a:lnTo>
                  <a:lnTo>
                    <a:pt x="9212" y="38671"/>
                  </a:lnTo>
                  <a:lnTo>
                    <a:pt x="10393" y="34687"/>
                  </a:lnTo>
                  <a:lnTo>
                    <a:pt x="11811" y="31171"/>
                  </a:lnTo>
                  <a:lnTo>
                    <a:pt x="13464" y="27656"/>
                  </a:lnTo>
                  <a:lnTo>
                    <a:pt x="15118" y="24140"/>
                  </a:lnTo>
                  <a:lnTo>
                    <a:pt x="17007" y="20859"/>
                  </a:lnTo>
                  <a:lnTo>
                    <a:pt x="19133" y="17812"/>
                  </a:lnTo>
                  <a:lnTo>
                    <a:pt x="21732" y="15000"/>
                  </a:lnTo>
                  <a:lnTo>
                    <a:pt x="24330" y="12421"/>
                  </a:lnTo>
                  <a:lnTo>
                    <a:pt x="27401" y="10312"/>
                  </a:lnTo>
                  <a:lnTo>
                    <a:pt x="30472" y="8203"/>
                  </a:lnTo>
                  <a:lnTo>
                    <a:pt x="30472" y="820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15"/>
            <p:cNvSpPr/>
            <p:nvPr/>
          </p:nvSpPr>
          <p:spPr>
            <a:xfrm>
              <a:off x="1488" y="2360"/>
              <a:ext cx="477" cy="290"/>
            </a:xfrm>
            <a:custGeom>
              <a:rect b="b" l="l" r="r" t="t"/>
              <a:pathLst>
                <a:path extrusionOk="0" h="120000" w="120000">
                  <a:moveTo>
                    <a:pt x="115471" y="115862"/>
                  </a:moveTo>
                  <a:lnTo>
                    <a:pt x="115471" y="115862"/>
                  </a:lnTo>
                  <a:lnTo>
                    <a:pt x="114213" y="108827"/>
                  </a:lnTo>
                  <a:lnTo>
                    <a:pt x="113710" y="106344"/>
                  </a:lnTo>
                  <a:lnTo>
                    <a:pt x="112955" y="104275"/>
                  </a:lnTo>
                  <a:lnTo>
                    <a:pt x="112201" y="103448"/>
                  </a:lnTo>
                  <a:lnTo>
                    <a:pt x="111446" y="102206"/>
                  </a:lnTo>
                  <a:lnTo>
                    <a:pt x="110691" y="102206"/>
                  </a:lnTo>
                  <a:lnTo>
                    <a:pt x="109685" y="102620"/>
                  </a:lnTo>
                  <a:lnTo>
                    <a:pt x="107672" y="104275"/>
                  </a:lnTo>
                  <a:lnTo>
                    <a:pt x="105157" y="106758"/>
                  </a:lnTo>
                  <a:lnTo>
                    <a:pt x="102138" y="109655"/>
                  </a:lnTo>
                  <a:lnTo>
                    <a:pt x="98867" y="112137"/>
                  </a:lnTo>
                  <a:lnTo>
                    <a:pt x="98867" y="112137"/>
                  </a:lnTo>
                  <a:lnTo>
                    <a:pt x="97861" y="108413"/>
                  </a:lnTo>
                  <a:lnTo>
                    <a:pt x="97106" y="104689"/>
                  </a:lnTo>
                  <a:lnTo>
                    <a:pt x="95597" y="97655"/>
                  </a:lnTo>
                  <a:lnTo>
                    <a:pt x="94842" y="94344"/>
                  </a:lnTo>
                  <a:lnTo>
                    <a:pt x="94088" y="91448"/>
                  </a:lnTo>
                  <a:lnTo>
                    <a:pt x="93081" y="88965"/>
                  </a:lnTo>
                  <a:lnTo>
                    <a:pt x="91572" y="86896"/>
                  </a:lnTo>
                  <a:lnTo>
                    <a:pt x="91572" y="86896"/>
                  </a:lnTo>
                  <a:lnTo>
                    <a:pt x="89559" y="91862"/>
                  </a:lnTo>
                  <a:lnTo>
                    <a:pt x="86792" y="96413"/>
                  </a:lnTo>
                  <a:lnTo>
                    <a:pt x="85534" y="97655"/>
                  </a:lnTo>
                  <a:lnTo>
                    <a:pt x="83773" y="99310"/>
                  </a:lnTo>
                  <a:lnTo>
                    <a:pt x="82264" y="100137"/>
                  </a:lnTo>
                  <a:lnTo>
                    <a:pt x="80503" y="100965"/>
                  </a:lnTo>
                  <a:lnTo>
                    <a:pt x="80503" y="100965"/>
                  </a:lnTo>
                  <a:lnTo>
                    <a:pt x="81006" y="97241"/>
                  </a:lnTo>
                  <a:lnTo>
                    <a:pt x="81509" y="94344"/>
                  </a:lnTo>
                  <a:lnTo>
                    <a:pt x="81509" y="91034"/>
                  </a:lnTo>
                  <a:lnTo>
                    <a:pt x="81257" y="87724"/>
                  </a:lnTo>
                  <a:lnTo>
                    <a:pt x="80754" y="84827"/>
                  </a:lnTo>
                  <a:lnTo>
                    <a:pt x="79748" y="82344"/>
                  </a:lnTo>
                  <a:lnTo>
                    <a:pt x="78490" y="80275"/>
                  </a:lnTo>
                  <a:lnTo>
                    <a:pt x="76729" y="79034"/>
                  </a:lnTo>
                  <a:lnTo>
                    <a:pt x="76729" y="79034"/>
                  </a:lnTo>
                  <a:lnTo>
                    <a:pt x="75471" y="82758"/>
                  </a:lnTo>
                  <a:lnTo>
                    <a:pt x="74213" y="86482"/>
                  </a:lnTo>
                  <a:lnTo>
                    <a:pt x="73207" y="88965"/>
                  </a:lnTo>
                  <a:lnTo>
                    <a:pt x="71949" y="90206"/>
                  </a:lnTo>
                  <a:lnTo>
                    <a:pt x="70691" y="91448"/>
                  </a:lnTo>
                  <a:lnTo>
                    <a:pt x="69685" y="91448"/>
                  </a:lnTo>
                  <a:lnTo>
                    <a:pt x="68679" y="91034"/>
                  </a:lnTo>
                  <a:lnTo>
                    <a:pt x="67672" y="90206"/>
                  </a:lnTo>
                  <a:lnTo>
                    <a:pt x="65157" y="87310"/>
                  </a:lnTo>
                  <a:lnTo>
                    <a:pt x="63144" y="83586"/>
                  </a:lnTo>
                  <a:lnTo>
                    <a:pt x="61132" y="79034"/>
                  </a:lnTo>
                  <a:lnTo>
                    <a:pt x="58616" y="74482"/>
                  </a:lnTo>
                  <a:lnTo>
                    <a:pt x="58616" y="74482"/>
                  </a:lnTo>
                  <a:lnTo>
                    <a:pt x="57610" y="77379"/>
                  </a:lnTo>
                  <a:lnTo>
                    <a:pt x="56855" y="79862"/>
                  </a:lnTo>
                  <a:lnTo>
                    <a:pt x="55849" y="81517"/>
                  </a:lnTo>
                  <a:lnTo>
                    <a:pt x="55094" y="82758"/>
                  </a:lnTo>
                  <a:lnTo>
                    <a:pt x="54088" y="83586"/>
                  </a:lnTo>
                  <a:lnTo>
                    <a:pt x="53081" y="84000"/>
                  </a:lnTo>
                  <a:lnTo>
                    <a:pt x="52327" y="83586"/>
                  </a:lnTo>
                  <a:lnTo>
                    <a:pt x="51572" y="82758"/>
                  </a:lnTo>
                  <a:lnTo>
                    <a:pt x="49811" y="80275"/>
                  </a:lnTo>
                  <a:lnTo>
                    <a:pt x="48301" y="76965"/>
                  </a:lnTo>
                  <a:lnTo>
                    <a:pt x="46792" y="72827"/>
                  </a:lnTo>
                  <a:lnTo>
                    <a:pt x="46037" y="68689"/>
                  </a:lnTo>
                  <a:lnTo>
                    <a:pt x="46037" y="68689"/>
                  </a:lnTo>
                  <a:lnTo>
                    <a:pt x="42264" y="74482"/>
                  </a:lnTo>
                  <a:lnTo>
                    <a:pt x="40754" y="76137"/>
                  </a:lnTo>
                  <a:lnTo>
                    <a:pt x="39496" y="76965"/>
                  </a:lnTo>
                  <a:lnTo>
                    <a:pt x="38993" y="77379"/>
                  </a:lnTo>
                  <a:lnTo>
                    <a:pt x="37987" y="76965"/>
                  </a:lnTo>
                  <a:lnTo>
                    <a:pt x="37484" y="76551"/>
                  </a:lnTo>
                  <a:lnTo>
                    <a:pt x="37232" y="75310"/>
                  </a:lnTo>
                  <a:lnTo>
                    <a:pt x="36226" y="72000"/>
                  </a:lnTo>
                  <a:lnTo>
                    <a:pt x="34968" y="67448"/>
                  </a:lnTo>
                  <a:lnTo>
                    <a:pt x="33459" y="62896"/>
                  </a:lnTo>
                  <a:lnTo>
                    <a:pt x="32452" y="61241"/>
                  </a:lnTo>
                  <a:lnTo>
                    <a:pt x="31194" y="59172"/>
                  </a:lnTo>
                  <a:lnTo>
                    <a:pt x="31194" y="59172"/>
                  </a:lnTo>
                  <a:lnTo>
                    <a:pt x="29685" y="62896"/>
                  </a:lnTo>
                  <a:lnTo>
                    <a:pt x="27421" y="66620"/>
                  </a:lnTo>
                  <a:lnTo>
                    <a:pt x="25157" y="69517"/>
                  </a:lnTo>
                  <a:lnTo>
                    <a:pt x="22389" y="72413"/>
                  </a:lnTo>
                  <a:lnTo>
                    <a:pt x="22389" y="72413"/>
                  </a:lnTo>
                  <a:lnTo>
                    <a:pt x="22138" y="71172"/>
                  </a:lnTo>
                  <a:lnTo>
                    <a:pt x="21383" y="69103"/>
                  </a:lnTo>
                  <a:lnTo>
                    <a:pt x="20377" y="64965"/>
                  </a:lnTo>
                  <a:lnTo>
                    <a:pt x="18867" y="61241"/>
                  </a:lnTo>
                  <a:lnTo>
                    <a:pt x="18113" y="58758"/>
                  </a:lnTo>
                  <a:lnTo>
                    <a:pt x="18113" y="58758"/>
                  </a:lnTo>
                  <a:lnTo>
                    <a:pt x="17861" y="59586"/>
                  </a:lnTo>
                  <a:lnTo>
                    <a:pt x="17106" y="61241"/>
                  </a:lnTo>
                  <a:lnTo>
                    <a:pt x="15345" y="62896"/>
                  </a:lnTo>
                  <a:lnTo>
                    <a:pt x="13836" y="65379"/>
                  </a:lnTo>
                  <a:lnTo>
                    <a:pt x="12327" y="67862"/>
                  </a:lnTo>
                  <a:lnTo>
                    <a:pt x="12327" y="67862"/>
                  </a:lnTo>
                  <a:lnTo>
                    <a:pt x="12075" y="64965"/>
                  </a:lnTo>
                  <a:lnTo>
                    <a:pt x="11823" y="62482"/>
                  </a:lnTo>
                  <a:lnTo>
                    <a:pt x="10566" y="57931"/>
                  </a:lnTo>
                  <a:lnTo>
                    <a:pt x="7798" y="51310"/>
                  </a:lnTo>
                  <a:lnTo>
                    <a:pt x="7798" y="51310"/>
                  </a:lnTo>
                  <a:lnTo>
                    <a:pt x="7295" y="52551"/>
                  </a:lnTo>
                  <a:lnTo>
                    <a:pt x="6289" y="54206"/>
                  </a:lnTo>
                  <a:lnTo>
                    <a:pt x="4276" y="56689"/>
                  </a:lnTo>
                  <a:lnTo>
                    <a:pt x="1761" y="59586"/>
                  </a:lnTo>
                  <a:lnTo>
                    <a:pt x="0" y="62068"/>
                  </a:lnTo>
                  <a:lnTo>
                    <a:pt x="0" y="62068"/>
                  </a:lnTo>
                  <a:lnTo>
                    <a:pt x="2515" y="50482"/>
                  </a:lnTo>
                  <a:lnTo>
                    <a:pt x="5031" y="40137"/>
                  </a:lnTo>
                  <a:lnTo>
                    <a:pt x="7798" y="30620"/>
                  </a:lnTo>
                  <a:lnTo>
                    <a:pt x="9559" y="26896"/>
                  </a:lnTo>
                  <a:lnTo>
                    <a:pt x="11572" y="22344"/>
                  </a:lnTo>
                  <a:lnTo>
                    <a:pt x="13584" y="18620"/>
                  </a:lnTo>
                  <a:lnTo>
                    <a:pt x="15597" y="15310"/>
                  </a:lnTo>
                  <a:lnTo>
                    <a:pt x="18113" y="12413"/>
                  </a:lnTo>
                  <a:lnTo>
                    <a:pt x="20880" y="9517"/>
                  </a:lnTo>
                  <a:lnTo>
                    <a:pt x="23899" y="7034"/>
                  </a:lnTo>
                  <a:lnTo>
                    <a:pt x="26918" y="4965"/>
                  </a:lnTo>
                  <a:lnTo>
                    <a:pt x="30440" y="2896"/>
                  </a:lnTo>
                  <a:lnTo>
                    <a:pt x="34465" y="1241"/>
                  </a:lnTo>
                  <a:lnTo>
                    <a:pt x="34465" y="1241"/>
                  </a:lnTo>
                  <a:lnTo>
                    <a:pt x="39496" y="413"/>
                  </a:lnTo>
                  <a:lnTo>
                    <a:pt x="45031" y="0"/>
                  </a:lnTo>
                  <a:lnTo>
                    <a:pt x="50062" y="413"/>
                  </a:lnTo>
                  <a:lnTo>
                    <a:pt x="55345" y="1241"/>
                  </a:lnTo>
                  <a:lnTo>
                    <a:pt x="60628" y="2482"/>
                  </a:lnTo>
                  <a:lnTo>
                    <a:pt x="65911" y="4551"/>
                  </a:lnTo>
                  <a:lnTo>
                    <a:pt x="75723" y="7862"/>
                  </a:lnTo>
                  <a:lnTo>
                    <a:pt x="75723" y="7862"/>
                  </a:lnTo>
                  <a:lnTo>
                    <a:pt x="80754" y="9931"/>
                  </a:lnTo>
                  <a:lnTo>
                    <a:pt x="85283" y="12000"/>
                  </a:lnTo>
                  <a:lnTo>
                    <a:pt x="89559" y="14896"/>
                  </a:lnTo>
                  <a:lnTo>
                    <a:pt x="93584" y="17793"/>
                  </a:lnTo>
                  <a:lnTo>
                    <a:pt x="97610" y="21103"/>
                  </a:lnTo>
                  <a:lnTo>
                    <a:pt x="101635" y="25241"/>
                  </a:lnTo>
                  <a:lnTo>
                    <a:pt x="105157" y="29793"/>
                  </a:lnTo>
                  <a:lnTo>
                    <a:pt x="108427" y="35172"/>
                  </a:lnTo>
                  <a:lnTo>
                    <a:pt x="108427" y="35172"/>
                  </a:lnTo>
                  <a:lnTo>
                    <a:pt x="109937" y="38068"/>
                  </a:lnTo>
                  <a:lnTo>
                    <a:pt x="111446" y="41793"/>
                  </a:lnTo>
                  <a:lnTo>
                    <a:pt x="112955" y="46344"/>
                  </a:lnTo>
                  <a:lnTo>
                    <a:pt x="114465" y="51310"/>
                  </a:lnTo>
                  <a:lnTo>
                    <a:pt x="115723" y="57103"/>
                  </a:lnTo>
                  <a:lnTo>
                    <a:pt x="116981" y="62482"/>
                  </a:lnTo>
                  <a:lnTo>
                    <a:pt x="117735" y="69103"/>
                  </a:lnTo>
                  <a:lnTo>
                    <a:pt x="118742" y="75310"/>
                  </a:lnTo>
                  <a:lnTo>
                    <a:pt x="119245" y="81931"/>
                  </a:lnTo>
                  <a:lnTo>
                    <a:pt x="119748" y="88551"/>
                  </a:lnTo>
                  <a:lnTo>
                    <a:pt x="120000" y="94344"/>
                  </a:lnTo>
                  <a:lnTo>
                    <a:pt x="119748" y="100965"/>
                  </a:lnTo>
                  <a:lnTo>
                    <a:pt x="119245" y="106344"/>
                  </a:lnTo>
                  <a:lnTo>
                    <a:pt x="118742" y="111310"/>
                  </a:lnTo>
                  <a:lnTo>
                    <a:pt x="117484" y="116275"/>
                  </a:lnTo>
                  <a:lnTo>
                    <a:pt x="116226" y="120000"/>
                  </a:lnTo>
                  <a:lnTo>
                    <a:pt x="116226" y="120000"/>
                  </a:lnTo>
                  <a:lnTo>
                    <a:pt x="115471" y="115862"/>
                  </a:lnTo>
                  <a:lnTo>
                    <a:pt x="115471" y="115862"/>
                  </a:lnTo>
                  <a:close/>
                </a:path>
              </a:pathLst>
            </a:custGeom>
            <a:solidFill>
              <a:srgbClr val="BA8D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42;p15"/>
            <p:cNvSpPr/>
            <p:nvPr/>
          </p:nvSpPr>
          <p:spPr>
            <a:xfrm>
              <a:off x="1481" y="2351"/>
              <a:ext cx="492" cy="307"/>
            </a:xfrm>
            <a:custGeom>
              <a:rect b="b" l="l" r="r" t="t"/>
              <a:pathLst>
                <a:path extrusionOk="0" h="120000" w="120000">
                  <a:moveTo>
                    <a:pt x="243" y="60586"/>
                  </a:moveTo>
                  <a:lnTo>
                    <a:pt x="243" y="60586"/>
                  </a:lnTo>
                  <a:lnTo>
                    <a:pt x="0" y="62149"/>
                  </a:lnTo>
                  <a:lnTo>
                    <a:pt x="243" y="62931"/>
                  </a:lnTo>
                  <a:lnTo>
                    <a:pt x="487" y="64104"/>
                  </a:lnTo>
                  <a:lnTo>
                    <a:pt x="731" y="64495"/>
                  </a:lnTo>
                  <a:lnTo>
                    <a:pt x="1463" y="64885"/>
                  </a:lnTo>
                  <a:lnTo>
                    <a:pt x="1951" y="64885"/>
                  </a:lnTo>
                  <a:lnTo>
                    <a:pt x="2682" y="64885"/>
                  </a:lnTo>
                  <a:lnTo>
                    <a:pt x="3170" y="64104"/>
                  </a:lnTo>
                  <a:lnTo>
                    <a:pt x="3170" y="64104"/>
                  </a:lnTo>
                  <a:lnTo>
                    <a:pt x="4634" y="62149"/>
                  </a:lnTo>
                  <a:lnTo>
                    <a:pt x="6097" y="60195"/>
                  </a:lnTo>
                  <a:lnTo>
                    <a:pt x="9024" y="56677"/>
                  </a:lnTo>
                  <a:lnTo>
                    <a:pt x="9024" y="56677"/>
                  </a:lnTo>
                  <a:lnTo>
                    <a:pt x="10731" y="61758"/>
                  </a:lnTo>
                  <a:lnTo>
                    <a:pt x="11463" y="64495"/>
                  </a:lnTo>
                  <a:lnTo>
                    <a:pt x="11951" y="67622"/>
                  </a:lnTo>
                  <a:lnTo>
                    <a:pt x="11951" y="67622"/>
                  </a:lnTo>
                  <a:lnTo>
                    <a:pt x="12195" y="69576"/>
                  </a:lnTo>
                  <a:lnTo>
                    <a:pt x="13170" y="70749"/>
                  </a:lnTo>
                  <a:lnTo>
                    <a:pt x="13902" y="70749"/>
                  </a:lnTo>
                  <a:lnTo>
                    <a:pt x="14634" y="69967"/>
                  </a:lnTo>
                  <a:lnTo>
                    <a:pt x="15121" y="69576"/>
                  </a:lnTo>
                  <a:lnTo>
                    <a:pt x="15121" y="69576"/>
                  </a:lnTo>
                  <a:lnTo>
                    <a:pt x="16829" y="66840"/>
                  </a:lnTo>
                  <a:lnTo>
                    <a:pt x="19024" y="64104"/>
                  </a:lnTo>
                  <a:lnTo>
                    <a:pt x="19024" y="64104"/>
                  </a:lnTo>
                  <a:lnTo>
                    <a:pt x="20487" y="68403"/>
                  </a:lnTo>
                  <a:lnTo>
                    <a:pt x="20975" y="70749"/>
                  </a:lnTo>
                  <a:lnTo>
                    <a:pt x="21707" y="73094"/>
                  </a:lnTo>
                  <a:lnTo>
                    <a:pt x="21707" y="73094"/>
                  </a:lnTo>
                  <a:lnTo>
                    <a:pt x="21951" y="74267"/>
                  </a:lnTo>
                  <a:lnTo>
                    <a:pt x="22439" y="74657"/>
                  </a:lnTo>
                  <a:lnTo>
                    <a:pt x="23414" y="74657"/>
                  </a:lnTo>
                  <a:lnTo>
                    <a:pt x="24390" y="74267"/>
                  </a:lnTo>
                  <a:lnTo>
                    <a:pt x="24390" y="74267"/>
                  </a:lnTo>
                  <a:lnTo>
                    <a:pt x="26585" y="71921"/>
                  </a:lnTo>
                  <a:lnTo>
                    <a:pt x="28292" y="69576"/>
                  </a:lnTo>
                  <a:lnTo>
                    <a:pt x="30487" y="67231"/>
                  </a:lnTo>
                  <a:lnTo>
                    <a:pt x="31951" y="64104"/>
                  </a:lnTo>
                  <a:lnTo>
                    <a:pt x="31951" y="64104"/>
                  </a:lnTo>
                  <a:lnTo>
                    <a:pt x="33414" y="68403"/>
                  </a:lnTo>
                  <a:lnTo>
                    <a:pt x="34634" y="72312"/>
                  </a:lnTo>
                  <a:lnTo>
                    <a:pt x="36097" y="76612"/>
                  </a:lnTo>
                  <a:lnTo>
                    <a:pt x="36829" y="78175"/>
                  </a:lnTo>
                  <a:lnTo>
                    <a:pt x="37804" y="78957"/>
                  </a:lnTo>
                  <a:lnTo>
                    <a:pt x="37804" y="78957"/>
                  </a:lnTo>
                  <a:lnTo>
                    <a:pt x="39024" y="79348"/>
                  </a:lnTo>
                  <a:lnTo>
                    <a:pt x="39756" y="79348"/>
                  </a:lnTo>
                  <a:lnTo>
                    <a:pt x="40975" y="78957"/>
                  </a:lnTo>
                  <a:lnTo>
                    <a:pt x="41951" y="78566"/>
                  </a:lnTo>
                  <a:lnTo>
                    <a:pt x="43902" y="76221"/>
                  </a:lnTo>
                  <a:lnTo>
                    <a:pt x="45609" y="73485"/>
                  </a:lnTo>
                  <a:lnTo>
                    <a:pt x="45609" y="73485"/>
                  </a:lnTo>
                  <a:lnTo>
                    <a:pt x="46829" y="77003"/>
                  </a:lnTo>
                  <a:lnTo>
                    <a:pt x="48048" y="80521"/>
                  </a:lnTo>
                  <a:lnTo>
                    <a:pt x="49756" y="83257"/>
                  </a:lnTo>
                  <a:lnTo>
                    <a:pt x="50975" y="84039"/>
                  </a:lnTo>
                  <a:lnTo>
                    <a:pt x="52195" y="85211"/>
                  </a:lnTo>
                  <a:lnTo>
                    <a:pt x="52195" y="85211"/>
                  </a:lnTo>
                  <a:lnTo>
                    <a:pt x="53170" y="85602"/>
                  </a:lnTo>
                  <a:lnTo>
                    <a:pt x="54146" y="85602"/>
                  </a:lnTo>
                  <a:lnTo>
                    <a:pt x="55121" y="85211"/>
                  </a:lnTo>
                  <a:lnTo>
                    <a:pt x="56097" y="84039"/>
                  </a:lnTo>
                  <a:lnTo>
                    <a:pt x="57560" y="81693"/>
                  </a:lnTo>
                  <a:lnTo>
                    <a:pt x="58780" y="78957"/>
                  </a:lnTo>
                  <a:lnTo>
                    <a:pt x="58780" y="78957"/>
                  </a:lnTo>
                  <a:lnTo>
                    <a:pt x="60975" y="83257"/>
                  </a:lnTo>
                  <a:lnTo>
                    <a:pt x="63170" y="87947"/>
                  </a:lnTo>
                  <a:lnTo>
                    <a:pt x="64390" y="89511"/>
                  </a:lnTo>
                  <a:lnTo>
                    <a:pt x="65609" y="91074"/>
                  </a:lnTo>
                  <a:lnTo>
                    <a:pt x="67073" y="92247"/>
                  </a:lnTo>
                  <a:lnTo>
                    <a:pt x="68536" y="92638"/>
                  </a:lnTo>
                  <a:lnTo>
                    <a:pt x="68536" y="92638"/>
                  </a:lnTo>
                  <a:lnTo>
                    <a:pt x="70000" y="92638"/>
                  </a:lnTo>
                  <a:lnTo>
                    <a:pt x="71219" y="92247"/>
                  </a:lnTo>
                  <a:lnTo>
                    <a:pt x="72682" y="91074"/>
                  </a:lnTo>
                  <a:lnTo>
                    <a:pt x="73414" y="89902"/>
                  </a:lnTo>
                  <a:lnTo>
                    <a:pt x="74390" y="88338"/>
                  </a:lnTo>
                  <a:lnTo>
                    <a:pt x="75121" y="86384"/>
                  </a:lnTo>
                  <a:lnTo>
                    <a:pt x="76585" y="82475"/>
                  </a:lnTo>
                  <a:lnTo>
                    <a:pt x="76585" y="82475"/>
                  </a:lnTo>
                  <a:lnTo>
                    <a:pt x="77560" y="83648"/>
                  </a:lnTo>
                  <a:lnTo>
                    <a:pt x="78292" y="85602"/>
                  </a:lnTo>
                  <a:lnTo>
                    <a:pt x="78780" y="87557"/>
                  </a:lnTo>
                  <a:lnTo>
                    <a:pt x="78780" y="89511"/>
                  </a:lnTo>
                  <a:lnTo>
                    <a:pt x="78780" y="93029"/>
                  </a:lnTo>
                  <a:lnTo>
                    <a:pt x="77804" y="97328"/>
                  </a:lnTo>
                  <a:lnTo>
                    <a:pt x="77804" y="97328"/>
                  </a:lnTo>
                  <a:lnTo>
                    <a:pt x="77804" y="98892"/>
                  </a:lnTo>
                  <a:lnTo>
                    <a:pt x="78292" y="100456"/>
                  </a:lnTo>
                  <a:lnTo>
                    <a:pt x="78780" y="101628"/>
                  </a:lnTo>
                  <a:lnTo>
                    <a:pt x="79756" y="101628"/>
                  </a:lnTo>
                  <a:lnTo>
                    <a:pt x="79756" y="101628"/>
                  </a:lnTo>
                  <a:lnTo>
                    <a:pt x="81463" y="101237"/>
                  </a:lnTo>
                  <a:lnTo>
                    <a:pt x="83170" y="100065"/>
                  </a:lnTo>
                  <a:lnTo>
                    <a:pt x="84634" y="99283"/>
                  </a:lnTo>
                  <a:lnTo>
                    <a:pt x="86097" y="97719"/>
                  </a:lnTo>
                  <a:lnTo>
                    <a:pt x="88536" y="94592"/>
                  </a:lnTo>
                  <a:lnTo>
                    <a:pt x="90731" y="90293"/>
                  </a:lnTo>
                  <a:lnTo>
                    <a:pt x="90731" y="90293"/>
                  </a:lnTo>
                  <a:lnTo>
                    <a:pt x="91707" y="92638"/>
                  </a:lnTo>
                  <a:lnTo>
                    <a:pt x="92439" y="94983"/>
                  </a:lnTo>
                  <a:lnTo>
                    <a:pt x="93658" y="100456"/>
                  </a:lnTo>
                  <a:lnTo>
                    <a:pt x="94878" y="105928"/>
                  </a:lnTo>
                  <a:lnTo>
                    <a:pt x="96097" y="111009"/>
                  </a:lnTo>
                  <a:lnTo>
                    <a:pt x="96097" y="111009"/>
                  </a:lnTo>
                  <a:lnTo>
                    <a:pt x="96341" y="111791"/>
                  </a:lnTo>
                  <a:lnTo>
                    <a:pt x="96829" y="112182"/>
                  </a:lnTo>
                  <a:lnTo>
                    <a:pt x="97560" y="112182"/>
                  </a:lnTo>
                  <a:lnTo>
                    <a:pt x="98048" y="112182"/>
                  </a:lnTo>
                  <a:lnTo>
                    <a:pt x="98048" y="112182"/>
                  </a:lnTo>
                  <a:lnTo>
                    <a:pt x="102195" y="109055"/>
                  </a:lnTo>
                  <a:lnTo>
                    <a:pt x="106097" y="105146"/>
                  </a:lnTo>
                  <a:lnTo>
                    <a:pt x="106097" y="105146"/>
                  </a:lnTo>
                  <a:lnTo>
                    <a:pt x="107560" y="104364"/>
                  </a:lnTo>
                  <a:lnTo>
                    <a:pt x="108536" y="104364"/>
                  </a:lnTo>
                  <a:lnTo>
                    <a:pt x="109512" y="104755"/>
                  </a:lnTo>
                  <a:lnTo>
                    <a:pt x="110487" y="105928"/>
                  </a:lnTo>
                  <a:lnTo>
                    <a:pt x="110731" y="107491"/>
                  </a:lnTo>
                  <a:lnTo>
                    <a:pt x="111219" y="109446"/>
                  </a:lnTo>
                  <a:lnTo>
                    <a:pt x="111951" y="114136"/>
                  </a:lnTo>
                  <a:lnTo>
                    <a:pt x="111951" y="114136"/>
                  </a:lnTo>
                  <a:lnTo>
                    <a:pt x="112682" y="118045"/>
                  </a:lnTo>
                  <a:lnTo>
                    <a:pt x="112682" y="118045"/>
                  </a:lnTo>
                  <a:lnTo>
                    <a:pt x="112926" y="118827"/>
                  </a:lnTo>
                  <a:lnTo>
                    <a:pt x="113414" y="119218"/>
                  </a:lnTo>
                  <a:lnTo>
                    <a:pt x="114146" y="119999"/>
                  </a:lnTo>
                  <a:lnTo>
                    <a:pt x="115365" y="119218"/>
                  </a:lnTo>
                  <a:lnTo>
                    <a:pt x="116341" y="118436"/>
                  </a:lnTo>
                  <a:lnTo>
                    <a:pt x="116341" y="118436"/>
                  </a:lnTo>
                  <a:lnTo>
                    <a:pt x="117317" y="114527"/>
                  </a:lnTo>
                  <a:lnTo>
                    <a:pt x="118292" y="111009"/>
                  </a:lnTo>
                  <a:lnTo>
                    <a:pt x="119268" y="107100"/>
                  </a:lnTo>
                  <a:lnTo>
                    <a:pt x="119512" y="102801"/>
                  </a:lnTo>
                  <a:lnTo>
                    <a:pt x="120000" y="99283"/>
                  </a:lnTo>
                  <a:lnTo>
                    <a:pt x="120000" y="94983"/>
                  </a:lnTo>
                  <a:lnTo>
                    <a:pt x="120000" y="85993"/>
                  </a:lnTo>
                  <a:lnTo>
                    <a:pt x="119268" y="77785"/>
                  </a:lnTo>
                  <a:lnTo>
                    <a:pt x="118048" y="69185"/>
                  </a:lnTo>
                  <a:lnTo>
                    <a:pt x="116585" y="60586"/>
                  </a:lnTo>
                  <a:lnTo>
                    <a:pt x="115121" y="53550"/>
                  </a:lnTo>
                  <a:lnTo>
                    <a:pt x="115121" y="53550"/>
                  </a:lnTo>
                  <a:lnTo>
                    <a:pt x="113902" y="49641"/>
                  </a:lnTo>
                  <a:lnTo>
                    <a:pt x="112682" y="45342"/>
                  </a:lnTo>
                  <a:lnTo>
                    <a:pt x="111219" y="41433"/>
                  </a:lnTo>
                  <a:lnTo>
                    <a:pt x="109512" y="37915"/>
                  </a:lnTo>
                  <a:lnTo>
                    <a:pt x="107804" y="34397"/>
                  </a:lnTo>
                  <a:lnTo>
                    <a:pt x="106097" y="31661"/>
                  </a:lnTo>
                  <a:lnTo>
                    <a:pt x="101951" y="25407"/>
                  </a:lnTo>
                  <a:lnTo>
                    <a:pt x="97317" y="20716"/>
                  </a:lnTo>
                  <a:lnTo>
                    <a:pt x="92195" y="16416"/>
                  </a:lnTo>
                  <a:lnTo>
                    <a:pt x="87317" y="13289"/>
                  </a:lnTo>
                  <a:lnTo>
                    <a:pt x="81707" y="10553"/>
                  </a:lnTo>
                  <a:lnTo>
                    <a:pt x="81707" y="10553"/>
                  </a:lnTo>
                  <a:lnTo>
                    <a:pt x="74878" y="7817"/>
                  </a:lnTo>
                  <a:lnTo>
                    <a:pt x="67804" y="4690"/>
                  </a:lnTo>
                  <a:lnTo>
                    <a:pt x="60487" y="2345"/>
                  </a:lnTo>
                  <a:lnTo>
                    <a:pt x="52926" y="781"/>
                  </a:lnTo>
                  <a:lnTo>
                    <a:pt x="49512" y="0"/>
                  </a:lnTo>
                  <a:lnTo>
                    <a:pt x="45609" y="0"/>
                  </a:lnTo>
                  <a:lnTo>
                    <a:pt x="41951" y="0"/>
                  </a:lnTo>
                  <a:lnTo>
                    <a:pt x="38292" y="781"/>
                  </a:lnTo>
                  <a:lnTo>
                    <a:pt x="34878" y="1563"/>
                  </a:lnTo>
                  <a:lnTo>
                    <a:pt x="31219" y="3127"/>
                  </a:lnTo>
                  <a:lnTo>
                    <a:pt x="27804" y="4690"/>
                  </a:lnTo>
                  <a:lnTo>
                    <a:pt x="24634" y="6644"/>
                  </a:lnTo>
                  <a:lnTo>
                    <a:pt x="24634" y="6644"/>
                  </a:lnTo>
                  <a:lnTo>
                    <a:pt x="21951" y="8990"/>
                  </a:lnTo>
                  <a:lnTo>
                    <a:pt x="19512" y="11335"/>
                  </a:lnTo>
                  <a:lnTo>
                    <a:pt x="17560" y="13680"/>
                  </a:lnTo>
                  <a:lnTo>
                    <a:pt x="15365" y="16416"/>
                  </a:lnTo>
                  <a:lnTo>
                    <a:pt x="13658" y="19543"/>
                  </a:lnTo>
                  <a:lnTo>
                    <a:pt x="11951" y="22671"/>
                  </a:lnTo>
                  <a:lnTo>
                    <a:pt x="8780" y="29315"/>
                  </a:lnTo>
                  <a:lnTo>
                    <a:pt x="6097" y="36742"/>
                  </a:lnTo>
                  <a:lnTo>
                    <a:pt x="4146" y="44169"/>
                  </a:lnTo>
                  <a:lnTo>
                    <a:pt x="1951" y="52768"/>
                  </a:lnTo>
                  <a:lnTo>
                    <a:pt x="243" y="60586"/>
                  </a:lnTo>
                  <a:lnTo>
                    <a:pt x="243" y="60586"/>
                  </a:lnTo>
                  <a:close/>
                  <a:moveTo>
                    <a:pt x="5609" y="53159"/>
                  </a:moveTo>
                  <a:lnTo>
                    <a:pt x="5609" y="53159"/>
                  </a:lnTo>
                  <a:lnTo>
                    <a:pt x="7317" y="46514"/>
                  </a:lnTo>
                  <a:lnTo>
                    <a:pt x="9024" y="40651"/>
                  </a:lnTo>
                  <a:lnTo>
                    <a:pt x="10975" y="34397"/>
                  </a:lnTo>
                  <a:lnTo>
                    <a:pt x="13658" y="28143"/>
                  </a:lnTo>
                  <a:lnTo>
                    <a:pt x="16341" y="23061"/>
                  </a:lnTo>
                  <a:lnTo>
                    <a:pt x="19512" y="18371"/>
                  </a:lnTo>
                  <a:lnTo>
                    <a:pt x="23170" y="14853"/>
                  </a:lnTo>
                  <a:lnTo>
                    <a:pt x="25121" y="12899"/>
                  </a:lnTo>
                  <a:lnTo>
                    <a:pt x="27317" y="11335"/>
                  </a:lnTo>
                  <a:lnTo>
                    <a:pt x="27317" y="11335"/>
                  </a:lnTo>
                  <a:lnTo>
                    <a:pt x="30487" y="10162"/>
                  </a:lnTo>
                  <a:lnTo>
                    <a:pt x="33658" y="8599"/>
                  </a:lnTo>
                  <a:lnTo>
                    <a:pt x="36829" y="7817"/>
                  </a:lnTo>
                  <a:lnTo>
                    <a:pt x="40000" y="7035"/>
                  </a:lnTo>
                  <a:lnTo>
                    <a:pt x="46585" y="6644"/>
                  </a:lnTo>
                  <a:lnTo>
                    <a:pt x="53170" y="7035"/>
                  </a:lnTo>
                  <a:lnTo>
                    <a:pt x="59756" y="8599"/>
                  </a:lnTo>
                  <a:lnTo>
                    <a:pt x="66097" y="10553"/>
                  </a:lnTo>
                  <a:lnTo>
                    <a:pt x="72682" y="12899"/>
                  </a:lnTo>
                  <a:lnTo>
                    <a:pt x="79024" y="15635"/>
                  </a:lnTo>
                  <a:lnTo>
                    <a:pt x="79024" y="15635"/>
                  </a:lnTo>
                  <a:lnTo>
                    <a:pt x="84390" y="17980"/>
                  </a:lnTo>
                  <a:lnTo>
                    <a:pt x="89512" y="21107"/>
                  </a:lnTo>
                  <a:lnTo>
                    <a:pt x="94634" y="25407"/>
                  </a:lnTo>
                  <a:lnTo>
                    <a:pt x="99024" y="30097"/>
                  </a:lnTo>
                  <a:lnTo>
                    <a:pt x="101219" y="32442"/>
                  </a:lnTo>
                  <a:lnTo>
                    <a:pt x="103414" y="35570"/>
                  </a:lnTo>
                  <a:lnTo>
                    <a:pt x="105121" y="38697"/>
                  </a:lnTo>
                  <a:lnTo>
                    <a:pt x="106829" y="41824"/>
                  </a:lnTo>
                  <a:lnTo>
                    <a:pt x="108292" y="45732"/>
                  </a:lnTo>
                  <a:lnTo>
                    <a:pt x="109756" y="49641"/>
                  </a:lnTo>
                  <a:lnTo>
                    <a:pt x="110975" y="53159"/>
                  </a:lnTo>
                  <a:lnTo>
                    <a:pt x="112195" y="57850"/>
                  </a:lnTo>
                  <a:lnTo>
                    <a:pt x="112195" y="57850"/>
                  </a:lnTo>
                  <a:lnTo>
                    <a:pt x="114146" y="69576"/>
                  </a:lnTo>
                  <a:lnTo>
                    <a:pt x="115121" y="76221"/>
                  </a:lnTo>
                  <a:lnTo>
                    <a:pt x="115853" y="82866"/>
                  </a:lnTo>
                  <a:lnTo>
                    <a:pt x="116341" y="89511"/>
                  </a:lnTo>
                  <a:lnTo>
                    <a:pt x="116341" y="95765"/>
                  </a:lnTo>
                  <a:lnTo>
                    <a:pt x="115853" y="102410"/>
                  </a:lnTo>
                  <a:lnTo>
                    <a:pt x="114878" y="108664"/>
                  </a:lnTo>
                  <a:lnTo>
                    <a:pt x="114878" y="108664"/>
                  </a:lnTo>
                  <a:lnTo>
                    <a:pt x="114146" y="104364"/>
                  </a:lnTo>
                  <a:lnTo>
                    <a:pt x="112926" y="100456"/>
                  </a:lnTo>
                  <a:lnTo>
                    <a:pt x="112195" y="99283"/>
                  </a:lnTo>
                  <a:lnTo>
                    <a:pt x="111219" y="97719"/>
                  </a:lnTo>
                  <a:lnTo>
                    <a:pt x="110000" y="97328"/>
                  </a:lnTo>
                  <a:lnTo>
                    <a:pt x="109024" y="97328"/>
                  </a:lnTo>
                  <a:lnTo>
                    <a:pt x="109024" y="97328"/>
                  </a:lnTo>
                  <a:lnTo>
                    <a:pt x="107560" y="97719"/>
                  </a:lnTo>
                  <a:lnTo>
                    <a:pt x="106341" y="98110"/>
                  </a:lnTo>
                  <a:lnTo>
                    <a:pt x="103658" y="100456"/>
                  </a:lnTo>
                  <a:lnTo>
                    <a:pt x="98292" y="105146"/>
                  </a:lnTo>
                  <a:lnTo>
                    <a:pt x="98292" y="105146"/>
                  </a:lnTo>
                  <a:lnTo>
                    <a:pt x="97317" y="99674"/>
                  </a:lnTo>
                  <a:lnTo>
                    <a:pt x="96097" y="93420"/>
                  </a:lnTo>
                  <a:lnTo>
                    <a:pt x="95121" y="90684"/>
                  </a:lnTo>
                  <a:lnTo>
                    <a:pt x="94390" y="87947"/>
                  </a:lnTo>
                  <a:lnTo>
                    <a:pt x="93170" y="85602"/>
                  </a:lnTo>
                  <a:lnTo>
                    <a:pt x="91951" y="83257"/>
                  </a:lnTo>
                  <a:lnTo>
                    <a:pt x="91951" y="83257"/>
                  </a:lnTo>
                  <a:lnTo>
                    <a:pt x="91463" y="82866"/>
                  </a:lnTo>
                  <a:lnTo>
                    <a:pt x="90487" y="82866"/>
                  </a:lnTo>
                  <a:lnTo>
                    <a:pt x="90000" y="82866"/>
                  </a:lnTo>
                  <a:lnTo>
                    <a:pt x="89268" y="83648"/>
                  </a:lnTo>
                  <a:lnTo>
                    <a:pt x="89268" y="83648"/>
                  </a:lnTo>
                  <a:lnTo>
                    <a:pt x="87804" y="87166"/>
                  </a:lnTo>
                  <a:lnTo>
                    <a:pt x="86097" y="89902"/>
                  </a:lnTo>
                  <a:lnTo>
                    <a:pt x="84390" y="92638"/>
                  </a:lnTo>
                  <a:lnTo>
                    <a:pt x="82195" y="94592"/>
                  </a:lnTo>
                  <a:lnTo>
                    <a:pt x="82195" y="94592"/>
                  </a:lnTo>
                  <a:lnTo>
                    <a:pt x="82682" y="91856"/>
                  </a:lnTo>
                  <a:lnTo>
                    <a:pt x="82682" y="88729"/>
                  </a:lnTo>
                  <a:lnTo>
                    <a:pt x="82195" y="85993"/>
                  </a:lnTo>
                  <a:lnTo>
                    <a:pt x="81707" y="83648"/>
                  </a:lnTo>
                  <a:lnTo>
                    <a:pt x="81219" y="81302"/>
                  </a:lnTo>
                  <a:lnTo>
                    <a:pt x="80000" y="78957"/>
                  </a:lnTo>
                  <a:lnTo>
                    <a:pt x="78536" y="77003"/>
                  </a:lnTo>
                  <a:lnTo>
                    <a:pt x="77073" y="75439"/>
                  </a:lnTo>
                  <a:lnTo>
                    <a:pt x="77073" y="75439"/>
                  </a:lnTo>
                  <a:lnTo>
                    <a:pt x="76097" y="74657"/>
                  </a:lnTo>
                  <a:lnTo>
                    <a:pt x="75609" y="75439"/>
                  </a:lnTo>
                  <a:lnTo>
                    <a:pt x="74878" y="75830"/>
                  </a:lnTo>
                  <a:lnTo>
                    <a:pt x="74390" y="76612"/>
                  </a:lnTo>
                  <a:lnTo>
                    <a:pt x="74390" y="76612"/>
                  </a:lnTo>
                  <a:lnTo>
                    <a:pt x="73658" y="79348"/>
                  </a:lnTo>
                  <a:lnTo>
                    <a:pt x="72682" y="82866"/>
                  </a:lnTo>
                  <a:lnTo>
                    <a:pt x="71707" y="84820"/>
                  </a:lnTo>
                  <a:lnTo>
                    <a:pt x="70731" y="85993"/>
                  </a:lnTo>
                  <a:lnTo>
                    <a:pt x="70000" y="87166"/>
                  </a:lnTo>
                  <a:lnTo>
                    <a:pt x="69024" y="87166"/>
                  </a:lnTo>
                  <a:lnTo>
                    <a:pt x="69024" y="87166"/>
                  </a:lnTo>
                  <a:lnTo>
                    <a:pt x="67804" y="85993"/>
                  </a:lnTo>
                  <a:lnTo>
                    <a:pt x="66829" y="84820"/>
                  </a:lnTo>
                  <a:lnTo>
                    <a:pt x="64878" y="81302"/>
                  </a:lnTo>
                  <a:lnTo>
                    <a:pt x="64878" y="81302"/>
                  </a:lnTo>
                  <a:lnTo>
                    <a:pt x="59756" y="71530"/>
                  </a:lnTo>
                  <a:lnTo>
                    <a:pt x="59756" y="71530"/>
                  </a:lnTo>
                  <a:lnTo>
                    <a:pt x="59024" y="71140"/>
                  </a:lnTo>
                  <a:lnTo>
                    <a:pt x="58292" y="71140"/>
                  </a:lnTo>
                  <a:lnTo>
                    <a:pt x="57317" y="71530"/>
                  </a:lnTo>
                  <a:lnTo>
                    <a:pt x="57073" y="72312"/>
                  </a:lnTo>
                  <a:lnTo>
                    <a:pt x="57073" y="72312"/>
                  </a:lnTo>
                  <a:lnTo>
                    <a:pt x="55609" y="76221"/>
                  </a:lnTo>
                  <a:lnTo>
                    <a:pt x="55121" y="77785"/>
                  </a:lnTo>
                  <a:lnTo>
                    <a:pt x="54146" y="78175"/>
                  </a:lnTo>
                  <a:lnTo>
                    <a:pt x="53658" y="78566"/>
                  </a:lnTo>
                  <a:lnTo>
                    <a:pt x="52926" y="78566"/>
                  </a:lnTo>
                  <a:lnTo>
                    <a:pt x="51707" y="77785"/>
                  </a:lnTo>
                  <a:lnTo>
                    <a:pt x="50731" y="75830"/>
                  </a:lnTo>
                  <a:lnTo>
                    <a:pt x="49756" y="73485"/>
                  </a:lnTo>
                  <a:lnTo>
                    <a:pt x="48048" y="67231"/>
                  </a:lnTo>
                  <a:lnTo>
                    <a:pt x="48048" y="67231"/>
                  </a:lnTo>
                  <a:lnTo>
                    <a:pt x="47317" y="66058"/>
                  </a:lnTo>
                  <a:lnTo>
                    <a:pt x="46585" y="65276"/>
                  </a:lnTo>
                  <a:lnTo>
                    <a:pt x="45609" y="65276"/>
                  </a:lnTo>
                  <a:lnTo>
                    <a:pt x="44878" y="66449"/>
                  </a:lnTo>
                  <a:lnTo>
                    <a:pt x="44878" y="66449"/>
                  </a:lnTo>
                  <a:lnTo>
                    <a:pt x="42195" y="70749"/>
                  </a:lnTo>
                  <a:lnTo>
                    <a:pt x="40487" y="73094"/>
                  </a:lnTo>
                  <a:lnTo>
                    <a:pt x="39756" y="73485"/>
                  </a:lnTo>
                  <a:lnTo>
                    <a:pt x="39512" y="73485"/>
                  </a:lnTo>
                  <a:lnTo>
                    <a:pt x="39512" y="73485"/>
                  </a:lnTo>
                  <a:lnTo>
                    <a:pt x="38536" y="70749"/>
                  </a:lnTo>
                  <a:lnTo>
                    <a:pt x="37804" y="67622"/>
                  </a:lnTo>
                  <a:lnTo>
                    <a:pt x="37804" y="67622"/>
                  </a:lnTo>
                  <a:lnTo>
                    <a:pt x="36829" y="64495"/>
                  </a:lnTo>
                  <a:lnTo>
                    <a:pt x="35609" y="62149"/>
                  </a:lnTo>
                  <a:lnTo>
                    <a:pt x="34634" y="59413"/>
                  </a:lnTo>
                  <a:lnTo>
                    <a:pt x="33170" y="57068"/>
                  </a:lnTo>
                  <a:lnTo>
                    <a:pt x="33170" y="57068"/>
                  </a:lnTo>
                  <a:lnTo>
                    <a:pt x="32195" y="56677"/>
                  </a:lnTo>
                  <a:lnTo>
                    <a:pt x="31707" y="56677"/>
                  </a:lnTo>
                  <a:lnTo>
                    <a:pt x="30731" y="57068"/>
                  </a:lnTo>
                  <a:lnTo>
                    <a:pt x="30243" y="57850"/>
                  </a:lnTo>
                  <a:lnTo>
                    <a:pt x="30243" y="57850"/>
                  </a:lnTo>
                  <a:lnTo>
                    <a:pt x="29024" y="60586"/>
                  </a:lnTo>
                  <a:lnTo>
                    <a:pt x="27560" y="62931"/>
                  </a:lnTo>
                  <a:lnTo>
                    <a:pt x="26097" y="65276"/>
                  </a:lnTo>
                  <a:lnTo>
                    <a:pt x="24390" y="67231"/>
                  </a:lnTo>
                  <a:lnTo>
                    <a:pt x="24390" y="67231"/>
                  </a:lnTo>
                  <a:lnTo>
                    <a:pt x="22439" y="62540"/>
                  </a:lnTo>
                  <a:lnTo>
                    <a:pt x="21707" y="60195"/>
                  </a:lnTo>
                  <a:lnTo>
                    <a:pt x="20975" y="57459"/>
                  </a:lnTo>
                  <a:lnTo>
                    <a:pt x="20975" y="57459"/>
                  </a:lnTo>
                  <a:lnTo>
                    <a:pt x="20731" y="57068"/>
                  </a:lnTo>
                  <a:lnTo>
                    <a:pt x="20487" y="55895"/>
                  </a:lnTo>
                  <a:lnTo>
                    <a:pt x="19268" y="55504"/>
                  </a:lnTo>
                  <a:lnTo>
                    <a:pt x="18292" y="55895"/>
                  </a:lnTo>
                  <a:lnTo>
                    <a:pt x="17560" y="57459"/>
                  </a:lnTo>
                  <a:lnTo>
                    <a:pt x="17560" y="57459"/>
                  </a:lnTo>
                  <a:lnTo>
                    <a:pt x="16341" y="59804"/>
                  </a:lnTo>
                  <a:lnTo>
                    <a:pt x="14878" y="62149"/>
                  </a:lnTo>
                  <a:lnTo>
                    <a:pt x="14878" y="62149"/>
                  </a:lnTo>
                  <a:lnTo>
                    <a:pt x="13902" y="59022"/>
                  </a:lnTo>
                  <a:lnTo>
                    <a:pt x="13170" y="55895"/>
                  </a:lnTo>
                  <a:lnTo>
                    <a:pt x="10731" y="50032"/>
                  </a:lnTo>
                  <a:lnTo>
                    <a:pt x="10731" y="50032"/>
                  </a:lnTo>
                  <a:lnTo>
                    <a:pt x="10243" y="48859"/>
                  </a:lnTo>
                  <a:lnTo>
                    <a:pt x="9512" y="48469"/>
                  </a:lnTo>
                  <a:lnTo>
                    <a:pt x="8780" y="48859"/>
                  </a:lnTo>
                  <a:lnTo>
                    <a:pt x="7804" y="49641"/>
                  </a:lnTo>
                  <a:lnTo>
                    <a:pt x="7804" y="49641"/>
                  </a:lnTo>
                  <a:lnTo>
                    <a:pt x="7073" y="51986"/>
                  </a:lnTo>
                  <a:lnTo>
                    <a:pt x="5609" y="53159"/>
                  </a:lnTo>
                  <a:lnTo>
                    <a:pt x="5609" y="531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143;p15"/>
            <p:cNvSpPr/>
            <p:nvPr/>
          </p:nvSpPr>
          <p:spPr>
            <a:xfrm>
              <a:off x="1542" y="2652"/>
              <a:ext cx="287" cy="159"/>
            </a:xfrm>
            <a:custGeom>
              <a:rect b="b" l="l" r="r" t="t"/>
              <a:pathLst>
                <a:path extrusionOk="0" h="120000" w="120000">
                  <a:moveTo>
                    <a:pt x="119581" y="57358"/>
                  </a:moveTo>
                  <a:lnTo>
                    <a:pt x="119581" y="57358"/>
                  </a:lnTo>
                  <a:lnTo>
                    <a:pt x="117909" y="67924"/>
                  </a:lnTo>
                  <a:lnTo>
                    <a:pt x="115400" y="77735"/>
                  </a:lnTo>
                  <a:lnTo>
                    <a:pt x="112891" y="86037"/>
                  </a:lnTo>
                  <a:lnTo>
                    <a:pt x="109965" y="92830"/>
                  </a:lnTo>
                  <a:lnTo>
                    <a:pt x="105783" y="99622"/>
                  </a:lnTo>
                  <a:lnTo>
                    <a:pt x="102020" y="104905"/>
                  </a:lnTo>
                  <a:lnTo>
                    <a:pt x="97839" y="109433"/>
                  </a:lnTo>
                  <a:lnTo>
                    <a:pt x="92822" y="113207"/>
                  </a:lnTo>
                  <a:lnTo>
                    <a:pt x="88222" y="116981"/>
                  </a:lnTo>
                  <a:lnTo>
                    <a:pt x="83205" y="118490"/>
                  </a:lnTo>
                  <a:lnTo>
                    <a:pt x="77770" y="120000"/>
                  </a:lnTo>
                  <a:lnTo>
                    <a:pt x="72334" y="120000"/>
                  </a:lnTo>
                  <a:lnTo>
                    <a:pt x="67317" y="120000"/>
                  </a:lnTo>
                  <a:lnTo>
                    <a:pt x="61881" y="120000"/>
                  </a:lnTo>
                  <a:lnTo>
                    <a:pt x="56445" y="118490"/>
                  </a:lnTo>
                  <a:lnTo>
                    <a:pt x="50592" y="115471"/>
                  </a:lnTo>
                  <a:lnTo>
                    <a:pt x="45156" y="113207"/>
                  </a:lnTo>
                  <a:lnTo>
                    <a:pt x="39721" y="109433"/>
                  </a:lnTo>
                  <a:lnTo>
                    <a:pt x="34703" y="105660"/>
                  </a:lnTo>
                  <a:lnTo>
                    <a:pt x="29686" y="101132"/>
                  </a:lnTo>
                  <a:lnTo>
                    <a:pt x="25087" y="95849"/>
                  </a:lnTo>
                  <a:lnTo>
                    <a:pt x="20487" y="89811"/>
                  </a:lnTo>
                  <a:lnTo>
                    <a:pt x="16724" y="83018"/>
                  </a:lnTo>
                  <a:lnTo>
                    <a:pt x="12961" y="76981"/>
                  </a:lnTo>
                  <a:lnTo>
                    <a:pt x="9616" y="68679"/>
                  </a:lnTo>
                  <a:lnTo>
                    <a:pt x="6689" y="61132"/>
                  </a:lnTo>
                  <a:lnTo>
                    <a:pt x="4181" y="52075"/>
                  </a:lnTo>
                  <a:lnTo>
                    <a:pt x="2508" y="43773"/>
                  </a:lnTo>
                  <a:lnTo>
                    <a:pt x="836" y="33962"/>
                  </a:lnTo>
                  <a:lnTo>
                    <a:pt x="418" y="24905"/>
                  </a:lnTo>
                  <a:lnTo>
                    <a:pt x="0" y="14339"/>
                  </a:lnTo>
                  <a:lnTo>
                    <a:pt x="836" y="4528"/>
                  </a:lnTo>
                  <a:lnTo>
                    <a:pt x="836" y="4528"/>
                  </a:lnTo>
                  <a:lnTo>
                    <a:pt x="1672" y="1509"/>
                  </a:lnTo>
                  <a:lnTo>
                    <a:pt x="2090" y="754"/>
                  </a:lnTo>
                  <a:lnTo>
                    <a:pt x="2926" y="0"/>
                  </a:lnTo>
                  <a:lnTo>
                    <a:pt x="4599" y="0"/>
                  </a:lnTo>
                  <a:lnTo>
                    <a:pt x="5435" y="754"/>
                  </a:lnTo>
                  <a:lnTo>
                    <a:pt x="6689" y="1509"/>
                  </a:lnTo>
                  <a:lnTo>
                    <a:pt x="7108" y="3018"/>
                  </a:lnTo>
                  <a:lnTo>
                    <a:pt x="7108" y="6037"/>
                  </a:lnTo>
                  <a:lnTo>
                    <a:pt x="7108" y="6037"/>
                  </a:lnTo>
                  <a:lnTo>
                    <a:pt x="6689" y="15094"/>
                  </a:lnTo>
                  <a:lnTo>
                    <a:pt x="6689" y="24150"/>
                  </a:lnTo>
                  <a:lnTo>
                    <a:pt x="7526" y="32452"/>
                  </a:lnTo>
                  <a:lnTo>
                    <a:pt x="8780" y="40754"/>
                  </a:lnTo>
                  <a:lnTo>
                    <a:pt x="10034" y="48301"/>
                  </a:lnTo>
                  <a:lnTo>
                    <a:pt x="12543" y="55849"/>
                  </a:lnTo>
                  <a:lnTo>
                    <a:pt x="15052" y="63396"/>
                  </a:lnTo>
                  <a:lnTo>
                    <a:pt x="17979" y="69433"/>
                  </a:lnTo>
                  <a:lnTo>
                    <a:pt x="21742" y="76226"/>
                  </a:lnTo>
                  <a:lnTo>
                    <a:pt x="25087" y="81509"/>
                  </a:lnTo>
                  <a:lnTo>
                    <a:pt x="29268" y="86792"/>
                  </a:lnTo>
                  <a:lnTo>
                    <a:pt x="33031" y="91320"/>
                  </a:lnTo>
                  <a:lnTo>
                    <a:pt x="37630" y="95849"/>
                  </a:lnTo>
                  <a:lnTo>
                    <a:pt x="42229" y="99622"/>
                  </a:lnTo>
                  <a:lnTo>
                    <a:pt x="47247" y="101886"/>
                  </a:lnTo>
                  <a:lnTo>
                    <a:pt x="51846" y="104905"/>
                  </a:lnTo>
                  <a:lnTo>
                    <a:pt x="56864" y="107924"/>
                  </a:lnTo>
                  <a:lnTo>
                    <a:pt x="61881" y="108679"/>
                  </a:lnTo>
                  <a:lnTo>
                    <a:pt x="66898" y="109433"/>
                  </a:lnTo>
                  <a:lnTo>
                    <a:pt x="71498" y="109433"/>
                  </a:lnTo>
                  <a:lnTo>
                    <a:pt x="76515" y="109433"/>
                  </a:lnTo>
                  <a:lnTo>
                    <a:pt x="80696" y="107924"/>
                  </a:lnTo>
                  <a:lnTo>
                    <a:pt x="85296" y="105660"/>
                  </a:lnTo>
                  <a:lnTo>
                    <a:pt x="89895" y="104150"/>
                  </a:lnTo>
                  <a:lnTo>
                    <a:pt x="94076" y="100377"/>
                  </a:lnTo>
                  <a:lnTo>
                    <a:pt x="97839" y="96603"/>
                  </a:lnTo>
                  <a:lnTo>
                    <a:pt x="101602" y="91320"/>
                  </a:lnTo>
                  <a:lnTo>
                    <a:pt x="104529" y="86037"/>
                  </a:lnTo>
                  <a:lnTo>
                    <a:pt x="107456" y="79245"/>
                  </a:lnTo>
                  <a:lnTo>
                    <a:pt x="109965" y="72452"/>
                  </a:lnTo>
                  <a:lnTo>
                    <a:pt x="112055" y="64905"/>
                  </a:lnTo>
                  <a:lnTo>
                    <a:pt x="113728" y="55849"/>
                  </a:lnTo>
                  <a:lnTo>
                    <a:pt x="113728" y="55849"/>
                  </a:lnTo>
                  <a:lnTo>
                    <a:pt x="114146" y="52830"/>
                  </a:lnTo>
                  <a:lnTo>
                    <a:pt x="114982" y="52075"/>
                  </a:lnTo>
                  <a:lnTo>
                    <a:pt x="116236" y="51320"/>
                  </a:lnTo>
                  <a:lnTo>
                    <a:pt x="117491" y="51320"/>
                  </a:lnTo>
                  <a:lnTo>
                    <a:pt x="118745" y="52075"/>
                  </a:lnTo>
                  <a:lnTo>
                    <a:pt x="119581" y="52830"/>
                  </a:lnTo>
                  <a:lnTo>
                    <a:pt x="120000" y="55094"/>
                  </a:lnTo>
                  <a:lnTo>
                    <a:pt x="119581" y="57358"/>
                  </a:lnTo>
                  <a:lnTo>
                    <a:pt x="119581" y="573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44;p15"/>
            <p:cNvSpPr/>
            <p:nvPr/>
          </p:nvSpPr>
          <p:spPr>
            <a:xfrm>
              <a:off x="1770" y="2644"/>
              <a:ext cx="36" cy="39"/>
            </a:xfrm>
            <a:custGeom>
              <a:rect b="b" l="l" r="r" t="t"/>
              <a:pathLst>
                <a:path extrusionOk="0" h="120000" w="120000">
                  <a:moveTo>
                    <a:pt x="3333" y="46153"/>
                  </a:moveTo>
                  <a:lnTo>
                    <a:pt x="3333" y="46153"/>
                  </a:lnTo>
                  <a:lnTo>
                    <a:pt x="0" y="55384"/>
                  </a:lnTo>
                  <a:lnTo>
                    <a:pt x="0" y="67692"/>
                  </a:lnTo>
                  <a:lnTo>
                    <a:pt x="10000" y="89230"/>
                  </a:lnTo>
                  <a:lnTo>
                    <a:pt x="23333" y="104615"/>
                  </a:lnTo>
                  <a:lnTo>
                    <a:pt x="33333" y="110769"/>
                  </a:lnTo>
                  <a:lnTo>
                    <a:pt x="43333" y="116923"/>
                  </a:lnTo>
                  <a:lnTo>
                    <a:pt x="43333" y="116923"/>
                  </a:lnTo>
                  <a:lnTo>
                    <a:pt x="56666" y="120000"/>
                  </a:lnTo>
                  <a:lnTo>
                    <a:pt x="70000" y="120000"/>
                  </a:lnTo>
                  <a:lnTo>
                    <a:pt x="90000" y="110769"/>
                  </a:lnTo>
                  <a:lnTo>
                    <a:pt x="110000" y="98461"/>
                  </a:lnTo>
                  <a:lnTo>
                    <a:pt x="116666" y="86153"/>
                  </a:lnTo>
                  <a:lnTo>
                    <a:pt x="120000" y="73846"/>
                  </a:lnTo>
                  <a:lnTo>
                    <a:pt x="120000" y="73846"/>
                  </a:lnTo>
                  <a:lnTo>
                    <a:pt x="120000" y="64615"/>
                  </a:lnTo>
                  <a:lnTo>
                    <a:pt x="120000" y="52307"/>
                  </a:lnTo>
                  <a:lnTo>
                    <a:pt x="116666" y="30769"/>
                  </a:lnTo>
                  <a:lnTo>
                    <a:pt x="100000" y="12307"/>
                  </a:lnTo>
                  <a:lnTo>
                    <a:pt x="90000" y="9230"/>
                  </a:lnTo>
                  <a:lnTo>
                    <a:pt x="80000" y="6153"/>
                  </a:lnTo>
                  <a:lnTo>
                    <a:pt x="80000" y="6153"/>
                  </a:lnTo>
                  <a:lnTo>
                    <a:pt x="70000" y="0"/>
                  </a:lnTo>
                  <a:lnTo>
                    <a:pt x="56666" y="0"/>
                  </a:lnTo>
                  <a:lnTo>
                    <a:pt x="33333" y="9230"/>
                  </a:lnTo>
                  <a:lnTo>
                    <a:pt x="16666" y="24615"/>
                  </a:lnTo>
                  <a:lnTo>
                    <a:pt x="10000" y="33846"/>
                  </a:lnTo>
                  <a:lnTo>
                    <a:pt x="3333" y="46153"/>
                  </a:lnTo>
                  <a:lnTo>
                    <a:pt x="3333" y="461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5;p15"/>
            <p:cNvSpPr/>
            <p:nvPr/>
          </p:nvSpPr>
          <p:spPr>
            <a:xfrm>
              <a:off x="1599" y="2600"/>
              <a:ext cx="38" cy="37"/>
            </a:xfrm>
            <a:custGeom>
              <a:rect b="b" l="l" r="r" t="t"/>
              <a:pathLst>
                <a:path extrusionOk="0" h="120000" w="120000">
                  <a:moveTo>
                    <a:pt x="0" y="42162"/>
                  </a:moveTo>
                  <a:lnTo>
                    <a:pt x="0" y="42162"/>
                  </a:lnTo>
                  <a:lnTo>
                    <a:pt x="0" y="55135"/>
                  </a:lnTo>
                  <a:lnTo>
                    <a:pt x="0" y="64864"/>
                  </a:lnTo>
                  <a:lnTo>
                    <a:pt x="6315" y="90810"/>
                  </a:lnTo>
                  <a:lnTo>
                    <a:pt x="22105" y="110270"/>
                  </a:lnTo>
                  <a:lnTo>
                    <a:pt x="31578" y="116756"/>
                  </a:lnTo>
                  <a:lnTo>
                    <a:pt x="44210" y="120000"/>
                  </a:lnTo>
                  <a:lnTo>
                    <a:pt x="44210" y="120000"/>
                  </a:lnTo>
                  <a:lnTo>
                    <a:pt x="56842" y="120000"/>
                  </a:lnTo>
                  <a:lnTo>
                    <a:pt x="66315" y="120000"/>
                  </a:lnTo>
                  <a:lnTo>
                    <a:pt x="88421" y="113513"/>
                  </a:lnTo>
                  <a:lnTo>
                    <a:pt x="104210" y="97297"/>
                  </a:lnTo>
                  <a:lnTo>
                    <a:pt x="113684" y="90810"/>
                  </a:lnTo>
                  <a:lnTo>
                    <a:pt x="116842" y="77837"/>
                  </a:lnTo>
                  <a:lnTo>
                    <a:pt x="116842" y="77837"/>
                  </a:lnTo>
                  <a:lnTo>
                    <a:pt x="120000" y="64864"/>
                  </a:lnTo>
                  <a:lnTo>
                    <a:pt x="120000" y="55135"/>
                  </a:lnTo>
                  <a:lnTo>
                    <a:pt x="113684" y="32432"/>
                  </a:lnTo>
                  <a:lnTo>
                    <a:pt x="97894" y="12972"/>
                  </a:lnTo>
                  <a:lnTo>
                    <a:pt x="85263" y="6486"/>
                  </a:lnTo>
                  <a:lnTo>
                    <a:pt x="75789" y="3243"/>
                  </a:lnTo>
                  <a:lnTo>
                    <a:pt x="75789" y="3243"/>
                  </a:lnTo>
                  <a:lnTo>
                    <a:pt x="63157" y="0"/>
                  </a:lnTo>
                  <a:lnTo>
                    <a:pt x="50526" y="0"/>
                  </a:lnTo>
                  <a:lnTo>
                    <a:pt x="28421" y="6486"/>
                  </a:lnTo>
                  <a:lnTo>
                    <a:pt x="9473" y="22702"/>
                  </a:lnTo>
                  <a:lnTo>
                    <a:pt x="6315" y="32432"/>
                  </a:lnTo>
                  <a:lnTo>
                    <a:pt x="0" y="42162"/>
                  </a:lnTo>
                  <a:lnTo>
                    <a:pt x="0" y="4216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46;p15"/>
            <p:cNvSpPr/>
            <p:nvPr/>
          </p:nvSpPr>
          <p:spPr>
            <a:xfrm>
              <a:off x="1838" y="2688"/>
              <a:ext cx="51" cy="44"/>
            </a:xfrm>
            <a:custGeom>
              <a:rect b="b" l="l" r="r" t="t"/>
              <a:pathLst>
                <a:path extrusionOk="0" h="120000" w="120000">
                  <a:moveTo>
                    <a:pt x="2352" y="40909"/>
                  </a:moveTo>
                  <a:lnTo>
                    <a:pt x="2352" y="40909"/>
                  </a:lnTo>
                  <a:lnTo>
                    <a:pt x="0" y="54545"/>
                  </a:lnTo>
                  <a:lnTo>
                    <a:pt x="2352" y="65454"/>
                  </a:lnTo>
                  <a:lnTo>
                    <a:pt x="4705" y="76363"/>
                  </a:lnTo>
                  <a:lnTo>
                    <a:pt x="7058" y="87272"/>
                  </a:lnTo>
                  <a:lnTo>
                    <a:pt x="16470" y="98181"/>
                  </a:lnTo>
                  <a:lnTo>
                    <a:pt x="23529" y="106363"/>
                  </a:lnTo>
                  <a:lnTo>
                    <a:pt x="35294" y="114545"/>
                  </a:lnTo>
                  <a:lnTo>
                    <a:pt x="47058" y="120000"/>
                  </a:lnTo>
                  <a:lnTo>
                    <a:pt x="47058" y="120000"/>
                  </a:lnTo>
                  <a:lnTo>
                    <a:pt x="58823" y="120000"/>
                  </a:lnTo>
                  <a:lnTo>
                    <a:pt x="70588" y="120000"/>
                  </a:lnTo>
                  <a:lnTo>
                    <a:pt x="80000" y="120000"/>
                  </a:lnTo>
                  <a:lnTo>
                    <a:pt x="91764" y="114545"/>
                  </a:lnTo>
                  <a:lnTo>
                    <a:pt x="101176" y="109090"/>
                  </a:lnTo>
                  <a:lnTo>
                    <a:pt x="108235" y="100909"/>
                  </a:lnTo>
                  <a:lnTo>
                    <a:pt x="115294" y="90000"/>
                  </a:lnTo>
                  <a:lnTo>
                    <a:pt x="120000" y="81818"/>
                  </a:lnTo>
                  <a:lnTo>
                    <a:pt x="120000" y="81818"/>
                  </a:lnTo>
                  <a:lnTo>
                    <a:pt x="120000" y="68181"/>
                  </a:lnTo>
                  <a:lnTo>
                    <a:pt x="120000" y="54545"/>
                  </a:lnTo>
                  <a:lnTo>
                    <a:pt x="117647" y="43636"/>
                  </a:lnTo>
                  <a:lnTo>
                    <a:pt x="112941" y="32727"/>
                  </a:lnTo>
                  <a:lnTo>
                    <a:pt x="105882" y="21818"/>
                  </a:lnTo>
                  <a:lnTo>
                    <a:pt x="98823" y="16363"/>
                  </a:lnTo>
                  <a:lnTo>
                    <a:pt x="87058" y="5454"/>
                  </a:lnTo>
                  <a:lnTo>
                    <a:pt x="75294" y="2727"/>
                  </a:lnTo>
                  <a:lnTo>
                    <a:pt x="75294" y="2727"/>
                  </a:lnTo>
                  <a:lnTo>
                    <a:pt x="63529" y="0"/>
                  </a:lnTo>
                  <a:lnTo>
                    <a:pt x="49411" y="0"/>
                  </a:lnTo>
                  <a:lnTo>
                    <a:pt x="37647" y="2727"/>
                  </a:lnTo>
                  <a:lnTo>
                    <a:pt x="30588" y="5454"/>
                  </a:lnTo>
                  <a:lnTo>
                    <a:pt x="18823" y="10909"/>
                  </a:lnTo>
                  <a:lnTo>
                    <a:pt x="9411" y="19090"/>
                  </a:lnTo>
                  <a:lnTo>
                    <a:pt x="4705" y="27272"/>
                  </a:lnTo>
                  <a:lnTo>
                    <a:pt x="2352" y="40909"/>
                  </a:lnTo>
                  <a:lnTo>
                    <a:pt x="2352" y="40909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47;p15"/>
            <p:cNvSpPr/>
            <p:nvPr/>
          </p:nvSpPr>
          <p:spPr>
            <a:xfrm>
              <a:off x="1500" y="2584"/>
              <a:ext cx="52" cy="46"/>
            </a:xfrm>
            <a:custGeom>
              <a:rect b="b" l="l" r="r" t="t"/>
              <a:pathLst>
                <a:path extrusionOk="0" h="120000" w="120000">
                  <a:moveTo>
                    <a:pt x="2307" y="41739"/>
                  </a:moveTo>
                  <a:lnTo>
                    <a:pt x="2307" y="41739"/>
                  </a:lnTo>
                  <a:lnTo>
                    <a:pt x="0" y="54782"/>
                  </a:lnTo>
                  <a:lnTo>
                    <a:pt x="0" y="67826"/>
                  </a:lnTo>
                  <a:lnTo>
                    <a:pt x="4615" y="75652"/>
                  </a:lnTo>
                  <a:lnTo>
                    <a:pt x="9230" y="86086"/>
                  </a:lnTo>
                  <a:lnTo>
                    <a:pt x="16153" y="99130"/>
                  </a:lnTo>
                  <a:lnTo>
                    <a:pt x="25384" y="104347"/>
                  </a:lnTo>
                  <a:lnTo>
                    <a:pt x="36923" y="109565"/>
                  </a:lnTo>
                  <a:lnTo>
                    <a:pt x="46153" y="117391"/>
                  </a:lnTo>
                  <a:lnTo>
                    <a:pt x="46153" y="117391"/>
                  </a:lnTo>
                  <a:lnTo>
                    <a:pt x="57692" y="120000"/>
                  </a:lnTo>
                  <a:lnTo>
                    <a:pt x="69230" y="120000"/>
                  </a:lnTo>
                  <a:lnTo>
                    <a:pt x="80769" y="117391"/>
                  </a:lnTo>
                  <a:lnTo>
                    <a:pt x="92307" y="114782"/>
                  </a:lnTo>
                  <a:lnTo>
                    <a:pt x="99230" y="106956"/>
                  </a:lnTo>
                  <a:lnTo>
                    <a:pt x="108461" y="99130"/>
                  </a:lnTo>
                  <a:lnTo>
                    <a:pt x="113076" y="88695"/>
                  </a:lnTo>
                  <a:lnTo>
                    <a:pt x="120000" y="78260"/>
                  </a:lnTo>
                  <a:lnTo>
                    <a:pt x="120000" y="78260"/>
                  </a:lnTo>
                  <a:lnTo>
                    <a:pt x="120000" y="67826"/>
                  </a:lnTo>
                  <a:lnTo>
                    <a:pt x="120000" y="57391"/>
                  </a:lnTo>
                  <a:lnTo>
                    <a:pt x="115384" y="44347"/>
                  </a:lnTo>
                  <a:lnTo>
                    <a:pt x="110769" y="36521"/>
                  </a:lnTo>
                  <a:lnTo>
                    <a:pt x="106153" y="26086"/>
                  </a:lnTo>
                  <a:lnTo>
                    <a:pt x="94615" y="15652"/>
                  </a:lnTo>
                  <a:lnTo>
                    <a:pt x="85384" y="10434"/>
                  </a:lnTo>
                  <a:lnTo>
                    <a:pt x="73846" y="5217"/>
                  </a:lnTo>
                  <a:lnTo>
                    <a:pt x="73846" y="5217"/>
                  </a:lnTo>
                  <a:lnTo>
                    <a:pt x="60000" y="0"/>
                  </a:lnTo>
                  <a:lnTo>
                    <a:pt x="50769" y="0"/>
                  </a:lnTo>
                  <a:lnTo>
                    <a:pt x="39230" y="5217"/>
                  </a:lnTo>
                  <a:lnTo>
                    <a:pt x="27692" y="7826"/>
                  </a:lnTo>
                  <a:lnTo>
                    <a:pt x="18461" y="13043"/>
                  </a:lnTo>
                  <a:lnTo>
                    <a:pt x="11538" y="23478"/>
                  </a:lnTo>
                  <a:lnTo>
                    <a:pt x="4615" y="31304"/>
                  </a:lnTo>
                  <a:lnTo>
                    <a:pt x="2307" y="41739"/>
                  </a:lnTo>
                  <a:lnTo>
                    <a:pt x="2307" y="41739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48;p15"/>
            <p:cNvSpPr/>
            <p:nvPr/>
          </p:nvSpPr>
          <p:spPr>
            <a:xfrm>
              <a:off x="3345" y="3140"/>
              <a:ext cx="56" cy="379"/>
            </a:xfrm>
            <a:custGeom>
              <a:rect b="b" l="l" r="r" t="t"/>
              <a:pathLst>
                <a:path extrusionOk="0" h="120000" w="120000">
                  <a:moveTo>
                    <a:pt x="117857" y="3166"/>
                  </a:moveTo>
                  <a:lnTo>
                    <a:pt x="117857" y="3166"/>
                  </a:lnTo>
                  <a:lnTo>
                    <a:pt x="100714" y="9498"/>
                  </a:lnTo>
                  <a:lnTo>
                    <a:pt x="87857" y="16464"/>
                  </a:lnTo>
                  <a:lnTo>
                    <a:pt x="77142" y="23746"/>
                  </a:lnTo>
                  <a:lnTo>
                    <a:pt x="68571" y="30395"/>
                  </a:lnTo>
                  <a:lnTo>
                    <a:pt x="55714" y="44960"/>
                  </a:lnTo>
                  <a:lnTo>
                    <a:pt x="44999" y="59208"/>
                  </a:lnTo>
                  <a:lnTo>
                    <a:pt x="44999" y="59208"/>
                  </a:lnTo>
                  <a:lnTo>
                    <a:pt x="36428" y="73456"/>
                  </a:lnTo>
                  <a:lnTo>
                    <a:pt x="32142" y="80738"/>
                  </a:lnTo>
                  <a:lnTo>
                    <a:pt x="32142" y="88337"/>
                  </a:lnTo>
                  <a:lnTo>
                    <a:pt x="32142" y="95620"/>
                  </a:lnTo>
                  <a:lnTo>
                    <a:pt x="38571" y="102902"/>
                  </a:lnTo>
                  <a:lnTo>
                    <a:pt x="49285" y="109868"/>
                  </a:lnTo>
                  <a:lnTo>
                    <a:pt x="62142" y="116833"/>
                  </a:lnTo>
                  <a:lnTo>
                    <a:pt x="62142" y="116833"/>
                  </a:lnTo>
                  <a:lnTo>
                    <a:pt x="62142" y="118100"/>
                  </a:lnTo>
                  <a:lnTo>
                    <a:pt x="57857" y="118733"/>
                  </a:lnTo>
                  <a:lnTo>
                    <a:pt x="55714" y="119366"/>
                  </a:lnTo>
                  <a:lnTo>
                    <a:pt x="49285" y="120000"/>
                  </a:lnTo>
                  <a:lnTo>
                    <a:pt x="42857" y="120000"/>
                  </a:lnTo>
                  <a:lnTo>
                    <a:pt x="38571" y="119366"/>
                  </a:lnTo>
                  <a:lnTo>
                    <a:pt x="32142" y="118733"/>
                  </a:lnTo>
                  <a:lnTo>
                    <a:pt x="27857" y="118100"/>
                  </a:lnTo>
                  <a:lnTo>
                    <a:pt x="27857" y="118100"/>
                  </a:lnTo>
                  <a:lnTo>
                    <a:pt x="14999" y="110817"/>
                  </a:lnTo>
                  <a:lnTo>
                    <a:pt x="6428" y="103535"/>
                  </a:lnTo>
                  <a:lnTo>
                    <a:pt x="2142" y="95936"/>
                  </a:lnTo>
                  <a:lnTo>
                    <a:pt x="0" y="88654"/>
                  </a:lnTo>
                  <a:lnTo>
                    <a:pt x="2142" y="81055"/>
                  </a:lnTo>
                  <a:lnTo>
                    <a:pt x="4285" y="73773"/>
                  </a:lnTo>
                  <a:lnTo>
                    <a:pt x="12857" y="59208"/>
                  </a:lnTo>
                  <a:lnTo>
                    <a:pt x="12857" y="59208"/>
                  </a:lnTo>
                  <a:lnTo>
                    <a:pt x="19285" y="44327"/>
                  </a:lnTo>
                  <a:lnTo>
                    <a:pt x="27857" y="37044"/>
                  </a:lnTo>
                  <a:lnTo>
                    <a:pt x="36428" y="29762"/>
                  </a:lnTo>
                  <a:lnTo>
                    <a:pt x="42857" y="22480"/>
                  </a:lnTo>
                  <a:lnTo>
                    <a:pt x="55714" y="15197"/>
                  </a:lnTo>
                  <a:lnTo>
                    <a:pt x="68571" y="8548"/>
                  </a:lnTo>
                  <a:lnTo>
                    <a:pt x="87857" y="1583"/>
                  </a:lnTo>
                  <a:lnTo>
                    <a:pt x="87857" y="1583"/>
                  </a:lnTo>
                  <a:lnTo>
                    <a:pt x="92142" y="949"/>
                  </a:lnTo>
                  <a:lnTo>
                    <a:pt x="96428" y="0"/>
                  </a:lnTo>
                  <a:lnTo>
                    <a:pt x="102857" y="0"/>
                  </a:lnTo>
                  <a:lnTo>
                    <a:pt x="109285" y="0"/>
                  </a:lnTo>
                  <a:lnTo>
                    <a:pt x="115714" y="633"/>
                  </a:lnTo>
                  <a:lnTo>
                    <a:pt x="117857" y="1266"/>
                  </a:lnTo>
                  <a:lnTo>
                    <a:pt x="119999" y="1899"/>
                  </a:lnTo>
                  <a:lnTo>
                    <a:pt x="117857" y="3166"/>
                  </a:lnTo>
                  <a:lnTo>
                    <a:pt x="117857" y="31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49;p15"/>
            <p:cNvSpPr/>
            <p:nvPr/>
          </p:nvSpPr>
          <p:spPr>
            <a:xfrm>
              <a:off x="3368" y="3503"/>
              <a:ext cx="96" cy="58"/>
            </a:xfrm>
            <a:custGeom>
              <a:rect b="b" l="l" r="r" t="t"/>
              <a:pathLst>
                <a:path extrusionOk="0" h="120000" w="120000">
                  <a:moveTo>
                    <a:pt x="115000" y="51724"/>
                  </a:moveTo>
                  <a:lnTo>
                    <a:pt x="115000" y="51724"/>
                  </a:lnTo>
                  <a:lnTo>
                    <a:pt x="87500" y="28965"/>
                  </a:lnTo>
                  <a:lnTo>
                    <a:pt x="75000" y="20689"/>
                  </a:lnTo>
                  <a:lnTo>
                    <a:pt x="61250" y="10344"/>
                  </a:lnTo>
                  <a:lnTo>
                    <a:pt x="47500" y="4137"/>
                  </a:lnTo>
                  <a:lnTo>
                    <a:pt x="33750" y="0"/>
                  </a:lnTo>
                  <a:lnTo>
                    <a:pt x="18750" y="0"/>
                  </a:lnTo>
                  <a:lnTo>
                    <a:pt x="3750" y="2068"/>
                  </a:lnTo>
                  <a:lnTo>
                    <a:pt x="3750" y="2068"/>
                  </a:lnTo>
                  <a:lnTo>
                    <a:pt x="1250" y="14482"/>
                  </a:lnTo>
                  <a:lnTo>
                    <a:pt x="0" y="24827"/>
                  </a:lnTo>
                  <a:lnTo>
                    <a:pt x="0" y="35172"/>
                  </a:lnTo>
                  <a:lnTo>
                    <a:pt x="0" y="45517"/>
                  </a:lnTo>
                  <a:lnTo>
                    <a:pt x="3750" y="62068"/>
                  </a:lnTo>
                  <a:lnTo>
                    <a:pt x="10000" y="76551"/>
                  </a:lnTo>
                  <a:lnTo>
                    <a:pt x="18750" y="88965"/>
                  </a:lnTo>
                  <a:lnTo>
                    <a:pt x="30000" y="101379"/>
                  </a:lnTo>
                  <a:lnTo>
                    <a:pt x="41250" y="109655"/>
                  </a:lnTo>
                  <a:lnTo>
                    <a:pt x="53750" y="115862"/>
                  </a:lnTo>
                  <a:lnTo>
                    <a:pt x="67500" y="120000"/>
                  </a:lnTo>
                  <a:lnTo>
                    <a:pt x="80000" y="120000"/>
                  </a:lnTo>
                  <a:lnTo>
                    <a:pt x="91250" y="115862"/>
                  </a:lnTo>
                  <a:lnTo>
                    <a:pt x="101250" y="111724"/>
                  </a:lnTo>
                  <a:lnTo>
                    <a:pt x="110000" y="103448"/>
                  </a:lnTo>
                  <a:lnTo>
                    <a:pt x="116250" y="91034"/>
                  </a:lnTo>
                  <a:lnTo>
                    <a:pt x="117500" y="84827"/>
                  </a:lnTo>
                  <a:lnTo>
                    <a:pt x="120000" y="76551"/>
                  </a:lnTo>
                  <a:lnTo>
                    <a:pt x="120000" y="66206"/>
                  </a:lnTo>
                  <a:lnTo>
                    <a:pt x="117500" y="57931"/>
                  </a:lnTo>
                  <a:lnTo>
                    <a:pt x="115000" y="51724"/>
                  </a:lnTo>
                  <a:close/>
                </a:path>
              </a:pathLst>
            </a:custGeom>
            <a:solidFill>
              <a:srgbClr val="FEC21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50;p15"/>
            <p:cNvSpPr/>
            <p:nvPr/>
          </p:nvSpPr>
          <p:spPr>
            <a:xfrm>
              <a:off x="3360" y="3493"/>
              <a:ext cx="111" cy="76"/>
            </a:xfrm>
            <a:custGeom>
              <a:rect b="b" l="l" r="r" t="t"/>
              <a:pathLst>
                <a:path extrusionOk="0" h="120000" w="120000">
                  <a:moveTo>
                    <a:pt x="0" y="31578"/>
                  </a:moveTo>
                  <a:lnTo>
                    <a:pt x="0" y="31578"/>
                  </a:lnTo>
                  <a:lnTo>
                    <a:pt x="0" y="44210"/>
                  </a:lnTo>
                  <a:lnTo>
                    <a:pt x="2162" y="55263"/>
                  </a:lnTo>
                  <a:lnTo>
                    <a:pt x="4324" y="66315"/>
                  </a:lnTo>
                  <a:lnTo>
                    <a:pt x="8648" y="75789"/>
                  </a:lnTo>
                  <a:lnTo>
                    <a:pt x="12972" y="85263"/>
                  </a:lnTo>
                  <a:lnTo>
                    <a:pt x="18378" y="93157"/>
                  </a:lnTo>
                  <a:lnTo>
                    <a:pt x="25945" y="99473"/>
                  </a:lnTo>
                  <a:lnTo>
                    <a:pt x="32432" y="104210"/>
                  </a:lnTo>
                  <a:lnTo>
                    <a:pt x="32432" y="104210"/>
                  </a:lnTo>
                  <a:lnTo>
                    <a:pt x="48648" y="113684"/>
                  </a:lnTo>
                  <a:lnTo>
                    <a:pt x="57297" y="118421"/>
                  </a:lnTo>
                  <a:lnTo>
                    <a:pt x="64864" y="120000"/>
                  </a:lnTo>
                  <a:lnTo>
                    <a:pt x="74594" y="120000"/>
                  </a:lnTo>
                  <a:lnTo>
                    <a:pt x="83243" y="120000"/>
                  </a:lnTo>
                  <a:lnTo>
                    <a:pt x="90810" y="116842"/>
                  </a:lnTo>
                  <a:lnTo>
                    <a:pt x="99459" y="112105"/>
                  </a:lnTo>
                  <a:lnTo>
                    <a:pt x="99459" y="112105"/>
                  </a:lnTo>
                  <a:lnTo>
                    <a:pt x="105945" y="107368"/>
                  </a:lnTo>
                  <a:lnTo>
                    <a:pt x="110270" y="101052"/>
                  </a:lnTo>
                  <a:lnTo>
                    <a:pt x="114594" y="93157"/>
                  </a:lnTo>
                  <a:lnTo>
                    <a:pt x="118918" y="83684"/>
                  </a:lnTo>
                  <a:lnTo>
                    <a:pt x="120000" y="74210"/>
                  </a:lnTo>
                  <a:lnTo>
                    <a:pt x="120000" y="64736"/>
                  </a:lnTo>
                  <a:lnTo>
                    <a:pt x="118918" y="55263"/>
                  </a:lnTo>
                  <a:lnTo>
                    <a:pt x="114594" y="45789"/>
                  </a:lnTo>
                  <a:lnTo>
                    <a:pt x="114594" y="45789"/>
                  </a:lnTo>
                  <a:lnTo>
                    <a:pt x="112432" y="44210"/>
                  </a:lnTo>
                  <a:lnTo>
                    <a:pt x="109189" y="42631"/>
                  </a:lnTo>
                  <a:lnTo>
                    <a:pt x="109189" y="42631"/>
                  </a:lnTo>
                  <a:lnTo>
                    <a:pt x="83243" y="25263"/>
                  </a:lnTo>
                  <a:lnTo>
                    <a:pt x="67027" y="14210"/>
                  </a:lnTo>
                  <a:lnTo>
                    <a:pt x="48648" y="6315"/>
                  </a:lnTo>
                  <a:lnTo>
                    <a:pt x="41081" y="3157"/>
                  </a:lnTo>
                  <a:lnTo>
                    <a:pt x="31351" y="0"/>
                  </a:lnTo>
                  <a:lnTo>
                    <a:pt x="23783" y="0"/>
                  </a:lnTo>
                  <a:lnTo>
                    <a:pt x="17297" y="3157"/>
                  </a:lnTo>
                  <a:lnTo>
                    <a:pt x="10810" y="6315"/>
                  </a:lnTo>
                  <a:lnTo>
                    <a:pt x="5405" y="12631"/>
                  </a:lnTo>
                  <a:lnTo>
                    <a:pt x="3243" y="18947"/>
                  </a:lnTo>
                  <a:lnTo>
                    <a:pt x="0" y="31578"/>
                  </a:lnTo>
                  <a:lnTo>
                    <a:pt x="0" y="31578"/>
                  </a:lnTo>
                  <a:close/>
                  <a:moveTo>
                    <a:pt x="17297" y="28421"/>
                  </a:moveTo>
                  <a:lnTo>
                    <a:pt x="17297" y="28421"/>
                  </a:lnTo>
                  <a:lnTo>
                    <a:pt x="29189" y="28421"/>
                  </a:lnTo>
                  <a:lnTo>
                    <a:pt x="41081" y="28421"/>
                  </a:lnTo>
                  <a:lnTo>
                    <a:pt x="50810" y="33157"/>
                  </a:lnTo>
                  <a:lnTo>
                    <a:pt x="61621" y="37894"/>
                  </a:lnTo>
                  <a:lnTo>
                    <a:pt x="82162" y="50526"/>
                  </a:lnTo>
                  <a:lnTo>
                    <a:pt x="102702" y="64736"/>
                  </a:lnTo>
                  <a:lnTo>
                    <a:pt x="102702" y="64736"/>
                  </a:lnTo>
                  <a:lnTo>
                    <a:pt x="103783" y="69473"/>
                  </a:lnTo>
                  <a:lnTo>
                    <a:pt x="103783" y="72631"/>
                  </a:lnTo>
                  <a:lnTo>
                    <a:pt x="102702" y="78947"/>
                  </a:lnTo>
                  <a:lnTo>
                    <a:pt x="100540" y="82105"/>
                  </a:lnTo>
                  <a:lnTo>
                    <a:pt x="95135" y="90000"/>
                  </a:lnTo>
                  <a:lnTo>
                    <a:pt x="88648" y="93157"/>
                  </a:lnTo>
                  <a:lnTo>
                    <a:pt x="88648" y="93157"/>
                  </a:lnTo>
                  <a:lnTo>
                    <a:pt x="81081" y="94736"/>
                  </a:lnTo>
                  <a:lnTo>
                    <a:pt x="71351" y="94736"/>
                  </a:lnTo>
                  <a:lnTo>
                    <a:pt x="63783" y="93157"/>
                  </a:lnTo>
                  <a:lnTo>
                    <a:pt x="55135" y="91578"/>
                  </a:lnTo>
                  <a:lnTo>
                    <a:pt x="55135" y="91578"/>
                  </a:lnTo>
                  <a:lnTo>
                    <a:pt x="47567" y="88421"/>
                  </a:lnTo>
                  <a:lnTo>
                    <a:pt x="38918" y="83684"/>
                  </a:lnTo>
                  <a:lnTo>
                    <a:pt x="32432" y="75789"/>
                  </a:lnTo>
                  <a:lnTo>
                    <a:pt x="25945" y="71052"/>
                  </a:lnTo>
                  <a:lnTo>
                    <a:pt x="21621" y="61578"/>
                  </a:lnTo>
                  <a:lnTo>
                    <a:pt x="18378" y="52105"/>
                  </a:lnTo>
                  <a:lnTo>
                    <a:pt x="17297" y="41052"/>
                  </a:lnTo>
                  <a:lnTo>
                    <a:pt x="17297" y="28421"/>
                  </a:lnTo>
                  <a:lnTo>
                    <a:pt x="17297" y="284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p15"/>
            <p:cNvSpPr/>
            <p:nvPr/>
          </p:nvSpPr>
          <p:spPr>
            <a:xfrm>
              <a:off x="3502" y="3179"/>
              <a:ext cx="133" cy="359"/>
            </a:xfrm>
            <a:custGeom>
              <a:rect b="b" l="l" r="r" t="t"/>
              <a:pathLst>
                <a:path extrusionOk="0" h="120000" w="120000">
                  <a:moveTo>
                    <a:pt x="902" y="3676"/>
                  </a:moveTo>
                  <a:lnTo>
                    <a:pt x="902" y="3676"/>
                  </a:lnTo>
                  <a:lnTo>
                    <a:pt x="13533" y="10027"/>
                  </a:lnTo>
                  <a:lnTo>
                    <a:pt x="24360" y="16378"/>
                  </a:lnTo>
                  <a:lnTo>
                    <a:pt x="32481" y="22729"/>
                  </a:lnTo>
                  <a:lnTo>
                    <a:pt x="41503" y="30083"/>
                  </a:lnTo>
                  <a:lnTo>
                    <a:pt x="56842" y="44122"/>
                  </a:lnTo>
                  <a:lnTo>
                    <a:pt x="71278" y="58161"/>
                  </a:lnTo>
                  <a:lnTo>
                    <a:pt x="71278" y="58161"/>
                  </a:lnTo>
                  <a:lnTo>
                    <a:pt x="85714" y="72534"/>
                  </a:lnTo>
                  <a:lnTo>
                    <a:pt x="92030" y="79888"/>
                  </a:lnTo>
                  <a:lnTo>
                    <a:pt x="97443" y="87576"/>
                  </a:lnTo>
                  <a:lnTo>
                    <a:pt x="101954" y="94596"/>
                  </a:lnTo>
                  <a:lnTo>
                    <a:pt x="105563" y="102284"/>
                  </a:lnTo>
                  <a:lnTo>
                    <a:pt x="107368" y="109972"/>
                  </a:lnTo>
                  <a:lnTo>
                    <a:pt x="106466" y="117994"/>
                  </a:lnTo>
                  <a:lnTo>
                    <a:pt x="106466" y="117994"/>
                  </a:lnTo>
                  <a:lnTo>
                    <a:pt x="107368" y="118662"/>
                  </a:lnTo>
                  <a:lnTo>
                    <a:pt x="108270" y="119665"/>
                  </a:lnTo>
                  <a:lnTo>
                    <a:pt x="110977" y="120000"/>
                  </a:lnTo>
                  <a:lnTo>
                    <a:pt x="112781" y="120000"/>
                  </a:lnTo>
                  <a:lnTo>
                    <a:pt x="116390" y="120000"/>
                  </a:lnTo>
                  <a:lnTo>
                    <a:pt x="118195" y="119665"/>
                  </a:lnTo>
                  <a:lnTo>
                    <a:pt x="119097" y="118662"/>
                  </a:lnTo>
                  <a:lnTo>
                    <a:pt x="120000" y="117660"/>
                  </a:lnTo>
                  <a:lnTo>
                    <a:pt x="120000" y="117660"/>
                  </a:lnTo>
                  <a:lnTo>
                    <a:pt x="120000" y="109637"/>
                  </a:lnTo>
                  <a:lnTo>
                    <a:pt x="119097" y="101949"/>
                  </a:lnTo>
                  <a:lnTo>
                    <a:pt x="116390" y="94261"/>
                  </a:lnTo>
                  <a:lnTo>
                    <a:pt x="110977" y="86573"/>
                  </a:lnTo>
                  <a:lnTo>
                    <a:pt x="105563" y="78885"/>
                  </a:lnTo>
                  <a:lnTo>
                    <a:pt x="98345" y="71532"/>
                  </a:lnTo>
                  <a:lnTo>
                    <a:pt x="84812" y="56490"/>
                  </a:lnTo>
                  <a:lnTo>
                    <a:pt x="84812" y="56490"/>
                  </a:lnTo>
                  <a:lnTo>
                    <a:pt x="70375" y="42116"/>
                  </a:lnTo>
                  <a:lnTo>
                    <a:pt x="63157" y="34763"/>
                  </a:lnTo>
                  <a:lnTo>
                    <a:pt x="54135" y="27743"/>
                  </a:lnTo>
                  <a:lnTo>
                    <a:pt x="46015" y="20389"/>
                  </a:lnTo>
                  <a:lnTo>
                    <a:pt x="36090" y="13704"/>
                  </a:lnTo>
                  <a:lnTo>
                    <a:pt x="25263" y="7019"/>
                  </a:lnTo>
                  <a:lnTo>
                    <a:pt x="13533" y="1002"/>
                  </a:lnTo>
                  <a:lnTo>
                    <a:pt x="13533" y="1002"/>
                  </a:lnTo>
                  <a:lnTo>
                    <a:pt x="10827" y="334"/>
                  </a:lnTo>
                  <a:lnTo>
                    <a:pt x="8120" y="0"/>
                  </a:lnTo>
                  <a:lnTo>
                    <a:pt x="5413" y="0"/>
                  </a:lnTo>
                  <a:lnTo>
                    <a:pt x="3609" y="334"/>
                  </a:lnTo>
                  <a:lnTo>
                    <a:pt x="902" y="1002"/>
                  </a:lnTo>
                  <a:lnTo>
                    <a:pt x="0" y="2005"/>
                  </a:lnTo>
                  <a:lnTo>
                    <a:pt x="0" y="2674"/>
                  </a:lnTo>
                  <a:lnTo>
                    <a:pt x="902" y="3676"/>
                  </a:lnTo>
                  <a:lnTo>
                    <a:pt x="902" y="367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p15"/>
            <p:cNvSpPr/>
            <p:nvPr/>
          </p:nvSpPr>
          <p:spPr>
            <a:xfrm>
              <a:off x="3539" y="3526"/>
              <a:ext cx="90" cy="71"/>
            </a:xfrm>
            <a:custGeom>
              <a:rect b="b" l="l" r="r" t="t"/>
              <a:pathLst>
                <a:path extrusionOk="0" h="120000" w="120000">
                  <a:moveTo>
                    <a:pt x="2666" y="76056"/>
                  </a:moveTo>
                  <a:lnTo>
                    <a:pt x="2666" y="76056"/>
                  </a:lnTo>
                  <a:lnTo>
                    <a:pt x="28000" y="49014"/>
                  </a:lnTo>
                  <a:lnTo>
                    <a:pt x="38666" y="35492"/>
                  </a:lnTo>
                  <a:lnTo>
                    <a:pt x="52000" y="25352"/>
                  </a:lnTo>
                  <a:lnTo>
                    <a:pt x="64000" y="15211"/>
                  </a:lnTo>
                  <a:lnTo>
                    <a:pt x="78666" y="8450"/>
                  </a:lnTo>
                  <a:lnTo>
                    <a:pt x="93333" y="1690"/>
                  </a:lnTo>
                  <a:lnTo>
                    <a:pt x="109333" y="0"/>
                  </a:lnTo>
                  <a:lnTo>
                    <a:pt x="109333" y="0"/>
                  </a:lnTo>
                  <a:lnTo>
                    <a:pt x="114666" y="8450"/>
                  </a:lnTo>
                  <a:lnTo>
                    <a:pt x="117333" y="15211"/>
                  </a:lnTo>
                  <a:lnTo>
                    <a:pt x="118666" y="23661"/>
                  </a:lnTo>
                  <a:lnTo>
                    <a:pt x="120000" y="30422"/>
                  </a:lnTo>
                  <a:lnTo>
                    <a:pt x="118666" y="45633"/>
                  </a:lnTo>
                  <a:lnTo>
                    <a:pt x="116000" y="60845"/>
                  </a:lnTo>
                  <a:lnTo>
                    <a:pt x="108000" y="74366"/>
                  </a:lnTo>
                  <a:lnTo>
                    <a:pt x="100000" y="86197"/>
                  </a:lnTo>
                  <a:lnTo>
                    <a:pt x="88000" y="96338"/>
                  </a:lnTo>
                  <a:lnTo>
                    <a:pt x="76000" y="106478"/>
                  </a:lnTo>
                  <a:lnTo>
                    <a:pt x="62666" y="113239"/>
                  </a:lnTo>
                  <a:lnTo>
                    <a:pt x="50666" y="116619"/>
                  </a:lnTo>
                  <a:lnTo>
                    <a:pt x="37333" y="120000"/>
                  </a:lnTo>
                  <a:lnTo>
                    <a:pt x="26666" y="120000"/>
                  </a:lnTo>
                  <a:lnTo>
                    <a:pt x="16000" y="114929"/>
                  </a:lnTo>
                  <a:lnTo>
                    <a:pt x="8000" y="106478"/>
                  </a:lnTo>
                  <a:lnTo>
                    <a:pt x="5333" y="103098"/>
                  </a:lnTo>
                  <a:lnTo>
                    <a:pt x="2666" y="96338"/>
                  </a:lnTo>
                  <a:lnTo>
                    <a:pt x="0" y="89577"/>
                  </a:lnTo>
                  <a:lnTo>
                    <a:pt x="0" y="81126"/>
                  </a:lnTo>
                  <a:lnTo>
                    <a:pt x="2666" y="76056"/>
                  </a:lnTo>
                  <a:close/>
                </a:path>
              </a:pathLst>
            </a:custGeom>
            <a:solidFill>
              <a:srgbClr val="FEC21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53;p15"/>
            <p:cNvSpPr/>
            <p:nvPr/>
          </p:nvSpPr>
          <p:spPr>
            <a:xfrm>
              <a:off x="3532" y="3517"/>
              <a:ext cx="105" cy="88"/>
            </a:xfrm>
            <a:custGeom>
              <a:rect b="b" l="l" r="r" t="t"/>
              <a:pathLst>
                <a:path extrusionOk="0" h="120000" w="120000">
                  <a:moveTo>
                    <a:pt x="5714" y="64090"/>
                  </a:moveTo>
                  <a:lnTo>
                    <a:pt x="5714" y="64090"/>
                  </a:lnTo>
                  <a:lnTo>
                    <a:pt x="4571" y="65454"/>
                  </a:lnTo>
                  <a:lnTo>
                    <a:pt x="1142" y="69545"/>
                  </a:lnTo>
                  <a:lnTo>
                    <a:pt x="1142" y="69545"/>
                  </a:lnTo>
                  <a:lnTo>
                    <a:pt x="0" y="77727"/>
                  </a:lnTo>
                  <a:lnTo>
                    <a:pt x="0" y="85909"/>
                  </a:lnTo>
                  <a:lnTo>
                    <a:pt x="1142" y="94090"/>
                  </a:lnTo>
                  <a:lnTo>
                    <a:pt x="5714" y="102272"/>
                  </a:lnTo>
                  <a:lnTo>
                    <a:pt x="10285" y="106363"/>
                  </a:lnTo>
                  <a:lnTo>
                    <a:pt x="17142" y="113181"/>
                  </a:lnTo>
                  <a:lnTo>
                    <a:pt x="21714" y="117272"/>
                  </a:lnTo>
                  <a:lnTo>
                    <a:pt x="30857" y="118636"/>
                  </a:lnTo>
                  <a:lnTo>
                    <a:pt x="30857" y="118636"/>
                  </a:lnTo>
                  <a:lnTo>
                    <a:pt x="38857" y="120000"/>
                  </a:lnTo>
                  <a:lnTo>
                    <a:pt x="48000" y="120000"/>
                  </a:lnTo>
                  <a:lnTo>
                    <a:pt x="56000" y="117272"/>
                  </a:lnTo>
                  <a:lnTo>
                    <a:pt x="65142" y="113181"/>
                  </a:lnTo>
                  <a:lnTo>
                    <a:pt x="74285" y="110454"/>
                  </a:lnTo>
                  <a:lnTo>
                    <a:pt x="82285" y="103636"/>
                  </a:lnTo>
                  <a:lnTo>
                    <a:pt x="96000" y="92727"/>
                  </a:lnTo>
                  <a:lnTo>
                    <a:pt x="96000" y="92727"/>
                  </a:lnTo>
                  <a:lnTo>
                    <a:pt x="102857" y="85909"/>
                  </a:lnTo>
                  <a:lnTo>
                    <a:pt x="108571" y="77727"/>
                  </a:lnTo>
                  <a:lnTo>
                    <a:pt x="113142" y="68181"/>
                  </a:lnTo>
                  <a:lnTo>
                    <a:pt x="116571" y="60000"/>
                  </a:lnTo>
                  <a:lnTo>
                    <a:pt x="120000" y="49090"/>
                  </a:lnTo>
                  <a:lnTo>
                    <a:pt x="120000" y="39545"/>
                  </a:lnTo>
                  <a:lnTo>
                    <a:pt x="120000" y="30000"/>
                  </a:lnTo>
                  <a:lnTo>
                    <a:pt x="116571" y="20454"/>
                  </a:lnTo>
                  <a:lnTo>
                    <a:pt x="116571" y="20454"/>
                  </a:lnTo>
                  <a:lnTo>
                    <a:pt x="110857" y="10909"/>
                  </a:lnTo>
                  <a:lnTo>
                    <a:pt x="107428" y="5454"/>
                  </a:lnTo>
                  <a:lnTo>
                    <a:pt x="100571" y="2727"/>
                  </a:lnTo>
                  <a:lnTo>
                    <a:pt x="93714" y="0"/>
                  </a:lnTo>
                  <a:lnTo>
                    <a:pt x="86857" y="2727"/>
                  </a:lnTo>
                  <a:lnTo>
                    <a:pt x="78857" y="4090"/>
                  </a:lnTo>
                  <a:lnTo>
                    <a:pt x="69714" y="8181"/>
                  </a:lnTo>
                  <a:lnTo>
                    <a:pt x="61714" y="13636"/>
                  </a:lnTo>
                  <a:lnTo>
                    <a:pt x="45714" y="27272"/>
                  </a:lnTo>
                  <a:lnTo>
                    <a:pt x="28571" y="39545"/>
                  </a:lnTo>
                  <a:lnTo>
                    <a:pt x="5714" y="64090"/>
                  </a:lnTo>
                  <a:lnTo>
                    <a:pt x="5714" y="64090"/>
                  </a:lnTo>
                  <a:close/>
                  <a:moveTo>
                    <a:pt x="72000" y="87272"/>
                  </a:moveTo>
                  <a:lnTo>
                    <a:pt x="72000" y="87272"/>
                  </a:lnTo>
                  <a:lnTo>
                    <a:pt x="62857" y="92727"/>
                  </a:lnTo>
                  <a:lnTo>
                    <a:pt x="54857" y="95454"/>
                  </a:lnTo>
                  <a:lnTo>
                    <a:pt x="45714" y="98181"/>
                  </a:lnTo>
                  <a:lnTo>
                    <a:pt x="37714" y="98181"/>
                  </a:lnTo>
                  <a:lnTo>
                    <a:pt x="37714" y="98181"/>
                  </a:lnTo>
                  <a:lnTo>
                    <a:pt x="30857" y="96818"/>
                  </a:lnTo>
                  <a:lnTo>
                    <a:pt x="24000" y="94090"/>
                  </a:lnTo>
                  <a:lnTo>
                    <a:pt x="20571" y="90000"/>
                  </a:lnTo>
                  <a:lnTo>
                    <a:pt x="18285" y="87272"/>
                  </a:lnTo>
                  <a:lnTo>
                    <a:pt x="17142" y="84545"/>
                  </a:lnTo>
                  <a:lnTo>
                    <a:pt x="18285" y="79090"/>
                  </a:lnTo>
                  <a:lnTo>
                    <a:pt x="18285" y="79090"/>
                  </a:lnTo>
                  <a:lnTo>
                    <a:pt x="35428" y="61363"/>
                  </a:lnTo>
                  <a:lnTo>
                    <a:pt x="54857" y="45000"/>
                  </a:lnTo>
                  <a:lnTo>
                    <a:pt x="65142" y="36818"/>
                  </a:lnTo>
                  <a:lnTo>
                    <a:pt x="75428" y="31363"/>
                  </a:lnTo>
                  <a:lnTo>
                    <a:pt x="86857" y="27272"/>
                  </a:lnTo>
                  <a:lnTo>
                    <a:pt x="97142" y="23181"/>
                  </a:lnTo>
                  <a:lnTo>
                    <a:pt x="97142" y="23181"/>
                  </a:lnTo>
                  <a:lnTo>
                    <a:pt x="101714" y="32727"/>
                  </a:lnTo>
                  <a:lnTo>
                    <a:pt x="101714" y="43636"/>
                  </a:lnTo>
                  <a:lnTo>
                    <a:pt x="100571" y="51818"/>
                  </a:lnTo>
                  <a:lnTo>
                    <a:pt x="96000" y="60000"/>
                  </a:lnTo>
                  <a:lnTo>
                    <a:pt x="92571" y="68181"/>
                  </a:lnTo>
                  <a:lnTo>
                    <a:pt x="85714" y="76363"/>
                  </a:lnTo>
                  <a:lnTo>
                    <a:pt x="78857" y="81818"/>
                  </a:lnTo>
                  <a:lnTo>
                    <a:pt x="72000" y="87272"/>
                  </a:lnTo>
                  <a:lnTo>
                    <a:pt x="72000" y="8727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54;p15"/>
            <p:cNvSpPr/>
            <p:nvPr/>
          </p:nvSpPr>
          <p:spPr>
            <a:xfrm>
              <a:off x="3589" y="2859"/>
              <a:ext cx="271" cy="353"/>
            </a:xfrm>
            <a:custGeom>
              <a:rect b="b" l="l" r="r" t="t"/>
              <a:pathLst>
                <a:path extrusionOk="0" h="120000" w="120000">
                  <a:moveTo>
                    <a:pt x="6642" y="2039"/>
                  </a:moveTo>
                  <a:lnTo>
                    <a:pt x="6642" y="2039"/>
                  </a:lnTo>
                  <a:lnTo>
                    <a:pt x="10627" y="9518"/>
                  </a:lnTo>
                  <a:lnTo>
                    <a:pt x="14169" y="16317"/>
                  </a:lnTo>
                  <a:lnTo>
                    <a:pt x="19040" y="23116"/>
                  </a:lnTo>
                  <a:lnTo>
                    <a:pt x="23911" y="29575"/>
                  </a:lnTo>
                  <a:lnTo>
                    <a:pt x="34981" y="42152"/>
                  </a:lnTo>
                  <a:lnTo>
                    <a:pt x="46051" y="54730"/>
                  </a:lnTo>
                  <a:lnTo>
                    <a:pt x="46051" y="54730"/>
                  </a:lnTo>
                  <a:lnTo>
                    <a:pt x="56678" y="66968"/>
                  </a:lnTo>
                  <a:lnTo>
                    <a:pt x="62435" y="73087"/>
                  </a:lnTo>
                  <a:lnTo>
                    <a:pt x="69077" y="78866"/>
                  </a:lnTo>
                  <a:lnTo>
                    <a:pt x="75276" y="84645"/>
                  </a:lnTo>
                  <a:lnTo>
                    <a:pt x="82361" y="89405"/>
                  </a:lnTo>
                  <a:lnTo>
                    <a:pt x="89889" y="94504"/>
                  </a:lnTo>
                  <a:lnTo>
                    <a:pt x="97859" y="98923"/>
                  </a:lnTo>
                  <a:lnTo>
                    <a:pt x="97859" y="98923"/>
                  </a:lnTo>
                  <a:lnTo>
                    <a:pt x="102287" y="98583"/>
                  </a:lnTo>
                  <a:lnTo>
                    <a:pt x="107158" y="98583"/>
                  </a:lnTo>
                  <a:lnTo>
                    <a:pt x="116900" y="100283"/>
                  </a:lnTo>
                  <a:lnTo>
                    <a:pt x="116900" y="100283"/>
                  </a:lnTo>
                  <a:lnTo>
                    <a:pt x="118228" y="100623"/>
                  </a:lnTo>
                  <a:lnTo>
                    <a:pt x="119557" y="100963"/>
                  </a:lnTo>
                  <a:lnTo>
                    <a:pt x="120000" y="102322"/>
                  </a:lnTo>
                  <a:lnTo>
                    <a:pt x="120000" y="103002"/>
                  </a:lnTo>
                  <a:lnTo>
                    <a:pt x="119557" y="103682"/>
                  </a:lnTo>
                  <a:lnTo>
                    <a:pt x="119114" y="104702"/>
                  </a:lnTo>
                  <a:lnTo>
                    <a:pt x="117785" y="105042"/>
                  </a:lnTo>
                  <a:lnTo>
                    <a:pt x="116457" y="105042"/>
                  </a:lnTo>
                  <a:lnTo>
                    <a:pt x="116457" y="105042"/>
                  </a:lnTo>
                  <a:lnTo>
                    <a:pt x="109815" y="104362"/>
                  </a:lnTo>
                  <a:lnTo>
                    <a:pt x="106715" y="103682"/>
                  </a:lnTo>
                  <a:lnTo>
                    <a:pt x="103173" y="103682"/>
                  </a:lnTo>
                  <a:lnTo>
                    <a:pt x="103173" y="103682"/>
                  </a:lnTo>
                  <a:lnTo>
                    <a:pt x="106715" y="105042"/>
                  </a:lnTo>
                  <a:lnTo>
                    <a:pt x="110258" y="105722"/>
                  </a:lnTo>
                  <a:lnTo>
                    <a:pt x="114243" y="106742"/>
                  </a:lnTo>
                  <a:lnTo>
                    <a:pt x="117785" y="107422"/>
                  </a:lnTo>
                  <a:lnTo>
                    <a:pt x="117785" y="107422"/>
                  </a:lnTo>
                  <a:lnTo>
                    <a:pt x="119114" y="108441"/>
                  </a:lnTo>
                  <a:lnTo>
                    <a:pt x="119557" y="109121"/>
                  </a:lnTo>
                  <a:lnTo>
                    <a:pt x="120000" y="109801"/>
                  </a:lnTo>
                  <a:lnTo>
                    <a:pt x="119557" y="111161"/>
                  </a:lnTo>
                  <a:lnTo>
                    <a:pt x="119114" y="111841"/>
                  </a:lnTo>
                  <a:lnTo>
                    <a:pt x="117785" y="112521"/>
                  </a:lnTo>
                  <a:lnTo>
                    <a:pt x="116900" y="112861"/>
                  </a:lnTo>
                  <a:lnTo>
                    <a:pt x="115571" y="112521"/>
                  </a:lnTo>
                  <a:lnTo>
                    <a:pt x="115571" y="112521"/>
                  </a:lnTo>
                  <a:lnTo>
                    <a:pt x="111586" y="111161"/>
                  </a:lnTo>
                  <a:lnTo>
                    <a:pt x="107158" y="110481"/>
                  </a:lnTo>
                  <a:lnTo>
                    <a:pt x="103173" y="109461"/>
                  </a:lnTo>
                  <a:lnTo>
                    <a:pt x="99188" y="107762"/>
                  </a:lnTo>
                  <a:lnTo>
                    <a:pt x="99188" y="107762"/>
                  </a:lnTo>
                  <a:lnTo>
                    <a:pt x="99188" y="109801"/>
                  </a:lnTo>
                  <a:lnTo>
                    <a:pt x="99630" y="112521"/>
                  </a:lnTo>
                  <a:lnTo>
                    <a:pt x="100959" y="113881"/>
                  </a:lnTo>
                  <a:lnTo>
                    <a:pt x="101845" y="115920"/>
                  </a:lnTo>
                  <a:lnTo>
                    <a:pt x="101845" y="115920"/>
                  </a:lnTo>
                  <a:lnTo>
                    <a:pt x="103173" y="116940"/>
                  </a:lnTo>
                  <a:lnTo>
                    <a:pt x="103173" y="117620"/>
                  </a:lnTo>
                  <a:lnTo>
                    <a:pt x="102287" y="118640"/>
                  </a:lnTo>
                  <a:lnTo>
                    <a:pt x="101402" y="119320"/>
                  </a:lnTo>
                  <a:lnTo>
                    <a:pt x="100516" y="119660"/>
                  </a:lnTo>
                  <a:lnTo>
                    <a:pt x="99188" y="120000"/>
                  </a:lnTo>
                  <a:lnTo>
                    <a:pt x="98302" y="119660"/>
                  </a:lnTo>
                  <a:lnTo>
                    <a:pt x="96531" y="119320"/>
                  </a:lnTo>
                  <a:lnTo>
                    <a:pt x="96531" y="119320"/>
                  </a:lnTo>
                  <a:lnTo>
                    <a:pt x="95202" y="117620"/>
                  </a:lnTo>
                  <a:lnTo>
                    <a:pt x="93874" y="115580"/>
                  </a:lnTo>
                  <a:lnTo>
                    <a:pt x="93431" y="113541"/>
                  </a:lnTo>
                  <a:lnTo>
                    <a:pt x="92988" y="111501"/>
                  </a:lnTo>
                  <a:lnTo>
                    <a:pt x="92546" y="109461"/>
                  </a:lnTo>
                  <a:lnTo>
                    <a:pt x="92988" y="107422"/>
                  </a:lnTo>
                  <a:lnTo>
                    <a:pt x="93874" y="103342"/>
                  </a:lnTo>
                  <a:lnTo>
                    <a:pt x="93874" y="103342"/>
                  </a:lnTo>
                  <a:lnTo>
                    <a:pt x="85904" y="98583"/>
                  </a:lnTo>
                  <a:lnTo>
                    <a:pt x="78376" y="93484"/>
                  </a:lnTo>
                  <a:lnTo>
                    <a:pt x="71291" y="88385"/>
                  </a:lnTo>
                  <a:lnTo>
                    <a:pt x="64649" y="82606"/>
                  </a:lnTo>
                  <a:lnTo>
                    <a:pt x="58450" y="76827"/>
                  </a:lnTo>
                  <a:lnTo>
                    <a:pt x="52250" y="70708"/>
                  </a:lnTo>
                  <a:lnTo>
                    <a:pt x="40738" y="58130"/>
                  </a:lnTo>
                  <a:lnTo>
                    <a:pt x="40738" y="58130"/>
                  </a:lnTo>
                  <a:lnTo>
                    <a:pt x="29225" y="45552"/>
                  </a:lnTo>
                  <a:lnTo>
                    <a:pt x="23025" y="38413"/>
                  </a:lnTo>
                  <a:lnTo>
                    <a:pt x="17269" y="31954"/>
                  </a:lnTo>
                  <a:lnTo>
                    <a:pt x="12398" y="25155"/>
                  </a:lnTo>
                  <a:lnTo>
                    <a:pt x="7970" y="17677"/>
                  </a:lnTo>
                  <a:lnTo>
                    <a:pt x="3542" y="10878"/>
                  </a:lnTo>
                  <a:lnTo>
                    <a:pt x="442" y="3059"/>
                  </a:lnTo>
                  <a:lnTo>
                    <a:pt x="442" y="3059"/>
                  </a:lnTo>
                  <a:lnTo>
                    <a:pt x="0" y="2039"/>
                  </a:lnTo>
                  <a:lnTo>
                    <a:pt x="442" y="1359"/>
                  </a:lnTo>
                  <a:lnTo>
                    <a:pt x="1328" y="679"/>
                  </a:lnTo>
                  <a:lnTo>
                    <a:pt x="2656" y="0"/>
                  </a:lnTo>
                  <a:lnTo>
                    <a:pt x="3985" y="0"/>
                  </a:lnTo>
                  <a:lnTo>
                    <a:pt x="5313" y="679"/>
                  </a:lnTo>
                  <a:lnTo>
                    <a:pt x="6199" y="1359"/>
                  </a:lnTo>
                  <a:lnTo>
                    <a:pt x="6642" y="2039"/>
                  </a:lnTo>
                  <a:lnTo>
                    <a:pt x="6642" y="2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15"/>
            <p:cNvSpPr/>
            <p:nvPr/>
          </p:nvSpPr>
          <p:spPr>
            <a:xfrm>
              <a:off x="3065" y="2828"/>
              <a:ext cx="401" cy="174"/>
            </a:xfrm>
            <a:custGeom>
              <a:rect b="b" l="l" r="r" t="t"/>
              <a:pathLst>
                <a:path extrusionOk="0" h="120000" w="120000">
                  <a:moveTo>
                    <a:pt x="2394" y="79310"/>
                  </a:moveTo>
                  <a:lnTo>
                    <a:pt x="2394" y="79310"/>
                  </a:lnTo>
                  <a:lnTo>
                    <a:pt x="5985" y="82068"/>
                  </a:lnTo>
                  <a:lnTo>
                    <a:pt x="9576" y="84827"/>
                  </a:lnTo>
                  <a:lnTo>
                    <a:pt x="9576" y="84827"/>
                  </a:lnTo>
                  <a:lnTo>
                    <a:pt x="6583" y="80689"/>
                  </a:lnTo>
                  <a:lnTo>
                    <a:pt x="3291" y="77241"/>
                  </a:lnTo>
                  <a:lnTo>
                    <a:pt x="3291" y="77241"/>
                  </a:lnTo>
                  <a:lnTo>
                    <a:pt x="2094" y="75172"/>
                  </a:lnTo>
                  <a:lnTo>
                    <a:pt x="1795" y="73793"/>
                  </a:lnTo>
                  <a:lnTo>
                    <a:pt x="1795" y="72413"/>
                  </a:lnTo>
                  <a:lnTo>
                    <a:pt x="1795" y="70344"/>
                  </a:lnTo>
                  <a:lnTo>
                    <a:pt x="2094" y="68965"/>
                  </a:lnTo>
                  <a:lnTo>
                    <a:pt x="2992" y="66896"/>
                  </a:lnTo>
                  <a:lnTo>
                    <a:pt x="3591" y="66896"/>
                  </a:lnTo>
                  <a:lnTo>
                    <a:pt x="4788" y="66896"/>
                  </a:lnTo>
                  <a:lnTo>
                    <a:pt x="4788" y="66896"/>
                  </a:lnTo>
                  <a:lnTo>
                    <a:pt x="7780" y="70344"/>
                  </a:lnTo>
                  <a:lnTo>
                    <a:pt x="11072" y="73793"/>
                  </a:lnTo>
                  <a:lnTo>
                    <a:pt x="14364" y="78620"/>
                  </a:lnTo>
                  <a:lnTo>
                    <a:pt x="16758" y="84827"/>
                  </a:lnTo>
                  <a:lnTo>
                    <a:pt x="16758" y="84827"/>
                  </a:lnTo>
                  <a:lnTo>
                    <a:pt x="17356" y="84827"/>
                  </a:lnTo>
                  <a:lnTo>
                    <a:pt x="17356" y="84827"/>
                  </a:lnTo>
                  <a:lnTo>
                    <a:pt x="23940" y="84827"/>
                  </a:lnTo>
                  <a:lnTo>
                    <a:pt x="30822" y="82758"/>
                  </a:lnTo>
                  <a:lnTo>
                    <a:pt x="37705" y="79310"/>
                  </a:lnTo>
                  <a:lnTo>
                    <a:pt x="44289" y="75172"/>
                  </a:lnTo>
                  <a:lnTo>
                    <a:pt x="50573" y="71034"/>
                  </a:lnTo>
                  <a:lnTo>
                    <a:pt x="57157" y="65517"/>
                  </a:lnTo>
                  <a:lnTo>
                    <a:pt x="70024" y="53793"/>
                  </a:lnTo>
                  <a:lnTo>
                    <a:pt x="70024" y="53793"/>
                  </a:lnTo>
                  <a:lnTo>
                    <a:pt x="81995" y="43448"/>
                  </a:lnTo>
                  <a:lnTo>
                    <a:pt x="93665" y="31724"/>
                  </a:lnTo>
                  <a:lnTo>
                    <a:pt x="99950" y="24827"/>
                  </a:lnTo>
                  <a:lnTo>
                    <a:pt x="105336" y="17241"/>
                  </a:lnTo>
                  <a:lnTo>
                    <a:pt x="111022" y="10344"/>
                  </a:lnTo>
                  <a:lnTo>
                    <a:pt x="116109" y="689"/>
                  </a:lnTo>
                  <a:lnTo>
                    <a:pt x="116109" y="689"/>
                  </a:lnTo>
                  <a:lnTo>
                    <a:pt x="117007" y="0"/>
                  </a:lnTo>
                  <a:lnTo>
                    <a:pt x="117905" y="0"/>
                  </a:lnTo>
                  <a:lnTo>
                    <a:pt x="118503" y="689"/>
                  </a:lnTo>
                  <a:lnTo>
                    <a:pt x="119401" y="2068"/>
                  </a:lnTo>
                  <a:lnTo>
                    <a:pt x="119700" y="3448"/>
                  </a:lnTo>
                  <a:lnTo>
                    <a:pt x="120000" y="4827"/>
                  </a:lnTo>
                  <a:lnTo>
                    <a:pt x="119700" y="7586"/>
                  </a:lnTo>
                  <a:lnTo>
                    <a:pt x="118802" y="8965"/>
                  </a:lnTo>
                  <a:lnTo>
                    <a:pt x="118802" y="8965"/>
                  </a:lnTo>
                  <a:lnTo>
                    <a:pt x="114014" y="18620"/>
                  </a:lnTo>
                  <a:lnTo>
                    <a:pt x="108029" y="26896"/>
                  </a:lnTo>
                  <a:lnTo>
                    <a:pt x="102344" y="33793"/>
                  </a:lnTo>
                  <a:lnTo>
                    <a:pt x="96359" y="40689"/>
                  </a:lnTo>
                  <a:lnTo>
                    <a:pt x="84089" y="52413"/>
                  </a:lnTo>
                  <a:lnTo>
                    <a:pt x="71820" y="64137"/>
                  </a:lnTo>
                  <a:lnTo>
                    <a:pt x="71820" y="64137"/>
                  </a:lnTo>
                  <a:lnTo>
                    <a:pt x="58952" y="75172"/>
                  </a:lnTo>
                  <a:lnTo>
                    <a:pt x="52069" y="81379"/>
                  </a:lnTo>
                  <a:lnTo>
                    <a:pt x="45187" y="85517"/>
                  </a:lnTo>
                  <a:lnTo>
                    <a:pt x="38304" y="89655"/>
                  </a:lnTo>
                  <a:lnTo>
                    <a:pt x="31720" y="93103"/>
                  </a:lnTo>
                  <a:lnTo>
                    <a:pt x="24837" y="94482"/>
                  </a:lnTo>
                  <a:lnTo>
                    <a:pt x="17655" y="95172"/>
                  </a:lnTo>
                  <a:lnTo>
                    <a:pt x="17655" y="95172"/>
                  </a:lnTo>
                  <a:lnTo>
                    <a:pt x="16758" y="99310"/>
                  </a:lnTo>
                  <a:lnTo>
                    <a:pt x="16159" y="103448"/>
                  </a:lnTo>
                  <a:lnTo>
                    <a:pt x="14962" y="106896"/>
                  </a:lnTo>
                  <a:lnTo>
                    <a:pt x="14064" y="111034"/>
                  </a:lnTo>
                  <a:lnTo>
                    <a:pt x="12568" y="113793"/>
                  </a:lnTo>
                  <a:lnTo>
                    <a:pt x="11072" y="115862"/>
                  </a:lnTo>
                  <a:lnTo>
                    <a:pt x="9276" y="118620"/>
                  </a:lnTo>
                  <a:lnTo>
                    <a:pt x="7780" y="120000"/>
                  </a:lnTo>
                  <a:lnTo>
                    <a:pt x="7780" y="120000"/>
                  </a:lnTo>
                  <a:lnTo>
                    <a:pt x="6882" y="120000"/>
                  </a:lnTo>
                  <a:lnTo>
                    <a:pt x="5985" y="119310"/>
                  </a:lnTo>
                  <a:lnTo>
                    <a:pt x="5386" y="117931"/>
                  </a:lnTo>
                  <a:lnTo>
                    <a:pt x="5386" y="115862"/>
                  </a:lnTo>
                  <a:lnTo>
                    <a:pt x="5386" y="114482"/>
                  </a:lnTo>
                  <a:lnTo>
                    <a:pt x="5386" y="111724"/>
                  </a:lnTo>
                  <a:lnTo>
                    <a:pt x="5985" y="110344"/>
                  </a:lnTo>
                  <a:lnTo>
                    <a:pt x="6882" y="109655"/>
                  </a:lnTo>
                  <a:lnTo>
                    <a:pt x="6882" y="109655"/>
                  </a:lnTo>
                  <a:lnTo>
                    <a:pt x="8977" y="107586"/>
                  </a:lnTo>
                  <a:lnTo>
                    <a:pt x="10473" y="104137"/>
                  </a:lnTo>
                  <a:lnTo>
                    <a:pt x="11970" y="100000"/>
                  </a:lnTo>
                  <a:lnTo>
                    <a:pt x="12867" y="95172"/>
                  </a:lnTo>
                  <a:lnTo>
                    <a:pt x="12867" y="95172"/>
                  </a:lnTo>
                  <a:lnTo>
                    <a:pt x="10174" y="94482"/>
                  </a:lnTo>
                  <a:lnTo>
                    <a:pt x="7481" y="93103"/>
                  </a:lnTo>
                  <a:lnTo>
                    <a:pt x="5087" y="91034"/>
                  </a:lnTo>
                  <a:lnTo>
                    <a:pt x="2094" y="90344"/>
                  </a:lnTo>
                  <a:lnTo>
                    <a:pt x="2094" y="90344"/>
                  </a:lnTo>
                  <a:lnTo>
                    <a:pt x="1197" y="89655"/>
                  </a:lnTo>
                  <a:lnTo>
                    <a:pt x="598" y="87586"/>
                  </a:lnTo>
                  <a:lnTo>
                    <a:pt x="299" y="86206"/>
                  </a:lnTo>
                  <a:lnTo>
                    <a:pt x="0" y="84827"/>
                  </a:lnTo>
                  <a:lnTo>
                    <a:pt x="299" y="82758"/>
                  </a:lnTo>
                  <a:lnTo>
                    <a:pt x="598" y="81379"/>
                  </a:lnTo>
                  <a:lnTo>
                    <a:pt x="1496" y="79310"/>
                  </a:lnTo>
                  <a:lnTo>
                    <a:pt x="2394" y="79310"/>
                  </a:lnTo>
                  <a:lnTo>
                    <a:pt x="2394" y="793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15"/>
            <p:cNvSpPr/>
            <p:nvPr/>
          </p:nvSpPr>
          <p:spPr>
            <a:xfrm>
              <a:off x="3223" y="2813"/>
              <a:ext cx="410" cy="470"/>
            </a:xfrm>
            <a:custGeom>
              <a:rect b="b" l="l" r="r" t="t"/>
              <a:pathLst>
                <a:path extrusionOk="0" h="120000" w="120000">
                  <a:moveTo>
                    <a:pt x="119707" y="78127"/>
                  </a:moveTo>
                  <a:lnTo>
                    <a:pt x="119707" y="78127"/>
                  </a:lnTo>
                  <a:lnTo>
                    <a:pt x="118829" y="87829"/>
                  </a:lnTo>
                  <a:lnTo>
                    <a:pt x="117658" y="101106"/>
                  </a:lnTo>
                  <a:lnTo>
                    <a:pt x="116487" y="107489"/>
                  </a:lnTo>
                  <a:lnTo>
                    <a:pt x="115317" y="113106"/>
                  </a:lnTo>
                  <a:lnTo>
                    <a:pt x="114439" y="115148"/>
                  </a:lnTo>
                  <a:lnTo>
                    <a:pt x="113560" y="117191"/>
                  </a:lnTo>
                  <a:lnTo>
                    <a:pt x="112682" y="118468"/>
                  </a:lnTo>
                  <a:lnTo>
                    <a:pt x="111219" y="119489"/>
                  </a:lnTo>
                  <a:lnTo>
                    <a:pt x="111219" y="119489"/>
                  </a:lnTo>
                  <a:lnTo>
                    <a:pt x="109756" y="120000"/>
                  </a:lnTo>
                  <a:lnTo>
                    <a:pt x="107707" y="120000"/>
                  </a:lnTo>
                  <a:lnTo>
                    <a:pt x="105365" y="120000"/>
                  </a:lnTo>
                  <a:lnTo>
                    <a:pt x="102731" y="120000"/>
                  </a:lnTo>
                  <a:lnTo>
                    <a:pt x="96878" y="119234"/>
                  </a:lnTo>
                  <a:lnTo>
                    <a:pt x="90731" y="117702"/>
                  </a:lnTo>
                  <a:lnTo>
                    <a:pt x="78439" y="114638"/>
                  </a:lnTo>
                  <a:lnTo>
                    <a:pt x="73463" y="113361"/>
                  </a:lnTo>
                  <a:lnTo>
                    <a:pt x="69658" y="112340"/>
                  </a:lnTo>
                  <a:lnTo>
                    <a:pt x="69658" y="112340"/>
                  </a:lnTo>
                  <a:lnTo>
                    <a:pt x="39219" y="107744"/>
                  </a:lnTo>
                  <a:lnTo>
                    <a:pt x="39219" y="107744"/>
                  </a:lnTo>
                  <a:lnTo>
                    <a:pt x="20487" y="105702"/>
                  </a:lnTo>
                  <a:lnTo>
                    <a:pt x="14634" y="104680"/>
                  </a:lnTo>
                  <a:lnTo>
                    <a:pt x="9073" y="103914"/>
                  </a:lnTo>
                  <a:lnTo>
                    <a:pt x="4682" y="102893"/>
                  </a:lnTo>
                  <a:lnTo>
                    <a:pt x="3219" y="102638"/>
                  </a:lnTo>
                  <a:lnTo>
                    <a:pt x="2341" y="101872"/>
                  </a:lnTo>
                  <a:lnTo>
                    <a:pt x="2341" y="101872"/>
                  </a:lnTo>
                  <a:lnTo>
                    <a:pt x="1170" y="100340"/>
                  </a:lnTo>
                  <a:lnTo>
                    <a:pt x="0" y="98553"/>
                  </a:lnTo>
                  <a:lnTo>
                    <a:pt x="0" y="96510"/>
                  </a:lnTo>
                  <a:lnTo>
                    <a:pt x="0" y="93957"/>
                  </a:lnTo>
                  <a:lnTo>
                    <a:pt x="878" y="89106"/>
                  </a:lnTo>
                  <a:lnTo>
                    <a:pt x="1756" y="84510"/>
                  </a:lnTo>
                  <a:lnTo>
                    <a:pt x="1756" y="84510"/>
                  </a:lnTo>
                  <a:lnTo>
                    <a:pt x="3219" y="78893"/>
                  </a:lnTo>
                  <a:lnTo>
                    <a:pt x="4682" y="73787"/>
                  </a:lnTo>
                  <a:lnTo>
                    <a:pt x="6439" y="68680"/>
                  </a:lnTo>
                  <a:lnTo>
                    <a:pt x="8487" y="63574"/>
                  </a:lnTo>
                  <a:lnTo>
                    <a:pt x="12878" y="53872"/>
                  </a:lnTo>
                  <a:lnTo>
                    <a:pt x="18146" y="44425"/>
                  </a:lnTo>
                  <a:lnTo>
                    <a:pt x="23414" y="34723"/>
                  </a:lnTo>
                  <a:lnTo>
                    <a:pt x="29268" y="25531"/>
                  </a:lnTo>
                  <a:lnTo>
                    <a:pt x="41560" y="6893"/>
                  </a:lnTo>
                  <a:lnTo>
                    <a:pt x="41560" y="6893"/>
                  </a:lnTo>
                  <a:lnTo>
                    <a:pt x="42731" y="5617"/>
                  </a:lnTo>
                  <a:lnTo>
                    <a:pt x="44195" y="4851"/>
                  </a:lnTo>
                  <a:lnTo>
                    <a:pt x="45365" y="3829"/>
                  </a:lnTo>
                  <a:lnTo>
                    <a:pt x="47707" y="3063"/>
                  </a:lnTo>
                  <a:lnTo>
                    <a:pt x="51804" y="1531"/>
                  </a:lnTo>
                  <a:lnTo>
                    <a:pt x="56780" y="510"/>
                  </a:lnTo>
                  <a:lnTo>
                    <a:pt x="62048" y="255"/>
                  </a:lnTo>
                  <a:lnTo>
                    <a:pt x="67902" y="0"/>
                  </a:lnTo>
                  <a:lnTo>
                    <a:pt x="74341" y="255"/>
                  </a:lnTo>
                  <a:lnTo>
                    <a:pt x="80195" y="765"/>
                  </a:lnTo>
                  <a:lnTo>
                    <a:pt x="86634" y="1787"/>
                  </a:lnTo>
                  <a:lnTo>
                    <a:pt x="92487" y="3063"/>
                  </a:lnTo>
                  <a:lnTo>
                    <a:pt x="98341" y="4085"/>
                  </a:lnTo>
                  <a:lnTo>
                    <a:pt x="103024" y="6127"/>
                  </a:lnTo>
                  <a:lnTo>
                    <a:pt x="107414" y="7659"/>
                  </a:lnTo>
                  <a:lnTo>
                    <a:pt x="110926" y="9702"/>
                  </a:lnTo>
                  <a:lnTo>
                    <a:pt x="112390" y="10723"/>
                  </a:lnTo>
                  <a:lnTo>
                    <a:pt x="113268" y="11744"/>
                  </a:lnTo>
                  <a:lnTo>
                    <a:pt x="114146" y="12765"/>
                  </a:lnTo>
                  <a:lnTo>
                    <a:pt x="114731" y="14042"/>
                  </a:lnTo>
                  <a:lnTo>
                    <a:pt x="114731" y="14042"/>
                  </a:lnTo>
                  <a:lnTo>
                    <a:pt x="115902" y="20680"/>
                  </a:lnTo>
                  <a:lnTo>
                    <a:pt x="117951" y="37531"/>
                  </a:lnTo>
                  <a:lnTo>
                    <a:pt x="118829" y="48000"/>
                  </a:lnTo>
                  <a:lnTo>
                    <a:pt x="119707" y="58723"/>
                  </a:lnTo>
                  <a:lnTo>
                    <a:pt x="120000" y="68936"/>
                  </a:lnTo>
                  <a:lnTo>
                    <a:pt x="119707" y="78127"/>
                  </a:lnTo>
                  <a:lnTo>
                    <a:pt x="119707" y="78127"/>
                  </a:lnTo>
                  <a:close/>
                </a:path>
              </a:pathLst>
            </a:custGeom>
            <a:solidFill>
              <a:srgbClr val="FF56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57;p15"/>
            <p:cNvSpPr/>
            <p:nvPr/>
          </p:nvSpPr>
          <p:spPr>
            <a:xfrm>
              <a:off x="3215" y="2805"/>
              <a:ext cx="426" cy="487"/>
            </a:xfrm>
            <a:custGeom>
              <a:rect b="b" l="l" r="r" t="t"/>
              <a:pathLst>
                <a:path extrusionOk="0" h="120000" w="120000">
                  <a:moveTo>
                    <a:pt x="1690" y="100287"/>
                  </a:moveTo>
                  <a:lnTo>
                    <a:pt x="1690" y="100287"/>
                  </a:lnTo>
                  <a:lnTo>
                    <a:pt x="2816" y="101273"/>
                  </a:lnTo>
                  <a:lnTo>
                    <a:pt x="3661" y="102258"/>
                  </a:lnTo>
                  <a:lnTo>
                    <a:pt x="6478" y="103244"/>
                  </a:lnTo>
                  <a:lnTo>
                    <a:pt x="8732" y="103983"/>
                  </a:lnTo>
                  <a:lnTo>
                    <a:pt x="11830" y="104229"/>
                  </a:lnTo>
                  <a:lnTo>
                    <a:pt x="11830" y="104229"/>
                  </a:lnTo>
                  <a:lnTo>
                    <a:pt x="21408" y="105708"/>
                  </a:lnTo>
                  <a:lnTo>
                    <a:pt x="31267" y="106940"/>
                  </a:lnTo>
                  <a:lnTo>
                    <a:pt x="40845" y="108172"/>
                  </a:lnTo>
                  <a:lnTo>
                    <a:pt x="50422" y="109650"/>
                  </a:lnTo>
                  <a:lnTo>
                    <a:pt x="50422" y="109650"/>
                  </a:lnTo>
                  <a:lnTo>
                    <a:pt x="63943" y="111622"/>
                  </a:lnTo>
                  <a:lnTo>
                    <a:pt x="70704" y="112854"/>
                  </a:lnTo>
                  <a:lnTo>
                    <a:pt x="77183" y="114332"/>
                  </a:lnTo>
                  <a:lnTo>
                    <a:pt x="77183" y="114332"/>
                  </a:lnTo>
                  <a:lnTo>
                    <a:pt x="86760" y="117043"/>
                  </a:lnTo>
                  <a:lnTo>
                    <a:pt x="91267" y="117782"/>
                  </a:lnTo>
                  <a:lnTo>
                    <a:pt x="96056" y="119014"/>
                  </a:lnTo>
                  <a:lnTo>
                    <a:pt x="96056" y="119014"/>
                  </a:lnTo>
                  <a:lnTo>
                    <a:pt x="99718" y="119507"/>
                  </a:lnTo>
                  <a:lnTo>
                    <a:pt x="103661" y="120000"/>
                  </a:lnTo>
                  <a:lnTo>
                    <a:pt x="105633" y="120000"/>
                  </a:lnTo>
                  <a:lnTo>
                    <a:pt x="107605" y="120000"/>
                  </a:lnTo>
                  <a:lnTo>
                    <a:pt x="109295" y="119260"/>
                  </a:lnTo>
                  <a:lnTo>
                    <a:pt x="110704" y="118767"/>
                  </a:lnTo>
                  <a:lnTo>
                    <a:pt x="110704" y="118767"/>
                  </a:lnTo>
                  <a:lnTo>
                    <a:pt x="112112" y="117782"/>
                  </a:lnTo>
                  <a:lnTo>
                    <a:pt x="112676" y="117043"/>
                  </a:lnTo>
                  <a:lnTo>
                    <a:pt x="114084" y="114825"/>
                  </a:lnTo>
                  <a:lnTo>
                    <a:pt x="114929" y="112114"/>
                  </a:lnTo>
                  <a:lnTo>
                    <a:pt x="115774" y="109897"/>
                  </a:lnTo>
                  <a:lnTo>
                    <a:pt x="115774" y="109897"/>
                  </a:lnTo>
                  <a:lnTo>
                    <a:pt x="116619" y="105954"/>
                  </a:lnTo>
                  <a:lnTo>
                    <a:pt x="117464" y="101765"/>
                  </a:lnTo>
                  <a:lnTo>
                    <a:pt x="118028" y="93880"/>
                  </a:lnTo>
                  <a:lnTo>
                    <a:pt x="118873" y="85503"/>
                  </a:lnTo>
                  <a:lnTo>
                    <a:pt x="119718" y="77618"/>
                  </a:lnTo>
                  <a:lnTo>
                    <a:pt x="119718" y="77618"/>
                  </a:lnTo>
                  <a:lnTo>
                    <a:pt x="119999" y="69979"/>
                  </a:lnTo>
                  <a:lnTo>
                    <a:pt x="119999" y="62587"/>
                  </a:lnTo>
                  <a:lnTo>
                    <a:pt x="119718" y="54948"/>
                  </a:lnTo>
                  <a:lnTo>
                    <a:pt x="119154" y="47310"/>
                  </a:lnTo>
                  <a:lnTo>
                    <a:pt x="117464" y="32279"/>
                  </a:lnTo>
                  <a:lnTo>
                    <a:pt x="114929" y="17494"/>
                  </a:lnTo>
                  <a:lnTo>
                    <a:pt x="114929" y="17494"/>
                  </a:lnTo>
                  <a:lnTo>
                    <a:pt x="114366" y="15277"/>
                  </a:lnTo>
                  <a:lnTo>
                    <a:pt x="113239" y="13305"/>
                  </a:lnTo>
                  <a:lnTo>
                    <a:pt x="112112" y="11581"/>
                  </a:lnTo>
                  <a:lnTo>
                    <a:pt x="110704" y="9856"/>
                  </a:lnTo>
                  <a:lnTo>
                    <a:pt x="108732" y="8624"/>
                  </a:lnTo>
                  <a:lnTo>
                    <a:pt x="106478" y="7145"/>
                  </a:lnTo>
                  <a:lnTo>
                    <a:pt x="104225" y="6406"/>
                  </a:lnTo>
                  <a:lnTo>
                    <a:pt x="101408" y="5174"/>
                  </a:lnTo>
                  <a:lnTo>
                    <a:pt x="96338" y="3696"/>
                  </a:lnTo>
                  <a:lnTo>
                    <a:pt x="90985" y="2464"/>
                  </a:lnTo>
                  <a:lnTo>
                    <a:pt x="85915" y="1478"/>
                  </a:lnTo>
                  <a:lnTo>
                    <a:pt x="81126" y="985"/>
                  </a:lnTo>
                  <a:lnTo>
                    <a:pt x="81126" y="985"/>
                  </a:lnTo>
                  <a:lnTo>
                    <a:pt x="73521" y="492"/>
                  </a:lnTo>
                  <a:lnTo>
                    <a:pt x="69014" y="0"/>
                  </a:lnTo>
                  <a:lnTo>
                    <a:pt x="65070" y="0"/>
                  </a:lnTo>
                  <a:lnTo>
                    <a:pt x="60845" y="0"/>
                  </a:lnTo>
                  <a:lnTo>
                    <a:pt x="56901" y="492"/>
                  </a:lnTo>
                  <a:lnTo>
                    <a:pt x="52676" y="1232"/>
                  </a:lnTo>
                  <a:lnTo>
                    <a:pt x="49014" y="2464"/>
                  </a:lnTo>
                  <a:lnTo>
                    <a:pt x="49014" y="2464"/>
                  </a:lnTo>
                  <a:lnTo>
                    <a:pt x="45915" y="3696"/>
                  </a:lnTo>
                  <a:lnTo>
                    <a:pt x="43380" y="5174"/>
                  </a:lnTo>
                  <a:lnTo>
                    <a:pt x="41408" y="7145"/>
                  </a:lnTo>
                  <a:lnTo>
                    <a:pt x="39154" y="9609"/>
                  </a:lnTo>
                  <a:lnTo>
                    <a:pt x="39154" y="9609"/>
                  </a:lnTo>
                  <a:lnTo>
                    <a:pt x="31549" y="21437"/>
                  </a:lnTo>
                  <a:lnTo>
                    <a:pt x="23661" y="33511"/>
                  </a:lnTo>
                  <a:lnTo>
                    <a:pt x="23661" y="33511"/>
                  </a:lnTo>
                  <a:lnTo>
                    <a:pt x="20000" y="39425"/>
                  </a:lnTo>
                  <a:lnTo>
                    <a:pt x="16619" y="45338"/>
                  </a:lnTo>
                  <a:lnTo>
                    <a:pt x="13521" y="51498"/>
                  </a:lnTo>
                  <a:lnTo>
                    <a:pt x="10422" y="57905"/>
                  </a:lnTo>
                  <a:lnTo>
                    <a:pt x="8169" y="64065"/>
                  </a:lnTo>
                  <a:lnTo>
                    <a:pt x="5633" y="70225"/>
                  </a:lnTo>
                  <a:lnTo>
                    <a:pt x="3661" y="76632"/>
                  </a:lnTo>
                  <a:lnTo>
                    <a:pt x="1971" y="83285"/>
                  </a:lnTo>
                  <a:lnTo>
                    <a:pt x="1971" y="83285"/>
                  </a:lnTo>
                  <a:lnTo>
                    <a:pt x="1126" y="87474"/>
                  </a:lnTo>
                  <a:lnTo>
                    <a:pt x="0" y="92156"/>
                  </a:lnTo>
                  <a:lnTo>
                    <a:pt x="0" y="94373"/>
                  </a:lnTo>
                  <a:lnTo>
                    <a:pt x="0" y="96591"/>
                  </a:lnTo>
                  <a:lnTo>
                    <a:pt x="563" y="98562"/>
                  </a:lnTo>
                  <a:lnTo>
                    <a:pt x="1690" y="100287"/>
                  </a:lnTo>
                  <a:lnTo>
                    <a:pt x="1690" y="100287"/>
                  </a:lnTo>
                  <a:close/>
                  <a:moveTo>
                    <a:pt x="6478" y="83531"/>
                  </a:moveTo>
                  <a:lnTo>
                    <a:pt x="6478" y="83531"/>
                  </a:lnTo>
                  <a:lnTo>
                    <a:pt x="8169" y="76386"/>
                  </a:lnTo>
                  <a:lnTo>
                    <a:pt x="10422" y="69240"/>
                  </a:lnTo>
                  <a:lnTo>
                    <a:pt x="12957" y="62340"/>
                  </a:lnTo>
                  <a:lnTo>
                    <a:pt x="16338" y="55441"/>
                  </a:lnTo>
                  <a:lnTo>
                    <a:pt x="16338" y="55441"/>
                  </a:lnTo>
                  <a:lnTo>
                    <a:pt x="19718" y="48295"/>
                  </a:lnTo>
                  <a:lnTo>
                    <a:pt x="23661" y="41396"/>
                  </a:lnTo>
                  <a:lnTo>
                    <a:pt x="27887" y="34496"/>
                  </a:lnTo>
                  <a:lnTo>
                    <a:pt x="32112" y="27597"/>
                  </a:lnTo>
                  <a:lnTo>
                    <a:pt x="32112" y="27597"/>
                  </a:lnTo>
                  <a:lnTo>
                    <a:pt x="40281" y="15770"/>
                  </a:lnTo>
                  <a:lnTo>
                    <a:pt x="40281" y="15770"/>
                  </a:lnTo>
                  <a:lnTo>
                    <a:pt x="42535" y="11581"/>
                  </a:lnTo>
                  <a:lnTo>
                    <a:pt x="44225" y="9609"/>
                  </a:lnTo>
                  <a:lnTo>
                    <a:pt x="45915" y="8131"/>
                  </a:lnTo>
                  <a:lnTo>
                    <a:pt x="45915" y="8131"/>
                  </a:lnTo>
                  <a:lnTo>
                    <a:pt x="47605" y="6899"/>
                  </a:lnTo>
                  <a:lnTo>
                    <a:pt x="49295" y="5913"/>
                  </a:lnTo>
                  <a:lnTo>
                    <a:pt x="53521" y="4928"/>
                  </a:lnTo>
                  <a:lnTo>
                    <a:pt x="57746" y="3942"/>
                  </a:lnTo>
                  <a:lnTo>
                    <a:pt x="62253" y="3696"/>
                  </a:lnTo>
                  <a:lnTo>
                    <a:pt x="66760" y="3696"/>
                  </a:lnTo>
                  <a:lnTo>
                    <a:pt x="71267" y="3942"/>
                  </a:lnTo>
                  <a:lnTo>
                    <a:pt x="79436" y="4435"/>
                  </a:lnTo>
                  <a:lnTo>
                    <a:pt x="79436" y="4435"/>
                  </a:lnTo>
                  <a:lnTo>
                    <a:pt x="87042" y="5667"/>
                  </a:lnTo>
                  <a:lnTo>
                    <a:pt x="91267" y="6406"/>
                  </a:lnTo>
                  <a:lnTo>
                    <a:pt x="95774" y="7392"/>
                  </a:lnTo>
                  <a:lnTo>
                    <a:pt x="99718" y="8624"/>
                  </a:lnTo>
                  <a:lnTo>
                    <a:pt x="103943" y="10102"/>
                  </a:lnTo>
                  <a:lnTo>
                    <a:pt x="107323" y="12320"/>
                  </a:lnTo>
                  <a:lnTo>
                    <a:pt x="108732" y="13305"/>
                  </a:lnTo>
                  <a:lnTo>
                    <a:pt x="109577" y="14537"/>
                  </a:lnTo>
                  <a:lnTo>
                    <a:pt x="109577" y="14537"/>
                  </a:lnTo>
                  <a:lnTo>
                    <a:pt x="110422" y="16016"/>
                  </a:lnTo>
                  <a:lnTo>
                    <a:pt x="110985" y="17741"/>
                  </a:lnTo>
                  <a:lnTo>
                    <a:pt x="111267" y="21190"/>
                  </a:lnTo>
                  <a:lnTo>
                    <a:pt x="111267" y="21190"/>
                  </a:lnTo>
                  <a:lnTo>
                    <a:pt x="113239" y="36221"/>
                  </a:lnTo>
                  <a:lnTo>
                    <a:pt x="113239" y="36221"/>
                  </a:lnTo>
                  <a:lnTo>
                    <a:pt x="114366" y="46570"/>
                  </a:lnTo>
                  <a:lnTo>
                    <a:pt x="115492" y="56673"/>
                  </a:lnTo>
                  <a:lnTo>
                    <a:pt x="115774" y="67022"/>
                  </a:lnTo>
                  <a:lnTo>
                    <a:pt x="115774" y="71950"/>
                  </a:lnTo>
                  <a:lnTo>
                    <a:pt x="115492" y="77371"/>
                  </a:lnTo>
                  <a:lnTo>
                    <a:pt x="115492" y="77371"/>
                  </a:lnTo>
                  <a:lnTo>
                    <a:pt x="114647" y="83531"/>
                  </a:lnTo>
                  <a:lnTo>
                    <a:pt x="114366" y="89691"/>
                  </a:lnTo>
                  <a:lnTo>
                    <a:pt x="113802" y="95852"/>
                  </a:lnTo>
                  <a:lnTo>
                    <a:pt x="112957" y="102505"/>
                  </a:lnTo>
                  <a:lnTo>
                    <a:pt x="112957" y="102505"/>
                  </a:lnTo>
                  <a:lnTo>
                    <a:pt x="112394" y="105462"/>
                  </a:lnTo>
                  <a:lnTo>
                    <a:pt x="112112" y="108665"/>
                  </a:lnTo>
                  <a:lnTo>
                    <a:pt x="110985" y="111868"/>
                  </a:lnTo>
                  <a:lnTo>
                    <a:pt x="110422" y="113347"/>
                  </a:lnTo>
                  <a:lnTo>
                    <a:pt x="109295" y="114825"/>
                  </a:lnTo>
                  <a:lnTo>
                    <a:pt x="109295" y="114825"/>
                  </a:lnTo>
                  <a:lnTo>
                    <a:pt x="107887" y="115811"/>
                  </a:lnTo>
                  <a:lnTo>
                    <a:pt x="106478" y="116057"/>
                  </a:lnTo>
                  <a:lnTo>
                    <a:pt x="104507" y="116303"/>
                  </a:lnTo>
                  <a:lnTo>
                    <a:pt x="102535" y="116303"/>
                  </a:lnTo>
                  <a:lnTo>
                    <a:pt x="98873" y="115811"/>
                  </a:lnTo>
                  <a:lnTo>
                    <a:pt x="95492" y="114825"/>
                  </a:lnTo>
                  <a:lnTo>
                    <a:pt x="95492" y="114825"/>
                  </a:lnTo>
                  <a:lnTo>
                    <a:pt x="85070" y="112114"/>
                  </a:lnTo>
                  <a:lnTo>
                    <a:pt x="74366" y="109650"/>
                  </a:lnTo>
                  <a:lnTo>
                    <a:pt x="74366" y="109650"/>
                  </a:lnTo>
                  <a:lnTo>
                    <a:pt x="68732" y="108418"/>
                  </a:lnTo>
                  <a:lnTo>
                    <a:pt x="62535" y="107433"/>
                  </a:lnTo>
                  <a:lnTo>
                    <a:pt x="50704" y="105708"/>
                  </a:lnTo>
                  <a:lnTo>
                    <a:pt x="50704" y="105708"/>
                  </a:lnTo>
                  <a:lnTo>
                    <a:pt x="41408" y="104229"/>
                  </a:lnTo>
                  <a:lnTo>
                    <a:pt x="31549" y="103244"/>
                  </a:lnTo>
                  <a:lnTo>
                    <a:pt x="21690" y="102258"/>
                  </a:lnTo>
                  <a:lnTo>
                    <a:pt x="12112" y="100780"/>
                  </a:lnTo>
                  <a:lnTo>
                    <a:pt x="12112" y="100780"/>
                  </a:lnTo>
                  <a:lnTo>
                    <a:pt x="8732" y="99794"/>
                  </a:lnTo>
                  <a:lnTo>
                    <a:pt x="7605" y="99548"/>
                  </a:lnTo>
                  <a:lnTo>
                    <a:pt x="6478" y="98809"/>
                  </a:lnTo>
                  <a:lnTo>
                    <a:pt x="5352" y="98069"/>
                  </a:lnTo>
                  <a:lnTo>
                    <a:pt x="4788" y="96837"/>
                  </a:lnTo>
                  <a:lnTo>
                    <a:pt x="4507" y="95605"/>
                  </a:lnTo>
                  <a:lnTo>
                    <a:pt x="4507" y="93880"/>
                  </a:lnTo>
                  <a:lnTo>
                    <a:pt x="4507" y="93880"/>
                  </a:lnTo>
                  <a:lnTo>
                    <a:pt x="5070" y="88459"/>
                  </a:lnTo>
                  <a:lnTo>
                    <a:pt x="6478" y="83531"/>
                  </a:lnTo>
                  <a:lnTo>
                    <a:pt x="6478" y="835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58;p15"/>
            <p:cNvSpPr/>
            <p:nvPr/>
          </p:nvSpPr>
          <p:spPr>
            <a:xfrm>
              <a:off x="3377" y="2966"/>
              <a:ext cx="173" cy="173"/>
            </a:xfrm>
            <a:custGeom>
              <a:rect b="b" l="l" r="r" t="t"/>
              <a:pathLst>
                <a:path extrusionOk="0" h="120000" w="120000">
                  <a:moveTo>
                    <a:pt x="74219" y="39537"/>
                  </a:moveTo>
                  <a:lnTo>
                    <a:pt x="74219" y="39537"/>
                  </a:lnTo>
                  <a:lnTo>
                    <a:pt x="74913" y="35375"/>
                  </a:lnTo>
                  <a:lnTo>
                    <a:pt x="76300" y="31213"/>
                  </a:lnTo>
                  <a:lnTo>
                    <a:pt x="74913" y="27052"/>
                  </a:lnTo>
                  <a:lnTo>
                    <a:pt x="74913" y="22890"/>
                  </a:lnTo>
                  <a:lnTo>
                    <a:pt x="72138" y="15260"/>
                  </a:lnTo>
                  <a:lnTo>
                    <a:pt x="70057" y="11791"/>
                  </a:lnTo>
                  <a:lnTo>
                    <a:pt x="67283" y="8323"/>
                  </a:lnTo>
                  <a:lnTo>
                    <a:pt x="65202" y="6242"/>
                  </a:lnTo>
                  <a:lnTo>
                    <a:pt x="61734" y="4161"/>
                  </a:lnTo>
                  <a:lnTo>
                    <a:pt x="58265" y="2774"/>
                  </a:lnTo>
                  <a:lnTo>
                    <a:pt x="54797" y="693"/>
                  </a:lnTo>
                  <a:lnTo>
                    <a:pt x="50635" y="0"/>
                  </a:lnTo>
                  <a:lnTo>
                    <a:pt x="46473" y="0"/>
                  </a:lnTo>
                  <a:lnTo>
                    <a:pt x="42312" y="693"/>
                  </a:lnTo>
                  <a:lnTo>
                    <a:pt x="38150" y="2774"/>
                  </a:lnTo>
                  <a:lnTo>
                    <a:pt x="38150" y="2774"/>
                  </a:lnTo>
                  <a:lnTo>
                    <a:pt x="33988" y="4161"/>
                  </a:lnTo>
                  <a:lnTo>
                    <a:pt x="31213" y="6936"/>
                  </a:lnTo>
                  <a:lnTo>
                    <a:pt x="28439" y="9017"/>
                  </a:lnTo>
                  <a:lnTo>
                    <a:pt x="24971" y="12485"/>
                  </a:lnTo>
                  <a:lnTo>
                    <a:pt x="20809" y="20115"/>
                  </a:lnTo>
                  <a:lnTo>
                    <a:pt x="18728" y="28439"/>
                  </a:lnTo>
                  <a:lnTo>
                    <a:pt x="17341" y="32601"/>
                  </a:lnTo>
                  <a:lnTo>
                    <a:pt x="17341" y="36763"/>
                  </a:lnTo>
                  <a:lnTo>
                    <a:pt x="17341" y="40231"/>
                  </a:lnTo>
                  <a:lnTo>
                    <a:pt x="18728" y="44393"/>
                  </a:lnTo>
                  <a:lnTo>
                    <a:pt x="20809" y="47861"/>
                  </a:lnTo>
                  <a:lnTo>
                    <a:pt x="23583" y="51329"/>
                  </a:lnTo>
                  <a:lnTo>
                    <a:pt x="27052" y="53410"/>
                  </a:lnTo>
                  <a:lnTo>
                    <a:pt x="31213" y="55491"/>
                  </a:lnTo>
                  <a:lnTo>
                    <a:pt x="31213" y="55491"/>
                  </a:lnTo>
                  <a:lnTo>
                    <a:pt x="25664" y="54104"/>
                  </a:lnTo>
                  <a:lnTo>
                    <a:pt x="21502" y="54104"/>
                  </a:lnTo>
                  <a:lnTo>
                    <a:pt x="17341" y="55491"/>
                  </a:lnTo>
                  <a:lnTo>
                    <a:pt x="13179" y="56184"/>
                  </a:lnTo>
                  <a:lnTo>
                    <a:pt x="10404" y="57572"/>
                  </a:lnTo>
                  <a:lnTo>
                    <a:pt x="7630" y="60346"/>
                  </a:lnTo>
                  <a:lnTo>
                    <a:pt x="4855" y="63815"/>
                  </a:lnTo>
                  <a:lnTo>
                    <a:pt x="2774" y="66589"/>
                  </a:lnTo>
                  <a:lnTo>
                    <a:pt x="693" y="70057"/>
                  </a:lnTo>
                  <a:lnTo>
                    <a:pt x="0" y="74219"/>
                  </a:lnTo>
                  <a:lnTo>
                    <a:pt x="0" y="78381"/>
                  </a:lnTo>
                  <a:lnTo>
                    <a:pt x="0" y="82543"/>
                  </a:lnTo>
                  <a:lnTo>
                    <a:pt x="693" y="86705"/>
                  </a:lnTo>
                  <a:lnTo>
                    <a:pt x="2774" y="90173"/>
                  </a:lnTo>
                  <a:lnTo>
                    <a:pt x="4161" y="94335"/>
                  </a:lnTo>
                  <a:lnTo>
                    <a:pt x="7630" y="98497"/>
                  </a:lnTo>
                  <a:lnTo>
                    <a:pt x="7630" y="98497"/>
                  </a:lnTo>
                  <a:lnTo>
                    <a:pt x="10404" y="101271"/>
                  </a:lnTo>
                  <a:lnTo>
                    <a:pt x="13179" y="103352"/>
                  </a:lnTo>
                  <a:lnTo>
                    <a:pt x="20115" y="106127"/>
                  </a:lnTo>
                  <a:lnTo>
                    <a:pt x="27745" y="107514"/>
                  </a:lnTo>
                  <a:lnTo>
                    <a:pt x="36069" y="107514"/>
                  </a:lnTo>
                  <a:lnTo>
                    <a:pt x="43699" y="106127"/>
                  </a:lnTo>
                  <a:lnTo>
                    <a:pt x="49942" y="102658"/>
                  </a:lnTo>
                  <a:lnTo>
                    <a:pt x="53410" y="99884"/>
                  </a:lnTo>
                  <a:lnTo>
                    <a:pt x="56184" y="97803"/>
                  </a:lnTo>
                  <a:lnTo>
                    <a:pt x="58265" y="94335"/>
                  </a:lnTo>
                  <a:lnTo>
                    <a:pt x="60346" y="90867"/>
                  </a:lnTo>
                  <a:lnTo>
                    <a:pt x="60346" y="90867"/>
                  </a:lnTo>
                  <a:lnTo>
                    <a:pt x="60346" y="97109"/>
                  </a:lnTo>
                  <a:lnTo>
                    <a:pt x="61734" y="102658"/>
                  </a:lnTo>
                  <a:lnTo>
                    <a:pt x="65202" y="108208"/>
                  </a:lnTo>
                  <a:lnTo>
                    <a:pt x="68670" y="113757"/>
                  </a:lnTo>
                  <a:lnTo>
                    <a:pt x="73526" y="117919"/>
                  </a:lnTo>
                  <a:lnTo>
                    <a:pt x="80462" y="119306"/>
                  </a:lnTo>
                  <a:lnTo>
                    <a:pt x="83236" y="120000"/>
                  </a:lnTo>
                  <a:lnTo>
                    <a:pt x="86705" y="120000"/>
                  </a:lnTo>
                  <a:lnTo>
                    <a:pt x="90867" y="120000"/>
                  </a:lnTo>
                  <a:lnTo>
                    <a:pt x="94335" y="119306"/>
                  </a:lnTo>
                  <a:lnTo>
                    <a:pt x="94335" y="119306"/>
                  </a:lnTo>
                  <a:lnTo>
                    <a:pt x="99884" y="116531"/>
                  </a:lnTo>
                  <a:lnTo>
                    <a:pt x="104046" y="112369"/>
                  </a:lnTo>
                  <a:lnTo>
                    <a:pt x="108208" y="107514"/>
                  </a:lnTo>
                  <a:lnTo>
                    <a:pt x="111676" y="102658"/>
                  </a:lnTo>
                  <a:lnTo>
                    <a:pt x="113757" y="97109"/>
                  </a:lnTo>
                  <a:lnTo>
                    <a:pt x="113757" y="94335"/>
                  </a:lnTo>
                  <a:lnTo>
                    <a:pt x="113757" y="91560"/>
                  </a:lnTo>
                  <a:lnTo>
                    <a:pt x="112369" y="89479"/>
                  </a:lnTo>
                  <a:lnTo>
                    <a:pt x="110982" y="87398"/>
                  </a:lnTo>
                  <a:lnTo>
                    <a:pt x="108208" y="86011"/>
                  </a:lnTo>
                  <a:lnTo>
                    <a:pt x="106127" y="84624"/>
                  </a:lnTo>
                  <a:lnTo>
                    <a:pt x="106127" y="84624"/>
                  </a:lnTo>
                  <a:lnTo>
                    <a:pt x="110982" y="81849"/>
                  </a:lnTo>
                  <a:lnTo>
                    <a:pt x="115144" y="78381"/>
                  </a:lnTo>
                  <a:lnTo>
                    <a:pt x="117919" y="73526"/>
                  </a:lnTo>
                  <a:lnTo>
                    <a:pt x="119306" y="68670"/>
                  </a:lnTo>
                  <a:lnTo>
                    <a:pt x="120000" y="62427"/>
                  </a:lnTo>
                  <a:lnTo>
                    <a:pt x="119306" y="56184"/>
                  </a:lnTo>
                  <a:lnTo>
                    <a:pt x="117919" y="49248"/>
                  </a:lnTo>
                  <a:lnTo>
                    <a:pt x="114450" y="43699"/>
                  </a:lnTo>
                  <a:lnTo>
                    <a:pt x="114450" y="43699"/>
                  </a:lnTo>
                  <a:lnTo>
                    <a:pt x="112369" y="40231"/>
                  </a:lnTo>
                  <a:lnTo>
                    <a:pt x="109595" y="37456"/>
                  </a:lnTo>
                  <a:lnTo>
                    <a:pt x="102658" y="33294"/>
                  </a:lnTo>
                  <a:lnTo>
                    <a:pt x="94335" y="29826"/>
                  </a:lnTo>
                  <a:lnTo>
                    <a:pt x="86011" y="28439"/>
                  </a:lnTo>
                  <a:lnTo>
                    <a:pt x="78381" y="28439"/>
                  </a:lnTo>
                  <a:lnTo>
                    <a:pt x="76300" y="29132"/>
                  </a:lnTo>
                  <a:lnTo>
                    <a:pt x="73526" y="31213"/>
                  </a:lnTo>
                  <a:lnTo>
                    <a:pt x="72138" y="32601"/>
                  </a:lnTo>
                  <a:lnTo>
                    <a:pt x="70751" y="35375"/>
                  </a:lnTo>
                  <a:lnTo>
                    <a:pt x="70751" y="38843"/>
                  </a:lnTo>
                  <a:lnTo>
                    <a:pt x="72138" y="41618"/>
                  </a:lnTo>
                  <a:lnTo>
                    <a:pt x="74219" y="39537"/>
                  </a:lnTo>
                  <a:close/>
                </a:path>
              </a:pathLst>
            </a:custGeom>
            <a:solidFill>
              <a:srgbClr val="FEDE5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159;p15"/>
            <p:cNvSpPr/>
            <p:nvPr/>
          </p:nvSpPr>
          <p:spPr>
            <a:xfrm>
              <a:off x="3370" y="2958"/>
              <a:ext cx="187" cy="190"/>
            </a:xfrm>
            <a:custGeom>
              <a:rect b="b" l="l" r="r" t="t"/>
              <a:pathLst>
                <a:path extrusionOk="0" h="120000" w="120000">
                  <a:moveTo>
                    <a:pt x="4491" y="94105"/>
                  </a:moveTo>
                  <a:lnTo>
                    <a:pt x="4491" y="94105"/>
                  </a:lnTo>
                  <a:lnTo>
                    <a:pt x="7058" y="97263"/>
                  </a:lnTo>
                  <a:lnTo>
                    <a:pt x="8983" y="99789"/>
                  </a:lnTo>
                  <a:lnTo>
                    <a:pt x="12192" y="102315"/>
                  </a:lnTo>
                  <a:lnTo>
                    <a:pt x="15401" y="103578"/>
                  </a:lnTo>
                  <a:lnTo>
                    <a:pt x="22459" y="106736"/>
                  </a:lnTo>
                  <a:lnTo>
                    <a:pt x="29518" y="108631"/>
                  </a:lnTo>
                  <a:lnTo>
                    <a:pt x="37219" y="107368"/>
                  </a:lnTo>
                  <a:lnTo>
                    <a:pt x="43636" y="106105"/>
                  </a:lnTo>
                  <a:lnTo>
                    <a:pt x="50695" y="102947"/>
                  </a:lnTo>
                  <a:lnTo>
                    <a:pt x="57112" y="98526"/>
                  </a:lnTo>
                  <a:lnTo>
                    <a:pt x="57112" y="98526"/>
                  </a:lnTo>
                  <a:lnTo>
                    <a:pt x="60320" y="104842"/>
                  </a:lnTo>
                  <a:lnTo>
                    <a:pt x="64171" y="109894"/>
                  </a:lnTo>
                  <a:lnTo>
                    <a:pt x="68663" y="114315"/>
                  </a:lnTo>
                  <a:lnTo>
                    <a:pt x="73796" y="117473"/>
                  </a:lnTo>
                  <a:lnTo>
                    <a:pt x="79572" y="118736"/>
                  </a:lnTo>
                  <a:lnTo>
                    <a:pt x="86631" y="120000"/>
                  </a:lnTo>
                  <a:lnTo>
                    <a:pt x="92406" y="118105"/>
                  </a:lnTo>
                  <a:lnTo>
                    <a:pt x="99465" y="114947"/>
                  </a:lnTo>
                  <a:lnTo>
                    <a:pt x="99465" y="114947"/>
                  </a:lnTo>
                  <a:lnTo>
                    <a:pt x="103315" y="112421"/>
                  </a:lnTo>
                  <a:lnTo>
                    <a:pt x="107165" y="109263"/>
                  </a:lnTo>
                  <a:lnTo>
                    <a:pt x="110374" y="104842"/>
                  </a:lnTo>
                  <a:lnTo>
                    <a:pt x="112299" y="99789"/>
                  </a:lnTo>
                  <a:lnTo>
                    <a:pt x="113582" y="95368"/>
                  </a:lnTo>
                  <a:lnTo>
                    <a:pt x="114224" y="90947"/>
                  </a:lnTo>
                  <a:lnTo>
                    <a:pt x="113582" y="87157"/>
                  </a:lnTo>
                  <a:lnTo>
                    <a:pt x="111016" y="82736"/>
                  </a:lnTo>
                  <a:lnTo>
                    <a:pt x="111016" y="82736"/>
                  </a:lnTo>
                  <a:lnTo>
                    <a:pt x="113582" y="80210"/>
                  </a:lnTo>
                  <a:lnTo>
                    <a:pt x="115508" y="77052"/>
                  </a:lnTo>
                  <a:lnTo>
                    <a:pt x="118074" y="74526"/>
                  </a:lnTo>
                  <a:lnTo>
                    <a:pt x="118716" y="70736"/>
                  </a:lnTo>
                  <a:lnTo>
                    <a:pt x="119358" y="66947"/>
                  </a:lnTo>
                  <a:lnTo>
                    <a:pt x="120000" y="63789"/>
                  </a:lnTo>
                  <a:lnTo>
                    <a:pt x="119358" y="56210"/>
                  </a:lnTo>
                  <a:lnTo>
                    <a:pt x="117433" y="48631"/>
                  </a:lnTo>
                  <a:lnTo>
                    <a:pt x="113582" y="41684"/>
                  </a:lnTo>
                  <a:lnTo>
                    <a:pt x="108449" y="35368"/>
                  </a:lnTo>
                  <a:lnTo>
                    <a:pt x="105882" y="33473"/>
                  </a:lnTo>
                  <a:lnTo>
                    <a:pt x="102032" y="30947"/>
                  </a:lnTo>
                  <a:lnTo>
                    <a:pt x="102032" y="30947"/>
                  </a:lnTo>
                  <a:lnTo>
                    <a:pt x="96898" y="29684"/>
                  </a:lnTo>
                  <a:lnTo>
                    <a:pt x="91122" y="27157"/>
                  </a:lnTo>
                  <a:lnTo>
                    <a:pt x="84064" y="26526"/>
                  </a:lnTo>
                  <a:lnTo>
                    <a:pt x="77647" y="26526"/>
                  </a:lnTo>
                  <a:lnTo>
                    <a:pt x="77647" y="26526"/>
                  </a:lnTo>
                  <a:lnTo>
                    <a:pt x="75080" y="18947"/>
                  </a:lnTo>
                  <a:lnTo>
                    <a:pt x="71229" y="12000"/>
                  </a:lnTo>
                  <a:lnTo>
                    <a:pt x="65454" y="6947"/>
                  </a:lnTo>
                  <a:lnTo>
                    <a:pt x="62245" y="4421"/>
                  </a:lnTo>
                  <a:lnTo>
                    <a:pt x="59037" y="1894"/>
                  </a:lnTo>
                  <a:lnTo>
                    <a:pt x="55187" y="631"/>
                  </a:lnTo>
                  <a:lnTo>
                    <a:pt x="51336" y="0"/>
                  </a:lnTo>
                  <a:lnTo>
                    <a:pt x="48770" y="0"/>
                  </a:lnTo>
                  <a:lnTo>
                    <a:pt x="44919" y="0"/>
                  </a:lnTo>
                  <a:lnTo>
                    <a:pt x="41069" y="631"/>
                  </a:lnTo>
                  <a:lnTo>
                    <a:pt x="37219" y="1894"/>
                  </a:lnTo>
                  <a:lnTo>
                    <a:pt x="33368" y="5052"/>
                  </a:lnTo>
                  <a:lnTo>
                    <a:pt x="29518" y="8210"/>
                  </a:lnTo>
                  <a:lnTo>
                    <a:pt x="29518" y="8210"/>
                  </a:lnTo>
                  <a:lnTo>
                    <a:pt x="24385" y="12631"/>
                  </a:lnTo>
                  <a:lnTo>
                    <a:pt x="21818" y="18315"/>
                  </a:lnTo>
                  <a:lnTo>
                    <a:pt x="18609" y="23368"/>
                  </a:lnTo>
                  <a:lnTo>
                    <a:pt x="16684" y="29684"/>
                  </a:lnTo>
                  <a:lnTo>
                    <a:pt x="16042" y="34736"/>
                  </a:lnTo>
                  <a:lnTo>
                    <a:pt x="16042" y="41052"/>
                  </a:lnTo>
                  <a:lnTo>
                    <a:pt x="17967" y="46105"/>
                  </a:lnTo>
                  <a:lnTo>
                    <a:pt x="19893" y="50526"/>
                  </a:lnTo>
                  <a:lnTo>
                    <a:pt x="19893" y="50526"/>
                  </a:lnTo>
                  <a:lnTo>
                    <a:pt x="14117" y="53052"/>
                  </a:lnTo>
                  <a:lnTo>
                    <a:pt x="8342" y="56842"/>
                  </a:lnTo>
                  <a:lnTo>
                    <a:pt x="4491" y="61263"/>
                  </a:lnTo>
                  <a:lnTo>
                    <a:pt x="1283" y="66947"/>
                  </a:lnTo>
                  <a:lnTo>
                    <a:pt x="0" y="73263"/>
                  </a:lnTo>
                  <a:lnTo>
                    <a:pt x="0" y="79578"/>
                  </a:lnTo>
                  <a:lnTo>
                    <a:pt x="1283" y="86526"/>
                  </a:lnTo>
                  <a:lnTo>
                    <a:pt x="4491" y="94105"/>
                  </a:lnTo>
                  <a:lnTo>
                    <a:pt x="4491" y="94105"/>
                  </a:lnTo>
                  <a:close/>
                  <a:moveTo>
                    <a:pt x="30802" y="60000"/>
                  </a:moveTo>
                  <a:lnTo>
                    <a:pt x="30802" y="60000"/>
                  </a:lnTo>
                  <a:lnTo>
                    <a:pt x="33368" y="60631"/>
                  </a:lnTo>
                  <a:lnTo>
                    <a:pt x="35294" y="60000"/>
                  </a:lnTo>
                  <a:lnTo>
                    <a:pt x="35935" y="58105"/>
                  </a:lnTo>
                  <a:lnTo>
                    <a:pt x="37219" y="56842"/>
                  </a:lnTo>
                  <a:lnTo>
                    <a:pt x="37860" y="55578"/>
                  </a:lnTo>
                  <a:lnTo>
                    <a:pt x="37219" y="53684"/>
                  </a:lnTo>
                  <a:lnTo>
                    <a:pt x="35935" y="52421"/>
                  </a:lnTo>
                  <a:lnTo>
                    <a:pt x="34652" y="50526"/>
                  </a:lnTo>
                  <a:lnTo>
                    <a:pt x="34652" y="50526"/>
                  </a:lnTo>
                  <a:lnTo>
                    <a:pt x="32085" y="49894"/>
                  </a:lnTo>
                  <a:lnTo>
                    <a:pt x="30160" y="48000"/>
                  </a:lnTo>
                  <a:lnTo>
                    <a:pt x="26951" y="44210"/>
                  </a:lnTo>
                  <a:lnTo>
                    <a:pt x="25668" y="39157"/>
                  </a:lnTo>
                  <a:lnTo>
                    <a:pt x="25668" y="34105"/>
                  </a:lnTo>
                  <a:lnTo>
                    <a:pt x="26951" y="28421"/>
                  </a:lnTo>
                  <a:lnTo>
                    <a:pt x="28235" y="23368"/>
                  </a:lnTo>
                  <a:lnTo>
                    <a:pt x="31443" y="19578"/>
                  </a:lnTo>
                  <a:lnTo>
                    <a:pt x="35294" y="15789"/>
                  </a:lnTo>
                  <a:lnTo>
                    <a:pt x="35294" y="15789"/>
                  </a:lnTo>
                  <a:lnTo>
                    <a:pt x="41711" y="12000"/>
                  </a:lnTo>
                  <a:lnTo>
                    <a:pt x="46844" y="10736"/>
                  </a:lnTo>
                  <a:lnTo>
                    <a:pt x="52620" y="10736"/>
                  </a:lnTo>
                  <a:lnTo>
                    <a:pt x="57112" y="12000"/>
                  </a:lnTo>
                  <a:lnTo>
                    <a:pt x="61604" y="15157"/>
                  </a:lnTo>
                  <a:lnTo>
                    <a:pt x="64812" y="19578"/>
                  </a:lnTo>
                  <a:lnTo>
                    <a:pt x="66737" y="24631"/>
                  </a:lnTo>
                  <a:lnTo>
                    <a:pt x="68663" y="30315"/>
                  </a:lnTo>
                  <a:lnTo>
                    <a:pt x="68663" y="30315"/>
                  </a:lnTo>
                  <a:lnTo>
                    <a:pt x="66096" y="32210"/>
                  </a:lnTo>
                  <a:lnTo>
                    <a:pt x="65454" y="35368"/>
                  </a:lnTo>
                  <a:lnTo>
                    <a:pt x="64812" y="39157"/>
                  </a:lnTo>
                  <a:lnTo>
                    <a:pt x="66096" y="44210"/>
                  </a:lnTo>
                  <a:lnTo>
                    <a:pt x="66096" y="44210"/>
                  </a:lnTo>
                  <a:lnTo>
                    <a:pt x="66737" y="46105"/>
                  </a:lnTo>
                  <a:lnTo>
                    <a:pt x="69304" y="48000"/>
                  </a:lnTo>
                  <a:lnTo>
                    <a:pt x="71871" y="48631"/>
                  </a:lnTo>
                  <a:lnTo>
                    <a:pt x="73155" y="48000"/>
                  </a:lnTo>
                  <a:lnTo>
                    <a:pt x="73796" y="46736"/>
                  </a:lnTo>
                  <a:lnTo>
                    <a:pt x="73796" y="46736"/>
                  </a:lnTo>
                  <a:lnTo>
                    <a:pt x="76363" y="44842"/>
                  </a:lnTo>
                  <a:lnTo>
                    <a:pt x="76363" y="44842"/>
                  </a:lnTo>
                  <a:lnTo>
                    <a:pt x="77005" y="42947"/>
                  </a:lnTo>
                  <a:lnTo>
                    <a:pt x="77005" y="42947"/>
                  </a:lnTo>
                  <a:lnTo>
                    <a:pt x="77647" y="41052"/>
                  </a:lnTo>
                  <a:lnTo>
                    <a:pt x="77647" y="41052"/>
                  </a:lnTo>
                  <a:lnTo>
                    <a:pt x="78930" y="35368"/>
                  </a:lnTo>
                  <a:lnTo>
                    <a:pt x="78930" y="35368"/>
                  </a:lnTo>
                  <a:lnTo>
                    <a:pt x="80855" y="35368"/>
                  </a:lnTo>
                  <a:lnTo>
                    <a:pt x="84064" y="35368"/>
                  </a:lnTo>
                  <a:lnTo>
                    <a:pt x="90481" y="37263"/>
                  </a:lnTo>
                  <a:lnTo>
                    <a:pt x="95614" y="38526"/>
                  </a:lnTo>
                  <a:lnTo>
                    <a:pt x="99465" y="41052"/>
                  </a:lnTo>
                  <a:lnTo>
                    <a:pt x="99465" y="41052"/>
                  </a:lnTo>
                  <a:lnTo>
                    <a:pt x="103315" y="44842"/>
                  </a:lnTo>
                  <a:lnTo>
                    <a:pt x="106524" y="49263"/>
                  </a:lnTo>
                  <a:lnTo>
                    <a:pt x="109732" y="53684"/>
                  </a:lnTo>
                  <a:lnTo>
                    <a:pt x="110374" y="60000"/>
                  </a:lnTo>
                  <a:lnTo>
                    <a:pt x="110374" y="65052"/>
                  </a:lnTo>
                  <a:lnTo>
                    <a:pt x="108449" y="69473"/>
                  </a:lnTo>
                  <a:lnTo>
                    <a:pt x="107165" y="72000"/>
                  </a:lnTo>
                  <a:lnTo>
                    <a:pt x="105882" y="74526"/>
                  </a:lnTo>
                  <a:lnTo>
                    <a:pt x="103315" y="76421"/>
                  </a:lnTo>
                  <a:lnTo>
                    <a:pt x="100106" y="78315"/>
                  </a:lnTo>
                  <a:lnTo>
                    <a:pt x="100106" y="78315"/>
                  </a:lnTo>
                  <a:lnTo>
                    <a:pt x="99465" y="78947"/>
                  </a:lnTo>
                  <a:lnTo>
                    <a:pt x="98181" y="79578"/>
                  </a:lnTo>
                  <a:lnTo>
                    <a:pt x="98181" y="82736"/>
                  </a:lnTo>
                  <a:lnTo>
                    <a:pt x="98823" y="84631"/>
                  </a:lnTo>
                  <a:lnTo>
                    <a:pt x="100748" y="86526"/>
                  </a:lnTo>
                  <a:lnTo>
                    <a:pt x="100748" y="86526"/>
                  </a:lnTo>
                  <a:lnTo>
                    <a:pt x="102673" y="87789"/>
                  </a:lnTo>
                  <a:lnTo>
                    <a:pt x="103315" y="88421"/>
                  </a:lnTo>
                  <a:lnTo>
                    <a:pt x="104598" y="91578"/>
                  </a:lnTo>
                  <a:lnTo>
                    <a:pt x="103957" y="94736"/>
                  </a:lnTo>
                  <a:lnTo>
                    <a:pt x="102673" y="98526"/>
                  </a:lnTo>
                  <a:lnTo>
                    <a:pt x="100106" y="101684"/>
                  </a:lnTo>
                  <a:lnTo>
                    <a:pt x="98181" y="104842"/>
                  </a:lnTo>
                  <a:lnTo>
                    <a:pt x="94973" y="106736"/>
                  </a:lnTo>
                  <a:lnTo>
                    <a:pt x="92406" y="108631"/>
                  </a:lnTo>
                  <a:lnTo>
                    <a:pt x="92406" y="108631"/>
                  </a:lnTo>
                  <a:lnTo>
                    <a:pt x="87272" y="109894"/>
                  </a:lnTo>
                  <a:lnTo>
                    <a:pt x="81497" y="109894"/>
                  </a:lnTo>
                  <a:lnTo>
                    <a:pt x="77005" y="108631"/>
                  </a:lnTo>
                  <a:lnTo>
                    <a:pt x="73155" y="106105"/>
                  </a:lnTo>
                  <a:lnTo>
                    <a:pt x="69946" y="102315"/>
                  </a:lnTo>
                  <a:lnTo>
                    <a:pt x="66737" y="98526"/>
                  </a:lnTo>
                  <a:lnTo>
                    <a:pt x="65454" y="94105"/>
                  </a:lnTo>
                  <a:lnTo>
                    <a:pt x="64812" y="88421"/>
                  </a:lnTo>
                  <a:lnTo>
                    <a:pt x="64812" y="88421"/>
                  </a:lnTo>
                  <a:lnTo>
                    <a:pt x="64812" y="86526"/>
                  </a:lnTo>
                  <a:lnTo>
                    <a:pt x="62887" y="84631"/>
                  </a:lnTo>
                  <a:lnTo>
                    <a:pt x="62245" y="84000"/>
                  </a:lnTo>
                  <a:lnTo>
                    <a:pt x="60962" y="83368"/>
                  </a:lnTo>
                  <a:lnTo>
                    <a:pt x="59037" y="83368"/>
                  </a:lnTo>
                  <a:lnTo>
                    <a:pt x="57754" y="83368"/>
                  </a:lnTo>
                  <a:lnTo>
                    <a:pt x="56470" y="84631"/>
                  </a:lnTo>
                  <a:lnTo>
                    <a:pt x="55187" y="86526"/>
                  </a:lnTo>
                  <a:lnTo>
                    <a:pt x="55187" y="86526"/>
                  </a:lnTo>
                  <a:lnTo>
                    <a:pt x="52620" y="90947"/>
                  </a:lnTo>
                  <a:lnTo>
                    <a:pt x="47486" y="94105"/>
                  </a:lnTo>
                  <a:lnTo>
                    <a:pt x="42352" y="97263"/>
                  </a:lnTo>
                  <a:lnTo>
                    <a:pt x="35935" y="98526"/>
                  </a:lnTo>
                  <a:lnTo>
                    <a:pt x="30160" y="98526"/>
                  </a:lnTo>
                  <a:lnTo>
                    <a:pt x="24385" y="97894"/>
                  </a:lnTo>
                  <a:lnTo>
                    <a:pt x="19251" y="95368"/>
                  </a:lnTo>
                  <a:lnTo>
                    <a:pt x="16684" y="94105"/>
                  </a:lnTo>
                  <a:lnTo>
                    <a:pt x="15401" y="91578"/>
                  </a:lnTo>
                  <a:lnTo>
                    <a:pt x="15401" y="91578"/>
                  </a:lnTo>
                  <a:lnTo>
                    <a:pt x="11550" y="86526"/>
                  </a:lnTo>
                  <a:lnTo>
                    <a:pt x="10267" y="80210"/>
                  </a:lnTo>
                  <a:lnTo>
                    <a:pt x="10267" y="74526"/>
                  </a:lnTo>
                  <a:lnTo>
                    <a:pt x="11550" y="68842"/>
                  </a:lnTo>
                  <a:lnTo>
                    <a:pt x="14117" y="64421"/>
                  </a:lnTo>
                  <a:lnTo>
                    <a:pt x="16042" y="63157"/>
                  </a:lnTo>
                  <a:lnTo>
                    <a:pt x="18609" y="61263"/>
                  </a:lnTo>
                  <a:lnTo>
                    <a:pt x="20534" y="60000"/>
                  </a:lnTo>
                  <a:lnTo>
                    <a:pt x="23743" y="60000"/>
                  </a:lnTo>
                  <a:lnTo>
                    <a:pt x="27593" y="60000"/>
                  </a:lnTo>
                  <a:lnTo>
                    <a:pt x="30802" y="60000"/>
                  </a:lnTo>
                  <a:lnTo>
                    <a:pt x="30802" y="60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160;p15"/>
            <p:cNvSpPr/>
            <p:nvPr/>
          </p:nvSpPr>
          <p:spPr>
            <a:xfrm>
              <a:off x="3447" y="3042"/>
              <a:ext cx="44" cy="41"/>
            </a:xfrm>
            <a:custGeom>
              <a:rect b="b" l="l" r="r" t="t"/>
              <a:pathLst>
                <a:path extrusionOk="0" h="120000" w="120000">
                  <a:moveTo>
                    <a:pt x="0" y="55609"/>
                  </a:moveTo>
                  <a:lnTo>
                    <a:pt x="0" y="55609"/>
                  </a:lnTo>
                  <a:lnTo>
                    <a:pt x="0" y="40975"/>
                  </a:lnTo>
                  <a:lnTo>
                    <a:pt x="2727" y="29268"/>
                  </a:lnTo>
                  <a:lnTo>
                    <a:pt x="8181" y="20487"/>
                  </a:lnTo>
                  <a:lnTo>
                    <a:pt x="16363" y="11707"/>
                  </a:lnTo>
                  <a:lnTo>
                    <a:pt x="24545" y="5853"/>
                  </a:lnTo>
                  <a:lnTo>
                    <a:pt x="35454" y="2926"/>
                  </a:lnTo>
                  <a:lnTo>
                    <a:pt x="57272" y="0"/>
                  </a:lnTo>
                  <a:lnTo>
                    <a:pt x="81818" y="5853"/>
                  </a:lnTo>
                  <a:lnTo>
                    <a:pt x="95454" y="14634"/>
                  </a:lnTo>
                  <a:lnTo>
                    <a:pt x="103636" y="20487"/>
                  </a:lnTo>
                  <a:lnTo>
                    <a:pt x="111818" y="32195"/>
                  </a:lnTo>
                  <a:lnTo>
                    <a:pt x="117272" y="40975"/>
                  </a:lnTo>
                  <a:lnTo>
                    <a:pt x="120000" y="52682"/>
                  </a:lnTo>
                  <a:lnTo>
                    <a:pt x="120000" y="67317"/>
                  </a:lnTo>
                  <a:lnTo>
                    <a:pt x="120000" y="67317"/>
                  </a:lnTo>
                  <a:lnTo>
                    <a:pt x="117272" y="81951"/>
                  </a:lnTo>
                  <a:lnTo>
                    <a:pt x="114545" y="90731"/>
                  </a:lnTo>
                  <a:lnTo>
                    <a:pt x="109090" y="102439"/>
                  </a:lnTo>
                  <a:lnTo>
                    <a:pt x="100909" y="108292"/>
                  </a:lnTo>
                  <a:lnTo>
                    <a:pt x="95454" y="117073"/>
                  </a:lnTo>
                  <a:lnTo>
                    <a:pt x="84545" y="117073"/>
                  </a:lnTo>
                  <a:lnTo>
                    <a:pt x="65454" y="120000"/>
                  </a:lnTo>
                  <a:lnTo>
                    <a:pt x="46363" y="111219"/>
                  </a:lnTo>
                  <a:lnTo>
                    <a:pt x="30000" y="102439"/>
                  </a:lnTo>
                  <a:lnTo>
                    <a:pt x="13636" y="87804"/>
                  </a:lnTo>
                  <a:lnTo>
                    <a:pt x="2727" y="70243"/>
                  </a:lnTo>
                  <a:lnTo>
                    <a:pt x="0" y="55609"/>
                  </a:lnTo>
                  <a:close/>
                </a:path>
              </a:pathLst>
            </a:custGeom>
            <a:solidFill>
              <a:srgbClr val="73BE1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p15"/>
            <p:cNvSpPr/>
            <p:nvPr/>
          </p:nvSpPr>
          <p:spPr>
            <a:xfrm>
              <a:off x="3440" y="3035"/>
              <a:ext cx="60" cy="55"/>
            </a:xfrm>
            <a:custGeom>
              <a:rect b="b" l="l" r="r" t="t"/>
              <a:pathLst>
                <a:path extrusionOk="0" h="120000" w="120000">
                  <a:moveTo>
                    <a:pt x="0" y="58909"/>
                  </a:moveTo>
                  <a:lnTo>
                    <a:pt x="0" y="58909"/>
                  </a:lnTo>
                  <a:lnTo>
                    <a:pt x="2000" y="72000"/>
                  </a:lnTo>
                  <a:lnTo>
                    <a:pt x="6000" y="82909"/>
                  </a:lnTo>
                  <a:lnTo>
                    <a:pt x="14000" y="93818"/>
                  </a:lnTo>
                  <a:lnTo>
                    <a:pt x="24000" y="102545"/>
                  </a:lnTo>
                  <a:lnTo>
                    <a:pt x="32000" y="109090"/>
                  </a:lnTo>
                  <a:lnTo>
                    <a:pt x="42000" y="115636"/>
                  </a:lnTo>
                  <a:lnTo>
                    <a:pt x="54000" y="120000"/>
                  </a:lnTo>
                  <a:lnTo>
                    <a:pt x="66000" y="120000"/>
                  </a:lnTo>
                  <a:lnTo>
                    <a:pt x="66000" y="120000"/>
                  </a:lnTo>
                  <a:lnTo>
                    <a:pt x="78000" y="120000"/>
                  </a:lnTo>
                  <a:lnTo>
                    <a:pt x="88000" y="115636"/>
                  </a:lnTo>
                  <a:lnTo>
                    <a:pt x="100000" y="106909"/>
                  </a:lnTo>
                  <a:lnTo>
                    <a:pt x="108000" y="98181"/>
                  </a:lnTo>
                  <a:lnTo>
                    <a:pt x="114000" y="89454"/>
                  </a:lnTo>
                  <a:lnTo>
                    <a:pt x="118000" y="76363"/>
                  </a:lnTo>
                  <a:lnTo>
                    <a:pt x="120000" y="63272"/>
                  </a:lnTo>
                  <a:lnTo>
                    <a:pt x="118000" y="50181"/>
                  </a:lnTo>
                  <a:lnTo>
                    <a:pt x="118000" y="50181"/>
                  </a:lnTo>
                  <a:lnTo>
                    <a:pt x="112000" y="39272"/>
                  </a:lnTo>
                  <a:lnTo>
                    <a:pt x="108000" y="28363"/>
                  </a:lnTo>
                  <a:lnTo>
                    <a:pt x="100000" y="17454"/>
                  </a:lnTo>
                  <a:lnTo>
                    <a:pt x="90000" y="13090"/>
                  </a:lnTo>
                  <a:lnTo>
                    <a:pt x="82000" y="6545"/>
                  </a:lnTo>
                  <a:lnTo>
                    <a:pt x="72000" y="2181"/>
                  </a:lnTo>
                  <a:lnTo>
                    <a:pt x="60000" y="0"/>
                  </a:lnTo>
                  <a:lnTo>
                    <a:pt x="50000" y="0"/>
                  </a:lnTo>
                  <a:lnTo>
                    <a:pt x="38000" y="2181"/>
                  </a:lnTo>
                  <a:lnTo>
                    <a:pt x="28000" y="4363"/>
                  </a:lnTo>
                  <a:lnTo>
                    <a:pt x="18000" y="10909"/>
                  </a:lnTo>
                  <a:lnTo>
                    <a:pt x="12000" y="15272"/>
                  </a:lnTo>
                  <a:lnTo>
                    <a:pt x="6000" y="24000"/>
                  </a:lnTo>
                  <a:lnTo>
                    <a:pt x="2000" y="32727"/>
                  </a:lnTo>
                  <a:lnTo>
                    <a:pt x="0" y="45818"/>
                  </a:lnTo>
                  <a:lnTo>
                    <a:pt x="0" y="58909"/>
                  </a:lnTo>
                  <a:lnTo>
                    <a:pt x="0" y="58909"/>
                  </a:lnTo>
                  <a:close/>
                  <a:moveTo>
                    <a:pt x="86000" y="54545"/>
                  </a:moveTo>
                  <a:lnTo>
                    <a:pt x="86000" y="54545"/>
                  </a:lnTo>
                  <a:lnTo>
                    <a:pt x="88000" y="63272"/>
                  </a:lnTo>
                  <a:lnTo>
                    <a:pt x="86000" y="69818"/>
                  </a:lnTo>
                  <a:lnTo>
                    <a:pt x="86000" y="76363"/>
                  </a:lnTo>
                  <a:lnTo>
                    <a:pt x="82000" y="80727"/>
                  </a:lnTo>
                  <a:lnTo>
                    <a:pt x="74000" y="85090"/>
                  </a:lnTo>
                  <a:lnTo>
                    <a:pt x="62000" y="85090"/>
                  </a:lnTo>
                  <a:lnTo>
                    <a:pt x="52000" y="82909"/>
                  </a:lnTo>
                  <a:lnTo>
                    <a:pt x="40000" y="76363"/>
                  </a:lnTo>
                  <a:lnTo>
                    <a:pt x="32000" y="67636"/>
                  </a:lnTo>
                  <a:lnTo>
                    <a:pt x="30000" y="54545"/>
                  </a:lnTo>
                  <a:lnTo>
                    <a:pt x="30000" y="54545"/>
                  </a:lnTo>
                  <a:lnTo>
                    <a:pt x="30000" y="43636"/>
                  </a:lnTo>
                  <a:lnTo>
                    <a:pt x="36000" y="37090"/>
                  </a:lnTo>
                  <a:lnTo>
                    <a:pt x="44000" y="32727"/>
                  </a:lnTo>
                  <a:lnTo>
                    <a:pt x="54000" y="32727"/>
                  </a:lnTo>
                  <a:lnTo>
                    <a:pt x="66000" y="32727"/>
                  </a:lnTo>
                  <a:lnTo>
                    <a:pt x="76000" y="39272"/>
                  </a:lnTo>
                  <a:lnTo>
                    <a:pt x="84000" y="45818"/>
                  </a:lnTo>
                  <a:lnTo>
                    <a:pt x="86000" y="54545"/>
                  </a:lnTo>
                  <a:lnTo>
                    <a:pt x="86000" y="5454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62;p15"/>
            <p:cNvSpPr/>
            <p:nvPr/>
          </p:nvSpPr>
          <p:spPr>
            <a:xfrm>
              <a:off x="3308" y="2342"/>
              <a:ext cx="509" cy="505"/>
            </a:xfrm>
            <a:custGeom>
              <a:rect b="b" l="l" r="r" t="t"/>
              <a:pathLst>
                <a:path extrusionOk="0" h="120000" w="120000">
                  <a:moveTo>
                    <a:pt x="103497" y="19722"/>
                  </a:moveTo>
                  <a:lnTo>
                    <a:pt x="103497" y="19722"/>
                  </a:lnTo>
                  <a:lnTo>
                    <a:pt x="107504" y="22574"/>
                  </a:lnTo>
                  <a:lnTo>
                    <a:pt x="110805" y="25900"/>
                  </a:lnTo>
                  <a:lnTo>
                    <a:pt x="113634" y="29702"/>
                  </a:lnTo>
                  <a:lnTo>
                    <a:pt x="115992" y="33267"/>
                  </a:lnTo>
                  <a:lnTo>
                    <a:pt x="117642" y="37306"/>
                  </a:lnTo>
                  <a:lnTo>
                    <a:pt x="118821" y="41584"/>
                  </a:lnTo>
                  <a:lnTo>
                    <a:pt x="119764" y="46099"/>
                  </a:lnTo>
                  <a:lnTo>
                    <a:pt x="120000" y="50376"/>
                  </a:lnTo>
                  <a:lnTo>
                    <a:pt x="120000" y="55128"/>
                  </a:lnTo>
                  <a:lnTo>
                    <a:pt x="119764" y="59643"/>
                  </a:lnTo>
                  <a:lnTo>
                    <a:pt x="118821" y="64158"/>
                  </a:lnTo>
                  <a:lnTo>
                    <a:pt x="117642" y="68435"/>
                  </a:lnTo>
                  <a:lnTo>
                    <a:pt x="116463" y="72712"/>
                  </a:lnTo>
                  <a:lnTo>
                    <a:pt x="115049" y="76990"/>
                  </a:lnTo>
                  <a:lnTo>
                    <a:pt x="113398" y="80792"/>
                  </a:lnTo>
                  <a:lnTo>
                    <a:pt x="111512" y="84356"/>
                  </a:lnTo>
                  <a:lnTo>
                    <a:pt x="111512" y="84356"/>
                  </a:lnTo>
                  <a:lnTo>
                    <a:pt x="108919" y="88871"/>
                  </a:lnTo>
                  <a:lnTo>
                    <a:pt x="106090" y="93623"/>
                  </a:lnTo>
                  <a:lnTo>
                    <a:pt x="103025" y="97900"/>
                  </a:lnTo>
                  <a:lnTo>
                    <a:pt x="99489" y="102415"/>
                  </a:lnTo>
                  <a:lnTo>
                    <a:pt x="95481" y="106455"/>
                  </a:lnTo>
                  <a:lnTo>
                    <a:pt x="91237" y="110019"/>
                  </a:lnTo>
                  <a:lnTo>
                    <a:pt x="86758" y="113584"/>
                  </a:lnTo>
                  <a:lnTo>
                    <a:pt x="84165" y="115009"/>
                  </a:lnTo>
                  <a:lnTo>
                    <a:pt x="81807" y="116198"/>
                  </a:lnTo>
                  <a:lnTo>
                    <a:pt x="78978" y="117148"/>
                  </a:lnTo>
                  <a:lnTo>
                    <a:pt x="76149" y="118336"/>
                  </a:lnTo>
                  <a:lnTo>
                    <a:pt x="73320" y="119049"/>
                  </a:lnTo>
                  <a:lnTo>
                    <a:pt x="70019" y="119524"/>
                  </a:lnTo>
                  <a:lnTo>
                    <a:pt x="66954" y="120000"/>
                  </a:lnTo>
                  <a:lnTo>
                    <a:pt x="63654" y="120000"/>
                  </a:lnTo>
                  <a:lnTo>
                    <a:pt x="60117" y="120000"/>
                  </a:lnTo>
                  <a:lnTo>
                    <a:pt x="56581" y="119762"/>
                  </a:lnTo>
                  <a:lnTo>
                    <a:pt x="52809" y="119287"/>
                  </a:lnTo>
                  <a:lnTo>
                    <a:pt x="48801" y="118336"/>
                  </a:lnTo>
                  <a:lnTo>
                    <a:pt x="45029" y="117148"/>
                  </a:lnTo>
                  <a:lnTo>
                    <a:pt x="40785" y="115722"/>
                  </a:lnTo>
                  <a:lnTo>
                    <a:pt x="36306" y="114059"/>
                  </a:lnTo>
                  <a:lnTo>
                    <a:pt x="31827" y="112158"/>
                  </a:lnTo>
                  <a:lnTo>
                    <a:pt x="27111" y="109782"/>
                  </a:lnTo>
                  <a:lnTo>
                    <a:pt x="22161" y="106930"/>
                  </a:lnTo>
                  <a:lnTo>
                    <a:pt x="22161" y="106930"/>
                  </a:lnTo>
                  <a:lnTo>
                    <a:pt x="18860" y="105029"/>
                  </a:lnTo>
                  <a:lnTo>
                    <a:pt x="15795" y="102653"/>
                  </a:lnTo>
                  <a:lnTo>
                    <a:pt x="12966" y="100514"/>
                  </a:lnTo>
                  <a:lnTo>
                    <a:pt x="10373" y="97900"/>
                  </a:lnTo>
                  <a:lnTo>
                    <a:pt x="8487" y="95524"/>
                  </a:lnTo>
                  <a:lnTo>
                    <a:pt x="6365" y="92910"/>
                  </a:lnTo>
                  <a:lnTo>
                    <a:pt x="4715" y="90297"/>
                  </a:lnTo>
                  <a:lnTo>
                    <a:pt x="3300" y="88158"/>
                  </a:lnTo>
                  <a:lnTo>
                    <a:pt x="2121" y="85544"/>
                  </a:lnTo>
                  <a:lnTo>
                    <a:pt x="1414" y="82930"/>
                  </a:lnTo>
                  <a:lnTo>
                    <a:pt x="707" y="80079"/>
                  </a:lnTo>
                  <a:lnTo>
                    <a:pt x="235" y="77465"/>
                  </a:lnTo>
                  <a:lnTo>
                    <a:pt x="0" y="75089"/>
                  </a:lnTo>
                  <a:lnTo>
                    <a:pt x="0" y="72475"/>
                  </a:lnTo>
                  <a:lnTo>
                    <a:pt x="235" y="67247"/>
                  </a:lnTo>
                  <a:lnTo>
                    <a:pt x="707" y="62257"/>
                  </a:lnTo>
                  <a:lnTo>
                    <a:pt x="2121" y="57029"/>
                  </a:lnTo>
                  <a:lnTo>
                    <a:pt x="3536" y="52277"/>
                  </a:lnTo>
                  <a:lnTo>
                    <a:pt x="5186" y="47524"/>
                  </a:lnTo>
                  <a:lnTo>
                    <a:pt x="8958" y="38970"/>
                  </a:lnTo>
                  <a:lnTo>
                    <a:pt x="12023" y="32316"/>
                  </a:lnTo>
                  <a:lnTo>
                    <a:pt x="12023" y="32316"/>
                  </a:lnTo>
                  <a:lnTo>
                    <a:pt x="14852" y="26613"/>
                  </a:lnTo>
                  <a:lnTo>
                    <a:pt x="17917" y="21623"/>
                  </a:lnTo>
                  <a:lnTo>
                    <a:pt x="20746" y="17108"/>
                  </a:lnTo>
                  <a:lnTo>
                    <a:pt x="24282" y="13069"/>
                  </a:lnTo>
                  <a:lnTo>
                    <a:pt x="27347" y="9742"/>
                  </a:lnTo>
                  <a:lnTo>
                    <a:pt x="31119" y="6891"/>
                  </a:lnTo>
                  <a:lnTo>
                    <a:pt x="34656" y="4514"/>
                  </a:lnTo>
                  <a:lnTo>
                    <a:pt x="38428" y="2613"/>
                  </a:lnTo>
                  <a:lnTo>
                    <a:pt x="42436" y="1188"/>
                  </a:lnTo>
                  <a:lnTo>
                    <a:pt x="46679" y="237"/>
                  </a:lnTo>
                  <a:lnTo>
                    <a:pt x="51159" y="0"/>
                  </a:lnTo>
                  <a:lnTo>
                    <a:pt x="55638" y="0"/>
                  </a:lnTo>
                  <a:lnTo>
                    <a:pt x="60589" y="475"/>
                  </a:lnTo>
                  <a:lnTo>
                    <a:pt x="65540" y="1663"/>
                  </a:lnTo>
                  <a:lnTo>
                    <a:pt x="70726" y="3326"/>
                  </a:lnTo>
                  <a:lnTo>
                    <a:pt x="76149" y="5465"/>
                  </a:lnTo>
                  <a:lnTo>
                    <a:pt x="76149" y="5465"/>
                  </a:lnTo>
                  <a:lnTo>
                    <a:pt x="77799" y="5940"/>
                  </a:lnTo>
                  <a:lnTo>
                    <a:pt x="82514" y="7841"/>
                  </a:lnTo>
                  <a:lnTo>
                    <a:pt x="86522" y="9742"/>
                  </a:lnTo>
                  <a:lnTo>
                    <a:pt x="91001" y="12118"/>
                  </a:lnTo>
                  <a:lnTo>
                    <a:pt x="96660" y="15445"/>
                  </a:lnTo>
                  <a:lnTo>
                    <a:pt x="103497" y="19722"/>
                  </a:lnTo>
                  <a:lnTo>
                    <a:pt x="103497" y="197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63;p15"/>
            <p:cNvSpPr/>
            <p:nvPr/>
          </p:nvSpPr>
          <p:spPr>
            <a:xfrm>
              <a:off x="3300" y="2333"/>
              <a:ext cx="525" cy="522"/>
            </a:xfrm>
            <a:custGeom>
              <a:rect b="b" l="l" r="r" t="t"/>
              <a:pathLst>
                <a:path extrusionOk="0" h="120000" w="120000">
                  <a:moveTo>
                    <a:pt x="11428" y="33793"/>
                  </a:moveTo>
                  <a:lnTo>
                    <a:pt x="11428" y="33793"/>
                  </a:lnTo>
                  <a:lnTo>
                    <a:pt x="8685" y="40459"/>
                  </a:lnTo>
                  <a:lnTo>
                    <a:pt x="5485" y="47126"/>
                  </a:lnTo>
                  <a:lnTo>
                    <a:pt x="3200" y="53563"/>
                  </a:lnTo>
                  <a:lnTo>
                    <a:pt x="2057" y="57011"/>
                  </a:lnTo>
                  <a:lnTo>
                    <a:pt x="1142" y="60459"/>
                  </a:lnTo>
                  <a:lnTo>
                    <a:pt x="1142" y="60459"/>
                  </a:lnTo>
                  <a:lnTo>
                    <a:pt x="685" y="64367"/>
                  </a:lnTo>
                  <a:lnTo>
                    <a:pt x="0" y="68275"/>
                  </a:lnTo>
                  <a:lnTo>
                    <a:pt x="0" y="71954"/>
                  </a:lnTo>
                  <a:lnTo>
                    <a:pt x="457" y="75402"/>
                  </a:lnTo>
                  <a:lnTo>
                    <a:pt x="914" y="78850"/>
                  </a:lnTo>
                  <a:lnTo>
                    <a:pt x="1828" y="82068"/>
                  </a:lnTo>
                  <a:lnTo>
                    <a:pt x="2742" y="85287"/>
                  </a:lnTo>
                  <a:lnTo>
                    <a:pt x="4114" y="88505"/>
                  </a:lnTo>
                  <a:lnTo>
                    <a:pt x="6171" y="91494"/>
                  </a:lnTo>
                  <a:lnTo>
                    <a:pt x="8000" y="94252"/>
                  </a:lnTo>
                  <a:lnTo>
                    <a:pt x="10285" y="97011"/>
                  </a:lnTo>
                  <a:lnTo>
                    <a:pt x="12342" y="99540"/>
                  </a:lnTo>
                  <a:lnTo>
                    <a:pt x="15085" y="102068"/>
                  </a:lnTo>
                  <a:lnTo>
                    <a:pt x="18285" y="104137"/>
                  </a:lnTo>
                  <a:lnTo>
                    <a:pt x="21257" y="106436"/>
                  </a:lnTo>
                  <a:lnTo>
                    <a:pt x="24457" y="108275"/>
                  </a:lnTo>
                  <a:lnTo>
                    <a:pt x="24457" y="108275"/>
                  </a:lnTo>
                  <a:lnTo>
                    <a:pt x="31542" y="111954"/>
                  </a:lnTo>
                  <a:lnTo>
                    <a:pt x="39085" y="114942"/>
                  </a:lnTo>
                  <a:lnTo>
                    <a:pt x="42742" y="116321"/>
                  </a:lnTo>
                  <a:lnTo>
                    <a:pt x="46400" y="117471"/>
                  </a:lnTo>
                  <a:lnTo>
                    <a:pt x="50285" y="118620"/>
                  </a:lnTo>
                  <a:lnTo>
                    <a:pt x="54171" y="119310"/>
                  </a:lnTo>
                  <a:lnTo>
                    <a:pt x="58057" y="119540"/>
                  </a:lnTo>
                  <a:lnTo>
                    <a:pt x="61942" y="120000"/>
                  </a:lnTo>
                  <a:lnTo>
                    <a:pt x="66057" y="120000"/>
                  </a:lnTo>
                  <a:lnTo>
                    <a:pt x="69714" y="119310"/>
                  </a:lnTo>
                  <a:lnTo>
                    <a:pt x="73600" y="118850"/>
                  </a:lnTo>
                  <a:lnTo>
                    <a:pt x="77485" y="117701"/>
                  </a:lnTo>
                  <a:lnTo>
                    <a:pt x="81142" y="116321"/>
                  </a:lnTo>
                  <a:lnTo>
                    <a:pt x="84800" y="114482"/>
                  </a:lnTo>
                  <a:lnTo>
                    <a:pt x="84800" y="114482"/>
                  </a:lnTo>
                  <a:lnTo>
                    <a:pt x="87542" y="112643"/>
                  </a:lnTo>
                  <a:lnTo>
                    <a:pt x="90285" y="111034"/>
                  </a:lnTo>
                  <a:lnTo>
                    <a:pt x="92800" y="108965"/>
                  </a:lnTo>
                  <a:lnTo>
                    <a:pt x="95542" y="106666"/>
                  </a:lnTo>
                  <a:lnTo>
                    <a:pt x="98057" y="104137"/>
                  </a:lnTo>
                  <a:lnTo>
                    <a:pt x="100571" y="101609"/>
                  </a:lnTo>
                  <a:lnTo>
                    <a:pt x="102857" y="98850"/>
                  </a:lnTo>
                  <a:lnTo>
                    <a:pt x="104914" y="95862"/>
                  </a:lnTo>
                  <a:lnTo>
                    <a:pt x="109028" y="89885"/>
                  </a:lnTo>
                  <a:lnTo>
                    <a:pt x="111085" y="86436"/>
                  </a:lnTo>
                  <a:lnTo>
                    <a:pt x="112685" y="83218"/>
                  </a:lnTo>
                  <a:lnTo>
                    <a:pt x="114057" y="79770"/>
                  </a:lnTo>
                  <a:lnTo>
                    <a:pt x="115657" y="76551"/>
                  </a:lnTo>
                  <a:lnTo>
                    <a:pt x="116800" y="72873"/>
                  </a:lnTo>
                  <a:lnTo>
                    <a:pt x="117942" y="69425"/>
                  </a:lnTo>
                  <a:lnTo>
                    <a:pt x="118628" y="65747"/>
                  </a:lnTo>
                  <a:lnTo>
                    <a:pt x="119314" y="62528"/>
                  </a:lnTo>
                  <a:lnTo>
                    <a:pt x="119771" y="58850"/>
                  </a:lnTo>
                  <a:lnTo>
                    <a:pt x="120000" y="55402"/>
                  </a:lnTo>
                  <a:lnTo>
                    <a:pt x="120000" y="51724"/>
                  </a:lnTo>
                  <a:lnTo>
                    <a:pt x="119771" y="48505"/>
                  </a:lnTo>
                  <a:lnTo>
                    <a:pt x="119542" y="45057"/>
                  </a:lnTo>
                  <a:lnTo>
                    <a:pt x="118628" y="41839"/>
                  </a:lnTo>
                  <a:lnTo>
                    <a:pt x="117942" y="38390"/>
                  </a:lnTo>
                  <a:lnTo>
                    <a:pt x="116571" y="35402"/>
                  </a:lnTo>
                  <a:lnTo>
                    <a:pt x="115200" y="32413"/>
                  </a:lnTo>
                  <a:lnTo>
                    <a:pt x="113142" y="29655"/>
                  </a:lnTo>
                  <a:lnTo>
                    <a:pt x="111314" y="26896"/>
                  </a:lnTo>
                  <a:lnTo>
                    <a:pt x="108800" y="24137"/>
                  </a:lnTo>
                  <a:lnTo>
                    <a:pt x="106057" y="21839"/>
                  </a:lnTo>
                  <a:lnTo>
                    <a:pt x="103314" y="19770"/>
                  </a:lnTo>
                  <a:lnTo>
                    <a:pt x="103314" y="19770"/>
                  </a:lnTo>
                  <a:lnTo>
                    <a:pt x="96228" y="15172"/>
                  </a:lnTo>
                  <a:lnTo>
                    <a:pt x="88228" y="10574"/>
                  </a:lnTo>
                  <a:lnTo>
                    <a:pt x="84114" y="8735"/>
                  </a:lnTo>
                  <a:lnTo>
                    <a:pt x="79771" y="6666"/>
                  </a:lnTo>
                  <a:lnTo>
                    <a:pt x="75657" y="4827"/>
                  </a:lnTo>
                  <a:lnTo>
                    <a:pt x="71085" y="3218"/>
                  </a:lnTo>
                  <a:lnTo>
                    <a:pt x="66742" y="2068"/>
                  </a:lnTo>
                  <a:lnTo>
                    <a:pt x="62171" y="919"/>
                  </a:lnTo>
                  <a:lnTo>
                    <a:pt x="57828" y="0"/>
                  </a:lnTo>
                  <a:lnTo>
                    <a:pt x="53257" y="0"/>
                  </a:lnTo>
                  <a:lnTo>
                    <a:pt x="48914" y="0"/>
                  </a:lnTo>
                  <a:lnTo>
                    <a:pt x="44571" y="919"/>
                  </a:lnTo>
                  <a:lnTo>
                    <a:pt x="40457" y="2068"/>
                  </a:lnTo>
                  <a:lnTo>
                    <a:pt x="36342" y="3908"/>
                  </a:lnTo>
                  <a:lnTo>
                    <a:pt x="36342" y="3908"/>
                  </a:lnTo>
                  <a:lnTo>
                    <a:pt x="32228" y="6436"/>
                  </a:lnTo>
                  <a:lnTo>
                    <a:pt x="28342" y="9425"/>
                  </a:lnTo>
                  <a:lnTo>
                    <a:pt x="24685" y="12873"/>
                  </a:lnTo>
                  <a:lnTo>
                    <a:pt x="21485" y="16551"/>
                  </a:lnTo>
                  <a:lnTo>
                    <a:pt x="18514" y="20459"/>
                  </a:lnTo>
                  <a:lnTo>
                    <a:pt x="16000" y="25057"/>
                  </a:lnTo>
                  <a:lnTo>
                    <a:pt x="13485" y="29425"/>
                  </a:lnTo>
                  <a:lnTo>
                    <a:pt x="11428" y="33793"/>
                  </a:lnTo>
                  <a:lnTo>
                    <a:pt x="11428" y="33793"/>
                  </a:lnTo>
                  <a:close/>
                  <a:moveTo>
                    <a:pt x="42971" y="5057"/>
                  </a:moveTo>
                  <a:lnTo>
                    <a:pt x="42971" y="5057"/>
                  </a:lnTo>
                  <a:lnTo>
                    <a:pt x="46857" y="4137"/>
                  </a:lnTo>
                  <a:lnTo>
                    <a:pt x="50514" y="3678"/>
                  </a:lnTo>
                  <a:lnTo>
                    <a:pt x="54400" y="3678"/>
                  </a:lnTo>
                  <a:lnTo>
                    <a:pt x="58285" y="3908"/>
                  </a:lnTo>
                  <a:lnTo>
                    <a:pt x="62171" y="4597"/>
                  </a:lnTo>
                  <a:lnTo>
                    <a:pt x="66057" y="5287"/>
                  </a:lnTo>
                  <a:lnTo>
                    <a:pt x="69485" y="6436"/>
                  </a:lnTo>
                  <a:lnTo>
                    <a:pt x="73371" y="7816"/>
                  </a:lnTo>
                  <a:lnTo>
                    <a:pt x="77257" y="9195"/>
                  </a:lnTo>
                  <a:lnTo>
                    <a:pt x="80685" y="10804"/>
                  </a:lnTo>
                  <a:lnTo>
                    <a:pt x="88000" y="14482"/>
                  </a:lnTo>
                  <a:lnTo>
                    <a:pt x="94857" y="18390"/>
                  </a:lnTo>
                  <a:lnTo>
                    <a:pt x="101028" y="22528"/>
                  </a:lnTo>
                  <a:lnTo>
                    <a:pt x="101028" y="22528"/>
                  </a:lnTo>
                  <a:lnTo>
                    <a:pt x="103771" y="24367"/>
                  </a:lnTo>
                  <a:lnTo>
                    <a:pt x="106057" y="26666"/>
                  </a:lnTo>
                  <a:lnTo>
                    <a:pt x="108342" y="28735"/>
                  </a:lnTo>
                  <a:lnTo>
                    <a:pt x="110171" y="31034"/>
                  </a:lnTo>
                  <a:lnTo>
                    <a:pt x="111542" y="33563"/>
                  </a:lnTo>
                  <a:lnTo>
                    <a:pt x="112914" y="36321"/>
                  </a:lnTo>
                  <a:lnTo>
                    <a:pt x="114285" y="39080"/>
                  </a:lnTo>
                  <a:lnTo>
                    <a:pt x="115200" y="41839"/>
                  </a:lnTo>
                  <a:lnTo>
                    <a:pt x="115657" y="44597"/>
                  </a:lnTo>
                  <a:lnTo>
                    <a:pt x="116114" y="47586"/>
                  </a:lnTo>
                  <a:lnTo>
                    <a:pt x="116571" y="50344"/>
                  </a:lnTo>
                  <a:lnTo>
                    <a:pt x="116571" y="53333"/>
                  </a:lnTo>
                  <a:lnTo>
                    <a:pt x="116571" y="56321"/>
                  </a:lnTo>
                  <a:lnTo>
                    <a:pt x="116114" y="59770"/>
                  </a:lnTo>
                  <a:lnTo>
                    <a:pt x="115200" y="65747"/>
                  </a:lnTo>
                  <a:lnTo>
                    <a:pt x="113142" y="71954"/>
                  </a:lnTo>
                  <a:lnTo>
                    <a:pt x="111085" y="77931"/>
                  </a:lnTo>
                  <a:lnTo>
                    <a:pt x="108342" y="83908"/>
                  </a:lnTo>
                  <a:lnTo>
                    <a:pt x="104914" y="89425"/>
                  </a:lnTo>
                  <a:lnTo>
                    <a:pt x="101485" y="94712"/>
                  </a:lnTo>
                  <a:lnTo>
                    <a:pt x="97600" y="99540"/>
                  </a:lnTo>
                  <a:lnTo>
                    <a:pt x="93485" y="103908"/>
                  </a:lnTo>
                  <a:lnTo>
                    <a:pt x="88914" y="107586"/>
                  </a:lnTo>
                  <a:lnTo>
                    <a:pt x="88914" y="107586"/>
                  </a:lnTo>
                  <a:lnTo>
                    <a:pt x="85257" y="110344"/>
                  </a:lnTo>
                  <a:lnTo>
                    <a:pt x="81371" y="112183"/>
                  </a:lnTo>
                  <a:lnTo>
                    <a:pt x="77257" y="113793"/>
                  </a:lnTo>
                  <a:lnTo>
                    <a:pt x="73371" y="114942"/>
                  </a:lnTo>
                  <a:lnTo>
                    <a:pt x="69257" y="115862"/>
                  </a:lnTo>
                  <a:lnTo>
                    <a:pt x="65142" y="116321"/>
                  </a:lnTo>
                  <a:lnTo>
                    <a:pt x="61028" y="116321"/>
                  </a:lnTo>
                  <a:lnTo>
                    <a:pt x="56685" y="116091"/>
                  </a:lnTo>
                  <a:lnTo>
                    <a:pt x="52571" y="115402"/>
                  </a:lnTo>
                  <a:lnTo>
                    <a:pt x="48457" y="114482"/>
                  </a:lnTo>
                  <a:lnTo>
                    <a:pt x="44342" y="113333"/>
                  </a:lnTo>
                  <a:lnTo>
                    <a:pt x="40228" y="111954"/>
                  </a:lnTo>
                  <a:lnTo>
                    <a:pt x="36114" y="110344"/>
                  </a:lnTo>
                  <a:lnTo>
                    <a:pt x="32228" y="108275"/>
                  </a:lnTo>
                  <a:lnTo>
                    <a:pt x="28342" y="106436"/>
                  </a:lnTo>
                  <a:lnTo>
                    <a:pt x="24457" y="104137"/>
                  </a:lnTo>
                  <a:lnTo>
                    <a:pt x="24457" y="104137"/>
                  </a:lnTo>
                  <a:lnTo>
                    <a:pt x="21028" y="102068"/>
                  </a:lnTo>
                  <a:lnTo>
                    <a:pt x="17371" y="99310"/>
                  </a:lnTo>
                  <a:lnTo>
                    <a:pt x="14171" y="96551"/>
                  </a:lnTo>
                  <a:lnTo>
                    <a:pt x="10971" y="93103"/>
                  </a:lnTo>
                  <a:lnTo>
                    <a:pt x="8685" y="89425"/>
                  </a:lnTo>
                  <a:lnTo>
                    <a:pt x="6400" y="85977"/>
                  </a:lnTo>
                  <a:lnTo>
                    <a:pt x="4800" y="81839"/>
                  </a:lnTo>
                  <a:lnTo>
                    <a:pt x="4114" y="79540"/>
                  </a:lnTo>
                  <a:lnTo>
                    <a:pt x="3885" y="77471"/>
                  </a:lnTo>
                  <a:lnTo>
                    <a:pt x="3885" y="77471"/>
                  </a:lnTo>
                  <a:lnTo>
                    <a:pt x="3428" y="74022"/>
                  </a:lnTo>
                  <a:lnTo>
                    <a:pt x="3428" y="70574"/>
                  </a:lnTo>
                  <a:lnTo>
                    <a:pt x="3657" y="67126"/>
                  </a:lnTo>
                  <a:lnTo>
                    <a:pt x="4114" y="63908"/>
                  </a:lnTo>
                  <a:lnTo>
                    <a:pt x="4800" y="60459"/>
                  </a:lnTo>
                  <a:lnTo>
                    <a:pt x="5942" y="57241"/>
                  </a:lnTo>
                  <a:lnTo>
                    <a:pt x="8000" y="50574"/>
                  </a:lnTo>
                  <a:lnTo>
                    <a:pt x="8000" y="50574"/>
                  </a:lnTo>
                  <a:lnTo>
                    <a:pt x="10514" y="43908"/>
                  </a:lnTo>
                  <a:lnTo>
                    <a:pt x="13485" y="37011"/>
                  </a:lnTo>
                  <a:lnTo>
                    <a:pt x="16914" y="30114"/>
                  </a:lnTo>
                  <a:lnTo>
                    <a:pt x="18742" y="26666"/>
                  </a:lnTo>
                  <a:lnTo>
                    <a:pt x="20571" y="23218"/>
                  </a:lnTo>
                  <a:lnTo>
                    <a:pt x="22857" y="20229"/>
                  </a:lnTo>
                  <a:lnTo>
                    <a:pt x="25142" y="17241"/>
                  </a:lnTo>
                  <a:lnTo>
                    <a:pt x="27428" y="14482"/>
                  </a:lnTo>
                  <a:lnTo>
                    <a:pt x="30171" y="11954"/>
                  </a:lnTo>
                  <a:lnTo>
                    <a:pt x="32914" y="9655"/>
                  </a:lnTo>
                  <a:lnTo>
                    <a:pt x="36342" y="7816"/>
                  </a:lnTo>
                  <a:lnTo>
                    <a:pt x="39542" y="6206"/>
                  </a:lnTo>
                  <a:lnTo>
                    <a:pt x="42971" y="5057"/>
                  </a:lnTo>
                  <a:lnTo>
                    <a:pt x="42971" y="50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164;p15"/>
            <p:cNvSpPr/>
            <p:nvPr/>
          </p:nvSpPr>
          <p:spPr>
            <a:xfrm>
              <a:off x="3155" y="2319"/>
              <a:ext cx="781" cy="543"/>
            </a:xfrm>
            <a:custGeom>
              <a:rect b="b" l="l" r="r" t="t"/>
              <a:pathLst>
                <a:path extrusionOk="0" h="120000" w="120000">
                  <a:moveTo>
                    <a:pt x="97259" y="84419"/>
                  </a:moveTo>
                  <a:lnTo>
                    <a:pt x="97259" y="84419"/>
                  </a:lnTo>
                  <a:lnTo>
                    <a:pt x="91882" y="78453"/>
                  </a:lnTo>
                  <a:lnTo>
                    <a:pt x="88962" y="75138"/>
                  </a:lnTo>
                  <a:lnTo>
                    <a:pt x="86043" y="71381"/>
                  </a:lnTo>
                  <a:lnTo>
                    <a:pt x="83277" y="67624"/>
                  </a:lnTo>
                  <a:lnTo>
                    <a:pt x="80665" y="63867"/>
                  </a:lnTo>
                  <a:lnTo>
                    <a:pt x="78668" y="59889"/>
                  </a:lnTo>
                  <a:lnTo>
                    <a:pt x="76824" y="55911"/>
                  </a:lnTo>
                  <a:lnTo>
                    <a:pt x="76824" y="55911"/>
                  </a:lnTo>
                  <a:lnTo>
                    <a:pt x="76209" y="54364"/>
                  </a:lnTo>
                  <a:lnTo>
                    <a:pt x="75902" y="52596"/>
                  </a:lnTo>
                  <a:lnTo>
                    <a:pt x="75441" y="50386"/>
                  </a:lnTo>
                  <a:lnTo>
                    <a:pt x="75288" y="48397"/>
                  </a:lnTo>
                  <a:lnTo>
                    <a:pt x="75288" y="43535"/>
                  </a:lnTo>
                  <a:lnTo>
                    <a:pt x="75595" y="38453"/>
                  </a:lnTo>
                  <a:lnTo>
                    <a:pt x="76209" y="33370"/>
                  </a:lnTo>
                  <a:lnTo>
                    <a:pt x="76824" y="28508"/>
                  </a:lnTo>
                  <a:lnTo>
                    <a:pt x="77131" y="23867"/>
                  </a:lnTo>
                  <a:lnTo>
                    <a:pt x="77439" y="19668"/>
                  </a:lnTo>
                  <a:lnTo>
                    <a:pt x="77439" y="19668"/>
                  </a:lnTo>
                  <a:lnTo>
                    <a:pt x="75288" y="23646"/>
                  </a:lnTo>
                  <a:lnTo>
                    <a:pt x="73137" y="27403"/>
                  </a:lnTo>
                  <a:lnTo>
                    <a:pt x="70678" y="30718"/>
                  </a:lnTo>
                  <a:lnTo>
                    <a:pt x="68066" y="33812"/>
                  </a:lnTo>
                  <a:lnTo>
                    <a:pt x="65454" y="36022"/>
                  </a:lnTo>
                  <a:lnTo>
                    <a:pt x="64225" y="37127"/>
                  </a:lnTo>
                  <a:lnTo>
                    <a:pt x="62996" y="38011"/>
                  </a:lnTo>
                  <a:lnTo>
                    <a:pt x="61459" y="38453"/>
                  </a:lnTo>
                  <a:lnTo>
                    <a:pt x="59923" y="39116"/>
                  </a:lnTo>
                  <a:lnTo>
                    <a:pt x="58540" y="39116"/>
                  </a:lnTo>
                  <a:lnTo>
                    <a:pt x="57003" y="39116"/>
                  </a:lnTo>
                  <a:lnTo>
                    <a:pt x="57003" y="39116"/>
                  </a:lnTo>
                  <a:lnTo>
                    <a:pt x="52240" y="38453"/>
                  </a:lnTo>
                  <a:lnTo>
                    <a:pt x="50089" y="38232"/>
                  </a:lnTo>
                  <a:lnTo>
                    <a:pt x="47477" y="38011"/>
                  </a:lnTo>
                  <a:lnTo>
                    <a:pt x="45019" y="37348"/>
                  </a:lnTo>
                  <a:lnTo>
                    <a:pt x="42407" y="36464"/>
                  </a:lnTo>
                  <a:lnTo>
                    <a:pt x="39641" y="34475"/>
                  </a:lnTo>
                  <a:lnTo>
                    <a:pt x="36875" y="32486"/>
                  </a:lnTo>
                  <a:lnTo>
                    <a:pt x="36875" y="32486"/>
                  </a:lnTo>
                  <a:lnTo>
                    <a:pt x="35185" y="31160"/>
                  </a:lnTo>
                  <a:lnTo>
                    <a:pt x="34571" y="30497"/>
                  </a:lnTo>
                  <a:lnTo>
                    <a:pt x="33956" y="30276"/>
                  </a:lnTo>
                  <a:lnTo>
                    <a:pt x="33341" y="30497"/>
                  </a:lnTo>
                  <a:lnTo>
                    <a:pt x="32880" y="30718"/>
                  </a:lnTo>
                  <a:lnTo>
                    <a:pt x="32112" y="31381"/>
                  </a:lnTo>
                  <a:lnTo>
                    <a:pt x="31498" y="32044"/>
                  </a:lnTo>
                  <a:lnTo>
                    <a:pt x="31498" y="32044"/>
                  </a:lnTo>
                  <a:lnTo>
                    <a:pt x="30115" y="34254"/>
                  </a:lnTo>
                  <a:lnTo>
                    <a:pt x="28425" y="36022"/>
                  </a:lnTo>
                  <a:lnTo>
                    <a:pt x="26581" y="37790"/>
                  </a:lnTo>
                  <a:lnTo>
                    <a:pt x="24737" y="39116"/>
                  </a:lnTo>
                  <a:lnTo>
                    <a:pt x="22893" y="40441"/>
                  </a:lnTo>
                  <a:lnTo>
                    <a:pt x="20896" y="41325"/>
                  </a:lnTo>
                  <a:lnTo>
                    <a:pt x="18898" y="42209"/>
                  </a:lnTo>
                  <a:lnTo>
                    <a:pt x="17055" y="42651"/>
                  </a:lnTo>
                  <a:lnTo>
                    <a:pt x="13060" y="43535"/>
                  </a:lnTo>
                  <a:lnTo>
                    <a:pt x="9526" y="43756"/>
                  </a:lnTo>
                  <a:lnTo>
                    <a:pt x="6760" y="43535"/>
                  </a:lnTo>
                  <a:lnTo>
                    <a:pt x="5531" y="43314"/>
                  </a:lnTo>
                  <a:lnTo>
                    <a:pt x="4609" y="42651"/>
                  </a:lnTo>
                  <a:lnTo>
                    <a:pt x="4609" y="42651"/>
                  </a:lnTo>
                  <a:lnTo>
                    <a:pt x="3380" y="41767"/>
                  </a:lnTo>
                  <a:lnTo>
                    <a:pt x="2151" y="40441"/>
                  </a:lnTo>
                  <a:lnTo>
                    <a:pt x="1229" y="38674"/>
                  </a:lnTo>
                  <a:lnTo>
                    <a:pt x="768" y="37127"/>
                  </a:lnTo>
                  <a:lnTo>
                    <a:pt x="153" y="35359"/>
                  </a:lnTo>
                  <a:lnTo>
                    <a:pt x="0" y="33149"/>
                  </a:lnTo>
                  <a:lnTo>
                    <a:pt x="0" y="31160"/>
                  </a:lnTo>
                  <a:lnTo>
                    <a:pt x="153" y="28950"/>
                  </a:lnTo>
                  <a:lnTo>
                    <a:pt x="614" y="27182"/>
                  </a:lnTo>
                  <a:lnTo>
                    <a:pt x="1229" y="24972"/>
                  </a:lnTo>
                  <a:lnTo>
                    <a:pt x="2151" y="22983"/>
                  </a:lnTo>
                  <a:lnTo>
                    <a:pt x="3380" y="21215"/>
                  </a:lnTo>
                  <a:lnTo>
                    <a:pt x="4609" y="19668"/>
                  </a:lnTo>
                  <a:lnTo>
                    <a:pt x="6145" y="18342"/>
                  </a:lnTo>
                  <a:lnTo>
                    <a:pt x="7989" y="17237"/>
                  </a:lnTo>
                  <a:lnTo>
                    <a:pt x="9833" y="16353"/>
                  </a:lnTo>
                  <a:lnTo>
                    <a:pt x="9833" y="16353"/>
                  </a:lnTo>
                  <a:lnTo>
                    <a:pt x="11062" y="16132"/>
                  </a:lnTo>
                  <a:lnTo>
                    <a:pt x="12291" y="16132"/>
                  </a:lnTo>
                  <a:lnTo>
                    <a:pt x="13674" y="16132"/>
                  </a:lnTo>
                  <a:lnTo>
                    <a:pt x="14903" y="16353"/>
                  </a:lnTo>
                  <a:lnTo>
                    <a:pt x="17669" y="17458"/>
                  </a:lnTo>
                  <a:lnTo>
                    <a:pt x="20435" y="19005"/>
                  </a:lnTo>
                  <a:lnTo>
                    <a:pt x="23201" y="21215"/>
                  </a:lnTo>
                  <a:lnTo>
                    <a:pt x="26427" y="23646"/>
                  </a:lnTo>
                  <a:lnTo>
                    <a:pt x="33034" y="28950"/>
                  </a:lnTo>
                  <a:lnTo>
                    <a:pt x="33034" y="28950"/>
                  </a:lnTo>
                  <a:lnTo>
                    <a:pt x="34878" y="24972"/>
                  </a:lnTo>
                  <a:lnTo>
                    <a:pt x="37029" y="20994"/>
                  </a:lnTo>
                  <a:lnTo>
                    <a:pt x="39487" y="17237"/>
                  </a:lnTo>
                  <a:lnTo>
                    <a:pt x="42253" y="13480"/>
                  </a:lnTo>
                  <a:lnTo>
                    <a:pt x="45172" y="10165"/>
                  </a:lnTo>
                  <a:lnTo>
                    <a:pt x="48092" y="7071"/>
                  </a:lnTo>
                  <a:lnTo>
                    <a:pt x="51318" y="4419"/>
                  </a:lnTo>
                  <a:lnTo>
                    <a:pt x="54238" y="2209"/>
                  </a:lnTo>
                  <a:lnTo>
                    <a:pt x="54238" y="2209"/>
                  </a:lnTo>
                  <a:lnTo>
                    <a:pt x="55620" y="1546"/>
                  </a:lnTo>
                  <a:lnTo>
                    <a:pt x="56696" y="1104"/>
                  </a:lnTo>
                  <a:lnTo>
                    <a:pt x="59615" y="220"/>
                  </a:lnTo>
                  <a:lnTo>
                    <a:pt x="62688" y="0"/>
                  </a:lnTo>
                  <a:lnTo>
                    <a:pt x="66069" y="220"/>
                  </a:lnTo>
                  <a:lnTo>
                    <a:pt x="69756" y="1104"/>
                  </a:lnTo>
                  <a:lnTo>
                    <a:pt x="73290" y="2209"/>
                  </a:lnTo>
                  <a:lnTo>
                    <a:pt x="77131" y="3756"/>
                  </a:lnTo>
                  <a:lnTo>
                    <a:pt x="80819" y="5745"/>
                  </a:lnTo>
                  <a:lnTo>
                    <a:pt x="84353" y="8176"/>
                  </a:lnTo>
                  <a:lnTo>
                    <a:pt x="87887" y="11049"/>
                  </a:lnTo>
                  <a:lnTo>
                    <a:pt x="90960" y="14364"/>
                  </a:lnTo>
                  <a:lnTo>
                    <a:pt x="93879" y="17679"/>
                  </a:lnTo>
                  <a:lnTo>
                    <a:pt x="95416" y="19889"/>
                  </a:lnTo>
                  <a:lnTo>
                    <a:pt x="96491" y="21657"/>
                  </a:lnTo>
                  <a:lnTo>
                    <a:pt x="97567" y="23867"/>
                  </a:lnTo>
                  <a:lnTo>
                    <a:pt x="98796" y="26077"/>
                  </a:lnTo>
                  <a:lnTo>
                    <a:pt x="99718" y="28508"/>
                  </a:lnTo>
                  <a:lnTo>
                    <a:pt x="100332" y="30718"/>
                  </a:lnTo>
                  <a:lnTo>
                    <a:pt x="100947" y="33149"/>
                  </a:lnTo>
                  <a:lnTo>
                    <a:pt x="101562" y="35580"/>
                  </a:lnTo>
                  <a:lnTo>
                    <a:pt x="101562" y="35580"/>
                  </a:lnTo>
                  <a:lnTo>
                    <a:pt x="102023" y="40662"/>
                  </a:lnTo>
                  <a:lnTo>
                    <a:pt x="102483" y="45745"/>
                  </a:lnTo>
                  <a:lnTo>
                    <a:pt x="102637" y="50607"/>
                  </a:lnTo>
                  <a:lnTo>
                    <a:pt x="102637" y="55469"/>
                  </a:lnTo>
                  <a:lnTo>
                    <a:pt x="102483" y="59889"/>
                  </a:lnTo>
                  <a:lnTo>
                    <a:pt x="102023" y="63867"/>
                  </a:lnTo>
                  <a:lnTo>
                    <a:pt x="101562" y="67403"/>
                  </a:lnTo>
                  <a:lnTo>
                    <a:pt x="100793" y="70497"/>
                  </a:lnTo>
                  <a:lnTo>
                    <a:pt x="100793" y="70497"/>
                  </a:lnTo>
                  <a:lnTo>
                    <a:pt x="99718" y="74254"/>
                  </a:lnTo>
                  <a:lnTo>
                    <a:pt x="98950" y="77569"/>
                  </a:lnTo>
                  <a:lnTo>
                    <a:pt x="98181" y="80662"/>
                  </a:lnTo>
                  <a:lnTo>
                    <a:pt x="96952" y="84419"/>
                  </a:lnTo>
                  <a:lnTo>
                    <a:pt x="96952" y="84419"/>
                  </a:lnTo>
                  <a:lnTo>
                    <a:pt x="98335" y="84419"/>
                  </a:lnTo>
                  <a:lnTo>
                    <a:pt x="99718" y="84640"/>
                  </a:lnTo>
                  <a:lnTo>
                    <a:pt x="101101" y="84861"/>
                  </a:lnTo>
                  <a:lnTo>
                    <a:pt x="102637" y="85524"/>
                  </a:lnTo>
                  <a:lnTo>
                    <a:pt x="105403" y="86850"/>
                  </a:lnTo>
                  <a:lnTo>
                    <a:pt x="108015" y="88618"/>
                  </a:lnTo>
                  <a:lnTo>
                    <a:pt x="110781" y="91049"/>
                  </a:lnTo>
                  <a:lnTo>
                    <a:pt x="113085" y="93701"/>
                  </a:lnTo>
                  <a:lnTo>
                    <a:pt x="115544" y="96353"/>
                  </a:lnTo>
                  <a:lnTo>
                    <a:pt x="117695" y="99226"/>
                  </a:lnTo>
                  <a:lnTo>
                    <a:pt x="117695" y="99226"/>
                  </a:lnTo>
                  <a:lnTo>
                    <a:pt x="118309" y="100331"/>
                  </a:lnTo>
                  <a:lnTo>
                    <a:pt x="118770" y="101436"/>
                  </a:lnTo>
                  <a:lnTo>
                    <a:pt x="119231" y="102762"/>
                  </a:lnTo>
                  <a:lnTo>
                    <a:pt x="119539" y="104088"/>
                  </a:lnTo>
                  <a:lnTo>
                    <a:pt x="119692" y="105635"/>
                  </a:lnTo>
                  <a:lnTo>
                    <a:pt x="120000" y="107182"/>
                  </a:lnTo>
                  <a:lnTo>
                    <a:pt x="119692" y="108729"/>
                  </a:lnTo>
                  <a:lnTo>
                    <a:pt x="119692" y="110497"/>
                  </a:lnTo>
                  <a:lnTo>
                    <a:pt x="119385" y="111823"/>
                  </a:lnTo>
                  <a:lnTo>
                    <a:pt x="119078" y="113370"/>
                  </a:lnTo>
                  <a:lnTo>
                    <a:pt x="118463" y="114696"/>
                  </a:lnTo>
                  <a:lnTo>
                    <a:pt x="117695" y="116022"/>
                  </a:lnTo>
                  <a:lnTo>
                    <a:pt x="116927" y="117127"/>
                  </a:lnTo>
                  <a:lnTo>
                    <a:pt x="116005" y="117790"/>
                  </a:lnTo>
                  <a:lnTo>
                    <a:pt x="114929" y="118674"/>
                  </a:lnTo>
                  <a:lnTo>
                    <a:pt x="113700" y="119116"/>
                  </a:lnTo>
                  <a:lnTo>
                    <a:pt x="113700" y="119116"/>
                  </a:lnTo>
                  <a:lnTo>
                    <a:pt x="112163" y="119779"/>
                  </a:lnTo>
                  <a:lnTo>
                    <a:pt x="110473" y="120000"/>
                  </a:lnTo>
                  <a:lnTo>
                    <a:pt x="108937" y="119779"/>
                  </a:lnTo>
                  <a:lnTo>
                    <a:pt x="107093" y="118895"/>
                  </a:lnTo>
                  <a:lnTo>
                    <a:pt x="105403" y="117790"/>
                  </a:lnTo>
                  <a:lnTo>
                    <a:pt x="103713" y="116243"/>
                  </a:lnTo>
                  <a:lnTo>
                    <a:pt x="102023" y="114475"/>
                  </a:lnTo>
                  <a:lnTo>
                    <a:pt x="100640" y="112265"/>
                  </a:lnTo>
                  <a:lnTo>
                    <a:pt x="99257" y="109613"/>
                  </a:lnTo>
                  <a:lnTo>
                    <a:pt x="98181" y="106740"/>
                  </a:lnTo>
                  <a:lnTo>
                    <a:pt x="97106" y="103425"/>
                  </a:lnTo>
                  <a:lnTo>
                    <a:pt x="96338" y="100110"/>
                  </a:lnTo>
                  <a:lnTo>
                    <a:pt x="96030" y="96574"/>
                  </a:lnTo>
                  <a:lnTo>
                    <a:pt x="95723" y="92596"/>
                  </a:lnTo>
                  <a:lnTo>
                    <a:pt x="96030" y="88618"/>
                  </a:lnTo>
                  <a:lnTo>
                    <a:pt x="96491" y="84419"/>
                  </a:lnTo>
                  <a:lnTo>
                    <a:pt x="97259" y="84419"/>
                  </a:lnTo>
                  <a:close/>
                </a:path>
              </a:pathLst>
            </a:custGeom>
            <a:solidFill>
              <a:srgbClr val="8A644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65;p15"/>
            <p:cNvSpPr/>
            <p:nvPr/>
          </p:nvSpPr>
          <p:spPr>
            <a:xfrm>
              <a:off x="3155" y="2319"/>
              <a:ext cx="781" cy="543"/>
            </a:xfrm>
            <a:custGeom>
              <a:rect b="b" l="l" r="r" t="t"/>
              <a:pathLst>
                <a:path extrusionOk="0" h="120000" w="120000">
                  <a:moveTo>
                    <a:pt x="97259" y="84419"/>
                  </a:moveTo>
                  <a:lnTo>
                    <a:pt x="97259" y="84419"/>
                  </a:lnTo>
                  <a:lnTo>
                    <a:pt x="91882" y="78453"/>
                  </a:lnTo>
                  <a:lnTo>
                    <a:pt x="88962" y="75138"/>
                  </a:lnTo>
                  <a:lnTo>
                    <a:pt x="86043" y="71381"/>
                  </a:lnTo>
                  <a:lnTo>
                    <a:pt x="83277" y="67624"/>
                  </a:lnTo>
                  <a:lnTo>
                    <a:pt x="80665" y="63867"/>
                  </a:lnTo>
                  <a:lnTo>
                    <a:pt x="78668" y="59889"/>
                  </a:lnTo>
                  <a:lnTo>
                    <a:pt x="76824" y="55911"/>
                  </a:lnTo>
                  <a:lnTo>
                    <a:pt x="76824" y="55911"/>
                  </a:lnTo>
                  <a:lnTo>
                    <a:pt x="76209" y="54364"/>
                  </a:lnTo>
                  <a:lnTo>
                    <a:pt x="75902" y="52596"/>
                  </a:lnTo>
                  <a:lnTo>
                    <a:pt x="75441" y="50386"/>
                  </a:lnTo>
                  <a:lnTo>
                    <a:pt x="75288" y="48397"/>
                  </a:lnTo>
                  <a:lnTo>
                    <a:pt x="75288" y="43535"/>
                  </a:lnTo>
                  <a:lnTo>
                    <a:pt x="75595" y="38453"/>
                  </a:lnTo>
                  <a:lnTo>
                    <a:pt x="76209" y="33370"/>
                  </a:lnTo>
                  <a:lnTo>
                    <a:pt x="76824" y="28508"/>
                  </a:lnTo>
                  <a:lnTo>
                    <a:pt x="77131" y="23867"/>
                  </a:lnTo>
                  <a:lnTo>
                    <a:pt x="77439" y="19668"/>
                  </a:lnTo>
                  <a:lnTo>
                    <a:pt x="77439" y="19668"/>
                  </a:lnTo>
                  <a:lnTo>
                    <a:pt x="75288" y="23646"/>
                  </a:lnTo>
                  <a:lnTo>
                    <a:pt x="73137" y="27403"/>
                  </a:lnTo>
                  <a:lnTo>
                    <a:pt x="70678" y="30718"/>
                  </a:lnTo>
                  <a:lnTo>
                    <a:pt x="68066" y="33812"/>
                  </a:lnTo>
                  <a:lnTo>
                    <a:pt x="65454" y="36022"/>
                  </a:lnTo>
                  <a:lnTo>
                    <a:pt x="64225" y="37127"/>
                  </a:lnTo>
                  <a:lnTo>
                    <a:pt x="62996" y="38011"/>
                  </a:lnTo>
                  <a:lnTo>
                    <a:pt x="61459" y="38453"/>
                  </a:lnTo>
                  <a:lnTo>
                    <a:pt x="59923" y="39116"/>
                  </a:lnTo>
                  <a:lnTo>
                    <a:pt x="58540" y="39116"/>
                  </a:lnTo>
                  <a:lnTo>
                    <a:pt x="57003" y="39116"/>
                  </a:lnTo>
                  <a:lnTo>
                    <a:pt x="57003" y="39116"/>
                  </a:lnTo>
                  <a:lnTo>
                    <a:pt x="52240" y="38453"/>
                  </a:lnTo>
                  <a:lnTo>
                    <a:pt x="50089" y="38232"/>
                  </a:lnTo>
                  <a:lnTo>
                    <a:pt x="47477" y="38011"/>
                  </a:lnTo>
                  <a:lnTo>
                    <a:pt x="45019" y="37348"/>
                  </a:lnTo>
                  <a:lnTo>
                    <a:pt x="42407" y="36464"/>
                  </a:lnTo>
                  <a:lnTo>
                    <a:pt x="39641" y="34475"/>
                  </a:lnTo>
                  <a:lnTo>
                    <a:pt x="36875" y="32486"/>
                  </a:lnTo>
                  <a:lnTo>
                    <a:pt x="36875" y="32486"/>
                  </a:lnTo>
                  <a:lnTo>
                    <a:pt x="35185" y="31160"/>
                  </a:lnTo>
                  <a:lnTo>
                    <a:pt x="34571" y="30497"/>
                  </a:lnTo>
                  <a:lnTo>
                    <a:pt x="33956" y="30276"/>
                  </a:lnTo>
                  <a:lnTo>
                    <a:pt x="33341" y="30497"/>
                  </a:lnTo>
                  <a:lnTo>
                    <a:pt x="32880" y="30718"/>
                  </a:lnTo>
                  <a:lnTo>
                    <a:pt x="32112" y="31381"/>
                  </a:lnTo>
                  <a:lnTo>
                    <a:pt x="31498" y="32044"/>
                  </a:lnTo>
                  <a:lnTo>
                    <a:pt x="31498" y="32044"/>
                  </a:lnTo>
                  <a:lnTo>
                    <a:pt x="30115" y="34254"/>
                  </a:lnTo>
                  <a:lnTo>
                    <a:pt x="28425" y="36022"/>
                  </a:lnTo>
                  <a:lnTo>
                    <a:pt x="26581" y="37790"/>
                  </a:lnTo>
                  <a:lnTo>
                    <a:pt x="24737" y="39116"/>
                  </a:lnTo>
                  <a:lnTo>
                    <a:pt x="22893" y="40441"/>
                  </a:lnTo>
                  <a:lnTo>
                    <a:pt x="20896" y="41325"/>
                  </a:lnTo>
                  <a:lnTo>
                    <a:pt x="18898" y="42209"/>
                  </a:lnTo>
                  <a:lnTo>
                    <a:pt x="17055" y="42651"/>
                  </a:lnTo>
                  <a:lnTo>
                    <a:pt x="13060" y="43535"/>
                  </a:lnTo>
                  <a:lnTo>
                    <a:pt x="9526" y="43756"/>
                  </a:lnTo>
                  <a:lnTo>
                    <a:pt x="6760" y="43535"/>
                  </a:lnTo>
                  <a:lnTo>
                    <a:pt x="5531" y="43314"/>
                  </a:lnTo>
                  <a:lnTo>
                    <a:pt x="4609" y="42651"/>
                  </a:lnTo>
                  <a:lnTo>
                    <a:pt x="4609" y="42651"/>
                  </a:lnTo>
                  <a:lnTo>
                    <a:pt x="3380" y="41767"/>
                  </a:lnTo>
                  <a:lnTo>
                    <a:pt x="2151" y="40441"/>
                  </a:lnTo>
                  <a:lnTo>
                    <a:pt x="1229" y="38674"/>
                  </a:lnTo>
                  <a:lnTo>
                    <a:pt x="768" y="37127"/>
                  </a:lnTo>
                  <a:lnTo>
                    <a:pt x="153" y="35359"/>
                  </a:lnTo>
                  <a:lnTo>
                    <a:pt x="0" y="33149"/>
                  </a:lnTo>
                  <a:lnTo>
                    <a:pt x="0" y="31160"/>
                  </a:lnTo>
                  <a:lnTo>
                    <a:pt x="153" y="28950"/>
                  </a:lnTo>
                  <a:lnTo>
                    <a:pt x="614" y="27182"/>
                  </a:lnTo>
                  <a:lnTo>
                    <a:pt x="1229" y="24972"/>
                  </a:lnTo>
                  <a:lnTo>
                    <a:pt x="2151" y="22983"/>
                  </a:lnTo>
                  <a:lnTo>
                    <a:pt x="3380" y="21215"/>
                  </a:lnTo>
                  <a:lnTo>
                    <a:pt x="4609" y="19668"/>
                  </a:lnTo>
                  <a:lnTo>
                    <a:pt x="6145" y="18342"/>
                  </a:lnTo>
                  <a:lnTo>
                    <a:pt x="7989" y="17237"/>
                  </a:lnTo>
                  <a:lnTo>
                    <a:pt x="9833" y="16353"/>
                  </a:lnTo>
                  <a:lnTo>
                    <a:pt x="9833" y="16353"/>
                  </a:lnTo>
                  <a:lnTo>
                    <a:pt x="11062" y="16132"/>
                  </a:lnTo>
                  <a:lnTo>
                    <a:pt x="12291" y="16132"/>
                  </a:lnTo>
                  <a:lnTo>
                    <a:pt x="13674" y="16132"/>
                  </a:lnTo>
                  <a:lnTo>
                    <a:pt x="14903" y="16353"/>
                  </a:lnTo>
                  <a:lnTo>
                    <a:pt x="17669" y="17458"/>
                  </a:lnTo>
                  <a:lnTo>
                    <a:pt x="20435" y="19005"/>
                  </a:lnTo>
                  <a:lnTo>
                    <a:pt x="23201" y="21215"/>
                  </a:lnTo>
                  <a:lnTo>
                    <a:pt x="26427" y="23646"/>
                  </a:lnTo>
                  <a:lnTo>
                    <a:pt x="33034" y="28950"/>
                  </a:lnTo>
                  <a:lnTo>
                    <a:pt x="33034" y="28950"/>
                  </a:lnTo>
                  <a:lnTo>
                    <a:pt x="34878" y="24972"/>
                  </a:lnTo>
                  <a:lnTo>
                    <a:pt x="37029" y="20994"/>
                  </a:lnTo>
                  <a:lnTo>
                    <a:pt x="39487" y="17237"/>
                  </a:lnTo>
                  <a:lnTo>
                    <a:pt x="42253" y="13480"/>
                  </a:lnTo>
                  <a:lnTo>
                    <a:pt x="45172" y="10165"/>
                  </a:lnTo>
                  <a:lnTo>
                    <a:pt x="48092" y="7071"/>
                  </a:lnTo>
                  <a:lnTo>
                    <a:pt x="51318" y="4419"/>
                  </a:lnTo>
                  <a:lnTo>
                    <a:pt x="54238" y="2209"/>
                  </a:lnTo>
                  <a:lnTo>
                    <a:pt x="54238" y="2209"/>
                  </a:lnTo>
                  <a:lnTo>
                    <a:pt x="55620" y="1546"/>
                  </a:lnTo>
                  <a:lnTo>
                    <a:pt x="56696" y="1104"/>
                  </a:lnTo>
                  <a:lnTo>
                    <a:pt x="59615" y="220"/>
                  </a:lnTo>
                  <a:lnTo>
                    <a:pt x="62688" y="0"/>
                  </a:lnTo>
                  <a:lnTo>
                    <a:pt x="66069" y="220"/>
                  </a:lnTo>
                  <a:lnTo>
                    <a:pt x="69756" y="1104"/>
                  </a:lnTo>
                  <a:lnTo>
                    <a:pt x="73290" y="2209"/>
                  </a:lnTo>
                  <a:lnTo>
                    <a:pt x="77131" y="3756"/>
                  </a:lnTo>
                  <a:lnTo>
                    <a:pt x="80819" y="5745"/>
                  </a:lnTo>
                  <a:lnTo>
                    <a:pt x="84353" y="8176"/>
                  </a:lnTo>
                  <a:lnTo>
                    <a:pt x="87887" y="11049"/>
                  </a:lnTo>
                  <a:lnTo>
                    <a:pt x="90960" y="14364"/>
                  </a:lnTo>
                  <a:lnTo>
                    <a:pt x="93879" y="17679"/>
                  </a:lnTo>
                  <a:lnTo>
                    <a:pt x="95416" y="19889"/>
                  </a:lnTo>
                  <a:lnTo>
                    <a:pt x="96491" y="21657"/>
                  </a:lnTo>
                  <a:lnTo>
                    <a:pt x="97567" y="23867"/>
                  </a:lnTo>
                  <a:lnTo>
                    <a:pt x="98796" y="26077"/>
                  </a:lnTo>
                  <a:lnTo>
                    <a:pt x="99718" y="28508"/>
                  </a:lnTo>
                  <a:lnTo>
                    <a:pt x="100332" y="30718"/>
                  </a:lnTo>
                  <a:lnTo>
                    <a:pt x="100947" y="33149"/>
                  </a:lnTo>
                  <a:lnTo>
                    <a:pt x="101562" y="35580"/>
                  </a:lnTo>
                  <a:lnTo>
                    <a:pt x="101562" y="35580"/>
                  </a:lnTo>
                  <a:lnTo>
                    <a:pt x="102023" y="40662"/>
                  </a:lnTo>
                  <a:lnTo>
                    <a:pt x="102483" y="45745"/>
                  </a:lnTo>
                  <a:lnTo>
                    <a:pt x="102637" y="50607"/>
                  </a:lnTo>
                  <a:lnTo>
                    <a:pt x="102637" y="55469"/>
                  </a:lnTo>
                  <a:lnTo>
                    <a:pt x="102483" y="59889"/>
                  </a:lnTo>
                  <a:lnTo>
                    <a:pt x="102023" y="63867"/>
                  </a:lnTo>
                  <a:lnTo>
                    <a:pt x="101562" y="67403"/>
                  </a:lnTo>
                  <a:lnTo>
                    <a:pt x="100793" y="70497"/>
                  </a:lnTo>
                  <a:lnTo>
                    <a:pt x="100793" y="70497"/>
                  </a:lnTo>
                  <a:lnTo>
                    <a:pt x="99718" y="74254"/>
                  </a:lnTo>
                  <a:lnTo>
                    <a:pt x="98950" y="77569"/>
                  </a:lnTo>
                  <a:lnTo>
                    <a:pt x="98181" y="80662"/>
                  </a:lnTo>
                  <a:lnTo>
                    <a:pt x="96952" y="84419"/>
                  </a:lnTo>
                  <a:lnTo>
                    <a:pt x="96952" y="84419"/>
                  </a:lnTo>
                  <a:lnTo>
                    <a:pt x="98335" y="84419"/>
                  </a:lnTo>
                  <a:lnTo>
                    <a:pt x="99718" y="84640"/>
                  </a:lnTo>
                  <a:lnTo>
                    <a:pt x="101101" y="84861"/>
                  </a:lnTo>
                  <a:lnTo>
                    <a:pt x="102637" y="85524"/>
                  </a:lnTo>
                  <a:lnTo>
                    <a:pt x="105403" y="86850"/>
                  </a:lnTo>
                  <a:lnTo>
                    <a:pt x="108015" y="88618"/>
                  </a:lnTo>
                  <a:lnTo>
                    <a:pt x="110781" y="91049"/>
                  </a:lnTo>
                  <a:lnTo>
                    <a:pt x="113085" y="93701"/>
                  </a:lnTo>
                  <a:lnTo>
                    <a:pt x="115544" y="96353"/>
                  </a:lnTo>
                  <a:lnTo>
                    <a:pt x="117695" y="99226"/>
                  </a:lnTo>
                  <a:lnTo>
                    <a:pt x="117695" y="99226"/>
                  </a:lnTo>
                  <a:lnTo>
                    <a:pt x="118309" y="100331"/>
                  </a:lnTo>
                  <a:lnTo>
                    <a:pt x="118770" y="101436"/>
                  </a:lnTo>
                  <a:lnTo>
                    <a:pt x="119231" y="102762"/>
                  </a:lnTo>
                  <a:lnTo>
                    <a:pt x="119539" y="104088"/>
                  </a:lnTo>
                  <a:lnTo>
                    <a:pt x="119692" y="105635"/>
                  </a:lnTo>
                  <a:lnTo>
                    <a:pt x="120000" y="107182"/>
                  </a:lnTo>
                  <a:lnTo>
                    <a:pt x="119692" y="108729"/>
                  </a:lnTo>
                  <a:lnTo>
                    <a:pt x="119692" y="110497"/>
                  </a:lnTo>
                  <a:lnTo>
                    <a:pt x="119385" y="111823"/>
                  </a:lnTo>
                  <a:lnTo>
                    <a:pt x="119078" y="113370"/>
                  </a:lnTo>
                  <a:lnTo>
                    <a:pt x="118463" y="114696"/>
                  </a:lnTo>
                  <a:lnTo>
                    <a:pt x="117695" y="116022"/>
                  </a:lnTo>
                  <a:lnTo>
                    <a:pt x="116927" y="117127"/>
                  </a:lnTo>
                  <a:lnTo>
                    <a:pt x="116005" y="117790"/>
                  </a:lnTo>
                  <a:lnTo>
                    <a:pt x="114929" y="118674"/>
                  </a:lnTo>
                  <a:lnTo>
                    <a:pt x="113700" y="119116"/>
                  </a:lnTo>
                  <a:lnTo>
                    <a:pt x="113700" y="119116"/>
                  </a:lnTo>
                  <a:lnTo>
                    <a:pt x="112163" y="119779"/>
                  </a:lnTo>
                  <a:lnTo>
                    <a:pt x="110473" y="120000"/>
                  </a:lnTo>
                  <a:lnTo>
                    <a:pt x="108937" y="119779"/>
                  </a:lnTo>
                  <a:lnTo>
                    <a:pt x="107093" y="118895"/>
                  </a:lnTo>
                  <a:lnTo>
                    <a:pt x="105403" y="117790"/>
                  </a:lnTo>
                  <a:lnTo>
                    <a:pt x="103713" y="116243"/>
                  </a:lnTo>
                  <a:lnTo>
                    <a:pt x="102023" y="114475"/>
                  </a:lnTo>
                  <a:lnTo>
                    <a:pt x="100640" y="112265"/>
                  </a:lnTo>
                  <a:lnTo>
                    <a:pt x="99257" y="109613"/>
                  </a:lnTo>
                  <a:lnTo>
                    <a:pt x="98181" y="106740"/>
                  </a:lnTo>
                  <a:lnTo>
                    <a:pt x="97106" y="103425"/>
                  </a:lnTo>
                  <a:lnTo>
                    <a:pt x="96338" y="100110"/>
                  </a:lnTo>
                  <a:lnTo>
                    <a:pt x="96030" y="96574"/>
                  </a:lnTo>
                  <a:lnTo>
                    <a:pt x="95723" y="92596"/>
                  </a:lnTo>
                  <a:lnTo>
                    <a:pt x="96030" y="88618"/>
                  </a:lnTo>
                  <a:lnTo>
                    <a:pt x="96491" y="84419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66;p15"/>
            <p:cNvSpPr/>
            <p:nvPr/>
          </p:nvSpPr>
          <p:spPr>
            <a:xfrm>
              <a:off x="3147" y="2311"/>
              <a:ext cx="796" cy="558"/>
            </a:xfrm>
            <a:custGeom>
              <a:rect b="b" l="l" r="r" t="t"/>
              <a:pathLst>
                <a:path extrusionOk="0" h="120000" w="120000">
                  <a:moveTo>
                    <a:pt x="1809" y="41075"/>
                  </a:moveTo>
                  <a:lnTo>
                    <a:pt x="1809" y="41075"/>
                  </a:lnTo>
                  <a:lnTo>
                    <a:pt x="2864" y="42580"/>
                  </a:lnTo>
                  <a:lnTo>
                    <a:pt x="4070" y="43870"/>
                  </a:lnTo>
                  <a:lnTo>
                    <a:pt x="5427" y="44516"/>
                  </a:lnTo>
                  <a:lnTo>
                    <a:pt x="6633" y="45376"/>
                  </a:lnTo>
                  <a:lnTo>
                    <a:pt x="8140" y="45806"/>
                  </a:lnTo>
                  <a:lnTo>
                    <a:pt x="9497" y="45806"/>
                  </a:lnTo>
                  <a:lnTo>
                    <a:pt x="12361" y="45806"/>
                  </a:lnTo>
                  <a:lnTo>
                    <a:pt x="12361" y="45806"/>
                  </a:lnTo>
                  <a:lnTo>
                    <a:pt x="14623" y="45591"/>
                  </a:lnTo>
                  <a:lnTo>
                    <a:pt x="16733" y="45376"/>
                  </a:lnTo>
                  <a:lnTo>
                    <a:pt x="18994" y="44946"/>
                  </a:lnTo>
                  <a:lnTo>
                    <a:pt x="20954" y="44086"/>
                  </a:lnTo>
                  <a:lnTo>
                    <a:pt x="23065" y="43010"/>
                  </a:lnTo>
                  <a:lnTo>
                    <a:pt x="25175" y="41935"/>
                  </a:lnTo>
                  <a:lnTo>
                    <a:pt x="27135" y="40430"/>
                  </a:lnTo>
                  <a:lnTo>
                    <a:pt x="28944" y="38924"/>
                  </a:lnTo>
                  <a:lnTo>
                    <a:pt x="28944" y="38924"/>
                  </a:lnTo>
                  <a:lnTo>
                    <a:pt x="30904" y="36774"/>
                  </a:lnTo>
                  <a:lnTo>
                    <a:pt x="32864" y="34623"/>
                  </a:lnTo>
                  <a:lnTo>
                    <a:pt x="32864" y="34623"/>
                  </a:lnTo>
                  <a:lnTo>
                    <a:pt x="33618" y="33763"/>
                  </a:lnTo>
                  <a:lnTo>
                    <a:pt x="34221" y="33333"/>
                  </a:lnTo>
                  <a:lnTo>
                    <a:pt x="34824" y="33333"/>
                  </a:lnTo>
                  <a:lnTo>
                    <a:pt x="35577" y="33548"/>
                  </a:lnTo>
                  <a:lnTo>
                    <a:pt x="36934" y="34623"/>
                  </a:lnTo>
                  <a:lnTo>
                    <a:pt x="38140" y="35913"/>
                  </a:lnTo>
                  <a:lnTo>
                    <a:pt x="38140" y="35913"/>
                  </a:lnTo>
                  <a:lnTo>
                    <a:pt x="40251" y="37419"/>
                  </a:lnTo>
                  <a:lnTo>
                    <a:pt x="42512" y="38709"/>
                  </a:lnTo>
                  <a:lnTo>
                    <a:pt x="44773" y="39354"/>
                  </a:lnTo>
                  <a:lnTo>
                    <a:pt x="47185" y="40215"/>
                  </a:lnTo>
                  <a:lnTo>
                    <a:pt x="47185" y="40215"/>
                  </a:lnTo>
                  <a:lnTo>
                    <a:pt x="51407" y="41075"/>
                  </a:lnTo>
                  <a:lnTo>
                    <a:pt x="53668" y="41290"/>
                  </a:lnTo>
                  <a:lnTo>
                    <a:pt x="55929" y="41505"/>
                  </a:lnTo>
                  <a:lnTo>
                    <a:pt x="58190" y="41505"/>
                  </a:lnTo>
                  <a:lnTo>
                    <a:pt x="60452" y="41290"/>
                  </a:lnTo>
                  <a:lnTo>
                    <a:pt x="62562" y="40430"/>
                  </a:lnTo>
                  <a:lnTo>
                    <a:pt x="64371" y="39354"/>
                  </a:lnTo>
                  <a:lnTo>
                    <a:pt x="64371" y="39354"/>
                  </a:lnTo>
                  <a:lnTo>
                    <a:pt x="66030" y="38494"/>
                  </a:lnTo>
                  <a:lnTo>
                    <a:pt x="67688" y="37204"/>
                  </a:lnTo>
                  <a:lnTo>
                    <a:pt x="69045" y="35483"/>
                  </a:lnTo>
                  <a:lnTo>
                    <a:pt x="70552" y="33978"/>
                  </a:lnTo>
                  <a:lnTo>
                    <a:pt x="73115" y="30322"/>
                  </a:lnTo>
                  <a:lnTo>
                    <a:pt x="75376" y="26451"/>
                  </a:lnTo>
                  <a:lnTo>
                    <a:pt x="75376" y="26451"/>
                  </a:lnTo>
                  <a:lnTo>
                    <a:pt x="74472" y="33978"/>
                  </a:lnTo>
                  <a:lnTo>
                    <a:pt x="74020" y="37849"/>
                  </a:lnTo>
                  <a:lnTo>
                    <a:pt x="73869" y="41720"/>
                  </a:lnTo>
                  <a:lnTo>
                    <a:pt x="73567" y="45591"/>
                  </a:lnTo>
                  <a:lnTo>
                    <a:pt x="73869" y="49247"/>
                  </a:lnTo>
                  <a:lnTo>
                    <a:pt x="74170" y="52688"/>
                  </a:lnTo>
                  <a:lnTo>
                    <a:pt x="74773" y="54408"/>
                  </a:lnTo>
                  <a:lnTo>
                    <a:pt x="75075" y="55913"/>
                  </a:lnTo>
                  <a:lnTo>
                    <a:pt x="75075" y="55913"/>
                  </a:lnTo>
                  <a:lnTo>
                    <a:pt x="76884" y="60000"/>
                  </a:lnTo>
                  <a:lnTo>
                    <a:pt x="78844" y="64301"/>
                  </a:lnTo>
                  <a:lnTo>
                    <a:pt x="81256" y="67741"/>
                  </a:lnTo>
                  <a:lnTo>
                    <a:pt x="83819" y="71397"/>
                  </a:lnTo>
                  <a:lnTo>
                    <a:pt x="86532" y="74838"/>
                  </a:lnTo>
                  <a:lnTo>
                    <a:pt x="89246" y="77849"/>
                  </a:lnTo>
                  <a:lnTo>
                    <a:pt x="94824" y="83870"/>
                  </a:lnTo>
                  <a:lnTo>
                    <a:pt x="94824" y="83870"/>
                  </a:lnTo>
                  <a:lnTo>
                    <a:pt x="94221" y="87526"/>
                  </a:lnTo>
                  <a:lnTo>
                    <a:pt x="94070" y="91397"/>
                  </a:lnTo>
                  <a:lnTo>
                    <a:pt x="94221" y="95268"/>
                  </a:lnTo>
                  <a:lnTo>
                    <a:pt x="94673" y="98924"/>
                  </a:lnTo>
                  <a:lnTo>
                    <a:pt x="95125" y="102365"/>
                  </a:lnTo>
                  <a:lnTo>
                    <a:pt x="96331" y="106021"/>
                  </a:lnTo>
                  <a:lnTo>
                    <a:pt x="97537" y="109247"/>
                  </a:lnTo>
                  <a:lnTo>
                    <a:pt x="99346" y="112258"/>
                  </a:lnTo>
                  <a:lnTo>
                    <a:pt x="99346" y="112258"/>
                  </a:lnTo>
                  <a:lnTo>
                    <a:pt x="100552" y="113978"/>
                  </a:lnTo>
                  <a:lnTo>
                    <a:pt x="102060" y="115913"/>
                  </a:lnTo>
                  <a:lnTo>
                    <a:pt x="103718" y="117419"/>
                  </a:lnTo>
                  <a:lnTo>
                    <a:pt x="105376" y="118709"/>
                  </a:lnTo>
                  <a:lnTo>
                    <a:pt x="107185" y="119569"/>
                  </a:lnTo>
                  <a:lnTo>
                    <a:pt x="108994" y="120000"/>
                  </a:lnTo>
                  <a:lnTo>
                    <a:pt x="110804" y="120000"/>
                  </a:lnTo>
                  <a:lnTo>
                    <a:pt x="111708" y="119784"/>
                  </a:lnTo>
                  <a:lnTo>
                    <a:pt x="112613" y="119569"/>
                  </a:lnTo>
                  <a:lnTo>
                    <a:pt x="112613" y="119569"/>
                  </a:lnTo>
                  <a:lnTo>
                    <a:pt x="114874" y="118279"/>
                  </a:lnTo>
                  <a:lnTo>
                    <a:pt x="115929" y="117419"/>
                  </a:lnTo>
                  <a:lnTo>
                    <a:pt x="116834" y="116344"/>
                  </a:lnTo>
                  <a:lnTo>
                    <a:pt x="117587" y="115268"/>
                  </a:lnTo>
                  <a:lnTo>
                    <a:pt x="118341" y="113978"/>
                  </a:lnTo>
                  <a:lnTo>
                    <a:pt x="119095" y="112473"/>
                  </a:lnTo>
                  <a:lnTo>
                    <a:pt x="119396" y="110967"/>
                  </a:lnTo>
                  <a:lnTo>
                    <a:pt x="119396" y="110967"/>
                  </a:lnTo>
                  <a:lnTo>
                    <a:pt x="119849" y="109462"/>
                  </a:lnTo>
                  <a:lnTo>
                    <a:pt x="120000" y="107956"/>
                  </a:lnTo>
                  <a:lnTo>
                    <a:pt x="120000" y="106236"/>
                  </a:lnTo>
                  <a:lnTo>
                    <a:pt x="120000" y="104731"/>
                  </a:lnTo>
                  <a:lnTo>
                    <a:pt x="119849" y="103225"/>
                  </a:lnTo>
                  <a:lnTo>
                    <a:pt x="119396" y="101720"/>
                  </a:lnTo>
                  <a:lnTo>
                    <a:pt x="119095" y="100215"/>
                  </a:lnTo>
                  <a:lnTo>
                    <a:pt x="118492" y="98924"/>
                  </a:lnTo>
                  <a:lnTo>
                    <a:pt x="118492" y="98924"/>
                  </a:lnTo>
                  <a:lnTo>
                    <a:pt x="116683" y="95698"/>
                  </a:lnTo>
                  <a:lnTo>
                    <a:pt x="114572" y="92903"/>
                  </a:lnTo>
                  <a:lnTo>
                    <a:pt x="112160" y="90107"/>
                  </a:lnTo>
                  <a:lnTo>
                    <a:pt x="109447" y="87741"/>
                  </a:lnTo>
                  <a:lnTo>
                    <a:pt x="106733" y="85591"/>
                  </a:lnTo>
                  <a:lnTo>
                    <a:pt x="103869" y="84086"/>
                  </a:lnTo>
                  <a:lnTo>
                    <a:pt x="101005" y="83010"/>
                  </a:lnTo>
                  <a:lnTo>
                    <a:pt x="98140" y="82365"/>
                  </a:lnTo>
                  <a:lnTo>
                    <a:pt x="98140" y="82365"/>
                  </a:lnTo>
                  <a:lnTo>
                    <a:pt x="99648" y="76559"/>
                  </a:lnTo>
                  <a:lnTo>
                    <a:pt x="101155" y="70967"/>
                  </a:lnTo>
                  <a:lnTo>
                    <a:pt x="102060" y="65161"/>
                  </a:lnTo>
                  <a:lnTo>
                    <a:pt x="102814" y="59354"/>
                  </a:lnTo>
                  <a:lnTo>
                    <a:pt x="102964" y="53333"/>
                  </a:lnTo>
                  <a:lnTo>
                    <a:pt x="102964" y="47096"/>
                  </a:lnTo>
                  <a:lnTo>
                    <a:pt x="102663" y="41290"/>
                  </a:lnTo>
                  <a:lnTo>
                    <a:pt x="101758" y="35053"/>
                  </a:lnTo>
                  <a:lnTo>
                    <a:pt x="101758" y="35053"/>
                  </a:lnTo>
                  <a:lnTo>
                    <a:pt x="101155" y="32688"/>
                  </a:lnTo>
                  <a:lnTo>
                    <a:pt x="100552" y="30752"/>
                  </a:lnTo>
                  <a:lnTo>
                    <a:pt x="99949" y="28602"/>
                  </a:lnTo>
                  <a:lnTo>
                    <a:pt x="99195" y="26451"/>
                  </a:lnTo>
                  <a:lnTo>
                    <a:pt x="97236" y="22580"/>
                  </a:lnTo>
                  <a:lnTo>
                    <a:pt x="94974" y="18924"/>
                  </a:lnTo>
                  <a:lnTo>
                    <a:pt x="92412" y="15698"/>
                  </a:lnTo>
                  <a:lnTo>
                    <a:pt x="90000" y="12903"/>
                  </a:lnTo>
                  <a:lnTo>
                    <a:pt x="86984" y="10322"/>
                  </a:lnTo>
                  <a:lnTo>
                    <a:pt x="84271" y="7956"/>
                  </a:lnTo>
                  <a:lnTo>
                    <a:pt x="84271" y="7956"/>
                  </a:lnTo>
                  <a:lnTo>
                    <a:pt x="81256" y="6021"/>
                  </a:lnTo>
                  <a:lnTo>
                    <a:pt x="78090" y="4301"/>
                  </a:lnTo>
                  <a:lnTo>
                    <a:pt x="75075" y="2795"/>
                  </a:lnTo>
                  <a:lnTo>
                    <a:pt x="71608" y="1505"/>
                  </a:lnTo>
                  <a:lnTo>
                    <a:pt x="68442" y="430"/>
                  </a:lnTo>
                  <a:lnTo>
                    <a:pt x="65125" y="0"/>
                  </a:lnTo>
                  <a:lnTo>
                    <a:pt x="61658" y="0"/>
                  </a:lnTo>
                  <a:lnTo>
                    <a:pt x="58492" y="430"/>
                  </a:lnTo>
                  <a:lnTo>
                    <a:pt x="58492" y="430"/>
                  </a:lnTo>
                  <a:lnTo>
                    <a:pt x="56683" y="860"/>
                  </a:lnTo>
                  <a:lnTo>
                    <a:pt x="54874" y="1935"/>
                  </a:lnTo>
                  <a:lnTo>
                    <a:pt x="53065" y="3010"/>
                  </a:lnTo>
                  <a:lnTo>
                    <a:pt x="50954" y="4086"/>
                  </a:lnTo>
                  <a:lnTo>
                    <a:pt x="49296" y="5591"/>
                  </a:lnTo>
                  <a:lnTo>
                    <a:pt x="47487" y="7096"/>
                  </a:lnTo>
                  <a:lnTo>
                    <a:pt x="44170" y="10537"/>
                  </a:lnTo>
                  <a:lnTo>
                    <a:pt x="41005" y="14408"/>
                  </a:lnTo>
                  <a:lnTo>
                    <a:pt x="38140" y="18709"/>
                  </a:lnTo>
                  <a:lnTo>
                    <a:pt x="35427" y="23225"/>
                  </a:lnTo>
                  <a:lnTo>
                    <a:pt x="33316" y="27741"/>
                  </a:lnTo>
                  <a:lnTo>
                    <a:pt x="33316" y="27741"/>
                  </a:lnTo>
                  <a:lnTo>
                    <a:pt x="29095" y="24086"/>
                  </a:lnTo>
                  <a:lnTo>
                    <a:pt x="24572" y="20645"/>
                  </a:lnTo>
                  <a:lnTo>
                    <a:pt x="22462" y="18924"/>
                  </a:lnTo>
                  <a:lnTo>
                    <a:pt x="20050" y="17634"/>
                  </a:lnTo>
                  <a:lnTo>
                    <a:pt x="17939" y="16774"/>
                  </a:lnTo>
                  <a:lnTo>
                    <a:pt x="15527" y="15913"/>
                  </a:lnTo>
                  <a:lnTo>
                    <a:pt x="15527" y="15913"/>
                  </a:lnTo>
                  <a:lnTo>
                    <a:pt x="13567" y="15698"/>
                  </a:lnTo>
                  <a:lnTo>
                    <a:pt x="11457" y="15913"/>
                  </a:lnTo>
                  <a:lnTo>
                    <a:pt x="9648" y="16344"/>
                  </a:lnTo>
                  <a:lnTo>
                    <a:pt x="7839" y="17204"/>
                  </a:lnTo>
                  <a:lnTo>
                    <a:pt x="6030" y="18494"/>
                  </a:lnTo>
                  <a:lnTo>
                    <a:pt x="4522" y="20000"/>
                  </a:lnTo>
                  <a:lnTo>
                    <a:pt x="3015" y="21935"/>
                  </a:lnTo>
                  <a:lnTo>
                    <a:pt x="1959" y="24086"/>
                  </a:lnTo>
                  <a:lnTo>
                    <a:pt x="1959" y="24086"/>
                  </a:lnTo>
                  <a:lnTo>
                    <a:pt x="1206" y="26021"/>
                  </a:lnTo>
                  <a:lnTo>
                    <a:pt x="603" y="28172"/>
                  </a:lnTo>
                  <a:lnTo>
                    <a:pt x="301" y="30322"/>
                  </a:lnTo>
                  <a:lnTo>
                    <a:pt x="0" y="32473"/>
                  </a:lnTo>
                  <a:lnTo>
                    <a:pt x="150" y="34838"/>
                  </a:lnTo>
                  <a:lnTo>
                    <a:pt x="301" y="36774"/>
                  </a:lnTo>
                  <a:lnTo>
                    <a:pt x="904" y="38924"/>
                  </a:lnTo>
                  <a:lnTo>
                    <a:pt x="1809" y="41075"/>
                  </a:lnTo>
                  <a:lnTo>
                    <a:pt x="1809" y="41075"/>
                  </a:lnTo>
                  <a:close/>
                  <a:moveTo>
                    <a:pt x="96783" y="85591"/>
                  </a:moveTo>
                  <a:lnTo>
                    <a:pt x="96783" y="85591"/>
                  </a:lnTo>
                  <a:lnTo>
                    <a:pt x="98442" y="85591"/>
                  </a:lnTo>
                  <a:lnTo>
                    <a:pt x="100100" y="85806"/>
                  </a:lnTo>
                  <a:lnTo>
                    <a:pt x="101457" y="86451"/>
                  </a:lnTo>
                  <a:lnTo>
                    <a:pt x="102964" y="87096"/>
                  </a:lnTo>
                  <a:lnTo>
                    <a:pt x="105829" y="88817"/>
                  </a:lnTo>
                  <a:lnTo>
                    <a:pt x="108542" y="91182"/>
                  </a:lnTo>
                  <a:lnTo>
                    <a:pt x="108542" y="91182"/>
                  </a:lnTo>
                  <a:lnTo>
                    <a:pt x="110502" y="92903"/>
                  </a:lnTo>
                  <a:lnTo>
                    <a:pt x="112763" y="95268"/>
                  </a:lnTo>
                  <a:lnTo>
                    <a:pt x="114723" y="97634"/>
                  </a:lnTo>
                  <a:lnTo>
                    <a:pt x="115477" y="98924"/>
                  </a:lnTo>
                  <a:lnTo>
                    <a:pt x="116381" y="100215"/>
                  </a:lnTo>
                  <a:lnTo>
                    <a:pt x="116381" y="100215"/>
                  </a:lnTo>
                  <a:lnTo>
                    <a:pt x="116834" y="101505"/>
                  </a:lnTo>
                  <a:lnTo>
                    <a:pt x="117286" y="103010"/>
                  </a:lnTo>
                  <a:lnTo>
                    <a:pt x="117587" y="104516"/>
                  </a:lnTo>
                  <a:lnTo>
                    <a:pt x="117587" y="105806"/>
                  </a:lnTo>
                  <a:lnTo>
                    <a:pt x="117587" y="107311"/>
                  </a:lnTo>
                  <a:lnTo>
                    <a:pt x="117437" y="108817"/>
                  </a:lnTo>
                  <a:lnTo>
                    <a:pt x="117135" y="110107"/>
                  </a:lnTo>
                  <a:lnTo>
                    <a:pt x="116683" y="111397"/>
                  </a:lnTo>
                  <a:lnTo>
                    <a:pt x="115929" y="112688"/>
                  </a:lnTo>
                  <a:lnTo>
                    <a:pt x="115477" y="113763"/>
                  </a:lnTo>
                  <a:lnTo>
                    <a:pt x="114572" y="114838"/>
                  </a:lnTo>
                  <a:lnTo>
                    <a:pt x="113819" y="115698"/>
                  </a:lnTo>
                  <a:lnTo>
                    <a:pt x="112763" y="116129"/>
                  </a:lnTo>
                  <a:lnTo>
                    <a:pt x="111859" y="116559"/>
                  </a:lnTo>
                  <a:lnTo>
                    <a:pt x="110804" y="116989"/>
                  </a:lnTo>
                  <a:lnTo>
                    <a:pt x="109447" y="116989"/>
                  </a:lnTo>
                  <a:lnTo>
                    <a:pt x="109447" y="116989"/>
                  </a:lnTo>
                  <a:lnTo>
                    <a:pt x="107638" y="116344"/>
                  </a:lnTo>
                  <a:lnTo>
                    <a:pt x="105979" y="115698"/>
                  </a:lnTo>
                  <a:lnTo>
                    <a:pt x="104472" y="114623"/>
                  </a:lnTo>
                  <a:lnTo>
                    <a:pt x="102964" y="113118"/>
                  </a:lnTo>
                  <a:lnTo>
                    <a:pt x="101758" y="111397"/>
                  </a:lnTo>
                  <a:lnTo>
                    <a:pt x="100552" y="109677"/>
                  </a:lnTo>
                  <a:lnTo>
                    <a:pt x="99497" y="107526"/>
                  </a:lnTo>
                  <a:lnTo>
                    <a:pt x="98743" y="105591"/>
                  </a:lnTo>
                  <a:lnTo>
                    <a:pt x="98140" y="103225"/>
                  </a:lnTo>
                  <a:lnTo>
                    <a:pt x="97537" y="100645"/>
                  </a:lnTo>
                  <a:lnTo>
                    <a:pt x="96934" y="98064"/>
                  </a:lnTo>
                  <a:lnTo>
                    <a:pt x="96783" y="95698"/>
                  </a:lnTo>
                  <a:lnTo>
                    <a:pt x="96633" y="93118"/>
                  </a:lnTo>
                  <a:lnTo>
                    <a:pt x="96633" y="90537"/>
                  </a:lnTo>
                  <a:lnTo>
                    <a:pt x="96633" y="87956"/>
                  </a:lnTo>
                  <a:lnTo>
                    <a:pt x="96783" y="85591"/>
                  </a:lnTo>
                  <a:lnTo>
                    <a:pt x="96783" y="85591"/>
                  </a:lnTo>
                  <a:close/>
                  <a:moveTo>
                    <a:pt x="35125" y="29892"/>
                  </a:moveTo>
                  <a:lnTo>
                    <a:pt x="35125" y="29892"/>
                  </a:lnTo>
                  <a:lnTo>
                    <a:pt x="36331" y="27311"/>
                  </a:lnTo>
                  <a:lnTo>
                    <a:pt x="37537" y="24731"/>
                  </a:lnTo>
                  <a:lnTo>
                    <a:pt x="40552" y="20215"/>
                  </a:lnTo>
                  <a:lnTo>
                    <a:pt x="43567" y="15913"/>
                  </a:lnTo>
                  <a:lnTo>
                    <a:pt x="46884" y="12258"/>
                  </a:lnTo>
                  <a:lnTo>
                    <a:pt x="46884" y="12258"/>
                  </a:lnTo>
                  <a:lnTo>
                    <a:pt x="49748" y="9462"/>
                  </a:lnTo>
                  <a:lnTo>
                    <a:pt x="52763" y="6881"/>
                  </a:lnTo>
                  <a:lnTo>
                    <a:pt x="54422" y="5591"/>
                  </a:lnTo>
                  <a:lnTo>
                    <a:pt x="56080" y="4731"/>
                  </a:lnTo>
                  <a:lnTo>
                    <a:pt x="57738" y="4086"/>
                  </a:lnTo>
                  <a:lnTo>
                    <a:pt x="59547" y="3440"/>
                  </a:lnTo>
                  <a:lnTo>
                    <a:pt x="59547" y="3440"/>
                  </a:lnTo>
                  <a:lnTo>
                    <a:pt x="62562" y="3225"/>
                  </a:lnTo>
                  <a:lnTo>
                    <a:pt x="65728" y="3440"/>
                  </a:lnTo>
                  <a:lnTo>
                    <a:pt x="68743" y="4086"/>
                  </a:lnTo>
                  <a:lnTo>
                    <a:pt x="71758" y="4731"/>
                  </a:lnTo>
                  <a:lnTo>
                    <a:pt x="74773" y="6021"/>
                  </a:lnTo>
                  <a:lnTo>
                    <a:pt x="77788" y="7311"/>
                  </a:lnTo>
                  <a:lnTo>
                    <a:pt x="80653" y="9247"/>
                  </a:lnTo>
                  <a:lnTo>
                    <a:pt x="83366" y="10967"/>
                  </a:lnTo>
                  <a:lnTo>
                    <a:pt x="83366" y="10967"/>
                  </a:lnTo>
                  <a:lnTo>
                    <a:pt x="86532" y="13548"/>
                  </a:lnTo>
                  <a:lnTo>
                    <a:pt x="89246" y="16344"/>
                  </a:lnTo>
                  <a:lnTo>
                    <a:pt x="91959" y="19569"/>
                  </a:lnTo>
                  <a:lnTo>
                    <a:pt x="94221" y="22795"/>
                  </a:lnTo>
                  <a:lnTo>
                    <a:pt x="96331" y="26666"/>
                  </a:lnTo>
                  <a:lnTo>
                    <a:pt x="97236" y="28817"/>
                  </a:lnTo>
                  <a:lnTo>
                    <a:pt x="98140" y="30967"/>
                  </a:lnTo>
                  <a:lnTo>
                    <a:pt x="98592" y="33333"/>
                  </a:lnTo>
                  <a:lnTo>
                    <a:pt x="99346" y="35483"/>
                  </a:lnTo>
                  <a:lnTo>
                    <a:pt x="99648" y="37849"/>
                  </a:lnTo>
                  <a:lnTo>
                    <a:pt x="100100" y="40430"/>
                  </a:lnTo>
                  <a:lnTo>
                    <a:pt x="100100" y="40430"/>
                  </a:lnTo>
                  <a:lnTo>
                    <a:pt x="100552" y="45591"/>
                  </a:lnTo>
                  <a:lnTo>
                    <a:pt x="100552" y="50967"/>
                  </a:lnTo>
                  <a:lnTo>
                    <a:pt x="100552" y="56129"/>
                  </a:lnTo>
                  <a:lnTo>
                    <a:pt x="100251" y="61075"/>
                  </a:lnTo>
                  <a:lnTo>
                    <a:pt x="99497" y="66236"/>
                  </a:lnTo>
                  <a:lnTo>
                    <a:pt x="98592" y="71182"/>
                  </a:lnTo>
                  <a:lnTo>
                    <a:pt x="97386" y="76129"/>
                  </a:lnTo>
                  <a:lnTo>
                    <a:pt x="95879" y="81075"/>
                  </a:lnTo>
                  <a:lnTo>
                    <a:pt x="95879" y="81075"/>
                  </a:lnTo>
                  <a:lnTo>
                    <a:pt x="91206" y="76129"/>
                  </a:lnTo>
                  <a:lnTo>
                    <a:pt x="86683" y="70752"/>
                  </a:lnTo>
                  <a:lnTo>
                    <a:pt x="86683" y="70752"/>
                  </a:lnTo>
                  <a:lnTo>
                    <a:pt x="84120" y="67096"/>
                  </a:lnTo>
                  <a:lnTo>
                    <a:pt x="81407" y="63440"/>
                  </a:lnTo>
                  <a:lnTo>
                    <a:pt x="80201" y="61290"/>
                  </a:lnTo>
                  <a:lnTo>
                    <a:pt x="78994" y="59354"/>
                  </a:lnTo>
                  <a:lnTo>
                    <a:pt x="77939" y="56989"/>
                  </a:lnTo>
                  <a:lnTo>
                    <a:pt x="77185" y="54623"/>
                  </a:lnTo>
                  <a:lnTo>
                    <a:pt x="77185" y="54623"/>
                  </a:lnTo>
                  <a:lnTo>
                    <a:pt x="76733" y="52903"/>
                  </a:lnTo>
                  <a:lnTo>
                    <a:pt x="76582" y="50752"/>
                  </a:lnTo>
                  <a:lnTo>
                    <a:pt x="76130" y="48817"/>
                  </a:lnTo>
                  <a:lnTo>
                    <a:pt x="76130" y="46666"/>
                  </a:lnTo>
                  <a:lnTo>
                    <a:pt x="76130" y="42365"/>
                  </a:lnTo>
                  <a:lnTo>
                    <a:pt x="76582" y="38064"/>
                  </a:lnTo>
                  <a:lnTo>
                    <a:pt x="77638" y="29462"/>
                  </a:lnTo>
                  <a:lnTo>
                    <a:pt x="77939" y="25161"/>
                  </a:lnTo>
                  <a:lnTo>
                    <a:pt x="78391" y="21075"/>
                  </a:lnTo>
                  <a:lnTo>
                    <a:pt x="78391" y="21075"/>
                  </a:lnTo>
                  <a:lnTo>
                    <a:pt x="78391" y="20645"/>
                  </a:lnTo>
                  <a:lnTo>
                    <a:pt x="78090" y="20000"/>
                  </a:lnTo>
                  <a:lnTo>
                    <a:pt x="77939" y="19784"/>
                  </a:lnTo>
                  <a:lnTo>
                    <a:pt x="77638" y="19569"/>
                  </a:lnTo>
                  <a:lnTo>
                    <a:pt x="77185" y="19354"/>
                  </a:lnTo>
                  <a:lnTo>
                    <a:pt x="77035" y="19354"/>
                  </a:lnTo>
                  <a:lnTo>
                    <a:pt x="76733" y="19569"/>
                  </a:lnTo>
                  <a:lnTo>
                    <a:pt x="76281" y="20000"/>
                  </a:lnTo>
                  <a:lnTo>
                    <a:pt x="76281" y="20000"/>
                  </a:lnTo>
                  <a:lnTo>
                    <a:pt x="73417" y="24946"/>
                  </a:lnTo>
                  <a:lnTo>
                    <a:pt x="72060" y="27526"/>
                  </a:lnTo>
                  <a:lnTo>
                    <a:pt x="70402" y="29892"/>
                  </a:lnTo>
                  <a:lnTo>
                    <a:pt x="68592" y="32258"/>
                  </a:lnTo>
                  <a:lnTo>
                    <a:pt x="66783" y="34193"/>
                  </a:lnTo>
                  <a:lnTo>
                    <a:pt x="64824" y="35913"/>
                  </a:lnTo>
                  <a:lnTo>
                    <a:pt x="62562" y="37204"/>
                  </a:lnTo>
                  <a:lnTo>
                    <a:pt x="62562" y="37204"/>
                  </a:lnTo>
                  <a:lnTo>
                    <a:pt x="60753" y="37634"/>
                  </a:lnTo>
                  <a:lnTo>
                    <a:pt x="58793" y="38064"/>
                  </a:lnTo>
                  <a:lnTo>
                    <a:pt x="56834" y="38064"/>
                  </a:lnTo>
                  <a:lnTo>
                    <a:pt x="54572" y="38064"/>
                  </a:lnTo>
                  <a:lnTo>
                    <a:pt x="50351" y="37634"/>
                  </a:lnTo>
                  <a:lnTo>
                    <a:pt x="46432" y="36559"/>
                  </a:lnTo>
                  <a:lnTo>
                    <a:pt x="46432" y="36559"/>
                  </a:lnTo>
                  <a:lnTo>
                    <a:pt x="43869" y="35483"/>
                  </a:lnTo>
                  <a:lnTo>
                    <a:pt x="41608" y="34193"/>
                  </a:lnTo>
                  <a:lnTo>
                    <a:pt x="39195" y="32688"/>
                  </a:lnTo>
                  <a:lnTo>
                    <a:pt x="37085" y="30967"/>
                  </a:lnTo>
                  <a:lnTo>
                    <a:pt x="37085" y="30967"/>
                  </a:lnTo>
                  <a:lnTo>
                    <a:pt x="36180" y="30107"/>
                  </a:lnTo>
                  <a:lnTo>
                    <a:pt x="35125" y="29892"/>
                  </a:lnTo>
                  <a:lnTo>
                    <a:pt x="35125" y="29892"/>
                  </a:lnTo>
                  <a:close/>
                  <a:moveTo>
                    <a:pt x="3015" y="27741"/>
                  </a:moveTo>
                  <a:lnTo>
                    <a:pt x="3015" y="27741"/>
                  </a:lnTo>
                  <a:lnTo>
                    <a:pt x="4221" y="24731"/>
                  </a:lnTo>
                  <a:lnTo>
                    <a:pt x="4974" y="23655"/>
                  </a:lnTo>
                  <a:lnTo>
                    <a:pt x="5728" y="22580"/>
                  </a:lnTo>
                  <a:lnTo>
                    <a:pt x="6633" y="21505"/>
                  </a:lnTo>
                  <a:lnTo>
                    <a:pt x="7386" y="20860"/>
                  </a:lnTo>
                  <a:lnTo>
                    <a:pt x="9195" y="19784"/>
                  </a:lnTo>
                  <a:lnTo>
                    <a:pt x="11005" y="19354"/>
                  </a:lnTo>
                  <a:lnTo>
                    <a:pt x="12814" y="18924"/>
                  </a:lnTo>
                  <a:lnTo>
                    <a:pt x="14773" y="19354"/>
                  </a:lnTo>
                  <a:lnTo>
                    <a:pt x="17035" y="20000"/>
                  </a:lnTo>
                  <a:lnTo>
                    <a:pt x="18994" y="21075"/>
                  </a:lnTo>
                  <a:lnTo>
                    <a:pt x="20954" y="22150"/>
                  </a:lnTo>
                  <a:lnTo>
                    <a:pt x="25175" y="24946"/>
                  </a:lnTo>
                  <a:lnTo>
                    <a:pt x="28944" y="28172"/>
                  </a:lnTo>
                  <a:lnTo>
                    <a:pt x="32412" y="30752"/>
                  </a:lnTo>
                  <a:lnTo>
                    <a:pt x="32412" y="30752"/>
                  </a:lnTo>
                  <a:lnTo>
                    <a:pt x="30753" y="32688"/>
                  </a:lnTo>
                  <a:lnTo>
                    <a:pt x="29246" y="34838"/>
                  </a:lnTo>
                  <a:lnTo>
                    <a:pt x="29246" y="34838"/>
                  </a:lnTo>
                  <a:lnTo>
                    <a:pt x="27437" y="36344"/>
                  </a:lnTo>
                  <a:lnTo>
                    <a:pt x="25778" y="37634"/>
                  </a:lnTo>
                  <a:lnTo>
                    <a:pt x="23969" y="38924"/>
                  </a:lnTo>
                  <a:lnTo>
                    <a:pt x="22160" y="40000"/>
                  </a:lnTo>
                  <a:lnTo>
                    <a:pt x="22160" y="40000"/>
                  </a:lnTo>
                  <a:lnTo>
                    <a:pt x="18844" y="41505"/>
                  </a:lnTo>
                  <a:lnTo>
                    <a:pt x="15226" y="42580"/>
                  </a:lnTo>
                  <a:lnTo>
                    <a:pt x="13266" y="42795"/>
                  </a:lnTo>
                  <a:lnTo>
                    <a:pt x="11457" y="42795"/>
                  </a:lnTo>
                  <a:lnTo>
                    <a:pt x="9648" y="42795"/>
                  </a:lnTo>
                  <a:lnTo>
                    <a:pt x="8140" y="42580"/>
                  </a:lnTo>
                  <a:lnTo>
                    <a:pt x="8140" y="42580"/>
                  </a:lnTo>
                  <a:lnTo>
                    <a:pt x="6331" y="41720"/>
                  </a:lnTo>
                  <a:lnTo>
                    <a:pt x="4974" y="40430"/>
                  </a:lnTo>
                  <a:lnTo>
                    <a:pt x="3768" y="38924"/>
                  </a:lnTo>
                  <a:lnTo>
                    <a:pt x="3015" y="37204"/>
                  </a:lnTo>
                  <a:lnTo>
                    <a:pt x="2412" y="34838"/>
                  </a:lnTo>
                  <a:lnTo>
                    <a:pt x="2261" y="32473"/>
                  </a:lnTo>
                  <a:lnTo>
                    <a:pt x="2412" y="30107"/>
                  </a:lnTo>
                  <a:lnTo>
                    <a:pt x="3015" y="27741"/>
                  </a:lnTo>
                  <a:lnTo>
                    <a:pt x="3015" y="2774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67;p15"/>
            <p:cNvSpPr/>
            <p:nvPr/>
          </p:nvSpPr>
          <p:spPr>
            <a:xfrm>
              <a:off x="3386" y="2602"/>
              <a:ext cx="272" cy="193"/>
            </a:xfrm>
            <a:custGeom>
              <a:rect b="b" l="l" r="r" t="t"/>
              <a:pathLst>
                <a:path extrusionOk="0" h="120000" w="120000">
                  <a:moveTo>
                    <a:pt x="120000" y="81450"/>
                  </a:moveTo>
                  <a:lnTo>
                    <a:pt x="120000" y="81450"/>
                  </a:lnTo>
                  <a:lnTo>
                    <a:pt x="116911" y="90155"/>
                  </a:lnTo>
                  <a:lnTo>
                    <a:pt x="113382" y="96373"/>
                  </a:lnTo>
                  <a:lnTo>
                    <a:pt x="109411" y="102590"/>
                  </a:lnTo>
                  <a:lnTo>
                    <a:pt x="105441" y="106943"/>
                  </a:lnTo>
                  <a:lnTo>
                    <a:pt x="101029" y="111295"/>
                  </a:lnTo>
                  <a:lnTo>
                    <a:pt x="96176" y="114404"/>
                  </a:lnTo>
                  <a:lnTo>
                    <a:pt x="90882" y="116891"/>
                  </a:lnTo>
                  <a:lnTo>
                    <a:pt x="85588" y="118756"/>
                  </a:lnTo>
                  <a:lnTo>
                    <a:pt x="80294" y="120000"/>
                  </a:lnTo>
                  <a:lnTo>
                    <a:pt x="75000" y="120000"/>
                  </a:lnTo>
                  <a:lnTo>
                    <a:pt x="69264" y="120000"/>
                  </a:lnTo>
                  <a:lnTo>
                    <a:pt x="63529" y="118134"/>
                  </a:lnTo>
                  <a:lnTo>
                    <a:pt x="58235" y="116891"/>
                  </a:lnTo>
                  <a:lnTo>
                    <a:pt x="52500" y="114404"/>
                  </a:lnTo>
                  <a:lnTo>
                    <a:pt x="47205" y="111295"/>
                  </a:lnTo>
                  <a:lnTo>
                    <a:pt x="41911" y="108808"/>
                  </a:lnTo>
                  <a:lnTo>
                    <a:pt x="36176" y="103834"/>
                  </a:lnTo>
                  <a:lnTo>
                    <a:pt x="30882" y="99481"/>
                  </a:lnTo>
                  <a:lnTo>
                    <a:pt x="26470" y="95129"/>
                  </a:lnTo>
                  <a:lnTo>
                    <a:pt x="22058" y="90155"/>
                  </a:lnTo>
                  <a:lnTo>
                    <a:pt x="17647" y="83937"/>
                  </a:lnTo>
                  <a:lnTo>
                    <a:pt x="13676" y="77720"/>
                  </a:lnTo>
                  <a:lnTo>
                    <a:pt x="10588" y="70880"/>
                  </a:lnTo>
                  <a:lnTo>
                    <a:pt x="7058" y="64663"/>
                  </a:lnTo>
                  <a:lnTo>
                    <a:pt x="4411" y="57823"/>
                  </a:lnTo>
                  <a:lnTo>
                    <a:pt x="2647" y="50362"/>
                  </a:lnTo>
                  <a:lnTo>
                    <a:pt x="882" y="42901"/>
                  </a:lnTo>
                  <a:lnTo>
                    <a:pt x="441" y="35440"/>
                  </a:lnTo>
                  <a:lnTo>
                    <a:pt x="0" y="27357"/>
                  </a:lnTo>
                  <a:lnTo>
                    <a:pt x="441" y="18652"/>
                  </a:lnTo>
                  <a:lnTo>
                    <a:pt x="1323" y="10569"/>
                  </a:lnTo>
                  <a:lnTo>
                    <a:pt x="3529" y="2487"/>
                  </a:lnTo>
                  <a:lnTo>
                    <a:pt x="3529" y="2487"/>
                  </a:lnTo>
                  <a:lnTo>
                    <a:pt x="3970" y="1243"/>
                  </a:lnTo>
                  <a:lnTo>
                    <a:pt x="5294" y="0"/>
                  </a:lnTo>
                  <a:lnTo>
                    <a:pt x="6176" y="0"/>
                  </a:lnTo>
                  <a:lnTo>
                    <a:pt x="7941" y="0"/>
                  </a:lnTo>
                  <a:lnTo>
                    <a:pt x="8823" y="1243"/>
                  </a:lnTo>
                  <a:lnTo>
                    <a:pt x="9264" y="2487"/>
                  </a:lnTo>
                  <a:lnTo>
                    <a:pt x="9705" y="3730"/>
                  </a:lnTo>
                  <a:lnTo>
                    <a:pt x="9264" y="6217"/>
                  </a:lnTo>
                  <a:lnTo>
                    <a:pt x="9264" y="6217"/>
                  </a:lnTo>
                  <a:lnTo>
                    <a:pt x="7941" y="13678"/>
                  </a:lnTo>
                  <a:lnTo>
                    <a:pt x="7058" y="20518"/>
                  </a:lnTo>
                  <a:lnTo>
                    <a:pt x="6617" y="27979"/>
                  </a:lnTo>
                  <a:lnTo>
                    <a:pt x="7058" y="34818"/>
                  </a:lnTo>
                  <a:lnTo>
                    <a:pt x="7941" y="41036"/>
                  </a:lnTo>
                  <a:lnTo>
                    <a:pt x="9264" y="47875"/>
                  </a:lnTo>
                  <a:lnTo>
                    <a:pt x="11029" y="54715"/>
                  </a:lnTo>
                  <a:lnTo>
                    <a:pt x="13676" y="60932"/>
                  </a:lnTo>
                  <a:lnTo>
                    <a:pt x="16323" y="66528"/>
                  </a:lnTo>
                  <a:lnTo>
                    <a:pt x="19411" y="72746"/>
                  </a:lnTo>
                  <a:lnTo>
                    <a:pt x="22500" y="77720"/>
                  </a:lnTo>
                  <a:lnTo>
                    <a:pt x="26470" y="83316"/>
                  </a:lnTo>
                  <a:lnTo>
                    <a:pt x="30441" y="87668"/>
                  </a:lnTo>
                  <a:lnTo>
                    <a:pt x="34852" y="92020"/>
                  </a:lnTo>
                  <a:lnTo>
                    <a:pt x="39705" y="95751"/>
                  </a:lnTo>
                  <a:lnTo>
                    <a:pt x="44558" y="99481"/>
                  </a:lnTo>
                  <a:lnTo>
                    <a:pt x="48970" y="102590"/>
                  </a:lnTo>
                  <a:lnTo>
                    <a:pt x="53823" y="105699"/>
                  </a:lnTo>
                  <a:lnTo>
                    <a:pt x="58676" y="107564"/>
                  </a:lnTo>
                  <a:lnTo>
                    <a:pt x="63970" y="109430"/>
                  </a:lnTo>
                  <a:lnTo>
                    <a:pt x="68823" y="110051"/>
                  </a:lnTo>
                  <a:lnTo>
                    <a:pt x="74117" y="110673"/>
                  </a:lnTo>
                  <a:lnTo>
                    <a:pt x="78970" y="110673"/>
                  </a:lnTo>
                  <a:lnTo>
                    <a:pt x="83382" y="110051"/>
                  </a:lnTo>
                  <a:lnTo>
                    <a:pt x="88235" y="108808"/>
                  </a:lnTo>
                  <a:lnTo>
                    <a:pt x="92647" y="106321"/>
                  </a:lnTo>
                  <a:lnTo>
                    <a:pt x="96617" y="103212"/>
                  </a:lnTo>
                  <a:lnTo>
                    <a:pt x="101029" y="100103"/>
                  </a:lnTo>
                  <a:lnTo>
                    <a:pt x="104558" y="95751"/>
                  </a:lnTo>
                  <a:lnTo>
                    <a:pt x="108088" y="90777"/>
                  </a:lnTo>
                  <a:lnTo>
                    <a:pt x="111176" y="85181"/>
                  </a:lnTo>
                  <a:lnTo>
                    <a:pt x="113823" y="78341"/>
                  </a:lnTo>
                  <a:lnTo>
                    <a:pt x="113823" y="78341"/>
                  </a:lnTo>
                  <a:lnTo>
                    <a:pt x="114264" y="76476"/>
                  </a:lnTo>
                  <a:lnTo>
                    <a:pt x="116029" y="75854"/>
                  </a:lnTo>
                  <a:lnTo>
                    <a:pt x="116911" y="75854"/>
                  </a:lnTo>
                  <a:lnTo>
                    <a:pt x="117794" y="75854"/>
                  </a:lnTo>
                  <a:lnTo>
                    <a:pt x="119117" y="77098"/>
                  </a:lnTo>
                  <a:lnTo>
                    <a:pt x="120000" y="77720"/>
                  </a:lnTo>
                  <a:lnTo>
                    <a:pt x="120000" y="80207"/>
                  </a:lnTo>
                  <a:lnTo>
                    <a:pt x="120000" y="81450"/>
                  </a:lnTo>
                  <a:lnTo>
                    <a:pt x="120000" y="814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p15"/>
            <p:cNvSpPr/>
            <p:nvPr/>
          </p:nvSpPr>
          <p:spPr>
            <a:xfrm>
              <a:off x="3671" y="2666"/>
              <a:ext cx="38" cy="37"/>
            </a:xfrm>
            <a:custGeom>
              <a:rect b="b" l="l" r="r" t="t"/>
              <a:pathLst>
                <a:path extrusionOk="0" h="120000" w="120000">
                  <a:moveTo>
                    <a:pt x="9473" y="35675"/>
                  </a:moveTo>
                  <a:lnTo>
                    <a:pt x="9473" y="35675"/>
                  </a:lnTo>
                  <a:lnTo>
                    <a:pt x="6315" y="45405"/>
                  </a:lnTo>
                  <a:lnTo>
                    <a:pt x="0" y="58378"/>
                  </a:lnTo>
                  <a:lnTo>
                    <a:pt x="6315" y="81081"/>
                  </a:lnTo>
                  <a:lnTo>
                    <a:pt x="15789" y="100540"/>
                  </a:lnTo>
                  <a:lnTo>
                    <a:pt x="25263" y="110270"/>
                  </a:lnTo>
                  <a:lnTo>
                    <a:pt x="31578" y="116756"/>
                  </a:lnTo>
                  <a:lnTo>
                    <a:pt x="31578" y="116756"/>
                  </a:lnTo>
                  <a:lnTo>
                    <a:pt x="44210" y="120000"/>
                  </a:lnTo>
                  <a:lnTo>
                    <a:pt x="53684" y="120000"/>
                  </a:lnTo>
                  <a:lnTo>
                    <a:pt x="75789" y="116756"/>
                  </a:lnTo>
                  <a:lnTo>
                    <a:pt x="94736" y="103783"/>
                  </a:lnTo>
                  <a:lnTo>
                    <a:pt x="104210" y="97297"/>
                  </a:lnTo>
                  <a:lnTo>
                    <a:pt x="110526" y="84324"/>
                  </a:lnTo>
                  <a:lnTo>
                    <a:pt x="110526" y="84324"/>
                  </a:lnTo>
                  <a:lnTo>
                    <a:pt x="113684" y="74594"/>
                  </a:lnTo>
                  <a:lnTo>
                    <a:pt x="120000" y="61621"/>
                  </a:lnTo>
                  <a:lnTo>
                    <a:pt x="113684" y="38918"/>
                  </a:lnTo>
                  <a:lnTo>
                    <a:pt x="107368" y="19459"/>
                  </a:lnTo>
                  <a:lnTo>
                    <a:pt x="94736" y="12972"/>
                  </a:lnTo>
                  <a:lnTo>
                    <a:pt x="88421" y="3243"/>
                  </a:lnTo>
                  <a:lnTo>
                    <a:pt x="88421" y="3243"/>
                  </a:lnTo>
                  <a:lnTo>
                    <a:pt x="75789" y="0"/>
                  </a:lnTo>
                  <a:lnTo>
                    <a:pt x="66315" y="0"/>
                  </a:lnTo>
                  <a:lnTo>
                    <a:pt x="44210" y="3243"/>
                  </a:lnTo>
                  <a:lnTo>
                    <a:pt x="25263" y="16216"/>
                  </a:lnTo>
                  <a:lnTo>
                    <a:pt x="15789" y="22702"/>
                  </a:lnTo>
                  <a:lnTo>
                    <a:pt x="9473" y="35675"/>
                  </a:lnTo>
                  <a:lnTo>
                    <a:pt x="9473" y="3567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69;p15"/>
            <p:cNvSpPr/>
            <p:nvPr/>
          </p:nvSpPr>
          <p:spPr>
            <a:xfrm>
              <a:off x="3411" y="2526"/>
              <a:ext cx="38" cy="37"/>
            </a:xfrm>
            <a:custGeom>
              <a:rect b="b" l="l" r="r" t="t"/>
              <a:pathLst>
                <a:path extrusionOk="0" h="120000" w="120000">
                  <a:moveTo>
                    <a:pt x="6315" y="29189"/>
                  </a:moveTo>
                  <a:lnTo>
                    <a:pt x="6315" y="29189"/>
                  </a:lnTo>
                  <a:lnTo>
                    <a:pt x="0" y="42162"/>
                  </a:lnTo>
                  <a:lnTo>
                    <a:pt x="0" y="51891"/>
                  </a:lnTo>
                  <a:lnTo>
                    <a:pt x="3157" y="77837"/>
                  </a:lnTo>
                  <a:lnTo>
                    <a:pt x="15789" y="100540"/>
                  </a:lnTo>
                  <a:lnTo>
                    <a:pt x="22105" y="107027"/>
                  </a:lnTo>
                  <a:lnTo>
                    <a:pt x="34736" y="116756"/>
                  </a:lnTo>
                  <a:lnTo>
                    <a:pt x="34736" y="116756"/>
                  </a:lnTo>
                  <a:lnTo>
                    <a:pt x="44210" y="120000"/>
                  </a:lnTo>
                  <a:lnTo>
                    <a:pt x="56842" y="120000"/>
                  </a:lnTo>
                  <a:lnTo>
                    <a:pt x="78947" y="120000"/>
                  </a:lnTo>
                  <a:lnTo>
                    <a:pt x="97894" y="107027"/>
                  </a:lnTo>
                  <a:lnTo>
                    <a:pt x="104210" y="100540"/>
                  </a:lnTo>
                  <a:lnTo>
                    <a:pt x="113684" y="87567"/>
                  </a:lnTo>
                  <a:lnTo>
                    <a:pt x="113684" y="87567"/>
                  </a:lnTo>
                  <a:lnTo>
                    <a:pt x="116842" y="77837"/>
                  </a:lnTo>
                  <a:lnTo>
                    <a:pt x="120000" y="64864"/>
                  </a:lnTo>
                  <a:lnTo>
                    <a:pt x="116842" y="42162"/>
                  </a:lnTo>
                  <a:lnTo>
                    <a:pt x="104210" y="22702"/>
                  </a:lnTo>
                  <a:lnTo>
                    <a:pt x="97894" y="9729"/>
                  </a:lnTo>
                  <a:lnTo>
                    <a:pt x="85263" y="6486"/>
                  </a:lnTo>
                  <a:lnTo>
                    <a:pt x="85263" y="6486"/>
                  </a:lnTo>
                  <a:lnTo>
                    <a:pt x="75789" y="3243"/>
                  </a:lnTo>
                  <a:lnTo>
                    <a:pt x="63157" y="0"/>
                  </a:lnTo>
                  <a:lnTo>
                    <a:pt x="41052" y="3243"/>
                  </a:lnTo>
                  <a:lnTo>
                    <a:pt x="22105" y="9729"/>
                  </a:lnTo>
                  <a:lnTo>
                    <a:pt x="9473" y="22702"/>
                  </a:lnTo>
                  <a:lnTo>
                    <a:pt x="6315" y="29189"/>
                  </a:lnTo>
                  <a:lnTo>
                    <a:pt x="6315" y="2918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70;p15"/>
            <p:cNvSpPr/>
            <p:nvPr/>
          </p:nvSpPr>
          <p:spPr>
            <a:xfrm>
              <a:off x="3671" y="2716"/>
              <a:ext cx="51" cy="46"/>
            </a:xfrm>
            <a:custGeom>
              <a:rect b="b" l="l" r="r" t="t"/>
              <a:pathLst>
                <a:path extrusionOk="0" h="120000" w="120000">
                  <a:moveTo>
                    <a:pt x="7058" y="28695"/>
                  </a:moveTo>
                  <a:lnTo>
                    <a:pt x="7058" y="28695"/>
                  </a:lnTo>
                  <a:lnTo>
                    <a:pt x="0" y="41739"/>
                  </a:lnTo>
                  <a:lnTo>
                    <a:pt x="0" y="52173"/>
                  </a:lnTo>
                  <a:lnTo>
                    <a:pt x="0" y="65217"/>
                  </a:lnTo>
                  <a:lnTo>
                    <a:pt x="4705" y="75652"/>
                  </a:lnTo>
                  <a:lnTo>
                    <a:pt x="9411" y="86086"/>
                  </a:lnTo>
                  <a:lnTo>
                    <a:pt x="18823" y="99130"/>
                  </a:lnTo>
                  <a:lnTo>
                    <a:pt x="25882" y="104347"/>
                  </a:lnTo>
                  <a:lnTo>
                    <a:pt x="35294" y="114782"/>
                  </a:lnTo>
                  <a:lnTo>
                    <a:pt x="35294" y="114782"/>
                  </a:lnTo>
                  <a:lnTo>
                    <a:pt x="47058" y="117391"/>
                  </a:lnTo>
                  <a:lnTo>
                    <a:pt x="61176" y="120000"/>
                  </a:lnTo>
                  <a:lnTo>
                    <a:pt x="70588" y="120000"/>
                  </a:lnTo>
                  <a:lnTo>
                    <a:pt x="82352" y="120000"/>
                  </a:lnTo>
                  <a:lnTo>
                    <a:pt x="91764" y="117391"/>
                  </a:lnTo>
                  <a:lnTo>
                    <a:pt x="98823" y="112173"/>
                  </a:lnTo>
                  <a:lnTo>
                    <a:pt x="108235" y="101739"/>
                  </a:lnTo>
                  <a:lnTo>
                    <a:pt x="112941" y="91304"/>
                  </a:lnTo>
                  <a:lnTo>
                    <a:pt x="112941" y="91304"/>
                  </a:lnTo>
                  <a:lnTo>
                    <a:pt x="120000" y="83478"/>
                  </a:lnTo>
                  <a:lnTo>
                    <a:pt x="120000" y="70434"/>
                  </a:lnTo>
                  <a:lnTo>
                    <a:pt x="120000" y="57391"/>
                  </a:lnTo>
                  <a:lnTo>
                    <a:pt x="117647" y="49565"/>
                  </a:lnTo>
                  <a:lnTo>
                    <a:pt x="110588" y="36521"/>
                  </a:lnTo>
                  <a:lnTo>
                    <a:pt x="103529" y="26086"/>
                  </a:lnTo>
                  <a:lnTo>
                    <a:pt x="94117" y="15652"/>
                  </a:lnTo>
                  <a:lnTo>
                    <a:pt x="82352" y="10434"/>
                  </a:lnTo>
                  <a:lnTo>
                    <a:pt x="82352" y="10434"/>
                  </a:lnTo>
                  <a:lnTo>
                    <a:pt x="70588" y="5217"/>
                  </a:lnTo>
                  <a:lnTo>
                    <a:pt x="61176" y="0"/>
                  </a:lnTo>
                  <a:lnTo>
                    <a:pt x="49411" y="0"/>
                  </a:lnTo>
                  <a:lnTo>
                    <a:pt x="37647" y="5217"/>
                  </a:lnTo>
                  <a:lnTo>
                    <a:pt x="28235" y="7826"/>
                  </a:lnTo>
                  <a:lnTo>
                    <a:pt x="18823" y="13043"/>
                  </a:lnTo>
                  <a:lnTo>
                    <a:pt x="11764" y="20869"/>
                  </a:lnTo>
                  <a:lnTo>
                    <a:pt x="7058" y="28695"/>
                  </a:lnTo>
                  <a:lnTo>
                    <a:pt x="7058" y="28695"/>
                  </a:lnTo>
                  <a:close/>
                </a:path>
              </a:pathLst>
            </a:custGeom>
            <a:solidFill>
              <a:srgbClr val="F9C5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15"/>
            <p:cNvSpPr/>
            <p:nvPr/>
          </p:nvSpPr>
          <p:spPr>
            <a:xfrm>
              <a:off x="3342" y="2542"/>
              <a:ext cx="51" cy="46"/>
            </a:xfrm>
            <a:custGeom>
              <a:rect b="b" l="l" r="r" t="t"/>
              <a:pathLst>
                <a:path extrusionOk="0" h="120000" w="120000">
                  <a:moveTo>
                    <a:pt x="4705" y="28695"/>
                  </a:moveTo>
                  <a:lnTo>
                    <a:pt x="4705" y="28695"/>
                  </a:lnTo>
                  <a:lnTo>
                    <a:pt x="0" y="41739"/>
                  </a:lnTo>
                  <a:lnTo>
                    <a:pt x="0" y="52173"/>
                  </a:lnTo>
                  <a:lnTo>
                    <a:pt x="0" y="62608"/>
                  </a:lnTo>
                  <a:lnTo>
                    <a:pt x="4705" y="75652"/>
                  </a:lnTo>
                  <a:lnTo>
                    <a:pt x="9411" y="86086"/>
                  </a:lnTo>
                  <a:lnTo>
                    <a:pt x="14117" y="93913"/>
                  </a:lnTo>
                  <a:lnTo>
                    <a:pt x="25882" y="104347"/>
                  </a:lnTo>
                  <a:lnTo>
                    <a:pt x="35294" y="114782"/>
                  </a:lnTo>
                  <a:lnTo>
                    <a:pt x="35294" y="114782"/>
                  </a:lnTo>
                  <a:lnTo>
                    <a:pt x="47058" y="117391"/>
                  </a:lnTo>
                  <a:lnTo>
                    <a:pt x="56470" y="120000"/>
                  </a:lnTo>
                  <a:lnTo>
                    <a:pt x="70588" y="120000"/>
                  </a:lnTo>
                  <a:lnTo>
                    <a:pt x="80000" y="120000"/>
                  </a:lnTo>
                  <a:lnTo>
                    <a:pt x="91764" y="117391"/>
                  </a:lnTo>
                  <a:lnTo>
                    <a:pt x="98823" y="109565"/>
                  </a:lnTo>
                  <a:lnTo>
                    <a:pt x="108235" y="101739"/>
                  </a:lnTo>
                  <a:lnTo>
                    <a:pt x="112941" y="91304"/>
                  </a:lnTo>
                  <a:lnTo>
                    <a:pt x="112941" y="91304"/>
                  </a:lnTo>
                  <a:lnTo>
                    <a:pt x="117647" y="83478"/>
                  </a:lnTo>
                  <a:lnTo>
                    <a:pt x="120000" y="70434"/>
                  </a:lnTo>
                  <a:lnTo>
                    <a:pt x="120000" y="57391"/>
                  </a:lnTo>
                  <a:lnTo>
                    <a:pt x="112941" y="46956"/>
                  </a:lnTo>
                  <a:lnTo>
                    <a:pt x="110588" y="36521"/>
                  </a:lnTo>
                  <a:lnTo>
                    <a:pt x="103529" y="26086"/>
                  </a:lnTo>
                  <a:lnTo>
                    <a:pt x="94117" y="15652"/>
                  </a:lnTo>
                  <a:lnTo>
                    <a:pt x="82352" y="10434"/>
                  </a:lnTo>
                  <a:lnTo>
                    <a:pt x="82352" y="10434"/>
                  </a:lnTo>
                  <a:lnTo>
                    <a:pt x="70588" y="5217"/>
                  </a:lnTo>
                  <a:lnTo>
                    <a:pt x="61176" y="0"/>
                  </a:lnTo>
                  <a:lnTo>
                    <a:pt x="49411" y="0"/>
                  </a:lnTo>
                  <a:lnTo>
                    <a:pt x="37647" y="0"/>
                  </a:lnTo>
                  <a:lnTo>
                    <a:pt x="28235" y="7826"/>
                  </a:lnTo>
                  <a:lnTo>
                    <a:pt x="18823" y="10434"/>
                  </a:lnTo>
                  <a:lnTo>
                    <a:pt x="11764" y="20869"/>
                  </a:lnTo>
                  <a:lnTo>
                    <a:pt x="4705" y="28695"/>
                  </a:lnTo>
                  <a:lnTo>
                    <a:pt x="4705" y="28695"/>
                  </a:lnTo>
                  <a:close/>
                </a:path>
              </a:pathLst>
            </a:custGeom>
            <a:solidFill>
              <a:srgbClr val="F9C5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172;p15"/>
            <p:cNvSpPr/>
            <p:nvPr/>
          </p:nvSpPr>
          <p:spPr>
            <a:xfrm>
              <a:off x="4077" y="3241"/>
              <a:ext cx="127" cy="363"/>
            </a:xfrm>
            <a:custGeom>
              <a:rect b="b" l="l" r="r" t="t"/>
              <a:pathLst>
                <a:path extrusionOk="0" h="120000" w="120000">
                  <a:moveTo>
                    <a:pt x="104881" y="2314"/>
                  </a:moveTo>
                  <a:lnTo>
                    <a:pt x="104881" y="2314"/>
                  </a:lnTo>
                  <a:lnTo>
                    <a:pt x="104881" y="9917"/>
                  </a:lnTo>
                  <a:lnTo>
                    <a:pt x="102047" y="17520"/>
                  </a:lnTo>
                  <a:lnTo>
                    <a:pt x="99212" y="24793"/>
                  </a:lnTo>
                  <a:lnTo>
                    <a:pt x="94488" y="32396"/>
                  </a:lnTo>
                  <a:lnTo>
                    <a:pt x="84094" y="46611"/>
                  </a:lnTo>
                  <a:lnTo>
                    <a:pt x="72755" y="60826"/>
                  </a:lnTo>
                  <a:lnTo>
                    <a:pt x="72755" y="60826"/>
                  </a:lnTo>
                  <a:lnTo>
                    <a:pt x="60472" y="75371"/>
                  </a:lnTo>
                  <a:lnTo>
                    <a:pt x="53858" y="82644"/>
                  </a:lnTo>
                  <a:lnTo>
                    <a:pt x="45354" y="89917"/>
                  </a:lnTo>
                  <a:lnTo>
                    <a:pt x="36850" y="96859"/>
                  </a:lnTo>
                  <a:lnTo>
                    <a:pt x="26456" y="103801"/>
                  </a:lnTo>
                  <a:lnTo>
                    <a:pt x="14173" y="110082"/>
                  </a:lnTo>
                  <a:lnTo>
                    <a:pt x="1889" y="116033"/>
                  </a:lnTo>
                  <a:lnTo>
                    <a:pt x="1889" y="116033"/>
                  </a:lnTo>
                  <a:lnTo>
                    <a:pt x="0" y="117024"/>
                  </a:lnTo>
                  <a:lnTo>
                    <a:pt x="0" y="118016"/>
                  </a:lnTo>
                  <a:lnTo>
                    <a:pt x="0" y="118677"/>
                  </a:lnTo>
                  <a:lnTo>
                    <a:pt x="2834" y="119669"/>
                  </a:lnTo>
                  <a:lnTo>
                    <a:pt x="4724" y="120000"/>
                  </a:lnTo>
                  <a:lnTo>
                    <a:pt x="8503" y="120000"/>
                  </a:lnTo>
                  <a:lnTo>
                    <a:pt x="10393" y="119669"/>
                  </a:lnTo>
                  <a:lnTo>
                    <a:pt x="13228" y="119008"/>
                  </a:lnTo>
                  <a:lnTo>
                    <a:pt x="13228" y="119008"/>
                  </a:lnTo>
                  <a:lnTo>
                    <a:pt x="26456" y="112727"/>
                  </a:lnTo>
                  <a:lnTo>
                    <a:pt x="38740" y="106115"/>
                  </a:lnTo>
                  <a:lnTo>
                    <a:pt x="49133" y="99173"/>
                  </a:lnTo>
                  <a:lnTo>
                    <a:pt x="58582" y="92231"/>
                  </a:lnTo>
                  <a:lnTo>
                    <a:pt x="66141" y="84958"/>
                  </a:lnTo>
                  <a:lnTo>
                    <a:pt x="72755" y="77355"/>
                  </a:lnTo>
                  <a:lnTo>
                    <a:pt x="86929" y="62809"/>
                  </a:lnTo>
                  <a:lnTo>
                    <a:pt x="86929" y="62809"/>
                  </a:lnTo>
                  <a:lnTo>
                    <a:pt x="98267" y="48264"/>
                  </a:lnTo>
                  <a:lnTo>
                    <a:pt x="104881" y="40661"/>
                  </a:lnTo>
                  <a:lnTo>
                    <a:pt x="109606" y="33057"/>
                  </a:lnTo>
                  <a:lnTo>
                    <a:pt x="113385" y="25454"/>
                  </a:lnTo>
                  <a:lnTo>
                    <a:pt x="117165" y="17851"/>
                  </a:lnTo>
                  <a:lnTo>
                    <a:pt x="120000" y="10247"/>
                  </a:lnTo>
                  <a:lnTo>
                    <a:pt x="120000" y="2975"/>
                  </a:lnTo>
                  <a:lnTo>
                    <a:pt x="120000" y="2975"/>
                  </a:lnTo>
                  <a:lnTo>
                    <a:pt x="118110" y="1652"/>
                  </a:lnTo>
                  <a:lnTo>
                    <a:pt x="117165" y="991"/>
                  </a:lnTo>
                  <a:lnTo>
                    <a:pt x="115275" y="330"/>
                  </a:lnTo>
                  <a:lnTo>
                    <a:pt x="111496" y="0"/>
                  </a:lnTo>
                  <a:lnTo>
                    <a:pt x="109606" y="330"/>
                  </a:lnTo>
                  <a:lnTo>
                    <a:pt x="106771" y="991"/>
                  </a:lnTo>
                  <a:lnTo>
                    <a:pt x="105826" y="1652"/>
                  </a:lnTo>
                  <a:lnTo>
                    <a:pt x="104881" y="2314"/>
                  </a:lnTo>
                  <a:lnTo>
                    <a:pt x="104881" y="23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173;p15"/>
            <p:cNvSpPr/>
            <p:nvPr/>
          </p:nvSpPr>
          <p:spPr>
            <a:xfrm>
              <a:off x="3984" y="3575"/>
              <a:ext cx="98" cy="51"/>
            </a:xfrm>
            <a:custGeom>
              <a:rect b="b" l="l" r="r" t="t"/>
              <a:pathLst>
                <a:path extrusionOk="0" h="120000" w="120000">
                  <a:moveTo>
                    <a:pt x="8571" y="2352"/>
                  </a:moveTo>
                  <a:lnTo>
                    <a:pt x="8571" y="2352"/>
                  </a:lnTo>
                  <a:lnTo>
                    <a:pt x="37959" y="0"/>
                  </a:lnTo>
                  <a:lnTo>
                    <a:pt x="52653" y="0"/>
                  </a:lnTo>
                  <a:lnTo>
                    <a:pt x="67346" y="0"/>
                  </a:lnTo>
                  <a:lnTo>
                    <a:pt x="80816" y="2352"/>
                  </a:lnTo>
                  <a:lnTo>
                    <a:pt x="94285" y="9411"/>
                  </a:lnTo>
                  <a:lnTo>
                    <a:pt x="106530" y="16470"/>
                  </a:lnTo>
                  <a:lnTo>
                    <a:pt x="119999" y="30588"/>
                  </a:lnTo>
                  <a:lnTo>
                    <a:pt x="119999" y="30588"/>
                  </a:lnTo>
                  <a:lnTo>
                    <a:pt x="119999" y="44705"/>
                  </a:lnTo>
                  <a:lnTo>
                    <a:pt x="119999" y="56470"/>
                  </a:lnTo>
                  <a:lnTo>
                    <a:pt x="117551" y="68235"/>
                  </a:lnTo>
                  <a:lnTo>
                    <a:pt x="113877" y="77647"/>
                  </a:lnTo>
                  <a:lnTo>
                    <a:pt x="108979" y="94117"/>
                  </a:lnTo>
                  <a:lnTo>
                    <a:pt x="97959" y="105882"/>
                  </a:lnTo>
                  <a:lnTo>
                    <a:pt x="88163" y="112941"/>
                  </a:lnTo>
                  <a:lnTo>
                    <a:pt x="74693" y="120000"/>
                  </a:lnTo>
                  <a:lnTo>
                    <a:pt x="62448" y="120000"/>
                  </a:lnTo>
                  <a:lnTo>
                    <a:pt x="50204" y="115294"/>
                  </a:lnTo>
                  <a:lnTo>
                    <a:pt x="36734" y="110588"/>
                  </a:lnTo>
                  <a:lnTo>
                    <a:pt x="25714" y="101176"/>
                  </a:lnTo>
                  <a:lnTo>
                    <a:pt x="15918" y="91764"/>
                  </a:lnTo>
                  <a:lnTo>
                    <a:pt x="7346" y="77647"/>
                  </a:lnTo>
                  <a:lnTo>
                    <a:pt x="1224" y="61176"/>
                  </a:lnTo>
                  <a:lnTo>
                    <a:pt x="0" y="44705"/>
                  </a:lnTo>
                  <a:lnTo>
                    <a:pt x="0" y="37647"/>
                  </a:lnTo>
                  <a:lnTo>
                    <a:pt x="0" y="28235"/>
                  </a:lnTo>
                  <a:lnTo>
                    <a:pt x="1224" y="16470"/>
                  </a:lnTo>
                  <a:lnTo>
                    <a:pt x="3673" y="9411"/>
                  </a:lnTo>
                  <a:lnTo>
                    <a:pt x="8571" y="2352"/>
                  </a:lnTo>
                  <a:close/>
                </a:path>
              </a:pathLst>
            </a:custGeom>
            <a:solidFill>
              <a:srgbClr val="00A0C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174;p15"/>
            <p:cNvSpPr/>
            <p:nvPr/>
          </p:nvSpPr>
          <p:spPr>
            <a:xfrm>
              <a:off x="3975" y="3568"/>
              <a:ext cx="116" cy="65"/>
            </a:xfrm>
            <a:custGeom>
              <a:rect b="b" l="l" r="r" t="t"/>
              <a:pathLst>
                <a:path extrusionOk="0" h="120000" w="120000">
                  <a:moveTo>
                    <a:pt x="17586" y="1846"/>
                  </a:moveTo>
                  <a:lnTo>
                    <a:pt x="17586" y="1846"/>
                  </a:lnTo>
                  <a:lnTo>
                    <a:pt x="15517" y="1846"/>
                  </a:lnTo>
                  <a:lnTo>
                    <a:pt x="12413" y="3692"/>
                  </a:lnTo>
                  <a:lnTo>
                    <a:pt x="12413" y="3692"/>
                  </a:lnTo>
                  <a:lnTo>
                    <a:pt x="8275" y="11076"/>
                  </a:lnTo>
                  <a:lnTo>
                    <a:pt x="4137" y="20307"/>
                  </a:lnTo>
                  <a:lnTo>
                    <a:pt x="2068" y="31384"/>
                  </a:lnTo>
                  <a:lnTo>
                    <a:pt x="0" y="42461"/>
                  </a:lnTo>
                  <a:lnTo>
                    <a:pt x="2068" y="53538"/>
                  </a:lnTo>
                  <a:lnTo>
                    <a:pt x="3103" y="64615"/>
                  </a:lnTo>
                  <a:lnTo>
                    <a:pt x="6206" y="75692"/>
                  </a:lnTo>
                  <a:lnTo>
                    <a:pt x="10344" y="84923"/>
                  </a:lnTo>
                  <a:lnTo>
                    <a:pt x="10344" y="84923"/>
                  </a:lnTo>
                  <a:lnTo>
                    <a:pt x="16551" y="96000"/>
                  </a:lnTo>
                  <a:lnTo>
                    <a:pt x="22758" y="101538"/>
                  </a:lnTo>
                  <a:lnTo>
                    <a:pt x="30000" y="108923"/>
                  </a:lnTo>
                  <a:lnTo>
                    <a:pt x="39310" y="112615"/>
                  </a:lnTo>
                  <a:lnTo>
                    <a:pt x="46551" y="118153"/>
                  </a:lnTo>
                  <a:lnTo>
                    <a:pt x="54827" y="120000"/>
                  </a:lnTo>
                  <a:lnTo>
                    <a:pt x="71379" y="120000"/>
                  </a:lnTo>
                  <a:lnTo>
                    <a:pt x="71379" y="120000"/>
                  </a:lnTo>
                  <a:lnTo>
                    <a:pt x="78620" y="118153"/>
                  </a:lnTo>
                  <a:lnTo>
                    <a:pt x="85862" y="114461"/>
                  </a:lnTo>
                  <a:lnTo>
                    <a:pt x="93103" y="110769"/>
                  </a:lnTo>
                  <a:lnTo>
                    <a:pt x="101379" y="103384"/>
                  </a:lnTo>
                  <a:lnTo>
                    <a:pt x="105517" y="96000"/>
                  </a:lnTo>
                  <a:lnTo>
                    <a:pt x="111724" y="86769"/>
                  </a:lnTo>
                  <a:lnTo>
                    <a:pt x="115862" y="73846"/>
                  </a:lnTo>
                  <a:lnTo>
                    <a:pt x="117931" y="59076"/>
                  </a:lnTo>
                  <a:lnTo>
                    <a:pt x="117931" y="59076"/>
                  </a:lnTo>
                  <a:lnTo>
                    <a:pt x="120000" y="46153"/>
                  </a:lnTo>
                  <a:lnTo>
                    <a:pt x="117931" y="35076"/>
                  </a:lnTo>
                  <a:lnTo>
                    <a:pt x="114827" y="25846"/>
                  </a:lnTo>
                  <a:lnTo>
                    <a:pt x="110689" y="16615"/>
                  </a:lnTo>
                  <a:lnTo>
                    <a:pt x="104482" y="11076"/>
                  </a:lnTo>
                  <a:lnTo>
                    <a:pt x="97241" y="5538"/>
                  </a:lnTo>
                  <a:lnTo>
                    <a:pt x="90000" y="3692"/>
                  </a:lnTo>
                  <a:lnTo>
                    <a:pt x="80689" y="1846"/>
                  </a:lnTo>
                  <a:lnTo>
                    <a:pt x="64137" y="0"/>
                  </a:lnTo>
                  <a:lnTo>
                    <a:pt x="46551" y="0"/>
                  </a:lnTo>
                  <a:lnTo>
                    <a:pt x="17586" y="1846"/>
                  </a:lnTo>
                  <a:lnTo>
                    <a:pt x="17586" y="1846"/>
                  </a:lnTo>
                  <a:close/>
                  <a:moveTo>
                    <a:pt x="54827" y="90461"/>
                  </a:moveTo>
                  <a:lnTo>
                    <a:pt x="54827" y="90461"/>
                  </a:lnTo>
                  <a:lnTo>
                    <a:pt x="46551" y="88615"/>
                  </a:lnTo>
                  <a:lnTo>
                    <a:pt x="39310" y="84923"/>
                  </a:lnTo>
                  <a:lnTo>
                    <a:pt x="31034" y="77538"/>
                  </a:lnTo>
                  <a:lnTo>
                    <a:pt x="23793" y="68307"/>
                  </a:lnTo>
                  <a:lnTo>
                    <a:pt x="23793" y="68307"/>
                  </a:lnTo>
                  <a:lnTo>
                    <a:pt x="20689" y="60923"/>
                  </a:lnTo>
                  <a:lnTo>
                    <a:pt x="16551" y="49846"/>
                  </a:lnTo>
                  <a:lnTo>
                    <a:pt x="16551" y="44307"/>
                  </a:lnTo>
                  <a:lnTo>
                    <a:pt x="16551" y="38769"/>
                  </a:lnTo>
                  <a:lnTo>
                    <a:pt x="16551" y="33230"/>
                  </a:lnTo>
                  <a:lnTo>
                    <a:pt x="18620" y="31384"/>
                  </a:lnTo>
                  <a:lnTo>
                    <a:pt x="18620" y="31384"/>
                  </a:lnTo>
                  <a:lnTo>
                    <a:pt x="41379" y="27692"/>
                  </a:lnTo>
                  <a:lnTo>
                    <a:pt x="62068" y="27692"/>
                  </a:lnTo>
                  <a:lnTo>
                    <a:pt x="72413" y="27692"/>
                  </a:lnTo>
                  <a:lnTo>
                    <a:pt x="82758" y="33230"/>
                  </a:lnTo>
                  <a:lnTo>
                    <a:pt x="93103" y="36923"/>
                  </a:lnTo>
                  <a:lnTo>
                    <a:pt x="103448" y="46153"/>
                  </a:lnTo>
                  <a:lnTo>
                    <a:pt x="103448" y="46153"/>
                  </a:lnTo>
                  <a:lnTo>
                    <a:pt x="101379" y="59076"/>
                  </a:lnTo>
                  <a:lnTo>
                    <a:pt x="97241" y="70153"/>
                  </a:lnTo>
                  <a:lnTo>
                    <a:pt x="92068" y="79384"/>
                  </a:lnTo>
                  <a:lnTo>
                    <a:pt x="85862" y="84923"/>
                  </a:lnTo>
                  <a:lnTo>
                    <a:pt x="78620" y="88615"/>
                  </a:lnTo>
                  <a:lnTo>
                    <a:pt x="71379" y="90461"/>
                  </a:lnTo>
                  <a:lnTo>
                    <a:pt x="62068" y="90461"/>
                  </a:lnTo>
                  <a:lnTo>
                    <a:pt x="54827" y="90461"/>
                  </a:lnTo>
                  <a:lnTo>
                    <a:pt x="54827" y="9046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175;p15"/>
            <p:cNvSpPr/>
            <p:nvPr/>
          </p:nvSpPr>
          <p:spPr>
            <a:xfrm>
              <a:off x="4220" y="3340"/>
              <a:ext cx="198" cy="330"/>
            </a:xfrm>
            <a:custGeom>
              <a:rect b="b" l="l" r="r" t="t"/>
              <a:pathLst>
                <a:path extrusionOk="0" h="120000" w="120000">
                  <a:moveTo>
                    <a:pt x="118787" y="4727"/>
                  </a:moveTo>
                  <a:lnTo>
                    <a:pt x="118787" y="4727"/>
                  </a:lnTo>
                  <a:lnTo>
                    <a:pt x="108484" y="10545"/>
                  </a:lnTo>
                  <a:lnTo>
                    <a:pt x="99999" y="16363"/>
                  </a:lnTo>
                  <a:lnTo>
                    <a:pt x="90909" y="22545"/>
                  </a:lnTo>
                  <a:lnTo>
                    <a:pt x="83030" y="29454"/>
                  </a:lnTo>
                  <a:lnTo>
                    <a:pt x="67878" y="43272"/>
                  </a:lnTo>
                  <a:lnTo>
                    <a:pt x="53333" y="57090"/>
                  </a:lnTo>
                  <a:lnTo>
                    <a:pt x="53333" y="57090"/>
                  </a:lnTo>
                  <a:lnTo>
                    <a:pt x="38787" y="71636"/>
                  </a:lnTo>
                  <a:lnTo>
                    <a:pt x="32121" y="78545"/>
                  </a:lnTo>
                  <a:lnTo>
                    <a:pt x="25454" y="86181"/>
                  </a:lnTo>
                  <a:lnTo>
                    <a:pt x="20000" y="93818"/>
                  </a:lnTo>
                  <a:lnTo>
                    <a:pt x="15757" y="101818"/>
                  </a:lnTo>
                  <a:lnTo>
                    <a:pt x="12121" y="109818"/>
                  </a:lnTo>
                  <a:lnTo>
                    <a:pt x="9090" y="118181"/>
                  </a:lnTo>
                  <a:lnTo>
                    <a:pt x="9090" y="118181"/>
                  </a:lnTo>
                  <a:lnTo>
                    <a:pt x="8484" y="119272"/>
                  </a:lnTo>
                  <a:lnTo>
                    <a:pt x="7272" y="120000"/>
                  </a:lnTo>
                  <a:lnTo>
                    <a:pt x="5454" y="120000"/>
                  </a:lnTo>
                  <a:lnTo>
                    <a:pt x="3636" y="120000"/>
                  </a:lnTo>
                  <a:lnTo>
                    <a:pt x="2424" y="119636"/>
                  </a:lnTo>
                  <a:lnTo>
                    <a:pt x="1212" y="119272"/>
                  </a:lnTo>
                  <a:lnTo>
                    <a:pt x="0" y="117818"/>
                  </a:lnTo>
                  <a:lnTo>
                    <a:pt x="0" y="117090"/>
                  </a:lnTo>
                  <a:lnTo>
                    <a:pt x="0" y="117090"/>
                  </a:lnTo>
                  <a:lnTo>
                    <a:pt x="2424" y="108363"/>
                  </a:lnTo>
                  <a:lnTo>
                    <a:pt x="6666" y="100000"/>
                  </a:lnTo>
                  <a:lnTo>
                    <a:pt x="12121" y="92000"/>
                  </a:lnTo>
                  <a:lnTo>
                    <a:pt x="17575" y="84000"/>
                  </a:lnTo>
                  <a:lnTo>
                    <a:pt x="23636" y="76727"/>
                  </a:lnTo>
                  <a:lnTo>
                    <a:pt x="30909" y="69454"/>
                  </a:lnTo>
                  <a:lnTo>
                    <a:pt x="45454" y="54545"/>
                  </a:lnTo>
                  <a:lnTo>
                    <a:pt x="45454" y="54545"/>
                  </a:lnTo>
                  <a:lnTo>
                    <a:pt x="59999" y="40000"/>
                  </a:lnTo>
                  <a:lnTo>
                    <a:pt x="67272" y="33090"/>
                  </a:lnTo>
                  <a:lnTo>
                    <a:pt x="75151" y="26181"/>
                  </a:lnTo>
                  <a:lnTo>
                    <a:pt x="83636" y="19272"/>
                  </a:lnTo>
                  <a:lnTo>
                    <a:pt x="92727" y="12727"/>
                  </a:lnTo>
                  <a:lnTo>
                    <a:pt x="101818" y="6545"/>
                  </a:lnTo>
                  <a:lnTo>
                    <a:pt x="112121" y="727"/>
                  </a:lnTo>
                  <a:lnTo>
                    <a:pt x="112121" y="727"/>
                  </a:lnTo>
                  <a:lnTo>
                    <a:pt x="113939" y="363"/>
                  </a:lnTo>
                  <a:lnTo>
                    <a:pt x="115757" y="0"/>
                  </a:lnTo>
                  <a:lnTo>
                    <a:pt x="117575" y="363"/>
                  </a:lnTo>
                  <a:lnTo>
                    <a:pt x="118787" y="1090"/>
                  </a:lnTo>
                  <a:lnTo>
                    <a:pt x="119393" y="1818"/>
                  </a:lnTo>
                  <a:lnTo>
                    <a:pt x="119999" y="2909"/>
                  </a:lnTo>
                  <a:lnTo>
                    <a:pt x="119999" y="4000"/>
                  </a:lnTo>
                  <a:lnTo>
                    <a:pt x="118787" y="4727"/>
                  </a:lnTo>
                  <a:lnTo>
                    <a:pt x="118787" y="47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176;p15"/>
            <p:cNvSpPr/>
            <p:nvPr/>
          </p:nvSpPr>
          <p:spPr>
            <a:xfrm>
              <a:off x="4223" y="3659"/>
              <a:ext cx="83" cy="82"/>
            </a:xfrm>
            <a:custGeom>
              <a:rect b="b" l="l" r="r" t="t"/>
              <a:pathLst>
                <a:path extrusionOk="0" h="120000" w="120000">
                  <a:moveTo>
                    <a:pt x="119999" y="87804"/>
                  </a:moveTo>
                  <a:lnTo>
                    <a:pt x="119999" y="87804"/>
                  </a:lnTo>
                  <a:lnTo>
                    <a:pt x="96867" y="60000"/>
                  </a:lnTo>
                  <a:lnTo>
                    <a:pt x="86746" y="45365"/>
                  </a:lnTo>
                  <a:lnTo>
                    <a:pt x="73734" y="35121"/>
                  </a:lnTo>
                  <a:lnTo>
                    <a:pt x="62168" y="23414"/>
                  </a:lnTo>
                  <a:lnTo>
                    <a:pt x="47710" y="14634"/>
                  </a:lnTo>
                  <a:lnTo>
                    <a:pt x="34698" y="5853"/>
                  </a:lnTo>
                  <a:lnTo>
                    <a:pt x="17349" y="0"/>
                  </a:lnTo>
                  <a:lnTo>
                    <a:pt x="17349" y="0"/>
                  </a:lnTo>
                  <a:lnTo>
                    <a:pt x="11566" y="5853"/>
                  </a:lnTo>
                  <a:lnTo>
                    <a:pt x="7228" y="13170"/>
                  </a:lnTo>
                  <a:lnTo>
                    <a:pt x="2891" y="17560"/>
                  </a:lnTo>
                  <a:lnTo>
                    <a:pt x="1445" y="24878"/>
                  </a:lnTo>
                  <a:lnTo>
                    <a:pt x="0" y="36585"/>
                  </a:lnTo>
                  <a:lnTo>
                    <a:pt x="1445" y="51219"/>
                  </a:lnTo>
                  <a:lnTo>
                    <a:pt x="7228" y="62926"/>
                  </a:lnTo>
                  <a:lnTo>
                    <a:pt x="13012" y="76097"/>
                  </a:lnTo>
                  <a:lnTo>
                    <a:pt x="24578" y="87804"/>
                  </a:lnTo>
                  <a:lnTo>
                    <a:pt x="36144" y="98048"/>
                  </a:lnTo>
                  <a:lnTo>
                    <a:pt x="47710" y="106829"/>
                  </a:lnTo>
                  <a:lnTo>
                    <a:pt x="60722" y="114146"/>
                  </a:lnTo>
                  <a:lnTo>
                    <a:pt x="73734" y="118536"/>
                  </a:lnTo>
                  <a:lnTo>
                    <a:pt x="86746" y="120000"/>
                  </a:lnTo>
                  <a:lnTo>
                    <a:pt x="96867" y="118536"/>
                  </a:lnTo>
                  <a:lnTo>
                    <a:pt x="106987" y="114146"/>
                  </a:lnTo>
                  <a:lnTo>
                    <a:pt x="111325" y="111219"/>
                  </a:lnTo>
                  <a:lnTo>
                    <a:pt x="114216" y="105365"/>
                  </a:lnTo>
                  <a:lnTo>
                    <a:pt x="117108" y="100975"/>
                  </a:lnTo>
                  <a:lnTo>
                    <a:pt x="119999" y="93658"/>
                  </a:lnTo>
                  <a:lnTo>
                    <a:pt x="119999" y="87804"/>
                  </a:lnTo>
                  <a:close/>
                </a:path>
              </a:pathLst>
            </a:custGeom>
            <a:solidFill>
              <a:srgbClr val="00A0C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177;p15"/>
            <p:cNvSpPr/>
            <p:nvPr/>
          </p:nvSpPr>
          <p:spPr>
            <a:xfrm>
              <a:off x="4216" y="3652"/>
              <a:ext cx="97" cy="96"/>
            </a:xfrm>
            <a:custGeom>
              <a:rect b="b" l="l" r="r" t="t"/>
              <a:pathLst>
                <a:path extrusionOk="0" h="120000" w="120000">
                  <a:moveTo>
                    <a:pt x="7422" y="12500"/>
                  </a:moveTo>
                  <a:lnTo>
                    <a:pt x="7422" y="12500"/>
                  </a:lnTo>
                  <a:lnTo>
                    <a:pt x="2474" y="21250"/>
                  </a:lnTo>
                  <a:lnTo>
                    <a:pt x="0" y="30000"/>
                  </a:lnTo>
                  <a:lnTo>
                    <a:pt x="0" y="38750"/>
                  </a:lnTo>
                  <a:lnTo>
                    <a:pt x="0" y="47500"/>
                  </a:lnTo>
                  <a:lnTo>
                    <a:pt x="2474" y="57500"/>
                  </a:lnTo>
                  <a:lnTo>
                    <a:pt x="4948" y="66250"/>
                  </a:lnTo>
                  <a:lnTo>
                    <a:pt x="9896" y="75000"/>
                  </a:lnTo>
                  <a:lnTo>
                    <a:pt x="16082" y="82500"/>
                  </a:lnTo>
                  <a:lnTo>
                    <a:pt x="16082" y="82500"/>
                  </a:lnTo>
                  <a:lnTo>
                    <a:pt x="29690" y="96250"/>
                  </a:lnTo>
                  <a:lnTo>
                    <a:pt x="37113" y="103750"/>
                  </a:lnTo>
                  <a:lnTo>
                    <a:pt x="44536" y="107500"/>
                  </a:lnTo>
                  <a:lnTo>
                    <a:pt x="53195" y="113750"/>
                  </a:lnTo>
                  <a:lnTo>
                    <a:pt x="61855" y="117500"/>
                  </a:lnTo>
                  <a:lnTo>
                    <a:pt x="71752" y="120000"/>
                  </a:lnTo>
                  <a:lnTo>
                    <a:pt x="81649" y="120000"/>
                  </a:lnTo>
                  <a:lnTo>
                    <a:pt x="81649" y="120000"/>
                  </a:lnTo>
                  <a:lnTo>
                    <a:pt x="89072" y="120000"/>
                  </a:lnTo>
                  <a:lnTo>
                    <a:pt x="97731" y="118750"/>
                  </a:lnTo>
                  <a:lnTo>
                    <a:pt x="103917" y="113750"/>
                  </a:lnTo>
                  <a:lnTo>
                    <a:pt x="111340" y="110000"/>
                  </a:lnTo>
                  <a:lnTo>
                    <a:pt x="115051" y="103750"/>
                  </a:lnTo>
                  <a:lnTo>
                    <a:pt x="118762" y="97500"/>
                  </a:lnTo>
                  <a:lnTo>
                    <a:pt x="120000" y="90000"/>
                  </a:lnTo>
                  <a:lnTo>
                    <a:pt x="120000" y="81250"/>
                  </a:lnTo>
                  <a:lnTo>
                    <a:pt x="120000" y="81250"/>
                  </a:lnTo>
                  <a:lnTo>
                    <a:pt x="118762" y="77500"/>
                  </a:lnTo>
                  <a:lnTo>
                    <a:pt x="116288" y="76250"/>
                  </a:lnTo>
                  <a:lnTo>
                    <a:pt x="116288" y="76250"/>
                  </a:lnTo>
                  <a:lnTo>
                    <a:pt x="96494" y="50000"/>
                  </a:lnTo>
                  <a:lnTo>
                    <a:pt x="81649" y="35000"/>
                  </a:lnTo>
                  <a:lnTo>
                    <a:pt x="66804" y="20000"/>
                  </a:lnTo>
                  <a:lnTo>
                    <a:pt x="56907" y="12500"/>
                  </a:lnTo>
                  <a:lnTo>
                    <a:pt x="49484" y="7500"/>
                  </a:lnTo>
                  <a:lnTo>
                    <a:pt x="42061" y="2500"/>
                  </a:lnTo>
                  <a:lnTo>
                    <a:pt x="33402" y="1250"/>
                  </a:lnTo>
                  <a:lnTo>
                    <a:pt x="25979" y="0"/>
                  </a:lnTo>
                  <a:lnTo>
                    <a:pt x="19793" y="1250"/>
                  </a:lnTo>
                  <a:lnTo>
                    <a:pt x="12371" y="6250"/>
                  </a:lnTo>
                  <a:lnTo>
                    <a:pt x="7422" y="12500"/>
                  </a:lnTo>
                  <a:lnTo>
                    <a:pt x="7422" y="12500"/>
                  </a:lnTo>
                  <a:close/>
                  <a:moveTo>
                    <a:pt x="25979" y="20000"/>
                  </a:moveTo>
                  <a:lnTo>
                    <a:pt x="25979" y="20000"/>
                  </a:lnTo>
                  <a:lnTo>
                    <a:pt x="38350" y="25000"/>
                  </a:lnTo>
                  <a:lnTo>
                    <a:pt x="48247" y="31250"/>
                  </a:lnTo>
                  <a:lnTo>
                    <a:pt x="59381" y="38750"/>
                  </a:lnTo>
                  <a:lnTo>
                    <a:pt x="68041" y="47500"/>
                  </a:lnTo>
                  <a:lnTo>
                    <a:pt x="85360" y="67500"/>
                  </a:lnTo>
                  <a:lnTo>
                    <a:pt x="101443" y="88750"/>
                  </a:lnTo>
                  <a:lnTo>
                    <a:pt x="101443" y="88750"/>
                  </a:lnTo>
                  <a:lnTo>
                    <a:pt x="100206" y="91250"/>
                  </a:lnTo>
                  <a:lnTo>
                    <a:pt x="98969" y="95000"/>
                  </a:lnTo>
                  <a:lnTo>
                    <a:pt x="96494" y="97500"/>
                  </a:lnTo>
                  <a:lnTo>
                    <a:pt x="92783" y="98750"/>
                  </a:lnTo>
                  <a:lnTo>
                    <a:pt x="84123" y="102500"/>
                  </a:lnTo>
                  <a:lnTo>
                    <a:pt x="76701" y="100000"/>
                  </a:lnTo>
                  <a:lnTo>
                    <a:pt x="76701" y="100000"/>
                  </a:lnTo>
                  <a:lnTo>
                    <a:pt x="68041" y="98750"/>
                  </a:lnTo>
                  <a:lnTo>
                    <a:pt x="59381" y="95000"/>
                  </a:lnTo>
                  <a:lnTo>
                    <a:pt x="49484" y="90000"/>
                  </a:lnTo>
                  <a:lnTo>
                    <a:pt x="42061" y="83750"/>
                  </a:lnTo>
                  <a:lnTo>
                    <a:pt x="42061" y="83750"/>
                  </a:lnTo>
                  <a:lnTo>
                    <a:pt x="37113" y="76250"/>
                  </a:lnTo>
                  <a:lnTo>
                    <a:pt x="29690" y="68750"/>
                  </a:lnTo>
                  <a:lnTo>
                    <a:pt x="24742" y="61250"/>
                  </a:lnTo>
                  <a:lnTo>
                    <a:pt x="19793" y="53750"/>
                  </a:lnTo>
                  <a:lnTo>
                    <a:pt x="18556" y="45000"/>
                  </a:lnTo>
                  <a:lnTo>
                    <a:pt x="18556" y="36250"/>
                  </a:lnTo>
                  <a:lnTo>
                    <a:pt x="19793" y="28750"/>
                  </a:lnTo>
                  <a:lnTo>
                    <a:pt x="25979" y="20000"/>
                  </a:lnTo>
                  <a:lnTo>
                    <a:pt x="25979" y="20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178;p15"/>
            <p:cNvSpPr/>
            <p:nvPr/>
          </p:nvSpPr>
          <p:spPr>
            <a:xfrm>
              <a:off x="4068" y="3270"/>
              <a:ext cx="373" cy="175"/>
            </a:xfrm>
            <a:custGeom>
              <a:rect b="b" l="l" r="r" t="t"/>
              <a:pathLst>
                <a:path extrusionOk="0" h="120000" w="120000">
                  <a:moveTo>
                    <a:pt x="321" y="37028"/>
                  </a:moveTo>
                  <a:lnTo>
                    <a:pt x="321" y="37028"/>
                  </a:lnTo>
                  <a:lnTo>
                    <a:pt x="321" y="54171"/>
                  </a:lnTo>
                  <a:lnTo>
                    <a:pt x="965" y="69257"/>
                  </a:lnTo>
                  <a:lnTo>
                    <a:pt x="1608" y="76800"/>
                  </a:lnTo>
                  <a:lnTo>
                    <a:pt x="2252" y="82285"/>
                  </a:lnTo>
                  <a:lnTo>
                    <a:pt x="3538" y="88457"/>
                  </a:lnTo>
                  <a:lnTo>
                    <a:pt x="4504" y="93257"/>
                  </a:lnTo>
                  <a:lnTo>
                    <a:pt x="6112" y="98057"/>
                  </a:lnTo>
                  <a:lnTo>
                    <a:pt x="8042" y="102171"/>
                  </a:lnTo>
                  <a:lnTo>
                    <a:pt x="9973" y="105599"/>
                  </a:lnTo>
                  <a:lnTo>
                    <a:pt x="12546" y="109028"/>
                  </a:lnTo>
                  <a:lnTo>
                    <a:pt x="15764" y="110399"/>
                  </a:lnTo>
                  <a:lnTo>
                    <a:pt x="19302" y="113142"/>
                  </a:lnTo>
                  <a:lnTo>
                    <a:pt x="23163" y="113828"/>
                  </a:lnTo>
                  <a:lnTo>
                    <a:pt x="27345" y="114514"/>
                  </a:lnTo>
                  <a:lnTo>
                    <a:pt x="27345" y="114514"/>
                  </a:lnTo>
                  <a:lnTo>
                    <a:pt x="32815" y="115199"/>
                  </a:lnTo>
                  <a:lnTo>
                    <a:pt x="38605" y="115199"/>
                  </a:lnTo>
                  <a:lnTo>
                    <a:pt x="44396" y="115199"/>
                  </a:lnTo>
                  <a:lnTo>
                    <a:pt x="46648" y="115199"/>
                  </a:lnTo>
                  <a:lnTo>
                    <a:pt x="48900" y="113828"/>
                  </a:lnTo>
                  <a:lnTo>
                    <a:pt x="48900" y="113828"/>
                  </a:lnTo>
                  <a:lnTo>
                    <a:pt x="52117" y="111085"/>
                  </a:lnTo>
                  <a:lnTo>
                    <a:pt x="54048" y="107657"/>
                  </a:lnTo>
                  <a:lnTo>
                    <a:pt x="55656" y="103542"/>
                  </a:lnTo>
                  <a:lnTo>
                    <a:pt x="56621" y="98742"/>
                  </a:lnTo>
                  <a:lnTo>
                    <a:pt x="58230" y="89142"/>
                  </a:lnTo>
                  <a:lnTo>
                    <a:pt x="59517" y="82285"/>
                  </a:lnTo>
                  <a:lnTo>
                    <a:pt x="60482" y="74742"/>
                  </a:lnTo>
                  <a:lnTo>
                    <a:pt x="60482" y="74742"/>
                  </a:lnTo>
                  <a:lnTo>
                    <a:pt x="62091" y="85714"/>
                  </a:lnTo>
                  <a:lnTo>
                    <a:pt x="63378" y="95314"/>
                  </a:lnTo>
                  <a:lnTo>
                    <a:pt x="64343" y="102857"/>
                  </a:lnTo>
                  <a:lnTo>
                    <a:pt x="65951" y="109714"/>
                  </a:lnTo>
                  <a:lnTo>
                    <a:pt x="66916" y="111771"/>
                  </a:lnTo>
                  <a:lnTo>
                    <a:pt x="67882" y="114514"/>
                  </a:lnTo>
                  <a:lnTo>
                    <a:pt x="69490" y="115885"/>
                  </a:lnTo>
                  <a:lnTo>
                    <a:pt x="71099" y="117942"/>
                  </a:lnTo>
                  <a:lnTo>
                    <a:pt x="73029" y="118628"/>
                  </a:lnTo>
                  <a:lnTo>
                    <a:pt x="75603" y="119314"/>
                  </a:lnTo>
                  <a:lnTo>
                    <a:pt x="81715" y="119999"/>
                  </a:lnTo>
                  <a:lnTo>
                    <a:pt x="81715" y="119999"/>
                  </a:lnTo>
                  <a:lnTo>
                    <a:pt x="88471" y="119314"/>
                  </a:lnTo>
                  <a:lnTo>
                    <a:pt x="98445" y="118628"/>
                  </a:lnTo>
                  <a:lnTo>
                    <a:pt x="103592" y="117942"/>
                  </a:lnTo>
                  <a:lnTo>
                    <a:pt x="108096" y="115885"/>
                  </a:lnTo>
                  <a:lnTo>
                    <a:pt x="111957" y="114514"/>
                  </a:lnTo>
                  <a:lnTo>
                    <a:pt x="113565" y="113142"/>
                  </a:lnTo>
                  <a:lnTo>
                    <a:pt x="114209" y="111085"/>
                  </a:lnTo>
                  <a:lnTo>
                    <a:pt x="114209" y="111085"/>
                  </a:lnTo>
                  <a:lnTo>
                    <a:pt x="115817" y="107657"/>
                  </a:lnTo>
                  <a:lnTo>
                    <a:pt x="117426" y="102857"/>
                  </a:lnTo>
                  <a:lnTo>
                    <a:pt x="118069" y="97371"/>
                  </a:lnTo>
                  <a:lnTo>
                    <a:pt x="119034" y="90514"/>
                  </a:lnTo>
                  <a:lnTo>
                    <a:pt x="119678" y="82971"/>
                  </a:lnTo>
                  <a:lnTo>
                    <a:pt x="119999" y="74742"/>
                  </a:lnTo>
                  <a:lnTo>
                    <a:pt x="119678" y="58285"/>
                  </a:lnTo>
                  <a:lnTo>
                    <a:pt x="119034" y="41828"/>
                  </a:lnTo>
                  <a:lnTo>
                    <a:pt x="118069" y="33600"/>
                  </a:lnTo>
                  <a:lnTo>
                    <a:pt x="117104" y="26057"/>
                  </a:lnTo>
                  <a:lnTo>
                    <a:pt x="116139" y="19885"/>
                  </a:lnTo>
                  <a:lnTo>
                    <a:pt x="114530" y="15085"/>
                  </a:lnTo>
                  <a:lnTo>
                    <a:pt x="113565" y="9600"/>
                  </a:lnTo>
                  <a:lnTo>
                    <a:pt x="111635" y="7542"/>
                  </a:lnTo>
                  <a:lnTo>
                    <a:pt x="111635" y="7542"/>
                  </a:lnTo>
                  <a:lnTo>
                    <a:pt x="109383" y="4800"/>
                  </a:lnTo>
                  <a:lnTo>
                    <a:pt x="106487" y="3428"/>
                  </a:lnTo>
                  <a:lnTo>
                    <a:pt x="103592" y="1371"/>
                  </a:lnTo>
                  <a:lnTo>
                    <a:pt x="100375" y="685"/>
                  </a:lnTo>
                  <a:lnTo>
                    <a:pt x="92654" y="0"/>
                  </a:lnTo>
                  <a:lnTo>
                    <a:pt x="84932" y="685"/>
                  </a:lnTo>
                  <a:lnTo>
                    <a:pt x="69168" y="3428"/>
                  </a:lnTo>
                  <a:lnTo>
                    <a:pt x="62091" y="4800"/>
                  </a:lnTo>
                  <a:lnTo>
                    <a:pt x="56621" y="5485"/>
                  </a:lnTo>
                  <a:lnTo>
                    <a:pt x="56621" y="5485"/>
                  </a:lnTo>
                  <a:lnTo>
                    <a:pt x="50509" y="4800"/>
                  </a:lnTo>
                  <a:lnTo>
                    <a:pt x="42466" y="4114"/>
                  </a:lnTo>
                  <a:lnTo>
                    <a:pt x="33458" y="4114"/>
                  </a:lnTo>
                  <a:lnTo>
                    <a:pt x="24128" y="4114"/>
                  </a:lnTo>
                  <a:lnTo>
                    <a:pt x="19946" y="4800"/>
                  </a:lnTo>
                  <a:lnTo>
                    <a:pt x="15764" y="6857"/>
                  </a:lnTo>
                  <a:lnTo>
                    <a:pt x="11903" y="8914"/>
                  </a:lnTo>
                  <a:lnTo>
                    <a:pt x="8364" y="11657"/>
                  </a:lnTo>
                  <a:lnTo>
                    <a:pt x="5469" y="15771"/>
                  </a:lnTo>
                  <a:lnTo>
                    <a:pt x="2895" y="20571"/>
                  </a:lnTo>
                  <a:lnTo>
                    <a:pt x="965" y="26057"/>
                  </a:lnTo>
                  <a:lnTo>
                    <a:pt x="643" y="29485"/>
                  </a:lnTo>
                  <a:lnTo>
                    <a:pt x="0" y="32914"/>
                  </a:lnTo>
                  <a:lnTo>
                    <a:pt x="321" y="37028"/>
                  </a:lnTo>
                  <a:close/>
                </a:path>
              </a:pathLst>
            </a:custGeom>
            <a:solidFill>
              <a:srgbClr val="808D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179;p15"/>
            <p:cNvSpPr/>
            <p:nvPr/>
          </p:nvSpPr>
          <p:spPr>
            <a:xfrm>
              <a:off x="4061" y="3263"/>
              <a:ext cx="389" cy="192"/>
            </a:xfrm>
            <a:custGeom>
              <a:rect b="b" l="l" r="r" t="t"/>
              <a:pathLst>
                <a:path extrusionOk="0" h="120000" w="120000">
                  <a:moveTo>
                    <a:pt x="114755" y="16875"/>
                  </a:moveTo>
                  <a:lnTo>
                    <a:pt x="114755" y="16875"/>
                  </a:lnTo>
                  <a:lnTo>
                    <a:pt x="113830" y="14375"/>
                  </a:lnTo>
                  <a:lnTo>
                    <a:pt x="112904" y="11250"/>
                  </a:lnTo>
                  <a:lnTo>
                    <a:pt x="111362" y="8750"/>
                  </a:lnTo>
                  <a:lnTo>
                    <a:pt x="110128" y="6875"/>
                  </a:lnTo>
                  <a:lnTo>
                    <a:pt x="107043" y="3750"/>
                  </a:lnTo>
                  <a:lnTo>
                    <a:pt x="103650" y="1250"/>
                  </a:lnTo>
                  <a:lnTo>
                    <a:pt x="99948" y="625"/>
                  </a:lnTo>
                  <a:lnTo>
                    <a:pt x="96246" y="0"/>
                  </a:lnTo>
                  <a:lnTo>
                    <a:pt x="89151" y="0"/>
                  </a:lnTo>
                  <a:lnTo>
                    <a:pt x="89151" y="0"/>
                  </a:lnTo>
                  <a:lnTo>
                    <a:pt x="79588" y="625"/>
                  </a:lnTo>
                  <a:lnTo>
                    <a:pt x="70025" y="3125"/>
                  </a:lnTo>
                  <a:lnTo>
                    <a:pt x="60154" y="4375"/>
                  </a:lnTo>
                  <a:lnTo>
                    <a:pt x="55526" y="4375"/>
                  </a:lnTo>
                  <a:lnTo>
                    <a:pt x="50591" y="4375"/>
                  </a:lnTo>
                  <a:lnTo>
                    <a:pt x="50591" y="4375"/>
                  </a:lnTo>
                  <a:lnTo>
                    <a:pt x="37326" y="3125"/>
                  </a:lnTo>
                  <a:lnTo>
                    <a:pt x="28688" y="3125"/>
                  </a:lnTo>
                  <a:lnTo>
                    <a:pt x="24678" y="3125"/>
                  </a:lnTo>
                  <a:lnTo>
                    <a:pt x="20359" y="3750"/>
                  </a:lnTo>
                  <a:lnTo>
                    <a:pt x="16041" y="5000"/>
                  </a:lnTo>
                  <a:lnTo>
                    <a:pt x="12339" y="7500"/>
                  </a:lnTo>
                  <a:lnTo>
                    <a:pt x="8637" y="10625"/>
                  </a:lnTo>
                  <a:lnTo>
                    <a:pt x="5861" y="13125"/>
                  </a:lnTo>
                  <a:lnTo>
                    <a:pt x="3084" y="18125"/>
                  </a:lnTo>
                  <a:lnTo>
                    <a:pt x="1233" y="23125"/>
                  </a:lnTo>
                  <a:lnTo>
                    <a:pt x="925" y="26875"/>
                  </a:lnTo>
                  <a:lnTo>
                    <a:pt x="308" y="30000"/>
                  </a:lnTo>
                  <a:lnTo>
                    <a:pt x="0" y="33750"/>
                  </a:lnTo>
                  <a:lnTo>
                    <a:pt x="0" y="37500"/>
                  </a:lnTo>
                  <a:lnTo>
                    <a:pt x="0" y="37500"/>
                  </a:lnTo>
                  <a:lnTo>
                    <a:pt x="308" y="49375"/>
                  </a:lnTo>
                  <a:lnTo>
                    <a:pt x="616" y="61250"/>
                  </a:lnTo>
                  <a:lnTo>
                    <a:pt x="1233" y="72500"/>
                  </a:lnTo>
                  <a:lnTo>
                    <a:pt x="3084" y="83125"/>
                  </a:lnTo>
                  <a:lnTo>
                    <a:pt x="4010" y="88750"/>
                  </a:lnTo>
                  <a:lnTo>
                    <a:pt x="5552" y="93125"/>
                  </a:lnTo>
                  <a:lnTo>
                    <a:pt x="6786" y="96875"/>
                  </a:lnTo>
                  <a:lnTo>
                    <a:pt x="8637" y="100625"/>
                  </a:lnTo>
                  <a:lnTo>
                    <a:pt x="11105" y="104375"/>
                  </a:lnTo>
                  <a:lnTo>
                    <a:pt x="13573" y="107500"/>
                  </a:lnTo>
                  <a:lnTo>
                    <a:pt x="16041" y="109375"/>
                  </a:lnTo>
                  <a:lnTo>
                    <a:pt x="19434" y="111875"/>
                  </a:lnTo>
                  <a:lnTo>
                    <a:pt x="19434" y="111875"/>
                  </a:lnTo>
                  <a:lnTo>
                    <a:pt x="26529" y="113750"/>
                  </a:lnTo>
                  <a:lnTo>
                    <a:pt x="34550" y="115625"/>
                  </a:lnTo>
                  <a:lnTo>
                    <a:pt x="38251" y="115625"/>
                  </a:lnTo>
                  <a:lnTo>
                    <a:pt x="42570" y="115625"/>
                  </a:lnTo>
                  <a:lnTo>
                    <a:pt x="46272" y="115000"/>
                  </a:lnTo>
                  <a:lnTo>
                    <a:pt x="49665" y="113125"/>
                  </a:lnTo>
                  <a:lnTo>
                    <a:pt x="49665" y="113125"/>
                  </a:lnTo>
                  <a:lnTo>
                    <a:pt x="51825" y="111875"/>
                  </a:lnTo>
                  <a:lnTo>
                    <a:pt x="53676" y="109375"/>
                  </a:lnTo>
                  <a:lnTo>
                    <a:pt x="55218" y="106250"/>
                  </a:lnTo>
                  <a:lnTo>
                    <a:pt x="56452" y="103750"/>
                  </a:lnTo>
                  <a:lnTo>
                    <a:pt x="57686" y="100625"/>
                  </a:lnTo>
                  <a:lnTo>
                    <a:pt x="58303" y="96875"/>
                  </a:lnTo>
                  <a:lnTo>
                    <a:pt x="59845" y="89375"/>
                  </a:lnTo>
                  <a:lnTo>
                    <a:pt x="59845" y="89375"/>
                  </a:lnTo>
                  <a:lnTo>
                    <a:pt x="61388" y="98125"/>
                  </a:lnTo>
                  <a:lnTo>
                    <a:pt x="62005" y="101875"/>
                  </a:lnTo>
                  <a:lnTo>
                    <a:pt x="63239" y="105625"/>
                  </a:lnTo>
                  <a:lnTo>
                    <a:pt x="64781" y="109375"/>
                  </a:lnTo>
                  <a:lnTo>
                    <a:pt x="66323" y="112500"/>
                  </a:lnTo>
                  <a:lnTo>
                    <a:pt x="68174" y="115000"/>
                  </a:lnTo>
                  <a:lnTo>
                    <a:pt x="70334" y="116250"/>
                  </a:lnTo>
                  <a:lnTo>
                    <a:pt x="70334" y="116250"/>
                  </a:lnTo>
                  <a:lnTo>
                    <a:pt x="74035" y="118750"/>
                  </a:lnTo>
                  <a:lnTo>
                    <a:pt x="78046" y="119375"/>
                  </a:lnTo>
                  <a:lnTo>
                    <a:pt x="82365" y="120000"/>
                  </a:lnTo>
                  <a:lnTo>
                    <a:pt x="86992" y="119375"/>
                  </a:lnTo>
                  <a:lnTo>
                    <a:pt x="95938" y="117500"/>
                  </a:lnTo>
                  <a:lnTo>
                    <a:pt x="103958" y="115625"/>
                  </a:lnTo>
                  <a:lnTo>
                    <a:pt x="103958" y="115625"/>
                  </a:lnTo>
                  <a:lnTo>
                    <a:pt x="107352" y="115000"/>
                  </a:lnTo>
                  <a:lnTo>
                    <a:pt x="109820" y="112500"/>
                  </a:lnTo>
                  <a:lnTo>
                    <a:pt x="112596" y="110000"/>
                  </a:lnTo>
                  <a:lnTo>
                    <a:pt x="114447" y="106250"/>
                  </a:lnTo>
                  <a:lnTo>
                    <a:pt x="115681" y="102500"/>
                  </a:lnTo>
                  <a:lnTo>
                    <a:pt x="116915" y="98125"/>
                  </a:lnTo>
                  <a:lnTo>
                    <a:pt x="118149" y="92500"/>
                  </a:lnTo>
                  <a:lnTo>
                    <a:pt x="118766" y="86250"/>
                  </a:lnTo>
                  <a:lnTo>
                    <a:pt x="118766" y="86250"/>
                  </a:lnTo>
                  <a:lnTo>
                    <a:pt x="119691" y="77500"/>
                  </a:lnTo>
                  <a:lnTo>
                    <a:pt x="120000" y="68750"/>
                  </a:lnTo>
                  <a:lnTo>
                    <a:pt x="120000" y="60000"/>
                  </a:lnTo>
                  <a:lnTo>
                    <a:pt x="119691" y="51250"/>
                  </a:lnTo>
                  <a:lnTo>
                    <a:pt x="118766" y="41875"/>
                  </a:lnTo>
                  <a:lnTo>
                    <a:pt x="117840" y="33750"/>
                  </a:lnTo>
                  <a:lnTo>
                    <a:pt x="116606" y="24375"/>
                  </a:lnTo>
                  <a:lnTo>
                    <a:pt x="114755" y="16875"/>
                  </a:lnTo>
                  <a:lnTo>
                    <a:pt x="114755" y="16875"/>
                  </a:lnTo>
                  <a:close/>
                  <a:moveTo>
                    <a:pt x="104575" y="105625"/>
                  </a:moveTo>
                  <a:lnTo>
                    <a:pt x="104575" y="105625"/>
                  </a:lnTo>
                  <a:lnTo>
                    <a:pt x="98097" y="108125"/>
                  </a:lnTo>
                  <a:lnTo>
                    <a:pt x="91311" y="108750"/>
                  </a:lnTo>
                  <a:lnTo>
                    <a:pt x="78354" y="108750"/>
                  </a:lnTo>
                  <a:lnTo>
                    <a:pt x="78354" y="108750"/>
                  </a:lnTo>
                  <a:lnTo>
                    <a:pt x="74652" y="108750"/>
                  </a:lnTo>
                  <a:lnTo>
                    <a:pt x="71259" y="107500"/>
                  </a:lnTo>
                  <a:lnTo>
                    <a:pt x="70025" y="105625"/>
                  </a:lnTo>
                  <a:lnTo>
                    <a:pt x="68483" y="103750"/>
                  </a:lnTo>
                  <a:lnTo>
                    <a:pt x="67249" y="101250"/>
                  </a:lnTo>
                  <a:lnTo>
                    <a:pt x="66323" y="98125"/>
                  </a:lnTo>
                  <a:lnTo>
                    <a:pt x="66323" y="98125"/>
                  </a:lnTo>
                  <a:lnTo>
                    <a:pt x="65089" y="91250"/>
                  </a:lnTo>
                  <a:lnTo>
                    <a:pt x="64473" y="85000"/>
                  </a:lnTo>
                  <a:lnTo>
                    <a:pt x="62930" y="71875"/>
                  </a:lnTo>
                  <a:lnTo>
                    <a:pt x="62930" y="71875"/>
                  </a:lnTo>
                  <a:lnTo>
                    <a:pt x="62622" y="70625"/>
                  </a:lnTo>
                  <a:lnTo>
                    <a:pt x="61696" y="68750"/>
                  </a:lnTo>
                  <a:lnTo>
                    <a:pt x="60771" y="68125"/>
                  </a:lnTo>
                  <a:lnTo>
                    <a:pt x="59845" y="68125"/>
                  </a:lnTo>
                  <a:lnTo>
                    <a:pt x="59228" y="68750"/>
                  </a:lnTo>
                  <a:lnTo>
                    <a:pt x="58303" y="70000"/>
                  </a:lnTo>
                  <a:lnTo>
                    <a:pt x="57994" y="71250"/>
                  </a:lnTo>
                  <a:lnTo>
                    <a:pt x="57994" y="71250"/>
                  </a:lnTo>
                  <a:lnTo>
                    <a:pt x="56452" y="81875"/>
                  </a:lnTo>
                  <a:lnTo>
                    <a:pt x="54601" y="91250"/>
                  </a:lnTo>
                  <a:lnTo>
                    <a:pt x="53676" y="95000"/>
                  </a:lnTo>
                  <a:lnTo>
                    <a:pt x="51825" y="98750"/>
                  </a:lnTo>
                  <a:lnTo>
                    <a:pt x="49974" y="101875"/>
                  </a:lnTo>
                  <a:lnTo>
                    <a:pt x="46889" y="104375"/>
                  </a:lnTo>
                  <a:lnTo>
                    <a:pt x="46889" y="104375"/>
                  </a:lnTo>
                  <a:lnTo>
                    <a:pt x="44421" y="105625"/>
                  </a:lnTo>
                  <a:lnTo>
                    <a:pt x="41336" y="105625"/>
                  </a:lnTo>
                  <a:lnTo>
                    <a:pt x="34550" y="105625"/>
                  </a:lnTo>
                  <a:lnTo>
                    <a:pt x="28380" y="104375"/>
                  </a:lnTo>
                  <a:lnTo>
                    <a:pt x="22519" y="102500"/>
                  </a:lnTo>
                  <a:lnTo>
                    <a:pt x="22519" y="102500"/>
                  </a:lnTo>
                  <a:lnTo>
                    <a:pt x="19434" y="101875"/>
                  </a:lnTo>
                  <a:lnTo>
                    <a:pt x="16658" y="100000"/>
                  </a:lnTo>
                  <a:lnTo>
                    <a:pt x="14190" y="97500"/>
                  </a:lnTo>
                  <a:lnTo>
                    <a:pt x="12339" y="94375"/>
                  </a:lnTo>
                  <a:lnTo>
                    <a:pt x="11105" y="91250"/>
                  </a:lnTo>
                  <a:lnTo>
                    <a:pt x="9562" y="87500"/>
                  </a:lnTo>
                  <a:lnTo>
                    <a:pt x="8329" y="83750"/>
                  </a:lnTo>
                  <a:lnTo>
                    <a:pt x="7403" y="79375"/>
                  </a:lnTo>
                  <a:lnTo>
                    <a:pt x="5861" y="70000"/>
                  </a:lnTo>
                  <a:lnTo>
                    <a:pt x="4935" y="60000"/>
                  </a:lnTo>
                  <a:lnTo>
                    <a:pt x="4627" y="48750"/>
                  </a:lnTo>
                  <a:lnTo>
                    <a:pt x="4627" y="38125"/>
                  </a:lnTo>
                  <a:lnTo>
                    <a:pt x="4627" y="38125"/>
                  </a:lnTo>
                  <a:lnTo>
                    <a:pt x="4935" y="32500"/>
                  </a:lnTo>
                  <a:lnTo>
                    <a:pt x="6169" y="26875"/>
                  </a:lnTo>
                  <a:lnTo>
                    <a:pt x="8020" y="23125"/>
                  </a:lnTo>
                  <a:lnTo>
                    <a:pt x="10179" y="19375"/>
                  </a:lnTo>
                  <a:lnTo>
                    <a:pt x="13264" y="16875"/>
                  </a:lnTo>
                  <a:lnTo>
                    <a:pt x="16041" y="15000"/>
                  </a:lnTo>
                  <a:lnTo>
                    <a:pt x="19742" y="13125"/>
                  </a:lnTo>
                  <a:lnTo>
                    <a:pt x="23444" y="12500"/>
                  </a:lnTo>
                  <a:lnTo>
                    <a:pt x="31465" y="11875"/>
                  </a:lnTo>
                  <a:lnTo>
                    <a:pt x="38868" y="12500"/>
                  </a:lnTo>
                  <a:lnTo>
                    <a:pt x="50282" y="14375"/>
                  </a:lnTo>
                  <a:lnTo>
                    <a:pt x="50282" y="14375"/>
                  </a:lnTo>
                  <a:lnTo>
                    <a:pt x="56452" y="14375"/>
                  </a:lnTo>
                  <a:lnTo>
                    <a:pt x="62622" y="13125"/>
                  </a:lnTo>
                  <a:lnTo>
                    <a:pt x="74344" y="11250"/>
                  </a:lnTo>
                  <a:lnTo>
                    <a:pt x="74344" y="11250"/>
                  </a:lnTo>
                  <a:lnTo>
                    <a:pt x="82365" y="9375"/>
                  </a:lnTo>
                  <a:lnTo>
                    <a:pt x="91311" y="8750"/>
                  </a:lnTo>
                  <a:lnTo>
                    <a:pt x="95938" y="8750"/>
                  </a:lnTo>
                  <a:lnTo>
                    <a:pt x="100257" y="9375"/>
                  </a:lnTo>
                  <a:lnTo>
                    <a:pt x="104267" y="11875"/>
                  </a:lnTo>
                  <a:lnTo>
                    <a:pt x="107969" y="15000"/>
                  </a:lnTo>
                  <a:lnTo>
                    <a:pt x="107969" y="15000"/>
                  </a:lnTo>
                  <a:lnTo>
                    <a:pt x="109203" y="16250"/>
                  </a:lnTo>
                  <a:lnTo>
                    <a:pt x="110128" y="18750"/>
                  </a:lnTo>
                  <a:lnTo>
                    <a:pt x="111670" y="23750"/>
                  </a:lnTo>
                  <a:lnTo>
                    <a:pt x="112904" y="30625"/>
                  </a:lnTo>
                  <a:lnTo>
                    <a:pt x="113521" y="37500"/>
                  </a:lnTo>
                  <a:lnTo>
                    <a:pt x="114447" y="45625"/>
                  </a:lnTo>
                  <a:lnTo>
                    <a:pt x="114755" y="52500"/>
                  </a:lnTo>
                  <a:lnTo>
                    <a:pt x="114755" y="64375"/>
                  </a:lnTo>
                  <a:lnTo>
                    <a:pt x="114755" y="64375"/>
                  </a:lnTo>
                  <a:lnTo>
                    <a:pt x="114755" y="78125"/>
                  </a:lnTo>
                  <a:lnTo>
                    <a:pt x="114447" y="85000"/>
                  </a:lnTo>
                  <a:lnTo>
                    <a:pt x="113521" y="90625"/>
                  </a:lnTo>
                  <a:lnTo>
                    <a:pt x="111979" y="96250"/>
                  </a:lnTo>
                  <a:lnTo>
                    <a:pt x="110745" y="100625"/>
                  </a:lnTo>
                  <a:lnTo>
                    <a:pt x="109203" y="101875"/>
                  </a:lnTo>
                  <a:lnTo>
                    <a:pt x="107969" y="103750"/>
                  </a:lnTo>
                  <a:lnTo>
                    <a:pt x="106426" y="105000"/>
                  </a:lnTo>
                  <a:lnTo>
                    <a:pt x="104575" y="105625"/>
                  </a:lnTo>
                  <a:lnTo>
                    <a:pt x="104575" y="1056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180;p15"/>
            <p:cNvSpPr/>
            <p:nvPr/>
          </p:nvSpPr>
          <p:spPr>
            <a:xfrm>
              <a:off x="3847" y="2970"/>
              <a:ext cx="354" cy="271"/>
            </a:xfrm>
            <a:custGeom>
              <a:rect b="b" l="l" r="r" t="t"/>
              <a:pathLst>
                <a:path extrusionOk="0" h="120000" w="120000">
                  <a:moveTo>
                    <a:pt x="114576" y="1328"/>
                  </a:moveTo>
                  <a:lnTo>
                    <a:pt x="114576" y="1328"/>
                  </a:lnTo>
                  <a:lnTo>
                    <a:pt x="110169" y="9298"/>
                  </a:lnTo>
                  <a:lnTo>
                    <a:pt x="105423" y="16826"/>
                  </a:lnTo>
                  <a:lnTo>
                    <a:pt x="100000" y="23911"/>
                  </a:lnTo>
                  <a:lnTo>
                    <a:pt x="94237" y="30110"/>
                  </a:lnTo>
                  <a:lnTo>
                    <a:pt x="82711" y="42952"/>
                  </a:lnTo>
                  <a:lnTo>
                    <a:pt x="70508" y="55350"/>
                  </a:lnTo>
                  <a:lnTo>
                    <a:pt x="70508" y="55350"/>
                  </a:lnTo>
                  <a:lnTo>
                    <a:pt x="58983" y="66863"/>
                  </a:lnTo>
                  <a:lnTo>
                    <a:pt x="52881" y="72619"/>
                  </a:lnTo>
                  <a:lnTo>
                    <a:pt x="46440" y="77933"/>
                  </a:lnTo>
                  <a:lnTo>
                    <a:pt x="40000" y="82804"/>
                  </a:lnTo>
                  <a:lnTo>
                    <a:pt x="33220" y="87232"/>
                  </a:lnTo>
                  <a:lnTo>
                    <a:pt x="26440" y="90774"/>
                  </a:lnTo>
                  <a:lnTo>
                    <a:pt x="19322" y="93874"/>
                  </a:lnTo>
                  <a:lnTo>
                    <a:pt x="19322" y="93874"/>
                  </a:lnTo>
                  <a:lnTo>
                    <a:pt x="16271" y="92103"/>
                  </a:lnTo>
                  <a:lnTo>
                    <a:pt x="12542" y="90774"/>
                  </a:lnTo>
                  <a:lnTo>
                    <a:pt x="5084" y="89889"/>
                  </a:lnTo>
                  <a:lnTo>
                    <a:pt x="5084" y="89889"/>
                  </a:lnTo>
                  <a:lnTo>
                    <a:pt x="4067" y="89889"/>
                  </a:lnTo>
                  <a:lnTo>
                    <a:pt x="3050" y="90332"/>
                  </a:lnTo>
                  <a:lnTo>
                    <a:pt x="2372" y="91217"/>
                  </a:lnTo>
                  <a:lnTo>
                    <a:pt x="2033" y="92546"/>
                  </a:lnTo>
                  <a:lnTo>
                    <a:pt x="2033" y="93431"/>
                  </a:lnTo>
                  <a:lnTo>
                    <a:pt x="2372" y="95202"/>
                  </a:lnTo>
                  <a:lnTo>
                    <a:pt x="2711" y="95645"/>
                  </a:lnTo>
                  <a:lnTo>
                    <a:pt x="4067" y="96088"/>
                  </a:lnTo>
                  <a:lnTo>
                    <a:pt x="4067" y="96088"/>
                  </a:lnTo>
                  <a:lnTo>
                    <a:pt x="8813" y="96531"/>
                  </a:lnTo>
                  <a:lnTo>
                    <a:pt x="11186" y="97859"/>
                  </a:lnTo>
                  <a:lnTo>
                    <a:pt x="14237" y="98302"/>
                  </a:lnTo>
                  <a:lnTo>
                    <a:pt x="14237" y="98302"/>
                  </a:lnTo>
                  <a:lnTo>
                    <a:pt x="10847" y="98745"/>
                  </a:lnTo>
                  <a:lnTo>
                    <a:pt x="8135" y="98745"/>
                  </a:lnTo>
                  <a:lnTo>
                    <a:pt x="4745" y="98745"/>
                  </a:lnTo>
                  <a:lnTo>
                    <a:pt x="2033" y="98745"/>
                  </a:lnTo>
                  <a:lnTo>
                    <a:pt x="2033" y="98745"/>
                  </a:lnTo>
                  <a:lnTo>
                    <a:pt x="1016" y="99188"/>
                  </a:lnTo>
                  <a:lnTo>
                    <a:pt x="338" y="100073"/>
                  </a:lnTo>
                  <a:lnTo>
                    <a:pt x="0" y="101402"/>
                  </a:lnTo>
                  <a:lnTo>
                    <a:pt x="0" y="102730"/>
                  </a:lnTo>
                  <a:lnTo>
                    <a:pt x="0" y="103616"/>
                  </a:lnTo>
                  <a:lnTo>
                    <a:pt x="338" y="104501"/>
                  </a:lnTo>
                  <a:lnTo>
                    <a:pt x="1016" y="105387"/>
                  </a:lnTo>
                  <a:lnTo>
                    <a:pt x="2372" y="105830"/>
                  </a:lnTo>
                  <a:lnTo>
                    <a:pt x="2372" y="105830"/>
                  </a:lnTo>
                  <a:lnTo>
                    <a:pt x="5762" y="105387"/>
                  </a:lnTo>
                  <a:lnTo>
                    <a:pt x="8813" y="105387"/>
                  </a:lnTo>
                  <a:lnTo>
                    <a:pt x="12542" y="105387"/>
                  </a:lnTo>
                  <a:lnTo>
                    <a:pt x="15932" y="104501"/>
                  </a:lnTo>
                  <a:lnTo>
                    <a:pt x="15932" y="104501"/>
                  </a:lnTo>
                  <a:lnTo>
                    <a:pt x="14915" y="107158"/>
                  </a:lnTo>
                  <a:lnTo>
                    <a:pt x="14237" y="109815"/>
                  </a:lnTo>
                  <a:lnTo>
                    <a:pt x="12542" y="112029"/>
                  </a:lnTo>
                  <a:lnTo>
                    <a:pt x="11186" y="113800"/>
                  </a:lnTo>
                  <a:lnTo>
                    <a:pt x="11186" y="113800"/>
                  </a:lnTo>
                  <a:lnTo>
                    <a:pt x="10508" y="114686"/>
                  </a:lnTo>
                  <a:lnTo>
                    <a:pt x="10169" y="116014"/>
                  </a:lnTo>
                  <a:lnTo>
                    <a:pt x="10169" y="117343"/>
                  </a:lnTo>
                  <a:lnTo>
                    <a:pt x="10508" y="118671"/>
                  </a:lnTo>
                  <a:lnTo>
                    <a:pt x="10847" y="119557"/>
                  </a:lnTo>
                  <a:lnTo>
                    <a:pt x="12203" y="120000"/>
                  </a:lnTo>
                  <a:lnTo>
                    <a:pt x="12881" y="120000"/>
                  </a:lnTo>
                  <a:lnTo>
                    <a:pt x="14237" y="119557"/>
                  </a:lnTo>
                  <a:lnTo>
                    <a:pt x="14237" y="119557"/>
                  </a:lnTo>
                  <a:lnTo>
                    <a:pt x="15932" y="117785"/>
                  </a:lnTo>
                  <a:lnTo>
                    <a:pt x="16949" y="116014"/>
                  </a:lnTo>
                  <a:lnTo>
                    <a:pt x="18305" y="113800"/>
                  </a:lnTo>
                  <a:lnTo>
                    <a:pt x="19322" y="111586"/>
                  </a:lnTo>
                  <a:lnTo>
                    <a:pt x="20000" y="108929"/>
                  </a:lnTo>
                  <a:lnTo>
                    <a:pt x="20677" y="106273"/>
                  </a:lnTo>
                  <a:lnTo>
                    <a:pt x="21016" y="100516"/>
                  </a:lnTo>
                  <a:lnTo>
                    <a:pt x="21016" y="100516"/>
                  </a:lnTo>
                  <a:lnTo>
                    <a:pt x="28474" y="97416"/>
                  </a:lnTo>
                  <a:lnTo>
                    <a:pt x="35254" y="93431"/>
                  </a:lnTo>
                  <a:lnTo>
                    <a:pt x="42033" y="89446"/>
                  </a:lnTo>
                  <a:lnTo>
                    <a:pt x="48474" y="84132"/>
                  </a:lnTo>
                  <a:lnTo>
                    <a:pt x="54915" y="78819"/>
                  </a:lnTo>
                  <a:lnTo>
                    <a:pt x="61016" y="72619"/>
                  </a:lnTo>
                  <a:lnTo>
                    <a:pt x="73220" y="61107"/>
                  </a:lnTo>
                  <a:lnTo>
                    <a:pt x="73220" y="61107"/>
                  </a:lnTo>
                  <a:lnTo>
                    <a:pt x="85762" y="48265"/>
                  </a:lnTo>
                  <a:lnTo>
                    <a:pt x="91864" y="42066"/>
                  </a:lnTo>
                  <a:lnTo>
                    <a:pt x="97966" y="34981"/>
                  </a:lnTo>
                  <a:lnTo>
                    <a:pt x="104067" y="28339"/>
                  </a:lnTo>
                  <a:lnTo>
                    <a:pt x="109491" y="20811"/>
                  </a:lnTo>
                  <a:lnTo>
                    <a:pt x="114576" y="12841"/>
                  </a:lnTo>
                  <a:lnTo>
                    <a:pt x="119661" y="4870"/>
                  </a:lnTo>
                  <a:lnTo>
                    <a:pt x="119661" y="4870"/>
                  </a:lnTo>
                  <a:lnTo>
                    <a:pt x="119999" y="3542"/>
                  </a:lnTo>
                  <a:lnTo>
                    <a:pt x="119999" y="2214"/>
                  </a:lnTo>
                  <a:lnTo>
                    <a:pt x="119322" y="885"/>
                  </a:lnTo>
                  <a:lnTo>
                    <a:pt x="118644" y="442"/>
                  </a:lnTo>
                  <a:lnTo>
                    <a:pt x="117627" y="0"/>
                  </a:lnTo>
                  <a:lnTo>
                    <a:pt x="116610" y="0"/>
                  </a:lnTo>
                  <a:lnTo>
                    <a:pt x="115593" y="442"/>
                  </a:lnTo>
                  <a:lnTo>
                    <a:pt x="114576" y="1328"/>
                  </a:lnTo>
                  <a:lnTo>
                    <a:pt x="114576" y="13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181;p15"/>
            <p:cNvSpPr/>
            <p:nvPr/>
          </p:nvSpPr>
          <p:spPr>
            <a:xfrm>
              <a:off x="4372" y="2953"/>
              <a:ext cx="314" cy="317"/>
            </a:xfrm>
            <a:custGeom>
              <a:rect b="b" l="l" r="r" t="t"/>
              <a:pathLst>
                <a:path extrusionOk="0" h="120000" w="120000">
                  <a:moveTo>
                    <a:pt x="118471" y="104100"/>
                  </a:moveTo>
                  <a:lnTo>
                    <a:pt x="118471" y="104100"/>
                  </a:lnTo>
                  <a:lnTo>
                    <a:pt x="115031" y="103343"/>
                  </a:lnTo>
                  <a:lnTo>
                    <a:pt x="111210" y="102586"/>
                  </a:lnTo>
                  <a:lnTo>
                    <a:pt x="107770" y="102208"/>
                  </a:lnTo>
                  <a:lnTo>
                    <a:pt x="105095" y="101451"/>
                  </a:lnTo>
                  <a:lnTo>
                    <a:pt x="105095" y="101451"/>
                  </a:lnTo>
                  <a:lnTo>
                    <a:pt x="107770" y="101072"/>
                  </a:lnTo>
                  <a:lnTo>
                    <a:pt x="110445" y="101072"/>
                  </a:lnTo>
                  <a:lnTo>
                    <a:pt x="116560" y="101451"/>
                  </a:lnTo>
                  <a:lnTo>
                    <a:pt x="116560" y="101451"/>
                  </a:lnTo>
                  <a:lnTo>
                    <a:pt x="117707" y="101451"/>
                  </a:lnTo>
                  <a:lnTo>
                    <a:pt x="118471" y="100315"/>
                  </a:lnTo>
                  <a:lnTo>
                    <a:pt x="119235" y="99558"/>
                  </a:lnTo>
                  <a:lnTo>
                    <a:pt x="119235" y="98801"/>
                  </a:lnTo>
                  <a:lnTo>
                    <a:pt x="118853" y="97665"/>
                  </a:lnTo>
                  <a:lnTo>
                    <a:pt x="118471" y="96529"/>
                  </a:lnTo>
                  <a:lnTo>
                    <a:pt x="117324" y="95772"/>
                  </a:lnTo>
                  <a:lnTo>
                    <a:pt x="116560" y="95394"/>
                  </a:lnTo>
                  <a:lnTo>
                    <a:pt x="116560" y="95394"/>
                  </a:lnTo>
                  <a:lnTo>
                    <a:pt x="107770" y="95394"/>
                  </a:lnTo>
                  <a:lnTo>
                    <a:pt x="103566" y="95772"/>
                  </a:lnTo>
                  <a:lnTo>
                    <a:pt x="99363" y="96908"/>
                  </a:lnTo>
                  <a:lnTo>
                    <a:pt x="99363" y="96908"/>
                  </a:lnTo>
                  <a:lnTo>
                    <a:pt x="92101" y="93123"/>
                  </a:lnTo>
                  <a:lnTo>
                    <a:pt x="84840" y="88580"/>
                  </a:lnTo>
                  <a:lnTo>
                    <a:pt x="78343" y="83659"/>
                  </a:lnTo>
                  <a:lnTo>
                    <a:pt x="71847" y="78738"/>
                  </a:lnTo>
                  <a:lnTo>
                    <a:pt x="65350" y="72681"/>
                  </a:lnTo>
                  <a:lnTo>
                    <a:pt x="59617" y="67003"/>
                  </a:lnTo>
                  <a:lnTo>
                    <a:pt x="48152" y="54889"/>
                  </a:lnTo>
                  <a:lnTo>
                    <a:pt x="48152" y="54889"/>
                  </a:lnTo>
                  <a:lnTo>
                    <a:pt x="36305" y="42776"/>
                  </a:lnTo>
                  <a:lnTo>
                    <a:pt x="30191" y="36340"/>
                  </a:lnTo>
                  <a:lnTo>
                    <a:pt x="24458" y="29905"/>
                  </a:lnTo>
                  <a:lnTo>
                    <a:pt x="19108" y="23091"/>
                  </a:lnTo>
                  <a:lnTo>
                    <a:pt x="14140" y="16277"/>
                  </a:lnTo>
                  <a:lnTo>
                    <a:pt x="9554" y="9085"/>
                  </a:lnTo>
                  <a:lnTo>
                    <a:pt x="5350" y="1514"/>
                  </a:lnTo>
                  <a:lnTo>
                    <a:pt x="5350" y="1514"/>
                  </a:lnTo>
                  <a:lnTo>
                    <a:pt x="4585" y="378"/>
                  </a:lnTo>
                  <a:lnTo>
                    <a:pt x="3439" y="0"/>
                  </a:lnTo>
                  <a:lnTo>
                    <a:pt x="2675" y="0"/>
                  </a:lnTo>
                  <a:lnTo>
                    <a:pt x="1528" y="378"/>
                  </a:lnTo>
                  <a:lnTo>
                    <a:pt x="764" y="1514"/>
                  </a:lnTo>
                  <a:lnTo>
                    <a:pt x="382" y="2271"/>
                  </a:lnTo>
                  <a:lnTo>
                    <a:pt x="0" y="3028"/>
                  </a:lnTo>
                  <a:lnTo>
                    <a:pt x="382" y="4542"/>
                  </a:lnTo>
                  <a:lnTo>
                    <a:pt x="382" y="4542"/>
                  </a:lnTo>
                  <a:lnTo>
                    <a:pt x="4585" y="12113"/>
                  </a:lnTo>
                  <a:lnTo>
                    <a:pt x="9554" y="19684"/>
                  </a:lnTo>
                  <a:lnTo>
                    <a:pt x="14522" y="26498"/>
                  </a:lnTo>
                  <a:lnTo>
                    <a:pt x="19872" y="33312"/>
                  </a:lnTo>
                  <a:lnTo>
                    <a:pt x="32101" y="46561"/>
                  </a:lnTo>
                  <a:lnTo>
                    <a:pt x="43949" y="59432"/>
                  </a:lnTo>
                  <a:lnTo>
                    <a:pt x="43949" y="59432"/>
                  </a:lnTo>
                  <a:lnTo>
                    <a:pt x="55414" y="71924"/>
                  </a:lnTo>
                  <a:lnTo>
                    <a:pt x="61910" y="77602"/>
                  </a:lnTo>
                  <a:lnTo>
                    <a:pt x="68407" y="83280"/>
                  </a:lnTo>
                  <a:lnTo>
                    <a:pt x="74522" y="88580"/>
                  </a:lnTo>
                  <a:lnTo>
                    <a:pt x="82165" y="93501"/>
                  </a:lnTo>
                  <a:lnTo>
                    <a:pt x="89044" y="98044"/>
                  </a:lnTo>
                  <a:lnTo>
                    <a:pt x="96687" y="102208"/>
                  </a:lnTo>
                  <a:lnTo>
                    <a:pt x="96687" y="102208"/>
                  </a:lnTo>
                  <a:lnTo>
                    <a:pt x="96305" y="104479"/>
                  </a:lnTo>
                  <a:lnTo>
                    <a:pt x="96305" y="106750"/>
                  </a:lnTo>
                  <a:lnTo>
                    <a:pt x="96687" y="109022"/>
                  </a:lnTo>
                  <a:lnTo>
                    <a:pt x="97070" y="111293"/>
                  </a:lnTo>
                  <a:lnTo>
                    <a:pt x="98216" y="113564"/>
                  </a:lnTo>
                  <a:lnTo>
                    <a:pt x="98980" y="115835"/>
                  </a:lnTo>
                  <a:lnTo>
                    <a:pt x="100509" y="117728"/>
                  </a:lnTo>
                  <a:lnTo>
                    <a:pt x="101656" y="119242"/>
                  </a:lnTo>
                  <a:lnTo>
                    <a:pt x="101656" y="119242"/>
                  </a:lnTo>
                  <a:lnTo>
                    <a:pt x="103184" y="120000"/>
                  </a:lnTo>
                  <a:lnTo>
                    <a:pt x="103949" y="120000"/>
                  </a:lnTo>
                  <a:lnTo>
                    <a:pt x="105477" y="119621"/>
                  </a:lnTo>
                  <a:lnTo>
                    <a:pt x="106242" y="119242"/>
                  </a:lnTo>
                  <a:lnTo>
                    <a:pt x="106624" y="118107"/>
                  </a:lnTo>
                  <a:lnTo>
                    <a:pt x="106624" y="117350"/>
                  </a:lnTo>
                  <a:lnTo>
                    <a:pt x="106624" y="115835"/>
                  </a:lnTo>
                  <a:lnTo>
                    <a:pt x="105859" y="115078"/>
                  </a:lnTo>
                  <a:lnTo>
                    <a:pt x="105859" y="115078"/>
                  </a:lnTo>
                  <a:lnTo>
                    <a:pt x="104331" y="113186"/>
                  </a:lnTo>
                  <a:lnTo>
                    <a:pt x="103184" y="111293"/>
                  </a:lnTo>
                  <a:lnTo>
                    <a:pt x="102802" y="109022"/>
                  </a:lnTo>
                  <a:lnTo>
                    <a:pt x="102038" y="106750"/>
                  </a:lnTo>
                  <a:lnTo>
                    <a:pt x="102038" y="106750"/>
                  </a:lnTo>
                  <a:lnTo>
                    <a:pt x="105859" y="107886"/>
                  </a:lnTo>
                  <a:lnTo>
                    <a:pt x="109681" y="108264"/>
                  </a:lnTo>
                  <a:lnTo>
                    <a:pt x="113121" y="108643"/>
                  </a:lnTo>
                  <a:lnTo>
                    <a:pt x="116942" y="109400"/>
                  </a:lnTo>
                  <a:lnTo>
                    <a:pt x="116942" y="109400"/>
                  </a:lnTo>
                  <a:lnTo>
                    <a:pt x="117707" y="109400"/>
                  </a:lnTo>
                  <a:lnTo>
                    <a:pt x="119235" y="109022"/>
                  </a:lnTo>
                  <a:lnTo>
                    <a:pt x="119617" y="108643"/>
                  </a:lnTo>
                  <a:lnTo>
                    <a:pt x="120000" y="107129"/>
                  </a:lnTo>
                  <a:lnTo>
                    <a:pt x="120000" y="106372"/>
                  </a:lnTo>
                  <a:lnTo>
                    <a:pt x="120000" y="105615"/>
                  </a:lnTo>
                  <a:lnTo>
                    <a:pt x="119235" y="104479"/>
                  </a:lnTo>
                  <a:lnTo>
                    <a:pt x="118471" y="104100"/>
                  </a:lnTo>
                  <a:lnTo>
                    <a:pt x="118471" y="1041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182;p15"/>
            <p:cNvSpPr/>
            <p:nvPr/>
          </p:nvSpPr>
          <p:spPr>
            <a:xfrm>
              <a:off x="4050" y="2903"/>
              <a:ext cx="406" cy="434"/>
            </a:xfrm>
            <a:custGeom>
              <a:rect b="b" l="l" r="r" t="t"/>
              <a:pathLst>
                <a:path extrusionOk="0" h="120000" w="120000">
                  <a:moveTo>
                    <a:pt x="7389" y="64700"/>
                  </a:moveTo>
                  <a:lnTo>
                    <a:pt x="7389" y="64700"/>
                  </a:lnTo>
                  <a:lnTo>
                    <a:pt x="5024" y="74377"/>
                  </a:lnTo>
                  <a:lnTo>
                    <a:pt x="1773" y="87096"/>
                  </a:lnTo>
                  <a:lnTo>
                    <a:pt x="591" y="93456"/>
                  </a:lnTo>
                  <a:lnTo>
                    <a:pt x="0" y="99262"/>
                  </a:lnTo>
                  <a:lnTo>
                    <a:pt x="0" y="101751"/>
                  </a:lnTo>
                  <a:lnTo>
                    <a:pt x="295" y="103686"/>
                  </a:lnTo>
                  <a:lnTo>
                    <a:pt x="591" y="105345"/>
                  </a:lnTo>
                  <a:lnTo>
                    <a:pt x="1773" y="106451"/>
                  </a:lnTo>
                  <a:lnTo>
                    <a:pt x="1773" y="106451"/>
                  </a:lnTo>
                  <a:lnTo>
                    <a:pt x="3251" y="107557"/>
                  </a:lnTo>
                  <a:lnTo>
                    <a:pt x="5024" y="108110"/>
                  </a:lnTo>
                  <a:lnTo>
                    <a:pt x="7093" y="108663"/>
                  </a:lnTo>
                  <a:lnTo>
                    <a:pt x="9458" y="109493"/>
                  </a:lnTo>
                  <a:lnTo>
                    <a:pt x="15665" y="110046"/>
                  </a:lnTo>
                  <a:lnTo>
                    <a:pt x="21871" y="110322"/>
                  </a:lnTo>
                  <a:lnTo>
                    <a:pt x="34581" y="110875"/>
                  </a:lnTo>
                  <a:lnTo>
                    <a:pt x="39901" y="110875"/>
                  </a:lnTo>
                  <a:lnTo>
                    <a:pt x="44334" y="111152"/>
                  </a:lnTo>
                  <a:lnTo>
                    <a:pt x="44334" y="111152"/>
                  </a:lnTo>
                  <a:lnTo>
                    <a:pt x="75073" y="115023"/>
                  </a:lnTo>
                  <a:lnTo>
                    <a:pt x="75073" y="115023"/>
                  </a:lnTo>
                  <a:lnTo>
                    <a:pt x="93990" y="118064"/>
                  </a:lnTo>
                  <a:lnTo>
                    <a:pt x="99901" y="119170"/>
                  </a:lnTo>
                  <a:lnTo>
                    <a:pt x="105221" y="119723"/>
                  </a:lnTo>
                  <a:lnTo>
                    <a:pt x="109950" y="120000"/>
                  </a:lnTo>
                  <a:lnTo>
                    <a:pt x="111428" y="120000"/>
                  </a:lnTo>
                  <a:lnTo>
                    <a:pt x="112906" y="119723"/>
                  </a:lnTo>
                  <a:lnTo>
                    <a:pt x="112906" y="119723"/>
                  </a:lnTo>
                  <a:lnTo>
                    <a:pt x="114088" y="118341"/>
                  </a:lnTo>
                  <a:lnTo>
                    <a:pt x="115566" y="117235"/>
                  </a:lnTo>
                  <a:lnTo>
                    <a:pt x="116748" y="115023"/>
                  </a:lnTo>
                  <a:lnTo>
                    <a:pt x="117339" y="112811"/>
                  </a:lnTo>
                  <a:lnTo>
                    <a:pt x="118226" y="107834"/>
                  </a:lnTo>
                  <a:lnTo>
                    <a:pt x="118817" y="102857"/>
                  </a:lnTo>
                  <a:lnTo>
                    <a:pt x="118817" y="102857"/>
                  </a:lnTo>
                  <a:lnTo>
                    <a:pt x="119704" y="97603"/>
                  </a:lnTo>
                  <a:lnTo>
                    <a:pt x="120000" y="92073"/>
                  </a:lnTo>
                  <a:lnTo>
                    <a:pt x="120000" y="86820"/>
                  </a:lnTo>
                  <a:lnTo>
                    <a:pt x="120000" y="81290"/>
                  </a:lnTo>
                  <a:lnTo>
                    <a:pt x="118817" y="70506"/>
                  </a:lnTo>
                  <a:lnTo>
                    <a:pt x="117044" y="60276"/>
                  </a:lnTo>
                  <a:lnTo>
                    <a:pt x="114975" y="49769"/>
                  </a:lnTo>
                  <a:lnTo>
                    <a:pt x="112315" y="38986"/>
                  </a:lnTo>
                  <a:lnTo>
                    <a:pt x="106699" y="18248"/>
                  </a:lnTo>
                  <a:lnTo>
                    <a:pt x="106699" y="18248"/>
                  </a:lnTo>
                  <a:lnTo>
                    <a:pt x="106403" y="16866"/>
                  </a:lnTo>
                  <a:lnTo>
                    <a:pt x="105221" y="15207"/>
                  </a:lnTo>
                  <a:lnTo>
                    <a:pt x="104334" y="13824"/>
                  </a:lnTo>
                  <a:lnTo>
                    <a:pt x="102857" y="12442"/>
                  </a:lnTo>
                  <a:lnTo>
                    <a:pt x="99310" y="10230"/>
                  </a:lnTo>
                  <a:lnTo>
                    <a:pt x="94581" y="7741"/>
                  </a:lnTo>
                  <a:lnTo>
                    <a:pt x="89852" y="5806"/>
                  </a:lnTo>
                  <a:lnTo>
                    <a:pt x="83940" y="4147"/>
                  </a:lnTo>
                  <a:lnTo>
                    <a:pt x="78029" y="2764"/>
                  </a:lnTo>
                  <a:lnTo>
                    <a:pt x="71527" y="1658"/>
                  </a:lnTo>
                  <a:lnTo>
                    <a:pt x="65615" y="829"/>
                  </a:lnTo>
                  <a:lnTo>
                    <a:pt x="59113" y="276"/>
                  </a:lnTo>
                  <a:lnTo>
                    <a:pt x="53497" y="0"/>
                  </a:lnTo>
                  <a:lnTo>
                    <a:pt x="48177" y="276"/>
                  </a:lnTo>
                  <a:lnTo>
                    <a:pt x="43152" y="829"/>
                  </a:lnTo>
                  <a:lnTo>
                    <a:pt x="39310" y="1658"/>
                  </a:lnTo>
                  <a:lnTo>
                    <a:pt x="36059" y="2764"/>
                  </a:lnTo>
                  <a:lnTo>
                    <a:pt x="35172" y="3870"/>
                  </a:lnTo>
                  <a:lnTo>
                    <a:pt x="34285" y="4976"/>
                  </a:lnTo>
                  <a:lnTo>
                    <a:pt x="34285" y="4976"/>
                  </a:lnTo>
                  <a:lnTo>
                    <a:pt x="30738" y="11059"/>
                  </a:lnTo>
                  <a:lnTo>
                    <a:pt x="23054" y="26543"/>
                  </a:lnTo>
                  <a:lnTo>
                    <a:pt x="18325" y="36221"/>
                  </a:lnTo>
                  <a:lnTo>
                    <a:pt x="14187" y="46175"/>
                  </a:lnTo>
                  <a:lnTo>
                    <a:pt x="10344" y="55576"/>
                  </a:lnTo>
                  <a:lnTo>
                    <a:pt x="7389" y="64700"/>
                  </a:lnTo>
                  <a:lnTo>
                    <a:pt x="7389" y="64700"/>
                  </a:lnTo>
                  <a:close/>
                </a:path>
              </a:pathLst>
            </a:custGeom>
            <a:solidFill>
              <a:srgbClr val="A3C3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15"/>
            <p:cNvSpPr/>
            <p:nvPr/>
          </p:nvSpPr>
          <p:spPr>
            <a:xfrm>
              <a:off x="4043" y="2895"/>
              <a:ext cx="420" cy="450"/>
            </a:xfrm>
            <a:custGeom>
              <a:rect b="b" l="l" r="r" t="t"/>
              <a:pathLst>
                <a:path extrusionOk="0" h="120000" w="120000">
                  <a:moveTo>
                    <a:pt x="119714" y="96533"/>
                  </a:moveTo>
                  <a:lnTo>
                    <a:pt x="119714" y="96533"/>
                  </a:lnTo>
                  <a:lnTo>
                    <a:pt x="120000" y="89066"/>
                  </a:lnTo>
                  <a:lnTo>
                    <a:pt x="120000" y="81866"/>
                  </a:lnTo>
                  <a:lnTo>
                    <a:pt x="119428" y="74400"/>
                  </a:lnTo>
                  <a:lnTo>
                    <a:pt x="118571" y="66933"/>
                  </a:lnTo>
                  <a:lnTo>
                    <a:pt x="117142" y="59733"/>
                  </a:lnTo>
                  <a:lnTo>
                    <a:pt x="116000" y="52533"/>
                  </a:lnTo>
                  <a:lnTo>
                    <a:pt x="112285" y="38133"/>
                  </a:lnTo>
                  <a:lnTo>
                    <a:pt x="112285" y="38133"/>
                  </a:lnTo>
                  <a:lnTo>
                    <a:pt x="110285" y="29333"/>
                  </a:lnTo>
                  <a:lnTo>
                    <a:pt x="109428" y="25066"/>
                  </a:lnTo>
                  <a:lnTo>
                    <a:pt x="108000" y="21333"/>
                  </a:lnTo>
                  <a:lnTo>
                    <a:pt x="106285" y="17600"/>
                  </a:lnTo>
                  <a:lnTo>
                    <a:pt x="103714" y="14400"/>
                  </a:lnTo>
                  <a:lnTo>
                    <a:pt x="102571" y="12800"/>
                  </a:lnTo>
                  <a:lnTo>
                    <a:pt x="100857" y="11200"/>
                  </a:lnTo>
                  <a:lnTo>
                    <a:pt x="98571" y="10133"/>
                  </a:lnTo>
                  <a:lnTo>
                    <a:pt x="96571" y="8800"/>
                  </a:lnTo>
                  <a:lnTo>
                    <a:pt x="96571" y="8800"/>
                  </a:lnTo>
                  <a:lnTo>
                    <a:pt x="92571" y="7200"/>
                  </a:lnTo>
                  <a:lnTo>
                    <a:pt x="88285" y="5600"/>
                  </a:lnTo>
                  <a:lnTo>
                    <a:pt x="84000" y="4266"/>
                  </a:lnTo>
                  <a:lnTo>
                    <a:pt x="79714" y="2933"/>
                  </a:lnTo>
                  <a:lnTo>
                    <a:pt x="70857" y="1333"/>
                  </a:lnTo>
                  <a:lnTo>
                    <a:pt x="62000" y="533"/>
                  </a:lnTo>
                  <a:lnTo>
                    <a:pt x="62000" y="533"/>
                  </a:lnTo>
                  <a:lnTo>
                    <a:pt x="53428" y="0"/>
                  </a:lnTo>
                  <a:lnTo>
                    <a:pt x="48857" y="0"/>
                  </a:lnTo>
                  <a:lnTo>
                    <a:pt x="44857" y="533"/>
                  </a:lnTo>
                  <a:lnTo>
                    <a:pt x="40571" y="1333"/>
                  </a:lnTo>
                  <a:lnTo>
                    <a:pt x="38857" y="2400"/>
                  </a:lnTo>
                  <a:lnTo>
                    <a:pt x="37142" y="2933"/>
                  </a:lnTo>
                  <a:lnTo>
                    <a:pt x="35428" y="4266"/>
                  </a:lnTo>
                  <a:lnTo>
                    <a:pt x="34285" y="5600"/>
                  </a:lnTo>
                  <a:lnTo>
                    <a:pt x="32857" y="7200"/>
                  </a:lnTo>
                  <a:lnTo>
                    <a:pt x="31428" y="8800"/>
                  </a:lnTo>
                  <a:lnTo>
                    <a:pt x="31428" y="8800"/>
                  </a:lnTo>
                  <a:lnTo>
                    <a:pt x="24571" y="22133"/>
                  </a:lnTo>
                  <a:lnTo>
                    <a:pt x="17714" y="36000"/>
                  </a:lnTo>
                  <a:lnTo>
                    <a:pt x="14571" y="42666"/>
                  </a:lnTo>
                  <a:lnTo>
                    <a:pt x="12000" y="49866"/>
                  </a:lnTo>
                  <a:lnTo>
                    <a:pt x="9142" y="56800"/>
                  </a:lnTo>
                  <a:lnTo>
                    <a:pt x="7142" y="64266"/>
                  </a:lnTo>
                  <a:lnTo>
                    <a:pt x="7142" y="64266"/>
                  </a:lnTo>
                  <a:lnTo>
                    <a:pt x="5142" y="72533"/>
                  </a:lnTo>
                  <a:lnTo>
                    <a:pt x="2571" y="80800"/>
                  </a:lnTo>
                  <a:lnTo>
                    <a:pt x="857" y="89333"/>
                  </a:lnTo>
                  <a:lnTo>
                    <a:pt x="285" y="93600"/>
                  </a:lnTo>
                  <a:lnTo>
                    <a:pt x="0" y="98133"/>
                  </a:lnTo>
                  <a:lnTo>
                    <a:pt x="0" y="98133"/>
                  </a:lnTo>
                  <a:lnTo>
                    <a:pt x="0" y="99733"/>
                  </a:lnTo>
                  <a:lnTo>
                    <a:pt x="0" y="101600"/>
                  </a:lnTo>
                  <a:lnTo>
                    <a:pt x="285" y="102933"/>
                  </a:lnTo>
                  <a:lnTo>
                    <a:pt x="857" y="104266"/>
                  </a:lnTo>
                  <a:lnTo>
                    <a:pt x="2000" y="105333"/>
                  </a:lnTo>
                  <a:lnTo>
                    <a:pt x="2571" y="106400"/>
                  </a:lnTo>
                  <a:lnTo>
                    <a:pt x="5142" y="108000"/>
                  </a:lnTo>
                  <a:lnTo>
                    <a:pt x="7714" y="109066"/>
                  </a:lnTo>
                  <a:lnTo>
                    <a:pt x="11142" y="109600"/>
                  </a:lnTo>
                  <a:lnTo>
                    <a:pt x="14571" y="110133"/>
                  </a:lnTo>
                  <a:lnTo>
                    <a:pt x="18000" y="110666"/>
                  </a:lnTo>
                  <a:lnTo>
                    <a:pt x="18000" y="110666"/>
                  </a:lnTo>
                  <a:lnTo>
                    <a:pt x="28285" y="110933"/>
                  </a:lnTo>
                  <a:lnTo>
                    <a:pt x="38571" y="111200"/>
                  </a:lnTo>
                  <a:lnTo>
                    <a:pt x="38571" y="111200"/>
                  </a:lnTo>
                  <a:lnTo>
                    <a:pt x="46285" y="111466"/>
                  </a:lnTo>
                  <a:lnTo>
                    <a:pt x="53714" y="112533"/>
                  </a:lnTo>
                  <a:lnTo>
                    <a:pt x="68571" y="114400"/>
                  </a:lnTo>
                  <a:lnTo>
                    <a:pt x="68571" y="114400"/>
                  </a:lnTo>
                  <a:lnTo>
                    <a:pt x="77428" y="115733"/>
                  </a:lnTo>
                  <a:lnTo>
                    <a:pt x="86285" y="117333"/>
                  </a:lnTo>
                  <a:lnTo>
                    <a:pt x="95142" y="118666"/>
                  </a:lnTo>
                  <a:lnTo>
                    <a:pt x="104571" y="120000"/>
                  </a:lnTo>
                  <a:lnTo>
                    <a:pt x="104571" y="120000"/>
                  </a:lnTo>
                  <a:lnTo>
                    <a:pt x="107714" y="120000"/>
                  </a:lnTo>
                  <a:lnTo>
                    <a:pt x="110000" y="119466"/>
                  </a:lnTo>
                  <a:lnTo>
                    <a:pt x="111428" y="119200"/>
                  </a:lnTo>
                  <a:lnTo>
                    <a:pt x="112857" y="118933"/>
                  </a:lnTo>
                  <a:lnTo>
                    <a:pt x="113714" y="117866"/>
                  </a:lnTo>
                  <a:lnTo>
                    <a:pt x="115142" y="117066"/>
                  </a:lnTo>
                  <a:lnTo>
                    <a:pt x="115142" y="117066"/>
                  </a:lnTo>
                  <a:lnTo>
                    <a:pt x="116571" y="115200"/>
                  </a:lnTo>
                  <a:lnTo>
                    <a:pt x="117714" y="112800"/>
                  </a:lnTo>
                  <a:lnTo>
                    <a:pt x="118285" y="109866"/>
                  </a:lnTo>
                  <a:lnTo>
                    <a:pt x="118857" y="106933"/>
                  </a:lnTo>
                  <a:lnTo>
                    <a:pt x="119428" y="101333"/>
                  </a:lnTo>
                  <a:lnTo>
                    <a:pt x="119714" y="96533"/>
                  </a:lnTo>
                  <a:lnTo>
                    <a:pt x="119714" y="96533"/>
                  </a:lnTo>
                  <a:close/>
                  <a:moveTo>
                    <a:pt x="112285" y="113600"/>
                  </a:moveTo>
                  <a:lnTo>
                    <a:pt x="112285" y="113600"/>
                  </a:lnTo>
                  <a:lnTo>
                    <a:pt x="111714" y="114133"/>
                  </a:lnTo>
                  <a:lnTo>
                    <a:pt x="111142" y="115200"/>
                  </a:lnTo>
                  <a:lnTo>
                    <a:pt x="110000" y="115466"/>
                  </a:lnTo>
                  <a:lnTo>
                    <a:pt x="108857" y="115733"/>
                  </a:lnTo>
                  <a:lnTo>
                    <a:pt x="106285" y="116000"/>
                  </a:lnTo>
                  <a:lnTo>
                    <a:pt x="103142" y="116000"/>
                  </a:lnTo>
                  <a:lnTo>
                    <a:pt x="100000" y="115466"/>
                  </a:lnTo>
                  <a:lnTo>
                    <a:pt x="96857" y="115200"/>
                  </a:lnTo>
                  <a:lnTo>
                    <a:pt x="92571" y="114133"/>
                  </a:lnTo>
                  <a:lnTo>
                    <a:pt x="92571" y="114133"/>
                  </a:lnTo>
                  <a:lnTo>
                    <a:pt x="68857" y="110666"/>
                  </a:lnTo>
                  <a:lnTo>
                    <a:pt x="45142" y="107466"/>
                  </a:lnTo>
                  <a:lnTo>
                    <a:pt x="45142" y="107466"/>
                  </a:lnTo>
                  <a:lnTo>
                    <a:pt x="40285" y="106933"/>
                  </a:lnTo>
                  <a:lnTo>
                    <a:pt x="35428" y="106933"/>
                  </a:lnTo>
                  <a:lnTo>
                    <a:pt x="25142" y="106933"/>
                  </a:lnTo>
                  <a:lnTo>
                    <a:pt x="20571" y="106933"/>
                  </a:lnTo>
                  <a:lnTo>
                    <a:pt x="15428" y="106400"/>
                  </a:lnTo>
                  <a:lnTo>
                    <a:pt x="10857" y="105866"/>
                  </a:lnTo>
                  <a:lnTo>
                    <a:pt x="8571" y="104800"/>
                  </a:lnTo>
                  <a:lnTo>
                    <a:pt x="6000" y="104266"/>
                  </a:lnTo>
                  <a:lnTo>
                    <a:pt x="6000" y="104266"/>
                  </a:lnTo>
                  <a:lnTo>
                    <a:pt x="5428" y="103466"/>
                  </a:lnTo>
                  <a:lnTo>
                    <a:pt x="4571" y="102933"/>
                  </a:lnTo>
                  <a:lnTo>
                    <a:pt x="4285" y="101866"/>
                  </a:lnTo>
                  <a:lnTo>
                    <a:pt x="4000" y="100533"/>
                  </a:lnTo>
                  <a:lnTo>
                    <a:pt x="3714" y="98133"/>
                  </a:lnTo>
                  <a:lnTo>
                    <a:pt x="4000" y="95200"/>
                  </a:lnTo>
                  <a:lnTo>
                    <a:pt x="5142" y="89333"/>
                  </a:lnTo>
                  <a:lnTo>
                    <a:pt x="6000" y="85333"/>
                  </a:lnTo>
                  <a:lnTo>
                    <a:pt x="6000" y="85333"/>
                  </a:lnTo>
                  <a:lnTo>
                    <a:pt x="8857" y="74933"/>
                  </a:lnTo>
                  <a:lnTo>
                    <a:pt x="11142" y="65066"/>
                  </a:lnTo>
                  <a:lnTo>
                    <a:pt x="11142" y="65066"/>
                  </a:lnTo>
                  <a:lnTo>
                    <a:pt x="12857" y="59733"/>
                  </a:lnTo>
                  <a:lnTo>
                    <a:pt x="14571" y="54666"/>
                  </a:lnTo>
                  <a:lnTo>
                    <a:pt x="18857" y="44266"/>
                  </a:lnTo>
                  <a:lnTo>
                    <a:pt x="23428" y="34133"/>
                  </a:lnTo>
                  <a:lnTo>
                    <a:pt x="28285" y="24000"/>
                  </a:lnTo>
                  <a:lnTo>
                    <a:pt x="28285" y="24000"/>
                  </a:lnTo>
                  <a:lnTo>
                    <a:pt x="30857" y="19200"/>
                  </a:lnTo>
                  <a:lnTo>
                    <a:pt x="33142" y="13866"/>
                  </a:lnTo>
                  <a:lnTo>
                    <a:pt x="34571" y="10933"/>
                  </a:lnTo>
                  <a:lnTo>
                    <a:pt x="36285" y="8800"/>
                  </a:lnTo>
                  <a:lnTo>
                    <a:pt x="38285" y="6933"/>
                  </a:lnTo>
                  <a:lnTo>
                    <a:pt x="39714" y="6133"/>
                  </a:lnTo>
                  <a:lnTo>
                    <a:pt x="40571" y="5600"/>
                  </a:lnTo>
                  <a:lnTo>
                    <a:pt x="40571" y="5600"/>
                  </a:lnTo>
                  <a:lnTo>
                    <a:pt x="44857" y="4533"/>
                  </a:lnTo>
                  <a:lnTo>
                    <a:pt x="49428" y="4000"/>
                  </a:lnTo>
                  <a:lnTo>
                    <a:pt x="53714" y="4000"/>
                  </a:lnTo>
                  <a:lnTo>
                    <a:pt x="58571" y="4000"/>
                  </a:lnTo>
                  <a:lnTo>
                    <a:pt x="63142" y="4266"/>
                  </a:lnTo>
                  <a:lnTo>
                    <a:pt x="67428" y="4800"/>
                  </a:lnTo>
                  <a:lnTo>
                    <a:pt x="76000" y="6400"/>
                  </a:lnTo>
                  <a:lnTo>
                    <a:pt x="76000" y="6400"/>
                  </a:lnTo>
                  <a:lnTo>
                    <a:pt x="84285" y="8533"/>
                  </a:lnTo>
                  <a:lnTo>
                    <a:pt x="88857" y="9600"/>
                  </a:lnTo>
                  <a:lnTo>
                    <a:pt x="92857" y="11200"/>
                  </a:lnTo>
                  <a:lnTo>
                    <a:pt x="96571" y="13600"/>
                  </a:lnTo>
                  <a:lnTo>
                    <a:pt x="98285" y="14400"/>
                  </a:lnTo>
                  <a:lnTo>
                    <a:pt x="99714" y="15733"/>
                  </a:lnTo>
                  <a:lnTo>
                    <a:pt x="101142" y="17333"/>
                  </a:lnTo>
                  <a:lnTo>
                    <a:pt x="102000" y="18933"/>
                  </a:lnTo>
                  <a:lnTo>
                    <a:pt x="103142" y="20533"/>
                  </a:lnTo>
                  <a:lnTo>
                    <a:pt x="103714" y="22400"/>
                  </a:lnTo>
                  <a:lnTo>
                    <a:pt x="103714" y="22400"/>
                  </a:lnTo>
                  <a:lnTo>
                    <a:pt x="108000" y="37866"/>
                  </a:lnTo>
                  <a:lnTo>
                    <a:pt x="111714" y="53333"/>
                  </a:lnTo>
                  <a:lnTo>
                    <a:pt x="113142" y="61066"/>
                  </a:lnTo>
                  <a:lnTo>
                    <a:pt x="114571" y="68533"/>
                  </a:lnTo>
                  <a:lnTo>
                    <a:pt x="115142" y="76266"/>
                  </a:lnTo>
                  <a:lnTo>
                    <a:pt x="116000" y="84266"/>
                  </a:lnTo>
                  <a:lnTo>
                    <a:pt x="116000" y="84266"/>
                  </a:lnTo>
                  <a:lnTo>
                    <a:pt x="116000" y="91466"/>
                  </a:lnTo>
                  <a:lnTo>
                    <a:pt x="115428" y="98933"/>
                  </a:lnTo>
                  <a:lnTo>
                    <a:pt x="115142" y="102933"/>
                  </a:lnTo>
                  <a:lnTo>
                    <a:pt x="114571" y="106400"/>
                  </a:lnTo>
                  <a:lnTo>
                    <a:pt x="113428" y="109866"/>
                  </a:lnTo>
                  <a:lnTo>
                    <a:pt x="112285" y="113600"/>
                  </a:lnTo>
                  <a:lnTo>
                    <a:pt x="112285" y="1136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15"/>
            <p:cNvSpPr/>
            <p:nvPr/>
          </p:nvSpPr>
          <p:spPr>
            <a:xfrm>
              <a:off x="4183" y="3049"/>
              <a:ext cx="186" cy="168"/>
            </a:xfrm>
            <a:custGeom>
              <a:rect b="b" l="l" r="r" t="t"/>
              <a:pathLst>
                <a:path extrusionOk="0" h="120000" w="120000">
                  <a:moveTo>
                    <a:pt x="1290" y="72857"/>
                  </a:moveTo>
                  <a:lnTo>
                    <a:pt x="1290" y="72857"/>
                  </a:lnTo>
                  <a:lnTo>
                    <a:pt x="3225" y="80000"/>
                  </a:lnTo>
                  <a:lnTo>
                    <a:pt x="5161" y="86428"/>
                  </a:lnTo>
                  <a:lnTo>
                    <a:pt x="9032" y="92857"/>
                  </a:lnTo>
                  <a:lnTo>
                    <a:pt x="13548" y="97857"/>
                  </a:lnTo>
                  <a:lnTo>
                    <a:pt x="17419" y="102142"/>
                  </a:lnTo>
                  <a:lnTo>
                    <a:pt x="22580" y="106428"/>
                  </a:lnTo>
                  <a:lnTo>
                    <a:pt x="27741" y="110000"/>
                  </a:lnTo>
                  <a:lnTo>
                    <a:pt x="33548" y="113571"/>
                  </a:lnTo>
                  <a:lnTo>
                    <a:pt x="39354" y="115714"/>
                  </a:lnTo>
                  <a:lnTo>
                    <a:pt x="45806" y="117857"/>
                  </a:lnTo>
                  <a:lnTo>
                    <a:pt x="52258" y="118571"/>
                  </a:lnTo>
                  <a:lnTo>
                    <a:pt x="58709" y="119285"/>
                  </a:lnTo>
                  <a:lnTo>
                    <a:pt x="71612" y="120000"/>
                  </a:lnTo>
                  <a:lnTo>
                    <a:pt x="83870" y="118571"/>
                  </a:lnTo>
                  <a:lnTo>
                    <a:pt x="83870" y="118571"/>
                  </a:lnTo>
                  <a:lnTo>
                    <a:pt x="89032" y="116428"/>
                  </a:lnTo>
                  <a:lnTo>
                    <a:pt x="93548" y="115000"/>
                  </a:lnTo>
                  <a:lnTo>
                    <a:pt x="97419" y="112142"/>
                  </a:lnTo>
                  <a:lnTo>
                    <a:pt x="101290" y="110000"/>
                  </a:lnTo>
                  <a:lnTo>
                    <a:pt x="105161" y="107142"/>
                  </a:lnTo>
                  <a:lnTo>
                    <a:pt x="108387" y="102857"/>
                  </a:lnTo>
                  <a:lnTo>
                    <a:pt x="114193" y="95000"/>
                  </a:lnTo>
                  <a:lnTo>
                    <a:pt x="116774" y="86428"/>
                  </a:lnTo>
                  <a:lnTo>
                    <a:pt x="119354" y="76428"/>
                  </a:lnTo>
                  <a:lnTo>
                    <a:pt x="120000" y="66428"/>
                  </a:lnTo>
                  <a:lnTo>
                    <a:pt x="119354" y="55714"/>
                  </a:lnTo>
                  <a:lnTo>
                    <a:pt x="118064" y="45714"/>
                  </a:lnTo>
                  <a:lnTo>
                    <a:pt x="114193" y="36428"/>
                  </a:lnTo>
                  <a:lnTo>
                    <a:pt x="109032" y="26428"/>
                  </a:lnTo>
                  <a:lnTo>
                    <a:pt x="103225" y="17857"/>
                  </a:lnTo>
                  <a:lnTo>
                    <a:pt x="95483" y="11428"/>
                  </a:lnTo>
                  <a:lnTo>
                    <a:pt x="91612" y="7857"/>
                  </a:lnTo>
                  <a:lnTo>
                    <a:pt x="87096" y="5000"/>
                  </a:lnTo>
                  <a:lnTo>
                    <a:pt x="81935" y="3571"/>
                  </a:lnTo>
                  <a:lnTo>
                    <a:pt x="76774" y="2142"/>
                  </a:lnTo>
                  <a:lnTo>
                    <a:pt x="71612" y="0"/>
                  </a:lnTo>
                  <a:lnTo>
                    <a:pt x="65161" y="0"/>
                  </a:lnTo>
                  <a:lnTo>
                    <a:pt x="65161" y="0"/>
                  </a:lnTo>
                  <a:lnTo>
                    <a:pt x="57419" y="0"/>
                  </a:lnTo>
                  <a:lnTo>
                    <a:pt x="49677" y="0"/>
                  </a:lnTo>
                  <a:lnTo>
                    <a:pt x="41935" y="2142"/>
                  </a:lnTo>
                  <a:lnTo>
                    <a:pt x="34838" y="4285"/>
                  </a:lnTo>
                  <a:lnTo>
                    <a:pt x="29032" y="7142"/>
                  </a:lnTo>
                  <a:lnTo>
                    <a:pt x="23225" y="10714"/>
                  </a:lnTo>
                  <a:lnTo>
                    <a:pt x="18064" y="15000"/>
                  </a:lnTo>
                  <a:lnTo>
                    <a:pt x="13548" y="20000"/>
                  </a:lnTo>
                  <a:lnTo>
                    <a:pt x="9032" y="25000"/>
                  </a:lnTo>
                  <a:lnTo>
                    <a:pt x="6451" y="30000"/>
                  </a:lnTo>
                  <a:lnTo>
                    <a:pt x="3225" y="37142"/>
                  </a:lnTo>
                  <a:lnTo>
                    <a:pt x="1290" y="42857"/>
                  </a:lnTo>
                  <a:lnTo>
                    <a:pt x="0" y="50000"/>
                  </a:lnTo>
                  <a:lnTo>
                    <a:pt x="0" y="57857"/>
                  </a:lnTo>
                  <a:lnTo>
                    <a:pt x="0" y="65000"/>
                  </a:lnTo>
                  <a:lnTo>
                    <a:pt x="1290" y="72857"/>
                  </a:lnTo>
                  <a:lnTo>
                    <a:pt x="1290" y="72857"/>
                  </a:lnTo>
                  <a:close/>
                </a:path>
              </a:pathLst>
            </a:custGeom>
            <a:solidFill>
              <a:srgbClr val="FEDE5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15"/>
            <p:cNvSpPr/>
            <p:nvPr/>
          </p:nvSpPr>
          <p:spPr>
            <a:xfrm>
              <a:off x="4178" y="3044"/>
              <a:ext cx="195" cy="177"/>
            </a:xfrm>
            <a:custGeom>
              <a:rect b="b" l="l" r="r" t="t"/>
              <a:pathLst>
                <a:path extrusionOk="0" h="120000" w="120000">
                  <a:moveTo>
                    <a:pt x="120000" y="61016"/>
                  </a:moveTo>
                  <a:lnTo>
                    <a:pt x="120000" y="61016"/>
                  </a:lnTo>
                  <a:lnTo>
                    <a:pt x="118153" y="50847"/>
                  </a:lnTo>
                  <a:lnTo>
                    <a:pt x="116307" y="40000"/>
                  </a:lnTo>
                  <a:lnTo>
                    <a:pt x="110769" y="30508"/>
                  </a:lnTo>
                  <a:lnTo>
                    <a:pt x="108923" y="25762"/>
                  </a:lnTo>
                  <a:lnTo>
                    <a:pt x="105230" y="21694"/>
                  </a:lnTo>
                  <a:lnTo>
                    <a:pt x="101538" y="17627"/>
                  </a:lnTo>
                  <a:lnTo>
                    <a:pt x="97846" y="13559"/>
                  </a:lnTo>
                  <a:lnTo>
                    <a:pt x="93538" y="10169"/>
                  </a:lnTo>
                  <a:lnTo>
                    <a:pt x="88615" y="6779"/>
                  </a:lnTo>
                  <a:lnTo>
                    <a:pt x="83692" y="4067"/>
                  </a:lnTo>
                  <a:lnTo>
                    <a:pt x="77538" y="2711"/>
                  </a:lnTo>
                  <a:lnTo>
                    <a:pt x="72000" y="1355"/>
                  </a:lnTo>
                  <a:lnTo>
                    <a:pt x="65230" y="0"/>
                  </a:lnTo>
                  <a:lnTo>
                    <a:pt x="65230" y="0"/>
                  </a:lnTo>
                  <a:lnTo>
                    <a:pt x="57230" y="0"/>
                  </a:lnTo>
                  <a:lnTo>
                    <a:pt x="49846" y="1355"/>
                  </a:lnTo>
                  <a:lnTo>
                    <a:pt x="41846" y="2711"/>
                  </a:lnTo>
                  <a:lnTo>
                    <a:pt x="35076" y="5423"/>
                  </a:lnTo>
                  <a:lnTo>
                    <a:pt x="28307" y="8135"/>
                  </a:lnTo>
                  <a:lnTo>
                    <a:pt x="22153" y="12203"/>
                  </a:lnTo>
                  <a:lnTo>
                    <a:pt x="17230" y="16271"/>
                  </a:lnTo>
                  <a:lnTo>
                    <a:pt x="11692" y="22372"/>
                  </a:lnTo>
                  <a:lnTo>
                    <a:pt x="11692" y="22372"/>
                  </a:lnTo>
                  <a:lnTo>
                    <a:pt x="8000" y="28474"/>
                  </a:lnTo>
                  <a:lnTo>
                    <a:pt x="4307" y="35254"/>
                  </a:lnTo>
                  <a:lnTo>
                    <a:pt x="2461" y="42711"/>
                  </a:lnTo>
                  <a:lnTo>
                    <a:pt x="615" y="50847"/>
                  </a:lnTo>
                  <a:lnTo>
                    <a:pt x="615" y="50847"/>
                  </a:lnTo>
                  <a:lnTo>
                    <a:pt x="0" y="61016"/>
                  </a:lnTo>
                  <a:lnTo>
                    <a:pt x="1846" y="72542"/>
                  </a:lnTo>
                  <a:lnTo>
                    <a:pt x="1846" y="72542"/>
                  </a:lnTo>
                  <a:lnTo>
                    <a:pt x="3692" y="80000"/>
                  </a:lnTo>
                  <a:lnTo>
                    <a:pt x="6153" y="87457"/>
                  </a:lnTo>
                  <a:lnTo>
                    <a:pt x="9846" y="92881"/>
                  </a:lnTo>
                  <a:lnTo>
                    <a:pt x="13538" y="97627"/>
                  </a:lnTo>
                  <a:lnTo>
                    <a:pt x="18461" y="103050"/>
                  </a:lnTo>
                  <a:lnTo>
                    <a:pt x="23384" y="107118"/>
                  </a:lnTo>
                  <a:lnTo>
                    <a:pt x="28923" y="109830"/>
                  </a:lnTo>
                  <a:lnTo>
                    <a:pt x="35076" y="113220"/>
                  </a:lnTo>
                  <a:lnTo>
                    <a:pt x="40615" y="115932"/>
                  </a:lnTo>
                  <a:lnTo>
                    <a:pt x="46769" y="117288"/>
                  </a:lnTo>
                  <a:lnTo>
                    <a:pt x="53538" y="119322"/>
                  </a:lnTo>
                  <a:lnTo>
                    <a:pt x="59076" y="119999"/>
                  </a:lnTo>
                  <a:lnTo>
                    <a:pt x="72000" y="119999"/>
                  </a:lnTo>
                  <a:lnTo>
                    <a:pt x="83692" y="117966"/>
                  </a:lnTo>
                  <a:lnTo>
                    <a:pt x="83692" y="117966"/>
                  </a:lnTo>
                  <a:lnTo>
                    <a:pt x="88000" y="117288"/>
                  </a:lnTo>
                  <a:lnTo>
                    <a:pt x="93538" y="115254"/>
                  </a:lnTo>
                  <a:lnTo>
                    <a:pt x="97230" y="113220"/>
                  </a:lnTo>
                  <a:lnTo>
                    <a:pt x="100923" y="109830"/>
                  </a:lnTo>
                  <a:lnTo>
                    <a:pt x="104615" y="107796"/>
                  </a:lnTo>
                  <a:lnTo>
                    <a:pt x="107076" y="104406"/>
                  </a:lnTo>
                  <a:lnTo>
                    <a:pt x="112615" y="96949"/>
                  </a:lnTo>
                  <a:lnTo>
                    <a:pt x="116307" y="88813"/>
                  </a:lnTo>
                  <a:lnTo>
                    <a:pt x="119384" y="80000"/>
                  </a:lnTo>
                  <a:lnTo>
                    <a:pt x="120000" y="71186"/>
                  </a:lnTo>
                  <a:lnTo>
                    <a:pt x="120000" y="61016"/>
                  </a:lnTo>
                  <a:lnTo>
                    <a:pt x="120000" y="61016"/>
                  </a:lnTo>
                  <a:close/>
                  <a:moveTo>
                    <a:pt x="6769" y="71864"/>
                  </a:moveTo>
                  <a:lnTo>
                    <a:pt x="6769" y="71864"/>
                  </a:lnTo>
                  <a:lnTo>
                    <a:pt x="6769" y="71864"/>
                  </a:lnTo>
                  <a:lnTo>
                    <a:pt x="5538" y="65084"/>
                  </a:lnTo>
                  <a:lnTo>
                    <a:pt x="5538" y="58983"/>
                  </a:lnTo>
                  <a:lnTo>
                    <a:pt x="5538" y="52881"/>
                  </a:lnTo>
                  <a:lnTo>
                    <a:pt x="6769" y="46779"/>
                  </a:lnTo>
                  <a:lnTo>
                    <a:pt x="8000" y="40677"/>
                  </a:lnTo>
                  <a:lnTo>
                    <a:pt x="9846" y="35932"/>
                  </a:lnTo>
                  <a:lnTo>
                    <a:pt x="12923" y="30508"/>
                  </a:lnTo>
                  <a:lnTo>
                    <a:pt x="16000" y="25762"/>
                  </a:lnTo>
                  <a:lnTo>
                    <a:pt x="16000" y="25762"/>
                  </a:lnTo>
                  <a:lnTo>
                    <a:pt x="20307" y="20338"/>
                  </a:lnTo>
                  <a:lnTo>
                    <a:pt x="25230" y="16271"/>
                  </a:lnTo>
                  <a:lnTo>
                    <a:pt x="31384" y="13559"/>
                  </a:lnTo>
                  <a:lnTo>
                    <a:pt x="36923" y="10169"/>
                  </a:lnTo>
                  <a:lnTo>
                    <a:pt x="43076" y="7457"/>
                  </a:lnTo>
                  <a:lnTo>
                    <a:pt x="50461" y="6779"/>
                  </a:lnTo>
                  <a:lnTo>
                    <a:pt x="57846" y="6101"/>
                  </a:lnTo>
                  <a:lnTo>
                    <a:pt x="65230" y="6101"/>
                  </a:lnTo>
                  <a:lnTo>
                    <a:pt x="65230" y="6101"/>
                  </a:lnTo>
                  <a:lnTo>
                    <a:pt x="71384" y="6779"/>
                  </a:lnTo>
                  <a:lnTo>
                    <a:pt x="76307" y="7457"/>
                  </a:lnTo>
                  <a:lnTo>
                    <a:pt x="81230" y="9491"/>
                  </a:lnTo>
                  <a:lnTo>
                    <a:pt x="86769" y="11525"/>
                  </a:lnTo>
                  <a:lnTo>
                    <a:pt x="91076" y="14915"/>
                  </a:lnTo>
                  <a:lnTo>
                    <a:pt x="94769" y="17627"/>
                  </a:lnTo>
                  <a:lnTo>
                    <a:pt x="98461" y="21694"/>
                  </a:lnTo>
                  <a:lnTo>
                    <a:pt x="101538" y="24406"/>
                  </a:lnTo>
                  <a:lnTo>
                    <a:pt x="107076" y="33898"/>
                  </a:lnTo>
                  <a:lnTo>
                    <a:pt x="110769" y="42711"/>
                  </a:lnTo>
                  <a:lnTo>
                    <a:pt x="113846" y="52203"/>
                  </a:lnTo>
                  <a:lnTo>
                    <a:pt x="115692" y="62372"/>
                  </a:lnTo>
                  <a:lnTo>
                    <a:pt x="115692" y="62372"/>
                  </a:lnTo>
                  <a:lnTo>
                    <a:pt x="115692" y="70508"/>
                  </a:lnTo>
                  <a:lnTo>
                    <a:pt x="113846" y="78644"/>
                  </a:lnTo>
                  <a:lnTo>
                    <a:pt x="112000" y="86779"/>
                  </a:lnTo>
                  <a:lnTo>
                    <a:pt x="108923" y="93559"/>
                  </a:lnTo>
                  <a:lnTo>
                    <a:pt x="103384" y="100338"/>
                  </a:lnTo>
                  <a:lnTo>
                    <a:pt x="98461" y="105762"/>
                  </a:lnTo>
                  <a:lnTo>
                    <a:pt x="94769" y="108474"/>
                  </a:lnTo>
                  <a:lnTo>
                    <a:pt x="91076" y="109830"/>
                  </a:lnTo>
                  <a:lnTo>
                    <a:pt x="86769" y="111864"/>
                  </a:lnTo>
                  <a:lnTo>
                    <a:pt x="83076" y="113220"/>
                  </a:lnTo>
                  <a:lnTo>
                    <a:pt x="83076" y="113220"/>
                  </a:lnTo>
                  <a:lnTo>
                    <a:pt x="72000" y="113898"/>
                  </a:lnTo>
                  <a:lnTo>
                    <a:pt x="60307" y="113898"/>
                  </a:lnTo>
                  <a:lnTo>
                    <a:pt x="48000" y="112542"/>
                  </a:lnTo>
                  <a:lnTo>
                    <a:pt x="43076" y="111186"/>
                  </a:lnTo>
                  <a:lnTo>
                    <a:pt x="36923" y="108474"/>
                  </a:lnTo>
                  <a:lnTo>
                    <a:pt x="32000" y="105762"/>
                  </a:lnTo>
                  <a:lnTo>
                    <a:pt x="27076" y="103050"/>
                  </a:lnTo>
                  <a:lnTo>
                    <a:pt x="21538" y="98983"/>
                  </a:lnTo>
                  <a:lnTo>
                    <a:pt x="17846" y="94915"/>
                  </a:lnTo>
                  <a:lnTo>
                    <a:pt x="14153" y="89491"/>
                  </a:lnTo>
                  <a:lnTo>
                    <a:pt x="10461" y="84745"/>
                  </a:lnTo>
                  <a:lnTo>
                    <a:pt x="8000" y="78644"/>
                  </a:lnTo>
                  <a:lnTo>
                    <a:pt x="6769" y="71864"/>
                  </a:lnTo>
                  <a:lnTo>
                    <a:pt x="6769" y="7186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15"/>
            <p:cNvSpPr/>
            <p:nvPr/>
          </p:nvSpPr>
          <p:spPr>
            <a:xfrm>
              <a:off x="4216" y="3086"/>
              <a:ext cx="124" cy="93"/>
            </a:xfrm>
            <a:custGeom>
              <a:rect b="b" l="l" r="r" t="t"/>
              <a:pathLst>
                <a:path extrusionOk="0" h="120000" w="120000">
                  <a:moveTo>
                    <a:pt x="99677" y="69677"/>
                  </a:moveTo>
                  <a:lnTo>
                    <a:pt x="95806" y="73548"/>
                  </a:lnTo>
                  <a:lnTo>
                    <a:pt x="95806" y="73548"/>
                  </a:lnTo>
                  <a:lnTo>
                    <a:pt x="93870" y="83870"/>
                  </a:lnTo>
                  <a:lnTo>
                    <a:pt x="90000" y="91612"/>
                  </a:lnTo>
                  <a:lnTo>
                    <a:pt x="84193" y="98064"/>
                  </a:lnTo>
                  <a:lnTo>
                    <a:pt x="78387" y="103225"/>
                  </a:lnTo>
                  <a:lnTo>
                    <a:pt x="72580" y="105806"/>
                  </a:lnTo>
                  <a:lnTo>
                    <a:pt x="64838" y="108387"/>
                  </a:lnTo>
                  <a:lnTo>
                    <a:pt x="58064" y="108387"/>
                  </a:lnTo>
                  <a:lnTo>
                    <a:pt x="50322" y="107096"/>
                  </a:lnTo>
                  <a:lnTo>
                    <a:pt x="50322" y="107096"/>
                  </a:lnTo>
                  <a:lnTo>
                    <a:pt x="43548" y="105806"/>
                  </a:lnTo>
                  <a:lnTo>
                    <a:pt x="36774" y="103225"/>
                  </a:lnTo>
                  <a:lnTo>
                    <a:pt x="30967" y="99354"/>
                  </a:lnTo>
                  <a:lnTo>
                    <a:pt x="25161" y="95483"/>
                  </a:lnTo>
                  <a:lnTo>
                    <a:pt x="21290" y="89032"/>
                  </a:lnTo>
                  <a:lnTo>
                    <a:pt x="18387" y="81290"/>
                  </a:lnTo>
                  <a:lnTo>
                    <a:pt x="15483" y="73548"/>
                  </a:lnTo>
                  <a:lnTo>
                    <a:pt x="15483" y="64516"/>
                  </a:lnTo>
                  <a:lnTo>
                    <a:pt x="13548" y="59354"/>
                  </a:lnTo>
                  <a:lnTo>
                    <a:pt x="12580" y="59354"/>
                  </a:lnTo>
                  <a:lnTo>
                    <a:pt x="8709" y="61935"/>
                  </a:lnTo>
                  <a:lnTo>
                    <a:pt x="8709" y="61935"/>
                  </a:lnTo>
                  <a:lnTo>
                    <a:pt x="8709" y="74838"/>
                  </a:lnTo>
                  <a:lnTo>
                    <a:pt x="9677" y="83870"/>
                  </a:lnTo>
                  <a:lnTo>
                    <a:pt x="14516" y="92903"/>
                  </a:lnTo>
                  <a:lnTo>
                    <a:pt x="19354" y="100645"/>
                  </a:lnTo>
                  <a:lnTo>
                    <a:pt x="26129" y="107096"/>
                  </a:lnTo>
                  <a:lnTo>
                    <a:pt x="32903" y="112258"/>
                  </a:lnTo>
                  <a:lnTo>
                    <a:pt x="41612" y="116129"/>
                  </a:lnTo>
                  <a:lnTo>
                    <a:pt x="49354" y="118709"/>
                  </a:lnTo>
                  <a:lnTo>
                    <a:pt x="49354" y="118709"/>
                  </a:lnTo>
                  <a:lnTo>
                    <a:pt x="58064" y="120000"/>
                  </a:lnTo>
                  <a:lnTo>
                    <a:pt x="66774" y="118709"/>
                  </a:lnTo>
                  <a:lnTo>
                    <a:pt x="75483" y="116129"/>
                  </a:lnTo>
                  <a:lnTo>
                    <a:pt x="83225" y="112258"/>
                  </a:lnTo>
                  <a:lnTo>
                    <a:pt x="90000" y="105806"/>
                  </a:lnTo>
                  <a:lnTo>
                    <a:pt x="95806" y="98064"/>
                  </a:lnTo>
                  <a:lnTo>
                    <a:pt x="100645" y="87741"/>
                  </a:lnTo>
                  <a:lnTo>
                    <a:pt x="102580" y="74838"/>
                  </a:lnTo>
                  <a:lnTo>
                    <a:pt x="100645" y="69677"/>
                  </a:lnTo>
                  <a:lnTo>
                    <a:pt x="99677" y="69677"/>
                  </a:lnTo>
                  <a:close/>
                  <a:moveTo>
                    <a:pt x="27096" y="14193"/>
                  </a:moveTo>
                  <a:lnTo>
                    <a:pt x="30967" y="12903"/>
                  </a:lnTo>
                  <a:lnTo>
                    <a:pt x="31935" y="11612"/>
                  </a:lnTo>
                  <a:lnTo>
                    <a:pt x="30967" y="5161"/>
                  </a:lnTo>
                  <a:lnTo>
                    <a:pt x="30967" y="5161"/>
                  </a:lnTo>
                  <a:lnTo>
                    <a:pt x="26129" y="2580"/>
                  </a:lnTo>
                  <a:lnTo>
                    <a:pt x="23225" y="0"/>
                  </a:lnTo>
                  <a:lnTo>
                    <a:pt x="18387" y="0"/>
                  </a:lnTo>
                  <a:lnTo>
                    <a:pt x="13548" y="0"/>
                  </a:lnTo>
                  <a:lnTo>
                    <a:pt x="9677" y="3870"/>
                  </a:lnTo>
                  <a:lnTo>
                    <a:pt x="6774" y="6451"/>
                  </a:lnTo>
                  <a:lnTo>
                    <a:pt x="1935" y="11612"/>
                  </a:lnTo>
                  <a:lnTo>
                    <a:pt x="0" y="15483"/>
                  </a:lnTo>
                  <a:lnTo>
                    <a:pt x="967" y="21935"/>
                  </a:lnTo>
                  <a:lnTo>
                    <a:pt x="1935" y="23225"/>
                  </a:lnTo>
                  <a:lnTo>
                    <a:pt x="5806" y="21935"/>
                  </a:lnTo>
                  <a:lnTo>
                    <a:pt x="5806" y="21935"/>
                  </a:lnTo>
                  <a:lnTo>
                    <a:pt x="9677" y="14193"/>
                  </a:lnTo>
                  <a:lnTo>
                    <a:pt x="15483" y="11612"/>
                  </a:lnTo>
                  <a:lnTo>
                    <a:pt x="21290" y="11612"/>
                  </a:lnTo>
                  <a:lnTo>
                    <a:pt x="27096" y="14193"/>
                  </a:lnTo>
                  <a:lnTo>
                    <a:pt x="27096" y="14193"/>
                  </a:lnTo>
                  <a:close/>
                  <a:moveTo>
                    <a:pt x="105483" y="2580"/>
                  </a:moveTo>
                  <a:lnTo>
                    <a:pt x="105483" y="2580"/>
                  </a:lnTo>
                  <a:lnTo>
                    <a:pt x="100645" y="0"/>
                  </a:lnTo>
                  <a:lnTo>
                    <a:pt x="95806" y="2580"/>
                  </a:lnTo>
                  <a:lnTo>
                    <a:pt x="90967" y="3870"/>
                  </a:lnTo>
                  <a:lnTo>
                    <a:pt x="87096" y="6451"/>
                  </a:lnTo>
                  <a:lnTo>
                    <a:pt x="85161" y="12903"/>
                  </a:lnTo>
                  <a:lnTo>
                    <a:pt x="87096" y="14193"/>
                  </a:lnTo>
                  <a:lnTo>
                    <a:pt x="90000" y="15483"/>
                  </a:lnTo>
                  <a:lnTo>
                    <a:pt x="90000" y="15483"/>
                  </a:lnTo>
                  <a:lnTo>
                    <a:pt x="96774" y="11612"/>
                  </a:lnTo>
                  <a:lnTo>
                    <a:pt x="102580" y="11612"/>
                  </a:lnTo>
                  <a:lnTo>
                    <a:pt x="102580" y="11612"/>
                  </a:lnTo>
                  <a:lnTo>
                    <a:pt x="106451" y="12903"/>
                  </a:lnTo>
                  <a:lnTo>
                    <a:pt x="108387" y="14193"/>
                  </a:lnTo>
                  <a:lnTo>
                    <a:pt x="113225" y="21935"/>
                  </a:lnTo>
                  <a:lnTo>
                    <a:pt x="118064" y="23225"/>
                  </a:lnTo>
                  <a:lnTo>
                    <a:pt x="119032" y="21935"/>
                  </a:lnTo>
                  <a:lnTo>
                    <a:pt x="120000" y="15483"/>
                  </a:lnTo>
                  <a:lnTo>
                    <a:pt x="120000" y="15483"/>
                  </a:lnTo>
                  <a:lnTo>
                    <a:pt x="117096" y="11612"/>
                  </a:lnTo>
                  <a:lnTo>
                    <a:pt x="113225" y="6451"/>
                  </a:lnTo>
                  <a:lnTo>
                    <a:pt x="108387" y="3870"/>
                  </a:lnTo>
                  <a:lnTo>
                    <a:pt x="105483" y="2580"/>
                  </a:lnTo>
                  <a:lnTo>
                    <a:pt x="105483" y="25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187;p15"/>
            <p:cNvSpPr/>
            <p:nvPr/>
          </p:nvSpPr>
          <p:spPr>
            <a:xfrm>
              <a:off x="4113" y="2991"/>
              <a:ext cx="302" cy="301"/>
            </a:xfrm>
            <a:custGeom>
              <a:rect b="b" l="l" r="r" t="t"/>
              <a:pathLst>
                <a:path extrusionOk="0" h="120000" w="120000">
                  <a:moveTo>
                    <a:pt x="22649" y="80132"/>
                  </a:moveTo>
                  <a:lnTo>
                    <a:pt x="22649" y="80132"/>
                  </a:lnTo>
                  <a:lnTo>
                    <a:pt x="14304" y="84119"/>
                  </a:lnTo>
                  <a:lnTo>
                    <a:pt x="7152" y="88106"/>
                  </a:lnTo>
                  <a:lnTo>
                    <a:pt x="7152" y="88106"/>
                  </a:lnTo>
                  <a:lnTo>
                    <a:pt x="11125" y="94883"/>
                  </a:lnTo>
                  <a:lnTo>
                    <a:pt x="11125" y="94883"/>
                  </a:lnTo>
                  <a:lnTo>
                    <a:pt x="17880" y="90498"/>
                  </a:lnTo>
                  <a:lnTo>
                    <a:pt x="25033" y="87308"/>
                  </a:lnTo>
                  <a:lnTo>
                    <a:pt x="25033" y="87308"/>
                  </a:lnTo>
                  <a:lnTo>
                    <a:pt x="25827" y="86511"/>
                  </a:lnTo>
                  <a:lnTo>
                    <a:pt x="27019" y="84916"/>
                  </a:lnTo>
                  <a:lnTo>
                    <a:pt x="27019" y="83322"/>
                  </a:lnTo>
                  <a:lnTo>
                    <a:pt x="27019" y="82126"/>
                  </a:lnTo>
                  <a:lnTo>
                    <a:pt x="26225" y="80930"/>
                  </a:lnTo>
                  <a:lnTo>
                    <a:pt x="25430" y="80132"/>
                  </a:lnTo>
                  <a:lnTo>
                    <a:pt x="23841" y="79734"/>
                  </a:lnTo>
                  <a:lnTo>
                    <a:pt x="22649" y="80132"/>
                  </a:lnTo>
                  <a:lnTo>
                    <a:pt x="22649" y="80132"/>
                  </a:lnTo>
                  <a:close/>
                  <a:moveTo>
                    <a:pt x="48079" y="100863"/>
                  </a:moveTo>
                  <a:lnTo>
                    <a:pt x="48079" y="100863"/>
                  </a:lnTo>
                  <a:lnTo>
                    <a:pt x="45695" y="109235"/>
                  </a:lnTo>
                  <a:lnTo>
                    <a:pt x="43311" y="117607"/>
                  </a:lnTo>
                  <a:lnTo>
                    <a:pt x="43311" y="117607"/>
                  </a:lnTo>
                  <a:lnTo>
                    <a:pt x="50463" y="119202"/>
                  </a:lnTo>
                  <a:lnTo>
                    <a:pt x="50463" y="119202"/>
                  </a:lnTo>
                  <a:lnTo>
                    <a:pt x="53245" y="111229"/>
                  </a:lnTo>
                  <a:lnTo>
                    <a:pt x="55629" y="102458"/>
                  </a:lnTo>
                  <a:lnTo>
                    <a:pt x="55629" y="102458"/>
                  </a:lnTo>
                  <a:lnTo>
                    <a:pt x="55629" y="100863"/>
                  </a:lnTo>
                  <a:lnTo>
                    <a:pt x="54437" y="99667"/>
                  </a:lnTo>
                  <a:lnTo>
                    <a:pt x="53642" y="98870"/>
                  </a:lnTo>
                  <a:lnTo>
                    <a:pt x="52847" y="98471"/>
                  </a:lnTo>
                  <a:lnTo>
                    <a:pt x="51258" y="97674"/>
                  </a:lnTo>
                  <a:lnTo>
                    <a:pt x="49668" y="98471"/>
                  </a:lnTo>
                  <a:lnTo>
                    <a:pt x="48476" y="99269"/>
                  </a:lnTo>
                  <a:lnTo>
                    <a:pt x="48079" y="100863"/>
                  </a:lnTo>
                  <a:lnTo>
                    <a:pt x="48079" y="100863"/>
                  </a:lnTo>
                  <a:close/>
                  <a:moveTo>
                    <a:pt x="31788" y="97674"/>
                  </a:moveTo>
                  <a:lnTo>
                    <a:pt x="31788" y="97674"/>
                  </a:lnTo>
                  <a:lnTo>
                    <a:pt x="28609" y="103654"/>
                  </a:lnTo>
                  <a:lnTo>
                    <a:pt x="25033" y="108837"/>
                  </a:lnTo>
                  <a:lnTo>
                    <a:pt x="25033" y="108837"/>
                  </a:lnTo>
                  <a:lnTo>
                    <a:pt x="31788" y="113222"/>
                  </a:lnTo>
                  <a:lnTo>
                    <a:pt x="31788" y="113222"/>
                  </a:lnTo>
                  <a:lnTo>
                    <a:pt x="35364" y="107242"/>
                  </a:lnTo>
                  <a:lnTo>
                    <a:pt x="38543" y="101661"/>
                  </a:lnTo>
                  <a:lnTo>
                    <a:pt x="38543" y="101661"/>
                  </a:lnTo>
                  <a:lnTo>
                    <a:pt x="38940" y="100066"/>
                  </a:lnTo>
                  <a:lnTo>
                    <a:pt x="38940" y="98870"/>
                  </a:lnTo>
                  <a:lnTo>
                    <a:pt x="37748" y="97275"/>
                  </a:lnTo>
                  <a:lnTo>
                    <a:pt x="36953" y="96478"/>
                  </a:lnTo>
                  <a:lnTo>
                    <a:pt x="35364" y="96079"/>
                  </a:lnTo>
                  <a:lnTo>
                    <a:pt x="34172" y="96079"/>
                  </a:lnTo>
                  <a:lnTo>
                    <a:pt x="32582" y="96877"/>
                  </a:lnTo>
                  <a:lnTo>
                    <a:pt x="31788" y="97674"/>
                  </a:lnTo>
                  <a:lnTo>
                    <a:pt x="31788" y="97674"/>
                  </a:lnTo>
                  <a:close/>
                  <a:moveTo>
                    <a:pt x="17483" y="60199"/>
                  </a:moveTo>
                  <a:lnTo>
                    <a:pt x="17483" y="60199"/>
                  </a:lnTo>
                  <a:lnTo>
                    <a:pt x="0" y="62990"/>
                  </a:lnTo>
                  <a:lnTo>
                    <a:pt x="0" y="62990"/>
                  </a:lnTo>
                  <a:lnTo>
                    <a:pt x="1192" y="70166"/>
                  </a:lnTo>
                  <a:lnTo>
                    <a:pt x="1192" y="70166"/>
                  </a:lnTo>
                  <a:lnTo>
                    <a:pt x="19867" y="67375"/>
                  </a:lnTo>
                  <a:lnTo>
                    <a:pt x="19867" y="67375"/>
                  </a:lnTo>
                  <a:lnTo>
                    <a:pt x="21059" y="66578"/>
                  </a:lnTo>
                  <a:lnTo>
                    <a:pt x="22251" y="65780"/>
                  </a:lnTo>
                  <a:lnTo>
                    <a:pt x="22251" y="64186"/>
                  </a:lnTo>
                  <a:lnTo>
                    <a:pt x="22251" y="62990"/>
                  </a:lnTo>
                  <a:lnTo>
                    <a:pt x="21059" y="61395"/>
                  </a:lnTo>
                  <a:lnTo>
                    <a:pt x="20264" y="60598"/>
                  </a:lnTo>
                  <a:lnTo>
                    <a:pt x="18675" y="60199"/>
                  </a:lnTo>
                  <a:lnTo>
                    <a:pt x="17483" y="60199"/>
                  </a:lnTo>
                  <a:lnTo>
                    <a:pt x="17483" y="60199"/>
                  </a:lnTo>
                  <a:close/>
                  <a:moveTo>
                    <a:pt x="89801" y="97275"/>
                  </a:moveTo>
                  <a:lnTo>
                    <a:pt x="89801" y="97275"/>
                  </a:lnTo>
                  <a:lnTo>
                    <a:pt x="93377" y="102458"/>
                  </a:lnTo>
                  <a:lnTo>
                    <a:pt x="96953" y="107242"/>
                  </a:lnTo>
                  <a:lnTo>
                    <a:pt x="96953" y="107242"/>
                  </a:lnTo>
                  <a:lnTo>
                    <a:pt x="102913" y="102458"/>
                  </a:lnTo>
                  <a:lnTo>
                    <a:pt x="102913" y="102458"/>
                  </a:lnTo>
                  <a:lnTo>
                    <a:pt x="96158" y="93687"/>
                  </a:lnTo>
                  <a:lnTo>
                    <a:pt x="96158" y="93687"/>
                  </a:lnTo>
                  <a:lnTo>
                    <a:pt x="94966" y="92093"/>
                  </a:lnTo>
                  <a:lnTo>
                    <a:pt x="93774" y="92093"/>
                  </a:lnTo>
                  <a:lnTo>
                    <a:pt x="91788" y="92093"/>
                  </a:lnTo>
                  <a:lnTo>
                    <a:pt x="90993" y="92491"/>
                  </a:lnTo>
                  <a:lnTo>
                    <a:pt x="89801" y="93687"/>
                  </a:lnTo>
                  <a:lnTo>
                    <a:pt x="89006" y="94485"/>
                  </a:lnTo>
                  <a:lnTo>
                    <a:pt x="89006" y="96079"/>
                  </a:lnTo>
                  <a:lnTo>
                    <a:pt x="89801" y="97275"/>
                  </a:lnTo>
                  <a:lnTo>
                    <a:pt x="89801" y="97275"/>
                  </a:lnTo>
                  <a:close/>
                  <a:moveTo>
                    <a:pt x="22649" y="43455"/>
                  </a:moveTo>
                  <a:lnTo>
                    <a:pt x="22649" y="43455"/>
                  </a:lnTo>
                  <a:lnTo>
                    <a:pt x="13112" y="41461"/>
                  </a:lnTo>
                  <a:lnTo>
                    <a:pt x="3973" y="39468"/>
                  </a:lnTo>
                  <a:lnTo>
                    <a:pt x="3973" y="39468"/>
                  </a:lnTo>
                  <a:lnTo>
                    <a:pt x="1589" y="46644"/>
                  </a:lnTo>
                  <a:lnTo>
                    <a:pt x="1589" y="46644"/>
                  </a:lnTo>
                  <a:lnTo>
                    <a:pt x="11125" y="48637"/>
                  </a:lnTo>
                  <a:lnTo>
                    <a:pt x="20662" y="51029"/>
                  </a:lnTo>
                  <a:lnTo>
                    <a:pt x="20662" y="51029"/>
                  </a:lnTo>
                  <a:lnTo>
                    <a:pt x="22649" y="51029"/>
                  </a:lnTo>
                  <a:lnTo>
                    <a:pt x="23841" y="50631"/>
                  </a:lnTo>
                  <a:lnTo>
                    <a:pt x="25033" y="49435"/>
                  </a:lnTo>
                  <a:lnTo>
                    <a:pt x="25430" y="48239"/>
                  </a:lnTo>
                  <a:lnTo>
                    <a:pt x="25430" y="46644"/>
                  </a:lnTo>
                  <a:lnTo>
                    <a:pt x="25033" y="45049"/>
                  </a:lnTo>
                  <a:lnTo>
                    <a:pt x="23841" y="44252"/>
                  </a:lnTo>
                  <a:lnTo>
                    <a:pt x="22649" y="43455"/>
                  </a:lnTo>
                  <a:lnTo>
                    <a:pt x="22649" y="43455"/>
                  </a:lnTo>
                  <a:close/>
                  <a:moveTo>
                    <a:pt x="62781" y="103255"/>
                  </a:moveTo>
                  <a:lnTo>
                    <a:pt x="62781" y="103255"/>
                  </a:lnTo>
                  <a:lnTo>
                    <a:pt x="63973" y="111627"/>
                  </a:lnTo>
                  <a:lnTo>
                    <a:pt x="65165" y="120000"/>
                  </a:lnTo>
                  <a:lnTo>
                    <a:pt x="65165" y="120000"/>
                  </a:lnTo>
                  <a:lnTo>
                    <a:pt x="72317" y="118803"/>
                  </a:lnTo>
                  <a:lnTo>
                    <a:pt x="72317" y="118803"/>
                  </a:lnTo>
                  <a:lnTo>
                    <a:pt x="70331" y="102458"/>
                  </a:lnTo>
                  <a:lnTo>
                    <a:pt x="70331" y="102458"/>
                  </a:lnTo>
                  <a:lnTo>
                    <a:pt x="69933" y="101262"/>
                  </a:lnTo>
                  <a:lnTo>
                    <a:pt x="68741" y="99667"/>
                  </a:lnTo>
                  <a:lnTo>
                    <a:pt x="67549" y="99269"/>
                  </a:lnTo>
                  <a:lnTo>
                    <a:pt x="65960" y="99269"/>
                  </a:lnTo>
                  <a:lnTo>
                    <a:pt x="64768" y="99269"/>
                  </a:lnTo>
                  <a:lnTo>
                    <a:pt x="63576" y="100066"/>
                  </a:lnTo>
                  <a:lnTo>
                    <a:pt x="62781" y="101262"/>
                  </a:lnTo>
                  <a:lnTo>
                    <a:pt x="62781" y="103255"/>
                  </a:lnTo>
                  <a:lnTo>
                    <a:pt x="62781" y="103255"/>
                  </a:lnTo>
                  <a:close/>
                  <a:moveTo>
                    <a:pt x="105298" y="85714"/>
                  </a:moveTo>
                  <a:lnTo>
                    <a:pt x="105298" y="85714"/>
                  </a:lnTo>
                  <a:lnTo>
                    <a:pt x="111258" y="91295"/>
                  </a:lnTo>
                  <a:lnTo>
                    <a:pt x="111258" y="91295"/>
                  </a:lnTo>
                  <a:lnTo>
                    <a:pt x="115231" y="84518"/>
                  </a:lnTo>
                  <a:lnTo>
                    <a:pt x="115231" y="84518"/>
                  </a:lnTo>
                  <a:lnTo>
                    <a:pt x="110463" y="80132"/>
                  </a:lnTo>
                  <a:lnTo>
                    <a:pt x="110463" y="80132"/>
                  </a:lnTo>
                  <a:lnTo>
                    <a:pt x="108874" y="79335"/>
                  </a:lnTo>
                  <a:lnTo>
                    <a:pt x="107682" y="79335"/>
                  </a:lnTo>
                  <a:lnTo>
                    <a:pt x="106092" y="79734"/>
                  </a:lnTo>
                  <a:lnTo>
                    <a:pt x="105298" y="80531"/>
                  </a:lnTo>
                  <a:lnTo>
                    <a:pt x="104105" y="81727"/>
                  </a:lnTo>
                  <a:lnTo>
                    <a:pt x="103708" y="82923"/>
                  </a:lnTo>
                  <a:lnTo>
                    <a:pt x="104105" y="84518"/>
                  </a:lnTo>
                  <a:lnTo>
                    <a:pt x="105298" y="85714"/>
                  </a:lnTo>
                  <a:lnTo>
                    <a:pt x="105298" y="85714"/>
                  </a:lnTo>
                  <a:close/>
                  <a:moveTo>
                    <a:pt x="108476" y="31893"/>
                  </a:moveTo>
                  <a:lnTo>
                    <a:pt x="108476" y="31893"/>
                  </a:lnTo>
                  <a:lnTo>
                    <a:pt x="111655" y="29501"/>
                  </a:lnTo>
                  <a:lnTo>
                    <a:pt x="111655" y="29501"/>
                  </a:lnTo>
                  <a:lnTo>
                    <a:pt x="107682" y="23122"/>
                  </a:lnTo>
                  <a:lnTo>
                    <a:pt x="107682" y="23122"/>
                  </a:lnTo>
                  <a:lnTo>
                    <a:pt x="104105" y="25514"/>
                  </a:lnTo>
                  <a:lnTo>
                    <a:pt x="104105" y="25514"/>
                  </a:lnTo>
                  <a:lnTo>
                    <a:pt x="103311" y="26710"/>
                  </a:lnTo>
                  <a:lnTo>
                    <a:pt x="102913" y="27906"/>
                  </a:lnTo>
                  <a:lnTo>
                    <a:pt x="102913" y="29501"/>
                  </a:lnTo>
                  <a:lnTo>
                    <a:pt x="103311" y="30697"/>
                  </a:lnTo>
                  <a:lnTo>
                    <a:pt x="104105" y="31893"/>
                  </a:lnTo>
                  <a:lnTo>
                    <a:pt x="105298" y="32691"/>
                  </a:lnTo>
                  <a:lnTo>
                    <a:pt x="106490" y="32691"/>
                  </a:lnTo>
                  <a:lnTo>
                    <a:pt x="108476" y="31893"/>
                  </a:lnTo>
                  <a:lnTo>
                    <a:pt x="108476" y="31893"/>
                  </a:lnTo>
                  <a:close/>
                  <a:moveTo>
                    <a:pt x="118013" y="50631"/>
                  </a:moveTo>
                  <a:lnTo>
                    <a:pt x="118013" y="50631"/>
                  </a:lnTo>
                  <a:lnTo>
                    <a:pt x="119602" y="49833"/>
                  </a:lnTo>
                  <a:lnTo>
                    <a:pt x="119602" y="49833"/>
                  </a:lnTo>
                  <a:lnTo>
                    <a:pt x="117615" y="42259"/>
                  </a:lnTo>
                  <a:lnTo>
                    <a:pt x="117615" y="42259"/>
                  </a:lnTo>
                  <a:lnTo>
                    <a:pt x="115629" y="43455"/>
                  </a:lnTo>
                  <a:lnTo>
                    <a:pt x="115629" y="43455"/>
                  </a:lnTo>
                  <a:lnTo>
                    <a:pt x="114039" y="43853"/>
                  </a:lnTo>
                  <a:lnTo>
                    <a:pt x="113245" y="45049"/>
                  </a:lnTo>
                  <a:lnTo>
                    <a:pt x="113245" y="46644"/>
                  </a:lnTo>
                  <a:lnTo>
                    <a:pt x="113245" y="48239"/>
                  </a:lnTo>
                  <a:lnTo>
                    <a:pt x="113642" y="49036"/>
                  </a:lnTo>
                  <a:lnTo>
                    <a:pt x="115231" y="49833"/>
                  </a:lnTo>
                  <a:lnTo>
                    <a:pt x="116026" y="50631"/>
                  </a:lnTo>
                  <a:lnTo>
                    <a:pt x="118013" y="50631"/>
                  </a:lnTo>
                  <a:lnTo>
                    <a:pt x="118013" y="50631"/>
                  </a:lnTo>
                  <a:close/>
                  <a:moveTo>
                    <a:pt x="95761" y="21129"/>
                  </a:moveTo>
                  <a:lnTo>
                    <a:pt x="95761" y="21129"/>
                  </a:lnTo>
                  <a:lnTo>
                    <a:pt x="99735" y="15149"/>
                  </a:lnTo>
                  <a:lnTo>
                    <a:pt x="99735" y="15149"/>
                  </a:lnTo>
                  <a:lnTo>
                    <a:pt x="93774" y="10365"/>
                  </a:lnTo>
                  <a:lnTo>
                    <a:pt x="93774" y="10365"/>
                  </a:lnTo>
                  <a:lnTo>
                    <a:pt x="89006" y="17541"/>
                  </a:lnTo>
                  <a:lnTo>
                    <a:pt x="89006" y="17541"/>
                  </a:lnTo>
                  <a:lnTo>
                    <a:pt x="88609" y="19534"/>
                  </a:lnTo>
                  <a:lnTo>
                    <a:pt x="88609" y="20730"/>
                  </a:lnTo>
                  <a:lnTo>
                    <a:pt x="89403" y="21926"/>
                  </a:lnTo>
                  <a:lnTo>
                    <a:pt x="90198" y="22724"/>
                  </a:lnTo>
                  <a:lnTo>
                    <a:pt x="91788" y="23122"/>
                  </a:lnTo>
                  <a:lnTo>
                    <a:pt x="93377" y="23122"/>
                  </a:lnTo>
                  <a:lnTo>
                    <a:pt x="94569" y="22325"/>
                  </a:lnTo>
                  <a:lnTo>
                    <a:pt x="95761" y="21129"/>
                  </a:lnTo>
                  <a:lnTo>
                    <a:pt x="95761" y="21129"/>
                  </a:lnTo>
                  <a:close/>
                  <a:moveTo>
                    <a:pt x="79470" y="13953"/>
                  </a:moveTo>
                  <a:lnTo>
                    <a:pt x="79470" y="13953"/>
                  </a:lnTo>
                  <a:lnTo>
                    <a:pt x="81456" y="3986"/>
                  </a:lnTo>
                  <a:lnTo>
                    <a:pt x="81456" y="3986"/>
                  </a:lnTo>
                  <a:lnTo>
                    <a:pt x="74304" y="1594"/>
                  </a:lnTo>
                  <a:lnTo>
                    <a:pt x="74304" y="1594"/>
                  </a:lnTo>
                  <a:lnTo>
                    <a:pt x="73112" y="6777"/>
                  </a:lnTo>
                  <a:lnTo>
                    <a:pt x="72317" y="12358"/>
                  </a:lnTo>
                  <a:lnTo>
                    <a:pt x="72317" y="12358"/>
                  </a:lnTo>
                  <a:lnTo>
                    <a:pt x="72317" y="13953"/>
                  </a:lnTo>
                  <a:lnTo>
                    <a:pt x="72715" y="15149"/>
                  </a:lnTo>
                  <a:lnTo>
                    <a:pt x="74304" y="15946"/>
                  </a:lnTo>
                  <a:lnTo>
                    <a:pt x="75099" y="17142"/>
                  </a:lnTo>
                  <a:lnTo>
                    <a:pt x="76688" y="17142"/>
                  </a:lnTo>
                  <a:lnTo>
                    <a:pt x="77880" y="16345"/>
                  </a:lnTo>
                  <a:lnTo>
                    <a:pt x="79072" y="15548"/>
                  </a:lnTo>
                  <a:lnTo>
                    <a:pt x="79470" y="13953"/>
                  </a:lnTo>
                  <a:lnTo>
                    <a:pt x="79470" y="13953"/>
                  </a:lnTo>
                  <a:close/>
                  <a:moveTo>
                    <a:pt x="41721" y="13156"/>
                  </a:moveTo>
                  <a:lnTo>
                    <a:pt x="41721" y="13156"/>
                  </a:lnTo>
                  <a:lnTo>
                    <a:pt x="36953" y="4385"/>
                  </a:lnTo>
                  <a:lnTo>
                    <a:pt x="36953" y="4385"/>
                  </a:lnTo>
                  <a:lnTo>
                    <a:pt x="29801" y="8372"/>
                  </a:lnTo>
                  <a:lnTo>
                    <a:pt x="29801" y="8372"/>
                  </a:lnTo>
                  <a:lnTo>
                    <a:pt x="35364" y="17541"/>
                  </a:lnTo>
                  <a:lnTo>
                    <a:pt x="35364" y="17541"/>
                  </a:lnTo>
                  <a:lnTo>
                    <a:pt x="36556" y="18338"/>
                  </a:lnTo>
                  <a:lnTo>
                    <a:pt x="37748" y="18737"/>
                  </a:lnTo>
                  <a:lnTo>
                    <a:pt x="39337" y="18737"/>
                  </a:lnTo>
                  <a:lnTo>
                    <a:pt x="40132" y="18338"/>
                  </a:lnTo>
                  <a:lnTo>
                    <a:pt x="41324" y="17541"/>
                  </a:lnTo>
                  <a:lnTo>
                    <a:pt x="42119" y="16345"/>
                  </a:lnTo>
                  <a:lnTo>
                    <a:pt x="42119" y="14750"/>
                  </a:lnTo>
                  <a:lnTo>
                    <a:pt x="41721" y="13156"/>
                  </a:lnTo>
                  <a:lnTo>
                    <a:pt x="41721" y="13156"/>
                  </a:lnTo>
                  <a:close/>
                  <a:moveTo>
                    <a:pt x="58410" y="10365"/>
                  </a:moveTo>
                  <a:lnTo>
                    <a:pt x="58410" y="10365"/>
                  </a:lnTo>
                  <a:lnTo>
                    <a:pt x="58013" y="0"/>
                  </a:lnTo>
                  <a:lnTo>
                    <a:pt x="58013" y="0"/>
                  </a:lnTo>
                  <a:lnTo>
                    <a:pt x="50463" y="797"/>
                  </a:lnTo>
                  <a:lnTo>
                    <a:pt x="50463" y="797"/>
                  </a:lnTo>
                  <a:lnTo>
                    <a:pt x="50860" y="10764"/>
                  </a:lnTo>
                  <a:lnTo>
                    <a:pt x="50860" y="10764"/>
                  </a:lnTo>
                  <a:lnTo>
                    <a:pt x="51258" y="12358"/>
                  </a:lnTo>
                  <a:lnTo>
                    <a:pt x="51655" y="13156"/>
                  </a:lnTo>
                  <a:lnTo>
                    <a:pt x="53245" y="13953"/>
                  </a:lnTo>
                  <a:lnTo>
                    <a:pt x="54437" y="13953"/>
                  </a:lnTo>
                  <a:lnTo>
                    <a:pt x="56026" y="13554"/>
                  </a:lnTo>
                  <a:lnTo>
                    <a:pt x="56821" y="13156"/>
                  </a:lnTo>
                  <a:lnTo>
                    <a:pt x="58013" y="11561"/>
                  </a:lnTo>
                  <a:lnTo>
                    <a:pt x="58410" y="10365"/>
                  </a:lnTo>
                  <a:lnTo>
                    <a:pt x="58410" y="10365"/>
                  </a:lnTo>
                  <a:close/>
                  <a:moveTo>
                    <a:pt x="27019" y="23122"/>
                  </a:moveTo>
                  <a:lnTo>
                    <a:pt x="27019" y="23122"/>
                  </a:lnTo>
                  <a:lnTo>
                    <a:pt x="17880" y="17541"/>
                  </a:lnTo>
                  <a:lnTo>
                    <a:pt x="17880" y="17541"/>
                  </a:lnTo>
                  <a:lnTo>
                    <a:pt x="13112" y="23122"/>
                  </a:lnTo>
                  <a:lnTo>
                    <a:pt x="13112" y="23122"/>
                  </a:lnTo>
                  <a:lnTo>
                    <a:pt x="21456" y="29102"/>
                  </a:lnTo>
                  <a:lnTo>
                    <a:pt x="21456" y="29102"/>
                  </a:lnTo>
                  <a:lnTo>
                    <a:pt x="23046" y="29900"/>
                  </a:lnTo>
                  <a:lnTo>
                    <a:pt x="24635" y="29900"/>
                  </a:lnTo>
                  <a:lnTo>
                    <a:pt x="25827" y="29501"/>
                  </a:lnTo>
                  <a:lnTo>
                    <a:pt x="27019" y="28305"/>
                  </a:lnTo>
                  <a:lnTo>
                    <a:pt x="27814" y="27508"/>
                  </a:lnTo>
                  <a:lnTo>
                    <a:pt x="28211" y="25913"/>
                  </a:lnTo>
                  <a:lnTo>
                    <a:pt x="27814" y="24717"/>
                  </a:lnTo>
                  <a:lnTo>
                    <a:pt x="27019" y="23122"/>
                  </a:lnTo>
                  <a:lnTo>
                    <a:pt x="27019" y="23122"/>
                  </a:lnTo>
                  <a:close/>
                  <a:moveTo>
                    <a:pt x="75496" y="99667"/>
                  </a:moveTo>
                  <a:lnTo>
                    <a:pt x="75496" y="99667"/>
                  </a:lnTo>
                  <a:lnTo>
                    <a:pt x="77086" y="108438"/>
                  </a:lnTo>
                  <a:lnTo>
                    <a:pt x="79072" y="116810"/>
                  </a:lnTo>
                  <a:lnTo>
                    <a:pt x="79072" y="116810"/>
                  </a:lnTo>
                  <a:lnTo>
                    <a:pt x="86225" y="114019"/>
                  </a:lnTo>
                  <a:lnTo>
                    <a:pt x="86225" y="114019"/>
                  </a:lnTo>
                  <a:lnTo>
                    <a:pt x="84238" y="106843"/>
                  </a:lnTo>
                  <a:lnTo>
                    <a:pt x="82649" y="99269"/>
                  </a:lnTo>
                  <a:lnTo>
                    <a:pt x="82649" y="99269"/>
                  </a:lnTo>
                  <a:lnTo>
                    <a:pt x="82251" y="97674"/>
                  </a:lnTo>
                  <a:lnTo>
                    <a:pt x="81456" y="96478"/>
                  </a:lnTo>
                  <a:lnTo>
                    <a:pt x="79867" y="96079"/>
                  </a:lnTo>
                  <a:lnTo>
                    <a:pt x="78278" y="96079"/>
                  </a:lnTo>
                  <a:lnTo>
                    <a:pt x="77086" y="96079"/>
                  </a:lnTo>
                  <a:lnTo>
                    <a:pt x="75894" y="96877"/>
                  </a:lnTo>
                  <a:lnTo>
                    <a:pt x="75496" y="97674"/>
                  </a:lnTo>
                  <a:lnTo>
                    <a:pt x="75496" y="99667"/>
                  </a:lnTo>
                  <a:lnTo>
                    <a:pt x="75496" y="99667"/>
                  </a:lnTo>
                  <a:close/>
                  <a:moveTo>
                    <a:pt x="120000" y="62591"/>
                  </a:moveTo>
                  <a:lnTo>
                    <a:pt x="120000" y="62591"/>
                  </a:lnTo>
                  <a:lnTo>
                    <a:pt x="118410" y="62591"/>
                  </a:lnTo>
                  <a:lnTo>
                    <a:pt x="117615" y="62990"/>
                  </a:lnTo>
                  <a:lnTo>
                    <a:pt x="116423" y="63787"/>
                  </a:lnTo>
                  <a:lnTo>
                    <a:pt x="116026" y="65382"/>
                  </a:lnTo>
                  <a:lnTo>
                    <a:pt x="116026" y="66578"/>
                  </a:lnTo>
                  <a:lnTo>
                    <a:pt x="116423" y="68172"/>
                  </a:lnTo>
                  <a:lnTo>
                    <a:pt x="117615" y="68970"/>
                  </a:lnTo>
                  <a:lnTo>
                    <a:pt x="118807" y="70166"/>
                  </a:lnTo>
                  <a:lnTo>
                    <a:pt x="118807" y="70166"/>
                  </a:lnTo>
                  <a:lnTo>
                    <a:pt x="119602" y="70166"/>
                  </a:lnTo>
                  <a:lnTo>
                    <a:pt x="119602" y="70166"/>
                  </a:lnTo>
                  <a:lnTo>
                    <a:pt x="119602" y="67774"/>
                  </a:lnTo>
                  <a:lnTo>
                    <a:pt x="119602" y="67774"/>
                  </a:lnTo>
                  <a:lnTo>
                    <a:pt x="120000" y="62591"/>
                  </a:lnTo>
                  <a:lnTo>
                    <a:pt x="120000" y="625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188;p15"/>
            <p:cNvSpPr/>
            <p:nvPr/>
          </p:nvSpPr>
          <p:spPr>
            <a:xfrm>
              <a:off x="4003" y="2461"/>
              <a:ext cx="494" cy="497"/>
            </a:xfrm>
            <a:custGeom>
              <a:rect b="b" l="l" r="r" t="t"/>
              <a:pathLst>
                <a:path extrusionOk="0" h="120000" w="120000">
                  <a:moveTo>
                    <a:pt x="23805" y="10623"/>
                  </a:moveTo>
                  <a:lnTo>
                    <a:pt x="23805" y="10623"/>
                  </a:lnTo>
                  <a:lnTo>
                    <a:pt x="19190" y="13038"/>
                  </a:lnTo>
                  <a:lnTo>
                    <a:pt x="15060" y="15694"/>
                  </a:lnTo>
                  <a:lnTo>
                    <a:pt x="11659" y="18832"/>
                  </a:lnTo>
                  <a:lnTo>
                    <a:pt x="8744" y="22213"/>
                  </a:lnTo>
                  <a:lnTo>
                    <a:pt x="6072" y="26076"/>
                  </a:lnTo>
                  <a:lnTo>
                    <a:pt x="4129" y="29698"/>
                  </a:lnTo>
                  <a:lnTo>
                    <a:pt x="2672" y="34044"/>
                  </a:lnTo>
                  <a:lnTo>
                    <a:pt x="1457" y="38390"/>
                  </a:lnTo>
                  <a:lnTo>
                    <a:pt x="485" y="43219"/>
                  </a:lnTo>
                  <a:lnTo>
                    <a:pt x="0" y="47806"/>
                  </a:lnTo>
                  <a:lnTo>
                    <a:pt x="0" y="52152"/>
                  </a:lnTo>
                  <a:lnTo>
                    <a:pt x="242" y="56740"/>
                  </a:lnTo>
                  <a:lnTo>
                    <a:pt x="485" y="61327"/>
                  </a:lnTo>
                  <a:lnTo>
                    <a:pt x="1457" y="65674"/>
                  </a:lnTo>
                  <a:lnTo>
                    <a:pt x="2429" y="70020"/>
                  </a:lnTo>
                  <a:lnTo>
                    <a:pt x="3400" y="74124"/>
                  </a:lnTo>
                  <a:lnTo>
                    <a:pt x="3400" y="74124"/>
                  </a:lnTo>
                  <a:lnTo>
                    <a:pt x="5344" y="79195"/>
                  </a:lnTo>
                  <a:lnTo>
                    <a:pt x="7287" y="84024"/>
                  </a:lnTo>
                  <a:lnTo>
                    <a:pt x="9716" y="89336"/>
                  </a:lnTo>
                  <a:lnTo>
                    <a:pt x="12145" y="94164"/>
                  </a:lnTo>
                  <a:lnTo>
                    <a:pt x="15546" y="98752"/>
                  </a:lnTo>
                  <a:lnTo>
                    <a:pt x="18947" y="103340"/>
                  </a:lnTo>
                  <a:lnTo>
                    <a:pt x="23076" y="107444"/>
                  </a:lnTo>
                  <a:lnTo>
                    <a:pt x="25263" y="109617"/>
                  </a:lnTo>
                  <a:lnTo>
                    <a:pt x="27692" y="111307"/>
                  </a:lnTo>
                  <a:lnTo>
                    <a:pt x="30364" y="112997"/>
                  </a:lnTo>
                  <a:lnTo>
                    <a:pt x="33036" y="114446"/>
                  </a:lnTo>
                  <a:lnTo>
                    <a:pt x="35465" y="115895"/>
                  </a:lnTo>
                  <a:lnTo>
                    <a:pt x="38866" y="117102"/>
                  </a:lnTo>
                  <a:lnTo>
                    <a:pt x="42024" y="117826"/>
                  </a:lnTo>
                  <a:lnTo>
                    <a:pt x="45182" y="118792"/>
                  </a:lnTo>
                  <a:lnTo>
                    <a:pt x="48825" y="119275"/>
                  </a:lnTo>
                  <a:lnTo>
                    <a:pt x="52469" y="119758"/>
                  </a:lnTo>
                  <a:lnTo>
                    <a:pt x="56356" y="120000"/>
                  </a:lnTo>
                  <a:lnTo>
                    <a:pt x="60485" y="119758"/>
                  </a:lnTo>
                  <a:lnTo>
                    <a:pt x="64858" y="119275"/>
                  </a:lnTo>
                  <a:lnTo>
                    <a:pt x="69473" y="118792"/>
                  </a:lnTo>
                  <a:lnTo>
                    <a:pt x="74089" y="117826"/>
                  </a:lnTo>
                  <a:lnTo>
                    <a:pt x="78947" y="116861"/>
                  </a:lnTo>
                  <a:lnTo>
                    <a:pt x="84048" y="115412"/>
                  </a:lnTo>
                  <a:lnTo>
                    <a:pt x="89635" y="113480"/>
                  </a:lnTo>
                  <a:lnTo>
                    <a:pt x="89635" y="113480"/>
                  </a:lnTo>
                  <a:lnTo>
                    <a:pt x="93279" y="111790"/>
                  </a:lnTo>
                  <a:lnTo>
                    <a:pt x="97165" y="110342"/>
                  </a:lnTo>
                  <a:lnTo>
                    <a:pt x="100323" y="108651"/>
                  </a:lnTo>
                  <a:lnTo>
                    <a:pt x="103238" y="106720"/>
                  </a:lnTo>
                  <a:lnTo>
                    <a:pt x="105910" y="104547"/>
                  </a:lnTo>
                  <a:lnTo>
                    <a:pt x="108340" y="102615"/>
                  </a:lnTo>
                  <a:lnTo>
                    <a:pt x="110526" y="100201"/>
                  </a:lnTo>
                  <a:lnTo>
                    <a:pt x="112226" y="98028"/>
                  </a:lnTo>
                  <a:lnTo>
                    <a:pt x="114170" y="95613"/>
                  </a:lnTo>
                  <a:lnTo>
                    <a:pt x="115141" y="93199"/>
                  </a:lnTo>
                  <a:lnTo>
                    <a:pt x="116599" y="91026"/>
                  </a:lnTo>
                  <a:lnTo>
                    <a:pt x="117570" y="88370"/>
                  </a:lnTo>
                  <a:lnTo>
                    <a:pt x="118542" y="85714"/>
                  </a:lnTo>
                  <a:lnTo>
                    <a:pt x="119028" y="83058"/>
                  </a:lnTo>
                  <a:lnTo>
                    <a:pt x="119514" y="77987"/>
                  </a:lnTo>
                  <a:lnTo>
                    <a:pt x="120000" y="72676"/>
                  </a:lnTo>
                  <a:lnTo>
                    <a:pt x="119514" y="67605"/>
                  </a:lnTo>
                  <a:lnTo>
                    <a:pt x="118785" y="62293"/>
                  </a:lnTo>
                  <a:lnTo>
                    <a:pt x="117813" y="57223"/>
                  </a:lnTo>
                  <a:lnTo>
                    <a:pt x="115870" y="48048"/>
                  </a:lnTo>
                  <a:lnTo>
                    <a:pt x="114170" y="40563"/>
                  </a:lnTo>
                  <a:lnTo>
                    <a:pt x="114170" y="40563"/>
                  </a:lnTo>
                  <a:lnTo>
                    <a:pt x="112226" y="34527"/>
                  </a:lnTo>
                  <a:lnTo>
                    <a:pt x="110283" y="28973"/>
                  </a:lnTo>
                  <a:lnTo>
                    <a:pt x="107854" y="23903"/>
                  </a:lnTo>
                  <a:lnTo>
                    <a:pt x="105668" y="19315"/>
                  </a:lnTo>
                  <a:lnTo>
                    <a:pt x="102753" y="15211"/>
                  </a:lnTo>
                  <a:lnTo>
                    <a:pt x="99838" y="11830"/>
                  </a:lnTo>
                  <a:lnTo>
                    <a:pt x="96437" y="8692"/>
                  </a:lnTo>
                  <a:lnTo>
                    <a:pt x="93036" y="6036"/>
                  </a:lnTo>
                  <a:lnTo>
                    <a:pt x="89149" y="4104"/>
                  </a:lnTo>
                  <a:lnTo>
                    <a:pt x="85263" y="2173"/>
                  </a:lnTo>
                  <a:lnTo>
                    <a:pt x="80890" y="1207"/>
                  </a:lnTo>
                  <a:lnTo>
                    <a:pt x="76032" y="241"/>
                  </a:lnTo>
                  <a:lnTo>
                    <a:pt x="71174" y="0"/>
                  </a:lnTo>
                  <a:lnTo>
                    <a:pt x="65829" y="241"/>
                  </a:lnTo>
                  <a:lnTo>
                    <a:pt x="60000" y="724"/>
                  </a:lnTo>
                  <a:lnTo>
                    <a:pt x="54170" y="1690"/>
                  </a:lnTo>
                  <a:lnTo>
                    <a:pt x="54170" y="1690"/>
                  </a:lnTo>
                  <a:lnTo>
                    <a:pt x="52469" y="1931"/>
                  </a:lnTo>
                  <a:lnTo>
                    <a:pt x="47125" y="2897"/>
                  </a:lnTo>
                  <a:lnTo>
                    <a:pt x="43238" y="4104"/>
                  </a:lnTo>
                  <a:lnTo>
                    <a:pt x="37894" y="5794"/>
                  </a:lnTo>
                  <a:lnTo>
                    <a:pt x="31578" y="7726"/>
                  </a:lnTo>
                  <a:lnTo>
                    <a:pt x="23805" y="10623"/>
                  </a:lnTo>
                  <a:lnTo>
                    <a:pt x="23805" y="106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89;p15"/>
            <p:cNvSpPr/>
            <p:nvPr/>
          </p:nvSpPr>
          <p:spPr>
            <a:xfrm>
              <a:off x="3995" y="2452"/>
              <a:ext cx="509" cy="512"/>
            </a:xfrm>
            <a:custGeom>
              <a:rect b="b" l="l" r="r" t="t"/>
              <a:pathLst>
                <a:path extrusionOk="0" h="120000" w="120000">
                  <a:moveTo>
                    <a:pt x="95009" y="7968"/>
                  </a:moveTo>
                  <a:lnTo>
                    <a:pt x="95009" y="7968"/>
                  </a:lnTo>
                  <a:lnTo>
                    <a:pt x="91237" y="5156"/>
                  </a:lnTo>
                  <a:lnTo>
                    <a:pt x="86994" y="3281"/>
                  </a:lnTo>
                  <a:lnTo>
                    <a:pt x="82750" y="1875"/>
                  </a:lnTo>
                  <a:lnTo>
                    <a:pt x="78506" y="703"/>
                  </a:lnTo>
                  <a:lnTo>
                    <a:pt x="74027" y="0"/>
                  </a:lnTo>
                  <a:lnTo>
                    <a:pt x="69548" y="0"/>
                  </a:lnTo>
                  <a:lnTo>
                    <a:pt x="64833" y="0"/>
                  </a:lnTo>
                  <a:lnTo>
                    <a:pt x="59882" y="703"/>
                  </a:lnTo>
                  <a:lnTo>
                    <a:pt x="55166" y="1406"/>
                  </a:lnTo>
                  <a:lnTo>
                    <a:pt x="50687" y="2343"/>
                  </a:lnTo>
                  <a:lnTo>
                    <a:pt x="45736" y="3515"/>
                  </a:lnTo>
                  <a:lnTo>
                    <a:pt x="41257" y="4921"/>
                  </a:lnTo>
                  <a:lnTo>
                    <a:pt x="32534" y="7968"/>
                  </a:lnTo>
                  <a:lnTo>
                    <a:pt x="24282" y="11015"/>
                  </a:lnTo>
                  <a:lnTo>
                    <a:pt x="24282" y="11015"/>
                  </a:lnTo>
                  <a:lnTo>
                    <a:pt x="20746" y="12421"/>
                  </a:lnTo>
                  <a:lnTo>
                    <a:pt x="17681" y="14531"/>
                  </a:lnTo>
                  <a:lnTo>
                    <a:pt x="14852" y="16640"/>
                  </a:lnTo>
                  <a:lnTo>
                    <a:pt x="12259" y="18984"/>
                  </a:lnTo>
                  <a:lnTo>
                    <a:pt x="9901" y="21562"/>
                  </a:lnTo>
                  <a:lnTo>
                    <a:pt x="7779" y="24375"/>
                  </a:lnTo>
                  <a:lnTo>
                    <a:pt x="6129" y="27187"/>
                  </a:lnTo>
                  <a:lnTo>
                    <a:pt x="4479" y="30234"/>
                  </a:lnTo>
                  <a:lnTo>
                    <a:pt x="3064" y="33281"/>
                  </a:lnTo>
                  <a:lnTo>
                    <a:pt x="1886" y="36562"/>
                  </a:lnTo>
                  <a:lnTo>
                    <a:pt x="943" y="40078"/>
                  </a:lnTo>
                  <a:lnTo>
                    <a:pt x="471" y="43359"/>
                  </a:lnTo>
                  <a:lnTo>
                    <a:pt x="235" y="47109"/>
                  </a:lnTo>
                  <a:lnTo>
                    <a:pt x="0" y="50625"/>
                  </a:lnTo>
                  <a:lnTo>
                    <a:pt x="0" y="54375"/>
                  </a:lnTo>
                  <a:lnTo>
                    <a:pt x="235" y="58125"/>
                  </a:lnTo>
                  <a:lnTo>
                    <a:pt x="471" y="61640"/>
                  </a:lnTo>
                  <a:lnTo>
                    <a:pt x="943" y="65625"/>
                  </a:lnTo>
                  <a:lnTo>
                    <a:pt x="1886" y="69375"/>
                  </a:lnTo>
                  <a:lnTo>
                    <a:pt x="2829" y="72890"/>
                  </a:lnTo>
                  <a:lnTo>
                    <a:pt x="3772" y="76640"/>
                  </a:lnTo>
                  <a:lnTo>
                    <a:pt x="4950" y="80390"/>
                  </a:lnTo>
                  <a:lnTo>
                    <a:pt x="8015" y="86953"/>
                  </a:lnTo>
                  <a:lnTo>
                    <a:pt x="9901" y="90468"/>
                  </a:lnTo>
                  <a:lnTo>
                    <a:pt x="11552" y="93515"/>
                  </a:lnTo>
                  <a:lnTo>
                    <a:pt x="13438" y="96562"/>
                  </a:lnTo>
                  <a:lnTo>
                    <a:pt x="15559" y="99609"/>
                  </a:lnTo>
                  <a:lnTo>
                    <a:pt x="17681" y="102187"/>
                  </a:lnTo>
                  <a:lnTo>
                    <a:pt x="20039" y="104765"/>
                  </a:lnTo>
                  <a:lnTo>
                    <a:pt x="22161" y="107343"/>
                  </a:lnTo>
                  <a:lnTo>
                    <a:pt x="24754" y="109453"/>
                  </a:lnTo>
                  <a:lnTo>
                    <a:pt x="24754" y="109453"/>
                  </a:lnTo>
                  <a:lnTo>
                    <a:pt x="28290" y="112031"/>
                  </a:lnTo>
                  <a:lnTo>
                    <a:pt x="31827" y="114140"/>
                  </a:lnTo>
                  <a:lnTo>
                    <a:pt x="35599" y="115781"/>
                  </a:lnTo>
                  <a:lnTo>
                    <a:pt x="39135" y="117421"/>
                  </a:lnTo>
                  <a:lnTo>
                    <a:pt x="43143" y="118593"/>
                  </a:lnTo>
                  <a:lnTo>
                    <a:pt x="46915" y="119062"/>
                  </a:lnTo>
                  <a:lnTo>
                    <a:pt x="51159" y="119765"/>
                  </a:lnTo>
                  <a:lnTo>
                    <a:pt x="55166" y="120000"/>
                  </a:lnTo>
                  <a:lnTo>
                    <a:pt x="59174" y="120000"/>
                  </a:lnTo>
                  <a:lnTo>
                    <a:pt x="62946" y="119765"/>
                  </a:lnTo>
                  <a:lnTo>
                    <a:pt x="67190" y="119296"/>
                  </a:lnTo>
                  <a:lnTo>
                    <a:pt x="71198" y="118828"/>
                  </a:lnTo>
                  <a:lnTo>
                    <a:pt x="79449" y="116953"/>
                  </a:lnTo>
                  <a:lnTo>
                    <a:pt x="86994" y="114609"/>
                  </a:lnTo>
                  <a:lnTo>
                    <a:pt x="86994" y="114609"/>
                  </a:lnTo>
                  <a:lnTo>
                    <a:pt x="91001" y="113203"/>
                  </a:lnTo>
                  <a:lnTo>
                    <a:pt x="94538" y="111796"/>
                  </a:lnTo>
                  <a:lnTo>
                    <a:pt x="97838" y="110156"/>
                  </a:lnTo>
                  <a:lnTo>
                    <a:pt x="100903" y="108046"/>
                  </a:lnTo>
                  <a:lnTo>
                    <a:pt x="103968" y="105937"/>
                  </a:lnTo>
                  <a:lnTo>
                    <a:pt x="106561" y="103593"/>
                  </a:lnTo>
                  <a:lnTo>
                    <a:pt x="109155" y="101484"/>
                  </a:lnTo>
                  <a:lnTo>
                    <a:pt x="111512" y="98671"/>
                  </a:lnTo>
                  <a:lnTo>
                    <a:pt x="113398" y="95859"/>
                  </a:lnTo>
                  <a:lnTo>
                    <a:pt x="115049" y="93046"/>
                  </a:lnTo>
                  <a:lnTo>
                    <a:pt x="116935" y="89765"/>
                  </a:lnTo>
                  <a:lnTo>
                    <a:pt x="117878" y="86484"/>
                  </a:lnTo>
                  <a:lnTo>
                    <a:pt x="118821" y="82734"/>
                  </a:lnTo>
                  <a:lnTo>
                    <a:pt x="119764" y="79218"/>
                  </a:lnTo>
                  <a:lnTo>
                    <a:pt x="120000" y="75468"/>
                  </a:lnTo>
                  <a:lnTo>
                    <a:pt x="120000" y="71250"/>
                  </a:lnTo>
                  <a:lnTo>
                    <a:pt x="120000" y="71250"/>
                  </a:lnTo>
                  <a:lnTo>
                    <a:pt x="119764" y="67734"/>
                  </a:lnTo>
                  <a:lnTo>
                    <a:pt x="119292" y="63984"/>
                  </a:lnTo>
                  <a:lnTo>
                    <a:pt x="117878" y="56953"/>
                  </a:lnTo>
                  <a:lnTo>
                    <a:pt x="116227" y="49687"/>
                  </a:lnTo>
                  <a:lnTo>
                    <a:pt x="114577" y="42656"/>
                  </a:lnTo>
                  <a:lnTo>
                    <a:pt x="114577" y="42656"/>
                  </a:lnTo>
                  <a:lnTo>
                    <a:pt x="113398" y="37500"/>
                  </a:lnTo>
                  <a:lnTo>
                    <a:pt x="111748" y="32812"/>
                  </a:lnTo>
                  <a:lnTo>
                    <a:pt x="110098" y="27890"/>
                  </a:lnTo>
                  <a:lnTo>
                    <a:pt x="107740" y="23437"/>
                  </a:lnTo>
                  <a:lnTo>
                    <a:pt x="105147" y="19218"/>
                  </a:lnTo>
                  <a:lnTo>
                    <a:pt x="102082" y="15000"/>
                  </a:lnTo>
                  <a:lnTo>
                    <a:pt x="99017" y="11250"/>
                  </a:lnTo>
                  <a:lnTo>
                    <a:pt x="95009" y="7968"/>
                  </a:lnTo>
                  <a:lnTo>
                    <a:pt x="95009" y="7968"/>
                  </a:lnTo>
                  <a:close/>
                  <a:moveTo>
                    <a:pt x="115049" y="60000"/>
                  </a:moveTo>
                  <a:lnTo>
                    <a:pt x="115049" y="60000"/>
                  </a:lnTo>
                  <a:lnTo>
                    <a:pt x="115992" y="67031"/>
                  </a:lnTo>
                  <a:lnTo>
                    <a:pt x="116227" y="70546"/>
                  </a:lnTo>
                  <a:lnTo>
                    <a:pt x="116227" y="74062"/>
                  </a:lnTo>
                  <a:lnTo>
                    <a:pt x="116227" y="77578"/>
                  </a:lnTo>
                  <a:lnTo>
                    <a:pt x="115756" y="80859"/>
                  </a:lnTo>
                  <a:lnTo>
                    <a:pt x="115049" y="84609"/>
                  </a:lnTo>
                  <a:lnTo>
                    <a:pt x="114106" y="87890"/>
                  </a:lnTo>
                  <a:lnTo>
                    <a:pt x="114106" y="87890"/>
                  </a:lnTo>
                  <a:lnTo>
                    <a:pt x="113163" y="89765"/>
                  </a:lnTo>
                  <a:lnTo>
                    <a:pt x="112220" y="92109"/>
                  </a:lnTo>
                  <a:lnTo>
                    <a:pt x="109862" y="95859"/>
                  </a:lnTo>
                  <a:lnTo>
                    <a:pt x="107033" y="99140"/>
                  </a:lnTo>
                  <a:lnTo>
                    <a:pt x="103732" y="101953"/>
                  </a:lnTo>
                  <a:lnTo>
                    <a:pt x="100196" y="104765"/>
                  </a:lnTo>
                  <a:lnTo>
                    <a:pt x="96188" y="107109"/>
                  </a:lnTo>
                  <a:lnTo>
                    <a:pt x="92180" y="108984"/>
                  </a:lnTo>
                  <a:lnTo>
                    <a:pt x="87937" y="110625"/>
                  </a:lnTo>
                  <a:lnTo>
                    <a:pt x="87937" y="110625"/>
                  </a:lnTo>
                  <a:lnTo>
                    <a:pt x="83693" y="112031"/>
                  </a:lnTo>
                  <a:lnTo>
                    <a:pt x="79449" y="113437"/>
                  </a:lnTo>
                  <a:lnTo>
                    <a:pt x="75206" y="114375"/>
                  </a:lnTo>
                  <a:lnTo>
                    <a:pt x="70726" y="115546"/>
                  </a:lnTo>
                  <a:lnTo>
                    <a:pt x="66247" y="116015"/>
                  </a:lnTo>
                  <a:lnTo>
                    <a:pt x="62003" y="116250"/>
                  </a:lnTo>
                  <a:lnTo>
                    <a:pt x="57288" y="116484"/>
                  </a:lnTo>
                  <a:lnTo>
                    <a:pt x="53045" y="116250"/>
                  </a:lnTo>
                  <a:lnTo>
                    <a:pt x="48801" y="115781"/>
                  </a:lnTo>
                  <a:lnTo>
                    <a:pt x="44557" y="114843"/>
                  </a:lnTo>
                  <a:lnTo>
                    <a:pt x="40314" y="113671"/>
                  </a:lnTo>
                  <a:lnTo>
                    <a:pt x="36306" y="112031"/>
                  </a:lnTo>
                  <a:lnTo>
                    <a:pt x="32770" y="110156"/>
                  </a:lnTo>
                  <a:lnTo>
                    <a:pt x="28762" y="107812"/>
                  </a:lnTo>
                  <a:lnTo>
                    <a:pt x="25461" y="105000"/>
                  </a:lnTo>
                  <a:lnTo>
                    <a:pt x="21925" y="101718"/>
                  </a:lnTo>
                  <a:lnTo>
                    <a:pt x="21925" y="101718"/>
                  </a:lnTo>
                  <a:lnTo>
                    <a:pt x="18388" y="97265"/>
                  </a:lnTo>
                  <a:lnTo>
                    <a:pt x="14852" y="92109"/>
                  </a:lnTo>
                  <a:lnTo>
                    <a:pt x="11787" y="86484"/>
                  </a:lnTo>
                  <a:lnTo>
                    <a:pt x="9194" y="80625"/>
                  </a:lnTo>
                  <a:lnTo>
                    <a:pt x="7072" y="74296"/>
                  </a:lnTo>
                  <a:lnTo>
                    <a:pt x="5186" y="67968"/>
                  </a:lnTo>
                  <a:lnTo>
                    <a:pt x="4243" y="61406"/>
                  </a:lnTo>
                  <a:lnTo>
                    <a:pt x="3536" y="54843"/>
                  </a:lnTo>
                  <a:lnTo>
                    <a:pt x="3536" y="48515"/>
                  </a:lnTo>
                  <a:lnTo>
                    <a:pt x="3772" y="45468"/>
                  </a:lnTo>
                  <a:lnTo>
                    <a:pt x="4479" y="42187"/>
                  </a:lnTo>
                  <a:lnTo>
                    <a:pt x="4950" y="39140"/>
                  </a:lnTo>
                  <a:lnTo>
                    <a:pt x="5893" y="36328"/>
                  </a:lnTo>
                  <a:lnTo>
                    <a:pt x="7072" y="33515"/>
                  </a:lnTo>
                  <a:lnTo>
                    <a:pt x="8015" y="30703"/>
                  </a:lnTo>
                  <a:lnTo>
                    <a:pt x="9430" y="28125"/>
                  </a:lnTo>
                  <a:lnTo>
                    <a:pt x="11316" y="25781"/>
                  </a:lnTo>
                  <a:lnTo>
                    <a:pt x="13202" y="23437"/>
                  </a:lnTo>
                  <a:lnTo>
                    <a:pt x="15088" y="21093"/>
                  </a:lnTo>
                  <a:lnTo>
                    <a:pt x="17445" y="19218"/>
                  </a:lnTo>
                  <a:lnTo>
                    <a:pt x="20039" y="17343"/>
                  </a:lnTo>
                  <a:lnTo>
                    <a:pt x="22868" y="15468"/>
                  </a:lnTo>
                  <a:lnTo>
                    <a:pt x="25933" y="14062"/>
                  </a:lnTo>
                  <a:lnTo>
                    <a:pt x="25933" y="14062"/>
                  </a:lnTo>
                  <a:lnTo>
                    <a:pt x="33005" y="11250"/>
                  </a:lnTo>
                  <a:lnTo>
                    <a:pt x="40550" y="8906"/>
                  </a:lnTo>
                  <a:lnTo>
                    <a:pt x="48565" y="6562"/>
                  </a:lnTo>
                  <a:lnTo>
                    <a:pt x="52809" y="5390"/>
                  </a:lnTo>
                  <a:lnTo>
                    <a:pt x="56817" y="4687"/>
                  </a:lnTo>
                  <a:lnTo>
                    <a:pt x="60825" y="3984"/>
                  </a:lnTo>
                  <a:lnTo>
                    <a:pt x="65068" y="3750"/>
                  </a:lnTo>
                  <a:lnTo>
                    <a:pt x="69076" y="3750"/>
                  </a:lnTo>
                  <a:lnTo>
                    <a:pt x="72848" y="3750"/>
                  </a:lnTo>
                  <a:lnTo>
                    <a:pt x="76856" y="4218"/>
                  </a:lnTo>
                  <a:lnTo>
                    <a:pt x="80628" y="5156"/>
                  </a:lnTo>
                  <a:lnTo>
                    <a:pt x="84636" y="6328"/>
                  </a:lnTo>
                  <a:lnTo>
                    <a:pt x="88172" y="7734"/>
                  </a:lnTo>
                  <a:lnTo>
                    <a:pt x="88172" y="7734"/>
                  </a:lnTo>
                  <a:lnTo>
                    <a:pt x="91237" y="9609"/>
                  </a:lnTo>
                  <a:lnTo>
                    <a:pt x="94538" y="11953"/>
                  </a:lnTo>
                  <a:lnTo>
                    <a:pt x="97367" y="14531"/>
                  </a:lnTo>
                  <a:lnTo>
                    <a:pt x="99489" y="17343"/>
                  </a:lnTo>
                  <a:lnTo>
                    <a:pt x="101846" y="20390"/>
                  </a:lnTo>
                  <a:lnTo>
                    <a:pt x="103732" y="23437"/>
                  </a:lnTo>
                  <a:lnTo>
                    <a:pt x="105854" y="26718"/>
                  </a:lnTo>
                  <a:lnTo>
                    <a:pt x="107269" y="30468"/>
                  </a:lnTo>
                  <a:lnTo>
                    <a:pt x="108683" y="34218"/>
                  </a:lnTo>
                  <a:lnTo>
                    <a:pt x="109862" y="37734"/>
                  </a:lnTo>
                  <a:lnTo>
                    <a:pt x="111984" y="45468"/>
                  </a:lnTo>
                  <a:lnTo>
                    <a:pt x="113634" y="52968"/>
                  </a:lnTo>
                  <a:lnTo>
                    <a:pt x="115049" y="60000"/>
                  </a:lnTo>
                  <a:lnTo>
                    <a:pt x="115049" y="60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90;p15"/>
            <p:cNvSpPr/>
            <p:nvPr/>
          </p:nvSpPr>
          <p:spPr>
            <a:xfrm>
              <a:off x="3997" y="2454"/>
              <a:ext cx="459" cy="299"/>
            </a:xfrm>
            <a:custGeom>
              <a:rect b="b" l="l" r="r" t="t"/>
              <a:pathLst>
                <a:path extrusionOk="0" h="120000" w="120000">
                  <a:moveTo>
                    <a:pt x="3660" y="83478"/>
                  </a:moveTo>
                  <a:lnTo>
                    <a:pt x="3660" y="83478"/>
                  </a:lnTo>
                  <a:lnTo>
                    <a:pt x="3398" y="82675"/>
                  </a:lnTo>
                  <a:lnTo>
                    <a:pt x="2875" y="81872"/>
                  </a:lnTo>
                  <a:lnTo>
                    <a:pt x="2091" y="81070"/>
                  </a:lnTo>
                  <a:lnTo>
                    <a:pt x="1568" y="81070"/>
                  </a:lnTo>
                  <a:lnTo>
                    <a:pt x="1045" y="81872"/>
                  </a:lnTo>
                  <a:lnTo>
                    <a:pt x="261" y="82675"/>
                  </a:lnTo>
                  <a:lnTo>
                    <a:pt x="0" y="83478"/>
                  </a:lnTo>
                  <a:lnTo>
                    <a:pt x="0" y="85083"/>
                  </a:lnTo>
                  <a:lnTo>
                    <a:pt x="0" y="85083"/>
                  </a:lnTo>
                  <a:lnTo>
                    <a:pt x="522" y="89096"/>
                  </a:lnTo>
                  <a:lnTo>
                    <a:pt x="1830" y="92709"/>
                  </a:lnTo>
                  <a:lnTo>
                    <a:pt x="4183" y="100334"/>
                  </a:lnTo>
                  <a:lnTo>
                    <a:pt x="4967" y="104347"/>
                  </a:lnTo>
                  <a:lnTo>
                    <a:pt x="5751" y="108361"/>
                  </a:lnTo>
                  <a:lnTo>
                    <a:pt x="6274" y="112775"/>
                  </a:lnTo>
                  <a:lnTo>
                    <a:pt x="6274" y="116789"/>
                  </a:lnTo>
                  <a:lnTo>
                    <a:pt x="6274" y="116789"/>
                  </a:lnTo>
                  <a:lnTo>
                    <a:pt x="6274" y="117993"/>
                  </a:lnTo>
                  <a:lnTo>
                    <a:pt x="6797" y="118795"/>
                  </a:lnTo>
                  <a:lnTo>
                    <a:pt x="7581" y="120000"/>
                  </a:lnTo>
                  <a:lnTo>
                    <a:pt x="8104" y="120000"/>
                  </a:lnTo>
                  <a:lnTo>
                    <a:pt x="8888" y="120000"/>
                  </a:lnTo>
                  <a:lnTo>
                    <a:pt x="9411" y="119197"/>
                  </a:lnTo>
                  <a:lnTo>
                    <a:pt x="9934" y="118394"/>
                  </a:lnTo>
                  <a:lnTo>
                    <a:pt x="10457" y="117591"/>
                  </a:lnTo>
                  <a:lnTo>
                    <a:pt x="10457" y="117591"/>
                  </a:lnTo>
                  <a:lnTo>
                    <a:pt x="10457" y="112775"/>
                  </a:lnTo>
                  <a:lnTo>
                    <a:pt x="9673" y="108361"/>
                  </a:lnTo>
                  <a:lnTo>
                    <a:pt x="9150" y="104347"/>
                  </a:lnTo>
                  <a:lnTo>
                    <a:pt x="7843" y="99933"/>
                  </a:lnTo>
                  <a:lnTo>
                    <a:pt x="5751" y="91906"/>
                  </a:lnTo>
                  <a:lnTo>
                    <a:pt x="4705" y="87892"/>
                  </a:lnTo>
                  <a:lnTo>
                    <a:pt x="3660" y="83478"/>
                  </a:lnTo>
                  <a:lnTo>
                    <a:pt x="3660" y="83478"/>
                  </a:lnTo>
                  <a:close/>
                  <a:moveTo>
                    <a:pt x="111633" y="24481"/>
                  </a:moveTo>
                  <a:lnTo>
                    <a:pt x="111633" y="24481"/>
                  </a:lnTo>
                  <a:lnTo>
                    <a:pt x="111372" y="23277"/>
                  </a:lnTo>
                  <a:lnTo>
                    <a:pt x="110849" y="22474"/>
                  </a:lnTo>
                  <a:lnTo>
                    <a:pt x="110065" y="22073"/>
                  </a:lnTo>
                  <a:lnTo>
                    <a:pt x="109281" y="22073"/>
                  </a:lnTo>
                  <a:lnTo>
                    <a:pt x="108496" y="22474"/>
                  </a:lnTo>
                  <a:lnTo>
                    <a:pt x="108235" y="23277"/>
                  </a:lnTo>
                  <a:lnTo>
                    <a:pt x="107973" y="24481"/>
                  </a:lnTo>
                  <a:lnTo>
                    <a:pt x="107973" y="25685"/>
                  </a:lnTo>
                  <a:lnTo>
                    <a:pt x="107973" y="25685"/>
                  </a:lnTo>
                  <a:lnTo>
                    <a:pt x="109019" y="30501"/>
                  </a:lnTo>
                  <a:lnTo>
                    <a:pt x="110065" y="36120"/>
                  </a:lnTo>
                  <a:lnTo>
                    <a:pt x="112679" y="46153"/>
                  </a:lnTo>
                  <a:lnTo>
                    <a:pt x="113986" y="50969"/>
                  </a:lnTo>
                  <a:lnTo>
                    <a:pt x="115294" y="56187"/>
                  </a:lnTo>
                  <a:lnTo>
                    <a:pt x="115816" y="61404"/>
                  </a:lnTo>
                  <a:lnTo>
                    <a:pt x="116078" y="66622"/>
                  </a:lnTo>
                  <a:lnTo>
                    <a:pt x="116078" y="66622"/>
                  </a:lnTo>
                  <a:lnTo>
                    <a:pt x="116078" y="68227"/>
                  </a:lnTo>
                  <a:lnTo>
                    <a:pt x="116862" y="69030"/>
                  </a:lnTo>
                  <a:lnTo>
                    <a:pt x="117385" y="69832"/>
                  </a:lnTo>
                  <a:lnTo>
                    <a:pt x="118169" y="69832"/>
                  </a:lnTo>
                  <a:lnTo>
                    <a:pt x="118692" y="69832"/>
                  </a:lnTo>
                  <a:lnTo>
                    <a:pt x="119215" y="69030"/>
                  </a:lnTo>
                  <a:lnTo>
                    <a:pt x="119999" y="68227"/>
                  </a:lnTo>
                  <a:lnTo>
                    <a:pt x="119999" y="67424"/>
                  </a:lnTo>
                  <a:lnTo>
                    <a:pt x="119999" y="67424"/>
                  </a:lnTo>
                  <a:lnTo>
                    <a:pt x="119999" y="61404"/>
                  </a:lnTo>
                  <a:lnTo>
                    <a:pt x="118954" y="55785"/>
                  </a:lnTo>
                  <a:lnTo>
                    <a:pt x="118169" y="50568"/>
                  </a:lnTo>
                  <a:lnTo>
                    <a:pt x="116862" y="45752"/>
                  </a:lnTo>
                  <a:lnTo>
                    <a:pt x="114248" y="34916"/>
                  </a:lnTo>
                  <a:lnTo>
                    <a:pt x="112941" y="29698"/>
                  </a:lnTo>
                  <a:lnTo>
                    <a:pt x="111633" y="24481"/>
                  </a:lnTo>
                  <a:lnTo>
                    <a:pt x="111633" y="24481"/>
                  </a:lnTo>
                  <a:close/>
                  <a:moveTo>
                    <a:pt x="6535" y="62608"/>
                  </a:moveTo>
                  <a:lnTo>
                    <a:pt x="6535" y="62608"/>
                  </a:lnTo>
                  <a:lnTo>
                    <a:pt x="6274" y="61404"/>
                  </a:lnTo>
                  <a:lnTo>
                    <a:pt x="5751" y="60602"/>
                  </a:lnTo>
                  <a:lnTo>
                    <a:pt x="4967" y="60602"/>
                  </a:lnTo>
                  <a:lnTo>
                    <a:pt x="4183" y="60602"/>
                  </a:lnTo>
                  <a:lnTo>
                    <a:pt x="3398" y="60602"/>
                  </a:lnTo>
                  <a:lnTo>
                    <a:pt x="2875" y="61404"/>
                  </a:lnTo>
                  <a:lnTo>
                    <a:pt x="2614" y="62608"/>
                  </a:lnTo>
                  <a:lnTo>
                    <a:pt x="2875" y="63812"/>
                  </a:lnTo>
                  <a:lnTo>
                    <a:pt x="2875" y="63812"/>
                  </a:lnTo>
                  <a:lnTo>
                    <a:pt x="4183" y="70234"/>
                  </a:lnTo>
                  <a:lnTo>
                    <a:pt x="5751" y="75852"/>
                  </a:lnTo>
                  <a:lnTo>
                    <a:pt x="9150" y="87892"/>
                  </a:lnTo>
                  <a:lnTo>
                    <a:pt x="10980" y="93913"/>
                  </a:lnTo>
                  <a:lnTo>
                    <a:pt x="12287" y="99933"/>
                  </a:lnTo>
                  <a:lnTo>
                    <a:pt x="12810" y="106354"/>
                  </a:lnTo>
                  <a:lnTo>
                    <a:pt x="13071" y="109565"/>
                  </a:lnTo>
                  <a:lnTo>
                    <a:pt x="13071" y="113177"/>
                  </a:lnTo>
                  <a:lnTo>
                    <a:pt x="13071" y="113177"/>
                  </a:lnTo>
                  <a:lnTo>
                    <a:pt x="13071" y="114381"/>
                  </a:lnTo>
                  <a:lnTo>
                    <a:pt x="13856" y="115585"/>
                  </a:lnTo>
                  <a:lnTo>
                    <a:pt x="14379" y="115986"/>
                  </a:lnTo>
                  <a:lnTo>
                    <a:pt x="15163" y="115986"/>
                  </a:lnTo>
                  <a:lnTo>
                    <a:pt x="15686" y="115986"/>
                  </a:lnTo>
                  <a:lnTo>
                    <a:pt x="16209" y="115585"/>
                  </a:lnTo>
                  <a:lnTo>
                    <a:pt x="16993" y="114381"/>
                  </a:lnTo>
                  <a:lnTo>
                    <a:pt x="17254" y="113578"/>
                  </a:lnTo>
                  <a:lnTo>
                    <a:pt x="17254" y="113578"/>
                  </a:lnTo>
                  <a:lnTo>
                    <a:pt x="17254" y="109565"/>
                  </a:lnTo>
                  <a:lnTo>
                    <a:pt x="16993" y="106354"/>
                  </a:lnTo>
                  <a:lnTo>
                    <a:pt x="16209" y="99933"/>
                  </a:lnTo>
                  <a:lnTo>
                    <a:pt x="15163" y="93913"/>
                  </a:lnTo>
                  <a:lnTo>
                    <a:pt x="13071" y="87491"/>
                  </a:lnTo>
                  <a:lnTo>
                    <a:pt x="9673" y="75451"/>
                  </a:lnTo>
                  <a:lnTo>
                    <a:pt x="7843" y="69030"/>
                  </a:lnTo>
                  <a:lnTo>
                    <a:pt x="6535" y="62608"/>
                  </a:lnTo>
                  <a:lnTo>
                    <a:pt x="6535" y="62608"/>
                  </a:lnTo>
                  <a:close/>
                  <a:moveTo>
                    <a:pt x="10980" y="48160"/>
                  </a:moveTo>
                  <a:lnTo>
                    <a:pt x="10980" y="48160"/>
                  </a:lnTo>
                  <a:lnTo>
                    <a:pt x="10718" y="46555"/>
                  </a:lnTo>
                  <a:lnTo>
                    <a:pt x="9934" y="45752"/>
                  </a:lnTo>
                  <a:lnTo>
                    <a:pt x="9411" y="45752"/>
                  </a:lnTo>
                  <a:lnTo>
                    <a:pt x="8366" y="45752"/>
                  </a:lnTo>
                  <a:lnTo>
                    <a:pt x="7843" y="46153"/>
                  </a:lnTo>
                  <a:lnTo>
                    <a:pt x="7320" y="46555"/>
                  </a:lnTo>
                  <a:lnTo>
                    <a:pt x="6797" y="47357"/>
                  </a:lnTo>
                  <a:lnTo>
                    <a:pt x="6797" y="48963"/>
                  </a:lnTo>
                  <a:lnTo>
                    <a:pt x="6797" y="48963"/>
                  </a:lnTo>
                  <a:lnTo>
                    <a:pt x="8366" y="56187"/>
                  </a:lnTo>
                  <a:lnTo>
                    <a:pt x="10718" y="63812"/>
                  </a:lnTo>
                  <a:lnTo>
                    <a:pt x="15163" y="77859"/>
                  </a:lnTo>
                  <a:lnTo>
                    <a:pt x="16993" y="85083"/>
                  </a:lnTo>
                  <a:lnTo>
                    <a:pt x="18562" y="92307"/>
                  </a:lnTo>
                  <a:lnTo>
                    <a:pt x="19084" y="96321"/>
                  </a:lnTo>
                  <a:lnTo>
                    <a:pt x="19346" y="99933"/>
                  </a:lnTo>
                  <a:lnTo>
                    <a:pt x="19869" y="103946"/>
                  </a:lnTo>
                  <a:lnTo>
                    <a:pt x="19346" y="107558"/>
                  </a:lnTo>
                  <a:lnTo>
                    <a:pt x="19346" y="107558"/>
                  </a:lnTo>
                  <a:lnTo>
                    <a:pt x="19869" y="109163"/>
                  </a:lnTo>
                  <a:lnTo>
                    <a:pt x="20130" y="109966"/>
                  </a:lnTo>
                  <a:lnTo>
                    <a:pt x="20653" y="110769"/>
                  </a:lnTo>
                  <a:lnTo>
                    <a:pt x="21437" y="111170"/>
                  </a:lnTo>
                  <a:lnTo>
                    <a:pt x="22222" y="111170"/>
                  </a:lnTo>
                  <a:lnTo>
                    <a:pt x="23006" y="110769"/>
                  </a:lnTo>
                  <a:lnTo>
                    <a:pt x="23267" y="109565"/>
                  </a:lnTo>
                  <a:lnTo>
                    <a:pt x="23529" y="108361"/>
                  </a:lnTo>
                  <a:lnTo>
                    <a:pt x="23529" y="108361"/>
                  </a:lnTo>
                  <a:lnTo>
                    <a:pt x="23529" y="104347"/>
                  </a:lnTo>
                  <a:lnTo>
                    <a:pt x="23529" y="99933"/>
                  </a:lnTo>
                  <a:lnTo>
                    <a:pt x="23267" y="96321"/>
                  </a:lnTo>
                  <a:lnTo>
                    <a:pt x="22483" y="92307"/>
                  </a:lnTo>
                  <a:lnTo>
                    <a:pt x="20915" y="84682"/>
                  </a:lnTo>
                  <a:lnTo>
                    <a:pt x="18823" y="77458"/>
                  </a:lnTo>
                  <a:lnTo>
                    <a:pt x="14379" y="63010"/>
                  </a:lnTo>
                  <a:lnTo>
                    <a:pt x="12549" y="55384"/>
                  </a:lnTo>
                  <a:lnTo>
                    <a:pt x="10980" y="48160"/>
                  </a:lnTo>
                  <a:lnTo>
                    <a:pt x="10980" y="48160"/>
                  </a:lnTo>
                  <a:close/>
                  <a:moveTo>
                    <a:pt x="88888" y="5217"/>
                  </a:moveTo>
                  <a:lnTo>
                    <a:pt x="88888" y="5217"/>
                  </a:lnTo>
                  <a:lnTo>
                    <a:pt x="88627" y="3612"/>
                  </a:lnTo>
                  <a:lnTo>
                    <a:pt x="87843" y="2809"/>
                  </a:lnTo>
                  <a:lnTo>
                    <a:pt x="87058" y="2809"/>
                  </a:lnTo>
                  <a:lnTo>
                    <a:pt x="86274" y="2809"/>
                  </a:lnTo>
                  <a:lnTo>
                    <a:pt x="85751" y="3210"/>
                  </a:lnTo>
                  <a:lnTo>
                    <a:pt x="84967" y="3612"/>
                  </a:lnTo>
                  <a:lnTo>
                    <a:pt x="84705" y="4816"/>
                  </a:lnTo>
                  <a:lnTo>
                    <a:pt x="84705" y="6020"/>
                  </a:lnTo>
                  <a:lnTo>
                    <a:pt x="84705" y="6020"/>
                  </a:lnTo>
                  <a:lnTo>
                    <a:pt x="86535" y="14448"/>
                  </a:lnTo>
                  <a:lnTo>
                    <a:pt x="89150" y="22474"/>
                  </a:lnTo>
                  <a:lnTo>
                    <a:pt x="94379" y="38929"/>
                  </a:lnTo>
                  <a:lnTo>
                    <a:pt x="96732" y="46555"/>
                  </a:lnTo>
                  <a:lnTo>
                    <a:pt x="98562" y="55384"/>
                  </a:lnTo>
                  <a:lnTo>
                    <a:pt x="99607" y="58996"/>
                  </a:lnTo>
                  <a:lnTo>
                    <a:pt x="99869" y="63411"/>
                  </a:lnTo>
                  <a:lnTo>
                    <a:pt x="100130" y="68227"/>
                  </a:lnTo>
                  <a:lnTo>
                    <a:pt x="100130" y="72642"/>
                  </a:lnTo>
                  <a:lnTo>
                    <a:pt x="100130" y="72642"/>
                  </a:lnTo>
                  <a:lnTo>
                    <a:pt x="100130" y="73846"/>
                  </a:lnTo>
                  <a:lnTo>
                    <a:pt x="100392" y="75050"/>
                  </a:lnTo>
                  <a:lnTo>
                    <a:pt x="101176" y="75451"/>
                  </a:lnTo>
                  <a:lnTo>
                    <a:pt x="101960" y="75852"/>
                  </a:lnTo>
                  <a:lnTo>
                    <a:pt x="102745" y="75451"/>
                  </a:lnTo>
                  <a:lnTo>
                    <a:pt x="103267" y="75050"/>
                  </a:lnTo>
                  <a:lnTo>
                    <a:pt x="103790" y="74648"/>
                  </a:lnTo>
                  <a:lnTo>
                    <a:pt x="103790" y="73043"/>
                  </a:lnTo>
                  <a:lnTo>
                    <a:pt x="103790" y="73043"/>
                  </a:lnTo>
                  <a:lnTo>
                    <a:pt x="104313" y="68227"/>
                  </a:lnTo>
                  <a:lnTo>
                    <a:pt x="103790" y="63812"/>
                  </a:lnTo>
                  <a:lnTo>
                    <a:pt x="103267" y="58996"/>
                  </a:lnTo>
                  <a:lnTo>
                    <a:pt x="102745" y="54581"/>
                  </a:lnTo>
                  <a:lnTo>
                    <a:pt x="100653" y="46555"/>
                  </a:lnTo>
                  <a:lnTo>
                    <a:pt x="98300" y="38528"/>
                  </a:lnTo>
                  <a:lnTo>
                    <a:pt x="92810" y="22073"/>
                  </a:lnTo>
                  <a:lnTo>
                    <a:pt x="90718" y="13244"/>
                  </a:lnTo>
                  <a:lnTo>
                    <a:pt x="88888" y="5217"/>
                  </a:lnTo>
                  <a:lnTo>
                    <a:pt x="88888" y="5217"/>
                  </a:lnTo>
                  <a:close/>
                  <a:moveTo>
                    <a:pt x="94117" y="8428"/>
                  </a:moveTo>
                  <a:lnTo>
                    <a:pt x="94117" y="8428"/>
                  </a:lnTo>
                  <a:lnTo>
                    <a:pt x="95686" y="16053"/>
                  </a:lnTo>
                  <a:lnTo>
                    <a:pt x="98300" y="24080"/>
                  </a:lnTo>
                  <a:lnTo>
                    <a:pt x="103267" y="38929"/>
                  </a:lnTo>
                  <a:lnTo>
                    <a:pt x="105882" y="46153"/>
                  </a:lnTo>
                  <a:lnTo>
                    <a:pt x="107712" y="53779"/>
                  </a:lnTo>
                  <a:lnTo>
                    <a:pt x="108235" y="57792"/>
                  </a:lnTo>
                  <a:lnTo>
                    <a:pt x="109019" y="61806"/>
                  </a:lnTo>
                  <a:lnTo>
                    <a:pt x="109019" y="65819"/>
                  </a:lnTo>
                  <a:lnTo>
                    <a:pt x="109019" y="70234"/>
                  </a:lnTo>
                  <a:lnTo>
                    <a:pt x="109019" y="70234"/>
                  </a:lnTo>
                  <a:lnTo>
                    <a:pt x="109281" y="71438"/>
                  </a:lnTo>
                  <a:lnTo>
                    <a:pt x="109542" y="72642"/>
                  </a:lnTo>
                  <a:lnTo>
                    <a:pt x="110065" y="73043"/>
                  </a:lnTo>
                  <a:lnTo>
                    <a:pt x="110849" y="73444"/>
                  </a:lnTo>
                  <a:lnTo>
                    <a:pt x="111372" y="73043"/>
                  </a:lnTo>
                  <a:lnTo>
                    <a:pt x="112418" y="72642"/>
                  </a:lnTo>
                  <a:lnTo>
                    <a:pt x="112679" y="71438"/>
                  </a:lnTo>
                  <a:lnTo>
                    <a:pt x="112941" y="70635"/>
                  </a:lnTo>
                  <a:lnTo>
                    <a:pt x="112941" y="70635"/>
                  </a:lnTo>
                  <a:lnTo>
                    <a:pt x="112941" y="66220"/>
                  </a:lnTo>
                  <a:lnTo>
                    <a:pt x="112679" y="61806"/>
                  </a:lnTo>
                  <a:lnTo>
                    <a:pt x="112418" y="57792"/>
                  </a:lnTo>
                  <a:lnTo>
                    <a:pt x="111633" y="53779"/>
                  </a:lnTo>
                  <a:lnTo>
                    <a:pt x="109803" y="45752"/>
                  </a:lnTo>
                  <a:lnTo>
                    <a:pt x="107450" y="38528"/>
                  </a:lnTo>
                  <a:lnTo>
                    <a:pt x="102222" y="23277"/>
                  </a:lnTo>
                  <a:lnTo>
                    <a:pt x="99869" y="15652"/>
                  </a:lnTo>
                  <a:lnTo>
                    <a:pt x="98039" y="7625"/>
                  </a:lnTo>
                  <a:lnTo>
                    <a:pt x="98039" y="7625"/>
                  </a:lnTo>
                  <a:lnTo>
                    <a:pt x="97516" y="6020"/>
                  </a:lnTo>
                  <a:lnTo>
                    <a:pt x="96993" y="5618"/>
                  </a:lnTo>
                  <a:lnTo>
                    <a:pt x="96470" y="5217"/>
                  </a:lnTo>
                  <a:lnTo>
                    <a:pt x="95424" y="5217"/>
                  </a:lnTo>
                  <a:lnTo>
                    <a:pt x="94901" y="5618"/>
                  </a:lnTo>
                  <a:lnTo>
                    <a:pt x="94117" y="6421"/>
                  </a:lnTo>
                  <a:lnTo>
                    <a:pt x="93856" y="7625"/>
                  </a:lnTo>
                  <a:lnTo>
                    <a:pt x="94117" y="8428"/>
                  </a:lnTo>
                  <a:lnTo>
                    <a:pt x="94117" y="8428"/>
                  </a:lnTo>
                  <a:close/>
                  <a:moveTo>
                    <a:pt x="16993" y="33712"/>
                  </a:moveTo>
                  <a:lnTo>
                    <a:pt x="16993" y="33712"/>
                  </a:lnTo>
                  <a:lnTo>
                    <a:pt x="16732" y="32107"/>
                  </a:lnTo>
                  <a:lnTo>
                    <a:pt x="15947" y="31705"/>
                  </a:lnTo>
                  <a:lnTo>
                    <a:pt x="15163" y="31304"/>
                  </a:lnTo>
                  <a:lnTo>
                    <a:pt x="14379" y="31304"/>
                  </a:lnTo>
                  <a:lnTo>
                    <a:pt x="13856" y="31705"/>
                  </a:lnTo>
                  <a:lnTo>
                    <a:pt x="13071" y="32107"/>
                  </a:lnTo>
                  <a:lnTo>
                    <a:pt x="12810" y="32909"/>
                  </a:lnTo>
                  <a:lnTo>
                    <a:pt x="12810" y="34515"/>
                  </a:lnTo>
                  <a:lnTo>
                    <a:pt x="12810" y="34515"/>
                  </a:lnTo>
                  <a:lnTo>
                    <a:pt x="14640" y="43745"/>
                  </a:lnTo>
                  <a:lnTo>
                    <a:pt x="17254" y="52173"/>
                  </a:lnTo>
                  <a:lnTo>
                    <a:pt x="22222" y="69832"/>
                  </a:lnTo>
                  <a:lnTo>
                    <a:pt x="24836" y="78260"/>
                  </a:lnTo>
                  <a:lnTo>
                    <a:pt x="26666" y="87090"/>
                  </a:lnTo>
                  <a:lnTo>
                    <a:pt x="27189" y="91906"/>
                  </a:lnTo>
                  <a:lnTo>
                    <a:pt x="27973" y="96321"/>
                  </a:lnTo>
                  <a:lnTo>
                    <a:pt x="27973" y="101137"/>
                  </a:lnTo>
                  <a:lnTo>
                    <a:pt x="27973" y="105953"/>
                  </a:lnTo>
                  <a:lnTo>
                    <a:pt x="27973" y="105953"/>
                  </a:lnTo>
                  <a:lnTo>
                    <a:pt x="27973" y="107157"/>
                  </a:lnTo>
                  <a:lnTo>
                    <a:pt x="28496" y="108361"/>
                  </a:lnTo>
                  <a:lnTo>
                    <a:pt x="28758" y="108762"/>
                  </a:lnTo>
                  <a:lnTo>
                    <a:pt x="29803" y="109163"/>
                  </a:lnTo>
                  <a:lnTo>
                    <a:pt x="30326" y="108762"/>
                  </a:lnTo>
                  <a:lnTo>
                    <a:pt x="31111" y="108361"/>
                  </a:lnTo>
                  <a:lnTo>
                    <a:pt x="31633" y="107558"/>
                  </a:lnTo>
                  <a:lnTo>
                    <a:pt x="31895" y="106354"/>
                  </a:lnTo>
                  <a:lnTo>
                    <a:pt x="31895" y="106354"/>
                  </a:lnTo>
                  <a:lnTo>
                    <a:pt x="31895" y="101137"/>
                  </a:lnTo>
                  <a:lnTo>
                    <a:pt x="31633" y="96321"/>
                  </a:lnTo>
                  <a:lnTo>
                    <a:pt x="31372" y="91906"/>
                  </a:lnTo>
                  <a:lnTo>
                    <a:pt x="30849" y="87090"/>
                  </a:lnTo>
                  <a:lnTo>
                    <a:pt x="28758" y="77859"/>
                  </a:lnTo>
                  <a:lnTo>
                    <a:pt x="26405" y="69030"/>
                  </a:lnTo>
                  <a:lnTo>
                    <a:pt x="20915" y="51371"/>
                  </a:lnTo>
                  <a:lnTo>
                    <a:pt x="18823" y="42541"/>
                  </a:lnTo>
                  <a:lnTo>
                    <a:pt x="16993" y="33712"/>
                  </a:lnTo>
                  <a:lnTo>
                    <a:pt x="16993" y="33712"/>
                  </a:lnTo>
                  <a:close/>
                  <a:moveTo>
                    <a:pt x="23529" y="26488"/>
                  </a:moveTo>
                  <a:lnTo>
                    <a:pt x="23529" y="26488"/>
                  </a:lnTo>
                  <a:lnTo>
                    <a:pt x="23267" y="24882"/>
                  </a:lnTo>
                  <a:lnTo>
                    <a:pt x="22483" y="24481"/>
                  </a:lnTo>
                  <a:lnTo>
                    <a:pt x="21699" y="24080"/>
                  </a:lnTo>
                  <a:lnTo>
                    <a:pt x="20915" y="24080"/>
                  </a:lnTo>
                  <a:lnTo>
                    <a:pt x="20392" y="24481"/>
                  </a:lnTo>
                  <a:lnTo>
                    <a:pt x="19869" y="24882"/>
                  </a:lnTo>
                  <a:lnTo>
                    <a:pt x="19346" y="26488"/>
                  </a:lnTo>
                  <a:lnTo>
                    <a:pt x="19346" y="27290"/>
                  </a:lnTo>
                  <a:lnTo>
                    <a:pt x="19346" y="27290"/>
                  </a:lnTo>
                  <a:lnTo>
                    <a:pt x="21437" y="36521"/>
                  </a:lnTo>
                  <a:lnTo>
                    <a:pt x="23790" y="44949"/>
                  </a:lnTo>
                  <a:lnTo>
                    <a:pt x="28758" y="62608"/>
                  </a:lnTo>
                  <a:lnTo>
                    <a:pt x="31372" y="71036"/>
                  </a:lnTo>
                  <a:lnTo>
                    <a:pt x="33202" y="79866"/>
                  </a:lnTo>
                  <a:lnTo>
                    <a:pt x="33986" y="84682"/>
                  </a:lnTo>
                  <a:lnTo>
                    <a:pt x="34509" y="89096"/>
                  </a:lnTo>
                  <a:lnTo>
                    <a:pt x="34509" y="93913"/>
                  </a:lnTo>
                  <a:lnTo>
                    <a:pt x="34509" y="98729"/>
                  </a:lnTo>
                  <a:lnTo>
                    <a:pt x="34509" y="98729"/>
                  </a:lnTo>
                  <a:lnTo>
                    <a:pt x="34509" y="99933"/>
                  </a:lnTo>
                  <a:lnTo>
                    <a:pt x="35032" y="101137"/>
                  </a:lnTo>
                  <a:lnTo>
                    <a:pt x="35555" y="101538"/>
                  </a:lnTo>
                  <a:lnTo>
                    <a:pt x="36339" y="101939"/>
                  </a:lnTo>
                  <a:lnTo>
                    <a:pt x="37124" y="101939"/>
                  </a:lnTo>
                  <a:lnTo>
                    <a:pt x="37647" y="101538"/>
                  </a:lnTo>
                  <a:lnTo>
                    <a:pt x="38169" y="100334"/>
                  </a:lnTo>
                  <a:lnTo>
                    <a:pt x="38692" y="99130"/>
                  </a:lnTo>
                  <a:lnTo>
                    <a:pt x="38692" y="99130"/>
                  </a:lnTo>
                  <a:lnTo>
                    <a:pt x="38692" y="94314"/>
                  </a:lnTo>
                  <a:lnTo>
                    <a:pt x="38169" y="89498"/>
                  </a:lnTo>
                  <a:lnTo>
                    <a:pt x="37908" y="84682"/>
                  </a:lnTo>
                  <a:lnTo>
                    <a:pt x="37385" y="79866"/>
                  </a:lnTo>
                  <a:lnTo>
                    <a:pt x="35555" y="70635"/>
                  </a:lnTo>
                  <a:lnTo>
                    <a:pt x="32941" y="61806"/>
                  </a:lnTo>
                  <a:lnTo>
                    <a:pt x="27712" y="44548"/>
                  </a:lnTo>
                  <a:lnTo>
                    <a:pt x="25359" y="35317"/>
                  </a:lnTo>
                  <a:lnTo>
                    <a:pt x="23529" y="26488"/>
                  </a:lnTo>
                  <a:lnTo>
                    <a:pt x="23529" y="26488"/>
                  </a:lnTo>
                  <a:close/>
                  <a:moveTo>
                    <a:pt x="30326" y="20468"/>
                  </a:moveTo>
                  <a:lnTo>
                    <a:pt x="30326" y="20468"/>
                  </a:lnTo>
                  <a:lnTo>
                    <a:pt x="30065" y="19665"/>
                  </a:lnTo>
                  <a:lnTo>
                    <a:pt x="29542" y="18461"/>
                  </a:lnTo>
                  <a:lnTo>
                    <a:pt x="28496" y="18461"/>
                  </a:lnTo>
                  <a:lnTo>
                    <a:pt x="27973" y="18461"/>
                  </a:lnTo>
                  <a:lnTo>
                    <a:pt x="27189" y="19264"/>
                  </a:lnTo>
                  <a:lnTo>
                    <a:pt x="26666" y="19665"/>
                  </a:lnTo>
                  <a:lnTo>
                    <a:pt x="26405" y="20468"/>
                  </a:lnTo>
                  <a:lnTo>
                    <a:pt x="26405" y="22073"/>
                  </a:lnTo>
                  <a:lnTo>
                    <a:pt x="26405" y="22073"/>
                  </a:lnTo>
                  <a:lnTo>
                    <a:pt x="28235" y="31304"/>
                  </a:lnTo>
                  <a:lnTo>
                    <a:pt x="30849" y="39732"/>
                  </a:lnTo>
                  <a:lnTo>
                    <a:pt x="35816" y="56989"/>
                  </a:lnTo>
                  <a:lnTo>
                    <a:pt x="38169" y="65819"/>
                  </a:lnTo>
                  <a:lnTo>
                    <a:pt x="40261" y="74648"/>
                  </a:lnTo>
                  <a:lnTo>
                    <a:pt x="40784" y="78662"/>
                  </a:lnTo>
                  <a:lnTo>
                    <a:pt x="41307" y="83478"/>
                  </a:lnTo>
                  <a:lnTo>
                    <a:pt x="41307" y="88294"/>
                  </a:lnTo>
                  <a:lnTo>
                    <a:pt x="41307" y="93110"/>
                  </a:lnTo>
                  <a:lnTo>
                    <a:pt x="41307" y="93110"/>
                  </a:lnTo>
                  <a:lnTo>
                    <a:pt x="41307" y="94715"/>
                  </a:lnTo>
                  <a:lnTo>
                    <a:pt x="42091" y="95518"/>
                  </a:lnTo>
                  <a:lnTo>
                    <a:pt x="42352" y="96321"/>
                  </a:lnTo>
                  <a:lnTo>
                    <a:pt x="43398" y="96321"/>
                  </a:lnTo>
                  <a:lnTo>
                    <a:pt x="43921" y="96321"/>
                  </a:lnTo>
                  <a:lnTo>
                    <a:pt x="44444" y="95518"/>
                  </a:lnTo>
                  <a:lnTo>
                    <a:pt x="45228" y="94715"/>
                  </a:lnTo>
                  <a:lnTo>
                    <a:pt x="45490" y="93913"/>
                  </a:lnTo>
                  <a:lnTo>
                    <a:pt x="45490" y="93913"/>
                  </a:lnTo>
                  <a:lnTo>
                    <a:pt x="45490" y="88294"/>
                  </a:lnTo>
                  <a:lnTo>
                    <a:pt x="45228" y="83478"/>
                  </a:lnTo>
                  <a:lnTo>
                    <a:pt x="44967" y="78662"/>
                  </a:lnTo>
                  <a:lnTo>
                    <a:pt x="44183" y="74648"/>
                  </a:lnTo>
                  <a:lnTo>
                    <a:pt x="42352" y="65418"/>
                  </a:lnTo>
                  <a:lnTo>
                    <a:pt x="39738" y="56588"/>
                  </a:lnTo>
                  <a:lnTo>
                    <a:pt x="34509" y="38929"/>
                  </a:lnTo>
                  <a:lnTo>
                    <a:pt x="32418" y="30100"/>
                  </a:lnTo>
                  <a:lnTo>
                    <a:pt x="30326" y="20468"/>
                  </a:lnTo>
                  <a:lnTo>
                    <a:pt x="30326" y="20468"/>
                  </a:lnTo>
                  <a:close/>
                  <a:moveTo>
                    <a:pt x="38954" y="15652"/>
                  </a:moveTo>
                  <a:lnTo>
                    <a:pt x="38954" y="15652"/>
                  </a:lnTo>
                  <a:lnTo>
                    <a:pt x="38692" y="14448"/>
                  </a:lnTo>
                  <a:lnTo>
                    <a:pt x="37908" y="13645"/>
                  </a:lnTo>
                  <a:lnTo>
                    <a:pt x="37385" y="13244"/>
                  </a:lnTo>
                  <a:lnTo>
                    <a:pt x="36339" y="13244"/>
                  </a:lnTo>
                  <a:lnTo>
                    <a:pt x="35816" y="13645"/>
                  </a:lnTo>
                  <a:lnTo>
                    <a:pt x="35032" y="14448"/>
                  </a:lnTo>
                  <a:lnTo>
                    <a:pt x="34771" y="15652"/>
                  </a:lnTo>
                  <a:lnTo>
                    <a:pt x="34771" y="16856"/>
                  </a:lnTo>
                  <a:lnTo>
                    <a:pt x="34771" y="16856"/>
                  </a:lnTo>
                  <a:lnTo>
                    <a:pt x="36601" y="25685"/>
                  </a:lnTo>
                  <a:lnTo>
                    <a:pt x="39215" y="34515"/>
                  </a:lnTo>
                  <a:lnTo>
                    <a:pt x="44183" y="51772"/>
                  </a:lnTo>
                  <a:lnTo>
                    <a:pt x="46797" y="60602"/>
                  </a:lnTo>
                  <a:lnTo>
                    <a:pt x="48627" y="69030"/>
                  </a:lnTo>
                  <a:lnTo>
                    <a:pt x="49150" y="73846"/>
                  </a:lnTo>
                  <a:lnTo>
                    <a:pt x="49934" y="78260"/>
                  </a:lnTo>
                  <a:lnTo>
                    <a:pt x="49934" y="83076"/>
                  </a:lnTo>
                  <a:lnTo>
                    <a:pt x="49934" y="87892"/>
                  </a:lnTo>
                  <a:lnTo>
                    <a:pt x="49934" y="87892"/>
                  </a:lnTo>
                  <a:lnTo>
                    <a:pt x="49934" y="89498"/>
                  </a:lnTo>
                  <a:lnTo>
                    <a:pt x="50457" y="90301"/>
                  </a:lnTo>
                  <a:lnTo>
                    <a:pt x="51241" y="90702"/>
                  </a:lnTo>
                  <a:lnTo>
                    <a:pt x="51764" y="91505"/>
                  </a:lnTo>
                  <a:lnTo>
                    <a:pt x="52287" y="91505"/>
                  </a:lnTo>
                  <a:lnTo>
                    <a:pt x="53071" y="90702"/>
                  </a:lnTo>
                  <a:lnTo>
                    <a:pt x="53594" y="89899"/>
                  </a:lnTo>
                  <a:lnTo>
                    <a:pt x="54117" y="88294"/>
                  </a:lnTo>
                  <a:lnTo>
                    <a:pt x="54117" y="88294"/>
                  </a:lnTo>
                  <a:lnTo>
                    <a:pt x="54117" y="83478"/>
                  </a:lnTo>
                  <a:lnTo>
                    <a:pt x="53594" y="78662"/>
                  </a:lnTo>
                  <a:lnTo>
                    <a:pt x="53333" y="73846"/>
                  </a:lnTo>
                  <a:lnTo>
                    <a:pt x="52810" y="69030"/>
                  </a:lnTo>
                  <a:lnTo>
                    <a:pt x="50718" y="60200"/>
                  </a:lnTo>
                  <a:lnTo>
                    <a:pt x="48366" y="51371"/>
                  </a:lnTo>
                  <a:lnTo>
                    <a:pt x="42875" y="34113"/>
                  </a:lnTo>
                  <a:lnTo>
                    <a:pt x="40784" y="24882"/>
                  </a:lnTo>
                  <a:lnTo>
                    <a:pt x="38954" y="15652"/>
                  </a:lnTo>
                  <a:lnTo>
                    <a:pt x="38954" y="15652"/>
                  </a:lnTo>
                  <a:close/>
                  <a:moveTo>
                    <a:pt x="46535" y="13645"/>
                  </a:moveTo>
                  <a:lnTo>
                    <a:pt x="46535" y="13645"/>
                  </a:lnTo>
                  <a:lnTo>
                    <a:pt x="46013" y="12842"/>
                  </a:lnTo>
                  <a:lnTo>
                    <a:pt x="45490" y="12040"/>
                  </a:lnTo>
                  <a:lnTo>
                    <a:pt x="44967" y="11237"/>
                  </a:lnTo>
                  <a:lnTo>
                    <a:pt x="43921" y="11237"/>
                  </a:lnTo>
                  <a:lnTo>
                    <a:pt x="43398" y="12040"/>
                  </a:lnTo>
                  <a:lnTo>
                    <a:pt x="42875" y="12842"/>
                  </a:lnTo>
                  <a:lnTo>
                    <a:pt x="42614" y="13645"/>
                  </a:lnTo>
                  <a:lnTo>
                    <a:pt x="42614" y="15250"/>
                  </a:lnTo>
                  <a:lnTo>
                    <a:pt x="42614" y="15250"/>
                  </a:lnTo>
                  <a:lnTo>
                    <a:pt x="44183" y="24080"/>
                  </a:lnTo>
                  <a:lnTo>
                    <a:pt x="46797" y="32909"/>
                  </a:lnTo>
                  <a:lnTo>
                    <a:pt x="52026" y="49765"/>
                  </a:lnTo>
                  <a:lnTo>
                    <a:pt x="54379" y="58595"/>
                  </a:lnTo>
                  <a:lnTo>
                    <a:pt x="56209" y="67826"/>
                  </a:lnTo>
                  <a:lnTo>
                    <a:pt x="57254" y="72240"/>
                  </a:lnTo>
                  <a:lnTo>
                    <a:pt x="57516" y="77056"/>
                  </a:lnTo>
                  <a:lnTo>
                    <a:pt x="57777" y="81872"/>
                  </a:lnTo>
                  <a:lnTo>
                    <a:pt x="57516" y="86688"/>
                  </a:lnTo>
                  <a:lnTo>
                    <a:pt x="57516" y="86688"/>
                  </a:lnTo>
                  <a:lnTo>
                    <a:pt x="57777" y="87491"/>
                  </a:lnTo>
                  <a:lnTo>
                    <a:pt x="58039" y="88294"/>
                  </a:lnTo>
                  <a:lnTo>
                    <a:pt x="58823" y="89498"/>
                  </a:lnTo>
                  <a:lnTo>
                    <a:pt x="59346" y="89498"/>
                  </a:lnTo>
                  <a:lnTo>
                    <a:pt x="60392" y="89498"/>
                  </a:lnTo>
                  <a:lnTo>
                    <a:pt x="60915" y="89096"/>
                  </a:lnTo>
                  <a:lnTo>
                    <a:pt x="61176" y="87892"/>
                  </a:lnTo>
                  <a:lnTo>
                    <a:pt x="61437" y="86688"/>
                  </a:lnTo>
                  <a:lnTo>
                    <a:pt x="61437" y="86688"/>
                  </a:lnTo>
                  <a:lnTo>
                    <a:pt x="61437" y="81872"/>
                  </a:lnTo>
                  <a:lnTo>
                    <a:pt x="61437" y="77056"/>
                  </a:lnTo>
                  <a:lnTo>
                    <a:pt x="60915" y="72240"/>
                  </a:lnTo>
                  <a:lnTo>
                    <a:pt x="60392" y="67424"/>
                  </a:lnTo>
                  <a:lnTo>
                    <a:pt x="58300" y="58595"/>
                  </a:lnTo>
                  <a:lnTo>
                    <a:pt x="56209" y="49364"/>
                  </a:lnTo>
                  <a:lnTo>
                    <a:pt x="50718" y="32107"/>
                  </a:lnTo>
                  <a:lnTo>
                    <a:pt x="48366" y="22876"/>
                  </a:lnTo>
                  <a:lnTo>
                    <a:pt x="46535" y="13645"/>
                  </a:lnTo>
                  <a:lnTo>
                    <a:pt x="46535" y="13645"/>
                  </a:lnTo>
                  <a:close/>
                  <a:moveTo>
                    <a:pt x="53333" y="11237"/>
                  </a:moveTo>
                  <a:lnTo>
                    <a:pt x="53333" y="11237"/>
                  </a:lnTo>
                  <a:lnTo>
                    <a:pt x="52810" y="10033"/>
                  </a:lnTo>
                  <a:lnTo>
                    <a:pt x="52287" y="9632"/>
                  </a:lnTo>
                  <a:lnTo>
                    <a:pt x="51503" y="8829"/>
                  </a:lnTo>
                  <a:lnTo>
                    <a:pt x="50718" y="8829"/>
                  </a:lnTo>
                  <a:lnTo>
                    <a:pt x="50196" y="9632"/>
                  </a:lnTo>
                  <a:lnTo>
                    <a:pt x="49673" y="10434"/>
                  </a:lnTo>
                  <a:lnTo>
                    <a:pt x="49150" y="11237"/>
                  </a:lnTo>
                  <a:lnTo>
                    <a:pt x="49150" y="12441"/>
                  </a:lnTo>
                  <a:lnTo>
                    <a:pt x="49150" y="12441"/>
                  </a:lnTo>
                  <a:lnTo>
                    <a:pt x="51241" y="21672"/>
                  </a:lnTo>
                  <a:lnTo>
                    <a:pt x="53333" y="30100"/>
                  </a:lnTo>
                  <a:lnTo>
                    <a:pt x="58823" y="47357"/>
                  </a:lnTo>
                  <a:lnTo>
                    <a:pt x="61176" y="56187"/>
                  </a:lnTo>
                  <a:lnTo>
                    <a:pt x="63006" y="65016"/>
                  </a:lnTo>
                  <a:lnTo>
                    <a:pt x="63790" y="69832"/>
                  </a:lnTo>
                  <a:lnTo>
                    <a:pt x="64052" y="74648"/>
                  </a:lnTo>
                  <a:lnTo>
                    <a:pt x="64313" y="78662"/>
                  </a:lnTo>
                  <a:lnTo>
                    <a:pt x="64313" y="83478"/>
                  </a:lnTo>
                  <a:lnTo>
                    <a:pt x="64313" y="83478"/>
                  </a:lnTo>
                  <a:lnTo>
                    <a:pt x="64313" y="85083"/>
                  </a:lnTo>
                  <a:lnTo>
                    <a:pt x="64575" y="85886"/>
                  </a:lnTo>
                  <a:lnTo>
                    <a:pt x="65359" y="86688"/>
                  </a:lnTo>
                  <a:lnTo>
                    <a:pt x="66143" y="87090"/>
                  </a:lnTo>
                  <a:lnTo>
                    <a:pt x="66928" y="87090"/>
                  </a:lnTo>
                  <a:lnTo>
                    <a:pt x="67450" y="86688"/>
                  </a:lnTo>
                  <a:lnTo>
                    <a:pt x="68235" y="85484"/>
                  </a:lnTo>
                  <a:lnTo>
                    <a:pt x="68235" y="84280"/>
                  </a:lnTo>
                  <a:lnTo>
                    <a:pt x="68235" y="84280"/>
                  </a:lnTo>
                  <a:lnTo>
                    <a:pt x="68496" y="79464"/>
                  </a:lnTo>
                  <a:lnTo>
                    <a:pt x="68235" y="74648"/>
                  </a:lnTo>
                  <a:lnTo>
                    <a:pt x="67712" y="69832"/>
                  </a:lnTo>
                  <a:lnTo>
                    <a:pt x="67189" y="65016"/>
                  </a:lnTo>
                  <a:lnTo>
                    <a:pt x="65359" y="55785"/>
                  </a:lnTo>
                  <a:lnTo>
                    <a:pt x="62745" y="46956"/>
                  </a:lnTo>
                  <a:lnTo>
                    <a:pt x="57516" y="29698"/>
                  </a:lnTo>
                  <a:lnTo>
                    <a:pt x="55163" y="20468"/>
                  </a:lnTo>
                  <a:lnTo>
                    <a:pt x="53333" y="11237"/>
                  </a:lnTo>
                  <a:lnTo>
                    <a:pt x="53333" y="11237"/>
                  </a:lnTo>
                  <a:close/>
                  <a:moveTo>
                    <a:pt x="59607" y="8026"/>
                  </a:moveTo>
                  <a:lnTo>
                    <a:pt x="59607" y="8026"/>
                  </a:lnTo>
                  <a:lnTo>
                    <a:pt x="59346" y="6421"/>
                  </a:lnTo>
                  <a:lnTo>
                    <a:pt x="58823" y="5618"/>
                  </a:lnTo>
                  <a:lnTo>
                    <a:pt x="58039" y="5618"/>
                  </a:lnTo>
                  <a:lnTo>
                    <a:pt x="57516" y="5618"/>
                  </a:lnTo>
                  <a:lnTo>
                    <a:pt x="56470" y="6020"/>
                  </a:lnTo>
                  <a:lnTo>
                    <a:pt x="56209" y="6421"/>
                  </a:lnTo>
                  <a:lnTo>
                    <a:pt x="55947" y="7625"/>
                  </a:lnTo>
                  <a:lnTo>
                    <a:pt x="55947" y="8829"/>
                  </a:lnTo>
                  <a:lnTo>
                    <a:pt x="55947" y="8829"/>
                  </a:lnTo>
                  <a:lnTo>
                    <a:pt x="57777" y="18060"/>
                  </a:lnTo>
                  <a:lnTo>
                    <a:pt x="59869" y="26889"/>
                  </a:lnTo>
                  <a:lnTo>
                    <a:pt x="65359" y="44147"/>
                  </a:lnTo>
                  <a:lnTo>
                    <a:pt x="67712" y="52976"/>
                  </a:lnTo>
                  <a:lnTo>
                    <a:pt x="69803" y="61404"/>
                  </a:lnTo>
                  <a:lnTo>
                    <a:pt x="70326" y="65819"/>
                  </a:lnTo>
                  <a:lnTo>
                    <a:pt x="70588" y="70635"/>
                  </a:lnTo>
                  <a:lnTo>
                    <a:pt x="70849" y="75451"/>
                  </a:lnTo>
                  <a:lnTo>
                    <a:pt x="70849" y="80267"/>
                  </a:lnTo>
                  <a:lnTo>
                    <a:pt x="70849" y="80267"/>
                  </a:lnTo>
                  <a:lnTo>
                    <a:pt x="70849" y="81872"/>
                  </a:lnTo>
                  <a:lnTo>
                    <a:pt x="71372" y="82675"/>
                  </a:lnTo>
                  <a:lnTo>
                    <a:pt x="71895" y="83076"/>
                  </a:lnTo>
                  <a:lnTo>
                    <a:pt x="72418" y="83478"/>
                  </a:lnTo>
                  <a:lnTo>
                    <a:pt x="73464" y="83076"/>
                  </a:lnTo>
                  <a:lnTo>
                    <a:pt x="73986" y="82675"/>
                  </a:lnTo>
                  <a:lnTo>
                    <a:pt x="74509" y="81872"/>
                  </a:lnTo>
                  <a:lnTo>
                    <a:pt x="74771" y="80668"/>
                  </a:lnTo>
                  <a:lnTo>
                    <a:pt x="74771" y="80668"/>
                  </a:lnTo>
                  <a:lnTo>
                    <a:pt x="75032" y="75451"/>
                  </a:lnTo>
                  <a:lnTo>
                    <a:pt x="74771" y="70635"/>
                  </a:lnTo>
                  <a:lnTo>
                    <a:pt x="74509" y="65819"/>
                  </a:lnTo>
                  <a:lnTo>
                    <a:pt x="73464" y="61404"/>
                  </a:lnTo>
                  <a:lnTo>
                    <a:pt x="71633" y="52173"/>
                  </a:lnTo>
                  <a:lnTo>
                    <a:pt x="69281" y="43745"/>
                  </a:lnTo>
                  <a:lnTo>
                    <a:pt x="64052" y="25685"/>
                  </a:lnTo>
                  <a:lnTo>
                    <a:pt x="61437" y="17257"/>
                  </a:lnTo>
                  <a:lnTo>
                    <a:pt x="59607" y="8026"/>
                  </a:lnTo>
                  <a:lnTo>
                    <a:pt x="59607" y="8026"/>
                  </a:lnTo>
                  <a:close/>
                  <a:moveTo>
                    <a:pt x="65882" y="4013"/>
                  </a:moveTo>
                  <a:lnTo>
                    <a:pt x="65882" y="4013"/>
                  </a:lnTo>
                  <a:lnTo>
                    <a:pt x="65620" y="3210"/>
                  </a:lnTo>
                  <a:lnTo>
                    <a:pt x="65098" y="2408"/>
                  </a:lnTo>
                  <a:lnTo>
                    <a:pt x="64313" y="2408"/>
                  </a:lnTo>
                  <a:lnTo>
                    <a:pt x="63529" y="2408"/>
                  </a:lnTo>
                  <a:lnTo>
                    <a:pt x="62745" y="2809"/>
                  </a:lnTo>
                  <a:lnTo>
                    <a:pt x="62222" y="3210"/>
                  </a:lnTo>
                  <a:lnTo>
                    <a:pt x="61960" y="4013"/>
                  </a:lnTo>
                  <a:lnTo>
                    <a:pt x="62222" y="5618"/>
                  </a:lnTo>
                  <a:lnTo>
                    <a:pt x="62222" y="5618"/>
                  </a:lnTo>
                  <a:lnTo>
                    <a:pt x="63790" y="14849"/>
                  </a:lnTo>
                  <a:lnTo>
                    <a:pt x="66143" y="23277"/>
                  </a:lnTo>
                  <a:lnTo>
                    <a:pt x="71633" y="40936"/>
                  </a:lnTo>
                  <a:lnTo>
                    <a:pt x="73725" y="49364"/>
                  </a:lnTo>
                  <a:lnTo>
                    <a:pt x="75555" y="58193"/>
                  </a:lnTo>
                  <a:lnTo>
                    <a:pt x="76339" y="62608"/>
                  </a:lnTo>
                  <a:lnTo>
                    <a:pt x="76862" y="67424"/>
                  </a:lnTo>
                  <a:lnTo>
                    <a:pt x="76862" y="72240"/>
                  </a:lnTo>
                  <a:lnTo>
                    <a:pt x="76862" y="77056"/>
                  </a:lnTo>
                  <a:lnTo>
                    <a:pt x="76862" y="77056"/>
                  </a:lnTo>
                  <a:lnTo>
                    <a:pt x="77124" y="78260"/>
                  </a:lnTo>
                  <a:lnTo>
                    <a:pt x="77647" y="79464"/>
                  </a:lnTo>
                  <a:lnTo>
                    <a:pt x="78169" y="79866"/>
                  </a:lnTo>
                  <a:lnTo>
                    <a:pt x="78692" y="79866"/>
                  </a:lnTo>
                  <a:lnTo>
                    <a:pt x="79477" y="79866"/>
                  </a:lnTo>
                  <a:lnTo>
                    <a:pt x="80261" y="79464"/>
                  </a:lnTo>
                  <a:lnTo>
                    <a:pt x="80784" y="78260"/>
                  </a:lnTo>
                  <a:lnTo>
                    <a:pt x="81045" y="77458"/>
                  </a:lnTo>
                  <a:lnTo>
                    <a:pt x="81045" y="77458"/>
                  </a:lnTo>
                  <a:lnTo>
                    <a:pt x="81045" y="72240"/>
                  </a:lnTo>
                  <a:lnTo>
                    <a:pt x="81045" y="67424"/>
                  </a:lnTo>
                  <a:lnTo>
                    <a:pt x="80261" y="62608"/>
                  </a:lnTo>
                  <a:lnTo>
                    <a:pt x="79738" y="58193"/>
                  </a:lnTo>
                  <a:lnTo>
                    <a:pt x="77908" y="48963"/>
                  </a:lnTo>
                  <a:lnTo>
                    <a:pt x="75294" y="40133"/>
                  </a:lnTo>
                  <a:lnTo>
                    <a:pt x="70326" y="22474"/>
                  </a:lnTo>
                  <a:lnTo>
                    <a:pt x="67712" y="13645"/>
                  </a:lnTo>
                  <a:lnTo>
                    <a:pt x="65882" y="4013"/>
                  </a:lnTo>
                  <a:lnTo>
                    <a:pt x="65882" y="4013"/>
                  </a:lnTo>
                  <a:close/>
                  <a:moveTo>
                    <a:pt x="73202" y="4013"/>
                  </a:moveTo>
                  <a:lnTo>
                    <a:pt x="73202" y="4013"/>
                  </a:lnTo>
                  <a:lnTo>
                    <a:pt x="72941" y="2809"/>
                  </a:lnTo>
                  <a:lnTo>
                    <a:pt x="72156" y="2408"/>
                  </a:lnTo>
                  <a:lnTo>
                    <a:pt x="71372" y="1605"/>
                  </a:lnTo>
                  <a:lnTo>
                    <a:pt x="70588" y="1605"/>
                  </a:lnTo>
                  <a:lnTo>
                    <a:pt x="70065" y="2408"/>
                  </a:lnTo>
                  <a:lnTo>
                    <a:pt x="69281" y="2809"/>
                  </a:lnTo>
                  <a:lnTo>
                    <a:pt x="69019" y="3612"/>
                  </a:lnTo>
                  <a:lnTo>
                    <a:pt x="69019" y="5217"/>
                  </a:lnTo>
                  <a:lnTo>
                    <a:pt x="69019" y="5217"/>
                  </a:lnTo>
                  <a:lnTo>
                    <a:pt x="70849" y="14448"/>
                  </a:lnTo>
                  <a:lnTo>
                    <a:pt x="73464" y="22876"/>
                  </a:lnTo>
                  <a:lnTo>
                    <a:pt x="78431" y="40133"/>
                  </a:lnTo>
                  <a:lnTo>
                    <a:pt x="81045" y="48963"/>
                  </a:lnTo>
                  <a:lnTo>
                    <a:pt x="82875" y="57792"/>
                  </a:lnTo>
                  <a:lnTo>
                    <a:pt x="83398" y="62608"/>
                  </a:lnTo>
                  <a:lnTo>
                    <a:pt x="84183" y="66622"/>
                  </a:lnTo>
                  <a:lnTo>
                    <a:pt x="84183" y="71438"/>
                  </a:lnTo>
                  <a:lnTo>
                    <a:pt x="84183" y="76254"/>
                  </a:lnTo>
                  <a:lnTo>
                    <a:pt x="84183" y="76254"/>
                  </a:lnTo>
                  <a:lnTo>
                    <a:pt x="84183" y="77859"/>
                  </a:lnTo>
                  <a:lnTo>
                    <a:pt x="84705" y="78662"/>
                  </a:lnTo>
                  <a:lnTo>
                    <a:pt x="85490" y="79464"/>
                  </a:lnTo>
                  <a:lnTo>
                    <a:pt x="86013" y="79866"/>
                  </a:lnTo>
                  <a:lnTo>
                    <a:pt x="86535" y="79464"/>
                  </a:lnTo>
                  <a:lnTo>
                    <a:pt x="87320" y="78662"/>
                  </a:lnTo>
                  <a:lnTo>
                    <a:pt x="87843" y="78260"/>
                  </a:lnTo>
                  <a:lnTo>
                    <a:pt x="88104" y="77056"/>
                  </a:lnTo>
                  <a:lnTo>
                    <a:pt x="88104" y="77056"/>
                  </a:lnTo>
                  <a:lnTo>
                    <a:pt x="88104" y="71438"/>
                  </a:lnTo>
                  <a:lnTo>
                    <a:pt x="87843" y="66622"/>
                  </a:lnTo>
                  <a:lnTo>
                    <a:pt x="87581" y="61806"/>
                  </a:lnTo>
                  <a:lnTo>
                    <a:pt x="87058" y="57792"/>
                  </a:lnTo>
                  <a:lnTo>
                    <a:pt x="84967" y="48561"/>
                  </a:lnTo>
                  <a:lnTo>
                    <a:pt x="82614" y="39732"/>
                  </a:lnTo>
                  <a:lnTo>
                    <a:pt x="77124" y="22073"/>
                  </a:lnTo>
                  <a:lnTo>
                    <a:pt x="75032" y="13244"/>
                  </a:lnTo>
                  <a:lnTo>
                    <a:pt x="73202" y="4013"/>
                  </a:lnTo>
                  <a:lnTo>
                    <a:pt x="73202" y="4013"/>
                  </a:lnTo>
                  <a:close/>
                  <a:moveTo>
                    <a:pt x="80784" y="2408"/>
                  </a:moveTo>
                  <a:lnTo>
                    <a:pt x="80784" y="2408"/>
                  </a:lnTo>
                  <a:lnTo>
                    <a:pt x="80261" y="802"/>
                  </a:lnTo>
                  <a:lnTo>
                    <a:pt x="79738" y="401"/>
                  </a:lnTo>
                  <a:lnTo>
                    <a:pt x="79215" y="0"/>
                  </a:lnTo>
                  <a:lnTo>
                    <a:pt x="78169" y="0"/>
                  </a:lnTo>
                  <a:lnTo>
                    <a:pt x="77647" y="401"/>
                  </a:lnTo>
                  <a:lnTo>
                    <a:pt x="76862" y="1204"/>
                  </a:lnTo>
                  <a:lnTo>
                    <a:pt x="76601" y="2408"/>
                  </a:lnTo>
                  <a:lnTo>
                    <a:pt x="76862" y="3612"/>
                  </a:lnTo>
                  <a:lnTo>
                    <a:pt x="76862" y="3612"/>
                  </a:lnTo>
                  <a:lnTo>
                    <a:pt x="78431" y="12441"/>
                  </a:lnTo>
                  <a:lnTo>
                    <a:pt x="81045" y="20869"/>
                  </a:lnTo>
                  <a:lnTo>
                    <a:pt x="86274" y="38528"/>
                  </a:lnTo>
                  <a:lnTo>
                    <a:pt x="88627" y="46956"/>
                  </a:lnTo>
                  <a:lnTo>
                    <a:pt x="90457" y="56187"/>
                  </a:lnTo>
                  <a:lnTo>
                    <a:pt x="90980" y="60602"/>
                  </a:lnTo>
                  <a:lnTo>
                    <a:pt x="91764" y="65418"/>
                  </a:lnTo>
                  <a:lnTo>
                    <a:pt x="91764" y="69832"/>
                  </a:lnTo>
                  <a:lnTo>
                    <a:pt x="91764" y="74648"/>
                  </a:lnTo>
                  <a:lnTo>
                    <a:pt x="91764" y="74648"/>
                  </a:lnTo>
                  <a:lnTo>
                    <a:pt x="91764" y="75852"/>
                  </a:lnTo>
                  <a:lnTo>
                    <a:pt x="92287" y="77056"/>
                  </a:lnTo>
                  <a:lnTo>
                    <a:pt x="92810" y="77458"/>
                  </a:lnTo>
                  <a:lnTo>
                    <a:pt x="93594" y="77859"/>
                  </a:lnTo>
                  <a:lnTo>
                    <a:pt x="94117" y="77859"/>
                  </a:lnTo>
                  <a:lnTo>
                    <a:pt x="95163" y="77458"/>
                  </a:lnTo>
                  <a:lnTo>
                    <a:pt x="95424" y="76254"/>
                  </a:lnTo>
                  <a:lnTo>
                    <a:pt x="95686" y="75050"/>
                  </a:lnTo>
                  <a:lnTo>
                    <a:pt x="95686" y="75050"/>
                  </a:lnTo>
                  <a:lnTo>
                    <a:pt x="95686" y="70234"/>
                  </a:lnTo>
                  <a:lnTo>
                    <a:pt x="95686" y="65418"/>
                  </a:lnTo>
                  <a:lnTo>
                    <a:pt x="95163" y="60602"/>
                  </a:lnTo>
                  <a:lnTo>
                    <a:pt x="94379" y="55785"/>
                  </a:lnTo>
                  <a:lnTo>
                    <a:pt x="92549" y="46555"/>
                  </a:lnTo>
                  <a:lnTo>
                    <a:pt x="90196" y="37725"/>
                  </a:lnTo>
                  <a:lnTo>
                    <a:pt x="84967" y="20468"/>
                  </a:lnTo>
                  <a:lnTo>
                    <a:pt x="82614" y="11237"/>
                  </a:lnTo>
                  <a:lnTo>
                    <a:pt x="80784" y="2408"/>
                  </a:lnTo>
                  <a:lnTo>
                    <a:pt x="80784" y="2408"/>
                  </a:lnTo>
                  <a:close/>
                </a:path>
              </a:pathLst>
            </a:custGeom>
            <a:solidFill>
              <a:srgbClr val="D2865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p15"/>
            <p:cNvSpPr/>
            <p:nvPr/>
          </p:nvSpPr>
          <p:spPr>
            <a:xfrm>
              <a:off x="4135" y="2747"/>
              <a:ext cx="301" cy="171"/>
            </a:xfrm>
            <a:custGeom>
              <a:rect b="b" l="l" r="r" t="t"/>
              <a:pathLst>
                <a:path extrusionOk="0" h="120000" w="120000">
                  <a:moveTo>
                    <a:pt x="0" y="60350"/>
                  </a:moveTo>
                  <a:lnTo>
                    <a:pt x="0" y="60350"/>
                  </a:lnTo>
                  <a:lnTo>
                    <a:pt x="1993" y="70175"/>
                  </a:lnTo>
                  <a:lnTo>
                    <a:pt x="4385" y="78596"/>
                  </a:lnTo>
                  <a:lnTo>
                    <a:pt x="7176" y="87017"/>
                  </a:lnTo>
                  <a:lnTo>
                    <a:pt x="10365" y="94035"/>
                  </a:lnTo>
                  <a:lnTo>
                    <a:pt x="14352" y="101052"/>
                  </a:lnTo>
                  <a:lnTo>
                    <a:pt x="18338" y="105964"/>
                  </a:lnTo>
                  <a:lnTo>
                    <a:pt x="22325" y="110175"/>
                  </a:lnTo>
                  <a:lnTo>
                    <a:pt x="27508" y="113684"/>
                  </a:lnTo>
                  <a:lnTo>
                    <a:pt x="32691" y="116491"/>
                  </a:lnTo>
                  <a:lnTo>
                    <a:pt x="37475" y="118596"/>
                  </a:lnTo>
                  <a:lnTo>
                    <a:pt x="42657" y="120000"/>
                  </a:lnTo>
                  <a:lnTo>
                    <a:pt x="48239" y="120000"/>
                  </a:lnTo>
                  <a:lnTo>
                    <a:pt x="53820" y="120000"/>
                  </a:lnTo>
                  <a:lnTo>
                    <a:pt x="59401" y="119298"/>
                  </a:lnTo>
                  <a:lnTo>
                    <a:pt x="64584" y="117894"/>
                  </a:lnTo>
                  <a:lnTo>
                    <a:pt x="70564" y="115087"/>
                  </a:lnTo>
                  <a:lnTo>
                    <a:pt x="75747" y="112280"/>
                  </a:lnTo>
                  <a:lnTo>
                    <a:pt x="80930" y="108070"/>
                  </a:lnTo>
                  <a:lnTo>
                    <a:pt x="86112" y="103859"/>
                  </a:lnTo>
                  <a:lnTo>
                    <a:pt x="90897" y="99649"/>
                  </a:lnTo>
                  <a:lnTo>
                    <a:pt x="95681" y="94035"/>
                  </a:lnTo>
                  <a:lnTo>
                    <a:pt x="100066" y="88421"/>
                  </a:lnTo>
                  <a:lnTo>
                    <a:pt x="104053" y="82105"/>
                  </a:lnTo>
                  <a:lnTo>
                    <a:pt x="107641" y="74385"/>
                  </a:lnTo>
                  <a:lnTo>
                    <a:pt x="111229" y="68070"/>
                  </a:lnTo>
                  <a:lnTo>
                    <a:pt x="114019" y="59649"/>
                  </a:lnTo>
                  <a:lnTo>
                    <a:pt x="116411" y="51228"/>
                  </a:lnTo>
                  <a:lnTo>
                    <a:pt x="118405" y="42807"/>
                  </a:lnTo>
                  <a:lnTo>
                    <a:pt x="119202" y="33684"/>
                  </a:lnTo>
                  <a:lnTo>
                    <a:pt x="120000" y="23859"/>
                  </a:lnTo>
                  <a:lnTo>
                    <a:pt x="120000" y="14035"/>
                  </a:lnTo>
                  <a:lnTo>
                    <a:pt x="119202" y="4210"/>
                  </a:lnTo>
                  <a:lnTo>
                    <a:pt x="119202" y="4210"/>
                  </a:lnTo>
                  <a:lnTo>
                    <a:pt x="118803" y="1403"/>
                  </a:lnTo>
                  <a:lnTo>
                    <a:pt x="117607" y="701"/>
                  </a:lnTo>
                  <a:lnTo>
                    <a:pt x="116810" y="0"/>
                  </a:lnTo>
                  <a:lnTo>
                    <a:pt x="116013" y="0"/>
                  </a:lnTo>
                  <a:lnTo>
                    <a:pt x="114817" y="701"/>
                  </a:lnTo>
                  <a:lnTo>
                    <a:pt x="114019" y="1403"/>
                  </a:lnTo>
                  <a:lnTo>
                    <a:pt x="113621" y="4210"/>
                  </a:lnTo>
                  <a:lnTo>
                    <a:pt x="113621" y="5614"/>
                  </a:lnTo>
                  <a:lnTo>
                    <a:pt x="113621" y="5614"/>
                  </a:lnTo>
                  <a:lnTo>
                    <a:pt x="114019" y="14736"/>
                  </a:lnTo>
                  <a:lnTo>
                    <a:pt x="114019" y="23157"/>
                  </a:lnTo>
                  <a:lnTo>
                    <a:pt x="113621" y="31578"/>
                  </a:lnTo>
                  <a:lnTo>
                    <a:pt x="112026" y="40000"/>
                  </a:lnTo>
                  <a:lnTo>
                    <a:pt x="110431" y="47719"/>
                  </a:lnTo>
                  <a:lnTo>
                    <a:pt x="108039" y="55438"/>
                  </a:lnTo>
                  <a:lnTo>
                    <a:pt x="105647" y="61754"/>
                  </a:lnTo>
                  <a:lnTo>
                    <a:pt x="102857" y="68771"/>
                  </a:lnTo>
                  <a:lnTo>
                    <a:pt x="99667" y="74385"/>
                  </a:lnTo>
                  <a:lnTo>
                    <a:pt x="95681" y="80701"/>
                  </a:lnTo>
                  <a:lnTo>
                    <a:pt x="92093" y="86315"/>
                  </a:lnTo>
                  <a:lnTo>
                    <a:pt x="87707" y="90526"/>
                  </a:lnTo>
                  <a:lnTo>
                    <a:pt x="83322" y="94736"/>
                  </a:lnTo>
                  <a:lnTo>
                    <a:pt x="78538" y="98947"/>
                  </a:lnTo>
                  <a:lnTo>
                    <a:pt x="73754" y="102456"/>
                  </a:lnTo>
                  <a:lnTo>
                    <a:pt x="68970" y="105263"/>
                  </a:lnTo>
                  <a:lnTo>
                    <a:pt x="64186" y="107368"/>
                  </a:lnTo>
                  <a:lnTo>
                    <a:pt x="59003" y="108070"/>
                  </a:lnTo>
                  <a:lnTo>
                    <a:pt x="54219" y="110175"/>
                  </a:lnTo>
                  <a:lnTo>
                    <a:pt x="49435" y="110175"/>
                  </a:lnTo>
                  <a:lnTo>
                    <a:pt x="44252" y="110175"/>
                  </a:lnTo>
                  <a:lnTo>
                    <a:pt x="39468" y="108070"/>
                  </a:lnTo>
                  <a:lnTo>
                    <a:pt x="35083" y="106666"/>
                  </a:lnTo>
                  <a:lnTo>
                    <a:pt x="30697" y="105263"/>
                  </a:lnTo>
                  <a:lnTo>
                    <a:pt x="26312" y="101754"/>
                  </a:lnTo>
                  <a:lnTo>
                    <a:pt x="22325" y="97543"/>
                  </a:lnTo>
                  <a:lnTo>
                    <a:pt x="18737" y="93333"/>
                  </a:lnTo>
                  <a:lnTo>
                    <a:pt x="15149" y="88421"/>
                  </a:lnTo>
                  <a:lnTo>
                    <a:pt x="12358" y="81403"/>
                  </a:lnTo>
                  <a:lnTo>
                    <a:pt x="9966" y="74385"/>
                  </a:lnTo>
                  <a:lnTo>
                    <a:pt x="7574" y="67368"/>
                  </a:lnTo>
                  <a:lnTo>
                    <a:pt x="6378" y="57543"/>
                  </a:lnTo>
                  <a:lnTo>
                    <a:pt x="6378" y="57543"/>
                  </a:lnTo>
                  <a:lnTo>
                    <a:pt x="5182" y="56140"/>
                  </a:lnTo>
                  <a:lnTo>
                    <a:pt x="4784" y="54736"/>
                  </a:lnTo>
                  <a:lnTo>
                    <a:pt x="3189" y="54736"/>
                  </a:lnTo>
                  <a:lnTo>
                    <a:pt x="2392" y="54736"/>
                  </a:lnTo>
                  <a:lnTo>
                    <a:pt x="1594" y="55438"/>
                  </a:lnTo>
                  <a:lnTo>
                    <a:pt x="398" y="56140"/>
                  </a:lnTo>
                  <a:lnTo>
                    <a:pt x="0" y="57543"/>
                  </a:lnTo>
                  <a:lnTo>
                    <a:pt x="0" y="60350"/>
                  </a:lnTo>
                  <a:lnTo>
                    <a:pt x="0" y="603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192;p15"/>
            <p:cNvSpPr/>
            <p:nvPr/>
          </p:nvSpPr>
          <p:spPr>
            <a:xfrm>
              <a:off x="4127" y="2733"/>
              <a:ext cx="36" cy="39"/>
            </a:xfrm>
            <a:custGeom>
              <a:rect b="b" l="l" r="r" t="t"/>
              <a:pathLst>
                <a:path extrusionOk="0" h="120000" w="120000">
                  <a:moveTo>
                    <a:pt x="113333" y="46153"/>
                  </a:moveTo>
                  <a:lnTo>
                    <a:pt x="113333" y="46153"/>
                  </a:lnTo>
                  <a:lnTo>
                    <a:pt x="120000" y="55384"/>
                  </a:lnTo>
                  <a:lnTo>
                    <a:pt x="120000" y="67692"/>
                  </a:lnTo>
                  <a:lnTo>
                    <a:pt x="110000" y="89230"/>
                  </a:lnTo>
                  <a:lnTo>
                    <a:pt x="100000" y="104615"/>
                  </a:lnTo>
                  <a:lnTo>
                    <a:pt x="86666" y="110769"/>
                  </a:lnTo>
                  <a:lnTo>
                    <a:pt x="80000" y="116923"/>
                  </a:lnTo>
                  <a:lnTo>
                    <a:pt x="80000" y="116923"/>
                  </a:lnTo>
                  <a:lnTo>
                    <a:pt x="66666" y="120000"/>
                  </a:lnTo>
                  <a:lnTo>
                    <a:pt x="53333" y="120000"/>
                  </a:lnTo>
                  <a:lnTo>
                    <a:pt x="30000" y="110769"/>
                  </a:lnTo>
                  <a:lnTo>
                    <a:pt x="13333" y="98461"/>
                  </a:lnTo>
                  <a:lnTo>
                    <a:pt x="6666" y="86153"/>
                  </a:lnTo>
                  <a:lnTo>
                    <a:pt x="3333" y="73846"/>
                  </a:lnTo>
                  <a:lnTo>
                    <a:pt x="3333" y="73846"/>
                  </a:lnTo>
                  <a:lnTo>
                    <a:pt x="0" y="64615"/>
                  </a:lnTo>
                  <a:lnTo>
                    <a:pt x="0" y="52307"/>
                  </a:lnTo>
                  <a:lnTo>
                    <a:pt x="6666" y="30769"/>
                  </a:lnTo>
                  <a:lnTo>
                    <a:pt x="20000" y="15384"/>
                  </a:lnTo>
                  <a:lnTo>
                    <a:pt x="30000" y="9230"/>
                  </a:lnTo>
                  <a:lnTo>
                    <a:pt x="40000" y="6153"/>
                  </a:lnTo>
                  <a:lnTo>
                    <a:pt x="40000" y="6153"/>
                  </a:lnTo>
                  <a:lnTo>
                    <a:pt x="50000" y="0"/>
                  </a:lnTo>
                  <a:lnTo>
                    <a:pt x="63333" y="0"/>
                  </a:lnTo>
                  <a:lnTo>
                    <a:pt x="86666" y="9230"/>
                  </a:lnTo>
                  <a:lnTo>
                    <a:pt x="106666" y="24615"/>
                  </a:lnTo>
                  <a:lnTo>
                    <a:pt x="110000" y="33846"/>
                  </a:lnTo>
                  <a:lnTo>
                    <a:pt x="113333" y="46153"/>
                  </a:lnTo>
                  <a:lnTo>
                    <a:pt x="113333" y="461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193;p15"/>
            <p:cNvSpPr/>
            <p:nvPr/>
          </p:nvSpPr>
          <p:spPr>
            <a:xfrm>
              <a:off x="4354" y="2667"/>
              <a:ext cx="38" cy="39"/>
            </a:xfrm>
            <a:custGeom>
              <a:rect b="b" l="l" r="r" t="t"/>
              <a:pathLst>
                <a:path extrusionOk="0" h="120000" w="120000">
                  <a:moveTo>
                    <a:pt x="120000" y="40000"/>
                  </a:moveTo>
                  <a:lnTo>
                    <a:pt x="120000" y="40000"/>
                  </a:lnTo>
                  <a:lnTo>
                    <a:pt x="120000" y="52307"/>
                  </a:lnTo>
                  <a:lnTo>
                    <a:pt x="120000" y="67692"/>
                  </a:lnTo>
                  <a:lnTo>
                    <a:pt x="113684" y="86153"/>
                  </a:lnTo>
                  <a:lnTo>
                    <a:pt x="97894" y="104615"/>
                  </a:lnTo>
                  <a:lnTo>
                    <a:pt x="88421" y="110769"/>
                  </a:lnTo>
                  <a:lnTo>
                    <a:pt x="78947" y="113846"/>
                  </a:lnTo>
                  <a:lnTo>
                    <a:pt x="78947" y="113846"/>
                  </a:lnTo>
                  <a:lnTo>
                    <a:pt x="66315" y="120000"/>
                  </a:lnTo>
                  <a:lnTo>
                    <a:pt x="56842" y="120000"/>
                  </a:lnTo>
                  <a:lnTo>
                    <a:pt x="31578" y="110769"/>
                  </a:lnTo>
                  <a:lnTo>
                    <a:pt x="12631" y="95384"/>
                  </a:lnTo>
                  <a:lnTo>
                    <a:pt x="6315" y="86153"/>
                  </a:lnTo>
                  <a:lnTo>
                    <a:pt x="3157" y="73846"/>
                  </a:lnTo>
                  <a:lnTo>
                    <a:pt x="3157" y="73846"/>
                  </a:lnTo>
                  <a:lnTo>
                    <a:pt x="0" y="64615"/>
                  </a:lnTo>
                  <a:lnTo>
                    <a:pt x="0" y="52307"/>
                  </a:lnTo>
                  <a:lnTo>
                    <a:pt x="6315" y="33846"/>
                  </a:lnTo>
                  <a:lnTo>
                    <a:pt x="22105" y="15384"/>
                  </a:lnTo>
                  <a:lnTo>
                    <a:pt x="31578" y="9230"/>
                  </a:lnTo>
                  <a:lnTo>
                    <a:pt x="44210" y="3076"/>
                  </a:lnTo>
                  <a:lnTo>
                    <a:pt x="44210" y="3076"/>
                  </a:lnTo>
                  <a:lnTo>
                    <a:pt x="56842" y="0"/>
                  </a:lnTo>
                  <a:lnTo>
                    <a:pt x="66315" y="0"/>
                  </a:lnTo>
                  <a:lnTo>
                    <a:pt x="88421" y="9230"/>
                  </a:lnTo>
                  <a:lnTo>
                    <a:pt x="107368" y="21538"/>
                  </a:lnTo>
                  <a:lnTo>
                    <a:pt x="113684" y="30769"/>
                  </a:lnTo>
                  <a:lnTo>
                    <a:pt x="120000" y="40000"/>
                  </a:lnTo>
                  <a:lnTo>
                    <a:pt x="120000" y="40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194;p15"/>
            <p:cNvSpPr/>
            <p:nvPr/>
          </p:nvSpPr>
          <p:spPr>
            <a:xfrm>
              <a:off x="4067" y="2784"/>
              <a:ext cx="63" cy="56"/>
            </a:xfrm>
            <a:custGeom>
              <a:rect b="b" l="l" r="r" t="t"/>
              <a:pathLst>
                <a:path extrusionOk="0" h="120000" w="120000">
                  <a:moveTo>
                    <a:pt x="120000" y="40714"/>
                  </a:moveTo>
                  <a:lnTo>
                    <a:pt x="120000" y="40714"/>
                  </a:lnTo>
                  <a:lnTo>
                    <a:pt x="120000" y="51428"/>
                  </a:lnTo>
                  <a:lnTo>
                    <a:pt x="120000" y="64285"/>
                  </a:lnTo>
                  <a:lnTo>
                    <a:pt x="118095" y="77142"/>
                  </a:lnTo>
                  <a:lnTo>
                    <a:pt x="114285" y="87857"/>
                  </a:lnTo>
                  <a:lnTo>
                    <a:pt x="106666" y="96428"/>
                  </a:lnTo>
                  <a:lnTo>
                    <a:pt x="97142" y="104999"/>
                  </a:lnTo>
                  <a:lnTo>
                    <a:pt x="85714" y="113571"/>
                  </a:lnTo>
                  <a:lnTo>
                    <a:pt x="74285" y="117857"/>
                  </a:lnTo>
                  <a:lnTo>
                    <a:pt x="74285" y="117857"/>
                  </a:lnTo>
                  <a:lnTo>
                    <a:pt x="62857" y="119999"/>
                  </a:lnTo>
                  <a:lnTo>
                    <a:pt x="51428" y="119999"/>
                  </a:lnTo>
                  <a:lnTo>
                    <a:pt x="40000" y="117857"/>
                  </a:lnTo>
                  <a:lnTo>
                    <a:pt x="28571" y="115714"/>
                  </a:lnTo>
                  <a:lnTo>
                    <a:pt x="19047" y="109285"/>
                  </a:lnTo>
                  <a:lnTo>
                    <a:pt x="11428" y="100714"/>
                  </a:lnTo>
                  <a:lnTo>
                    <a:pt x="3809" y="92142"/>
                  </a:lnTo>
                  <a:lnTo>
                    <a:pt x="1904" y="79285"/>
                  </a:lnTo>
                  <a:lnTo>
                    <a:pt x="1904" y="79285"/>
                  </a:lnTo>
                  <a:lnTo>
                    <a:pt x="0" y="68571"/>
                  </a:lnTo>
                  <a:lnTo>
                    <a:pt x="0" y="55714"/>
                  </a:lnTo>
                  <a:lnTo>
                    <a:pt x="1904" y="44999"/>
                  </a:lnTo>
                  <a:lnTo>
                    <a:pt x="5714" y="36428"/>
                  </a:lnTo>
                  <a:lnTo>
                    <a:pt x="15238" y="25714"/>
                  </a:lnTo>
                  <a:lnTo>
                    <a:pt x="22857" y="14999"/>
                  </a:lnTo>
                  <a:lnTo>
                    <a:pt x="34285" y="10714"/>
                  </a:lnTo>
                  <a:lnTo>
                    <a:pt x="45714" y="4285"/>
                  </a:lnTo>
                  <a:lnTo>
                    <a:pt x="45714" y="4285"/>
                  </a:lnTo>
                  <a:lnTo>
                    <a:pt x="57142" y="0"/>
                  </a:lnTo>
                  <a:lnTo>
                    <a:pt x="70476" y="0"/>
                  </a:lnTo>
                  <a:lnTo>
                    <a:pt x="81904" y="2142"/>
                  </a:lnTo>
                  <a:lnTo>
                    <a:pt x="91428" y="4285"/>
                  </a:lnTo>
                  <a:lnTo>
                    <a:pt x="102857" y="12857"/>
                  </a:lnTo>
                  <a:lnTo>
                    <a:pt x="108571" y="19285"/>
                  </a:lnTo>
                  <a:lnTo>
                    <a:pt x="116190" y="29999"/>
                  </a:lnTo>
                  <a:lnTo>
                    <a:pt x="120000" y="40714"/>
                  </a:lnTo>
                  <a:lnTo>
                    <a:pt x="120000" y="40714"/>
                  </a:lnTo>
                  <a:close/>
                </a:path>
              </a:pathLst>
            </a:custGeom>
            <a:solidFill>
              <a:srgbClr val="F2CB9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95;p15"/>
            <p:cNvSpPr/>
            <p:nvPr/>
          </p:nvSpPr>
          <p:spPr>
            <a:xfrm>
              <a:off x="4408" y="2679"/>
              <a:ext cx="63" cy="57"/>
            </a:xfrm>
            <a:custGeom>
              <a:rect b="b" l="l" r="r" t="t"/>
              <a:pathLst>
                <a:path extrusionOk="0" h="120000" w="120000">
                  <a:moveTo>
                    <a:pt x="120000" y="40000"/>
                  </a:moveTo>
                  <a:lnTo>
                    <a:pt x="120000" y="40000"/>
                  </a:lnTo>
                  <a:lnTo>
                    <a:pt x="120000" y="52631"/>
                  </a:lnTo>
                  <a:lnTo>
                    <a:pt x="120000" y="63157"/>
                  </a:lnTo>
                  <a:lnTo>
                    <a:pt x="118095" y="75789"/>
                  </a:lnTo>
                  <a:lnTo>
                    <a:pt x="114285" y="86315"/>
                  </a:lnTo>
                  <a:lnTo>
                    <a:pt x="106666" y="96842"/>
                  </a:lnTo>
                  <a:lnTo>
                    <a:pt x="97142" y="103157"/>
                  </a:lnTo>
                  <a:lnTo>
                    <a:pt x="85714" y="111578"/>
                  </a:lnTo>
                  <a:lnTo>
                    <a:pt x="74285" y="117894"/>
                  </a:lnTo>
                  <a:lnTo>
                    <a:pt x="74285" y="117894"/>
                  </a:lnTo>
                  <a:lnTo>
                    <a:pt x="62857" y="119999"/>
                  </a:lnTo>
                  <a:lnTo>
                    <a:pt x="51428" y="119999"/>
                  </a:lnTo>
                  <a:lnTo>
                    <a:pt x="40000" y="119999"/>
                  </a:lnTo>
                  <a:lnTo>
                    <a:pt x="28571" y="113684"/>
                  </a:lnTo>
                  <a:lnTo>
                    <a:pt x="19047" y="109473"/>
                  </a:lnTo>
                  <a:lnTo>
                    <a:pt x="11428" y="101052"/>
                  </a:lnTo>
                  <a:lnTo>
                    <a:pt x="3809" y="90526"/>
                  </a:lnTo>
                  <a:lnTo>
                    <a:pt x="1904" y="82105"/>
                  </a:lnTo>
                  <a:lnTo>
                    <a:pt x="1904" y="82105"/>
                  </a:lnTo>
                  <a:lnTo>
                    <a:pt x="0" y="69473"/>
                  </a:lnTo>
                  <a:lnTo>
                    <a:pt x="0" y="56842"/>
                  </a:lnTo>
                  <a:lnTo>
                    <a:pt x="1904" y="46315"/>
                  </a:lnTo>
                  <a:lnTo>
                    <a:pt x="5714" y="35789"/>
                  </a:lnTo>
                  <a:lnTo>
                    <a:pt x="15238" y="25263"/>
                  </a:lnTo>
                  <a:lnTo>
                    <a:pt x="22857" y="14736"/>
                  </a:lnTo>
                  <a:lnTo>
                    <a:pt x="34285" y="10526"/>
                  </a:lnTo>
                  <a:lnTo>
                    <a:pt x="45714" y="6315"/>
                  </a:lnTo>
                  <a:lnTo>
                    <a:pt x="45714" y="6315"/>
                  </a:lnTo>
                  <a:lnTo>
                    <a:pt x="57142" y="2105"/>
                  </a:lnTo>
                  <a:lnTo>
                    <a:pt x="70476" y="0"/>
                  </a:lnTo>
                  <a:lnTo>
                    <a:pt x="81904" y="2105"/>
                  </a:lnTo>
                  <a:lnTo>
                    <a:pt x="91428" y="8421"/>
                  </a:lnTo>
                  <a:lnTo>
                    <a:pt x="100952" y="12631"/>
                  </a:lnTo>
                  <a:lnTo>
                    <a:pt x="108571" y="21052"/>
                  </a:lnTo>
                  <a:lnTo>
                    <a:pt x="116190" y="31578"/>
                  </a:lnTo>
                  <a:lnTo>
                    <a:pt x="120000" y="40000"/>
                  </a:lnTo>
                  <a:lnTo>
                    <a:pt x="120000" y="40000"/>
                  </a:lnTo>
                  <a:close/>
                </a:path>
              </a:pathLst>
            </a:custGeom>
            <a:solidFill>
              <a:srgbClr val="F2CB9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24"/>
          <p:cNvSpPr/>
          <p:nvPr/>
        </p:nvSpPr>
        <p:spPr>
          <a:xfrm>
            <a:off x="4286248" y="2867021"/>
            <a:ext cx="4572032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Want big impact?</a:t>
            </a:r>
            <a:endParaRPr sz="280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22" name="Google Shape;522;p24"/>
          <p:cNvSpPr/>
          <p:nvPr/>
        </p:nvSpPr>
        <p:spPr>
          <a:xfrm>
            <a:off x="4437087" y="3343933"/>
            <a:ext cx="413544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Use big image</a:t>
            </a:r>
            <a:endParaRPr sz="280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grpSp>
        <p:nvGrpSpPr>
          <p:cNvPr id="523" name="Google Shape;523;p24"/>
          <p:cNvGrpSpPr/>
          <p:nvPr/>
        </p:nvGrpSpPr>
        <p:grpSpPr>
          <a:xfrm>
            <a:off x="500063" y="500063"/>
            <a:ext cx="8096250" cy="6059488"/>
            <a:chOff x="315" y="315"/>
            <a:chExt cx="5100" cy="3817"/>
          </a:xfrm>
        </p:grpSpPr>
        <p:sp>
          <p:nvSpPr>
            <p:cNvPr id="524" name="Google Shape;524;p24"/>
            <p:cNvSpPr/>
            <p:nvPr/>
          </p:nvSpPr>
          <p:spPr>
            <a:xfrm>
              <a:off x="2690" y="3483"/>
              <a:ext cx="300" cy="300"/>
            </a:xfrm>
            <a:custGeom>
              <a:rect b="b" l="l" r="r" t="t"/>
              <a:pathLst>
                <a:path extrusionOk="0" h="120000" w="120000">
                  <a:moveTo>
                    <a:pt x="118181" y="112712"/>
                  </a:moveTo>
                  <a:lnTo>
                    <a:pt x="118181" y="112712"/>
                  </a:lnTo>
                  <a:lnTo>
                    <a:pt x="109818" y="108340"/>
                  </a:lnTo>
                  <a:lnTo>
                    <a:pt x="101818" y="103967"/>
                  </a:lnTo>
                  <a:lnTo>
                    <a:pt x="94181" y="98623"/>
                  </a:lnTo>
                  <a:lnTo>
                    <a:pt x="86545" y="92307"/>
                  </a:lnTo>
                  <a:lnTo>
                    <a:pt x="72000" y="79190"/>
                  </a:lnTo>
                  <a:lnTo>
                    <a:pt x="57090" y="66558"/>
                  </a:lnTo>
                  <a:lnTo>
                    <a:pt x="57090" y="66558"/>
                  </a:lnTo>
                  <a:lnTo>
                    <a:pt x="42545" y="52955"/>
                  </a:lnTo>
                  <a:lnTo>
                    <a:pt x="35272" y="45668"/>
                  </a:lnTo>
                  <a:lnTo>
                    <a:pt x="28363" y="37408"/>
                  </a:lnTo>
                  <a:lnTo>
                    <a:pt x="22181" y="29149"/>
                  </a:lnTo>
                  <a:lnTo>
                    <a:pt x="15636" y="20890"/>
                  </a:lnTo>
                  <a:lnTo>
                    <a:pt x="10181" y="11659"/>
                  </a:lnTo>
                  <a:lnTo>
                    <a:pt x="5090" y="1457"/>
                  </a:lnTo>
                  <a:lnTo>
                    <a:pt x="5090" y="1457"/>
                  </a:lnTo>
                  <a:lnTo>
                    <a:pt x="4363" y="971"/>
                  </a:lnTo>
                  <a:lnTo>
                    <a:pt x="3272" y="0"/>
                  </a:lnTo>
                  <a:lnTo>
                    <a:pt x="2545" y="0"/>
                  </a:lnTo>
                  <a:lnTo>
                    <a:pt x="1454" y="971"/>
                  </a:lnTo>
                  <a:lnTo>
                    <a:pt x="363" y="1943"/>
                  </a:lnTo>
                  <a:lnTo>
                    <a:pt x="0" y="3400"/>
                  </a:lnTo>
                  <a:lnTo>
                    <a:pt x="0" y="4858"/>
                  </a:lnTo>
                  <a:lnTo>
                    <a:pt x="363" y="6315"/>
                  </a:lnTo>
                  <a:lnTo>
                    <a:pt x="363" y="6315"/>
                  </a:lnTo>
                  <a:lnTo>
                    <a:pt x="5454" y="16518"/>
                  </a:lnTo>
                  <a:lnTo>
                    <a:pt x="11636" y="25748"/>
                  </a:lnTo>
                  <a:lnTo>
                    <a:pt x="17454" y="34493"/>
                  </a:lnTo>
                  <a:lnTo>
                    <a:pt x="24363" y="42753"/>
                  </a:lnTo>
                  <a:lnTo>
                    <a:pt x="31272" y="51012"/>
                  </a:lnTo>
                  <a:lnTo>
                    <a:pt x="38909" y="58299"/>
                  </a:lnTo>
                  <a:lnTo>
                    <a:pt x="53454" y="72874"/>
                  </a:lnTo>
                  <a:lnTo>
                    <a:pt x="53454" y="72874"/>
                  </a:lnTo>
                  <a:lnTo>
                    <a:pt x="68363" y="85991"/>
                  </a:lnTo>
                  <a:lnTo>
                    <a:pt x="83636" y="99595"/>
                  </a:lnTo>
                  <a:lnTo>
                    <a:pt x="91272" y="105910"/>
                  </a:lnTo>
                  <a:lnTo>
                    <a:pt x="99272" y="111255"/>
                  </a:lnTo>
                  <a:lnTo>
                    <a:pt x="107272" y="116113"/>
                  </a:lnTo>
                  <a:lnTo>
                    <a:pt x="115636" y="120000"/>
                  </a:lnTo>
                  <a:lnTo>
                    <a:pt x="115636" y="120000"/>
                  </a:lnTo>
                  <a:lnTo>
                    <a:pt x="117090" y="120000"/>
                  </a:lnTo>
                  <a:lnTo>
                    <a:pt x="118181" y="119514"/>
                  </a:lnTo>
                  <a:lnTo>
                    <a:pt x="118909" y="118542"/>
                  </a:lnTo>
                  <a:lnTo>
                    <a:pt x="119636" y="117570"/>
                  </a:lnTo>
                  <a:lnTo>
                    <a:pt x="120000" y="116113"/>
                  </a:lnTo>
                  <a:lnTo>
                    <a:pt x="119636" y="114655"/>
                  </a:lnTo>
                  <a:lnTo>
                    <a:pt x="118909" y="113198"/>
                  </a:lnTo>
                  <a:lnTo>
                    <a:pt x="118181" y="112712"/>
                  </a:lnTo>
                  <a:lnTo>
                    <a:pt x="118181" y="1127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5" name="Google Shape;525;p24"/>
            <p:cNvSpPr/>
            <p:nvPr/>
          </p:nvSpPr>
          <p:spPr>
            <a:xfrm>
              <a:off x="2681" y="3390"/>
              <a:ext cx="0" cy="0"/>
            </a:xfrm>
            <a:custGeom>
              <a:rect b="b" l="l" r="r" t="t"/>
              <a:pathLst>
                <a:path extrusionOk="0" h="120000" w="120000">
                  <a:moveTo>
                    <a:pt x="120000" y="16470"/>
                  </a:moveTo>
                  <a:lnTo>
                    <a:pt x="120000" y="16470"/>
                  </a:lnTo>
                  <a:lnTo>
                    <a:pt x="107826" y="45882"/>
                  </a:lnTo>
                  <a:lnTo>
                    <a:pt x="95652" y="74117"/>
                  </a:lnTo>
                  <a:lnTo>
                    <a:pt x="85217" y="87058"/>
                  </a:lnTo>
                  <a:lnTo>
                    <a:pt x="74782" y="97647"/>
                  </a:lnTo>
                  <a:lnTo>
                    <a:pt x="60869" y="109411"/>
                  </a:lnTo>
                  <a:lnTo>
                    <a:pt x="43478" y="120000"/>
                  </a:lnTo>
                  <a:lnTo>
                    <a:pt x="43478" y="120000"/>
                  </a:lnTo>
                  <a:lnTo>
                    <a:pt x="27826" y="114117"/>
                  </a:lnTo>
                  <a:lnTo>
                    <a:pt x="12173" y="105882"/>
                  </a:lnTo>
                  <a:lnTo>
                    <a:pt x="5217" y="96470"/>
                  </a:lnTo>
                  <a:lnTo>
                    <a:pt x="0" y="87058"/>
                  </a:lnTo>
                  <a:lnTo>
                    <a:pt x="0" y="74117"/>
                  </a:lnTo>
                  <a:lnTo>
                    <a:pt x="3478" y="62352"/>
                  </a:lnTo>
                  <a:lnTo>
                    <a:pt x="6956" y="49411"/>
                  </a:lnTo>
                  <a:lnTo>
                    <a:pt x="17391" y="37647"/>
                  </a:lnTo>
                  <a:lnTo>
                    <a:pt x="27826" y="25882"/>
                  </a:lnTo>
                  <a:lnTo>
                    <a:pt x="40000" y="16470"/>
                  </a:lnTo>
                  <a:lnTo>
                    <a:pt x="52173" y="8235"/>
                  </a:lnTo>
                  <a:lnTo>
                    <a:pt x="66086" y="1176"/>
                  </a:lnTo>
                  <a:lnTo>
                    <a:pt x="78260" y="0"/>
                  </a:lnTo>
                  <a:lnTo>
                    <a:pt x="92173" y="0"/>
                  </a:lnTo>
                  <a:lnTo>
                    <a:pt x="107826" y="3529"/>
                  </a:lnTo>
                  <a:lnTo>
                    <a:pt x="120000" y="11764"/>
                  </a:lnTo>
                  <a:lnTo>
                    <a:pt x="120000" y="16470"/>
                  </a:lnTo>
                  <a:close/>
                </a:path>
              </a:pathLst>
            </a:custGeom>
            <a:solidFill>
              <a:srgbClr val="01AD4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6" name="Google Shape;526;p24"/>
            <p:cNvSpPr/>
            <p:nvPr/>
          </p:nvSpPr>
          <p:spPr>
            <a:xfrm>
              <a:off x="2673" y="3381"/>
              <a:ext cx="0" cy="0"/>
            </a:xfrm>
            <a:custGeom>
              <a:rect b="b" l="l" r="r" t="t"/>
              <a:pathLst>
                <a:path extrusionOk="0" h="120000" w="120000">
                  <a:moveTo>
                    <a:pt x="118588" y="27457"/>
                  </a:moveTo>
                  <a:lnTo>
                    <a:pt x="118588" y="27457"/>
                  </a:lnTo>
                  <a:lnTo>
                    <a:pt x="120000" y="24406"/>
                  </a:lnTo>
                  <a:lnTo>
                    <a:pt x="120000" y="21355"/>
                  </a:lnTo>
                  <a:lnTo>
                    <a:pt x="120000" y="21355"/>
                  </a:lnTo>
                  <a:lnTo>
                    <a:pt x="115764" y="14237"/>
                  </a:lnTo>
                  <a:lnTo>
                    <a:pt x="110117" y="9152"/>
                  </a:lnTo>
                  <a:lnTo>
                    <a:pt x="104470" y="5084"/>
                  </a:lnTo>
                  <a:lnTo>
                    <a:pt x="96000" y="2033"/>
                  </a:lnTo>
                  <a:lnTo>
                    <a:pt x="86117" y="0"/>
                  </a:lnTo>
                  <a:lnTo>
                    <a:pt x="76235" y="0"/>
                  </a:lnTo>
                  <a:lnTo>
                    <a:pt x="66352" y="2033"/>
                  </a:lnTo>
                  <a:lnTo>
                    <a:pt x="59294" y="3050"/>
                  </a:lnTo>
                  <a:lnTo>
                    <a:pt x="59294" y="3050"/>
                  </a:lnTo>
                  <a:lnTo>
                    <a:pt x="46588" y="7118"/>
                  </a:lnTo>
                  <a:lnTo>
                    <a:pt x="39529" y="13220"/>
                  </a:lnTo>
                  <a:lnTo>
                    <a:pt x="31058" y="19322"/>
                  </a:lnTo>
                  <a:lnTo>
                    <a:pt x="24000" y="26440"/>
                  </a:lnTo>
                  <a:lnTo>
                    <a:pt x="11294" y="41694"/>
                  </a:lnTo>
                  <a:lnTo>
                    <a:pt x="4235" y="56949"/>
                  </a:lnTo>
                  <a:lnTo>
                    <a:pt x="4235" y="56949"/>
                  </a:lnTo>
                  <a:lnTo>
                    <a:pt x="0" y="66101"/>
                  </a:lnTo>
                  <a:lnTo>
                    <a:pt x="0" y="74237"/>
                  </a:lnTo>
                  <a:lnTo>
                    <a:pt x="0" y="82372"/>
                  </a:lnTo>
                  <a:lnTo>
                    <a:pt x="1411" y="89491"/>
                  </a:lnTo>
                  <a:lnTo>
                    <a:pt x="5647" y="96610"/>
                  </a:lnTo>
                  <a:lnTo>
                    <a:pt x="11294" y="103728"/>
                  </a:lnTo>
                  <a:lnTo>
                    <a:pt x="16941" y="110847"/>
                  </a:lnTo>
                  <a:lnTo>
                    <a:pt x="26823" y="114915"/>
                  </a:lnTo>
                  <a:lnTo>
                    <a:pt x="26823" y="114915"/>
                  </a:lnTo>
                  <a:lnTo>
                    <a:pt x="36705" y="120000"/>
                  </a:lnTo>
                  <a:lnTo>
                    <a:pt x="46588" y="120000"/>
                  </a:lnTo>
                  <a:lnTo>
                    <a:pt x="55058" y="117966"/>
                  </a:lnTo>
                  <a:lnTo>
                    <a:pt x="63529" y="114915"/>
                  </a:lnTo>
                  <a:lnTo>
                    <a:pt x="70588" y="110847"/>
                  </a:lnTo>
                  <a:lnTo>
                    <a:pt x="79058" y="105762"/>
                  </a:lnTo>
                  <a:lnTo>
                    <a:pt x="90352" y="89491"/>
                  </a:lnTo>
                  <a:lnTo>
                    <a:pt x="100235" y="73220"/>
                  </a:lnTo>
                  <a:lnTo>
                    <a:pt x="108705" y="55932"/>
                  </a:lnTo>
                  <a:lnTo>
                    <a:pt x="118588" y="27457"/>
                  </a:lnTo>
                  <a:lnTo>
                    <a:pt x="118588" y="27457"/>
                  </a:lnTo>
                  <a:close/>
                  <a:moveTo>
                    <a:pt x="33882" y="46779"/>
                  </a:moveTo>
                  <a:lnTo>
                    <a:pt x="33882" y="46779"/>
                  </a:lnTo>
                  <a:lnTo>
                    <a:pt x="39529" y="38644"/>
                  </a:lnTo>
                  <a:lnTo>
                    <a:pt x="45176" y="32542"/>
                  </a:lnTo>
                  <a:lnTo>
                    <a:pt x="55058" y="26440"/>
                  </a:lnTo>
                  <a:lnTo>
                    <a:pt x="63529" y="20338"/>
                  </a:lnTo>
                  <a:lnTo>
                    <a:pt x="63529" y="20338"/>
                  </a:lnTo>
                  <a:lnTo>
                    <a:pt x="70588" y="17288"/>
                  </a:lnTo>
                  <a:lnTo>
                    <a:pt x="80470" y="16271"/>
                  </a:lnTo>
                  <a:lnTo>
                    <a:pt x="86117" y="17288"/>
                  </a:lnTo>
                  <a:lnTo>
                    <a:pt x="90352" y="17288"/>
                  </a:lnTo>
                  <a:lnTo>
                    <a:pt x="94588" y="20338"/>
                  </a:lnTo>
                  <a:lnTo>
                    <a:pt x="96000" y="23389"/>
                  </a:lnTo>
                  <a:lnTo>
                    <a:pt x="96000" y="23389"/>
                  </a:lnTo>
                  <a:lnTo>
                    <a:pt x="88941" y="44745"/>
                  </a:lnTo>
                  <a:lnTo>
                    <a:pt x="79058" y="66101"/>
                  </a:lnTo>
                  <a:lnTo>
                    <a:pt x="72000" y="75254"/>
                  </a:lnTo>
                  <a:lnTo>
                    <a:pt x="64941" y="85423"/>
                  </a:lnTo>
                  <a:lnTo>
                    <a:pt x="55058" y="95593"/>
                  </a:lnTo>
                  <a:lnTo>
                    <a:pt x="45176" y="103728"/>
                  </a:lnTo>
                  <a:lnTo>
                    <a:pt x="45176" y="103728"/>
                  </a:lnTo>
                  <a:lnTo>
                    <a:pt x="35294" y="98644"/>
                  </a:lnTo>
                  <a:lnTo>
                    <a:pt x="29647" y="92542"/>
                  </a:lnTo>
                  <a:lnTo>
                    <a:pt x="25411" y="85423"/>
                  </a:lnTo>
                  <a:lnTo>
                    <a:pt x="24000" y="78305"/>
                  </a:lnTo>
                  <a:lnTo>
                    <a:pt x="24000" y="71186"/>
                  </a:lnTo>
                  <a:lnTo>
                    <a:pt x="25411" y="63050"/>
                  </a:lnTo>
                  <a:lnTo>
                    <a:pt x="29647" y="53898"/>
                  </a:lnTo>
                  <a:lnTo>
                    <a:pt x="33882" y="46779"/>
                  </a:lnTo>
                  <a:lnTo>
                    <a:pt x="33882" y="467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7" name="Google Shape;527;p24"/>
            <p:cNvSpPr/>
            <p:nvPr/>
          </p:nvSpPr>
          <p:spPr>
            <a:xfrm>
              <a:off x="2771" y="3737"/>
              <a:ext cx="300" cy="300"/>
            </a:xfrm>
            <a:custGeom>
              <a:rect b="b" l="l" r="r" t="t"/>
              <a:pathLst>
                <a:path extrusionOk="0" h="120000" w="120000">
                  <a:moveTo>
                    <a:pt x="118059" y="108342"/>
                  </a:moveTo>
                  <a:lnTo>
                    <a:pt x="118059" y="108342"/>
                  </a:lnTo>
                  <a:lnTo>
                    <a:pt x="110296" y="106285"/>
                  </a:lnTo>
                  <a:lnTo>
                    <a:pt x="102857" y="102171"/>
                  </a:lnTo>
                  <a:lnTo>
                    <a:pt x="95094" y="98742"/>
                  </a:lnTo>
                  <a:lnTo>
                    <a:pt x="87978" y="92571"/>
                  </a:lnTo>
                  <a:lnTo>
                    <a:pt x="73099" y="81600"/>
                  </a:lnTo>
                  <a:lnTo>
                    <a:pt x="58544" y="69257"/>
                  </a:lnTo>
                  <a:lnTo>
                    <a:pt x="58544" y="69257"/>
                  </a:lnTo>
                  <a:lnTo>
                    <a:pt x="43989" y="56228"/>
                  </a:lnTo>
                  <a:lnTo>
                    <a:pt x="36549" y="50057"/>
                  </a:lnTo>
                  <a:lnTo>
                    <a:pt x="29757" y="41142"/>
                  </a:lnTo>
                  <a:lnTo>
                    <a:pt x="22318" y="32914"/>
                  </a:lnTo>
                  <a:lnTo>
                    <a:pt x="16172" y="23314"/>
                  </a:lnTo>
                  <a:lnTo>
                    <a:pt x="9703" y="13714"/>
                  </a:lnTo>
                  <a:lnTo>
                    <a:pt x="3881" y="2057"/>
                  </a:lnTo>
                  <a:lnTo>
                    <a:pt x="3881" y="2057"/>
                  </a:lnTo>
                  <a:lnTo>
                    <a:pt x="2911" y="0"/>
                  </a:lnTo>
                  <a:lnTo>
                    <a:pt x="1940" y="0"/>
                  </a:lnTo>
                  <a:lnTo>
                    <a:pt x="1293" y="1371"/>
                  </a:lnTo>
                  <a:lnTo>
                    <a:pt x="646" y="2057"/>
                  </a:lnTo>
                  <a:lnTo>
                    <a:pt x="0" y="4114"/>
                  </a:lnTo>
                  <a:lnTo>
                    <a:pt x="0" y="6171"/>
                  </a:lnTo>
                  <a:lnTo>
                    <a:pt x="0" y="7542"/>
                  </a:lnTo>
                  <a:lnTo>
                    <a:pt x="646" y="9600"/>
                  </a:lnTo>
                  <a:lnTo>
                    <a:pt x="646" y="9600"/>
                  </a:lnTo>
                  <a:lnTo>
                    <a:pt x="6469" y="21942"/>
                  </a:lnTo>
                  <a:lnTo>
                    <a:pt x="12938" y="32914"/>
                  </a:lnTo>
                  <a:lnTo>
                    <a:pt x="19730" y="42514"/>
                  </a:lnTo>
                  <a:lnTo>
                    <a:pt x="26846" y="50742"/>
                  </a:lnTo>
                  <a:lnTo>
                    <a:pt x="34285" y="58285"/>
                  </a:lnTo>
                  <a:lnTo>
                    <a:pt x="41401" y="65828"/>
                  </a:lnTo>
                  <a:lnTo>
                    <a:pt x="56280" y="79542"/>
                  </a:lnTo>
                  <a:lnTo>
                    <a:pt x="56280" y="79542"/>
                  </a:lnTo>
                  <a:lnTo>
                    <a:pt x="70835" y="92571"/>
                  </a:lnTo>
                  <a:lnTo>
                    <a:pt x="86037" y="104228"/>
                  </a:lnTo>
                  <a:lnTo>
                    <a:pt x="93800" y="109028"/>
                  </a:lnTo>
                  <a:lnTo>
                    <a:pt x="101239" y="113828"/>
                  </a:lnTo>
                  <a:lnTo>
                    <a:pt x="109002" y="116571"/>
                  </a:lnTo>
                  <a:lnTo>
                    <a:pt x="117088" y="119999"/>
                  </a:lnTo>
                  <a:lnTo>
                    <a:pt x="117088" y="119999"/>
                  </a:lnTo>
                  <a:lnTo>
                    <a:pt x="118059" y="118628"/>
                  </a:lnTo>
                  <a:lnTo>
                    <a:pt x="119029" y="117942"/>
                  </a:lnTo>
                  <a:lnTo>
                    <a:pt x="119999" y="115885"/>
                  </a:lnTo>
                  <a:lnTo>
                    <a:pt x="119999" y="113828"/>
                  </a:lnTo>
                  <a:lnTo>
                    <a:pt x="119999" y="111771"/>
                  </a:lnTo>
                  <a:lnTo>
                    <a:pt x="119999" y="110399"/>
                  </a:lnTo>
                  <a:lnTo>
                    <a:pt x="119029" y="109028"/>
                  </a:lnTo>
                  <a:lnTo>
                    <a:pt x="118059" y="108342"/>
                  </a:lnTo>
                  <a:lnTo>
                    <a:pt x="118059" y="1083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8" name="Google Shape;528;p24"/>
            <p:cNvSpPr/>
            <p:nvPr/>
          </p:nvSpPr>
          <p:spPr>
            <a:xfrm>
              <a:off x="2752" y="3638"/>
              <a:ext cx="0" cy="0"/>
            </a:xfrm>
            <a:custGeom>
              <a:rect b="b" l="l" r="r" t="t"/>
              <a:pathLst>
                <a:path extrusionOk="0" h="120000" w="120000">
                  <a:moveTo>
                    <a:pt x="120000" y="11320"/>
                  </a:moveTo>
                  <a:lnTo>
                    <a:pt x="120000" y="11320"/>
                  </a:lnTo>
                  <a:lnTo>
                    <a:pt x="115862" y="40754"/>
                  </a:lnTo>
                  <a:lnTo>
                    <a:pt x="113793" y="69056"/>
                  </a:lnTo>
                  <a:lnTo>
                    <a:pt x="107586" y="82641"/>
                  </a:lnTo>
                  <a:lnTo>
                    <a:pt x="99310" y="95094"/>
                  </a:lnTo>
                  <a:lnTo>
                    <a:pt x="86896" y="107547"/>
                  </a:lnTo>
                  <a:lnTo>
                    <a:pt x="72413" y="120000"/>
                  </a:lnTo>
                  <a:lnTo>
                    <a:pt x="72413" y="120000"/>
                  </a:lnTo>
                  <a:lnTo>
                    <a:pt x="49655" y="116603"/>
                  </a:lnTo>
                  <a:lnTo>
                    <a:pt x="28965" y="112075"/>
                  </a:lnTo>
                  <a:lnTo>
                    <a:pt x="18620" y="104150"/>
                  </a:lnTo>
                  <a:lnTo>
                    <a:pt x="6206" y="95094"/>
                  </a:lnTo>
                  <a:lnTo>
                    <a:pt x="4137" y="83773"/>
                  </a:lnTo>
                  <a:lnTo>
                    <a:pt x="0" y="71320"/>
                  </a:lnTo>
                  <a:lnTo>
                    <a:pt x="4137" y="58867"/>
                  </a:lnTo>
                  <a:lnTo>
                    <a:pt x="6206" y="46415"/>
                  </a:lnTo>
                  <a:lnTo>
                    <a:pt x="14482" y="32830"/>
                  </a:lnTo>
                  <a:lnTo>
                    <a:pt x="26896" y="22641"/>
                  </a:lnTo>
                  <a:lnTo>
                    <a:pt x="39310" y="14716"/>
                  </a:lnTo>
                  <a:lnTo>
                    <a:pt x="51724" y="6792"/>
                  </a:lnTo>
                  <a:lnTo>
                    <a:pt x="66206" y="1132"/>
                  </a:lnTo>
                  <a:lnTo>
                    <a:pt x="80689" y="0"/>
                  </a:lnTo>
                  <a:lnTo>
                    <a:pt x="99310" y="1132"/>
                  </a:lnTo>
                  <a:lnTo>
                    <a:pt x="115862" y="7924"/>
                  </a:lnTo>
                  <a:lnTo>
                    <a:pt x="120000" y="11320"/>
                  </a:lnTo>
                  <a:close/>
                </a:path>
              </a:pathLst>
            </a:custGeom>
            <a:solidFill>
              <a:srgbClr val="01AD4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9" name="Google Shape;529;p24"/>
            <p:cNvSpPr/>
            <p:nvPr/>
          </p:nvSpPr>
          <p:spPr>
            <a:xfrm>
              <a:off x="2744" y="3630"/>
              <a:ext cx="0" cy="0"/>
            </a:xfrm>
            <a:custGeom>
              <a:rect b="b" l="l" r="r" t="t"/>
              <a:pathLst>
                <a:path extrusionOk="0" h="120000" w="120000">
                  <a:moveTo>
                    <a:pt x="120000" y="20826"/>
                  </a:moveTo>
                  <a:lnTo>
                    <a:pt x="120000" y="20826"/>
                  </a:lnTo>
                  <a:lnTo>
                    <a:pt x="120000" y="17851"/>
                  </a:lnTo>
                  <a:lnTo>
                    <a:pt x="120000" y="14876"/>
                  </a:lnTo>
                  <a:lnTo>
                    <a:pt x="120000" y="14876"/>
                  </a:lnTo>
                  <a:lnTo>
                    <a:pt x="113513" y="8925"/>
                  </a:lnTo>
                  <a:lnTo>
                    <a:pt x="107027" y="4958"/>
                  </a:lnTo>
                  <a:lnTo>
                    <a:pt x="95675" y="2975"/>
                  </a:lnTo>
                  <a:lnTo>
                    <a:pt x="85945" y="0"/>
                  </a:lnTo>
                  <a:lnTo>
                    <a:pt x="74594" y="0"/>
                  </a:lnTo>
                  <a:lnTo>
                    <a:pt x="63243" y="991"/>
                  </a:lnTo>
                  <a:lnTo>
                    <a:pt x="53513" y="3966"/>
                  </a:lnTo>
                  <a:lnTo>
                    <a:pt x="45405" y="7933"/>
                  </a:lnTo>
                  <a:lnTo>
                    <a:pt x="45405" y="7933"/>
                  </a:lnTo>
                  <a:lnTo>
                    <a:pt x="34054" y="13884"/>
                  </a:lnTo>
                  <a:lnTo>
                    <a:pt x="24324" y="18842"/>
                  </a:lnTo>
                  <a:lnTo>
                    <a:pt x="17837" y="25785"/>
                  </a:lnTo>
                  <a:lnTo>
                    <a:pt x="11351" y="34710"/>
                  </a:lnTo>
                  <a:lnTo>
                    <a:pt x="4864" y="50578"/>
                  </a:lnTo>
                  <a:lnTo>
                    <a:pt x="0" y="67438"/>
                  </a:lnTo>
                  <a:lnTo>
                    <a:pt x="0" y="67438"/>
                  </a:lnTo>
                  <a:lnTo>
                    <a:pt x="0" y="75371"/>
                  </a:lnTo>
                  <a:lnTo>
                    <a:pt x="1621" y="82314"/>
                  </a:lnTo>
                  <a:lnTo>
                    <a:pt x="6486" y="91239"/>
                  </a:lnTo>
                  <a:lnTo>
                    <a:pt x="11351" y="98181"/>
                  </a:lnTo>
                  <a:lnTo>
                    <a:pt x="17837" y="105123"/>
                  </a:lnTo>
                  <a:lnTo>
                    <a:pt x="24324" y="110082"/>
                  </a:lnTo>
                  <a:lnTo>
                    <a:pt x="35675" y="116033"/>
                  </a:lnTo>
                  <a:lnTo>
                    <a:pt x="47027" y="119008"/>
                  </a:lnTo>
                  <a:lnTo>
                    <a:pt x="47027" y="119008"/>
                  </a:lnTo>
                  <a:lnTo>
                    <a:pt x="61621" y="120000"/>
                  </a:lnTo>
                  <a:lnTo>
                    <a:pt x="72972" y="120000"/>
                  </a:lnTo>
                  <a:lnTo>
                    <a:pt x="81081" y="117024"/>
                  </a:lnTo>
                  <a:lnTo>
                    <a:pt x="87567" y="113057"/>
                  </a:lnTo>
                  <a:lnTo>
                    <a:pt x="95675" y="108099"/>
                  </a:lnTo>
                  <a:lnTo>
                    <a:pt x="102162" y="101157"/>
                  </a:lnTo>
                  <a:lnTo>
                    <a:pt x="108648" y="85289"/>
                  </a:lnTo>
                  <a:lnTo>
                    <a:pt x="115135" y="67438"/>
                  </a:lnTo>
                  <a:lnTo>
                    <a:pt x="118378" y="49586"/>
                  </a:lnTo>
                  <a:lnTo>
                    <a:pt x="120000" y="20826"/>
                  </a:lnTo>
                  <a:lnTo>
                    <a:pt x="120000" y="20826"/>
                  </a:lnTo>
                  <a:close/>
                  <a:moveTo>
                    <a:pt x="32432" y="52561"/>
                  </a:moveTo>
                  <a:lnTo>
                    <a:pt x="32432" y="52561"/>
                  </a:lnTo>
                  <a:lnTo>
                    <a:pt x="34054" y="43636"/>
                  </a:lnTo>
                  <a:lnTo>
                    <a:pt x="40540" y="36694"/>
                  </a:lnTo>
                  <a:lnTo>
                    <a:pt x="47027" y="29752"/>
                  </a:lnTo>
                  <a:lnTo>
                    <a:pt x="56756" y="22809"/>
                  </a:lnTo>
                  <a:lnTo>
                    <a:pt x="56756" y="22809"/>
                  </a:lnTo>
                  <a:lnTo>
                    <a:pt x="63243" y="18842"/>
                  </a:lnTo>
                  <a:lnTo>
                    <a:pt x="74594" y="15867"/>
                  </a:lnTo>
                  <a:lnTo>
                    <a:pt x="79459" y="15867"/>
                  </a:lnTo>
                  <a:lnTo>
                    <a:pt x="85945" y="15867"/>
                  </a:lnTo>
                  <a:lnTo>
                    <a:pt x="90810" y="17851"/>
                  </a:lnTo>
                  <a:lnTo>
                    <a:pt x="92432" y="20826"/>
                  </a:lnTo>
                  <a:lnTo>
                    <a:pt x="92432" y="20826"/>
                  </a:lnTo>
                  <a:lnTo>
                    <a:pt x="92432" y="42644"/>
                  </a:lnTo>
                  <a:lnTo>
                    <a:pt x="87567" y="63471"/>
                  </a:lnTo>
                  <a:lnTo>
                    <a:pt x="84324" y="74380"/>
                  </a:lnTo>
                  <a:lnTo>
                    <a:pt x="79459" y="84297"/>
                  </a:lnTo>
                  <a:lnTo>
                    <a:pt x="72972" y="95206"/>
                  </a:lnTo>
                  <a:lnTo>
                    <a:pt x="63243" y="105123"/>
                  </a:lnTo>
                  <a:lnTo>
                    <a:pt x="63243" y="105123"/>
                  </a:lnTo>
                  <a:lnTo>
                    <a:pt x="51891" y="101157"/>
                  </a:lnTo>
                  <a:lnTo>
                    <a:pt x="40540" y="96198"/>
                  </a:lnTo>
                  <a:lnTo>
                    <a:pt x="34054" y="91239"/>
                  </a:lnTo>
                  <a:lnTo>
                    <a:pt x="29189" y="84297"/>
                  </a:lnTo>
                  <a:lnTo>
                    <a:pt x="27567" y="77355"/>
                  </a:lnTo>
                  <a:lnTo>
                    <a:pt x="27567" y="68429"/>
                  </a:lnTo>
                  <a:lnTo>
                    <a:pt x="29189" y="60495"/>
                  </a:lnTo>
                  <a:lnTo>
                    <a:pt x="32432" y="52561"/>
                  </a:lnTo>
                  <a:lnTo>
                    <a:pt x="32432" y="5256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0" name="Google Shape;530;p24"/>
            <p:cNvSpPr/>
            <p:nvPr/>
          </p:nvSpPr>
          <p:spPr>
            <a:xfrm>
              <a:off x="2941" y="3571"/>
              <a:ext cx="300" cy="300"/>
            </a:xfrm>
            <a:custGeom>
              <a:rect b="b" l="l" r="r" t="t"/>
              <a:pathLst>
                <a:path extrusionOk="0" h="120000" w="120000">
                  <a:moveTo>
                    <a:pt x="22771" y="2864"/>
                  </a:moveTo>
                  <a:lnTo>
                    <a:pt x="22771" y="2864"/>
                  </a:lnTo>
                  <a:lnTo>
                    <a:pt x="15180" y="8594"/>
                  </a:lnTo>
                  <a:lnTo>
                    <a:pt x="9036" y="13687"/>
                  </a:lnTo>
                  <a:lnTo>
                    <a:pt x="6506" y="16551"/>
                  </a:lnTo>
                  <a:lnTo>
                    <a:pt x="4337" y="18779"/>
                  </a:lnTo>
                  <a:lnTo>
                    <a:pt x="2530" y="21326"/>
                  </a:lnTo>
                  <a:lnTo>
                    <a:pt x="1445" y="23872"/>
                  </a:lnTo>
                  <a:lnTo>
                    <a:pt x="361" y="26737"/>
                  </a:lnTo>
                  <a:lnTo>
                    <a:pt x="0" y="29283"/>
                  </a:lnTo>
                  <a:lnTo>
                    <a:pt x="361" y="32466"/>
                  </a:lnTo>
                  <a:lnTo>
                    <a:pt x="1084" y="35649"/>
                  </a:lnTo>
                  <a:lnTo>
                    <a:pt x="1807" y="38832"/>
                  </a:lnTo>
                  <a:lnTo>
                    <a:pt x="3975" y="42334"/>
                  </a:lnTo>
                  <a:lnTo>
                    <a:pt x="6506" y="45835"/>
                  </a:lnTo>
                  <a:lnTo>
                    <a:pt x="9397" y="49336"/>
                  </a:lnTo>
                  <a:lnTo>
                    <a:pt x="9397" y="49336"/>
                  </a:lnTo>
                  <a:lnTo>
                    <a:pt x="13012" y="53793"/>
                  </a:lnTo>
                  <a:lnTo>
                    <a:pt x="16987" y="58567"/>
                  </a:lnTo>
                  <a:lnTo>
                    <a:pt x="21686" y="63660"/>
                  </a:lnTo>
                  <a:lnTo>
                    <a:pt x="23493" y="65251"/>
                  </a:lnTo>
                  <a:lnTo>
                    <a:pt x="26024" y="66525"/>
                  </a:lnTo>
                  <a:lnTo>
                    <a:pt x="26024" y="66525"/>
                  </a:lnTo>
                  <a:lnTo>
                    <a:pt x="29638" y="68435"/>
                  </a:lnTo>
                  <a:lnTo>
                    <a:pt x="32530" y="68753"/>
                  </a:lnTo>
                  <a:lnTo>
                    <a:pt x="35783" y="69389"/>
                  </a:lnTo>
                  <a:lnTo>
                    <a:pt x="38313" y="68435"/>
                  </a:lnTo>
                  <a:lnTo>
                    <a:pt x="44457" y="66525"/>
                  </a:lnTo>
                  <a:lnTo>
                    <a:pt x="47710" y="65251"/>
                  </a:lnTo>
                  <a:lnTo>
                    <a:pt x="51686" y="64297"/>
                  </a:lnTo>
                  <a:lnTo>
                    <a:pt x="51686" y="64297"/>
                  </a:lnTo>
                  <a:lnTo>
                    <a:pt x="44819" y="72891"/>
                  </a:lnTo>
                  <a:lnTo>
                    <a:pt x="42289" y="76074"/>
                  </a:lnTo>
                  <a:lnTo>
                    <a:pt x="40843" y="78938"/>
                  </a:lnTo>
                  <a:lnTo>
                    <a:pt x="40120" y="80848"/>
                  </a:lnTo>
                  <a:lnTo>
                    <a:pt x="40120" y="82758"/>
                  </a:lnTo>
                  <a:lnTo>
                    <a:pt x="40120" y="84350"/>
                  </a:lnTo>
                  <a:lnTo>
                    <a:pt x="41204" y="86259"/>
                  </a:lnTo>
                  <a:lnTo>
                    <a:pt x="43734" y="90079"/>
                  </a:lnTo>
                  <a:lnTo>
                    <a:pt x="48433" y="95490"/>
                  </a:lnTo>
                  <a:lnTo>
                    <a:pt x="48433" y="95490"/>
                  </a:lnTo>
                  <a:lnTo>
                    <a:pt x="53493" y="100901"/>
                  </a:lnTo>
                  <a:lnTo>
                    <a:pt x="61445" y="108859"/>
                  </a:lnTo>
                  <a:lnTo>
                    <a:pt x="66144" y="112679"/>
                  </a:lnTo>
                  <a:lnTo>
                    <a:pt x="70120" y="115862"/>
                  </a:lnTo>
                  <a:lnTo>
                    <a:pt x="73373" y="118726"/>
                  </a:lnTo>
                  <a:lnTo>
                    <a:pt x="76626" y="119363"/>
                  </a:lnTo>
                  <a:lnTo>
                    <a:pt x="76626" y="119363"/>
                  </a:lnTo>
                  <a:lnTo>
                    <a:pt x="79156" y="120000"/>
                  </a:lnTo>
                  <a:lnTo>
                    <a:pt x="82771" y="119363"/>
                  </a:lnTo>
                  <a:lnTo>
                    <a:pt x="85662" y="118726"/>
                  </a:lnTo>
                  <a:lnTo>
                    <a:pt x="89277" y="116816"/>
                  </a:lnTo>
                  <a:lnTo>
                    <a:pt x="92530" y="114907"/>
                  </a:lnTo>
                  <a:lnTo>
                    <a:pt x="96867" y="112679"/>
                  </a:lnTo>
                  <a:lnTo>
                    <a:pt x="103734" y="107586"/>
                  </a:lnTo>
                  <a:lnTo>
                    <a:pt x="110240" y="101220"/>
                  </a:lnTo>
                  <a:lnTo>
                    <a:pt x="116024" y="95490"/>
                  </a:lnTo>
                  <a:lnTo>
                    <a:pt x="117831" y="92307"/>
                  </a:lnTo>
                  <a:lnTo>
                    <a:pt x="119277" y="89761"/>
                  </a:lnTo>
                  <a:lnTo>
                    <a:pt x="119999" y="87214"/>
                  </a:lnTo>
                  <a:lnTo>
                    <a:pt x="119999" y="84986"/>
                  </a:lnTo>
                  <a:lnTo>
                    <a:pt x="119999" y="84986"/>
                  </a:lnTo>
                  <a:lnTo>
                    <a:pt x="119277" y="82122"/>
                  </a:lnTo>
                  <a:lnTo>
                    <a:pt x="117831" y="79575"/>
                  </a:lnTo>
                  <a:lnTo>
                    <a:pt x="116385" y="76392"/>
                  </a:lnTo>
                  <a:lnTo>
                    <a:pt x="114216" y="73209"/>
                  </a:lnTo>
                  <a:lnTo>
                    <a:pt x="108795" y="67161"/>
                  </a:lnTo>
                  <a:lnTo>
                    <a:pt x="102289" y="60795"/>
                  </a:lnTo>
                  <a:lnTo>
                    <a:pt x="89638" y="49018"/>
                  </a:lnTo>
                  <a:lnTo>
                    <a:pt x="83493" y="43607"/>
                  </a:lnTo>
                  <a:lnTo>
                    <a:pt x="79156" y="39151"/>
                  </a:lnTo>
                  <a:lnTo>
                    <a:pt x="79156" y="39151"/>
                  </a:lnTo>
                  <a:lnTo>
                    <a:pt x="74457" y="33740"/>
                  </a:lnTo>
                  <a:lnTo>
                    <a:pt x="69036" y="27055"/>
                  </a:lnTo>
                  <a:lnTo>
                    <a:pt x="62530" y="19734"/>
                  </a:lnTo>
                  <a:lnTo>
                    <a:pt x="55301" y="12413"/>
                  </a:lnTo>
                  <a:lnTo>
                    <a:pt x="51325" y="8912"/>
                  </a:lnTo>
                  <a:lnTo>
                    <a:pt x="47349" y="6366"/>
                  </a:lnTo>
                  <a:lnTo>
                    <a:pt x="43734" y="3501"/>
                  </a:lnTo>
                  <a:lnTo>
                    <a:pt x="39759" y="1909"/>
                  </a:lnTo>
                  <a:lnTo>
                    <a:pt x="35783" y="636"/>
                  </a:lnTo>
                  <a:lnTo>
                    <a:pt x="31807" y="0"/>
                  </a:lnTo>
                  <a:lnTo>
                    <a:pt x="28192" y="0"/>
                  </a:lnTo>
                  <a:lnTo>
                    <a:pt x="24216" y="1273"/>
                  </a:lnTo>
                  <a:lnTo>
                    <a:pt x="22771" y="2864"/>
                  </a:lnTo>
                  <a:close/>
                </a:path>
              </a:pathLst>
            </a:custGeom>
            <a:solidFill>
              <a:srgbClr val="FF1A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1" name="Google Shape;531;p24"/>
            <p:cNvSpPr/>
            <p:nvPr/>
          </p:nvSpPr>
          <p:spPr>
            <a:xfrm>
              <a:off x="2935" y="3561"/>
              <a:ext cx="300" cy="300"/>
            </a:xfrm>
            <a:custGeom>
              <a:rect b="b" l="l" r="r" t="t"/>
              <a:pathLst>
                <a:path extrusionOk="0" h="120000" w="120000">
                  <a:moveTo>
                    <a:pt x="118612" y="90761"/>
                  </a:moveTo>
                  <a:lnTo>
                    <a:pt x="118612" y="90761"/>
                  </a:lnTo>
                  <a:lnTo>
                    <a:pt x="119653" y="88934"/>
                  </a:lnTo>
                  <a:lnTo>
                    <a:pt x="120000" y="87106"/>
                  </a:lnTo>
                  <a:lnTo>
                    <a:pt x="120000" y="83451"/>
                  </a:lnTo>
                  <a:lnTo>
                    <a:pt x="118959" y="80101"/>
                  </a:lnTo>
                  <a:lnTo>
                    <a:pt x="117225" y="76142"/>
                  </a:lnTo>
                  <a:lnTo>
                    <a:pt x="115144" y="72791"/>
                  </a:lnTo>
                  <a:lnTo>
                    <a:pt x="112369" y="69746"/>
                  </a:lnTo>
                  <a:lnTo>
                    <a:pt x="106820" y="63959"/>
                  </a:lnTo>
                  <a:lnTo>
                    <a:pt x="106820" y="63959"/>
                  </a:lnTo>
                  <a:lnTo>
                    <a:pt x="99190" y="56649"/>
                  </a:lnTo>
                  <a:lnTo>
                    <a:pt x="90867" y="49340"/>
                  </a:lnTo>
                  <a:lnTo>
                    <a:pt x="83236" y="41725"/>
                  </a:lnTo>
                  <a:lnTo>
                    <a:pt x="79421" y="38071"/>
                  </a:lnTo>
                  <a:lnTo>
                    <a:pt x="75953" y="34111"/>
                  </a:lnTo>
                  <a:lnTo>
                    <a:pt x="75953" y="34111"/>
                  </a:lnTo>
                  <a:lnTo>
                    <a:pt x="66242" y="22538"/>
                  </a:lnTo>
                  <a:lnTo>
                    <a:pt x="60000" y="15837"/>
                  </a:lnTo>
                  <a:lnTo>
                    <a:pt x="52716" y="9137"/>
                  </a:lnTo>
                  <a:lnTo>
                    <a:pt x="49248" y="6395"/>
                  </a:lnTo>
                  <a:lnTo>
                    <a:pt x="45433" y="3959"/>
                  </a:lnTo>
                  <a:lnTo>
                    <a:pt x="41618" y="1827"/>
                  </a:lnTo>
                  <a:lnTo>
                    <a:pt x="37803" y="609"/>
                  </a:lnTo>
                  <a:lnTo>
                    <a:pt x="33988" y="0"/>
                  </a:lnTo>
                  <a:lnTo>
                    <a:pt x="29479" y="0"/>
                  </a:lnTo>
                  <a:lnTo>
                    <a:pt x="25664" y="1522"/>
                  </a:lnTo>
                  <a:lnTo>
                    <a:pt x="22196" y="3654"/>
                  </a:lnTo>
                  <a:lnTo>
                    <a:pt x="22196" y="3654"/>
                  </a:lnTo>
                  <a:lnTo>
                    <a:pt x="16647" y="7614"/>
                  </a:lnTo>
                  <a:lnTo>
                    <a:pt x="11791" y="11878"/>
                  </a:lnTo>
                  <a:lnTo>
                    <a:pt x="7283" y="16751"/>
                  </a:lnTo>
                  <a:lnTo>
                    <a:pt x="3468" y="21319"/>
                  </a:lnTo>
                  <a:lnTo>
                    <a:pt x="2080" y="23756"/>
                  </a:lnTo>
                  <a:lnTo>
                    <a:pt x="1040" y="26497"/>
                  </a:lnTo>
                  <a:lnTo>
                    <a:pt x="0" y="28934"/>
                  </a:lnTo>
                  <a:lnTo>
                    <a:pt x="0" y="31675"/>
                  </a:lnTo>
                  <a:lnTo>
                    <a:pt x="0" y="34416"/>
                  </a:lnTo>
                  <a:lnTo>
                    <a:pt x="693" y="37461"/>
                  </a:lnTo>
                  <a:lnTo>
                    <a:pt x="1387" y="40507"/>
                  </a:lnTo>
                  <a:lnTo>
                    <a:pt x="3121" y="43857"/>
                  </a:lnTo>
                  <a:lnTo>
                    <a:pt x="3121" y="43857"/>
                  </a:lnTo>
                  <a:lnTo>
                    <a:pt x="7283" y="50558"/>
                  </a:lnTo>
                  <a:lnTo>
                    <a:pt x="12485" y="57563"/>
                  </a:lnTo>
                  <a:lnTo>
                    <a:pt x="15606" y="60913"/>
                  </a:lnTo>
                  <a:lnTo>
                    <a:pt x="18381" y="63959"/>
                  </a:lnTo>
                  <a:lnTo>
                    <a:pt x="21849" y="66395"/>
                  </a:lnTo>
                  <a:lnTo>
                    <a:pt x="25317" y="68832"/>
                  </a:lnTo>
                  <a:lnTo>
                    <a:pt x="25317" y="68832"/>
                  </a:lnTo>
                  <a:lnTo>
                    <a:pt x="27745" y="70355"/>
                  </a:lnTo>
                  <a:lnTo>
                    <a:pt x="30173" y="70964"/>
                  </a:lnTo>
                  <a:lnTo>
                    <a:pt x="32601" y="71573"/>
                  </a:lnTo>
                  <a:lnTo>
                    <a:pt x="34335" y="71573"/>
                  </a:lnTo>
                  <a:lnTo>
                    <a:pt x="39190" y="70964"/>
                  </a:lnTo>
                  <a:lnTo>
                    <a:pt x="44046" y="69746"/>
                  </a:lnTo>
                  <a:lnTo>
                    <a:pt x="44046" y="69746"/>
                  </a:lnTo>
                  <a:lnTo>
                    <a:pt x="41271" y="73705"/>
                  </a:lnTo>
                  <a:lnTo>
                    <a:pt x="39884" y="75837"/>
                  </a:lnTo>
                  <a:lnTo>
                    <a:pt x="38843" y="77969"/>
                  </a:lnTo>
                  <a:lnTo>
                    <a:pt x="38150" y="80101"/>
                  </a:lnTo>
                  <a:lnTo>
                    <a:pt x="38150" y="82233"/>
                  </a:lnTo>
                  <a:lnTo>
                    <a:pt x="38150" y="84670"/>
                  </a:lnTo>
                  <a:lnTo>
                    <a:pt x="39190" y="86802"/>
                  </a:lnTo>
                  <a:lnTo>
                    <a:pt x="39190" y="86802"/>
                  </a:lnTo>
                  <a:lnTo>
                    <a:pt x="41271" y="90761"/>
                  </a:lnTo>
                  <a:lnTo>
                    <a:pt x="43699" y="94416"/>
                  </a:lnTo>
                  <a:lnTo>
                    <a:pt x="46820" y="98375"/>
                  </a:lnTo>
                  <a:lnTo>
                    <a:pt x="50289" y="101725"/>
                  </a:lnTo>
                  <a:lnTo>
                    <a:pt x="58265" y="108426"/>
                  </a:lnTo>
                  <a:lnTo>
                    <a:pt x="65549" y="114517"/>
                  </a:lnTo>
                  <a:lnTo>
                    <a:pt x="65549" y="114517"/>
                  </a:lnTo>
                  <a:lnTo>
                    <a:pt x="68323" y="116649"/>
                  </a:lnTo>
                  <a:lnTo>
                    <a:pt x="71098" y="118172"/>
                  </a:lnTo>
                  <a:lnTo>
                    <a:pt x="74219" y="119086"/>
                  </a:lnTo>
                  <a:lnTo>
                    <a:pt x="76994" y="120000"/>
                  </a:lnTo>
                  <a:lnTo>
                    <a:pt x="79768" y="119390"/>
                  </a:lnTo>
                  <a:lnTo>
                    <a:pt x="83236" y="119086"/>
                  </a:lnTo>
                  <a:lnTo>
                    <a:pt x="86705" y="118172"/>
                  </a:lnTo>
                  <a:lnTo>
                    <a:pt x="90173" y="116649"/>
                  </a:lnTo>
                  <a:lnTo>
                    <a:pt x="90173" y="116649"/>
                  </a:lnTo>
                  <a:lnTo>
                    <a:pt x="94335" y="114517"/>
                  </a:lnTo>
                  <a:lnTo>
                    <a:pt x="98843" y="111776"/>
                  </a:lnTo>
                  <a:lnTo>
                    <a:pt x="102658" y="109035"/>
                  </a:lnTo>
                  <a:lnTo>
                    <a:pt x="106473" y="105380"/>
                  </a:lnTo>
                  <a:lnTo>
                    <a:pt x="110289" y="102030"/>
                  </a:lnTo>
                  <a:lnTo>
                    <a:pt x="113410" y="98375"/>
                  </a:lnTo>
                  <a:lnTo>
                    <a:pt x="116184" y="94416"/>
                  </a:lnTo>
                  <a:lnTo>
                    <a:pt x="118612" y="90761"/>
                  </a:lnTo>
                  <a:lnTo>
                    <a:pt x="118612" y="90761"/>
                  </a:lnTo>
                  <a:close/>
                  <a:moveTo>
                    <a:pt x="70057" y="111472"/>
                  </a:moveTo>
                  <a:lnTo>
                    <a:pt x="70057" y="111472"/>
                  </a:lnTo>
                  <a:lnTo>
                    <a:pt x="64508" y="106903"/>
                  </a:lnTo>
                  <a:lnTo>
                    <a:pt x="58959" y="101725"/>
                  </a:lnTo>
                  <a:lnTo>
                    <a:pt x="48901" y="91065"/>
                  </a:lnTo>
                  <a:lnTo>
                    <a:pt x="48901" y="91065"/>
                  </a:lnTo>
                  <a:lnTo>
                    <a:pt x="46127" y="88020"/>
                  </a:lnTo>
                  <a:lnTo>
                    <a:pt x="44739" y="84670"/>
                  </a:lnTo>
                  <a:lnTo>
                    <a:pt x="44046" y="82842"/>
                  </a:lnTo>
                  <a:lnTo>
                    <a:pt x="43699" y="81319"/>
                  </a:lnTo>
                  <a:lnTo>
                    <a:pt x="44046" y="79492"/>
                  </a:lnTo>
                  <a:lnTo>
                    <a:pt x="44739" y="77969"/>
                  </a:lnTo>
                  <a:lnTo>
                    <a:pt x="44739" y="77969"/>
                  </a:lnTo>
                  <a:lnTo>
                    <a:pt x="46820" y="74619"/>
                  </a:lnTo>
                  <a:lnTo>
                    <a:pt x="48901" y="71878"/>
                  </a:lnTo>
                  <a:lnTo>
                    <a:pt x="53757" y="66091"/>
                  </a:lnTo>
                  <a:lnTo>
                    <a:pt x="53757" y="66091"/>
                  </a:lnTo>
                  <a:lnTo>
                    <a:pt x="54104" y="65482"/>
                  </a:lnTo>
                  <a:lnTo>
                    <a:pt x="54797" y="64568"/>
                  </a:lnTo>
                  <a:lnTo>
                    <a:pt x="54104" y="63045"/>
                  </a:lnTo>
                  <a:lnTo>
                    <a:pt x="52716" y="62131"/>
                  </a:lnTo>
                  <a:lnTo>
                    <a:pt x="51676" y="62131"/>
                  </a:lnTo>
                  <a:lnTo>
                    <a:pt x="50982" y="62131"/>
                  </a:lnTo>
                  <a:lnTo>
                    <a:pt x="50982" y="62131"/>
                  </a:lnTo>
                  <a:lnTo>
                    <a:pt x="45086" y="64263"/>
                  </a:lnTo>
                  <a:lnTo>
                    <a:pt x="38843" y="66091"/>
                  </a:lnTo>
                  <a:lnTo>
                    <a:pt x="35722" y="66395"/>
                  </a:lnTo>
                  <a:lnTo>
                    <a:pt x="32947" y="66395"/>
                  </a:lnTo>
                  <a:lnTo>
                    <a:pt x="30173" y="65482"/>
                  </a:lnTo>
                  <a:lnTo>
                    <a:pt x="27052" y="63959"/>
                  </a:lnTo>
                  <a:lnTo>
                    <a:pt x="27052" y="63959"/>
                  </a:lnTo>
                  <a:lnTo>
                    <a:pt x="24624" y="62131"/>
                  </a:lnTo>
                  <a:lnTo>
                    <a:pt x="21849" y="60000"/>
                  </a:lnTo>
                  <a:lnTo>
                    <a:pt x="16994" y="54517"/>
                  </a:lnTo>
                  <a:lnTo>
                    <a:pt x="12485" y="48426"/>
                  </a:lnTo>
                  <a:lnTo>
                    <a:pt x="9364" y="43553"/>
                  </a:lnTo>
                  <a:lnTo>
                    <a:pt x="9364" y="43553"/>
                  </a:lnTo>
                  <a:lnTo>
                    <a:pt x="7283" y="40507"/>
                  </a:lnTo>
                  <a:lnTo>
                    <a:pt x="6242" y="38071"/>
                  </a:lnTo>
                  <a:lnTo>
                    <a:pt x="5895" y="35329"/>
                  </a:lnTo>
                  <a:lnTo>
                    <a:pt x="5549" y="32893"/>
                  </a:lnTo>
                  <a:lnTo>
                    <a:pt x="5895" y="30152"/>
                  </a:lnTo>
                  <a:lnTo>
                    <a:pt x="6242" y="27715"/>
                  </a:lnTo>
                  <a:lnTo>
                    <a:pt x="7283" y="25583"/>
                  </a:lnTo>
                  <a:lnTo>
                    <a:pt x="8670" y="23451"/>
                  </a:lnTo>
                  <a:lnTo>
                    <a:pt x="11791" y="19187"/>
                  </a:lnTo>
                  <a:lnTo>
                    <a:pt x="15953" y="14923"/>
                  </a:lnTo>
                  <a:lnTo>
                    <a:pt x="20462" y="11269"/>
                  </a:lnTo>
                  <a:lnTo>
                    <a:pt x="25317" y="7614"/>
                  </a:lnTo>
                  <a:lnTo>
                    <a:pt x="25317" y="7614"/>
                  </a:lnTo>
                  <a:lnTo>
                    <a:pt x="28439" y="6091"/>
                  </a:lnTo>
                  <a:lnTo>
                    <a:pt x="31560" y="5177"/>
                  </a:lnTo>
                  <a:lnTo>
                    <a:pt x="35028" y="5177"/>
                  </a:lnTo>
                  <a:lnTo>
                    <a:pt x="38150" y="6091"/>
                  </a:lnTo>
                  <a:lnTo>
                    <a:pt x="41618" y="7309"/>
                  </a:lnTo>
                  <a:lnTo>
                    <a:pt x="45086" y="9441"/>
                  </a:lnTo>
                  <a:lnTo>
                    <a:pt x="48554" y="11878"/>
                  </a:lnTo>
                  <a:lnTo>
                    <a:pt x="51329" y="14619"/>
                  </a:lnTo>
                  <a:lnTo>
                    <a:pt x="57572" y="21015"/>
                  </a:lnTo>
                  <a:lnTo>
                    <a:pt x="63121" y="26802"/>
                  </a:lnTo>
                  <a:lnTo>
                    <a:pt x="71098" y="37157"/>
                  </a:lnTo>
                  <a:lnTo>
                    <a:pt x="71098" y="37157"/>
                  </a:lnTo>
                  <a:lnTo>
                    <a:pt x="75953" y="41725"/>
                  </a:lnTo>
                  <a:lnTo>
                    <a:pt x="80809" y="46903"/>
                  </a:lnTo>
                  <a:lnTo>
                    <a:pt x="90520" y="55736"/>
                  </a:lnTo>
                  <a:lnTo>
                    <a:pt x="90520" y="55736"/>
                  </a:lnTo>
                  <a:lnTo>
                    <a:pt x="97803" y="62131"/>
                  </a:lnTo>
                  <a:lnTo>
                    <a:pt x="105086" y="68832"/>
                  </a:lnTo>
                  <a:lnTo>
                    <a:pt x="107861" y="72487"/>
                  </a:lnTo>
                  <a:lnTo>
                    <a:pt x="110982" y="76142"/>
                  </a:lnTo>
                  <a:lnTo>
                    <a:pt x="113410" y="80406"/>
                  </a:lnTo>
                  <a:lnTo>
                    <a:pt x="114797" y="84365"/>
                  </a:lnTo>
                  <a:lnTo>
                    <a:pt x="114797" y="84365"/>
                  </a:lnTo>
                  <a:lnTo>
                    <a:pt x="114797" y="85888"/>
                  </a:lnTo>
                  <a:lnTo>
                    <a:pt x="114797" y="87106"/>
                  </a:lnTo>
                  <a:lnTo>
                    <a:pt x="113410" y="90152"/>
                  </a:lnTo>
                  <a:lnTo>
                    <a:pt x="111329" y="93502"/>
                  </a:lnTo>
                  <a:lnTo>
                    <a:pt x="108554" y="96548"/>
                  </a:lnTo>
                  <a:lnTo>
                    <a:pt x="102312" y="102030"/>
                  </a:lnTo>
                  <a:lnTo>
                    <a:pt x="96763" y="106294"/>
                  </a:lnTo>
                  <a:lnTo>
                    <a:pt x="96763" y="106294"/>
                  </a:lnTo>
                  <a:lnTo>
                    <a:pt x="90520" y="110558"/>
                  </a:lnTo>
                  <a:lnTo>
                    <a:pt x="87745" y="112385"/>
                  </a:lnTo>
                  <a:lnTo>
                    <a:pt x="84277" y="113908"/>
                  </a:lnTo>
                  <a:lnTo>
                    <a:pt x="80809" y="114517"/>
                  </a:lnTo>
                  <a:lnTo>
                    <a:pt x="76994" y="114517"/>
                  </a:lnTo>
                  <a:lnTo>
                    <a:pt x="73526" y="113604"/>
                  </a:lnTo>
                  <a:lnTo>
                    <a:pt x="70057" y="111472"/>
                  </a:lnTo>
                  <a:lnTo>
                    <a:pt x="70057" y="11147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2" name="Google Shape;532;p24"/>
            <p:cNvSpPr/>
            <p:nvPr/>
          </p:nvSpPr>
          <p:spPr>
            <a:xfrm>
              <a:off x="3331" y="2722"/>
              <a:ext cx="0" cy="300"/>
            </a:xfrm>
            <a:custGeom>
              <a:rect b="b" l="l" r="r" t="t"/>
              <a:pathLst>
                <a:path extrusionOk="0" h="120000" w="120000">
                  <a:moveTo>
                    <a:pt x="94177" y="116525"/>
                  </a:moveTo>
                  <a:lnTo>
                    <a:pt x="94177" y="116525"/>
                  </a:lnTo>
                  <a:lnTo>
                    <a:pt x="83544" y="110645"/>
                  </a:lnTo>
                  <a:lnTo>
                    <a:pt x="72911" y="104766"/>
                  </a:lnTo>
                  <a:lnTo>
                    <a:pt x="66835" y="98351"/>
                  </a:lnTo>
                  <a:lnTo>
                    <a:pt x="62278" y="91937"/>
                  </a:lnTo>
                  <a:lnTo>
                    <a:pt x="53164" y="79376"/>
                  </a:lnTo>
                  <a:lnTo>
                    <a:pt x="47088" y="66547"/>
                  </a:lnTo>
                  <a:lnTo>
                    <a:pt x="47088" y="66547"/>
                  </a:lnTo>
                  <a:lnTo>
                    <a:pt x="42531" y="54253"/>
                  </a:lnTo>
                  <a:lnTo>
                    <a:pt x="41012" y="47839"/>
                  </a:lnTo>
                  <a:lnTo>
                    <a:pt x="41012" y="41692"/>
                  </a:lnTo>
                  <a:lnTo>
                    <a:pt x="42531" y="35278"/>
                  </a:lnTo>
                  <a:lnTo>
                    <a:pt x="47088" y="28864"/>
                  </a:lnTo>
                  <a:lnTo>
                    <a:pt x="53164" y="22984"/>
                  </a:lnTo>
                  <a:lnTo>
                    <a:pt x="63797" y="17104"/>
                  </a:lnTo>
                  <a:lnTo>
                    <a:pt x="63797" y="17104"/>
                  </a:lnTo>
                  <a:lnTo>
                    <a:pt x="78987" y="15233"/>
                  </a:lnTo>
                  <a:lnTo>
                    <a:pt x="91139" y="12828"/>
                  </a:lnTo>
                  <a:lnTo>
                    <a:pt x="115443" y="8552"/>
                  </a:lnTo>
                  <a:lnTo>
                    <a:pt x="115443" y="8552"/>
                  </a:lnTo>
                  <a:lnTo>
                    <a:pt x="120000" y="7216"/>
                  </a:lnTo>
                  <a:lnTo>
                    <a:pt x="120000" y="6681"/>
                  </a:lnTo>
                  <a:lnTo>
                    <a:pt x="116962" y="5879"/>
                  </a:lnTo>
                  <a:lnTo>
                    <a:pt x="115443" y="5077"/>
                  </a:lnTo>
                  <a:lnTo>
                    <a:pt x="110886" y="4810"/>
                  </a:lnTo>
                  <a:lnTo>
                    <a:pt x="106329" y="4276"/>
                  </a:lnTo>
                  <a:lnTo>
                    <a:pt x="101772" y="4810"/>
                  </a:lnTo>
                  <a:lnTo>
                    <a:pt x="98734" y="5077"/>
                  </a:lnTo>
                  <a:lnTo>
                    <a:pt x="98734" y="5077"/>
                  </a:lnTo>
                  <a:lnTo>
                    <a:pt x="83544" y="8552"/>
                  </a:lnTo>
                  <a:lnTo>
                    <a:pt x="63797" y="11492"/>
                  </a:lnTo>
                  <a:lnTo>
                    <a:pt x="63797" y="11492"/>
                  </a:lnTo>
                  <a:lnTo>
                    <a:pt x="69873" y="9086"/>
                  </a:lnTo>
                  <a:lnTo>
                    <a:pt x="78987" y="7216"/>
                  </a:lnTo>
                  <a:lnTo>
                    <a:pt x="88101" y="5077"/>
                  </a:lnTo>
                  <a:lnTo>
                    <a:pt x="95696" y="3207"/>
                  </a:lnTo>
                  <a:lnTo>
                    <a:pt x="95696" y="3207"/>
                  </a:lnTo>
                  <a:lnTo>
                    <a:pt x="95696" y="2138"/>
                  </a:lnTo>
                  <a:lnTo>
                    <a:pt x="95696" y="1336"/>
                  </a:lnTo>
                  <a:lnTo>
                    <a:pt x="94177" y="534"/>
                  </a:lnTo>
                  <a:lnTo>
                    <a:pt x="89620" y="0"/>
                  </a:lnTo>
                  <a:lnTo>
                    <a:pt x="85063" y="0"/>
                  </a:lnTo>
                  <a:lnTo>
                    <a:pt x="80506" y="0"/>
                  </a:lnTo>
                  <a:lnTo>
                    <a:pt x="77468" y="267"/>
                  </a:lnTo>
                  <a:lnTo>
                    <a:pt x="74430" y="534"/>
                  </a:lnTo>
                  <a:lnTo>
                    <a:pt x="74430" y="534"/>
                  </a:lnTo>
                  <a:lnTo>
                    <a:pt x="66835" y="3207"/>
                  </a:lnTo>
                  <a:lnTo>
                    <a:pt x="56202" y="5345"/>
                  </a:lnTo>
                  <a:lnTo>
                    <a:pt x="47088" y="7750"/>
                  </a:lnTo>
                  <a:lnTo>
                    <a:pt x="41012" y="10423"/>
                  </a:lnTo>
                  <a:lnTo>
                    <a:pt x="41012" y="10423"/>
                  </a:lnTo>
                  <a:lnTo>
                    <a:pt x="34936" y="8819"/>
                  </a:lnTo>
                  <a:lnTo>
                    <a:pt x="30379" y="7216"/>
                  </a:lnTo>
                  <a:lnTo>
                    <a:pt x="25822" y="5879"/>
                  </a:lnTo>
                  <a:lnTo>
                    <a:pt x="25822" y="4008"/>
                  </a:lnTo>
                  <a:lnTo>
                    <a:pt x="25822" y="4008"/>
                  </a:lnTo>
                  <a:lnTo>
                    <a:pt x="24303" y="3207"/>
                  </a:lnTo>
                  <a:lnTo>
                    <a:pt x="21265" y="2405"/>
                  </a:lnTo>
                  <a:lnTo>
                    <a:pt x="18227" y="2138"/>
                  </a:lnTo>
                  <a:lnTo>
                    <a:pt x="13670" y="1870"/>
                  </a:lnTo>
                  <a:lnTo>
                    <a:pt x="9113" y="2138"/>
                  </a:lnTo>
                  <a:lnTo>
                    <a:pt x="4556" y="2405"/>
                  </a:lnTo>
                  <a:lnTo>
                    <a:pt x="0" y="3207"/>
                  </a:lnTo>
                  <a:lnTo>
                    <a:pt x="0" y="4008"/>
                  </a:lnTo>
                  <a:lnTo>
                    <a:pt x="0" y="4008"/>
                  </a:lnTo>
                  <a:lnTo>
                    <a:pt x="0" y="5879"/>
                  </a:lnTo>
                  <a:lnTo>
                    <a:pt x="3037" y="7216"/>
                  </a:lnTo>
                  <a:lnTo>
                    <a:pt x="7594" y="9086"/>
                  </a:lnTo>
                  <a:lnTo>
                    <a:pt x="10632" y="10690"/>
                  </a:lnTo>
                  <a:lnTo>
                    <a:pt x="24303" y="13363"/>
                  </a:lnTo>
                  <a:lnTo>
                    <a:pt x="37974" y="15501"/>
                  </a:lnTo>
                  <a:lnTo>
                    <a:pt x="37974" y="15501"/>
                  </a:lnTo>
                  <a:lnTo>
                    <a:pt x="30379" y="21915"/>
                  </a:lnTo>
                  <a:lnTo>
                    <a:pt x="24303" y="28329"/>
                  </a:lnTo>
                  <a:lnTo>
                    <a:pt x="19746" y="34476"/>
                  </a:lnTo>
                  <a:lnTo>
                    <a:pt x="18227" y="40890"/>
                  </a:lnTo>
                  <a:lnTo>
                    <a:pt x="18227" y="47305"/>
                  </a:lnTo>
                  <a:lnTo>
                    <a:pt x="19746" y="53452"/>
                  </a:lnTo>
                  <a:lnTo>
                    <a:pt x="24303" y="66547"/>
                  </a:lnTo>
                  <a:lnTo>
                    <a:pt x="24303" y="66547"/>
                  </a:lnTo>
                  <a:lnTo>
                    <a:pt x="28860" y="79643"/>
                  </a:lnTo>
                  <a:lnTo>
                    <a:pt x="36455" y="93006"/>
                  </a:lnTo>
                  <a:lnTo>
                    <a:pt x="42531" y="99688"/>
                  </a:lnTo>
                  <a:lnTo>
                    <a:pt x="48607" y="106102"/>
                  </a:lnTo>
                  <a:lnTo>
                    <a:pt x="59240" y="112516"/>
                  </a:lnTo>
                  <a:lnTo>
                    <a:pt x="72911" y="118930"/>
                  </a:lnTo>
                  <a:lnTo>
                    <a:pt x="72911" y="118930"/>
                  </a:lnTo>
                  <a:lnTo>
                    <a:pt x="74430" y="119465"/>
                  </a:lnTo>
                  <a:lnTo>
                    <a:pt x="78987" y="120000"/>
                  </a:lnTo>
                  <a:lnTo>
                    <a:pt x="83544" y="120000"/>
                  </a:lnTo>
                  <a:lnTo>
                    <a:pt x="88101" y="120000"/>
                  </a:lnTo>
                  <a:lnTo>
                    <a:pt x="91139" y="119198"/>
                  </a:lnTo>
                  <a:lnTo>
                    <a:pt x="94177" y="118396"/>
                  </a:lnTo>
                  <a:lnTo>
                    <a:pt x="95696" y="117594"/>
                  </a:lnTo>
                  <a:lnTo>
                    <a:pt x="94177" y="116525"/>
                  </a:lnTo>
                  <a:lnTo>
                    <a:pt x="94177" y="1165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3" name="Google Shape;533;p24"/>
            <p:cNvSpPr/>
            <p:nvPr/>
          </p:nvSpPr>
          <p:spPr>
            <a:xfrm>
              <a:off x="3839" y="2722"/>
              <a:ext cx="300" cy="300"/>
            </a:xfrm>
            <a:custGeom>
              <a:rect b="b" l="l" r="r" t="t"/>
              <a:pathLst>
                <a:path extrusionOk="0" h="120000" w="120000">
                  <a:moveTo>
                    <a:pt x="1666" y="115704"/>
                  </a:moveTo>
                  <a:lnTo>
                    <a:pt x="1666" y="115704"/>
                  </a:lnTo>
                  <a:lnTo>
                    <a:pt x="10000" y="110548"/>
                  </a:lnTo>
                  <a:lnTo>
                    <a:pt x="17777" y="105393"/>
                  </a:lnTo>
                  <a:lnTo>
                    <a:pt x="25000" y="99379"/>
                  </a:lnTo>
                  <a:lnTo>
                    <a:pt x="31666" y="93365"/>
                  </a:lnTo>
                  <a:lnTo>
                    <a:pt x="44444" y="81336"/>
                  </a:lnTo>
                  <a:lnTo>
                    <a:pt x="56111" y="69021"/>
                  </a:lnTo>
                  <a:lnTo>
                    <a:pt x="56111" y="69021"/>
                  </a:lnTo>
                  <a:lnTo>
                    <a:pt x="67777" y="56992"/>
                  </a:lnTo>
                  <a:lnTo>
                    <a:pt x="72222" y="50978"/>
                  </a:lnTo>
                  <a:lnTo>
                    <a:pt x="76666" y="44677"/>
                  </a:lnTo>
                  <a:lnTo>
                    <a:pt x="81666" y="38090"/>
                  </a:lnTo>
                  <a:lnTo>
                    <a:pt x="84444" y="31789"/>
                  </a:lnTo>
                  <a:lnTo>
                    <a:pt x="86666" y="25489"/>
                  </a:lnTo>
                  <a:lnTo>
                    <a:pt x="88333" y="18615"/>
                  </a:lnTo>
                  <a:lnTo>
                    <a:pt x="88333" y="18615"/>
                  </a:lnTo>
                  <a:lnTo>
                    <a:pt x="84444" y="15751"/>
                  </a:lnTo>
                  <a:lnTo>
                    <a:pt x="82222" y="13174"/>
                  </a:lnTo>
                  <a:lnTo>
                    <a:pt x="77777" y="6587"/>
                  </a:lnTo>
                  <a:lnTo>
                    <a:pt x="77777" y="6587"/>
                  </a:lnTo>
                  <a:lnTo>
                    <a:pt x="77777" y="5441"/>
                  </a:lnTo>
                  <a:lnTo>
                    <a:pt x="77777" y="4582"/>
                  </a:lnTo>
                  <a:lnTo>
                    <a:pt x="79444" y="3723"/>
                  </a:lnTo>
                  <a:lnTo>
                    <a:pt x="80000" y="3436"/>
                  </a:lnTo>
                  <a:lnTo>
                    <a:pt x="82222" y="3150"/>
                  </a:lnTo>
                  <a:lnTo>
                    <a:pt x="83888" y="3150"/>
                  </a:lnTo>
                  <a:lnTo>
                    <a:pt x="84444" y="3436"/>
                  </a:lnTo>
                  <a:lnTo>
                    <a:pt x="86111" y="4582"/>
                  </a:lnTo>
                  <a:lnTo>
                    <a:pt x="86111" y="4582"/>
                  </a:lnTo>
                  <a:lnTo>
                    <a:pt x="88333" y="9164"/>
                  </a:lnTo>
                  <a:lnTo>
                    <a:pt x="92222" y="13174"/>
                  </a:lnTo>
                  <a:lnTo>
                    <a:pt x="92222" y="13174"/>
                  </a:lnTo>
                  <a:lnTo>
                    <a:pt x="92222" y="10596"/>
                  </a:lnTo>
                  <a:lnTo>
                    <a:pt x="90555" y="7732"/>
                  </a:lnTo>
                  <a:lnTo>
                    <a:pt x="89444" y="5155"/>
                  </a:lnTo>
                  <a:lnTo>
                    <a:pt x="88333" y="2577"/>
                  </a:lnTo>
                  <a:lnTo>
                    <a:pt x="88333" y="2577"/>
                  </a:lnTo>
                  <a:lnTo>
                    <a:pt x="88333" y="1431"/>
                  </a:lnTo>
                  <a:lnTo>
                    <a:pt x="90000" y="572"/>
                  </a:lnTo>
                  <a:lnTo>
                    <a:pt x="90555" y="286"/>
                  </a:lnTo>
                  <a:lnTo>
                    <a:pt x="92222" y="0"/>
                  </a:lnTo>
                  <a:lnTo>
                    <a:pt x="94444" y="0"/>
                  </a:lnTo>
                  <a:lnTo>
                    <a:pt x="96111" y="286"/>
                  </a:lnTo>
                  <a:lnTo>
                    <a:pt x="97222" y="1145"/>
                  </a:lnTo>
                  <a:lnTo>
                    <a:pt x="97777" y="2004"/>
                  </a:lnTo>
                  <a:lnTo>
                    <a:pt x="97777" y="2004"/>
                  </a:lnTo>
                  <a:lnTo>
                    <a:pt x="98333" y="4582"/>
                  </a:lnTo>
                  <a:lnTo>
                    <a:pt x="100000" y="7732"/>
                  </a:lnTo>
                  <a:lnTo>
                    <a:pt x="101111" y="10596"/>
                  </a:lnTo>
                  <a:lnTo>
                    <a:pt x="101666" y="13747"/>
                  </a:lnTo>
                  <a:lnTo>
                    <a:pt x="101666" y="13747"/>
                  </a:lnTo>
                  <a:lnTo>
                    <a:pt x="105000" y="12601"/>
                  </a:lnTo>
                  <a:lnTo>
                    <a:pt x="107777" y="11455"/>
                  </a:lnTo>
                  <a:lnTo>
                    <a:pt x="110000" y="10310"/>
                  </a:lnTo>
                  <a:lnTo>
                    <a:pt x="111666" y="8591"/>
                  </a:lnTo>
                  <a:lnTo>
                    <a:pt x="111666" y="8591"/>
                  </a:lnTo>
                  <a:lnTo>
                    <a:pt x="112777" y="7446"/>
                  </a:lnTo>
                  <a:lnTo>
                    <a:pt x="113888" y="7159"/>
                  </a:lnTo>
                  <a:lnTo>
                    <a:pt x="115555" y="7159"/>
                  </a:lnTo>
                  <a:lnTo>
                    <a:pt x="117222" y="7159"/>
                  </a:lnTo>
                  <a:lnTo>
                    <a:pt x="118888" y="7446"/>
                  </a:lnTo>
                  <a:lnTo>
                    <a:pt x="120000" y="8305"/>
                  </a:lnTo>
                  <a:lnTo>
                    <a:pt x="120000" y="9164"/>
                  </a:lnTo>
                  <a:lnTo>
                    <a:pt x="120000" y="10310"/>
                  </a:lnTo>
                  <a:lnTo>
                    <a:pt x="120000" y="10310"/>
                  </a:lnTo>
                  <a:lnTo>
                    <a:pt x="118888" y="11742"/>
                  </a:lnTo>
                  <a:lnTo>
                    <a:pt x="116666" y="13460"/>
                  </a:lnTo>
                  <a:lnTo>
                    <a:pt x="113888" y="14606"/>
                  </a:lnTo>
                  <a:lnTo>
                    <a:pt x="111111" y="15751"/>
                  </a:lnTo>
                  <a:lnTo>
                    <a:pt x="105000" y="17756"/>
                  </a:lnTo>
                  <a:lnTo>
                    <a:pt x="97777" y="18902"/>
                  </a:lnTo>
                  <a:lnTo>
                    <a:pt x="97777" y="18902"/>
                  </a:lnTo>
                  <a:lnTo>
                    <a:pt x="96111" y="25775"/>
                  </a:lnTo>
                  <a:lnTo>
                    <a:pt x="93888" y="32649"/>
                  </a:lnTo>
                  <a:lnTo>
                    <a:pt x="90000" y="38949"/>
                  </a:lnTo>
                  <a:lnTo>
                    <a:pt x="85555" y="45823"/>
                  </a:lnTo>
                  <a:lnTo>
                    <a:pt x="80555" y="52124"/>
                  </a:lnTo>
                  <a:lnTo>
                    <a:pt x="75555" y="58138"/>
                  </a:lnTo>
                  <a:lnTo>
                    <a:pt x="64444" y="71026"/>
                  </a:lnTo>
                  <a:lnTo>
                    <a:pt x="64444" y="71026"/>
                  </a:lnTo>
                  <a:lnTo>
                    <a:pt x="52222" y="83627"/>
                  </a:lnTo>
                  <a:lnTo>
                    <a:pt x="39444" y="96515"/>
                  </a:lnTo>
                  <a:lnTo>
                    <a:pt x="31666" y="102529"/>
                  </a:lnTo>
                  <a:lnTo>
                    <a:pt x="23888" y="108544"/>
                  </a:lnTo>
                  <a:lnTo>
                    <a:pt x="16666" y="114272"/>
                  </a:lnTo>
                  <a:lnTo>
                    <a:pt x="7222" y="119427"/>
                  </a:lnTo>
                  <a:lnTo>
                    <a:pt x="7222" y="119427"/>
                  </a:lnTo>
                  <a:lnTo>
                    <a:pt x="5555" y="120000"/>
                  </a:lnTo>
                  <a:lnTo>
                    <a:pt x="3888" y="120000"/>
                  </a:lnTo>
                  <a:lnTo>
                    <a:pt x="2222" y="119713"/>
                  </a:lnTo>
                  <a:lnTo>
                    <a:pt x="1111" y="119427"/>
                  </a:lnTo>
                  <a:lnTo>
                    <a:pt x="0" y="118568"/>
                  </a:lnTo>
                  <a:lnTo>
                    <a:pt x="0" y="117708"/>
                  </a:lnTo>
                  <a:lnTo>
                    <a:pt x="0" y="116849"/>
                  </a:lnTo>
                  <a:lnTo>
                    <a:pt x="1666" y="115704"/>
                  </a:lnTo>
                  <a:lnTo>
                    <a:pt x="1666" y="1157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4" name="Google Shape;534;p24"/>
            <p:cNvSpPr/>
            <p:nvPr/>
          </p:nvSpPr>
          <p:spPr>
            <a:xfrm>
              <a:off x="2991" y="3300"/>
              <a:ext cx="600" cy="600"/>
            </a:xfrm>
            <a:custGeom>
              <a:rect b="b" l="l" r="r" t="t"/>
              <a:pathLst>
                <a:path extrusionOk="0" h="120000" w="120000">
                  <a:moveTo>
                    <a:pt x="27368" y="27885"/>
                  </a:moveTo>
                  <a:lnTo>
                    <a:pt x="27368" y="27885"/>
                  </a:lnTo>
                  <a:lnTo>
                    <a:pt x="20116" y="33371"/>
                  </a:lnTo>
                  <a:lnTo>
                    <a:pt x="10994" y="40685"/>
                  </a:lnTo>
                  <a:lnTo>
                    <a:pt x="6549" y="44114"/>
                  </a:lnTo>
                  <a:lnTo>
                    <a:pt x="3040" y="48000"/>
                  </a:lnTo>
                  <a:lnTo>
                    <a:pt x="1637" y="49600"/>
                  </a:lnTo>
                  <a:lnTo>
                    <a:pt x="701" y="51200"/>
                  </a:lnTo>
                  <a:lnTo>
                    <a:pt x="0" y="52342"/>
                  </a:lnTo>
                  <a:lnTo>
                    <a:pt x="0" y="53714"/>
                  </a:lnTo>
                  <a:lnTo>
                    <a:pt x="0" y="53714"/>
                  </a:lnTo>
                  <a:lnTo>
                    <a:pt x="233" y="54857"/>
                  </a:lnTo>
                  <a:lnTo>
                    <a:pt x="935" y="56457"/>
                  </a:lnTo>
                  <a:lnTo>
                    <a:pt x="3508" y="59657"/>
                  </a:lnTo>
                  <a:lnTo>
                    <a:pt x="7251" y="63314"/>
                  </a:lnTo>
                  <a:lnTo>
                    <a:pt x="10994" y="66971"/>
                  </a:lnTo>
                  <a:lnTo>
                    <a:pt x="19649" y="73828"/>
                  </a:lnTo>
                  <a:lnTo>
                    <a:pt x="22923" y="76571"/>
                  </a:lnTo>
                  <a:lnTo>
                    <a:pt x="25497" y="78857"/>
                  </a:lnTo>
                  <a:lnTo>
                    <a:pt x="25497" y="78857"/>
                  </a:lnTo>
                  <a:lnTo>
                    <a:pt x="43742" y="97371"/>
                  </a:lnTo>
                  <a:lnTo>
                    <a:pt x="43742" y="97371"/>
                  </a:lnTo>
                  <a:lnTo>
                    <a:pt x="54269" y="109257"/>
                  </a:lnTo>
                  <a:lnTo>
                    <a:pt x="61052" y="116114"/>
                  </a:lnTo>
                  <a:lnTo>
                    <a:pt x="63859" y="118628"/>
                  </a:lnTo>
                  <a:lnTo>
                    <a:pt x="65029" y="119771"/>
                  </a:lnTo>
                  <a:lnTo>
                    <a:pt x="65964" y="120000"/>
                  </a:lnTo>
                  <a:lnTo>
                    <a:pt x="65964" y="120000"/>
                  </a:lnTo>
                  <a:lnTo>
                    <a:pt x="67602" y="120000"/>
                  </a:lnTo>
                  <a:lnTo>
                    <a:pt x="69473" y="119771"/>
                  </a:lnTo>
                  <a:lnTo>
                    <a:pt x="71111" y="118628"/>
                  </a:lnTo>
                  <a:lnTo>
                    <a:pt x="72748" y="117714"/>
                  </a:lnTo>
                  <a:lnTo>
                    <a:pt x="76257" y="114514"/>
                  </a:lnTo>
                  <a:lnTo>
                    <a:pt x="79298" y="111771"/>
                  </a:lnTo>
                  <a:lnTo>
                    <a:pt x="79298" y="111771"/>
                  </a:lnTo>
                  <a:lnTo>
                    <a:pt x="82807" y="108114"/>
                  </a:lnTo>
                  <a:lnTo>
                    <a:pt x="86081" y="104685"/>
                  </a:lnTo>
                  <a:lnTo>
                    <a:pt x="89356" y="100800"/>
                  </a:lnTo>
                  <a:lnTo>
                    <a:pt x="91929" y="97142"/>
                  </a:lnTo>
                  <a:lnTo>
                    <a:pt x="97543" y="89371"/>
                  </a:lnTo>
                  <a:lnTo>
                    <a:pt x="102456" y="81371"/>
                  </a:lnTo>
                  <a:lnTo>
                    <a:pt x="107134" y="72914"/>
                  </a:lnTo>
                  <a:lnTo>
                    <a:pt x="111345" y="64228"/>
                  </a:lnTo>
                  <a:lnTo>
                    <a:pt x="119532" y="47085"/>
                  </a:lnTo>
                  <a:lnTo>
                    <a:pt x="119532" y="47085"/>
                  </a:lnTo>
                  <a:lnTo>
                    <a:pt x="119766" y="45714"/>
                  </a:lnTo>
                  <a:lnTo>
                    <a:pt x="120000" y="44114"/>
                  </a:lnTo>
                  <a:lnTo>
                    <a:pt x="119766" y="42514"/>
                  </a:lnTo>
                  <a:lnTo>
                    <a:pt x="119766" y="40914"/>
                  </a:lnTo>
                  <a:lnTo>
                    <a:pt x="118830" y="37485"/>
                  </a:lnTo>
                  <a:lnTo>
                    <a:pt x="117192" y="33600"/>
                  </a:lnTo>
                  <a:lnTo>
                    <a:pt x="114853" y="29485"/>
                  </a:lnTo>
                  <a:lnTo>
                    <a:pt x="112046" y="25600"/>
                  </a:lnTo>
                  <a:lnTo>
                    <a:pt x="108771" y="21485"/>
                  </a:lnTo>
                  <a:lnTo>
                    <a:pt x="105497" y="17371"/>
                  </a:lnTo>
                  <a:lnTo>
                    <a:pt x="101754" y="13485"/>
                  </a:lnTo>
                  <a:lnTo>
                    <a:pt x="98011" y="10057"/>
                  </a:lnTo>
                  <a:lnTo>
                    <a:pt x="94269" y="6857"/>
                  </a:lnTo>
                  <a:lnTo>
                    <a:pt x="90760" y="4342"/>
                  </a:lnTo>
                  <a:lnTo>
                    <a:pt x="87017" y="2057"/>
                  </a:lnTo>
                  <a:lnTo>
                    <a:pt x="83976" y="685"/>
                  </a:lnTo>
                  <a:lnTo>
                    <a:pt x="81169" y="0"/>
                  </a:lnTo>
                  <a:lnTo>
                    <a:pt x="80000" y="0"/>
                  </a:lnTo>
                  <a:lnTo>
                    <a:pt x="79064" y="457"/>
                  </a:lnTo>
                  <a:lnTo>
                    <a:pt x="79064" y="457"/>
                  </a:lnTo>
                  <a:lnTo>
                    <a:pt x="72982" y="2971"/>
                  </a:lnTo>
                  <a:lnTo>
                    <a:pt x="59415" y="9600"/>
                  </a:lnTo>
                  <a:lnTo>
                    <a:pt x="50994" y="13714"/>
                  </a:lnTo>
                  <a:lnTo>
                    <a:pt x="42339" y="18285"/>
                  </a:lnTo>
                  <a:lnTo>
                    <a:pt x="34152" y="23085"/>
                  </a:lnTo>
                  <a:lnTo>
                    <a:pt x="27368" y="27885"/>
                  </a:lnTo>
                  <a:lnTo>
                    <a:pt x="27368" y="27885"/>
                  </a:lnTo>
                  <a:close/>
                </a:path>
              </a:pathLst>
            </a:custGeom>
            <a:solidFill>
              <a:srgbClr val="00A0C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5" name="Google Shape;535;p24"/>
            <p:cNvSpPr/>
            <p:nvPr/>
          </p:nvSpPr>
          <p:spPr>
            <a:xfrm>
              <a:off x="2984" y="3295"/>
              <a:ext cx="600" cy="600"/>
            </a:xfrm>
            <a:custGeom>
              <a:rect b="b" l="l" r="r" t="t"/>
              <a:pathLst>
                <a:path extrusionOk="0" h="120000" w="120000">
                  <a:moveTo>
                    <a:pt x="83726" y="107955"/>
                  </a:moveTo>
                  <a:lnTo>
                    <a:pt x="83726" y="107955"/>
                  </a:lnTo>
                  <a:lnTo>
                    <a:pt x="88060" y="103048"/>
                  </a:lnTo>
                  <a:lnTo>
                    <a:pt x="92395" y="97695"/>
                  </a:lnTo>
                  <a:lnTo>
                    <a:pt x="96045" y="92342"/>
                  </a:lnTo>
                  <a:lnTo>
                    <a:pt x="99695" y="86765"/>
                  </a:lnTo>
                  <a:lnTo>
                    <a:pt x="103117" y="81189"/>
                  </a:lnTo>
                  <a:lnTo>
                    <a:pt x="106311" y="75390"/>
                  </a:lnTo>
                  <a:lnTo>
                    <a:pt x="112015" y="63568"/>
                  </a:lnTo>
                  <a:lnTo>
                    <a:pt x="112015" y="63568"/>
                  </a:lnTo>
                  <a:lnTo>
                    <a:pt x="115893" y="56208"/>
                  </a:lnTo>
                  <a:lnTo>
                    <a:pt x="117490" y="52862"/>
                  </a:lnTo>
                  <a:lnTo>
                    <a:pt x="118631" y="49516"/>
                  </a:lnTo>
                  <a:lnTo>
                    <a:pt x="119771" y="45947"/>
                  </a:lnTo>
                  <a:lnTo>
                    <a:pt x="120000" y="42602"/>
                  </a:lnTo>
                  <a:lnTo>
                    <a:pt x="119771" y="40817"/>
                  </a:lnTo>
                  <a:lnTo>
                    <a:pt x="119315" y="38810"/>
                  </a:lnTo>
                  <a:lnTo>
                    <a:pt x="119087" y="37026"/>
                  </a:lnTo>
                  <a:lnTo>
                    <a:pt x="118174" y="34795"/>
                  </a:lnTo>
                  <a:lnTo>
                    <a:pt x="118174" y="34795"/>
                  </a:lnTo>
                  <a:lnTo>
                    <a:pt x="116577" y="31449"/>
                  </a:lnTo>
                  <a:lnTo>
                    <a:pt x="114524" y="28327"/>
                  </a:lnTo>
                  <a:lnTo>
                    <a:pt x="112699" y="25204"/>
                  </a:lnTo>
                  <a:lnTo>
                    <a:pt x="110418" y="22081"/>
                  </a:lnTo>
                  <a:lnTo>
                    <a:pt x="105399" y="16059"/>
                  </a:lnTo>
                  <a:lnTo>
                    <a:pt x="99923" y="10929"/>
                  </a:lnTo>
                  <a:lnTo>
                    <a:pt x="99923" y="10929"/>
                  </a:lnTo>
                  <a:lnTo>
                    <a:pt x="94448" y="6245"/>
                  </a:lnTo>
                  <a:lnTo>
                    <a:pt x="91711" y="4014"/>
                  </a:lnTo>
                  <a:lnTo>
                    <a:pt x="88517" y="2230"/>
                  </a:lnTo>
                  <a:lnTo>
                    <a:pt x="85323" y="669"/>
                  </a:lnTo>
                  <a:lnTo>
                    <a:pt x="83726" y="223"/>
                  </a:lnTo>
                  <a:lnTo>
                    <a:pt x="81901" y="0"/>
                  </a:lnTo>
                  <a:lnTo>
                    <a:pt x="80304" y="0"/>
                  </a:lnTo>
                  <a:lnTo>
                    <a:pt x="78707" y="0"/>
                  </a:lnTo>
                  <a:lnTo>
                    <a:pt x="76653" y="223"/>
                  </a:lnTo>
                  <a:lnTo>
                    <a:pt x="75057" y="892"/>
                  </a:lnTo>
                  <a:lnTo>
                    <a:pt x="75057" y="892"/>
                  </a:lnTo>
                  <a:lnTo>
                    <a:pt x="62737" y="6914"/>
                  </a:lnTo>
                  <a:lnTo>
                    <a:pt x="50190" y="12713"/>
                  </a:lnTo>
                  <a:lnTo>
                    <a:pt x="44258" y="15836"/>
                  </a:lnTo>
                  <a:lnTo>
                    <a:pt x="38555" y="19182"/>
                  </a:lnTo>
                  <a:lnTo>
                    <a:pt x="32851" y="22973"/>
                  </a:lnTo>
                  <a:lnTo>
                    <a:pt x="27148" y="26765"/>
                  </a:lnTo>
                  <a:lnTo>
                    <a:pt x="27148" y="26765"/>
                  </a:lnTo>
                  <a:lnTo>
                    <a:pt x="20988" y="31672"/>
                  </a:lnTo>
                  <a:lnTo>
                    <a:pt x="14600" y="36356"/>
                  </a:lnTo>
                  <a:lnTo>
                    <a:pt x="8669" y="41263"/>
                  </a:lnTo>
                  <a:lnTo>
                    <a:pt x="5703" y="43940"/>
                  </a:lnTo>
                  <a:lnTo>
                    <a:pt x="2965" y="46617"/>
                  </a:lnTo>
                  <a:lnTo>
                    <a:pt x="2965" y="46617"/>
                  </a:lnTo>
                  <a:lnTo>
                    <a:pt x="1825" y="47955"/>
                  </a:lnTo>
                  <a:lnTo>
                    <a:pt x="912" y="49070"/>
                  </a:lnTo>
                  <a:lnTo>
                    <a:pt x="684" y="50408"/>
                  </a:lnTo>
                  <a:lnTo>
                    <a:pt x="228" y="51524"/>
                  </a:lnTo>
                  <a:lnTo>
                    <a:pt x="0" y="52862"/>
                  </a:lnTo>
                  <a:lnTo>
                    <a:pt x="0" y="54200"/>
                  </a:lnTo>
                  <a:lnTo>
                    <a:pt x="912" y="56208"/>
                  </a:lnTo>
                  <a:lnTo>
                    <a:pt x="2281" y="58884"/>
                  </a:lnTo>
                  <a:lnTo>
                    <a:pt x="3878" y="60669"/>
                  </a:lnTo>
                  <a:lnTo>
                    <a:pt x="5703" y="62899"/>
                  </a:lnTo>
                  <a:lnTo>
                    <a:pt x="7984" y="64907"/>
                  </a:lnTo>
                  <a:lnTo>
                    <a:pt x="7984" y="64907"/>
                  </a:lnTo>
                  <a:lnTo>
                    <a:pt x="14600" y="70706"/>
                  </a:lnTo>
                  <a:lnTo>
                    <a:pt x="21673" y="76282"/>
                  </a:lnTo>
                  <a:lnTo>
                    <a:pt x="21673" y="76282"/>
                  </a:lnTo>
                  <a:lnTo>
                    <a:pt x="26007" y="80297"/>
                  </a:lnTo>
                  <a:lnTo>
                    <a:pt x="30798" y="84981"/>
                  </a:lnTo>
                  <a:lnTo>
                    <a:pt x="39467" y="93903"/>
                  </a:lnTo>
                  <a:lnTo>
                    <a:pt x="39467" y="93903"/>
                  </a:lnTo>
                  <a:lnTo>
                    <a:pt x="44486" y="99479"/>
                  </a:lnTo>
                  <a:lnTo>
                    <a:pt x="49733" y="105055"/>
                  </a:lnTo>
                  <a:lnTo>
                    <a:pt x="54752" y="111078"/>
                  </a:lnTo>
                  <a:lnTo>
                    <a:pt x="60228" y="116431"/>
                  </a:lnTo>
                  <a:lnTo>
                    <a:pt x="60228" y="116431"/>
                  </a:lnTo>
                  <a:lnTo>
                    <a:pt x="62281" y="117992"/>
                  </a:lnTo>
                  <a:lnTo>
                    <a:pt x="64334" y="119107"/>
                  </a:lnTo>
                  <a:lnTo>
                    <a:pt x="66159" y="120000"/>
                  </a:lnTo>
                  <a:lnTo>
                    <a:pt x="67528" y="120000"/>
                  </a:lnTo>
                  <a:lnTo>
                    <a:pt x="68669" y="119776"/>
                  </a:lnTo>
                  <a:lnTo>
                    <a:pt x="68669" y="119776"/>
                  </a:lnTo>
                  <a:lnTo>
                    <a:pt x="70950" y="119553"/>
                  </a:lnTo>
                  <a:lnTo>
                    <a:pt x="73231" y="118215"/>
                  </a:lnTo>
                  <a:lnTo>
                    <a:pt x="75057" y="116654"/>
                  </a:lnTo>
                  <a:lnTo>
                    <a:pt x="77110" y="115092"/>
                  </a:lnTo>
                  <a:lnTo>
                    <a:pt x="80760" y="111301"/>
                  </a:lnTo>
                  <a:lnTo>
                    <a:pt x="83726" y="107955"/>
                  </a:lnTo>
                  <a:lnTo>
                    <a:pt x="83726" y="107955"/>
                  </a:lnTo>
                  <a:close/>
                  <a:moveTo>
                    <a:pt x="69353" y="115985"/>
                  </a:moveTo>
                  <a:lnTo>
                    <a:pt x="69353" y="115985"/>
                  </a:lnTo>
                  <a:lnTo>
                    <a:pt x="68441" y="116431"/>
                  </a:lnTo>
                  <a:lnTo>
                    <a:pt x="67528" y="116431"/>
                  </a:lnTo>
                  <a:lnTo>
                    <a:pt x="66615" y="116431"/>
                  </a:lnTo>
                  <a:lnTo>
                    <a:pt x="65475" y="115762"/>
                  </a:lnTo>
                  <a:lnTo>
                    <a:pt x="63650" y="114869"/>
                  </a:lnTo>
                  <a:lnTo>
                    <a:pt x="61825" y="112862"/>
                  </a:lnTo>
                  <a:lnTo>
                    <a:pt x="58174" y="109293"/>
                  </a:lnTo>
                  <a:lnTo>
                    <a:pt x="55665" y="106171"/>
                  </a:lnTo>
                  <a:lnTo>
                    <a:pt x="55665" y="106171"/>
                  </a:lnTo>
                  <a:lnTo>
                    <a:pt x="41977" y="91449"/>
                  </a:lnTo>
                  <a:lnTo>
                    <a:pt x="28060" y="76728"/>
                  </a:lnTo>
                  <a:lnTo>
                    <a:pt x="28060" y="76728"/>
                  </a:lnTo>
                  <a:lnTo>
                    <a:pt x="24866" y="74052"/>
                  </a:lnTo>
                  <a:lnTo>
                    <a:pt x="21673" y="71598"/>
                  </a:lnTo>
                  <a:lnTo>
                    <a:pt x="15057" y="66245"/>
                  </a:lnTo>
                  <a:lnTo>
                    <a:pt x="11406" y="63791"/>
                  </a:lnTo>
                  <a:lnTo>
                    <a:pt x="8669" y="60892"/>
                  </a:lnTo>
                  <a:lnTo>
                    <a:pt x="5703" y="57769"/>
                  </a:lnTo>
                  <a:lnTo>
                    <a:pt x="3878" y="54423"/>
                  </a:lnTo>
                  <a:lnTo>
                    <a:pt x="3878" y="54423"/>
                  </a:lnTo>
                  <a:lnTo>
                    <a:pt x="3422" y="53531"/>
                  </a:lnTo>
                  <a:lnTo>
                    <a:pt x="3422" y="52639"/>
                  </a:lnTo>
                  <a:lnTo>
                    <a:pt x="4106" y="50631"/>
                  </a:lnTo>
                  <a:lnTo>
                    <a:pt x="5475" y="48847"/>
                  </a:lnTo>
                  <a:lnTo>
                    <a:pt x="7300" y="47063"/>
                  </a:lnTo>
                  <a:lnTo>
                    <a:pt x="11406" y="43494"/>
                  </a:lnTo>
                  <a:lnTo>
                    <a:pt x="14600" y="41040"/>
                  </a:lnTo>
                  <a:lnTo>
                    <a:pt x="14600" y="41040"/>
                  </a:lnTo>
                  <a:lnTo>
                    <a:pt x="21901" y="35464"/>
                  </a:lnTo>
                  <a:lnTo>
                    <a:pt x="29657" y="29888"/>
                  </a:lnTo>
                  <a:lnTo>
                    <a:pt x="29657" y="29888"/>
                  </a:lnTo>
                  <a:lnTo>
                    <a:pt x="33307" y="26765"/>
                  </a:lnTo>
                  <a:lnTo>
                    <a:pt x="37642" y="24312"/>
                  </a:lnTo>
                  <a:lnTo>
                    <a:pt x="46539" y="19182"/>
                  </a:lnTo>
                  <a:lnTo>
                    <a:pt x="54980" y="14498"/>
                  </a:lnTo>
                  <a:lnTo>
                    <a:pt x="64334" y="10260"/>
                  </a:lnTo>
                  <a:lnTo>
                    <a:pt x="64334" y="10260"/>
                  </a:lnTo>
                  <a:lnTo>
                    <a:pt x="68441" y="7806"/>
                  </a:lnTo>
                  <a:lnTo>
                    <a:pt x="73231" y="5353"/>
                  </a:lnTo>
                  <a:lnTo>
                    <a:pt x="75741" y="4237"/>
                  </a:lnTo>
                  <a:lnTo>
                    <a:pt x="78250" y="3345"/>
                  </a:lnTo>
                  <a:lnTo>
                    <a:pt x="80532" y="3122"/>
                  </a:lnTo>
                  <a:lnTo>
                    <a:pt x="83041" y="3791"/>
                  </a:lnTo>
                  <a:lnTo>
                    <a:pt x="83041" y="3791"/>
                  </a:lnTo>
                  <a:lnTo>
                    <a:pt x="86235" y="4907"/>
                  </a:lnTo>
                  <a:lnTo>
                    <a:pt x="89429" y="6914"/>
                  </a:lnTo>
                  <a:lnTo>
                    <a:pt x="92623" y="8921"/>
                  </a:lnTo>
                  <a:lnTo>
                    <a:pt x="95589" y="11598"/>
                  </a:lnTo>
                  <a:lnTo>
                    <a:pt x="98326" y="14275"/>
                  </a:lnTo>
                  <a:lnTo>
                    <a:pt x="101292" y="17174"/>
                  </a:lnTo>
                  <a:lnTo>
                    <a:pt x="106083" y="22750"/>
                  </a:lnTo>
                  <a:lnTo>
                    <a:pt x="106083" y="22750"/>
                  </a:lnTo>
                  <a:lnTo>
                    <a:pt x="110418" y="28327"/>
                  </a:lnTo>
                  <a:lnTo>
                    <a:pt x="112243" y="31449"/>
                  </a:lnTo>
                  <a:lnTo>
                    <a:pt x="114296" y="34572"/>
                  </a:lnTo>
                  <a:lnTo>
                    <a:pt x="115437" y="37918"/>
                  </a:lnTo>
                  <a:lnTo>
                    <a:pt x="116577" y="41263"/>
                  </a:lnTo>
                  <a:lnTo>
                    <a:pt x="116577" y="43271"/>
                  </a:lnTo>
                  <a:lnTo>
                    <a:pt x="116121" y="44832"/>
                  </a:lnTo>
                  <a:lnTo>
                    <a:pt x="115893" y="46617"/>
                  </a:lnTo>
                  <a:lnTo>
                    <a:pt x="115209" y="48178"/>
                  </a:lnTo>
                  <a:lnTo>
                    <a:pt x="115209" y="48178"/>
                  </a:lnTo>
                  <a:lnTo>
                    <a:pt x="109277" y="60892"/>
                  </a:lnTo>
                  <a:lnTo>
                    <a:pt x="103117" y="73828"/>
                  </a:lnTo>
                  <a:lnTo>
                    <a:pt x="99695" y="79628"/>
                  </a:lnTo>
                  <a:lnTo>
                    <a:pt x="96045" y="85873"/>
                  </a:lnTo>
                  <a:lnTo>
                    <a:pt x="92395" y="91672"/>
                  </a:lnTo>
                  <a:lnTo>
                    <a:pt x="88060" y="97472"/>
                  </a:lnTo>
                  <a:lnTo>
                    <a:pt x="88060" y="97472"/>
                  </a:lnTo>
                  <a:lnTo>
                    <a:pt x="83954" y="102379"/>
                  </a:lnTo>
                  <a:lnTo>
                    <a:pt x="79619" y="107732"/>
                  </a:lnTo>
                  <a:lnTo>
                    <a:pt x="77110" y="110185"/>
                  </a:lnTo>
                  <a:lnTo>
                    <a:pt x="74372" y="112416"/>
                  </a:lnTo>
                  <a:lnTo>
                    <a:pt x="71863" y="114200"/>
                  </a:lnTo>
                  <a:lnTo>
                    <a:pt x="69353" y="115985"/>
                  </a:lnTo>
                  <a:lnTo>
                    <a:pt x="69353" y="1159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6" name="Google Shape;536;p24"/>
            <p:cNvSpPr/>
            <p:nvPr/>
          </p:nvSpPr>
          <p:spPr>
            <a:xfrm>
              <a:off x="3351" y="2982"/>
              <a:ext cx="600" cy="600"/>
            </a:xfrm>
            <a:custGeom>
              <a:rect b="b" l="l" r="r" t="t"/>
              <a:pathLst>
                <a:path extrusionOk="0" h="120000" w="120000">
                  <a:moveTo>
                    <a:pt x="37795" y="1603"/>
                  </a:moveTo>
                  <a:lnTo>
                    <a:pt x="37795" y="1603"/>
                  </a:lnTo>
                  <a:lnTo>
                    <a:pt x="32598" y="2748"/>
                  </a:lnTo>
                  <a:lnTo>
                    <a:pt x="28110" y="4351"/>
                  </a:lnTo>
                  <a:lnTo>
                    <a:pt x="23385" y="6412"/>
                  </a:lnTo>
                  <a:lnTo>
                    <a:pt x="19370" y="8931"/>
                  </a:lnTo>
                  <a:lnTo>
                    <a:pt x="16062" y="11908"/>
                  </a:lnTo>
                  <a:lnTo>
                    <a:pt x="12755" y="15343"/>
                  </a:lnTo>
                  <a:lnTo>
                    <a:pt x="10157" y="19007"/>
                  </a:lnTo>
                  <a:lnTo>
                    <a:pt x="7559" y="23129"/>
                  </a:lnTo>
                  <a:lnTo>
                    <a:pt x="5669" y="27251"/>
                  </a:lnTo>
                  <a:lnTo>
                    <a:pt x="4015" y="31832"/>
                  </a:lnTo>
                  <a:lnTo>
                    <a:pt x="2598" y="36183"/>
                  </a:lnTo>
                  <a:lnTo>
                    <a:pt x="1653" y="40763"/>
                  </a:lnTo>
                  <a:lnTo>
                    <a:pt x="708" y="45114"/>
                  </a:lnTo>
                  <a:lnTo>
                    <a:pt x="236" y="49694"/>
                  </a:lnTo>
                  <a:lnTo>
                    <a:pt x="0" y="54045"/>
                  </a:lnTo>
                  <a:lnTo>
                    <a:pt x="236" y="58167"/>
                  </a:lnTo>
                  <a:lnTo>
                    <a:pt x="236" y="58167"/>
                  </a:lnTo>
                  <a:lnTo>
                    <a:pt x="708" y="63664"/>
                  </a:lnTo>
                  <a:lnTo>
                    <a:pt x="1181" y="69160"/>
                  </a:lnTo>
                  <a:lnTo>
                    <a:pt x="2362" y="74427"/>
                  </a:lnTo>
                  <a:lnTo>
                    <a:pt x="3543" y="80381"/>
                  </a:lnTo>
                  <a:lnTo>
                    <a:pt x="5196" y="85648"/>
                  </a:lnTo>
                  <a:lnTo>
                    <a:pt x="7559" y="91145"/>
                  </a:lnTo>
                  <a:lnTo>
                    <a:pt x="10629" y="96183"/>
                  </a:lnTo>
                  <a:lnTo>
                    <a:pt x="12283" y="98473"/>
                  </a:lnTo>
                  <a:lnTo>
                    <a:pt x="14173" y="100992"/>
                  </a:lnTo>
                  <a:lnTo>
                    <a:pt x="16535" y="103282"/>
                  </a:lnTo>
                  <a:lnTo>
                    <a:pt x="18425" y="105572"/>
                  </a:lnTo>
                  <a:lnTo>
                    <a:pt x="21023" y="107404"/>
                  </a:lnTo>
                  <a:lnTo>
                    <a:pt x="23622" y="109465"/>
                  </a:lnTo>
                  <a:lnTo>
                    <a:pt x="26692" y="111297"/>
                  </a:lnTo>
                  <a:lnTo>
                    <a:pt x="29527" y="112900"/>
                  </a:lnTo>
                  <a:lnTo>
                    <a:pt x="33307" y="114503"/>
                  </a:lnTo>
                  <a:lnTo>
                    <a:pt x="36850" y="115648"/>
                  </a:lnTo>
                  <a:lnTo>
                    <a:pt x="40629" y="117022"/>
                  </a:lnTo>
                  <a:lnTo>
                    <a:pt x="44881" y="117938"/>
                  </a:lnTo>
                  <a:lnTo>
                    <a:pt x="49133" y="118625"/>
                  </a:lnTo>
                  <a:lnTo>
                    <a:pt x="54094" y="119312"/>
                  </a:lnTo>
                  <a:lnTo>
                    <a:pt x="59055" y="119541"/>
                  </a:lnTo>
                  <a:lnTo>
                    <a:pt x="64251" y="120000"/>
                  </a:lnTo>
                  <a:lnTo>
                    <a:pt x="69921" y="119541"/>
                  </a:lnTo>
                  <a:lnTo>
                    <a:pt x="75354" y="119312"/>
                  </a:lnTo>
                  <a:lnTo>
                    <a:pt x="75354" y="119312"/>
                  </a:lnTo>
                  <a:lnTo>
                    <a:pt x="80078" y="118854"/>
                  </a:lnTo>
                  <a:lnTo>
                    <a:pt x="84094" y="118396"/>
                  </a:lnTo>
                  <a:lnTo>
                    <a:pt x="87637" y="117251"/>
                  </a:lnTo>
                  <a:lnTo>
                    <a:pt x="91181" y="116335"/>
                  </a:lnTo>
                  <a:lnTo>
                    <a:pt x="94488" y="115190"/>
                  </a:lnTo>
                  <a:lnTo>
                    <a:pt x="97559" y="113816"/>
                  </a:lnTo>
                  <a:lnTo>
                    <a:pt x="100157" y="112213"/>
                  </a:lnTo>
                  <a:lnTo>
                    <a:pt x="102755" y="110381"/>
                  </a:lnTo>
                  <a:lnTo>
                    <a:pt x="104881" y="108320"/>
                  </a:lnTo>
                  <a:lnTo>
                    <a:pt x="107007" y="106488"/>
                  </a:lnTo>
                  <a:lnTo>
                    <a:pt x="108661" y="104198"/>
                  </a:lnTo>
                  <a:lnTo>
                    <a:pt x="110314" y="102366"/>
                  </a:lnTo>
                  <a:lnTo>
                    <a:pt x="113385" y="97557"/>
                  </a:lnTo>
                  <a:lnTo>
                    <a:pt x="115275" y="92519"/>
                  </a:lnTo>
                  <a:lnTo>
                    <a:pt x="116929" y="87251"/>
                  </a:lnTo>
                  <a:lnTo>
                    <a:pt x="118346" y="82213"/>
                  </a:lnTo>
                  <a:lnTo>
                    <a:pt x="119055" y="77175"/>
                  </a:lnTo>
                  <a:lnTo>
                    <a:pt x="119291" y="71908"/>
                  </a:lnTo>
                  <a:lnTo>
                    <a:pt x="120000" y="62290"/>
                  </a:lnTo>
                  <a:lnTo>
                    <a:pt x="120000" y="54503"/>
                  </a:lnTo>
                  <a:lnTo>
                    <a:pt x="120000" y="54503"/>
                  </a:lnTo>
                  <a:lnTo>
                    <a:pt x="120000" y="48320"/>
                  </a:lnTo>
                  <a:lnTo>
                    <a:pt x="119291" y="42366"/>
                  </a:lnTo>
                  <a:lnTo>
                    <a:pt x="118582" y="36870"/>
                  </a:lnTo>
                  <a:lnTo>
                    <a:pt x="117401" y="31832"/>
                  </a:lnTo>
                  <a:lnTo>
                    <a:pt x="115748" y="27022"/>
                  </a:lnTo>
                  <a:lnTo>
                    <a:pt x="113622" y="22671"/>
                  </a:lnTo>
                  <a:lnTo>
                    <a:pt x="111023" y="19007"/>
                  </a:lnTo>
                  <a:lnTo>
                    <a:pt x="108425" y="15343"/>
                  </a:lnTo>
                  <a:lnTo>
                    <a:pt x="105118" y="12137"/>
                  </a:lnTo>
                  <a:lnTo>
                    <a:pt x="101574" y="9618"/>
                  </a:lnTo>
                  <a:lnTo>
                    <a:pt x="97559" y="7099"/>
                  </a:lnTo>
                  <a:lnTo>
                    <a:pt x="92834" y="5267"/>
                  </a:lnTo>
                  <a:lnTo>
                    <a:pt x="87874" y="3664"/>
                  </a:lnTo>
                  <a:lnTo>
                    <a:pt x="82677" y="2290"/>
                  </a:lnTo>
                  <a:lnTo>
                    <a:pt x="77007" y="1374"/>
                  </a:lnTo>
                  <a:lnTo>
                    <a:pt x="70866" y="687"/>
                  </a:lnTo>
                  <a:lnTo>
                    <a:pt x="70866" y="687"/>
                  </a:lnTo>
                  <a:lnTo>
                    <a:pt x="69212" y="687"/>
                  </a:lnTo>
                  <a:lnTo>
                    <a:pt x="63307" y="458"/>
                  </a:lnTo>
                  <a:lnTo>
                    <a:pt x="59055" y="0"/>
                  </a:lnTo>
                  <a:lnTo>
                    <a:pt x="53149" y="458"/>
                  </a:lnTo>
                  <a:lnTo>
                    <a:pt x="46062" y="1145"/>
                  </a:lnTo>
                  <a:lnTo>
                    <a:pt x="37795" y="1603"/>
                  </a:lnTo>
                  <a:lnTo>
                    <a:pt x="37795" y="1603"/>
                  </a:lnTo>
                  <a:close/>
                </a:path>
              </a:pathLst>
            </a:custGeom>
            <a:solidFill>
              <a:srgbClr val="E8E3D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7" name="Google Shape;537;p24"/>
            <p:cNvSpPr/>
            <p:nvPr/>
          </p:nvSpPr>
          <p:spPr>
            <a:xfrm>
              <a:off x="3341" y="2975"/>
              <a:ext cx="600" cy="600"/>
            </a:xfrm>
            <a:custGeom>
              <a:rect b="b" l="l" r="r" t="t"/>
              <a:pathLst>
                <a:path extrusionOk="0" h="120000" w="120000">
                  <a:moveTo>
                    <a:pt x="109733" y="17174"/>
                  </a:moveTo>
                  <a:lnTo>
                    <a:pt x="109733" y="17174"/>
                  </a:lnTo>
                  <a:lnTo>
                    <a:pt x="106768" y="13382"/>
                  </a:lnTo>
                  <a:lnTo>
                    <a:pt x="103574" y="10706"/>
                  </a:lnTo>
                  <a:lnTo>
                    <a:pt x="99695" y="7806"/>
                  </a:lnTo>
                  <a:lnTo>
                    <a:pt x="95589" y="5799"/>
                  </a:lnTo>
                  <a:lnTo>
                    <a:pt x="91026" y="4237"/>
                  </a:lnTo>
                  <a:lnTo>
                    <a:pt x="86692" y="2676"/>
                  </a:lnTo>
                  <a:lnTo>
                    <a:pt x="81901" y="1561"/>
                  </a:lnTo>
                  <a:lnTo>
                    <a:pt x="77110" y="669"/>
                  </a:lnTo>
                  <a:lnTo>
                    <a:pt x="71863" y="446"/>
                  </a:lnTo>
                  <a:lnTo>
                    <a:pt x="66844" y="0"/>
                  </a:lnTo>
                  <a:lnTo>
                    <a:pt x="57034" y="0"/>
                  </a:lnTo>
                  <a:lnTo>
                    <a:pt x="47452" y="669"/>
                  </a:lnTo>
                  <a:lnTo>
                    <a:pt x="38555" y="1338"/>
                  </a:lnTo>
                  <a:lnTo>
                    <a:pt x="38555" y="1338"/>
                  </a:lnTo>
                  <a:lnTo>
                    <a:pt x="34676" y="2230"/>
                  </a:lnTo>
                  <a:lnTo>
                    <a:pt x="30798" y="3122"/>
                  </a:lnTo>
                  <a:lnTo>
                    <a:pt x="27376" y="4460"/>
                  </a:lnTo>
                  <a:lnTo>
                    <a:pt x="24182" y="6022"/>
                  </a:lnTo>
                  <a:lnTo>
                    <a:pt x="21444" y="8252"/>
                  </a:lnTo>
                  <a:lnTo>
                    <a:pt x="18479" y="10037"/>
                  </a:lnTo>
                  <a:lnTo>
                    <a:pt x="15969" y="12490"/>
                  </a:lnTo>
                  <a:lnTo>
                    <a:pt x="13460" y="14944"/>
                  </a:lnTo>
                  <a:lnTo>
                    <a:pt x="11178" y="17843"/>
                  </a:lnTo>
                  <a:lnTo>
                    <a:pt x="9353" y="20743"/>
                  </a:lnTo>
                  <a:lnTo>
                    <a:pt x="7756" y="23643"/>
                  </a:lnTo>
                  <a:lnTo>
                    <a:pt x="6159" y="27211"/>
                  </a:lnTo>
                  <a:lnTo>
                    <a:pt x="4562" y="30557"/>
                  </a:lnTo>
                  <a:lnTo>
                    <a:pt x="3193" y="34126"/>
                  </a:lnTo>
                  <a:lnTo>
                    <a:pt x="2281" y="37695"/>
                  </a:lnTo>
                  <a:lnTo>
                    <a:pt x="1596" y="41486"/>
                  </a:lnTo>
                  <a:lnTo>
                    <a:pt x="912" y="45278"/>
                  </a:lnTo>
                  <a:lnTo>
                    <a:pt x="456" y="48847"/>
                  </a:lnTo>
                  <a:lnTo>
                    <a:pt x="0" y="56654"/>
                  </a:lnTo>
                  <a:lnTo>
                    <a:pt x="684" y="64237"/>
                  </a:lnTo>
                  <a:lnTo>
                    <a:pt x="1596" y="72044"/>
                  </a:lnTo>
                  <a:lnTo>
                    <a:pt x="3193" y="79182"/>
                  </a:lnTo>
                  <a:lnTo>
                    <a:pt x="5703" y="85873"/>
                  </a:lnTo>
                  <a:lnTo>
                    <a:pt x="7072" y="89442"/>
                  </a:lnTo>
                  <a:lnTo>
                    <a:pt x="8669" y="92565"/>
                  </a:lnTo>
                  <a:lnTo>
                    <a:pt x="10494" y="95241"/>
                  </a:lnTo>
                  <a:lnTo>
                    <a:pt x="12547" y="98141"/>
                  </a:lnTo>
                  <a:lnTo>
                    <a:pt x="12547" y="98141"/>
                  </a:lnTo>
                  <a:lnTo>
                    <a:pt x="15057" y="101486"/>
                  </a:lnTo>
                  <a:lnTo>
                    <a:pt x="18250" y="104609"/>
                  </a:lnTo>
                  <a:lnTo>
                    <a:pt x="21444" y="107509"/>
                  </a:lnTo>
                  <a:lnTo>
                    <a:pt x="24638" y="109739"/>
                  </a:lnTo>
                  <a:lnTo>
                    <a:pt x="28060" y="111747"/>
                  </a:lnTo>
                  <a:lnTo>
                    <a:pt x="31939" y="113754"/>
                  </a:lnTo>
                  <a:lnTo>
                    <a:pt x="35589" y="115315"/>
                  </a:lnTo>
                  <a:lnTo>
                    <a:pt x="39467" y="116431"/>
                  </a:lnTo>
                  <a:lnTo>
                    <a:pt x="43574" y="117769"/>
                  </a:lnTo>
                  <a:lnTo>
                    <a:pt x="47680" y="118661"/>
                  </a:lnTo>
                  <a:lnTo>
                    <a:pt x="52015" y="119330"/>
                  </a:lnTo>
                  <a:lnTo>
                    <a:pt x="56121" y="119553"/>
                  </a:lnTo>
                  <a:lnTo>
                    <a:pt x="64562" y="120000"/>
                  </a:lnTo>
                  <a:lnTo>
                    <a:pt x="73231" y="120000"/>
                  </a:lnTo>
                  <a:lnTo>
                    <a:pt x="73231" y="120000"/>
                  </a:lnTo>
                  <a:lnTo>
                    <a:pt x="77110" y="119553"/>
                  </a:lnTo>
                  <a:lnTo>
                    <a:pt x="81216" y="118884"/>
                  </a:lnTo>
                  <a:lnTo>
                    <a:pt x="85095" y="117992"/>
                  </a:lnTo>
                  <a:lnTo>
                    <a:pt x="88517" y="117100"/>
                  </a:lnTo>
                  <a:lnTo>
                    <a:pt x="91939" y="115762"/>
                  </a:lnTo>
                  <a:lnTo>
                    <a:pt x="95589" y="114200"/>
                  </a:lnTo>
                  <a:lnTo>
                    <a:pt x="98783" y="112416"/>
                  </a:lnTo>
                  <a:lnTo>
                    <a:pt x="101520" y="110631"/>
                  </a:lnTo>
                  <a:lnTo>
                    <a:pt x="104486" y="108401"/>
                  </a:lnTo>
                  <a:lnTo>
                    <a:pt x="106996" y="105947"/>
                  </a:lnTo>
                  <a:lnTo>
                    <a:pt x="109277" y="103048"/>
                  </a:lnTo>
                  <a:lnTo>
                    <a:pt x="111330" y="100371"/>
                  </a:lnTo>
                  <a:lnTo>
                    <a:pt x="113384" y="97249"/>
                  </a:lnTo>
                  <a:lnTo>
                    <a:pt x="114980" y="93457"/>
                  </a:lnTo>
                  <a:lnTo>
                    <a:pt x="116121" y="90111"/>
                  </a:lnTo>
                  <a:lnTo>
                    <a:pt x="117490" y="85873"/>
                  </a:lnTo>
                  <a:lnTo>
                    <a:pt x="117490" y="85873"/>
                  </a:lnTo>
                  <a:lnTo>
                    <a:pt x="118174" y="82304"/>
                  </a:lnTo>
                  <a:lnTo>
                    <a:pt x="118859" y="78513"/>
                  </a:lnTo>
                  <a:lnTo>
                    <a:pt x="119315" y="71375"/>
                  </a:lnTo>
                  <a:lnTo>
                    <a:pt x="119771" y="63791"/>
                  </a:lnTo>
                  <a:lnTo>
                    <a:pt x="120000" y="56431"/>
                  </a:lnTo>
                  <a:lnTo>
                    <a:pt x="120000" y="56431"/>
                  </a:lnTo>
                  <a:lnTo>
                    <a:pt x="120000" y="51078"/>
                  </a:lnTo>
                  <a:lnTo>
                    <a:pt x="119771" y="46171"/>
                  </a:lnTo>
                  <a:lnTo>
                    <a:pt x="119315" y="40817"/>
                  </a:lnTo>
                  <a:lnTo>
                    <a:pt x="118403" y="35910"/>
                  </a:lnTo>
                  <a:lnTo>
                    <a:pt x="116806" y="31003"/>
                  </a:lnTo>
                  <a:lnTo>
                    <a:pt x="115209" y="25873"/>
                  </a:lnTo>
                  <a:lnTo>
                    <a:pt x="112699" y="21635"/>
                  </a:lnTo>
                  <a:lnTo>
                    <a:pt x="109733" y="17174"/>
                  </a:lnTo>
                  <a:lnTo>
                    <a:pt x="109733" y="17174"/>
                  </a:lnTo>
                  <a:close/>
                  <a:moveTo>
                    <a:pt x="115665" y="73605"/>
                  </a:moveTo>
                  <a:lnTo>
                    <a:pt x="115665" y="73605"/>
                  </a:lnTo>
                  <a:lnTo>
                    <a:pt x="114524" y="80743"/>
                  </a:lnTo>
                  <a:lnTo>
                    <a:pt x="114068" y="84089"/>
                  </a:lnTo>
                  <a:lnTo>
                    <a:pt x="112927" y="87434"/>
                  </a:lnTo>
                  <a:lnTo>
                    <a:pt x="112015" y="91003"/>
                  </a:lnTo>
                  <a:lnTo>
                    <a:pt x="110874" y="94349"/>
                  </a:lnTo>
                  <a:lnTo>
                    <a:pt x="108821" y="97472"/>
                  </a:lnTo>
                  <a:lnTo>
                    <a:pt x="106996" y="100594"/>
                  </a:lnTo>
                  <a:lnTo>
                    <a:pt x="106996" y="100594"/>
                  </a:lnTo>
                  <a:lnTo>
                    <a:pt x="104030" y="103940"/>
                  </a:lnTo>
                  <a:lnTo>
                    <a:pt x="100608" y="107063"/>
                  </a:lnTo>
                  <a:lnTo>
                    <a:pt x="97186" y="109739"/>
                  </a:lnTo>
                  <a:lnTo>
                    <a:pt x="93079" y="111747"/>
                  </a:lnTo>
                  <a:lnTo>
                    <a:pt x="88517" y="113308"/>
                  </a:lnTo>
                  <a:lnTo>
                    <a:pt x="83954" y="114646"/>
                  </a:lnTo>
                  <a:lnTo>
                    <a:pt x="79619" y="115539"/>
                  </a:lnTo>
                  <a:lnTo>
                    <a:pt x="74828" y="116208"/>
                  </a:lnTo>
                  <a:lnTo>
                    <a:pt x="74828" y="116208"/>
                  </a:lnTo>
                  <a:lnTo>
                    <a:pt x="70266" y="116431"/>
                  </a:lnTo>
                  <a:lnTo>
                    <a:pt x="65703" y="116431"/>
                  </a:lnTo>
                  <a:lnTo>
                    <a:pt x="61140" y="116431"/>
                  </a:lnTo>
                  <a:lnTo>
                    <a:pt x="56349" y="116208"/>
                  </a:lnTo>
                  <a:lnTo>
                    <a:pt x="52015" y="115539"/>
                  </a:lnTo>
                  <a:lnTo>
                    <a:pt x="47452" y="114869"/>
                  </a:lnTo>
                  <a:lnTo>
                    <a:pt x="43117" y="113754"/>
                  </a:lnTo>
                  <a:lnTo>
                    <a:pt x="38555" y="112416"/>
                  </a:lnTo>
                  <a:lnTo>
                    <a:pt x="34448" y="110855"/>
                  </a:lnTo>
                  <a:lnTo>
                    <a:pt x="30570" y="109070"/>
                  </a:lnTo>
                  <a:lnTo>
                    <a:pt x="26692" y="106617"/>
                  </a:lnTo>
                  <a:lnTo>
                    <a:pt x="23269" y="103940"/>
                  </a:lnTo>
                  <a:lnTo>
                    <a:pt x="19847" y="101263"/>
                  </a:lnTo>
                  <a:lnTo>
                    <a:pt x="16882" y="97695"/>
                  </a:lnTo>
                  <a:lnTo>
                    <a:pt x="14144" y="94126"/>
                  </a:lnTo>
                  <a:lnTo>
                    <a:pt x="11406" y="90111"/>
                  </a:lnTo>
                  <a:lnTo>
                    <a:pt x="11406" y="90111"/>
                  </a:lnTo>
                  <a:lnTo>
                    <a:pt x="9353" y="84535"/>
                  </a:lnTo>
                  <a:lnTo>
                    <a:pt x="7072" y="78513"/>
                  </a:lnTo>
                  <a:lnTo>
                    <a:pt x="5475" y="72267"/>
                  </a:lnTo>
                  <a:lnTo>
                    <a:pt x="4562" y="65799"/>
                  </a:lnTo>
                  <a:lnTo>
                    <a:pt x="4106" y="59330"/>
                  </a:lnTo>
                  <a:lnTo>
                    <a:pt x="4106" y="52416"/>
                  </a:lnTo>
                  <a:lnTo>
                    <a:pt x="4790" y="45947"/>
                  </a:lnTo>
                  <a:lnTo>
                    <a:pt x="5703" y="39256"/>
                  </a:lnTo>
                  <a:lnTo>
                    <a:pt x="7756" y="33011"/>
                  </a:lnTo>
                  <a:lnTo>
                    <a:pt x="8897" y="29888"/>
                  </a:lnTo>
                  <a:lnTo>
                    <a:pt x="10266" y="27211"/>
                  </a:lnTo>
                  <a:lnTo>
                    <a:pt x="11406" y="24312"/>
                  </a:lnTo>
                  <a:lnTo>
                    <a:pt x="13003" y="21635"/>
                  </a:lnTo>
                  <a:lnTo>
                    <a:pt x="15057" y="19182"/>
                  </a:lnTo>
                  <a:lnTo>
                    <a:pt x="16882" y="16505"/>
                  </a:lnTo>
                  <a:lnTo>
                    <a:pt x="19163" y="14498"/>
                  </a:lnTo>
                  <a:lnTo>
                    <a:pt x="21444" y="12490"/>
                  </a:lnTo>
                  <a:lnTo>
                    <a:pt x="23954" y="10706"/>
                  </a:lnTo>
                  <a:lnTo>
                    <a:pt x="26692" y="9144"/>
                  </a:lnTo>
                  <a:lnTo>
                    <a:pt x="29657" y="7583"/>
                  </a:lnTo>
                  <a:lnTo>
                    <a:pt x="32395" y="6691"/>
                  </a:lnTo>
                  <a:lnTo>
                    <a:pt x="36045" y="5799"/>
                  </a:lnTo>
                  <a:lnTo>
                    <a:pt x="39239" y="5130"/>
                  </a:lnTo>
                  <a:lnTo>
                    <a:pt x="39239" y="5130"/>
                  </a:lnTo>
                  <a:lnTo>
                    <a:pt x="47224" y="4237"/>
                  </a:lnTo>
                  <a:lnTo>
                    <a:pt x="55437" y="3568"/>
                  </a:lnTo>
                  <a:lnTo>
                    <a:pt x="64106" y="3568"/>
                  </a:lnTo>
                  <a:lnTo>
                    <a:pt x="72547" y="3791"/>
                  </a:lnTo>
                  <a:lnTo>
                    <a:pt x="76653" y="4460"/>
                  </a:lnTo>
                  <a:lnTo>
                    <a:pt x="80988" y="5130"/>
                  </a:lnTo>
                  <a:lnTo>
                    <a:pt x="85095" y="6022"/>
                  </a:lnTo>
                  <a:lnTo>
                    <a:pt x="88745" y="7360"/>
                  </a:lnTo>
                  <a:lnTo>
                    <a:pt x="92623" y="8698"/>
                  </a:lnTo>
                  <a:lnTo>
                    <a:pt x="96501" y="10706"/>
                  </a:lnTo>
                  <a:lnTo>
                    <a:pt x="99695" y="12936"/>
                  </a:lnTo>
                  <a:lnTo>
                    <a:pt x="103117" y="15390"/>
                  </a:lnTo>
                  <a:lnTo>
                    <a:pt x="103117" y="15390"/>
                  </a:lnTo>
                  <a:lnTo>
                    <a:pt x="105627" y="17843"/>
                  </a:lnTo>
                  <a:lnTo>
                    <a:pt x="108365" y="20966"/>
                  </a:lnTo>
                  <a:lnTo>
                    <a:pt x="110190" y="24089"/>
                  </a:lnTo>
                  <a:lnTo>
                    <a:pt x="112015" y="27434"/>
                  </a:lnTo>
                  <a:lnTo>
                    <a:pt x="113384" y="31226"/>
                  </a:lnTo>
                  <a:lnTo>
                    <a:pt x="114524" y="34572"/>
                  </a:lnTo>
                  <a:lnTo>
                    <a:pt x="115209" y="38587"/>
                  </a:lnTo>
                  <a:lnTo>
                    <a:pt x="115893" y="42379"/>
                  </a:lnTo>
                  <a:lnTo>
                    <a:pt x="116121" y="46394"/>
                  </a:lnTo>
                  <a:lnTo>
                    <a:pt x="116577" y="50408"/>
                  </a:lnTo>
                  <a:lnTo>
                    <a:pt x="116577" y="58215"/>
                  </a:lnTo>
                  <a:lnTo>
                    <a:pt x="116121" y="66022"/>
                  </a:lnTo>
                  <a:lnTo>
                    <a:pt x="115665" y="73605"/>
                  </a:lnTo>
                  <a:lnTo>
                    <a:pt x="115665" y="7360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8" name="Google Shape;538;p24"/>
            <p:cNvSpPr/>
            <p:nvPr/>
          </p:nvSpPr>
          <p:spPr>
            <a:xfrm>
              <a:off x="3377" y="2911"/>
              <a:ext cx="300" cy="300"/>
            </a:xfrm>
            <a:custGeom>
              <a:rect b="b" l="l" r="r" t="t"/>
              <a:pathLst>
                <a:path extrusionOk="0" h="120000" w="120000">
                  <a:moveTo>
                    <a:pt x="115945" y="44720"/>
                  </a:moveTo>
                  <a:lnTo>
                    <a:pt x="115945" y="44720"/>
                  </a:lnTo>
                  <a:lnTo>
                    <a:pt x="114054" y="52173"/>
                  </a:lnTo>
                  <a:lnTo>
                    <a:pt x="112162" y="58136"/>
                  </a:lnTo>
                  <a:lnTo>
                    <a:pt x="107837" y="72298"/>
                  </a:lnTo>
                  <a:lnTo>
                    <a:pt x="105675" y="78260"/>
                  </a:lnTo>
                  <a:lnTo>
                    <a:pt x="103783" y="85714"/>
                  </a:lnTo>
                  <a:lnTo>
                    <a:pt x="102432" y="92422"/>
                  </a:lnTo>
                  <a:lnTo>
                    <a:pt x="101081" y="101366"/>
                  </a:lnTo>
                  <a:lnTo>
                    <a:pt x="101081" y="101366"/>
                  </a:lnTo>
                  <a:lnTo>
                    <a:pt x="101081" y="104347"/>
                  </a:lnTo>
                  <a:lnTo>
                    <a:pt x="101621" y="106583"/>
                  </a:lnTo>
                  <a:lnTo>
                    <a:pt x="102432" y="107329"/>
                  </a:lnTo>
                  <a:lnTo>
                    <a:pt x="102702" y="108074"/>
                  </a:lnTo>
                  <a:lnTo>
                    <a:pt x="103783" y="109565"/>
                  </a:lnTo>
                  <a:lnTo>
                    <a:pt x="104594" y="108074"/>
                  </a:lnTo>
                  <a:lnTo>
                    <a:pt x="104864" y="107329"/>
                  </a:lnTo>
                  <a:lnTo>
                    <a:pt x="105405" y="105093"/>
                  </a:lnTo>
                  <a:lnTo>
                    <a:pt x="105405" y="105093"/>
                  </a:lnTo>
                  <a:lnTo>
                    <a:pt x="106486" y="96894"/>
                  </a:lnTo>
                  <a:lnTo>
                    <a:pt x="107837" y="89440"/>
                  </a:lnTo>
                  <a:lnTo>
                    <a:pt x="109729" y="83478"/>
                  </a:lnTo>
                  <a:lnTo>
                    <a:pt x="111621" y="76770"/>
                  </a:lnTo>
                  <a:lnTo>
                    <a:pt x="115945" y="64844"/>
                  </a:lnTo>
                  <a:lnTo>
                    <a:pt x="117837" y="58136"/>
                  </a:lnTo>
                  <a:lnTo>
                    <a:pt x="119729" y="52173"/>
                  </a:lnTo>
                  <a:lnTo>
                    <a:pt x="119729" y="52173"/>
                  </a:lnTo>
                  <a:lnTo>
                    <a:pt x="120000" y="49192"/>
                  </a:lnTo>
                  <a:lnTo>
                    <a:pt x="120000" y="46956"/>
                  </a:lnTo>
                  <a:lnTo>
                    <a:pt x="119729" y="44720"/>
                  </a:lnTo>
                  <a:lnTo>
                    <a:pt x="118918" y="43975"/>
                  </a:lnTo>
                  <a:lnTo>
                    <a:pt x="118108" y="42484"/>
                  </a:lnTo>
                  <a:lnTo>
                    <a:pt x="117297" y="42484"/>
                  </a:lnTo>
                  <a:lnTo>
                    <a:pt x="116756" y="42484"/>
                  </a:lnTo>
                  <a:lnTo>
                    <a:pt x="115945" y="44720"/>
                  </a:lnTo>
                  <a:lnTo>
                    <a:pt x="115945" y="44720"/>
                  </a:lnTo>
                  <a:close/>
                  <a:moveTo>
                    <a:pt x="97837" y="23105"/>
                  </a:moveTo>
                  <a:lnTo>
                    <a:pt x="97837" y="23105"/>
                  </a:lnTo>
                  <a:lnTo>
                    <a:pt x="96756" y="30559"/>
                  </a:lnTo>
                  <a:lnTo>
                    <a:pt x="95405" y="38757"/>
                  </a:lnTo>
                  <a:lnTo>
                    <a:pt x="92432" y="54409"/>
                  </a:lnTo>
                  <a:lnTo>
                    <a:pt x="91351" y="62608"/>
                  </a:lnTo>
                  <a:lnTo>
                    <a:pt x="90270" y="70807"/>
                  </a:lnTo>
                  <a:lnTo>
                    <a:pt x="89729" y="79006"/>
                  </a:lnTo>
                  <a:lnTo>
                    <a:pt x="89459" y="87204"/>
                  </a:lnTo>
                  <a:lnTo>
                    <a:pt x="89459" y="87204"/>
                  </a:lnTo>
                  <a:lnTo>
                    <a:pt x="89729" y="90931"/>
                  </a:lnTo>
                  <a:lnTo>
                    <a:pt x="90270" y="92422"/>
                  </a:lnTo>
                  <a:lnTo>
                    <a:pt x="91081" y="93913"/>
                  </a:lnTo>
                  <a:lnTo>
                    <a:pt x="91621" y="93913"/>
                  </a:lnTo>
                  <a:lnTo>
                    <a:pt x="92432" y="93913"/>
                  </a:lnTo>
                  <a:lnTo>
                    <a:pt x="93243" y="92422"/>
                  </a:lnTo>
                  <a:lnTo>
                    <a:pt x="94054" y="91677"/>
                  </a:lnTo>
                  <a:lnTo>
                    <a:pt x="94054" y="88695"/>
                  </a:lnTo>
                  <a:lnTo>
                    <a:pt x="94054" y="88695"/>
                  </a:lnTo>
                  <a:lnTo>
                    <a:pt x="94054" y="80496"/>
                  </a:lnTo>
                  <a:lnTo>
                    <a:pt x="94864" y="72298"/>
                  </a:lnTo>
                  <a:lnTo>
                    <a:pt x="95945" y="64844"/>
                  </a:lnTo>
                  <a:lnTo>
                    <a:pt x="97027" y="57391"/>
                  </a:lnTo>
                  <a:lnTo>
                    <a:pt x="99729" y="41739"/>
                  </a:lnTo>
                  <a:lnTo>
                    <a:pt x="100810" y="34285"/>
                  </a:lnTo>
                  <a:lnTo>
                    <a:pt x="101891" y="26086"/>
                  </a:lnTo>
                  <a:lnTo>
                    <a:pt x="101891" y="26086"/>
                  </a:lnTo>
                  <a:lnTo>
                    <a:pt x="101891" y="23850"/>
                  </a:lnTo>
                  <a:lnTo>
                    <a:pt x="101621" y="22360"/>
                  </a:lnTo>
                  <a:lnTo>
                    <a:pt x="101081" y="20124"/>
                  </a:lnTo>
                  <a:lnTo>
                    <a:pt x="100540" y="18633"/>
                  </a:lnTo>
                  <a:lnTo>
                    <a:pt x="99729" y="18633"/>
                  </a:lnTo>
                  <a:lnTo>
                    <a:pt x="98918" y="18633"/>
                  </a:lnTo>
                  <a:lnTo>
                    <a:pt x="98108" y="20124"/>
                  </a:lnTo>
                  <a:lnTo>
                    <a:pt x="97837" y="23105"/>
                  </a:lnTo>
                  <a:lnTo>
                    <a:pt x="97837" y="23105"/>
                  </a:lnTo>
                  <a:close/>
                  <a:moveTo>
                    <a:pt x="77837" y="5217"/>
                  </a:moveTo>
                  <a:lnTo>
                    <a:pt x="77837" y="5217"/>
                  </a:lnTo>
                  <a:lnTo>
                    <a:pt x="77837" y="14906"/>
                  </a:lnTo>
                  <a:lnTo>
                    <a:pt x="77297" y="23105"/>
                  </a:lnTo>
                  <a:lnTo>
                    <a:pt x="76216" y="39503"/>
                  </a:lnTo>
                  <a:lnTo>
                    <a:pt x="75405" y="49192"/>
                  </a:lnTo>
                  <a:lnTo>
                    <a:pt x="75405" y="57391"/>
                  </a:lnTo>
                  <a:lnTo>
                    <a:pt x="75405" y="65590"/>
                  </a:lnTo>
                  <a:lnTo>
                    <a:pt x="76216" y="75279"/>
                  </a:lnTo>
                  <a:lnTo>
                    <a:pt x="76216" y="75279"/>
                  </a:lnTo>
                  <a:lnTo>
                    <a:pt x="76756" y="76770"/>
                  </a:lnTo>
                  <a:lnTo>
                    <a:pt x="77297" y="78260"/>
                  </a:lnTo>
                  <a:lnTo>
                    <a:pt x="78108" y="79006"/>
                  </a:lnTo>
                  <a:lnTo>
                    <a:pt x="78918" y="79006"/>
                  </a:lnTo>
                  <a:lnTo>
                    <a:pt x="79729" y="78260"/>
                  </a:lnTo>
                  <a:lnTo>
                    <a:pt x="80540" y="76770"/>
                  </a:lnTo>
                  <a:lnTo>
                    <a:pt x="80810" y="75279"/>
                  </a:lnTo>
                  <a:lnTo>
                    <a:pt x="80810" y="72298"/>
                  </a:lnTo>
                  <a:lnTo>
                    <a:pt x="80810" y="72298"/>
                  </a:lnTo>
                  <a:lnTo>
                    <a:pt x="80000" y="63354"/>
                  </a:lnTo>
                  <a:lnTo>
                    <a:pt x="80000" y="55155"/>
                  </a:lnTo>
                  <a:lnTo>
                    <a:pt x="80000" y="47701"/>
                  </a:lnTo>
                  <a:lnTo>
                    <a:pt x="80540" y="39503"/>
                  </a:lnTo>
                  <a:lnTo>
                    <a:pt x="81621" y="23105"/>
                  </a:lnTo>
                  <a:lnTo>
                    <a:pt x="81891" y="14906"/>
                  </a:lnTo>
                  <a:lnTo>
                    <a:pt x="82432" y="6708"/>
                  </a:lnTo>
                  <a:lnTo>
                    <a:pt x="82432" y="6708"/>
                  </a:lnTo>
                  <a:lnTo>
                    <a:pt x="82432" y="4472"/>
                  </a:lnTo>
                  <a:lnTo>
                    <a:pt x="81621" y="2236"/>
                  </a:lnTo>
                  <a:lnTo>
                    <a:pt x="80810" y="0"/>
                  </a:lnTo>
                  <a:lnTo>
                    <a:pt x="80000" y="0"/>
                  </a:lnTo>
                  <a:lnTo>
                    <a:pt x="79189" y="0"/>
                  </a:lnTo>
                  <a:lnTo>
                    <a:pt x="78648" y="1490"/>
                  </a:lnTo>
                  <a:lnTo>
                    <a:pt x="78108" y="2981"/>
                  </a:lnTo>
                  <a:lnTo>
                    <a:pt x="77837" y="5217"/>
                  </a:lnTo>
                  <a:lnTo>
                    <a:pt x="77837" y="5217"/>
                  </a:lnTo>
                  <a:close/>
                  <a:moveTo>
                    <a:pt x="66756" y="8198"/>
                  </a:moveTo>
                  <a:lnTo>
                    <a:pt x="66756" y="8198"/>
                  </a:lnTo>
                  <a:lnTo>
                    <a:pt x="66486" y="6708"/>
                  </a:lnTo>
                  <a:lnTo>
                    <a:pt x="66216" y="4472"/>
                  </a:lnTo>
                  <a:lnTo>
                    <a:pt x="65405" y="4472"/>
                  </a:lnTo>
                  <a:lnTo>
                    <a:pt x="64594" y="4472"/>
                  </a:lnTo>
                  <a:lnTo>
                    <a:pt x="63513" y="5217"/>
                  </a:lnTo>
                  <a:lnTo>
                    <a:pt x="62972" y="6708"/>
                  </a:lnTo>
                  <a:lnTo>
                    <a:pt x="62702" y="8198"/>
                  </a:lnTo>
                  <a:lnTo>
                    <a:pt x="62702" y="11925"/>
                  </a:lnTo>
                  <a:lnTo>
                    <a:pt x="62702" y="11925"/>
                  </a:lnTo>
                  <a:lnTo>
                    <a:pt x="62972" y="20124"/>
                  </a:lnTo>
                  <a:lnTo>
                    <a:pt x="63513" y="28322"/>
                  </a:lnTo>
                  <a:lnTo>
                    <a:pt x="63783" y="46211"/>
                  </a:lnTo>
                  <a:lnTo>
                    <a:pt x="63783" y="54409"/>
                  </a:lnTo>
                  <a:lnTo>
                    <a:pt x="64594" y="62608"/>
                  </a:lnTo>
                  <a:lnTo>
                    <a:pt x="65405" y="70807"/>
                  </a:lnTo>
                  <a:lnTo>
                    <a:pt x="66756" y="79006"/>
                  </a:lnTo>
                  <a:lnTo>
                    <a:pt x="66756" y="79006"/>
                  </a:lnTo>
                  <a:lnTo>
                    <a:pt x="67297" y="81242"/>
                  </a:lnTo>
                  <a:lnTo>
                    <a:pt x="68108" y="81987"/>
                  </a:lnTo>
                  <a:lnTo>
                    <a:pt x="68648" y="81987"/>
                  </a:lnTo>
                  <a:lnTo>
                    <a:pt x="70000" y="81242"/>
                  </a:lnTo>
                  <a:lnTo>
                    <a:pt x="70270" y="80496"/>
                  </a:lnTo>
                  <a:lnTo>
                    <a:pt x="70540" y="78260"/>
                  </a:lnTo>
                  <a:lnTo>
                    <a:pt x="71081" y="76024"/>
                  </a:lnTo>
                  <a:lnTo>
                    <a:pt x="70540" y="73788"/>
                  </a:lnTo>
                  <a:lnTo>
                    <a:pt x="70540" y="73788"/>
                  </a:lnTo>
                  <a:lnTo>
                    <a:pt x="69459" y="65590"/>
                  </a:lnTo>
                  <a:lnTo>
                    <a:pt x="68648" y="58136"/>
                  </a:lnTo>
                  <a:lnTo>
                    <a:pt x="68108" y="49937"/>
                  </a:lnTo>
                  <a:lnTo>
                    <a:pt x="68108" y="41739"/>
                  </a:lnTo>
                  <a:lnTo>
                    <a:pt x="67567" y="25341"/>
                  </a:lnTo>
                  <a:lnTo>
                    <a:pt x="67567" y="17142"/>
                  </a:lnTo>
                  <a:lnTo>
                    <a:pt x="66756" y="8198"/>
                  </a:lnTo>
                  <a:lnTo>
                    <a:pt x="66756" y="8198"/>
                  </a:lnTo>
                  <a:close/>
                  <a:moveTo>
                    <a:pt x="540" y="56645"/>
                  </a:moveTo>
                  <a:lnTo>
                    <a:pt x="540" y="56645"/>
                  </a:lnTo>
                  <a:lnTo>
                    <a:pt x="1621" y="63354"/>
                  </a:lnTo>
                  <a:lnTo>
                    <a:pt x="3243" y="70807"/>
                  </a:lnTo>
                  <a:lnTo>
                    <a:pt x="6486" y="84223"/>
                  </a:lnTo>
                  <a:lnTo>
                    <a:pt x="8108" y="91677"/>
                  </a:lnTo>
                  <a:lnTo>
                    <a:pt x="9459" y="99130"/>
                  </a:lnTo>
                  <a:lnTo>
                    <a:pt x="10540" y="106583"/>
                  </a:lnTo>
                  <a:lnTo>
                    <a:pt x="11081" y="114782"/>
                  </a:lnTo>
                  <a:lnTo>
                    <a:pt x="11081" y="114782"/>
                  </a:lnTo>
                  <a:lnTo>
                    <a:pt x="11351" y="117763"/>
                  </a:lnTo>
                  <a:lnTo>
                    <a:pt x="11891" y="118509"/>
                  </a:lnTo>
                  <a:lnTo>
                    <a:pt x="12432" y="120000"/>
                  </a:lnTo>
                  <a:lnTo>
                    <a:pt x="13783" y="120000"/>
                  </a:lnTo>
                  <a:lnTo>
                    <a:pt x="14324" y="118509"/>
                  </a:lnTo>
                  <a:lnTo>
                    <a:pt x="14864" y="117763"/>
                  </a:lnTo>
                  <a:lnTo>
                    <a:pt x="15135" y="115527"/>
                  </a:lnTo>
                  <a:lnTo>
                    <a:pt x="15675" y="112546"/>
                  </a:lnTo>
                  <a:lnTo>
                    <a:pt x="15675" y="112546"/>
                  </a:lnTo>
                  <a:lnTo>
                    <a:pt x="14864" y="104347"/>
                  </a:lnTo>
                  <a:lnTo>
                    <a:pt x="13783" y="96149"/>
                  </a:lnTo>
                  <a:lnTo>
                    <a:pt x="12432" y="87204"/>
                  </a:lnTo>
                  <a:lnTo>
                    <a:pt x="10540" y="80496"/>
                  </a:lnTo>
                  <a:lnTo>
                    <a:pt x="7297" y="65590"/>
                  </a:lnTo>
                  <a:lnTo>
                    <a:pt x="5675" y="58136"/>
                  </a:lnTo>
                  <a:lnTo>
                    <a:pt x="4324" y="49937"/>
                  </a:lnTo>
                  <a:lnTo>
                    <a:pt x="4324" y="49937"/>
                  </a:lnTo>
                  <a:lnTo>
                    <a:pt x="3783" y="47701"/>
                  </a:lnTo>
                  <a:lnTo>
                    <a:pt x="3243" y="46956"/>
                  </a:lnTo>
                  <a:lnTo>
                    <a:pt x="2432" y="46956"/>
                  </a:lnTo>
                  <a:lnTo>
                    <a:pt x="1621" y="47701"/>
                  </a:lnTo>
                  <a:lnTo>
                    <a:pt x="810" y="49192"/>
                  </a:lnTo>
                  <a:lnTo>
                    <a:pt x="540" y="51428"/>
                  </a:lnTo>
                  <a:lnTo>
                    <a:pt x="0" y="52919"/>
                  </a:lnTo>
                  <a:lnTo>
                    <a:pt x="540" y="56645"/>
                  </a:lnTo>
                  <a:lnTo>
                    <a:pt x="540" y="56645"/>
                  </a:lnTo>
                  <a:close/>
                  <a:moveTo>
                    <a:pt x="16756" y="34285"/>
                  </a:moveTo>
                  <a:lnTo>
                    <a:pt x="16756" y="34285"/>
                  </a:lnTo>
                  <a:lnTo>
                    <a:pt x="17837" y="41739"/>
                  </a:lnTo>
                  <a:lnTo>
                    <a:pt x="19459" y="49192"/>
                  </a:lnTo>
                  <a:lnTo>
                    <a:pt x="22702" y="63354"/>
                  </a:lnTo>
                  <a:lnTo>
                    <a:pt x="24324" y="70807"/>
                  </a:lnTo>
                  <a:lnTo>
                    <a:pt x="25405" y="78260"/>
                  </a:lnTo>
                  <a:lnTo>
                    <a:pt x="26486" y="85714"/>
                  </a:lnTo>
                  <a:lnTo>
                    <a:pt x="26756" y="93913"/>
                  </a:lnTo>
                  <a:lnTo>
                    <a:pt x="26756" y="93913"/>
                  </a:lnTo>
                  <a:lnTo>
                    <a:pt x="27297" y="96894"/>
                  </a:lnTo>
                  <a:lnTo>
                    <a:pt x="27567" y="97639"/>
                  </a:lnTo>
                  <a:lnTo>
                    <a:pt x="28378" y="99130"/>
                  </a:lnTo>
                  <a:lnTo>
                    <a:pt x="29189" y="99130"/>
                  </a:lnTo>
                  <a:lnTo>
                    <a:pt x="30270" y="97639"/>
                  </a:lnTo>
                  <a:lnTo>
                    <a:pt x="30540" y="96149"/>
                  </a:lnTo>
                  <a:lnTo>
                    <a:pt x="31081" y="93913"/>
                  </a:lnTo>
                  <a:lnTo>
                    <a:pt x="31351" y="91677"/>
                  </a:lnTo>
                  <a:lnTo>
                    <a:pt x="31351" y="91677"/>
                  </a:lnTo>
                  <a:lnTo>
                    <a:pt x="30540" y="81987"/>
                  </a:lnTo>
                  <a:lnTo>
                    <a:pt x="30000" y="73788"/>
                  </a:lnTo>
                  <a:lnTo>
                    <a:pt x="28378" y="67080"/>
                  </a:lnTo>
                  <a:lnTo>
                    <a:pt x="26756" y="59627"/>
                  </a:lnTo>
                  <a:lnTo>
                    <a:pt x="23513" y="44720"/>
                  </a:lnTo>
                  <a:lnTo>
                    <a:pt x="21891" y="36521"/>
                  </a:lnTo>
                  <a:lnTo>
                    <a:pt x="20540" y="29068"/>
                  </a:lnTo>
                  <a:lnTo>
                    <a:pt x="20540" y="29068"/>
                  </a:lnTo>
                  <a:lnTo>
                    <a:pt x="20000" y="27577"/>
                  </a:lnTo>
                  <a:lnTo>
                    <a:pt x="19459" y="25341"/>
                  </a:lnTo>
                  <a:lnTo>
                    <a:pt x="18648" y="25341"/>
                  </a:lnTo>
                  <a:lnTo>
                    <a:pt x="17837" y="26086"/>
                  </a:lnTo>
                  <a:lnTo>
                    <a:pt x="17027" y="27577"/>
                  </a:lnTo>
                  <a:lnTo>
                    <a:pt x="16756" y="29068"/>
                  </a:lnTo>
                  <a:lnTo>
                    <a:pt x="16756" y="31304"/>
                  </a:lnTo>
                  <a:lnTo>
                    <a:pt x="16756" y="34285"/>
                  </a:lnTo>
                  <a:lnTo>
                    <a:pt x="16756" y="34285"/>
                  </a:lnTo>
                  <a:close/>
                  <a:moveTo>
                    <a:pt x="28648" y="18633"/>
                  </a:moveTo>
                  <a:lnTo>
                    <a:pt x="28648" y="18633"/>
                  </a:lnTo>
                  <a:lnTo>
                    <a:pt x="30000" y="27577"/>
                  </a:lnTo>
                  <a:lnTo>
                    <a:pt x="31081" y="34285"/>
                  </a:lnTo>
                  <a:lnTo>
                    <a:pt x="34054" y="49192"/>
                  </a:lnTo>
                  <a:lnTo>
                    <a:pt x="35135" y="57391"/>
                  </a:lnTo>
                  <a:lnTo>
                    <a:pt x="36216" y="64844"/>
                  </a:lnTo>
                  <a:lnTo>
                    <a:pt x="37027" y="73043"/>
                  </a:lnTo>
                  <a:lnTo>
                    <a:pt x="37567" y="81242"/>
                  </a:lnTo>
                  <a:lnTo>
                    <a:pt x="37567" y="81242"/>
                  </a:lnTo>
                  <a:lnTo>
                    <a:pt x="37567" y="83478"/>
                  </a:lnTo>
                  <a:lnTo>
                    <a:pt x="38108" y="85714"/>
                  </a:lnTo>
                  <a:lnTo>
                    <a:pt x="38648" y="86459"/>
                  </a:lnTo>
                  <a:lnTo>
                    <a:pt x="39729" y="87204"/>
                  </a:lnTo>
                  <a:lnTo>
                    <a:pt x="40540" y="87204"/>
                  </a:lnTo>
                  <a:lnTo>
                    <a:pt x="41351" y="86459"/>
                  </a:lnTo>
                  <a:lnTo>
                    <a:pt x="41621" y="84223"/>
                  </a:lnTo>
                  <a:lnTo>
                    <a:pt x="41621" y="81242"/>
                  </a:lnTo>
                  <a:lnTo>
                    <a:pt x="41621" y="81242"/>
                  </a:lnTo>
                  <a:lnTo>
                    <a:pt x="41621" y="73043"/>
                  </a:lnTo>
                  <a:lnTo>
                    <a:pt x="40810" y="64844"/>
                  </a:lnTo>
                  <a:lnTo>
                    <a:pt x="39729" y="56645"/>
                  </a:lnTo>
                  <a:lnTo>
                    <a:pt x="38108" y="47701"/>
                  </a:lnTo>
                  <a:lnTo>
                    <a:pt x="35675" y="33540"/>
                  </a:lnTo>
                  <a:lnTo>
                    <a:pt x="34054" y="25341"/>
                  </a:lnTo>
                  <a:lnTo>
                    <a:pt x="32972" y="17142"/>
                  </a:lnTo>
                  <a:lnTo>
                    <a:pt x="32972" y="17142"/>
                  </a:lnTo>
                  <a:lnTo>
                    <a:pt x="32432" y="14906"/>
                  </a:lnTo>
                  <a:lnTo>
                    <a:pt x="31891" y="12670"/>
                  </a:lnTo>
                  <a:lnTo>
                    <a:pt x="31081" y="12670"/>
                  </a:lnTo>
                  <a:lnTo>
                    <a:pt x="30270" y="12670"/>
                  </a:lnTo>
                  <a:lnTo>
                    <a:pt x="29459" y="13416"/>
                  </a:lnTo>
                  <a:lnTo>
                    <a:pt x="29189" y="14906"/>
                  </a:lnTo>
                  <a:lnTo>
                    <a:pt x="28648" y="17142"/>
                  </a:lnTo>
                  <a:lnTo>
                    <a:pt x="28648" y="18633"/>
                  </a:lnTo>
                  <a:lnTo>
                    <a:pt x="28648" y="18633"/>
                  </a:lnTo>
                  <a:close/>
                  <a:moveTo>
                    <a:pt x="46756" y="12670"/>
                  </a:moveTo>
                  <a:lnTo>
                    <a:pt x="46756" y="12670"/>
                  </a:lnTo>
                  <a:lnTo>
                    <a:pt x="47297" y="20124"/>
                  </a:lnTo>
                  <a:lnTo>
                    <a:pt x="48108" y="28322"/>
                  </a:lnTo>
                  <a:lnTo>
                    <a:pt x="49459" y="43975"/>
                  </a:lnTo>
                  <a:lnTo>
                    <a:pt x="50270" y="52173"/>
                  </a:lnTo>
                  <a:lnTo>
                    <a:pt x="51081" y="59627"/>
                  </a:lnTo>
                  <a:lnTo>
                    <a:pt x="51081" y="67826"/>
                  </a:lnTo>
                  <a:lnTo>
                    <a:pt x="50540" y="76024"/>
                  </a:lnTo>
                  <a:lnTo>
                    <a:pt x="50540" y="76024"/>
                  </a:lnTo>
                  <a:lnTo>
                    <a:pt x="50540" y="78260"/>
                  </a:lnTo>
                  <a:lnTo>
                    <a:pt x="51081" y="81242"/>
                  </a:lnTo>
                  <a:lnTo>
                    <a:pt x="51351" y="81987"/>
                  </a:lnTo>
                  <a:lnTo>
                    <a:pt x="52162" y="83478"/>
                  </a:lnTo>
                  <a:lnTo>
                    <a:pt x="52972" y="84223"/>
                  </a:lnTo>
                  <a:lnTo>
                    <a:pt x="53783" y="83478"/>
                  </a:lnTo>
                  <a:lnTo>
                    <a:pt x="54324" y="81987"/>
                  </a:lnTo>
                  <a:lnTo>
                    <a:pt x="54864" y="80496"/>
                  </a:lnTo>
                  <a:lnTo>
                    <a:pt x="54864" y="80496"/>
                  </a:lnTo>
                  <a:lnTo>
                    <a:pt x="55135" y="70807"/>
                  </a:lnTo>
                  <a:lnTo>
                    <a:pt x="55135" y="61863"/>
                  </a:lnTo>
                  <a:lnTo>
                    <a:pt x="54864" y="52919"/>
                  </a:lnTo>
                  <a:lnTo>
                    <a:pt x="54054" y="44720"/>
                  </a:lnTo>
                  <a:lnTo>
                    <a:pt x="52432" y="27577"/>
                  </a:lnTo>
                  <a:lnTo>
                    <a:pt x="51891" y="18633"/>
                  </a:lnTo>
                  <a:lnTo>
                    <a:pt x="51351" y="9689"/>
                  </a:lnTo>
                  <a:lnTo>
                    <a:pt x="51351" y="9689"/>
                  </a:lnTo>
                  <a:lnTo>
                    <a:pt x="51081" y="7453"/>
                  </a:lnTo>
                  <a:lnTo>
                    <a:pt x="50540" y="5217"/>
                  </a:lnTo>
                  <a:lnTo>
                    <a:pt x="50000" y="5217"/>
                  </a:lnTo>
                  <a:lnTo>
                    <a:pt x="49189" y="5217"/>
                  </a:lnTo>
                  <a:lnTo>
                    <a:pt x="48108" y="6708"/>
                  </a:lnTo>
                  <a:lnTo>
                    <a:pt x="47567" y="7453"/>
                  </a:lnTo>
                  <a:lnTo>
                    <a:pt x="47297" y="9689"/>
                  </a:lnTo>
                  <a:lnTo>
                    <a:pt x="46756" y="12670"/>
                  </a:lnTo>
                  <a:lnTo>
                    <a:pt x="46756" y="1267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9" name="Google Shape;539;p24"/>
            <p:cNvSpPr/>
            <p:nvPr/>
          </p:nvSpPr>
          <p:spPr>
            <a:xfrm>
              <a:off x="3453" y="3317"/>
              <a:ext cx="300" cy="0"/>
            </a:xfrm>
            <a:custGeom>
              <a:rect b="b" l="l" r="r" t="t"/>
              <a:pathLst>
                <a:path extrusionOk="0" h="120000" w="120000">
                  <a:moveTo>
                    <a:pt x="0" y="7826"/>
                  </a:moveTo>
                  <a:lnTo>
                    <a:pt x="0" y="7826"/>
                  </a:lnTo>
                  <a:lnTo>
                    <a:pt x="363" y="20869"/>
                  </a:lnTo>
                  <a:lnTo>
                    <a:pt x="1454" y="33913"/>
                  </a:lnTo>
                  <a:lnTo>
                    <a:pt x="2909" y="45217"/>
                  </a:lnTo>
                  <a:lnTo>
                    <a:pt x="5090" y="57391"/>
                  </a:lnTo>
                  <a:lnTo>
                    <a:pt x="7636" y="66956"/>
                  </a:lnTo>
                  <a:lnTo>
                    <a:pt x="10545" y="76521"/>
                  </a:lnTo>
                  <a:lnTo>
                    <a:pt x="14181" y="83478"/>
                  </a:lnTo>
                  <a:lnTo>
                    <a:pt x="18181" y="92173"/>
                  </a:lnTo>
                  <a:lnTo>
                    <a:pt x="22181" y="98260"/>
                  </a:lnTo>
                  <a:lnTo>
                    <a:pt x="26909" y="104347"/>
                  </a:lnTo>
                  <a:lnTo>
                    <a:pt x="31272" y="109565"/>
                  </a:lnTo>
                  <a:lnTo>
                    <a:pt x="36363" y="113043"/>
                  </a:lnTo>
                  <a:lnTo>
                    <a:pt x="42181" y="115652"/>
                  </a:lnTo>
                  <a:lnTo>
                    <a:pt x="47272" y="118260"/>
                  </a:lnTo>
                  <a:lnTo>
                    <a:pt x="52727" y="119130"/>
                  </a:lnTo>
                  <a:lnTo>
                    <a:pt x="58181" y="120000"/>
                  </a:lnTo>
                  <a:lnTo>
                    <a:pt x="64000" y="119130"/>
                  </a:lnTo>
                  <a:lnTo>
                    <a:pt x="69090" y="118260"/>
                  </a:lnTo>
                  <a:lnTo>
                    <a:pt x="74545" y="115652"/>
                  </a:lnTo>
                  <a:lnTo>
                    <a:pt x="80000" y="113043"/>
                  </a:lnTo>
                  <a:lnTo>
                    <a:pt x="85090" y="107826"/>
                  </a:lnTo>
                  <a:lnTo>
                    <a:pt x="90181" y="103478"/>
                  </a:lnTo>
                  <a:lnTo>
                    <a:pt x="94909" y="98260"/>
                  </a:lnTo>
                  <a:lnTo>
                    <a:pt x="99272" y="91304"/>
                  </a:lnTo>
                  <a:lnTo>
                    <a:pt x="103272" y="83478"/>
                  </a:lnTo>
                  <a:lnTo>
                    <a:pt x="106909" y="75652"/>
                  </a:lnTo>
                  <a:lnTo>
                    <a:pt x="110545" y="66956"/>
                  </a:lnTo>
                  <a:lnTo>
                    <a:pt x="113454" y="55652"/>
                  </a:lnTo>
                  <a:lnTo>
                    <a:pt x="116000" y="45217"/>
                  </a:lnTo>
                  <a:lnTo>
                    <a:pt x="118181" y="33913"/>
                  </a:lnTo>
                  <a:lnTo>
                    <a:pt x="119636" y="20869"/>
                  </a:lnTo>
                  <a:lnTo>
                    <a:pt x="120000" y="7826"/>
                  </a:lnTo>
                  <a:lnTo>
                    <a:pt x="120000" y="7826"/>
                  </a:lnTo>
                  <a:lnTo>
                    <a:pt x="120000" y="3478"/>
                  </a:lnTo>
                  <a:lnTo>
                    <a:pt x="119636" y="2608"/>
                  </a:lnTo>
                  <a:lnTo>
                    <a:pt x="118545" y="0"/>
                  </a:lnTo>
                  <a:lnTo>
                    <a:pt x="117454" y="0"/>
                  </a:lnTo>
                  <a:lnTo>
                    <a:pt x="116727" y="0"/>
                  </a:lnTo>
                  <a:lnTo>
                    <a:pt x="115636" y="1739"/>
                  </a:lnTo>
                  <a:lnTo>
                    <a:pt x="114545" y="3478"/>
                  </a:lnTo>
                  <a:lnTo>
                    <a:pt x="114545" y="6086"/>
                  </a:lnTo>
                  <a:lnTo>
                    <a:pt x="114545" y="6086"/>
                  </a:lnTo>
                  <a:lnTo>
                    <a:pt x="113454" y="18260"/>
                  </a:lnTo>
                  <a:lnTo>
                    <a:pt x="112363" y="29565"/>
                  </a:lnTo>
                  <a:lnTo>
                    <a:pt x="110545" y="40000"/>
                  </a:lnTo>
                  <a:lnTo>
                    <a:pt x="108363" y="49565"/>
                  </a:lnTo>
                  <a:lnTo>
                    <a:pt x="105454" y="58260"/>
                  </a:lnTo>
                  <a:lnTo>
                    <a:pt x="102545" y="66956"/>
                  </a:lnTo>
                  <a:lnTo>
                    <a:pt x="99272" y="73913"/>
                  </a:lnTo>
                  <a:lnTo>
                    <a:pt x="95272" y="80000"/>
                  </a:lnTo>
                  <a:lnTo>
                    <a:pt x="91272" y="86086"/>
                  </a:lnTo>
                  <a:lnTo>
                    <a:pt x="87272" y="91304"/>
                  </a:lnTo>
                  <a:lnTo>
                    <a:pt x="82545" y="95652"/>
                  </a:lnTo>
                  <a:lnTo>
                    <a:pt x="78181" y="100000"/>
                  </a:lnTo>
                  <a:lnTo>
                    <a:pt x="73090" y="101739"/>
                  </a:lnTo>
                  <a:lnTo>
                    <a:pt x="68363" y="104347"/>
                  </a:lnTo>
                  <a:lnTo>
                    <a:pt x="63272" y="106086"/>
                  </a:lnTo>
                  <a:lnTo>
                    <a:pt x="58181" y="106086"/>
                  </a:lnTo>
                  <a:lnTo>
                    <a:pt x="53090" y="106086"/>
                  </a:lnTo>
                  <a:lnTo>
                    <a:pt x="48727" y="104347"/>
                  </a:lnTo>
                  <a:lnTo>
                    <a:pt x="43636" y="103478"/>
                  </a:lnTo>
                  <a:lnTo>
                    <a:pt x="38909" y="100869"/>
                  </a:lnTo>
                  <a:lnTo>
                    <a:pt x="34545" y="97391"/>
                  </a:lnTo>
                  <a:lnTo>
                    <a:pt x="29818" y="92173"/>
                  </a:lnTo>
                  <a:lnTo>
                    <a:pt x="25818" y="87826"/>
                  </a:lnTo>
                  <a:lnTo>
                    <a:pt x="22181" y="82608"/>
                  </a:lnTo>
                  <a:lnTo>
                    <a:pt x="18545" y="75652"/>
                  </a:lnTo>
                  <a:lnTo>
                    <a:pt x="15636" y="67826"/>
                  </a:lnTo>
                  <a:lnTo>
                    <a:pt x="12727" y="60869"/>
                  </a:lnTo>
                  <a:lnTo>
                    <a:pt x="10545" y="51304"/>
                  </a:lnTo>
                  <a:lnTo>
                    <a:pt x="8363" y="41739"/>
                  </a:lnTo>
                  <a:lnTo>
                    <a:pt x="6909" y="32173"/>
                  </a:lnTo>
                  <a:lnTo>
                    <a:pt x="6545" y="20000"/>
                  </a:lnTo>
                  <a:lnTo>
                    <a:pt x="6181" y="7826"/>
                  </a:lnTo>
                  <a:lnTo>
                    <a:pt x="6181" y="7826"/>
                  </a:lnTo>
                  <a:lnTo>
                    <a:pt x="6181" y="5217"/>
                  </a:lnTo>
                  <a:lnTo>
                    <a:pt x="5090" y="2608"/>
                  </a:lnTo>
                  <a:lnTo>
                    <a:pt x="4000" y="1739"/>
                  </a:lnTo>
                  <a:lnTo>
                    <a:pt x="2909" y="0"/>
                  </a:lnTo>
                  <a:lnTo>
                    <a:pt x="1818" y="1739"/>
                  </a:lnTo>
                  <a:lnTo>
                    <a:pt x="1090" y="1739"/>
                  </a:lnTo>
                  <a:lnTo>
                    <a:pt x="363" y="3478"/>
                  </a:lnTo>
                  <a:lnTo>
                    <a:pt x="0" y="7826"/>
                  </a:lnTo>
                  <a:lnTo>
                    <a:pt x="0" y="78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0" name="Google Shape;540;p24"/>
            <p:cNvSpPr/>
            <p:nvPr/>
          </p:nvSpPr>
          <p:spPr>
            <a:xfrm>
              <a:off x="3507" y="3229"/>
              <a:ext cx="0" cy="0"/>
            </a:xfrm>
            <a:custGeom>
              <a:rect b="b" l="l" r="r" t="t"/>
              <a:pathLst>
                <a:path extrusionOk="0" h="120000" w="120000">
                  <a:moveTo>
                    <a:pt x="120000" y="58536"/>
                  </a:moveTo>
                  <a:lnTo>
                    <a:pt x="120000" y="58536"/>
                  </a:lnTo>
                  <a:lnTo>
                    <a:pt x="116923" y="81951"/>
                  </a:lnTo>
                  <a:lnTo>
                    <a:pt x="104615" y="99512"/>
                  </a:lnTo>
                  <a:lnTo>
                    <a:pt x="86153" y="114146"/>
                  </a:lnTo>
                  <a:lnTo>
                    <a:pt x="64615" y="120000"/>
                  </a:lnTo>
                  <a:lnTo>
                    <a:pt x="64615" y="120000"/>
                  </a:lnTo>
                  <a:lnTo>
                    <a:pt x="40000" y="114146"/>
                  </a:lnTo>
                  <a:lnTo>
                    <a:pt x="21538" y="102439"/>
                  </a:lnTo>
                  <a:lnTo>
                    <a:pt x="9230" y="81951"/>
                  </a:lnTo>
                  <a:lnTo>
                    <a:pt x="0" y="61463"/>
                  </a:lnTo>
                  <a:lnTo>
                    <a:pt x="0" y="61463"/>
                  </a:lnTo>
                  <a:lnTo>
                    <a:pt x="6153" y="38048"/>
                  </a:lnTo>
                  <a:lnTo>
                    <a:pt x="18461" y="17560"/>
                  </a:lnTo>
                  <a:lnTo>
                    <a:pt x="33846" y="5853"/>
                  </a:lnTo>
                  <a:lnTo>
                    <a:pt x="61538" y="0"/>
                  </a:lnTo>
                  <a:lnTo>
                    <a:pt x="61538" y="0"/>
                  </a:lnTo>
                  <a:lnTo>
                    <a:pt x="83076" y="5853"/>
                  </a:lnTo>
                  <a:lnTo>
                    <a:pt x="104615" y="17560"/>
                  </a:lnTo>
                  <a:lnTo>
                    <a:pt x="116923" y="35121"/>
                  </a:lnTo>
                  <a:lnTo>
                    <a:pt x="120000" y="58536"/>
                  </a:lnTo>
                  <a:lnTo>
                    <a:pt x="120000" y="585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1" name="Google Shape;541;p24"/>
            <p:cNvSpPr/>
            <p:nvPr/>
          </p:nvSpPr>
          <p:spPr>
            <a:xfrm>
              <a:off x="3683" y="3224"/>
              <a:ext cx="0" cy="0"/>
            </a:xfrm>
            <a:custGeom>
              <a:rect b="b" l="l" r="r" t="t"/>
              <a:pathLst>
                <a:path extrusionOk="0" h="120000" w="120000">
                  <a:moveTo>
                    <a:pt x="120000" y="57000"/>
                  </a:moveTo>
                  <a:lnTo>
                    <a:pt x="120000" y="57000"/>
                  </a:lnTo>
                  <a:lnTo>
                    <a:pt x="120000" y="69000"/>
                  </a:lnTo>
                  <a:lnTo>
                    <a:pt x="117000" y="84000"/>
                  </a:lnTo>
                  <a:lnTo>
                    <a:pt x="105000" y="105000"/>
                  </a:lnTo>
                  <a:lnTo>
                    <a:pt x="87000" y="117000"/>
                  </a:lnTo>
                  <a:lnTo>
                    <a:pt x="63000" y="120000"/>
                  </a:lnTo>
                  <a:lnTo>
                    <a:pt x="63000" y="120000"/>
                  </a:lnTo>
                  <a:lnTo>
                    <a:pt x="39000" y="117000"/>
                  </a:lnTo>
                  <a:lnTo>
                    <a:pt x="21000" y="105000"/>
                  </a:lnTo>
                  <a:lnTo>
                    <a:pt x="3000" y="87000"/>
                  </a:lnTo>
                  <a:lnTo>
                    <a:pt x="0" y="63000"/>
                  </a:lnTo>
                  <a:lnTo>
                    <a:pt x="0" y="63000"/>
                  </a:lnTo>
                  <a:lnTo>
                    <a:pt x="0" y="51000"/>
                  </a:lnTo>
                  <a:lnTo>
                    <a:pt x="3000" y="36000"/>
                  </a:lnTo>
                  <a:lnTo>
                    <a:pt x="18000" y="21000"/>
                  </a:lnTo>
                  <a:lnTo>
                    <a:pt x="39000" y="900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84000" y="3000"/>
                  </a:lnTo>
                  <a:lnTo>
                    <a:pt x="105000" y="15000"/>
                  </a:lnTo>
                  <a:lnTo>
                    <a:pt x="117000" y="36000"/>
                  </a:lnTo>
                  <a:lnTo>
                    <a:pt x="120000" y="57000"/>
                  </a:lnTo>
                  <a:lnTo>
                    <a:pt x="120000" y="57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2" name="Google Shape;542;p24"/>
            <p:cNvSpPr/>
            <p:nvPr/>
          </p:nvSpPr>
          <p:spPr>
            <a:xfrm>
              <a:off x="3398" y="3252"/>
              <a:ext cx="0" cy="0"/>
            </a:xfrm>
            <a:custGeom>
              <a:rect b="b" l="l" r="r" t="t"/>
              <a:pathLst>
                <a:path extrusionOk="0" h="120000" w="120000">
                  <a:moveTo>
                    <a:pt x="120000" y="58000"/>
                  </a:moveTo>
                  <a:lnTo>
                    <a:pt x="120000" y="58000"/>
                  </a:lnTo>
                  <a:lnTo>
                    <a:pt x="120000" y="70000"/>
                  </a:lnTo>
                  <a:lnTo>
                    <a:pt x="118285" y="80000"/>
                  </a:lnTo>
                  <a:lnTo>
                    <a:pt x="111428" y="92000"/>
                  </a:lnTo>
                  <a:lnTo>
                    <a:pt x="102857" y="100000"/>
                  </a:lnTo>
                  <a:lnTo>
                    <a:pt x="96000" y="108000"/>
                  </a:lnTo>
                  <a:lnTo>
                    <a:pt x="87428" y="114000"/>
                  </a:lnTo>
                  <a:lnTo>
                    <a:pt x="75428" y="116000"/>
                  </a:lnTo>
                  <a:lnTo>
                    <a:pt x="63428" y="120000"/>
                  </a:lnTo>
                  <a:lnTo>
                    <a:pt x="63428" y="120000"/>
                  </a:lnTo>
                  <a:lnTo>
                    <a:pt x="51428" y="116000"/>
                  </a:lnTo>
                  <a:lnTo>
                    <a:pt x="39428" y="114000"/>
                  </a:lnTo>
                  <a:lnTo>
                    <a:pt x="29142" y="108000"/>
                  </a:lnTo>
                  <a:lnTo>
                    <a:pt x="20571" y="102000"/>
                  </a:lnTo>
                  <a:lnTo>
                    <a:pt x="12000" y="94000"/>
                  </a:lnTo>
                  <a:lnTo>
                    <a:pt x="8571" y="84000"/>
                  </a:lnTo>
                  <a:lnTo>
                    <a:pt x="3428" y="72000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3428" y="50000"/>
                  </a:lnTo>
                  <a:lnTo>
                    <a:pt x="5142" y="38000"/>
                  </a:lnTo>
                  <a:lnTo>
                    <a:pt x="10285" y="28000"/>
                  </a:lnTo>
                  <a:lnTo>
                    <a:pt x="17142" y="18000"/>
                  </a:lnTo>
                  <a:lnTo>
                    <a:pt x="27428" y="10000"/>
                  </a:lnTo>
                  <a:lnTo>
                    <a:pt x="36000" y="4000"/>
                  </a:lnTo>
                  <a:lnTo>
                    <a:pt x="48000" y="200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72000" y="2000"/>
                  </a:lnTo>
                  <a:lnTo>
                    <a:pt x="84000" y="4000"/>
                  </a:lnTo>
                  <a:lnTo>
                    <a:pt x="94285" y="8000"/>
                  </a:lnTo>
                  <a:lnTo>
                    <a:pt x="102857" y="16000"/>
                  </a:lnTo>
                  <a:lnTo>
                    <a:pt x="111428" y="24000"/>
                  </a:lnTo>
                  <a:lnTo>
                    <a:pt x="114857" y="36000"/>
                  </a:lnTo>
                  <a:lnTo>
                    <a:pt x="120000" y="46000"/>
                  </a:lnTo>
                  <a:lnTo>
                    <a:pt x="120000" y="58000"/>
                  </a:lnTo>
                  <a:lnTo>
                    <a:pt x="120000" y="58000"/>
                  </a:lnTo>
                  <a:close/>
                </a:path>
              </a:pathLst>
            </a:custGeom>
            <a:solidFill>
              <a:srgbClr val="FFC26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3" name="Google Shape;543;p24"/>
            <p:cNvSpPr/>
            <p:nvPr/>
          </p:nvSpPr>
          <p:spPr>
            <a:xfrm>
              <a:off x="3758" y="3247"/>
              <a:ext cx="0" cy="0"/>
            </a:xfrm>
            <a:custGeom>
              <a:rect b="b" l="l" r="r" t="t"/>
              <a:pathLst>
                <a:path extrusionOk="0" h="120000" w="120000">
                  <a:moveTo>
                    <a:pt x="120000" y="61016"/>
                  </a:moveTo>
                  <a:lnTo>
                    <a:pt x="120000" y="61016"/>
                  </a:lnTo>
                  <a:lnTo>
                    <a:pt x="118285" y="71186"/>
                  </a:lnTo>
                  <a:lnTo>
                    <a:pt x="114857" y="83389"/>
                  </a:lnTo>
                  <a:lnTo>
                    <a:pt x="109714" y="91525"/>
                  </a:lnTo>
                  <a:lnTo>
                    <a:pt x="102857" y="103728"/>
                  </a:lnTo>
                  <a:lnTo>
                    <a:pt x="94285" y="107796"/>
                  </a:lnTo>
                  <a:lnTo>
                    <a:pt x="84000" y="117966"/>
                  </a:lnTo>
                  <a:lnTo>
                    <a:pt x="72000" y="12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48000" y="120000"/>
                  </a:lnTo>
                  <a:lnTo>
                    <a:pt x="39428" y="117966"/>
                  </a:lnTo>
                  <a:lnTo>
                    <a:pt x="27428" y="111864"/>
                  </a:lnTo>
                  <a:lnTo>
                    <a:pt x="18857" y="105762"/>
                  </a:lnTo>
                  <a:lnTo>
                    <a:pt x="10285" y="97627"/>
                  </a:lnTo>
                  <a:lnTo>
                    <a:pt x="5142" y="85423"/>
                  </a:lnTo>
                  <a:lnTo>
                    <a:pt x="0" y="75254"/>
                  </a:lnTo>
                  <a:lnTo>
                    <a:pt x="0" y="63050"/>
                  </a:lnTo>
                  <a:lnTo>
                    <a:pt x="0" y="63050"/>
                  </a:lnTo>
                  <a:lnTo>
                    <a:pt x="0" y="52881"/>
                  </a:lnTo>
                  <a:lnTo>
                    <a:pt x="5142" y="40677"/>
                  </a:lnTo>
                  <a:lnTo>
                    <a:pt x="10285" y="28474"/>
                  </a:lnTo>
                  <a:lnTo>
                    <a:pt x="17142" y="20338"/>
                  </a:lnTo>
                  <a:lnTo>
                    <a:pt x="24000" y="12203"/>
                  </a:lnTo>
                  <a:lnTo>
                    <a:pt x="36000" y="6101"/>
                  </a:lnTo>
                  <a:lnTo>
                    <a:pt x="46285" y="4067"/>
                  </a:lnTo>
                  <a:lnTo>
                    <a:pt x="58285" y="0"/>
                  </a:lnTo>
                  <a:lnTo>
                    <a:pt x="58285" y="0"/>
                  </a:lnTo>
                  <a:lnTo>
                    <a:pt x="70285" y="0"/>
                  </a:lnTo>
                  <a:lnTo>
                    <a:pt x="82285" y="4067"/>
                  </a:lnTo>
                  <a:lnTo>
                    <a:pt x="90857" y="10169"/>
                  </a:lnTo>
                  <a:lnTo>
                    <a:pt x="101142" y="18305"/>
                  </a:lnTo>
                  <a:lnTo>
                    <a:pt x="108000" y="26440"/>
                  </a:lnTo>
                  <a:lnTo>
                    <a:pt x="114857" y="34576"/>
                  </a:lnTo>
                  <a:lnTo>
                    <a:pt x="118285" y="46779"/>
                  </a:lnTo>
                  <a:lnTo>
                    <a:pt x="120000" y="61016"/>
                  </a:lnTo>
                  <a:lnTo>
                    <a:pt x="120000" y="61016"/>
                  </a:lnTo>
                  <a:close/>
                </a:path>
              </a:pathLst>
            </a:custGeom>
            <a:solidFill>
              <a:srgbClr val="FFC26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4" name="Google Shape;544;p24"/>
            <p:cNvSpPr/>
            <p:nvPr/>
          </p:nvSpPr>
          <p:spPr>
            <a:xfrm>
              <a:off x="3852" y="3785"/>
              <a:ext cx="300" cy="0"/>
            </a:xfrm>
            <a:custGeom>
              <a:rect b="b" l="l" r="r" t="t"/>
              <a:pathLst>
                <a:path extrusionOk="0" h="120000" w="120000">
                  <a:moveTo>
                    <a:pt x="117795" y="107919"/>
                  </a:moveTo>
                  <a:lnTo>
                    <a:pt x="117795" y="107919"/>
                  </a:lnTo>
                  <a:lnTo>
                    <a:pt x="110236" y="106308"/>
                  </a:lnTo>
                  <a:lnTo>
                    <a:pt x="102677" y="103087"/>
                  </a:lnTo>
                  <a:lnTo>
                    <a:pt x="95433" y="99865"/>
                  </a:lnTo>
                  <a:lnTo>
                    <a:pt x="87874" y="95033"/>
                  </a:lnTo>
                  <a:lnTo>
                    <a:pt x="73385" y="83758"/>
                  </a:lnTo>
                  <a:lnTo>
                    <a:pt x="58897" y="71677"/>
                  </a:lnTo>
                  <a:lnTo>
                    <a:pt x="58897" y="71677"/>
                  </a:lnTo>
                  <a:lnTo>
                    <a:pt x="44409" y="59597"/>
                  </a:lnTo>
                  <a:lnTo>
                    <a:pt x="36850" y="52348"/>
                  </a:lnTo>
                  <a:lnTo>
                    <a:pt x="29921" y="43489"/>
                  </a:lnTo>
                  <a:lnTo>
                    <a:pt x="22677" y="34630"/>
                  </a:lnTo>
                  <a:lnTo>
                    <a:pt x="16062" y="25771"/>
                  </a:lnTo>
                  <a:lnTo>
                    <a:pt x="9448" y="14496"/>
                  </a:lnTo>
                  <a:lnTo>
                    <a:pt x="3779" y="805"/>
                  </a:lnTo>
                  <a:lnTo>
                    <a:pt x="3779" y="805"/>
                  </a:lnTo>
                  <a:lnTo>
                    <a:pt x="3149" y="0"/>
                  </a:lnTo>
                  <a:lnTo>
                    <a:pt x="1574" y="0"/>
                  </a:lnTo>
                  <a:lnTo>
                    <a:pt x="1259" y="805"/>
                  </a:lnTo>
                  <a:lnTo>
                    <a:pt x="314" y="1610"/>
                  </a:lnTo>
                  <a:lnTo>
                    <a:pt x="0" y="4026"/>
                  </a:lnTo>
                  <a:lnTo>
                    <a:pt x="0" y="7248"/>
                  </a:lnTo>
                  <a:lnTo>
                    <a:pt x="0" y="9664"/>
                  </a:lnTo>
                  <a:lnTo>
                    <a:pt x="944" y="12080"/>
                  </a:lnTo>
                  <a:lnTo>
                    <a:pt x="944" y="12080"/>
                  </a:lnTo>
                  <a:lnTo>
                    <a:pt x="6929" y="24161"/>
                  </a:lnTo>
                  <a:lnTo>
                    <a:pt x="13543" y="35436"/>
                  </a:lnTo>
                  <a:lnTo>
                    <a:pt x="20157" y="45906"/>
                  </a:lnTo>
                  <a:lnTo>
                    <a:pt x="27086" y="54765"/>
                  </a:lnTo>
                  <a:lnTo>
                    <a:pt x="34645" y="62818"/>
                  </a:lnTo>
                  <a:lnTo>
                    <a:pt x="42204" y="70067"/>
                  </a:lnTo>
                  <a:lnTo>
                    <a:pt x="57007" y="83758"/>
                  </a:lnTo>
                  <a:lnTo>
                    <a:pt x="57007" y="83758"/>
                  </a:lnTo>
                  <a:lnTo>
                    <a:pt x="71496" y="96644"/>
                  </a:lnTo>
                  <a:lnTo>
                    <a:pt x="86614" y="108724"/>
                  </a:lnTo>
                  <a:lnTo>
                    <a:pt x="93858" y="112751"/>
                  </a:lnTo>
                  <a:lnTo>
                    <a:pt x="101732" y="116778"/>
                  </a:lnTo>
                  <a:lnTo>
                    <a:pt x="109291" y="118389"/>
                  </a:lnTo>
                  <a:lnTo>
                    <a:pt x="117165" y="120000"/>
                  </a:lnTo>
                  <a:lnTo>
                    <a:pt x="117165" y="120000"/>
                  </a:lnTo>
                  <a:lnTo>
                    <a:pt x="118110" y="120000"/>
                  </a:lnTo>
                  <a:lnTo>
                    <a:pt x="119055" y="118389"/>
                  </a:lnTo>
                  <a:lnTo>
                    <a:pt x="119370" y="116778"/>
                  </a:lnTo>
                  <a:lnTo>
                    <a:pt x="120000" y="114362"/>
                  </a:lnTo>
                  <a:lnTo>
                    <a:pt x="120000" y="111946"/>
                  </a:lnTo>
                  <a:lnTo>
                    <a:pt x="119370" y="109530"/>
                  </a:lnTo>
                  <a:lnTo>
                    <a:pt x="118425" y="107919"/>
                  </a:lnTo>
                  <a:lnTo>
                    <a:pt x="117795" y="107919"/>
                  </a:lnTo>
                  <a:lnTo>
                    <a:pt x="117795" y="10791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5" name="Google Shape;545;p24"/>
            <p:cNvSpPr/>
            <p:nvPr/>
          </p:nvSpPr>
          <p:spPr>
            <a:xfrm>
              <a:off x="3831" y="3684"/>
              <a:ext cx="0" cy="0"/>
            </a:xfrm>
            <a:custGeom>
              <a:rect b="b" l="l" r="r" t="t"/>
              <a:pathLst>
                <a:path extrusionOk="0" h="120000" w="120000">
                  <a:moveTo>
                    <a:pt x="117777" y="11111"/>
                  </a:moveTo>
                  <a:lnTo>
                    <a:pt x="117777" y="11111"/>
                  </a:lnTo>
                  <a:lnTo>
                    <a:pt x="120000" y="40000"/>
                  </a:lnTo>
                  <a:lnTo>
                    <a:pt x="117777" y="68888"/>
                  </a:lnTo>
                  <a:lnTo>
                    <a:pt x="113333" y="81111"/>
                  </a:lnTo>
                  <a:lnTo>
                    <a:pt x="108888" y="93333"/>
                  </a:lnTo>
                  <a:lnTo>
                    <a:pt x="95555" y="106666"/>
                  </a:lnTo>
                  <a:lnTo>
                    <a:pt x="80000" y="120000"/>
                  </a:lnTo>
                  <a:lnTo>
                    <a:pt x="80000" y="120000"/>
                  </a:lnTo>
                  <a:lnTo>
                    <a:pt x="55555" y="117777"/>
                  </a:lnTo>
                  <a:lnTo>
                    <a:pt x="37777" y="113333"/>
                  </a:lnTo>
                  <a:lnTo>
                    <a:pt x="22222" y="105555"/>
                  </a:lnTo>
                  <a:lnTo>
                    <a:pt x="8888" y="96666"/>
                  </a:lnTo>
                  <a:lnTo>
                    <a:pt x="2222" y="85555"/>
                  </a:lnTo>
                  <a:lnTo>
                    <a:pt x="0" y="73333"/>
                  </a:lnTo>
                  <a:lnTo>
                    <a:pt x="0" y="61111"/>
                  </a:lnTo>
                  <a:lnTo>
                    <a:pt x="2222" y="47777"/>
                  </a:lnTo>
                  <a:lnTo>
                    <a:pt x="8888" y="35555"/>
                  </a:lnTo>
                  <a:lnTo>
                    <a:pt x="17777" y="24444"/>
                  </a:lnTo>
                  <a:lnTo>
                    <a:pt x="31111" y="15555"/>
                  </a:lnTo>
                  <a:lnTo>
                    <a:pt x="42222" y="7777"/>
                  </a:lnTo>
                  <a:lnTo>
                    <a:pt x="57777" y="3333"/>
                  </a:lnTo>
                  <a:lnTo>
                    <a:pt x="77777" y="0"/>
                  </a:lnTo>
                  <a:lnTo>
                    <a:pt x="95555" y="2222"/>
                  </a:lnTo>
                  <a:lnTo>
                    <a:pt x="113333" y="7777"/>
                  </a:lnTo>
                  <a:lnTo>
                    <a:pt x="117777" y="11111"/>
                  </a:lnTo>
                  <a:close/>
                </a:path>
              </a:pathLst>
            </a:custGeom>
            <a:solidFill>
              <a:srgbClr val="FEDE5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6" name="Google Shape;546;p24"/>
            <p:cNvSpPr/>
            <p:nvPr/>
          </p:nvSpPr>
          <p:spPr>
            <a:xfrm>
              <a:off x="3822" y="3677"/>
              <a:ext cx="0" cy="0"/>
            </a:xfrm>
            <a:custGeom>
              <a:rect b="b" l="l" r="r" t="t"/>
              <a:pathLst>
                <a:path extrusionOk="0" h="120000" w="120000">
                  <a:moveTo>
                    <a:pt x="120000" y="17704"/>
                  </a:moveTo>
                  <a:lnTo>
                    <a:pt x="120000" y="17704"/>
                  </a:lnTo>
                  <a:lnTo>
                    <a:pt x="120000" y="16721"/>
                  </a:lnTo>
                  <a:lnTo>
                    <a:pt x="120000" y="13770"/>
                  </a:lnTo>
                  <a:lnTo>
                    <a:pt x="120000" y="13770"/>
                  </a:lnTo>
                  <a:lnTo>
                    <a:pt x="113142" y="6885"/>
                  </a:lnTo>
                  <a:lnTo>
                    <a:pt x="102857" y="2950"/>
                  </a:lnTo>
                  <a:lnTo>
                    <a:pt x="94285" y="1967"/>
                  </a:lnTo>
                  <a:lnTo>
                    <a:pt x="82285" y="0"/>
                  </a:lnTo>
                  <a:lnTo>
                    <a:pt x="70285" y="0"/>
                  </a:lnTo>
                  <a:lnTo>
                    <a:pt x="58285" y="1967"/>
                  </a:lnTo>
                  <a:lnTo>
                    <a:pt x="48000" y="3934"/>
                  </a:lnTo>
                  <a:lnTo>
                    <a:pt x="39428" y="8852"/>
                  </a:lnTo>
                  <a:lnTo>
                    <a:pt x="39428" y="8852"/>
                  </a:lnTo>
                  <a:lnTo>
                    <a:pt x="29142" y="15737"/>
                  </a:lnTo>
                  <a:lnTo>
                    <a:pt x="20571" y="20655"/>
                  </a:lnTo>
                  <a:lnTo>
                    <a:pt x="15428" y="28524"/>
                  </a:lnTo>
                  <a:lnTo>
                    <a:pt x="8571" y="37377"/>
                  </a:lnTo>
                  <a:lnTo>
                    <a:pt x="3428" y="54098"/>
                  </a:lnTo>
                  <a:lnTo>
                    <a:pt x="0" y="68852"/>
                  </a:lnTo>
                  <a:lnTo>
                    <a:pt x="0" y="68852"/>
                  </a:lnTo>
                  <a:lnTo>
                    <a:pt x="0" y="76721"/>
                  </a:lnTo>
                  <a:lnTo>
                    <a:pt x="3428" y="85573"/>
                  </a:lnTo>
                  <a:lnTo>
                    <a:pt x="8571" y="93442"/>
                  </a:lnTo>
                  <a:lnTo>
                    <a:pt x="15428" y="100327"/>
                  </a:lnTo>
                  <a:lnTo>
                    <a:pt x="22285" y="106229"/>
                  </a:lnTo>
                  <a:lnTo>
                    <a:pt x="32571" y="111147"/>
                  </a:lnTo>
                  <a:lnTo>
                    <a:pt x="44571" y="115081"/>
                  </a:lnTo>
                  <a:lnTo>
                    <a:pt x="56571" y="118032"/>
                  </a:lnTo>
                  <a:lnTo>
                    <a:pt x="56571" y="118032"/>
                  </a:lnTo>
                  <a:lnTo>
                    <a:pt x="70285" y="120000"/>
                  </a:lnTo>
                  <a:lnTo>
                    <a:pt x="80571" y="120000"/>
                  </a:lnTo>
                  <a:lnTo>
                    <a:pt x="89142" y="117049"/>
                  </a:lnTo>
                  <a:lnTo>
                    <a:pt x="99428" y="111147"/>
                  </a:lnTo>
                  <a:lnTo>
                    <a:pt x="102857" y="106229"/>
                  </a:lnTo>
                  <a:lnTo>
                    <a:pt x="111428" y="99344"/>
                  </a:lnTo>
                  <a:lnTo>
                    <a:pt x="118285" y="82622"/>
                  </a:lnTo>
                  <a:lnTo>
                    <a:pt x="120000" y="64918"/>
                  </a:lnTo>
                  <a:lnTo>
                    <a:pt x="120000" y="47213"/>
                  </a:lnTo>
                  <a:lnTo>
                    <a:pt x="120000" y="17704"/>
                  </a:lnTo>
                  <a:lnTo>
                    <a:pt x="120000" y="17704"/>
                  </a:lnTo>
                  <a:close/>
                  <a:moveTo>
                    <a:pt x="29142" y="54098"/>
                  </a:moveTo>
                  <a:lnTo>
                    <a:pt x="29142" y="54098"/>
                  </a:lnTo>
                  <a:lnTo>
                    <a:pt x="34285" y="45245"/>
                  </a:lnTo>
                  <a:lnTo>
                    <a:pt x="39428" y="37377"/>
                  </a:lnTo>
                  <a:lnTo>
                    <a:pt x="44571" y="30491"/>
                  </a:lnTo>
                  <a:lnTo>
                    <a:pt x="53142" y="23606"/>
                  </a:lnTo>
                  <a:lnTo>
                    <a:pt x="53142" y="23606"/>
                  </a:lnTo>
                  <a:lnTo>
                    <a:pt x="60000" y="19672"/>
                  </a:lnTo>
                  <a:lnTo>
                    <a:pt x="72000" y="16721"/>
                  </a:lnTo>
                  <a:lnTo>
                    <a:pt x="77142" y="15737"/>
                  </a:lnTo>
                  <a:lnTo>
                    <a:pt x="84000" y="15737"/>
                  </a:lnTo>
                  <a:lnTo>
                    <a:pt x="89142" y="16721"/>
                  </a:lnTo>
                  <a:lnTo>
                    <a:pt x="92571" y="19672"/>
                  </a:lnTo>
                  <a:lnTo>
                    <a:pt x="92571" y="19672"/>
                  </a:lnTo>
                  <a:lnTo>
                    <a:pt x="94285" y="41311"/>
                  </a:lnTo>
                  <a:lnTo>
                    <a:pt x="92571" y="62950"/>
                  </a:lnTo>
                  <a:lnTo>
                    <a:pt x="89142" y="72786"/>
                  </a:lnTo>
                  <a:lnTo>
                    <a:pt x="84000" y="83606"/>
                  </a:lnTo>
                  <a:lnTo>
                    <a:pt x="80571" y="93442"/>
                  </a:lnTo>
                  <a:lnTo>
                    <a:pt x="70285" y="104262"/>
                  </a:lnTo>
                  <a:lnTo>
                    <a:pt x="70285" y="104262"/>
                  </a:lnTo>
                  <a:lnTo>
                    <a:pt x="58285" y="101311"/>
                  </a:lnTo>
                  <a:lnTo>
                    <a:pt x="46285" y="97377"/>
                  </a:lnTo>
                  <a:lnTo>
                    <a:pt x="39428" y="92459"/>
                  </a:lnTo>
                  <a:lnTo>
                    <a:pt x="34285" y="85573"/>
                  </a:lnTo>
                  <a:lnTo>
                    <a:pt x="29142" y="78688"/>
                  </a:lnTo>
                  <a:lnTo>
                    <a:pt x="29142" y="69836"/>
                  </a:lnTo>
                  <a:lnTo>
                    <a:pt x="29142" y="61967"/>
                  </a:lnTo>
                  <a:lnTo>
                    <a:pt x="29142" y="54098"/>
                  </a:lnTo>
                  <a:lnTo>
                    <a:pt x="29142" y="5409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7" name="Google Shape;547;p24"/>
            <p:cNvSpPr/>
            <p:nvPr/>
          </p:nvSpPr>
          <p:spPr>
            <a:xfrm>
              <a:off x="3776" y="3808"/>
              <a:ext cx="300" cy="0"/>
            </a:xfrm>
            <a:custGeom>
              <a:rect b="b" l="l" r="r" t="t"/>
              <a:pathLst>
                <a:path extrusionOk="0" h="120000" w="120000">
                  <a:moveTo>
                    <a:pt x="117037" y="120000"/>
                  </a:moveTo>
                  <a:lnTo>
                    <a:pt x="117037" y="120000"/>
                  </a:lnTo>
                  <a:lnTo>
                    <a:pt x="110222" y="97500"/>
                  </a:lnTo>
                  <a:lnTo>
                    <a:pt x="103407" y="85000"/>
                  </a:lnTo>
                  <a:lnTo>
                    <a:pt x="96592" y="75000"/>
                  </a:lnTo>
                  <a:lnTo>
                    <a:pt x="88888" y="67500"/>
                  </a:lnTo>
                  <a:lnTo>
                    <a:pt x="74962" y="57500"/>
                  </a:lnTo>
                  <a:lnTo>
                    <a:pt x="60444" y="45000"/>
                  </a:lnTo>
                  <a:lnTo>
                    <a:pt x="60444" y="45000"/>
                  </a:lnTo>
                  <a:lnTo>
                    <a:pt x="45925" y="40000"/>
                  </a:lnTo>
                  <a:lnTo>
                    <a:pt x="38518" y="40000"/>
                  </a:lnTo>
                  <a:lnTo>
                    <a:pt x="31407" y="42500"/>
                  </a:lnTo>
                  <a:lnTo>
                    <a:pt x="24000" y="45000"/>
                  </a:lnTo>
                  <a:lnTo>
                    <a:pt x="17185" y="57500"/>
                  </a:lnTo>
                  <a:lnTo>
                    <a:pt x="9777" y="70000"/>
                  </a:lnTo>
                  <a:lnTo>
                    <a:pt x="2962" y="87500"/>
                  </a:lnTo>
                  <a:lnTo>
                    <a:pt x="2962" y="87500"/>
                  </a:lnTo>
                  <a:lnTo>
                    <a:pt x="1777" y="87500"/>
                  </a:lnTo>
                  <a:lnTo>
                    <a:pt x="888" y="87500"/>
                  </a:lnTo>
                  <a:lnTo>
                    <a:pt x="592" y="80000"/>
                  </a:lnTo>
                  <a:lnTo>
                    <a:pt x="0" y="75000"/>
                  </a:lnTo>
                  <a:lnTo>
                    <a:pt x="0" y="67500"/>
                  </a:lnTo>
                  <a:lnTo>
                    <a:pt x="0" y="60000"/>
                  </a:lnTo>
                  <a:lnTo>
                    <a:pt x="888" y="52500"/>
                  </a:lnTo>
                  <a:lnTo>
                    <a:pt x="1777" y="50000"/>
                  </a:lnTo>
                  <a:lnTo>
                    <a:pt x="1777" y="50000"/>
                  </a:lnTo>
                  <a:lnTo>
                    <a:pt x="8888" y="27500"/>
                  </a:lnTo>
                  <a:lnTo>
                    <a:pt x="16296" y="15000"/>
                  </a:lnTo>
                  <a:lnTo>
                    <a:pt x="23407" y="7500"/>
                  </a:lnTo>
                  <a:lnTo>
                    <a:pt x="30814" y="5000"/>
                  </a:lnTo>
                  <a:lnTo>
                    <a:pt x="38222" y="0"/>
                  </a:lnTo>
                  <a:lnTo>
                    <a:pt x="45629" y="0"/>
                  </a:lnTo>
                  <a:lnTo>
                    <a:pt x="60444" y="7500"/>
                  </a:lnTo>
                  <a:lnTo>
                    <a:pt x="60444" y="7500"/>
                  </a:lnTo>
                  <a:lnTo>
                    <a:pt x="74962" y="10000"/>
                  </a:lnTo>
                  <a:lnTo>
                    <a:pt x="89777" y="25000"/>
                  </a:lnTo>
                  <a:lnTo>
                    <a:pt x="97185" y="32500"/>
                  </a:lnTo>
                  <a:lnTo>
                    <a:pt x="104296" y="42500"/>
                  </a:lnTo>
                  <a:lnTo>
                    <a:pt x="111407" y="60000"/>
                  </a:lnTo>
                  <a:lnTo>
                    <a:pt x="118222" y="77500"/>
                  </a:lnTo>
                  <a:lnTo>
                    <a:pt x="118222" y="77500"/>
                  </a:lnTo>
                  <a:lnTo>
                    <a:pt x="119111" y="85000"/>
                  </a:lnTo>
                  <a:lnTo>
                    <a:pt x="119703" y="92500"/>
                  </a:lnTo>
                  <a:lnTo>
                    <a:pt x="120000" y="97500"/>
                  </a:lnTo>
                  <a:lnTo>
                    <a:pt x="120000" y="105000"/>
                  </a:lnTo>
                  <a:lnTo>
                    <a:pt x="119703" y="112500"/>
                  </a:lnTo>
                  <a:lnTo>
                    <a:pt x="118814" y="115000"/>
                  </a:lnTo>
                  <a:lnTo>
                    <a:pt x="117925" y="120000"/>
                  </a:lnTo>
                  <a:lnTo>
                    <a:pt x="117037" y="120000"/>
                  </a:lnTo>
                  <a:lnTo>
                    <a:pt x="117037" y="120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8" name="Google Shape;548;p24"/>
            <p:cNvSpPr/>
            <p:nvPr/>
          </p:nvSpPr>
          <p:spPr>
            <a:xfrm>
              <a:off x="3733" y="3838"/>
              <a:ext cx="0" cy="0"/>
            </a:xfrm>
            <a:custGeom>
              <a:rect b="b" l="l" r="r" t="t"/>
              <a:pathLst>
                <a:path extrusionOk="0" h="120000" w="120000">
                  <a:moveTo>
                    <a:pt x="76000" y="115339"/>
                  </a:moveTo>
                  <a:lnTo>
                    <a:pt x="76000" y="115339"/>
                  </a:lnTo>
                  <a:lnTo>
                    <a:pt x="96000" y="87378"/>
                  </a:lnTo>
                  <a:lnTo>
                    <a:pt x="112000" y="59417"/>
                  </a:lnTo>
                  <a:lnTo>
                    <a:pt x="118000" y="46601"/>
                  </a:lnTo>
                  <a:lnTo>
                    <a:pt x="120000" y="32621"/>
                  </a:lnTo>
                  <a:lnTo>
                    <a:pt x="120000" y="17475"/>
                  </a:lnTo>
                  <a:lnTo>
                    <a:pt x="118000" y="2330"/>
                  </a:lnTo>
                  <a:lnTo>
                    <a:pt x="118000" y="2330"/>
                  </a:lnTo>
                  <a:lnTo>
                    <a:pt x="96000" y="0"/>
                  </a:lnTo>
                  <a:lnTo>
                    <a:pt x="72000" y="0"/>
                  </a:lnTo>
                  <a:lnTo>
                    <a:pt x="56000" y="4660"/>
                  </a:lnTo>
                  <a:lnTo>
                    <a:pt x="40000" y="10485"/>
                  </a:lnTo>
                  <a:lnTo>
                    <a:pt x="28000" y="20970"/>
                  </a:lnTo>
                  <a:lnTo>
                    <a:pt x="18000" y="30291"/>
                  </a:lnTo>
                  <a:lnTo>
                    <a:pt x="8000" y="43106"/>
                  </a:lnTo>
                  <a:lnTo>
                    <a:pt x="4000" y="55922"/>
                  </a:lnTo>
                  <a:lnTo>
                    <a:pt x="0" y="69902"/>
                  </a:lnTo>
                  <a:lnTo>
                    <a:pt x="0" y="82718"/>
                  </a:lnTo>
                  <a:lnTo>
                    <a:pt x="6000" y="94368"/>
                  </a:lnTo>
                  <a:lnTo>
                    <a:pt x="12000" y="103689"/>
                  </a:lnTo>
                  <a:lnTo>
                    <a:pt x="20000" y="111844"/>
                  </a:lnTo>
                  <a:lnTo>
                    <a:pt x="34000" y="116504"/>
                  </a:lnTo>
                  <a:lnTo>
                    <a:pt x="50000" y="120000"/>
                  </a:lnTo>
                  <a:lnTo>
                    <a:pt x="70000" y="117669"/>
                  </a:lnTo>
                  <a:lnTo>
                    <a:pt x="76000" y="115339"/>
                  </a:lnTo>
                  <a:close/>
                </a:path>
              </a:pathLst>
            </a:custGeom>
            <a:solidFill>
              <a:srgbClr val="FEDE5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9" name="Google Shape;549;p24"/>
            <p:cNvSpPr/>
            <p:nvPr/>
          </p:nvSpPr>
          <p:spPr>
            <a:xfrm>
              <a:off x="3725" y="3829"/>
              <a:ext cx="0" cy="0"/>
            </a:xfrm>
            <a:custGeom>
              <a:rect b="b" l="l" r="r" t="t"/>
              <a:pathLst>
                <a:path extrusionOk="0" h="120000" w="120000">
                  <a:moveTo>
                    <a:pt x="87692" y="0"/>
                  </a:moveTo>
                  <a:lnTo>
                    <a:pt x="87692" y="0"/>
                  </a:lnTo>
                  <a:lnTo>
                    <a:pt x="75384" y="0"/>
                  </a:lnTo>
                  <a:lnTo>
                    <a:pt x="61538" y="2000"/>
                  </a:lnTo>
                  <a:lnTo>
                    <a:pt x="50769" y="4000"/>
                  </a:lnTo>
                  <a:lnTo>
                    <a:pt x="40000" y="10000"/>
                  </a:lnTo>
                  <a:lnTo>
                    <a:pt x="32307" y="14000"/>
                  </a:lnTo>
                  <a:lnTo>
                    <a:pt x="23076" y="21000"/>
                  </a:lnTo>
                  <a:lnTo>
                    <a:pt x="16923" y="28000"/>
                  </a:lnTo>
                  <a:lnTo>
                    <a:pt x="12307" y="35000"/>
                  </a:lnTo>
                  <a:lnTo>
                    <a:pt x="12307" y="35000"/>
                  </a:lnTo>
                  <a:lnTo>
                    <a:pt x="4615" y="50000"/>
                  </a:lnTo>
                  <a:lnTo>
                    <a:pt x="0" y="67000"/>
                  </a:lnTo>
                  <a:lnTo>
                    <a:pt x="0" y="77000"/>
                  </a:lnTo>
                  <a:lnTo>
                    <a:pt x="1538" y="85000"/>
                  </a:lnTo>
                  <a:lnTo>
                    <a:pt x="4615" y="94000"/>
                  </a:lnTo>
                  <a:lnTo>
                    <a:pt x="7692" y="101000"/>
                  </a:lnTo>
                  <a:lnTo>
                    <a:pt x="7692" y="101000"/>
                  </a:lnTo>
                  <a:lnTo>
                    <a:pt x="15384" y="106000"/>
                  </a:lnTo>
                  <a:lnTo>
                    <a:pt x="21538" y="112000"/>
                  </a:lnTo>
                  <a:lnTo>
                    <a:pt x="29230" y="116000"/>
                  </a:lnTo>
                  <a:lnTo>
                    <a:pt x="40000" y="119000"/>
                  </a:lnTo>
                  <a:lnTo>
                    <a:pt x="49230" y="120000"/>
                  </a:lnTo>
                  <a:lnTo>
                    <a:pt x="60000" y="120000"/>
                  </a:lnTo>
                  <a:lnTo>
                    <a:pt x="67692" y="117000"/>
                  </a:lnTo>
                  <a:lnTo>
                    <a:pt x="78461" y="113000"/>
                  </a:lnTo>
                  <a:lnTo>
                    <a:pt x="78461" y="113000"/>
                  </a:lnTo>
                  <a:lnTo>
                    <a:pt x="81538" y="112000"/>
                  </a:lnTo>
                  <a:lnTo>
                    <a:pt x="83076" y="109000"/>
                  </a:lnTo>
                  <a:lnTo>
                    <a:pt x="83076" y="109000"/>
                  </a:lnTo>
                  <a:lnTo>
                    <a:pt x="100000" y="83000"/>
                  </a:lnTo>
                  <a:lnTo>
                    <a:pt x="109230" y="66000"/>
                  </a:lnTo>
                  <a:lnTo>
                    <a:pt x="118461" y="48000"/>
                  </a:lnTo>
                  <a:lnTo>
                    <a:pt x="120000" y="31000"/>
                  </a:lnTo>
                  <a:lnTo>
                    <a:pt x="120000" y="23000"/>
                  </a:lnTo>
                  <a:lnTo>
                    <a:pt x="118461" y="17000"/>
                  </a:lnTo>
                  <a:lnTo>
                    <a:pt x="113846" y="10000"/>
                  </a:lnTo>
                  <a:lnTo>
                    <a:pt x="107692" y="6000"/>
                  </a:lnTo>
                  <a:lnTo>
                    <a:pt x="98461" y="3000"/>
                  </a:lnTo>
                  <a:lnTo>
                    <a:pt x="87692" y="0"/>
                  </a:lnTo>
                  <a:lnTo>
                    <a:pt x="87692" y="0"/>
                  </a:lnTo>
                  <a:close/>
                  <a:moveTo>
                    <a:pt x="89230" y="18000"/>
                  </a:moveTo>
                  <a:lnTo>
                    <a:pt x="89230" y="18000"/>
                  </a:lnTo>
                  <a:lnTo>
                    <a:pt x="92307" y="30000"/>
                  </a:lnTo>
                  <a:lnTo>
                    <a:pt x="92307" y="41000"/>
                  </a:lnTo>
                  <a:lnTo>
                    <a:pt x="87692" y="50000"/>
                  </a:lnTo>
                  <a:lnTo>
                    <a:pt x="83076" y="62000"/>
                  </a:lnTo>
                  <a:lnTo>
                    <a:pt x="72307" y="83000"/>
                  </a:lnTo>
                  <a:lnTo>
                    <a:pt x="60000" y="102000"/>
                  </a:lnTo>
                  <a:lnTo>
                    <a:pt x="60000" y="102000"/>
                  </a:lnTo>
                  <a:lnTo>
                    <a:pt x="55384" y="103000"/>
                  </a:lnTo>
                  <a:lnTo>
                    <a:pt x="50769" y="103000"/>
                  </a:lnTo>
                  <a:lnTo>
                    <a:pt x="44615" y="103000"/>
                  </a:lnTo>
                  <a:lnTo>
                    <a:pt x="40000" y="101000"/>
                  </a:lnTo>
                  <a:lnTo>
                    <a:pt x="33846" y="95000"/>
                  </a:lnTo>
                  <a:lnTo>
                    <a:pt x="29230" y="90000"/>
                  </a:lnTo>
                  <a:lnTo>
                    <a:pt x="29230" y="90000"/>
                  </a:lnTo>
                  <a:lnTo>
                    <a:pt x="26153" y="81000"/>
                  </a:lnTo>
                  <a:lnTo>
                    <a:pt x="26153" y="73000"/>
                  </a:lnTo>
                  <a:lnTo>
                    <a:pt x="26153" y="64000"/>
                  </a:lnTo>
                  <a:lnTo>
                    <a:pt x="27692" y="56000"/>
                  </a:lnTo>
                  <a:lnTo>
                    <a:pt x="27692" y="56000"/>
                  </a:lnTo>
                  <a:lnTo>
                    <a:pt x="32307" y="49000"/>
                  </a:lnTo>
                  <a:lnTo>
                    <a:pt x="36923" y="41000"/>
                  </a:lnTo>
                  <a:lnTo>
                    <a:pt x="43076" y="34000"/>
                  </a:lnTo>
                  <a:lnTo>
                    <a:pt x="49230" y="27000"/>
                  </a:lnTo>
                  <a:lnTo>
                    <a:pt x="56923" y="23000"/>
                  </a:lnTo>
                  <a:lnTo>
                    <a:pt x="66153" y="18000"/>
                  </a:lnTo>
                  <a:lnTo>
                    <a:pt x="76923" y="17000"/>
                  </a:lnTo>
                  <a:lnTo>
                    <a:pt x="89230" y="18000"/>
                  </a:lnTo>
                  <a:lnTo>
                    <a:pt x="89230" y="18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0" name="Google Shape;550;p24"/>
            <p:cNvSpPr/>
            <p:nvPr/>
          </p:nvSpPr>
          <p:spPr>
            <a:xfrm>
              <a:off x="4537" y="2731"/>
              <a:ext cx="0" cy="300"/>
            </a:xfrm>
            <a:custGeom>
              <a:rect b="b" l="l" r="r" t="t"/>
              <a:pathLst>
                <a:path extrusionOk="0" h="120000" w="120000">
                  <a:moveTo>
                    <a:pt x="56000" y="2721"/>
                  </a:moveTo>
                  <a:lnTo>
                    <a:pt x="56000" y="2721"/>
                  </a:lnTo>
                  <a:lnTo>
                    <a:pt x="56000" y="4897"/>
                  </a:lnTo>
                  <a:lnTo>
                    <a:pt x="54222" y="7346"/>
                  </a:lnTo>
                  <a:lnTo>
                    <a:pt x="51555" y="9251"/>
                  </a:lnTo>
                  <a:lnTo>
                    <a:pt x="48000" y="11156"/>
                  </a:lnTo>
                  <a:lnTo>
                    <a:pt x="48000" y="11156"/>
                  </a:lnTo>
                  <a:lnTo>
                    <a:pt x="43555" y="8707"/>
                  </a:lnTo>
                  <a:lnTo>
                    <a:pt x="37333" y="6802"/>
                  </a:lnTo>
                  <a:lnTo>
                    <a:pt x="31111" y="4897"/>
                  </a:lnTo>
                  <a:lnTo>
                    <a:pt x="24888" y="2993"/>
                  </a:lnTo>
                  <a:lnTo>
                    <a:pt x="24888" y="2993"/>
                  </a:lnTo>
                  <a:lnTo>
                    <a:pt x="22222" y="2448"/>
                  </a:lnTo>
                  <a:lnTo>
                    <a:pt x="19555" y="2448"/>
                  </a:lnTo>
                  <a:lnTo>
                    <a:pt x="16888" y="2448"/>
                  </a:lnTo>
                  <a:lnTo>
                    <a:pt x="15111" y="2721"/>
                  </a:lnTo>
                  <a:lnTo>
                    <a:pt x="13333" y="3537"/>
                  </a:lnTo>
                  <a:lnTo>
                    <a:pt x="12444" y="4353"/>
                  </a:lnTo>
                  <a:lnTo>
                    <a:pt x="12444" y="4897"/>
                  </a:lnTo>
                  <a:lnTo>
                    <a:pt x="13333" y="6258"/>
                  </a:lnTo>
                  <a:lnTo>
                    <a:pt x="13333" y="6258"/>
                  </a:lnTo>
                  <a:lnTo>
                    <a:pt x="21333" y="8435"/>
                  </a:lnTo>
                  <a:lnTo>
                    <a:pt x="27555" y="10340"/>
                  </a:lnTo>
                  <a:lnTo>
                    <a:pt x="27555" y="10340"/>
                  </a:lnTo>
                  <a:lnTo>
                    <a:pt x="28444" y="10612"/>
                  </a:lnTo>
                  <a:lnTo>
                    <a:pt x="28444" y="10612"/>
                  </a:lnTo>
                  <a:lnTo>
                    <a:pt x="19555" y="8707"/>
                  </a:lnTo>
                  <a:lnTo>
                    <a:pt x="10666" y="6530"/>
                  </a:lnTo>
                  <a:lnTo>
                    <a:pt x="10666" y="6530"/>
                  </a:lnTo>
                  <a:lnTo>
                    <a:pt x="7111" y="6258"/>
                  </a:lnTo>
                  <a:lnTo>
                    <a:pt x="4444" y="6258"/>
                  </a:lnTo>
                  <a:lnTo>
                    <a:pt x="2666" y="6530"/>
                  </a:lnTo>
                  <a:lnTo>
                    <a:pt x="888" y="7346"/>
                  </a:lnTo>
                  <a:lnTo>
                    <a:pt x="0" y="8163"/>
                  </a:lnTo>
                  <a:lnTo>
                    <a:pt x="0" y="8707"/>
                  </a:lnTo>
                  <a:lnTo>
                    <a:pt x="888" y="9523"/>
                  </a:lnTo>
                  <a:lnTo>
                    <a:pt x="2666" y="10340"/>
                  </a:lnTo>
                  <a:lnTo>
                    <a:pt x="2666" y="10340"/>
                  </a:lnTo>
                  <a:lnTo>
                    <a:pt x="12444" y="12517"/>
                  </a:lnTo>
                  <a:lnTo>
                    <a:pt x="22222" y="14421"/>
                  </a:lnTo>
                  <a:lnTo>
                    <a:pt x="32000" y="16054"/>
                  </a:lnTo>
                  <a:lnTo>
                    <a:pt x="43555" y="17142"/>
                  </a:lnTo>
                  <a:lnTo>
                    <a:pt x="43555" y="17142"/>
                  </a:lnTo>
                  <a:lnTo>
                    <a:pt x="53333" y="22585"/>
                  </a:lnTo>
                  <a:lnTo>
                    <a:pt x="60444" y="27755"/>
                  </a:lnTo>
                  <a:lnTo>
                    <a:pt x="68444" y="33741"/>
                  </a:lnTo>
                  <a:lnTo>
                    <a:pt x="72888" y="39455"/>
                  </a:lnTo>
                  <a:lnTo>
                    <a:pt x="78222" y="45170"/>
                  </a:lnTo>
                  <a:lnTo>
                    <a:pt x="82666" y="51428"/>
                  </a:lnTo>
                  <a:lnTo>
                    <a:pt x="88888" y="63401"/>
                  </a:lnTo>
                  <a:lnTo>
                    <a:pt x="88888" y="63401"/>
                  </a:lnTo>
                  <a:lnTo>
                    <a:pt x="97777" y="76734"/>
                  </a:lnTo>
                  <a:lnTo>
                    <a:pt x="104000" y="90340"/>
                  </a:lnTo>
                  <a:lnTo>
                    <a:pt x="104888" y="97687"/>
                  </a:lnTo>
                  <a:lnTo>
                    <a:pt x="106666" y="104489"/>
                  </a:lnTo>
                  <a:lnTo>
                    <a:pt x="104888" y="111292"/>
                  </a:lnTo>
                  <a:lnTo>
                    <a:pt x="103111" y="117823"/>
                  </a:lnTo>
                  <a:lnTo>
                    <a:pt x="103111" y="117823"/>
                  </a:lnTo>
                  <a:lnTo>
                    <a:pt x="104000" y="118911"/>
                  </a:lnTo>
                  <a:lnTo>
                    <a:pt x="104888" y="119727"/>
                  </a:lnTo>
                  <a:lnTo>
                    <a:pt x="106666" y="119999"/>
                  </a:lnTo>
                  <a:lnTo>
                    <a:pt x="109333" y="119999"/>
                  </a:lnTo>
                  <a:lnTo>
                    <a:pt x="112888" y="119999"/>
                  </a:lnTo>
                  <a:lnTo>
                    <a:pt x="115555" y="119727"/>
                  </a:lnTo>
                  <a:lnTo>
                    <a:pt x="116444" y="118911"/>
                  </a:lnTo>
                  <a:lnTo>
                    <a:pt x="117333" y="118095"/>
                  </a:lnTo>
                  <a:lnTo>
                    <a:pt x="117333" y="118095"/>
                  </a:lnTo>
                  <a:lnTo>
                    <a:pt x="120000" y="111292"/>
                  </a:lnTo>
                  <a:lnTo>
                    <a:pt x="120000" y="104761"/>
                  </a:lnTo>
                  <a:lnTo>
                    <a:pt x="120000" y="97959"/>
                  </a:lnTo>
                  <a:lnTo>
                    <a:pt x="117333" y="91156"/>
                  </a:lnTo>
                  <a:lnTo>
                    <a:pt x="111111" y="77823"/>
                  </a:lnTo>
                  <a:lnTo>
                    <a:pt x="104888" y="64489"/>
                  </a:lnTo>
                  <a:lnTo>
                    <a:pt x="104888" y="64489"/>
                  </a:lnTo>
                  <a:lnTo>
                    <a:pt x="97777" y="51700"/>
                  </a:lnTo>
                  <a:lnTo>
                    <a:pt x="94222" y="45714"/>
                  </a:lnTo>
                  <a:lnTo>
                    <a:pt x="88888" y="39183"/>
                  </a:lnTo>
                  <a:lnTo>
                    <a:pt x="82666" y="32653"/>
                  </a:lnTo>
                  <a:lnTo>
                    <a:pt x="75555" y="26666"/>
                  </a:lnTo>
                  <a:lnTo>
                    <a:pt x="66666" y="20680"/>
                  </a:lnTo>
                  <a:lnTo>
                    <a:pt x="56888" y="14965"/>
                  </a:lnTo>
                  <a:lnTo>
                    <a:pt x="56888" y="14965"/>
                  </a:lnTo>
                  <a:lnTo>
                    <a:pt x="63111" y="12244"/>
                  </a:lnTo>
                  <a:lnTo>
                    <a:pt x="68444" y="8707"/>
                  </a:lnTo>
                  <a:lnTo>
                    <a:pt x="69333" y="7346"/>
                  </a:lnTo>
                  <a:lnTo>
                    <a:pt x="70222" y="5442"/>
                  </a:lnTo>
                  <a:lnTo>
                    <a:pt x="70222" y="3537"/>
                  </a:lnTo>
                  <a:lnTo>
                    <a:pt x="69333" y="1904"/>
                  </a:lnTo>
                  <a:lnTo>
                    <a:pt x="69333" y="1904"/>
                  </a:lnTo>
                  <a:lnTo>
                    <a:pt x="68444" y="816"/>
                  </a:lnTo>
                  <a:lnTo>
                    <a:pt x="65777" y="544"/>
                  </a:lnTo>
                  <a:lnTo>
                    <a:pt x="63111" y="0"/>
                  </a:lnTo>
                  <a:lnTo>
                    <a:pt x="60444" y="544"/>
                  </a:lnTo>
                  <a:lnTo>
                    <a:pt x="57777" y="544"/>
                  </a:lnTo>
                  <a:lnTo>
                    <a:pt x="56000" y="1088"/>
                  </a:lnTo>
                  <a:lnTo>
                    <a:pt x="56000" y="1904"/>
                  </a:lnTo>
                  <a:lnTo>
                    <a:pt x="56000" y="2721"/>
                  </a:lnTo>
                  <a:lnTo>
                    <a:pt x="56000" y="27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551;p24"/>
            <p:cNvSpPr/>
            <p:nvPr/>
          </p:nvSpPr>
          <p:spPr>
            <a:xfrm>
              <a:off x="4175" y="2727"/>
              <a:ext cx="0" cy="300"/>
            </a:xfrm>
            <a:custGeom>
              <a:rect b="b" l="l" r="r" t="t"/>
              <a:pathLst>
                <a:path extrusionOk="0" h="120000" w="120000">
                  <a:moveTo>
                    <a:pt x="24424" y="117828"/>
                  </a:moveTo>
                  <a:lnTo>
                    <a:pt x="24424" y="117828"/>
                  </a:lnTo>
                  <a:lnTo>
                    <a:pt x="20176" y="111312"/>
                  </a:lnTo>
                  <a:lnTo>
                    <a:pt x="18053" y="105067"/>
                  </a:lnTo>
                  <a:lnTo>
                    <a:pt x="18053" y="98552"/>
                  </a:lnTo>
                  <a:lnTo>
                    <a:pt x="20176" y="91764"/>
                  </a:lnTo>
                  <a:lnTo>
                    <a:pt x="24424" y="78733"/>
                  </a:lnTo>
                  <a:lnTo>
                    <a:pt x="28672" y="65429"/>
                  </a:lnTo>
                  <a:lnTo>
                    <a:pt x="28672" y="65429"/>
                  </a:lnTo>
                  <a:lnTo>
                    <a:pt x="32920" y="52941"/>
                  </a:lnTo>
                  <a:lnTo>
                    <a:pt x="37168" y="46968"/>
                  </a:lnTo>
                  <a:lnTo>
                    <a:pt x="42477" y="40452"/>
                  </a:lnTo>
                  <a:lnTo>
                    <a:pt x="47787" y="34479"/>
                  </a:lnTo>
                  <a:lnTo>
                    <a:pt x="55221" y="28506"/>
                  </a:lnTo>
                  <a:lnTo>
                    <a:pt x="63716" y="22262"/>
                  </a:lnTo>
                  <a:lnTo>
                    <a:pt x="74336" y="16561"/>
                  </a:lnTo>
                  <a:lnTo>
                    <a:pt x="74336" y="16561"/>
                  </a:lnTo>
                  <a:lnTo>
                    <a:pt x="86017" y="15475"/>
                  </a:lnTo>
                  <a:lnTo>
                    <a:pt x="96637" y="13574"/>
                  </a:lnTo>
                  <a:lnTo>
                    <a:pt x="117876" y="9773"/>
                  </a:lnTo>
                  <a:lnTo>
                    <a:pt x="117876" y="9773"/>
                  </a:lnTo>
                  <a:lnTo>
                    <a:pt x="120000" y="9230"/>
                  </a:lnTo>
                  <a:lnTo>
                    <a:pt x="120000" y="8416"/>
                  </a:lnTo>
                  <a:lnTo>
                    <a:pt x="120000" y="7330"/>
                  </a:lnTo>
                  <a:lnTo>
                    <a:pt x="118938" y="6787"/>
                  </a:lnTo>
                  <a:lnTo>
                    <a:pt x="115752" y="5972"/>
                  </a:lnTo>
                  <a:lnTo>
                    <a:pt x="113628" y="5701"/>
                  </a:lnTo>
                  <a:lnTo>
                    <a:pt x="110442" y="5701"/>
                  </a:lnTo>
                  <a:lnTo>
                    <a:pt x="107256" y="5972"/>
                  </a:lnTo>
                  <a:lnTo>
                    <a:pt x="107256" y="5972"/>
                  </a:lnTo>
                  <a:lnTo>
                    <a:pt x="93451" y="9230"/>
                  </a:lnTo>
                  <a:lnTo>
                    <a:pt x="86017" y="10316"/>
                  </a:lnTo>
                  <a:lnTo>
                    <a:pt x="80707" y="11402"/>
                  </a:lnTo>
                  <a:lnTo>
                    <a:pt x="80707" y="11402"/>
                  </a:lnTo>
                  <a:lnTo>
                    <a:pt x="84955" y="9502"/>
                  </a:lnTo>
                  <a:lnTo>
                    <a:pt x="92389" y="7601"/>
                  </a:lnTo>
                  <a:lnTo>
                    <a:pt x="100884" y="5701"/>
                  </a:lnTo>
                  <a:lnTo>
                    <a:pt x="107256" y="3800"/>
                  </a:lnTo>
                  <a:lnTo>
                    <a:pt x="107256" y="3800"/>
                  </a:lnTo>
                  <a:lnTo>
                    <a:pt x="108318" y="2986"/>
                  </a:lnTo>
                  <a:lnTo>
                    <a:pt x="108318" y="1900"/>
                  </a:lnTo>
                  <a:lnTo>
                    <a:pt x="107256" y="1085"/>
                  </a:lnTo>
                  <a:lnTo>
                    <a:pt x="106194" y="814"/>
                  </a:lnTo>
                  <a:lnTo>
                    <a:pt x="103008" y="542"/>
                  </a:lnTo>
                  <a:lnTo>
                    <a:pt x="99823" y="542"/>
                  </a:lnTo>
                  <a:lnTo>
                    <a:pt x="96637" y="542"/>
                  </a:lnTo>
                  <a:lnTo>
                    <a:pt x="93451" y="1085"/>
                  </a:lnTo>
                  <a:lnTo>
                    <a:pt x="93451" y="1085"/>
                  </a:lnTo>
                  <a:lnTo>
                    <a:pt x="86017" y="2986"/>
                  </a:lnTo>
                  <a:lnTo>
                    <a:pt x="78584" y="5429"/>
                  </a:lnTo>
                  <a:lnTo>
                    <a:pt x="70088" y="7330"/>
                  </a:lnTo>
                  <a:lnTo>
                    <a:pt x="63716" y="9502"/>
                  </a:lnTo>
                  <a:lnTo>
                    <a:pt x="63716" y="9502"/>
                  </a:lnTo>
                  <a:lnTo>
                    <a:pt x="61592" y="7873"/>
                  </a:lnTo>
                  <a:lnTo>
                    <a:pt x="58407" y="5972"/>
                  </a:lnTo>
                  <a:lnTo>
                    <a:pt x="58407" y="4072"/>
                  </a:lnTo>
                  <a:lnTo>
                    <a:pt x="58407" y="2714"/>
                  </a:lnTo>
                  <a:lnTo>
                    <a:pt x="58407" y="2714"/>
                  </a:lnTo>
                  <a:lnTo>
                    <a:pt x="58407" y="1628"/>
                  </a:lnTo>
                  <a:lnTo>
                    <a:pt x="56283" y="814"/>
                  </a:lnTo>
                  <a:lnTo>
                    <a:pt x="54159" y="542"/>
                  </a:lnTo>
                  <a:lnTo>
                    <a:pt x="50973" y="0"/>
                  </a:lnTo>
                  <a:lnTo>
                    <a:pt x="47787" y="0"/>
                  </a:lnTo>
                  <a:lnTo>
                    <a:pt x="44601" y="542"/>
                  </a:lnTo>
                  <a:lnTo>
                    <a:pt x="42477" y="1085"/>
                  </a:lnTo>
                  <a:lnTo>
                    <a:pt x="40353" y="1900"/>
                  </a:lnTo>
                  <a:lnTo>
                    <a:pt x="40353" y="1900"/>
                  </a:lnTo>
                  <a:lnTo>
                    <a:pt x="40353" y="3529"/>
                  </a:lnTo>
                  <a:lnTo>
                    <a:pt x="40353" y="5429"/>
                  </a:lnTo>
                  <a:lnTo>
                    <a:pt x="42477" y="7330"/>
                  </a:lnTo>
                  <a:lnTo>
                    <a:pt x="43539" y="8687"/>
                  </a:lnTo>
                  <a:lnTo>
                    <a:pt x="50973" y="12217"/>
                  </a:lnTo>
                  <a:lnTo>
                    <a:pt x="59469" y="14932"/>
                  </a:lnTo>
                  <a:lnTo>
                    <a:pt x="59469" y="14932"/>
                  </a:lnTo>
                  <a:lnTo>
                    <a:pt x="49911" y="20361"/>
                  </a:lnTo>
                  <a:lnTo>
                    <a:pt x="40353" y="26063"/>
                  </a:lnTo>
                  <a:lnTo>
                    <a:pt x="32920" y="32307"/>
                  </a:lnTo>
                  <a:lnTo>
                    <a:pt x="27610" y="38280"/>
                  </a:lnTo>
                  <a:lnTo>
                    <a:pt x="22300" y="44253"/>
                  </a:lnTo>
                  <a:lnTo>
                    <a:pt x="18053" y="50497"/>
                  </a:lnTo>
                  <a:lnTo>
                    <a:pt x="12743" y="62986"/>
                  </a:lnTo>
                  <a:lnTo>
                    <a:pt x="12743" y="62986"/>
                  </a:lnTo>
                  <a:lnTo>
                    <a:pt x="6371" y="76561"/>
                  </a:lnTo>
                  <a:lnTo>
                    <a:pt x="0" y="90678"/>
                  </a:lnTo>
                  <a:lnTo>
                    <a:pt x="0" y="97737"/>
                  </a:lnTo>
                  <a:lnTo>
                    <a:pt x="0" y="104524"/>
                  </a:lnTo>
                  <a:lnTo>
                    <a:pt x="3185" y="111855"/>
                  </a:lnTo>
                  <a:lnTo>
                    <a:pt x="6371" y="118642"/>
                  </a:lnTo>
                  <a:lnTo>
                    <a:pt x="6371" y="118642"/>
                  </a:lnTo>
                  <a:lnTo>
                    <a:pt x="7433" y="119457"/>
                  </a:lnTo>
                  <a:lnTo>
                    <a:pt x="10619" y="120000"/>
                  </a:lnTo>
                  <a:lnTo>
                    <a:pt x="13805" y="120000"/>
                  </a:lnTo>
                  <a:lnTo>
                    <a:pt x="16991" y="120000"/>
                  </a:lnTo>
                  <a:lnTo>
                    <a:pt x="20176" y="120000"/>
                  </a:lnTo>
                  <a:lnTo>
                    <a:pt x="22300" y="119728"/>
                  </a:lnTo>
                  <a:lnTo>
                    <a:pt x="24424" y="118914"/>
                  </a:lnTo>
                  <a:lnTo>
                    <a:pt x="24424" y="117828"/>
                  </a:lnTo>
                  <a:lnTo>
                    <a:pt x="24424" y="1178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2" name="Google Shape;552;p24"/>
            <p:cNvSpPr/>
            <p:nvPr/>
          </p:nvSpPr>
          <p:spPr>
            <a:xfrm>
              <a:off x="3982" y="3439"/>
              <a:ext cx="600" cy="600"/>
            </a:xfrm>
            <a:custGeom>
              <a:rect b="b" l="l" r="r" t="t"/>
              <a:pathLst>
                <a:path extrusionOk="0" h="120000" w="120000">
                  <a:moveTo>
                    <a:pt x="22721" y="40869"/>
                  </a:moveTo>
                  <a:lnTo>
                    <a:pt x="22721" y="40869"/>
                  </a:lnTo>
                  <a:lnTo>
                    <a:pt x="16331" y="47826"/>
                  </a:lnTo>
                  <a:lnTo>
                    <a:pt x="8520" y="57173"/>
                  </a:lnTo>
                  <a:lnTo>
                    <a:pt x="4733" y="62173"/>
                  </a:lnTo>
                  <a:lnTo>
                    <a:pt x="1893" y="66304"/>
                  </a:lnTo>
                  <a:lnTo>
                    <a:pt x="946" y="68478"/>
                  </a:lnTo>
                  <a:lnTo>
                    <a:pt x="236" y="70000"/>
                  </a:lnTo>
                  <a:lnTo>
                    <a:pt x="0" y="71521"/>
                  </a:lnTo>
                  <a:lnTo>
                    <a:pt x="0" y="72608"/>
                  </a:lnTo>
                  <a:lnTo>
                    <a:pt x="0" y="72608"/>
                  </a:lnTo>
                  <a:lnTo>
                    <a:pt x="946" y="74130"/>
                  </a:lnTo>
                  <a:lnTo>
                    <a:pt x="1893" y="75434"/>
                  </a:lnTo>
                  <a:lnTo>
                    <a:pt x="3550" y="76739"/>
                  </a:lnTo>
                  <a:lnTo>
                    <a:pt x="5207" y="77826"/>
                  </a:lnTo>
                  <a:lnTo>
                    <a:pt x="9467" y="80217"/>
                  </a:lnTo>
                  <a:lnTo>
                    <a:pt x="14437" y="82608"/>
                  </a:lnTo>
                  <a:lnTo>
                    <a:pt x="23905" y="87173"/>
                  </a:lnTo>
                  <a:lnTo>
                    <a:pt x="28402" y="89130"/>
                  </a:lnTo>
                  <a:lnTo>
                    <a:pt x="31242" y="90652"/>
                  </a:lnTo>
                  <a:lnTo>
                    <a:pt x="31242" y="90652"/>
                  </a:lnTo>
                  <a:lnTo>
                    <a:pt x="53727" y="103913"/>
                  </a:lnTo>
                  <a:lnTo>
                    <a:pt x="53727" y="103913"/>
                  </a:lnTo>
                  <a:lnTo>
                    <a:pt x="66982" y="112826"/>
                  </a:lnTo>
                  <a:lnTo>
                    <a:pt x="71242" y="115434"/>
                  </a:lnTo>
                  <a:lnTo>
                    <a:pt x="75266" y="117608"/>
                  </a:lnTo>
                  <a:lnTo>
                    <a:pt x="78579" y="119347"/>
                  </a:lnTo>
                  <a:lnTo>
                    <a:pt x="79763" y="119782"/>
                  </a:lnTo>
                  <a:lnTo>
                    <a:pt x="80710" y="120000"/>
                  </a:lnTo>
                  <a:lnTo>
                    <a:pt x="80710" y="120000"/>
                  </a:lnTo>
                  <a:lnTo>
                    <a:pt x="82840" y="119782"/>
                  </a:lnTo>
                  <a:lnTo>
                    <a:pt x="84497" y="118695"/>
                  </a:lnTo>
                  <a:lnTo>
                    <a:pt x="86153" y="117608"/>
                  </a:lnTo>
                  <a:lnTo>
                    <a:pt x="87337" y="116086"/>
                  </a:lnTo>
                  <a:lnTo>
                    <a:pt x="90414" y="112173"/>
                  </a:lnTo>
                  <a:lnTo>
                    <a:pt x="93017" y="108478"/>
                  </a:lnTo>
                  <a:lnTo>
                    <a:pt x="93017" y="108478"/>
                  </a:lnTo>
                  <a:lnTo>
                    <a:pt x="95621" y="104347"/>
                  </a:lnTo>
                  <a:lnTo>
                    <a:pt x="98224" y="100000"/>
                  </a:lnTo>
                  <a:lnTo>
                    <a:pt x="100591" y="95434"/>
                  </a:lnTo>
                  <a:lnTo>
                    <a:pt x="102958" y="91304"/>
                  </a:lnTo>
                  <a:lnTo>
                    <a:pt x="106508" y="82173"/>
                  </a:lnTo>
                  <a:lnTo>
                    <a:pt x="109822" y="73043"/>
                  </a:lnTo>
                  <a:lnTo>
                    <a:pt x="112426" y="63913"/>
                  </a:lnTo>
                  <a:lnTo>
                    <a:pt x="115029" y="54565"/>
                  </a:lnTo>
                  <a:lnTo>
                    <a:pt x="119763" y="35434"/>
                  </a:lnTo>
                  <a:lnTo>
                    <a:pt x="119763" y="35434"/>
                  </a:lnTo>
                  <a:lnTo>
                    <a:pt x="120000" y="34130"/>
                  </a:lnTo>
                  <a:lnTo>
                    <a:pt x="119763" y="32608"/>
                  </a:lnTo>
                  <a:lnTo>
                    <a:pt x="119526" y="31086"/>
                  </a:lnTo>
                  <a:lnTo>
                    <a:pt x="119053" y="29565"/>
                  </a:lnTo>
                  <a:lnTo>
                    <a:pt x="117159" y="26304"/>
                  </a:lnTo>
                  <a:lnTo>
                    <a:pt x="114792" y="23260"/>
                  </a:lnTo>
                  <a:lnTo>
                    <a:pt x="111479" y="20000"/>
                  </a:lnTo>
                  <a:lnTo>
                    <a:pt x="107928" y="16521"/>
                  </a:lnTo>
                  <a:lnTo>
                    <a:pt x="103905" y="13478"/>
                  </a:lnTo>
                  <a:lnTo>
                    <a:pt x="99171" y="10434"/>
                  </a:lnTo>
                  <a:lnTo>
                    <a:pt x="94911" y="7826"/>
                  </a:lnTo>
                  <a:lnTo>
                    <a:pt x="90414" y="5434"/>
                  </a:lnTo>
                  <a:lnTo>
                    <a:pt x="86153" y="3260"/>
                  </a:lnTo>
                  <a:lnTo>
                    <a:pt x="81893" y="1521"/>
                  </a:lnTo>
                  <a:lnTo>
                    <a:pt x="77869" y="434"/>
                  </a:lnTo>
                  <a:lnTo>
                    <a:pt x="74082" y="0"/>
                  </a:lnTo>
                  <a:lnTo>
                    <a:pt x="71242" y="0"/>
                  </a:lnTo>
                  <a:lnTo>
                    <a:pt x="70295" y="217"/>
                  </a:lnTo>
                  <a:lnTo>
                    <a:pt x="68875" y="869"/>
                  </a:lnTo>
                  <a:lnTo>
                    <a:pt x="68875" y="869"/>
                  </a:lnTo>
                  <a:lnTo>
                    <a:pt x="63668" y="4782"/>
                  </a:lnTo>
                  <a:lnTo>
                    <a:pt x="51124" y="14782"/>
                  </a:lnTo>
                  <a:lnTo>
                    <a:pt x="43550" y="21086"/>
                  </a:lnTo>
                  <a:lnTo>
                    <a:pt x="35502" y="27826"/>
                  </a:lnTo>
                  <a:lnTo>
                    <a:pt x="28639" y="34565"/>
                  </a:lnTo>
                  <a:lnTo>
                    <a:pt x="22721" y="40869"/>
                  </a:lnTo>
                  <a:lnTo>
                    <a:pt x="22721" y="40869"/>
                  </a:lnTo>
                  <a:close/>
                </a:path>
              </a:pathLst>
            </a:custGeom>
            <a:solidFill>
              <a:srgbClr val="FF66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3" name="Google Shape;553;p24"/>
            <p:cNvSpPr/>
            <p:nvPr/>
          </p:nvSpPr>
          <p:spPr>
            <a:xfrm>
              <a:off x="3973" y="3430"/>
              <a:ext cx="600" cy="600"/>
            </a:xfrm>
            <a:custGeom>
              <a:rect b="b" l="l" r="r" t="t"/>
              <a:pathLst>
                <a:path extrusionOk="0" h="120000" w="120000">
                  <a:moveTo>
                    <a:pt x="93613" y="108169"/>
                  </a:moveTo>
                  <a:lnTo>
                    <a:pt x="93613" y="108169"/>
                  </a:lnTo>
                  <a:lnTo>
                    <a:pt x="97055" y="102887"/>
                  </a:lnTo>
                  <a:lnTo>
                    <a:pt x="99808" y="97605"/>
                  </a:lnTo>
                  <a:lnTo>
                    <a:pt x="102791" y="92112"/>
                  </a:lnTo>
                  <a:lnTo>
                    <a:pt x="105315" y="86408"/>
                  </a:lnTo>
                  <a:lnTo>
                    <a:pt x="107609" y="80704"/>
                  </a:lnTo>
                  <a:lnTo>
                    <a:pt x="109904" y="75000"/>
                  </a:lnTo>
                  <a:lnTo>
                    <a:pt x="113346" y="63169"/>
                  </a:lnTo>
                  <a:lnTo>
                    <a:pt x="113346" y="63169"/>
                  </a:lnTo>
                  <a:lnTo>
                    <a:pt x="116558" y="51126"/>
                  </a:lnTo>
                  <a:lnTo>
                    <a:pt x="119541" y="38661"/>
                  </a:lnTo>
                  <a:lnTo>
                    <a:pt x="119541" y="38661"/>
                  </a:lnTo>
                  <a:lnTo>
                    <a:pt x="120000" y="35915"/>
                  </a:lnTo>
                  <a:lnTo>
                    <a:pt x="120000" y="33380"/>
                  </a:lnTo>
                  <a:lnTo>
                    <a:pt x="119541" y="31056"/>
                  </a:lnTo>
                  <a:lnTo>
                    <a:pt x="118393" y="28309"/>
                  </a:lnTo>
                  <a:lnTo>
                    <a:pt x="118393" y="28309"/>
                  </a:lnTo>
                  <a:lnTo>
                    <a:pt x="116558" y="25774"/>
                  </a:lnTo>
                  <a:lnTo>
                    <a:pt x="114722" y="23028"/>
                  </a:lnTo>
                  <a:lnTo>
                    <a:pt x="112428" y="20281"/>
                  </a:lnTo>
                  <a:lnTo>
                    <a:pt x="109904" y="17957"/>
                  </a:lnTo>
                  <a:lnTo>
                    <a:pt x="104168" y="13943"/>
                  </a:lnTo>
                  <a:lnTo>
                    <a:pt x="98661" y="10140"/>
                  </a:lnTo>
                  <a:lnTo>
                    <a:pt x="98661" y="10140"/>
                  </a:lnTo>
                  <a:lnTo>
                    <a:pt x="91319" y="5704"/>
                  </a:lnTo>
                  <a:lnTo>
                    <a:pt x="87189" y="3591"/>
                  </a:lnTo>
                  <a:lnTo>
                    <a:pt x="83059" y="1901"/>
                  </a:lnTo>
                  <a:lnTo>
                    <a:pt x="78470" y="633"/>
                  </a:lnTo>
                  <a:lnTo>
                    <a:pt x="76175" y="0"/>
                  </a:lnTo>
                  <a:lnTo>
                    <a:pt x="73881" y="0"/>
                  </a:lnTo>
                  <a:lnTo>
                    <a:pt x="71816" y="422"/>
                  </a:lnTo>
                  <a:lnTo>
                    <a:pt x="69751" y="633"/>
                  </a:lnTo>
                  <a:lnTo>
                    <a:pt x="67915" y="1478"/>
                  </a:lnTo>
                  <a:lnTo>
                    <a:pt x="66080" y="2746"/>
                  </a:lnTo>
                  <a:lnTo>
                    <a:pt x="66080" y="2746"/>
                  </a:lnTo>
                  <a:lnTo>
                    <a:pt x="54378" y="11619"/>
                  </a:lnTo>
                  <a:lnTo>
                    <a:pt x="43365" y="20281"/>
                  </a:lnTo>
                  <a:lnTo>
                    <a:pt x="37858" y="25352"/>
                  </a:lnTo>
                  <a:lnTo>
                    <a:pt x="32351" y="30211"/>
                  </a:lnTo>
                  <a:lnTo>
                    <a:pt x="27304" y="35070"/>
                  </a:lnTo>
                  <a:lnTo>
                    <a:pt x="22485" y="40352"/>
                  </a:lnTo>
                  <a:lnTo>
                    <a:pt x="22485" y="40352"/>
                  </a:lnTo>
                  <a:lnTo>
                    <a:pt x="17437" y="46267"/>
                  </a:lnTo>
                  <a:lnTo>
                    <a:pt x="12619" y="52183"/>
                  </a:lnTo>
                  <a:lnTo>
                    <a:pt x="7342" y="58098"/>
                  </a:lnTo>
                  <a:lnTo>
                    <a:pt x="5047" y="61056"/>
                  </a:lnTo>
                  <a:lnTo>
                    <a:pt x="2982" y="64225"/>
                  </a:lnTo>
                  <a:lnTo>
                    <a:pt x="2982" y="64225"/>
                  </a:lnTo>
                  <a:lnTo>
                    <a:pt x="2065" y="66338"/>
                  </a:lnTo>
                  <a:lnTo>
                    <a:pt x="688" y="68450"/>
                  </a:lnTo>
                  <a:lnTo>
                    <a:pt x="0" y="70774"/>
                  </a:lnTo>
                  <a:lnTo>
                    <a:pt x="0" y="71619"/>
                  </a:lnTo>
                  <a:lnTo>
                    <a:pt x="458" y="72887"/>
                  </a:lnTo>
                  <a:lnTo>
                    <a:pt x="458" y="72887"/>
                  </a:lnTo>
                  <a:lnTo>
                    <a:pt x="688" y="74366"/>
                  </a:lnTo>
                  <a:lnTo>
                    <a:pt x="1606" y="75422"/>
                  </a:lnTo>
                  <a:lnTo>
                    <a:pt x="2523" y="76690"/>
                  </a:lnTo>
                  <a:lnTo>
                    <a:pt x="3900" y="77535"/>
                  </a:lnTo>
                  <a:lnTo>
                    <a:pt x="6653" y="79647"/>
                  </a:lnTo>
                  <a:lnTo>
                    <a:pt x="9407" y="81126"/>
                  </a:lnTo>
                  <a:lnTo>
                    <a:pt x="9407" y="81126"/>
                  </a:lnTo>
                  <a:lnTo>
                    <a:pt x="13078" y="82816"/>
                  </a:lnTo>
                  <a:lnTo>
                    <a:pt x="16978" y="84929"/>
                  </a:lnTo>
                  <a:lnTo>
                    <a:pt x="24780" y="88098"/>
                  </a:lnTo>
                  <a:lnTo>
                    <a:pt x="24780" y="88098"/>
                  </a:lnTo>
                  <a:lnTo>
                    <a:pt x="29827" y="90845"/>
                  </a:lnTo>
                  <a:lnTo>
                    <a:pt x="34875" y="93380"/>
                  </a:lnTo>
                  <a:lnTo>
                    <a:pt x="44741" y="99295"/>
                  </a:lnTo>
                  <a:lnTo>
                    <a:pt x="44741" y="99295"/>
                  </a:lnTo>
                  <a:lnTo>
                    <a:pt x="51854" y="103732"/>
                  </a:lnTo>
                  <a:lnTo>
                    <a:pt x="58967" y="108591"/>
                  </a:lnTo>
                  <a:lnTo>
                    <a:pt x="66080" y="113028"/>
                  </a:lnTo>
                  <a:lnTo>
                    <a:pt x="72963" y="117253"/>
                  </a:lnTo>
                  <a:lnTo>
                    <a:pt x="72963" y="117253"/>
                  </a:lnTo>
                  <a:lnTo>
                    <a:pt x="75258" y="118521"/>
                  </a:lnTo>
                  <a:lnTo>
                    <a:pt x="77093" y="119366"/>
                  </a:lnTo>
                  <a:lnTo>
                    <a:pt x="79847" y="120000"/>
                  </a:lnTo>
                  <a:lnTo>
                    <a:pt x="80764" y="120000"/>
                  </a:lnTo>
                  <a:lnTo>
                    <a:pt x="81912" y="120000"/>
                  </a:lnTo>
                  <a:lnTo>
                    <a:pt x="81912" y="120000"/>
                  </a:lnTo>
                  <a:lnTo>
                    <a:pt x="83977" y="119366"/>
                  </a:lnTo>
                  <a:lnTo>
                    <a:pt x="85812" y="118521"/>
                  </a:lnTo>
                  <a:lnTo>
                    <a:pt x="87418" y="117042"/>
                  </a:lnTo>
                  <a:lnTo>
                    <a:pt x="89024" y="115352"/>
                  </a:lnTo>
                  <a:lnTo>
                    <a:pt x="91548" y="111760"/>
                  </a:lnTo>
                  <a:lnTo>
                    <a:pt x="93613" y="108169"/>
                  </a:lnTo>
                  <a:lnTo>
                    <a:pt x="93613" y="108169"/>
                  </a:lnTo>
                  <a:close/>
                  <a:moveTo>
                    <a:pt x="84894" y="114084"/>
                  </a:moveTo>
                  <a:lnTo>
                    <a:pt x="84894" y="114084"/>
                  </a:lnTo>
                  <a:lnTo>
                    <a:pt x="83518" y="115352"/>
                  </a:lnTo>
                  <a:lnTo>
                    <a:pt x="82600" y="115985"/>
                  </a:lnTo>
                  <a:lnTo>
                    <a:pt x="81453" y="116408"/>
                  </a:lnTo>
                  <a:lnTo>
                    <a:pt x="80305" y="116408"/>
                  </a:lnTo>
                  <a:lnTo>
                    <a:pt x="79158" y="116197"/>
                  </a:lnTo>
                  <a:lnTo>
                    <a:pt x="77782" y="115985"/>
                  </a:lnTo>
                  <a:lnTo>
                    <a:pt x="75258" y="114507"/>
                  </a:lnTo>
                  <a:lnTo>
                    <a:pt x="75258" y="114507"/>
                  </a:lnTo>
                  <a:lnTo>
                    <a:pt x="68145" y="110281"/>
                  </a:lnTo>
                  <a:lnTo>
                    <a:pt x="61261" y="105845"/>
                  </a:lnTo>
                  <a:lnTo>
                    <a:pt x="54378" y="101197"/>
                  </a:lnTo>
                  <a:lnTo>
                    <a:pt x="47495" y="96760"/>
                  </a:lnTo>
                  <a:lnTo>
                    <a:pt x="47495" y="96760"/>
                  </a:lnTo>
                  <a:lnTo>
                    <a:pt x="38546" y="91478"/>
                  </a:lnTo>
                  <a:lnTo>
                    <a:pt x="34187" y="89154"/>
                  </a:lnTo>
                  <a:lnTo>
                    <a:pt x="29598" y="86619"/>
                  </a:lnTo>
                  <a:lnTo>
                    <a:pt x="29598" y="86619"/>
                  </a:lnTo>
                  <a:lnTo>
                    <a:pt x="21108" y="82816"/>
                  </a:lnTo>
                  <a:lnTo>
                    <a:pt x="12619" y="78802"/>
                  </a:lnTo>
                  <a:lnTo>
                    <a:pt x="12619" y="78802"/>
                  </a:lnTo>
                  <a:lnTo>
                    <a:pt x="9866" y="77535"/>
                  </a:lnTo>
                  <a:lnTo>
                    <a:pt x="7112" y="75845"/>
                  </a:lnTo>
                  <a:lnTo>
                    <a:pt x="5736" y="74577"/>
                  </a:lnTo>
                  <a:lnTo>
                    <a:pt x="4818" y="73521"/>
                  </a:lnTo>
                  <a:lnTo>
                    <a:pt x="4130" y="72253"/>
                  </a:lnTo>
                  <a:lnTo>
                    <a:pt x="3900" y="70985"/>
                  </a:lnTo>
                  <a:lnTo>
                    <a:pt x="3900" y="70985"/>
                  </a:lnTo>
                  <a:lnTo>
                    <a:pt x="4130" y="69929"/>
                  </a:lnTo>
                  <a:lnTo>
                    <a:pt x="4818" y="68450"/>
                  </a:lnTo>
                  <a:lnTo>
                    <a:pt x="6195" y="65704"/>
                  </a:lnTo>
                  <a:lnTo>
                    <a:pt x="9866" y="60845"/>
                  </a:lnTo>
                  <a:lnTo>
                    <a:pt x="9866" y="60845"/>
                  </a:lnTo>
                  <a:lnTo>
                    <a:pt x="13766" y="55985"/>
                  </a:lnTo>
                  <a:lnTo>
                    <a:pt x="17667" y="51549"/>
                  </a:lnTo>
                  <a:lnTo>
                    <a:pt x="21567" y="47112"/>
                  </a:lnTo>
                  <a:lnTo>
                    <a:pt x="25239" y="42464"/>
                  </a:lnTo>
                  <a:lnTo>
                    <a:pt x="25239" y="42464"/>
                  </a:lnTo>
                  <a:lnTo>
                    <a:pt x="32122" y="35492"/>
                  </a:lnTo>
                  <a:lnTo>
                    <a:pt x="39464" y="28943"/>
                  </a:lnTo>
                  <a:lnTo>
                    <a:pt x="46806" y="22394"/>
                  </a:lnTo>
                  <a:lnTo>
                    <a:pt x="54378" y="16267"/>
                  </a:lnTo>
                  <a:lnTo>
                    <a:pt x="54378" y="16267"/>
                  </a:lnTo>
                  <a:lnTo>
                    <a:pt x="66080" y="7183"/>
                  </a:lnTo>
                  <a:lnTo>
                    <a:pt x="66080" y="7183"/>
                  </a:lnTo>
                  <a:lnTo>
                    <a:pt x="68604" y="5070"/>
                  </a:lnTo>
                  <a:lnTo>
                    <a:pt x="69751" y="4225"/>
                  </a:lnTo>
                  <a:lnTo>
                    <a:pt x="71357" y="3591"/>
                  </a:lnTo>
                  <a:lnTo>
                    <a:pt x="71357" y="3591"/>
                  </a:lnTo>
                  <a:lnTo>
                    <a:pt x="72963" y="3380"/>
                  </a:lnTo>
                  <a:lnTo>
                    <a:pt x="74569" y="3380"/>
                  </a:lnTo>
                  <a:lnTo>
                    <a:pt x="78240" y="3802"/>
                  </a:lnTo>
                  <a:lnTo>
                    <a:pt x="81682" y="4859"/>
                  </a:lnTo>
                  <a:lnTo>
                    <a:pt x="85124" y="6338"/>
                  </a:lnTo>
                  <a:lnTo>
                    <a:pt x="88795" y="8028"/>
                  </a:lnTo>
                  <a:lnTo>
                    <a:pt x="92007" y="10140"/>
                  </a:lnTo>
                  <a:lnTo>
                    <a:pt x="97284" y="13309"/>
                  </a:lnTo>
                  <a:lnTo>
                    <a:pt x="97284" y="13309"/>
                  </a:lnTo>
                  <a:lnTo>
                    <a:pt x="103021" y="17535"/>
                  </a:lnTo>
                  <a:lnTo>
                    <a:pt x="106003" y="19436"/>
                  </a:lnTo>
                  <a:lnTo>
                    <a:pt x="108986" y="22183"/>
                  </a:lnTo>
                  <a:lnTo>
                    <a:pt x="111510" y="24718"/>
                  </a:lnTo>
                  <a:lnTo>
                    <a:pt x="113575" y="27676"/>
                  </a:lnTo>
                  <a:lnTo>
                    <a:pt x="115181" y="30633"/>
                  </a:lnTo>
                  <a:lnTo>
                    <a:pt x="115869" y="32112"/>
                  </a:lnTo>
                  <a:lnTo>
                    <a:pt x="116328" y="34014"/>
                  </a:lnTo>
                  <a:lnTo>
                    <a:pt x="116328" y="34014"/>
                  </a:lnTo>
                  <a:lnTo>
                    <a:pt x="116558" y="35915"/>
                  </a:lnTo>
                  <a:lnTo>
                    <a:pt x="115869" y="38028"/>
                  </a:lnTo>
                  <a:lnTo>
                    <a:pt x="114952" y="42253"/>
                  </a:lnTo>
                  <a:lnTo>
                    <a:pt x="114952" y="42253"/>
                  </a:lnTo>
                  <a:lnTo>
                    <a:pt x="111739" y="54507"/>
                  </a:lnTo>
                  <a:lnTo>
                    <a:pt x="111739" y="54507"/>
                  </a:lnTo>
                  <a:lnTo>
                    <a:pt x="110133" y="61690"/>
                  </a:lnTo>
                  <a:lnTo>
                    <a:pt x="107839" y="68450"/>
                  </a:lnTo>
                  <a:lnTo>
                    <a:pt x="105774" y="75211"/>
                  </a:lnTo>
                  <a:lnTo>
                    <a:pt x="103479" y="81971"/>
                  </a:lnTo>
                  <a:lnTo>
                    <a:pt x="103479" y="81971"/>
                  </a:lnTo>
                  <a:lnTo>
                    <a:pt x="100497" y="88521"/>
                  </a:lnTo>
                  <a:lnTo>
                    <a:pt x="97743" y="94436"/>
                  </a:lnTo>
                  <a:lnTo>
                    <a:pt x="94072" y="100352"/>
                  </a:lnTo>
                  <a:lnTo>
                    <a:pt x="90630" y="106056"/>
                  </a:lnTo>
                  <a:lnTo>
                    <a:pt x="90630" y="106056"/>
                  </a:lnTo>
                  <a:lnTo>
                    <a:pt x="87648" y="110281"/>
                  </a:lnTo>
                  <a:lnTo>
                    <a:pt x="84894" y="114084"/>
                  </a:lnTo>
                  <a:lnTo>
                    <a:pt x="84894" y="11408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4" name="Google Shape;554;p24"/>
            <p:cNvSpPr/>
            <p:nvPr/>
          </p:nvSpPr>
          <p:spPr>
            <a:xfrm>
              <a:off x="4015" y="3672"/>
              <a:ext cx="300" cy="300"/>
            </a:xfrm>
            <a:custGeom>
              <a:rect b="b" l="l" r="r" t="t"/>
              <a:pathLst>
                <a:path extrusionOk="0" h="120000" w="120000">
                  <a:moveTo>
                    <a:pt x="119381" y="103820"/>
                  </a:moveTo>
                  <a:lnTo>
                    <a:pt x="119381" y="103820"/>
                  </a:lnTo>
                  <a:lnTo>
                    <a:pt x="120000" y="102471"/>
                  </a:lnTo>
                  <a:lnTo>
                    <a:pt x="120000" y="101573"/>
                  </a:lnTo>
                  <a:lnTo>
                    <a:pt x="119072" y="100224"/>
                  </a:lnTo>
                  <a:lnTo>
                    <a:pt x="118144" y="99325"/>
                  </a:lnTo>
                  <a:lnTo>
                    <a:pt x="117525" y="99325"/>
                  </a:lnTo>
                  <a:lnTo>
                    <a:pt x="116597" y="99325"/>
                  </a:lnTo>
                  <a:lnTo>
                    <a:pt x="115670" y="100224"/>
                  </a:lnTo>
                  <a:lnTo>
                    <a:pt x="114742" y="101573"/>
                  </a:lnTo>
                  <a:lnTo>
                    <a:pt x="114742" y="101573"/>
                  </a:lnTo>
                  <a:lnTo>
                    <a:pt x="113195" y="105617"/>
                  </a:lnTo>
                  <a:lnTo>
                    <a:pt x="111649" y="108314"/>
                  </a:lnTo>
                  <a:lnTo>
                    <a:pt x="110103" y="110112"/>
                  </a:lnTo>
                  <a:lnTo>
                    <a:pt x="108865" y="111460"/>
                  </a:lnTo>
                  <a:lnTo>
                    <a:pt x="107010" y="112808"/>
                  </a:lnTo>
                  <a:lnTo>
                    <a:pt x="104845" y="113258"/>
                  </a:lnTo>
                  <a:lnTo>
                    <a:pt x="102989" y="112808"/>
                  </a:lnTo>
                  <a:lnTo>
                    <a:pt x="102989" y="112808"/>
                  </a:lnTo>
                  <a:lnTo>
                    <a:pt x="100824" y="111460"/>
                  </a:lnTo>
                  <a:lnTo>
                    <a:pt x="99587" y="109662"/>
                  </a:lnTo>
                  <a:lnTo>
                    <a:pt x="98969" y="106966"/>
                  </a:lnTo>
                  <a:lnTo>
                    <a:pt x="98350" y="104719"/>
                  </a:lnTo>
                  <a:lnTo>
                    <a:pt x="98041" y="101573"/>
                  </a:lnTo>
                  <a:lnTo>
                    <a:pt x="98350" y="98426"/>
                  </a:lnTo>
                  <a:lnTo>
                    <a:pt x="99278" y="92584"/>
                  </a:lnTo>
                  <a:lnTo>
                    <a:pt x="99278" y="92584"/>
                  </a:lnTo>
                  <a:lnTo>
                    <a:pt x="99278" y="91235"/>
                  </a:lnTo>
                  <a:lnTo>
                    <a:pt x="98969" y="89887"/>
                  </a:lnTo>
                  <a:lnTo>
                    <a:pt x="98350" y="88988"/>
                  </a:lnTo>
                  <a:lnTo>
                    <a:pt x="98041" y="88089"/>
                  </a:lnTo>
                  <a:lnTo>
                    <a:pt x="97113" y="87640"/>
                  </a:lnTo>
                  <a:lnTo>
                    <a:pt x="96185" y="87640"/>
                  </a:lnTo>
                  <a:lnTo>
                    <a:pt x="95257" y="88089"/>
                  </a:lnTo>
                  <a:lnTo>
                    <a:pt x="94639" y="88988"/>
                  </a:lnTo>
                  <a:lnTo>
                    <a:pt x="94639" y="88988"/>
                  </a:lnTo>
                  <a:lnTo>
                    <a:pt x="92783" y="92134"/>
                  </a:lnTo>
                  <a:lnTo>
                    <a:pt x="90927" y="94382"/>
                  </a:lnTo>
                  <a:lnTo>
                    <a:pt x="89381" y="96179"/>
                  </a:lnTo>
                  <a:lnTo>
                    <a:pt x="87525" y="97078"/>
                  </a:lnTo>
                  <a:lnTo>
                    <a:pt x="85979" y="97078"/>
                  </a:lnTo>
                  <a:lnTo>
                    <a:pt x="84432" y="97078"/>
                  </a:lnTo>
                  <a:lnTo>
                    <a:pt x="82886" y="96179"/>
                  </a:lnTo>
                  <a:lnTo>
                    <a:pt x="81649" y="94382"/>
                  </a:lnTo>
                  <a:lnTo>
                    <a:pt x="80721" y="92584"/>
                  </a:lnTo>
                  <a:lnTo>
                    <a:pt x="79484" y="90786"/>
                  </a:lnTo>
                  <a:lnTo>
                    <a:pt x="78865" y="88089"/>
                  </a:lnTo>
                  <a:lnTo>
                    <a:pt x="78247" y="85842"/>
                  </a:lnTo>
                  <a:lnTo>
                    <a:pt x="78247" y="82696"/>
                  </a:lnTo>
                  <a:lnTo>
                    <a:pt x="78247" y="79550"/>
                  </a:lnTo>
                  <a:lnTo>
                    <a:pt x="78247" y="76404"/>
                  </a:lnTo>
                  <a:lnTo>
                    <a:pt x="78865" y="72359"/>
                  </a:lnTo>
                  <a:lnTo>
                    <a:pt x="78865" y="72359"/>
                  </a:lnTo>
                  <a:lnTo>
                    <a:pt x="78865" y="71460"/>
                  </a:lnTo>
                  <a:lnTo>
                    <a:pt x="78865" y="70112"/>
                  </a:lnTo>
                  <a:lnTo>
                    <a:pt x="78247" y="68764"/>
                  </a:lnTo>
                  <a:lnTo>
                    <a:pt x="77628" y="68314"/>
                  </a:lnTo>
                  <a:lnTo>
                    <a:pt x="76391" y="67415"/>
                  </a:lnTo>
                  <a:lnTo>
                    <a:pt x="75463" y="68314"/>
                  </a:lnTo>
                  <a:lnTo>
                    <a:pt x="75154" y="68764"/>
                  </a:lnTo>
                  <a:lnTo>
                    <a:pt x="74226" y="70112"/>
                  </a:lnTo>
                  <a:lnTo>
                    <a:pt x="74226" y="70112"/>
                  </a:lnTo>
                  <a:lnTo>
                    <a:pt x="72989" y="73258"/>
                  </a:lnTo>
                  <a:lnTo>
                    <a:pt x="71752" y="76404"/>
                  </a:lnTo>
                  <a:lnTo>
                    <a:pt x="69896" y="78202"/>
                  </a:lnTo>
                  <a:lnTo>
                    <a:pt x="68041" y="78651"/>
                  </a:lnTo>
                  <a:lnTo>
                    <a:pt x="66494" y="79550"/>
                  </a:lnTo>
                  <a:lnTo>
                    <a:pt x="64639" y="79550"/>
                  </a:lnTo>
                  <a:lnTo>
                    <a:pt x="63092" y="78202"/>
                  </a:lnTo>
                  <a:lnTo>
                    <a:pt x="61237" y="76853"/>
                  </a:lnTo>
                  <a:lnTo>
                    <a:pt x="60000" y="75505"/>
                  </a:lnTo>
                  <a:lnTo>
                    <a:pt x="58762" y="73258"/>
                  </a:lnTo>
                  <a:lnTo>
                    <a:pt x="57835" y="70561"/>
                  </a:lnTo>
                  <a:lnTo>
                    <a:pt x="56907" y="68314"/>
                  </a:lnTo>
                  <a:lnTo>
                    <a:pt x="56597" y="65168"/>
                  </a:lnTo>
                  <a:lnTo>
                    <a:pt x="56597" y="62022"/>
                  </a:lnTo>
                  <a:lnTo>
                    <a:pt x="57525" y="58876"/>
                  </a:lnTo>
                  <a:lnTo>
                    <a:pt x="58144" y="54831"/>
                  </a:lnTo>
                  <a:lnTo>
                    <a:pt x="58144" y="54831"/>
                  </a:lnTo>
                  <a:lnTo>
                    <a:pt x="58762" y="53932"/>
                  </a:lnTo>
                  <a:lnTo>
                    <a:pt x="58144" y="52584"/>
                  </a:lnTo>
                  <a:lnTo>
                    <a:pt x="57835" y="51235"/>
                  </a:lnTo>
                  <a:lnTo>
                    <a:pt x="56907" y="50786"/>
                  </a:lnTo>
                  <a:lnTo>
                    <a:pt x="55979" y="49887"/>
                  </a:lnTo>
                  <a:lnTo>
                    <a:pt x="55360" y="49887"/>
                  </a:lnTo>
                  <a:lnTo>
                    <a:pt x="54432" y="50786"/>
                  </a:lnTo>
                  <a:lnTo>
                    <a:pt x="53814" y="51235"/>
                  </a:lnTo>
                  <a:lnTo>
                    <a:pt x="53814" y="51235"/>
                  </a:lnTo>
                  <a:lnTo>
                    <a:pt x="52577" y="54382"/>
                  </a:lnTo>
                  <a:lnTo>
                    <a:pt x="51340" y="57078"/>
                  </a:lnTo>
                  <a:lnTo>
                    <a:pt x="49484" y="58876"/>
                  </a:lnTo>
                  <a:lnTo>
                    <a:pt x="47938" y="60224"/>
                  </a:lnTo>
                  <a:lnTo>
                    <a:pt x="46082" y="60674"/>
                  </a:lnTo>
                  <a:lnTo>
                    <a:pt x="44536" y="60674"/>
                  </a:lnTo>
                  <a:lnTo>
                    <a:pt x="42371" y="60224"/>
                  </a:lnTo>
                  <a:lnTo>
                    <a:pt x="40206" y="57977"/>
                  </a:lnTo>
                  <a:lnTo>
                    <a:pt x="40206" y="57977"/>
                  </a:lnTo>
                  <a:lnTo>
                    <a:pt x="38350" y="55730"/>
                  </a:lnTo>
                  <a:lnTo>
                    <a:pt x="37113" y="53033"/>
                  </a:lnTo>
                  <a:lnTo>
                    <a:pt x="36185" y="50786"/>
                  </a:lnTo>
                  <a:lnTo>
                    <a:pt x="35876" y="47640"/>
                  </a:lnTo>
                  <a:lnTo>
                    <a:pt x="35876" y="44494"/>
                  </a:lnTo>
                  <a:lnTo>
                    <a:pt x="35876" y="41348"/>
                  </a:lnTo>
                  <a:lnTo>
                    <a:pt x="36804" y="38202"/>
                  </a:lnTo>
                  <a:lnTo>
                    <a:pt x="37422" y="35505"/>
                  </a:lnTo>
                  <a:lnTo>
                    <a:pt x="37422" y="35505"/>
                  </a:lnTo>
                  <a:lnTo>
                    <a:pt x="38041" y="34157"/>
                  </a:lnTo>
                  <a:lnTo>
                    <a:pt x="37422" y="33258"/>
                  </a:lnTo>
                  <a:lnTo>
                    <a:pt x="37113" y="31910"/>
                  </a:lnTo>
                  <a:lnTo>
                    <a:pt x="36804" y="31011"/>
                  </a:lnTo>
                  <a:lnTo>
                    <a:pt x="35876" y="30561"/>
                  </a:lnTo>
                  <a:lnTo>
                    <a:pt x="34639" y="30561"/>
                  </a:lnTo>
                  <a:lnTo>
                    <a:pt x="34020" y="30561"/>
                  </a:lnTo>
                  <a:lnTo>
                    <a:pt x="33092" y="31910"/>
                  </a:lnTo>
                  <a:lnTo>
                    <a:pt x="33092" y="31910"/>
                  </a:lnTo>
                  <a:lnTo>
                    <a:pt x="30618" y="36404"/>
                  </a:lnTo>
                  <a:lnTo>
                    <a:pt x="29381" y="38202"/>
                  </a:lnTo>
                  <a:lnTo>
                    <a:pt x="27525" y="39101"/>
                  </a:lnTo>
                  <a:lnTo>
                    <a:pt x="26288" y="40000"/>
                  </a:lnTo>
                  <a:lnTo>
                    <a:pt x="24742" y="40449"/>
                  </a:lnTo>
                  <a:lnTo>
                    <a:pt x="22577" y="40000"/>
                  </a:lnTo>
                  <a:lnTo>
                    <a:pt x="20721" y="39101"/>
                  </a:lnTo>
                  <a:lnTo>
                    <a:pt x="20721" y="39101"/>
                  </a:lnTo>
                  <a:lnTo>
                    <a:pt x="18865" y="38202"/>
                  </a:lnTo>
                  <a:lnTo>
                    <a:pt x="17628" y="36404"/>
                  </a:lnTo>
                  <a:lnTo>
                    <a:pt x="17319" y="34157"/>
                  </a:lnTo>
                  <a:lnTo>
                    <a:pt x="16391" y="32359"/>
                  </a:lnTo>
                  <a:lnTo>
                    <a:pt x="16391" y="30561"/>
                  </a:lnTo>
                  <a:lnTo>
                    <a:pt x="16701" y="27865"/>
                  </a:lnTo>
                  <a:lnTo>
                    <a:pt x="17319" y="26067"/>
                  </a:lnTo>
                  <a:lnTo>
                    <a:pt x="17628" y="24269"/>
                  </a:lnTo>
                  <a:lnTo>
                    <a:pt x="17628" y="24269"/>
                  </a:lnTo>
                  <a:lnTo>
                    <a:pt x="20412" y="20674"/>
                  </a:lnTo>
                  <a:lnTo>
                    <a:pt x="20412" y="20674"/>
                  </a:lnTo>
                  <a:lnTo>
                    <a:pt x="20721" y="19325"/>
                  </a:lnTo>
                  <a:lnTo>
                    <a:pt x="20721" y="17977"/>
                  </a:lnTo>
                  <a:lnTo>
                    <a:pt x="20412" y="16629"/>
                  </a:lnTo>
                  <a:lnTo>
                    <a:pt x="19793" y="15280"/>
                  </a:lnTo>
                  <a:lnTo>
                    <a:pt x="18865" y="14831"/>
                  </a:lnTo>
                  <a:lnTo>
                    <a:pt x="18556" y="14382"/>
                  </a:lnTo>
                  <a:lnTo>
                    <a:pt x="17319" y="14382"/>
                  </a:lnTo>
                  <a:lnTo>
                    <a:pt x="16391" y="14831"/>
                  </a:lnTo>
                  <a:lnTo>
                    <a:pt x="16391" y="14831"/>
                  </a:lnTo>
                  <a:lnTo>
                    <a:pt x="14226" y="18426"/>
                  </a:lnTo>
                  <a:lnTo>
                    <a:pt x="14226" y="18426"/>
                  </a:lnTo>
                  <a:lnTo>
                    <a:pt x="11752" y="21123"/>
                  </a:lnTo>
                  <a:lnTo>
                    <a:pt x="9587" y="21573"/>
                  </a:lnTo>
                  <a:lnTo>
                    <a:pt x="7731" y="21123"/>
                  </a:lnTo>
                  <a:lnTo>
                    <a:pt x="6185" y="19325"/>
                  </a:lnTo>
                  <a:lnTo>
                    <a:pt x="5257" y="16629"/>
                  </a:lnTo>
                  <a:lnTo>
                    <a:pt x="5257" y="13483"/>
                  </a:lnTo>
                  <a:lnTo>
                    <a:pt x="6185" y="9887"/>
                  </a:lnTo>
                  <a:lnTo>
                    <a:pt x="8350" y="5393"/>
                  </a:lnTo>
                  <a:lnTo>
                    <a:pt x="8350" y="5393"/>
                  </a:lnTo>
                  <a:lnTo>
                    <a:pt x="8659" y="4044"/>
                  </a:lnTo>
                  <a:lnTo>
                    <a:pt x="8969" y="3146"/>
                  </a:lnTo>
                  <a:lnTo>
                    <a:pt x="8659" y="1797"/>
                  </a:lnTo>
                  <a:lnTo>
                    <a:pt x="7731" y="898"/>
                  </a:lnTo>
                  <a:lnTo>
                    <a:pt x="7422" y="449"/>
                  </a:lnTo>
                  <a:lnTo>
                    <a:pt x="6185" y="0"/>
                  </a:lnTo>
                  <a:lnTo>
                    <a:pt x="5257" y="449"/>
                  </a:lnTo>
                  <a:lnTo>
                    <a:pt x="4329" y="898"/>
                  </a:lnTo>
                  <a:lnTo>
                    <a:pt x="4329" y="898"/>
                  </a:lnTo>
                  <a:lnTo>
                    <a:pt x="2474" y="3595"/>
                  </a:lnTo>
                  <a:lnTo>
                    <a:pt x="1237" y="6741"/>
                  </a:lnTo>
                  <a:lnTo>
                    <a:pt x="927" y="9438"/>
                  </a:lnTo>
                  <a:lnTo>
                    <a:pt x="0" y="11685"/>
                  </a:lnTo>
                  <a:lnTo>
                    <a:pt x="0" y="14382"/>
                  </a:lnTo>
                  <a:lnTo>
                    <a:pt x="0" y="16629"/>
                  </a:lnTo>
                  <a:lnTo>
                    <a:pt x="309" y="19325"/>
                  </a:lnTo>
                  <a:lnTo>
                    <a:pt x="927" y="21123"/>
                  </a:lnTo>
                  <a:lnTo>
                    <a:pt x="2474" y="24719"/>
                  </a:lnTo>
                  <a:lnTo>
                    <a:pt x="5257" y="27415"/>
                  </a:lnTo>
                  <a:lnTo>
                    <a:pt x="8350" y="28764"/>
                  </a:lnTo>
                  <a:lnTo>
                    <a:pt x="9896" y="28764"/>
                  </a:lnTo>
                  <a:lnTo>
                    <a:pt x="11134" y="28764"/>
                  </a:lnTo>
                  <a:lnTo>
                    <a:pt x="11134" y="28764"/>
                  </a:lnTo>
                  <a:lnTo>
                    <a:pt x="11134" y="32359"/>
                  </a:lnTo>
                  <a:lnTo>
                    <a:pt x="12061" y="36404"/>
                  </a:lnTo>
                  <a:lnTo>
                    <a:pt x="13298" y="39101"/>
                  </a:lnTo>
                  <a:lnTo>
                    <a:pt x="15154" y="42247"/>
                  </a:lnTo>
                  <a:lnTo>
                    <a:pt x="15154" y="42247"/>
                  </a:lnTo>
                  <a:lnTo>
                    <a:pt x="17319" y="44494"/>
                  </a:lnTo>
                  <a:lnTo>
                    <a:pt x="18865" y="46292"/>
                  </a:lnTo>
                  <a:lnTo>
                    <a:pt x="21030" y="46741"/>
                  </a:lnTo>
                  <a:lnTo>
                    <a:pt x="22886" y="47640"/>
                  </a:lnTo>
                  <a:lnTo>
                    <a:pt x="25051" y="47640"/>
                  </a:lnTo>
                  <a:lnTo>
                    <a:pt x="26907" y="46741"/>
                  </a:lnTo>
                  <a:lnTo>
                    <a:pt x="29072" y="46292"/>
                  </a:lnTo>
                  <a:lnTo>
                    <a:pt x="30618" y="44943"/>
                  </a:lnTo>
                  <a:lnTo>
                    <a:pt x="30618" y="44943"/>
                  </a:lnTo>
                  <a:lnTo>
                    <a:pt x="30927" y="50786"/>
                  </a:lnTo>
                  <a:lnTo>
                    <a:pt x="32783" y="55730"/>
                  </a:lnTo>
                  <a:lnTo>
                    <a:pt x="34948" y="60224"/>
                  </a:lnTo>
                  <a:lnTo>
                    <a:pt x="37422" y="63820"/>
                  </a:lnTo>
                  <a:lnTo>
                    <a:pt x="41134" y="66067"/>
                  </a:lnTo>
                  <a:lnTo>
                    <a:pt x="44536" y="67415"/>
                  </a:lnTo>
                  <a:lnTo>
                    <a:pt x="46082" y="67415"/>
                  </a:lnTo>
                  <a:lnTo>
                    <a:pt x="47938" y="67415"/>
                  </a:lnTo>
                  <a:lnTo>
                    <a:pt x="49484" y="66067"/>
                  </a:lnTo>
                  <a:lnTo>
                    <a:pt x="51340" y="65617"/>
                  </a:lnTo>
                  <a:lnTo>
                    <a:pt x="51340" y="65617"/>
                  </a:lnTo>
                  <a:lnTo>
                    <a:pt x="51649" y="68314"/>
                  </a:lnTo>
                  <a:lnTo>
                    <a:pt x="52268" y="71460"/>
                  </a:lnTo>
                  <a:lnTo>
                    <a:pt x="53814" y="76404"/>
                  </a:lnTo>
                  <a:lnTo>
                    <a:pt x="55979" y="80000"/>
                  </a:lnTo>
                  <a:lnTo>
                    <a:pt x="59072" y="83146"/>
                  </a:lnTo>
                  <a:lnTo>
                    <a:pt x="62474" y="85842"/>
                  </a:lnTo>
                  <a:lnTo>
                    <a:pt x="65876" y="86292"/>
                  </a:lnTo>
                  <a:lnTo>
                    <a:pt x="67731" y="86292"/>
                  </a:lnTo>
                  <a:lnTo>
                    <a:pt x="69587" y="85842"/>
                  </a:lnTo>
                  <a:lnTo>
                    <a:pt x="71134" y="84943"/>
                  </a:lnTo>
                  <a:lnTo>
                    <a:pt x="72989" y="84044"/>
                  </a:lnTo>
                  <a:lnTo>
                    <a:pt x="72989" y="84044"/>
                  </a:lnTo>
                  <a:lnTo>
                    <a:pt x="73298" y="88988"/>
                  </a:lnTo>
                  <a:lnTo>
                    <a:pt x="74536" y="93033"/>
                  </a:lnTo>
                  <a:lnTo>
                    <a:pt x="76391" y="97528"/>
                  </a:lnTo>
                  <a:lnTo>
                    <a:pt x="78556" y="102022"/>
                  </a:lnTo>
                  <a:lnTo>
                    <a:pt x="78556" y="102022"/>
                  </a:lnTo>
                  <a:lnTo>
                    <a:pt x="80412" y="103820"/>
                  </a:lnTo>
                  <a:lnTo>
                    <a:pt x="82577" y="105168"/>
                  </a:lnTo>
                  <a:lnTo>
                    <a:pt x="84123" y="105617"/>
                  </a:lnTo>
                  <a:lnTo>
                    <a:pt x="85979" y="105617"/>
                  </a:lnTo>
                  <a:lnTo>
                    <a:pt x="88144" y="105168"/>
                  </a:lnTo>
                  <a:lnTo>
                    <a:pt x="89690" y="104719"/>
                  </a:lnTo>
                  <a:lnTo>
                    <a:pt x="93092" y="101573"/>
                  </a:lnTo>
                  <a:lnTo>
                    <a:pt x="93092" y="101573"/>
                  </a:lnTo>
                  <a:lnTo>
                    <a:pt x="93711" y="106966"/>
                  </a:lnTo>
                  <a:lnTo>
                    <a:pt x="94639" y="111460"/>
                  </a:lnTo>
                  <a:lnTo>
                    <a:pt x="95876" y="113707"/>
                  </a:lnTo>
                  <a:lnTo>
                    <a:pt x="96804" y="115955"/>
                  </a:lnTo>
                  <a:lnTo>
                    <a:pt x="98350" y="116853"/>
                  </a:lnTo>
                  <a:lnTo>
                    <a:pt x="99587" y="119101"/>
                  </a:lnTo>
                  <a:lnTo>
                    <a:pt x="99587" y="119101"/>
                  </a:lnTo>
                  <a:lnTo>
                    <a:pt x="102989" y="120000"/>
                  </a:lnTo>
                  <a:lnTo>
                    <a:pt x="106082" y="120000"/>
                  </a:lnTo>
                  <a:lnTo>
                    <a:pt x="108865" y="119550"/>
                  </a:lnTo>
                  <a:lnTo>
                    <a:pt x="111649" y="117752"/>
                  </a:lnTo>
                  <a:lnTo>
                    <a:pt x="113814" y="115056"/>
                  </a:lnTo>
                  <a:lnTo>
                    <a:pt x="115979" y="111460"/>
                  </a:lnTo>
                  <a:lnTo>
                    <a:pt x="117835" y="108314"/>
                  </a:lnTo>
                  <a:lnTo>
                    <a:pt x="119381" y="103820"/>
                  </a:lnTo>
                  <a:lnTo>
                    <a:pt x="119381" y="1038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5" name="Google Shape;555;p24"/>
            <p:cNvSpPr/>
            <p:nvPr/>
          </p:nvSpPr>
          <p:spPr>
            <a:xfrm>
              <a:off x="4168" y="3008"/>
              <a:ext cx="600" cy="600"/>
            </a:xfrm>
            <a:custGeom>
              <a:rect b="b" l="l" r="r" t="t"/>
              <a:pathLst>
                <a:path extrusionOk="0" h="120000" w="120000">
                  <a:moveTo>
                    <a:pt x="42283" y="228"/>
                  </a:moveTo>
                  <a:lnTo>
                    <a:pt x="42283" y="228"/>
                  </a:lnTo>
                  <a:lnTo>
                    <a:pt x="37086" y="457"/>
                  </a:lnTo>
                  <a:lnTo>
                    <a:pt x="32125" y="1828"/>
                  </a:lnTo>
                  <a:lnTo>
                    <a:pt x="27401" y="3428"/>
                  </a:lnTo>
                  <a:lnTo>
                    <a:pt x="23149" y="5942"/>
                  </a:lnTo>
                  <a:lnTo>
                    <a:pt x="19606" y="8457"/>
                  </a:lnTo>
                  <a:lnTo>
                    <a:pt x="16299" y="11657"/>
                  </a:lnTo>
                  <a:lnTo>
                    <a:pt x="12992" y="15085"/>
                  </a:lnTo>
                  <a:lnTo>
                    <a:pt x="10393" y="18971"/>
                  </a:lnTo>
                  <a:lnTo>
                    <a:pt x="8031" y="22857"/>
                  </a:lnTo>
                  <a:lnTo>
                    <a:pt x="6141" y="27428"/>
                  </a:lnTo>
                  <a:lnTo>
                    <a:pt x="4488" y="31542"/>
                  </a:lnTo>
                  <a:lnTo>
                    <a:pt x="2834" y="35885"/>
                  </a:lnTo>
                  <a:lnTo>
                    <a:pt x="1653" y="40457"/>
                  </a:lnTo>
                  <a:lnTo>
                    <a:pt x="708" y="44800"/>
                  </a:lnTo>
                  <a:lnTo>
                    <a:pt x="472" y="49371"/>
                  </a:lnTo>
                  <a:lnTo>
                    <a:pt x="0" y="53485"/>
                  </a:lnTo>
                  <a:lnTo>
                    <a:pt x="0" y="53485"/>
                  </a:lnTo>
                  <a:lnTo>
                    <a:pt x="0" y="58971"/>
                  </a:lnTo>
                  <a:lnTo>
                    <a:pt x="0" y="64228"/>
                  </a:lnTo>
                  <a:lnTo>
                    <a:pt x="708" y="69714"/>
                  </a:lnTo>
                  <a:lnTo>
                    <a:pt x="1653" y="75428"/>
                  </a:lnTo>
                  <a:lnTo>
                    <a:pt x="3070" y="81142"/>
                  </a:lnTo>
                  <a:lnTo>
                    <a:pt x="4960" y="86628"/>
                  </a:lnTo>
                  <a:lnTo>
                    <a:pt x="7322" y="92114"/>
                  </a:lnTo>
                  <a:lnTo>
                    <a:pt x="8976" y="94628"/>
                  </a:lnTo>
                  <a:lnTo>
                    <a:pt x="10629" y="97142"/>
                  </a:lnTo>
                  <a:lnTo>
                    <a:pt x="12755" y="99428"/>
                  </a:lnTo>
                  <a:lnTo>
                    <a:pt x="14645" y="101942"/>
                  </a:lnTo>
                  <a:lnTo>
                    <a:pt x="17007" y="104228"/>
                  </a:lnTo>
                  <a:lnTo>
                    <a:pt x="19606" y="106057"/>
                  </a:lnTo>
                  <a:lnTo>
                    <a:pt x="22204" y="108342"/>
                  </a:lnTo>
                  <a:lnTo>
                    <a:pt x="25275" y="110171"/>
                  </a:lnTo>
                  <a:lnTo>
                    <a:pt x="28346" y="111771"/>
                  </a:lnTo>
                  <a:lnTo>
                    <a:pt x="32125" y="113371"/>
                  </a:lnTo>
                  <a:lnTo>
                    <a:pt x="35669" y="114971"/>
                  </a:lnTo>
                  <a:lnTo>
                    <a:pt x="39685" y="116342"/>
                  </a:lnTo>
                  <a:lnTo>
                    <a:pt x="44173" y="117257"/>
                  </a:lnTo>
                  <a:lnTo>
                    <a:pt x="48897" y="118171"/>
                  </a:lnTo>
                  <a:lnTo>
                    <a:pt x="53858" y="118857"/>
                  </a:lnTo>
                  <a:lnTo>
                    <a:pt x="58818" y="119542"/>
                  </a:lnTo>
                  <a:lnTo>
                    <a:pt x="64488" y="119771"/>
                  </a:lnTo>
                  <a:lnTo>
                    <a:pt x="70393" y="120000"/>
                  </a:lnTo>
                  <a:lnTo>
                    <a:pt x="70393" y="120000"/>
                  </a:lnTo>
                  <a:lnTo>
                    <a:pt x="74881" y="119771"/>
                  </a:lnTo>
                  <a:lnTo>
                    <a:pt x="78897" y="119542"/>
                  </a:lnTo>
                  <a:lnTo>
                    <a:pt x="82913" y="118857"/>
                  </a:lnTo>
                  <a:lnTo>
                    <a:pt x="86220" y="118171"/>
                  </a:lnTo>
                  <a:lnTo>
                    <a:pt x="89527" y="117028"/>
                  </a:lnTo>
                  <a:lnTo>
                    <a:pt x="92834" y="115885"/>
                  </a:lnTo>
                  <a:lnTo>
                    <a:pt x="95433" y="114285"/>
                  </a:lnTo>
                  <a:lnTo>
                    <a:pt x="98031" y="113142"/>
                  </a:lnTo>
                  <a:lnTo>
                    <a:pt x="100629" y="111085"/>
                  </a:lnTo>
                  <a:lnTo>
                    <a:pt x="102519" y="109485"/>
                  </a:lnTo>
                  <a:lnTo>
                    <a:pt x="104645" y="107428"/>
                  </a:lnTo>
                  <a:lnTo>
                    <a:pt x="106535" y="105371"/>
                  </a:lnTo>
                  <a:lnTo>
                    <a:pt x="109842" y="101028"/>
                  </a:lnTo>
                  <a:lnTo>
                    <a:pt x="112204" y="96228"/>
                  </a:lnTo>
                  <a:lnTo>
                    <a:pt x="114094" y="91428"/>
                  </a:lnTo>
                  <a:lnTo>
                    <a:pt x="115748" y="86400"/>
                  </a:lnTo>
                  <a:lnTo>
                    <a:pt x="117165" y="81142"/>
                  </a:lnTo>
                  <a:lnTo>
                    <a:pt x="117874" y="76114"/>
                  </a:lnTo>
                  <a:lnTo>
                    <a:pt x="119055" y="66514"/>
                  </a:lnTo>
                  <a:lnTo>
                    <a:pt x="119763" y="58971"/>
                  </a:lnTo>
                  <a:lnTo>
                    <a:pt x="119763" y="58971"/>
                  </a:lnTo>
                  <a:lnTo>
                    <a:pt x="120000" y="52571"/>
                  </a:lnTo>
                  <a:lnTo>
                    <a:pt x="120000" y="46400"/>
                  </a:lnTo>
                  <a:lnTo>
                    <a:pt x="119763" y="40914"/>
                  </a:lnTo>
                  <a:lnTo>
                    <a:pt x="118818" y="35657"/>
                  </a:lnTo>
                  <a:lnTo>
                    <a:pt x="117874" y="30857"/>
                  </a:lnTo>
                  <a:lnTo>
                    <a:pt x="115748" y="26742"/>
                  </a:lnTo>
                  <a:lnTo>
                    <a:pt x="113858" y="22628"/>
                  </a:lnTo>
                  <a:lnTo>
                    <a:pt x="111259" y="18742"/>
                  </a:lnTo>
                  <a:lnTo>
                    <a:pt x="108188" y="15542"/>
                  </a:lnTo>
                  <a:lnTo>
                    <a:pt x="104881" y="12571"/>
                  </a:lnTo>
                  <a:lnTo>
                    <a:pt x="101338" y="9828"/>
                  </a:lnTo>
                  <a:lnTo>
                    <a:pt x="96614" y="7542"/>
                  </a:lnTo>
                  <a:lnTo>
                    <a:pt x="92125" y="5714"/>
                  </a:lnTo>
                  <a:lnTo>
                    <a:pt x="86692" y="4114"/>
                  </a:lnTo>
                  <a:lnTo>
                    <a:pt x="81259" y="2742"/>
                  </a:lnTo>
                  <a:lnTo>
                    <a:pt x="74881" y="1371"/>
                  </a:lnTo>
                  <a:lnTo>
                    <a:pt x="74881" y="1371"/>
                  </a:lnTo>
                  <a:lnTo>
                    <a:pt x="73228" y="1142"/>
                  </a:lnTo>
                  <a:lnTo>
                    <a:pt x="67795" y="457"/>
                  </a:lnTo>
                  <a:lnTo>
                    <a:pt x="63070" y="228"/>
                  </a:lnTo>
                  <a:lnTo>
                    <a:pt x="57401" y="0"/>
                  </a:lnTo>
                  <a:lnTo>
                    <a:pt x="50551" y="0"/>
                  </a:lnTo>
                  <a:lnTo>
                    <a:pt x="42283" y="228"/>
                  </a:lnTo>
                  <a:lnTo>
                    <a:pt x="42283" y="228"/>
                  </a:lnTo>
                  <a:close/>
                </a:path>
              </a:pathLst>
            </a:custGeom>
            <a:solidFill>
              <a:srgbClr val="E8E3D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6" name="Google Shape;556;p24"/>
            <p:cNvSpPr/>
            <p:nvPr/>
          </p:nvSpPr>
          <p:spPr>
            <a:xfrm>
              <a:off x="4157" y="2999"/>
              <a:ext cx="600" cy="600"/>
            </a:xfrm>
            <a:custGeom>
              <a:rect b="b" l="l" r="r" t="t"/>
              <a:pathLst>
                <a:path extrusionOk="0" h="120000" w="120000">
                  <a:moveTo>
                    <a:pt x="112727" y="21072"/>
                  </a:moveTo>
                  <a:lnTo>
                    <a:pt x="112727" y="21072"/>
                  </a:lnTo>
                  <a:lnTo>
                    <a:pt x="109772" y="17301"/>
                  </a:lnTo>
                  <a:lnTo>
                    <a:pt x="106590" y="13974"/>
                  </a:lnTo>
                  <a:lnTo>
                    <a:pt x="102727" y="11090"/>
                  </a:lnTo>
                  <a:lnTo>
                    <a:pt x="99090" y="8650"/>
                  </a:lnTo>
                  <a:lnTo>
                    <a:pt x="94772" y="6876"/>
                  </a:lnTo>
                  <a:lnTo>
                    <a:pt x="90454" y="4879"/>
                  </a:lnTo>
                  <a:lnTo>
                    <a:pt x="85681" y="3327"/>
                  </a:lnTo>
                  <a:lnTo>
                    <a:pt x="80909" y="2439"/>
                  </a:lnTo>
                  <a:lnTo>
                    <a:pt x="76136" y="1552"/>
                  </a:lnTo>
                  <a:lnTo>
                    <a:pt x="71136" y="887"/>
                  </a:lnTo>
                  <a:lnTo>
                    <a:pt x="61363" y="0"/>
                  </a:lnTo>
                  <a:lnTo>
                    <a:pt x="51818" y="0"/>
                  </a:lnTo>
                  <a:lnTo>
                    <a:pt x="42954" y="443"/>
                  </a:lnTo>
                  <a:lnTo>
                    <a:pt x="42954" y="443"/>
                  </a:lnTo>
                  <a:lnTo>
                    <a:pt x="39090" y="665"/>
                  </a:lnTo>
                  <a:lnTo>
                    <a:pt x="35227" y="1330"/>
                  </a:lnTo>
                  <a:lnTo>
                    <a:pt x="31818" y="2439"/>
                  </a:lnTo>
                  <a:lnTo>
                    <a:pt x="28409" y="3770"/>
                  </a:lnTo>
                  <a:lnTo>
                    <a:pt x="25227" y="5545"/>
                  </a:lnTo>
                  <a:lnTo>
                    <a:pt x="22272" y="7541"/>
                  </a:lnTo>
                  <a:lnTo>
                    <a:pt x="19318" y="9537"/>
                  </a:lnTo>
                  <a:lnTo>
                    <a:pt x="16818" y="11756"/>
                  </a:lnTo>
                  <a:lnTo>
                    <a:pt x="14772" y="14639"/>
                  </a:lnTo>
                  <a:lnTo>
                    <a:pt x="12500" y="17079"/>
                  </a:lnTo>
                  <a:lnTo>
                    <a:pt x="10227" y="20184"/>
                  </a:lnTo>
                  <a:lnTo>
                    <a:pt x="8636" y="23290"/>
                  </a:lnTo>
                  <a:lnTo>
                    <a:pt x="6818" y="26617"/>
                  </a:lnTo>
                  <a:lnTo>
                    <a:pt x="5454" y="29944"/>
                  </a:lnTo>
                  <a:lnTo>
                    <a:pt x="4090" y="33493"/>
                  </a:lnTo>
                  <a:lnTo>
                    <a:pt x="2954" y="36820"/>
                  </a:lnTo>
                  <a:lnTo>
                    <a:pt x="2045" y="40591"/>
                  </a:lnTo>
                  <a:lnTo>
                    <a:pt x="1363" y="44362"/>
                  </a:lnTo>
                  <a:lnTo>
                    <a:pt x="454" y="52125"/>
                  </a:lnTo>
                  <a:lnTo>
                    <a:pt x="0" y="59667"/>
                  </a:lnTo>
                  <a:lnTo>
                    <a:pt x="681" y="67208"/>
                  </a:lnTo>
                  <a:lnTo>
                    <a:pt x="1590" y="74528"/>
                  </a:lnTo>
                  <a:lnTo>
                    <a:pt x="3636" y="81626"/>
                  </a:lnTo>
                  <a:lnTo>
                    <a:pt x="4772" y="85175"/>
                  </a:lnTo>
                  <a:lnTo>
                    <a:pt x="6136" y="88280"/>
                  </a:lnTo>
                  <a:lnTo>
                    <a:pt x="7727" y="91386"/>
                  </a:lnTo>
                  <a:lnTo>
                    <a:pt x="9318" y="94048"/>
                  </a:lnTo>
                  <a:lnTo>
                    <a:pt x="9318" y="94048"/>
                  </a:lnTo>
                  <a:lnTo>
                    <a:pt x="11818" y="97818"/>
                  </a:lnTo>
                  <a:lnTo>
                    <a:pt x="14318" y="100924"/>
                  </a:lnTo>
                  <a:lnTo>
                    <a:pt x="17272" y="104029"/>
                  </a:lnTo>
                  <a:lnTo>
                    <a:pt x="20454" y="106469"/>
                  </a:lnTo>
                  <a:lnTo>
                    <a:pt x="23863" y="108909"/>
                  </a:lnTo>
                  <a:lnTo>
                    <a:pt x="27272" y="111127"/>
                  </a:lnTo>
                  <a:lnTo>
                    <a:pt x="31136" y="112902"/>
                  </a:lnTo>
                  <a:lnTo>
                    <a:pt x="35000" y="114454"/>
                  </a:lnTo>
                  <a:lnTo>
                    <a:pt x="38863" y="115785"/>
                  </a:lnTo>
                  <a:lnTo>
                    <a:pt x="42954" y="116894"/>
                  </a:lnTo>
                  <a:lnTo>
                    <a:pt x="47045" y="118003"/>
                  </a:lnTo>
                  <a:lnTo>
                    <a:pt x="51136" y="118890"/>
                  </a:lnTo>
                  <a:lnTo>
                    <a:pt x="59318" y="119778"/>
                  </a:lnTo>
                  <a:lnTo>
                    <a:pt x="67954" y="120000"/>
                  </a:lnTo>
                  <a:lnTo>
                    <a:pt x="67954" y="120000"/>
                  </a:lnTo>
                  <a:lnTo>
                    <a:pt x="72045" y="120000"/>
                  </a:lnTo>
                  <a:lnTo>
                    <a:pt x="75909" y="119778"/>
                  </a:lnTo>
                  <a:lnTo>
                    <a:pt x="80000" y="119556"/>
                  </a:lnTo>
                  <a:lnTo>
                    <a:pt x="83409" y="118447"/>
                  </a:lnTo>
                  <a:lnTo>
                    <a:pt x="87272" y="117560"/>
                  </a:lnTo>
                  <a:lnTo>
                    <a:pt x="90454" y="116451"/>
                  </a:lnTo>
                  <a:lnTo>
                    <a:pt x="93863" y="114898"/>
                  </a:lnTo>
                  <a:lnTo>
                    <a:pt x="96818" y="112902"/>
                  </a:lnTo>
                  <a:lnTo>
                    <a:pt x="100000" y="111127"/>
                  </a:lnTo>
                  <a:lnTo>
                    <a:pt x="102500" y="108909"/>
                  </a:lnTo>
                  <a:lnTo>
                    <a:pt x="105000" y="106469"/>
                  </a:lnTo>
                  <a:lnTo>
                    <a:pt x="107500" y="103807"/>
                  </a:lnTo>
                  <a:lnTo>
                    <a:pt x="109545" y="100702"/>
                  </a:lnTo>
                  <a:lnTo>
                    <a:pt x="111363" y="97153"/>
                  </a:lnTo>
                  <a:lnTo>
                    <a:pt x="113181" y="93826"/>
                  </a:lnTo>
                  <a:lnTo>
                    <a:pt x="114545" y="90055"/>
                  </a:lnTo>
                  <a:lnTo>
                    <a:pt x="114545" y="90055"/>
                  </a:lnTo>
                  <a:lnTo>
                    <a:pt x="115454" y="86284"/>
                  </a:lnTo>
                  <a:lnTo>
                    <a:pt x="116363" y="82735"/>
                  </a:lnTo>
                  <a:lnTo>
                    <a:pt x="117727" y="75637"/>
                  </a:lnTo>
                  <a:lnTo>
                    <a:pt x="118636" y="68096"/>
                  </a:lnTo>
                  <a:lnTo>
                    <a:pt x="119318" y="60776"/>
                  </a:lnTo>
                  <a:lnTo>
                    <a:pt x="119318" y="60776"/>
                  </a:lnTo>
                  <a:lnTo>
                    <a:pt x="120000" y="55674"/>
                  </a:lnTo>
                  <a:lnTo>
                    <a:pt x="120000" y="50573"/>
                  </a:lnTo>
                  <a:lnTo>
                    <a:pt x="120000" y="45249"/>
                  </a:lnTo>
                  <a:lnTo>
                    <a:pt x="119318" y="40369"/>
                  </a:lnTo>
                  <a:lnTo>
                    <a:pt x="118409" y="35268"/>
                  </a:lnTo>
                  <a:lnTo>
                    <a:pt x="117045" y="30388"/>
                  </a:lnTo>
                  <a:lnTo>
                    <a:pt x="115227" y="25730"/>
                  </a:lnTo>
                  <a:lnTo>
                    <a:pt x="112727" y="21072"/>
                  </a:lnTo>
                  <a:lnTo>
                    <a:pt x="112727" y="21072"/>
                  </a:lnTo>
                  <a:close/>
                  <a:moveTo>
                    <a:pt x="113636" y="77634"/>
                  </a:moveTo>
                  <a:lnTo>
                    <a:pt x="113636" y="77634"/>
                  </a:lnTo>
                  <a:lnTo>
                    <a:pt x="112272" y="84510"/>
                  </a:lnTo>
                  <a:lnTo>
                    <a:pt x="111363" y="87837"/>
                  </a:lnTo>
                  <a:lnTo>
                    <a:pt x="110000" y="91386"/>
                  </a:lnTo>
                  <a:lnTo>
                    <a:pt x="108863" y="94491"/>
                  </a:lnTo>
                  <a:lnTo>
                    <a:pt x="107272" y="97818"/>
                  </a:lnTo>
                  <a:lnTo>
                    <a:pt x="105454" y="100702"/>
                  </a:lnTo>
                  <a:lnTo>
                    <a:pt x="103181" y="103807"/>
                  </a:lnTo>
                  <a:lnTo>
                    <a:pt x="103181" y="103807"/>
                  </a:lnTo>
                  <a:lnTo>
                    <a:pt x="100000" y="107134"/>
                  </a:lnTo>
                  <a:lnTo>
                    <a:pt x="96363" y="109796"/>
                  </a:lnTo>
                  <a:lnTo>
                    <a:pt x="92272" y="112014"/>
                  </a:lnTo>
                  <a:lnTo>
                    <a:pt x="88181" y="113567"/>
                  </a:lnTo>
                  <a:lnTo>
                    <a:pt x="83863" y="115120"/>
                  </a:lnTo>
                  <a:lnTo>
                    <a:pt x="79318" y="115785"/>
                  </a:lnTo>
                  <a:lnTo>
                    <a:pt x="74545" y="116451"/>
                  </a:lnTo>
                  <a:lnTo>
                    <a:pt x="70227" y="116672"/>
                  </a:lnTo>
                  <a:lnTo>
                    <a:pt x="70227" y="116672"/>
                  </a:lnTo>
                  <a:lnTo>
                    <a:pt x="65454" y="116672"/>
                  </a:lnTo>
                  <a:lnTo>
                    <a:pt x="60909" y="116451"/>
                  </a:lnTo>
                  <a:lnTo>
                    <a:pt x="56136" y="115785"/>
                  </a:lnTo>
                  <a:lnTo>
                    <a:pt x="51818" y="115120"/>
                  </a:lnTo>
                  <a:lnTo>
                    <a:pt x="47045" y="114454"/>
                  </a:lnTo>
                  <a:lnTo>
                    <a:pt x="42500" y="113345"/>
                  </a:lnTo>
                  <a:lnTo>
                    <a:pt x="38409" y="111792"/>
                  </a:lnTo>
                  <a:lnTo>
                    <a:pt x="34318" y="110240"/>
                  </a:lnTo>
                  <a:lnTo>
                    <a:pt x="30227" y="108243"/>
                  </a:lnTo>
                  <a:lnTo>
                    <a:pt x="26363" y="106247"/>
                  </a:lnTo>
                  <a:lnTo>
                    <a:pt x="22954" y="103807"/>
                  </a:lnTo>
                  <a:lnTo>
                    <a:pt x="19318" y="100924"/>
                  </a:lnTo>
                  <a:lnTo>
                    <a:pt x="16590" y="97597"/>
                  </a:lnTo>
                  <a:lnTo>
                    <a:pt x="13636" y="94048"/>
                  </a:lnTo>
                  <a:lnTo>
                    <a:pt x="11136" y="90055"/>
                  </a:lnTo>
                  <a:lnTo>
                    <a:pt x="9318" y="86062"/>
                  </a:lnTo>
                  <a:lnTo>
                    <a:pt x="9318" y="86062"/>
                  </a:lnTo>
                  <a:lnTo>
                    <a:pt x="7045" y="80517"/>
                  </a:lnTo>
                  <a:lnTo>
                    <a:pt x="5454" y="74306"/>
                  </a:lnTo>
                  <a:lnTo>
                    <a:pt x="4545" y="68096"/>
                  </a:lnTo>
                  <a:lnTo>
                    <a:pt x="4090" y="61663"/>
                  </a:lnTo>
                  <a:lnTo>
                    <a:pt x="4090" y="54787"/>
                  </a:lnTo>
                  <a:lnTo>
                    <a:pt x="4545" y="48354"/>
                  </a:lnTo>
                  <a:lnTo>
                    <a:pt x="5681" y="41478"/>
                  </a:lnTo>
                  <a:lnTo>
                    <a:pt x="7272" y="35268"/>
                  </a:lnTo>
                  <a:lnTo>
                    <a:pt x="10000" y="29057"/>
                  </a:lnTo>
                  <a:lnTo>
                    <a:pt x="11136" y="26395"/>
                  </a:lnTo>
                  <a:lnTo>
                    <a:pt x="12727" y="23512"/>
                  </a:lnTo>
                  <a:lnTo>
                    <a:pt x="14318" y="20850"/>
                  </a:lnTo>
                  <a:lnTo>
                    <a:pt x="16136" y="18188"/>
                  </a:lnTo>
                  <a:lnTo>
                    <a:pt x="18181" y="15748"/>
                  </a:lnTo>
                  <a:lnTo>
                    <a:pt x="20454" y="13752"/>
                  </a:lnTo>
                  <a:lnTo>
                    <a:pt x="22500" y="11756"/>
                  </a:lnTo>
                  <a:lnTo>
                    <a:pt x="25227" y="9981"/>
                  </a:lnTo>
                  <a:lnTo>
                    <a:pt x="27727" y="8428"/>
                  </a:lnTo>
                  <a:lnTo>
                    <a:pt x="30454" y="6876"/>
                  </a:lnTo>
                  <a:lnTo>
                    <a:pt x="33409" y="5545"/>
                  </a:lnTo>
                  <a:lnTo>
                    <a:pt x="36590" y="4879"/>
                  </a:lnTo>
                  <a:lnTo>
                    <a:pt x="40000" y="3992"/>
                  </a:lnTo>
                  <a:lnTo>
                    <a:pt x="43409" y="3770"/>
                  </a:lnTo>
                  <a:lnTo>
                    <a:pt x="43409" y="3770"/>
                  </a:lnTo>
                  <a:lnTo>
                    <a:pt x="51136" y="3770"/>
                  </a:lnTo>
                  <a:lnTo>
                    <a:pt x="59772" y="3770"/>
                  </a:lnTo>
                  <a:lnTo>
                    <a:pt x="67954" y="3992"/>
                  </a:lnTo>
                  <a:lnTo>
                    <a:pt x="76590" y="5323"/>
                  </a:lnTo>
                  <a:lnTo>
                    <a:pt x="80681" y="5988"/>
                  </a:lnTo>
                  <a:lnTo>
                    <a:pt x="84772" y="7097"/>
                  </a:lnTo>
                  <a:lnTo>
                    <a:pt x="88636" y="8428"/>
                  </a:lnTo>
                  <a:lnTo>
                    <a:pt x="92727" y="9981"/>
                  </a:lnTo>
                  <a:lnTo>
                    <a:pt x="96136" y="11534"/>
                  </a:lnTo>
                  <a:lnTo>
                    <a:pt x="99545" y="13752"/>
                  </a:lnTo>
                  <a:lnTo>
                    <a:pt x="102727" y="16192"/>
                  </a:lnTo>
                  <a:lnTo>
                    <a:pt x="105909" y="18632"/>
                  </a:lnTo>
                  <a:lnTo>
                    <a:pt x="105909" y="18632"/>
                  </a:lnTo>
                  <a:lnTo>
                    <a:pt x="108409" y="21737"/>
                  </a:lnTo>
                  <a:lnTo>
                    <a:pt x="110454" y="24842"/>
                  </a:lnTo>
                  <a:lnTo>
                    <a:pt x="112272" y="28170"/>
                  </a:lnTo>
                  <a:lnTo>
                    <a:pt x="113863" y="31497"/>
                  </a:lnTo>
                  <a:lnTo>
                    <a:pt x="114772" y="35268"/>
                  </a:lnTo>
                  <a:lnTo>
                    <a:pt x="115909" y="39038"/>
                  </a:lnTo>
                  <a:lnTo>
                    <a:pt x="116136" y="42809"/>
                  </a:lnTo>
                  <a:lnTo>
                    <a:pt x="116363" y="46802"/>
                  </a:lnTo>
                  <a:lnTo>
                    <a:pt x="116363" y="50794"/>
                  </a:lnTo>
                  <a:lnTo>
                    <a:pt x="116363" y="54565"/>
                  </a:lnTo>
                  <a:lnTo>
                    <a:pt x="115909" y="62550"/>
                  </a:lnTo>
                  <a:lnTo>
                    <a:pt x="114772" y="70314"/>
                  </a:lnTo>
                  <a:lnTo>
                    <a:pt x="113636" y="77634"/>
                  </a:lnTo>
                  <a:lnTo>
                    <a:pt x="113636" y="776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7" name="Google Shape;557;p24"/>
            <p:cNvSpPr/>
            <p:nvPr/>
          </p:nvSpPr>
          <p:spPr>
            <a:xfrm>
              <a:off x="4159" y="2995"/>
              <a:ext cx="600" cy="300"/>
            </a:xfrm>
            <a:custGeom>
              <a:rect b="b" l="l" r="r" t="t"/>
              <a:pathLst>
                <a:path extrusionOk="0" h="120000" w="120000">
                  <a:moveTo>
                    <a:pt x="2068" y="107848"/>
                  </a:moveTo>
                  <a:lnTo>
                    <a:pt x="2068" y="107848"/>
                  </a:lnTo>
                  <a:lnTo>
                    <a:pt x="4827" y="99746"/>
                  </a:lnTo>
                  <a:lnTo>
                    <a:pt x="5747" y="96708"/>
                  </a:lnTo>
                  <a:lnTo>
                    <a:pt x="6666" y="95189"/>
                  </a:lnTo>
                  <a:lnTo>
                    <a:pt x="7586" y="94177"/>
                  </a:lnTo>
                  <a:lnTo>
                    <a:pt x="8505" y="94177"/>
                  </a:lnTo>
                  <a:lnTo>
                    <a:pt x="9195" y="94683"/>
                  </a:lnTo>
                  <a:lnTo>
                    <a:pt x="10114" y="95189"/>
                  </a:lnTo>
                  <a:lnTo>
                    <a:pt x="11724" y="98734"/>
                  </a:lnTo>
                  <a:lnTo>
                    <a:pt x="13793" y="103797"/>
                  </a:lnTo>
                  <a:lnTo>
                    <a:pt x="15632" y="108860"/>
                  </a:lnTo>
                  <a:lnTo>
                    <a:pt x="18160" y="114430"/>
                  </a:lnTo>
                  <a:lnTo>
                    <a:pt x="18160" y="114430"/>
                  </a:lnTo>
                  <a:lnTo>
                    <a:pt x="20229" y="110886"/>
                  </a:lnTo>
                  <a:lnTo>
                    <a:pt x="21379" y="106835"/>
                  </a:lnTo>
                  <a:lnTo>
                    <a:pt x="23908" y="98734"/>
                  </a:lnTo>
                  <a:lnTo>
                    <a:pt x="25287" y="95189"/>
                  </a:lnTo>
                  <a:lnTo>
                    <a:pt x="26666" y="92658"/>
                  </a:lnTo>
                  <a:lnTo>
                    <a:pt x="28275" y="89620"/>
                  </a:lnTo>
                  <a:lnTo>
                    <a:pt x="29655" y="88101"/>
                  </a:lnTo>
                  <a:lnTo>
                    <a:pt x="29655" y="88101"/>
                  </a:lnTo>
                  <a:lnTo>
                    <a:pt x="31034" y="96202"/>
                  </a:lnTo>
                  <a:lnTo>
                    <a:pt x="32643" y="103291"/>
                  </a:lnTo>
                  <a:lnTo>
                    <a:pt x="33563" y="105822"/>
                  </a:lnTo>
                  <a:lnTo>
                    <a:pt x="34942" y="108860"/>
                  </a:lnTo>
                  <a:lnTo>
                    <a:pt x="36091" y="111392"/>
                  </a:lnTo>
                  <a:lnTo>
                    <a:pt x="37701" y="112911"/>
                  </a:lnTo>
                  <a:lnTo>
                    <a:pt x="37701" y="112911"/>
                  </a:lnTo>
                  <a:lnTo>
                    <a:pt x="37701" y="108860"/>
                  </a:lnTo>
                  <a:lnTo>
                    <a:pt x="37701" y="104303"/>
                  </a:lnTo>
                  <a:lnTo>
                    <a:pt x="38390" y="100253"/>
                  </a:lnTo>
                  <a:lnTo>
                    <a:pt x="39310" y="96708"/>
                  </a:lnTo>
                  <a:lnTo>
                    <a:pt x="40459" y="93164"/>
                  </a:lnTo>
                  <a:lnTo>
                    <a:pt x="41609" y="91139"/>
                  </a:lnTo>
                  <a:lnTo>
                    <a:pt x="43218" y="89113"/>
                  </a:lnTo>
                  <a:lnTo>
                    <a:pt x="45057" y="88101"/>
                  </a:lnTo>
                  <a:lnTo>
                    <a:pt x="45057" y="88101"/>
                  </a:lnTo>
                  <a:lnTo>
                    <a:pt x="45517" y="94683"/>
                  </a:lnTo>
                  <a:lnTo>
                    <a:pt x="46206" y="99746"/>
                  </a:lnTo>
                  <a:lnTo>
                    <a:pt x="46666" y="103291"/>
                  </a:lnTo>
                  <a:lnTo>
                    <a:pt x="47356" y="105822"/>
                  </a:lnTo>
                  <a:lnTo>
                    <a:pt x="48275" y="107848"/>
                  </a:lnTo>
                  <a:lnTo>
                    <a:pt x="49425" y="108860"/>
                  </a:lnTo>
                  <a:lnTo>
                    <a:pt x="50574" y="109367"/>
                  </a:lnTo>
                  <a:lnTo>
                    <a:pt x="51494" y="108860"/>
                  </a:lnTo>
                  <a:lnTo>
                    <a:pt x="54252" y="106835"/>
                  </a:lnTo>
                  <a:lnTo>
                    <a:pt x="57011" y="103291"/>
                  </a:lnTo>
                  <a:lnTo>
                    <a:pt x="62758" y="95189"/>
                  </a:lnTo>
                  <a:lnTo>
                    <a:pt x="62758" y="95189"/>
                  </a:lnTo>
                  <a:lnTo>
                    <a:pt x="63218" y="99746"/>
                  </a:lnTo>
                  <a:lnTo>
                    <a:pt x="63448" y="103291"/>
                  </a:lnTo>
                  <a:lnTo>
                    <a:pt x="64137" y="105822"/>
                  </a:lnTo>
                  <a:lnTo>
                    <a:pt x="64827" y="107848"/>
                  </a:lnTo>
                  <a:lnTo>
                    <a:pt x="65287" y="109367"/>
                  </a:lnTo>
                  <a:lnTo>
                    <a:pt x="66436" y="110886"/>
                  </a:lnTo>
                  <a:lnTo>
                    <a:pt x="66896" y="110886"/>
                  </a:lnTo>
                  <a:lnTo>
                    <a:pt x="68045" y="110886"/>
                  </a:lnTo>
                  <a:lnTo>
                    <a:pt x="69885" y="108860"/>
                  </a:lnTo>
                  <a:lnTo>
                    <a:pt x="72183" y="105822"/>
                  </a:lnTo>
                  <a:lnTo>
                    <a:pt x="74022" y="101772"/>
                  </a:lnTo>
                  <a:lnTo>
                    <a:pt x="75862" y="96708"/>
                  </a:lnTo>
                  <a:lnTo>
                    <a:pt x="75862" y="96708"/>
                  </a:lnTo>
                  <a:lnTo>
                    <a:pt x="78160" y="106835"/>
                  </a:lnTo>
                  <a:lnTo>
                    <a:pt x="79080" y="109367"/>
                  </a:lnTo>
                  <a:lnTo>
                    <a:pt x="80229" y="111392"/>
                  </a:lnTo>
                  <a:lnTo>
                    <a:pt x="80689" y="112405"/>
                  </a:lnTo>
                  <a:lnTo>
                    <a:pt x="81379" y="112911"/>
                  </a:lnTo>
                  <a:lnTo>
                    <a:pt x="82298" y="112405"/>
                  </a:lnTo>
                  <a:lnTo>
                    <a:pt x="82988" y="110886"/>
                  </a:lnTo>
                  <a:lnTo>
                    <a:pt x="84367" y="107341"/>
                  </a:lnTo>
                  <a:lnTo>
                    <a:pt x="86206" y="103291"/>
                  </a:lnTo>
                  <a:lnTo>
                    <a:pt x="88505" y="98734"/>
                  </a:lnTo>
                  <a:lnTo>
                    <a:pt x="90114" y="96708"/>
                  </a:lnTo>
                  <a:lnTo>
                    <a:pt x="91724" y="95189"/>
                  </a:lnTo>
                  <a:lnTo>
                    <a:pt x="91724" y="95189"/>
                  </a:lnTo>
                  <a:lnTo>
                    <a:pt x="92413" y="100759"/>
                  </a:lnTo>
                  <a:lnTo>
                    <a:pt x="93563" y="107341"/>
                  </a:lnTo>
                  <a:lnTo>
                    <a:pt x="95172" y="112405"/>
                  </a:lnTo>
                  <a:lnTo>
                    <a:pt x="97011" y="117974"/>
                  </a:lnTo>
                  <a:lnTo>
                    <a:pt x="97011" y="117974"/>
                  </a:lnTo>
                  <a:lnTo>
                    <a:pt x="97701" y="115949"/>
                  </a:lnTo>
                  <a:lnTo>
                    <a:pt x="98390" y="113924"/>
                  </a:lnTo>
                  <a:lnTo>
                    <a:pt x="100689" y="110379"/>
                  </a:lnTo>
                  <a:lnTo>
                    <a:pt x="102528" y="105822"/>
                  </a:lnTo>
                  <a:lnTo>
                    <a:pt x="103908" y="103291"/>
                  </a:lnTo>
                  <a:lnTo>
                    <a:pt x="103908" y="103291"/>
                  </a:lnTo>
                  <a:lnTo>
                    <a:pt x="103908" y="105316"/>
                  </a:lnTo>
                  <a:lnTo>
                    <a:pt x="104137" y="107341"/>
                  </a:lnTo>
                  <a:lnTo>
                    <a:pt x="105057" y="110886"/>
                  </a:lnTo>
                  <a:lnTo>
                    <a:pt x="106436" y="114936"/>
                  </a:lnTo>
                  <a:lnTo>
                    <a:pt x="107356" y="119493"/>
                  </a:lnTo>
                  <a:lnTo>
                    <a:pt x="107356" y="119493"/>
                  </a:lnTo>
                  <a:lnTo>
                    <a:pt x="108045" y="115949"/>
                  </a:lnTo>
                  <a:lnTo>
                    <a:pt x="108965" y="112911"/>
                  </a:lnTo>
                  <a:lnTo>
                    <a:pt x="110574" y="107848"/>
                  </a:lnTo>
                  <a:lnTo>
                    <a:pt x="114712" y="100759"/>
                  </a:lnTo>
                  <a:lnTo>
                    <a:pt x="114712" y="100759"/>
                  </a:lnTo>
                  <a:lnTo>
                    <a:pt x="115172" y="103797"/>
                  </a:lnTo>
                  <a:lnTo>
                    <a:pt x="115632" y="105822"/>
                  </a:lnTo>
                  <a:lnTo>
                    <a:pt x="117011" y="110886"/>
                  </a:lnTo>
                  <a:lnTo>
                    <a:pt x="118620" y="115949"/>
                  </a:lnTo>
                  <a:lnTo>
                    <a:pt x="120000" y="120000"/>
                  </a:lnTo>
                  <a:lnTo>
                    <a:pt x="120000" y="120000"/>
                  </a:lnTo>
                  <a:lnTo>
                    <a:pt x="120000" y="104303"/>
                  </a:lnTo>
                  <a:lnTo>
                    <a:pt x="119310" y="89620"/>
                  </a:lnTo>
                  <a:lnTo>
                    <a:pt x="118390" y="76455"/>
                  </a:lnTo>
                  <a:lnTo>
                    <a:pt x="117701" y="69873"/>
                  </a:lnTo>
                  <a:lnTo>
                    <a:pt x="116781" y="63797"/>
                  </a:lnTo>
                  <a:lnTo>
                    <a:pt x="115402" y="57215"/>
                  </a:lnTo>
                  <a:lnTo>
                    <a:pt x="114022" y="51645"/>
                  </a:lnTo>
                  <a:lnTo>
                    <a:pt x="112413" y="46075"/>
                  </a:lnTo>
                  <a:lnTo>
                    <a:pt x="110574" y="41012"/>
                  </a:lnTo>
                  <a:lnTo>
                    <a:pt x="108275" y="35443"/>
                  </a:lnTo>
                  <a:lnTo>
                    <a:pt x="105747" y="30379"/>
                  </a:lnTo>
                  <a:lnTo>
                    <a:pt x="102528" y="26329"/>
                  </a:lnTo>
                  <a:lnTo>
                    <a:pt x="99310" y="21772"/>
                  </a:lnTo>
                  <a:lnTo>
                    <a:pt x="99310" y="21772"/>
                  </a:lnTo>
                  <a:lnTo>
                    <a:pt x="94942" y="16708"/>
                  </a:lnTo>
                  <a:lnTo>
                    <a:pt x="90114" y="12658"/>
                  </a:lnTo>
                  <a:lnTo>
                    <a:pt x="84827" y="9113"/>
                  </a:lnTo>
                  <a:lnTo>
                    <a:pt x="79770" y="7088"/>
                  </a:lnTo>
                  <a:lnTo>
                    <a:pt x="74712" y="5063"/>
                  </a:lnTo>
                  <a:lnTo>
                    <a:pt x="69425" y="3544"/>
                  </a:lnTo>
                  <a:lnTo>
                    <a:pt x="59540" y="1518"/>
                  </a:lnTo>
                  <a:lnTo>
                    <a:pt x="59540" y="1518"/>
                  </a:lnTo>
                  <a:lnTo>
                    <a:pt x="54712" y="0"/>
                  </a:lnTo>
                  <a:lnTo>
                    <a:pt x="49885" y="0"/>
                  </a:lnTo>
                  <a:lnTo>
                    <a:pt x="45517" y="0"/>
                  </a:lnTo>
                  <a:lnTo>
                    <a:pt x="40919" y="506"/>
                  </a:lnTo>
                  <a:lnTo>
                    <a:pt x="36781" y="3037"/>
                  </a:lnTo>
                  <a:lnTo>
                    <a:pt x="32413" y="5063"/>
                  </a:lnTo>
                  <a:lnTo>
                    <a:pt x="28275" y="8607"/>
                  </a:lnTo>
                  <a:lnTo>
                    <a:pt x="23908" y="12658"/>
                  </a:lnTo>
                  <a:lnTo>
                    <a:pt x="23908" y="12658"/>
                  </a:lnTo>
                  <a:lnTo>
                    <a:pt x="22068" y="14683"/>
                  </a:lnTo>
                  <a:lnTo>
                    <a:pt x="19770" y="18227"/>
                  </a:lnTo>
                  <a:lnTo>
                    <a:pt x="17471" y="23291"/>
                  </a:lnTo>
                  <a:lnTo>
                    <a:pt x="15402" y="28354"/>
                  </a:lnTo>
                  <a:lnTo>
                    <a:pt x="13103" y="34430"/>
                  </a:lnTo>
                  <a:lnTo>
                    <a:pt x="10804" y="41012"/>
                  </a:lnTo>
                  <a:lnTo>
                    <a:pt x="6896" y="55696"/>
                  </a:lnTo>
                  <a:lnTo>
                    <a:pt x="5057" y="62784"/>
                  </a:lnTo>
                  <a:lnTo>
                    <a:pt x="3448" y="70379"/>
                  </a:lnTo>
                  <a:lnTo>
                    <a:pt x="2068" y="78481"/>
                  </a:lnTo>
                  <a:lnTo>
                    <a:pt x="1149" y="86075"/>
                  </a:lnTo>
                  <a:lnTo>
                    <a:pt x="229" y="93164"/>
                  </a:lnTo>
                  <a:lnTo>
                    <a:pt x="0" y="100253"/>
                  </a:lnTo>
                  <a:lnTo>
                    <a:pt x="0" y="106835"/>
                  </a:lnTo>
                  <a:lnTo>
                    <a:pt x="689" y="112405"/>
                  </a:lnTo>
                  <a:lnTo>
                    <a:pt x="689" y="112405"/>
                  </a:lnTo>
                  <a:lnTo>
                    <a:pt x="2068" y="107848"/>
                  </a:lnTo>
                  <a:lnTo>
                    <a:pt x="2068" y="107848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8" name="Google Shape;558;p24"/>
            <p:cNvSpPr/>
            <p:nvPr/>
          </p:nvSpPr>
          <p:spPr>
            <a:xfrm>
              <a:off x="4150" y="2987"/>
              <a:ext cx="600" cy="300"/>
            </a:xfrm>
            <a:custGeom>
              <a:rect b="b" l="l" r="r" t="t"/>
              <a:pathLst>
                <a:path extrusionOk="0" h="120000" w="120000">
                  <a:moveTo>
                    <a:pt x="107755" y="33543"/>
                  </a:moveTo>
                  <a:lnTo>
                    <a:pt x="107755" y="33543"/>
                  </a:lnTo>
                  <a:lnTo>
                    <a:pt x="105083" y="28818"/>
                  </a:lnTo>
                  <a:lnTo>
                    <a:pt x="102189" y="24094"/>
                  </a:lnTo>
                  <a:lnTo>
                    <a:pt x="99072" y="20314"/>
                  </a:lnTo>
                  <a:lnTo>
                    <a:pt x="95955" y="17007"/>
                  </a:lnTo>
                  <a:lnTo>
                    <a:pt x="92615" y="13700"/>
                  </a:lnTo>
                  <a:lnTo>
                    <a:pt x="89276" y="10866"/>
                  </a:lnTo>
                  <a:lnTo>
                    <a:pt x="82374" y="7086"/>
                  </a:lnTo>
                  <a:lnTo>
                    <a:pt x="75250" y="4251"/>
                  </a:lnTo>
                  <a:lnTo>
                    <a:pt x="67903" y="2362"/>
                  </a:lnTo>
                  <a:lnTo>
                    <a:pt x="60556" y="944"/>
                  </a:lnTo>
                  <a:lnTo>
                    <a:pt x="53877" y="0"/>
                  </a:lnTo>
                  <a:lnTo>
                    <a:pt x="53877" y="0"/>
                  </a:lnTo>
                  <a:lnTo>
                    <a:pt x="48311" y="0"/>
                  </a:lnTo>
                  <a:lnTo>
                    <a:pt x="42523" y="472"/>
                  </a:lnTo>
                  <a:lnTo>
                    <a:pt x="37402" y="2362"/>
                  </a:lnTo>
                  <a:lnTo>
                    <a:pt x="32059" y="5196"/>
                  </a:lnTo>
                  <a:lnTo>
                    <a:pt x="27161" y="9921"/>
                  </a:lnTo>
                  <a:lnTo>
                    <a:pt x="22486" y="15118"/>
                  </a:lnTo>
                  <a:lnTo>
                    <a:pt x="20259" y="18425"/>
                  </a:lnTo>
                  <a:lnTo>
                    <a:pt x="18478" y="22204"/>
                  </a:lnTo>
                  <a:lnTo>
                    <a:pt x="16252" y="25984"/>
                  </a:lnTo>
                  <a:lnTo>
                    <a:pt x="14471" y="30708"/>
                  </a:lnTo>
                  <a:lnTo>
                    <a:pt x="14471" y="30708"/>
                  </a:lnTo>
                  <a:lnTo>
                    <a:pt x="11576" y="38740"/>
                  </a:lnTo>
                  <a:lnTo>
                    <a:pt x="8460" y="47244"/>
                  </a:lnTo>
                  <a:lnTo>
                    <a:pt x="6011" y="57165"/>
                  </a:lnTo>
                  <a:lnTo>
                    <a:pt x="3562" y="67086"/>
                  </a:lnTo>
                  <a:lnTo>
                    <a:pt x="1558" y="77480"/>
                  </a:lnTo>
                  <a:lnTo>
                    <a:pt x="1113" y="82677"/>
                  </a:lnTo>
                  <a:lnTo>
                    <a:pt x="445" y="88346"/>
                  </a:lnTo>
                  <a:lnTo>
                    <a:pt x="0" y="94015"/>
                  </a:lnTo>
                  <a:lnTo>
                    <a:pt x="0" y="98740"/>
                  </a:lnTo>
                  <a:lnTo>
                    <a:pt x="445" y="103937"/>
                  </a:lnTo>
                  <a:lnTo>
                    <a:pt x="667" y="109133"/>
                  </a:lnTo>
                  <a:lnTo>
                    <a:pt x="667" y="109133"/>
                  </a:lnTo>
                  <a:lnTo>
                    <a:pt x="1335" y="111023"/>
                  </a:lnTo>
                  <a:lnTo>
                    <a:pt x="2226" y="112440"/>
                  </a:lnTo>
                  <a:lnTo>
                    <a:pt x="3116" y="112440"/>
                  </a:lnTo>
                  <a:lnTo>
                    <a:pt x="4007" y="111023"/>
                  </a:lnTo>
                  <a:lnTo>
                    <a:pt x="4007" y="111023"/>
                  </a:lnTo>
                  <a:lnTo>
                    <a:pt x="5343" y="106771"/>
                  </a:lnTo>
                  <a:lnTo>
                    <a:pt x="5343" y="106771"/>
                  </a:lnTo>
                  <a:lnTo>
                    <a:pt x="6901" y="102047"/>
                  </a:lnTo>
                  <a:lnTo>
                    <a:pt x="7792" y="99212"/>
                  </a:lnTo>
                  <a:lnTo>
                    <a:pt x="8460" y="97795"/>
                  </a:lnTo>
                  <a:lnTo>
                    <a:pt x="9350" y="96850"/>
                  </a:lnTo>
                  <a:lnTo>
                    <a:pt x="10241" y="96850"/>
                  </a:lnTo>
                  <a:lnTo>
                    <a:pt x="11576" y="97795"/>
                  </a:lnTo>
                  <a:lnTo>
                    <a:pt x="12912" y="100629"/>
                  </a:lnTo>
                  <a:lnTo>
                    <a:pt x="12912" y="100629"/>
                  </a:lnTo>
                  <a:lnTo>
                    <a:pt x="15584" y="107244"/>
                  </a:lnTo>
                  <a:lnTo>
                    <a:pt x="18701" y="113858"/>
                  </a:lnTo>
                  <a:lnTo>
                    <a:pt x="18701" y="113858"/>
                  </a:lnTo>
                  <a:lnTo>
                    <a:pt x="18923" y="113858"/>
                  </a:lnTo>
                  <a:lnTo>
                    <a:pt x="19591" y="114330"/>
                  </a:lnTo>
                  <a:lnTo>
                    <a:pt x="20259" y="114330"/>
                  </a:lnTo>
                  <a:lnTo>
                    <a:pt x="20927" y="113858"/>
                  </a:lnTo>
                  <a:lnTo>
                    <a:pt x="20927" y="113858"/>
                  </a:lnTo>
                  <a:lnTo>
                    <a:pt x="23153" y="107716"/>
                  </a:lnTo>
                  <a:lnTo>
                    <a:pt x="25157" y="102047"/>
                  </a:lnTo>
                  <a:lnTo>
                    <a:pt x="27384" y="96850"/>
                  </a:lnTo>
                  <a:lnTo>
                    <a:pt x="28719" y="94015"/>
                  </a:lnTo>
                  <a:lnTo>
                    <a:pt x="29833" y="92125"/>
                  </a:lnTo>
                  <a:lnTo>
                    <a:pt x="29833" y="92125"/>
                  </a:lnTo>
                  <a:lnTo>
                    <a:pt x="31168" y="97795"/>
                  </a:lnTo>
                  <a:lnTo>
                    <a:pt x="32727" y="103937"/>
                  </a:lnTo>
                  <a:lnTo>
                    <a:pt x="34953" y="109133"/>
                  </a:lnTo>
                  <a:lnTo>
                    <a:pt x="36512" y="111023"/>
                  </a:lnTo>
                  <a:lnTo>
                    <a:pt x="38070" y="113385"/>
                  </a:lnTo>
                  <a:lnTo>
                    <a:pt x="38070" y="113385"/>
                  </a:lnTo>
                  <a:lnTo>
                    <a:pt x="38961" y="113385"/>
                  </a:lnTo>
                  <a:lnTo>
                    <a:pt x="39628" y="112440"/>
                  </a:lnTo>
                  <a:lnTo>
                    <a:pt x="40074" y="110551"/>
                  </a:lnTo>
                  <a:lnTo>
                    <a:pt x="40519" y="108661"/>
                  </a:lnTo>
                  <a:lnTo>
                    <a:pt x="40519" y="108661"/>
                  </a:lnTo>
                  <a:lnTo>
                    <a:pt x="40519" y="103464"/>
                  </a:lnTo>
                  <a:lnTo>
                    <a:pt x="41187" y="97795"/>
                  </a:lnTo>
                  <a:lnTo>
                    <a:pt x="41632" y="95905"/>
                  </a:lnTo>
                  <a:lnTo>
                    <a:pt x="42300" y="94015"/>
                  </a:lnTo>
                  <a:lnTo>
                    <a:pt x="43191" y="92598"/>
                  </a:lnTo>
                  <a:lnTo>
                    <a:pt x="44081" y="91653"/>
                  </a:lnTo>
                  <a:lnTo>
                    <a:pt x="44081" y="91653"/>
                  </a:lnTo>
                  <a:lnTo>
                    <a:pt x="44749" y="97322"/>
                  </a:lnTo>
                  <a:lnTo>
                    <a:pt x="46085" y="102519"/>
                  </a:lnTo>
                  <a:lnTo>
                    <a:pt x="46753" y="104409"/>
                  </a:lnTo>
                  <a:lnTo>
                    <a:pt x="47643" y="106771"/>
                  </a:lnTo>
                  <a:lnTo>
                    <a:pt x="48756" y="108661"/>
                  </a:lnTo>
                  <a:lnTo>
                    <a:pt x="50092" y="109133"/>
                  </a:lnTo>
                  <a:lnTo>
                    <a:pt x="50092" y="109133"/>
                  </a:lnTo>
                  <a:lnTo>
                    <a:pt x="51651" y="110078"/>
                  </a:lnTo>
                  <a:lnTo>
                    <a:pt x="52987" y="109133"/>
                  </a:lnTo>
                  <a:lnTo>
                    <a:pt x="54545" y="107716"/>
                  </a:lnTo>
                  <a:lnTo>
                    <a:pt x="55881" y="106771"/>
                  </a:lnTo>
                  <a:lnTo>
                    <a:pt x="58775" y="103464"/>
                  </a:lnTo>
                  <a:lnTo>
                    <a:pt x="61669" y="99212"/>
                  </a:lnTo>
                  <a:lnTo>
                    <a:pt x="61669" y="99212"/>
                  </a:lnTo>
                  <a:lnTo>
                    <a:pt x="62115" y="103464"/>
                  </a:lnTo>
                  <a:lnTo>
                    <a:pt x="63228" y="107244"/>
                  </a:lnTo>
                  <a:lnTo>
                    <a:pt x="64118" y="108661"/>
                  </a:lnTo>
                  <a:lnTo>
                    <a:pt x="64786" y="110078"/>
                  </a:lnTo>
                  <a:lnTo>
                    <a:pt x="65677" y="110551"/>
                  </a:lnTo>
                  <a:lnTo>
                    <a:pt x="66790" y="111023"/>
                  </a:lnTo>
                  <a:lnTo>
                    <a:pt x="66790" y="111023"/>
                  </a:lnTo>
                  <a:lnTo>
                    <a:pt x="68126" y="110551"/>
                  </a:lnTo>
                  <a:lnTo>
                    <a:pt x="69239" y="110078"/>
                  </a:lnTo>
                  <a:lnTo>
                    <a:pt x="71465" y="107716"/>
                  </a:lnTo>
                  <a:lnTo>
                    <a:pt x="73469" y="104409"/>
                  </a:lnTo>
                  <a:lnTo>
                    <a:pt x="75250" y="101102"/>
                  </a:lnTo>
                  <a:lnTo>
                    <a:pt x="75250" y="101102"/>
                  </a:lnTo>
                  <a:lnTo>
                    <a:pt x="76141" y="105354"/>
                  </a:lnTo>
                  <a:lnTo>
                    <a:pt x="77699" y="109133"/>
                  </a:lnTo>
                  <a:lnTo>
                    <a:pt x="78367" y="111023"/>
                  </a:lnTo>
                  <a:lnTo>
                    <a:pt x="79257" y="112440"/>
                  </a:lnTo>
                  <a:lnTo>
                    <a:pt x="80148" y="112440"/>
                  </a:lnTo>
                  <a:lnTo>
                    <a:pt x="81261" y="113385"/>
                  </a:lnTo>
                  <a:lnTo>
                    <a:pt x="81261" y="113385"/>
                  </a:lnTo>
                  <a:lnTo>
                    <a:pt x="82374" y="112440"/>
                  </a:lnTo>
                  <a:lnTo>
                    <a:pt x="83710" y="111023"/>
                  </a:lnTo>
                  <a:lnTo>
                    <a:pt x="85491" y="107244"/>
                  </a:lnTo>
                  <a:lnTo>
                    <a:pt x="87717" y="102519"/>
                  </a:lnTo>
                  <a:lnTo>
                    <a:pt x="89499" y="98740"/>
                  </a:lnTo>
                  <a:lnTo>
                    <a:pt x="89499" y="98740"/>
                  </a:lnTo>
                  <a:lnTo>
                    <a:pt x="90389" y="103464"/>
                  </a:lnTo>
                  <a:lnTo>
                    <a:pt x="91725" y="107716"/>
                  </a:lnTo>
                  <a:lnTo>
                    <a:pt x="93283" y="111968"/>
                  </a:lnTo>
                  <a:lnTo>
                    <a:pt x="94842" y="116692"/>
                  </a:lnTo>
                  <a:lnTo>
                    <a:pt x="94842" y="116692"/>
                  </a:lnTo>
                  <a:lnTo>
                    <a:pt x="95510" y="117165"/>
                  </a:lnTo>
                  <a:lnTo>
                    <a:pt x="95955" y="117637"/>
                  </a:lnTo>
                  <a:lnTo>
                    <a:pt x="97068" y="117165"/>
                  </a:lnTo>
                  <a:lnTo>
                    <a:pt x="97513" y="116692"/>
                  </a:lnTo>
                  <a:lnTo>
                    <a:pt x="97513" y="116692"/>
                  </a:lnTo>
                  <a:lnTo>
                    <a:pt x="98627" y="113858"/>
                  </a:lnTo>
                  <a:lnTo>
                    <a:pt x="99517" y="111023"/>
                  </a:lnTo>
                  <a:lnTo>
                    <a:pt x="101966" y="107244"/>
                  </a:lnTo>
                  <a:lnTo>
                    <a:pt x="101966" y="107244"/>
                  </a:lnTo>
                  <a:lnTo>
                    <a:pt x="102857" y="111968"/>
                  </a:lnTo>
                  <a:lnTo>
                    <a:pt x="104192" y="116692"/>
                  </a:lnTo>
                  <a:lnTo>
                    <a:pt x="104192" y="116692"/>
                  </a:lnTo>
                  <a:lnTo>
                    <a:pt x="105083" y="117637"/>
                  </a:lnTo>
                  <a:lnTo>
                    <a:pt x="105974" y="118582"/>
                  </a:lnTo>
                  <a:lnTo>
                    <a:pt x="106864" y="117637"/>
                  </a:lnTo>
                  <a:lnTo>
                    <a:pt x="107532" y="116692"/>
                  </a:lnTo>
                  <a:lnTo>
                    <a:pt x="107532" y="116692"/>
                  </a:lnTo>
                  <a:lnTo>
                    <a:pt x="108423" y="112440"/>
                  </a:lnTo>
                  <a:lnTo>
                    <a:pt x="109758" y="110078"/>
                  </a:lnTo>
                  <a:lnTo>
                    <a:pt x="112430" y="104409"/>
                  </a:lnTo>
                  <a:lnTo>
                    <a:pt x="112430" y="104409"/>
                  </a:lnTo>
                  <a:lnTo>
                    <a:pt x="114434" y="110551"/>
                  </a:lnTo>
                  <a:lnTo>
                    <a:pt x="116215" y="117165"/>
                  </a:lnTo>
                  <a:lnTo>
                    <a:pt x="116215" y="117165"/>
                  </a:lnTo>
                  <a:lnTo>
                    <a:pt x="116883" y="118582"/>
                  </a:lnTo>
                  <a:lnTo>
                    <a:pt x="117105" y="120000"/>
                  </a:lnTo>
                  <a:lnTo>
                    <a:pt x="117773" y="120000"/>
                  </a:lnTo>
                  <a:lnTo>
                    <a:pt x="118441" y="120000"/>
                  </a:lnTo>
                  <a:lnTo>
                    <a:pt x="119109" y="119055"/>
                  </a:lnTo>
                  <a:lnTo>
                    <a:pt x="119332" y="118582"/>
                  </a:lnTo>
                  <a:lnTo>
                    <a:pt x="119777" y="117165"/>
                  </a:lnTo>
                  <a:lnTo>
                    <a:pt x="120000" y="115748"/>
                  </a:lnTo>
                  <a:lnTo>
                    <a:pt x="120000" y="115748"/>
                  </a:lnTo>
                  <a:lnTo>
                    <a:pt x="119777" y="103937"/>
                  </a:lnTo>
                  <a:lnTo>
                    <a:pt x="119332" y="92598"/>
                  </a:lnTo>
                  <a:lnTo>
                    <a:pt x="119109" y="82204"/>
                  </a:lnTo>
                  <a:lnTo>
                    <a:pt x="117773" y="71811"/>
                  </a:lnTo>
                  <a:lnTo>
                    <a:pt x="116215" y="60944"/>
                  </a:lnTo>
                  <a:lnTo>
                    <a:pt x="114434" y="51023"/>
                  </a:lnTo>
                  <a:lnTo>
                    <a:pt x="112875" y="46771"/>
                  </a:lnTo>
                  <a:lnTo>
                    <a:pt x="111317" y="42047"/>
                  </a:lnTo>
                  <a:lnTo>
                    <a:pt x="109758" y="37322"/>
                  </a:lnTo>
                  <a:lnTo>
                    <a:pt x="107755" y="33543"/>
                  </a:lnTo>
                  <a:lnTo>
                    <a:pt x="107755" y="33543"/>
                  </a:lnTo>
                  <a:close/>
                  <a:moveTo>
                    <a:pt x="114656" y="96850"/>
                  </a:moveTo>
                  <a:lnTo>
                    <a:pt x="114656" y="96850"/>
                  </a:lnTo>
                  <a:lnTo>
                    <a:pt x="114434" y="95433"/>
                  </a:lnTo>
                  <a:lnTo>
                    <a:pt x="113543" y="94015"/>
                  </a:lnTo>
                  <a:lnTo>
                    <a:pt x="112875" y="94015"/>
                  </a:lnTo>
                  <a:lnTo>
                    <a:pt x="111985" y="94488"/>
                  </a:lnTo>
                  <a:lnTo>
                    <a:pt x="111985" y="94488"/>
                  </a:lnTo>
                  <a:lnTo>
                    <a:pt x="108868" y="100629"/>
                  </a:lnTo>
                  <a:lnTo>
                    <a:pt x="107309" y="103937"/>
                  </a:lnTo>
                  <a:lnTo>
                    <a:pt x="105974" y="107244"/>
                  </a:lnTo>
                  <a:lnTo>
                    <a:pt x="105974" y="107244"/>
                  </a:lnTo>
                  <a:lnTo>
                    <a:pt x="105083" y="103464"/>
                  </a:lnTo>
                  <a:lnTo>
                    <a:pt x="104415" y="100157"/>
                  </a:lnTo>
                  <a:lnTo>
                    <a:pt x="104415" y="100157"/>
                  </a:lnTo>
                  <a:lnTo>
                    <a:pt x="103747" y="97322"/>
                  </a:lnTo>
                  <a:lnTo>
                    <a:pt x="102857" y="96850"/>
                  </a:lnTo>
                  <a:lnTo>
                    <a:pt x="101966" y="96850"/>
                  </a:lnTo>
                  <a:lnTo>
                    <a:pt x="101076" y="97795"/>
                  </a:lnTo>
                  <a:lnTo>
                    <a:pt x="101076" y="97795"/>
                  </a:lnTo>
                  <a:lnTo>
                    <a:pt x="99740" y="100629"/>
                  </a:lnTo>
                  <a:lnTo>
                    <a:pt x="98627" y="102519"/>
                  </a:lnTo>
                  <a:lnTo>
                    <a:pt x="95955" y="107716"/>
                  </a:lnTo>
                  <a:lnTo>
                    <a:pt x="95955" y="107716"/>
                  </a:lnTo>
                  <a:lnTo>
                    <a:pt x="94842" y="103937"/>
                  </a:lnTo>
                  <a:lnTo>
                    <a:pt x="93951" y="100629"/>
                  </a:lnTo>
                  <a:lnTo>
                    <a:pt x="93061" y="96850"/>
                  </a:lnTo>
                  <a:lnTo>
                    <a:pt x="92615" y="92125"/>
                  </a:lnTo>
                  <a:lnTo>
                    <a:pt x="92615" y="92125"/>
                  </a:lnTo>
                  <a:lnTo>
                    <a:pt x="91948" y="90236"/>
                  </a:lnTo>
                  <a:lnTo>
                    <a:pt x="91725" y="89291"/>
                  </a:lnTo>
                  <a:lnTo>
                    <a:pt x="90834" y="88818"/>
                  </a:lnTo>
                  <a:lnTo>
                    <a:pt x="90166" y="88818"/>
                  </a:lnTo>
                  <a:lnTo>
                    <a:pt x="90166" y="88818"/>
                  </a:lnTo>
                  <a:lnTo>
                    <a:pt x="88385" y="90708"/>
                  </a:lnTo>
                  <a:lnTo>
                    <a:pt x="86382" y="93543"/>
                  </a:lnTo>
                  <a:lnTo>
                    <a:pt x="84823" y="95905"/>
                  </a:lnTo>
                  <a:lnTo>
                    <a:pt x="83265" y="98740"/>
                  </a:lnTo>
                  <a:lnTo>
                    <a:pt x="83265" y="98740"/>
                  </a:lnTo>
                  <a:lnTo>
                    <a:pt x="82152" y="102047"/>
                  </a:lnTo>
                  <a:lnTo>
                    <a:pt x="80816" y="105354"/>
                  </a:lnTo>
                  <a:lnTo>
                    <a:pt x="80816" y="105354"/>
                  </a:lnTo>
                  <a:lnTo>
                    <a:pt x="80593" y="104409"/>
                  </a:lnTo>
                  <a:lnTo>
                    <a:pt x="80148" y="103464"/>
                  </a:lnTo>
                  <a:lnTo>
                    <a:pt x="79035" y="99212"/>
                  </a:lnTo>
                  <a:lnTo>
                    <a:pt x="77476" y="92598"/>
                  </a:lnTo>
                  <a:lnTo>
                    <a:pt x="77476" y="92598"/>
                  </a:lnTo>
                  <a:lnTo>
                    <a:pt x="76808" y="90708"/>
                  </a:lnTo>
                  <a:lnTo>
                    <a:pt x="75918" y="90236"/>
                  </a:lnTo>
                  <a:lnTo>
                    <a:pt x="75027" y="90708"/>
                  </a:lnTo>
                  <a:lnTo>
                    <a:pt x="74359" y="92125"/>
                  </a:lnTo>
                  <a:lnTo>
                    <a:pt x="74359" y="92125"/>
                  </a:lnTo>
                  <a:lnTo>
                    <a:pt x="71465" y="97795"/>
                  </a:lnTo>
                  <a:lnTo>
                    <a:pt x="69907" y="100629"/>
                  </a:lnTo>
                  <a:lnTo>
                    <a:pt x="68348" y="102047"/>
                  </a:lnTo>
                  <a:lnTo>
                    <a:pt x="67235" y="102047"/>
                  </a:lnTo>
                  <a:lnTo>
                    <a:pt x="66567" y="102047"/>
                  </a:lnTo>
                  <a:lnTo>
                    <a:pt x="66345" y="100629"/>
                  </a:lnTo>
                  <a:lnTo>
                    <a:pt x="65231" y="97795"/>
                  </a:lnTo>
                  <a:lnTo>
                    <a:pt x="64786" y="92125"/>
                  </a:lnTo>
                  <a:lnTo>
                    <a:pt x="64786" y="92125"/>
                  </a:lnTo>
                  <a:lnTo>
                    <a:pt x="64341" y="90708"/>
                  </a:lnTo>
                  <a:lnTo>
                    <a:pt x="63673" y="89291"/>
                  </a:lnTo>
                  <a:lnTo>
                    <a:pt x="63228" y="88818"/>
                  </a:lnTo>
                  <a:lnTo>
                    <a:pt x="62115" y="89291"/>
                  </a:lnTo>
                  <a:lnTo>
                    <a:pt x="62115" y="89291"/>
                  </a:lnTo>
                  <a:lnTo>
                    <a:pt x="55658" y="97795"/>
                  </a:lnTo>
                  <a:lnTo>
                    <a:pt x="55658" y="97795"/>
                  </a:lnTo>
                  <a:lnTo>
                    <a:pt x="53209" y="100629"/>
                  </a:lnTo>
                  <a:lnTo>
                    <a:pt x="51873" y="101102"/>
                  </a:lnTo>
                  <a:lnTo>
                    <a:pt x="50760" y="102047"/>
                  </a:lnTo>
                  <a:lnTo>
                    <a:pt x="50760" y="102047"/>
                  </a:lnTo>
                  <a:lnTo>
                    <a:pt x="49870" y="101102"/>
                  </a:lnTo>
                  <a:lnTo>
                    <a:pt x="49202" y="99212"/>
                  </a:lnTo>
                  <a:lnTo>
                    <a:pt x="48534" y="97322"/>
                  </a:lnTo>
                  <a:lnTo>
                    <a:pt x="48311" y="94488"/>
                  </a:lnTo>
                  <a:lnTo>
                    <a:pt x="47866" y="89291"/>
                  </a:lnTo>
                  <a:lnTo>
                    <a:pt x="47643" y="85511"/>
                  </a:lnTo>
                  <a:lnTo>
                    <a:pt x="47643" y="85511"/>
                  </a:lnTo>
                  <a:lnTo>
                    <a:pt x="47198" y="84094"/>
                  </a:lnTo>
                  <a:lnTo>
                    <a:pt x="46975" y="82677"/>
                  </a:lnTo>
                  <a:lnTo>
                    <a:pt x="46307" y="82204"/>
                  </a:lnTo>
                  <a:lnTo>
                    <a:pt x="45640" y="82204"/>
                  </a:lnTo>
                  <a:lnTo>
                    <a:pt x="45640" y="82204"/>
                  </a:lnTo>
                  <a:lnTo>
                    <a:pt x="43858" y="83622"/>
                  </a:lnTo>
                  <a:lnTo>
                    <a:pt x="42077" y="85039"/>
                  </a:lnTo>
                  <a:lnTo>
                    <a:pt x="40742" y="86929"/>
                  </a:lnTo>
                  <a:lnTo>
                    <a:pt x="39628" y="89291"/>
                  </a:lnTo>
                  <a:lnTo>
                    <a:pt x="38515" y="92125"/>
                  </a:lnTo>
                  <a:lnTo>
                    <a:pt x="38070" y="95433"/>
                  </a:lnTo>
                  <a:lnTo>
                    <a:pt x="37402" y="98740"/>
                  </a:lnTo>
                  <a:lnTo>
                    <a:pt x="36957" y="102519"/>
                  </a:lnTo>
                  <a:lnTo>
                    <a:pt x="36957" y="102519"/>
                  </a:lnTo>
                  <a:lnTo>
                    <a:pt x="35398" y="98740"/>
                  </a:lnTo>
                  <a:lnTo>
                    <a:pt x="34285" y="94015"/>
                  </a:lnTo>
                  <a:lnTo>
                    <a:pt x="33395" y="89291"/>
                  </a:lnTo>
                  <a:lnTo>
                    <a:pt x="32282" y="85039"/>
                  </a:lnTo>
                  <a:lnTo>
                    <a:pt x="32282" y="85039"/>
                  </a:lnTo>
                  <a:lnTo>
                    <a:pt x="32059" y="83622"/>
                  </a:lnTo>
                  <a:lnTo>
                    <a:pt x="31391" y="82677"/>
                  </a:lnTo>
                  <a:lnTo>
                    <a:pt x="30723" y="82204"/>
                  </a:lnTo>
                  <a:lnTo>
                    <a:pt x="30278" y="82677"/>
                  </a:lnTo>
                  <a:lnTo>
                    <a:pt x="30278" y="82677"/>
                  </a:lnTo>
                  <a:lnTo>
                    <a:pt x="28274" y="84094"/>
                  </a:lnTo>
                  <a:lnTo>
                    <a:pt x="26716" y="86929"/>
                  </a:lnTo>
                  <a:lnTo>
                    <a:pt x="25602" y="89291"/>
                  </a:lnTo>
                  <a:lnTo>
                    <a:pt x="24267" y="92125"/>
                  </a:lnTo>
                  <a:lnTo>
                    <a:pt x="22040" y="98740"/>
                  </a:lnTo>
                  <a:lnTo>
                    <a:pt x="19591" y="105354"/>
                  </a:lnTo>
                  <a:lnTo>
                    <a:pt x="19591" y="105354"/>
                  </a:lnTo>
                  <a:lnTo>
                    <a:pt x="16029" y="95433"/>
                  </a:lnTo>
                  <a:lnTo>
                    <a:pt x="13803" y="91653"/>
                  </a:lnTo>
                  <a:lnTo>
                    <a:pt x="12912" y="89291"/>
                  </a:lnTo>
                  <a:lnTo>
                    <a:pt x="11576" y="88346"/>
                  </a:lnTo>
                  <a:lnTo>
                    <a:pt x="11576" y="88346"/>
                  </a:lnTo>
                  <a:lnTo>
                    <a:pt x="10241" y="87401"/>
                  </a:lnTo>
                  <a:lnTo>
                    <a:pt x="9128" y="87401"/>
                  </a:lnTo>
                  <a:lnTo>
                    <a:pt x="8237" y="88346"/>
                  </a:lnTo>
                  <a:lnTo>
                    <a:pt x="7124" y="89291"/>
                  </a:lnTo>
                  <a:lnTo>
                    <a:pt x="5343" y="93543"/>
                  </a:lnTo>
                  <a:lnTo>
                    <a:pt x="3784" y="97795"/>
                  </a:lnTo>
                  <a:lnTo>
                    <a:pt x="3784" y="97795"/>
                  </a:lnTo>
                  <a:lnTo>
                    <a:pt x="4007" y="90236"/>
                  </a:lnTo>
                  <a:lnTo>
                    <a:pt x="5120" y="81732"/>
                  </a:lnTo>
                  <a:lnTo>
                    <a:pt x="6233" y="73700"/>
                  </a:lnTo>
                  <a:lnTo>
                    <a:pt x="7792" y="65669"/>
                  </a:lnTo>
                  <a:lnTo>
                    <a:pt x="10018" y="58582"/>
                  </a:lnTo>
                  <a:lnTo>
                    <a:pt x="11799" y="51023"/>
                  </a:lnTo>
                  <a:lnTo>
                    <a:pt x="16252" y="38267"/>
                  </a:lnTo>
                  <a:lnTo>
                    <a:pt x="16252" y="38267"/>
                  </a:lnTo>
                  <a:lnTo>
                    <a:pt x="18033" y="33543"/>
                  </a:lnTo>
                  <a:lnTo>
                    <a:pt x="20037" y="28818"/>
                  </a:lnTo>
                  <a:lnTo>
                    <a:pt x="22040" y="25511"/>
                  </a:lnTo>
                  <a:lnTo>
                    <a:pt x="24267" y="22204"/>
                  </a:lnTo>
                  <a:lnTo>
                    <a:pt x="26493" y="18897"/>
                  </a:lnTo>
                  <a:lnTo>
                    <a:pt x="28942" y="16062"/>
                  </a:lnTo>
                  <a:lnTo>
                    <a:pt x="33840" y="12283"/>
                  </a:lnTo>
                  <a:lnTo>
                    <a:pt x="38961" y="9921"/>
                  </a:lnTo>
                  <a:lnTo>
                    <a:pt x="44081" y="8503"/>
                  </a:lnTo>
                  <a:lnTo>
                    <a:pt x="49870" y="7559"/>
                  </a:lnTo>
                  <a:lnTo>
                    <a:pt x="55435" y="7559"/>
                  </a:lnTo>
                  <a:lnTo>
                    <a:pt x="55435" y="7559"/>
                  </a:lnTo>
                  <a:lnTo>
                    <a:pt x="61669" y="8976"/>
                  </a:lnTo>
                  <a:lnTo>
                    <a:pt x="68126" y="10393"/>
                  </a:lnTo>
                  <a:lnTo>
                    <a:pt x="74582" y="12283"/>
                  </a:lnTo>
                  <a:lnTo>
                    <a:pt x="81261" y="15118"/>
                  </a:lnTo>
                  <a:lnTo>
                    <a:pt x="87272" y="18425"/>
                  </a:lnTo>
                  <a:lnTo>
                    <a:pt x="93283" y="23622"/>
                  </a:lnTo>
                  <a:lnTo>
                    <a:pt x="95955" y="25984"/>
                  </a:lnTo>
                  <a:lnTo>
                    <a:pt x="99072" y="29291"/>
                  </a:lnTo>
                  <a:lnTo>
                    <a:pt x="101743" y="33543"/>
                  </a:lnTo>
                  <a:lnTo>
                    <a:pt x="104415" y="37322"/>
                  </a:lnTo>
                  <a:lnTo>
                    <a:pt x="104415" y="37322"/>
                  </a:lnTo>
                  <a:lnTo>
                    <a:pt x="107532" y="43937"/>
                  </a:lnTo>
                  <a:lnTo>
                    <a:pt x="109981" y="51023"/>
                  </a:lnTo>
                  <a:lnTo>
                    <a:pt x="112207" y="58582"/>
                  </a:lnTo>
                  <a:lnTo>
                    <a:pt x="113766" y="67086"/>
                  </a:lnTo>
                  <a:lnTo>
                    <a:pt x="114656" y="75590"/>
                  </a:lnTo>
                  <a:lnTo>
                    <a:pt x="115547" y="85039"/>
                  </a:lnTo>
                  <a:lnTo>
                    <a:pt x="115992" y="93543"/>
                  </a:lnTo>
                  <a:lnTo>
                    <a:pt x="116215" y="102519"/>
                  </a:lnTo>
                  <a:lnTo>
                    <a:pt x="116215" y="102519"/>
                  </a:lnTo>
                  <a:lnTo>
                    <a:pt x="115324" y="100157"/>
                  </a:lnTo>
                  <a:lnTo>
                    <a:pt x="114656" y="96850"/>
                  </a:lnTo>
                  <a:lnTo>
                    <a:pt x="114656" y="968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9" name="Google Shape;559;p24"/>
            <p:cNvSpPr/>
            <p:nvPr/>
          </p:nvSpPr>
          <p:spPr>
            <a:xfrm>
              <a:off x="4016" y="3086"/>
              <a:ext cx="0" cy="300"/>
            </a:xfrm>
            <a:custGeom>
              <a:rect b="b" l="l" r="r" t="t"/>
              <a:pathLst>
                <a:path extrusionOk="0" h="120000" w="120000">
                  <a:moveTo>
                    <a:pt x="120000" y="58299"/>
                  </a:moveTo>
                  <a:lnTo>
                    <a:pt x="120000" y="58299"/>
                  </a:lnTo>
                  <a:lnTo>
                    <a:pt x="110833" y="49068"/>
                  </a:lnTo>
                  <a:lnTo>
                    <a:pt x="100000" y="40323"/>
                  </a:lnTo>
                  <a:lnTo>
                    <a:pt x="88333" y="32550"/>
                  </a:lnTo>
                  <a:lnTo>
                    <a:pt x="75833" y="24291"/>
                  </a:lnTo>
                  <a:lnTo>
                    <a:pt x="61666" y="17004"/>
                  </a:lnTo>
                  <a:lnTo>
                    <a:pt x="46666" y="10202"/>
                  </a:lnTo>
                  <a:lnTo>
                    <a:pt x="31666" y="4372"/>
                  </a:lnTo>
                  <a:lnTo>
                    <a:pt x="14166" y="0"/>
                  </a:lnTo>
                  <a:lnTo>
                    <a:pt x="14166" y="0"/>
                  </a:lnTo>
                  <a:lnTo>
                    <a:pt x="19166" y="14089"/>
                  </a:lnTo>
                  <a:lnTo>
                    <a:pt x="21666" y="20890"/>
                  </a:lnTo>
                  <a:lnTo>
                    <a:pt x="22500" y="27692"/>
                  </a:lnTo>
                  <a:lnTo>
                    <a:pt x="21666" y="33522"/>
                  </a:lnTo>
                  <a:lnTo>
                    <a:pt x="19166" y="36437"/>
                  </a:lnTo>
                  <a:lnTo>
                    <a:pt x="17500" y="39352"/>
                  </a:lnTo>
                  <a:lnTo>
                    <a:pt x="14166" y="41781"/>
                  </a:lnTo>
                  <a:lnTo>
                    <a:pt x="10833" y="43724"/>
                  </a:lnTo>
                  <a:lnTo>
                    <a:pt x="5833" y="46153"/>
                  </a:lnTo>
                  <a:lnTo>
                    <a:pt x="0" y="48097"/>
                  </a:lnTo>
                  <a:lnTo>
                    <a:pt x="0" y="48097"/>
                  </a:lnTo>
                  <a:lnTo>
                    <a:pt x="0" y="49068"/>
                  </a:lnTo>
                  <a:lnTo>
                    <a:pt x="1666" y="50526"/>
                  </a:lnTo>
                  <a:lnTo>
                    <a:pt x="5000" y="53927"/>
                  </a:lnTo>
                  <a:lnTo>
                    <a:pt x="10833" y="55870"/>
                  </a:lnTo>
                  <a:lnTo>
                    <a:pt x="17500" y="58785"/>
                  </a:lnTo>
                  <a:lnTo>
                    <a:pt x="30833" y="63643"/>
                  </a:lnTo>
                  <a:lnTo>
                    <a:pt x="36666" y="66072"/>
                  </a:lnTo>
                  <a:lnTo>
                    <a:pt x="40000" y="69473"/>
                  </a:lnTo>
                  <a:lnTo>
                    <a:pt x="40000" y="69473"/>
                  </a:lnTo>
                  <a:lnTo>
                    <a:pt x="31666" y="74331"/>
                  </a:lnTo>
                  <a:lnTo>
                    <a:pt x="23333" y="80647"/>
                  </a:lnTo>
                  <a:lnTo>
                    <a:pt x="14166" y="87449"/>
                  </a:lnTo>
                  <a:lnTo>
                    <a:pt x="5833" y="91821"/>
                  </a:lnTo>
                  <a:lnTo>
                    <a:pt x="5833" y="91821"/>
                  </a:lnTo>
                  <a:lnTo>
                    <a:pt x="10000" y="93279"/>
                  </a:lnTo>
                  <a:lnTo>
                    <a:pt x="13333" y="94251"/>
                  </a:lnTo>
                  <a:lnTo>
                    <a:pt x="21666" y="94736"/>
                  </a:lnTo>
                  <a:lnTo>
                    <a:pt x="30833" y="95222"/>
                  </a:lnTo>
                  <a:lnTo>
                    <a:pt x="34166" y="96194"/>
                  </a:lnTo>
                  <a:lnTo>
                    <a:pt x="37500" y="97651"/>
                  </a:lnTo>
                  <a:lnTo>
                    <a:pt x="37500" y="97651"/>
                  </a:lnTo>
                  <a:lnTo>
                    <a:pt x="35000" y="117570"/>
                  </a:lnTo>
                  <a:lnTo>
                    <a:pt x="35000" y="117570"/>
                  </a:lnTo>
                  <a:lnTo>
                    <a:pt x="44166" y="119028"/>
                  </a:lnTo>
                  <a:lnTo>
                    <a:pt x="52500" y="120000"/>
                  </a:lnTo>
                  <a:lnTo>
                    <a:pt x="60000" y="119028"/>
                  </a:lnTo>
                  <a:lnTo>
                    <a:pt x="66666" y="117570"/>
                  </a:lnTo>
                  <a:lnTo>
                    <a:pt x="73333" y="115627"/>
                  </a:lnTo>
                  <a:lnTo>
                    <a:pt x="79166" y="112226"/>
                  </a:lnTo>
                  <a:lnTo>
                    <a:pt x="85000" y="108825"/>
                  </a:lnTo>
                  <a:lnTo>
                    <a:pt x="90833" y="104939"/>
                  </a:lnTo>
                  <a:lnTo>
                    <a:pt x="95833" y="100080"/>
                  </a:lnTo>
                  <a:lnTo>
                    <a:pt x="100000" y="94736"/>
                  </a:lnTo>
                  <a:lnTo>
                    <a:pt x="108333" y="84048"/>
                  </a:lnTo>
                  <a:lnTo>
                    <a:pt x="114166" y="71902"/>
                  </a:lnTo>
                  <a:lnTo>
                    <a:pt x="119166" y="59271"/>
                  </a:lnTo>
                  <a:lnTo>
                    <a:pt x="120000" y="58299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0" name="Google Shape;560;p24"/>
            <p:cNvSpPr/>
            <p:nvPr/>
          </p:nvSpPr>
          <p:spPr>
            <a:xfrm>
              <a:off x="4008" y="3077"/>
              <a:ext cx="300" cy="300"/>
            </a:xfrm>
            <a:custGeom>
              <a:rect b="b" l="l" r="r" t="t"/>
              <a:pathLst>
                <a:path extrusionOk="0" h="120000" w="120000">
                  <a:moveTo>
                    <a:pt x="119250" y="57490"/>
                  </a:moveTo>
                  <a:lnTo>
                    <a:pt x="119250" y="57490"/>
                  </a:lnTo>
                  <a:lnTo>
                    <a:pt x="111000" y="48365"/>
                  </a:lnTo>
                  <a:lnTo>
                    <a:pt x="100500" y="39695"/>
                  </a:lnTo>
                  <a:lnTo>
                    <a:pt x="90000" y="31482"/>
                  </a:lnTo>
                  <a:lnTo>
                    <a:pt x="78750" y="23726"/>
                  </a:lnTo>
                  <a:lnTo>
                    <a:pt x="66000" y="16882"/>
                  </a:lnTo>
                  <a:lnTo>
                    <a:pt x="51000" y="10494"/>
                  </a:lnTo>
                  <a:lnTo>
                    <a:pt x="36750" y="5019"/>
                  </a:lnTo>
                  <a:lnTo>
                    <a:pt x="21000" y="912"/>
                  </a:lnTo>
                  <a:lnTo>
                    <a:pt x="21000" y="912"/>
                  </a:lnTo>
                  <a:lnTo>
                    <a:pt x="18000" y="0"/>
                  </a:lnTo>
                  <a:lnTo>
                    <a:pt x="15000" y="912"/>
                  </a:lnTo>
                  <a:lnTo>
                    <a:pt x="12750" y="2737"/>
                  </a:lnTo>
                  <a:lnTo>
                    <a:pt x="12750" y="4562"/>
                  </a:lnTo>
                  <a:lnTo>
                    <a:pt x="12750" y="4562"/>
                  </a:lnTo>
                  <a:lnTo>
                    <a:pt x="16500" y="15513"/>
                  </a:lnTo>
                  <a:lnTo>
                    <a:pt x="18750" y="20988"/>
                  </a:lnTo>
                  <a:lnTo>
                    <a:pt x="20250" y="26920"/>
                  </a:lnTo>
                  <a:lnTo>
                    <a:pt x="18750" y="32395"/>
                  </a:lnTo>
                  <a:lnTo>
                    <a:pt x="16500" y="37870"/>
                  </a:lnTo>
                  <a:lnTo>
                    <a:pt x="15000" y="39695"/>
                  </a:lnTo>
                  <a:lnTo>
                    <a:pt x="12750" y="41977"/>
                  </a:lnTo>
                  <a:lnTo>
                    <a:pt x="8250" y="44258"/>
                  </a:lnTo>
                  <a:lnTo>
                    <a:pt x="4500" y="45171"/>
                  </a:lnTo>
                  <a:lnTo>
                    <a:pt x="4500" y="45171"/>
                  </a:lnTo>
                  <a:lnTo>
                    <a:pt x="750" y="47452"/>
                  </a:lnTo>
                  <a:lnTo>
                    <a:pt x="750" y="47908"/>
                  </a:lnTo>
                  <a:lnTo>
                    <a:pt x="0" y="49277"/>
                  </a:lnTo>
                  <a:lnTo>
                    <a:pt x="0" y="49277"/>
                  </a:lnTo>
                  <a:lnTo>
                    <a:pt x="2250" y="52927"/>
                  </a:lnTo>
                  <a:lnTo>
                    <a:pt x="5250" y="56121"/>
                  </a:lnTo>
                  <a:lnTo>
                    <a:pt x="9750" y="58859"/>
                  </a:lnTo>
                  <a:lnTo>
                    <a:pt x="13500" y="60684"/>
                  </a:lnTo>
                  <a:lnTo>
                    <a:pt x="24000" y="65247"/>
                  </a:lnTo>
                  <a:lnTo>
                    <a:pt x="29250" y="67072"/>
                  </a:lnTo>
                  <a:lnTo>
                    <a:pt x="33750" y="69353"/>
                  </a:lnTo>
                  <a:lnTo>
                    <a:pt x="33750" y="69353"/>
                  </a:lnTo>
                  <a:lnTo>
                    <a:pt x="21000" y="78479"/>
                  </a:lnTo>
                  <a:lnTo>
                    <a:pt x="8250" y="87148"/>
                  </a:lnTo>
                  <a:lnTo>
                    <a:pt x="8250" y="87148"/>
                  </a:lnTo>
                  <a:lnTo>
                    <a:pt x="6000" y="88517"/>
                  </a:lnTo>
                  <a:lnTo>
                    <a:pt x="5250" y="90342"/>
                  </a:lnTo>
                  <a:lnTo>
                    <a:pt x="6000" y="91711"/>
                  </a:lnTo>
                  <a:lnTo>
                    <a:pt x="7500" y="93079"/>
                  </a:lnTo>
                  <a:lnTo>
                    <a:pt x="7500" y="93079"/>
                  </a:lnTo>
                  <a:lnTo>
                    <a:pt x="13500" y="94904"/>
                  </a:lnTo>
                  <a:lnTo>
                    <a:pt x="21750" y="96273"/>
                  </a:lnTo>
                  <a:lnTo>
                    <a:pt x="29250" y="97642"/>
                  </a:lnTo>
                  <a:lnTo>
                    <a:pt x="32250" y="97642"/>
                  </a:lnTo>
                  <a:lnTo>
                    <a:pt x="33750" y="96730"/>
                  </a:lnTo>
                  <a:lnTo>
                    <a:pt x="33750" y="96730"/>
                  </a:lnTo>
                  <a:lnTo>
                    <a:pt x="32250" y="114068"/>
                  </a:lnTo>
                  <a:lnTo>
                    <a:pt x="32250" y="114068"/>
                  </a:lnTo>
                  <a:lnTo>
                    <a:pt x="32250" y="116806"/>
                  </a:lnTo>
                  <a:lnTo>
                    <a:pt x="33750" y="117262"/>
                  </a:lnTo>
                  <a:lnTo>
                    <a:pt x="35250" y="117718"/>
                  </a:lnTo>
                  <a:lnTo>
                    <a:pt x="35250" y="117718"/>
                  </a:lnTo>
                  <a:lnTo>
                    <a:pt x="44250" y="119087"/>
                  </a:lnTo>
                  <a:lnTo>
                    <a:pt x="51000" y="120000"/>
                  </a:lnTo>
                  <a:lnTo>
                    <a:pt x="57750" y="120000"/>
                  </a:lnTo>
                  <a:lnTo>
                    <a:pt x="65250" y="118631"/>
                  </a:lnTo>
                  <a:lnTo>
                    <a:pt x="71250" y="117262"/>
                  </a:lnTo>
                  <a:lnTo>
                    <a:pt x="77250" y="114524"/>
                  </a:lnTo>
                  <a:lnTo>
                    <a:pt x="82500" y="111330"/>
                  </a:lnTo>
                  <a:lnTo>
                    <a:pt x="87750" y="108136"/>
                  </a:lnTo>
                  <a:lnTo>
                    <a:pt x="87750" y="108136"/>
                  </a:lnTo>
                  <a:lnTo>
                    <a:pt x="95250" y="103117"/>
                  </a:lnTo>
                  <a:lnTo>
                    <a:pt x="99750" y="97642"/>
                  </a:lnTo>
                  <a:lnTo>
                    <a:pt x="103500" y="91711"/>
                  </a:lnTo>
                  <a:lnTo>
                    <a:pt x="108000" y="85323"/>
                  </a:lnTo>
                  <a:lnTo>
                    <a:pt x="113250" y="73460"/>
                  </a:lnTo>
                  <a:lnTo>
                    <a:pt x="119250" y="60684"/>
                  </a:lnTo>
                  <a:lnTo>
                    <a:pt x="119250" y="60684"/>
                  </a:lnTo>
                  <a:lnTo>
                    <a:pt x="120000" y="59315"/>
                  </a:lnTo>
                  <a:lnTo>
                    <a:pt x="119250" y="57490"/>
                  </a:lnTo>
                  <a:lnTo>
                    <a:pt x="119250" y="57490"/>
                  </a:lnTo>
                  <a:close/>
                  <a:moveTo>
                    <a:pt x="45000" y="112243"/>
                  </a:moveTo>
                  <a:lnTo>
                    <a:pt x="45000" y="112243"/>
                  </a:lnTo>
                  <a:lnTo>
                    <a:pt x="45750" y="103117"/>
                  </a:lnTo>
                  <a:lnTo>
                    <a:pt x="45750" y="99467"/>
                  </a:lnTo>
                  <a:lnTo>
                    <a:pt x="45750" y="94904"/>
                  </a:lnTo>
                  <a:lnTo>
                    <a:pt x="45750" y="94904"/>
                  </a:lnTo>
                  <a:lnTo>
                    <a:pt x="45000" y="93079"/>
                  </a:lnTo>
                  <a:lnTo>
                    <a:pt x="42750" y="91711"/>
                  </a:lnTo>
                  <a:lnTo>
                    <a:pt x="39750" y="90342"/>
                  </a:lnTo>
                  <a:lnTo>
                    <a:pt x="36750" y="89885"/>
                  </a:lnTo>
                  <a:lnTo>
                    <a:pt x="29250" y="89429"/>
                  </a:lnTo>
                  <a:lnTo>
                    <a:pt x="21750" y="88517"/>
                  </a:lnTo>
                  <a:lnTo>
                    <a:pt x="21750" y="88517"/>
                  </a:lnTo>
                  <a:lnTo>
                    <a:pt x="33750" y="80304"/>
                  </a:lnTo>
                  <a:lnTo>
                    <a:pt x="45750" y="72547"/>
                  </a:lnTo>
                  <a:lnTo>
                    <a:pt x="45750" y="72547"/>
                  </a:lnTo>
                  <a:lnTo>
                    <a:pt x="47250" y="71634"/>
                  </a:lnTo>
                  <a:lnTo>
                    <a:pt x="48000" y="70266"/>
                  </a:lnTo>
                  <a:lnTo>
                    <a:pt x="48000" y="68897"/>
                  </a:lnTo>
                  <a:lnTo>
                    <a:pt x="47250" y="67528"/>
                  </a:lnTo>
                  <a:lnTo>
                    <a:pt x="47250" y="67528"/>
                  </a:lnTo>
                  <a:lnTo>
                    <a:pt x="44250" y="65247"/>
                  </a:lnTo>
                  <a:lnTo>
                    <a:pt x="39750" y="62965"/>
                  </a:lnTo>
                  <a:lnTo>
                    <a:pt x="30750" y="58859"/>
                  </a:lnTo>
                  <a:lnTo>
                    <a:pt x="20250" y="54752"/>
                  </a:lnTo>
                  <a:lnTo>
                    <a:pt x="16500" y="52927"/>
                  </a:lnTo>
                  <a:lnTo>
                    <a:pt x="13500" y="50190"/>
                  </a:lnTo>
                  <a:lnTo>
                    <a:pt x="13500" y="50190"/>
                  </a:lnTo>
                  <a:lnTo>
                    <a:pt x="21000" y="46539"/>
                  </a:lnTo>
                  <a:lnTo>
                    <a:pt x="26250" y="42889"/>
                  </a:lnTo>
                  <a:lnTo>
                    <a:pt x="29250" y="37870"/>
                  </a:lnTo>
                  <a:lnTo>
                    <a:pt x="31500" y="32395"/>
                  </a:lnTo>
                  <a:lnTo>
                    <a:pt x="31500" y="27376"/>
                  </a:lnTo>
                  <a:lnTo>
                    <a:pt x="30750" y="21901"/>
                  </a:lnTo>
                  <a:lnTo>
                    <a:pt x="27000" y="10494"/>
                  </a:lnTo>
                  <a:lnTo>
                    <a:pt x="27000" y="10494"/>
                  </a:lnTo>
                  <a:lnTo>
                    <a:pt x="39750" y="14600"/>
                  </a:lnTo>
                  <a:lnTo>
                    <a:pt x="51000" y="20076"/>
                  </a:lnTo>
                  <a:lnTo>
                    <a:pt x="63000" y="25095"/>
                  </a:lnTo>
                  <a:lnTo>
                    <a:pt x="73500" y="31482"/>
                  </a:lnTo>
                  <a:lnTo>
                    <a:pt x="82500" y="37870"/>
                  </a:lnTo>
                  <a:lnTo>
                    <a:pt x="92250" y="44714"/>
                  </a:lnTo>
                  <a:lnTo>
                    <a:pt x="99750" y="51558"/>
                  </a:lnTo>
                  <a:lnTo>
                    <a:pt x="106500" y="59315"/>
                  </a:lnTo>
                  <a:lnTo>
                    <a:pt x="106500" y="59315"/>
                  </a:lnTo>
                  <a:lnTo>
                    <a:pt x="99750" y="75741"/>
                  </a:lnTo>
                  <a:lnTo>
                    <a:pt x="94500" y="85323"/>
                  </a:lnTo>
                  <a:lnTo>
                    <a:pt x="87750" y="94904"/>
                  </a:lnTo>
                  <a:lnTo>
                    <a:pt x="84750" y="99011"/>
                  </a:lnTo>
                  <a:lnTo>
                    <a:pt x="80250" y="102661"/>
                  </a:lnTo>
                  <a:lnTo>
                    <a:pt x="76500" y="106311"/>
                  </a:lnTo>
                  <a:lnTo>
                    <a:pt x="71250" y="109049"/>
                  </a:lnTo>
                  <a:lnTo>
                    <a:pt x="66000" y="110874"/>
                  </a:lnTo>
                  <a:lnTo>
                    <a:pt x="60000" y="112243"/>
                  </a:lnTo>
                  <a:lnTo>
                    <a:pt x="52500" y="112699"/>
                  </a:lnTo>
                  <a:lnTo>
                    <a:pt x="45000" y="112243"/>
                  </a:lnTo>
                  <a:lnTo>
                    <a:pt x="45000" y="11224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1" name="Google Shape;561;p24"/>
            <p:cNvSpPr/>
            <p:nvPr/>
          </p:nvSpPr>
          <p:spPr>
            <a:xfrm>
              <a:off x="4686" y="3125"/>
              <a:ext cx="0" cy="300"/>
            </a:xfrm>
            <a:custGeom>
              <a:rect b="b" l="l" r="r" t="t"/>
              <a:pathLst>
                <a:path extrusionOk="0" h="120000" w="120000">
                  <a:moveTo>
                    <a:pt x="0" y="53278"/>
                  </a:moveTo>
                  <a:lnTo>
                    <a:pt x="0" y="53278"/>
                  </a:lnTo>
                  <a:lnTo>
                    <a:pt x="10833" y="44813"/>
                  </a:lnTo>
                  <a:lnTo>
                    <a:pt x="22500" y="36846"/>
                  </a:lnTo>
                  <a:lnTo>
                    <a:pt x="35000" y="28381"/>
                  </a:lnTo>
                  <a:lnTo>
                    <a:pt x="49166" y="21410"/>
                  </a:lnTo>
                  <a:lnTo>
                    <a:pt x="64166" y="14439"/>
                  </a:lnTo>
                  <a:lnTo>
                    <a:pt x="80000" y="7966"/>
                  </a:lnTo>
                  <a:lnTo>
                    <a:pt x="97500" y="3983"/>
                  </a:lnTo>
                  <a:lnTo>
                    <a:pt x="115000" y="0"/>
                  </a:lnTo>
                  <a:lnTo>
                    <a:pt x="115000" y="0"/>
                  </a:lnTo>
                  <a:lnTo>
                    <a:pt x="106666" y="14439"/>
                  </a:lnTo>
                  <a:lnTo>
                    <a:pt x="105000" y="21410"/>
                  </a:lnTo>
                  <a:lnTo>
                    <a:pt x="102500" y="27883"/>
                  </a:lnTo>
                  <a:lnTo>
                    <a:pt x="102500" y="33858"/>
                  </a:lnTo>
                  <a:lnTo>
                    <a:pt x="103333" y="37344"/>
                  </a:lnTo>
                  <a:lnTo>
                    <a:pt x="105000" y="40331"/>
                  </a:lnTo>
                  <a:lnTo>
                    <a:pt x="106666" y="42821"/>
                  </a:lnTo>
                  <a:lnTo>
                    <a:pt x="110833" y="44813"/>
                  </a:lnTo>
                  <a:lnTo>
                    <a:pt x="115000" y="47800"/>
                  </a:lnTo>
                  <a:lnTo>
                    <a:pt x="120000" y="49792"/>
                  </a:lnTo>
                  <a:lnTo>
                    <a:pt x="120000" y="49792"/>
                  </a:lnTo>
                  <a:lnTo>
                    <a:pt x="120000" y="51286"/>
                  </a:lnTo>
                  <a:lnTo>
                    <a:pt x="118333" y="52780"/>
                  </a:lnTo>
                  <a:lnTo>
                    <a:pt x="114166" y="55269"/>
                  </a:lnTo>
                  <a:lnTo>
                    <a:pt x="108333" y="57759"/>
                  </a:lnTo>
                  <a:lnTo>
                    <a:pt x="100833" y="59751"/>
                  </a:lnTo>
                  <a:lnTo>
                    <a:pt x="87500" y="64232"/>
                  </a:lnTo>
                  <a:lnTo>
                    <a:pt x="81666" y="66721"/>
                  </a:lnTo>
                  <a:lnTo>
                    <a:pt x="76666" y="70207"/>
                  </a:lnTo>
                  <a:lnTo>
                    <a:pt x="76666" y="70207"/>
                  </a:lnTo>
                  <a:lnTo>
                    <a:pt x="84166" y="74688"/>
                  </a:lnTo>
                  <a:lnTo>
                    <a:pt x="91666" y="81659"/>
                  </a:lnTo>
                  <a:lnTo>
                    <a:pt x="100000" y="89626"/>
                  </a:lnTo>
                  <a:lnTo>
                    <a:pt x="106666" y="94107"/>
                  </a:lnTo>
                  <a:lnTo>
                    <a:pt x="106666" y="94107"/>
                  </a:lnTo>
                  <a:lnTo>
                    <a:pt x="103333" y="95601"/>
                  </a:lnTo>
                  <a:lnTo>
                    <a:pt x="100000" y="96597"/>
                  </a:lnTo>
                  <a:lnTo>
                    <a:pt x="90833" y="96597"/>
                  </a:lnTo>
                  <a:lnTo>
                    <a:pt x="82500" y="96597"/>
                  </a:lnTo>
                  <a:lnTo>
                    <a:pt x="78333" y="97095"/>
                  </a:lnTo>
                  <a:lnTo>
                    <a:pt x="74166" y="97593"/>
                  </a:lnTo>
                  <a:lnTo>
                    <a:pt x="74166" y="97593"/>
                  </a:lnTo>
                  <a:lnTo>
                    <a:pt x="73333" y="119502"/>
                  </a:lnTo>
                  <a:lnTo>
                    <a:pt x="73333" y="119502"/>
                  </a:lnTo>
                  <a:lnTo>
                    <a:pt x="64166" y="120000"/>
                  </a:lnTo>
                  <a:lnTo>
                    <a:pt x="56666" y="120000"/>
                  </a:lnTo>
                  <a:lnTo>
                    <a:pt x="49166" y="119502"/>
                  </a:lnTo>
                  <a:lnTo>
                    <a:pt x="41666" y="117012"/>
                  </a:lnTo>
                  <a:lnTo>
                    <a:pt x="35833" y="114522"/>
                  </a:lnTo>
                  <a:lnTo>
                    <a:pt x="30000" y="111037"/>
                  </a:lnTo>
                  <a:lnTo>
                    <a:pt x="25833" y="107053"/>
                  </a:lnTo>
                  <a:lnTo>
                    <a:pt x="20833" y="102572"/>
                  </a:lnTo>
                  <a:lnTo>
                    <a:pt x="16666" y="97095"/>
                  </a:lnTo>
                  <a:lnTo>
                    <a:pt x="12500" y="92116"/>
                  </a:lnTo>
                  <a:lnTo>
                    <a:pt x="6666" y="79668"/>
                  </a:lnTo>
                  <a:lnTo>
                    <a:pt x="2500" y="67219"/>
                  </a:lnTo>
                  <a:lnTo>
                    <a:pt x="0" y="54771"/>
                  </a:lnTo>
                  <a:lnTo>
                    <a:pt x="0" y="53278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2" name="Google Shape;562;p24"/>
            <p:cNvSpPr/>
            <p:nvPr/>
          </p:nvSpPr>
          <p:spPr>
            <a:xfrm>
              <a:off x="4676" y="3118"/>
              <a:ext cx="300" cy="300"/>
            </a:xfrm>
            <a:custGeom>
              <a:rect b="b" l="l" r="r" t="t"/>
              <a:pathLst>
                <a:path extrusionOk="0" h="120000" w="120000">
                  <a:moveTo>
                    <a:pt x="1481" y="55529"/>
                  </a:moveTo>
                  <a:lnTo>
                    <a:pt x="1481" y="55529"/>
                  </a:lnTo>
                  <a:lnTo>
                    <a:pt x="5185" y="68705"/>
                  </a:lnTo>
                  <a:lnTo>
                    <a:pt x="9629" y="81411"/>
                  </a:lnTo>
                  <a:lnTo>
                    <a:pt x="11851" y="88000"/>
                  </a:lnTo>
                  <a:lnTo>
                    <a:pt x="14814" y="94588"/>
                  </a:lnTo>
                  <a:lnTo>
                    <a:pt x="18518" y="100235"/>
                  </a:lnTo>
                  <a:lnTo>
                    <a:pt x="23703" y="106352"/>
                  </a:lnTo>
                  <a:lnTo>
                    <a:pt x="23703" y="106352"/>
                  </a:lnTo>
                  <a:lnTo>
                    <a:pt x="28888" y="110117"/>
                  </a:lnTo>
                  <a:lnTo>
                    <a:pt x="34074" y="113411"/>
                  </a:lnTo>
                  <a:lnTo>
                    <a:pt x="39259" y="116235"/>
                  </a:lnTo>
                  <a:lnTo>
                    <a:pt x="45925" y="118117"/>
                  </a:lnTo>
                  <a:lnTo>
                    <a:pt x="51851" y="119529"/>
                  </a:lnTo>
                  <a:lnTo>
                    <a:pt x="59259" y="120000"/>
                  </a:lnTo>
                  <a:lnTo>
                    <a:pt x="66666" y="120000"/>
                  </a:lnTo>
                  <a:lnTo>
                    <a:pt x="74814" y="119529"/>
                  </a:lnTo>
                  <a:lnTo>
                    <a:pt x="74814" y="119529"/>
                  </a:lnTo>
                  <a:lnTo>
                    <a:pt x="75555" y="118588"/>
                  </a:lnTo>
                  <a:lnTo>
                    <a:pt x="77777" y="118117"/>
                  </a:lnTo>
                  <a:lnTo>
                    <a:pt x="78518" y="115294"/>
                  </a:lnTo>
                  <a:lnTo>
                    <a:pt x="78518" y="115294"/>
                  </a:lnTo>
                  <a:lnTo>
                    <a:pt x="80000" y="97882"/>
                  </a:lnTo>
                  <a:lnTo>
                    <a:pt x="80000" y="97882"/>
                  </a:lnTo>
                  <a:lnTo>
                    <a:pt x="80740" y="98352"/>
                  </a:lnTo>
                  <a:lnTo>
                    <a:pt x="83703" y="98352"/>
                  </a:lnTo>
                  <a:lnTo>
                    <a:pt x="91111" y="98352"/>
                  </a:lnTo>
                  <a:lnTo>
                    <a:pt x="100740" y="96941"/>
                  </a:lnTo>
                  <a:lnTo>
                    <a:pt x="105925" y="95529"/>
                  </a:lnTo>
                  <a:lnTo>
                    <a:pt x="105925" y="95529"/>
                  </a:lnTo>
                  <a:lnTo>
                    <a:pt x="107407" y="94588"/>
                  </a:lnTo>
                  <a:lnTo>
                    <a:pt x="108888" y="93176"/>
                  </a:lnTo>
                  <a:lnTo>
                    <a:pt x="107407" y="91294"/>
                  </a:lnTo>
                  <a:lnTo>
                    <a:pt x="106666" y="89882"/>
                  </a:lnTo>
                  <a:lnTo>
                    <a:pt x="106666" y="89882"/>
                  </a:lnTo>
                  <a:lnTo>
                    <a:pt x="95555" y="80000"/>
                  </a:lnTo>
                  <a:lnTo>
                    <a:pt x="83703" y="69647"/>
                  </a:lnTo>
                  <a:lnTo>
                    <a:pt x="83703" y="69647"/>
                  </a:lnTo>
                  <a:lnTo>
                    <a:pt x="88888" y="67294"/>
                  </a:lnTo>
                  <a:lnTo>
                    <a:pt x="94074" y="65411"/>
                  </a:lnTo>
                  <a:lnTo>
                    <a:pt x="104444" y="62117"/>
                  </a:lnTo>
                  <a:lnTo>
                    <a:pt x="109629" y="60235"/>
                  </a:lnTo>
                  <a:lnTo>
                    <a:pt x="114814" y="57882"/>
                  </a:lnTo>
                  <a:lnTo>
                    <a:pt x="117777" y="55058"/>
                  </a:lnTo>
                  <a:lnTo>
                    <a:pt x="120000" y="51294"/>
                  </a:lnTo>
                  <a:lnTo>
                    <a:pt x="120000" y="51294"/>
                  </a:lnTo>
                  <a:lnTo>
                    <a:pt x="120000" y="49882"/>
                  </a:lnTo>
                  <a:lnTo>
                    <a:pt x="120000" y="48470"/>
                  </a:lnTo>
                  <a:lnTo>
                    <a:pt x="117037" y="47058"/>
                  </a:lnTo>
                  <a:lnTo>
                    <a:pt x="117037" y="47058"/>
                  </a:lnTo>
                  <a:lnTo>
                    <a:pt x="112592" y="45176"/>
                  </a:lnTo>
                  <a:lnTo>
                    <a:pt x="109629" y="42352"/>
                  </a:lnTo>
                  <a:lnTo>
                    <a:pt x="107407" y="40470"/>
                  </a:lnTo>
                  <a:lnTo>
                    <a:pt x="105925" y="38117"/>
                  </a:lnTo>
                  <a:lnTo>
                    <a:pt x="104444" y="32470"/>
                  </a:lnTo>
                  <a:lnTo>
                    <a:pt x="104444" y="26823"/>
                  </a:lnTo>
                  <a:lnTo>
                    <a:pt x="106666" y="20705"/>
                  </a:lnTo>
                  <a:lnTo>
                    <a:pt x="109629" y="15058"/>
                  </a:lnTo>
                  <a:lnTo>
                    <a:pt x="114814" y="4705"/>
                  </a:lnTo>
                  <a:lnTo>
                    <a:pt x="114814" y="4705"/>
                  </a:lnTo>
                  <a:lnTo>
                    <a:pt x="114814" y="1882"/>
                  </a:lnTo>
                  <a:lnTo>
                    <a:pt x="114074" y="470"/>
                  </a:lnTo>
                  <a:lnTo>
                    <a:pt x="111111" y="0"/>
                  </a:lnTo>
                  <a:lnTo>
                    <a:pt x="107407" y="0"/>
                  </a:lnTo>
                  <a:lnTo>
                    <a:pt x="107407" y="0"/>
                  </a:lnTo>
                  <a:lnTo>
                    <a:pt x="91111" y="3294"/>
                  </a:lnTo>
                  <a:lnTo>
                    <a:pt x="75555" y="7529"/>
                  </a:lnTo>
                  <a:lnTo>
                    <a:pt x="61481" y="13647"/>
                  </a:lnTo>
                  <a:lnTo>
                    <a:pt x="48148" y="20235"/>
                  </a:lnTo>
                  <a:lnTo>
                    <a:pt x="35555" y="26823"/>
                  </a:lnTo>
                  <a:lnTo>
                    <a:pt x="22962" y="34823"/>
                  </a:lnTo>
                  <a:lnTo>
                    <a:pt x="11851" y="43294"/>
                  </a:lnTo>
                  <a:lnTo>
                    <a:pt x="1481" y="51764"/>
                  </a:lnTo>
                  <a:lnTo>
                    <a:pt x="1481" y="51764"/>
                  </a:lnTo>
                  <a:lnTo>
                    <a:pt x="0" y="53647"/>
                  </a:lnTo>
                  <a:lnTo>
                    <a:pt x="1481" y="55529"/>
                  </a:lnTo>
                  <a:lnTo>
                    <a:pt x="1481" y="55529"/>
                  </a:lnTo>
                  <a:close/>
                  <a:moveTo>
                    <a:pt x="13333" y="54588"/>
                  </a:moveTo>
                  <a:lnTo>
                    <a:pt x="13333" y="54588"/>
                  </a:lnTo>
                  <a:lnTo>
                    <a:pt x="22222" y="47058"/>
                  </a:lnTo>
                  <a:lnTo>
                    <a:pt x="31111" y="40470"/>
                  </a:lnTo>
                  <a:lnTo>
                    <a:pt x="41481" y="33882"/>
                  </a:lnTo>
                  <a:lnTo>
                    <a:pt x="51851" y="28235"/>
                  </a:lnTo>
                  <a:lnTo>
                    <a:pt x="62962" y="22117"/>
                  </a:lnTo>
                  <a:lnTo>
                    <a:pt x="74814" y="17411"/>
                  </a:lnTo>
                  <a:lnTo>
                    <a:pt x="87407" y="13176"/>
                  </a:lnTo>
                  <a:lnTo>
                    <a:pt x="100740" y="9882"/>
                  </a:lnTo>
                  <a:lnTo>
                    <a:pt x="100740" y="9882"/>
                  </a:lnTo>
                  <a:lnTo>
                    <a:pt x="95555" y="20705"/>
                  </a:lnTo>
                  <a:lnTo>
                    <a:pt x="93333" y="26823"/>
                  </a:lnTo>
                  <a:lnTo>
                    <a:pt x="93333" y="32000"/>
                  </a:lnTo>
                  <a:lnTo>
                    <a:pt x="93333" y="37176"/>
                  </a:lnTo>
                  <a:lnTo>
                    <a:pt x="96296" y="42352"/>
                  </a:lnTo>
                  <a:lnTo>
                    <a:pt x="100740" y="47058"/>
                  </a:lnTo>
                  <a:lnTo>
                    <a:pt x="106666" y="51764"/>
                  </a:lnTo>
                  <a:lnTo>
                    <a:pt x="106666" y="51764"/>
                  </a:lnTo>
                  <a:lnTo>
                    <a:pt x="103703" y="53647"/>
                  </a:lnTo>
                  <a:lnTo>
                    <a:pt x="99259" y="55529"/>
                  </a:lnTo>
                  <a:lnTo>
                    <a:pt x="90370" y="58823"/>
                  </a:lnTo>
                  <a:lnTo>
                    <a:pt x="80000" y="63058"/>
                  </a:lnTo>
                  <a:lnTo>
                    <a:pt x="74814" y="64000"/>
                  </a:lnTo>
                  <a:lnTo>
                    <a:pt x="71851" y="66823"/>
                  </a:lnTo>
                  <a:lnTo>
                    <a:pt x="71851" y="66823"/>
                  </a:lnTo>
                  <a:lnTo>
                    <a:pt x="70370" y="68235"/>
                  </a:lnTo>
                  <a:lnTo>
                    <a:pt x="70370" y="69647"/>
                  </a:lnTo>
                  <a:lnTo>
                    <a:pt x="70370" y="70588"/>
                  </a:lnTo>
                  <a:lnTo>
                    <a:pt x="71851" y="72000"/>
                  </a:lnTo>
                  <a:lnTo>
                    <a:pt x="71851" y="72000"/>
                  </a:lnTo>
                  <a:lnTo>
                    <a:pt x="82222" y="81411"/>
                  </a:lnTo>
                  <a:lnTo>
                    <a:pt x="92592" y="89882"/>
                  </a:lnTo>
                  <a:lnTo>
                    <a:pt x="92592" y="89882"/>
                  </a:lnTo>
                  <a:lnTo>
                    <a:pt x="85185" y="90352"/>
                  </a:lnTo>
                  <a:lnTo>
                    <a:pt x="77777" y="90352"/>
                  </a:lnTo>
                  <a:lnTo>
                    <a:pt x="74814" y="91294"/>
                  </a:lnTo>
                  <a:lnTo>
                    <a:pt x="71851" y="91764"/>
                  </a:lnTo>
                  <a:lnTo>
                    <a:pt x="69629" y="93176"/>
                  </a:lnTo>
                  <a:lnTo>
                    <a:pt x="68148" y="95058"/>
                  </a:lnTo>
                  <a:lnTo>
                    <a:pt x="68148" y="95058"/>
                  </a:lnTo>
                  <a:lnTo>
                    <a:pt x="67407" y="99764"/>
                  </a:lnTo>
                  <a:lnTo>
                    <a:pt x="66666" y="103529"/>
                  </a:lnTo>
                  <a:lnTo>
                    <a:pt x="66666" y="112941"/>
                  </a:lnTo>
                  <a:lnTo>
                    <a:pt x="66666" y="112941"/>
                  </a:lnTo>
                  <a:lnTo>
                    <a:pt x="59259" y="112941"/>
                  </a:lnTo>
                  <a:lnTo>
                    <a:pt x="51851" y="112000"/>
                  </a:lnTo>
                  <a:lnTo>
                    <a:pt x="45925" y="110117"/>
                  </a:lnTo>
                  <a:lnTo>
                    <a:pt x="40740" y="107764"/>
                  </a:lnTo>
                  <a:lnTo>
                    <a:pt x="36296" y="104941"/>
                  </a:lnTo>
                  <a:lnTo>
                    <a:pt x="32592" y="101176"/>
                  </a:lnTo>
                  <a:lnTo>
                    <a:pt x="28888" y="96941"/>
                  </a:lnTo>
                  <a:lnTo>
                    <a:pt x="25925" y="92235"/>
                  </a:lnTo>
                  <a:lnTo>
                    <a:pt x="22222" y="82823"/>
                  </a:lnTo>
                  <a:lnTo>
                    <a:pt x="18518" y="72000"/>
                  </a:lnTo>
                  <a:lnTo>
                    <a:pt x="13333" y="54588"/>
                  </a:lnTo>
                  <a:lnTo>
                    <a:pt x="13333" y="5458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3" name="Google Shape;563;p24"/>
            <p:cNvSpPr/>
            <p:nvPr/>
          </p:nvSpPr>
          <p:spPr>
            <a:xfrm>
              <a:off x="4262" y="3331"/>
              <a:ext cx="300" cy="0"/>
            </a:xfrm>
            <a:custGeom>
              <a:rect b="b" l="l" r="r" t="t"/>
              <a:pathLst>
                <a:path extrusionOk="0" h="120000" w="120000">
                  <a:moveTo>
                    <a:pt x="0" y="5637"/>
                  </a:moveTo>
                  <a:lnTo>
                    <a:pt x="0" y="5637"/>
                  </a:lnTo>
                  <a:lnTo>
                    <a:pt x="0" y="18523"/>
                  </a:lnTo>
                  <a:lnTo>
                    <a:pt x="362" y="30604"/>
                  </a:lnTo>
                  <a:lnTo>
                    <a:pt x="1450" y="41879"/>
                  </a:lnTo>
                  <a:lnTo>
                    <a:pt x="3625" y="53154"/>
                  </a:lnTo>
                  <a:lnTo>
                    <a:pt x="5438" y="62013"/>
                  </a:lnTo>
                  <a:lnTo>
                    <a:pt x="8700" y="70872"/>
                  </a:lnTo>
                  <a:lnTo>
                    <a:pt x="11601" y="79731"/>
                  </a:lnTo>
                  <a:lnTo>
                    <a:pt x="15226" y="87785"/>
                  </a:lnTo>
                  <a:lnTo>
                    <a:pt x="19214" y="94228"/>
                  </a:lnTo>
                  <a:lnTo>
                    <a:pt x="23927" y="99865"/>
                  </a:lnTo>
                  <a:lnTo>
                    <a:pt x="28277" y="105503"/>
                  </a:lnTo>
                  <a:lnTo>
                    <a:pt x="32990" y="110335"/>
                  </a:lnTo>
                  <a:lnTo>
                    <a:pt x="38066" y="113557"/>
                  </a:lnTo>
                  <a:lnTo>
                    <a:pt x="43504" y="116778"/>
                  </a:lnTo>
                  <a:lnTo>
                    <a:pt x="48580" y="118389"/>
                  </a:lnTo>
                  <a:lnTo>
                    <a:pt x="54018" y="120000"/>
                  </a:lnTo>
                  <a:lnTo>
                    <a:pt x="59818" y="120000"/>
                  </a:lnTo>
                  <a:lnTo>
                    <a:pt x="65256" y="120000"/>
                  </a:lnTo>
                  <a:lnTo>
                    <a:pt x="70694" y="119194"/>
                  </a:lnTo>
                  <a:lnTo>
                    <a:pt x="75770" y="116778"/>
                  </a:lnTo>
                  <a:lnTo>
                    <a:pt x="81570" y="113557"/>
                  </a:lnTo>
                  <a:lnTo>
                    <a:pt x="86646" y="110335"/>
                  </a:lnTo>
                  <a:lnTo>
                    <a:pt x="91722" y="105503"/>
                  </a:lnTo>
                  <a:lnTo>
                    <a:pt x="96072" y="99865"/>
                  </a:lnTo>
                  <a:lnTo>
                    <a:pt x="100785" y="94228"/>
                  </a:lnTo>
                  <a:lnTo>
                    <a:pt x="104773" y="87785"/>
                  </a:lnTo>
                  <a:lnTo>
                    <a:pt x="108398" y="79731"/>
                  </a:lnTo>
                  <a:lnTo>
                    <a:pt x="111299" y="70872"/>
                  </a:lnTo>
                  <a:lnTo>
                    <a:pt x="114199" y="61208"/>
                  </a:lnTo>
                  <a:lnTo>
                    <a:pt x="116737" y="50738"/>
                  </a:lnTo>
                  <a:lnTo>
                    <a:pt x="118187" y="39463"/>
                  </a:lnTo>
                  <a:lnTo>
                    <a:pt x="120000" y="27382"/>
                  </a:lnTo>
                  <a:lnTo>
                    <a:pt x="120000" y="27382"/>
                  </a:lnTo>
                  <a:lnTo>
                    <a:pt x="120000" y="23355"/>
                  </a:lnTo>
                  <a:lnTo>
                    <a:pt x="119274" y="21744"/>
                  </a:lnTo>
                  <a:lnTo>
                    <a:pt x="118187" y="20134"/>
                  </a:lnTo>
                  <a:lnTo>
                    <a:pt x="117462" y="19328"/>
                  </a:lnTo>
                  <a:lnTo>
                    <a:pt x="116374" y="19328"/>
                  </a:lnTo>
                  <a:lnTo>
                    <a:pt x="115287" y="20134"/>
                  </a:lnTo>
                  <a:lnTo>
                    <a:pt x="114199" y="22550"/>
                  </a:lnTo>
                  <a:lnTo>
                    <a:pt x="113836" y="24966"/>
                  </a:lnTo>
                  <a:lnTo>
                    <a:pt x="113836" y="24966"/>
                  </a:lnTo>
                  <a:lnTo>
                    <a:pt x="112749" y="36241"/>
                  </a:lnTo>
                  <a:lnTo>
                    <a:pt x="111299" y="45906"/>
                  </a:lnTo>
                  <a:lnTo>
                    <a:pt x="109123" y="55570"/>
                  </a:lnTo>
                  <a:lnTo>
                    <a:pt x="106223" y="62818"/>
                  </a:lnTo>
                  <a:lnTo>
                    <a:pt x="103685" y="70872"/>
                  </a:lnTo>
                  <a:lnTo>
                    <a:pt x="100060" y="77315"/>
                  </a:lnTo>
                  <a:lnTo>
                    <a:pt x="96435" y="84563"/>
                  </a:lnTo>
                  <a:lnTo>
                    <a:pt x="92447" y="90201"/>
                  </a:lnTo>
                  <a:lnTo>
                    <a:pt x="88459" y="94228"/>
                  </a:lnTo>
                  <a:lnTo>
                    <a:pt x="84108" y="99060"/>
                  </a:lnTo>
                  <a:lnTo>
                    <a:pt x="79395" y="101476"/>
                  </a:lnTo>
                  <a:lnTo>
                    <a:pt x="74682" y="104697"/>
                  </a:lnTo>
                  <a:lnTo>
                    <a:pt x="69969" y="105503"/>
                  </a:lnTo>
                  <a:lnTo>
                    <a:pt x="64894" y="107114"/>
                  </a:lnTo>
                  <a:lnTo>
                    <a:pt x="59818" y="107919"/>
                  </a:lnTo>
                  <a:lnTo>
                    <a:pt x="55105" y="107114"/>
                  </a:lnTo>
                  <a:lnTo>
                    <a:pt x="50030" y="105503"/>
                  </a:lnTo>
                  <a:lnTo>
                    <a:pt x="44954" y="104697"/>
                  </a:lnTo>
                  <a:lnTo>
                    <a:pt x="40604" y="101476"/>
                  </a:lnTo>
                  <a:lnTo>
                    <a:pt x="35891" y="99060"/>
                  </a:lnTo>
                  <a:lnTo>
                    <a:pt x="31178" y="94228"/>
                  </a:lnTo>
                  <a:lnTo>
                    <a:pt x="27190" y="90201"/>
                  </a:lnTo>
                  <a:lnTo>
                    <a:pt x="23202" y="84563"/>
                  </a:lnTo>
                  <a:lnTo>
                    <a:pt x="19577" y="78926"/>
                  </a:lnTo>
                  <a:lnTo>
                    <a:pt x="16676" y="71677"/>
                  </a:lnTo>
                  <a:lnTo>
                    <a:pt x="13776" y="65234"/>
                  </a:lnTo>
                  <a:lnTo>
                    <a:pt x="11238" y="57181"/>
                  </a:lnTo>
                  <a:lnTo>
                    <a:pt x="9063" y="48322"/>
                  </a:lnTo>
                  <a:lnTo>
                    <a:pt x="7613" y="39463"/>
                  </a:lnTo>
                  <a:lnTo>
                    <a:pt x="6525" y="28993"/>
                  </a:lnTo>
                  <a:lnTo>
                    <a:pt x="6163" y="19328"/>
                  </a:lnTo>
                  <a:lnTo>
                    <a:pt x="6163" y="8053"/>
                  </a:lnTo>
                  <a:lnTo>
                    <a:pt x="6163" y="8053"/>
                  </a:lnTo>
                  <a:lnTo>
                    <a:pt x="6163" y="4832"/>
                  </a:lnTo>
                  <a:lnTo>
                    <a:pt x="5438" y="2416"/>
                  </a:lnTo>
                  <a:lnTo>
                    <a:pt x="4712" y="1610"/>
                  </a:lnTo>
                  <a:lnTo>
                    <a:pt x="3625" y="0"/>
                  </a:lnTo>
                  <a:lnTo>
                    <a:pt x="2537" y="0"/>
                  </a:lnTo>
                  <a:lnTo>
                    <a:pt x="1450" y="1610"/>
                  </a:lnTo>
                  <a:lnTo>
                    <a:pt x="362" y="3221"/>
                  </a:lnTo>
                  <a:lnTo>
                    <a:pt x="0" y="5637"/>
                  </a:lnTo>
                  <a:lnTo>
                    <a:pt x="0" y="56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4" name="Google Shape;564;p24"/>
            <p:cNvSpPr/>
            <p:nvPr/>
          </p:nvSpPr>
          <p:spPr>
            <a:xfrm>
              <a:off x="4340" y="3261"/>
              <a:ext cx="0" cy="0"/>
            </a:xfrm>
            <a:custGeom>
              <a:rect b="b" l="l" r="r" t="t"/>
              <a:pathLst>
                <a:path extrusionOk="0" h="120000" w="120000">
                  <a:moveTo>
                    <a:pt x="120000" y="61463"/>
                  </a:moveTo>
                  <a:lnTo>
                    <a:pt x="120000" y="61463"/>
                  </a:lnTo>
                  <a:lnTo>
                    <a:pt x="110769" y="87804"/>
                  </a:lnTo>
                  <a:lnTo>
                    <a:pt x="98461" y="108292"/>
                  </a:lnTo>
                  <a:lnTo>
                    <a:pt x="83076" y="114146"/>
                  </a:lnTo>
                  <a:lnTo>
                    <a:pt x="55384" y="120000"/>
                  </a:lnTo>
                  <a:lnTo>
                    <a:pt x="55384" y="120000"/>
                  </a:lnTo>
                  <a:lnTo>
                    <a:pt x="33846" y="114146"/>
                  </a:lnTo>
                  <a:lnTo>
                    <a:pt x="18461" y="102439"/>
                  </a:lnTo>
                  <a:lnTo>
                    <a:pt x="3076" y="81951"/>
                  </a:lnTo>
                  <a:lnTo>
                    <a:pt x="0" y="58536"/>
                  </a:lnTo>
                  <a:lnTo>
                    <a:pt x="0" y="58536"/>
                  </a:lnTo>
                  <a:lnTo>
                    <a:pt x="3076" y="35121"/>
                  </a:lnTo>
                  <a:lnTo>
                    <a:pt x="21538" y="17560"/>
                  </a:lnTo>
                  <a:lnTo>
                    <a:pt x="40000" y="5853"/>
                  </a:lnTo>
                  <a:lnTo>
                    <a:pt x="64615" y="0"/>
                  </a:lnTo>
                  <a:lnTo>
                    <a:pt x="64615" y="0"/>
                  </a:lnTo>
                  <a:lnTo>
                    <a:pt x="86153" y="8780"/>
                  </a:lnTo>
                  <a:lnTo>
                    <a:pt x="104615" y="20487"/>
                  </a:lnTo>
                  <a:lnTo>
                    <a:pt x="116923" y="40975"/>
                  </a:lnTo>
                  <a:lnTo>
                    <a:pt x="120000" y="61463"/>
                  </a:lnTo>
                  <a:lnTo>
                    <a:pt x="120000" y="614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5" name="Google Shape;565;p24"/>
            <p:cNvSpPr/>
            <p:nvPr/>
          </p:nvSpPr>
          <p:spPr>
            <a:xfrm>
              <a:off x="4491" y="3273"/>
              <a:ext cx="0" cy="0"/>
            </a:xfrm>
            <a:custGeom>
              <a:rect b="b" l="l" r="r" t="t"/>
              <a:pathLst>
                <a:path extrusionOk="0" h="120000" w="120000">
                  <a:moveTo>
                    <a:pt x="120000" y="66000"/>
                  </a:moveTo>
                  <a:lnTo>
                    <a:pt x="120000" y="66000"/>
                  </a:lnTo>
                  <a:lnTo>
                    <a:pt x="117000" y="75000"/>
                  </a:lnTo>
                  <a:lnTo>
                    <a:pt x="111000" y="87000"/>
                  </a:lnTo>
                  <a:lnTo>
                    <a:pt x="99000" y="108000"/>
                  </a:lnTo>
                  <a:lnTo>
                    <a:pt x="78000" y="117000"/>
                  </a:lnTo>
                  <a:lnTo>
                    <a:pt x="57000" y="120000"/>
                  </a:lnTo>
                  <a:lnTo>
                    <a:pt x="57000" y="120000"/>
                  </a:lnTo>
                  <a:lnTo>
                    <a:pt x="33000" y="117000"/>
                  </a:lnTo>
                  <a:lnTo>
                    <a:pt x="12000" y="102000"/>
                  </a:lnTo>
                  <a:lnTo>
                    <a:pt x="3000" y="81000"/>
                  </a:lnTo>
                  <a:lnTo>
                    <a:pt x="0" y="69000"/>
                  </a:lnTo>
                  <a:lnTo>
                    <a:pt x="0" y="57000"/>
                  </a:lnTo>
                  <a:lnTo>
                    <a:pt x="0" y="57000"/>
                  </a:lnTo>
                  <a:lnTo>
                    <a:pt x="0" y="45000"/>
                  </a:lnTo>
                  <a:lnTo>
                    <a:pt x="3000" y="36000"/>
                  </a:lnTo>
                  <a:lnTo>
                    <a:pt x="15000" y="15000"/>
                  </a:lnTo>
                  <a:lnTo>
                    <a:pt x="36000" y="3000"/>
                  </a:lnTo>
                  <a:lnTo>
                    <a:pt x="63000" y="0"/>
                  </a:lnTo>
                  <a:lnTo>
                    <a:pt x="63000" y="0"/>
                  </a:lnTo>
                  <a:lnTo>
                    <a:pt x="87000" y="6000"/>
                  </a:lnTo>
                  <a:lnTo>
                    <a:pt x="105000" y="21000"/>
                  </a:lnTo>
                  <a:lnTo>
                    <a:pt x="117000" y="42000"/>
                  </a:lnTo>
                  <a:lnTo>
                    <a:pt x="120000" y="66000"/>
                  </a:lnTo>
                  <a:lnTo>
                    <a:pt x="120000" y="66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6" name="Google Shape;566;p24"/>
            <p:cNvSpPr/>
            <p:nvPr/>
          </p:nvSpPr>
          <p:spPr>
            <a:xfrm>
              <a:off x="4219" y="3264"/>
              <a:ext cx="0" cy="0"/>
            </a:xfrm>
            <a:custGeom>
              <a:rect b="b" l="l" r="r" t="t"/>
              <a:pathLst>
                <a:path extrusionOk="0" h="120000" w="120000">
                  <a:moveTo>
                    <a:pt x="120000" y="63050"/>
                  </a:moveTo>
                  <a:lnTo>
                    <a:pt x="120000" y="63050"/>
                  </a:lnTo>
                  <a:lnTo>
                    <a:pt x="118260" y="77288"/>
                  </a:lnTo>
                  <a:lnTo>
                    <a:pt x="116521" y="85423"/>
                  </a:lnTo>
                  <a:lnTo>
                    <a:pt x="109565" y="97627"/>
                  </a:lnTo>
                  <a:lnTo>
                    <a:pt x="100869" y="105762"/>
                  </a:lnTo>
                  <a:lnTo>
                    <a:pt x="92173" y="111864"/>
                  </a:lnTo>
                  <a:lnTo>
                    <a:pt x="81739" y="115932"/>
                  </a:lnTo>
                  <a:lnTo>
                    <a:pt x="69565" y="120000"/>
                  </a:lnTo>
                  <a:lnTo>
                    <a:pt x="57391" y="120000"/>
                  </a:lnTo>
                  <a:lnTo>
                    <a:pt x="57391" y="120000"/>
                  </a:lnTo>
                  <a:lnTo>
                    <a:pt x="45217" y="120000"/>
                  </a:lnTo>
                  <a:lnTo>
                    <a:pt x="36521" y="113898"/>
                  </a:lnTo>
                  <a:lnTo>
                    <a:pt x="24347" y="107796"/>
                  </a:lnTo>
                  <a:lnTo>
                    <a:pt x="15652" y="99661"/>
                  </a:lnTo>
                  <a:lnTo>
                    <a:pt x="8695" y="91525"/>
                  </a:lnTo>
                  <a:lnTo>
                    <a:pt x="5217" y="79322"/>
                  </a:lnTo>
                  <a:lnTo>
                    <a:pt x="1739" y="69152"/>
                  </a:lnTo>
                  <a:lnTo>
                    <a:pt x="0" y="56949"/>
                  </a:lnTo>
                  <a:lnTo>
                    <a:pt x="0" y="56949"/>
                  </a:lnTo>
                  <a:lnTo>
                    <a:pt x="1739" y="46779"/>
                  </a:lnTo>
                  <a:lnTo>
                    <a:pt x="6956" y="34576"/>
                  </a:lnTo>
                  <a:lnTo>
                    <a:pt x="12173" y="22372"/>
                  </a:lnTo>
                  <a:lnTo>
                    <a:pt x="19130" y="14237"/>
                  </a:lnTo>
                  <a:lnTo>
                    <a:pt x="27826" y="8135"/>
                  </a:lnTo>
                  <a:lnTo>
                    <a:pt x="38260" y="4067"/>
                  </a:lnTo>
                  <a:lnTo>
                    <a:pt x="50434" y="0"/>
                  </a:lnTo>
                  <a:lnTo>
                    <a:pt x="62608" y="0"/>
                  </a:lnTo>
                  <a:lnTo>
                    <a:pt x="62608" y="0"/>
                  </a:lnTo>
                  <a:lnTo>
                    <a:pt x="74782" y="4067"/>
                  </a:lnTo>
                  <a:lnTo>
                    <a:pt x="86956" y="6101"/>
                  </a:lnTo>
                  <a:lnTo>
                    <a:pt x="97391" y="12203"/>
                  </a:lnTo>
                  <a:lnTo>
                    <a:pt x="106086" y="20338"/>
                  </a:lnTo>
                  <a:lnTo>
                    <a:pt x="111304" y="28474"/>
                  </a:lnTo>
                  <a:lnTo>
                    <a:pt x="118260" y="40677"/>
                  </a:lnTo>
                  <a:lnTo>
                    <a:pt x="120000" y="50847"/>
                  </a:lnTo>
                  <a:lnTo>
                    <a:pt x="120000" y="63050"/>
                  </a:lnTo>
                  <a:lnTo>
                    <a:pt x="120000" y="63050"/>
                  </a:lnTo>
                  <a:close/>
                </a:path>
              </a:pathLst>
            </a:custGeom>
            <a:solidFill>
              <a:srgbClr val="FABD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7" name="Google Shape;567;p24"/>
            <p:cNvSpPr/>
            <p:nvPr/>
          </p:nvSpPr>
          <p:spPr>
            <a:xfrm>
              <a:off x="4561" y="3281"/>
              <a:ext cx="0" cy="0"/>
            </a:xfrm>
            <a:custGeom>
              <a:rect b="b" l="l" r="r" t="t"/>
              <a:pathLst>
                <a:path extrusionOk="0" h="120000" w="120000">
                  <a:moveTo>
                    <a:pt x="120000" y="64000"/>
                  </a:moveTo>
                  <a:lnTo>
                    <a:pt x="120000" y="64000"/>
                  </a:lnTo>
                  <a:lnTo>
                    <a:pt x="118260" y="76000"/>
                  </a:lnTo>
                  <a:lnTo>
                    <a:pt x="113043" y="86000"/>
                  </a:lnTo>
                  <a:lnTo>
                    <a:pt x="107826" y="94000"/>
                  </a:lnTo>
                  <a:lnTo>
                    <a:pt x="100869" y="104000"/>
                  </a:lnTo>
                  <a:lnTo>
                    <a:pt x="92173" y="112000"/>
                  </a:lnTo>
                  <a:lnTo>
                    <a:pt x="81739" y="114000"/>
                  </a:lnTo>
                  <a:lnTo>
                    <a:pt x="69565" y="118000"/>
                  </a:lnTo>
                  <a:lnTo>
                    <a:pt x="57391" y="120000"/>
                  </a:lnTo>
                  <a:lnTo>
                    <a:pt x="57391" y="120000"/>
                  </a:lnTo>
                  <a:lnTo>
                    <a:pt x="45217" y="118000"/>
                  </a:lnTo>
                  <a:lnTo>
                    <a:pt x="33043" y="112000"/>
                  </a:lnTo>
                  <a:lnTo>
                    <a:pt x="22608" y="106000"/>
                  </a:lnTo>
                  <a:lnTo>
                    <a:pt x="13913" y="98000"/>
                  </a:lnTo>
                  <a:lnTo>
                    <a:pt x="8695" y="90000"/>
                  </a:lnTo>
                  <a:lnTo>
                    <a:pt x="1739" y="78000"/>
                  </a:lnTo>
                  <a:lnTo>
                    <a:pt x="0" y="66000"/>
                  </a:lnTo>
                  <a:lnTo>
                    <a:pt x="0" y="56000"/>
                  </a:lnTo>
                  <a:lnTo>
                    <a:pt x="0" y="56000"/>
                  </a:lnTo>
                  <a:lnTo>
                    <a:pt x="1739" y="44000"/>
                  </a:lnTo>
                  <a:lnTo>
                    <a:pt x="3478" y="34000"/>
                  </a:lnTo>
                  <a:lnTo>
                    <a:pt x="12173" y="22000"/>
                  </a:lnTo>
                  <a:lnTo>
                    <a:pt x="19130" y="14000"/>
                  </a:lnTo>
                  <a:lnTo>
                    <a:pt x="27826" y="8000"/>
                  </a:lnTo>
                  <a:lnTo>
                    <a:pt x="38260" y="2000"/>
                  </a:lnTo>
                  <a:lnTo>
                    <a:pt x="50434" y="0"/>
                  </a:lnTo>
                  <a:lnTo>
                    <a:pt x="62608" y="0"/>
                  </a:lnTo>
                  <a:lnTo>
                    <a:pt x="62608" y="0"/>
                  </a:lnTo>
                  <a:lnTo>
                    <a:pt x="74782" y="2000"/>
                  </a:lnTo>
                  <a:lnTo>
                    <a:pt x="86956" y="6000"/>
                  </a:lnTo>
                  <a:lnTo>
                    <a:pt x="95652" y="12000"/>
                  </a:lnTo>
                  <a:lnTo>
                    <a:pt x="104347" y="20000"/>
                  </a:lnTo>
                  <a:lnTo>
                    <a:pt x="111304" y="28000"/>
                  </a:lnTo>
                  <a:lnTo>
                    <a:pt x="116521" y="38000"/>
                  </a:lnTo>
                  <a:lnTo>
                    <a:pt x="118260" y="50000"/>
                  </a:lnTo>
                  <a:lnTo>
                    <a:pt x="120000" y="64000"/>
                  </a:lnTo>
                  <a:lnTo>
                    <a:pt x="120000" y="64000"/>
                  </a:lnTo>
                  <a:close/>
                </a:path>
              </a:pathLst>
            </a:custGeom>
            <a:solidFill>
              <a:srgbClr val="FABD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8" name="Google Shape;568;p24"/>
            <p:cNvSpPr/>
            <p:nvPr/>
          </p:nvSpPr>
          <p:spPr>
            <a:xfrm>
              <a:off x="785" y="3832"/>
              <a:ext cx="300" cy="300"/>
            </a:xfrm>
            <a:custGeom>
              <a:rect b="b" l="l" r="r" t="t"/>
              <a:pathLst>
                <a:path extrusionOk="0" h="120000" w="120000">
                  <a:moveTo>
                    <a:pt x="115371" y="1865"/>
                  </a:moveTo>
                  <a:lnTo>
                    <a:pt x="115371" y="1865"/>
                  </a:lnTo>
                  <a:lnTo>
                    <a:pt x="109752" y="12435"/>
                  </a:lnTo>
                  <a:lnTo>
                    <a:pt x="103471" y="21761"/>
                  </a:lnTo>
                  <a:lnTo>
                    <a:pt x="96859" y="30466"/>
                  </a:lnTo>
                  <a:lnTo>
                    <a:pt x="90578" y="37927"/>
                  </a:lnTo>
                  <a:lnTo>
                    <a:pt x="76694" y="52849"/>
                  </a:lnTo>
                  <a:lnTo>
                    <a:pt x="62479" y="67772"/>
                  </a:lnTo>
                  <a:lnTo>
                    <a:pt x="62479" y="67772"/>
                  </a:lnTo>
                  <a:lnTo>
                    <a:pt x="48595" y="82694"/>
                  </a:lnTo>
                  <a:lnTo>
                    <a:pt x="40991" y="89533"/>
                  </a:lnTo>
                  <a:lnTo>
                    <a:pt x="33388" y="95129"/>
                  </a:lnTo>
                  <a:lnTo>
                    <a:pt x="25785" y="100725"/>
                  </a:lnTo>
                  <a:lnTo>
                    <a:pt x="18181" y="105077"/>
                  </a:lnTo>
                  <a:lnTo>
                    <a:pt x="10247" y="108186"/>
                  </a:lnTo>
                  <a:lnTo>
                    <a:pt x="1983" y="110051"/>
                  </a:lnTo>
                  <a:lnTo>
                    <a:pt x="1983" y="110051"/>
                  </a:lnTo>
                  <a:lnTo>
                    <a:pt x="991" y="111295"/>
                  </a:lnTo>
                  <a:lnTo>
                    <a:pt x="0" y="111917"/>
                  </a:lnTo>
                  <a:lnTo>
                    <a:pt x="0" y="113782"/>
                  </a:lnTo>
                  <a:lnTo>
                    <a:pt x="0" y="115647"/>
                  </a:lnTo>
                  <a:lnTo>
                    <a:pt x="0" y="116891"/>
                  </a:lnTo>
                  <a:lnTo>
                    <a:pt x="991" y="118756"/>
                  </a:lnTo>
                  <a:lnTo>
                    <a:pt x="1983" y="120000"/>
                  </a:lnTo>
                  <a:lnTo>
                    <a:pt x="2975" y="120000"/>
                  </a:lnTo>
                  <a:lnTo>
                    <a:pt x="2975" y="120000"/>
                  </a:lnTo>
                  <a:lnTo>
                    <a:pt x="11239" y="118134"/>
                  </a:lnTo>
                  <a:lnTo>
                    <a:pt x="19504" y="114404"/>
                  </a:lnTo>
                  <a:lnTo>
                    <a:pt x="27107" y="110051"/>
                  </a:lnTo>
                  <a:lnTo>
                    <a:pt x="35041" y="103834"/>
                  </a:lnTo>
                  <a:lnTo>
                    <a:pt x="42644" y="98238"/>
                  </a:lnTo>
                  <a:lnTo>
                    <a:pt x="49917" y="91398"/>
                  </a:lnTo>
                  <a:lnTo>
                    <a:pt x="64793" y="77098"/>
                  </a:lnTo>
                  <a:lnTo>
                    <a:pt x="64793" y="77098"/>
                  </a:lnTo>
                  <a:lnTo>
                    <a:pt x="79008" y="62176"/>
                  </a:lnTo>
                  <a:lnTo>
                    <a:pt x="93223" y="46632"/>
                  </a:lnTo>
                  <a:lnTo>
                    <a:pt x="100165" y="39170"/>
                  </a:lnTo>
                  <a:lnTo>
                    <a:pt x="107107" y="29222"/>
                  </a:lnTo>
                  <a:lnTo>
                    <a:pt x="113057" y="19896"/>
                  </a:lnTo>
                  <a:lnTo>
                    <a:pt x="119008" y="9326"/>
                  </a:lnTo>
                  <a:lnTo>
                    <a:pt x="119008" y="9326"/>
                  </a:lnTo>
                  <a:lnTo>
                    <a:pt x="119669" y="8082"/>
                  </a:lnTo>
                  <a:lnTo>
                    <a:pt x="120000" y="4974"/>
                  </a:lnTo>
                  <a:lnTo>
                    <a:pt x="119669" y="3730"/>
                  </a:lnTo>
                  <a:lnTo>
                    <a:pt x="119008" y="1865"/>
                  </a:lnTo>
                  <a:lnTo>
                    <a:pt x="118016" y="621"/>
                  </a:lnTo>
                  <a:lnTo>
                    <a:pt x="117355" y="0"/>
                  </a:lnTo>
                  <a:lnTo>
                    <a:pt x="116363" y="0"/>
                  </a:lnTo>
                  <a:lnTo>
                    <a:pt x="115371" y="1865"/>
                  </a:lnTo>
                  <a:lnTo>
                    <a:pt x="115371" y="18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9" name="Google Shape;569;p24"/>
            <p:cNvSpPr/>
            <p:nvPr/>
          </p:nvSpPr>
          <p:spPr>
            <a:xfrm>
              <a:off x="713" y="3930"/>
              <a:ext cx="0" cy="0"/>
            </a:xfrm>
            <a:custGeom>
              <a:rect b="b" l="l" r="r" t="t"/>
              <a:pathLst>
                <a:path extrusionOk="0" h="120000" w="120000">
                  <a:moveTo>
                    <a:pt x="33253" y="1304"/>
                  </a:moveTo>
                  <a:lnTo>
                    <a:pt x="33253" y="1304"/>
                  </a:lnTo>
                  <a:lnTo>
                    <a:pt x="63614" y="24782"/>
                  </a:lnTo>
                  <a:lnTo>
                    <a:pt x="88192" y="46956"/>
                  </a:lnTo>
                  <a:lnTo>
                    <a:pt x="99759" y="60000"/>
                  </a:lnTo>
                  <a:lnTo>
                    <a:pt x="108433" y="71739"/>
                  </a:lnTo>
                  <a:lnTo>
                    <a:pt x="117108" y="87391"/>
                  </a:lnTo>
                  <a:lnTo>
                    <a:pt x="119999" y="103043"/>
                  </a:lnTo>
                  <a:lnTo>
                    <a:pt x="119999" y="103043"/>
                  </a:lnTo>
                  <a:lnTo>
                    <a:pt x="108433" y="114782"/>
                  </a:lnTo>
                  <a:lnTo>
                    <a:pt x="93975" y="117391"/>
                  </a:lnTo>
                  <a:lnTo>
                    <a:pt x="79518" y="120000"/>
                  </a:lnTo>
                  <a:lnTo>
                    <a:pt x="67951" y="116086"/>
                  </a:lnTo>
                  <a:lnTo>
                    <a:pt x="53493" y="110869"/>
                  </a:lnTo>
                  <a:lnTo>
                    <a:pt x="41927" y="103043"/>
                  </a:lnTo>
                  <a:lnTo>
                    <a:pt x="30361" y="92608"/>
                  </a:lnTo>
                  <a:lnTo>
                    <a:pt x="20240" y="80869"/>
                  </a:lnTo>
                  <a:lnTo>
                    <a:pt x="11566" y="69130"/>
                  </a:lnTo>
                  <a:lnTo>
                    <a:pt x="2891" y="56086"/>
                  </a:lnTo>
                  <a:lnTo>
                    <a:pt x="0" y="43043"/>
                  </a:lnTo>
                  <a:lnTo>
                    <a:pt x="0" y="30000"/>
                  </a:lnTo>
                  <a:lnTo>
                    <a:pt x="1445" y="19565"/>
                  </a:lnTo>
                  <a:lnTo>
                    <a:pt x="7228" y="10434"/>
                  </a:lnTo>
                  <a:lnTo>
                    <a:pt x="15903" y="5217"/>
                  </a:lnTo>
                  <a:lnTo>
                    <a:pt x="30361" y="0"/>
                  </a:lnTo>
                  <a:lnTo>
                    <a:pt x="33253" y="1304"/>
                  </a:lnTo>
                  <a:close/>
                </a:path>
              </a:pathLst>
            </a:custGeom>
            <a:solidFill>
              <a:srgbClr val="00A0C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0" name="Google Shape;570;p24"/>
            <p:cNvSpPr/>
            <p:nvPr/>
          </p:nvSpPr>
          <p:spPr>
            <a:xfrm>
              <a:off x="704" y="3923"/>
              <a:ext cx="0" cy="0"/>
            </a:xfrm>
            <a:custGeom>
              <a:rect b="b" l="l" r="r" t="t"/>
              <a:pathLst>
                <a:path extrusionOk="0" h="120000" w="120000">
                  <a:moveTo>
                    <a:pt x="48712" y="4528"/>
                  </a:moveTo>
                  <a:lnTo>
                    <a:pt x="48712" y="4528"/>
                  </a:lnTo>
                  <a:lnTo>
                    <a:pt x="45148" y="1132"/>
                  </a:lnTo>
                  <a:lnTo>
                    <a:pt x="41584" y="0"/>
                  </a:lnTo>
                  <a:lnTo>
                    <a:pt x="41584" y="0"/>
                  </a:lnTo>
                  <a:lnTo>
                    <a:pt x="33267" y="0"/>
                  </a:lnTo>
                  <a:lnTo>
                    <a:pt x="27326" y="0"/>
                  </a:lnTo>
                  <a:lnTo>
                    <a:pt x="19009" y="2264"/>
                  </a:lnTo>
                  <a:lnTo>
                    <a:pt x="13069" y="7924"/>
                  </a:lnTo>
                  <a:lnTo>
                    <a:pt x="8316" y="13584"/>
                  </a:lnTo>
                  <a:lnTo>
                    <a:pt x="3564" y="20377"/>
                  </a:lnTo>
                  <a:lnTo>
                    <a:pt x="2376" y="28301"/>
                  </a:lnTo>
                  <a:lnTo>
                    <a:pt x="0" y="36226"/>
                  </a:lnTo>
                  <a:lnTo>
                    <a:pt x="0" y="36226"/>
                  </a:lnTo>
                  <a:lnTo>
                    <a:pt x="0" y="45283"/>
                  </a:lnTo>
                  <a:lnTo>
                    <a:pt x="3564" y="53207"/>
                  </a:lnTo>
                  <a:lnTo>
                    <a:pt x="7128" y="63396"/>
                  </a:lnTo>
                  <a:lnTo>
                    <a:pt x="10693" y="72452"/>
                  </a:lnTo>
                  <a:lnTo>
                    <a:pt x="21386" y="88301"/>
                  </a:lnTo>
                  <a:lnTo>
                    <a:pt x="35643" y="101886"/>
                  </a:lnTo>
                  <a:lnTo>
                    <a:pt x="35643" y="101886"/>
                  </a:lnTo>
                  <a:lnTo>
                    <a:pt x="43960" y="107547"/>
                  </a:lnTo>
                  <a:lnTo>
                    <a:pt x="52277" y="112075"/>
                  </a:lnTo>
                  <a:lnTo>
                    <a:pt x="59405" y="116603"/>
                  </a:lnTo>
                  <a:lnTo>
                    <a:pt x="67722" y="120000"/>
                  </a:lnTo>
                  <a:lnTo>
                    <a:pt x="78415" y="120000"/>
                  </a:lnTo>
                  <a:lnTo>
                    <a:pt x="87920" y="120000"/>
                  </a:lnTo>
                  <a:lnTo>
                    <a:pt x="96237" y="117735"/>
                  </a:lnTo>
                  <a:lnTo>
                    <a:pt x="106930" y="113207"/>
                  </a:lnTo>
                  <a:lnTo>
                    <a:pt x="106930" y="113207"/>
                  </a:lnTo>
                  <a:lnTo>
                    <a:pt x="112871" y="108679"/>
                  </a:lnTo>
                  <a:lnTo>
                    <a:pt x="117623" y="101886"/>
                  </a:lnTo>
                  <a:lnTo>
                    <a:pt x="120000" y="93962"/>
                  </a:lnTo>
                  <a:lnTo>
                    <a:pt x="120000" y="88301"/>
                  </a:lnTo>
                  <a:lnTo>
                    <a:pt x="117623" y="80377"/>
                  </a:lnTo>
                  <a:lnTo>
                    <a:pt x="112871" y="72452"/>
                  </a:lnTo>
                  <a:lnTo>
                    <a:pt x="103366" y="56603"/>
                  </a:lnTo>
                  <a:lnTo>
                    <a:pt x="87920" y="40754"/>
                  </a:lnTo>
                  <a:lnTo>
                    <a:pt x="73663" y="24905"/>
                  </a:lnTo>
                  <a:lnTo>
                    <a:pt x="48712" y="4528"/>
                  </a:lnTo>
                  <a:lnTo>
                    <a:pt x="48712" y="4528"/>
                  </a:lnTo>
                  <a:close/>
                  <a:moveTo>
                    <a:pt x="36831" y="75849"/>
                  </a:moveTo>
                  <a:lnTo>
                    <a:pt x="36831" y="75849"/>
                  </a:lnTo>
                  <a:lnTo>
                    <a:pt x="29702" y="67924"/>
                  </a:lnTo>
                  <a:lnTo>
                    <a:pt x="24950" y="57735"/>
                  </a:lnTo>
                  <a:lnTo>
                    <a:pt x="21386" y="49811"/>
                  </a:lnTo>
                  <a:lnTo>
                    <a:pt x="20198" y="40754"/>
                  </a:lnTo>
                  <a:lnTo>
                    <a:pt x="20198" y="40754"/>
                  </a:lnTo>
                  <a:lnTo>
                    <a:pt x="20198" y="32830"/>
                  </a:lnTo>
                  <a:lnTo>
                    <a:pt x="23762" y="24905"/>
                  </a:lnTo>
                  <a:lnTo>
                    <a:pt x="24950" y="21509"/>
                  </a:lnTo>
                  <a:lnTo>
                    <a:pt x="27326" y="18113"/>
                  </a:lnTo>
                  <a:lnTo>
                    <a:pt x="29702" y="16981"/>
                  </a:lnTo>
                  <a:lnTo>
                    <a:pt x="35643" y="16981"/>
                  </a:lnTo>
                  <a:lnTo>
                    <a:pt x="35643" y="16981"/>
                  </a:lnTo>
                  <a:lnTo>
                    <a:pt x="54653" y="33962"/>
                  </a:lnTo>
                  <a:lnTo>
                    <a:pt x="73663" y="52075"/>
                  </a:lnTo>
                  <a:lnTo>
                    <a:pt x="81980" y="61132"/>
                  </a:lnTo>
                  <a:lnTo>
                    <a:pt x="87920" y="72452"/>
                  </a:lnTo>
                  <a:lnTo>
                    <a:pt x="95049" y="83773"/>
                  </a:lnTo>
                  <a:lnTo>
                    <a:pt x="99801" y="93962"/>
                  </a:lnTo>
                  <a:lnTo>
                    <a:pt x="99801" y="93962"/>
                  </a:lnTo>
                  <a:lnTo>
                    <a:pt x="91485" y="99622"/>
                  </a:lnTo>
                  <a:lnTo>
                    <a:pt x="81980" y="100754"/>
                  </a:lnTo>
                  <a:lnTo>
                    <a:pt x="73663" y="100754"/>
                  </a:lnTo>
                  <a:lnTo>
                    <a:pt x="65346" y="97358"/>
                  </a:lnTo>
                  <a:lnTo>
                    <a:pt x="57029" y="93962"/>
                  </a:lnTo>
                  <a:lnTo>
                    <a:pt x="49900" y="88301"/>
                  </a:lnTo>
                  <a:lnTo>
                    <a:pt x="41584" y="81509"/>
                  </a:lnTo>
                  <a:lnTo>
                    <a:pt x="36831" y="75849"/>
                  </a:lnTo>
                  <a:lnTo>
                    <a:pt x="36831" y="758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1" name="Google Shape;571;p24"/>
            <p:cNvSpPr/>
            <p:nvPr/>
          </p:nvSpPr>
          <p:spPr>
            <a:xfrm>
              <a:off x="916" y="3939"/>
              <a:ext cx="300" cy="0"/>
            </a:xfrm>
            <a:custGeom>
              <a:rect b="b" l="l" r="r" t="t"/>
              <a:pathLst>
                <a:path extrusionOk="0" h="120000" w="120000">
                  <a:moveTo>
                    <a:pt x="116010" y="1904"/>
                  </a:moveTo>
                  <a:lnTo>
                    <a:pt x="116010" y="1904"/>
                  </a:lnTo>
                  <a:lnTo>
                    <a:pt x="110179" y="15238"/>
                  </a:lnTo>
                  <a:lnTo>
                    <a:pt x="103734" y="25714"/>
                  </a:lnTo>
                  <a:lnTo>
                    <a:pt x="96982" y="35238"/>
                  </a:lnTo>
                  <a:lnTo>
                    <a:pt x="89923" y="42857"/>
                  </a:lnTo>
                  <a:lnTo>
                    <a:pt x="75805" y="59047"/>
                  </a:lnTo>
                  <a:lnTo>
                    <a:pt x="61687" y="72380"/>
                  </a:lnTo>
                  <a:lnTo>
                    <a:pt x="61687" y="72380"/>
                  </a:lnTo>
                  <a:lnTo>
                    <a:pt x="47570" y="86666"/>
                  </a:lnTo>
                  <a:lnTo>
                    <a:pt x="39897" y="93333"/>
                  </a:lnTo>
                  <a:lnTo>
                    <a:pt x="32531" y="97142"/>
                  </a:lnTo>
                  <a:lnTo>
                    <a:pt x="25473" y="100952"/>
                  </a:lnTo>
                  <a:lnTo>
                    <a:pt x="17800" y="103809"/>
                  </a:lnTo>
                  <a:lnTo>
                    <a:pt x="10434" y="103809"/>
                  </a:lnTo>
                  <a:lnTo>
                    <a:pt x="2762" y="102857"/>
                  </a:lnTo>
                  <a:lnTo>
                    <a:pt x="2762" y="102857"/>
                  </a:lnTo>
                  <a:lnTo>
                    <a:pt x="1841" y="103809"/>
                  </a:lnTo>
                  <a:lnTo>
                    <a:pt x="920" y="105714"/>
                  </a:lnTo>
                  <a:lnTo>
                    <a:pt x="613" y="106666"/>
                  </a:lnTo>
                  <a:lnTo>
                    <a:pt x="0" y="110476"/>
                  </a:lnTo>
                  <a:lnTo>
                    <a:pt x="613" y="113333"/>
                  </a:lnTo>
                  <a:lnTo>
                    <a:pt x="920" y="116190"/>
                  </a:lnTo>
                  <a:lnTo>
                    <a:pt x="1534" y="117142"/>
                  </a:lnTo>
                  <a:lnTo>
                    <a:pt x="2762" y="119047"/>
                  </a:lnTo>
                  <a:lnTo>
                    <a:pt x="2762" y="119047"/>
                  </a:lnTo>
                  <a:lnTo>
                    <a:pt x="10434" y="120000"/>
                  </a:lnTo>
                  <a:lnTo>
                    <a:pt x="18107" y="120000"/>
                  </a:lnTo>
                  <a:lnTo>
                    <a:pt x="25780" y="117142"/>
                  </a:lnTo>
                  <a:lnTo>
                    <a:pt x="33145" y="113333"/>
                  </a:lnTo>
                  <a:lnTo>
                    <a:pt x="40818" y="107619"/>
                  </a:lnTo>
                  <a:lnTo>
                    <a:pt x="48184" y="100952"/>
                  </a:lnTo>
                  <a:lnTo>
                    <a:pt x="62915" y="88571"/>
                  </a:lnTo>
                  <a:lnTo>
                    <a:pt x="62915" y="88571"/>
                  </a:lnTo>
                  <a:lnTo>
                    <a:pt x="77647" y="73333"/>
                  </a:lnTo>
                  <a:lnTo>
                    <a:pt x="91764" y="59047"/>
                  </a:lnTo>
                  <a:lnTo>
                    <a:pt x="99130" y="49523"/>
                  </a:lnTo>
                  <a:lnTo>
                    <a:pt x="105882" y="39047"/>
                  </a:lnTo>
                  <a:lnTo>
                    <a:pt x="112327" y="28571"/>
                  </a:lnTo>
                  <a:lnTo>
                    <a:pt x="118772" y="15238"/>
                  </a:lnTo>
                  <a:lnTo>
                    <a:pt x="118772" y="15238"/>
                  </a:lnTo>
                  <a:lnTo>
                    <a:pt x="119693" y="13333"/>
                  </a:lnTo>
                  <a:lnTo>
                    <a:pt x="120000" y="9523"/>
                  </a:lnTo>
                  <a:lnTo>
                    <a:pt x="120000" y="6666"/>
                  </a:lnTo>
                  <a:lnTo>
                    <a:pt x="119693" y="4761"/>
                  </a:lnTo>
                  <a:lnTo>
                    <a:pt x="118772" y="1904"/>
                  </a:lnTo>
                  <a:lnTo>
                    <a:pt x="118158" y="0"/>
                  </a:lnTo>
                  <a:lnTo>
                    <a:pt x="117544" y="0"/>
                  </a:lnTo>
                  <a:lnTo>
                    <a:pt x="116010" y="1904"/>
                  </a:lnTo>
                  <a:lnTo>
                    <a:pt x="116010" y="19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2" name="Google Shape;572;p24"/>
            <p:cNvSpPr/>
            <p:nvPr/>
          </p:nvSpPr>
          <p:spPr>
            <a:xfrm>
              <a:off x="858" y="3959"/>
              <a:ext cx="0" cy="0"/>
            </a:xfrm>
            <a:custGeom>
              <a:rect b="b" l="l" r="r" t="t"/>
              <a:pathLst>
                <a:path extrusionOk="0" h="120000" w="120000">
                  <a:moveTo>
                    <a:pt x="48333" y="1224"/>
                  </a:moveTo>
                  <a:lnTo>
                    <a:pt x="48333" y="1224"/>
                  </a:lnTo>
                  <a:lnTo>
                    <a:pt x="73333" y="26938"/>
                  </a:lnTo>
                  <a:lnTo>
                    <a:pt x="96666" y="52653"/>
                  </a:lnTo>
                  <a:lnTo>
                    <a:pt x="106666" y="64897"/>
                  </a:lnTo>
                  <a:lnTo>
                    <a:pt x="113333" y="78367"/>
                  </a:lnTo>
                  <a:lnTo>
                    <a:pt x="118333" y="94285"/>
                  </a:lnTo>
                  <a:lnTo>
                    <a:pt x="120000" y="108979"/>
                  </a:lnTo>
                  <a:lnTo>
                    <a:pt x="120000" y="108979"/>
                  </a:lnTo>
                  <a:lnTo>
                    <a:pt x="105000" y="116326"/>
                  </a:lnTo>
                  <a:lnTo>
                    <a:pt x="88333" y="119999"/>
                  </a:lnTo>
                  <a:lnTo>
                    <a:pt x="71666" y="117551"/>
                  </a:lnTo>
                  <a:lnTo>
                    <a:pt x="58333" y="112653"/>
                  </a:lnTo>
                  <a:lnTo>
                    <a:pt x="43333" y="105306"/>
                  </a:lnTo>
                  <a:lnTo>
                    <a:pt x="30000" y="95510"/>
                  </a:lnTo>
                  <a:lnTo>
                    <a:pt x="20000" y="85714"/>
                  </a:lnTo>
                  <a:lnTo>
                    <a:pt x="11666" y="73469"/>
                  </a:lnTo>
                  <a:lnTo>
                    <a:pt x="5000" y="59999"/>
                  </a:lnTo>
                  <a:lnTo>
                    <a:pt x="0" y="46530"/>
                  </a:lnTo>
                  <a:lnTo>
                    <a:pt x="0" y="34285"/>
                  </a:lnTo>
                  <a:lnTo>
                    <a:pt x="0" y="24489"/>
                  </a:lnTo>
                  <a:lnTo>
                    <a:pt x="6666" y="13469"/>
                  </a:lnTo>
                  <a:lnTo>
                    <a:pt x="13333" y="7346"/>
                  </a:lnTo>
                  <a:lnTo>
                    <a:pt x="25000" y="1224"/>
                  </a:lnTo>
                  <a:lnTo>
                    <a:pt x="41666" y="0"/>
                  </a:lnTo>
                  <a:lnTo>
                    <a:pt x="48333" y="1224"/>
                  </a:lnTo>
                  <a:close/>
                </a:path>
              </a:pathLst>
            </a:custGeom>
            <a:solidFill>
              <a:srgbClr val="00A0C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3" name="Google Shape;573;p24"/>
            <p:cNvSpPr/>
            <p:nvPr/>
          </p:nvSpPr>
          <p:spPr>
            <a:xfrm>
              <a:off x="849" y="3951"/>
              <a:ext cx="0" cy="0"/>
            </a:xfrm>
            <a:custGeom>
              <a:rect b="b" l="l" r="r" t="t"/>
              <a:pathLst>
                <a:path extrusionOk="0" h="120000" w="120000">
                  <a:moveTo>
                    <a:pt x="59340" y="7433"/>
                  </a:moveTo>
                  <a:lnTo>
                    <a:pt x="59340" y="7433"/>
                  </a:lnTo>
                  <a:lnTo>
                    <a:pt x="58021" y="4247"/>
                  </a:lnTo>
                  <a:lnTo>
                    <a:pt x="55384" y="2123"/>
                  </a:lnTo>
                  <a:lnTo>
                    <a:pt x="55384" y="2123"/>
                  </a:lnTo>
                  <a:lnTo>
                    <a:pt x="46153" y="0"/>
                  </a:lnTo>
                  <a:lnTo>
                    <a:pt x="36923" y="0"/>
                  </a:lnTo>
                  <a:lnTo>
                    <a:pt x="27692" y="1061"/>
                  </a:lnTo>
                  <a:lnTo>
                    <a:pt x="21098" y="4247"/>
                  </a:lnTo>
                  <a:lnTo>
                    <a:pt x="15824" y="8495"/>
                  </a:lnTo>
                  <a:lnTo>
                    <a:pt x="7912" y="14867"/>
                  </a:lnTo>
                  <a:lnTo>
                    <a:pt x="3956" y="20176"/>
                  </a:lnTo>
                  <a:lnTo>
                    <a:pt x="2637" y="27610"/>
                  </a:lnTo>
                  <a:lnTo>
                    <a:pt x="2637" y="27610"/>
                  </a:lnTo>
                  <a:lnTo>
                    <a:pt x="0" y="36106"/>
                  </a:lnTo>
                  <a:lnTo>
                    <a:pt x="0" y="45663"/>
                  </a:lnTo>
                  <a:lnTo>
                    <a:pt x="2637" y="54159"/>
                  </a:lnTo>
                  <a:lnTo>
                    <a:pt x="3956" y="63716"/>
                  </a:lnTo>
                  <a:lnTo>
                    <a:pt x="13186" y="79646"/>
                  </a:lnTo>
                  <a:lnTo>
                    <a:pt x="23736" y="94513"/>
                  </a:lnTo>
                  <a:lnTo>
                    <a:pt x="23736" y="94513"/>
                  </a:lnTo>
                  <a:lnTo>
                    <a:pt x="31648" y="101946"/>
                  </a:lnTo>
                  <a:lnTo>
                    <a:pt x="39560" y="107256"/>
                  </a:lnTo>
                  <a:lnTo>
                    <a:pt x="48791" y="112566"/>
                  </a:lnTo>
                  <a:lnTo>
                    <a:pt x="58021" y="116814"/>
                  </a:lnTo>
                  <a:lnTo>
                    <a:pt x="67252" y="120000"/>
                  </a:lnTo>
                  <a:lnTo>
                    <a:pt x="77802" y="120000"/>
                  </a:lnTo>
                  <a:lnTo>
                    <a:pt x="88351" y="120000"/>
                  </a:lnTo>
                  <a:lnTo>
                    <a:pt x="100219" y="117876"/>
                  </a:lnTo>
                  <a:lnTo>
                    <a:pt x="100219" y="117876"/>
                  </a:lnTo>
                  <a:lnTo>
                    <a:pt x="106813" y="113628"/>
                  </a:lnTo>
                  <a:lnTo>
                    <a:pt x="114725" y="109380"/>
                  </a:lnTo>
                  <a:lnTo>
                    <a:pt x="118681" y="103008"/>
                  </a:lnTo>
                  <a:lnTo>
                    <a:pt x="120000" y="95575"/>
                  </a:lnTo>
                  <a:lnTo>
                    <a:pt x="118681" y="88141"/>
                  </a:lnTo>
                  <a:lnTo>
                    <a:pt x="116043" y="80707"/>
                  </a:lnTo>
                  <a:lnTo>
                    <a:pt x="109450" y="63716"/>
                  </a:lnTo>
                  <a:lnTo>
                    <a:pt x="96263" y="46725"/>
                  </a:lnTo>
                  <a:lnTo>
                    <a:pt x="83076" y="30796"/>
                  </a:lnTo>
                  <a:lnTo>
                    <a:pt x="59340" y="7433"/>
                  </a:lnTo>
                  <a:lnTo>
                    <a:pt x="59340" y="7433"/>
                  </a:lnTo>
                  <a:close/>
                  <a:moveTo>
                    <a:pt x="31648" y="71150"/>
                  </a:moveTo>
                  <a:lnTo>
                    <a:pt x="31648" y="71150"/>
                  </a:lnTo>
                  <a:lnTo>
                    <a:pt x="26373" y="61592"/>
                  </a:lnTo>
                  <a:lnTo>
                    <a:pt x="23736" y="53097"/>
                  </a:lnTo>
                  <a:lnTo>
                    <a:pt x="22417" y="43539"/>
                  </a:lnTo>
                  <a:lnTo>
                    <a:pt x="22417" y="35044"/>
                  </a:lnTo>
                  <a:lnTo>
                    <a:pt x="22417" y="35044"/>
                  </a:lnTo>
                  <a:lnTo>
                    <a:pt x="23736" y="29734"/>
                  </a:lnTo>
                  <a:lnTo>
                    <a:pt x="27692" y="22300"/>
                  </a:lnTo>
                  <a:lnTo>
                    <a:pt x="31648" y="19115"/>
                  </a:lnTo>
                  <a:lnTo>
                    <a:pt x="35604" y="16991"/>
                  </a:lnTo>
                  <a:lnTo>
                    <a:pt x="39560" y="15929"/>
                  </a:lnTo>
                  <a:lnTo>
                    <a:pt x="42197" y="16991"/>
                  </a:lnTo>
                  <a:lnTo>
                    <a:pt x="42197" y="16991"/>
                  </a:lnTo>
                  <a:lnTo>
                    <a:pt x="60659" y="36106"/>
                  </a:lnTo>
                  <a:lnTo>
                    <a:pt x="77802" y="56283"/>
                  </a:lnTo>
                  <a:lnTo>
                    <a:pt x="83076" y="65840"/>
                  </a:lnTo>
                  <a:lnTo>
                    <a:pt x="88351" y="76460"/>
                  </a:lnTo>
                  <a:lnTo>
                    <a:pt x="94945" y="87079"/>
                  </a:lnTo>
                  <a:lnTo>
                    <a:pt x="96263" y="98761"/>
                  </a:lnTo>
                  <a:lnTo>
                    <a:pt x="96263" y="98761"/>
                  </a:lnTo>
                  <a:lnTo>
                    <a:pt x="85714" y="101946"/>
                  </a:lnTo>
                  <a:lnTo>
                    <a:pt x="76483" y="101946"/>
                  </a:lnTo>
                  <a:lnTo>
                    <a:pt x="67252" y="99823"/>
                  </a:lnTo>
                  <a:lnTo>
                    <a:pt x="58021" y="95575"/>
                  </a:lnTo>
                  <a:lnTo>
                    <a:pt x="50109" y="91327"/>
                  </a:lnTo>
                  <a:lnTo>
                    <a:pt x="42197" y="86017"/>
                  </a:lnTo>
                  <a:lnTo>
                    <a:pt x="36923" y="78584"/>
                  </a:lnTo>
                  <a:lnTo>
                    <a:pt x="31648" y="71150"/>
                  </a:lnTo>
                  <a:lnTo>
                    <a:pt x="31648" y="711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4" name="Google Shape;574;p24"/>
            <p:cNvSpPr/>
            <p:nvPr/>
          </p:nvSpPr>
          <p:spPr>
            <a:xfrm>
              <a:off x="1020" y="3743"/>
              <a:ext cx="300" cy="300"/>
            </a:xfrm>
            <a:custGeom>
              <a:rect b="b" l="l" r="r" t="t"/>
              <a:pathLst>
                <a:path extrusionOk="0" h="120000" w="120000">
                  <a:moveTo>
                    <a:pt x="3384" y="16500"/>
                  </a:moveTo>
                  <a:lnTo>
                    <a:pt x="3384" y="16500"/>
                  </a:lnTo>
                  <a:lnTo>
                    <a:pt x="1538" y="30000"/>
                  </a:lnTo>
                  <a:lnTo>
                    <a:pt x="307" y="41500"/>
                  </a:lnTo>
                  <a:lnTo>
                    <a:pt x="0" y="46500"/>
                  </a:lnTo>
                  <a:lnTo>
                    <a:pt x="0" y="51500"/>
                  </a:lnTo>
                  <a:lnTo>
                    <a:pt x="307" y="56500"/>
                  </a:lnTo>
                  <a:lnTo>
                    <a:pt x="1230" y="60500"/>
                  </a:lnTo>
                  <a:lnTo>
                    <a:pt x="2153" y="64500"/>
                  </a:lnTo>
                  <a:lnTo>
                    <a:pt x="3384" y="69000"/>
                  </a:lnTo>
                  <a:lnTo>
                    <a:pt x="4923" y="72500"/>
                  </a:lnTo>
                  <a:lnTo>
                    <a:pt x="7076" y="75000"/>
                  </a:lnTo>
                  <a:lnTo>
                    <a:pt x="9846" y="78500"/>
                  </a:lnTo>
                  <a:lnTo>
                    <a:pt x="13230" y="81500"/>
                  </a:lnTo>
                  <a:lnTo>
                    <a:pt x="16923" y="83500"/>
                  </a:lnTo>
                  <a:lnTo>
                    <a:pt x="21230" y="86500"/>
                  </a:lnTo>
                  <a:lnTo>
                    <a:pt x="21230" y="86500"/>
                  </a:lnTo>
                  <a:lnTo>
                    <a:pt x="26153" y="88500"/>
                  </a:lnTo>
                  <a:lnTo>
                    <a:pt x="32000" y="91000"/>
                  </a:lnTo>
                  <a:lnTo>
                    <a:pt x="37538" y="94000"/>
                  </a:lnTo>
                  <a:lnTo>
                    <a:pt x="40307" y="94000"/>
                  </a:lnTo>
                  <a:lnTo>
                    <a:pt x="42461" y="94500"/>
                  </a:lnTo>
                  <a:lnTo>
                    <a:pt x="42461" y="94500"/>
                  </a:lnTo>
                  <a:lnTo>
                    <a:pt x="45846" y="93500"/>
                  </a:lnTo>
                  <a:lnTo>
                    <a:pt x="48307" y="92000"/>
                  </a:lnTo>
                  <a:lnTo>
                    <a:pt x="50461" y="89000"/>
                  </a:lnTo>
                  <a:lnTo>
                    <a:pt x="51692" y="86500"/>
                  </a:lnTo>
                  <a:lnTo>
                    <a:pt x="54769" y="79500"/>
                  </a:lnTo>
                  <a:lnTo>
                    <a:pt x="56615" y="74500"/>
                  </a:lnTo>
                  <a:lnTo>
                    <a:pt x="58769" y="69500"/>
                  </a:lnTo>
                  <a:lnTo>
                    <a:pt x="58769" y="69500"/>
                  </a:lnTo>
                  <a:lnTo>
                    <a:pt x="58769" y="86500"/>
                  </a:lnTo>
                  <a:lnTo>
                    <a:pt x="59076" y="92500"/>
                  </a:lnTo>
                  <a:lnTo>
                    <a:pt x="59384" y="97500"/>
                  </a:lnTo>
                  <a:lnTo>
                    <a:pt x="60307" y="100500"/>
                  </a:lnTo>
                  <a:lnTo>
                    <a:pt x="61230" y="102500"/>
                  </a:lnTo>
                  <a:lnTo>
                    <a:pt x="62461" y="104500"/>
                  </a:lnTo>
                  <a:lnTo>
                    <a:pt x="63692" y="106000"/>
                  </a:lnTo>
                  <a:lnTo>
                    <a:pt x="68000" y="109500"/>
                  </a:lnTo>
                  <a:lnTo>
                    <a:pt x="74153" y="112000"/>
                  </a:lnTo>
                  <a:lnTo>
                    <a:pt x="74153" y="112000"/>
                  </a:lnTo>
                  <a:lnTo>
                    <a:pt x="80923" y="115000"/>
                  </a:lnTo>
                  <a:lnTo>
                    <a:pt x="90769" y="118000"/>
                  </a:lnTo>
                  <a:lnTo>
                    <a:pt x="96000" y="119000"/>
                  </a:lnTo>
                  <a:lnTo>
                    <a:pt x="100615" y="120000"/>
                  </a:lnTo>
                  <a:lnTo>
                    <a:pt x="104923" y="120000"/>
                  </a:lnTo>
                  <a:lnTo>
                    <a:pt x="107692" y="119000"/>
                  </a:lnTo>
                  <a:lnTo>
                    <a:pt x="107692" y="119000"/>
                  </a:lnTo>
                  <a:lnTo>
                    <a:pt x="109230" y="117000"/>
                  </a:lnTo>
                  <a:lnTo>
                    <a:pt x="111384" y="114500"/>
                  </a:lnTo>
                  <a:lnTo>
                    <a:pt x="113230" y="110000"/>
                  </a:lnTo>
                  <a:lnTo>
                    <a:pt x="114461" y="105000"/>
                  </a:lnTo>
                  <a:lnTo>
                    <a:pt x="116307" y="99500"/>
                  </a:lnTo>
                  <a:lnTo>
                    <a:pt x="117538" y="94000"/>
                  </a:lnTo>
                  <a:lnTo>
                    <a:pt x="119076" y="81500"/>
                  </a:lnTo>
                  <a:lnTo>
                    <a:pt x="120000" y="68000"/>
                  </a:lnTo>
                  <a:lnTo>
                    <a:pt x="120000" y="56500"/>
                  </a:lnTo>
                  <a:lnTo>
                    <a:pt x="120000" y="51000"/>
                  </a:lnTo>
                  <a:lnTo>
                    <a:pt x="119076" y="46000"/>
                  </a:lnTo>
                  <a:lnTo>
                    <a:pt x="118461" y="42500"/>
                  </a:lnTo>
                  <a:lnTo>
                    <a:pt x="116923" y="39000"/>
                  </a:lnTo>
                  <a:lnTo>
                    <a:pt x="116923" y="39000"/>
                  </a:lnTo>
                  <a:lnTo>
                    <a:pt x="115384" y="36000"/>
                  </a:lnTo>
                  <a:lnTo>
                    <a:pt x="112923" y="34000"/>
                  </a:lnTo>
                  <a:lnTo>
                    <a:pt x="109846" y="32000"/>
                  </a:lnTo>
                  <a:lnTo>
                    <a:pt x="106461" y="30000"/>
                  </a:lnTo>
                  <a:lnTo>
                    <a:pt x="99076" y="26500"/>
                  </a:lnTo>
                  <a:lnTo>
                    <a:pt x="91384" y="23500"/>
                  </a:lnTo>
                  <a:lnTo>
                    <a:pt x="75384" y="19500"/>
                  </a:lnTo>
                  <a:lnTo>
                    <a:pt x="68615" y="17500"/>
                  </a:lnTo>
                  <a:lnTo>
                    <a:pt x="63076" y="16000"/>
                  </a:lnTo>
                  <a:lnTo>
                    <a:pt x="63076" y="16000"/>
                  </a:lnTo>
                  <a:lnTo>
                    <a:pt x="56615" y="13000"/>
                  </a:lnTo>
                  <a:lnTo>
                    <a:pt x="48923" y="9000"/>
                  </a:lnTo>
                  <a:lnTo>
                    <a:pt x="40307" y="5000"/>
                  </a:lnTo>
                  <a:lnTo>
                    <a:pt x="31076" y="2000"/>
                  </a:lnTo>
                  <a:lnTo>
                    <a:pt x="26461" y="500"/>
                  </a:lnTo>
                  <a:lnTo>
                    <a:pt x="22153" y="0"/>
                  </a:lnTo>
                  <a:lnTo>
                    <a:pt x="17846" y="0"/>
                  </a:lnTo>
                  <a:lnTo>
                    <a:pt x="14153" y="500"/>
                  </a:lnTo>
                  <a:lnTo>
                    <a:pt x="10461" y="2500"/>
                  </a:lnTo>
                  <a:lnTo>
                    <a:pt x="8000" y="5500"/>
                  </a:lnTo>
                  <a:lnTo>
                    <a:pt x="5538" y="9000"/>
                  </a:lnTo>
                  <a:lnTo>
                    <a:pt x="3692" y="14000"/>
                  </a:lnTo>
                  <a:lnTo>
                    <a:pt x="3384" y="16500"/>
                  </a:lnTo>
                  <a:close/>
                </a:path>
              </a:pathLst>
            </a:custGeom>
            <a:solidFill>
              <a:srgbClr val="01AD4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5" name="Google Shape;575;p24"/>
            <p:cNvSpPr/>
            <p:nvPr/>
          </p:nvSpPr>
          <p:spPr>
            <a:xfrm>
              <a:off x="1013" y="3733"/>
              <a:ext cx="300" cy="300"/>
            </a:xfrm>
            <a:custGeom>
              <a:rect b="b" l="l" r="r" t="t"/>
              <a:pathLst>
                <a:path extrusionOk="0" h="120000" w="120000">
                  <a:moveTo>
                    <a:pt x="119115" y="47906"/>
                  </a:moveTo>
                  <a:lnTo>
                    <a:pt x="119115" y="47906"/>
                  </a:lnTo>
                  <a:lnTo>
                    <a:pt x="118230" y="45581"/>
                  </a:lnTo>
                  <a:lnTo>
                    <a:pt x="117641" y="42790"/>
                  </a:lnTo>
                  <a:lnTo>
                    <a:pt x="115577" y="38139"/>
                  </a:lnTo>
                  <a:lnTo>
                    <a:pt x="112923" y="34418"/>
                  </a:lnTo>
                  <a:lnTo>
                    <a:pt x="109680" y="31627"/>
                  </a:lnTo>
                  <a:lnTo>
                    <a:pt x="106437" y="29302"/>
                  </a:lnTo>
                  <a:lnTo>
                    <a:pt x="102604" y="27441"/>
                  </a:lnTo>
                  <a:lnTo>
                    <a:pt x="95823" y="24651"/>
                  </a:lnTo>
                  <a:lnTo>
                    <a:pt x="95823" y="24651"/>
                  </a:lnTo>
                  <a:lnTo>
                    <a:pt x="85798" y="21395"/>
                  </a:lnTo>
                  <a:lnTo>
                    <a:pt x="76363" y="19534"/>
                  </a:lnTo>
                  <a:lnTo>
                    <a:pt x="66633" y="16744"/>
                  </a:lnTo>
                  <a:lnTo>
                    <a:pt x="61916" y="14883"/>
                  </a:lnTo>
                  <a:lnTo>
                    <a:pt x="57199" y="13023"/>
                  </a:lnTo>
                  <a:lnTo>
                    <a:pt x="57199" y="13023"/>
                  </a:lnTo>
                  <a:lnTo>
                    <a:pt x="43931" y="6511"/>
                  </a:lnTo>
                  <a:lnTo>
                    <a:pt x="35675" y="3255"/>
                  </a:lnTo>
                  <a:lnTo>
                    <a:pt x="27125" y="465"/>
                  </a:lnTo>
                  <a:lnTo>
                    <a:pt x="22997" y="0"/>
                  </a:lnTo>
                  <a:lnTo>
                    <a:pt x="18869" y="465"/>
                  </a:lnTo>
                  <a:lnTo>
                    <a:pt x="15036" y="1395"/>
                  </a:lnTo>
                  <a:lnTo>
                    <a:pt x="11793" y="2790"/>
                  </a:lnTo>
                  <a:lnTo>
                    <a:pt x="8550" y="5116"/>
                  </a:lnTo>
                  <a:lnTo>
                    <a:pt x="6191" y="8372"/>
                  </a:lnTo>
                  <a:lnTo>
                    <a:pt x="4127" y="13023"/>
                  </a:lnTo>
                  <a:lnTo>
                    <a:pt x="2653" y="18604"/>
                  </a:lnTo>
                  <a:lnTo>
                    <a:pt x="2653" y="18604"/>
                  </a:lnTo>
                  <a:lnTo>
                    <a:pt x="1474" y="27906"/>
                  </a:lnTo>
                  <a:lnTo>
                    <a:pt x="589" y="37674"/>
                  </a:lnTo>
                  <a:lnTo>
                    <a:pt x="0" y="46511"/>
                  </a:lnTo>
                  <a:lnTo>
                    <a:pt x="294" y="55348"/>
                  </a:lnTo>
                  <a:lnTo>
                    <a:pt x="589" y="59534"/>
                  </a:lnTo>
                  <a:lnTo>
                    <a:pt x="1474" y="63720"/>
                  </a:lnTo>
                  <a:lnTo>
                    <a:pt x="2358" y="67441"/>
                  </a:lnTo>
                  <a:lnTo>
                    <a:pt x="4127" y="70697"/>
                  </a:lnTo>
                  <a:lnTo>
                    <a:pt x="5601" y="74418"/>
                  </a:lnTo>
                  <a:lnTo>
                    <a:pt x="7665" y="77674"/>
                  </a:lnTo>
                  <a:lnTo>
                    <a:pt x="10024" y="80465"/>
                  </a:lnTo>
                  <a:lnTo>
                    <a:pt x="12972" y="83255"/>
                  </a:lnTo>
                  <a:lnTo>
                    <a:pt x="12972" y="83255"/>
                  </a:lnTo>
                  <a:lnTo>
                    <a:pt x="20049" y="88372"/>
                  </a:lnTo>
                  <a:lnTo>
                    <a:pt x="27420" y="92093"/>
                  </a:lnTo>
                  <a:lnTo>
                    <a:pt x="31547" y="93953"/>
                  </a:lnTo>
                  <a:lnTo>
                    <a:pt x="35380" y="95348"/>
                  </a:lnTo>
                  <a:lnTo>
                    <a:pt x="38918" y="95813"/>
                  </a:lnTo>
                  <a:lnTo>
                    <a:pt x="42751" y="95813"/>
                  </a:lnTo>
                  <a:lnTo>
                    <a:pt x="42751" y="95813"/>
                  </a:lnTo>
                  <a:lnTo>
                    <a:pt x="45110" y="95813"/>
                  </a:lnTo>
                  <a:lnTo>
                    <a:pt x="47174" y="95348"/>
                  </a:lnTo>
                  <a:lnTo>
                    <a:pt x="48943" y="93488"/>
                  </a:lnTo>
                  <a:lnTo>
                    <a:pt x="50417" y="92093"/>
                  </a:lnTo>
                  <a:lnTo>
                    <a:pt x="53366" y="87441"/>
                  </a:lnTo>
                  <a:lnTo>
                    <a:pt x="55724" y="82325"/>
                  </a:lnTo>
                  <a:lnTo>
                    <a:pt x="55724" y="82325"/>
                  </a:lnTo>
                  <a:lnTo>
                    <a:pt x="56314" y="89302"/>
                  </a:lnTo>
                  <a:lnTo>
                    <a:pt x="56609" y="92558"/>
                  </a:lnTo>
                  <a:lnTo>
                    <a:pt x="57199" y="95813"/>
                  </a:lnTo>
                  <a:lnTo>
                    <a:pt x="57788" y="99069"/>
                  </a:lnTo>
                  <a:lnTo>
                    <a:pt x="58968" y="101860"/>
                  </a:lnTo>
                  <a:lnTo>
                    <a:pt x="60737" y="105116"/>
                  </a:lnTo>
                  <a:lnTo>
                    <a:pt x="62800" y="106976"/>
                  </a:lnTo>
                  <a:lnTo>
                    <a:pt x="62800" y="106976"/>
                  </a:lnTo>
                  <a:lnTo>
                    <a:pt x="66044" y="110232"/>
                  </a:lnTo>
                  <a:lnTo>
                    <a:pt x="70171" y="113023"/>
                  </a:lnTo>
                  <a:lnTo>
                    <a:pt x="74299" y="114883"/>
                  </a:lnTo>
                  <a:lnTo>
                    <a:pt x="78722" y="116279"/>
                  </a:lnTo>
                  <a:lnTo>
                    <a:pt x="87862" y="118139"/>
                  </a:lnTo>
                  <a:lnTo>
                    <a:pt x="96117" y="120000"/>
                  </a:lnTo>
                  <a:lnTo>
                    <a:pt x="96117" y="120000"/>
                  </a:lnTo>
                  <a:lnTo>
                    <a:pt x="99361" y="120000"/>
                  </a:lnTo>
                  <a:lnTo>
                    <a:pt x="102604" y="119534"/>
                  </a:lnTo>
                  <a:lnTo>
                    <a:pt x="105257" y="118604"/>
                  </a:lnTo>
                  <a:lnTo>
                    <a:pt x="107321" y="116744"/>
                  </a:lnTo>
                  <a:lnTo>
                    <a:pt x="109385" y="114418"/>
                  </a:lnTo>
                  <a:lnTo>
                    <a:pt x="111449" y="111627"/>
                  </a:lnTo>
                  <a:lnTo>
                    <a:pt x="112923" y="106976"/>
                  </a:lnTo>
                  <a:lnTo>
                    <a:pt x="114692" y="102325"/>
                  </a:lnTo>
                  <a:lnTo>
                    <a:pt x="114692" y="102325"/>
                  </a:lnTo>
                  <a:lnTo>
                    <a:pt x="116167" y="96744"/>
                  </a:lnTo>
                  <a:lnTo>
                    <a:pt x="117641" y="89302"/>
                  </a:lnTo>
                  <a:lnTo>
                    <a:pt x="118820" y="83255"/>
                  </a:lnTo>
                  <a:lnTo>
                    <a:pt x="119705" y="75813"/>
                  </a:lnTo>
                  <a:lnTo>
                    <a:pt x="120000" y="68837"/>
                  </a:lnTo>
                  <a:lnTo>
                    <a:pt x="120000" y="61860"/>
                  </a:lnTo>
                  <a:lnTo>
                    <a:pt x="119705" y="54418"/>
                  </a:lnTo>
                  <a:lnTo>
                    <a:pt x="119115" y="47906"/>
                  </a:lnTo>
                  <a:lnTo>
                    <a:pt x="119115" y="47906"/>
                  </a:lnTo>
                  <a:close/>
                  <a:moveTo>
                    <a:pt x="98181" y="112093"/>
                  </a:moveTo>
                  <a:lnTo>
                    <a:pt x="98181" y="112093"/>
                  </a:lnTo>
                  <a:lnTo>
                    <a:pt x="91695" y="111162"/>
                  </a:lnTo>
                  <a:lnTo>
                    <a:pt x="84619" y="109767"/>
                  </a:lnTo>
                  <a:lnTo>
                    <a:pt x="71351" y="104651"/>
                  </a:lnTo>
                  <a:lnTo>
                    <a:pt x="71351" y="104651"/>
                  </a:lnTo>
                  <a:lnTo>
                    <a:pt x="68108" y="103255"/>
                  </a:lnTo>
                  <a:lnTo>
                    <a:pt x="64864" y="100465"/>
                  </a:lnTo>
                  <a:lnTo>
                    <a:pt x="63685" y="98604"/>
                  </a:lnTo>
                  <a:lnTo>
                    <a:pt x="62506" y="96744"/>
                  </a:lnTo>
                  <a:lnTo>
                    <a:pt x="61621" y="93953"/>
                  </a:lnTo>
                  <a:lnTo>
                    <a:pt x="61031" y="91627"/>
                  </a:lnTo>
                  <a:lnTo>
                    <a:pt x="61031" y="91627"/>
                  </a:lnTo>
                  <a:lnTo>
                    <a:pt x="60737" y="86511"/>
                  </a:lnTo>
                  <a:lnTo>
                    <a:pt x="60737" y="80465"/>
                  </a:lnTo>
                  <a:lnTo>
                    <a:pt x="60737" y="70232"/>
                  </a:lnTo>
                  <a:lnTo>
                    <a:pt x="60737" y="70232"/>
                  </a:lnTo>
                  <a:lnTo>
                    <a:pt x="60442" y="68837"/>
                  </a:lnTo>
                  <a:lnTo>
                    <a:pt x="60442" y="67441"/>
                  </a:lnTo>
                  <a:lnTo>
                    <a:pt x="58968" y="66046"/>
                  </a:lnTo>
                  <a:lnTo>
                    <a:pt x="57493" y="66046"/>
                  </a:lnTo>
                  <a:lnTo>
                    <a:pt x="57199" y="66046"/>
                  </a:lnTo>
                  <a:lnTo>
                    <a:pt x="56314" y="67441"/>
                  </a:lnTo>
                  <a:lnTo>
                    <a:pt x="56314" y="67441"/>
                  </a:lnTo>
                  <a:lnTo>
                    <a:pt x="53366" y="74418"/>
                  </a:lnTo>
                  <a:lnTo>
                    <a:pt x="50417" y="81860"/>
                  </a:lnTo>
                  <a:lnTo>
                    <a:pt x="48943" y="84186"/>
                  </a:lnTo>
                  <a:lnTo>
                    <a:pt x="46879" y="86976"/>
                  </a:lnTo>
                  <a:lnTo>
                    <a:pt x="44226" y="88372"/>
                  </a:lnTo>
                  <a:lnTo>
                    <a:pt x="41572" y="88837"/>
                  </a:lnTo>
                  <a:lnTo>
                    <a:pt x="41572" y="88837"/>
                  </a:lnTo>
                  <a:lnTo>
                    <a:pt x="38034" y="88372"/>
                  </a:lnTo>
                  <a:lnTo>
                    <a:pt x="35380" y="87441"/>
                  </a:lnTo>
                  <a:lnTo>
                    <a:pt x="28599" y="85116"/>
                  </a:lnTo>
                  <a:lnTo>
                    <a:pt x="22407" y="80930"/>
                  </a:lnTo>
                  <a:lnTo>
                    <a:pt x="17100" y="77674"/>
                  </a:lnTo>
                  <a:lnTo>
                    <a:pt x="17100" y="77674"/>
                  </a:lnTo>
                  <a:lnTo>
                    <a:pt x="14152" y="75813"/>
                  </a:lnTo>
                  <a:lnTo>
                    <a:pt x="11793" y="73488"/>
                  </a:lnTo>
                  <a:lnTo>
                    <a:pt x="9729" y="70697"/>
                  </a:lnTo>
                  <a:lnTo>
                    <a:pt x="7960" y="67441"/>
                  </a:lnTo>
                  <a:lnTo>
                    <a:pt x="6781" y="64186"/>
                  </a:lnTo>
                  <a:lnTo>
                    <a:pt x="6191" y="60930"/>
                  </a:lnTo>
                  <a:lnTo>
                    <a:pt x="5307" y="57674"/>
                  </a:lnTo>
                  <a:lnTo>
                    <a:pt x="4717" y="53953"/>
                  </a:lnTo>
                  <a:lnTo>
                    <a:pt x="4717" y="46046"/>
                  </a:lnTo>
                  <a:lnTo>
                    <a:pt x="5307" y="37674"/>
                  </a:lnTo>
                  <a:lnTo>
                    <a:pt x="6191" y="29302"/>
                  </a:lnTo>
                  <a:lnTo>
                    <a:pt x="7371" y="21395"/>
                  </a:lnTo>
                  <a:lnTo>
                    <a:pt x="7371" y="21395"/>
                  </a:lnTo>
                  <a:lnTo>
                    <a:pt x="8550" y="16744"/>
                  </a:lnTo>
                  <a:lnTo>
                    <a:pt x="10024" y="13023"/>
                  </a:lnTo>
                  <a:lnTo>
                    <a:pt x="12678" y="10232"/>
                  </a:lnTo>
                  <a:lnTo>
                    <a:pt x="15036" y="9302"/>
                  </a:lnTo>
                  <a:lnTo>
                    <a:pt x="18280" y="7906"/>
                  </a:lnTo>
                  <a:lnTo>
                    <a:pt x="21818" y="7906"/>
                  </a:lnTo>
                  <a:lnTo>
                    <a:pt x="25356" y="7906"/>
                  </a:lnTo>
                  <a:lnTo>
                    <a:pt x="29189" y="8372"/>
                  </a:lnTo>
                  <a:lnTo>
                    <a:pt x="36855" y="11162"/>
                  </a:lnTo>
                  <a:lnTo>
                    <a:pt x="44226" y="14418"/>
                  </a:lnTo>
                  <a:lnTo>
                    <a:pt x="55724" y="20000"/>
                  </a:lnTo>
                  <a:lnTo>
                    <a:pt x="55724" y="20000"/>
                  </a:lnTo>
                  <a:lnTo>
                    <a:pt x="61621" y="22790"/>
                  </a:lnTo>
                  <a:lnTo>
                    <a:pt x="67813" y="24651"/>
                  </a:lnTo>
                  <a:lnTo>
                    <a:pt x="79606" y="27906"/>
                  </a:lnTo>
                  <a:lnTo>
                    <a:pt x="79606" y="27906"/>
                  </a:lnTo>
                  <a:lnTo>
                    <a:pt x="88452" y="29767"/>
                  </a:lnTo>
                  <a:lnTo>
                    <a:pt x="97002" y="32558"/>
                  </a:lnTo>
                  <a:lnTo>
                    <a:pt x="101425" y="34418"/>
                  </a:lnTo>
                  <a:lnTo>
                    <a:pt x="105552" y="36744"/>
                  </a:lnTo>
                  <a:lnTo>
                    <a:pt x="109385" y="39534"/>
                  </a:lnTo>
                  <a:lnTo>
                    <a:pt x="112628" y="43255"/>
                  </a:lnTo>
                  <a:lnTo>
                    <a:pt x="112628" y="43255"/>
                  </a:lnTo>
                  <a:lnTo>
                    <a:pt x="113513" y="45581"/>
                  </a:lnTo>
                  <a:lnTo>
                    <a:pt x="114103" y="47441"/>
                  </a:lnTo>
                  <a:lnTo>
                    <a:pt x="114987" y="52093"/>
                  </a:lnTo>
                  <a:lnTo>
                    <a:pt x="115577" y="57674"/>
                  </a:lnTo>
                  <a:lnTo>
                    <a:pt x="115577" y="63720"/>
                  </a:lnTo>
                  <a:lnTo>
                    <a:pt x="114103" y="75348"/>
                  </a:lnTo>
                  <a:lnTo>
                    <a:pt x="113513" y="84186"/>
                  </a:lnTo>
                  <a:lnTo>
                    <a:pt x="113513" y="84186"/>
                  </a:lnTo>
                  <a:lnTo>
                    <a:pt x="111449" y="94883"/>
                  </a:lnTo>
                  <a:lnTo>
                    <a:pt x="110270" y="100000"/>
                  </a:lnTo>
                  <a:lnTo>
                    <a:pt x="108796" y="103720"/>
                  </a:lnTo>
                  <a:lnTo>
                    <a:pt x="106732" y="107906"/>
                  </a:lnTo>
                  <a:lnTo>
                    <a:pt x="104373" y="110232"/>
                  </a:lnTo>
                  <a:lnTo>
                    <a:pt x="101425" y="112093"/>
                  </a:lnTo>
                  <a:lnTo>
                    <a:pt x="98181" y="112093"/>
                  </a:lnTo>
                  <a:lnTo>
                    <a:pt x="98181" y="1120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6" name="Google Shape;576;p24"/>
            <p:cNvSpPr/>
            <p:nvPr/>
          </p:nvSpPr>
          <p:spPr>
            <a:xfrm>
              <a:off x="1152" y="2660"/>
              <a:ext cx="0" cy="300"/>
            </a:xfrm>
            <a:custGeom>
              <a:rect b="b" l="l" r="r" t="t"/>
              <a:pathLst>
                <a:path extrusionOk="0" h="120000" w="120000">
                  <a:moveTo>
                    <a:pt x="36521" y="117053"/>
                  </a:moveTo>
                  <a:lnTo>
                    <a:pt x="36521" y="117053"/>
                  </a:lnTo>
                  <a:lnTo>
                    <a:pt x="28695" y="110624"/>
                  </a:lnTo>
                  <a:lnTo>
                    <a:pt x="26086" y="104196"/>
                  </a:lnTo>
                  <a:lnTo>
                    <a:pt x="23478" y="98035"/>
                  </a:lnTo>
                  <a:lnTo>
                    <a:pt x="22173" y="91607"/>
                  </a:lnTo>
                  <a:lnTo>
                    <a:pt x="23478" y="78482"/>
                  </a:lnTo>
                  <a:lnTo>
                    <a:pt x="26086" y="65892"/>
                  </a:lnTo>
                  <a:lnTo>
                    <a:pt x="26086" y="65892"/>
                  </a:lnTo>
                  <a:lnTo>
                    <a:pt x="27391" y="53571"/>
                  </a:lnTo>
                  <a:lnTo>
                    <a:pt x="31304" y="47142"/>
                  </a:lnTo>
                  <a:lnTo>
                    <a:pt x="35217" y="40714"/>
                  </a:lnTo>
                  <a:lnTo>
                    <a:pt x="40434" y="34821"/>
                  </a:lnTo>
                  <a:lnTo>
                    <a:pt x="45652" y="28392"/>
                  </a:lnTo>
                  <a:lnTo>
                    <a:pt x="54782" y="22499"/>
                  </a:lnTo>
                  <a:lnTo>
                    <a:pt x="65217" y="16875"/>
                  </a:lnTo>
                  <a:lnTo>
                    <a:pt x="65217" y="16875"/>
                  </a:lnTo>
                  <a:lnTo>
                    <a:pt x="79565" y="15267"/>
                  </a:lnTo>
                  <a:lnTo>
                    <a:pt x="92608" y="13392"/>
                  </a:lnTo>
                  <a:lnTo>
                    <a:pt x="116086" y="9375"/>
                  </a:lnTo>
                  <a:lnTo>
                    <a:pt x="116086" y="9375"/>
                  </a:lnTo>
                  <a:lnTo>
                    <a:pt x="118695" y="8571"/>
                  </a:lnTo>
                  <a:lnTo>
                    <a:pt x="120000" y="7767"/>
                  </a:lnTo>
                  <a:lnTo>
                    <a:pt x="118695" y="6696"/>
                  </a:lnTo>
                  <a:lnTo>
                    <a:pt x="116086" y="5892"/>
                  </a:lnTo>
                  <a:lnTo>
                    <a:pt x="114782" y="5624"/>
                  </a:lnTo>
                  <a:lnTo>
                    <a:pt x="110869" y="5357"/>
                  </a:lnTo>
                  <a:lnTo>
                    <a:pt x="106956" y="5357"/>
                  </a:lnTo>
                  <a:lnTo>
                    <a:pt x="104347" y="5892"/>
                  </a:lnTo>
                  <a:lnTo>
                    <a:pt x="104347" y="5892"/>
                  </a:lnTo>
                  <a:lnTo>
                    <a:pt x="87391" y="9107"/>
                  </a:lnTo>
                  <a:lnTo>
                    <a:pt x="71739" y="11517"/>
                  </a:lnTo>
                  <a:lnTo>
                    <a:pt x="71739" y="11517"/>
                  </a:lnTo>
                  <a:lnTo>
                    <a:pt x="76956" y="9375"/>
                  </a:lnTo>
                  <a:lnTo>
                    <a:pt x="86086" y="7499"/>
                  </a:lnTo>
                  <a:lnTo>
                    <a:pt x="95217" y="5624"/>
                  </a:lnTo>
                  <a:lnTo>
                    <a:pt x="101739" y="3749"/>
                  </a:lnTo>
                  <a:lnTo>
                    <a:pt x="101739" y="3749"/>
                  </a:lnTo>
                  <a:lnTo>
                    <a:pt x="104347" y="2678"/>
                  </a:lnTo>
                  <a:lnTo>
                    <a:pt x="104347" y="1874"/>
                  </a:lnTo>
                  <a:lnTo>
                    <a:pt x="101739" y="1071"/>
                  </a:lnTo>
                  <a:lnTo>
                    <a:pt x="97826" y="535"/>
                  </a:lnTo>
                  <a:lnTo>
                    <a:pt x="95217" y="0"/>
                  </a:lnTo>
                  <a:lnTo>
                    <a:pt x="91304" y="0"/>
                  </a:lnTo>
                  <a:lnTo>
                    <a:pt x="87391" y="535"/>
                  </a:lnTo>
                  <a:lnTo>
                    <a:pt x="83478" y="1071"/>
                  </a:lnTo>
                  <a:lnTo>
                    <a:pt x="83478" y="1071"/>
                  </a:lnTo>
                  <a:lnTo>
                    <a:pt x="76956" y="2946"/>
                  </a:lnTo>
                  <a:lnTo>
                    <a:pt x="67826" y="5357"/>
                  </a:lnTo>
                  <a:lnTo>
                    <a:pt x="58695" y="7499"/>
                  </a:lnTo>
                  <a:lnTo>
                    <a:pt x="50869" y="9642"/>
                  </a:lnTo>
                  <a:lnTo>
                    <a:pt x="50869" y="9642"/>
                  </a:lnTo>
                  <a:lnTo>
                    <a:pt x="46956" y="8303"/>
                  </a:lnTo>
                  <a:lnTo>
                    <a:pt x="44347" y="6696"/>
                  </a:lnTo>
                  <a:lnTo>
                    <a:pt x="41739" y="4821"/>
                  </a:lnTo>
                  <a:lnTo>
                    <a:pt x="41739" y="3482"/>
                  </a:lnTo>
                  <a:lnTo>
                    <a:pt x="41739" y="3482"/>
                  </a:lnTo>
                  <a:lnTo>
                    <a:pt x="40434" y="2410"/>
                  </a:lnTo>
                  <a:lnTo>
                    <a:pt x="37826" y="1607"/>
                  </a:lnTo>
                  <a:lnTo>
                    <a:pt x="36521" y="1071"/>
                  </a:lnTo>
                  <a:lnTo>
                    <a:pt x="32608" y="803"/>
                  </a:lnTo>
                  <a:lnTo>
                    <a:pt x="27391" y="803"/>
                  </a:lnTo>
                  <a:lnTo>
                    <a:pt x="23478" y="1071"/>
                  </a:lnTo>
                  <a:lnTo>
                    <a:pt x="22173" y="1874"/>
                  </a:lnTo>
                  <a:lnTo>
                    <a:pt x="19565" y="2678"/>
                  </a:lnTo>
                  <a:lnTo>
                    <a:pt x="19565" y="2678"/>
                  </a:lnTo>
                  <a:lnTo>
                    <a:pt x="19565" y="4553"/>
                  </a:lnTo>
                  <a:lnTo>
                    <a:pt x="19565" y="5892"/>
                  </a:lnTo>
                  <a:lnTo>
                    <a:pt x="22173" y="7767"/>
                  </a:lnTo>
                  <a:lnTo>
                    <a:pt x="26086" y="9375"/>
                  </a:lnTo>
                  <a:lnTo>
                    <a:pt x="35217" y="12321"/>
                  </a:lnTo>
                  <a:lnTo>
                    <a:pt x="46956" y="14999"/>
                  </a:lnTo>
                  <a:lnTo>
                    <a:pt x="46956" y="14999"/>
                  </a:lnTo>
                  <a:lnTo>
                    <a:pt x="35217" y="20892"/>
                  </a:lnTo>
                  <a:lnTo>
                    <a:pt x="27391" y="27321"/>
                  </a:lnTo>
                  <a:lnTo>
                    <a:pt x="19565" y="33214"/>
                  </a:lnTo>
                  <a:lnTo>
                    <a:pt x="14347" y="39642"/>
                  </a:lnTo>
                  <a:lnTo>
                    <a:pt x="10434" y="46071"/>
                  </a:lnTo>
                  <a:lnTo>
                    <a:pt x="7826" y="52232"/>
                  </a:lnTo>
                  <a:lnTo>
                    <a:pt x="3913" y="65357"/>
                  </a:lnTo>
                  <a:lnTo>
                    <a:pt x="3913" y="65357"/>
                  </a:lnTo>
                  <a:lnTo>
                    <a:pt x="2608" y="78482"/>
                  </a:lnTo>
                  <a:lnTo>
                    <a:pt x="0" y="91874"/>
                  </a:lnTo>
                  <a:lnTo>
                    <a:pt x="2608" y="98571"/>
                  </a:lnTo>
                  <a:lnTo>
                    <a:pt x="5217" y="105535"/>
                  </a:lnTo>
                  <a:lnTo>
                    <a:pt x="9130" y="112232"/>
                  </a:lnTo>
                  <a:lnTo>
                    <a:pt x="16956" y="118392"/>
                  </a:lnTo>
                  <a:lnTo>
                    <a:pt x="16956" y="118392"/>
                  </a:lnTo>
                  <a:lnTo>
                    <a:pt x="19565" y="119196"/>
                  </a:lnTo>
                  <a:lnTo>
                    <a:pt x="22173" y="119732"/>
                  </a:lnTo>
                  <a:lnTo>
                    <a:pt x="26086" y="119999"/>
                  </a:lnTo>
                  <a:lnTo>
                    <a:pt x="28695" y="119732"/>
                  </a:lnTo>
                  <a:lnTo>
                    <a:pt x="32608" y="119196"/>
                  </a:lnTo>
                  <a:lnTo>
                    <a:pt x="36521" y="118392"/>
                  </a:lnTo>
                  <a:lnTo>
                    <a:pt x="36521" y="117857"/>
                  </a:lnTo>
                  <a:lnTo>
                    <a:pt x="36521" y="117053"/>
                  </a:lnTo>
                  <a:lnTo>
                    <a:pt x="36521" y="1170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7" name="Google Shape;577;p24"/>
            <p:cNvSpPr/>
            <p:nvPr/>
          </p:nvSpPr>
          <p:spPr>
            <a:xfrm>
              <a:off x="1554" y="2684"/>
              <a:ext cx="300" cy="300"/>
            </a:xfrm>
            <a:custGeom>
              <a:rect b="b" l="l" r="r" t="t"/>
              <a:pathLst>
                <a:path extrusionOk="0" h="120000" w="120000">
                  <a:moveTo>
                    <a:pt x="75000" y="2739"/>
                  </a:moveTo>
                  <a:lnTo>
                    <a:pt x="75000" y="2739"/>
                  </a:lnTo>
                  <a:lnTo>
                    <a:pt x="77250" y="5205"/>
                  </a:lnTo>
                  <a:lnTo>
                    <a:pt x="80250" y="7671"/>
                  </a:lnTo>
                  <a:lnTo>
                    <a:pt x="84000" y="10410"/>
                  </a:lnTo>
                  <a:lnTo>
                    <a:pt x="84750" y="12602"/>
                  </a:lnTo>
                  <a:lnTo>
                    <a:pt x="84750" y="12602"/>
                  </a:lnTo>
                  <a:lnTo>
                    <a:pt x="81750" y="10958"/>
                  </a:lnTo>
                  <a:lnTo>
                    <a:pt x="78750" y="8767"/>
                  </a:lnTo>
                  <a:lnTo>
                    <a:pt x="73500" y="4931"/>
                  </a:lnTo>
                  <a:lnTo>
                    <a:pt x="73500" y="4931"/>
                  </a:lnTo>
                  <a:lnTo>
                    <a:pt x="71250" y="4109"/>
                  </a:lnTo>
                  <a:lnTo>
                    <a:pt x="69000" y="3835"/>
                  </a:lnTo>
                  <a:lnTo>
                    <a:pt x="66750" y="3835"/>
                  </a:lnTo>
                  <a:lnTo>
                    <a:pt x="64500" y="4109"/>
                  </a:lnTo>
                  <a:lnTo>
                    <a:pt x="63000" y="4657"/>
                  </a:lnTo>
                  <a:lnTo>
                    <a:pt x="61500" y="5205"/>
                  </a:lnTo>
                  <a:lnTo>
                    <a:pt x="61500" y="6027"/>
                  </a:lnTo>
                  <a:lnTo>
                    <a:pt x="63000" y="7123"/>
                  </a:lnTo>
                  <a:lnTo>
                    <a:pt x="63000" y="7123"/>
                  </a:lnTo>
                  <a:lnTo>
                    <a:pt x="71250" y="12876"/>
                  </a:lnTo>
                  <a:lnTo>
                    <a:pt x="75000" y="15616"/>
                  </a:lnTo>
                  <a:lnTo>
                    <a:pt x="81750" y="17808"/>
                  </a:lnTo>
                  <a:lnTo>
                    <a:pt x="81750" y="17808"/>
                  </a:lnTo>
                  <a:lnTo>
                    <a:pt x="82500" y="24383"/>
                  </a:lnTo>
                  <a:lnTo>
                    <a:pt x="81750" y="30958"/>
                  </a:lnTo>
                  <a:lnTo>
                    <a:pt x="79500" y="36986"/>
                  </a:lnTo>
                  <a:lnTo>
                    <a:pt x="75000" y="43561"/>
                  </a:lnTo>
                  <a:lnTo>
                    <a:pt x="71250" y="49589"/>
                  </a:lnTo>
                  <a:lnTo>
                    <a:pt x="66750" y="55890"/>
                  </a:lnTo>
                  <a:lnTo>
                    <a:pt x="56250" y="67945"/>
                  </a:lnTo>
                  <a:lnTo>
                    <a:pt x="56250" y="67945"/>
                  </a:lnTo>
                  <a:lnTo>
                    <a:pt x="45750" y="80547"/>
                  </a:lnTo>
                  <a:lnTo>
                    <a:pt x="33750" y="93150"/>
                  </a:lnTo>
                  <a:lnTo>
                    <a:pt x="27000" y="99452"/>
                  </a:lnTo>
                  <a:lnTo>
                    <a:pt x="18750" y="105479"/>
                  </a:lnTo>
                  <a:lnTo>
                    <a:pt x="10500" y="111232"/>
                  </a:lnTo>
                  <a:lnTo>
                    <a:pt x="750" y="116438"/>
                  </a:lnTo>
                  <a:lnTo>
                    <a:pt x="750" y="116438"/>
                  </a:lnTo>
                  <a:lnTo>
                    <a:pt x="0" y="117808"/>
                  </a:lnTo>
                  <a:lnTo>
                    <a:pt x="0" y="118356"/>
                  </a:lnTo>
                  <a:lnTo>
                    <a:pt x="750" y="118904"/>
                  </a:lnTo>
                  <a:lnTo>
                    <a:pt x="3000" y="119726"/>
                  </a:lnTo>
                  <a:lnTo>
                    <a:pt x="5250" y="119726"/>
                  </a:lnTo>
                  <a:lnTo>
                    <a:pt x="7500" y="120000"/>
                  </a:lnTo>
                  <a:lnTo>
                    <a:pt x="9000" y="119726"/>
                  </a:lnTo>
                  <a:lnTo>
                    <a:pt x="11250" y="118904"/>
                  </a:lnTo>
                  <a:lnTo>
                    <a:pt x="11250" y="118904"/>
                  </a:lnTo>
                  <a:lnTo>
                    <a:pt x="21000" y="113150"/>
                  </a:lnTo>
                  <a:lnTo>
                    <a:pt x="30000" y="107397"/>
                  </a:lnTo>
                  <a:lnTo>
                    <a:pt x="37500" y="101369"/>
                  </a:lnTo>
                  <a:lnTo>
                    <a:pt x="45000" y="94794"/>
                  </a:lnTo>
                  <a:lnTo>
                    <a:pt x="57750" y="82191"/>
                  </a:lnTo>
                  <a:lnTo>
                    <a:pt x="69000" y="69041"/>
                  </a:lnTo>
                  <a:lnTo>
                    <a:pt x="69000" y="69041"/>
                  </a:lnTo>
                  <a:lnTo>
                    <a:pt x="79500" y="56986"/>
                  </a:lnTo>
                  <a:lnTo>
                    <a:pt x="84750" y="50410"/>
                  </a:lnTo>
                  <a:lnTo>
                    <a:pt x="89250" y="43835"/>
                  </a:lnTo>
                  <a:lnTo>
                    <a:pt x="92250" y="37534"/>
                  </a:lnTo>
                  <a:lnTo>
                    <a:pt x="93750" y="30958"/>
                  </a:lnTo>
                  <a:lnTo>
                    <a:pt x="95250" y="24383"/>
                  </a:lnTo>
                  <a:lnTo>
                    <a:pt x="93750" y="17808"/>
                  </a:lnTo>
                  <a:lnTo>
                    <a:pt x="93750" y="17808"/>
                  </a:lnTo>
                  <a:lnTo>
                    <a:pt x="103500" y="16438"/>
                  </a:lnTo>
                  <a:lnTo>
                    <a:pt x="111000" y="13972"/>
                  </a:lnTo>
                  <a:lnTo>
                    <a:pt x="114000" y="12602"/>
                  </a:lnTo>
                  <a:lnTo>
                    <a:pt x="117000" y="10958"/>
                  </a:lnTo>
                  <a:lnTo>
                    <a:pt x="119250" y="9589"/>
                  </a:lnTo>
                  <a:lnTo>
                    <a:pt x="120000" y="7945"/>
                  </a:lnTo>
                  <a:lnTo>
                    <a:pt x="120000" y="7945"/>
                  </a:lnTo>
                  <a:lnTo>
                    <a:pt x="120000" y="6849"/>
                  </a:lnTo>
                  <a:lnTo>
                    <a:pt x="119250" y="6027"/>
                  </a:lnTo>
                  <a:lnTo>
                    <a:pt x="118500" y="5753"/>
                  </a:lnTo>
                  <a:lnTo>
                    <a:pt x="116250" y="5205"/>
                  </a:lnTo>
                  <a:lnTo>
                    <a:pt x="114000" y="4931"/>
                  </a:lnTo>
                  <a:lnTo>
                    <a:pt x="111750" y="5205"/>
                  </a:lnTo>
                  <a:lnTo>
                    <a:pt x="109500" y="5753"/>
                  </a:lnTo>
                  <a:lnTo>
                    <a:pt x="108750" y="6849"/>
                  </a:lnTo>
                  <a:lnTo>
                    <a:pt x="108750" y="6849"/>
                  </a:lnTo>
                  <a:lnTo>
                    <a:pt x="106500" y="8493"/>
                  </a:lnTo>
                  <a:lnTo>
                    <a:pt x="104250" y="9863"/>
                  </a:lnTo>
                  <a:lnTo>
                    <a:pt x="101250" y="11506"/>
                  </a:lnTo>
                  <a:lnTo>
                    <a:pt x="97500" y="12602"/>
                  </a:lnTo>
                  <a:lnTo>
                    <a:pt x="97500" y="12602"/>
                  </a:lnTo>
                  <a:lnTo>
                    <a:pt x="95250" y="9589"/>
                  </a:lnTo>
                  <a:lnTo>
                    <a:pt x="93000" y="6849"/>
                  </a:lnTo>
                  <a:lnTo>
                    <a:pt x="90000" y="4109"/>
                  </a:lnTo>
                  <a:lnTo>
                    <a:pt x="87750" y="1369"/>
                  </a:lnTo>
                  <a:lnTo>
                    <a:pt x="87750" y="1369"/>
                  </a:lnTo>
                  <a:lnTo>
                    <a:pt x="87000" y="821"/>
                  </a:lnTo>
                  <a:lnTo>
                    <a:pt x="84750" y="273"/>
                  </a:lnTo>
                  <a:lnTo>
                    <a:pt x="82500" y="0"/>
                  </a:lnTo>
                  <a:lnTo>
                    <a:pt x="80250" y="0"/>
                  </a:lnTo>
                  <a:lnTo>
                    <a:pt x="78750" y="273"/>
                  </a:lnTo>
                  <a:lnTo>
                    <a:pt x="76500" y="1095"/>
                  </a:lnTo>
                  <a:lnTo>
                    <a:pt x="75000" y="1917"/>
                  </a:lnTo>
                  <a:lnTo>
                    <a:pt x="75000" y="2739"/>
                  </a:lnTo>
                  <a:lnTo>
                    <a:pt x="75000" y="27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8" name="Google Shape;578;p24"/>
            <p:cNvSpPr/>
            <p:nvPr/>
          </p:nvSpPr>
          <p:spPr>
            <a:xfrm>
              <a:off x="1024" y="3376"/>
              <a:ext cx="600" cy="600"/>
            </a:xfrm>
            <a:custGeom>
              <a:rect b="b" l="l" r="r" t="t"/>
              <a:pathLst>
                <a:path extrusionOk="0" h="120000" w="120000">
                  <a:moveTo>
                    <a:pt x="16615" y="49133"/>
                  </a:moveTo>
                  <a:lnTo>
                    <a:pt x="16615" y="49133"/>
                  </a:lnTo>
                  <a:lnTo>
                    <a:pt x="11604" y="57401"/>
                  </a:lnTo>
                  <a:lnTo>
                    <a:pt x="5538" y="67795"/>
                  </a:lnTo>
                  <a:lnTo>
                    <a:pt x="2901" y="73464"/>
                  </a:lnTo>
                  <a:lnTo>
                    <a:pt x="791" y="77952"/>
                  </a:lnTo>
                  <a:lnTo>
                    <a:pt x="263" y="80314"/>
                  </a:lnTo>
                  <a:lnTo>
                    <a:pt x="0" y="82440"/>
                  </a:lnTo>
                  <a:lnTo>
                    <a:pt x="0" y="83622"/>
                  </a:lnTo>
                  <a:lnTo>
                    <a:pt x="791" y="85039"/>
                  </a:lnTo>
                  <a:lnTo>
                    <a:pt x="791" y="85039"/>
                  </a:lnTo>
                  <a:lnTo>
                    <a:pt x="1846" y="85984"/>
                  </a:lnTo>
                  <a:lnTo>
                    <a:pt x="3164" y="87401"/>
                  </a:lnTo>
                  <a:lnTo>
                    <a:pt x="7384" y="89291"/>
                  </a:lnTo>
                  <a:lnTo>
                    <a:pt x="12395" y="90944"/>
                  </a:lnTo>
                  <a:lnTo>
                    <a:pt x="18461" y="92834"/>
                  </a:lnTo>
                  <a:lnTo>
                    <a:pt x="30065" y="95433"/>
                  </a:lnTo>
                  <a:lnTo>
                    <a:pt x="35340" y="96850"/>
                  </a:lnTo>
                  <a:lnTo>
                    <a:pt x="39032" y="98267"/>
                  </a:lnTo>
                  <a:lnTo>
                    <a:pt x="39032" y="98267"/>
                  </a:lnTo>
                  <a:lnTo>
                    <a:pt x="66197" y="107716"/>
                  </a:lnTo>
                  <a:lnTo>
                    <a:pt x="66197" y="107716"/>
                  </a:lnTo>
                  <a:lnTo>
                    <a:pt x="83076" y="114566"/>
                  </a:lnTo>
                  <a:lnTo>
                    <a:pt x="93362" y="118346"/>
                  </a:lnTo>
                  <a:lnTo>
                    <a:pt x="97054" y="119527"/>
                  </a:lnTo>
                  <a:lnTo>
                    <a:pt x="98901" y="119527"/>
                  </a:lnTo>
                  <a:lnTo>
                    <a:pt x="99956" y="120000"/>
                  </a:lnTo>
                  <a:lnTo>
                    <a:pt x="99956" y="120000"/>
                  </a:lnTo>
                  <a:lnTo>
                    <a:pt x="101802" y="119291"/>
                  </a:lnTo>
                  <a:lnTo>
                    <a:pt x="103384" y="117874"/>
                  </a:lnTo>
                  <a:lnTo>
                    <a:pt x="104703" y="116692"/>
                  </a:lnTo>
                  <a:lnTo>
                    <a:pt x="106021" y="114566"/>
                  </a:lnTo>
                  <a:lnTo>
                    <a:pt x="108131" y="110314"/>
                  </a:lnTo>
                  <a:lnTo>
                    <a:pt x="109978" y="106299"/>
                  </a:lnTo>
                  <a:lnTo>
                    <a:pt x="109978" y="106299"/>
                  </a:lnTo>
                  <a:lnTo>
                    <a:pt x="111824" y="101574"/>
                  </a:lnTo>
                  <a:lnTo>
                    <a:pt x="113142" y="96850"/>
                  </a:lnTo>
                  <a:lnTo>
                    <a:pt x="114725" y="92125"/>
                  </a:lnTo>
                  <a:lnTo>
                    <a:pt x="115780" y="87401"/>
                  </a:lnTo>
                  <a:lnTo>
                    <a:pt x="117626" y="77716"/>
                  </a:lnTo>
                  <a:lnTo>
                    <a:pt x="118681" y="68267"/>
                  </a:lnTo>
                  <a:lnTo>
                    <a:pt x="119472" y="58346"/>
                  </a:lnTo>
                  <a:lnTo>
                    <a:pt x="119999" y="48425"/>
                  </a:lnTo>
                  <a:lnTo>
                    <a:pt x="119999" y="28582"/>
                  </a:lnTo>
                  <a:lnTo>
                    <a:pt x="119999" y="28582"/>
                  </a:lnTo>
                  <a:lnTo>
                    <a:pt x="119472" y="27401"/>
                  </a:lnTo>
                  <a:lnTo>
                    <a:pt x="119208" y="25984"/>
                  </a:lnTo>
                  <a:lnTo>
                    <a:pt x="118417" y="24330"/>
                  </a:lnTo>
                  <a:lnTo>
                    <a:pt x="117362" y="22913"/>
                  </a:lnTo>
                  <a:lnTo>
                    <a:pt x="114725" y="20078"/>
                  </a:lnTo>
                  <a:lnTo>
                    <a:pt x="111032" y="17007"/>
                  </a:lnTo>
                  <a:lnTo>
                    <a:pt x="107076" y="14409"/>
                  </a:lnTo>
                  <a:lnTo>
                    <a:pt x="102329" y="11574"/>
                  </a:lnTo>
                  <a:lnTo>
                    <a:pt x="96791" y="9212"/>
                  </a:lnTo>
                  <a:lnTo>
                    <a:pt x="91516" y="6850"/>
                  </a:lnTo>
                  <a:lnTo>
                    <a:pt x="85714" y="4488"/>
                  </a:lnTo>
                  <a:lnTo>
                    <a:pt x="80175" y="2834"/>
                  </a:lnTo>
                  <a:lnTo>
                    <a:pt x="74901" y="1653"/>
                  </a:lnTo>
                  <a:lnTo>
                    <a:pt x="69890" y="708"/>
                  </a:lnTo>
                  <a:lnTo>
                    <a:pt x="65406" y="0"/>
                  </a:lnTo>
                  <a:lnTo>
                    <a:pt x="61450" y="0"/>
                  </a:lnTo>
                  <a:lnTo>
                    <a:pt x="58549" y="708"/>
                  </a:lnTo>
                  <a:lnTo>
                    <a:pt x="56967" y="1181"/>
                  </a:lnTo>
                  <a:lnTo>
                    <a:pt x="56175" y="1889"/>
                  </a:lnTo>
                  <a:lnTo>
                    <a:pt x="56175" y="1889"/>
                  </a:lnTo>
                  <a:lnTo>
                    <a:pt x="51428" y="6614"/>
                  </a:lnTo>
                  <a:lnTo>
                    <a:pt x="40351" y="18661"/>
                  </a:lnTo>
                  <a:lnTo>
                    <a:pt x="33758" y="26220"/>
                  </a:lnTo>
                  <a:lnTo>
                    <a:pt x="27164" y="34251"/>
                  </a:lnTo>
                  <a:lnTo>
                    <a:pt x="21362" y="41811"/>
                  </a:lnTo>
                  <a:lnTo>
                    <a:pt x="16615" y="49133"/>
                  </a:lnTo>
                  <a:lnTo>
                    <a:pt x="16615" y="49133"/>
                  </a:lnTo>
                  <a:close/>
                </a:path>
              </a:pathLst>
            </a:custGeom>
            <a:solidFill>
              <a:srgbClr val="BA00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9" name="Google Shape;579;p24"/>
            <p:cNvSpPr/>
            <p:nvPr/>
          </p:nvSpPr>
          <p:spPr>
            <a:xfrm>
              <a:off x="1017" y="3367"/>
              <a:ext cx="600" cy="600"/>
            </a:xfrm>
            <a:custGeom>
              <a:rect b="b" l="l" r="r" t="t"/>
              <a:pathLst>
                <a:path extrusionOk="0" h="120000" w="120000">
                  <a:moveTo>
                    <a:pt x="111829" y="100992"/>
                  </a:moveTo>
                  <a:lnTo>
                    <a:pt x="111829" y="100992"/>
                  </a:lnTo>
                  <a:lnTo>
                    <a:pt x="113872" y="94580"/>
                  </a:lnTo>
                  <a:lnTo>
                    <a:pt x="115659" y="87938"/>
                  </a:lnTo>
                  <a:lnTo>
                    <a:pt x="117191" y="81526"/>
                  </a:lnTo>
                  <a:lnTo>
                    <a:pt x="118212" y="74885"/>
                  </a:lnTo>
                  <a:lnTo>
                    <a:pt x="118978" y="68244"/>
                  </a:lnTo>
                  <a:lnTo>
                    <a:pt x="119234" y="61374"/>
                  </a:lnTo>
                  <a:lnTo>
                    <a:pt x="120000" y="48091"/>
                  </a:lnTo>
                  <a:lnTo>
                    <a:pt x="120000" y="48091"/>
                  </a:lnTo>
                  <a:lnTo>
                    <a:pt x="120000" y="39618"/>
                  </a:lnTo>
                  <a:lnTo>
                    <a:pt x="120000" y="35496"/>
                  </a:lnTo>
                  <a:lnTo>
                    <a:pt x="120000" y="32061"/>
                  </a:lnTo>
                  <a:lnTo>
                    <a:pt x="119234" y="28625"/>
                  </a:lnTo>
                  <a:lnTo>
                    <a:pt x="117957" y="24961"/>
                  </a:lnTo>
                  <a:lnTo>
                    <a:pt x="116680" y="23358"/>
                  </a:lnTo>
                  <a:lnTo>
                    <a:pt x="115659" y="21755"/>
                  </a:lnTo>
                  <a:lnTo>
                    <a:pt x="113872" y="20152"/>
                  </a:lnTo>
                  <a:lnTo>
                    <a:pt x="112595" y="18549"/>
                  </a:lnTo>
                  <a:lnTo>
                    <a:pt x="112595" y="18549"/>
                  </a:lnTo>
                  <a:lnTo>
                    <a:pt x="109276" y="16030"/>
                  </a:lnTo>
                  <a:lnTo>
                    <a:pt x="105702" y="13740"/>
                  </a:lnTo>
                  <a:lnTo>
                    <a:pt x="102127" y="11679"/>
                  </a:lnTo>
                  <a:lnTo>
                    <a:pt x="98297" y="9618"/>
                  </a:lnTo>
                  <a:lnTo>
                    <a:pt x="90382" y="6412"/>
                  </a:lnTo>
                  <a:lnTo>
                    <a:pt x="82212" y="3893"/>
                  </a:lnTo>
                  <a:lnTo>
                    <a:pt x="82212" y="3893"/>
                  </a:lnTo>
                  <a:lnTo>
                    <a:pt x="74808" y="1603"/>
                  </a:lnTo>
                  <a:lnTo>
                    <a:pt x="70468" y="687"/>
                  </a:lnTo>
                  <a:lnTo>
                    <a:pt x="66638" y="0"/>
                  </a:lnTo>
                  <a:lnTo>
                    <a:pt x="62553" y="458"/>
                  </a:lnTo>
                  <a:lnTo>
                    <a:pt x="60510" y="458"/>
                  </a:lnTo>
                  <a:lnTo>
                    <a:pt x="58723" y="1145"/>
                  </a:lnTo>
                  <a:lnTo>
                    <a:pt x="56936" y="1603"/>
                  </a:lnTo>
                  <a:lnTo>
                    <a:pt x="55404" y="2290"/>
                  </a:lnTo>
                  <a:lnTo>
                    <a:pt x="53617" y="3664"/>
                  </a:lnTo>
                  <a:lnTo>
                    <a:pt x="52340" y="4809"/>
                  </a:lnTo>
                  <a:lnTo>
                    <a:pt x="52340" y="4809"/>
                  </a:lnTo>
                  <a:lnTo>
                    <a:pt x="42382" y="15343"/>
                  </a:lnTo>
                  <a:lnTo>
                    <a:pt x="32680" y="25877"/>
                  </a:lnTo>
                  <a:lnTo>
                    <a:pt x="28085" y="31832"/>
                  </a:lnTo>
                  <a:lnTo>
                    <a:pt x="23744" y="37099"/>
                  </a:lnTo>
                  <a:lnTo>
                    <a:pt x="19659" y="42824"/>
                  </a:lnTo>
                  <a:lnTo>
                    <a:pt x="15574" y="49007"/>
                  </a:lnTo>
                  <a:lnTo>
                    <a:pt x="15574" y="49007"/>
                  </a:lnTo>
                  <a:lnTo>
                    <a:pt x="11744" y="56106"/>
                  </a:lnTo>
                  <a:lnTo>
                    <a:pt x="7659" y="62977"/>
                  </a:lnTo>
                  <a:lnTo>
                    <a:pt x="3829" y="70076"/>
                  </a:lnTo>
                  <a:lnTo>
                    <a:pt x="2042" y="73969"/>
                  </a:lnTo>
                  <a:lnTo>
                    <a:pt x="765" y="77404"/>
                  </a:lnTo>
                  <a:lnTo>
                    <a:pt x="765" y="77404"/>
                  </a:lnTo>
                  <a:lnTo>
                    <a:pt x="0" y="79007"/>
                  </a:lnTo>
                  <a:lnTo>
                    <a:pt x="0" y="80610"/>
                  </a:lnTo>
                  <a:lnTo>
                    <a:pt x="0" y="82213"/>
                  </a:lnTo>
                  <a:lnTo>
                    <a:pt x="0" y="83587"/>
                  </a:lnTo>
                  <a:lnTo>
                    <a:pt x="765" y="84503"/>
                  </a:lnTo>
                  <a:lnTo>
                    <a:pt x="1276" y="85648"/>
                  </a:lnTo>
                  <a:lnTo>
                    <a:pt x="3063" y="87251"/>
                  </a:lnTo>
                  <a:lnTo>
                    <a:pt x="5361" y="88854"/>
                  </a:lnTo>
                  <a:lnTo>
                    <a:pt x="8170" y="90229"/>
                  </a:lnTo>
                  <a:lnTo>
                    <a:pt x="14297" y="92519"/>
                  </a:lnTo>
                  <a:lnTo>
                    <a:pt x="14297" y="92519"/>
                  </a:lnTo>
                  <a:lnTo>
                    <a:pt x="23744" y="95038"/>
                  </a:lnTo>
                  <a:lnTo>
                    <a:pt x="33446" y="97328"/>
                  </a:lnTo>
                  <a:lnTo>
                    <a:pt x="33446" y="97328"/>
                  </a:lnTo>
                  <a:lnTo>
                    <a:pt x="40085" y="99160"/>
                  </a:lnTo>
                  <a:lnTo>
                    <a:pt x="46978" y="101679"/>
                  </a:lnTo>
                  <a:lnTo>
                    <a:pt x="60255" y="106488"/>
                  </a:lnTo>
                  <a:lnTo>
                    <a:pt x="60255" y="106488"/>
                  </a:lnTo>
                  <a:lnTo>
                    <a:pt x="67914" y="109694"/>
                  </a:lnTo>
                  <a:lnTo>
                    <a:pt x="75829" y="112900"/>
                  </a:lnTo>
                  <a:lnTo>
                    <a:pt x="84000" y="116106"/>
                  </a:lnTo>
                  <a:lnTo>
                    <a:pt x="91914" y="118625"/>
                  </a:lnTo>
                  <a:lnTo>
                    <a:pt x="91914" y="118625"/>
                  </a:lnTo>
                  <a:lnTo>
                    <a:pt x="94723" y="119541"/>
                  </a:lnTo>
                  <a:lnTo>
                    <a:pt x="97276" y="120000"/>
                  </a:lnTo>
                  <a:lnTo>
                    <a:pt x="99574" y="119541"/>
                  </a:lnTo>
                  <a:lnTo>
                    <a:pt x="101106" y="119312"/>
                  </a:lnTo>
                  <a:lnTo>
                    <a:pt x="102638" y="118625"/>
                  </a:lnTo>
                  <a:lnTo>
                    <a:pt x="102638" y="118625"/>
                  </a:lnTo>
                  <a:lnTo>
                    <a:pt x="104425" y="117022"/>
                  </a:lnTo>
                  <a:lnTo>
                    <a:pt x="105702" y="115190"/>
                  </a:lnTo>
                  <a:lnTo>
                    <a:pt x="107234" y="112900"/>
                  </a:lnTo>
                  <a:lnTo>
                    <a:pt x="108510" y="110610"/>
                  </a:lnTo>
                  <a:lnTo>
                    <a:pt x="110297" y="105572"/>
                  </a:lnTo>
                  <a:lnTo>
                    <a:pt x="111829" y="100992"/>
                  </a:lnTo>
                  <a:lnTo>
                    <a:pt x="111829" y="100992"/>
                  </a:lnTo>
                  <a:close/>
                  <a:moveTo>
                    <a:pt x="100851" y="114732"/>
                  </a:moveTo>
                  <a:lnTo>
                    <a:pt x="100851" y="114732"/>
                  </a:lnTo>
                  <a:lnTo>
                    <a:pt x="100085" y="115419"/>
                  </a:lnTo>
                  <a:lnTo>
                    <a:pt x="99319" y="115648"/>
                  </a:lnTo>
                  <a:lnTo>
                    <a:pt x="98297" y="116106"/>
                  </a:lnTo>
                  <a:lnTo>
                    <a:pt x="97276" y="116106"/>
                  </a:lnTo>
                  <a:lnTo>
                    <a:pt x="94468" y="115648"/>
                  </a:lnTo>
                  <a:lnTo>
                    <a:pt x="91914" y="115190"/>
                  </a:lnTo>
                  <a:lnTo>
                    <a:pt x="86042" y="112900"/>
                  </a:lnTo>
                  <a:lnTo>
                    <a:pt x="82212" y="111297"/>
                  </a:lnTo>
                  <a:lnTo>
                    <a:pt x="82212" y="111297"/>
                  </a:lnTo>
                  <a:lnTo>
                    <a:pt x="61276" y="103053"/>
                  </a:lnTo>
                  <a:lnTo>
                    <a:pt x="40085" y="95267"/>
                  </a:lnTo>
                  <a:lnTo>
                    <a:pt x="40085" y="95267"/>
                  </a:lnTo>
                  <a:lnTo>
                    <a:pt x="36000" y="94122"/>
                  </a:lnTo>
                  <a:lnTo>
                    <a:pt x="31404" y="92977"/>
                  </a:lnTo>
                  <a:lnTo>
                    <a:pt x="21957" y="90916"/>
                  </a:lnTo>
                  <a:lnTo>
                    <a:pt x="17361" y="89770"/>
                  </a:lnTo>
                  <a:lnTo>
                    <a:pt x="13021" y="88396"/>
                  </a:lnTo>
                  <a:lnTo>
                    <a:pt x="8936" y="86793"/>
                  </a:lnTo>
                  <a:lnTo>
                    <a:pt x="4851" y="84045"/>
                  </a:lnTo>
                  <a:lnTo>
                    <a:pt x="4851" y="84045"/>
                  </a:lnTo>
                  <a:lnTo>
                    <a:pt x="4340" y="83587"/>
                  </a:lnTo>
                  <a:lnTo>
                    <a:pt x="3829" y="82900"/>
                  </a:lnTo>
                  <a:lnTo>
                    <a:pt x="3829" y="80839"/>
                  </a:lnTo>
                  <a:lnTo>
                    <a:pt x="4340" y="78320"/>
                  </a:lnTo>
                  <a:lnTo>
                    <a:pt x="5361" y="75801"/>
                  </a:lnTo>
                  <a:lnTo>
                    <a:pt x="7659" y="70992"/>
                  </a:lnTo>
                  <a:lnTo>
                    <a:pt x="9446" y="67557"/>
                  </a:lnTo>
                  <a:lnTo>
                    <a:pt x="9446" y="67557"/>
                  </a:lnTo>
                  <a:lnTo>
                    <a:pt x="14553" y="58854"/>
                  </a:lnTo>
                  <a:lnTo>
                    <a:pt x="19659" y="50610"/>
                  </a:lnTo>
                  <a:lnTo>
                    <a:pt x="19659" y="50610"/>
                  </a:lnTo>
                  <a:lnTo>
                    <a:pt x="22468" y="46030"/>
                  </a:lnTo>
                  <a:lnTo>
                    <a:pt x="25276" y="41908"/>
                  </a:lnTo>
                  <a:lnTo>
                    <a:pt x="31659" y="33664"/>
                  </a:lnTo>
                  <a:lnTo>
                    <a:pt x="38297" y="25648"/>
                  </a:lnTo>
                  <a:lnTo>
                    <a:pt x="45446" y="18091"/>
                  </a:lnTo>
                  <a:lnTo>
                    <a:pt x="45446" y="18091"/>
                  </a:lnTo>
                  <a:lnTo>
                    <a:pt x="48765" y="13740"/>
                  </a:lnTo>
                  <a:lnTo>
                    <a:pt x="52340" y="9618"/>
                  </a:lnTo>
                  <a:lnTo>
                    <a:pt x="54382" y="7557"/>
                  </a:lnTo>
                  <a:lnTo>
                    <a:pt x="56680" y="5954"/>
                  </a:lnTo>
                  <a:lnTo>
                    <a:pt x="58978" y="4580"/>
                  </a:lnTo>
                  <a:lnTo>
                    <a:pt x="61531" y="3893"/>
                  </a:lnTo>
                  <a:lnTo>
                    <a:pt x="61531" y="3893"/>
                  </a:lnTo>
                  <a:lnTo>
                    <a:pt x="65872" y="3893"/>
                  </a:lnTo>
                  <a:lnTo>
                    <a:pt x="69702" y="4351"/>
                  </a:lnTo>
                  <a:lnTo>
                    <a:pt x="74042" y="5267"/>
                  </a:lnTo>
                  <a:lnTo>
                    <a:pt x="78382" y="6183"/>
                  </a:lnTo>
                  <a:lnTo>
                    <a:pt x="82468" y="7557"/>
                  </a:lnTo>
                  <a:lnTo>
                    <a:pt x="86553" y="9160"/>
                  </a:lnTo>
                  <a:lnTo>
                    <a:pt x="93957" y="12137"/>
                  </a:lnTo>
                  <a:lnTo>
                    <a:pt x="93957" y="12137"/>
                  </a:lnTo>
                  <a:lnTo>
                    <a:pt x="101106" y="15801"/>
                  </a:lnTo>
                  <a:lnTo>
                    <a:pt x="104680" y="17633"/>
                  </a:lnTo>
                  <a:lnTo>
                    <a:pt x="108255" y="19923"/>
                  </a:lnTo>
                  <a:lnTo>
                    <a:pt x="111063" y="22442"/>
                  </a:lnTo>
                  <a:lnTo>
                    <a:pt x="113617" y="25419"/>
                  </a:lnTo>
                  <a:lnTo>
                    <a:pt x="114382" y="27022"/>
                  </a:lnTo>
                  <a:lnTo>
                    <a:pt x="114893" y="28625"/>
                  </a:lnTo>
                  <a:lnTo>
                    <a:pt x="115659" y="30458"/>
                  </a:lnTo>
                  <a:lnTo>
                    <a:pt x="115659" y="32290"/>
                  </a:lnTo>
                  <a:lnTo>
                    <a:pt x="115659" y="32290"/>
                  </a:lnTo>
                  <a:lnTo>
                    <a:pt x="115659" y="46717"/>
                  </a:lnTo>
                  <a:lnTo>
                    <a:pt x="115404" y="61145"/>
                  </a:lnTo>
                  <a:lnTo>
                    <a:pt x="114638" y="68244"/>
                  </a:lnTo>
                  <a:lnTo>
                    <a:pt x="113872" y="75572"/>
                  </a:lnTo>
                  <a:lnTo>
                    <a:pt x="112851" y="82442"/>
                  </a:lnTo>
                  <a:lnTo>
                    <a:pt x="111063" y="89541"/>
                  </a:lnTo>
                  <a:lnTo>
                    <a:pt x="111063" y="89541"/>
                  </a:lnTo>
                  <a:lnTo>
                    <a:pt x="109531" y="95954"/>
                  </a:lnTo>
                  <a:lnTo>
                    <a:pt x="107489" y="102595"/>
                  </a:lnTo>
                  <a:lnTo>
                    <a:pt x="106212" y="105801"/>
                  </a:lnTo>
                  <a:lnTo>
                    <a:pt x="104680" y="109007"/>
                  </a:lnTo>
                  <a:lnTo>
                    <a:pt x="102893" y="111984"/>
                  </a:lnTo>
                  <a:lnTo>
                    <a:pt x="100851" y="114732"/>
                  </a:lnTo>
                  <a:lnTo>
                    <a:pt x="100851" y="1147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0" name="Google Shape;580;p24"/>
            <p:cNvSpPr/>
            <p:nvPr/>
          </p:nvSpPr>
          <p:spPr>
            <a:xfrm>
              <a:off x="1123" y="2929"/>
              <a:ext cx="600" cy="600"/>
            </a:xfrm>
            <a:custGeom>
              <a:rect b="b" l="l" r="r" t="t"/>
              <a:pathLst>
                <a:path extrusionOk="0" h="120000" w="120000">
                  <a:moveTo>
                    <a:pt x="36758" y="2068"/>
                  </a:moveTo>
                  <a:lnTo>
                    <a:pt x="36758" y="2068"/>
                  </a:lnTo>
                  <a:lnTo>
                    <a:pt x="31304" y="2988"/>
                  </a:lnTo>
                  <a:lnTo>
                    <a:pt x="26798" y="4597"/>
                  </a:lnTo>
                  <a:lnTo>
                    <a:pt x="22529" y="6896"/>
                  </a:lnTo>
                  <a:lnTo>
                    <a:pt x="18498" y="9425"/>
                  </a:lnTo>
                  <a:lnTo>
                    <a:pt x="14940" y="12643"/>
                  </a:lnTo>
                  <a:lnTo>
                    <a:pt x="11857" y="15862"/>
                  </a:lnTo>
                  <a:lnTo>
                    <a:pt x="9249" y="19540"/>
                  </a:lnTo>
                  <a:lnTo>
                    <a:pt x="6877" y="23908"/>
                  </a:lnTo>
                  <a:lnTo>
                    <a:pt x="4980" y="28045"/>
                  </a:lnTo>
                  <a:lnTo>
                    <a:pt x="3320" y="32413"/>
                  </a:lnTo>
                  <a:lnTo>
                    <a:pt x="1897" y="37011"/>
                  </a:lnTo>
                  <a:lnTo>
                    <a:pt x="948" y="41379"/>
                  </a:lnTo>
                  <a:lnTo>
                    <a:pt x="237" y="45977"/>
                  </a:lnTo>
                  <a:lnTo>
                    <a:pt x="0" y="50344"/>
                  </a:lnTo>
                  <a:lnTo>
                    <a:pt x="0" y="54942"/>
                  </a:lnTo>
                  <a:lnTo>
                    <a:pt x="0" y="59080"/>
                  </a:lnTo>
                  <a:lnTo>
                    <a:pt x="0" y="59080"/>
                  </a:lnTo>
                  <a:lnTo>
                    <a:pt x="237" y="64597"/>
                  </a:lnTo>
                  <a:lnTo>
                    <a:pt x="1185" y="70114"/>
                  </a:lnTo>
                  <a:lnTo>
                    <a:pt x="2371" y="75402"/>
                  </a:lnTo>
                  <a:lnTo>
                    <a:pt x="3557" y="81149"/>
                  </a:lnTo>
                  <a:lnTo>
                    <a:pt x="5691" y="86666"/>
                  </a:lnTo>
                  <a:lnTo>
                    <a:pt x="7826" y="92183"/>
                  </a:lnTo>
                  <a:lnTo>
                    <a:pt x="11146" y="97241"/>
                  </a:lnTo>
                  <a:lnTo>
                    <a:pt x="12806" y="99540"/>
                  </a:lnTo>
                  <a:lnTo>
                    <a:pt x="14940" y="102068"/>
                  </a:lnTo>
                  <a:lnTo>
                    <a:pt x="16837" y="104367"/>
                  </a:lnTo>
                  <a:lnTo>
                    <a:pt x="19209" y="106206"/>
                  </a:lnTo>
                  <a:lnTo>
                    <a:pt x="21818" y="108505"/>
                  </a:lnTo>
                  <a:lnTo>
                    <a:pt x="24426" y="110114"/>
                  </a:lnTo>
                  <a:lnTo>
                    <a:pt x="27509" y="111954"/>
                  </a:lnTo>
                  <a:lnTo>
                    <a:pt x="30830" y="113563"/>
                  </a:lnTo>
                  <a:lnTo>
                    <a:pt x="34150" y="115172"/>
                  </a:lnTo>
                  <a:lnTo>
                    <a:pt x="37707" y="116551"/>
                  </a:lnTo>
                  <a:lnTo>
                    <a:pt x="41739" y="117471"/>
                  </a:lnTo>
                  <a:lnTo>
                    <a:pt x="46007" y="118390"/>
                  </a:lnTo>
                  <a:lnTo>
                    <a:pt x="50276" y="119080"/>
                  </a:lnTo>
                  <a:lnTo>
                    <a:pt x="54782" y="119770"/>
                  </a:lnTo>
                  <a:lnTo>
                    <a:pt x="59762" y="120000"/>
                  </a:lnTo>
                  <a:lnTo>
                    <a:pt x="65217" y="120000"/>
                  </a:lnTo>
                  <a:lnTo>
                    <a:pt x="70671" y="119770"/>
                  </a:lnTo>
                  <a:lnTo>
                    <a:pt x="76600" y="119310"/>
                  </a:lnTo>
                  <a:lnTo>
                    <a:pt x="76600" y="119310"/>
                  </a:lnTo>
                  <a:lnTo>
                    <a:pt x="81106" y="118850"/>
                  </a:lnTo>
                  <a:lnTo>
                    <a:pt x="85375" y="118160"/>
                  </a:lnTo>
                  <a:lnTo>
                    <a:pt x="88932" y="117241"/>
                  </a:lnTo>
                  <a:lnTo>
                    <a:pt x="92252" y="115862"/>
                  </a:lnTo>
                  <a:lnTo>
                    <a:pt x="95573" y="114482"/>
                  </a:lnTo>
                  <a:lnTo>
                    <a:pt x="98656" y="113333"/>
                  </a:lnTo>
                  <a:lnTo>
                    <a:pt x="101264" y="111724"/>
                  </a:lnTo>
                  <a:lnTo>
                    <a:pt x="103873" y="109885"/>
                  </a:lnTo>
                  <a:lnTo>
                    <a:pt x="105770" y="107816"/>
                  </a:lnTo>
                  <a:lnTo>
                    <a:pt x="108142" y="105977"/>
                  </a:lnTo>
                  <a:lnTo>
                    <a:pt x="109802" y="103678"/>
                  </a:lnTo>
                  <a:lnTo>
                    <a:pt x="111462" y="101379"/>
                  </a:lnTo>
                  <a:lnTo>
                    <a:pt x="114071" y="96551"/>
                  </a:lnTo>
                  <a:lnTo>
                    <a:pt x="116442" y="91724"/>
                  </a:lnTo>
                  <a:lnTo>
                    <a:pt x="117628" y="86666"/>
                  </a:lnTo>
                  <a:lnTo>
                    <a:pt x="118814" y="81149"/>
                  </a:lnTo>
                  <a:lnTo>
                    <a:pt x="119288" y="76091"/>
                  </a:lnTo>
                  <a:lnTo>
                    <a:pt x="119762" y="71034"/>
                  </a:lnTo>
                  <a:lnTo>
                    <a:pt x="120000" y="61379"/>
                  </a:lnTo>
                  <a:lnTo>
                    <a:pt x="120000" y="53563"/>
                  </a:lnTo>
                  <a:lnTo>
                    <a:pt x="120000" y="53563"/>
                  </a:lnTo>
                  <a:lnTo>
                    <a:pt x="120000" y="47126"/>
                  </a:lnTo>
                  <a:lnTo>
                    <a:pt x="119288" y="41149"/>
                  </a:lnTo>
                  <a:lnTo>
                    <a:pt x="118339" y="35632"/>
                  </a:lnTo>
                  <a:lnTo>
                    <a:pt x="117154" y="30574"/>
                  </a:lnTo>
                  <a:lnTo>
                    <a:pt x="115019" y="25747"/>
                  </a:lnTo>
                  <a:lnTo>
                    <a:pt x="113122" y="21609"/>
                  </a:lnTo>
                  <a:lnTo>
                    <a:pt x="110750" y="17701"/>
                  </a:lnTo>
                  <a:lnTo>
                    <a:pt x="107905" y="14252"/>
                  </a:lnTo>
                  <a:lnTo>
                    <a:pt x="104584" y="11264"/>
                  </a:lnTo>
                  <a:lnTo>
                    <a:pt x="100790" y="8735"/>
                  </a:lnTo>
                  <a:lnTo>
                    <a:pt x="96521" y="6206"/>
                  </a:lnTo>
                  <a:lnTo>
                    <a:pt x="92252" y="4597"/>
                  </a:lnTo>
                  <a:lnTo>
                    <a:pt x="87272" y="2988"/>
                  </a:lnTo>
                  <a:lnTo>
                    <a:pt x="81581" y="1609"/>
                  </a:lnTo>
                  <a:lnTo>
                    <a:pt x="76126" y="1149"/>
                  </a:lnTo>
                  <a:lnTo>
                    <a:pt x="69723" y="459"/>
                  </a:lnTo>
                  <a:lnTo>
                    <a:pt x="69723" y="459"/>
                  </a:lnTo>
                  <a:lnTo>
                    <a:pt x="68063" y="0"/>
                  </a:lnTo>
                  <a:lnTo>
                    <a:pt x="62134" y="0"/>
                  </a:lnTo>
                  <a:lnTo>
                    <a:pt x="57865" y="0"/>
                  </a:lnTo>
                  <a:lnTo>
                    <a:pt x="52173" y="459"/>
                  </a:lnTo>
                  <a:lnTo>
                    <a:pt x="45059" y="1149"/>
                  </a:lnTo>
                  <a:lnTo>
                    <a:pt x="36758" y="2068"/>
                  </a:lnTo>
                  <a:lnTo>
                    <a:pt x="36758" y="2068"/>
                  </a:lnTo>
                  <a:close/>
                </a:path>
              </a:pathLst>
            </a:custGeom>
            <a:solidFill>
              <a:srgbClr val="E8E3D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1" name="Google Shape;581;p24"/>
            <p:cNvSpPr/>
            <p:nvPr/>
          </p:nvSpPr>
          <p:spPr>
            <a:xfrm>
              <a:off x="1113" y="2921"/>
              <a:ext cx="600" cy="600"/>
            </a:xfrm>
            <a:custGeom>
              <a:rect b="b" l="l" r="r" t="t"/>
              <a:pathLst>
                <a:path extrusionOk="0" h="120000" w="120000">
                  <a:moveTo>
                    <a:pt x="109028" y="16312"/>
                  </a:moveTo>
                  <a:lnTo>
                    <a:pt x="109028" y="16312"/>
                  </a:lnTo>
                  <a:lnTo>
                    <a:pt x="105828" y="12737"/>
                  </a:lnTo>
                  <a:lnTo>
                    <a:pt x="102400" y="9608"/>
                  </a:lnTo>
                  <a:lnTo>
                    <a:pt x="98514" y="7150"/>
                  </a:lnTo>
                  <a:lnTo>
                    <a:pt x="94400" y="5363"/>
                  </a:lnTo>
                  <a:lnTo>
                    <a:pt x="89828" y="3351"/>
                  </a:lnTo>
                  <a:lnTo>
                    <a:pt x="85485" y="2234"/>
                  </a:lnTo>
                  <a:lnTo>
                    <a:pt x="80685" y="1340"/>
                  </a:lnTo>
                  <a:lnTo>
                    <a:pt x="75657" y="670"/>
                  </a:lnTo>
                  <a:lnTo>
                    <a:pt x="70857" y="0"/>
                  </a:lnTo>
                  <a:lnTo>
                    <a:pt x="65600" y="0"/>
                  </a:lnTo>
                  <a:lnTo>
                    <a:pt x="55771" y="0"/>
                  </a:lnTo>
                  <a:lnTo>
                    <a:pt x="46171" y="893"/>
                  </a:lnTo>
                  <a:lnTo>
                    <a:pt x="37257" y="1787"/>
                  </a:lnTo>
                  <a:lnTo>
                    <a:pt x="37257" y="1787"/>
                  </a:lnTo>
                  <a:lnTo>
                    <a:pt x="33600" y="2458"/>
                  </a:lnTo>
                  <a:lnTo>
                    <a:pt x="29714" y="3798"/>
                  </a:lnTo>
                  <a:lnTo>
                    <a:pt x="26514" y="4916"/>
                  </a:lnTo>
                  <a:lnTo>
                    <a:pt x="23314" y="6927"/>
                  </a:lnTo>
                  <a:lnTo>
                    <a:pt x="20114" y="8715"/>
                  </a:lnTo>
                  <a:lnTo>
                    <a:pt x="17142" y="10949"/>
                  </a:lnTo>
                  <a:lnTo>
                    <a:pt x="14628" y="13407"/>
                  </a:lnTo>
                  <a:lnTo>
                    <a:pt x="12342" y="15865"/>
                  </a:lnTo>
                  <a:lnTo>
                    <a:pt x="10285" y="18770"/>
                  </a:lnTo>
                  <a:lnTo>
                    <a:pt x="8228" y="21899"/>
                  </a:lnTo>
                  <a:lnTo>
                    <a:pt x="6628" y="25027"/>
                  </a:lnTo>
                  <a:lnTo>
                    <a:pt x="5028" y="28156"/>
                  </a:lnTo>
                  <a:lnTo>
                    <a:pt x="3885" y="31508"/>
                  </a:lnTo>
                  <a:lnTo>
                    <a:pt x="2514" y="35307"/>
                  </a:lnTo>
                  <a:lnTo>
                    <a:pt x="1600" y="38659"/>
                  </a:lnTo>
                  <a:lnTo>
                    <a:pt x="914" y="42458"/>
                  </a:lnTo>
                  <a:lnTo>
                    <a:pt x="228" y="46256"/>
                  </a:lnTo>
                  <a:lnTo>
                    <a:pt x="0" y="49832"/>
                  </a:lnTo>
                  <a:lnTo>
                    <a:pt x="0" y="57653"/>
                  </a:lnTo>
                  <a:lnTo>
                    <a:pt x="228" y="65474"/>
                  </a:lnTo>
                  <a:lnTo>
                    <a:pt x="1600" y="72849"/>
                  </a:lnTo>
                  <a:lnTo>
                    <a:pt x="3428" y="80223"/>
                  </a:lnTo>
                  <a:lnTo>
                    <a:pt x="6171" y="87374"/>
                  </a:lnTo>
                  <a:lnTo>
                    <a:pt x="7314" y="90502"/>
                  </a:lnTo>
                  <a:lnTo>
                    <a:pt x="8914" y="93631"/>
                  </a:lnTo>
                  <a:lnTo>
                    <a:pt x="10742" y="96312"/>
                  </a:lnTo>
                  <a:lnTo>
                    <a:pt x="12800" y="99217"/>
                  </a:lnTo>
                  <a:lnTo>
                    <a:pt x="12800" y="99217"/>
                  </a:lnTo>
                  <a:lnTo>
                    <a:pt x="15542" y="102569"/>
                  </a:lnTo>
                  <a:lnTo>
                    <a:pt x="18514" y="105698"/>
                  </a:lnTo>
                  <a:lnTo>
                    <a:pt x="21942" y="108156"/>
                  </a:lnTo>
                  <a:lnTo>
                    <a:pt x="25142" y="110614"/>
                  </a:lnTo>
                  <a:lnTo>
                    <a:pt x="28800" y="112625"/>
                  </a:lnTo>
                  <a:lnTo>
                    <a:pt x="32457" y="114413"/>
                  </a:lnTo>
                  <a:lnTo>
                    <a:pt x="36342" y="115977"/>
                  </a:lnTo>
                  <a:lnTo>
                    <a:pt x="40457" y="117318"/>
                  </a:lnTo>
                  <a:lnTo>
                    <a:pt x="44342" y="118212"/>
                  </a:lnTo>
                  <a:lnTo>
                    <a:pt x="48457" y="118882"/>
                  </a:lnTo>
                  <a:lnTo>
                    <a:pt x="53028" y="119329"/>
                  </a:lnTo>
                  <a:lnTo>
                    <a:pt x="57142" y="120000"/>
                  </a:lnTo>
                  <a:lnTo>
                    <a:pt x="65600" y="120000"/>
                  </a:lnTo>
                  <a:lnTo>
                    <a:pt x="74057" y="119776"/>
                  </a:lnTo>
                  <a:lnTo>
                    <a:pt x="74057" y="119776"/>
                  </a:lnTo>
                  <a:lnTo>
                    <a:pt x="78171" y="119329"/>
                  </a:lnTo>
                  <a:lnTo>
                    <a:pt x="82285" y="118882"/>
                  </a:lnTo>
                  <a:lnTo>
                    <a:pt x="86171" y="117765"/>
                  </a:lnTo>
                  <a:lnTo>
                    <a:pt x="89600" y="116648"/>
                  </a:lnTo>
                  <a:lnTo>
                    <a:pt x="93028" y="115307"/>
                  </a:lnTo>
                  <a:lnTo>
                    <a:pt x="96228" y="113743"/>
                  </a:lnTo>
                  <a:lnTo>
                    <a:pt x="99428" y="111955"/>
                  </a:lnTo>
                  <a:lnTo>
                    <a:pt x="102400" y="109944"/>
                  </a:lnTo>
                  <a:lnTo>
                    <a:pt x="105142" y="107932"/>
                  </a:lnTo>
                  <a:lnTo>
                    <a:pt x="107885" y="105474"/>
                  </a:lnTo>
                  <a:lnTo>
                    <a:pt x="109942" y="102569"/>
                  </a:lnTo>
                  <a:lnTo>
                    <a:pt x="112000" y="99441"/>
                  </a:lnTo>
                  <a:lnTo>
                    <a:pt x="113828" y="96312"/>
                  </a:lnTo>
                  <a:lnTo>
                    <a:pt x="115428" y="92960"/>
                  </a:lnTo>
                  <a:lnTo>
                    <a:pt x="116800" y="89162"/>
                  </a:lnTo>
                  <a:lnTo>
                    <a:pt x="117942" y="85139"/>
                  </a:lnTo>
                  <a:lnTo>
                    <a:pt x="117942" y="85139"/>
                  </a:lnTo>
                  <a:lnTo>
                    <a:pt x="118628" y="81340"/>
                  </a:lnTo>
                  <a:lnTo>
                    <a:pt x="119314" y="77541"/>
                  </a:lnTo>
                  <a:lnTo>
                    <a:pt x="119542" y="70391"/>
                  </a:lnTo>
                  <a:lnTo>
                    <a:pt x="120000" y="63016"/>
                  </a:lnTo>
                  <a:lnTo>
                    <a:pt x="120000" y="55418"/>
                  </a:lnTo>
                  <a:lnTo>
                    <a:pt x="120000" y="55418"/>
                  </a:lnTo>
                  <a:lnTo>
                    <a:pt x="120000" y="50279"/>
                  </a:lnTo>
                  <a:lnTo>
                    <a:pt x="119542" y="44916"/>
                  </a:lnTo>
                  <a:lnTo>
                    <a:pt x="118857" y="40000"/>
                  </a:lnTo>
                  <a:lnTo>
                    <a:pt x="117942" y="34860"/>
                  </a:lnTo>
                  <a:lnTo>
                    <a:pt x="116342" y="29944"/>
                  </a:lnTo>
                  <a:lnTo>
                    <a:pt x="114514" y="25251"/>
                  </a:lnTo>
                  <a:lnTo>
                    <a:pt x="112000" y="20558"/>
                  </a:lnTo>
                  <a:lnTo>
                    <a:pt x="109028" y="16312"/>
                  </a:lnTo>
                  <a:lnTo>
                    <a:pt x="109028" y="16312"/>
                  </a:lnTo>
                  <a:close/>
                  <a:moveTo>
                    <a:pt x="115657" y="72625"/>
                  </a:moveTo>
                  <a:lnTo>
                    <a:pt x="115657" y="72625"/>
                  </a:lnTo>
                  <a:lnTo>
                    <a:pt x="115200" y="79776"/>
                  </a:lnTo>
                  <a:lnTo>
                    <a:pt x="114514" y="83575"/>
                  </a:lnTo>
                  <a:lnTo>
                    <a:pt x="113600" y="86927"/>
                  </a:lnTo>
                  <a:lnTo>
                    <a:pt x="112685" y="90502"/>
                  </a:lnTo>
                  <a:lnTo>
                    <a:pt x="111314" y="93631"/>
                  </a:lnTo>
                  <a:lnTo>
                    <a:pt x="109714" y="96759"/>
                  </a:lnTo>
                  <a:lnTo>
                    <a:pt x="107885" y="99664"/>
                  </a:lnTo>
                  <a:lnTo>
                    <a:pt x="107885" y="99664"/>
                  </a:lnTo>
                  <a:lnTo>
                    <a:pt x="104914" y="103463"/>
                  </a:lnTo>
                  <a:lnTo>
                    <a:pt x="101714" y="106592"/>
                  </a:lnTo>
                  <a:lnTo>
                    <a:pt x="97828" y="109497"/>
                  </a:lnTo>
                  <a:lnTo>
                    <a:pt x="93714" y="111284"/>
                  </a:lnTo>
                  <a:lnTo>
                    <a:pt x="89600" y="113072"/>
                  </a:lnTo>
                  <a:lnTo>
                    <a:pt x="85257" y="114413"/>
                  </a:lnTo>
                  <a:lnTo>
                    <a:pt x="80457" y="115307"/>
                  </a:lnTo>
                  <a:lnTo>
                    <a:pt x="75885" y="115977"/>
                  </a:lnTo>
                  <a:lnTo>
                    <a:pt x="75885" y="115977"/>
                  </a:lnTo>
                  <a:lnTo>
                    <a:pt x="71085" y="116201"/>
                  </a:lnTo>
                  <a:lnTo>
                    <a:pt x="66742" y="116648"/>
                  </a:lnTo>
                  <a:lnTo>
                    <a:pt x="61942" y="116648"/>
                  </a:lnTo>
                  <a:lnTo>
                    <a:pt x="57371" y="116201"/>
                  </a:lnTo>
                  <a:lnTo>
                    <a:pt x="52571" y="115977"/>
                  </a:lnTo>
                  <a:lnTo>
                    <a:pt x="48228" y="115307"/>
                  </a:lnTo>
                  <a:lnTo>
                    <a:pt x="43657" y="114189"/>
                  </a:lnTo>
                  <a:lnTo>
                    <a:pt x="39542" y="112849"/>
                  </a:lnTo>
                  <a:lnTo>
                    <a:pt x="35200" y="111284"/>
                  </a:lnTo>
                  <a:lnTo>
                    <a:pt x="31314" y="109497"/>
                  </a:lnTo>
                  <a:lnTo>
                    <a:pt x="27428" y="107262"/>
                  </a:lnTo>
                  <a:lnTo>
                    <a:pt x="23542" y="104804"/>
                  </a:lnTo>
                  <a:lnTo>
                    <a:pt x="20342" y="101899"/>
                  </a:lnTo>
                  <a:lnTo>
                    <a:pt x="17142" y="98547"/>
                  </a:lnTo>
                  <a:lnTo>
                    <a:pt x="14400" y="95195"/>
                  </a:lnTo>
                  <a:lnTo>
                    <a:pt x="11885" y="90949"/>
                  </a:lnTo>
                  <a:lnTo>
                    <a:pt x="11885" y="90949"/>
                  </a:lnTo>
                  <a:lnTo>
                    <a:pt x="9371" y="85363"/>
                  </a:lnTo>
                  <a:lnTo>
                    <a:pt x="7314" y="79776"/>
                  </a:lnTo>
                  <a:lnTo>
                    <a:pt x="5714" y="73519"/>
                  </a:lnTo>
                  <a:lnTo>
                    <a:pt x="4571" y="67039"/>
                  </a:lnTo>
                  <a:lnTo>
                    <a:pt x="3885" y="60111"/>
                  </a:lnTo>
                  <a:lnTo>
                    <a:pt x="3885" y="53631"/>
                  </a:lnTo>
                  <a:lnTo>
                    <a:pt x="4114" y="46703"/>
                  </a:lnTo>
                  <a:lnTo>
                    <a:pt x="5485" y="40223"/>
                  </a:lnTo>
                  <a:lnTo>
                    <a:pt x="7085" y="33966"/>
                  </a:lnTo>
                  <a:lnTo>
                    <a:pt x="8000" y="30837"/>
                  </a:lnTo>
                  <a:lnTo>
                    <a:pt x="9371" y="28156"/>
                  </a:lnTo>
                  <a:lnTo>
                    <a:pt x="10742" y="25027"/>
                  </a:lnTo>
                  <a:lnTo>
                    <a:pt x="12342" y="22346"/>
                  </a:lnTo>
                  <a:lnTo>
                    <a:pt x="13942" y="19888"/>
                  </a:lnTo>
                  <a:lnTo>
                    <a:pt x="16000" y="17430"/>
                  </a:lnTo>
                  <a:lnTo>
                    <a:pt x="18285" y="15195"/>
                  </a:lnTo>
                  <a:lnTo>
                    <a:pt x="20342" y="13184"/>
                  </a:lnTo>
                  <a:lnTo>
                    <a:pt x="22857" y="11173"/>
                  </a:lnTo>
                  <a:lnTo>
                    <a:pt x="25600" y="9608"/>
                  </a:lnTo>
                  <a:lnTo>
                    <a:pt x="28342" y="8044"/>
                  </a:lnTo>
                  <a:lnTo>
                    <a:pt x="31542" y="7150"/>
                  </a:lnTo>
                  <a:lnTo>
                    <a:pt x="34742" y="6256"/>
                  </a:lnTo>
                  <a:lnTo>
                    <a:pt x="38171" y="5363"/>
                  </a:lnTo>
                  <a:lnTo>
                    <a:pt x="38171" y="5363"/>
                  </a:lnTo>
                  <a:lnTo>
                    <a:pt x="45942" y="4469"/>
                  </a:lnTo>
                  <a:lnTo>
                    <a:pt x="54171" y="3798"/>
                  </a:lnTo>
                  <a:lnTo>
                    <a:pt x="62857" y="3351"/>
                  </a:lnTo>
                  <a:lnTo>
                    <a:pt x="71542" y="3798"/>
                  </a:lnTo>
                  <a:lnTo>
                    <a:pt x="75657" y="4022"/>
                  </a:lnTo>
                  <a:lnTo>
                    <a:pt x="80000" y="4692"/>
                  </a:lnTo>
                  <a:lnTo>
                    <a:pt x="83885" y="5586"/>
                  </a:lnTo>
                  <a:lnTo>
                    <a:pt x="88000" y="6927"/>
                  </a:lnTo>
                  <a:lnTo>
                    <a:pt x="91885" y="8044"/>
                  </a:lnTo>
                  <a:lnTo>
                    <a:pt x="95314" y="10055"/>
                  </a:lnTo>
                  <a:lnTo>
                    <a:pt x="98971" y="12067"/>
                  </a:lnTo>
                  <a:lnTo>
                    <a:pt x="102171" y="14301"/>
                  </a:lnTo>
                  <a:lnTo>
                    <a:pt x="102171" y="14301"/>
                  </a:lnTo>
                  <a:lnTo>
                    <a:pt x="104914" y="17206"/>
                  </a:lnTo>
                  <a:lnTo>
                    <a:pt x="107428" y="20335"/>
                  </a:lnTo>
                  <a:lnTo>
                    <a:pt x="109714" y="23463"/>
                  </a:lnTo>
                  <a:lnTo>
                    <a:pt x="111314" y="26815"/>
                  </a:lnTo>
                  <a:lnTo>
                    <a:pt x="112914" y="30167"/>
                  </a:lnTo>
                  <a:lnTo>
                    <a:pt x="113828" y="33966"/>
                  </a:lnTo>
                  <a:lnTo>
                    <a:pt x="114742" y="37765"/>
                  </a:lnTo>
                  <a:lnTo>
                    <a:pt x="115428" y="41564"/>
                  </a:lnTo>
                  <a:lnTo>
                    <a:pt x="116114" y="45586"/>
                  </a:lnTo>
                  <a:lnTo>
                    <a:pt x="116342" y="49608"/>
                  </a:lnTo>
                  <a:lnTo>
                    <a:pt x="116342" y="57653"/>
                  </a:lnTo>
                  <a:lnTo>
                    <a:pt x="116342" y="65474"/>
                  </a:lnTo>
                  <a:lnTo>
                    <a:pt x="115657" y="72625"/>
                  </a:lnTo>
                  <a:lnTo>
                    <a:pt x="115657" y="726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2" name="Google Shape;582;p24"/>
            <p:cNvSpPr/>
            <p:nvPr/>
          </p:nvSpPr>
          <p:spPr>
            <a:xfrm>
              <a:off x="1128" y="2925"/>
              <a:ext cx="600" cy="300"/>
            </a:xfrm>
            <a:custGeom>
              <a:rect b="b" l="l" r="r" t="t"/>
              <a:pathLst>
                <a:path extrusionOk="0" h="120000" w="120000">
                  <a:moveTo>
                    <a:pt x="3918" y="72480"/>
                  </a:moveTo>
                  <a:lnTo>
                    <a:pt x="3918" y="72480"/>
                  </a:lnTo>
                  <a:lnTo>
                    <a:pt x="3918" y="71040"/>
                  </a:lnTo>
                  <a:lnTo>
                    <a:pt x="3428" y="69600"/>
                  </a:lnTo>
                  <a:lnTo>
                    <a:pt x="2938" y="69120"/>
                  </a:lnTo>
                  <a:lnTo>
                    <a:pt x="2204" y="68640"/>
                  </a:lnTo>
                  <a:lnTo>
                    <a:pt x="1224" y="69120"/>
                  </a:lnTo>
                  <a:lnTo>
                    <a:pt x="734" y="69600"/>
                  </a:lnTo>
                  <a:lnTo>
                    <a:pt x="0" y="70560"/>
                  </a:lnTo>
                  <a:lnTo>
                    <a:pt x="0" y="72480"/>
                  </a:lnTo>
                  <a:lnTo>
                    <a:pt x="0" y="72480"/>
                  </a:lnTo>
                  <a:lnTo>
                    <a:pt x="0" y="77760"/>
                  </a:lnTo>
                  <a:lnTo>
                    <a:pt x="489" y="83040"/>
                  </a:lnTo>
                  <a:lnTo>
                    <a:pt x="1469" y="94080"/>
                  </a:lnTo>
                  <a:lnTo>
                    <a:pt x="1714" y="99360"/>
                  </a:lnTo>
                  <a:lnTo>
                    <a:pt x="1714" y="104640"/>
                  </a:lnTo>
                  <a:lnTo>
                    <a:pt x="1469" y="109440"/>
                  </a:lnTo>
                  <a:lnTo>
                    <a:pt x="1224" y="114720"/>
                  </a:lnTo>
                  <a:lnTo>
                    <a:pt x="1224" y="114720"/>
                  </a:lnTo>
                  <a:lnTo>
                    <a:pt x="734" y="116640"/>
                  </a:lnTo>
                  <a:lnTo>
                    <a:pt x="1224" y="118080"/>
                  </a:lnTo>
                  <a:lnTo>
                    <a:pt x="1714" y="118560"/>
                  </a:lnTo>
                  <a:lnTo>
                    <a:pt x="2448" y="119520"/>
                  </a:lnTo>
                  <a:lnTo>
                    <a:pt x="3183" y="120000"/>
                  </a:lnTo>
                  <a:lnTo>
                    <a:pt x="3918" y="119520"/>
                  </a:lnTo>
                  <a:lnTo>
                    <a:pt x="4653" y="118560"/>
                  </a:lnTo>
                  <a:lnTo>
                    <a:pt x="4897" y="117120"/>
                  </a:lnTo>
                  <a:lnTo>
                    <a:pt x="4897" y="117120"/>
                  </a:lnTo>
                  <a:lnTo>
                    <a:pt x="5632" y="111360"/>
                  </a:lnTo>
                  <a:lnTo>
                    <a:pt x="5632" y="106080"/>
                  </a:lnTo>
                  <a:lnTo>
                    <a:pt x="5632" y="100320"/>
                  </a:lnTo>
                  <a:lnTo>
                    <a:pt x="5142" y="95040"/>
                  </a:lnTo>
                  <a:lnTo>
                    <a:pt x="4653" y="84000"/>
                  </a:lnTo>
                  <a:lnTo>
                    <a:pt x="4163" y="78240"/>
                  </a:lnTo>
                  <a:lnTo>
                    <a:pt x="3918" y="72480"/>
                  </a:lnTo>
                  <a:lnTo>
                    <a:pt x="3918" y="72480"/>
                  </a:lnTo>
                  <a:close/>
                  <a:moveTo>
                    <a:pt x="118040" y="50880"/>
                  </a:moveTo>
                  <a:lnTo>
                    <a:pt x="118040" y="50880"/>
                  </a:lnTo>
                  <a:lnTo>
                    <a:pt x="118040" y="48960"/>
                  </a:lnTo>
                  <a:lnTo>
                    <a:pt x="117306" y="48480"/>
                  </a:lnTo>
                  <a:lnTo>
                    <a:pt x="117061" y="47040"/>
                  </a:lnTo>
                  <a:lnTo>
                    <a:pt x="115836" y="47040"/>
                  </a:lnTo>
                  <a:lnTo>
                    <a:pt x="115346" y="47040"/>
                  </a:lnTo>
                  <a:lnTo>
                    <a:pt x="114612" y="47520"/>
                  </a:lnTo>
                  <a:lnTo>
                    <a:pt x="114122" y="48960"/>
                  </a:lnTo>
                  <a:lnTo>
                    <a:pt x="114122" y="50400"/>
                  </a:lnTo>
                  <a:lnTo>
                    <a:pt x="114122" y="50400"/>
                  </a:lnTo>
                  <a:lnTo>
                    <a:pt x="114122" y="57600"/>
                  </a:lnTo>
                  <a:lnTo>
                    <a:pt x="114612" y="64320"/>
                  </a:lnTo>
                  <a:lnTo>
                    <a:pt x="115591" y="77760"/>
                  </a:lnTo>
                  <a:lnTo>
                    <a:pt x="115836" y="84960"/>
                  </a:lnTo>
                  <a:lnTo>
                    <a:pt x="116326" y="91680"/>
                  </a:lnTo>
                  <a:lnTo>
                    <a:pt x="115836" y="98400"/>
                  </a:lnTo>
                  <a:lnTo>
                    <a:pt x="115591" y="105120"/>
                  </a:lnTo>
                  <a:lnTo>
                    <a:pt x="115591" y="105120"/>
                  </a:lnTo>
                  <a:lnTo>
                    <a:pt x="115346" y="107040"/>
                  </a:lnTo>
                  <a:lnTo>
                    <a:pt x="115591" y="108480"/>
                  </a:lnTo>
                  <a:lnTo>
                    <a:pt x="116326" y="109440"/>
                  </a:lnTo>
                  <a:lnTo>
                    <a:pt x="117061" y="109920"/>
                  </a:lnTo>
                  <a:lnTo>
                    <a:pt x="117551" y="110400"/>
                  </a:lnTo>
                  <a:lnTo>
                    <a:pt x="118285" y="109920"/>
                  </a:lnTo>
                  <a:lnTo>
                    <a:pt x="119020" y="109440"/>
                  </a:lnTo>
                  <a:lnTo>
                    <a:pt x="119265" y="108000"/>
                  </a:lnTo>
                  <a:lnTo>
                    <a:pt x="119265" y="108000"/>
                  </a:lnTo>
                  <a:lnTo>
                    <a:pt x="120000" y="100320"/>
                  </a:lnTo>
                  <a:lnTo>
                    <a:pt x="120000" y="93120"/>
                  </a:lnTo>
                  <a:lnTo>
                    <a:pt x="120000" y="86400"/>
                  </a:lnTo>
                  <a:lnTo>
                    <a:pt x="119755" y="79200"/>
                  </a:lnTo>
                  <a:lnTo>
                    <a:pt x="118775" y="65280"/>
                  </a:lnTo>
                  <a:lnTo>
                    <a:pt x="118285" y="58560"/>
                  </a:lnTo>
                  <a:lnTo>
                    <a:pt x="118040" y="50880"/>
                  </a:lnTo>
                  <a:lnTo>
                    <a:pt x="118040" y="50880"/>
                  </a:lnTo>
                  <a:close/>
                  <a:moveTo>
                    <a:pt x="10040" y="47520"/>
                  </a:moveTo>
                  <a:lnTo>
                    <a:pt x="10040" y="47520"/>
                  </a:lnTo>
                  <a:lnTo>
                    <a:pt x="9551" y="46080"/>
                  </a:lnTo>
                  <a:lnTo>
                    <a:pt x="9306" y="45120"/>
                  </a:lnTo>
                  <a:lnTo>
                    <a:pt x="8571" y="44160"/>
                  </a:lnTo>
                  <a:lnTo>
                    <a:pt x="7836" y="43680"/>
                  </a:lnTo>
                  <a:lnTo>
                    <a:pt x="7346" y="44160"/>
                  </a:lnTo>
                  <a:lnTo>
                    <a:pt x="6612" y="45120"/>
                  </a:lnTo>
                  <a:lnTo>
                    <a:pt x="6367" y="45600"/>
                  </a:lnTo>
                  <a:lnTo>
                    <a:pt x="5877" y="47520"/>
                  </a:lnTo>
                  <a:lnTo>
                    <a:pt x="5877" y="47520"/>
                  </a:lnTo>
                  <a:lnTo>
                    <a:pt x="6367" y="55680"/>
                  </a:lnTo>
                  <a:lnTo>
                    <a:pt x="6857" y="64320"/>
                  </a:lnTo>
                  <a:lnTo>
                    <a:pt x="8571" y="80640"/>
                  </a:lnTo>
                  <a:lnTo>
                    <a:pt x="9061" y="88320"/>
                  </a:lnTo>
                  <a:lnTo>
                    <a:pt x="9306" y="97440"/>
                  </a:lnTo>
                  <a:lnTo>
                    <a:pt x="9306" y="105120"/>
                  </a:lnTo>
                  <a:lnTo>
                    <a:pt x="8326" y="113280"/>
                  </a:lnTo>
                  <a:lnTo>
                    <a:pt x="8326" y="113280"/>
                  </a:lnTo>
                  <a:lnTo>
                    <a:pt x="8326" y="115200"/>
                  </a:lnTo>
                  <a:lnTo>
                    <a:pt x="8326" y="116640"/>
                  </a:lnTo>
                  <a:lnTo>
                    <a:pt x="9061" y="117120"/>
                  </a:lnTo>
                  <a:lnTo>
                    <a:pt x="9551" y="118080"/>
                  </a:lnTo>
                  <a:lnTo>
                    <a:pt x="10285" y="118560"/>
                  </a:lnTo>
                  <a:lnTo>
                    <a:pt x="11020" y="118080"/>
                  </a:lnTo>
                  <a:lnTo>
                    <a:pt x="11755" y="117120"/>
                  </a:lnTo>
                  <a:lnTo>
                    <a:pt x="12000" y="116160"/>
                  </a:lnTo>
                  <a:lnTo>
                    <a:pt x="12000" y="116160"/>
                  </a:lnTo>
                  <a:lnTo>
                    <a:pt x="12979" y="107040"/>
                  </a:lnTo>
                  <a:lnTo>
                    <a:pt x="13469" y="98400"/>
                  </a:lnTo>
                  <a:lnTo>
                    <a:pt x="12979" y="90720"/>
                  </a:lnTo>
                  <a:lnTo>
                    <a:pt x="12489" y="81600"/>
                  </a:lnTo>
                  <a:lnTo>
                    <a:pt x="11020" y="65280"/>
                  </a:lnTo>
                  <a:lnTo>
                    <a:pt x="10285" y="56160"/>
                  </a:lnTo>
                  <a:lnTo>
                    <a:pt x="10040" y="47520"/>
                  </a:lnTo>
                  <a:lnTo>
                    <a:pt x="10040" y="47520"/>
                  </a:lnTo>
                  <a:close/>
                  <a:moveTo>
                    <a:pt x="16408" y="31680"/>
                  </a:moveTo>
                  <a:lnTo>
                    <a:pt x="16408" y="31680"/>
                  </a:lnTo>
                  <a:lnTo>
                    <a:pt x="16408" y="30240"/>
                  </a:lnTo>
                  <a:lnTo>
                    <a:pt x="15918" y="28800"/>
                  </a:lnTo>
                  <a:lnTo>
                    <a:pt x="15183" y="28320"/>
                  </a:lnTo>
                  <a:lnTo>
                    <a:pt x="14448" y="27360"/>
                  </a:lnTo>
                  <a:lnTo>
                    <a:pt x="13714" y="27360"/>
                  </a:lnTo>
                  <a:lnTo>
                    <a:pt x="12979" y="28320"/>
                  </a:lnTo>
                  <a:lnTo>
                    <a:pt x="12734" y="29760"/>
                  </a:lnTo>
                  <a:lnTo>
                    <a:pt x="12489" y="30720"/>
                  </a:lnTo>
                  <a:lnTo>
                    <a:pt x="12489" y="30720"/>
                  </a:lnTo>
                  <a:lnTo>
                    <a:pt x="12734" y="40800"/>
                  </a:lnTo>
                  <a:lnTo>
                    <a:pt x="13469" y="50880"/>
                  </a:lnTo>
                  <a:lnTo>
                    <a:pt x="15428" y="71040"/>
                  </a:lnTo>
                  <a:lnTo>
                    <a:pt x="16408" y="80640"/>
                  </a:lnTo>
                  <a:lnTo>
                    <a:pt x="16897" y="90720"/>
                  </a:lnTo>
                  <a:lnTo>
                    <a:pt x="16408" y="100320"/>
                  </a:lnTo>
                  <a:lnTo>
                    <a:pt x="16163" y="105120"/>
                  </a:lnTo>
                  <a:lnTo>
                    <a:pt x="15428" y="110400"/>
                  </a:lnTo>
                  <a:lnTo>
                    <a:pt x="15428" y="110400"/>
                  </a:lnTo>
                  <a:lnTo>
                    <a:pt x="15183" y="111840"/>
                  </a:lnTo>
                  <a:lnTo>
                    <a:pt x="15428" y="113280"/>
                  </a:lnTo>
                  <a:lnTo>
                    <a:pt x="15918" y="114720"/>
                  </a:lnTo>
                  <a:lnTo>
                    <a:pt x="16408" y="115200"/>
                  </a:lnTo>
                  <a:lnTo>
                    <a:pt x="17632" y="115200"/>
                  </a:lnTo>
                  <a:lnTo>
                    <a:pt x="18122" y="115200"/>
                  </a:lnTo>
                  <a:lnTo>
                    <a:pt x="18612" y="113760"/>
                  </a:lnTo>
                  <a:lnTo>
                    <a:pt x="19346" y="112800"/>
                  </a:lnTo>
                  <a:lnTo>
                    <a:pt x="19346" y="112800"/>
                  </a:lnTo>
                  <a:lnTo>
                    <a:pt x="19836" y="107040"/>
                  </a:lnTo>
                  <a:lnTo>
                    <a:pt x="20326" y="102720"/>
                  </a:lnTo>
                  <a:lnTo>
                    <a:pt x="20571" y="92640"/>
                  </a:lnTo>
                  <a:lnTo>
                    <a:pt x="20326" y="82560"/>
                  </a:lnTo>
                  <a:lnTo>
                    <a:pt x="19591" y="72480"/>
                  </a:lnTo>
                  <a:lnTo>
                    <a:pt x="17632" y="52320"/>
                  </a:lnTo>
                  <a:lnTo>
                    <a:pt x="16897" y="41760"/>
                  </a:lnTo>
                  <a:lnTo>
                    <a:pt x="16408" y="31680"/>
                  </a:lnTo>
                  <a:lnTo>
                    <a:pt x="16408" y="31680"/>
                  </a:lnTo>
                  <a:close/>
                  <a:moveTo>
                    <a:pt x="98938" y="15360"/>
                  </a:moveTo>
                  <a:lnTo>
                    <a:pt x="98938" y="15360"/>
                  </a:lnTo>
                  <a:lnTo>
                    <a:pt x="98448" y="14400"/>
                  </a:lnTo>
                  <a:lnTo>
                    <a:pt x="98204" y="12960"/>
                  </a:lnTo>
                  <a:lnTo>
                    <a:pt x="97469" y="12000"/>
                  </a:lnTo>
                  <a:lnTo>
                    <a:pt x="96734" y="11520"/>
                  </a:lnTo>
                  <a:lnTo>
                    <a:pt x="96000" y="12000"/>
                  </a:lnTo>
                  <a:lnTo>
                    <a:pt x="95510" y="12960"/>
                  </a:lnTo>
                  <a:lnTo>
                    <a:pt x="95020" y="13440"/>
                  </a:lnTo>
                  <a:lnTo>
                    <a:pt x="94775" y="15360"/>
                  </a:lnTo>
                  <a:lnTo>
                    <a:pt x="94775" y="15360"/>
                  </a:lnTo>
                  <a:lnTo>
                    <a:pt x="95510" y="26880"/>
                  </a:lnTo>
                  <a:lnTo>
                    <a:pt x="96489" y="37440"/>
                  </a:lnTo>
                  <a:lnTo>
                    <a:pt x="98938" y="60480"/>
                  </a:lnTo>
                  <a:lnTo>
                    <a:pt x="99918" y="71520"/>
                  </a:lnTo>
                  <a:lnTo>
                    <a:pt x="100653" y="82560"/>
                  </a:lnTo>
                  <a:lnTo>
                    <a:pt x="100653" y="88320"/>
                  </a:lnTo>
                  <a:lnTo>
                    <a:pt x="100163" y="94080"/>
                  </a:lnTo>
                  <a:lnTo>
                    <a:pt x="99918" y="99360"/>
                  </a:lnTo>
                  <a:lnTo>
                    <a:pt x="98938" y="105120"/>
                  </a:lnTo>
                  <a:lnTo>
                    <a:pt x="98938" y="105120"/>
                  </a:lnTo>
                  <a:lnTo>
                    <a:pt x="98938" y="106560"/>
                  </a:lnTo>
                  <a:lnTo>
                    <a:pt x="99183" y="108000"/>
                  </a:lnTo>
                  <a:lnTo>
                    <a:pt x="99428" y="109440"/>
                  </a:lnTo>
                  <a:lnTo>
                    <a:pt x="100163" y="109920"/>
                  </a:lnTo>
                  <a:lnTo>
                    <a:pt x="100897" y="109920"/>
                  </a:lnTo>
                  <a:lnTo>
                    <a:pt x="101632" y="109920"/>
                  </a:lnTo>
                  <a:lnTo>
                    <a:pt x="102367" y="108480"/>
                  </a:lnTo>
                  <a:lnTo>
                    <a:pt x="102857" y="107040"/>
                  </a:lnTo>
                  <a:lnTo>
                    <a:pt x="102857" y="107040"/>
                  </a:lnTo>
                  <a:lnTo>
                    <a:pt x="103591" y="101760"/>
                  </a:lnTo>
                  <a:lnTo>
                    <a:pt x="104081" y="96000"/>
                  </a:lnTo>
                  <a:lnTo>
                    <a:pt x="104326" y="89760"/>
                  </a:lnTo>
                  <a:lnTo>
                    <a:pt x="104326" y="84480"/>
                  </a:lnTo>
                  <a:lnTo>
                    <a:pt x="104081" y="72960"/>
                  </a:lnTo>
                  <a:lnTo>
                    <a:pt x="102857" y="61920"/>
                  </a:lnTo>
                  <a:lnTo>
                    <a:pt x="100163" y="38880"/>
                  </a:lnTo>
                  <a:lnTo>
                    <a:pt x="99183" y="27360"/>
                  </a:lnTo>
                  <a:lnTo>
                    <a:pt x="98938" y="15360"/>
                  </a:lnTo>
                  <a:lnTo>
                    <a:pt x="98938" y="15360"/>
                  </a:lnTo>
                  <a:close/>
                  <a:moveTo>
                    <a:pt x="103346" y="23040"/>
                  </a:moveTo>
                  <a:lnTo>
                    <a:pt x="103346" y="23040"/>
                  </a:lnTo>
                  <a:lnTo>
                    <a:pt x="104081" y="33600"/>
                  </a:lnTo>
                  <a:lnTo>
                    <a:pt x="105061" y="43680"/>
                  </a:lnTo>
                  <a:lnTo>
                    <a:pt x="107755" y="64320"/>
                  </a:lnTo>
                  <a:lnTo>
                    <a:pt x="108734" y="74880"/>
                  </a:lnTo>
                  <a:lnTo>
                    <a:pt x="109469" y="84960"/>
                  </a:lnTo>
                  <a:lnTo>
                    <a:pt x="109469" y="90720"/>
                  </a:lnTo>
                  <a:lnTo>
                    <a:pt x="108979" y="96000"/>
                  </a:lnTo>
                  <a:lnTo>
                    <a:pt x="108734" y="101280"/>
                  </a:lnTo>
                  <a:lnTo>
                    <a:pt x="108000" y="106560"/>
                  </a:lnTo>
                  <a:lnTo>
                    <a:pt x="108000" y="106560"/>
                  </a:lnTo>
                  <a:lnTo>
                    <a:pt x="108000" y="108000"/>
                  </a:lnTo>
                  <a:lnTo>
                    <a:pt x="108000" y="109440"/>
                  </a:lnTo>
                  <a:lnTo>
                    <a:pt x="108734" y="110400"/>
                  </a:lnTo>
                  <a:lnTo>
                    <a:pt x="109469" y="111360"/>
                  </a:lnTo>
                  <a:lnTo>
                    <a:pt x="110204" y="111360"/>
                  </a:lnTo>
                  <a:lnTo>
                    <a:pt x="110693" y="111360"/>
                  </a:lnTo>
                  <a:lnTo>
                    <a:pt x="111428" y="109920"/>
                  </a:lnTo>
                  <a:lnTo>
                    <a:pt x="111918" y="108480"/>
                  </a:lnTo>
                  <a:lnTo>
                    <a:pt x="111918" y="108480"/>
                  </a:lnTo>
                  <a:lnTo>
                    <a:pt x="112408" y="103200"/>
                  </a:lnTo>
                  <a:lnTo>
                    <a:pt x="113142" y="97920"/>
                  </a:lnTo>
                  <a:lnTo>
                    <a:pt x="113142" y="92640"/>
                  </a:lnTo>
                  <a:lnTo>
                    <a:pt x="113142" y="87360"/>
                  </a:lnTo>
                  <a:lnTo>
                    <a:pt x="112897" y="76320"/>
                  </a:lnTo>
                  <a:lnTo>
                    <a:pt x="111428" y="65760"/>
                  </a:lnTo>
                  <a:lnTo>
                    <a:pt x="108979" y="45120"/>
                  </a:lnTo>
                  <a:lnTo>
                    <a:pt x="107755" y="34080"/>
                  </a:lnTo>
                  <a:lnTo>
                    <a:pt x="107265" y="23520"/>
                  </a:lnTo>
                  <a:lnTo>
                    <a:pt x="107265" y="23520"/>
                  </a:lnTo>
                  <a:lnTo>
                    <a:pt x="107020" y="21600"/>
                  </a:lnTo>
                  <a:lnTo>
                    <a:pt x="106775" y="20160"/>
                  </a:lnTo>
                  <a:lnTo>
                    <a:pt x="106040" y="19680"/>
                  </a:lnTo>
                  <a:lnTo>
                    <a:pt x="105306" y="19680"/>
                  </a:lnTo>
                  <a:lnTo>
                    <a:pt x="104571" y="19680"/>
                  </a:lnTo>
                  <a:lnTo>
                    <a:pt x="104081" y="20160"/>
                  </a:lnTo>
                  <a:lnTo>
                    <a:pt x="103591" y="21600"/>
                  </a:lnTo>
                  <a:lnTo>
                    <a:pt x="103346" y="23040"/>
                  </a:lnTo>
                  <a:lnTo>
                    <a:pt x="103346" y="23040"/>
                  </a:lnTo>
                  <a:close/>
                  <a:moveTo>
                    <a:pt x="24734" y="16800"/>
                  </a:moveTo>
                  <a:lnTo>
                    <a:pt x="24734" y="16800"/>
                  </a:lnTo>
                  <a:lnTo>
                    <a:pt x="24244" y="14880"/>
                  </a:lnTo>
                  <a:lnTo>
                    <a:pt x="24000" y="13440"/>
                  </a:lnTo>
                  <a:lnTo>
                    <a:pt x="23265" y="12960"/>
                  </a:lnTo>
                  <a:lnTo>
                    <a:pt x="22530" y="12960"/>
                  </a:lnTo>
                  <a:lnTo>
                    <a:pt x="22040" y="12960"/>
                  </a:lnTo>
                  <a:lnTo>
                    <a:pt x="21306" y="13440"/>
                  </a:lnTo>
                  <a:lnTo>
                    <a:pt x="20571" y="14880"/>
                  </a:lnTo>
                  <a:lnTo>
                    <a:pt x="20571" y="16320"/>
                  </a:lnTo>
                  <a:lnTo>
                    <a:pt x="20571" y="16320"/>
                  </a:lnTo>
                  <a:lnTo>
                    <a:pt x="20816" y="28320"/>
                  </a:lnTo>
                  <a:lnTo>
                    <a:pt x="21551" y="40320"/>
                  </a:lnTo>
                  <a:lnTo>
                    <a:pt x="24000" y="64320"/>
                  </a:lnTo>
                  <a:lnTo>
                    <a:pt x="24979" y="75840"/>
                  </a:lnTo>
                  <a:lnTo>
                    <a:pt x="25469" y="87840"/>
                  </a:lnTo>
                  <a:lnTo>
                    <a:pt x="25469" y="94080"/>
                  </a:lnTo>
                  <a:lnTo>
                    <a:pt x="24979" y="99840"/>
                  </a:lnTo>
                  <a:lnTo>
                    <a:pt x="24734" y="106080"/>
                  </a:lnTo>
                  <a:lnTo>
                    <a:pt x="23755" y="111840"/>
                  </a:lnTo>
                  <a:lnTo>
                    <a:pt x="23755" y="111840"/>
                  </a:lnTo>
                  <a:lnTo>
                    <a:pt x="23755" y="113280"/>
                  </a:lnTo>
                  <a:lnTo>
                    <a:pt x="24000" y="114720"/>
                  </a:lnTo>
                  <a:lnTo>
                    <a:pt x="24244" y="116160"/>
                  </a:lnTo>
                  <a:lnTo>
                    <a:pt x="24979" y="116640"/>
                  </a:lnTo>
                  <a:lnTo>
                    <a:pt x="25714" y="116640"/>
                  </a:lnTo>
                  <a:lnTo>
                    <a:pt x="26448" y="116640"/>
                  </a:lnTo>
                  <a:lnTo>
                    <a:pt x="27183" y="115200"/>
                  </a:lnTo>
                  <a:lnTo>
                    <a:pt x="27428" y="113760"/>
                  </a:lnTo>
                  <a:lnTo>
                    <a:pt x="27428" y="113760"/>
                  </a:lnTo>
                  <a:lnTo>
                    <a:pt x="28408" y="108000"/>
                  </a:lnTo>
                  <a:lnTo>
                    <a:pt x="29142" y="101760"/>
                  </a:lnTo>
                  <a:lnTo>
                    <a:pt x="29387" y="96000"/>
                  </a:lnTo>
                  <a:lnTo>
                    <a:pt x="29387" y="89760"/>
                  </a:lnTo>
                  <a:lnTo>
                    <a:pt x="29142" y="77760"/>
                  </a:lnTo>
                  <a:lnTo>
                    <a:pt x="28163" y="65760"/>
                  </a:lnTo>
                  <a:lnTo>
                    <a:pt x="25714" y="40800"/>
                  </a:lnTo>
                  <a:lnTo>
                    <a:pt x="24979" y="28800"/>
                  </a:lnTo>
                  <a:lnTo>
                    <a:pt x="24734" y="16800"/>
                  </a:lnTo>
                  <a:lnTo>
                    <a:pt x="24734" y="16800"/>
                  </a:lnTo>
                  <a:close/>
                  <a:moveTo>
                    <a:pt x="32326" y="11040"/>
                  </a:moveTo>
                  <a:lnTo>
                    <a:pt x="32326" y="11040"/>
                  </a:lnTo>
                  <a:lnTo>
                    <a:pt x="31836" y="9600"/>
                  </a:lnTo>
                  <a:lnTo>
                    <a:pt x="31591" y="8160"/>
                  </a:lnTo>
                  <a:lnTo>
                    <a:pt x="30857" y="7680"/>
                  </a:lnTo>
                  <a:lnTo>
                    <a:pt x="30122" y="6720"/>
                  </a:lnTo>
                  <a:lnTo>
                    <a:pt x="29387" y="6720"/>
                  </a:lnTo>
                  <a:lnTo>
                    <a:pt x="28897" y="7680"/>
                  </a:lnTo>
                  <a:lnTo>
                    <a:pt x="28163" y="8640"/>
                  </a:lnTo>
                  <a:lnTo>
                    <a:pt x="28163" y="11040"/>
                  </a:lnTo>
                  <a:lnTo>
                    <a:pt x="28163" y="11040"/>
                  </a:lnTo>
                  <a:lnTo>
                    <a:pt x="28408" y="23040"/>
                  </a:lnTo>
                  <a:lnTo>
                    <a:pt x="29387" y="34080"/>
                  </a:lnTo>
                  <a:lnTo>
                    <a:pt x="31591" y="58560"/>
                  </a:lnTo>
                  <a:lnTo>
                    <a:pt x="32571" y="70560"/>
                  </a:lnTo>
                  <a:lnTo>
                    <a:pt x="32816" y="82560"/>
                  </a:lnTo>
                  <a:lnTo>
                    <a:pt x="32816" y="87840"/>
                  </a:lnTo>
                  <a:lnTo>
                    <a:pt x="32571" y="94080"/>
                  </a:lnTo>
                  <a:lnTo>
                    <a:pt x="32326" y="99840"/>
                  </a:lnTo>
                  <a:lnTo>
                    <a:pt x="31102" y="106080"/>
                  </a:lnTo>
                  <a:lnTo>
                    <a:pt x="31102" y="106080"/>
                  </a:lnTo>
                  <a:lnTo>
                    <a:pt x="31102" y="108000"/>
                  </a:lnTo>
                  <a:lnTo>
                    <a:pt x="31591" y="109440"/>
                  </a:lnTo>
                  <a:lnTo>
                    <a:pt x="31836" y="109920"/>
                  </a:lnTo>
                  <a:lnTo>
                    <a:pt x="32571" y="110400"/>
                  </a:lnTo>
                  <a:lnTo>
                    <a:pt x="33306" y="111360"/>
                  </a:lnTo>
                  <a:lnTo>
                    <a:pt x="34040" y="110400"/>
                  </a:lnTo>
                  <a:lnTo>
                    <a:pt x="34530" y="109920"/>
                  </a:lnTo>
                  <a:lnTo>
                    <a:pt x="35020" y="108480"/>
                  </a:lnTo>
                  <a:lnTo>
                    <a:pt x="35020" y="108480"/>
                  </a:lnTo>
                  <a:lnTo>
                    <a:pt x="36000" y="102720"/>
                  </a:lnTo>
                  <a:lnTo>
                    <a:pt x="36734" y="96000"/>
                  </a:lnTo>
                  <a:lnTo>
                    <a:pt x="36979" y="89760"/>
                  </a:lnTo>
                  <a:lnTo>
                    <a:pt x="36979" y="84000"/>
                  </a:lnTo>
                  <a:lnTo>
                    <a:pt x="36734" y="71520"/>
                  </a:lnTo>
                  <a:lnTo>
                    <a:pt x="35510" y="59520"/>
                  </a:lnTo>
                  <a:lnTo>
                    <a:pt x="33306" y="35520"/>
                  </a:lnTo>
                  <a:lnTo>
                    <a:pt x="32571" y="23520"/>
                  </a:lnTo>
                  <a:lnTo>
                    <a:pt x="32326" y="11040"/>
                  </a:lnTo>
                  <a:lnTo>
                    <a:pt x="32326" y="11040"/>
                  </a:lnTo>
                  <a:close/>
                  <a:moveTo>
                    <a:pt x="39673" y="7680"/>
                  </a:moveTo>
                  <a:lnTo>
                    <a:pt x="39673" y="7680"/>
                  </a:lnTo>
                  <a:lnTo>
                    <a:pt x="39428" y="5280"/>
                  </a:lnTo>
                  <a:lnTo>
                    <a:pt x="38938" y="4800"/>
                  </a:lnTo>
                  <a:lnTo>
                    <a:pt x="38448" y="3360"/>
                  </a:lnTo>
                  <a:lnTo>
                    <a:pt x="37714" y="3360"/>
                  </a:lnTo>
                  <a:lnTo>
                    <a:pt x="36979" y="3360"/>
                  </a:lnTo>
                  <a:lnTo>
                    <a:pt x="36244" y="4320"/>
                  </a:lnTo>
                  <a:lnTo>
                    <a:pt x="36000" y="5280"/>
                  </a:lnTo>
                  <a:lnTo>
                    <a:pt x="35510" y="6720"/>
                  </a:lnTo>
                  <a:lnTo>
                    <a:pt x="35510" y="6720"/>
                  </a:lnTo>
                  <a:lnTo>
                    <a:pt x="36000" y="18720"/>
                  </a:lnTo>
                  <a:lnTo>
                    <a:pt x="36979" y="30720"/>
                  </a:lnTo>
                  <a:lnTo>
                    <a:pt x="39428" y="55200"/>
                  </a:lnTo>
                  <a:lnTo>
                    <a:pt x="40163" y="67200"/>
                  </a:lnTo>
                  <a:lnTo>
                    <a:pt x="40653" y="78240"/>
                  </a:lnTo>
                  <a:lnTo>
                    <a:pt x="40408" y="84480"/>
                  </a:lnTo>
                  <a:lnTo>
                    <a:pt x="40408" y="90720"/>
                  </a:lnTo>
                  <a:lnTo>
                    <a:pt x="39673" y="96480"/>
                  </a:lnTo>
                  <a:lnTo>
                    <a:pt x="38693" y="102720"/>
                  </a:lnTo>
                  <a:lnTo>
                    <a:pt x="38693" y="102720"/>
                  </a:lnTo>
                  <a:lnTo>
                    <a:pt x="38693" y="103680"/>
                  </a:lnTo>
                  <a:lnTo>
                    <a:pt x="38938" y="105120"/>
                  </a:lnTo>
                  <a:lnTo>
                    <a:pt x="39428" y="106560"/>
                  </a:lnTo>
                  <a:lnTo>
                    <a:pt x="40163" y="107040"/>
                  </a:lnTo>
                  <a:lnTo>
                    <a:pt x="40653" y="107040"/>
                  </a:lnTo>
                  <a:lnTo>
                    <a:pt x="41387" y="107040"/>
                  </a:lnTo>
                  <a:lnTo>
                    <a:pt x="42122" y="106560"/>
                  </a:lnTo>
                  <a:lnTo>
                    <a:pt x="42857" y="104640"/>
                  </a:lnTo>
                  <a:lnTo>
                    <a:pt x="42857" y="104640"/>
                  </a:lnTo>
                  <a:lnTo>
                    <a:pt x="43591" y="98400"/>
                  </a:lnTo>
                  <a:lnTo>
                    <a:pt x="44081" y="92640"/>
                  </a:lnTo>
                  <a:lnTo>
                    <a:pt x="44571" y="86400"/>
                  </a:lnTo>
                  <a:lnTo>
                    <a:pt x="44571" y="80640"/>
                  </a:lnTo>
                  <a:lnTo>
                    <a:pt x="44081" y="68640"/>
                  </a:lnTo>
                  <a:lnTo>
                    <a:pt x="43102" y="56160"/>
                  </a:lnTo>
                  <a:lnTo>
                    <a:pt x="40653" y="32160"/>
                  </a:lnTo>
                  <a:lnTo>
                    <a:pt x="40163" y="19680"/>
                  </a:lnTo>
                  <a:lnTo>
                    <a:pt x="39673" y="7680"/>
                  </a:lnTo>
                  <a:lnTo>
                    <a:pt x="39673" y="7680"/>
                  </a:lnTo>
                  <a:close/>
                  <a:moveTo>
                    <a:pt x="48734" y="5280"/>
                  </a:moveTo>
                  <a:lnTo>
                    <a:pt x="48734" y="5280"/>
                  </a:lnTo>
                  <a:lnTo>
                    <a:pt x="48734" y="3360"/>
                  </a:lnTo>
                  <a:lnTo>
                    <a:pt x="48244" y="1920"/>
                  </a:lnTo>
                  <a:lnTo>
                    <a:pt x="47510" y="1440"/>
                  </a:lnTo>
                  <a:lnTo>
                    <a:pt x="47020" y="1440"/>
                  </a:lnTo>
                  <a:lnTo>
                    <a:pt x="45795" y="1440"/>
                  </a:lnTo>
                  <a:lnTo>
                    <a:pt x="45551" y="1920"/>
                  </a:lnTo>
                  <a:lnTo>
                    <a:pt x="44816" y="3360"/>
                  </a:lnTo>
                  <a:lnTo>
                    <a:pt x="44816" y="4800"/>
                  </a:lnTo>
                  <a:lnTo>
                    <a:pt x="44816" y="4800"/>
                  </a:lnTo>
                  <a:lnTo>
                    <a:pt x="45306" y="16800"/>
                  </a:lnTo>
                  <a:lnTo>
                    <a:pt x="45795" y="28800"/>
                  </a:lnTo>
                  <a:lnTo>
                    <a:pt x="48244" y="52320"/>
                  </a:lnTo>
                  <a:lnTo>
                    <a:pt x="49224" y="64320"/>
                  </a:lnTo>
                  <a:lnTo>
                    <a:pt x="49714" y="76320"/>
                  </a:lnTo>
                  <a:lnTo>
                    <a:pt x="49714" y="82560"/>
                  </a:lnTo>
                  <a:lnTo>
                    <a:pt x="49224" y="88320"/>
                  </a:lnTo>
                  <a:lnTo>
                    <a:pt x="48734" y="94560"/>
                  </a:lnTo>
                  <a:lnTo>
                    <a:pt x="48000" y="100320"/>
                  </a:lnTo>
                  <a:lnTo>
                    <a:pt x="48000" y="100320"/>
                  </a:lnTo>
                  <a:lnTo>
                    <a:pt x="48000" y="101760"/>
                  </a:lnTo>
                  <a:lnTo>
                    <a:pt x="48000" y="103200"/>
                  </a:lnTo>
                  <a:lnTo>
                    <a:pt x="48734" y="104640"/>
                  </a:lnTo>
                  <a:lnTo>
                    <a:pt x="49224" y="105120"/>
                  </a:lnTo>
                  <a:lnTo>
                    <a:pt x="49959" y="105120"/>
                  </a:lnTo>
                  <a:lnTo>
                    <a:pt x="50693" y="105120"/>
                  </a:lnTo>
                  <a:lnTo>
                    <a:pt x="51428" y="103680"/>
                  </a:lnTo>
                  <a:lnTo>
                    <a:pt x="51673" y="102720"/>
                  </a:lnTo>
                  <a:lnTo>
                    <a:pt x="51673" y="102720"/>
                  </a:lnTo>
                  <a:lnTo>
                    <a:pt x="52653" y="96480"/>
                  </a:lnTo>
                  <a:lnTo>
                    <a:pt x="53142" y="90720"/>
                  </a:lnTo>
                  <a:lnTo>
                    <a:pt x="53387" y="84480"/>
                  </a:lnTo>
                  <a:lnTo>
                    <a:pt x="53632" y="78240"/>
                  </a:lnTo>
                  <a:lnTo>
                    <a:pt x="53142" y="66240"/>
                  </a:lnTo>
                  <a:lnTo>
                    <a:pt x="52408" y="53760"/>
                  </a:lnTo>
                  <a:lnTo>
                    <a:pt x="49959" y="29760"/>
                  </a:lnTo>
                  <a:lnTo>
                    <a:pt x="48979" y="17280"/>
                  </a:lnTo>
                  <a:lnTo>
                    <a:pt x="48734" y="5280"/>
                  </a:lnTo>
                  <a:lnTo>
                    <a:pt x="48734" y="5280"/>
                  </a:lnTo>
                  <a:close/>
                  <a:moveTo>
                    <a:pt x="56571" y="6720"/>
                  </a:moveTo>
                  <a:lnTo>
                    <a:pt x="56571" y="6720"/>
                  </a:lnTo>
                  <a:lnTo>
                    <a:pt x="56081" y="4800"/>
                  </a:lnTo>
                  <a:lnTo>
                    <a:pt x="55836" y="3360"/>
                  </a:lnTo>
                  <a:lnTo>
                    <a:pt x="55102" y="2880"/>
                  </a:lnTo>
                  <a:lnTo>
                    <a:pt x="54367" y="2880"/>
                  </a:lnTo>
                  <a:lnTo>
                    <a:pt x="53632" y="2880"/>
                  </a:lnTo>
                  <a:lnTo>
                    <a:pt x="53142" y="3360"/>
                  </a:lnTo>
                  <a:lnTo>
                    <a:pt x="52653" y="4800"/>
                  </a:lnTo>
                  <a:lnTo>
                    <a:pt x="52408" y="6240"/>
                  </a:lnTo>
                  <a:lnTo>
                    <a:pt x="52408" y="6240"/>
                  </a:lnTo>
                  <a:lnTo>
                    <a:pt x="52653" y="18240"/>
                  </a:lnTo>
                  <a:lnTo>
                    <a:pt x="53632" y="30240"/>
                  </a:lnTo>
                  <a:lnTo>
                    <a:pt x="56081" y="54240"/>
                  </a:lnTo>
                  <a:lnTo>
                    <a:pt x="56816" y="65760"/>
                  </a:lnTo>
                  <a:lnTo>
                    <a:pt x="57551" y="77760"/>
                  </a:lnTo>
                  <a:lnTo>
                    <a:pt x="57061" y="84000"/>
                  </a:lnTo>
                  <a:lnTo>
                    <a:pt x="57061" y="89760"/>
                  </a:lnTo>
                  <a:lnTo>
                    <a:pt x="56571" y="96000"/>
                  </a:lnTo>
                  <a:lnTo>
                    <a:pt x="55346" y="101760"/>
                  </a:lnTo>
                  <a:lnTo>
                    <a:pt x="55346" y="101760"/>
                  </a:lnTo>
                  <a:lnTo>
                    <a:pt x="55346" y="103200"/>
                  </a:lnTo>
                  <a:lnTo>
                    <a:pt x="55836" y="104640"/>
                  </a:lnTo>
                  <a:lnTo>
                    <a:pt x="56081" y="106080"/>
                  </a:lnTo>
                  <a:lnTo>
                    <a:pt x="56816" y="106560"/>
                  </a:lnTo>
                  <a:lnTo>
                    <a:pt x="57551" y="106560"/>
                  </a:lnTo>
                  <a:lnTo>
                    <a:pt x="58285" y="106560"/>
                  </a:lnTo>
                  <a:lnTo>
                    <a:pt x="58775" y="105120"/>
                  </a:lnTo>
                  <a:lnTo>
                    <a:pt x="59510" y="103680"/>
                  </a:lnTo>
                  <a:lnTo>
                    <a:pt x="59510" y="103680"/>
                  </a:lnTo>
                  <a:lnTo>
                    <a:pt x="60244" y="97920"/>
                  </a:lnTo>
                  <a:lnTo>
                    <a:pt x="60979" y="91680"/>
                  </a:lnTo>
                  <a:lnTo>
                    <a:pt x="61224" y="85920"/>
                  </a:lnTo>
                  <a:lnTo>
                    <a:pt x="61224" y="79680"/>
                  </a:lnTo>
                  <a:lnTo>
                    <a:pt x="60979" y="67680"/>
                  </a:lnTo>
                  <a:lnTo>
                    <a:pt x="60000" y="55680"/>
                  </a:lnTo>
                  <a:lnTo>
                    <a:pt x="57551" y="30720"/>
                  </a:lnTo>
                  <a:lnTo>
                    <a:pt x="56816" y="18720"/>
                  </a:lnTo>
                  <a:lnTo>
                    <a:pt x="56571" y="6720"/>
                  </a:lnTo>
                  <a:lnTo>
                    <a:pt x="56571" y="6720"/>
                  </a:lnTo>
                  <a:close/>
                  <a:moveTo>
                    <a:pt x="63428" y="6720"/>
                  </a:moveTo>
                  <a:lnTo>
                    <a:pt x="63428" y="6720"/>
                  </a:lnTo>
                  <a:lnTo>
                    <a:pt x="63428" y="4800"/>
                  </a:lnTo>
                  <a:lnTo>
                    <a:pt x="62693" y="4320"/>
                  </a:lnTo>
                  <a:lnTo>
                    <a:pt x="61959" y="2880"/>
                  </a:lnTo>
                  <a:lnTo>
                    <a:pt x="61224" y="2880"/>
                  </a:lnTo>
                  <a:lnTo>
                    <a:pt x="60489" y="2880"/>
                  </a:lnTo>
                  <a:lnTo>
                    <a:pt x="60000" y="3360"/>
                  </a:lnTo>
                  <a:lnTo>
                    <a:pt x="59510" y="4800"/>
                  </a:lnTo>
                  <a:lnTo>
                    <a:pt x="59265" y="6240"/>
                  </a:lnTo>
                  <a:lnTo>
                    <a:pt x="59265" y="6240"/>
                  </a:lnTo>
                  <a:lnTo>
                    <a:pt x="59510" y="18240"/>
                  </a:lnTo>
                  <a:lnTo>
                    <a:pt x="60489" y="30240"/>
                  </a:lnTo>
                  <a:lnTo>
                    <a:pt x="62938" y="54240"/>
                  </a:lnTo>
                  <a:lnTo>
                    <a:pt x="63918" y="66240"/>
                  </a:lnTo>
                  <a:lnTo>
                    <a:pt x="64408" y="77760"/>
                  </a:lnTo>
                  <a:lnTo>
                    <a:pt x="64408" y="84000"/>
                  </a:lnTo>
                  <a:lnTo>
                    <a:pt x="63918" y="89760"/>
                  </a:lnTo>
                  <a:lnTo>
                    <a:pt x="63428" y="96000"/>
                  </a:lnTo>
                  <a:lnTo>
                    <a:pt x="62693" y="101760"/>
                  </a:lnTo>
                  <a:lnTo>
                    <a:pt x="62693" y="101760"/>
                  </a:lnTo>
                  <a:lnTo>
                    <a:pt x="62204" y="103200"/>
                  </a:lnTo>
                  <a:lnTo>
                    <a:pt x="62693" y="104640"/>
                  </a:lnTo>
                  <a:lnTo>
                    <a:pt x="62938" y="106080"/>
                  </a:lnTo>
                  <a:lnTo>
                    <a:pt x="63673" y="106560"/>
                  </a:lnTo>
                  <a:lnTo>
                    <a:pt x="64653" y="106560"/>
                  </a:lnTo>
                  <a:lnTo>
                    <a:pt x="65387" y="106560"/>
                  </a:lnTo>
                  <a:lnTo>
                    <a:pt x="66122" y="106080"/>
                  </a:lnTo>
                  <a:lnTo>
                    <a:pt x="66367" y="103680"/>
                  </a:lnTo>
                  <a:lnTo>
                    <a:pt x="66367" y="103680"/>
                  </a:lnTo>
                  <a:lnTo>
                    <a:pt x="67102" y="97920"/>
                  </a:lnTo>
                  <a:lnTo>
                    <a:pt x="67836" y="91680"/>
                  </a:lnTo>
                  <a:lnTo>
                    <a:pt x="68081" y="85920"/>
                  </a:lnTo>
                  <a:lnTo>
                    <a:pt x="68081" y="79680"/>
                  </a:lnTo>
                  <a:lnTo>
                    <a:pt x="67836" y="67680"/>
                  </a:lnTo>
                  <a:lnTo>
                    <a:pt x="67102" y="55680"/>
                  </a:lnTo>
                  <a:lnTo>
                    <a:pt x="64653" y="31680"/>
                  </a:lnTo>
                  <a:lnTo>
                    <a:pt x="63673" y="18720"/>
                  </a:lnTo>
                  <a:lnTo>
                    <a:pt x="63428" y="6720"/>
                  </a:lnTo>
                  <a:lnTo>
                    <a:pt x="63428" y="6720"/>
                  </a:lnTo>
                  <a:close/>
                  <a:moveTo>
                    <a:pt x="70040" y="5280"/>
                  </a:moveTo>
                  <a:lnTo>
                    <a:pt x="70040" y="5280"/>
                  </a:lnTo>
                  <a:lnTo>
                    <a:pt x="70040" y="3360"/>
                  </a:lnTo>
                  <a:lnTo>
                    <a:pt x="69551" y="2880"/>
                  </a:lnTo>
                  <a:lnTo>
                    <a:pt x="69061" y="1440"/>
                  </a:lnTo>
                  <a:lnTo>
                    <a:pt x="68081" y="1440"/>
                  </a:lnTo>
                  <a:lnTo>
                    <a:pt x="67346" y="1440"/>
                  </a:lnTo>
                  <a:lnTo>
                    <a:pt x="66612" y="1920"/>
                  </a:lnTo>
                  <a:lnTo>
                    <a:pt x="66367" y="3360"/>
                  </a:lnTo>
                  <a:lnTo>
                    <a:pt x="66367" y="4800"/>
                  </a:lnTo>
                  <a:lnTo>
                    <a:pt x="66367" y="4800"/>
                  </a:lnTo>
                  <a:lnTo>
                    <a:pt x="66612" y="16800"/>
                  </a:lnTo>
                  <a:lnTo>
                    <a:pt x="67346" y="28800"/>
                  </a:lnTo>
                  <a:lnTo>
                    <a:pt x="69795" y="52800"/>
                  </a:lnTo>
                  <a:lnTo>
                    <a:pt x="70775" y="65280"/>
                  </a:lnTo>
                  <a:lnTo>
                    <a:pt x="71265" y="76320"/>
                  </a:lnTo>
                  <a:lnTo>
                    <a:pt x="71265" y="82560"/>
                  </a:lnTo>
                  <a:lnTo>
                    <a:pt x="70775" y="88320"/>
                  </a:lnTo>
                  <a:lnTo>
                    <a:pt x="70040" y="94560"/>
                  </a:lnTo>
                  <a:lnTo>
                    <a:pt x="69551" y="100320"/>
                  </a:lnTo>
                  <a:lnTo>
                    <a:pt x="69551" y="100320"/>
                  </a:lnTo>
                  <a:lnTo>
                    <a:pt x="69551" y="101760"/>
                  </a:lnTo>
                  <a:lnTo>
                    <a:pt x="69551" y="103680"/>
                  </a:lnTo>
                  <a:lnTo>
                    <a:pt x="70040" y="104640"/>
                  </a:lnTo>
                  <a:lnTo>
                    <a:pt x="70775" y="105120"/>
                  </a:lnTo>
                  <a:lnTo>
                    <a:pt x="71510" y="105120"/>
                  </a:lnTo>
                  <a:lnTo>
                    <a:pt x="72244" y="105120"/>
                  </a:lnTo>
                  <a:lnTo>
                    <a:pt x="72979" y="104640"/>
                  </a:lnTo>
                  <a:lnTo>
                    <a:pt x="73224" y="102720"/>
                  </a:lnTo>
                  <a:lnTo>
                    <a:pt x="73224" y="102720"/>
                  </a:lnTo>
                  <a:lnTo>
                    <a:pt x="74204" y="96480"/>
                  </a:lnTo>
                  <a:lnTo>
                    <a:pt x="74693" y="90720"/>
                  </a:lnTo>
                  <a:lnTo>
                    <a:pt x="74938" y="84480"/>
                  </a:lnTo>
                  <a:lnTo>
                    <a:pt x="75183" y="78240"/>
                  </a:lnTo>
                  <a:lnTo>
                    <a:pt x="74693" y="66240"/>
                  </a:lnTo>
                  <a:lnTo>
                    <a:pt x="73959" y="54240"/>
                  </a:lnTo>
                  <a:lnTo>
                    <a:pt x="71510" y="30240"/>
                  </a:lnTo>
                  <a:lnTo>
                    <a:pt x="70530" y="17280"/>
                  </a:lnTo>
                  <a:lnTo>
                    <a:pt x="70040" y="5280"/>
                  </a:lnTo>
                  <a:lnTo>
                    <a:pt x="70040" y="5280"/>
                  </a:lnTo>
                  <a:close/>
                  <a:moveTo>
                    <a:pt x="76653" y="4320"/>
                  </a:moveTo>
                  <a:lnTo>
                    <a:pt x="76653" y="4320"/>
                  </a:lnTo>
                  <a:lnTo>
                    <a:pt x="76653" y="2880"/>
                  </a:lnTo>
                  <a:lnTo>
                    <a:pt x="76408" y="1440"/>
                  </a:lnTo>
                  <a:lnTo>
                    <a:pt x="75673" y="960"/>
                  </a:lnTo>
                  <a:lnTo>
                    <a:pt x="74938" y="0"/>
                  </a:lnTo>
                  <a:lnTo>
                    <a:pt x="73959" y="0"/>
                  </a:lnTo>
                  <a:lnTo>
                    <a:pt x="73469" y="960"/>
                  </a:lnTo>
                  <a:lnTo>
                    <a:pt x="72979" y="1920"/>
                  </a:lnTo>
                  <a:lnTo>
                    <a:pt x="72979" y="3360"/>
                  </a:lnTo>
                  <a:lnTo>
                    <a:pt x="72979" y="3360"/>
                  </a:lnTo>
                  <a:lnTo>
                    <a:pt x="73224" y="15360"/>
                  </a:lnTo>
                  <a:lnTo>
                    <a:pt x="73959" y="27360"/>
                  </a:lnTo>
                  <a:lnTo>
                    <a:pt x="76408" y="51840"/>
                  </a:lnTo>
                  <a:lnTo>
                    <a:pt x="77387" y="63840"/>
                  </a:lnTo>
                  <a:lnTo>
                    <a:pt x="77632" y="74880"/>
                  </a:lnTo>
                  <a:lnTo>
                    <a:pt x="77632" y="81120"/>
                  </a:lnTo>
                  <a:lnTo>
                    <a:pt x="77387" y="87360"/>
                  </a:lnTo>
                  <a:lnTo>
                    <a:pt x="76653" y="93120"/>
                  </a:lnTo>
                  <a:lnTo>
                    <a:pt x="75918" y="99360"/>
                  </a:lnTo>
                  <a:lnTo>
                    <a:pt x="75918" y="99360"/>
                  </a:lnTo>
                  <a:lnTo>
                    <a:pt x="75918" y="100320"/>
                  </a:lnTo>
                  <a:lnTo>
                    <a:pt x="75918" y="102720"/>
                  </a:lnTo>
                  <a:lnTo>
                    <a:pt x="76653" y="103200"/>
                  </a:lnTo>
                  <a:lnTo>
                    <a:pt x="77387" y="103680"/>
                  </a:lnTo>
                  <a:lnTo>
                    <a:pt x="77877" y="103680"/>
                  </a:lnTo>
                  <a:lnTo>
                    <a:pt x="78612" y="103680"/>
                  </a:lnTo>
                  <a:lnTo>
                    <a:pt x="79346" y="103200"/>
                  </a:lnTo>
                  <a:lnTo>
                    <a:pt x="79591" y="101760"/>
                  </a:lnTo>
                  <a:lnTo>
                    <a:pt x="79591" y="101760"/>
                  </a:lnTo>
                  <a:lnTo>
                    <a:pt x="80816" y="95040"/>
                  </a:lnTo>
                  <a:lnTo>
                    <a:pt x="81061" y="89280"/>
                  </a:lnTo>
                  <a:lnTo>
                    <a:pt x="81306" y="83040"/>
                  </a:lnTo>
                  <a:lnTo>
                    <a:pt x="81795" y="77280"/>
                  </a:lnTo>
                  <a:lnTo>
                    <a:pt x="81306" y="65280"/>
                  </a:lnTo>
                  <a:lnTo>
                    <a:pt x="80326" y="52800"/>
                  </a:lnTo>
                  <a:lnTo>
                    <a:pt x="77877" y="28800"/>
                  </a:lnTo>
                  <a:lnTo>
                    <a:pt x="76897" y="16320"/>
                  </a:lnTo>
                  <a:lnTo>
                    <a:pt x="76653" y="4320"/>
                  </a:lnTo>
                  <a:lnTo>
                    <a:pt x="76653" y="4320"/>
                  </a:lnTo>
                  <a:close/>
                  <a:moveTo>
                    <a:pt x="83755" y="6720"/>
                  </a:moveTo>
                  <a:lnTo>
                    <a:pt x="83755" y="6720"/>
                  </a:lnTo>
                  <a:lnTo>
                    <a:pt x="83510" y="5280"/>
                  </a:lnTo>
                  <a:lnTo>
                    <a:pt x="83020" y="4320"/>
                  </a:lnTo>
                  <a:lnTo>
                    <a:pt x="82530" y="3360"/>
                  </a:lnTo>
                  <a:lnTo>
                    <a:pt x="81795" y="3360"/>
                  </a:lnTo>
                  <a:lnTo>
                    <a:pt x="81061" y="3360"/>
                  </a:lnTo>
                  <a:lnTo>
                    <a:pt x="80326" y="4320"/>
                  </a:lnTo>
                  <a:lnTo>
                    <a:pt x="80081" y="4800"/>
                  </a:lnTo>
                  <a:lnTo>
                    <a:pt x="79591" y="6720"/>
                  </a:lnTo>
                  <a:lnTo>
                    <a:pt x="79591" y="6720"/>
                  </a:lnTo>
                  <a:lnTo>
                    <a:pt x="80081" y="18720"/>
                  </a:lnTo>
                  <a:lnTo>
                    <a:pt x="81061" y="30720"/>
                  </a:lnTo>
                  <a:lnTo>
                    <a:pt x="83510" y="54240"/>
                  </a:lnTo>
                  <a:lnTo>
                    <a:pt x="84244" y="66240"/>
                  </a:lnTo>
                  <a:lnTo>
                    <a:pt x="84734" y="78240"/>
                  </a:lnTo>
                  <a:lnTo>
                    <a:pt x="84489" y="84480"/>
                  </a:lnTo>
                  <a:lnTo>
                    <a:pt x="84489" y="90720"/>
                  </a:lnTo>
                  <a:lnTo>
                    <a:pt x="83755" y="96480"/>
                  </a:lnTo>
                  <a:lnTo>
                    <a:pt x="82775" y="101760"/>
                  </a:lnTo>
                  <a:lnTo>
                    <a:pt x="82775" y="101760"/>
                  </a:lnTo>
                  <a:lnTo>
                    <a:pt x="82775" y="103680"/>
                  </a:lnTo>
                  <a:lnTo>
                    <a:pt x="83020" y="105120"/>
                  </a:lnTo>
                  <a:lnTo>
                    <a:pt x="83510" y="106560"/>
                  </a:lnTo>
                  <a:lnTo>
                    <a:pt x="84244" y="107040"/>
                  </a:lnTo>
                  <a:lnTo>
                    <a:pt x="84734" y="107040"/>
                  </a:lnTo>
                  <a:lnTo>
                    <a:pt x="85469" y="106560"/>
                  </a:lnTo>
                  <a:lnTo>
                    <a:pt x="86204" y="106080"/>
                  </a:lnTo>
                  <a:lnTo>
                    <a:pt x="86938" y="104640"/>
                  </a:lnTo>
                  <a:lnTo>
                    <a:pt x="86938" y="104640"/>
                  </a:lnTo>
                  <a:lnTo>
                    <a:pt x="87673" y="98400"/>
                  </a:lnTo>
                  <a:lnTo>
                    <a:pt x="88163" y="92640"/>
                  </a:lnTo>
                  <a:lnTo>
                    <a:pt x="88653" y="86400"/>
                  </a:lnTo>
                  <a:lnTo>
                    <a:pt x="88653" y="79680"/>
                  </a:lnTo>
                  <a:lnTo>
                    <a:pt x="88163" y="67680"/>
                  </a:lnTo>
                  <a:lnTo>
                    <a:pt x="87183" y="55680"/>
                  </a:lnTo>
                  <a:lnTo>
                    <a:pt x="84734" y="31680"/>
                  </a:lnTo>
                  <a:lnTo>
                    <a:pt x="84244" y="19680"/>
                  </a:lnTo>
                  <a:lnTo>
                    <a:pt x="83755" y="6720"/>
                  </a:lnTo>
                  <a:lnTo>
                    <a:pt x="83755" y="6720"/>
                  </a:lnTo>
                  <a:close/>
                  <a:moveTo>
                    <a:pt x="91346" y="8640"/>
                  </a:moveTo>
                  <a:lnTo>
                    <a:pt x="91346" y="8640"/>
                  </a:lnTo>
                  <a:lnTo>
                    <a:pt x="91346" y="6720"/>
                  </a:lnTo>
                  <a:lnTo>
                    <a:pt x="90612" y="5280"/>
                  </a:lnTo>
                  <a:lnTo>
                    <a:pt x="90367" y="4800"/>
                  </a:lnTo>
                  <a:lnTo>
                    <a:pt x="89387" y="4800"/>
                  </a:lnTo>
                  <a:lnTo>
                    <a:pt x="88653" y="4800"/>
                  </a:lnTo>
                  <a:lnTo>
                    <a:pt x="87918" y="5280"/>
                  </a:lnTo>
                  <a:lnTo>
                    <a:pt x="87673" y="6720"/>
                  </a:lnTo>
                  <a:lnTo>
                    <a:pt x="87673" y="8160"/>
                  </a:lnTo>
                  <a:lnTo>
                    <a:pt x="87673" y="8160"/>
                  </a:lnTo>
                  <a:lnTo>
                    <a:pt x="87918" y="20160"/>
                  </a:lnTo>
                  <a:lnTo>
                    <a:pt x="88653" y="32160"/>
                  </a:lnTo>
                  <a:lnTo>
                    <a:pt x="91102" y="56160"/>
                  </a:lnTo>
                  <a:lnTo>
                    <a:pt x="92081" y="67680"/>
                  </a:lnTo>
                  <a:lnTo>
                    <a:pt x="92326" y="79680"/>
                  </a:lnTo>
                  <a:lnTo>
                    <a:pt x="92326" y="85920"/>
                  </a:lnTo>
                  <a:lnTo>
                    <a:pt x="92081" y="91680"/>
                  </a:lnTo>
                  <a:lnTo>
                    <a:pt x="91346" y="97920"/>
                  </a:lnTo>
                  <a:lnTo>
                    <a:pt x="90612" y="103680"/>
                  </a:lnTo>
                  <a:lnTo>
                    <a:pt x="90612" y="103680"/>
                  </a:lnTo>
                  <a:lnTo>
                    <a:pt x="90367" y="105120"/>
                  </a:lnTo>
                  <a:lnTo>
                    <a:pt x="90612" y="106560"/>
                  </a:lnTo>
                  <a:lnTo>
                    <a:pt x="91346" y="108000"/>
                  </a:lnTo>
                  <a:lnTo>
                    <a:pt x="92081" y="108480"/>
                  </a:lnTo>
                  <a:lnTo>
                    <a:pt x="92571" y="108480"/>
                  </a:lnTo>
                  <a:lnTo>
                    <a:pt x="93306" y="108480"/>
                  </a:lnTo>
                  <a:lnTo>
                    <a:pt x="94040" y="107040"/>
                  </a:lnTo>
                  <a:lnTo>
                    <a:pt x="94285" y="106080"/>
                  </a:lnTo>
                  <a:lnTo>
                    <a:pt x="94285" y="106080"/>
                  </a:lnTo>
                  <a:lnTo>
                    <a:pt x="95510" y="99840"/>
                  </a:lnTo>
                  <a:lnTo>
                    <a:pt x="95755" y="94080"/>
                  </a:lnTo>
                  <a:lnTo>
                    <a:pt x="96000" y="87840"/>
                  </a:lnTo>
                  <a:lnTo>
                    <a:pt x="96489" y="81600"/>
                  </a:lnTo>
                  <a:lnTo>
                    <a:pt x="95755" y="69600"/>
                  </a:lnTo>
                  <a:lnTo>
                    <a:pt x="95020" y="57120"/>
                  </a:lnTo>
                  <a:lnTo>
                    <a:pt x="92571" y="33120"/>
                  </a:lnTo>
                  <a:lnTo>
                    <a:pt x="91591" y="20640"/>
                  </a:lnTo>
                  <a:lnTo>
                    <a:pt x="91346" y="8640"/>
                  </a:lnTo>
                  <a:lnTo>
                    <a:pt x="91346" y="8640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3" name="Google Shape;583;p24"/>
            <p:cNvSpPr/>
            <p:nvPr/>
          </p:nvSpPr>
          <p:spPr>
            <a:xfrm>
              <a:off x="1227" y="3271"/>
              <a:ext cx="300" cy="0"/>
            </a:xfrm>
            <a:custGeom>
              <a:rect b="b" l="l" r="r" t="t"/>
              <a:pathLst>
                <a:path extrusionOk="0" h="120000" w="120000">
                  <a:moveTo>
                    <a:pt x="0" y="11914"/>
                  </a:moveTo>
                  <a:lnTo>
                    <a:pt x="0" y="11914"/>
                  </a:lnTo>
                  <a:lnTo>
                    <a:pt x="725" y="24680"/>
                  </a:lnTo>
                  <a:lnTo>
                    <a:pt x="1812" y="38297"/>
                  </a:lnTo>
                  <a:lnTo>
                    <a:pt x="3262" y="50212"/>
                  </a:lnTo>
                  <a:lnTo>
                    <a:pt x="5075" y="60425"/>
                  </a:lnTo>
                  <a:lnTo>
                    <a:pt x="8338" y="70638"/>
                  </a:lnTo>
                  <a:lnTo>
                    <a:pt x="11238" y="78297"/>
                  </a:lnTo>
                  <a:lnTo>
                    <a:pt x="14864" y="86808"/>
                  </a:lnTo>
                  <a:lnTo>
                    <a:pt x="18851" y="93617"/>
                  </a:lnTo>
                  <a:lnTo>
                    <a:pt x="22839" y="101276"/>
                  </a:lnTo>
                  <a:lnTo>
                    <a:pt x="27552" y="105531"/>
                  </a:lnTo>
                  <a:lnTo>
                    <a:pt x="32628" y="110638"/>
                  </a:lnTo>
                  <a:lnTo>
                    <a:pt x="37703" y="114042"/>
                  </a:lnTo>
                  <a:lnTo>
                    <a:pt x="42779" y="116595"/>
                  </a:lnTo>
                  <a:lnTo>
                    <a:pt x="47854" y="119148"/>
                  </a:lnTo>
                  <a:lnTo>
                    <a:pt x="53293" y="120000"/>
                  </a:lnTo>
                  <a:lnTo>
                    <a:pt x="58731" y="120000"/>
                  </a:lnTo>
                  <a:lnTo>
                    <a:pt x="64531" y="119148"/>
                  </a:lnTo>
                  <a:lnTo>
                    <a:pt x="69969" y="117446"/>
                  </a:lnTo>
                  <a:lnTo>
                    <a:pt x="75045" y="115744"/>
                  </a:lnTo>
                  <a:lnTo>
                    <a:pt x="80483" y="111489"/>
                  </a:lnTo>
                  <a:lnTo>
                    <a:pt x="85558" y="108085"/>
                  </a:lnTo>
                  <a:lnTo>
                    <a:pt x="90634" y="103829"/>
                  </a:lnTo>
                  <a:lnTo>
                    <a:pt x="95347" y="97872"/>
                  </a:lnTo>
                  <a:lnTo>
                    <a:pt x="99697" y="90212"/>
                  </a:lnTo>
                  <a:lnTo>
                    <a:pt x="103685" y="83404"/>
                  </a:lnTo>
                  <a:lnTo>
                    <a:pt x="107311" y="74893"/>
                  </a:lnTo>
                  <a:lnTo>
                    <a:pt x="110936" y="65531"/>
                  </a:lnTo>
                  <a:lnTo>
                    <a:pt x="113474" y="56170"/>
                  </a:lnTo>
                  <a:lnTo>
                    <a:pt x="116012" y="45106"/>
                  </a:lnTo>
                  <a:lnTo>
                    <a:pt x="118187" y="33191"/>
                  </a:lnTo>
                  <a:lnTo>
                    <a:pt x="119637" y="20425"/>
                  </a:lnTo>
                  <a:lnTo>
                    <a:pt x="120000" y="7659"/>
                  </a:lnTo>
                  <a:lnTo>
                    <a:pt x="120000" y="7659"/>
                  </a:lnTo>
                  <a:lnTo>
                    <a:pt x="120000" y="5106"/>
                  </a:lnTo>
                  <a:lnTo>
                    <a:pt x="119637" y="2553"/>
                  </a:lnTo>
                  <a:lnTo>
                    <a:pt x="118549" y="1702"/>
                  </a:lnTo>
                  <a:lnTo>
                    <a:pt x="117462" y="0"/>
                  </a:lnTo>
                  <a:lnTo>
                    <a:pt x="116012" y="0"/>
                  </a:lnTo>
                  <a:lnTo>
                    <a:pt x="114924" y="1702"/>
                  </a:lnTo>
                  <a:lnTo>
                    <a:pt x="114561" y="3404"/>
                  </a:lnTo>
                  <a:lnTo>
                    <a:pt x="113836" y="5957"/>
                  </a:lnTo>
                  <a:lnTo>
                    <a:pt x="113836" y="5957"/>
                  </a:lnTo>
                  <a:lnTo>
                    <a:pt x="113474" y="17872"/>
                  </a:lnTo>
                  <a:lnTo>
                    <a:pt x="112386" y="28936"/>
                  </a:lnTo>
                  <a:lnTo>
                    <a:pt x="110574" y="39148"/>
                  </a:lnTo>
                  <a:lnTo>
                    <a:pt x="108398" y="48510"/>
                  </a:lnTo>
                  <a:lnTo>
                    <a:pt x="105861" y="58723"/>
                  </a:lnTo>
                  <a:lnTo>
                    <a:pt x="102960" y="65531"/>
                  </a:lnTo>
                  <a:lnTo>
                    <a:pt x="99335" y="74042"/>
                  </a:lnTo>
                  <a:lnTo>
                    <a:pt x="95709" y="80000"/>
                  </a:lnTo>
                  <a:lnTo>
                    <a:pt x="91722" y="85957"/>
                  </a:lnTo>
                  <a:lnTo>
                    <a:pt x="87734" y="90212"/>
                  </a:lnTo>
                  <a:lnTo>
                    <a:pt x="83021" y="95319"/>
                  </a:lnTo>
                  <a:lnTo>
                    <a:pt x="78670" y="98723"/>
                  </a:lnTo>
                  <a:lnTo>
                    <a:pt x="73595" y="102127"/>
                  </a:lnTo>
                  <a:lnTo>
                    <a:pt x="68882" y="104680"/>
                  </a:lnTo>
                  <a:lnTo>
                    <a:pt x="63806" y="105531"/>
                  </a:lnTo>
                  <a:lnTo>
                    <a:pt x="58731" y="105531"/>
                  </a:lnTo>
                  <a:lnTo>
                    <a:pt x="54380" y="105531"/>
                  </a:lnTo>
                  <a:lnTo>
                    <a:pt x="49305" y="105531"/>
                  </a:lnTo>
                  <a:lnTo>
                    <a:pt x="44229" y="103829"/>
                  </a:lnTo>
                  <a:lnTo>
                    <a:pt x="39516" y="101276"/>
                  </a:lnTo>
                  <a:lnTo>
                    <a:pt x="35166" y="98723"/>
                  </a:lnTo>
                  <a:lnTo>
                    <a:pt x="30453" y="95319"/>
                  </a:lnTo>
                  <a:lnTo>
                    <a:pt x="26465" y="90212"/>
                  </a:lnTo>
                  <a:lnTo>
                    <a:pt x="22839" y="84255"/>
                  </a:lnTo>
                  <a:lnTo>
                    <a:pt x="19214" y="78297"/>
                  </a:lnTo>
                  <a:lnTo>
                    <a:pt x="15951" y="71489"/>
                  </a:lnTo>
                  <a:lnTo>
                    <a:pt x="13413" y="62978"/>
                  </a:lnTo>
                  <a:lnTo>
                    <a:pt x="10876" y="54468"/>
                  </a:lnTo>
                  <a:lnTo>
                    <a:pt x="8700" y="45106"/>
                  </a:lnTo>
                  <a:lnTo>
                    <a:pt x="7250" y="35744"/>
                  </a:lnTo>
                  <a:lnTo>
                    <a:pt x="6888" y="23829"/>
                  </a:lnTo>
                  <a:lnTo>
                    <a:pt x="6163" y="11914"/>
                  </a:lnTo>
                  <a:lnTo>
                    <a:pt x="6163" y="11914"/>
                  </a:lnTo>
                  <a:lnTo>
                    <a:pt x="5800" y="9361"/>
                  </a:lnTo>
                  <a:lnTo>
                    <a:pt x="5075" y="7659"/>
                  </a:lnTo>
                  <a:lnTo>
                    <a:pt x="4350" y="5957"/>
                  </a:lnTo>
                  <a:lnTo>
                    <a:pt x="3262" y="5106"/>
                  </a:lnTo>
                  <a:lnTo>
                    <a:pt x="2175" y="5957"/>
                  </a:lnTo>
                  <a:lnTo>
                    <a:pt x="1087" y="7659"/>
                  </a:lnTo>
                  <a:lnTo>
                    <a:pt x="725" y="8510"/>
                  </a:lnTo>
                  <a:lnTo>
                    <a:pt x="0" y="11914"/>
                  </a:lnTo>
                  <a:lnTo>
                    <a:pt x="0" y="119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4" name="Google Shape;584;p24"/>
            <p:cNvSpPr/>
            <p:nvPr/>
          </p:nvSpPr>
          <p:spPr>
            <a:xfrm>
              <a:off x="1239" y="3183"/>
              <a:ext cx="0" cy="0"/>
            </a:xfrm>
            <a:custGeom>
              <a:rect b="b" l="l" r="r" t="t"/>
              <a:pathLst>
                <a:path extrusionOk="0" h="120000" w="120000">
                  <a:moveTo>
                    <a:pt x="120000" y="57142"/>
                  </a:moveTo>
                  <a:lnTo>
                    <a:pt x="120000" y="57142"/>
                  </a:lnTo>
                  <a:lnTo>
                    <a:pt x="113846" y="80000"/>
                  </a:lnTo>
                  <a:lnTo>
                    <a:pt x="101538" y="100000"/>
                  </a:lnTo>
                  <a:lnTo>
                    <a:pt x="86153" y="111428"/>
                  </a:lnTo>
                  <a:lnTo>
                    <a:pt x="64615" y="120000"/>
                  </a:lnTo>
                  <a:lnTo>
                    <a:pt x="64615" y="120000"/>
                  </a:lnTo>
                  <a:lnTo>
                    <a:pt x="36923" y="117142"/>
                  </a:lnTo>
                  <a:lnTo>
                    <a:pt x="21538" y="105714"/>
                  </a:lnTo>
                  <a:lnTo>
                    <a:pt x="6153" y="85714"/>
                  </a:lnTo>
                  <a:lnTo>
                    <a:pt x="0" y="65714"/>
                  </a:lnTo>
                  <a:lnTo>
                    <a:pt x="0" y="65714"/>
                  </a:lnTo>
                  <a:lnTo>
                    <a:pt x="3076" y="40000"/>
                  </a:lnTo>
                  <a:lnTo>
                    <a:pt x="15384" y="20000"/>
                  </a:lnTo>
                  <a:lnTo>
                    <a:pt x="33846" y="8571"/>
                  </a:lnTo>
                  <a:lnTo>
                    <a:pt x="55384" y="0"/>
                  </a:lnTo>
                  <a:lnTo>
                    <a:pt x="55384" y="0"/>
                  </a:lnTo>
                  <a:lnTo>
                    <a:pt x="80000" y="5714"/>
                  </a:lnTo>
                  <a:lnTo>
                    <a:pt x="98461" y="17142"/>
                  </a:lnTo>
                  <a:lnTo>
                    <a:pt x="113846" y="37142"/>
                  </a:lnTo>
                  <a:lnTo>
                    <a:pt x="120000" y="57142"/>
                  </a:lnTo>
                  <a:lnTo>
                    <a:pt x="120000" y="571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5" name="Google Shape;585;p24"/>
            <p:cNvSpPr/>
            <p:nvPr/>
          </p:nvSpPr>
          <p:spPr>
            <a:xfrm>
              <a:off x="1491" y="3175"/>
              <a:ext cx="0" cy="0"/>
            </a:xfrm>
            <a:custGeom>
              <a:rect b="b" l="l" r="r" t="t"/>
              <a:pathLst>
                <a:path extrusionOk="0" h="120000" w="120000">
                  <a:moveTo>
                    <a:pt x="120000" y="57000"/>
                  </a:moveTo>
                  <a:lnTo>
                    <a:pt x="120000" y="57000"/>
                  </a:lnTo>
                  <a:lnTo>
                    <a:pt x="117142" y="84000"/>
                  </a:lnTo>
                  <a:lnTo>
                    <a:pt x="102857" y="99000"/>
                  </a:lnTo>
                  <a:lnTo>
                    <a:pt x="82857" y="117000"/>
                  </a:lnTo>
                  <a:lnTo>
                    <a:pt x="62857" y="120000"/>
                  </a:lnTo>
                  <a:lnTo>
                    <a:pt x="62857" y="120000"/>
                  </a:lnTo>
                  <a:lnTo>
                    <a:pt x="40000" y="117000"/>
                  </a:lnTo>
                  <a:lnTo>
                    <a:pt x="20000" y="105000"/>
                  </a:lnTo>
                  <a:lnTo>
                    <a:pt x="8571" y="87000"/>
                  </a:lnTo>
                  <a:lnTo>
                    <a:pt x="0" y="63000"/>
                  </a:lnTo>
                  <a:lnTo>
                    <a:pt x="0" y="63000"/>
                  </a:lnTo>
                  <a:lnTo>
                    <a:pt x="5714" y="42000"/>
                  </a:lnTo>
                  <a:lnTo>
                    <a:pt x="17142" y="21000"/>
                  </a:lnTo>
                  <a:lnTo>
                    <a:pt x="37142" y="9000"/>
                  </a:lnTo>
                  <a:lnTo>
                    <a:pt x="57142" y="0"/>
                  </a:lnTo>
                  <a:lnTo>
                    <a:pt x="57142" y="0"/>
                  </a:lnTo>
                  <a:lnTo>
                    <a:pt x="80000" y="3000"/>
                  </a:lnTo>
                  <a:lnTo>
                    <a:pt x="100000" y="18000"/>
                  </a:lnTo>
                  <a:lnTo>
                    <a:pt x="111428" y="33000"/>
                  </a:lnTo>
                  <a:lnTo>
                    <a:pt x="120000" y="57000"/>
                  </a:lnTo>
                  <a:lnTo>
                    <a:pt x="120000" y="57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6" name="Google Shape;586;p24"/>
            <p:cNvSpPr/>
            <p:nvPr/>
          </p:nvSpPr>
          <p:spPr>
            <a:xfrm>
              <a:off x="1160" y="3224"/>
              <a:ext cx="0" cy="0"/>
            </a:xfrm>
            <a:custGeom>
              <a:rect b="b" l="l" r="r" t="t"/>
              <a:pathLst>
                <a:path extrusionOk="0" h="120000" w="120000">
                  <a:moveTo>
                    <a:pt x="120000" y="58000"/>
                  </a:moveTo>
                  <a:lnTo>
                    <a:pt x="120000" y="58000"/>
                  </a:lnTo>
                  <a:lnTo>
                    <a:pt x="118285" y="70000"/>
                  </a:lnTo>
                  <a:lnTo>
                    <a:pt x="114857" y="80000"/>
                  </a:lnTo>
                  <a:lnTo>
                    <a:pt x="111428" y="92000"/>
                  </a:lnTo>
                  <a:lnTo>
                    <a:pt x="102857" y="100000"/>
                  </a:lnTo>
                  <a:lnTo>
                    <a:pt x="94285" y="108000"/>
                  </a:lnTo>
                  <a:lnTo>
                    <a:pt x="84000" y="114000"/>
                  </a:lnTo>
                  <a:lnTo>
                    <a:pt x="75428" y="116000"/>
                  </a:lnTo>
                  <a:lnTo>
                    <a:pt x="63428" y="120000"/>
                  </a:lnTo>
                  <a:lnTo>
                    <a:pt x="63428" y="120000"/>
                  </a:lnTo>
                  <a:lnTo>
                    <a:pt x="51428" y="120000"/>
                  </a:lnTo>
                  <a:lnTo>
                    <a:pt x="39428" y="116000"/>
                  </a:lnTo>
                  <a:lnTo>
                    <a:pt x="29142" y="112000"/>
                  </a:lnTo>
                  <a:lnTo>
                    <a:pt x="20571" y="102000"/>
                  </a:lnTo>
                  <a:lnTo>
                    <a:pt x="12000" y="94000"/>
                  </a:lnTo>
                  <a:lnTo>
                    <a:pt x="5142" y="86000"/>
                  </a:lnTo>
                  <a:lnTo>
                    <a:pt x="0" y="74000"/>
                  </a:lnTo>
                  <a:lnTo>
                    <a:pt x="0" y="64000"/>
                  </a:lnTo>
                  <a:lnTo>
                    <a:pt x="0" y="64000"/>
                  </a:lnTo>
                  <a:lnTo>
                    <a:pt x="0" y="50000"/>
                  </a:lnTo>
                  <a:lnTo>
                    <a:pt x="3428" y="38000"/>
                  </a:lnTo>
                  <a:lnTo>
                    <a:pt x="8571" y="30000"/>
                  </a:lnTo>
                  <a:lnTo>
                    <a:pt x="15428" y="20000"/>
                  </a:lnTo>
                  <a:lnTo>
                    <a:pt x="24000" y="14000"/>
                  </a:lnTo>
                  <a:lnTo>
                    <a:pt x="34285" y="8000"/>
                  </a:lnTo>
                  <a:lnTo>
                    <a:pt x="46285" y="2000"/>
                  </a:lnTo>
                  <a:lnTo>
                    <a:pt x="58285" y="0"/>
                  </a:lnTo>
                  <a:lnTo>
                    <a:pt x="58285" y="0"/>
                  </a:lnTo>
                  <a:lnTo>
                    <a:pt x="70285" y="2000"/>
                  </a:lnTo>
                  <a:lnTo>
                    <a:pt x="82285" y="6000"/>
                  </a:lnTo>
                  <a:lnTo>
                    <a:pt x="90857" y="8000"/>
                  </a:lnTo>
                  <a:lnTo>
                    <a:pt x="101142" y="16000"/>
                  </a:lnTo>
                  <a:lnTo>
                    <a:pt x="108000" y="24000"/>
                  </a:lnTo>
                  <a:lnTo>
                    <a:pt x="113142" y="34000"/>
                  </a:lnTo>
                  <a:lnTo>
                    <a:pt x="118285" y="44000"/>
                  </a:lnTo>
                  <a:lnTo>
                    <a:pt x="120000" y="58000"/>
                  </a:lnTo>
                  <a:lnTo>
                    <a:pt x="120000" y="58000"/>
                  </a:lnTo>
                  <a:close/>
                </a:path>
              </a:pathLst>
            </a:custGeom>
            <a:solidFill>
              <a:srgbClr val="F2CB9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7" name="Google Shape;587;p24"/>
            <p:cNvSpPr/>
            <p:nvPr/>
          </p:nvSpPr>
          <p:spPr>
            <a:xfrm>
              <a:off x="1540" y="3206"/>
              <a:ext cx="0" cy="0"/>
            </a:xfrm>
            <a:custGeom>
              <a:rect b="b" l="l" r="r" t="t"/>
              <a:pathLst>
                <a:path extrusionOk="0" h="120000" w="120000">
                  <a:moveTo>
                    <a:pt x="120000" y="57931"/>
                  </a:moveTo>
                  <a:lnTo>
                    <a:pt x="120000" y="57931"/>
                  </a:lnTo>
                  <a:lnTo>
                    <a:pt x="120000" y="68275"/>
                  </a:lnTo>
                  <a:lnTo>
                    <a:pt x="116571" y="80689"/>
                  </a:lnTo>
                  <a:lnTo>
                    <a:pt x="113142" y="91034"/>
                  </a:lnTo>
                  <a:lnTo>
                    <a:pt x="104571" y="99310"/>
                  </a:lnTo>
                  <a:lnTo>
                    <a:pt x="96000" y="109655"/>
                  </a:lnTo>
                  <a:lnTo>
                    <a:pt x="85714" y="113793"/>
                  </a:lnTo>
                  <a:lnTo>
                    <a:pt x="73714" y="120000"/>
                  </a:lnTo>
                  <a:lnTo>
                    <a:pt x="61714" y="120000"/>
                  </a:lnTo>
                  <a:lnTo>
                    <a:pt x="61714" y="120000"/>
                  </a:lnTo>
                  <a:lnTo>
                    <a:pt x="49714" y="120000"/>
                  </a:lnTo>
                  <a:lnTo>
                    <a:pt x="37714" y="117931"/>
                  </a:lnTo>
                  <a:lnTo>
                    <a:pt x="29142" y="111724"/>
                  </a:lnTo>
                  <a:lnTo>
                    <a:pt x="18857" y="105517"/>
                  </a:lnTo>
                  <a:lnTo>
                    <a:pt x="12000" y="97241"/>
                  </a:lnTo>
                  <a:lnTo>
                    <a:pt x="6857" y="84827"/>
                  </a:lnTo>
                  <a:lnTo>
                    <a:pt x="1714" y="74482"/>
                  </a:lnTo>
                  <a:lnTo>
                    <a:pt x="0" y="62068"/>
                  </a:lnTo>
                  <a:lnTo>
                    <a:pt x="0" y="62068"/>
                  </a:lnTo>
                  <a:lnTo>
                    <a:pt x="1714" y="51724"/>
                  </a:lnTo>
                  <a:lnTo>
                    <a:pt x="5142" y="39310"/>
                  </a:lnTo>
                  <a:lnTo>
                    <a:pt x="10285" y="28965"/>
                  </a:lnTo>
                  <a:lnTo>
                    <a:pt x="17142" y="18620"/>
                  </a:lnTo>
                  <a:lnTo>
                    <a:pt x="25714" y="10344"/>
                  </a:lnTo>
                  <a:lnTo>
                    <a:pt x="36000" y="4137"/>
                  </a:lnTo>
                  <a:lnTo>
                    <a:pt x="44571" y="0"/>
                  </a:lnTo>
                  <a:lnTo>
                    <a:pt x="56571" y="0"/>
                  </a:lnTo>
                  <a:lnTo>
                    <a:pt x="56571" y="0"/>
                  </a:lnTo>
                  <a:lnTo>
                    <a:pt x="68571" y="0"/>
                  </a:lnTo>
                  <a:lnTo>
                    <a:pt x="80571" y="2068"/>
                  </a:lnTo>
                  <a:lnTo>
                    <a:pt x="90857" y="8275"/>
                  </a:lnTo>
                  <a:lnTo>
                    <a:pt x="101142" y="14482"/>
                  </a:lnTo>
                  <a:lnTo>
                    <a:pt x="108000" y="22758"/>
                  </a:lnTo>
                  <a:lnTo>
                    <a:pt x="114857" y="33103"/>
                  </a:lnTo>
                  <a:lnTo>
                    <a:pt x="120000" y="45517"/>
                  </a:lnTo>
                  <a:lnTo>
                    <a:pt x="120000" y="57931"/>
                  </a:lnTo>
                  <a:lnTo>
                    <a:pt x="120000" y="57931"/>
                  </a:lnTo>
                  <a:close/>
                </a:path>
              </a:pathLst>
            </a:custGeom>
            <a:solidFill>
              <a:srgbClr val="F2CB9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8" name="Google Shape;588;p24"/>
            <p:cNvSpPr/>
            <p:nvPr/>
          </p:nvSpPr>
          <p:spPr>
            <a:xfrm>
              <a:off x="2238" y="3801"/>
              <a:ext cx="300" cy="300"/>
            </a:xfrm>
            <a:custGeom>
              <a:rect b="b" l="l" r="r" t="t"/>
              <a:pathLst>
                <a:path extrusionOk="0" h="120000" w="120000">
                  <a:moveTo>
                    <a:pt x="3881" y="1363"/>
                  </a:moveTo>
                  <a:lnTo>
                    <a:pt x="3881" y="1363"/>
                  </a:lnTo>
                  <a:lnTo>
                    <a:pt x="9703" y="11590"/>
                  </a:lnTo>
                  <a:lnTo>
                    <a:pt x="16172" y="21818"/>
                  </a:lnTo>
                  <a:lnTo>
                    <a:pt x="22964" y="30681"/>
                  </a:lnTo>
                  <a:lnTo>
                    <a:pt x="29757" y="39545"/>
                  </a:lnTo>
                  <a:lnTo>
                    <a:pt x="43342" y="53181"/>
                  </a:lnTo>
                  <a:lnTo>
                    <a:pt x="57250" y="68863"/>
                  </a:lnTo>
                  <a:lnTo>
                    <a:pt x="57250" y="68863"/>
                  </a:lnTo>
                  <a:lnTo>
                    <a:pt x="71482" y="83181"/>
                  </a:lnTo>
                  <a:lnTo>
                    <a:pt x="78921" y="89318"/>
                  </a:lnTo>
                  <a:lnTo>
                    <a:pt x="86361" y="95454"/>
                  </a:lnTo>
                  <a:lnTo>
                    <a:pt x="94123" y="100909"/>
                  </a:lnTo>
                  <a:lnTo>
                    <a:pt x="101886" y="105000"/>
                  </a:lnTo>
                  <a:lnTo>
                    <a:pt x="109649" y="107727"/>
                  </a:lnTo>
                  <a:lnTo>
                    <a:pt x="117735" y="108409"/>
                  </a:lnTo>
                  <a:lnTo>
                    <a:pt x="117735" y="108409"/>
                  </a:lnTo>
                  <a:lnTo>
                    <a:pt x="118382" y="109772"/>
                  </a:lnTo>
                  <a:lnTo>
                    <a:pt x="119353" y="110454"/>
                  </a:lnTo>
                  <a:lnTo>
                    <a:pt x="119999" y="112500"/>
                  </a:lnTo>
                  <a:lnTo>
                    <a:pt x="119999" y="114545"/>
                  </a:lnTo>
                  <a:lnTo>
                    <a:pt x="119353" y="117272"/>
                  </a:lnTo>
                  <a:lnTo>
                    <a:pt x="119029" y="117954"/>
                  </a:lnTo>
                  <a:lnTo>
                    <a:pt x="118059" y="120000"/>
                  </a:lnTo>
                  <a:lnTo>
                    <a:pt x="116765" y="120000"/>
                  </a:lnTo>
                  <a:lnTo>
                    <a:pt x="116765" y="120000"/>
                  </a:lnTo>
                  <a:lnTo>
                    <a:pt x="108679" y="119318"/>
                  </a:lnTo>
                  <a:lnTo>
                    <a:pt x="100592" y="115227"/>
                  </a:lnTo>
                  <a:lnTo>
                    <a:pt x="92830" y="111818"/>
                  </a:lnTo>
                  <a:lnTo>
                    <a:pt x="85067" y="105681"/>
                  </a:lnTo>
                  <a:lnTo>
                    <a:pt x="77628" y="100227"/>
                  </a:lnTo>
                  <a:lnTo>
                    <a:pt x="70188" y="93409"/>
                  </a:lnTo>
                  <a:lnTo>
                    <a:pt x="55309" y="79090"/>
                  </a:lnTo>
                  <a:lnTo>
                    <a:pt x="55309" y="79090"/>
                  </a:lnTo>
                  <a:lnTo>
                    <a:pt x="41078" y="64772"/>
                  </a:lnTo>
                  <a:lnTo>
                    <a:pt x="26522" y="48409"/>
                  </a:lnTo>
                  <a:lnTo>
                    <a:pt x="19730" y="40227"/>
                  </a:lnTo>
                  <a:lnTo>
                    <a:pt x="12938" y="30681"/>
                  </a:lnTo>
                  <a:lnTo>
                    <a:pt x="6469" y="21136"/>
                  </a:lnTo>
                  <a:lnTo>
                    <a:pt x="646" y="9545"/>
                  </a:lnTo>
                  <a:lnTo>
                    <a:pt x="646" y="9545"/>
                  </a:lnTo>
                  <a:lnTo>
                    <a:pt x="0" y="7500"/>
                  </a:lnTo>
                  <a:lnTo>
                    <a:pt x="0" y="6136"/>
                  </a:lnTo>
                  <a:lnTo>
                    <a:pt x="0" y="4090"/>
                  </a:lnTo>
                  <a:lnTo>
                    <a:pt x="323" y="2045"/>
                  </a:lnTo>
                  <a:lnTo>
                    <a:pt x="1293" y="0"/>
                  </a:lnTo>
                  <a:lnTo>
                    <a:pt x="2264" y="0"/>
                  </a:lnTo>
                  <a:lnTo>
                    <a:pt x="2911" y="0"/>
                  </a:lnTo>
                  <a:lnTo>
                    <a:pt x="3881" y="1363"/>
                  </a:lnTo>
                  <a:lnTo>
                    <a:pt x="3881" y="13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9" name="Google Shape;589;p24"/>
            <p:cNvSpPr/>
            <p:nvPr/>
          </p:nvSpPr>
          <p:spPr>
            <a:xfrm>
              <a:off x="2595" y="3879"/>
              <a:ext cx="0" cy="0"/>
            </a:xfrm>
            <a:custGeom>
              <a:rect b="b" l="l" r="r" t="t"/>
              <a:pathLst>
                <a:path extrusionOk="0" h="120000" w="120000">
                  <a:moveTo>
                    <a:pt x="83414" y="2580"/>
                  </a:moveTo>
                  <a:lnTo>
                    <a:pt x="83414" y="2580"/>
                  </a:lnTo>
                  <a:lnTo>
                    <a:pt x="54146" y="25806"/>
                  </a:lnTo>
                  <a:lnTo>
                    <a:pt x="30731" y="49032"/>
                  </a:lnTo>
                  <a:lnTo>
                    <a:pt x="20487" y="61935"/>
                  </a:lnTo>
                  <a:lnTo>
                    <a:pt x="11707" y="74838"/>
                  </a:lnTo>
                  <a:lnTo>
                    <a:pt x="5853" y="90322"/>
                  </a:lnTo>
                  <a:lnTo>
                    <a:pt x="0" y="107096"/>
                  </a:lnTo>
                  <a:lnTo>
                    <a:pt x="0" y="107096"/>
                  </a:lnTo>
                  <a:lnTo>
                    <a:pt x="13170" y="116129"/>
                  </a:lnTo>
                  <a:lnTo>
                    <a:pt x="27804" y="120000"/>
                  </a:lnTo>
                  <a:lnTo>
                    <a:pt x="42439" y="120000"/>
                  </a:lnTo>
                  <a:lnTo>
                    <a:pt x="57073" y="117419"/>
                  </a:lnTo>
                  <a:lnTo>
                    <a:pt x="68780" y="110967"/>
                  </a:lnTo>
                  <a:lnTo>
                    <a:pt x="81951" y="101935"/>
                  </a:lnTo>
                  <a:lnTo>
                    <a:pt x="93658" y="92903"/>
                  </a:lnTo>
                  <a:lnTo>
                    <a:pt x="100975" y="80000"/>
                  </a:lnTo>
                  <a:lnTo>
                    <a:pt x="109756" y="67096"/>
                  </a:lnTo>
                  <a:lnTo>
                    <a:pt x="115609" y="54193"/>
                  </a:lnTo>
                  <a:lnTo>
                    <a:pt x="120000" y="42580"/>
                  </a:lnTo>
                  <a:lnTo>
                    <a:pt x="120000" y="29677"/>
                  </a:lnTo>
                  <a:lnTo>
                    <a:pt x="118536" y="18064"/>
                  </a:lnTo>
                  <a:lnTo>
                    <a:pt x="111219" y="9032"/>
                  </a:lnTo>
                  <a:lnTo>
                    <a:pt x="100975" y="3870"/>
                  </a:lnTo>
                  <a:lnTo>
                    <a:pt x="87804" y="0"/>
                  </a:lnTo>
                  <a:lnTo>
                    <a:pt x="83414" y="2580"/>
                  </a:lnTo>
                  <a:close/>
                </a:path>
              </a:pathLst>
            </a:custGeom>
            <a:solidFill>
              <a:srgbClr val="FF1A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0" name="Google Shape;590;p24"/>
            <p:cNvSpPr/>
            <p:nvPr/>
          </p:nvSpPr>
          <p:spPr>
            <a:xfrm>
              <a:off x="2588" y="3871"/>
              <a:ext cx="0" cy="0"/>
            </a:xfrm>
            <a:custGeom>
              <a:rect b="b" l="l" r="r" t="t"/>
              <a:pathLst>
                <a:path extrusionOk="0" h="120000" w="120000">
                  <a:moveTo>
                    <a:pt x="14845" y="115596"/>
                  </a:moveTo>
                  <a:lnTo>
                    <a:pt x="14845" y="115596"/>
                  </a:lnTo>
                  <a:lnTo>
                    <a:pt x="23505" y="118899"/>
                  </a:lnTo>
                  <a:lnTo>
                    <a:pt x="34639" y="120000"/>
                  </a:lnTo>
                  <a:lnTo>
                    <a:pt x="44536" y="120000"/>
                  </a:lnTo>
                  <a:lnTo>
                    <a:pt x="53195" y="118899"/>
                  </a:lnTo>
                  <a:lnTo>
                    <a:pt x="61855" y="115596"/>
                  </a:lnTo>
                  <a:lnTo>
                    <a:pt x="70515" y="111192"/>
                  </a:lnTo>
                  <a:lnTo>
                    <a:pt x="79175" y="105688"/>
                  </a:lnTo>
                  <a:lnTo>
                    <a:pt x="87835" y="100183"/>
                  </a:lnTo>
                  <a:lnTo>
                    <a:pt x="87835" y="100183"/>
                  </a:lnTo>
                  <a:lnTo>
                    <a:pt x="100206" y="85871"/>
                  </a:lnTo>
                  <a:lnTo>
                    <a:pt x="111340" y="70458"/>
                  </a:lnTo>
                  <a:lnTo>
                    <a:pt x="115051" y="61651"/>
                  </a:lnTo>
                  <a:lnTo>
                    <a:pt x="118762" y="52844"/>
                  </a:lnTo>
                  <a:lnTo>
                    <a:pt x="120000" y="42935"/>
                  </a:lnTo>
                  <a:lnTo>
                    <a:pt x="120000" y="34128"/>
                  </a:lnTo>
                  <a:lnTo>
                    <a:pt x="120000" y="34128"/>
                  </a:lnTo>
                  <a:lnTo>
                    <a:pt x="118762" y="26422"/>
                  </a:lnTo>
                  <a:lnTo>
                    <a:pt x="115051" y="19816"/>
                  </a:lnTo>
                  <a:lnTo>
                    <a:pt x="111340" y="14311"/>
                  </a:lnTo>
                  <a:lnTo>
                    <a:pt x="105154" y="7706"/>
                  </a:lnTo>
                  <a:lnTo>
                    <a:pt x="100206" y="3302"/>
                  </a:lnTo>
                  <a:lnTo>
                    <a:pt x="91546" y="1100"/>
                  </a:lnTo>
                  <a:lnTo>
                    <a:pt x="84123" y="0"/>
                  </a:lnTo>
                  <a:lnTo>
                    <a:pt x="74226" y="1100"/>
                  </a:lnTo>
                  <a:lnTo>
                    <a:pt x="74226" y="1100"/>
                  </a:lnTo>
                  <a:lnTo>
                    <a:pt x="71752" y="3302"/>
                  </a:lnTo>
                  <a:lnTo>
                    <a:pt x="69278" y="6605"/>
                  </a:lnTo>
                  <a:lnTo>
                    <a:pt x="69278" y="6605"/>
                  </a:lnTo>
                  <a:lnTo>
                    <a:pt x="44536" y="27522"/>
                  </a:lnTo>
                  <a:lnTo>
                    <a:pt x="28453" y="42935"/>
                  </a:lnTo>
                  <a:lnTo>
                    <a:pt x="14845" y="58348"/>
                  </a:lnTo>
                  <a:lnTo>
                    <a:pt x="4948" y="74862"/>
                  </a:lnTo>
                  <a:lnTo>
                    <a:pt x="1237" y="82568"/>
                  </a:lnTo>
                  <a:lnTo>
                    <a:pt x="0" y="90275"/>
                  </a:lnTo>
                  <a:lnTo>
                    <a:pt x="0" y="96880"/>
                  </a:lnTo>
                  <a:lnTo>
                    <a:pt x="1237" y="104587"/>
                  </a:lnTo>
                  <a:lnTo>
                    <a:pt x="6185" y="108990"/>
                  </a:lnTo>
                  <a:lnTo>
                    <a:pt x="14845" y="115596"/>
                  </a:lnTo>
                  <a:lnTo>
                    <a:pt x="14845" y="115596"/>
                  </a:lnTo>
                  <a:close/>
                  <a:moveTo>
                    <a:pt x="19793" y="96880"/>
                  </a:moveTo>
                  <a:lnTo>
                    <a:pt x="19793" y="96880"/>
                  </a:lnTo>
                  <a:lnTo>
                    <a:pt x="25979" y="84770"/>
                  </a:lnTo>
                  <a:lnTo>
                    <a:pt x="30927" y="73761"/>
                  </a:lnTo>
                  <a:lnTo>
                    <a:pt x="37113" y="62752"/>
                  </a:lnTo>
                  <a:lnTo>
                    <a:pt x="45773" y="53944"/>
                  </a:lnTo>
                  <a:lnTo>
                    <a:pt x="63092" y="35229"/>
                  </a:lnTo>
                  <a:lnTo>
                    <a:pt x="84123" y="18715"/>
                  </a:lnTo>
                  <a:lnTo>
                    <a:pt x="84123" y="18715"/>
                  </a:lnTo>
                  <a:lnTo>
                    <a:pt x="87835" y="18715"/>
                  </a:lnTo>
                  <a:lnTo>
                    <a:pt x="91546" y="19816"/>
                  </a:lnTo>
                  <a:lnTo>
                    <a:pt x="94020" y="22018"/>
                  </a:lnTo>
                  <a:lnTo>
                    <a:pt x="96494" y="24220"/>
                  </a:lnTo>
                  <a:lnTo>
                    <a:pt x="100206" y="31926"/>
                  </a:lnTo>
                  <a:lnTo>
                    <a:pt x="100206" y="39633"/>
                  </a:lnTo>
                  <a:lnTo>
                    <a:pt x="100206" y="39633"/>
                  </a:lnTo>
                  <a:lnTo>
                    <a:pt x="97731" y="49541"/>
                  </a:lnTo>
                  <a:lnTo>
                    <a:pt x="94020" y="58348"/>
                  </a:lnTo>
                  <a:lnTo>
                    <a:pt x="91546" y="66055"/>
                  </a:lnTo>
                  <a:lnTo>
                    <a:pt x="86597" y="73761"/>
                  </a:lnTo>
                  <a:lnTo>
                    <a:pt x="86597" y="73761"/>
                  </a:lnTo>
                  <a:lnTo>
                    <a:pt x="79175" y="81467"/>
                  </a:lnTo>
                  <a:lnTo>
                    <a:pt x="71752" y="88073"/>
                  </a:lnTo>
                  <a:lnTo>
                    <a:pt x="63092" y="93577"/>
                  </a:lnTo>
                  <a:lnTo>
                    <a:pt x="56907" y="97981"/>
                  </a:lnTo>
                  <a:lnTo>
                    <a:pt x="48247" y="101284"/>
                  </a:lnTo>
                  <a:lnTo>
                    <a:pt x="39587" y="101284"/>
                  </a:lnTo>
                  <a:lnTo>
                    <a:pt x="28453" y="100183"/>
                  </a:lnTo>
                  <a:lnTo>
                    <a:pt x="19793" y="96880"/>
                  </a:lnTo>
                  <a:lnTo>
                    <a:pt x="19793" y="968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1" name="Google Shape;591;p24"/>
            <p:cNvSpPr/>
            <p:nvPr/>
          </p:nvSpPr>
          <p:spPr>
            <a:xfrm>
              <a:off x="1755" y="3803"/>
              <a:ext cx="300" cy="300"/>
            </a:xfrm>
            <a:custGeom>
              <a:rect b="b" l="l" r="r" t="t"/>
              <a:pathLst>
                <a:path extrusionOk="0" h="120000" w="120000">
                  <a:moveTo>
                    <a:pt x="115873" y="750"/>
                  </a:moveTo>
                  <a:lnTo>
                    <a:pt x="115873" y="750"/>
                  </a:lnTo>
                  <a:lnTo>
                    <a:pt x="109841" y="12000"/>
                  </a:lnTo>
                  <a:lnTo>
                    <a:pt x="103492" y="21750"/>
                  </a:lnTo>
                  <a:lnTo>
                    <a:pt x="96825" y="31500"/>
                  </a:lnTo>
                  <a:lnTo>
                    <a:pt x="90158" y="39750"/>
                  </a:lnTo>
                  <a:lnTo>
                    <a:pt x="76190" y="55500"/>
                  </a:lnTo>
                  <a:lnTo>
                    <a:pt x="62539" y="69750"/>
                  </a:lnTo>
                  <a:lnTo>
                    <a:pt x="62539" y="69750"/>
                  </a:lnTo>
                  <a:lnTo>
                    <a:pt x="47936" y="84750"/>
                  </a:lnTo>
                  <a:lnTo>
                    <a:pt x="40634" y="90750"/>
                  </a:lnTo>
                  <a:lnTo>
                    <a:pt x="33015" y="96750"/>
                  </a:lnTo>
                  <a:lnTo>
                    <a:pt x="25714" y="101250"/>
                  </a:lnTo>
                  <a:lnTo>
                    <a:pt x="18095" y="105750"/>
                  </a:lnTo>
                  <a:lnTo>
                    <a:pt x="10158" y="107250"/>
                  </a:lnTo>
                  <a:lnTo>
                    <a:pt x="2539" y="108750"/>
                  </a:lnTo>
                  <a:lnTo>
                    <a:pt x="2539" y="108750"/>
                  </a:lnTo>
                  <a:lnTo>
                    <a:pt x="1269" y="108750"/>
                  </a:lnTo>
                  <a:lnTo>
                    <a:pt x="952" y="111000"/>
                  </a:lnTo>
                  <a:lnTo>
                    <a:pt x="317" y="111750"/>
                  </a:lnTo>
                  <a:lnTo>
                    <a:pt x="0" y="114750"/>
                  </a:lnTo>
                  <a:lnTo>
                    <a:pt x="317" y="117000"/>
                  </a:lnTo>
                  <a:lnTo>
                    <a:pt x="952" y="119250"/>
                  </a:lnTo>
                  <a:lnTo>
                    <a:pt x="1587" y="120000"/>
                  </a:lnTo>
                  <a:lnTo>
                    <a:pt x="3174" y="120000"/>
                  </a:lnTo>
                  <a:lnTo>
                    <a:pt x="3174" y="120000"/>
                  </a:lnTo>
                  <a:lnTo>
                    <a:pt x="11111" y="120000"/>
                  </a:lnTo>
                  <a:lnTo>
                    <a:pt x="19047" y="117000"/>
                  </a:lnTo>
                  <a:lnTo>
                    <a:pt x="26666" y="114000"/>
                  </a:lnTo>
                  <a:lnTo>
                    <a:pt x="33968" y="108750"/>
                  </a:lnTo>
                  <a:lnTo>
                    <a:pt x="41587" y="102000"/>
                  </a:lnTo>
                  <a:lnTo>
                    <a:pt x="49206" y="96000"/>
                  </a:lnTo>
                  <a:lnTo>
                    <a:pt x="64126" y="81750"/>
                  </a:lnTo>
                  <a:lnTo>
                    <a:pt x="64126" y="81750"/>
                  </a:lnTo>
                  <a:lnTo>
                    <a:pt x="78412" y="66750"/>
                  </a:lnTo>
                  <a:lnTo>
                    <a:pt x="92380" y="51000"/>
                  </a:lnTo>
                  <a:lnTo>
                    <a:pt x="99682" y="42750"/>
                  </a:lnTo>
                  <a:lnTo>
                    <a:pt x="106349" y="32250"/>
                  </a:lnTo>
                  <a:lnTo>
                    <a:pt x="113015" y="21750"/>
                  </a:lnTo>
                  <a:lnTo>
                    <a:pt x="119047" y="11250"/>
                  </a:lnTo>
                  <a:lnTo>
                    <a:pt x="119047" y="11250"/>
                  </a:lnTo>
                  <a:lnTo>
                    <a:pt x="119682" y="9000"/>
                  </a:lnTo>
                  <a:lnTo>
                    <a:pt x="120000" y="6000"/>
                  </a:lnTo>
                  <a:lnTo>
                    <a:pt x="119682" y="3750"/>
                  </a:lnTo>
                  <a:lnTo>
                    <a:pt x="119047" y="2250"/>
                  </a:lnTo>
                  <a:lnTo>
                    <a:pt x="118730" y="750"/>
                  </a:lnTo>
                  <a:lnTo>
                    <a:pt x="117777" y="0"/>
                  </a:lnTo>
                  <a:lnTo>
                    <a:pt x="116825" y="0"/>
                  </a:lnTo>
                  <a:lnTo>
                    <a:pt x="115873" y="750"/>
                  </a:lnTo>
                  <a:lnTo>
                    <a:pt x="115873" y="7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2" name="Google Shape;592;p24"/>
            <p:cNvSpPr/>
            <p:nvPr/>
          </p:nvSpPr>
          <p:spPr>
            <a:xfrm>
              <a:off x="1689" y="3864"/>
              <a:ext cx="0" cy="0"/>
            </a:xfrm>
            <a:custGeom>
              <a:rect b="b" l="l" r="r" t="t"/>
              <a:pathLst>
                <a:path extrusionOk="0" h="120000" w="120000">
                  <a:moveTo>
                    <a:pt x="40500" y="2553"/>
                  </a:moveTo>
                  <a:lnTo>
                    <a:pt x="40500" y="2553"/>
                  </a:lnTo>
                  <a:lnTo>
                    <a:pt x="67500" y="25531"/>
                  </a:lnTo>
                  <a:lnTo>
                    <a:pt x="90000" y="49787"/>
                  </a:lnTo>
                  <a:lnTo>
                    <a:pt x="100500" y="62553"/>
                  </a:lnTo>
                  <a:lnTo>
                    <a:pt x="109500" y="76595"/>
                  </a:lnTo>
                  <a:lnTo>
                    <a:pt x="115500" y="90638"/>
                  </a:lnTo>
                  <a:lnTo>
                    <a:pt x="120000" y="108510"/>
                  </a:lnTo>
                  <a:lnTo>
                    <a:pt x="120000" y="108510"/>
                  </a:lnTo>
                  <a:lnTo>
                    <a:pt x="105000" y="116170"/>
                  </a:lnTo>
                  <a:lnTo>
                    <a:pt x="90000" y="120000"/>
                  </a:lnTo>
                  <a:lnTo>
                    <a:pt x="75000" y="120000"/>
                  </a:lnTo>
                  <a:lnTo>
                    <a:pt x="63000" y="116170"/>
                  </a:lnTo>
                  <a:lnTo>
                    <a:pt x="48000" y="108510"/>
                  </a:lnTo>
                  <a:lnTo>
                    <a:pt x="36000" y="99574"/>
                  </a:lnTo>
                  <a:lnTo>
                    <a:pt x="25500" y="89361"/>
                  </a:lnTo>
                  <a:lnTo>
                    <a:pt x="16500" y="77872"/>
                  </a:lnTo>
                  <a:lnTo>
                    <a:pt x="9000" y="63829"/>
                  </a:lnTo>
                  <a:lnTo>
                    <a:pt x="3000" y="52340"/>
                  </a:lnTo>
                  <a:lnTo>
                    <a:pt x="0" y="39574"/>
                  </a:lnTo>
                  <a:lnTo>
                    <a:pt x="0" y="26808"/>
                  </a:lnTo>
                  <a:lnTo>
                    <a:pt x="4500" y="16595"/>
                  </a:lnTo>
                  <a:lnTo>
                    <a:pt x="10500" y="8936"/>
                  </a:lnTo>
                  <a:lnTo>
                    <a:pt x="21000" y="2553"/>
                  </a:lnTo>
                  <a:lnTo>
                    <a:pt x="36000" y="0"/>
                  </a:lnTo>
                  <a:lnTo>
                    <a:pt x="40500" y="2553"/>
                  </a:lnTo>
                  <a:close/>
                </a:path>
              </a:pathLst>
            </a:custGeom>
            <a:solidFill>
              <a:srgbClr val="FF1A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3" name="Google Shape;593;p24"/>
            <p:cNvSpPr/>
            <p:nvPr/>
          </p:nvSpPr>
          <p:spPr>
            <a:xfrm>
              <a:off x="1681" y="3856"/>
              <a:ext cx="0" cy="0"/>
            </a:xfrm>
            <a:custGeom>
              <a:rect b="b" l="l" r="r" t="t"/>
              <a:pathLst>
                <a:path extrusionOk="0" h="120000" w="120000">
                  <a:moveTo>
                    <a:pt x="52500" y="5454"/>
                  </a:moveTo>
                  <a:lnTo>
                    <a:pt x="52500" y="5454"/>
                  </a:lnTo>
                  <a:lnTo>
                    <a:pt x="50000" y="3272"/>
                  </a:lnTo>
                  <a:lnTo>
                    <a:pt x="48750" y="1090"/>
                  </a:lnTo>
                  <a:lnTo>
                    <a:pt x="48750" y="1090"/>
                  </a:lnTo>
                  <a:lnTo>
                    <a:pt x="38750" y="0"/>
                  </a:lnTo>
                  <a:lnTo>
                    <a:pt x="31250" y="0"/>
                  </a:lnTo>
                  <a:lnTo>
                    <a:pt x="22500" y="3272"/>
                  </a:lnTo>
                  <a:lnTo>
                    <a:pt x="15000" y="5454"/>
                  </a:lnTo>
                  <a:lnTo>
                    <a:pt x="10000" y="12000"/>
                  </a:lnTo>
                  <a:lnTo>
                    <a:pt x="5000" y="17454"/>
                  </a:lnTo>
                  <a:lnTo>
                    <a:pt x="1250" y="24000"/>
                  </a:lnTo>
                  <a:lnTo>
                    <a:pt x="0" y="31636"/>
                  </a:lnTo>
                  <a:lnTo>
                    <a:pt x="0" y="31636"/>
                  </a:lnTo>
                  <a:lnTo>
                    <a:pt x="0" y="40363"/>
                  </a:lnTo>
                  <a:lnTo>
                    <a:pt x="1250" y="50181"/>
                  </a:lnTo>
                  <a:lnTo>
                    <a:pt x="3750" y="58909"/>
                  </a:lnTo>
                  <a:lnTo>
                    <a:pt x="6250" y="68727"/>
                  </a:lnTo>
                  <a:lnTo>
                    <a:pt x="17500" y="85090"/>
                  </a:lnTo>
                  <a:lnTo>
                    <a:pt x="31250" y="98181"/>
                  </a:lnTo>
                  <a:lnTo>
                    <a:pt x="31250" y="98181"/>
                  </a:lnTo>
                  <a:lnTo>
                    <a:pt x="38750" y="104727"/>
                  </a:lnTo>
                  <a:lnTo>
                    <a:pt x="47500" y="111272"/>
                  </a:lnTo>
                  <a:lnTo>
                    <a:pt x="56250" y="113454"/>
                  </a:lnTo>
                  <a:lnTo>
                    <a:pt x="65000" y="118909"/>
                  </a:lnTo>
                  <a:lnTo>
                    <a:pt x="72500" y="120000"/>
                  </a:lnTo>
                  <a:lnTo>
                    <a:pt x="83750" y="120000"/>
                  </a:lnTo>
                  <a:lnTo>
                    <a:pt x="93750" y="118909"/>
                  </a:lnTo>
                  <a:lnTo>
                    <a:pt x="102500" y="115636"/>
                  </a:lnTo>
                  <a:lnTo>
                    <a:pt x="102500" y="115636"/>
                  </a:lnTo>
                  <a:lnTo>
                    <a:pt x="111250" y="111272"/>
                  </a:lnTo>
                  <a:lnTo>
                    <a:pt x="116250" y="104727"/>
                  </a:lnTo>
                  <a:lnTo>
                    <a:pt x="118750" y="98181"/>
                  </a:lnTo>
                  <a:lnTo>
                    <a:pt x="120000" y="92727"/>
                  </a:lnTo>
                  <a:lnTo>
                    <a:pt x="118750" y="85090"/>
                  </a:lnTo>
                  <a:lnTo>
                    <a:pt x="115000" y="75272"/>
                  </a:lnTo>
                  <a:lnTo>
                    <a:pt x="106250" y="61090"/>
                  </a:lnTo>
                  <a:lnTo>
                    <a:pt x="92500" y="43636"/>
                  </a:lnTo>
                  <a:lnTo>
                    <a:pt x="76250" y="28363"/>
                  </a:lnTo>
                  <a:lnTo>
                    <a:pt x="52500" y="5454"/>
                  </a:lnTo>
                  <a:lnTo>
                    <a:pt x="52500" y="5454"/>
                  </a:lnTo>
                  <a:close/>
                  <a:moveTo>
                    <a:pt x="32500" y="73090"/>
                  </a:moveTo>
                  <a:lnTo>
                    <a:pt x="32500" y="73090"/>
                  </a:lnTo>
                  <a:lnTo>
                    <a:pt x="27500" y="65454"/>
                  </a:lnTo>
                  <a:lnTo>
                    <a:pt x="23750" y="55636"/>
                  </a:lnTo>
                  <a:lnTo>
                    <a:pt x="22500" y="46909"/>
                  </a:lnTo>
                  <a:lnTo>
                    <a:pt x="21250" y="38181"/>
                  </a:lnTo>
                  <a:lnTo>
                    <a:pt x="21250" y="38181"/>
                  </a:lnTo>
                  <a:lnTo>
                    <a:pt x="21250" y="31636"/>
                  </a:lnTo>
                  <a:lnTo>
                    <a:pt x="23750" y="24000"/>
                  </a:lnTo>
                  <a:lnTo>
                    <a:pt x="27500" y="20727"/>
                  </a:lnTo>
                  <a:lnTo>
                    <a:pt x="31250" y="17454"/>
                  </a:lnTo>
                  <a:lnTo>
                    <a:pt x="35000" y="17454"/>
                  </a:lnTo>
                  <a:lnTo>
                    <a:pt x="38750" y="17454"/>
                  </a:lnTo>
                  <a:lnTo>
                    <a:pt x="38750" y="17454"/>
                  </a:lnTo>
                  <a:lnTo>
                    <a:pt x="57500" y="36000"/>
                  </a:lnTo>
                  <a:lnTo>
                    <a:pt x="75000" y="54545"/>
                  </a:lnTo>
                  <a:lnTo>
                    <a:pt x="81250" y="63272"/>
                  </a:lnTo>
                  <a:lnTo>
                    <a:pt x="88750" y="74181"/>
                  </a:lnTo>
                  <a:lnTo>
                    <a:pt x="93750" y="85090"/>
                  </a:lnTo>
                  <a:lnTo>
                    <a:pt x="97500" y="97090"/>
                  </a:lnTo>
                  <a:lnTo>
                    <a:pt x="97500" y="97090"/>
                  </a:lnTo>
                  <a:lnTo>
                    <a:pt x="88750" y="100363"/>
                  </a:lnTo>
                  <a:lnTo>
                    <a:pt x="80000" y="101454"/>
                  </a:lnTo>
                  <a:lnTo>
                    <a:pt x="71250" y="100363"/>
                  </a:lnTo>
                  <a:lnTo>
                    <a:pt x="62500" y="97090"/>
                  </a:lnTo>
                  <a:lnTo>
                    <a:pt x="53750" y="92727"/>
                  </a:lnTo>
                  <a:lnTo>
                    <a:pt x="47500" y="86181"/>
                  </a:lnTo>
                  <a:lnTo>
                    <a:pt x="40000" y="80727"/>
                  </a:lnTo>
                  <a:lnTo>
                    <a:pt x="32500" y="73090"/>
                  </a:lnTo>
                  <a:lnTo>
                    <a:pt x="32500" y="7309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4" name="Google Shape;594;p24"/>
            <p:cNvSpPr/>
            <p:nvPr/>
          </p:nvSpPr>
          <p:spPr>
            <a:xfrm>
              <a:off x="2423" y="2703"/>
              <a:ext cx="0" cy="300"/>
            </a:xfrm>
            <a:custGeom>
              <a:rect b="b" l="l" r="r" t="t"/>
              <a:pathLst>
                <a:path extrusionOk="0" h="120000" w="120000">
                  <a:moveTo>
                    <a:pt x="1846" y="116764"/>
                  </a:moveTo>
                  <a:lnTo>
                    <a:pt x="1846" y="116764"/>
                  </a:lnTo>
                  <a:lnTo>
                    <a:pt x="12000" y="111101"/>
                  </a:lnTo>
                  <a:lnTo>
                    <a:pt x="20307" y="105168"/>
                  </a:lnTo>
                  <a:lnTo>
                    <a:pt x="28615" y="98966"/>
                  </a:lnTo>
                  <a:lnTo>
                    <a:pt x="35076" y="93033"/>
                  </a:lnTo>
                  <a:lnTo>
                    <a:pt x="46153" y="80359"/>
                  </a:lnTo>
                  <a:lnTo>
                    <a:pt x="57230" y="67955"/>
                  </a:lnTo>
                  <a:lnTo>
                    <a:pt x="57230" y="67955"/>
                  </a:lnTo>
                  <a:lnTo>
                    <a:pt x="67384" y="55820"/>
                  </a:lnTo>
                  <a:lnTo>
                    <a:pt x="71076" y="49348"/>
                  </a:lnTo>
                  <a:lnTo>
                    <a:pt x="73846" y="42876"/>
                  </a:lnTo>
                  <a:lnTo>
                    <a:pt x="75692" y="36943"/>
                  </a:lnTo>
                  <a:lnTo>
                    <a:pt x="77538" y="30471"/>
                  </a:lnTo>
                  <a:lnTo>
                    <a:pt x="77538" y="24269"/>
                  </a:lnTo>
                  <a:lnTo>
                    <a:pt x="74769" y="18067"/>
                  </a:lnTo>
                  <a:lnTo>
                    <a:pt x="74769" y="18067"/>
                  </a:lnTo>
                  <a:lnTo>
                    <a:pt x="67384" y="15910"/>
                  </a:lnTo>
                  <a:lnTo>
                    <a:pt x="59076" y="13213"/>
                  </a:lnTo>
                  <a:lnTo>
                    <a:pt x="48000" y="8089"/>
                  </a:lnTo>
                  <a:lnTo>
                    <a:pt x="48000" y="8089"/>
                  </a:lnTo>
                  <a:lnTo>
                    <a:pt x="46153" y="7011"/>
                  </a:lnTo>
                  <a:lnTo>
                    <a:pt x="48000" y="6202"/>
                  </a:lnTo>
                  <a:lnTo>
                    <a:pt x="48000" y="5393"/>
                  </a:lnTo>
                  <a:lnTo>
                    <a:pt x="50769" y="5123"/>
                  </a:lnTo>
                  <a:lnTo>
                    <a:pt x="52615" y="4584"/>
                  </a:lnTo>
                  <a:lnTo>
                    <a:pt x="55384" y="4314"/>
                  </a:lnTo>
                  <a:lnTo>
                    <a:pt x="58153" y="4584"/>
                  </a:lnTo>
                  <a:lnTo>
                    <a:pt x="60923" y="5393"/>
                  </a:lnTo>
                  <a:lnTo>
                    <a:pt x="60923" y="5393"/>
                  </a:lnTo>
                  <a:lnTo>
                    <a:pt x="68307" y="9168"/>
                  </a:lnTo>
                  <a:lnTo>
                    <a:pt x="75692" y="12404"/>
                  </a:lnTo>
                  <a:lnTo>
                    <a:pt x="75692" y="12404"/>
                  </a:lnTo>
                  <a:lnTo>
                    <a:pt x="74769" y="10247"/>
                  </a:lnTo>
                  <a:lnTo>
                    <a:pt x="71076" y="8089"/>
                  </a:lnTo>
                  <a:lnTo>
                    <a:pt x="67384" y="5393"/>
                  </a:lnTo>
                  <a:lnTo>
                    <a:pt x="62769" y="3235"/>
                  </a:lnTo>
                  <a:lnTo>
                    <a:pt x="62769" y="3235"/>
                  </a:lnTo>
                  <a:lnTo>
                    <a:pt x="62769" y="2426"/>
                  </a:lnTo>
                  <a:lnTo>
                    <a:pt x="64615" y="1617"/>
                  </a:lnTo>
                  <a:lnTo>
                    <a:pt x="65538" y="808"/>
                  </a:lnTo>
                  <a:lnTo>
                    <a:pt x="68307" y="539"/>
                  </a:lnTo>
                  <a:lnTo>
                    <a:pt x="71076" y="0"/>
                  </a:lnTo>
                  <a:lnTo>
                    <a:pt x="73846" y="539"/>
                  </a:lnTo>
                  <a:lnTo>
                    <a:pt x="75692" y="808"/>
                  </a:lnTo>
                  <a:lnTo>
                    <a:pt x="77538" y="1617"/>
                  </a:lnTo>
                  <a:lnTo>
                    <a:pt x="77538" y="1617"/>
                  </a:lnTo>
                  <a:lnTo>
                    <a:pt x="81230" y="4314"/>
                  </a:lnTo>
                  <a:lnTo>
                    <a:pt x="84923" y="7011"/>
                  </a:lnTo>
                  <a:lnTo>
                    <a:pt x="88615" y="9438"/>
                  </a:lnTo>
                  <a:lnTo>
                    <a:pt x="91384" y="12134"/>
                  </a:lnTo>
                  <a:lnTo>
                    <a:pt x="91384" y="12134"/>
                  </a:lnTo>
                  <a:lnTo>
                    <a:pt x="96923" y="11056"/>
                  </a:lnTo>
                  <a:lnTo>
                    <a:pt x="100615" y="9438"/>
                  </a:lnTo>
                  <a:lnTo>
                    <a:pt x="103384" y="8089"/>
                  </a:lnTo>
                  <a:lnTo>
                    <a:pt x="104307" y="6202"/>
                  </a:lnTo>
                  <a:lnTo>
                    <a:pt x="104307" y="6202"/>
                  </a:lnTo>
                  <a:lnTo>
                    <a:pt x="106153" y="5393"/>
                  </a:lnTo>
                  <a:lnTo>
                    <a:pt x="108000" y="4584"/>
                  </a:lnTo>
                  <a:lnTo>
                    <a:pt x="110769" y="4584"/>
                  </a:lnTo>
                  <a:lnTo>
                    <a:pt x="113538" y="4584"/>
                  </a:lnTo>
                  <a:lnTo>
                    <a:pt x="116307" y="4584"/>
                  </a:lnTo>
                  <a:lnTo>
                    <a:pt x="118153" y="5393"/>
                  </a:lnTo>
                  <a:lnTo>
                    <a:pt x="120000" y="6202"/>
                  </a:lnTo>
                  <a:lnTo>
                    <a:pt x="120000" y="7011"/>
                  </a:lnTo>
                  <a:lnTo>
                    <a:pt x="120000" y="7011"/>
                  </a:lnTo>
                  <a:lnTo>
                    <a:pt x="118153" y="8629"/>
                  </a:lnTo>
                  <a:lnTo>
                    <a:pt x="116307" y="10247"/>
                  </a:lnTo>
                  <a:lnTo>
                    <a:pt x="113538" y="11865"/>
                  </a:lnTo>
                  <a:lnTo>
                    <a:pt x="109846" y="13213"/>
                  </a:lnTo>
                  <a:lnTo>
                    <a:pt x="100615" y="15640"/>
                  </a:lnTo>
                  <a:lnTo>
                    <a:pt x="90461" y="17528"/>
                  </a:lnTo>
                  <a:lnTo>
                    <a:pt x="90461" y="17528"/>
                  </a:lnTo>
                  <a:lnTo>
                    <a:pt x="91384" y="23730"/>
                  </a:lnTo>
                  <a:lnTo>
                    <a:pt x="93230" y="30202"/>
                  </a:lnTo>
                  <a:lnTo>
                    <a:pt x="91384" y="36674"/>
                  </a:lnTo>
                  <a:lnTo>
                    <a:pt x="88615" y="42876"/>
                  </a:lnTo>
                  <a:lnTo>
                    <a:pt x="84923" y="49348"/>
                  </a:lnTo>
                  <a:lnTo>
                    <a:pt x="81230" y="55820"/>
                  </a:lnTo>
                  <a:lnTo>
                    <a:pt x="71076" y="68494"/>
                  </a:lnTo>
                  <a:lnTo>
                    <a:pt x="71076" y="68494"/>
                  </a:lnTo>
                  <a:lnTo>
                    <a:pt x="60923" y="81707"/>
                  </a:lnTo>
                  <a:lnTo>
                    <a:pt x="48923" y="94651"/>
                  </a:lnTo>
                  <a:lnTo>
                    <a:pt x="41538" y="100853"/>
                  </a:lnTo>
                  <a:lnTo>
                    <a:pt x="33230" y="107325"/>
                  </a:lnTo>
                  <a:lnTo>
                    <a:pt x="23076" y="113258"/>
                  </a:lnTo>
                  <a:lnTo>
                    <a:pt x="12923" y="119460"/>
                  </a:lnTo>
                  <a:lnTo>
                    <a:pt x="12923" y="119460"/>
                  </a:lnTo>
                  <a:lnTo>
                    <a:pt x="10153" y="120000"/>
                  </a:lnTo>
                  <a:lnTo>
                    <a:pt x="7384" y="120000"/>
                  </a:lnTo>
                  <a:lnTo>
                    <a:pt x="5538" y="120000"/>
                  </a:lnTo>
                  <a:lnTo>
                    <a:pt x="2769" y="119730"/>
                  </a:lnTo>
                  <a:lnTo>
                    <a:pt x="1846" y="118921"/>
                  </a:lnTo>
                  <a:lnTo>
                    <a:pt x="0" y="118112"/>
                  </a:lnTo>
                  <a:lnTo>
                    <a:pt x="0" y="117573"/>
                  </a:lnTo>
                  <a:lnTo>
                    <a:pt x="1846" y="116764"/>
                  </a:lnTo>
                  <a:lnTo>
                    <a:pt x="1846" y="11676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5" name="Google Shape;595;p24"/>
            <p:cNvSpPr/>
            <p:nvPr/>
          </p:nvSpPr>
          <p:spPr>
            <a:xfrm>
              <a:off x="1840" y="2696"/>
              <a:ext cx="300" cy="300"/>
            </a:xfrm>
            <a:custGeom>
              <a:rect b="b" l="l" r="r" t="t"/>
              <a:pathLst>
                <a:path extrusionOk="0" h="120000" w="120000">
                  <a:moveTo>
                    <a:pt x="42954" y="2511"/>
                  </a:moveTo>
                  <a:lnTo>
                    <a:pt x="42954" y="2511"/>
                  </a:lnTo>
                  <a:lnTo>
                    <a:pt x="40227" y="5860"/>
                  </a:lnTo>
                  <a:lnTo>
                    <a:pt x="36818" y="9767"/>
                  </a:lnTo>
                  <a:lnTo>
                    <a:pt x="36818" y="9767"/>
                  </a:lnTo>
                  <a:lnTo>
                    <a:pt x="41590" y="6418"/>
                  </a:lnTo>
                  <a:lnTo>
                    <a:pt x="45681" y="3348"/>
                  </a:lnTo>
                  <a:lnTo>
                    <a:pt x="45681" y="3348"/>
                  </a:lnTo>
                  <a:lnTo>
                    <a:pt x="46363" y="2511"/>
                  </a:lnTo>
                  <a:lnTo>
                    <a:pt x="48409" y="1953"/>
                  </a:lnTo>
                  <a:lnTo>
                    <a:pt x="50454" y="1674"/>
                  </a:lnTo>
                  <a:lnTo>
                    <a:pt x="52500" y="1953"/>
                  </a:lnTo>
                  <a:lnTo>
                    <a:pt x="53863" y="2511"/>
                  </a:lnTo>
                  <a:lnTo>
                    <a:pt x="55909" y="3348"/>
                  </a:lnTo>
                  <a:lnTo>
                    <a:pt x="55909" y="3906"/>
                  </a:lnTo>
                  <a:lnTo>
                    <a:pt x="55227" y="4744"/>
                  </a:lnTo>
                  <a:lnTo>
                    <a:pt x="55227" y="4744"/>
                  </a:lnTo>
                  <a:lnTo>
                    <a:pt x="52500" y="8372"/>
                  </a:lnTo>
                  <a:lnTo>
                    <a:pt x="47727" y="11441"/>
                  </a:lnTo>
                  <a:lnTo>
                    <a:pt x="42954" y="14232"/>
                  </a:lnTo>
                  <a:lnTo>
                    <a:pt x="36818" y="16744"/>
                  </a:lnTo>
                  <a:lnTo>
                    <a:pt x="36818" y="16744"/>
                  </a:lnTo>
                  <a:lnTo>
                    <a:pt x="36136" y="17302"/>
                  </a:lnTo>
                  <a:lnTo>
                    <a:pt x="36136" y="17302"/>
                  </a:lnTo>
                  <a:lnTo>
                    <a:pt x="36136" y="24000"/>
                  </a:lnTo>
                  <a:lnTo>
                    <a:pt x="38181" y="30976"/>
                  </a:lnTo>
                  <a:lnTo>
                    <a:pt x="40909" y="37395"/>
                  </a:lnTo>
                  <a:lnTo>
                    <a:pt x="45000" y="44093"/>
                  </a:lnTo>
                  <a:lnTo>
                    <a:pt x="48409" y="50790"/>
                  </a:lnTo>
                  <a:lnTo>
                    <a:pt x="53863" y="57209"/>
                  </a:lnTo>
                  <a:lnTo>
                    <a:pt x="65454" y="69767"/>
                  </a:lnTo>
                  <a:lnTo>
                    <a:pt x="65454" y="69767"/>
                  </a:lnTo>
                  <a:lnTo>
                    <a:pt x="77045" y="81767"/>
                  </a:lnTo>
                  <a:lnTo>
                    <a:pt x="88636" y="94046"/>
                  </a:lnTo>
                  <a:lnTo>
                    <a:pt x="94772" y="99906"/>
                  </a:lnTo>
                  <a:lnTo>
                    <a:pt x="101590" y="105488"/>
                  </a:lnTo>
                  <a:lnTo>
                    <a:pt x="110454" y="111069"/>
                  </a:lnTo>
                  <a:lnTo>
                    <a:pt x="118636" y="116651"/>
                  </a:lnTo>
                  <a:lnTo>
                    <a:pt x="118636" y="116651"/>
                  </a:lnTo>
                  <a:lnTo>
                    <a:pt x="120000" y="117209"/>
                  </a:lnTo>
                  <a:lnTo>
                    <a:pt x="120000" y="118046"/>
                  </a:lnTo>
                  <a:lnTo>
                    <a:pt x="120000" y="118883"/>
                  </a:lnTo>
                  <a:lnTo>
                    <a:pt x="117954" y="119720"/>
                  </a:lnTo>
                  <a:lnTo>
                    <a:pt x="115909" y="120000"/>
                  </a:lnTo>
                  <a:lnTo>
                    <a:pt x="113863" y="120000"/>
                  </a:lnTo>
                  <a:lnTo>
                    <a:pt x="112500" y="120000"/>
                  </a:lnTo>
                  <a:lnTo>
                    <a:pt x="110454" y="119162"/>
                  </a:lnTo>
                  <a:lnTo>
                    <a:pt x="110454" y="119162"/>
                  </a:lnTo>
                  <a:lnTo>
                    <a:pt x="100909" y="113860"/>
                  </a:lnTo>
                  <a:lnTo>
                    <a:pt x="93409" y="108279"/>
                  </a:lnTo>
                  <a:lnTo>
                    <a:pt x="85909" y="102418"/>
                  </a:lnTo>
                  <a:lnTo>
                    <a:pt x="79090" y="96279"/>
                  </a:lnTo>
                  <a:lnTo>
                    <a:pt x="66818" y="84279"/>
                  </a:lnTo>
                  <a:lnTo>
                    <a:pt x="55227" y="71720"/>
                  </a:lnTo>
                  <a:lnTo>
                    <a:pt x="55227" y="71720"/>
                  </a:lnTo>
                  <a:lnTo>
                    <a:pt x="43636" y="58604"/>
                  </a:lnTo>
                  <a:lnTo>
                    <a:pt x="38181" y="51906"/>
                  </a:lnTo>
                  <a:lnTo>
                    <a:pt x="33409" y="45209"/>
                  </a:lnTo>
                  <a:lnTo>
                    <a:pt x="29318" y="38232"/>
                  </a:lnTo>
                  <a:lnTo>
                    <a:pt x="26590" y="31255"/>
                  </a:lnTo>
                  <a:lnTo>
                    <a:pt x="25909" y="24279"/>
                  </a:lnTo>
                  <a:lnTo>
                    <a:pt x="24545" y="17302"/>
                  </a:lnTo>
                  <a:lnTo>
                    <a:pt x="24545" y="17302"/>
                  </a:lnTo>
                  <a:lnTo>
                    <a:pt x="16363" y="16186"/>
                  </a:lnTo>
                  <a:lnTo>
                    <a:pt x="9545" y="13674"/>
                  </a:lnTo>
                  <a:lnTo>
                    <a:pt x="5454" y="12279"/>
                  </a:lnTo>
                  <a:lnTo>
                    <a:pt x="4090" y="10604"/>
                  </a:lnTo>
                  <a:lnTo>
                    <a:pt x="681" y="9209"/>
                  </a:lnTo>
                  <a:lnTo>
                    <a:pt x="0" y="7534"/>
                  </a:lnTo>
                  <a:lnTo>
                    <a:pt x="0" y="7534"/>
                  </a:lnTo>
                  <a:lnTo>
                    <a:pt x="0" y="6418"/>
                  </a:lnTo>
                  <a:lnTo>
                    <a:pt x="681" y="5581"/>
                  </a:lnTo>
                  <a:lnTo>
                    <a:pt x="2045" y="5302"/>
                  </a:lnTo>
                  <a:lnTo>
                    <a:pt x="4090" y="4744"/>
                  </a:lnTo>
                  <a:lnTo>
                    <a:pt x="6818" y="4744"/>
                  </a:lnTo>
                  <a:lnTo>
                    <a:pt x="8181" y="5302"/>
                  </a:lnTo>
                  <a:lnTo>
                    <a:pt x="9545" y="5860"/>
                  </a:lnTo>
                  <a:lnTo>
                    <a:pt x="10227" y="6697"/>
                  </a:lnTo>
                  <a:lnTo>
                    <a:pt x="10227" y="6697"/>
                  </a:lnTo>
                  <a:lnTo>
                    <a:pt x="12954" y="8651"/>
                  </a:lnTo>
                  <a:lnTo>
                    <a:pt x="16363" y="10325"/>
                  </a:lnTo>
                  <a:lnTo>
                    <a:pt x="21136" y="11720"/>
                  </a:lnTo>
                  <a:lnTo>
                    <a:pt x="25909" y="12558"/>
                  </a:lnTo>
                  <a:lnTo>
                    <a:pt x="25909" y="12558"/>
                  </a:lnTo>
                  <a:lnTo>
                    <a:pt x="26590" y="9767"/>
                  </a:lnTo>
                  <a:lnTo>
                    <a:pt x="28636" y="7534"/>
                  </a:lnTo>
                  <a:lnTo>
                    <a:pt x="30681" y="4744"/>
                  </a:lnTo>
                  <a:lnTo>
                    <a:pt x="31363" y="1953"/>
                  </a:lnTo>
                  <a:lnTo>
                    <a:pt x="31363" y="1953"/>
                  </a:lnTo>
                  <a:lnTo>
                    <a:pt x="32045" y="1395"/>
                  </a:lnTo>
                  <a:lnTo>
                    <a:pt x="33409" y="558"/>
                  </a:lnTo>
                  <a:lnTo>
                    <a:pt x="35454" y="0"/>
                  </a:lnTo>
                  <a:lnTo>
                    <a:pt x="38181" y="0"/>
                  </a:lnTo>
                  <a:lnTo>
                    <a:pt x="40227" y="558"/>
                  </a:lnTo>
                  <a:lnTo>
                    <a:pt x="40909" y="837"/>
                  </a:lnTo>
                  <a:lnTo>
                    <a:pt x="42954" y="1674"/>
                  </a:lnTo>
                  <a:lnTo>
                    <a:pt x="42954" y="2511"/>
                  </a:lnTo>
                  <a:lnTo>
                    <a:pt x="42954" y="25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6" name="Google Shape;596;p24"/>
            <p:cNvSpPr/>
            <p:nvPr/>
          </p:nvSpPr>
          <p:spPr>
            <a:xfrm>
              <a:off x="1995" y="3387"/>
              <a:ext cx="300" cy="600"/>
            </a:xfrm>
            <a:custGeom>
              <a:rect b="b" l="l" r="r" t="t"/>
              <a:pathLst>
                <a:path extrusionOk="0" h="120000" w="120000">
                  <a:moveTo>
                    <a:pt x="117757" y="74154"/>
                  </a:moveTo>
                  <a:lnTo>
                    <a:pt x="117757" y="74154"/>
                  </a:lnTo>
                  <a:lnTo>
                    <a:pt x="118878" y="84676"/>
                  </a:lnTo>
                  <a:lnTo>
                    <a:pt x="120000" y="98204"/>
                  </a:lnTo>
                  <a:lnTo>
                    <a:pt x="120000" y="105219"/>
                  </a:lnTo>
                  <a:lnTo>
                    <a:pt x="119719" y="111231"/>
                  </a:lnTo>
                  <a:lnTo>
                    <a:pt x="119158" y="113486"/>
                  </a:lnTo>
                  <a:lnTo>
                    <a:pt x="118878" y="115741"/>
                  </a:lnTo>
                  <a:lnTo>
                    <a:pt x="118037" y="116993"/>
                  </a:lnTo>
                  <a:lnTo>
                    <a:pt x="116915" y="118246"/>
                  </a:lnTo>
                  <a:lnTo>
                    <a:pt x="116915" y="118246"/>
                  </a:lnTo>
                  <a:lnTo>
                    <a:pt x="115233" y="118747"/>
                  </a:lnTo>
                  <a:lnTo>
                    <a:pt x="113271" y="119498"/>
                  </a:lnTo>
                  <a:lnTo>
                    <a:pt x="111028" y="120000"/>
                  </a:lnTo>
                  <a:lnTo>
                    <a:pt x="108224" y="120000"/>
                  </a:lnTo>
                  <a:lnTo>
                    <a:pt x="102336" y="120000"/>
                  </a:lnTo>
                  <a:lnTo>
                    <a:pt x="95887" y="119498"/>
                  </a:lnTo>
                  <a:lnTo>
                    <a:pt x="82990" y="117745"/>
                  </a:lnTo>
                  <a:lnTo>
                    <a:pt x="77663" y="116993"/>
                  </a:lnTo>
                  <a:lnTo>
                    <a:pt x="73457" y="116993"/>
                  </a:lnTo>
                  <a:lnTo>
                    <a:pt x="73457" y="116993"/>
                  </a:lnTo>
                  <a:lnTo>
                    <a:pt x="42056" y="116492"/>
                  </a:lnTo>
                  <a:lnTo>
                    <a:pt x="42056" y="116492"/>
                  </a:lnTo>
                  <a:lnTo>
                    <a:pt x="22710" y="116993"/>
                  </a:lnTo>
                  <a:lnTo>
                    <a:pt x="16261" y="116993"/>
                  </a:lnTo>
                  <a:lnTo>
                    <a:pt x="10934" y="116993"/>
                  </a:lnTo>
                  <a:lnTo>
                    <a:pt x="6168" y="116492"/>
                  </a:lnTo>
                  <a:lnTo>
                    <a:pt x="4766" y="116492"/>
                  </a:lnTo>
                  <a:lnTo>
                    <a:pt x="3364" y="115741"/>
                  </a:lnTo>
                  <a:lnTo>
                    <a:pt x="3364" y="115741"/>
                  </a:lnTo>
                  <a:lnTo>
                    <a:pt x="1962" y="114237"/>
                  </a:lnTo>
                  <a:lnTo>
                    <a:pt x="1121" y="112484"/>
                  </a:lnTo>
                  <a:lnTo>
                    <a:pt x="280" y="110480"/>
                  </a:lnTo>
                  <a:lnTo>
                    <a:pt x="0" y="107974"/>
                  </a:lnTo>
                  <a:lnTo>
                    <a:pt x="0" y="102713"/>
                  </a:lnTo>
                  <a:lnTo>
                    <a:pt x="0" y="97954"/>
                  </a:lnTo>
                  <a:lnTo>
                    <a:pt x="0" y="97954"/>
                  </a:lnTo>
                  <a:lnTo>
                    <a:pt x="280" y="91941"/>
                  </a:lnTo>
                  <a:lnTo>
                    <a:pt x="841" y="86430"/>
                  </a:lnTo>
                  <a:lnTo>
                    <a:pt x="1401" y="80668"/>
                  </a:lnTo>
                  <a:lnTo>
                    <a:pt x="2803" y="75156"/>
                  </a:lnTo>
                  <a:lnTo>
                    <a:pt x="5327" y="64634"/>
                  </a:lnTo>
                  <a:lnTo>
                    <a:pt x="8411" y="53862"/>
                  </a:lnTo>
                  <a:lnTo>
                    <a:pt x="12336" y="43340"/>
                  </a:lnTo>
                  <a:lnTo>
                    <a:pt x="16822" y="32818"/>
                  </a:lnTo>
                  <a:lnTo>
                    <a:pt x="25794" y="11774"/>
                  </a:lnTo>
                  <a:lnTo>
                    <a:pt x="25794" y="11774"/>
                  </a:lnTo>
                  <a:lnTo>
                    <a:pt x="26635" y="10521"/>
                  </a:lnTo>
                  <a:lnTo>
                    <a:pt x="27757" y="9018"/>
                  </a:lnTo>
                  <a:lnTo>
                    <a:pt x="29158" y="8016"/>
                  </a:lnTo>
                  <a:lnTo>
                    <a:pt x="30841" y="7014"/>
                  </a:lnTo>
                  <a:lnTo>
                    <a:pt x="34766" y="5010"/>
                  </a:lnTo>
                  <a:lnTo>
                    <a:pt x="39813" y="3256"/>
                  </a:lnTo>
                  <a:lnTo>
                    <a:pt x="45420" y="1753"/>
                  </a:lnTo>
                  <a:lnTo>
                    <a:pt x="51308" y="1002"/>
                  </a:lnTo>
                  <a:lnTo>
                    <a:pt x="57476" y="250"/>
                  </a:lnTo>
                  <a:lnTo>
                    <a:pt x="63644" y="0"/>
                  </a:lnTo>
                  <a:lnTo>
                    <a:pt x="70373" y="0"/>
                  </a:lnTo>
                  <a:lnTo>
                    <a:pt x="76542" y="250"/>
                  </a:lnTo>
                  <a:lnTo>
                    <a:pt x="82429" y="1002"/>
                  </a:lnTo>
                  <a:lnTo>
                    <a:pt x="87476" y="1753"/>
                  </a:lnTo>
                  <a:lnTo>
                    <a:pt x="92242" y="3256"/>
                  </a:lnTo>
                  <a:lnTo>
                    <a:pt x="96168" y="4509"/>
                  </a:lnTo>
                  <a:lnTo>
                    <a:pt x="98971" y="6513"/>
                  </a:lnTo>
                  <a:lnTo>
                    <a:pt x="100093" y="7766"/>
                  </a:lnTo>
                  <a:lnTo>
                    <a:pt x="100934" y="8768"/>
                  </a:lnTo>
                  <a:lnTo>
                    <a:pt x="100934" y="8768"/>
                  </a:lnTo>
                  <a:lnTo>
                    <a:pt x="103177" y="15782"/>
                  </a:lnTo>
                  <a:lnTo>
                    <a:pt x="108224" y="32567"/>
                  </a:lnTo>
                  <a:lnTo>
                    <a:pt x="111308" y="43089"/>
                  </a:lnTo>
                  <a:lnTo>
                    <a:pt x="114112" y="54112"/>
                  </a:lnTo>
                  <a:lnTo>
                    <a:pt x="116635" y="64634"/>
                  </a:lnTo>
                  <a:lnTo>
                    <a:pt x="117757" y="74154"/>
                  </a:lnTo>
                  <a:lnTo>
                    <a:pt x="117757" y="74154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7" name="Google Shape;597;p24"/>
            <p:cNvSpPr/>
            <p:nvPr/>
          </p:nvSpPr>
          <p:spPr>
            <a:xfrm>
              <a:off x="1985" y="3379"/>
              <a:ext cx="300" cy="600"/>
            </a:xfrm>
            <a:custGeom>
              <a:rect b="b" l="l" r="r" t="t"/>
              <a:pathLst>
                <a:path extrusionOk="0" h="120000" w="120000">
                  <a:moveTo>
                    <a:pt x="3497" y="114666"/>
                  </a:moveTo>
                  <a:lnTo>
                    <a:pt x="3497" y="114666"/>
                  </a:lnTo>
                  <a:lnTo>
                    <a:pt x="4573" y="115151"/>
                  </a:lnTo>
                  <a:lnTo>
                    <a:pt x="5919" y="115878"/>
                  </a:lnTo>
                  <a:lnTo>
                    <a:pt x="8609" y="116606"/>
                  </a:lnTo>
                  <a:lnTo>
                    <a:pt x="11300" y="116848"/>
                  </a:lnTo>
                  <a:lnTo>
                    <a:pt x="14260" y="117333"/>
                  </a:lnTo>
                  <a:lnTo>
                    <a:pt x="14260" y="117333"/>
                  </a:lnTo>
                  <a:lnTo>
                    <a:pt x="23946" y="117333"/>
                  </a:lnTo>
                  <a:lnTo>
                    <a:pt x="34170" y="116848"/>
                  </a:lnTo>
                  <a:lnTo>
                    <a:pt x="44394" y="116848"/>
                  </a:lnTo>
                  <a:lnTo>
                    <a:pt x="54080" y="116848"/>
                  </a:lnTo>
                  <a:lnTo>
                    <a:pt x="54080" y="116848"/>
                  </a:lnTo>
                  <a:lnTo>
                    <a:pt x="68071" y="116848"/>
                  </a:lnTo>
                  <a:lnTo>
                    <a:pt x="75067" y="117333"/>
                  </a:lnTo>
                  <a:lnTo>
                    <a:pt x="81793" y="118060"/>
                  </a:lnTo>
                  <a:lnTo>
                    <a:pt x="81793" y="118060"/>
                  </a:lnTo>
                  <a:lnTo>
                    <a:pt x="92017" y="119272"/>
                  </a:lnTo>
                  <a:lnTo>
                    <a:pt x="96860" y="119515"/>
                  </a:lnTo>
                  <a:lnTo>
                    <a:pt x="102242" y="120000"/>
                  </a:lnTo>
                  <a:lnTo>
                    <a:pt x="102242" y="120000"/>
                  </a:lnTo>
                  <a:lnTo>
                    <a:pt x="105470" y="120000"/>
                  </a:lnTo>
                  <a:lnTo>
                    <a:pt x="109506" y="120000"/>
                  </a:lnTo>
                  <a:lnTo>
                    <a:pt x="111390" y="119515"/>
                  </a:lnTo>
                  <a:lnTo>
                    <a:pt x="113273" y="119272"/>
                  </a:lnTo>
                  <a:lnTo>
                    <a:pt x="115156" y="118545"/>
                  </a:lnTo>
                  <a:lnTo>
                    <a:pt x="116771" y="117575"/>
                  </a:lnTo>
                  <a:lnTo>
                    <a:pt x="116771" y="117575"/>
                  </a:lnTo>
                  <a:lnTo>
                    <a:pt x="117578" y="116606"/>
                  </a:lnTo>
                  <a:lnTo>
                    <a:pt x="118385" y="115636"/>
                  </a:lnTo>
                  <a:lnTo>
                    <a:pt x="119461" y="113212"/>
                  </a:lnTo>
                  <a:lnTo>
                    <a:pt x="119730" y="110545"/>
                  </a:lnTo>
                  <a:lnTo>
                    <a:pt x="119999" y="107878"/>
                  </a:lnTo>
                  <a:lnTo>
                    <a:pt x="119999" y="107878"/>
                  </a:lnTo>
                  <a:lnTo>
                    <a:pt x="119999" y="103515"/>
                  </a:lnTo>
                  <a:lnTo>
                    <a:pt x="119999" y="99393"/>
                  </a:lnTo>
                  <a:lnTo>
                    <a:pt x="119461" y="90909"/>
                  </a:lnTo>
                  <a:lnTo>
                    <a:pt x="118654" y="82181"/>
                  </a:lnTo>
                  <a:lnTo>
                    <a:pt x="117847" y="73696"/>
                  </a:lnTo>
                  <a:lnTo>
                    <a:pt x="117847" y="73696"/>
                  </a:lnTo>
                  <a:lnTo>
                    <a:pt x="117040" y="65939"/>
                  </a:lnTo>
                  <a:lnTo>
                    <a:pt x="115695" y="58181"/>
                  </a:lnTo>
                  <a:lnTo>
                    <a:pt x="113811" y="50181"/>
                  </a:lnTo>
                  <a:lnTo>
                    <a:pt x="111928" y="42424"/>
                  </a:lnTo>
                  <a:lnTo>
                    <a:pt x="107354" y="26909"/>
                  </a:lnTo>
                  <a:lnTo>
                    <a:pt x="102242" y="12121"/>
                  </a:lnTo>
                  <a:lnTo>
                    <a:pt x="102242" y="12121"/>
                  </a:lnTo>
                  <a:lnTo>
                    <a:pt x="101434" y="9696"/>
                  </a:lnTo>
                  <a:lnTo>
                    <a:pt x="99820" y="8000"/>
                  </a:lnTo>
                  <a:lnTo>
                    <a:pt x="98475" y="6303"/>
                  </a:lnTo>
                  <a:lnTo>
                    <a:pt x="96591" y="5090"/>
                  </a:lnTo>
                  <a:lnTo>
                    <a:pt x="94170" y="3636"/>
                  </a:lnTo>
                  <a:lnTo>
                    <a:pt x="91479" y="2666"/>
                  </a:lnTo>
                  <a:lnTo>
                    <a:pt x="86367" y="1212"/>
                  </a:lnTo>
                  <a:lnTo>
                    <a:pt x="80986" y="484"/>
                  </a:lnTo>
                  <a:lnTo>
                    <a:pt x="75336" y="0"/>
                  </a:lnTo>
                  <a:lnTo>
                    <a:pt x="65381" y="0"/>
                  </a:lnTo>
                  <a:lnTo>
                    <a:pt x="65381" y="0"/>
                  </a:lnTo>
                  <a:lnTo>
                    <a:pt x="57040" y="242"/>
                  </a:lnTo>
                  <a:lnTo>
                    <a:pt x="48699" y="1212"/>
                  </a:lnTo>
                  <a:lnTo>
                    <a:pt x="44663" y="1939"/>
                  </a:lnTo>
                  <a:lnTo>
                    <a:pt x="40627" y="2909"/>
                  </a:lnTo>
                  <a:lnTo>
                    <a:pt x="36322" y="4363"/>
                  </a:lnTo>
                  <a:lnTo>
                    <a:pt x="33094" y="6060"/>
                  </a:lnTo>
                  <a:lnTo>
                    <a:pt x="33094" y="6060"/>
                  </a:lnTo>
                  <a:lnTo>
                    <a:pt x="30134" y="7757"/>
                  </a:lnTo>
                  <a:lnTo>
                    <a:pt x="27713" y="9696"/>
                  </a:lnTo>
                  <a:lnTo>
                    <a:pt x="25829" y="12121"/>
                  </a:lnTo>
                  <a:lnTo>
                    <a:pt x="24753" y="14787"/>
                  </a:lnTo>
                  <a:lnTo>
                    <a:pt x="24753" y="14787"/>
                  </a:lnTo>
                  <a:lnTo>
                    <a:pt x="18834" y="28363"/>
                  </a:lnTo>
                  <a:lnTo>
                    <a:pt x="13183" y="41939"/>
                  </a:lnTo>
                  <a:lnTo>
                    <a:pt x="13183" y="41939"/>
                  </a:lnTo>
                  <a:lnTo>
                    <a:pt x="8340" y="55272"/>
                  </a:lnTo>
                  <a:lnTo>
                    <a:pt x="6457" y="62060"/>
                  </a:lnTo>
                  <a:lnTo>
                    <a:pt x="4573" y="68848"/>
                  </a:lnTo>
                  <a:lnTo>
                    <a:pt x="2959" y="75636"/>
                  </a:lnTo>
                  <a:lnTo>
                    <a:pt x="1883" y="82424"/>
                  </a:lnTo>
                  <a:lnTo>
                    <a:pt x="1076" y="89454"/>
                  </a:lnTo>
                  <a:lnTo>
                    <a:pt x="807" y="96727"/>
                  </a:lnTo>
                  <a:lnTo>
                    <a:pt x="807" y="96727"/>
                  </a:lnTo>
                  <a:lnTo>
                    <a:pt x="269" y="101090"/>
                  </a:lnTo>
                  <a:lnTo>
                    <a:pt x="0" y="106181"/>
                  </a:lnTo>
                  <a:lnTo>
                    <a:pt x="269" y="108363"/>
                  </a:lnTo>
                  <a:lnTo>
                    <a:pt x="1076" y="110787"/>
                  </a:lnTo>
                  <a:lnTo>
                    <a:pt x="1883" y="112969"/>
                  </a:lnTo>
                  <a:lnTo>
                    <a:pt x="3497" y="114666"/>
                  </a:lnTo>
                  <a:lnTo>
                    <a:pt x="3497" y="114666"/>
                  </a:lnTo>
                  <a:close/>
                  <a:moveTo>
                    <a:pt x="4843" y="96242"/>
                  </a:moveTo>
                  <a:lnTo>
                    <a:pt x="4843" y="96242"/>
                  </a:lnTo>
                  <a:lnTo>
                    <a:pt x="5650" y="88484"/>
                  </a:lnTo>
                  <a:lnTo>
                    <a:pt x="6457" y="80969"/>
                  </a:lnTo>
                  <a:lnTo>
                    <a:pt x="7802" y="73212"/>
                  </a:lnTo>
                  <a:lnTo>
                    <a:pt x="9686" y="65939"/>
                  </a:lnTo>
                  <a:lnTo>
                    <a:pt x="9686" y="65939"/>
                  </a:lnTo>
                  <a:lnTo>
                    <a:pt x="12107" y="58181"/>
                  </a:lnTo>
                  <a:lnTo>
                    <a:pt x="14529" y="49939"/>
                  </a:lnTo>
                  <a:lnTo>
                    <a:pt x="17757" y="42424"/>
                  </a:lnTo>
                  <a:lnTo>
                    <a:pt x="20717" y="34666"/>
                  </a:lnTo>
                  <a:lnTo>
                    <a:pt x="20717" y="34666"/>
                  </a:lnTo>
                  <a:lnTo>
                    <a:pt x="26636" y="21333"/>
                  </a:lnTo>
                  <a:lnTo>
                    <a:pt x="26636" y="21333"/>
                  </a:lnTo>
                  <a:lnTo>
                    <a:pt x="28520" y="16484"/>
                  </a:lnTo>
                  <a:lnTo>
                    <a:pt x="29596" y="14060"/>
                  </a:lnTo>
                  <a:lnTo>
                    <a:pt x="31210" y="12121"/>
                  </a:lnTo>
                  <a:lnTo>
                    <a:pt x="31210" y="12121"/>
                  </a:lnTo>
                  <a:lnTo>
                    <a:pt x="32556" y="10666"/>
                  </a:lnTo>
                  <a:lnTo>
                    <a:pt x="34170" y="9696"/>
                  </a:lnTo>
                  <a:lnTo>
                    <a:pt x="37937" y="7757"/>
                  </a:lnTo>
                  <a:lnTo>
                    <a:pt x="41973" y="6303"/>
                  </a:lnTo>
                  <a:lnTo>
                    <a:pt x="46547" y="5333"/>
                  </a:lnTo>
                  <a:lnTo>
                    <a:pt x="51121" y="4606"/>
                  </a:lnTo>
                  <a:lnTo>
                    <a:pt x="55695" y="4363"/>
                  </a:lnTo>
                  <a:lnTo>
                    <a:pt x="64304" y="3878"/>
                  </a:lnTo>
                  <a:lnTo>
                    <a:pt x="64304" y="3878"/>
                  </a:lnTo>
                  <a:lnTo>
                    <a:pt x="72107" y="3878"/>
                  </a:lnTo>
                  <a:lnTo>
                    <a:pt x="76681" y="3878"/>
                  </a:lnTo>
                  <a:lnTo>
                    <a:pt x="80986" y="4363"/>
                  </a:lnTo>
                  <a:lnTo>
                    <a:pt x="85560" y="5090"/>
                  </a:lnTo>
                  <a:lnTo>
                    <a:pt x="89596" y="6060"/>
                  </a:lnTo>
                  <a:lnTo>
                    <a:pt x="93094" y="7757"/>
                  </a:lnTo>
                  <a:lnTo>
                    <a:pt x="94977" y="8727"/>
                  </a:lnTo>
                  <a:lnTo>
                    <a:pt x="96053" y="9696"/>
                  </a:lnTo>
                  <a:lnTo>
                    <a:pt x="96053" y="9696"/>
                  </a:lnTo>
                  <a:lnTo>
                    <a:pt x="97130" y="11151"/>
                  </a:lnTo>
                  <a:lnTo>
                    <a:pt x="97937" y="12848"/>
                  </a:lnTo>
                  <a:lnTo>
                    <a:pt x="99013" y="16484"/>
                  </a:lnTo>
                  <a:lnTo>
                    <a:pt x="99013" y="16484"/>
                  </a:lnTo>
                  <a:lnTo>
                    <a:pt x="104125" y="31757"/>
                  </a:lnTo>
                  <a:lnTo>
                    <a:pt x="104125" y="31757"/>
                  </a:lnTo>
                  <a:lnTo>
                    <a:pt x="107085" y="42181"/>
                  </a:lnTo>
                  <a:lnTo>
                    <a:pt x="109506" y="52606"/>
                  </a:lnTo>
                  <a:lnTo>
                    <a:pt x="111928" y="63030"/>
                  </a:lnTo>
                  <a:lnTo>
                    <a:pt x="113811" y="73939"/>
                  </a:lnTo>
                  <a:lnTo>
                    <a:pt x="113811" y="73939"/>
                  </a:lnTo>
                  <a:lnTo>
                    <a:pt x="114080" y="80484"/>
                  </a:lnTo>
                  <a:lnTo>
                    <a:pt x="114887" y="87272"/>
                  </a:lnTo>
                  <a:lnTo>
                    <a:pt x="115156" y="93575"/>
                  </a:lnTo>
                  <a:lnTo>
                    <a:pt x="115695" y="100363"/>
                  </a:lnTo>
                  <a:lnTo>
                    <a:pt x="115695" y="100363"/>
                  </a:lnTo>
                  <a:lnTo>
                    <a:pt x="115964" y="107151"/>
                  </a:lnTo>
                  <a:lnTo>
                    <a:pt x="115695" y="110787"/>
                  </a:lnTo>
                  <a:lnTo>
                    <a:pt x="114887" y="112484"/>
                  </a:lnTo>
                  <a:lnTo>
                    <a:pt x="114618" y="113939"/>
                  </a:lnTo>
                  <a:lnTo>
                    <a:pt x="114618" y="113939"/>
                  </a:lnTo>
                  <a:lnTo>
                    <a:pt x="113273" y="114909"/>
                  </a:lnTo>
                  <a:lnTo>
                    <a:pt x="111928" y="115636"/>
                  </a:lnTo>
                  <a:lnTo>
                    <a:pt x="110044" y="115878"/>
                  </a:lnTo>
                  <a:lnTo>
                    <a:pt x="108161" y="116363"/>
                  </a:lnTo>
                  <a:lnTo>
                    <a:pt x="103587" y="116363"/>
                  </a:lnTo>
                  <a:lnTo>
                    <a:pt x="100627" y="115878"/>
                  </a:lnTo>
                  <a:lnTo>
                    <a:pt x="100627" y="115878"/>
                  </a:lnTo>
                  <a:lnTo>
                    <a:pt x="89327" y="114909"/>
                  </a:lnTo>
                  <a:lnTo>
                    <a:pt x="78565" y="113454"/>
                  </a:lnTo>
                  <a:lnTo>
                    <a:pt x="78565" y="113454"/>
                  </a:lnTo>
                  <a:lnTo>
                    <a:pt x="72107" y="113212"/>
                  </a:lnTo>
                  <a:lnTo>
                    <a:pt x="66188" y="112969"/>
                  </a:lnTo>
                  <a:lnTo>
                    <a:pt x="53811" y="112969"/>
                  </a:lnTo>
                  <a:lnTo>
                    <a:pt x="53811" y="112969"/>
                  </a:lnTo>
                  <a:lnTo>
                    <a:pt x="43856" y="112969"/>
                  </a:lnTo>
                  <a:lnTo>
                    <a:pt x="33901" y="113212"/>
                  </a:lnTo>
                  <a:lnTo>
                    <a:pt x="23946" y="113212"/>
                  </a:lnTo>
                  <a:lnTo>
                    <a:pt x="13991" y="113212"/>
                  </a:lnTo>
                  <a:lnTo>
                    <a:pt x="13991" y="113212"/>
                  </a:lnTo>
                  <a:lnTo>
                    <a:pt x="10493" y="112969"/>
                  </a:lnTo>
                  <a:lnTo>
                    <a:pt x="9147" y="112484"/>
                  </a:lnTo>
                  <a:lnTo>
                    <a:pt x="7802" y="112242"/>
                  </a:lnTo>
                  <a:lnTo>
                    <a:pt x="6726" y="111515"/>
                  </a:lnTo>
                  <a:lnTo>
                    <a:pt x="5919" y="110545"/>
                  </a:lnTo>
                  <a:lnTo>
                    <a:pt x="5381" y="109090"/>
                  </a:lnTo>
                  <a:lnTo>
                    <a:pt x="4843" y="107151"/>
                  </a:lnTo>
                  <a:lnTo>
                    <a:pt x="4843" y="107151"/>
                  </a:lnTo>
                  <a:lnTo>
                    <a:pt x="4843" y="101818"/>
                  </a:lnTo>
                  <a:lnTo>
                    <a:pt x="4843" y="96242"/>
                  </a:lnTo>
                  <a:lnTo>
                    <a:pt x="4843" y="962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8" name="Google Shape;598;p24"/>
            <p:cNvSpPr/>
            <p:nvPr/>
          </p:nvSpPr>
          <p:spPr>
            <a:xfrm>
              <a:off x="1971" y="2907"/>
              <a:ext cx="600" cy="600"/>
            </a:xfrm>
            <a:custGeom>
              <a:rect b="b" l="l" r="r" t="t"/>
              <a:pathLst>
                <a:path extrusionOk="0" h="120000" w="120000">
                  <a:moveTo>
                    <a:pt x="71533" y="0"/>
                  </a:moveTo>
                  <a:lnTo>
                    <a:pt x="71533" y="0"/>
                  </a:lnTo>
                  <a:lnTo>
                    <a:pt x="76660" y="0"/>
                  </a:lnTo>
                  <a:lnTo>
                    <a:pt x="81553" y="671"/>
                  </a:lnTo>
                  <a:lnTo>
                    <a:pt x="86213" y="1791"/>
                  </a:lnTo>
                  <a:lnTo>
                    <a:pt x="90640" y="3358"/>
                  </a:lnTo>
                  <a:lnTo>
                    <a:pt x="94601" y="6044"/>
                  </a:lnTo>
                  <a:lnTo>
                    <a:pt x="98097" y="8507"/>
                  </a:lnTo>
                  <a:lnTo>
                    <a:pt x="101825" y="11641"/>
                  </a:lnTo>
                  <a:lnTo>
                    <a:pt x="104621" y="15000"/>
                  </a:lnTo>
                  <a:lnTo>
                    <a:pt x="107650" y="18805"/>
                  </a:lnTo>
                  <a:lnTo>
                    <a:pt x="109980" y="22611"/>
                  </a:lnTo>
                  <a:lnTo>
                    <a:pt x="112077" y="26641"/>
                  </a:lnTo>
                  <a:lnTo>
                    <a:pt x="114174" y="30895"/>
                  </a:lnTo>
                  <a:lnTo>
                    <a:pt x="115805" y="34925"/>
                  </a:lnTo>
                  <a:lnTo>
                    <a:pt x="116970" y="39402"/>
                  </a:lnTo>
                  <a:lnTo>
                    <a:pt x="118135" y="43432"/>
                  </a:lnTo>
                  <a:lnTo>
                    <a:pt x="118601" y="47462"/>
                  </a:lnTo>
                  <a:lnTo>
                    <a:pt x="118601" y="47462"/>
                  </a:lnTo>
                  <a:lnTo>
                    <a:pt x="119300" y="52835"/>
                  </a:lnTo>
                  <a:lnTo>
                    <a:pt x="120000" y="58208"/>
                  </a:lnTo>
                  <a:lnTo>
                    <a:pt x="120000" y="63358"/>
                  </a:lnTo>
                  <a:lnTo>
                    <a:pt x="119766" y="68955"/>
                  </a:lnTo>
                  <a:lnTo>
                    <a:pt x="119067" y="74776"/>
                  </a:lnTo>
                  <a:lnTo>
                    <a:pt x="117669" y="80373"/>
                  </a:lnTo>
                  <a:lnTo>
                    <a:pt x="116038" y="85970"/>
                  </a:lnTo>
                  <a:lnTo>
                    <a:pt x="114873" y="88432"/>
                  </a:lnTo>
                  <a:lnTo>
                    <a:pt x="113475" y="91119"/>
                  </a:lnTo>
                  <a:lnTo>
                    <a:pt x="111844" y="93805"/>
                  </a:lnTo>
                  <a:lnTo>
                    <a:pt x="109980" y="96268"/>
                  </a:lnTo>
                  <a:lnTo>
                    <a:pt x="107883" y="98507"/>
                  </a:lnTo>
                  <a:lnTo>
                    <a:pt x="105786" y="100970"/>
                  </a:lnTo>
                  <a:lnTo>
                    <a:pt x="103456" y="102985"/>
                  </a:lnTo>
                  <a:lnTo>
                    <a:pt x="100427" y="105223"/>
                  </a:lnTo>
                  <a:lnTo>
                    <a:pt x="97631" y="107462"/>
                  </a:lnTo>
                  <a:lnTo>
                    <a:pt x="94368" y="109253"/>
                  </a:lnTo>
                  <a:lnTo>
                    <a:pt x="90640" y="111268"/>
                  </a:lnTo>
                  <a:lnTo>
                    <a:pt x="86912" y="112835"/>
                  </a:lnTo>
                  <a:lnTo>
                    <a:pt x="82951" y="114402"/>
                  </a:lnTo>
                  <a:lnTo>
                    <a:pt x="78291" y="115522"/>
                  </a:lnTo>
                  <a:lnTo>
                    <a:pt x="73864" y="116865"/>
                  </a:lnTo>
                  <a:lnTo>
                    <a:pt x="68504" y="117985"/>
                  </a:lnTo>
                  <a:lnTo>
                    <a:pt x="63145" y="119104"/>
                  </a:lnTo>
                  <a:lnTo>
                    <a:pt x="57320" y="119552"/>
                  </a:lnTo>
                  <a:lnTo>
                    <a:pt x="57320" y="119552"/>
                  </a:lnTo>
                  <a:lnTo>
                    <a:pt x="52893" y="120000"/>
                  </a:lnTo>
                  <a:lnTo>
                    <a:pt x="49165" y="120000"/>
                  </a:lnTo>
                  <a:lnTo>
                    <a:pt x="45203" y="120000"/>
                  </a:lnTo>
                  <a:lnTo>
                    <a:pt x="41708" y="119552"/>
                  </a:lnTo>
                  <a:lnTo>
                    <a:pt x="38446" y="119104"/>
                  </a:lnTo>
                  <a:lnTo>
                    <a:pt x="35184" y="117985"/>
                  </a:lnTo>
                  <a:lnTo>
                    <a:pt x="32155" y="117089"/>
                  </a:lnTo>
                  <a:lnTo>
                    <a:pt x="29359" y="115970"/>
                  </a:lnTo>
                  <a:lnTo>
                    <a:pt x="27029" y="114402"/>
                  </a:lnTo>
                  <a:lnTo>
                    <a:pt x="24466" y="112835"/>
                  </a:lnTo>
                  <a:lnTo>
                    <a:pt x="22368" y="111268"/>
                  </a:lnTo>
                  <a:lnTo>
                    <a:pt x="20271" y="109253"/>
                  </a:lnTo>
                  <a:lnTo>
                    <a:pt x="16543" y="105223"/>
                  </a:lnTo>
                  <a:lnTo>
                    <a:pt x="13747" y="100970"/>
                  </a:lnTo>
                  <a:lnTo>
                    <a:pt x="11184" y="96268"/>
                  </a:lnTo>
                  <a:lnTo>
                    <a:pt x="9087" y="91567"/>
                  </a:lnTo>
                  <a:lnTo>
                    <a:pt x="7223" y="86865"/>
                  </a:lnTo>
                  <a:lnTo>
                    <a:pt x="5825" y="81940"/>
                  </a:lnTo>
                  <a:lnTo>
                    <a:pt x="3495" y="72761"/>
                  </a:lnTo>
                  <a:lnTo>
                    <a:pt x="1864" y="65373"/>
                  </a:lnTo>
                  <a:lnTo>
                    <a:pt x="1864" y="65373"/>
                  </a:lnTo>
                  <a:lnTo>
                    <a:pt x="932" y="59104"/>
                  </a:lnTo>
                  <a:lnTo>
                    <a:pt x="233" y="53507"/>
                  </a:lnTo>
                  <a:lnTo>
                    <a:pt x="0" y="47910"/>
                  </a:lnTo>
                  <a:lnTo>
                    <a:pt x="233" y="42761"/>
                  </a:lnTo>
                  <a:lnTo>
                    <a:pt x="932" y="38059"/>
                  </a:lnTo>
                  <a:lnTo>
                    <a:pt x="1864" y="33358"/>
                  </a:lnTo>
                  <a:lnTo>
                    <a:pt x="3495" y="29328"/>
                  </a:lnTo>
                  <a:lnTo>
                    <a:pt x="5825" y="25522"/>
                  </a:lnTo>
                  <a:lnTo>
                    <a:pt x="8155" y="21940"/>
                  </a:lnTo>
                  <a:lnTo>
                    <a:pt x="11417" y="18805"/>
                  </a:lnTo>
                  <a:lnTo>
                    <a:pt x="14679" y="15895"/>
                  </a:lnTo>
                  <a:lnTo>
                    <a:pt x="18640" y="13208"/>
                  </a:lnTo>
                  <a:lnTo>
                    <a:pt x="23067" y="10746"/>
                  </a:lnTo>
                  <a:lnTo>
                    <a:pt x="27961" y="8507"/>
                  </a:lnTo>
                  <a:lnTo>
                    <a:pt x="33553" y="6492"/>
                  </a:lnTo>
                  <a:lnTo>
                    <a:pt x="39378" y="4925"/>
                  </a:lnTo>
                  <a:lnTo>
                    <a:pt x="39378" y="4925"/>
                  </a:lnTo>
                  <a:lnTo>
                    <a:pt x="41009" y="4477"/>
                  </a:lnTo>
                  <a:lnTo>
                    <a:pt x="46601" y="3134"/>
                  </a:lnTo>
                  <a:lnTo>
                    <a:pt x="50796" y="2238"/>
                  </a:lnTo>
                  <a:lnTo>
                    <a:pt x="56155" y="1343"/>
                  </a:lnTo>
                  <a:lnTo>
                    <a:pt x="63145" y="671"/>
                  </a:lnTo>
                  <a:lnTo>
                    <a:pt x="71533" y="0"/>
                  </a:lnTo>
                  <a:lnTo>
                    <a:pt x="71533" y="0"/>
                  </a:lnTo>
                  <a:close/>
                </a:path>
              </a:pathLst>
            </a:custGeom>
            <a:solidFill>
              <a:srgbClr val="E8E3D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9" name="Google Shape;599;p24"/>
            <p:cNvSpPr/>
            <p:nvPr/>
          </p:nvSpPr>
          <p:spPr>
            <a:xfrm>
              <a:off x="1963" y="2899"/>
              <a:ext cx="600" cy="600"/>
            </a:xfrm>
            <a:custGeom>
              <a:rect b="b" l="l" r="r" t="t"/>
              <a:pathLst>
                <a:path extrusionOk="0" h="120000" w="120000">
                  <a:moveTo>
                    <a:pt x="2026" y="66956"/>
                  </a:moveTo>
                  <a:lnTo>
                    <a:pt x="2026" y="66956"/>
                  </a:lnTo>
                  <a:lnTo>
                    <a:pt x="3602" y="74347"/>
                  </a:lnTo>
                  <a:lnTo>
                    <a:pt x="5628" y="81304"/>
                  </a:lnTo>
                  <a:lnTo>
                    <a:pt x="7879" y="88260"/>
                  </a:lnTo>
                  <a:lnTo>
                    <a:pt x="9005" y="91521"/>
                  </a:lnTo>
                  <a:lnTo>
                    <a:pt x="10356" y="94782"/>
                  </a:lnTo>
                  <a:lnTo>
                    <a:pt x="10356" y="94782"/>
                  </a:lnTo>
                  <a:lnTo>
                    <a:pt x="12157" y="98478"/>
                  </a:lnTo>
                  <a:lnTo>
                    <a:pt x="14409" y="101739"/>
                  </a:lnTo>
                  <a:lnTo>
                    <a:pt x="16660" y="104782"/>
                  </a:lnTo>
                  <a:lnTo>
                    <a:pt x="18686" y="107608"/>
                  </a:lnTo>
                  <a:lnTo>
                    <a:pt x="21613" y="110000"/>
                  </a:lnTo>
                  <a:lnTo>
                    <a:pt x="24540" y="112173"/>
                  </a:lnTo>
                  <a:lnTo>
                    <a:pt x="27242" y="113913"/>
                  </a:lnTo>
                  <a:lnTo>
                    <a:pt x="30393" y="115434"/>
                  </a:lnTo>
                  <a:lnTo>
                    <a:pt x="33545" y="116956"/>
                  </a:lnTo>
                  <a:lnTo>
                    <a:pt x="36923" y="118260"/>
                  </a:lnTo>
                  <a:lnTo>
                    <a:pt x="40525" y="118913"/>
                  </a:lnTo>
                  <a:lnTo>
                    <a:pt x="44127" y="119347"/>
                  </a:lnTo>
                  <a:lnTo>
                    <a:pt x="47954" y="120000"/>
                  </a:lnTo>
                  <a:lnTo>
                    <a:pt x="51782" y="120000"/>
                  </a:lnTo>
                  <a:lnTo>
                    <a:pt x="55834" y="119782"/>
                  </a:lnTo>
                  <a:lnTo>
                    <a:pt x="59662" y="119347"/>
                  </a:lnTo>
                  <a:lnTo>
                    <a:pt x="59662" y="119347"/>
                  </a:lnTo>
                  <a:lnTo>
                    <a:pt x="67992" y="118260"/>
                  </a:lnTo>
                  <a:lnTo>
                    <a:pt x="76322" y="116086"/>
                  </a:lnTo>
                  <a:lnTo>
                    <a:pt x="80375" y="114782"/>
                  </a:lnTo>
                  <a:lnTo>
                    <a:pt x="84202" y="113695"/>
                  </a:lnTo>
                  <a:lnTo>
                    <a:pt x="87804" y="112173"/>
                  </a:lnTo>
                  <a:lnTo>
                    <a:pt x="91632" y="110434"/>
                  </a:lnTo>
                  <a:lnTo>
                    <a:pt x="95009" y="108478"/>
                  </a:lnTo>
                  <a:lnTo>
                    <a:pt x="98611" y="106086"/>
                  </a:lnTo>
                  <a:lnTo>
                    <a:pt x="101988" y="103695"/>
                  </a:lnTo>
                  <a:lnTo>
                    <a:pt x="104915" y="101304"/>
                  </a:lnTo>
                  <a:lnTo>
                    <a:pt x="107617" y="98260"/>
                  </a:lnTo>
                  <a:lnTo>
                    <a:pt x="110093" y="95217"/>
                  </a:lnTo>
                  <a:lnTo>
                    <a:pt x="112795" y="91521"/>
                  </a:lnTo>
                  <a:lnTo>
                    <a:pt x="114596" y="87826"/>
                  </a:lnTo>
                  <a:lnTo>
                    <a:pt x="114596" y="87826"/>
                  </a:lnTo>
                  <a:lnTo>
                    <a:pt x="115947" y="84782"/>
                  </a:lnTo>
                  <a:lnTo>
                    <a:pt x="117073" y="81739"/>
                  </a:lnTo>
                  <a:lnTo>
                    <a:pt x="117973" y="78478"/>
                  </a:lnTo>
                  <a:lnTo>
                    <a:pt x="118649" y="75217"/>
                  </a:lnTo>
                  <a:lnTo>
                    <a:pt x="119549" y="67826"/>
                  </a:lnTo>
                  <a:lnTo>
                    <a:pt x="120000" y="60652"/>
                  </a:lnTo>
                  <a:lnTo>
                    <a:pt x="119549" y="53260"/>
                  </a:lnTo>
                  <a:lnTo>
                    <a:pt x="118424" y="45652"/>
                  </a:lnTo>
                  <a:lnTo>
                    <a:pt x="116848" y="38478"/>
                  </a:lnTo>
                  <a:lnTo>
                    <a:pt x="115497" y="35217"/>
                  </a:lnTo>
                  <a:lnTo>
                    <a:pt x="114371" y="31521"/>
                  </a:lnTo>
                  <a:lnTo>
                    <a:pt x="112795" y="28043"/>
                  </a:lnTo>
                  <a:lnTo>
                    <a:pt x="111219" y="24782"/>
                  </a:lnTo>
                  <a:lnTo>
                    <a:pt x="109193" y="21739"/>
                  </a:lnTo>
                  <a:lnTo>
                    <a:pt x="107392" y="18695"/>
                  </a:lnTo>
                  <a:lnTo>
                    <a:pt x="105140" y="15652"/>
                  </a:lnTo>
                  <a:lnTo>
                    <a:pt x="102889" y="13260"/>
                  </a:lnTo>
                  <a:lnTo>
                    <a:pt x="100412" y="10869"/>
                  </a:lnTo>
                  <a:lnTo>
                    <a:pt x="97711" y="8478"/>
                  </a:lnTo>
                  <a:lnTo>
                    <a:pt x="94784" y="6304"/>
                  </a:lnTo>
                  <a:lnTo>
                    <a:pt x="92082" y="4782"/>
                  </a:lnTo>
                  <a:lnTo>
                    <a:pt x="88930" y="3260"/>
                  </a:lnTo>
                  <a:lnTo>
                    <a:pt x="85328" y="1739"/>
                  </a:lnTo>
                  <a:lnTo>
                    <a:pt x="81951" y="869"/>
                  </a:lnTo>
                  <a:lnTo>
                    <a:pt x="78574" y="217"/>
                  </a:lnTo>
                  <a:lnTo>
                    <a:pt x="74746" y="0"/>
                  </a:lnTo>
                  <a:lnTo>
                    <a:pt x="70919" y="0"/>
                  </a:lnTo>
                  <a:lnTo>
                    <a:pt x="70919" y="0"/>
                  </a:lnTo>
                  <a:lnTo>
                    <a:pt x="62138" y="434"/>
                  </a:lnTo>
                  <a:lnTo>
                    <a:pt x="52682" y="1739"/>
                  </a:lnTo>
                  <a:lnTo>
                    <a:pt x="43001" y="3478"/>
                  </a:lnTo>
                  <a:lnTo>
                    <a:pt x="38273" y="4782"/>
                  </a:lnTo>
                  <a:lnTo>
                    <a:pt x="33545" y="6086"/>
                  </a:lnTo>
                  <a:lnTo>
                    <a:pt x="28818" y="7826"/>
                  </a:lnTo>
                  <a:lnTo>
                    <a:pt x="24540" y="9565"/>
                  </a:lnTo>
                  <a:lnTo>
                    <a:pt x="20262" y="11739"/>
                  </a:lnTo>
                  <a:lnTo>
                    <a:pt x="16660" y="14130"/>
                  </a:lnTo>
                  <a:lnTo>
                    <a:pt x="12833" y="16956"/>
                  </a:lnTo>
                  <a:lnTo>
                    <a:pt x="9681" y="20217"/>
                  </a:lnTo>
                  <a:lnTo>
                    <a:pt x="6754" y="23695"/>
                  </a:lnTo>
                  <a:lnTo>
                    <a:pt x="4727" y="27608"/>
                  </a:lnTo>
                  <a:lnTo>
                    <a:pt x="4727" y="27608"/>
                  </a:lnTo>
                  <a:lnTo>
                    <a:pt x="2701" y="32391"/>
                  </a:lnTo>
                  <a:lnTo>
                    <a:pt x="1125" y="37173"/>
                  </a:lnTo>
                  <a:lnTo>
                    <a:pt x="225" y="42173"/>
                  </a:lnTo>
                  <a:lnTo>
                    <a:pt x="0" y="46956"/>
                  </a:lnTo>
                  <a:lnTo>
                    <a:pt x="0" y="52173"/>
                  </a:lnTo>
                  <a:lnTo>
                    <a:pt x="675" y="56956"/>
                  </a:lnTo>
                  <a:lnTo>
                    <a:pt x="1125" y="62173"/>
                  </a:lnTo>
                  <a:lnTo>
                    <a:pt x="2026" y="66956"/>
                  </a:lnTo>
                  <a:lnTo>
                    <a:pt x="2026" y="66956"/>
                  </a:lnTo>
                  <a:close/>
                  <a:moveTo>
                    <a:pt x="11031" y="24565"/>
                  </a:moveTo>
                  <a:lnTo>
                    <a:pt x="11031" y="24565"/>
                  </a:lnTo>
                  <a:lnTo>
                    <a:pt x="13508" y="21739"/>
                  </a:lnTo>
                  <a:lnTo>
                    <a:pt x="16660" y="19130"/>
                  </a:lnTo>
                  <a:lnTo>
                    <a:pt x="19812" y="16521"/>
                  </a:lnTo>
                  <a:lnTo>
                    <a:pt x="23189" y="14565"/>
                  </a:lnTo>
                  <a:lnTo>
                    <a:pt x="26566" y="12608"/>
                  </a:lnTo>
                  <a:lnTo>
                    <a:pt x="30393" y="11086"/>
                  </a:lnTo>
                  <a:lnTo>
                    <a:pt x="34221" y="9565"/>
                  </a:lnTo>
                  <a:lnTo>
                    <a:pt x="38273" y="8478"/>
                  </a:lnTo>
                  <a:lnTo>
                    <a:pt x="46378" y="6304"/>
                  </a:lnTo>
                  <a:lnTo>
                    <a:pt x="54934" y="5000"/>
                  </a:lnTo>
                  <a:lnTo>
                    <a:pt x="63039" y="4130"/>
                  </a:lnTo>
                  <a:lnTo>
                    <a:pt x="70694" y="3478"/>
                  </a:lnTo>
                  <a:lnTo>
                    <a:pt x="70694" y="3478"/>
                  </a:lnTo>
                  <a:lnTo>
                    <a:pt x="74296" y="3478"/>
                  </a:lnTo>
                  <a:lnTo>
                    <a:pt x="77448" y="3913"/>
                  </a:lnTo>
                  <a:lnTo>
                    <a:pt x="80600" y="4130"/>
                  </a:lnTo>
                  <a:lnTo>
                    <a:pt x="83752" y="5000"/>
                  </a:lnTo>
                  <a:lnTo>
                    <a:pt x="86679" y="6086"/>
                  </a:lnTo>
                  <a:lnTo>
                    <a:pt x="89380" y="7608"/>
                  </a:lnTo>
                  <a:lnTo>
                    <a:pt x="92082" y="9130"/>
                  </a:lnTo>
                  <a:lnTo>
                    <a:pt x="94559" y="10652"/>
                  </a:lnTo>
                  <a:lnTo>
                    <a:pt x="97035" y="12608"/>
                  </a:lnTo>
                  <a:lnTo>
                    <a:pt x="99287" y="14565"/>
                  </a:lnTo>
                  <a:lnTo>
                    <a:pt x="101313" y="16956"/>
                  </a:lnTo>
                  <a:lnTo>
                    <a:pt x="103339" y="19347"/>
                  </a:lnTo>
                  <a:lnTo>
                    <a:pt x="105140" y="21739"/>
                  </a:lnTo>
                  <a:lnTo>
                    <a:pt x="106716" y="24565"/>
                  </a:lnTo>
                  <a:lnTo>
                    <a:pt x="109643" y="30217"/>
                  </a:lnTo>
                  <a:lnTo>
                    <a:pt x="112120" y="36304"/>
                  </a:lnTo>
                  <a:lnTo>
                    <a:pt x="113921" y="42608"/>
                  </a:lnTo>
                  <a:lnTo>
                    <a:pt x="115272" y="49130"/>
                  </a:lnTo>
                  <a:lnTo>
                    <a:pt x="115947" y="55434"/>
                  </a:lnTo>
                  <a:lnTo>
                    <a:pt x="116172" y="61739"/>
                  </a:lnTo>
                  <a:lnTo>
                    <a:pt x="115947" y="68260"/>
                  </a:lnTo>
                  <a:lnTo>
                    <a:pt x="115272" y="74347"/>
                  </a:lnTo>
                  <a:lnTo>
                    <a:pt x="113696" y="79782"/>
                  </a:lnTo>
                  <a:lnTo>
                    <a:pt x="113696" y="79782"/>
                  </a:lnTo>
                  <a:lnTo>
                    <a:pt x="112120" y="84347"/>
                  </a:lnTo>
                  <a:lnTo>
                    <a:pt x="110093" y="88260"/>
                  </a:lnTo>
                  <a:lnTo>
                    <a:pt x="107617" y="91739"/>
                  </a:lnTo>
                  <a:lnTo>
                    <a:pt x="105140" y="95434"/>
                  </a:lnTo>
                  <a:lnTo>
                    <a:pt x="102439" y="98478"/>
                  </a:lnTo>
                  <a:lnTo>
                    <a:pt x="98836" y="101304"/>
                  </a:lnTo>
                  <a:lnTo>
                    <a:pt x="95459" y="103913"/>
                  </a:lnTo>
                  <a:lnTo>
                    <a:pt x="91632" y="106086"/>
                  </a:lnTo>
                  <a:lnTo>
                    <a:pt x="87804" y="108260"/>
                  </a:lnTo>
                  <a:lnTo>
                    <a:pt x="83752" y="110000"/>
                  </a:lnTo>
                  <a:lnTo>
                    <a:pt x="79474" y="111521"/>
                  </a:lnTo>
                  <a:lnTo>
                    <a:pt x="75422" y="112826"/>
                  </a:lnTo>
                  <a:lnTo>
                    <a:pt x="70919" y="113913"/>
                  </a:lnTo>
                  <a:lnTo>
                    <a:pt x="66191" y="114782"/>
                  </a:lnTo>
                  <a:lnTo>
                    <a:pt x="61913" y="115434"/>
                  </a:lnTo>
                  <a:lnTo>
                    <a:pt x="57410" y="116086"/>
                  </a:lnTo>
                  <a:lnTo>
                    <a:pt x="57410" y="116086"/>
                  </a:lnTo>
                  <a:lnTo>
                    <a:pt x="52682" y="116304"/>
                  </a:lnTo>
                  <a:lnTo>
                    <a:pt x="47954" y="116304"/>
                  </a:lnTo>
                  <a:lnTo>
                    <a:pt x="43677" y="116086"/>
                  </a:lnTo>
                  <a:lnTo>
                    <a:pt x="38949" y="115217"/>
                  </a:lnTo>
                  <a:lnTo>
                    <a:pt x="34896" y="113913"/>
                  </a:lnTo>
                  <a:lnTo>
                    <a:pt x="30393" y="112391"/>
                  </a:lnTo>
                  <a:lnTo>
                    <a:pt x="26566" y="110000"/>
                  </a:lnTo>
                  <a:lnTo>
                    <a:pt x="23189" y="106956"/>
                  </a:lnTo>
                  <a:lnTo>
                    <a:pt x="23189" y="106956"/>
                  </a:lnTo>
                  <a:lnTo>
                    <a:pt x="20712" y="104565"/>
                  </a:lnTo>
                  <a:lnTo>
                    <a:pt x="18461" y="101739"/>
                  </a:lnTo>
                  <a:lnTo>
                    <a:pt x="16660" y="98913"/>
                  </a:lnTo>
                  <a:lnTo>
                    <a:pt x="14634" y="95869"/>
                  </a:lnTo>
                  <a:lnTo>
                    <a:pt x="13508" y="92826"/>
                  </a:lnTo>
                  <a:lnTo>
                    <a:pt x="11932" y="89347"/>
                  </a:lnTo>
                  <a:lnTo>
                    <a:pt x="9681" y="82826"/>
                  </a:lnTo>
                  <a:lnTo>
                    <a:pt x="9681" y="82826"/>
                  </a:lnTo>
                  <a:lnTo>
                    <a:pt x="7879" y="75652"/>
                  </a:lnTo>
                  <a:lnTo>
                    <a:pt x="5853" y="68478"/>
                  </a:lnTo>
                  <a:lnTo>
                    <a:pt x="4277" y="60869"/>
                  </a:lnTo>
                  <a:lnTo>
                    <a:pt x="4052" y="56956"/>
                  </a:lnTo>
                  <a:lnTo>
                    <a:pt x="3602" y="53043"/>
                  </a:lnTo>
                  <a:lnTo>
                    <a:pt x="3377" y="49130"/>
                  </a:lnTo>
                  <a:lnTo>
                    <a:pt x="3377" y="45434"/>
                  </a:lnTo>
                  <a:lnTo>
                    <a:pt x="4052" y="41739"/>
                  </a:lnTo>
                  <a:lnTo>
                    <a:pt x="4727" y="38043"/>
                  </a:lnTo>
                  <a:lnTo>
                    <a:pt x="5628" y="34565"/>
                  </a:lnTo>
                  <a:lnTo>
                    <a:pt x="6754" y="30869"/>
                  </a:lnTo>
                  <a:lnTo>
                    <a:pt x="8780" y="27826"/>
                  </a:lnTo>
                  <a:lnTo>
                    <a:pt x="11031" y="24565"/>
                  </a:lnTo>
                  <a:lnTo>
                    <a:pt x="11031" y="245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0" name="Google Shape;600;p24"/>
            <p:cNvSpPr/>
            <p:nvPr/>
          </p:nvSpPr>
          <p:spPr>
            <a:xfrm>
              <a:off x="1781" y="2872"/>
              <a:ext cx="900" cy="600"/>
            </a:xfrm>
            <a:custGeom>
              <a:rect b="b" l="l" r="r" t="t"/>
              <a:pathLst>
                <a:path extrusionOk="0" h="120000" w="120000">
                  <a:moveTo>
                    <a:pt x="93055" y="62430"/>
                  </a:moveTo>
                  <a:lnTo>
                    <a:pt x="93055" y="62430"/>
                  </a:lnTo>
                  <a:lnTo>
                    <a:pt x="86746" y="62942"/>
                  </a:lnTo>
                  <a:lnTo>
                    <a:pt x="83461" y="62430"/>
                  </a:lnTo>
                  <a:lnTo>
                    <a:pt x="80043" y="61918"/>
                  </a:lnTo>
                  <a:lnTo>
                    <a:pt x="76495" y="61151"/>
                  </a:lnTo>
                  <a:lnTo>
                    <a:pt x="73209" y="60127"/>
                  </a:lnTo>
                  <a:lnTo>
                    <a:pt x="70054" y="58592"/>
                  </a:lnTo>
                  <a:lnTo>
                    <a:pt x="67294" y="56545"/>
                  </a:lnTo>
                  <a:lnTo>
                    <a:pt x="67294" y="56545"/>
                  </a:lnTo>
                  <a:lnTo>
                    <a:pt x="66243" y="55266"/>
                  </a:lnTo>
                  <a:lnTo>
                    <a:pt x="65191" y="53987"/>
                  </a:lnTo>
                  <a:lnTo>
                    <a:pt x="64271" y="52196"/>
                  </a:lnTo>
                  <a:lnTo>
                    <a:pt x="63351" y="50149"/>
                  </a:lnTo>
                  <a:lnTo>
                    <a:pt x="61511" y="45287"/>
                  </a:lnTo>
                  <a:lnTo>
                    <a:pt x="59802" y="40426"/>
                  </a:lnTo>
                  <a:lnTo>
                    <a:pt x="56648" y="29424"/>
                  </a:lnTo>
                  <a:lnTo>
                    <a:pt x="55465" y="24051"/>
                  </a:lnTo>
                  <a:lnTo>
                    <a:pt x="54151" y="19701"/>
                  </a:lnTo>
                  <a:lnTo>
                    <a:pt x="54151" y="19701"/>
                  </a:lnTo>
                  <a:lnTo>
                    <a:pt x="54019" y="25842"/>
                  </a:lnTo>
                  <a:lnTo>
                    <a:pt x="53756" y="32238"/>
                  </a:lnTo>
                  <a:lnTo>
                    <a:pt x="53231" y="37867"/>
                  </a:lnTo>
                  <a:lnTo>
                    <a:pt x="52442" y="43496"/>
                  </a:lnTo>
                  <a:lnTo>
                    <a:pt x="51522" y="48614"/>
                  </a:lnTo>
                  <a:lnTo>
                    <a:pt x="50996" y="51172"/>
                  </a:lnTo>
                  <a:lnTo>
                    <a:pt x="50339" y="53219"/>
                  </a:lnTo>
                  <a:lnTo>
                    <a:pt x="49419" y="55266"/>
                  </a:lnTo>
                  <a:lnTo>
                    <a:pt x="48499" y="57057"/>
                  </a:lnTo>
                  <a:lnTo>
                    <a:pt x="47579" y="58848"/>
                  </a:lnTo>
                  <a:lnTo>
                    <a:pt x="46265" y="60383"/>
                  </a:lnTo>
                  <a:lnTo>
                    <a:pt x="46265" y="60383"/>
                  </a:lnTo>
                  <a:lnTo>
                    <a:pt x="42716" y="64989"/>
                  </a:lnTo>
                  <a:lnTo>
                    <a:pt x="40876" y="67547"/>
                  </a:lnTo>
                  <a:lnTo>
                    <a:pt x="38904" y="69594"/>
                  </a:lnTo>
                  <a:lnTo>
                    <a:pt x="36933" y="71897"/>
                  </a:lnTo>
                  <a:lnTo>
                    <a:pt x="34567" y="73176"/>
                  </a:lnTo>
                  <a:lnTo>
                    <a:pt x="31938" y="74712"/>
                  </a:lnTo>
                  <a:lnTo>
                    <a:pt x="29047" y="75479"/>
                  </a:lnTo>
                  <a:lnTo>
                    <a:pt x="29047" y="75479"/>
                  </a:lnTo>
                  <a:lnTo>
                    <a:pt x="27338" y="75735"/>
                  </a:lnTo>
                  <a:lnTo>
                    <a:pt x="26812" y="75991"/>
                  </a:lnTo>
                  <a:lnTo>
                    <a:pt x="26286" y="76503"/>
                  </a:lnTo>
                  <a:lnTo>
                    <a:pt x="25761" y="77270"/>
                  </a:lnTo>
                  <a:lnTo>
                    <a:pt x="25498" y="77782"/>
                  </a:lnTo>
                  <a:lnTo>
                    <a:pt x="25366" y="79317"/>
                  </a:lnTo>
                  <a:lnTo>
                    <a:pt x="25104" y="80597"/>
                  </a:lnTo>
                  <a:lnTo>
                    <a:pt x="25104" y="80597"/>
                  </a:lnTo>
                  <a:lnTo>
                    <a:pt x="24841" y="84179"/>
                  </a:lnTo>
                  <a:lnTo>
                    <a:pt x="24315" y="87761"/>
                  </a:lnTo>
                  <a:lnTo>
                    <a:pt x="23526" y="91343"/>
                  </a:lnTo>
                  <a:lnTo>
                    <a:pt x="22738" y="94925"/>
                  </a:lnTo>
                  <a:lnTo>
                    <a:pt x="21818" y="98251"/>
                  </a:lnTo>
                  <a:lnTo>
                    <a:pt x="20766" y="101066"/>
                  </a:lnTo>
                  <a:lnTo>
                    <a:pt x="18400" y="106695"/>
                  </a:lnTo>
                  <a:lnTo>
                    <a:pt x="16035" y="111812"/>
                  </a:lnTo>
                  <a:lnTo>
                    <a:pt x="13406" y="115650"/>
                  </a:lnTo>
                  <a:lnTo>
                    <a:pt x="11171" y="118208"/>
                  </a:lnTo>
                  <a:lnTo>
                    <a:pt x="10251" y="119232"/>
                  </a:lnTo>
                  <a:lnTo>
                    <a:pt x="9331" y="119744"/>
                  </a:lnTo>
                  <a:lnTo>
                    <a:pt x="9331" y="119744"/>
                  </a:lnTo>
                  <a:lnTo>
                    <a:pt x="8148" y="120000"/>
                  </a:lnTo>
                  <a:lnTo>
                    <a:pt x="6834" y="120000"/>
                  </a:lnTo>
                  <a:lnTo>
                    <a:pt x="5520" y="119232"/>
                  </a:lnTo>
                  <a:lnTo>
                    <a:pt x="4468" y="118464"/>
                  </a:lnTo>
                  <a:lnTo>
                    <a:pt x="3285" y="117185"/>
                  </a:lnTo>
                  <a:lnTo>
                    <a:pt x="2365" y="115394"/>
                  </a:lnTo>
                  <a:lnTo>
                    <a:pt x="1445" y="113091"/>
                  </a:lnTo>
                  <a:lnTo>
                    <a:pt x="920" y="111044"/>
                  </a:lnTo>
                  <a:lnTo>
                    <a:pt x="394" y="108486"/>
                  </a:lnTo>
                  <a:lnTo>
                    <a:pt x="262" y="105671"/>
                  </a:lnTo>
                  <a:lnTo>
                    <a:pt x="0" y="102857"/>
                  </a:lnTo>
                  <a:lnTo>
                    <a:pt x="262" y="100042"/>
                  </a:lnTo>
                  <a:lnTo>
                    <a:pt x="657" y="97228"/>
                  </a:lnTo>
                  <a:lnTo>
                    <a:pt x="1182" y="93901"/>
                  </a:lnTo>
                  <a:lnTo>
                    <a:pt x="2102" y="91087"/>
                  </a:lnTo>
                  <a:lnTo>
                    <a:pt x="3154" y="88272"/>
                  </a:lnTo>
                  <a:lnTo>
                    <a:pt x="3154" y="88272"/>
                  </a:lnTo>
                  <a:lnTo>
                    <a:pt x="4074" y="86481"/>
                  </a:lnTo>
                  <a:lnTo>
                    <a:pt x="4994" y="84946"/>
                  </a:lnTo>
                  <a:lnTo>
                    <a:pt x="5914" y="83923"/>
                  </a:lnTo>
                  <a:lnTo>
                    <a:pt x="6966" y="82899"/>
                  </a:lnTo>
                  <a:lnTo>
                    <a:pt x="9331" y="81108"/>
                  </a:lnTo>
                  <a:lnTo>
                    <a:pt x="11960" y="79573"/>
                  </a:lnTo>
                  <a:lnTo>
                    <a:pt x="14852" y="78550"/>
                  </a:lnTo>
                  <a:lnTo>
                    <a:pt x="18006" y="77782"/>
                  </a:lnTo>
                  <a:lnTo>
                    <a:pt x="24972" y="75991"/>
                  </a:lnTo>
                  <a:lnTo>
                    <a:pt x="24972" y="75991"/>
                  </a:lnTo>
                  <a:lnTo>
                    <a:pt x="24841" y="70106"/>
                  </a:lnTo>
                  <a:lnTo>
                    <a:pt x="24972" y="63965"/>
                  </a:lnTo>
                  <a:lnTo>
                    <a:pt x="25366" y="57569"/>
                  </a:lnTo>
                  <a:lnTo>
                    <a:pt x="25892" y="50660"/>
                  </a:lnTo>
                  <a:lnTo>
                    <a:pt x="26812" y="44264"/>
                  </a:lnTo>
                  <a:lnTo>
                    <a:pt x="27864" y="38123"/>
                  </a:lnTo>
                  <a:lnTo>
                    <a:pt x="29047" y="32238"/>
                  </a:lnTo>
                  <a:lnTo>
                    <a:pt x="30492" y="26865"/>
                  </a:lnTo>
                  <a:lnTo>
                    <a:pt x="30492" y="26865"/>
                  </a:lnTo>
                  <a:lnTo>
                    <a:pt x="31018" y="25074"/>
                  </a:lnTo>
                  <a:lnTo>
                    <a:pt x="31807" y="22771"/>
                  </a:lnTo>
                  <a:lnTo>
                    <a:pt x="33647" y="19445"/>
                  </a:lnTo>
                  <a:lnTo>
                    <a:pt x="35750" y="15863"/>
                  </a:lnTo>
                  <a:lnTo>
                    <a:pt x="38378" y="12537"/>
                  </a:lnTo>
                  <a:lnTo>
                    <a:pt x="41139" y="9211"/>
                  </a:lnTo>
                  <a:lnTo>
                    <a:pt x="44424" y="6396"/>
                  </a:lnTo>
                  <a:lnTo>
                    <a:pt x="47710" y="4349"/>
                  </a:lnTo>
                  <a:lnTo>
                    <a:pt x="51259" y="2302"/>
                  </a:lnTo>
                  <a:lnTo>
                    <a:pt x="54676" y="767"/>
                  </a:lnTo>
                  <a:lnTo>
                    <a:pt x="58357" y="0"/>
                  </a:lnTo>
                  <a:lnTo>
                    <a:pt x="61905" y="0"/>
                  </a:lnTo>
                  <a:lnTo>
                    <a:pt x="65454" y="511"/>
                  </a:lnTo>
                  <a:lnTo>
                    <a:pt x="68871" y="1535"/>
                  </a:lnTo>
                  <a:lnTo>
                    <a:pt x="70449" y="2558"/>
                  </a:lnTo>
                  <a:lnTo>
                    <a:pt x="71894" y="3582"/>
                  </a:lnTo>
                  <a:lnTo>
                    <a:pt x="73603" y="4605"/>
                  </a:lnTo>
                  <a:lnTo>
                    <a:pt x="75049" y="6396"/>
                  </a:lnTo>
                  <a:lnTo>
                    <a:pt x="76363" y="8187"/>
                  </a:lnTo>
                  <a:lnTo>
                    <a:pt x="77677" y="9978"/>
                  </a:lnTo>
                  <a:lnTo>
                    <a:pt x="77677" y="9978"/>
                  </a:lnTo>
                  <a:lnTo>
                    <a:pt x="80043" y="14328"/>
                  </a:lnTo>
                  <a:lnTo>
                    <a:pt x="82146" y="18933"/>
                  </a:lnTo>
                  <a:lnTo>
                    <a:pt x="84249" y="23539"/>
                  </a:lnTo>
                  <a:lnTo>
                    <a:pt x="86089" y="28144"/>
                  </a:lnTo>
                  <a:lnTo>
                    <a:pt x="87535" y="33006"/>
                  </a:lnTo>
                  <a:lnTo>
                    <a:pt x="88849" y="37611"/>
                  </a:lnTo>
                  <a:lnTo>
                    <a:pt x="89769" y="41449"/>
                  </a:lnTo>
                  <a:lnTo>
                    <a:pt x="90427" y="45287"/>
                  </a:lnTo>
                  <a:lnTo>
                    <a:pt x="90427" y="45287"/>
                  </a:lnTo>
                  <a:lnTo>
                    <a:pt x="90952" y="50405"/>
                  </a:lnTo>
                  <a:lnTo>
                    <a:pt x="91741" y="54243"/>
                  </a:lnTo>
                  <a:lnTo>
                    <a:pt x="92267" y="58336"/>
                  </a:lnTo>
                  <a:lnTo>
                    <a:pt x="92792" y="63198"/>
                  </a:lnTo>
                  <a:lnTo>
                    <a:pt x="92792" y="63198"/>
                  </a:lnTo>
                  <a:lnTo>
                    <a:pt x="93713" y="61918"/>
                  </a:lnTo>
                  <a:lnTo>
                    <a:pt x="94895" y="60383"/>
                  </a:lnTo>
                  <a:lnTo>
                    <a:pt x="97261" y="58336"/>
                  </a:lnTo>
                  <a:lnTo>
                    <a:pt x="99759" y="56801"/>
                  </a:lnTo>
                  <a:lnTo>
                    <a:pt x="102519" y="55778"/>
                  </a:lnTo>
                  <a:lnTo>
                    <a:pt x="105279" y="55010"/>
                  </a:lnTo>
                  <a:lnTo>
                    <a:pt x="108170" y="55010"/>
                  </a:lnTo>
                  <a:lnTo>
                    <a:pt x="110930" y="55266"/>
                  </a:lnTo>
                  <a:lnTo>
                    <a:pt x="113691" y="55778"/>
                  </a:lnTo>
                  <a:lnTo>
                    <a:pt x="113691" y="55778"/>
                  </a:lnTo>
                  <a:lnTo>
                    <a:pt x="114479" y="56034"/>
                  </a:lnTo>
                  <a:lnTo>
                    <a:pt x="115399" y="56801"/>
                  </a:lnTo>
                  <a:lnTo>
                    <a:pt x="116056" y="57569"/>
                  </a:lnTo>
                  <a:lnTo>
                    <a:pt x="116845" y="58592"/>
                  </a:lnTo>
                  <a:lnTo>
                    <a:pt x="118291" y="61407"/>
                  </a:lnTo>
                  <a:lnTo>
                    <a:pt x="118817" y="62942"/>
                  </a:lnTo>
                  <a:lnTo>
                    <a:pt x="119211" y="64733"/>
                  </a:lnTo>
                  <a:lnTo>
                    <a:pt x="119605" y="66524"/>
                  </a:lnTo>
                  <a:lnTo>
                    <a:pt x="120000" y="68315"/>
                  </a:lnTo>
                  <a:lnTo>
                    <a:pt x="120000" y="70362"/>
                  </a:lnTo>
                  <a:lnTo>
                    <a:pt x="120000" y="72153"/>
                  </a:lnTo>
                  <a:lnTo>
                    <a:pt x="119737" y="74200"/>
                  </a:lnTo>
                  <a:lnTo>
                    <a:pt x="119474" y="75991"/>
                  </a:lnTo>
                  <a:lnTo>
                    <a:pt x="119079" y="78294"/>
                  </a:lnTo>
                  <a:lnTo>
                    <a:pt x="118159" y="80085"/>
                  </a:lnTo>
                  <a:lnTo>
                    <a:pt x="118159" y="80085"/>
                  </a:lnTo>
                  <a:lnTo>
                    <a:pt x="117371" y="82132"/>
                  </a:lnTo>
                  <a:lnTo>
                    <a:pt x="116319" y="83923"/>
                  </a:lnTo>
                  <a:lnTo>
                    <a:pt x="114874" y="85458"/>
                  </a:lnTo>
                  <a:lnTo>
                    <a:pt x="113428" y="86737"/>
                  </a:lnTo>
                  <a:lnTo>
                    <a:pt x="111719" y="87249"/>
                  </a:lnTo>
                  <a:lnTo>
                    <a:pt x="109879" y="87505"/>
                  </a:lnTo>
                  <a:lnTo>
                    <a:pt x="108039" y="87505"/>
                  </a:lnTo>
                  <a:lnTo>
                    <a:pt x="106067" y="86737"/>
                  </a:lnTo>
                  <a:lnTo>
                    <a:pt x="103964" y="85714"/>
                  </a:lnTo>
                  <a:lnTo>
                    <a:pt x="102124" y="83923"/>
                  </a:lnTo>
                  <a:lnTo>
                    <a:pt x="100153" y="82132"/>
                  </a:lnTo>
                  <a:lnTo>
                    <a:pt x="98313" y="79317"/>
                  </a:lnTo>
                  <a:lnTo>
                    <a:pt x="96736" y="75991"/>
                  </a:lnTo>
                  <a:lnTo>
                    <a:pt x="95027" y="72409"/>
                  </a:lnTo>
                  <a:lnTo>
                    <a:pt x="93713" y="68315"/>
                  </a:lnTo>
                  <a:lnTo>
                    <a:pt x="92530" y="63710"/>
                  </a:lnTo>
                  <a:lnTo>
                    <a:pt x="93055" y="62430"/>
                  </a:lnTo>
                  <a:close/>
                </a:path>
              </a:pathLst>
            </a:custGeom>
            <a:solidFill>
              <a:srgbClr val="970F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1" name="Google Shape;601;p24"/>
            <p:cNvSpPr/>
            <p:nvPr/>
          </p:nvSpPr>
          <p:spPr>
            <a:xfrm>
              <a:off x="1781" y="2872"/>
              <a:ext cx="900" cy="600"/>
            </a:xfrm>
            <a:custGeom>
              <a:rect b="b" l="l" r="r" t="t"/>
              <a:pathLst>
                <a:path extrusionOk="0" h="120000" w="120000">
                  <a:moveTo>
                    <a:pt x="93055" y="62430"/>
                  </a:moveTo>
                  <a:lnTo>
                    <a:pt x="93055" y="62430"/>
                  </a:lnTo>
                  <a:lnTo>
                    <a:pt x="86746" y="62942"/>
                  </a:lnTo>
                  <a:lnTo>
                    <a:pt x="83461" y="62430"/>
                  </a:lnTo>
                  <a:lnTo>
                    <a:pt x="80043" y="61918"/>
                  </a:lnTo>
                  <a:lnTo>
                    <a:pt x="76495" y="61151"/>
                  </a:lnTo>
                  <a:lnTo>
                    <a:pt x="73209" y="60127"/>
                  </a:lnTo>
                  <a:lnTo>
                    <a:pt x="70054" y="58592"/>
                  </a:lnTo>
                  <a:lnTo>
                    <a:pt x="67294" y="56545"/>
                  </a:lnTo>
                  <a:lnTo>
                    <a:pt x="67294" y="56545"/>
                  </a:lnTo>
                  <a:lnTo>
                    <a:pt x="66243" y="55266"/>
                  </a:lnTo>
                  <a:lnTo>
                    <a:pt x="65191" y="53987"/>
                  </a:lnTo>
                  <a:lnTo>
                    <a:pt x="64271" y="52196"/>
                  </a:lnTo>
                  <a:lnTo>
                    <a:pt x="63351" y="50149"/>
                  </a:lnTo>
                  <a:lnTo>
                    <a:pt x="61511" y="45287"/>
                  </a:lnTo>
                  <a:lnTo>
                    <a:pt x="59802" y="40426"/>
                  </a:lnTo>
                  <a:lnTo>
                    <a:pt x="56648" y="29424"/>
                  </a:lnTo>
                  <a:lnTo>
                    <a:pt x="55465" y="24051"/>
                  </a:lnTo>
                  <a:lnTo>
                    <a:pt x="54151" y="19701"/>
                  </a:lnTo>
                  <a:lnTo>
                    <a:pt x="54151" y="19701"/>
                  </a:lnTo>
                  <a:lnTo>
                    <a:pt x="54019" y="25842"/>
                  </a:lnTo>
                  <a:lnTo>
                    <a:pt x="53756" y="32238"/>
                  </a:lnTo>
                  <a:lnTo>
                    <a:pt x="53231" y="37867"/>
                  </a:lnTo>
                  <a:lnTo>
                    <a:pt x="52442" y="43496"/>
                  </a:lnTo>
                  <a:lnTo>
                    <a:pt x="51522" y="48614"/>
                  </a:lnTo>
                  <a:lnTo>
                    <a:pt x="50996" y="51172"/>
                  </a:lnTo>
                  <a:lnTo>
                    <a:pt x="50339" y="53219"/>
                  </a:lnTo>
                  <a:lnTo>
                    <a:pt x="49419" y="55266"/>
                  </a:lnTo>
                  <a:lnTo>
                    <a:pt x="48499" y="57057"/>
                  </a:lnTo>
                  <a:lnTo>
                    <a:pt x="47579" y="58848"/>
                  </a:lnTo>
                  <a:lnTo>
                    <a:pt x="46265" y="60383"/>
                  </a:lnTo>
                  <a:lnTo>
                    <a:pt x="46265" y="60383"/>
                  </a:lnTo>
                  <a:lnTo>
                    <a:pt x="42716" y="64989"/>
                  </a:lnTo>
                  <a:lnTo>
                    <a:pt x="40876" y="67547"/>
                  </a:lnTo>
                  <a:lnTo>
                    <a:pt x="38904" y="69594"/>
                  </a:lnTo>
                  <a:lnTo>
                    <a:pt x="36933" y="71897"/>
                  </a:lnTo>
                  <a:lnTo>
                    <a:pt x="34567" y="73176"/>
                  </a:lnTo>
                  <a:lnTo>
                    <a:pt x="31938" y="74712"/>
                  </a:lnTo>
                  <a:lnTo>
                    <a:pt x="29047" y="75479"/>
                  </a:lnTo>
                  <a:lnTo>
                    <a:pt x="29047" y="75479"/>
                  </a:lnTo>
                  <a:lnTo>
                    <a:pt x="27338" y="75735"/>
                  </a:lnTo>
                  <a:lnTo>
                    <a:pt x="26812" y="75991"/>
                  </a:lnTo>
                  <a:lnTo>
                    <a:pt x="26286" y="76503"/>
                  </a:lnTo>
                  <a:lnTo>
                    <a:pt x="25761" y="77270"/>
                  </a:lnTo>
                  <a:lnTo>
                    <a:pt x="25498" y="77782"/>
                  </a:lnTo>
                  <a:lnTo>
                    <a:pt x="25366" y="79317"/>
                  </a:lnTo>
                  <a:lnTo>
                    <a:pt x="25104" y="80597"/>
                  </a:lnTo>
                  <a:lnTo>
                    <a:pt x="25104" y="80597"/>
                  </a:lnTo>
                  <a:lnTo>
                    <a:pt x="24841" y="84179"/>
                  </a:lnTo>
                  <a:lnTo>
                    <a:pt x="24315" y="87761"/>
                  </a:lnTo>
                  <a:lnTo>
                    <a:pt x="23526" y="91343"/>
                  </a:lnTo>
                  <a:lnTo>
                    <a:pt x="22738" y="94925"/>
                  </a:lnTo>
                  <a:lnTo>
                    <a:pt x="21818" y="98251"/>
                  </a:lnTo>
                  <a:lnTo>
                    <a:pt x="20766" y="101066"/>
                  </a:lnTo>
                  <a:lnTo>
                    <a:pt x="18400" y="106695"/>
                  </a:lnTo>
                  <a:lnTo>
                    <a:pt x="16035" y="111812"/>
                  </a:lnTo>
                  <a:lnTo>
                    <a:pt x="13406" y="115650"/>
                  </a:lnTo>
                  <a:lnTo>
                    <a:pt x="11171" y="118208"/>
                  </a:lnTo>
                  <a:lnTo>
                    <a:pt x="10251" y="119232"/>
                  </a:lnTo>
                  <a:lnTo>
                    <a:pt x="9331" y="119744"/>
                  </a:lnTo>
                  <a:lnTo>
                    <a:pt x="9331" y="119744"/>
                  </a:lnTo>
                  <a:lnTo>
                    <a:pt x="8148" y="120000"/>
                  </a:lnTo>
                  <a:lnTo>
                    <a:pt x="6834" y="120000"/>
                  </a:lnTo>
                  <a:lnTo>
                    <a:pt x="5520" y="119232"/>
                  </a:lnTo>
                  <a:lnTo>
                    <a:pt x="4468" y="118464"/>
                  </a:lnTo>
                  <a:lnTo>
                    <a:pt x="3285" y="117185"/>
                  </a:lnTo>
                  <a:lnTo>
                    <a:pt x="2365" y="115394"/>
                  </a:lnTo>
                  <a:lnTo>
                    <a:pt x="1445" y="113091"/>
                  </a:lnTo>
                  <a:lnTo>
                    <a:pt x="920" y="111044"/>
                  </a:lnTo>
                  <a:lnTo>
                    <a:pt x="394" y="108486"/>
                  </a:lnTo>
                  <a:lnTo>
                    <a:pt x="262" y="105671"/>
                  </a:lnTo>
                  <a:lnTo>
                    <a:pt x="0" y="102857"/>
                  </a:lnTo>
                  <a:lnTo>
                    <a:pt x="262" y="100042"/>
                  </a:lnTo>
                  <a:lnTo>
                    <a:pt x="657" y="97228"/>
                  </a:lnTo>
                  <a:lnTo>
                    <a:pt x="1182" y="93901"/>
                  </a:lnTo>
                  <a:lnTo>
                    <a:pt x="2102" y="91087"/>
                  </a:lnTo>
                  <a:lnTo>
                    <a:pt x="3154" y="88272"/>
                  </a:lnTo>
                  <a:lnTo>
                    <a:pt x="3154" y="88272"/>
                  </a:lnTo>
                  <a:lnTo>
                    <a:pt x="4074" y="86481"/>
                  </a:lnTo>
                  <a:lnTo>
                    <a:pt x="4994" y="84946"/>
                  </a:lnTo>
                  <a:lnTo>
                    <a:pt x="5914" y="83923"/>
                  </a:lnTo>
                  <a:lnTo>
                    <a:pt x="6966" y="82899"/>
                  </a:lnTo>
                  <a:lnTo>
                    <a:pt x="9331" y="81108"/>
                  </a:lnTo>
                  <a:lnTo>
                    <a:pt x="11960" y="79573"/>
                  </a:lnTo>
                  <a:lnTo>
                    <a:pt x="14852" y="78550"/>
                  </a:lnTo>
                  <a:lnTo>
                    <a:pt x="18006" y="77782"/>
                  </a:lnTo>
                  <a:lnTo>
                    <a:pt x="24972" y="75991"/>
                  </a:lnTo>
                  <a:lnTo>
                    <a:pt x="24972" y="75991"/>
                  </a:lnTo>
                  <a:lnTo>
                    <a:pt x="24841" y="70106"/>
                  </a:lnTo>
                  <a:lnTo>
                    <a:pt x="24972" y="63965"/>
                  </a:lnTo>
                  <a:lnTo>
                    <a:pt x="25366" y="57569"/>
                  </a:lnTo>
                  <a:lnTo>
                    <a:pt x="25892" y="50660"/>
                  </a:lnTo>
                  <a:lnTo>
                    <a:pt x="26812" y="44264"/>
                  </a:lnTo>
                  <a:lnTo>
                    <a:pt x="27864" y="38123"/>
                  </a:lnTo>
                  <a:lnTo>
                    <a:pt x="29047" y="32238"/>
                  </a:lnTo>
                  <a:lnTo>
                    <a:pt x="30492" y="26865"/>
                  </a:lnTo>
                  <a:lnTo>
                    <a:pt x="30492" y="26865"/>
                  </a:lnTo>
                  <a:lnTo>
                    <a:pt x="31018" y="25074"/>
                  </a:lnTo>
                  <a:lnTo>
                    <a:pt x="31807" y="22771"/>
                  </a:lnTo>
                  <a:lnTo>
                    <a:pt x="33647" y="19445"/>
                  </a:lnTo>
                  <a:lnTo>
                    <a:pt x="35750" y="15863"/>
                  </a:lnTo>
                  <a:lnTo>
                    <a:pt x="38378" y="12537"/>
                  </a:lnTo>
                  <a:lnTo>
                    <a:pt x="41139" y="9211"/>
                  </a:lnTo>
                  <a:lnTo>
                    <a:pt x="44424" y="6396"/>
                  </a:lnTo>
                  <a:lnTo>
                    <a:pt x="47710" y="4349"/>
                  </a:lnTo>
                  <a:lnTo>
                    <a:pt x="51259" y="2302"/>
                  </a:lnTo>
                  <a:lnTo>
                    <a:pt x="54676" y="767"/>
                  </a:lnTo>
                  <a:lnTo>
                    <a:pt x="58357" y="0"/>
                  </a:lnTo>
                  <a:lnTo>
                    <a:pt x="61905" y="0"/>
                  </a:lnTo>
                  <a:lnTo>
                    <a:pt x="65454" y="511"/>
                  </a:lnTo>
                  <a:lnTo>
                    <a:pt x="68871" y="1535"/>
                  </a:lnTo>
                  <a:lnTo>
                    <a:pt x="70449" y="2558"/>
                  </a:lnTo>
                  <a:lnTo>
                    <a:pt x="71894" y="3582"/>
                  </a:lnTo>
                  <a:lnTo>
                    <a:pt x="73603" y="4605"/>
                  </a:lnTo>
                  <a:lnTo>
                    <a:pt x="75049" y="6396"/>
                  </a:lnTo>
                  <a:lnTo>
                    <a:pt x="76363" y="8187"/>
                  </a:lnTo>
                  <a:lnTo>
                    <a:pt x="77677" y="9978"/>
                  </a:lnTo>
                  <a:lnTo>
                    <a:pt x="77677" y="9978"/>
                  </a:lnTo>
                  <a:lnTo>
                    <a:pt x="80043" y="14328"/>
                  </a:lnTo>
                  <a:lnTo>
                    <a:pt x="82146" y="18933"/>
                  </a:lnTo>
                  <a:lnTo>
                    <a:pt x="84249" y="23539"/>
                  </a:lnTo>
                  <a:lnTo>
                    <a:pt x="86089" y="28144"/>
                  </a:lnTo>
                  <a:lnTo>
                    <a:pt x="87535" y="33006"/>
                  </a:lnTo>
                  <a:lnTo>
                    <a:pt x="88849" y="37611"/>
                  </a:lnTo>
                  <a:lnTo>
                    <a:pt x="89769" y="41449"/>
                  </a:lnTo>
                  <a:lnTo>
                    <a:pt x="90427" y="45287"/>
                  </a:lnTo>
                  <a:lnTo>
                    <a:pt x="90427" y="45287"/>
                  </a:lnTo>
                  <a:lnTo>
                    <a:pt x="90952" y="50405"/>
                  </a:lnTo>
                  <a:lnTo>
                    <a:pt x="91741" y="54243"/>
                  </a:lnTo>
                  <a:lnTo>
                    <a:pt x="92267" y="58336"/>
                  </a:lnTo>
                  <a:lnTo>
                    <a:pt x="92792" y="63198"/>
                  </a:lnTo>
                  <a:lnTo>
                    <a:pt x="92792" y="63198"/>
                  </a:lnTo>
                  <a:lnTo>
                    <a:pt x="93713" y="61918"/>
                  </a:lnTo>
                  <a:lnTo>
                    <a:pt x="94895" y="60383"/>
                  </a:lnTo>
                  <a:lnTo>
                    <a:pt x="97261" y="58336"/>
                  </a:lnTo>
                  <a:lnTo>
                    <a:pt x="99759" y="56801"/>
                  </a:lnTo>
                  <a:lnTo>
                    <a:pt x="102519" y="55778"/>
                  </a:lnTo>
                  <a:lnTo>
                    <a:pt x="105279" y="55010"/>
                  </a:lnTo>
                  <a:lnTo>
                    <a:pt x="108170" y="55010"/>
                  </a:lnTo>
                  <a:lnTo>
                    <a:pt x="110930" y="55266"/>
                  </a:lnTo>
                  <a:lnTo>
                    <a:pt x="113691" y="55778"/>
                  </a:lnTo>
                  <a:lnTo>
                    <a:pt x="113691" y="55778"/>
                  </a:lnTo>
                  <a:lnTo>
                    <a:pt x="114479" y="56034"/>
                  </a:lnTo>
                  <a:lnTo>
                    <a:pt x="115399" y="56801"/>
                  </a:lnTo>
                  <a:lnTo>
                    <a:pt x="116056" y="57569"/>
                  </a:lnTo>
                  <a:lnTo>
                    <a:pt x="116845" y="58592"/>
                  </a:lnTo>
                  <a:lnTo>
                    <a:pt x="118291" y="61407"/>
                  </a:lnTo>
                  <a:lnTo>
                    <a:pt x="118817" y="62942"/>
                  </a:lnTo>
                  <a:lnTo>
                    <a:pt x="119211" y="64733"/>
                  </a:lnTo>
                  <a:lnTo>
                    <a:pt x="119605" y="66524"/>
                  </a:lnTo>
                  <a:lnTo>
                    <a:pt x="120000" y="68315"/>
                  </a:lnTo>
                  <a:lnTo>
                    <a:pt x="120000" y="70362"/>
                  </a:lnTo>
                  <a:lnTo>
                    <a:pt x="120000" y="72153"/>
                  </a:lnTo>
                  <a:lnTo>
                    <a:pt x="119737" y="74200"/>
                  </a:lnTo>
                  <a:lnTo>
                    <a:pt x="119474" y="75991"/>
                  </a:lnTo>
                  <a:lnTo>
                    <a:pt x="119079" y="78294"/>
                  </a:lnTo>
                  <a:lnTo>
                    <a:pt x="118159" y="80085"/>
                  </a:lnTo>
                  <a:lnTo>
                    <a:pt x="118159" y="80085"/>
                  </a:lnTo>
                  <a:lnTo>
                    <a:pt x="117371" y="82132"/>
                  </a:lnTo>
                  <a:lnTo>
                    <a:pt x="116319" y="83923"/>
                  </a:lnTo>
                  <a:lnTo>
                    <a:pt x="114874" y="85458"/>
                  </a:lnTo>
                  <a:lnTo>
                    <a:pt x="113428" y="86737"/>
                  </a:lnTo>
                  <a:lnTo>
                    <a:pt x="111719" y="87249"/>
                  </a:lnTo>
                  <a:lnTo>
                    <a:pt x="109879" y="87505"/>
                  </a:lnTo>
                  <a:lnTo>
                    <a:pt x="108039" y="87505"/>
                  </a:lnTo>
                  <a:lnTo>
                    <a:pt x="106067" y="86737"/>
                  </a:lnTo>
                  <a:lnTo>
                    <a:pt x="103964" y="85714"/>
                  </a:lnTo>
                  <a:lnTo>
                    <a:pt x="102124" y="83923"/>
                  </a:lnTo>
                  <a:lnTo>
                    <a:pt x="100153" y="82132"/>
                  </a:lnTo>
                  <a:lnTo>
                    <a:pt x="98313" y="79317"/>
                  </a:lnTo>
                  <a:lnTo>
                    <a:pt x="96736" y="75991"/>
                  </a:lnTo>
                  <a:lnTo>
                    <a:pt x="95027" y="72409"/>
                  </a:lnTo>
                  <a:lnTo>
                    <a:pt x="93713" y="68315"/>
                  </a:lnTo>
                  <a:lnTo>
                    <a:pt x="92530" y="6371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2" name="Google Shape;602;p24"/>
            <p:cNvSpPr/>
            <p:nvPr/>
          </p:nvSpPr>
          <p:spPr>
            <a:xfrm>
              <a:off x="1774" y="2864"/>
              <a:ext cx="900" cy="600"/>
            </a:xfrm>
            <a:custGeom>
              <a:rect b="b" l="l" r="r" t="t"/>
              <a:pathLst>
                <a:path extrusionOk="0" h="120000" w="120000">
                  <a:moveTo>
                    <a:pt x="6336" y="119752"/>
                  </a:moveTo>
                  <a:lnTo>
                    <a:pt x="6336" y="119752"/>
                  </a:lnTo>
                  <a:lnTo>
                    <a:pt x="7758" y="120000"/>
                  </a:lnTo>
                  <a:lnTo>
                    <a:pt x="9051" y="120000"/>
                  </a:lnTo>
                  <a:lnTo>
                    <a:pt x="10344" y="119752"/>
                  </a:lnTo>
                  <a:lnTo>
                    <a:pt x="11637" y="119010"/>
                  </a:lnTo>
                  <a:lnTo>
                    <a:pt x="12672" y="118020"/>
                  </a:lnTo>
                  <a:lnTo>
                    <a:pt x="13965" y="116536"/>
                  </a:lnTo>
                  <a:lnTo>
                    <a:pt x="16163" y="113567"/>
                  </a:lnTo>
                  <a:lnTo>
                    <a:pt x="16163" y="113567"/>
                  </a:lnTo>
                  <a:lnTo>
                    <a:pt x="19008" y="108371"/>
                  </a:lnTo>
                  <a:lnTo>
                    <a:pt x="20431" y="105649"/>
                  </a:lnTo>
                  <a:lnTo>
                    <a:pt x="21724" y="102432"/>
                  </a:lnTo>
                  <a:lnTo>
                    <a:pt x="22758" y="99463"/>
                  </a:lnTo>
                  <a:lnTo>
                    <a:pt x="23922" y="96247"/>
                  </a:lnTo>
                  <a:lnTo>
                    <a:pt x="24827" y="92783"/>
                  </a:lnTo>
                  <a:lnTo>
                    <a:pt x="25474" y="89319"/>
                  </a:lnTo>
                  <a:lnTo>
                    <a:pt x="25474" y="89319"/>
                  </a:lnTo>
                  <a:lnTo>
                    <a:pt x="26250" y="85113"/>
                  </a:lnTo>
                  <a:lnTo>
                    <a:pt x="26508" y="80659"/>
                  </a:lnTo>
                  <a:lnTo>
                    <a:pt x="26508" y="80659"/>
                  </a:lnTo>
                  <a:lnTo>
                    <a:pt x="26896" y="79422"/>
                  </a:lnTo>
                  <a:lnTo>
                    <a:pt x="27284" y="78432"/>
                  </a:lnTo>
                  <a:lnTo>
                    <a:pt x="27672" y="77690"/>
                  </a:lnTo>
                  <a:lnTo>
                    <a:pt x="28318" y="77195"/>
                  </a:lnTo>
                  <a:lnTo>
                    <a:pt x="29612" y="76701"/>
                  </a:lnTo>
                  <a:lnTo>
                    <a:pt x="31034" y="76701"/>
                  </a:lnTo>
                  <a:lnTo>
                    <a:pt x="31034" y="76701"/>
                  </a:lnTo>
                  <a:lnTo>
                    <a:pt x="33232" y="75958"/>
                  </a:lnTo>
                  <a:lnTo>
                    <a:pt x="35431" y="74969"/>
                  </a:lnTo>
                  <a:lnTo>
                    <a:pt x="37370" y="73237"/>
                  </a:lnTo>
                  <a:lnTo>
                    <a:pt x="39439" y="71505"/>
                  </a:lnTo>
                  <a:lnTo>
                    <a:pt x="39439" y="71505"/>
                  </a:lnTo>
                  <a:lnTo>
                    <a:pt x="42801" y="68041"/>
                  </a:lnTo>
                  <a:lnTo>
                    <a:pt x="46293" y="63587"/>
                  </a:lnTo>
                  <a:lnTo>
                    <a:pt x="47974" y="61113"/>
                  </a:lnTo>
                  <a:lnTo>
                    <a:pt x="49525" y="58639"/>
                  </a:lnTo>
                  <a:lnTo>
                    <a:pt x="50689" y="55917"/>
                  </a:lnTo>
                  <a:lnTo>
                    <a:pt x="51853" y="52701"/>
                  </a:lnTo>
                  <a:lnTo>
                    <a:pt x="51853" y="52701"/>
                  </a:lnTo>
                  <a:lnTo>
                    <a:pt x="52500" y="49731"/>
                  </a:lnTo>
                  <a:lnTo>
                    <a:pt x="53275" y="47010"/>
                  </a:lnTo>
                  <a:lnTo>
                    <a:pt x="54181" y="41072"/>
                  </a:lnTo>
                  <a:lnTo>
                    <a:pt x="54698" y="34886"/>
                  </a:lnTo>
                  <a:lnTo>
                    <a:pt x="55086" y="28206"/>
                  </a:lnTo>
                  <a:lnTo>
                    <a:pt x="55086" y="28206"/>
                  </a:lnTo>
                  <a:lnTo>
                    <a:pt x="57025" y="36865"/>
                  </a:lnTo>
                  <a:lnTo>
                    <a:pt x="58318" y="41072"/>
                  </a:lnTo>
                  <a:lnTo>
                    <a:pt x="59612" y="45278"/>
                  </a:lnTo>
                  <a:lnTo>
                    <a:pt x="60905" y="48989"/>
                  </a:lnTo>
                  <a:lnTo>
                    <a:pt x="62327" y="52453"/>
                  </a:lnTo>
                  <a:lnTo>
                    <a:pt x="64137" y="55422"/>
                  </a:lnTo>
                  <a:lnTo>
                    <a:pt x="65043" y="56659"/>
                  </a:lnTo>
                  <a:lnTo>
                    <a:pt x="65948" y="57649"/>
                  </a:lnTo>
                  <a:lnTo>
                    <a:pt x="65948" y="57649"/>
                  </a:lnTo>
                  <a:lnTo>
                    <a:pt x="68793" y="60123"/>
                  </a:lnTo>
                  <a:lnTo>
                    <a:pt x="71896" y="61855"/>
                  </a:lnTo>
                  <a:lnTo>
                    <a:pt x="74870" y="63092"/>
                  </a:lnTo>
                  <a:lnTo>
                    <a:pt x="78103" y="64082"/>
                  </a:lnTo>
                  <a:lnTo>
                    <a:pt x="81465" y="64577"/>
                  </a:lnTo>
                  <a:lnTo>
                    <a:pt x="84698" y="64824"/>
                  </a:lnTo>
                  <a:lnTo>
                    <a:pt x="91163" y="64577"/>
                  </a:lnTo>
                  <a:lnTo>
                    <a:pt x="91163" y="64577"/>
                  </a:lnTo>
                  <a:lnTo>
                    <a:pt x="92198" y="68536"/>
                  </a:lnTo>
                  <a:lnTo>
                    <a:pt x="93491" y="72742"/>
                  </a:lnTo>
                  <a:lnTo>
                    <a:pt x="94913" y="76206"/>
                  </a:lnTo>
                  <a:lnTo>
                    <a:pt x="96724" y="79670"/>
                  </a:lnTo>
                  <a:lnTo>
                    <a:pt x="98534" y="82391"/>
                  </a:lnTo>
                  <a:lnTo>
                    <a:pt x="100732" y="84865"/>
                  </a:lnTo>
                  <a:lnTo>
                    <a:pt x="102931" y="86845"/>
                  </a:lnTo>
                  <a:lnTo>
                    <a:pt x="105258" y="88082"/>
                  </a:lnTo>
                  <a:lnTo>
                    <a:pt x="105258" y="88082"/>
                  </a:lnTo>
                  <a:lnTo>
                    <a:pt x="106810" y="88329"/>
                  </a:lnTo>
                  <a:lnTo>
                    <a:pt x="108620" y="88577"/>
                  </a:lnTo>
                  <a:lnTo>
                    <a:pt x="110431" y="88329"/>
                  </a:lnTo>
                  <a:lnTo>
                    <a:pt x="112112" y="88082"/>
                  </a:lnTo>
                  <a:lnTo>
                    <a:pt x="113922" y="86845"/>
                  </a:lnTo>
                  <a:lnTo>
                    <a:pt x="115344" y="85608"/>
                  </a:lnTo>
                  <a:lnTo>
                    <a:pt x="116767" y="83381"/>
                  </a:lnTo>
                  <a:lnTo>
                    <a:pt x="117801" y="81154"/>
                  </a:lnTo>
                  <a:lnTo>
                    <a:pt x="117801" y="81154"/>
                  </a:lnTo>
                  <a:lnTo>
                    <a:pt x="118965" y="77195"/>
                  </a:lnTo>
                  <a:lnTo>
                    <a:pt x="119482" y="75463"/>
                  </a:lnTo>
                  <a:lnTo>
                    <a:pt x="119870" y="73731"/>
                  </a:lnTo>
                  <a:lnTo>
                    <a:pt x="120000" y="71752"/>
                  </a:lnTo>
                  <a:lnTo>
                    <a:pt x="120000" y="69773"/>
                  </a:lnTo>
                  <a:lnTo>
                    <a:pt x="119870" y="67546"/>
                  </a:lnTo>
                  <a:lnTo>
                    <a:pt x="119612" y="65567"/>
                  </a:lnTo>
                  <a:lnTo>
                    <a:pt x="119612" y="65567"/>
                  </a:lnTo>
                  <a:lnTo>
                    <a:pt x="119353" y="63835"/>
                  </a:lnTo>
                  <a:lnTo>
                    <a:pt x="118706" y="62103"/>
                  </a:lnTo>
                  <a:lnTo>
                    <a:pt x="117543" y="58886"/>
                  </a:lnTo>
                  <a:lnTo>
                    <a:pt x="116767" y="57649"/>
                  </a:lnTo>
                  <a:lnTo>
                    <a:pt x="115991" y="56164"/>
                  </a:lnTo>
                  <a:lnTo>
                    <a:pt x="115086" y="55422"/>
                  </a:lnTo>
                  <a:lnTo>
                    <a:pt x="114310" y="54927"/>
                  </a:lnTo>
                  <a:lnTo>
                    <a:pt x="114310" y="54927"/>
                  </a:lnTo>
                  <a:lnTo>
                    <a:pt x="111724" y="53443"/>
                  </a:lnTo>
                  <a:lnTo>
                    <a:pt x="109008" y="52701"/>
                  </a:lnTo>
                  <a:lnTo>
                    <a:pt x="106293" y="52701"/>
                  </a:lnTo>
                  <a:lnTo>
                    <a:pt x="103448" y="53195"/>
                  </a:lnTo>
                  <a:lnTo>
                    <a:pt x="100474" y="53690"/>
                  </a:lnTo>
                  <a:lnTo>
                    <a:pt x="97887" y="55422"/>
                  </a:lnTo>
                  <a:lnTo>
                    <a:pt x="95301" y="57154"/>
                  </a:lnTo>
                  <a:lnTo>
                    <a:pt x="92974" y="59628"/>
                  </a:lnTo>
                  <a:lnTo>
                    <a:pt x="92974" y="59628"/>
                  </a:lnTo>
                  <a:lnTo>
                    <a:pt x="92068" y="52453"/>
                  </a:lnTo>
                  <a:lnTo>
                    <a:pt x="90775" y="45525"/>
                  </a:lnTo>
                  <a:lnTo>
                    <a:pt x="89353" y="38597"/>
                  </a:lnTo>
                  <a:lnTo>
                    <a:pt x="87543" y="32164"/>
                  </a:lnTo>
                  <a:lnTo>
                    <a:pt x="85344" y="25731"/>
                  </a:lnTo>
                  <a:lnTo>
                    <a:pt x="83017" y="20041"/>
                  </a:lnTo>
                  <a:lnTo>
                    <a:pt x="80560" y="14350"/>
                  </a:lnTo>
                  <a:lnTo>
                    <a:pt x="77456" y="9154"/>
                  </a:lnTo>
                  <a:lnTo>
                    <a:pt x="77456" y="9154"/>
                  </a:lnTo>
                  <a:lnTo>
                    <a:pt x="76163" y="7670"/>
                  </a:lnTo>
                  <a:lnTo>
                    <a:pt x="74870" y="6185"/>
                  </a:lnTo>
                  <a:lnTo>
                    <a:pt x="73706" y="4701"/>
                  </a:lnTo>
                  <a:lnTo>
                    <a:pt x="72155" y="3463"/>
                  </a:lnTo>
                  <a:lnTo>
                    <a:pt x="69310" y="1731"/>
                  </a:lnTo>
                  <a:lnTo>
                    <a:pt x="66465" y="742"/>
                  </a:lnTo>
                  <a:lnTo>
                    <a:pt x="63362" y="0"/>
                  </a:lnTo>
                  <a:lnTo>
                    <a:pt x="60258" y="0"/>
                  </a:lnTo>
                  <a:lnTo>
                    <a:pt x="57284" y="247"/>
                  </a:lnTo>
                  <a:lnTo>
                    <a:pt x="54310" y="989"/>
                  </a:lnTo>
                  <a:lnTo>
                    <a:pt x="54310" y="989"/>
                  </a:lnTo>
                  <a:lnTo>
                    <a:pt x="51336" y="1979"/>
                  </a:lnTo>
                  <a:lnTo>
                    <a:pt x="48362" y="3463"/>
                  </a:lnTo>
                  <a:lnTo>
                    <a:pt x="45517" y="5443"/>
                  </a:lnTo>
                  <a:lnTo>
                    <a:pt x="42672" y="7670"/>
                  </a:lnTo>
                  <a:lnTo>
                    <a:pt x="39698" y="9896"/>
                  </a:lnTo>
                  <a:lnTo>
                    <a:pt x="36982" y="13113"/>
                  </a:lnTo>
                  <a:lnTo>
                    <a:pt x="34655" y="16577"/>
                  </a:lnTo>
                  <a:lnTo>
                    <a:pt x="32456" y="20288"/>
                  </a:lnTo>
                  <a:lnTo>
                    <a:pt x="32456" y="20288"/>
                  </a:lnTo>
                  <a:lnTo>
                    <a:pt x="31293" y="23010"/>
                  </a:lnTo>
                  <a:lnTo>
                    <a:pt x="30387" y="25731"/>
                  </a:lnTo>
                  <a:lnTo>
                    <a:pt x="29224" y="28701"/>
                  </a:lnTo>
                  <a:lnTo>
                    <a:pt x="28318" y="31670"/>
                  </a:lnTo>
                  <a:lnTo>
                    <a:pt x="26896" y="38350"/>
                  </a:lnTo>
                  <a:lnTo>
                    <a:pt x="25862" y="45525"/>
                  </a:lnTo>
                  <a:lnTo>
                    <a:pt x="24956" y="52453"/>
                  </a:lnTo>
                  <a:lnTo>
                    <a:pt x="24439" y="59628"/>
                  </a:lnTo>
                  <a:lnTo>
                    <a:pt x="24181" y="66804"/>
                  </a:lnTo>
                  <a:lnTo>
                    <a:pt x="24439" y="73731"/>
                  </a:lnTo>
                  <a:lnTo>
                    <a:pt x="24439" y="73731"/>
                  </a:lnTo>
                  <a:lnTo>
                    <a:pt x="19913" y="74474"/>
                  </a:lnTo>
                  <a:lnTo>
                    <a:pt x="15387" y="75958"/>
                  </a:lnTo>
                  <a:lnTo>
                    <a:pt x="13060" y="76701"/>
                  </a:lnTo>
                  <a:lnTo>
                    <a:pt x="10862" y="77690"/>
                  </a:lnTo>
                  <a:lnTo>
                    <a:pt x="8663" y="78927"/>
                  </a:lnTo>
                  <a:lnTo>
                    <a:pt x="6724" y="80659"/>
                  </a:lnTo>
                  <a:lnTo>
                    <a:pt x="6724" y="80659"/>
                  </a:lnTo>
                  <a:lnTo>
                    <a:pt x="5301" y="82391"/>
                  </a:lnTo>
                  <a:lnTo>
                    <a:pt x="4008" y="84865"/>
                  </a:lnTo>
                  <a:lnTo>
                    <a:pt x="2715" y="87340"/>
                  </a:lnTo>
                  <a:lnTo>
                    <a:pt x="1681" y="90061"/>
                  </a:lnTo>
                  <a:lnTo>
                    <a:pt x="775" y="92783"/>
                  </a:lnTo>
                  <a:lnTo>
                    <a:pt x="258" y="96247"/>
                  </a:lnTo>
                  <a:lnTo>
                    <a:pt x="0" y="99463"/>
                  </a:lnTo>
                  <a:lnTo>
                    <a:pt x="0" y="102927"/>
                  </a:lnTo>
                  <a:lnTo>
                    <a:pt x="0" y="102927"/>
                  </a:lnTo>
                  <a:lnTo>
                    <a:pt x="258" y="105649"/>
                  </a:lnTo>
                  <a:lnTo>
                    <a:pt x="646" y="108371"/>
                  </a:lnTo>
                  <a:lnTo>
                    <a:pt x="1163" y="110845"/>
                  </a:lnTo>
                  <a:lnTo>
                    <a:pt x="1810" y="113072"/>
                  </a:lnTo>
                  <a:lnTo>
                    <a:pt x="2715" y="115298"/>
                  </a:lnTo>
                  <a:lnTo>
                    <a:pt x="3620" y="117278"/>
                  </a:lnTo>
                  <a:lnTo>
                    <a:pt x="4913" y="118762"/>
                  </a:lnTo>
                  <a:lnTo>
                    <a:pt x="6336" y="119752"/>
                  </a:lnTo>
                  <a:lnTo>
                    <a:pt x="6336" y="119752"/>
                  </a:lnTo>
                  <a:close/>
                  <a:moveTo>
                    <a:pt x="93362" y="64082"/>
                  </a:moveTo>
                  <a:lnTo>
                    <a:pt x="93362" y="64082"/>
                  </a:lnTo>
                  <a:lnTo>
                    <a:pt x="94396" y="62845"/>
                  </a:lnTo>
                  <a:lnTo>
                    <a:pt x="95689" y="61360"/>
                  </a:lnTo>
                  <a:lnTo>
                    <a:pt x="97112" y="60371"/>
                  </a:lnTo>
                  <a:lnTo>
                    <a:pt x="98405" y="59381"/>
                  </a:lnTo>
                  <a:lnTo>
                    <a:pt x="101120" y="57896"/>
                  </a:lnTo>
                  <a:lnTo>
                    <a:pt x="103965" y="57154"/>
                  </a:lnTo>
                  <a:lnTo>
                    <a:pt x="103965" y="57154"/>
                  </a:lnTo>
                  <a:lnTo>
                    <a:pt x="106163" y="57154"/>
                  </a:lnTo>
                  <a:lnTo>
                    <a:pt x="108620" y="56907"/>
                  </a:lnTo>
                  <a:lnTo>
                    <a:pt x="110948" y="57154"/>
                  </a:lnTo>
                  <a:lnTo>
                    <a:pt x="112112" y="57649"/>
                  </a:lnTo>
                  <a:lnTo>
                    <a:pt x="113146" y="58391"/>
                  </a:lnTo>
                  <a:lnTo>
                    <a:pt x="113146" y="58391"/>
                  </a:lnTo>
                  <a:lnTo>
                    <a:pt x="114051" y="58886"/>
                  </a:lnTo>
                  <a:lnTo>
                    <a:pt x="114956" y="60123"/>
                  </a:lnTo>
                  <a:lnTo>
                    <a:pt x="115732" y="61113"/>
                  </a:lnTo>
                  <a:lnTo>
                    <a:pt x="116379" y="62350"/>
                  </a:lnTo>
                  <a:lnTo>
                    <a:pt x="116767" y="64082"/>
                  </a:lnTo>
                  <a:lnTo>
                    <a:pt x="117284" y="65567"/>
                  </a:lnTo>
                  <a:lnTo>
                    <a:pt x="117543" y="67298"/>
                  </a:lnTo>
                  <a:lnTo>
                    <a:pt x="117672" y="69030"/>
                  </a:lnTo>
                  <a:lnTo>
                    <a:pt x="117801" y="70762"/>
                  </a:lnTo>
                  <a:lnTo>
                    <a:pt x="117672" y="72494"/>
                  </a:lnTo>
                  <a:lnTo>
                    <a:pt x="117543" y="74226"/>
                  </a:lnTo>
                  <a:lnTo>
                    <a:pt x="117155" y="75958"/>
                  </a:lnTo>
                  <a:lnTo>
                    <a:pt x="116767" y="77690"/>
                  </a:lnTo>
                  <a:lnTo>
                    <a:pt x="115991" y="78927"/>
                  </a:lnTo>
                  <a:lnTo>
                    <a:pt x="115344" y="80412"/>
                  </a:lnTo>
                  <a:lnTo>
                    <a:pt x="114568" y="81649"/>
                  </a:lnTo>
                  <a:lnTo>
                    <a:pt x="114568" y="81649"/>
                  </a:lnTo>
                  <a:lnTo>
                    <a:pt x="113017" y="83134"/>
                  </a:lnTo>
                  <a:lnTo>
                    <a:pt x="111594" y="84123"/>
                  </a:lnTo>
                  <a:lnTo>
                    <a:pt x="109913" y="84865"/>
                  </a:lnTo>
                  <a:lnTo>
                    <a:pt x="108232" y="84865"/>
                  </a:lnTo>
                  <a:lnTo>
                    <a:pt x="106810" y="84865"/>
                  </a:lnTo>
                  <a:lnTo>
                    <a:pt x="105258" y="84123"/>
                  </a:lnTo>
                  <a:lnTo>
                    <a:pt x="103836" y="83134"/>
                  </a:lnTo>
                  <a:lnTo>
                    <a:pt x="102284" y="81649"/>
                  </a:lnTo>
                  <a:lnTo>
                    <a:pt x="100862" y="80412"/>
                  </a:lnTo>
                  <a:lnTo>
                    <a:pt x="99439" y="78432"/>
                  </a:lnTo>
                  <a:lnTo>
                    <a:pt x="98146" y="76701"/>
                  </a:lnTo>
                  <a:lnTo>
                    <a:pt x="97112" y="74226"/>
                  </a:lnTo>
                  <a:lnTo>
                    <a:pt x="96077" y="71752"/>
                  </a:lnTo>
                  <a:lnTo>
                    <a:pt x="94913" y="69278"/>
                  </a:lnTo>
                  <a:lnTo>
                    <a:pt x="94008" y="66804"/>
                  </a:lnTo>
                  <a:lnTo>
                    <a:pt x="93362" y="64082"/>
                  </a:lnTo>
                  <a:lnTo>
                    <a:pt x="93362" y="64082"/>
                  </a:lnTo>
                  <a:close/>
                  <a:moveTo>
                    <a:pt x="26508" y="73731"/>
                  </a:moveTo>
                  <a:lnTo>
                    <a:pt x="26508" y="73731"/>
                  </a:lnTo>
                  <a:lnTo>
                    <a:pt x="26379" y="66309"/>
                  </a:lnTo>
                  <a:lnTo>
                    <a:pt x="26767" y="58639"/>
                  </a:lnTo>
                  <a:lnTo>
                    <a:pt x="27413" y="51463"/>
                  </a:lnTo>
                  <a:lnTo>
                    <a:pt x="28577" y="44041"/>
                  </a:lnTo>
                  <a:lnTo>
                    <a:pt x="28577" y="44041"/>
                  </a:lnTo>
                  <a:lnTo>
                    <a:pt x="29482" y="38350"/>
                  </a:lnTo>
                  <a:lnTo>
                    <a:pt x="30775" y="32659"/>
                  </a:lnTo>
                  <a:lnTo>
                    <a:pt x="31422" y="29938"/>
                  </a:lnTo>
                  <a:lnTo>
                    <a:pt x="32327" y="27216"/>
                  </a:lnTo>
                  <a:lnTo>
                    <a:pt x="33232" y="24742"/>
                  </a:lnTo>
                  <a:lnTo>
                    <a:pt x="34267" y="22515"/>
                  </a:lnTo>
                  <a:lnTo>
                    <a:pt x="34267" y="22515"/>
                  </a:lnTo>
                  <a:lnTo>
                    <a:pt x="36465" y="19051"/>
                  </a:lnTo>
                  <a:lnTo>
                    <a:pt x="38793" y="15835"/>
                  </a:lnTo>
                  <a:lnTo>
                    <a:pt x="41379" y="13113"/>
                  </a:lnTo>
                  <a:lnTo>
                    <a:pt x="43836" y="10886"/>
                  </a:lnTo>
                  <a:lnTo>
                    <a:pt x="46551" y="8907"/>
                  </a:lnTo>
                  <a:lnTo>
                    <a:pt x="49267" y="7175"/>
                  </a:lnTo>
                  <a:lnTo>
                    <a:pt x="51982" y="5938"/>
                  </a:lnTo>
                  <a:lnTo>
                    <a:pt x="54827" y="4701"/>
                  </a:lnTo>
                  <a:lnTo>
                    <a:pt x="54827" y="4701"/>
                  </a:lnTo>
                  <a:lnTo>
                    <a:pt x="57931" y="4206"/>
                  </a:lnTo>
                  <a:lnTo>
                    <a:pt x="61163" y="4206"/>
                  </a:lnTo>
                  <a:lnTo>
                    <a:pt x="64267" y="4206"/>
                  </a:lnTo>
                  <a:lnTo>
                    <a:pt x="67370" y="5195"/>
                  </a:lnTo>
                  <a:lnTo>
                    <a:pt x="70344" y="6927"/>
                  </a:lnTo>
                  <a:lnTo>
                    <a:pt x="71896" y="7917"/>
                  </a:lnTo>
                  <a:lnTo>
                    <a:pt x="73060" y="9154"/>
                  </a:lnTo>
                  <a:lnTo>
                    <a:pt x="74612" y="10639"/>
                  </a:lnTo>
                  <a:lnTo>
                    <a:pt x="75775" y="12371"/>
                  </a:lnTo>
                  <a:lnTo>
                    <a:pt x="77068" y="14103"/>
                  </a:lnTo>
                  <a:lnTo>
                    <a:pt x="78362" y="16082"/>
                  </a:lnTo>
                  <a:lnTo>
                    <a:pt x="78362" y="16082"/>
                  </a:lnTo>
                  <a:lnTo>
                    <a:pt x="80689" y="21030"/>
                  </a:lnTo>
                  <a:lnTo>
                    <a:pt x="82887" y="26226"/>
                  </a:lnTo>
                  <a:lnTo>
                    <a:pt x="84698" y="31422"/>
                  </a:lnTo>
                  <a:lnTo>
                    <a:pt x="86508" y="36618"/>
                  </a:lnTo>
                  <a:lnTo>
                    <a:pt x="87931" y="42309"/>
                  </a:lnTo>
                  <a:lnTo>
                    <a:pt x="88965" y="48247"/>
                  </a:lnTo>
                  <a:lnTo>
                    <a:pt x="90129" y="54185"/>
                  </a:lnTo>
                  <a:lnTo>
                    <a:pt x="90775" y="60618"/>
                  </a:lnTo>
                  <a:lnTo>
                    <a:pt x="90775" y="60618"/>
                  </a:lnTo>
                  <a:lnTo>
                    <a:pt x="85603" y="60618"/>
                  </a:lnTo>
                  <a:lnTo>
                    <a:pt x="80172" y="60123"/>
                  </a:lnTo>
                  <a:lnTo>
                    <a:pt x="80172" y="60123"/>
                  </a:lnTo>
                  <a:lnTo>
                    <a:pt x="76939" y="59381"/>
                  </a:lnTo>
                  <a:lnTo>
                    <a:pt x="73448" y="58391"/>
                  </a:lnTo>
                  <a:lnTo>
                    <a:pt x="71637" y="57649"/>
                  </a:lnTo>
                  <a:lnTo>
                    <a:pt x="70086" y="56907"/>
                  </a:lnTo>
                  <a:lnTo>
                    <a:pt x="68405" y="55917"/>
                  </a:lnTo>
                  <a:lnTo>
                    <a:pt x="66982" y="54185"/>
                  </a:lnTo>
                  <a:lnTo>
                    <a:pt x="66982" y="54185"/>
                  </a:lnTo>
                  <a:lnTo>
                    <a:pt x="65948" y="52701"/>
                  </a:lnTo>
                  <a:lnTo>
                    <a:pt x="65043" y="51463"/>
                  </a:lnTo>
                  <a:lnTo>
                    <a:pt x="62974" y="47505"/>
                  </a:lnTo>
                  <a:lnTo>
                    <a:pt x="61551" y="43051"/>
                  </a:lnTo>
                  <a:lnTo>
                    <a:pt x="60129" y="38597"/>
                  </a:lnTo>
                  <a:lnTo>
                    <a:pt x="57543" y="28948"/>
                  </a:lnTo>
                  <a:lnTo>
                    <a:pt x="56379" y="24494"/>
                  </a:lnTo>
                  <a:lnTo>
                    <a:pt x="55086" y="20041"/>
                  </a:lnTo>
                  <a:lnTo>
                    <a:pt x="55086" y="20041"/>
                  </a:lnTo>
                  <a:lnTo>
                    <a:pt x="54698" y="19546"/>
                  </a:lnTo>
                  <a:lnTo>
                    <a:pt x="54568" y="19298"/>
                  </a:lnTo>
                  <a:lnTo>
                    <a:pt x="53793" y="19051"/>
                  </a:lnTo>
                  <a:lnTo>
                    <a:pt x="53275" y="19546"/>
                  </a:lnTo>
                  <a:lnTo>
                    <a:pt x="53146" y="20288"/>
                  </a:lnTo>
                  <a:lnTo>
                    <a:pt x="53146" y="21030"/>
                  </a:lnTo>
                  <a:lnTo>
                    <a:pt x="53146" y="21030"/>
                  </a:lnTo>
                  <a:lnTo>
                    <a:pt x="52887" y="28948"/>
                  </a:lnTo>
                  <a:lnTo>
                    <a:pt x="52758" y="33154"/>
                  </a:lnTo>
                  <a:lnTo>
                    <a:pt x="52500" y="37113"/>
                  </a:lnTo>
                  <a:lnTo>
                    <a:pt x="51982" y="41072"/>
                  </a:lnTo>
                  <a:lnTo>
                    <a:pt x="51465" y="45278"/>
                  </a:lnTo>
                  <a:lnTo>
                    <a:pt x="50560" y="48742"/>
                  </a:lnTo>
                  <a:lnTo>
                    <a:pt x="49525" y="51958"/>
                  </a:lnTo>
                  <a:lnTo>
                    <a:pt x="49525" y="51958"/>
                  </a:lnTo>
                  <a:lnTo>
                    <a:pt x="48362" y="54432"/>
                  </a:lnTo>
                  <a:lnTo>
                    <a:pt x="47198" y="57154"/>
                  </a:lnTo>
                  <a:lnTo>
                    <a:pt x="45646" y="59381"/>
                  </a:lnTo>
                  <a:lnTo>
                    <a:pt x="44094" y="61855"/>
                  </a:lnTo>
                  <a:lnTo>
                    <a:pt x="40603" y="65567"/>
                  </a:lnTo>
                  <a:lnTo>
                    <a:pt x="37370" y="68536"/>
                  </a:lnTo>
                  <a:lnTo>
                    <a:pt x="37370" y="68536"/>
                  </a:lnTo>
                  <a:lnTo>
                    <a:pt x="35172" y="70268"/>
                  </a:lnTo>
                  <a:lnTo>
                    <a:pt x="33103" y="71505"/>
                  </a:lnTo>
                  <a:lnTo>
                    <a:pt x="30775" y="72494"/>
                  </a:lnTo>
                  <a:lnTo>
                    <a:pt x="28318" y="72742"/>
                  </a:lnTo>
                  <a:lnTo>
                    <a:pt x="28318" y="72742"/>
                  </a:lnTo>
                  <a:lnTo>
                    <a:pt x="27413" y="73237"/>
                  </a:lnTo>
                  <a:lnTo>
                    <a:pt x="26508" y="73731"/>
                  </a:lnTo>
                  <a:lnTo>
                    <a:pt x="26508" y="73731"/>
                  </a:lnTo>
                  <a:close/>
                  <a:moveTo>
                    <a:pt x="2198" y="105154"/>
                  </a:moveTo>
                  <a:lnTo>
                    <a:pt x="2198" y="105154"/>
                  </a:lnTo>
                  <a:lnTo>
                    <a:pt x="2068" y="101195"/>
                  </a:lnTo>
                  <a:lnTo>
                    <a:pt x="2198" y="97237"/>
                  </a:lnTo>
                  <a:lnTo>
                    <a:pt x="2715" y="93773"/>
                  </a:lnTo>
                  <a:lnTo>
                    <a:pt x="3620" y="91051"/>
                  </a:lnTo>
                  <a:lnTo>
                    <a:pt x="4784" y="88577"/>
                  </a:lnTo>
                  <a:lnTo>
                    <a:pt x="6206" y="86597"/>
                  </a:lnTo>
                  <a:lnTo>
                    <a:pt x="7629" y="84865"/>
                  </a:lnTo>
                  <a:lnTo>
                    <a:pt x="9439" y="83134"/>
                  </a:lnTo>
                  <a:lnTo>
                    <a:pt x="11250" y="82144"/>
                  </a:lnTo>
                  <a:lnTo>
                    <a:pt x="13189" y="81154"/>
                  </a:lnTo>
                  <a:lnTo>
                    <a:pt x="17327" y="79670"/>
                  </a:lnTo>
                  <a:lnTo>
                    <a:pt x="24827" y="77690"/>
                  </a:lnTo>
                  <a:lnTo>
                    <a:pt x="24827" y="77690"/>
                  </a:lnTo>
                  <a:lnTo>
                    <a:pt x="24439" y="81154"/>
                  </a:lnTo>
                  <a:lnTo>
                    <a:pt x="24051" y="84865"/>
                  </a:lnTo>
                  <a:lnTo>
                    <a:pt x="24051" y="84865"/>
                  </a:lnTo>
                  <a:lnTo>
                    <a:pt x="23534" y="88082"/>
                  </a:lnTo>
                  <a:lnTo>
                    <a:pt x="22758" y="91546"/>
                  </a:lnTo>
                  <a:lnTo>
                    <a:pt x="21853" y="94268"/>
                  </a:lnTo>
                  <a:lnTo>
                    <a:pt x="20948" y="97237"/>
                  </a:lnTo>
                  <a:lnTo>
                    <a:pt x="20948" y="97237"/>
                  </a:lnTo>
                  <a:lnTo>
                    <a:pt x="19008" y="102185"/>
                  </a:lnTo>
                  <a:lnTo>
                    <a:pt x="16810" y="106886"/>
                  </a:lnTo>
                  <a:lnTo>
                    <a:pt x="15517" y="109360"/>
                  </a:lnTo>
                  <a:lnTo>
                    <a:pt x="14353" y="111340"/>
                  </a:lnTo>
                  <a:lnTo>
                    <a:pt x="12801" y="113072"/>
                  </a:lnTo>
                  <a:lnTo>
                    <a:pt x="11379" y="114556"/>
                  </a:lnTo>
                  <a:lnTo>
                    <a:pt x="11379" y="114556"/>
                  </a:lnTo>
                  <a:lnTo>
                    <a:pt x="9956" y="115546"/>
                  </a:lnTo>
                  <a:lnTo>
                    <a:pt x="8534" y="116041"/>
                  </a:lnTo>
                  <a:lnTo>
                    <a:pt x="7112" y="115546"/>
                  </a:lnTo>
                  <a:lnTo>
                    <a:pt x="5689" y="114556"/>
                  </a:lnTo>
                  <a:lnTo>
                    <a:pt x="4525" y="112824"/>
                  </a:lnTo>
                  <a:lnTo>
                    <a:pt x="3491" y="110845"/>
                  </a:lnTo>
                  <a:lnTo>
                    <a:pt x="2715" y="108371"/>
                  </a:lnTo>
                  <a:lnTo>
                    <a:pt x="2198" y="105154"/>
                  </a:lnTo>
                  <a:lnTo>
                    <a:pt x="2198" y="1051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3" name="Google Shape;603;p24"/>
            <p:cNvSpPr/>
            <p:nvPr/>
          </p:nvSpPr>
          <p:spPr>
            <a:xfrm>
              <a:off x="2091" y="3222"/>
              <a:ext cx="300" cy="300"/>
            </a:xfrm>
            <a:custGeom>
              <a:rect b="b" l="l" r="r" t="t"/>
              <a:pathLst>
                <a:path extrusionOk="0" h="120000" w="120000">
                  <a:moveTo>
                    <a:pt x="118838" y="5283"/>
                  </a:moveTo>
                  <a:lnTo>
                    <a:pt x="118838" y="5283"/>
                  </a:lnTo>
                  <a:lnTo>
                    <a:pt x="120000" y="15849"/>
                  </a:lnTo>
                  <a:lnTo>
                    <a:pt x="120000" y="26415"/>
                  </a:lnTo>
                  <a:lnTo>
                    <a:pt x="119225" y="36981"/>
                  </a:lnTo>
                  <a:lnTo>
                    <a:pt x="118451" y="46792"/>
                  </a:lnTo>
                  <a:lnTo>
                    <a:pt x="116129" y="55849"/>
                  </a:lnTo>
                  <a:lnTo>
                    <a:pt x="113806" y="64150"/>
                  </a:lnTo>
                  <a:lnTo>
                    <a:pt x="111096" y="73207"/>
                  </a:lnTo>
                  <a:lnTo>
                    <a:pt x="108000" y="80000"/>
                  </a:lnTo>
                  <a:lnTo>
                    <a:pt x="104129" y="87547"/>
                  </a:lnTo>
                  <a:lnTo>
                    <a:pt x="100645" y="94339"/>
                  </a:lnTo>
                  <a:lnTo>
                    <a:pt x="95612" y="99622"/>
                  </a:lnTo>
                  <a:lnTo>
                    <a:pt x="91354" y="104150"/>
                  </a:lnTo>
                  <a:lnTo>
                    <a:pt x="86322" y="108679"/>
                  </a:lnTo>
                  <a:lnTo>
                    <a:pt x="80903" y="111698"/>
                  </a:lnTo>
                  <a:lnTo>
                    <a:pt x="75483" y="114716"/>
                  </a:lnTo>
                  <a:lnTo>
                    <a:pt x="70064" y="118490"/>
                  </a:lnTo>
                  <a:lnTo>
                    <a:pt x="64645" y="119245"/>
                  </a:lnTo>
                  <a:lnTo>
                    <a:pt x="59612" y="120000"/>
                  </a:lnTo>
                  <a:lnTo>
                    <a:pt x="54193" y="120000"/>
                  </a:lnTo>
                  <a:lnTo>
                    <a:pt x="48000" y="120000"/>
                  </a:lnTo>
                  <a:lnTo>
                    <a:pt x="42580" y="118490"/>
                  </a:lnTo>
                  <a:lnTo>
                    <a:pt x="37935" y="116226"/>
                  </a:lnTo>
                  <a:lnTo>
                    <a:pt x="32516" y="113962"/>
                  </a:lnTo>
                  <a:lnTo>
                    <a:pt x="27483" y="109433"/>
                  </a:lnTo>
                  <a:lnTo>
                    <a:pt x="22838" y="105660"/>
                  </a:lnTo>
                  <a:lnTo>
                    <a:pt x="18580" y="100377"/>
                  </a:lnTo>
                  <a:lnTo>
                    <a:pt x="13935" y="94339"/>
                  </a:lnTo>
                  <a:lnTo>
                    <a:pt x="10451" y="86792"/>
                  </a:lnTo>
                  <a:lnTo>
                    <a:pt x="6967" y="79245"/>
                  </a:lnTo>
                  <a:lnTo>
                    <a:pt x="4258" y="69433"/>
                  </a:lnTo>
                  <a:lnTo>
                    <a:pt x="1548" y="60377"/>
                  </a:lnTo>
                  <a:lnTo>
                    <a:pt x="0" y="49811"/>
                  </a:lnTo>
                  <a:lnTo>
                    <a:pt x="0" y="49811"/>
                  </a:lnTo>
                  <a:lnTo>
                    <a:pt x="0" y="47547"/>
                  </a:lnTo>
                  <a:lnTo>
                    <a:pt x="0" y="45283"/>
                  </a:lnTo>
                  <a:lnTo>
                    <a:pt x="1161" y="43773"/>
                  </a:lnTo>
                  <a:lnTo>
                    <a:pt x="2322" y="42264"/>
                  </a:lnTo>
                  <a:lnTo>
                    <a:pt x="3096" y="42264"/>
                  </a:lnTo>
                  <a:lnTo>
                    <a:pt x="4258" y="43773"/>
                  </a:lnTo>
                  <a:lnTo>
                    <a:pt x="5419" y="44528"/>
                  </a:lnTo>
                  <a:lnTo>
                    <a:pt x="5806" y="46792"/>
                  </a:lnTo>
                  <a:lnTo>
                    <a:pt x="5806" y="46792"/>
                  </a:lnTo>
                  <a:lnTo>
                    <a:pt x="7741" y="55849"/>
                  </a:lnTo>
                  <a:lnTo>
                    <a:pt x="9677" y="64150"/>
                  </a:lnTo>
                  <a:lnTo>
                    <a:pt x="12387" y="71698"/>
                  </a:lnTo>
                  <a:lnTo>
                    <a:pt x="15096" y="79245"/>
                  </a:lnTo>
                  <a:lnTo>
                    <a:pt x="18967" y="85283"/>
                  </a:lnTo>
                  <a:lnTo>
                    <a:pt x="22064" y="90566"/>
                  </a:lnTo>
                  <a:lnTo>
                    <a:pt x="26322" y="95094"/>
                  </a:lnTo>
                  <a:lnTo>
                    <a:pt x="30967" y="99622"/>
                  </a:lnTo>
                  <a:lnTo>
                    <a:pt x="35225" y="102641"/>
                  </a:lnTo>
                  <a:lnTo>
                    <a:pt x="39483" y="104150"/>
                  </a:lnTo>
                  <a:lnTo>
                    <a:pt x="44129" y="106415"/>
                  </a:lnTo>
                  <a:lnTo>
                    <a:pt x="49161" y="107924"/>
                  </a:lnTo>
                  <a:lnTo>
                    <a:pt x="54193" y="108679"/>
                  </a:lnTo>
                  <a:lnTo>
                    <a:pt x="58838" y="108679"/>
                  </a:lnTo>
                  <a:lnTo>
                    <a:pt x="69290" y="105660"/>
                  </a:lnTo>
                  <a:lnTo>
                    <a:pt x="73935" y="104150"/>
                  </a:lnTo>
                  <a:lnTo>
                    <a:pt x="78967" y="101132"/>
                  </a:lnTo>
                  <a:lnTo>
                    <a:pt x="83225" y="98113"/>
                  </a:lnTo>
                  <a:lnTo>
                    <a:pt x="87483" y="94339"/>
                  </a:lnTo>
                  <a:lnTo>
                    <a:pt x="91741" y="89811"/>
                  </a:lnTo>
                  <a:lnTo>
                    <a:pt x="95612" y="85283"/>
                  </a:lnTo>
                  <a:lnTo>
                    <a:pt x="99483" y="79245"/>
                  </a:lnTo>
                  <a:lnTo>
                    <a:pt x="102580" y="73962"/>
                  </a:lnTo>
                  <a:lnTo>
                    <a:pt x="106064" y="67924"/>
                  </a:lnTo>
                  <a:lnTo>
                    <a:pt x="108000" y="60377"/>
                  </a:lnTo>
                  <a:lnTo>
                    <a:pt x="110322" y="52830"/>
                  </a:lnTo>
                  <a:lnTo>
                    <a:pt x="111870" y="44528"/>
                  </a:lnTo>
                  <a:lnTo>
                    <a:pt x="113032" y="36226"/>
                  </a:lnTo>
                  <a:lnTo>
                    <a:pt x="113419" y="27924"/>
                  </a:lnTo>
                  <a:lnTo>
                    <a:pt x="113419" y="18113"/>
                  </a:lnTo>
                  <a:lnTo>
                    <a:pt x="113032" y="9056"/>
                  </a:lnTo>
                  <a:lnTo>
                    <a:pt x="113032" y="9056"/>
                  </a:lnTo>
                  <a:lnTo>
                    <a:pt x="113032" y="5283"/>
                  </a:lnTo>
                  <a:lnTo>
                    <a:pt x="113419" y="3773"/>
                  </a:lnTo>
                  <a:lnTo>
                    <a:pt x="113806" y="1509"/>
                  </a:lnTo>
                  <a:lnTo>
                    <a:pt x="114967" y="1509"/>
                  </a:lnTo>
                  <a:lnTo>
                    <a:pt x="116516" y="0"/>
                  </a:lnTo>
                  <a:lnTo>
                    <a:pt x="117677" y="1509"/>
                  </a:lnTo>
                  <a:lnTo>
                    <a:pt x="118451" y="2264"/>
                  </a:lnTo>
                  <a:lnTo>
                    <a:pt x="118838" y="5283"/>
                  </a:lnTo>
                  <a:lnTo>
                    <a:pt x="118838" y="52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4" name="Google Shape;604;p24"/>
            <p:cNvSpPr/>
            <p:nvPr/>
          </p:nvSpPr>
          <p:spPr>
            <a:xfrm>
              <a:off x="2376" y="3146"/>
              <a:ext cx="0" cy="0"/>
            </a:xfrm>
            <a:custGeom>
              <a:rect b="b" l="l" r="r" t="t"/>
              <a:pathLst>
                <a:path extrusionOk="0" h="120000" w="120000">
                  <a:moveTo>
                    <a:pt x="0" y="69000"/>
                  </a:moveTo>
                  <a:lnTo>
                    <a:pt x="0" y="69000"/>
                  </a:lnTo>
                  <a:lnTo>
                    <a:pt x="6486" y="90000"/>
                  </a:lnTo>
                  <a:lnTo>
                    <a:pt x="25945" y="108000"/>
                  </a:lnTo>
                  <a:lnTo>
                    <a:pt x="48648" y="120000"/>
                  </a:lnTo>
                  <a:lnTo>
                    <a:pt x="71351" y="120000"/>
                  </a:lnTo>
                  <a:lnTo>
                    <a:pt x="71351" y="120000"/>
                  </a:lnTo>
                  <a:lnTo>
                    <a:pt x="94054" y="111000"/>
                  </a:lnTo>
                  <a:lnTo>
                    <a:pt x="113513" y="96000"/>
                  </a:lnTo>
                  <a:lnTo>
                    <a:pt x="120000" y="75000"/>
                  </a:lnTo>
                  <a:lnTo>
                    <a:pt x="120000" y="48000"/>
                  </a:lnTo>
                  <a:lnTo>
                    <a:pt x="120000" y="48000"/>
                  </a:lnTo>
                  <a:lnTo>
                    <a:pt x="113513" y="27000"/>
                  </a:lnTo>
                  <a:lnTo>
                    <a:pt x="97297" y="12000"/>
                  </a:lnTo>
                  <a:lnTo>
                    <a:pt x="74594" y="0"/>
                  </a:lnTo>
                  <a:lnTo>
                    <a:pt x="61621" y="0"/>
                  </a:lnTo>
                  <a:lnTo>
                    <a:pt x="48648" y="0"/>
                  </a:lnTo>
                  <a:lnTo>
                    <a:pt x="48648" y="0"/>
                  </a:lnTo>
                  <a:lnTo>
                    <a:pt x="25945" y="6000"/>
                  </a:lnTo>
                  <a:lnTo>
                    <a:pt x="6486" y="24000"/>
                  </a:lnTo>
                  <a:lnTo>
                    <a:pt x="0" y="45000"/>
                  </a:lnTo>
                  <a:lnTo>
                    <a:pt x="0" y="69000"/>
                  </a:lnTo>
                  <a:lnTo>
                    <a:pt x="0" y="69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5" name="Google Shape;605;p24"/>
            <p:cNvSpPr/>
            <p:nvPr/>
          </p:nvSpPr>
          <p:spPr>
            <a:xfrm>
              <a:off x="2062" y="3192"/>
              <a:ext cx="0" cy="0"/>
            </a:xfrm>
            <a:custGeom>
              <a:rect b="b" l="l" r="r" t="t"/>
              <a:pathLst>
                <a:path extrusionOk="0" h="120000" w="120000">
                  <a:moveTo>
                    <a:pt x="0" y="69000"/>
                  </a:moveTo>
                  <a:lnTo>
                    <a:pt x="0" y="69000"/>
                  </a:lnTo>
                  <a:lnTo>
                    <a:pt x="9000" y="90000"/>
                  </a:lnTo>
                  <a:lnTo>
                    <a:pt x="24000" y="108000"/>
                  </a:lnTo>
                  <a:lnTo>
                    <a:pt x="45000" y="117000"/>
                  </a:lnTo>
                  <a:lnTo>
                    <a:pt x="69000" y="120000"/>
                  </a:lnTo>
                  <a:lnTo>
                    <a:pt x="69000" y="120000"/>
                  </a:lnTo>
                  <a:lnTo>
                    <a:pt x="90000" y="111000"/>
                  </a:lnTo>
                  <a:lnTo>
                    <a:pt x="111000" y="96000"/>
                  </a:lnTo>
                  <a:lnTo>
                    <a:pt x="120000" y="75000"/>
                  </a:lnTo>
                  <a:lnTo>
                    <a:pt x="120000" y="48000"/>
                  </a:lnTo>
                  <a:lnTo>
                    <a:pt x="120000" y="48000"/>
                  </a:lnTo>
                  <a:lnTo>
                    <a:pt x="111000" y="27000"/>
                  </a:lnTo>
                  <a:lnTo>
                    <a:pt x="96000" y="12000"/>
                  </a:lnTo>
                  <a:lnTo>
                    <a:pt x="75000" y="0"/>
                  </a:lnTo>
                  <a:lnTo>
                    <a:pt x="51000" y="0"/>
                  </a:lnTo>
                  <a:lnTo>
                    <a:pt x="51000" y="0"/>
                  </a:lnTo>
                  <a:lnTo>
                    <a:pt x="30000" y="6000"/>
                  </a:lnTo>
                  <a:lnTo>
                    <a:pt x="12000" y="24000"/>
                  </a:lnTo>
                  <a:lnTo>
                    <a:pt x="0" y="45000"/>
                  </a:lnTo>
                  <a:lnTo>
                    <a:pt x="0" y="69000"/>
                  </a:lnTo>
                  <a:lnTo>
                    <a:pt x="0" y="69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6" name="Google Shape;606;p24"/>
            <p:cNvSpPr/>
            <p:nvPr/>
          </p:nvSpPr>
          <p:spPr>
            <a:xfrm>
              <a:off x="2408" y="3185"/>
              <a:ext cx="0" cy="0"/>
            </a:xfrm>
            <a:custGeom>
              <a:rect b="b" l="l" r="r" t="t"/>
              <a:pathLst>
                <a:path extrusionOk="0" h="120000" w="120000">
                  <a:moveTo>
                    <a:pt x="0" y="71020"/>
                  </a:moveTo>
                  <a:lnTo>
                    <a:pt x="0" y="71020"/>
                  </a:lnTo>
                  <a:lnTo>
                    <a:pt x="2142" y="80816"/>
                  </a:lnTo>
                  <a:lnTo>
                    <a:pt x="8571" y="90612"/>
                  </a:lnTo>
                  <a:lnTo>
                    <a:pt x="14999" y="97959"/>
                  </a:lnTo>
                  <a:lnTo>
                    <a:pt x="23571" y="107755"/>
                  </a:lnTo>
                  <a:lnTo>
                    <a:pt x="32142" y="112653"/>
                  </a:lnTo>
                  <a:lnTo>
                    <a:pt x="44999" y="115102"/>
                  </a:lnTo>
                  <a:lnTo>
                    <a:pt x="53571" y="119999"/>
                  </a:lnTo>
                  <a:lnTo>
                    <a:pt x="64285" y="115102"/>
                  </a:lnTo>
                  <a:lnTo>
                    <a:pt x="64285" y="115102"/>
                  </a:lnTo>
                  <a:lnTo>
                    <a:pt x="77142" y="112653"/>
                  </a:lnTo>
                  <a:lnTo>
                    <a:pt x="89999" y="107755"/>
                  </a:lnTo>
                  <a:lnTo>
                    <a:pt x="98571" y="102857"/>
                  </a:lnTo>
                  <a:lnTo>
                    <a:pt x="107142" y="90612"/>
                  </a:lnTo>
                  <a:lnTo>
                    <a:pt x="113571" y="80816"/>
                  </a:lnTo>
                  <a:lnTo>
                    <a:pt x="115714" y="71020"/>
                  </a:lnTo>
                  <a:lnTo>
                    <a:pt x="119999" y="61224"/>
                  </a:lnTo>
                  <a:lnTo>
                    <a:pt x="115714" y="46530"/>
                  </a:lnTo>
                  <a:lnTo>
                    <a:pt x="115714" y="46530"/>
                  </a:lnTo>
                  <a:lnTo>
                    <a:pt x="115714" y="36734"/>
                  </a:lnTo>
                  <a:lnTo>
                    <a:pt x="109285" y="26938"/>
                  </a:lnTo>
                  <a:lnTo>
                    <a:pt x="104999" y="17142"/>
                  </a:lnTo>
                  <a:lnTo>
                    <a:pt x="94285" y="9795"/>
                  </a:lnTo>
                  <a:lnTo>
                    <a:pt x="83571" y="4897"/>
                  </a:lnTo>
                  <a:lnTo>
                    <a:pt x="75000" y="2448"/>
                  </a:lnTo>
                  <a:lnTo>
                    <a:pt x="62142" y="0"/>
                  </a:lnTo>
                  <a:lnTo>
                    <a:pt x="49285" y="2448"/>
                  </a:lnTo>
                  <a:lnTo>
                    <a:pt x="49285" y="2448"/>
                  </a:lnTo>
                  <a:lnTo>
                    <a:pt x="38571" y="4897"/>
                  </a:lnTo>
                  <a:lnTo>
                    <a:pt x="29999" y="9795"/>
                  </a:lnTo>
                  <a:lnTo>
                    <a:pt x="17142" y="17142"/>
                  </a:lnTo>
                  <a:lnTo>
                    <a:pt x="10714" y="26938"/>
                  </a:lnTo>
                  <a:lnTo>
                    <a:pt x="6428" y="36734"/>
                  </a:lnTo>
                  <a:lnTo>
                    <a:pt x="0" y="46530"/>
                  </a:lnTo>
                  <a:lnTo>
                    <a:pt x="0" y="56326"/>
                  </a:lnTo>
                  <a:lnTo>
                    <a:pt x="0" y="71020"/>
                  </a:lnTo>
                  <a:lnTo>
                    <a:pt x="0" y="71020"/>
                  </a:lnTo>
                  <a:close/>
                </a:path>
              </a:pathLst>
            </a:custGeom>
            <a:solidFill>
              <a:srgbClr val="F9C5B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7" name="Google Shape;607;p24"/>
            <p:cNvSpPr/>
            <p:nvPr/>
          </p:nvSpPr>
          <p:spPr>
            <a:xfrm>
              <a:off x="2014" y="3246"/>
              <a:ext cx="0" cy="0"/>
            </a:xfrm>
            <a:custGeom>
              <a:rect b="b" l="l" r="r" t="t"/>
              <a:pathLst>
                <a:path extrusionOk="0" h="120000" w="120000">
                  <a:moveTo>
                    <a:pt x="0" y="70000"/>
                  </a:moveTo>
                  <a:lnTo>
                    <a:pt x="0" y="70000"/>
                  </a:lnTo>
                  <a:lnTo>
                    <a:pt x="4285" y="80000"/>
                  </a:lnTo>
                  <a:lnTo>
                    <a:pt x="10714" y="90000"/>
                  </a:lnTo>
                  <a:lnTo>
                    <a:pt x="14999" y="102500"/>
                  </a:lnTo>
                  <a:lnTo>
                    <a:pt x="23571" y="107500"/>
                  </a:lnTo>
                  <a:lnTo>
                    <a:pt x="34285" y="112500"/>
                  </a:lnTo>
                  <a:lnTo>
                    <a:pt x="44999" y="115000"/>
                  </a:lnTo>
                  <a:lnTo>
                    <a:pt x="57857" y="120000"/>
                  </a:lnTo>
                  <a:lnTo>
                    <a:pt x="68571" y="120000"/>
                  </a:lnTo>
                  <a:lnTo>
                    <a:pt x="68571" y="120000"/>
                  </a:lnTo>
                  <a:lnTo>
                    <a:pt x="81428" y="115000"/>
                  </a:lnTo>
                  <a:lnTo>
                    <a:pt x="89999" y="107500"/>
                  </a:lnTo>
                  <a:lnTo>
                    <a:pt x="98571" y="102500"/>
                  </a:lnTo>
                  <a:lnTo>
                    <a:pt x="109285" y="90000"/>
                  </a:lnTo>
                  <a:lnTo>
                    <a:pt x="113571" y="80000"/>
                  </a:lnTo>
                  <a:lnTo>
                    <a:pt x="117857" y="70000"/>
                  </a:lnTo>
                  <a:lnTo>
                    <a:pt x="119999" y="60000"/>
                  </a:lnTo>
                  <a:lnTo>
                    <a:pt x="119999" y="50000"/>
                  </a:lnTo>
                  <a:lnTo>
                    <a:pt x="119999" y="50000"/>
                  </a:lnTo>
                  <a:lnTo>
                    <a:pt x="117857" y="35000"/>
                  </a:lnTo>
                  <a:lnTo>
                    <a:pt x="111428" y="25000"/>
                  </a:lnTo>
                  <a:lnTo>
                    <a:pt x="104999" y="17500"/>
                  </a:lnTo>
                  <a:lnTo>
                    <a:pt x="96428" y="10000"/>
                  </a:lnTo>
                  <a:lnTo>
                    <a:pt x="87857" y="2500"/>
                  </a:lnTo>
                  <a:lnTo>
                    <a:pt x="75000" y="0"/>
                  </a:lnTo>
                  <a:lnTo>
                    <a:pt x="64285" y="0"/>
                  </a:lnTo>
                  <a:lnTo>
                    <a:pt x="51428" y="0"/>
                  </a:lnTo>
                  <a:lnTo>
                    <a:pt x="51428" y="0"/>
                  </a:lnTo>
                  <a:lnTo>
                    <a:pt x="38571" y="2500"/>
                  </a:lnTo>
                  <a:lnTo>
                    <a:pt x="29999" y="10000"/>
                  </a:lnTo>
                  <a:lnTo>
                    <a:pt x="21428" y="17500"/>
                  </a:lnTo>
                  <a:lnTo>
                    <a:pt x="12857" y="25000"/>
                  </a:lnTo>
                  <a:lnTo>
                    <a:pt x="6428" y="35000"/>
                  </a:lnTo>
                  <a:lnTo>
                    <a:pt x="4285" y="45000"/>
                  </a:lnTo>
                  <a:lnTo>
                    <a:pt x="0" y="60000"/>
                  </a:lnTo>
                  <a:lnTo>
                    <a:pt x="0" y="70000"/>
                  </a:lnTo>
                  <a:lnTo>
                    <a:pt x="0" y="70000"/>
                  </a:lnTo>
                  <a:close/>
                </a:path>
              </a:pathLst>
            </a:custGeom>
            <a:solidFill>
              <a:srgbClr val="F9C5B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8" name="Google Shape;608;p24"/>
            <p:cNvSpPr/>
            <p:nvPr/>
          </p:nvSpPr>
          <p:spPr>
            <a:xfrm>
              <a:off x="315" y="315"/>
              <a:ext cx="5100" cy="2400"/>
            </a:xfrm>
            <a:custGeom>
              <a:rect b="b" l="l" r="r" t="t"/>
              <a:pathLst>
                <a:path extrusionOk="0" h="120000" w="120000">
                  <a:moveTo>
                    <a:pt x="3130" y="7990"/>
                  </a:moveTo>
                  <a:lnTo>
                    <a:pt x="3130" y="7990"/>
                  </a:lnTo>
                  <a:lnTo>
                    <a:pt x="2895" y="9223"/>
                  </a:lnTo>
                  <a:lnTo>
                    <a:pt x="2683" y="10505"/>
                  </a:lnTo>
                  <a:lnTo>
                    <a:pt x="2471" y="11837"/>
                  </a:lnTo>
                  <a:lnTo>
                    <a:pt x="2306" y="13267"/>
                  </a:lnTo>
                  <a:lnTo>
                    <a:pt x="1930" y="16226"/>
                  </a:lnTo>
                  <a:lnTo>
                    <a:pt x="1647" y="19383"/>
                  </a:lnTo>
                  <a:lnTo>
                    <a:pt x="1388" y="22638"/>
                  </a:lnTo>
                  <a:lnTo>
                    <a:pt x="1176" y="25893"/>
                  </a:lnTo>
                  <a:lnTo>
                    <a:pt x="988" y="29198"/>
                  </a:lnTo>
                  <a:lnTo>
                    <a:pt x="823" y="32355"/>
                  </a:lnTo>
                  <a:lnTo>
                    <a:pt x="823" y="32355"/>
                  </a:lnTo>
                  <a:lnTo>
                    <a:pt x="588" y="36794"/>
                  </a:lnTo>
                  <a:lnTo>
                    <a:pt x="400" y="41282"/>
                  </a:lnTo>
                  <a:lnTo>
                    <a:pt x="258" y="45819"/>
                  </a:lnTo>
                  <a:lnTo>
                    <a:pt x="141" y="50456"/>
                  </a:lnTo>
                  <a:lnTo>
                    <a:pt x="70" y="54993"/>
                  </a:lnTo>
                  <a:lnTo>
                    <a:pt x="0" y="59580"/>
                  </a:lnTo>
                  <a:lnTo>
                    <a:pt x="0" y="64217"/>
                  </a:lnTo>
                  <a:lnTo>
                    <a:pt x="23" y="68754"/>
                  </a:lnTo>
                  <a:lnTo>
                    <a:pt x="23" y="68754"/>
                  </a:lnTo>
                  <a:lnTo>
                    <a:pt x="94" y="72946"/>
                  </a:lnTo>
                  <a:lnTo>
                    <a:pt x="164" y="77139"/>
                  </a:lnTo>
                  <a:lnTo>
                    <a:pt x="306" y="81282"/>
                  </a:lnTo>
                  <a:lnTo>
                    <a:pt x="494" y="85376"/>
                  </a:lnTo>
                  <a:lnTo>
                    <a:pt x="729" y="89469"/>
                  </a:lnTo>
                  <a:lnTo>
                    <a:pt x="988" y="93366"/>
                  </a:lnTo>
                  <a:lnTo>
                    <a:pt x="1176" y="95289"/>
                  </a:lnTo>
                  <a:lnTo>
                    <a:pt x="1341" y="97163"/>
                  </a:lnTo>
                  <a:lnTo>
                    <a:pt x="1577" y="99038"/>
                  </a:lnTo>
                  <a:lnTo>
                    <a:pt x="1812" y="100813"/>
                  </a:lnTo>
                  <a:lnTo>
                    <a:pt x="1812" y="100813"/>
                  </a:lnTo>
                  <a:lnTo>
                    <a:pt x="2047" y="102540"/>
                  </a:lnTo>
                  <a:lnTo>
                    <a:pt x="2306" y="104019"/>
                  </a:lnTo>
                  <a:lnTo>
                    <a:pt x="2565" y="105400"/>
                  </a:lnTo>
                  <a:lnTo>
                    <a:pt x="2848" y="106633"/>
                  </a:lnTo>
                  <a:lnTo>
                    <a:pt x="3154" y="107768"/>
                  </a:lnTo>
                  <a:lnTo>
                    <a:pt x="3483" y="108705"/>
                  </a:lnTo>
                  <a:lnTo>
                    <a:pt x="3766" y="109543"/>
                  </a:lnTo>
                  <a:lnTo>
                    <a:pt x="4142" y="110234"/>
                  </a:lnTo>
                  <a:lnTo>
                    <a:pt x="4472" y="110826"/>
                  </a:lnTo>
                  <a:lnTo>
                    <a:pt x="4825" y="111319"/>
                  </a:lnTo>
                  <a:lnTo>
                    <a:pt x="5178" y="111763"/>
                  </a:lnTo>
                  <a:lnTo>
                    <a:pt x="5555" y="112009"/>
                  </a:lnTo>
                  <a:lnTo>
                    <a:pt x="5955" y="112207"/>
                  </a:lnTo>
                  <a:lnTo>
                    <a:pt x="6331" y="112355"/>
                  </a:lnTo>
                  <a:lnTo>
                    <a:pt x="6732" y="112453"/>
                  </a:lnTo>
                  <a:lnTo>
                    <a:pt x="7132" y="112453"/>
                  </a:lnTo>
                  <a:lnTo>
                    <a:pt x="7132" y="112453"/>
                  </a:lnTo>
                  <a:lnTo>
                    <a:pt x="7908" y="112355"/>
                  </a:lnTo>
                  <a:lnTo>
                    <a:pt x="8709" y="112305"/>
                  </a:lnTo>
                  <a:lnTo>
                    <a:pt x="9462" y="112355"/>
                  </a:lnTo>
                  <a:lnTo>
                    <a:pt x="10239" y="112453"/>
                  </a:lnTo>
                  <a:lnTo>
                    <a:pt x="11792" y="112700"/>
                  </a:lnTo>
                  <a:lnTo>
                    <a:pt x="13369" y="113144"/>
                  </a:lnTo>
                  <a:lnTo>
                    <a:pt x="14899" y="113686"/>
                  </a:lnTo>
                  <a:lnTo>
                    <a:pt x="16453" y="114229"/>
                  </a:lnTo>
                  <a:lnTo>
                    <a:pt x="18007" y="114771"/>
                  </a:lnTo>
                  <a:lnTo>
                    <a:pt x="19584" y="115265"/>
                  </a:lnTo>
                  <a:lnTo>
                    <a:pt x="19584" y="115265"/>
                  </a:lnTo>
                  <a:lnTo>
                    <a:pt x="21255" y="115758"/>
                  </a:lnTo>
                  <a:lnTo>
                    <a:pt x="22950" y="116103"/>
                  </a:lnTo>
                  <a:lnTo>
                    <a:pt x="24621" y="116350"/>
                  </a:lnTo>
                  <a:lnTo>
                    <a:pt x="26339" y="116498"/>
                  </a:lnTo>
                  <a:lnTo>
                    <a:pt x="29729" y="116744"/>
                  </a:lnTo>
                  <a:lnTo>
                    <a:pt x="31424" y="116892"/>
                  </a:lnTo>
                  <a:lnTo>
                    <a:pt x="33142" y="117090"/>
                  </a:lnTo>
                  <a:lnTo>
                    <a:pt x="33142" y="117090"/>
                  </a:lnTo>
                  <a:lnTo>
                    <a:pt x="37002" y="117435"/>
                  </a:lnTo>
                  <a:lnTo>
                    <a:pt x="40886" y="117780"/>
                  </a:lnTo>
                  <a:lnTo>
                    <a:pt x="44770" y="118076"/>
                  </a:lnTo>
                  <a:lnTo>
                    <a:pt x="48677" y="118273"/>
                  </a:lnTo>
                  <a:lnTo>
                    <a:pt x="52538" y="118421"/>
                  </a:lnTo>
                  <a:lnTo>
                    <a:pt x="56422" y="118471"/>
                  </a:lnTo>
                  <a:lnTo>
                    <a:pt x="64213" y="118569"/>
                  </a:lnTo>
                  <a:lnTo>
                    <a:pt x="64213" y="118569"/>
                  </a:lnTo>
                  <a:lnTo>
                    <a:pt x="71039" y="118471"/>
                  </a:lnTo>
                  <a:lnTo>
                    <a:pt x="77865" y="118471"/>
                  </a:lnTo>
                  <a:lnTo>
                    <a:pt x="81278" y="118471"/>
                  </a:lnTo>
                  <a:lnTo>
                    <a:pt x="84692" y="118569"/>
                  </a:lnTo>
                  <a:lnTo>
                    <a:pt x="88105" y="118717"/>
                  </a:lnTo>
                  <a:lnTo>
                    <a:pt x="91518" y="118964"/>
                  </a:lnTo>
                  <a:lnTo>
                    <a:pt x="91518" y="118964"/>
                  </a:lnTo>
                  <a:lnTo>
                    <a:pt x="95919" y="119358"/>
                  </a:lnTo>
                  <a:lnTo>
                    <a:pt x="100321" y="119802"/>
                  </a:lnTo>
                  <a:lnTo>
                    <a:pt x="102534" y="119950"/>
                  </a:lnTo>
                  <a:lnTo>
                    <a:pt x="104723" y="120000"/>
                  </a:lnTo>
                  <a:lnTo>
                    <a:pt x="106936" y="120000"/>
                  </a:lnTo>
                  <a:lnTo>
                    <a:pt x="109125" y="119950"/>
                  </a:lnTo>
                  <a:lnTo>
                    <a:pt x="109125" y="119950"/>
                  </a:lnTo>
                  <a:lnTo>
                    <a:pt x="110961" y="119704"/>
                  </a:lnTo>
                  <a:lnTo>
                    <a:pt x="111879" y="119605"/>
                  </a:lnTo>
                  <a:lnTo>
                    <a:pt x="112797" y="119457"/>
                  </a:lnTo>
                  <a:lnTo>
                    <a:pt x="113738" y="119161"/>
                  </a:lnTo>
                  <a:lnTo>
                    <a:pt x="114656" y="118816"/>
                  </a:lnTo>
                  <a:lnTo>
                    <a:pt x="115574" y="118421"/>
                  </a:lnTo>
                  <a:lnTo>
                    <a:pt x="116492" y="117879"/>
                  </a:lnTo>
                  <a:lnTo>
                    <a:pt x="116492" y="117879"/>
                  </a:lnTo>
                  <a:lnTo>
                    <a:pt x="116987" y="117533"/>
                  </a:lnTo>
                  <a:lnTo>
                    <a:pt x="117198" y="117336"/>
                  </a:lnTo>
                  <a:lnTo>
                    <a:pt x="117481" y="117090"/>
                  </a:lnTo>
                  <a:lnTo>
                    <a:pt x="117740" y="116744"/>
                  </a:lnTo>
                  <a:lnTo>
                    <a:pt x="117999" y="116399"/>
                  </a:lnTo>
                  <a:lnTo>
                    <a:pt x="118234" y="115955"/>
                  </a:lnTo>
                  <a:lnTo>
                    <a:pt x="118422" y="115314"/>
                  </a:lnTo>
                  <a:lnTo>
                    <a:pt x="118422" y="115314"/>
                  </a:lnTo>
                  <a:lnTo>
                    <a:pt x="118564" y="114771"/>
                  </a:lnTo>
                  <a:lnTo>
                    <a:pt x="118681" y="114229"/>
                  </a:lnTo>
                  <a:lnTo>
                    <a:pt x="118893" y="112848"/>
                  </a:lnTo>
                  <a:lnTo>
                    <a:pt x="119081" y="111270"/>
                  </a:lnTo>
                  <a:lnTo>
                    <a:pt x="119223" y="109593"/>
                  </a:lnTo>
                  <a:lnTo>
                    <a:pt x="119317" y="107817"/>
                  </a:lnTo>
                  <a:lnTo>
                    <a:pt x="119411" y="106091"/>
                  </a:lnTo>
                  <a:lnTo>
                    <a:pt x="119529" y="102737"/>
                  </a:lnTo>
                  <a:lnTo>
                    <a:pt x="119529" y="102737"/>
                  </a:lnTo>
                  <a:lnTo>
                    <a:pt x="119670" y="98101"/>
                  </a:lnTo>
                  <a:lnTo>
                    <a:pt x="119764" y="93514"/>
                  </a:lnTo>
                  <a:lnTo>
                    <a:pt x="119835" y="88877"/>
                  </a:lnTo>
                  <a:lnTo>
                    <a:pt x="119858" y="84241"/>
                  </a:lnTo>
                  <a:lnTo>
                    <a:pt x="119905" y="74919"/>
                  </a:lnTo>
                  <a:lnTo>
                    <a:pt x="119929" y="65647"/>
                  </a:lnTo>
                  <a:lnTo>
                    <a:pt x="119929" y="65647"/>
                  </a:lnTo>
                  <a:lnTo>
                    <a:pt x="120000" y="56720"/>
                  </a:lnTo>
                  <a:lnTo>
                    <a:pt x="120000" y="52231"/>
                  </a:lnTo>
                  <a:lnTo>
                    <a:pt x="120000" y="47694"/>
                  </a:lnTo>
                  <a:lnTo>
                    <a:pt x="119976" y="43205"/>
                  </a:lnTo>
                  <a:lnTo>
                    <a:pt x="119905" y="38717"/>
                  </a:lnTo>
                  <a:lnTo>
                    <a:pt x="119764" y="34327"/>
                  </a:lnTo>
                  <a:lnTo>
                    <a:pt x="119646" y="29839"/>
                  </a:lnTo>
                  <a:lnTo>
                    <a:pt x="119646" y="29839"/>
                  </a:lnTo>
                  <a:lnTo>
                    <a:pt x="119411" y="25647"/>
                  </a:lnTo>
                  <a:lnTo>
                    <a:pt x="119270" y="23526"/>
                  </a:lnTo>
                  <a:lnTo>
                    <a:pt x="119105" y="21454"/>
                  </a:lnTo>
                  <a:lnTo>
                    <a:pt x="118940" y="19531"/>
                  </a:lnTo>
                  <a:lnTo>
                    <a:pt x="118728" y="17607"/>
                  </a:lnTo>
                  <a:lnTo>
                    <a:pt x="118493" y="15832"/>
                  </a:lnTo>
                  <a:lnTo>
                    <a:pt x="118187" y="14106"/>
                  </a:lnTo>
                  <a:lnTo>
                    <a:pt x="118187" y="14106"/>
                  </a:lnTo>
                  <a:lnTo>
                    <a:pt x="117928" y="12872"/>
                  </a:lnTo>
                  <a:lnTo>
                    <a:pt x="117646" y="11837"/>
                  </a:lnTo>
                  <a:lnTo>
                    <a:pt x="117340" y="10949"/>
                  </a:lnTo>
                  <a:lnTo>
                    <a:pt x="117010" y="10258"/>
                  </a:lnTo>
                  <a:lnTo>
                    <a:pt x="116681" y="9716"/>
                  </a:lnTo>
                  <a:lnTo>
                    <a:pt x="116327" y="9223"/>
                  </a:lnTo>
                  <a:lnTo>
                    <a:pt x="115621" y="8384"/>
                  </a:lnTo>
                  <a:lnTo>
                    <a:pt x="115621" y="8384"/>
                  </a:lnTo>
                  <a:lnTo>
                    <a:pt x="115103" y="7842"/>
                  </a:lnTo>
                  <a:lnTo>
                    <a:pt x="114609" y="7447"/>
                  </a:lnTo>
                  <a:lnTo>
                    <a:pt x="114091" y="6954"/>
                  </a:lnTo>
                  <a:lnTo>
                    <a:pt x="113597" y="6609"/>
                  </a:lnTo>
                  <a:lnTo>
                    <a:pt x="112538" y="5967"/>
                  </a:lnTo>
                  <a:lnTo>
                    <a:pt x="111502" y="5524"/>
                  </a:lnTo>
                  <a:lnTo>
                    <a:pt x="110466" y="5178"/>
                  </a:lnTo>
                  <a:lnTo>
                    <a:pt x="109431" y="4882"/>
                  </a:lnTo>
                  <a:lnTo>
                    <a:pt x="108371" y="4685"/>
                  </a:lnTo>
                  <a:lnTo>
                    <a:pt x="107359" y="4488"/>
                  </a:lnTo>
                  <a:lnTo>
                    <a:pt x="107359" y="4488"/>
                  </a:lnTo>
                  <a:lnTo>
                    <a:pt x="106112" y="4340"/>
                  </a:lnTo>
                  <a:lnTo>
                    <a:pt x="104888" y="4192"/>
                  </a:lnTo>
                  <a:lnTo>
                    <a:pt x="103640" y="4192"/>
                  </a:lnTo>
                  <a:lnTo>
                    <a:pt x="102393" y="4143"/>
                  </a:lnTo>
                  <a:lnTo>
                    <a:pt x="99945" y="4241"/>
                  </a:lnTo>
                  <a:lnTo>
                    <a:pt x="97473" y="4488"/>
                  </a:lnTo>
                  <a:lnTo>
                    <a:pt x="95001" y="4833"/>
                  </a:lnTo>
                  <a:lnTo>
                    <a:pt x="92553" y="5178"/>
                  </a:lnTo>
                  <a:lnTo>
                    <a:pt x="87587" y="5967"/>
                  </a:lnTo>
                  <a:lnTo>
                    <a:pt x="87587" y="5967"/>
                  </a:lnTo>
                  <a:lnTo>
                    <a:pt x="86010" y="6214"/>
                  </a:lnTo>
                  <a:lnTo>
                    <a:pt x="84433" y="6313"/>
                  </a:lnTo>
                  <a:lnTo>
                    <a:pt x="82856" y="6411"/>
                  </a:lnTo>
                  <a:lnTo>
                    <a:pt x="81278" y="6461"/>
                  </a:lnTo>
                  <a:lnTo>
                    <a:pt x="78101" y="6411"/>
                  </a:lnTo>
                  <a:lnTo>
                    <a:pt x="74947" y="6263"/>
                  </a:lnTo>
                  <a:lnTo>
                    <a:pt x="71745" y="5967"/>
                  </a:lnTo>
                  <a:lnTo>
                    <a:pt x="68615" y="5721"/>
                  </a:lnTo>
                  <a:lnTo>
                    <a:pt x="65460" y="5425"/>
                  </a:lnTo>
                  <a:lnTo>
                    <a:pt x="62259" y="5228"/>
                  </a:lnTo>
                  <a:lnTo>
                    <a:pt x="62259" y="5228"/>
                  </a:lnTo>
                  <a:lnTo>
                    <a:pt x="46794" y="4340"/>
                  </a:lnTo>
                  <a:lnTo>
                    <a:pt x="46794" y="4340"/>
                  </a:lnTo>
                  <a:lnTo>
                    <a:pt x="43193" y="4241"/>
                  </a:lnTo>
                  <a:lnTo>
                    <a:pt x="39568" y="4143"/>
                  </a:lnTo>
                  <a:lnTo>
                    <a:pt x="37732" y="4044"/>
                  </a:lnTo>
                  <a:lnTo>
                    <a:pt x="35919" y="3995"/>
                  </a:lnTo>
                  <a:lnTo>
                    <a:pt x="34131" y="3797"/>
                  </a:lnTo>
                  <a:lnTo>
                    <a:pt x="32318" y="3501"/>
                  </a:lnTo>
                  <a:lnTo>
                    <a:pt x="32318" y="3501"/>
                  </a:lnTo>
                  <a:lnTo>
                    <a:pt x="30341" y="3156"/>
                  </a:lnTo>
                  <a:lnTo>
                    <a:pt x="28411" y="2663"/>
                  </a:lnTo>
                  <a:lnTo>
                    <a:pt x="24503" y="1627"/>
                  </a:lnTo>
                  <a:lnTo>
                    <a:pt x="22550" y="1085"/>
                  </a:lnTo>
                  <a:lnTo>
                    <a:pt x="20596" y="690"/>
                  </a:lnTo>
                  <a:lnTo>
                    <a:pt x="18642" y="295"/>
                  </a:lnTo>
                  <a:lnTo>
                    <a:pt x="16688" y="49"/>
                  </a:lnTo>
                  <a:lnTo>
                    <a:pt x="16688" y="49"/>
                  </a:lnTo>
                  <a:lnTo>
                    <a:pt x="15676" y="0"/>
                  </a:lnTo>
                  <a:lnTo>
                    <a:pt x="14641" y="0"/>
                  </a:lnTo>
                  <a:lnTo>
                    <a:pt x="13628" y="0"/>
                  </a:lnTo>
                  <a:lnTo>
                    <a:pt x="12616" y="49"/>
                  </a:lnTo>
                  <a:lnTo>
                    <a:pt x="11581" y="295"/>
                  </a:lnTo>
                  <a:lnTo>
                    <a:pt x="10568" y="493"/>
                  </a:lnTo>
                  <a:lnTo>
                    <a:pt x="9580" y="838"/>
                  </a:lnTo>
                  <a:lnTo>
                    <a:pt x="8568" y="1233"/>
                  </a:lnTo>
                  <a:lnTo>
                    <a:pt x="8568" y="1233"/>
                  </a:lnTo>
                  <a:lnTo>
                    <a:pt x="7885" y="1578"/>
                  </a:lnTo>
                  <a:lnTo>
                    <a:pt x="7202" y="1923"/>
                  </a:lnTo>
                  <a:lnTo>
                    <a:pt x="6473" y="2466"/>
                  </a:lnTo>
                  <a:lnTo>
                    <a:pt x="5790" y="3107"/>
                  </a:lnTo>
                  <a:lnTo>
                    <a:pt x="5460" y="3452"/>
                  </a:lnTo>
                  <a:lnTo>
                    <a:pt x="5084" y="3945"/>
                  </a:lnTo>
                  <a:lnTo>
                    <a:pt x="4754" y="4389"/>
                  </a:lnTo>
                  <a:lnTo>
                    <a:pt x="4425" y="4932"/>
                  </a:lnTo>
                  <a:lnTo>
                    <a:pt x="4095" y="5573"/>
                  </a:lnTo>
                  <a:lnTo>
                    <a:pt x="3766" y="6263"/>
                  </a:lnTo>
                  <a:lnTo>
                    <a:pt x="3483" y="7003"/>
                  </a:lnTo>
                  <a:lnTo>
                    <a:pt x="3177" y="7891"/>
                  </a:lnTo>
                  <a:lnTo>
                    <a:pt x="3177" y="7891"/>
                  </a:lnTo>
                  <a:lnTo>
                    <a:pt x="3130" y="8138"/>
                  </a:lnTo>
                  <a:lnTo>
                    <a:pt x="3083" y="8483"/>
                  </a:lnTo>
                  <a:lnTo>
                    <a:pt x="3083" y="8828"/>
                  </a:lnTo>
                  <a:lnTo>
                    <a:pt x="3130" y="9173"/>
                  </a:lnTo>
                  <a:lnTo>
                    <a:pt x="3154" y="9420"/>
                  </a:lnTo>
                  <a:lnTo>
                    <a:pt x="3177" y="9568"/>
                  </a:lnTo>
                  <a:lnTo>
                    <a:pt x="3248" y="9617"/>
                  </a:lnTo>
                  <a:lnTo>
                    <a:pt x="3318" y="9519"/>
                  </a:lnTo>
                  <a:lnTo>
                    <a:pt x="3318" y="9519"/>
                  </a:lnTo>
                  <a:lnTo>
                    <a:pt x="3672" y="8483"/>
                  </a:lnTo>
                  <a:lnTo>
                    <a:pt x="4072" y="7546"/>
                  </a:lnTo>
                  <a:lnTo>
                    <a:pt x="4472" y="6757"/>
                  </a:lnTo>
                  <a:lnTo>
                    <a:pt x="4848" y="6066"/>
                  </a:lnTo>
                  <a:lnTo>
                    <a:pt x="5296" y="5425"/>
                  </a:lnTo>
                  <a:lnTo>
                    <a:pt x="5719" y="4882"/>
                  </a:lnTo>
                  <a:lnTo>
                    <a:pt x="6143" y="4488"/>
                  </a:lnTo>
                  <a:lnTo>
                    <a:pt x="6567" y="4044"/>
                  </a:lnTo>
                  <a:lnTo>
                    <a:pt x="6990" y="3699"/>
                  </a:lnTo>
                  <a:lnTo>
                    <a:pt x="7414" y="3452"/>
                  </a:lnTo>
                  <a:lnTo>
                    <a:pt x="8309" y="3008"/>
                  </a:lnTo>
                  <a:lnTo>
                    <a:pt x="9156" y="2663"/>
                  </a:lnTo>
                  <a:lnTo>
                    <a:pt x="9980" y="2416"/>
                  </a:lnTo>
                  <a:lnTo>
                    <a:pt x="9980" y="2416"/>
                  </a:lnTo>
                  <a:lnTo>
                    <a:pt x="11227" y="2071"/>
                  </a:lnTo>
                  <a:lnTo>
                    <a:pt x="12451" y="1874"/>
                  </a:lnTo>
                  <a:lnTo>
                    <a:pt x="13699" y="1726"/>
                  </a:lnTo>
                  <a:lnTo>
                    <a:pt x="14947" y="1726"/>
                  </a:lnTo>
                  <a:lnTo>
                    <a:pt x="16194" y="1775"/>
                  </a:lnTo>
                  <a:lnTo>
                    <a:pt x="17442" y="1874"/>
                  </a:lnTo>
                  <a:lnTo>
                    <a:pt x="19890" y="2268"/>
                  </a:lnTo>
                  <a:lnTo>
                    <a:pt x="19890" y="2268"/>
                  </a:lnTo>
                  <a:lnTo>
                    <a:pt x="22267" y="2762"/>
                  </a:lnTo>
                  <a:lnTo>
                    <a:pt x="24597" y="3304"/>
                  </a:lnTo>
                  <a:lnTo>
                    <a:pt x="29305" y="4586"/>
                  </a:lnTo>
                  <a:lnTo>
                    <a:pt x="29305" y="4586"/>
                  </a:lnTo>
                  <a:lnTo>
                    <a:pt x="30670" y="4882"/>
                  </a:lnTo>
                  <a:lnTo>
                    <a:pt x="32012" y="5178"/>
                  </a:lnTo>
                  <a:lnTo>
                    <a:pt x="33401" y="5376"/>
                  </a:lnTo>
                  <a:lnTo>
                    <a:pt x="34743" y="5524"/>
                  </a:lnTo>
                  <a:lnTo>
                    <a:pt x="37497" y="5622"/>
                  </a:lnTo>
                  <a:lnTo>
                    <a:pt x="40227" y="5770"/>
                  </a:lnTo>
                  <a:lnTo>
                    <a:pt x="40227" y="5770"/>
                  </a:lnTo>
                  <a:lnTo>
                    <a:pt x="71227" y="7496"/>
                  </a:lnTo>
                  <a:lnTo>
                    <a:pt x="71227" y="7496"/>
                  </a:lnTo>
                  <a:lnTo>
                    <a:pt x="74546" y="7792"/>
                  </a:lnTo>
                  <a:lnTo>
                    <a:pt x="77865" y="8039"/>
                  </a:lnTo>
                  <a:lnTo>
                    <a:pt x="79537" y="8138"/>
                  </a:lnTo>
                  <a:lnTo>
                    <a:pt x="81208" y="8187"/>
                  </a:lnTo>
                  <a:lnTo>
                    <a:pt x="82856" y="8187"/>
                  </a:lnTo>
                  <a:lnTo>
                    <a:pt x="84527" y="8138"/>
                  </a:lnTo>
                  <a:lnTo>
                    <a:pt x="84527" y="8138"/>
                  </a:lnTo>
                  <a:lnTo>
                    <a:pt x="86598" y="7891"/>
                  </a:lnTo>
                  <a:lnTo>
                    <a:pt x="88646" y="7546"/>
                  </a:lnTo>
                  <a:lnTo>
                    <a:pt x="92765" y="6905"/>
                  </a:lnTo>
                  <a:lnTo>
                    <a:pt x="92765" y="6905"/>
                  </a:lnTo>
                  <a:lnTo>
                    <a:pt x="95237" y="6559"/>
                  </a:lnTo>
                  <a:lnTo>
                    <a:pt x="97708" y="6115"/>
                  </a:lnTo>
                  <a:lnTo>
                    <a:pt x="100204" y="5869"/>
                  </a:lnTo>
                  <a:lnTo>
                    <a:pt x="101451" y="5770"/>
                  </a:lnTo>
                  <a:lnTo>
                    <a:pt x="102652" y="5770"/>
                  </a:lnTo>
                  <a:lnTo>
                    <a:pt x="103899" y="5770"/>
                  </a:lnTo>
                  <a:lnTo>
                    <a:pt x="105147" y="5869"/>
                  </a:lnTo>
                  <a:lnTo>
                    <a:pt x="106371" y="5967"/>
                  </a:lnTo>
                  <a:lnTo>
                    <a:pt x="107618" y="6214"/>
                  </a:lnTo>
                  <a:lnTo>
                    <a:pt x="108866" y="6461"/>
                  </a:lnTo>
                  <a:lnTo>
                    <a:pt x="110090" y="6806"/>
                  </a:lnTo>
                  <a:lnTo>
                    <a:pt x="111337" y="7299"/>
                  </a:lnTo>
                  <a:lnTo>
                    <a:pt x="112538" y="7842"/>
                  </a:lnTo>
                  <a:lnTo>
                    <a:pt x="112538" y="7842"/>
                  </a:lnTo>
                  <a:lnTo>
                    <a:pt x="113456" y="8384"/>
                  </a:lnTo>
                  <a:lnTo>
                    <a:pt x="114350" y="9025"/>
                  </a:lnTo>
                  <a:lnTo>
                    <a:pt x="114821" y="9371"/>
                  </a:lnTo>
                  <a:lnTo>
                    <a:pt x="115268" y="9815"/>
                  </a:lnTo>
                  <a:lnTo>
                    <a:pt x="115692" y="10258"/>
                  </a:lnTo>
                  <a:lnTo>
                    <a:pt x="116163" y="10801"/>
                  </a:lnTo>
                  <a:lnTo>
                    <a:pt x="116163" y="10801"/>
                  </a:lnTo>
                  <a:lnTo>
                    <a:pt x="116398" y="11146"/>
                  </a:lnTo>
                  <a:lnTo>
                    <a:pt x="116586" y="11491"/>
                  </a:lnTo>
                  <a:lnTo>
                    <a:pt x="116822" y="11837"/>
                  </a:lnTo>
                  <a:lnTo>
                    <a:pt x="117010" y="12330"/>
                  </a:lnTo>
                  <a:lnTo>
                    <a:pt x="117198" y="12774"/>
                  </a:lnTo>
                  <a:lnTo>
                    <a:pt x="117363" y="13366"/>
                  </a:lnTo>
                  <a:lnTo>
                    <a:pt x="117693" y="14500"/>
                  </a:lnTo>
                  <a:lnTo>
                    <a:pt x="117999" y="15881"/>
                  </a:lnTo>
                  <a:lnTo>
                    <a:pt x="118258" y="17558"/>
                  </a:lnTo>
                  <a:lnTo>
                    <a:pt x="118517" y="19383"/>
                  </a:lnTo>
                  <a:lnTo>
                    <a:pt x="118728" y="21454"/>
                  </a:lnTo>
                  <a:lnTo>
                    <a:pt x="118728" y="21454"/>
                  </a:lnTo>
                  <a:lnTo>
                    <a:pt x="118917" y="23723"/>
                  </a:lnTo>
                  <a:lnTo>
                    <a:pt x="119081" y="26091"/>
                  </a:lnTo>
                  <a:lnTo>
                    <a:pt x="119223" y="28409"/>
                  </a:lnTo>
                  <a:lnTo>
                    <a:pt x="119340" y="30875"/>
                  </a:lnTo>
                  <a:lnTo>
                    <a:pt x="119435" y="33390"/>
                  </a:lnTo>
                  <a:lnTo>
                    <a:pt x="119505" y="35856"/>
                  </a:lnTo>
                  <a:lnTo>
                    <a:pt x="119646" y="40937"/>
                  </a:lnTo>
                  <a:lnTo>
                    <a:pt x="119670" y="46017"/>
                  </a:lnTo>
                  <a:lnTo>
                    <a:pt x="119670" y="51146"/>
                  </a:lnTo>
                  <a:lnTo>
                    <a:pt x="119646" y="61011"/>
                  </a:lnTo>
                  <a:lnTo>
                    <a:pt x="119646" y="61011"/>
                  </a:lnTo>
                  <a:lnTo>
                    <a:pt x="119576" y="69494"/>
                  </a:lnTo>
                  <a:lnTo>
                    <a:pt x="119529" y="78027"/>
                  </a:lnTo>
                  <a:lnTo>
                    <a:pt x="119505" y="86510"/>
                  </a:lnTo>
                  <a:lnTo>
                    <a:pt x="119435" y="90702"/>
                  </a:lnTo>
                  <a:lnTo>
                    <a:pt x="119364" y="94944"/>
                  </a:lnTo>
                  <a:lnTo>
                    <a:pt x="119364" y="94944"/>
                  </a:lnTo>
                  <a:lnTo>
                    <a:pt x="119270" y="99482"/>
                  </a:lnTo>
                  <a:lnTo>
                    <a:pt x="119223" y="101898"/>
                  </a:lnTo>
                  <a:lnTo>
                    <a:pt x="119152" y="104364"/>
                  </a:lnTo>
                  <a:lnTo>
                    <a:pt x="119011" y="106732"/>
                  </a:lnTo>
                  <a:lnTo>
                    <a:pt x="118893" y="109001"/>
                  </a:lnTo>
                  <a:lnTo>
                    <a:pt x="118681" y="111072"/>
                  </a:lnTo>
                  <a:lnTo>
                    <a:pt x="118564" y="112108"/>
                  </a:lnTo>
                  <a:lnTo>
                    <a:pt x="118422" y="112996"/>
                  </a:lnTo>
                  <a:lnTo>
                    <a:pt x="118422" y="112996"/>
                  </a:lnTo>
                  <a:lnTo>
                    <a:pt x="118328" y="113489"/>
                  </a:lnTo>
                  <a:lnTo>
                    <a:pt x="118234" y="113884"/>
                  </a:lnTo>
                  <a:lnTo>
                    <a:pt x="118116" y="114229"/>
                  </a:lnTo>
                  <a:lnTo>
                    <a:pt x="117999" y="114475"/>
                  </a:lnTo>
                  <a:lnTo>
                    <a:pt x="117740" y="115067"/>
                  </a:lnTo>
                  <a:lnTo>
                    <a:pt x="117434" y="115413"/>
                  </a:lnTo>
                  <a:lnTo>
                    <a:pt x="117151" y="115659"/>
                  </a:lnTo>
                  <a:lnTo>
                    <a:pt x="116845" y="115856"/>
                  </a:lnTo>
                  <a:lnTo>
                    <a:pt x="116327" y="116152"/>
                  </a:lnTo>
                  <a:lnTo>
                    <a:pt x="116327" y="116152"/>
                  </a:lnTo>
                  <a:lnTo>
                    <a:pt x="115362" y="116744"/>
                  </a:lnTo>
                  <a:lnTo>
                    <a:pt x="114374" y="117188"/>
                  </a:lnTo>
                  <a:lnTo>
                    <a:pt x="113432" y="117533"/>
                  </a:lnTo>
                  <a:lnTo>
                    <a:pt x="112491" y="117780"/>
                  </a:lnTo>
                  <a:lnTo>
                    <a:pt x="111502" y="117928"/>
                  </a:lnTo>
                  <a:lnTo>
                    <a:pt x="110537" y="118076"/>
                  </a:lnTo>
                  <a:lnTo>
                    <a:pt x="108607" y="118224"/>
                  </a:lnTo>
                  <a:lnTo>
                    <a:pt x="108607" y="118224"/>
                  </a:lnTo>
                  <a:lnTo>
                    <a:pt x="106229" y="118273"/>
                  </a:lnTo>
                  <a:lnTo>
                    <a:pt x="103876" y="118273"/>
                  </a:lnTo>
                  <a:lnTo>
                    <a:pt x="101475" y="118125"/>
                  </a:lnTo>
                  <a:lnTo>
                    <a:pt x="99121" y="117928"/>
                  </a:lnTo>
                  <a:lnTo>
                    <a:pt x="99121" y="117928"/>
                  </a:lnTo>
                  <a:lnTo>
                    <a:pt x="95896" y="117731"/>
                  </a:lnTo>
                  <a:lnTo>
                    <a:pt x="92671" y="117533"/>
                  </a:lnTo>
                  <a:lnTo>
                    <a:pt x="86245" y="117188"/>
                  </a:lnTo>
                  <a:lnTo>
                    <a:pt x="79843" y="117040"/>
                  </a:lnTo>
                  <a:lnTo>
                    <a:pt x="73393" y="116892"/>
                  </a:lnTo>
                  <a:lnTo>
                    <a:pt x="60564" y="116843"/>
                  </a:lnTo>
                  <a:lnTo>
                    <a:pt x="54115" y="116744"/>
                  </a:lnTo>
                  <a:lnTo>
                    <a:pt x="47689" y="116646"/>
                  </a:lnTo>
                  <a:lnTo>
                    <a:pt x="47689" y="116646"/>
                  </a:lnTo>
                  <a:lnTo>
                    <a:pt x="45735" y="116498"/>
                  </a:lnTo>
                  <a:lnTo>
                    <a:pt x="43852" y="116399"/>
                  </a:lnTo>
                  <a:lnTo>
                    <a:pt x="39968" y="116103"/>
                  </a:lnTo>
                  <a:lnTo>
                    <a:pt x="32247" y="115166"/>
                  </a:lnTo>
                  <a:lnTo>
                    <a:pt x="32247" y="115166"/>
                  </a:lnTo>
                  <a:lnTo>
                    <a:pt x="28905" y="114919"/>
                  </a:lnTo>
                  <a:lnTo>
                    <a:pt x="25515" y="114623"/>
                  </a:lnTo>
                  <a:lnTo>
                    <a:pt x="23844" y="114377"/>
                  </a:lnTo>
                  <a:lnTo>
                    <a:pt x="22173" y="114081"/>
                  </a:lnTo>
                  <a:lnTo>
                    <a:pt x="20502" y="113736"/>
                  </a:lnTo>
                  <a:lnTo>
                    <a:pt x="18807" y="113242"/>
                  </a:lnTo>
                  <a:lnTo>
                    <a:pt x="18807" y="113242"/>
                  </a:lnTo>
                  <a:lnTo>
                    <a:pt x="15770" y="112207"/>
                  </a:lnTo>
                  <a:lnTo>
                    <a:pt x="14217" y="111664"/>
                  </a:lnTo>
                  <a:lnTo>
                    <a:pt x="12687" y="111171"/>
                  </a:lnTo>
                  <a:lnTo>
                    <a:pt x="11157" y="110826"/>
                  </a:lnTo>
                  <a:lnTo>
                    <a:pt x="10380" y="110727"/>
                  </a:lnTo>
                  <a:lnTo>
                    <a:pt x="9627" y="110628"/>
                  </a:lnTo>
                  <a:lnTo>
                    <a:pt x="8874" y="110579"/>
                  </a:lnTo>
                  <a:lnTo>
                    <a:pt x="8073" y="110579"/>
                  </a:lnTo>
                  <a:lnTo>
                    <a:pt x="7320" y="110628"/>
                  </a:lnTo>
                  <a:lnTo>
                    <a:pt x="6543" y="110776"/>
                  </a:lnTo>
                  <a:lnTo>
                    <a:pt x="6543" y="110776"/>
                  </a:lnTo>
                  <a:lnTo>
                    <a:pt x="6120" y="110776"/>
                  </a:lnTo>
                  <a:lnTo>
                    <a:pt x="5719" y="110579"/>
                  </a:lnTo>
                  <a:lnTo>
                    <a:pt x="5296" y="110283"/>
                  </a:lnTo>
                  <a:lnTo>
                    <a:pt x="4896" y="109839"/>
                  </a:lnTo>
                  <a:lnTo>
                    <a:pt x="4542" y="109247"/>
                  </a:lnTo>
                  <a:lnTo>
                    <a:pt x="4166" y="108508"/>
                  </a:lnTo>
                  <a:lnTo>
                    <a:pt x="3813" y="107620"/>
                  </a:lnTo>
                  <a:lnTo>
                    <a:pt x="3483" y="106633"/>
                  </a:lnTo>
                  <a:lnTo>
                    <a:pt x="3177" y="105499"/>
                  </a:lnTo>
                  <a:lnTo>
                    <a:pt x="2895" y="104266"/>
                  </a:lnTo>
                  <a:lnTo>
                    <a:pt x="2636" y="102885"/>
                  </a:lnTo>
                  <a:lnTo>
                    <a:pt x="2353" y="101356"/>
                  </a:lnTo>
                  <a:lnTo>
                    <a:pt x="2094" y="99778"/>
                  </a:lnTo>
                  <a:lnTo>
                    <a:pt x="1883" y="98101"/>
                  </a:lnTo>
                  <a:lnTo>
                    <a:pt x="1671" y="96325"/>
                  </a:lnTo>
                  <a:lnTo>
                    <a:pt x="1482" y="94401"/>
                  </a:lnTo>
                  <a:lnTo>
                    <a:pt x="1482" y="94401"/>
                  </a:lnTo>
                  <a:lnTo>
                    <a:pt x="1247" y="91738"/>
                  </a:lnTo>
                  <a:lnTo>
                    <a:pt x="1012" y="88877"/>
                  </a:lnTo>
                  <a:lnTo>
                    <a:pt x="847" y="86066"/>
                  </a:lnTo>
                  <a:lnTo>
                    <a:pt x="729" y="83107"/>
                  </a:lnTo>
                  <a:lnTo>
                    <a:pt x="588" y="80246"/>
                  </a:lnTo>
                  <a:lnTo>
                    <a:pt x="494" y="77188"/>
                  </a:lnTo>
                  <a:lnTo>
                    <a:pt x="423" y="74229"/>
                  </a:lnTo>
                  <a:lnTo>
                    <a:pt x="353" y="71220"/>
                  </a:lnTo>
                  <a:lnTo>
                    <a:pt x="329" y="65104"/>
                  </a:lnTo>
                  <a:lnTo>
                    <a:pt x="353" y="59038"/>
                  </a:lnTo>
                  <a:lnTo>
                    <a:pt x="470" y="53070"/>
                  </a:lnTo>
                  <a:lnTo>
                    <a:pt x="588" y="47200"/>
                  </a:lnTo>
                  <a:lnTo>
                    <a:pt x="588" y="47200"/>
                  </a:lnTo>
                  <a:lnTo>
                    <a:pt x="753" y="41479"/>
                  </a:lnTo>
                  <a:lnTo>
                    <a:pt x="1012" y="35758"/>
                  </a:lnTo>
                  <a:lnTo>
                    <a:pt x="1271" y="30135"/>
                  </a:lnTo>
                  <a:lnTo>
                    <a:pt x="1647" y="24611"/>
                  </a:lnTo>
                  <a:lnTo>
                    <a:pt x="1647" y="24611"/>
                  </a:lnTo>
                  <a:lnTo>
                    <a:pt x="1977" y="20567"/>
                  </a:lnTo>
                  <a:lnTo>
                    <a:pt x="2142" y="18495"/>
                  </a:lnTo>
                  <a:lnTo>
                    <a:pt x="2330" y="16522"/>
                  </a:lnTo>
                  <a:lnTo>
                    <a:pt x="2565" y="14500"/>
                  </a:lnTo>
                  <a:lnTo>
                    <a:pt x="2801" y="12725"/>
                  </a:lnTo>
                  <a:lnTo>
                    <a:pt x="3060" y="10949"/>
                  </a:lnTo>
                  <a:lnTo>
                    <a:pt x="3342" y="9371"/>
                  </a:lnTo>
                  <a:lnTo>
                    <a:pt x="3342" y="9371"/>
                  </a:lnTo>
                  <a:lnTo>
                    <a:pt x="3413" y="9025"/>
                  </a:lnTo>
                  <a:lnTo>
                    <a:pt x="3413" y="8729"/>
                  </a:lnTo>
                  <a:lnTo>
                    <a:pt x="3413" y="8384"/>
                  </a:lnTo>
                  <a:lnTo>
                    <a:pt x="3389" y="8138"/>
                  </a:lnTo>
                  <a:lnTo>
                    <a:pt x="3318" y="7891"/>
                  </a:lnTo>
                  <a:lnTo>
                    <a:pt x="3248" y="7792"/>
                  </a:lnTo>
                  <a:lnTo>
                    <a:pt x="3177" y="7842"/>
                  </a:lnTo>
                  <a:lnTo>
                    <a:pt x="3130" y="7990"/>
                  </a:lnTo>
                  <a:lnTo>
                    <a:pt x="3130" y="799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09" name="Google Shape;60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5775" y="1676400"/>
            <a:ext cx="7080000" cy="2266950"/>
          </a:xfrm>
          <a:prstGeom prst="rect">
            <a:avLst/>
          </a:prstGeom>
          <a:noFill/>
          <a:ln>
            <a:noFill/>
          </a:ln>
        </p:spPr>
      </p:pic>
      <p:sp>
        <p:nvSpPr>
          <p:cNvPr id="610" name="Google Shape;610;p24"/>
          <p:cNvSpPr txBox="1"/>
          <p:nvPr/>
        </p:nvSpPr>
        <p:spPr>
          <a:xfrm>
            <a:off x="1752600" y="885825"/>
            <a:ext cx="5696100" cy="752400"/>
          </a:xfrm>
          <a:prstGeom prst="rect">
            <a:avLst/>
          </a:prstGeom>
          <a:noFill/>
          <a:ln>
            <a:noFill/>
          </a:ln>
          <a:effectLst>
            <a:outerShdw blurRad="100013" rotWithShape="0" algn="bl" dir="1860000" dist="38100">
              <a:srgbClr val="BA00FF">
                <a:alpha val="9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latin typeface="Comic Sans MS"/>
                <a:ea typeface="Comic Sans MS"/>
                <a:cs typeface="Comic Sans MS"/>
                <a:sym typeface="Comic Sans MS"/>
              </a:rPr>
              <a:t>Balanced Literacy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" name="Google Shape;61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750" y="67550"/>
            <a:ext cx="2371750" cy="315575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16" name="Google Shape;616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20052" y="324525"/>
            <a:ext cx="2214398" cy="294640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17" name="Google Shape;617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37377" y="4133850"/>
            <a:ext cx="1972848" cy="262500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618" name="Google Shape;618;p25"/>
          <p:cNvGrpSpPr/>
          <p:nvPr/>
        </p:nvGrpSpPr>
        <p:grpSpPr>
          <a:xfrm>
            <a:off x="0" y="1955800"/>
            <a:ext cx="9144000" cy="2946400"/>
            <a:chOff x="0" y="1232"/>
            <a:chExt cx="5760" cy="1856"/>
          </a:xfrm>
        </p:grpSpPr>
        <p:sp>
          <p:nvSpPr>
            <p:cNvPr id="619" name="Google Shape;619;p25"/>
            <p:cNvSpPr/>
            <p:nvPr/>
          </p:nvSpPr>
          <p:spPr>
            <a:xfrm>
              <a:off x="3679" y="2515"/>
              <a:ext cx="436" cy="250"/>
            </a:xfrm>
            <a:custGeom>
              <a:rect b="b" l="l" r="r" t="t"/>
              <a:pathLst>
                <a:path extrusionOk="0" h="120000" w="120000">
                  <a:moveTo>
                    <a:pt x="115321" y="1440"/>
                  </a:moveTo>
                  <a:lnTo>
                    <a:pt x="115321" y="1440"/>
                  </a:lnTo>
                  <a:lnTo>
                    <a:pt x="109541" y="11520"/>
                  </a:lnTo>
                  <a:lnTo>
                    <a:pt x="103761" y="21120"/>
                  </a:lnTo>
                  <a:lnTo>
                    <a:pt x="97155" y="29760"/>
                  </a:lnTo>
                  <a:lnTo>
                    <a:pt x="90550" y="37440"/>
                  </a:lnTo>
                  <a:lnTo>
                    <a:pt x="83669" y="45120"/>
                  </a:lnTo>
                  <a:lnTo>
                    <a:pt x="76513" y="52800"/>
                  </a:lnTo>
                  <a:lnTo>
                    <a:pt x="62752" y="67200"/>
                  </a:lnTo>
                  <a:lnTo>
                    <a:pt x="62752" y="67200"/>
                  </a:lnTo>
                  <a:lnTo>
                    <a:pt x="55871" y="74400"/>
                  </a:lnTo>
                  <a:lnTo>
                    <a:pt x="48440" y="81600"/>
                  </a:lnTo>
                  <a:lnTo>
                    <a:pt x="41284" y="88320"/>
                  </a:lnTo>
                  <a:lnTo>
                    <a:pt x="33577" y="94560"/>
                  </a:lnTo>
                  <a:lnTo>
                    <a:pt x="26146" y="99840"/>
                  </a:lnTo>
                  <a:lnTo>
                    <a:pt x="18165" y="104640"/>
                  </a:lnTo>
                  <a:lnTo>
                    <a:pt x="10183" y="108000"/>
                  </a:lnTo>
                  <a:lnTo>
                    <a:pt x="2201" y="110400"/>
                  </a:lnTo>
                  <a:lnTo>
                    <a:pt x="2201" y="110400"/>
                  </a:lnTo>
                  <a:lnTo>
                    <a:pt x="825" y="110880"/>
                  </a:lnTo>
                  <a:lnTo>
                    <a:pt x="275" y="112320"/>
                  </a:lnTo>
                  <a:lnTo>
                    <a:pt x="0" y="113760"/>
                  </a:lnTo>
                  <a:lnTo>
                    <a:pt x="0" y="115200"/>
                  </a:lnTo>
                  <a:lnTo>
                    <a:pt x="550" y="117120"/>
                  </a:lnTo>
                  <a:lnTo>
                    <a:pt x="1100" y="119040"/>
                  </a:lnTo>
                  <a:lnTo>
                    <a:pt x="1926" y="119520"/>
                  </a:lnTo>
                  <a:lnTo>
                    <a:pt x="3302" y="120000"/>
                  </a:lnTo>
                  <a:lnTo>
                    <a:pt x="3302" y="120000"/>
                  </a:lnTo>
                  <a:lnTo>
                    <a:pt x="7431" y="119040"/>
                  </a:lnTo>
                  <a:lnTo>
                    <a:pt x="11559" y="117120"/>
                  </a:lnTo>
                  <a:lnTo>
                    <a:pt x="19816" y="113760"/>
                  </a:lnTo>
                  <a:lnTo>
                    <a:pt x="27798" y="108960"/>
                  </a:lnTo>
                  <a:lnTo>
                    <a:pt x="35504" y="103200"/>
                  </a:lnTo>
                  <a:lnTo>
                    <a:pt x="43211" y="96960"/>
                  </a:lnTo>
                  <a:lnTo>
                    <a:pt x="50366" y="90240"/>
                  </a:lnTo>
                  <a:lnTo>
                    <a:pt x="65229" y="75840"/>
                  </a:lnTo>
                  <a:lnTo>
                    <a:pt x="65229" y="75840"/>
                  </a:lnTo>
                  <a:lnTo>
                    <a:pt x="79541" y="61440"/>
                  </a:lnTo>
                  <a:lnTo>
                    <a:pt x="86972" y="53760"/>
                  </a:lnTo>
                  <a:lnTo>
                    <a:pt x="93853" y="45600"/>
                  </a:lnTo>
                  <a:lnTo>
                    <a:pt x="100733" y="36960"/>
                  </a:lnTo>
                  <a:lnTo>
                    <a:pt x="107064" y="28320"/>
                  </a:lnTo>
                  <a:lnTo>
                    <a:pt x="113394" y="18720"/>
                  </a:lnTo>
                  <a:lnTo>
                    <a:pt x="118899" y="8640"/>
                  </a:lnTo>
                  <a:lnTo>
                    <a:pt x="118899" y="8640"/>
                  </a:lnTo>
                  <a:lnTo>
                    <a:pt x="119449" y="6720"/>
                  </a:lnTo>
                  <a:lnTo>
                    <a:pt x="120000" y="4800"/>
                  </a:lnTo>
                  <a:lnTo>
                    <a:pt x="119449" y="2880"/>
                  </a:lnTo>
                  <a:lnTo>
                    <a:pt x="118899" y="1440"/>
                  </a:lnTo>
                  <a:lnTo>
                    <a:pt x="118348" y="960"/>
                  </a:lnTo>
                  <a:lnTo>
                    <a:pt x="117247" y="0"/>
                  </a:lnTo>
                  <a:lnTo>
                    <a:pt x="116146" y="0"/>
                  </a:lnTo>
                  <a:lnTo>
                    <a:pt x="115321" y="1440"/>
                  </a:lnTo>
                  <a:lnTo>
                    <a:pt x="115321" y="14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0" name="Google Shape;620;p25"/>
            <p:cNvSpPr/>
            <p:nvPr/>
          </p:nvSpPr>
          <p:spPr>
            <a:xfrm>
              <a:off x="3589" y="2651"/>
              <a:ext cx="105" cy="109"/>
            </a:xfrm>
            <a:custGeom>
              <a:rect b="b" l="l" r="r" t="t"/>
              <a:pathLst>
                <a:path extrusionOk="0" h="120000" w="120000">
                  <a:moveTo>
                    <a:pt x="32000" y="1100"/>
                  </a:moveTo>
                  <a:lnTo>
                    <a:pt x="32000" y="1100"/>
                  </a:lnTo>
                  <a:lnTo>
                    <a:pt x="61714" y="24220"/>
                  </a:lnTo>
                  <a:lnTo>
                    <a:pt x="73142" y="34128"/>
                  </a:lnTo>
                  <a:lnTo>
                    <a:pt x="85714" y="46238"/>
                  </a:lnTo>
                  <a:lnTo>
                    <a:pt x="97142" y="58348"/>
                  </a:lnTo>
                  <a:lnTo>
                    <a:pt x="106285" y="71559"/>
                  </a:lnTo>
                  <a:lnTo>
                    <a:pt x="114285" y="86972"/>
                  </a:lnTo>
                  <a:lnTo>
                    <a:pt x="120000" y="104587"/>
                  </a:lnTo>
                  <a:lnTo>
                    <a:pt x="120000" y="104587"/>
                  </a:lnTo>
                  <a:lnTo>
                    <a:pt x="113142" y="110091"/>
                  </a:lnTo>
                  <a:lnTo>
                    <a:pt x="107428" y="113394"/>
                  </a:lnTo>
                  <a:lnTo>
                    <a:pt x="100571" y="117798"/>
                  </a:lnTo>
                  <a:lnTo>
                    <a:pt x="93714" y="118899"/>
                  </a:lnTo>
                  <a:lnTo>
                    <a:pt x="89142" y="120000"/>
                  </a:lnTo>
                  <a:lnTo>
                    <a:pt x="82285" y="120000"/>
                  </a:lnTo>
                  <a:lnTo>
                    <a:pt x="75428" y="120000"/>
                  </a:lnTo>
                  <a:lnTo>
                    <a:pt x="68571" y="118899"/>
                  </a:lnTo>
                  <a:lnTo>
                    <a:pt x="54857" y="113394"/>
                  </a:lnTo>
                  <a:lnTo>
                    <a:pt x="42285" y="105688"/>
                  </a:lnTo>
                  <a:lnTo>
                    <a:pt x="30857" y="94678"/>
                  </a:lnTo>
                  <a:lnTo>
                    <a:pt x="20571" y="83669"/>
                  </a:lnTo>
                  <a:lnTo>
                    <a:pt x="11428" y="71559"/>
                  </a:lnTo>
                  <a:lnTo>
                    <a:pt x="4571" y="58348"/>
                  </a:lnTo>
                  <a:lnTo>
                    <a:pt x="1142" y="45137"/>
                  </a:lnTo>
                  <a:lnTo>
                    <a:pt x="0" y="33027"/>
                  </a:lnTo>
                  <a:lnTo>
                    <a:pt x="0" y="26422"/>
                  </a:lnTo>
                  <a:lnTo>
                    <a:pt x="1142" y="20917"/>
                  </a:lnTo>
                  <a:lnTo>
                    <a:pt x="3428" y="15412"/>
                  </a:lnTo>
                  <a:lnTo>
                    <a:pt x="6857" y="12110"/>
                  </a:lnTo>
                  <a:lnTo>
                    <a:pt x="10285" y="7706"/>
                  </a:lnTo>
                  <a:lnTo>
                    <a:pt x="14857" y="4403"/>
                  </a:lnTo>
                  <a:lnTo>
                    <a:pt x="20571" y="1100"/>
                  </a:lnTo>
                  <a:lnTo>
                    <a:pt x="28571" y="0"/>
                  </a:lnTo>
                  <a:lnTo>
                    <a:pt x="32000" y="1100"/>
                  </a:lnTo>
                  <a:close/>
                </a:path>
              </a:pathLst>
            </a:custGeom>
            <a:solidFill>
              <a:srgbClr val="FEC21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1" name="Google Shape;621;p25"/>
            <p:cNvSpPr/>
            <p:nvPr/>
          </p:nvSpPr>
          <p:spPr>
            <a:xfrm>
              <a:off x="3579" y="2641"/>
              <a:ext cx="124" cy="129"/>
            </a:xfrm>
            <a:custGeom>
              <a:rect b="b" l="l" r="r" t="t"/>
              <a:pathLst>
                <a:path extrusionOk="0" h="120000" w="120000">
                  <a:moveTo>
                    <a:pt x="45483" y="4651"/>
                  </a:moveTo>
                  <a:lnTo>
                    <a:pt x="45483" y="4651"/>
                  </a:lnTo>
                  <a:lnTo>
                    <a:pt x="42580" y="2790"/>
                  </a:lnTo>
                  <a:lnTo>
                    <a:pt x="40645" y="1860"/>
                  </a:lnTo>
                  <a:lnTo>
                    <a:pt x="40645" y="1860"/>
                  </a:lnTo>
                  <a:lnTo>
                    <a:pt x="30967" y="0"/>
                  </a:lnTo>
                  <a:lnTo>
                    <a:pt x="24193" y="1860"/>
                  </a:lnTo>
                  <a:lnTo>
                    <a:pt x="17419" y="4651"/>
                  </a:lnTo>
                  <a:lnTo>
                    <a:pt x="11612" y="9302"/>
                  </a:lnTo>
                  <a:lnTo>
                    <a:pt x="5806" y="15813"/>
                  </a:lnTo>
                  <a:lnTo>
                    <a:pt x="1935" y="22325"/>
                  </a:lnTo>
                  <a:lnTo>
                    <a:pt x="0" y="30697"/>
                  </a:lnTo>
                  <a:lnTo>
                    <a:pt x="0" y="38139"/>
                  </a:lnTo>
                  <a:lnTo>
                    <a:pt x="0" y="38139"/>
                  </a:lnTo>
                  <a:lnTo>
                    <a:pt x="0" y="47441"/>
                  </a:lnTo>
                  <a:lnTo>
                    <a:pt x="1935" y="55813"/>
                  </a:lnTo>
                  <a:lnTo>
                    <a:pt x="6774" y="65116"/>
                  </a:lnTo>
                  <a:lnTo>
                    <a:pt x="11612" y="74418"/>
                  </a:lnTo>
                  <a:lnTo>
                    <a:pt x="16451" y="81860"/>
                  </a:lnTo>
                  <a:lnTo>
                    <a:pt x="23225" y="89302"/>
                  </a:lnTo>
                  <a:lnTo>
                    <a:pt x="30000" y="97674"/>
                  </a:lnTo>
                  <a:lnTo>
                    <a:pt x="36774" y="103255"/>
                  </a:lnTo>
                  <a:lnTo>
                    <a:pt x="36774" y="103255"/>
                  </a:lnTo>
                  <a:lnTo>
                    <a:pt x="45483" y="108837"/>
                  </a:lnTo>
                  <a:lnTo>
                    <a:pt x="53225" y="113488"/>
                  </a:lnTo>
                  <a:lnTo>
                    <a:pt x="61935" y="117209"/>
                  </a:lnTo>
                  <a:lnTo>
                    <a:pt x="70645" y="120000"/>
                  </a:lnTo>
                  <a:lnTo>
                    <a:pt x="80322" y="120000"/>
                  </a:lnTo>
                  <a:lnTo>
                    <a:pt x="89032" y="120000"/>
                  </a:lnTo>
                  <a:lnTo>
                    <a:pt x="98709" y="117209"/>
                  </a:lnTo>
                  <a:lnTo>
                    <a:pt x="106451" y="113488"/>
                  </a:lnTo>
                  <a:lnTo>
                    <a:pt x="106451" y="113488"/>
                  </a:lnTo>
                  <a:lnTo>
                    <a:pt x="114193" y="107906"/>
                  </a:lnTo>
                  <a:lnTo>
                    <a:pt x="118064" y="100465"/>
                  </a:lnTo>
                  <a:lnTo>
                    <a:pt x="120000" y="93953"/>
                  </a:lnTo>
                  <a:lnTo>
                    <a:pt x="120000" y="86511"/>
                  </a:lnTo>
                  <a:lnTo>
                    <a:pt x="117096" y="78139"/>
                  </a:lnTo>
                  <a:lnTo>
                    <a:pt x="114193" y="70697"/>
                  </a:lnTo>
                  <a:lnTo>
                    <a:pt x="108387" y="63255"/>
                  </a:lnTo>
                  <a:lnTo>
                    <a:pt x="102580" y="54883"/>
                  </a:lnTo>
                  <a:lnTo>
                    <a:pt x="87096" y="39069"/>
                  </a:lnTo>
                  <a:lnTo>
                    <a:pt x="70645" y="26046"/>
                  </a:lnTo>
                  <a:lnTo>
                    <a:pt x="45483" y="4651"/>
                  </a:lnTo>
                  <a:lnTo>
                    <a:pt x="45483" y="4651"/>
                  </a:lnTo>
                  <a:close/>
                  <a:moveTo>
                    <a:pt x="35806" y="76279"/>
                  </a:moveTo>
                  <a:lnTo>
                    <a:pt x="35806" y="76279"/>
                  </a:lnTo>
                  <a:lnTo>
                    <a:pt x="30000" y="68837"/>
                  </a:lnTo>
                  <a:lnTo>
                    <a:pt x="25161" y="60465"/>
                  </a:lnTo>
                  <a:lnTo>
                    <a:pt x="22258" y="52093"/>
                  </a:lnTo>
                  <a:lnTo>
                    <a:pt x="19354" y="41860"/>
                  </a:lnTo>
                  <a:lnTo>
                    <a:pt x="19354" y="41860"/>
                  </a:lnTo>
                  <a:lnTo>
                    <a:pt x="19354" y="35348"/>
                  </a:lnTo>
                  <a:lnTo>
                    <a:pt x="22258" y="26976"/>
                  </a:lnTo>
                  <a:lnTo>
                    <a:pt x="23225" y="24186"/>
                  </a:lnTo>
                  <a:lnTo>
                    <a:pt x="25161" y="20465"/>
                  </a:lnTo>
                  <a:lnTo>
                    <a:pt x="29032" y="19534"/>
                  </a:lnTo>
                  <a:lnTo>
                    <a:pt x="33870" y="19534"/>
                  </a:lnTo>
                  <a:lnTo>
                    <a:pt x="33870" y="19534"/>
                  </a:lnTo>
                  <a:lnTo>
                    <a:pt x="53225" y="35348"/>
                  </a:lnTo>
                  <a:lnTo>
                    <a:pt x="62903" y="43720"/>
                  </a:lnTo>
                  <a:lnTo>
                    <a:pt x="71612" y="53023"/>
                  </a:lnTo>
                  <a:lnTo>
                    <a:pt x="81290" y="61395"/>
                  </a:lnTo>
                  <a:lnTo>
                    <a:pt x="88064" y="71627"/>
                  </a:lnTo>
                  <a:lnTo>
                    <a:pt x="94838" y="81860"/>
                  </a:lnTo>
                  <a:lnTo>
                    <a:pt x="99677" y="93953"/>
                  </a:lnTo>
                  <a:lnTo>
                    <a:pt x="99677" y="93953"/>
                  </a:lnTo>
                  <a:lnTo>
                    <a:pt x="91935" y="98604"/>
                  </a:lnTo>
                  <a:lnTo>
                    <a:pt x="83225" y="100465"/>
                  </a:lnTo>
                  <a:lnTo>
                    <a:pt x="74516" y="100465"/>
                  </a:lnTo>
                  <a:lnTo>
                    <a:pt x="65806" y="98604"/>
                  </a:lnTo>
                  <a:lnTo>
                    <a:pt x="58064" y="94883"/>
                  </a:lnTo>
                  <a:lnTo>
                    <a:pt x="50322" y="89302"/>
                  </a:lnTo>
                  <a:lnTo>
                    <a:pt x="42580" y="82790"/>
                  </a:lnTo>
                  <a:lnTo>
                    <a:pt x="35806" y="76279"/>
                  </a:lnTo>
                  <a:lnTo>
                    <a:pt x="35806" y="762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2" name="Google Shape;622;p25"/>
            <p:cNvSpPr/>
            <p:nvPr/>
          </p:nvSpPr>
          <p:spPr>
            <a:xfrm>
              <a:off x="4082" y="2544"/>
              <a:ext cx="224" cy="448"/>
            </a:xfrm>
            <a:custGeom>
              <a:rect b="b" l="l" r="r" t="t"/>
              <a:pathLst>
                <a:path extrusionOk="0" h="120000" w="120000">
                  <a:moveTo>
                    <a:pt x="118392" y="4285"/>
                  </a:moveTo>
                  <a:lnTo>
                    <a:pt x="118392" y="4285"/>
                  </a:lnTo>
                  <a:lnTo>
                    <a:pt x="107678" y="9910"/>
                  </a:lnTo>
                  <a:lnTo>
                    <a:pt x="98035" y="16071"/>
                  </a:lnTo>
                  <a:lnTo>
                    <a:pt x="89464" y="22767"/>
                  </a:lnTo>
                  <a:lnTo>
                    <a:pt x="81428" y="29732"/>
                  </a:lnTo>
                  <a:lnTo>
                    <a:pt x="73392" y="36428"/>
                  </a:lnTo>
                  <a:lnTo>
                    <a:pt x="66428" y="43392"/>
                  </a:lnTo>
                  <a:lnTo>
                    <a:pt x="51428" y="57321"/>
                  </a:lnTo>
                  <a:lnTo>
                    <a:pt x="51428" y="57321"/>
                  </a:lnTo>
                  <a:lnTo>
                    <a:pt x="44464" y="64285"/>
                  </a:lnTo>
                  <a:lnTo>
                    <a:pt x="37500" y="71785"/>
                  </a:lnTo>
                  <a:lnTo>
                    <a:pt x="30535" y="79017"/>
                  </a:lnTo>
                  <a:lnTo>
                    <a:pt x="24642" y="86517"/>
                  </a:lnTo>
                  <a:lnTo>
                    <a:pt x="19285" y="94285"/>
                  </a:lnTo>
                  <a:lnTo>
                    <a:pt x="14999" y="102053"/>
                  </a:lnTo>
                  <a:lnTo>
                    <a:pt x="12321" y="110089"/>
                  </a:lnTo>
                  <a:lnTo>
                    <a:pt x="10178" y="117857"/>
                  </a:lnTo>
                  <a:lnTo>
                    <a:pt x="10178" y="117857"/>
                  </a:lnTo>
                  <a:lnTo>
                    <a:pt x="9642" y="118928"/>
                  </a:lnTo>
                  <a:lnTo>
                    <a:pt x="8571" y="119732"/>
                  </a:lnTo>
                  <a:lnTo>
                    <a:pt x="6964" y="119999"/>
                  </a:lnTo>
                  <a:lnTo>
                    <a:pt x="5357" y="119999"/>
                  </a:lnTo>
                  <a:lnTo>
                    <a:pt x="3214" y="119732"/>
                  </a:lnTo>
                  <a:lnTo>
                    <a:pt x="1607" y="118928"/>
                  </a:lnTo>
                  <a:lnTo>
                    <a:pt x="0" y="118124"/>
                  </a:lnTo>
                  <a:lnTo>
                    <a:pt x="0" y="117053"/>
                  </a:lnTo>
                  <a:lnTo>
                    <a:pt x="0" y="117053"/>
                  </a:lnTo>
                  <a:lnTo>
                    <a:pt x="535" y="113035"/>
                  </a:lnTo>
                  <a:lnTo>
                    <a:pt x="1607" y="108749"/>
                  </a:lnTo>
                  <a:lnTo>
                    <a:pt x="4821" y="100714"/>
                  </a:lnTo>
                  <a:lnTo>
                    <a:pt x="9107" y="92946"/>
                  </a:lnTo>
                  <a:lnTo>
                    <a:pt x="14999" y="85178"/>
                  </a:lnTo>
                  <a:lnTo>
                    <a:pt x="20892" y="77410"/>
                  </a:lnTo>
                  <a:lnTo>
                    <a:pt x="27857" y="70178"/>
                  </a:lnTo>
                  <a:lnTo>
                    <a:pt x="41785" y="55446"/>
                  </a:lnTo>
                  <a:lnTo>
                    <a:pt x="41785" y="55446"/>
                  </a:lnTo>
                  <a:lnTo>
                    <a:pt x="56249" y="40982"/>
                  </a:lnTo>
                  <a:lnTo>
                    <a:pt x="63749" y="33750"/>
                  </a:lnTo>
                  <a:lnTo>
                    <a:pt x="71785" y="26785"/>
                  </a:lnTo>
                  <a:lnTo>
                    <a:pt x="80357" y="19553"/>
                  </a:lnTo>
                  <a:lnTo>
                    <a:pt x="89464" y="12857"/>
                  </a:lnTo>
                  <a:lnTo>
                    <a:pt x="99107" y="6696"/>
                  </a:lnTo>
                  <a:lnTo>
                    <a:pt x="110357" y="803"/>
                  </a:lnTo>
                  <a:lnTo>
                    <a:pt x="110357" y="803"/>
                  </a:lnTo>
                  <a:lnTo>
                    <a:pt x="111964" y="0"/>
                  </a:lnTo>
                  <a:lnTo>
                    <a:pt x="114107" y="0"/>
                  </a:lnTo>
                  <a:lnTo>
                    <a:pt x="115714" y="0"/>
                  </a:lnTo>
                  <a:lnTo>
                    <a:pt x="117857" y="803"/>
                  </a:lnTo>
                  <a:lnTo>
                    <a:pt x="118928" y="1339"/>
                  </a:lnTo>
                  <a:lnTo>
                    <a:pt x="119999" y="2410"/>
                  </a:lnTo>
                  <a:lnTo>
                    <a:pt x="119999" y="3214"/>
                  </a:lnTo>
                  <a:lnTo>
                    <a:pt x="118392" y="4285"/>
                  </a:lnTo>
                  <a:lnTo>
                    <a:pt x="118392" y="42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3" name="Google Shape;623;p25"/>
            <p:cNvSpPr/>
            <p:nvPr/>
          </p:nvSpPr>
          <p:spPr>
            <a:xfrm>
              <a:off x="4087" y="2976"/>
              <a:ext cx="113" cy="101"/>
            </a:xfrm>
            <a:custGeom>
              <a:rect b="b" l="l" r="r" t="t"/>
              <a:pathLst>
                <a:path extrusionOk="0" h="120000" w="120000">
                  <a:moveTo>
                    <a:pt x="118938" y="84356"/>
                  </a:moveTo>
                  <a:lnTo>
                    <a:pt x="118938" y="84356"/>
                  </a:lnTo>
                  <a:lnTo>
                    <a:pt x="95575" y="55841"/>
                  </a:lnTo>
                  <a:lnTo>
                    <a:pt x="83893" y="42772"/>
                  </a:lnTo>
                  <a:lnTo>
                    <a:pt x="72212" y="32079"/>
                  </a:lnTo>
                  <a:lnTo>
                    <a:pt x="59469" y="21386"/>
                  </a:lnTo>
                  <a:lnTo>
                    <a:pt x="45663" y="11881"/>
                  </a:lnTo>
                  <a:lnTo>
                    <a:pt x="31858" y="5940"/>
                  </a:lnTo>
                  <a:lnTo>
                    <a:pt x="14867" y="0"/>
                  </a:lnTo>
                  <a:lnTo>
                    <a:pt x="14867" y="0"/>
                  </a:lnTo>
                  <a:lnTo>
                    <a:pt x="10619" y="7128"/>
                  </a:lnTo>
                  <a:lnTo>
                    <a:pt x="5309" y="14257"/>
                  </a:lnTo>
                  <a:lnTo>
                    <a:pt x="2123" y="20198"/>
                  </a:lnTo>
                  <a:lnTo>
                    <a:pt x="1061" y="27326"/>
                  </a:lnTo>
                  <a:lnTo>
                    <a:pt x="0" y="34455"/>
                  </a:lnTo>
                  <a:lnTo>
                    <a:pt x="0" y="41584"/>
                  </a:lnTo>
                  <a:lnTo>
                    <a:pt x="1061" y="48712"/>
                  </a:lnTo>
                  <a:lnTo>
                    <a:pt x="4247" y="55841"/>
                  </a:lnTo>
                  <a:lnTo>
                    <a:pt x="10619" y="68910"/>
                  </a:lnTo>
                  <a:lnTo>
                    <a:pt x="18053" y="81980"/>
                  </a:lnTo>
                  <a:lnTo>
                    <a:pt x="27610" y="92673"/>
                  </a:lnTo>
                  <a:lnTo>
                    <a:pt x="39292" y="102178"/>
                  </a:lnTo>
                  <a:lnTo>
                    <a:pt x="52035" y="110495"/>
                  </a:lnTo>
                  <a:lnTo>
                    <a:pt x="64778" y="116435"/>
                  </a:lnTo>
                  <a:lnTo>
                    <a:pt x="77522" y="120000"/>
                  </a:lnTo>
                  <a:lnTo>
                    <a:pt x="90265" y="120000"/>
                  </a:lnTo>
                  <a:lnTo>
                    <a:pt x="95575" y="120000"/>
                  </a:lnTo>
                  <a:lnTo>
                    <a:pt x="100884" y="118811"/>
                  </a:lnTo>
                  <a:lnTo>
                    <a:pt x="106194" y="116435"/>
                  </a:lnTo>
                  <a:lnTo>
                    <a:pt x="109380" y="112871"/>
                  </a:lnTo>
                  <a:lnTo>
                    <a:pt x="113628" y="109306"/>
                  </a:lnTo>
                  <a:lnTo>
                    <a:pt x="115752" y="103366"/>
                  </a:lnTo>
                  <a:lnTo>
                    <a:pt x="118938" y="97425"/>
                  </a:lnTo>
                  <a:lnTo>
                    <a:pt x="120000" y="89108"/>
                  </a:lnTo>
                  <a:lnTo>
                    <a:pt x="118938" y="84356"/>
                  </a:lnTo>
                  <a:close/>
                </a:path>
              </a:pathLst>
            </a:custGeom>
            <a:solidFill>
              <a:srgbClr val="FEC21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4" name="Google Shape;624;p25"/>
            <p:cNvSpPr/>
            <p:nvPr/>
          </p:nvSpPr>
          <p:spPr>
            <a:xfrm>
              <a:off x="4077" y="2967"/>
              <a:ext cx="133" cy="121"/>
            </a:xfrm>
            <a:custGeom>
              <a:rect b="b" l="l" r="r" t="t"/>
              <a:pathLst>
                <a:path extrusionOk="0" h="120000" w="120000">
                  <a:moveTo>
                    <a:pt x="7218" y="14876"/>
                  </a:moveTo>
                  <a:lnTo>
                    <a:pt x="7218" y="14876"/>
                  </a:lnTo>
                  <a:lnTo>
                    <a:pt x="2706" y="23801"/>
                  </a:lnTo>
                  <a:lnTo>
                    <a:pt x="1804" y="32727"/>
                  </a:lnTo>
                  <a:lnTo>
                    <a:pt x="0" y="42644"/>
                  </a:lnTo>
                  <a:lnTo>
                    <a:pt x="2706" y="52561"/>
                  </a:lnTo>
                  <a:lnTo>
                    <a:pt x="4511" y="61487"/>
                  </a:lnTo>
                  <a:lnTo>
                    <a:pt x="9022" y="70413"/>
                  </a:lnTo>
                  <a:lnTo>
                    <a:pt x="14436" y="78347"/>
                  </a:lnTo>
                  <a:lnTo>
                    <a:pt x="19849" y="85289"/>
                  </a:lnTo>
                  <a:lnTo>
                    <a:pt x="19849" y="85289"/>
                  </a:lnTo>
                  <a:lnTo>
                    <a:pt x="26165" y="92231"/>
                  </a:lnTo>
                  <a:lnTo>
                    <a:pt x="32481" y="100165"/>
                  </a:lnTo>
                  <a:lnTo>
                    <a:pt x="41503" y="104132"/>
                  </a:lnTo>
                  <a:lnTo>
                    <a:pt x="48721" y="110082"/>
                  </a:lnTo>
                  <a:lnTo>
                    <a:pt x="57744" y="114049"/>
                  </a:lnTo>
                  <a:lnTo>
                    <a:pt x="67669" y="118016"/>
                  </a:lnTo>
                  <a:lnTo>
                    <a:pt x="75789" y="119008"/>
                  </a:lnTo>
                  <a:lnTo>
                    <a:pt x="84812" y="120000"/>
                  </a:lnTo>
                  <a:lnTo>
                    <a:pt x="84812" y="120000"/>
                  </a:lnTo>
                  <a:lnTo>
                    <a:pt x="92030" y="119008"/>
                  </a:lnTo>
                  <a:lnTo>
                    <a:pt x="100150" y="115041"/>
                  </a:lnTo>
                  <a:lnTo>
                    <a:pt x="106466" y="112066"/>
                  </a:lnTo>
                  <a:lnTo>
                    <a:pt x="111879" y="106115"/>
                  </a:lnTo>
                  <a:lnTo>
                    <a:pt x="116390" y="100165"/>
                  </a:lnTo>
                  <a:lnTo>
                    <a:pt x="118195" y="92231"/>
                  </a:lnTo>
                  <a:lnTo>
                    <a:pt x="120000" y="84297"/>
                  </a:lnTo>
                  <a:lnTo>
                    <a:pt x="118195" y="76363"/>
                  </a:lnTo>
                  <a:lnTo>
                    <a:pt x="118195" y="76363"/>
                  </a:lnTo>
                  <a:lnTo>
                    <a:pt x="117293" y="72396"/>
                  </a:lnTo>
                  <a:lnTo>
                    <a:pt x="115488" y="70413"/>
                  </a:lnTo>
                  <a:lnTo>
                    <a:pt x="115488" y="70413"/>
                  </a:lnTo>
                  <a:lnTo>
                    <a:pt x="93834" y="44628"/>
                  </a:lnTo>
                  <a:lnTo>
                    <a:pt x="78496" y="30743"/>
                  </a:lnTo>
                  <a:lnTo>
                    <a:pt x="62255" y="16859"/>
                  </a:lnTo>
                  <a:lnTo>
                    <a:pt x="54135" y="10909"/>
                  </a:lnTo>
                  <a:lnTo>
                    <a:pt x="46917" y="5950"/>
                  </a:lnTo>
                  <a:lnTo>
                    <a:pt x="37894" y="1983"/>
                  </a:lnTo>
                  <a:lnTo>
                    <a:pt x="30676" y="0"/>
                  </a:lnTo>
                  <a:lnTo>
                    <a:pt x="24360" y="0"/>
                  </a:lnTo>
                  <a:lnTo>
                    <a:pt x="18045" y="1983"/>
                  </a:lnTo>
                  <a:lnTo>
                    <a:pt x="10827" y="6942"/>
                  </a:lnTo>
                  <a:lnTo>
                    <a:pt x="7218" y="14876"/>
                  </a:lnTo>
                  <a:lnTo>
                    <a:pt x="7218" y="14876"/>
                  </a:lnTo>
                  <a:close/>
                  <a:moveTo>
                    <a:pt x="25263" y="20826"/>
                  </a:moveTo>
                  <a:lnTo>
                    <a:pt x="25263" y="20826"/>
                  </a:lnTo>
                  <a:lnTo>
                    <a:pt x="36992" y="24793"/>
                  </a:lnTo>
                  <a:lnTo>
                    <a:pt x="47819" y="30743"/>
                  </a:lnTo>
                  <a:lnTo>
                    <a:pt x="57744" y="37685"/>
                  </a:lnTo>
                  <a:lnTo>
                    <a:pt x="67669" y="46611"/>
                  </a:lnTo>
                  <a:lnTo>
                    <a:pt x="75789" y="54545"/>
                  </a:lnTo>
                  <a:lnTo>
                    <a:pt x="84812" y="64462"/>
                  </a:lnTo>
                  <a:lnTo>
                    <a:pt x="101954" y="84297"/>
                  </a:lnTo>
                  <a:lnTo>
                    <a:pt x="101954" y="84297"/>
                  </a:lnTo>
                  <a:lnTo>
                    <a:pt x="101954" y="88264"/>
                  </a:lnTo>
                  <a:lnTo>
                    <a:pt x="100150" y="91239"/>
                  </a:lnTo>
                  <a:lnTo>
                    <a:pt x="97443" y="94214"/>
                  </a:lnTo>
                  <a:lnTo>
                    <a:pt x="94736" y="96198"/>
                  </a:lnTo>
                  <a:lnTo>
                    <a:pt x="86616" y="100165"/>
                  </a:lnTo>
                  <a:lnTo>
                    <a:pt x="80300" y="100165"/>
                  </a:lnTo>
                  <a:lnTo>
                    <a:pt x="80300" y="100165"/>
                  </a:lnTo>
                  <a:lnTo>
                    <a:pt x="70375" y="97190"/>
                  </a:lnTo>
                  <a:lnTo>
                    <a:pt x="62255" y="95206"/>
                  </a:lnTo>
                  <a:lnTo>
                    <a:pt x="53233" y="90247"/>
                  </a:lnTo>
                  <a:lnTo>
                    <a:pt x="46015" y="84297"/>
                  </a:lnTo>
                  <a:lnTo>
                    <a:pt x="46015" y="84297"/>
                  </a:lnTo>
                  <a:lnTo>
                    <a:pt x="37894" y="78347"/>
                  </a:lnTo>
                  <a:lnTo>
                    <a:pt x="32481" y="71404"/>
                  </a:lnTo>
                  <a:lnTo>
                    <a:pt x="26165" y="64462"/>
                  </a:lnTo>
                  <a:lnTo>
                    <a:pt x="21654" y="55537"/>
                  </a:lnTo>
                  <a:lnTo>
                    <a:pt x="19849" y="47603"/>
                  </a:lnTo>
                  <a:lnTo>
                    <a:pt x="18947" y="37685"/>
                  </a:lnTo>
                  <a:lnTo>
                    <a:pt x="20751" y="29752"/>
                  </a:lnTo>
                  <a:lnTo>
                    <a:pt x="25263" y="20826"/>
                  </a:lnTo>
                  <a:lnTo>
                    <a:pt x="25263" y="208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5" name="Google Shape;625;p25"/>
            <p:cNvSpPr/>
            <p:nvPr/>
          </p:nvSpPr>
          <p:spPr>
            <a:xfrm>
              <a:off x="3493" y="2102"/>
              <a:ext cx="548" cy="119"/>
            </a:xfrm>
            <a:custGeom>
              <a:rect b="b" l="l" r="r" t="t"/>
              <a:pathLst>
                <a:path extrusionOk="0" h="120000" w="120000">
                  <a:moveTo>
                    <a:pt x="116496" y="2016"/>
                  </a:moveTo>
                  <a:lnTo>
                    <a:pt x="116496" y="2016"/>
                  </a:lnTo>
                  <a:lnTo>
                    <a:pt x="110583" y="14117"/>
                  </a:lnTo>
                  <a:lnTo>
                    <a:pt x="104671" y="23193"/>
                  </a:lnTo>
                  <a:lnTo>
                    <a:pt x="98540" y="30252"/>
                  </a:lnTo>
                  <a:lnTo>
                    <a:pt x="92189" y="38319"/>
                  </a:lnTo>
                  <a:lnTo>
                    <a:pt x="85839" y="42352"/>
                  </a:lnTo>
                  <a:lnTo>
                    <a:pt x="79489" y="48403"/>
                  </a:lnTo>
                  <a:lnTo>
                    <a:pt x="67226" y="58487"/>
                  </a:lnTo>
                  <a:lnTo>
                    <a:pt x="67226" y="58487"/>
                  </a:lnTo>
                  <a:lnTo>
                    <a:pt x="60875" y="63529"/>
                  </a:lnTo>
                  <a:lnTo>
                    <a:pt x="54963" y="66554"/>
                  </a:lnTo>
                  <a:lnTo>
                    <a:pt x="48613" y="70588"/>
                  </a:lnTo>
                  <a:lnTo>
                    <a:pt x="42262" y="71596"/>
                  </a:lnTo>
                  <a:lnTo>
                    <a:pt x="35912" y="72605"/>
                  </a:lnTo>
                  <a:lnTo>
                    <a:pt x="29562" y="71596"/>
                  </a:lnTo>
                  <a:lnTo>
                    <a:pt x="23649" y="69579"/>
                  </a:lnTo>
                  <a:lnTo>
                    <a:pt x="17518" y="64537"/>
                  </a:lnTo>
                  <a:lnTo>
                    <a:pt x="17518" y="64537"/>
                  </a:lnTo>
                  <a:lnTo>
                    <a:pt x="16423" y="58487"/>
                  </a:lnTo>
                  <a:lnTo>
                    <a:pt x="15328" y="52436"/>
                  </a:lnTo>
                  <a:lnTo>
                    <a:pt x="13357" y="42352"/>
                  </a:lnTo>
                  <a:lnTo>
                    <a:pt x="10729" y="33277"/>
                  </a:lnTo>
                  <a:lnTo>
                    <a:pt x="8102" y="24201"/>
                  </a:lnTo>
                  <a:lnTo>
                    <a:pt x="8102" y="24201"/>
                  </a:lnTo>
                  <a:lnTo>
                    <a:pt x="7226" y="23193"/>
                  </a:lnTo>
                  <a:lnTo>
                    <a:pt x="6569" y="23193"/>
                  </a:lnTo>
                  <a:lnTo>
                    <a:pt x="5693" y="24201"/>
                  </a:lnTo>
                  <a:lnTo>
                    <a:pt x="4817" y="27226"/>
                  </a:lnTo>
                  <a:lnTo>
                    <a:pt x="4598" y="29243"/>
                  </a:lnTo>
                  <a:lnTo>
                    <a:pt x="4379" y="33277"/>
                  </a:lnTo>
                  <a:lnTo>
                    <a:pt x="4598" y="36302"/>
                  </a:lnTo>
                  <a:lnTo>
                    <a:pt x="5255" y="40336"/>
                  </a:lnTo>
                  <a:lnTo>
                    <a:pt x="5255" y="40336"/>
                  </a:lnTo>
                  <a:lnTo>
                    <a:pt x="8759" y="51428"/>
                  </a:lnTo>
                  <a:lnTo>
                    <a:pt x="10510" y="57478"/>
                  </a:lnTo>
                  <a:lnTo>
                    <a:pt x="12043" y="64537"/>
                  </a:lnTo>
                  <a:lnTo>
                    <a:pt x="12043" y="64537"/>
                  </a:lnTo>
                  <a:lnTo>
                    <a:pt x="10948" y="63529"/>
                  </a:lnTo>
                  <a:lnTo>
                    <a:pt x="9635" y="60504"/>
                  </a:lnTo>
                  <a:lnTo>
                    <a:pt x="7445" y="54453"/>
                  </a:lnTo>
                  <a:lnTo>
                    <a:pt x="5255" y="48403"/>
                  </a:lnTo>
                  <a:lnTo>
                    <a:pt x="3065" y="44369"/>
                  </a:lnTo>
                  <a:lnTo>
                    <a:pt x="3065" y="44369"/>
                  </a:lnTo>
                  <a:lnTo>
                    <a:pt x="2189" y="42352"/>
                  </a:lnTo>
                  <a:lnTo>
                    <a:pt x="1532" y="44369"/>
                  </a:lnTo>
                  <a:lnTo>
                    <a:pt x="656" y="46386"/>
                  </a:lnTo>
                  <a:lnTo>
                    <a:pt x="218" y="48403"/>
                  </a:lnTo>
                  <a:lnTo>
                    <a:pt x="0" y="52436"/>
                  </a:lnTo>
                  <a:lnTo>
                    <a:pt x="218" y="56470"/>
                  </a:lnTo>
                  <a:lnTo>
                    <a:pt x="437" y="59495"/>
                  </a:lnTo>
                  <a:lnTo>
                    <a:pt x="1313" y="62521"/>
                  </a:lnTo>
                  <a:lnTo>
                    <a:pt x="1313" y="62521"/>
                  </a:lnTo>
                  <a:lnTo>
                    <a:pt x="3503" y="66554"/>
                  </a:lnTo>
                  <a:lnTo>
                    <a:pt x="6131" y="74621"/>
                  </a:lnTo>
                  <a:lnTo>
                    <a:pt x="8540" y="80672"/>
                  </a:lnTo>
                  <a:lnTo>
                    <a:pt x="9854" y="82689"/>
                  </a:lnTo>
                  <a:lnTo>
                    <a:pt x="11167" y="83697"/>
                  </a:lnTo>
                  <a:lnTo>
                    <a:pt x="11167" y="83697"/>
                  </a:lnTo>
                  <a:lnTo>
                    <a:pt x="9854" y="89747"/>
                  </a:lnTo>
                  <a:lnTo>
                    <a:pt x="8321" y="94789"/>
                  </a:lnTo>
                  <a:lnTo>
                    <a:pt x="6788" y="98823"/>
                  </a:lnTo>
                  <a:lnTo>
                    <a:pt x="5255" y="99831"/>
                  </a:lnTo>
                  <a:lnTo>
                    <a:pt x="5255" y="99831"/>
                  </a:lnTo>
                  <a:lnTo>
                    <a:pt x="4160" y="100840"/>
                  </a:lnTo>
                  <a:lnTo>
                    <a:pt x="3503" y="102857"/>
                  </a:lnTo>
                  <a:lnTo>
                    <a:pt x="3284" y="106890"/>
                  </a:lnTo>
                  <a:lnTo>
                    <a:pt x="3065" y="110924"/>
                  </a:lnTo>
                  <a:lnTo>
                    <a:pt x="3284" y="113949"/>
                  </a:lnTo>
                  <a:lnTo>
                    <a:pt x="3941" y="116974"/>
                  </a:lnTo>
                  <a:lnTo>
                    <a:pt x="4379" y="118991"/>
                  </a:lnTo>
                  <a:lnTo>
                    <a:pt x="5474" y="120000"/>
                  </a:lnTo>
                  <a:lnTo>
                    <a:pt x="5474" y="120000"/>
                  </a:lnTo>
                  <a:lnTo>
                    <a:pt x="7226" y="118991"/>
                  </a:lnTo>
                  <a:lnTo>
                    <a:pt x="8759" y="116974"/>
                  </a:lnTo>
                  <a:lnTo>
                    <a:pt x="10510" y="112941"/>
                  </a:lnTo>
                  <a:lnTo>
                    <a:pt x="12043" y="107899"/>
                  </a:lnTo>
                  <a:lnTo>
                    <a:pt x="13357" y="102857"/>
                  </a:lnTo>
                  <a:lnTo>
                    <a:pt x="14452" y="96806"/>
                  </a:lnTo>
                  <a:lnTo>
                    <a:pt x="15766" y="90756"/>
                  </a:lnTo>
                  <a:lnTo>
                    <a:pt x="16423" y="83697"/>
                  </a:lnTo>
                  <a:lnTo>
                    <a:pt x="16423" y="83697"/>
                  </a:lnTo>
                  <a:lnTo>
                    <a:pt x="22773" y="88739"/>
                  </a:lnTo>
                  <a:lnTo>
                    <a:pt x="29124" y="92773"/>
                  </a:lnTo>
                  <a:lnTo>
                    <a:pt x="35693" y="92773"/>
                  </a:lnTo>
                  <a:lnTo>
                    <a:pt x="42043" y="90756"/>
                  </a:lnTo>
                  <a:lnTo>
                    <a:pt x="48175" y="89747"/>
                  </a:lnTo>
                  <a:lnTo>
                    <a:pt x="54525" y="86722"/>
                  </a:lnTo>
                  <a:lnTo>
                    <a:pt x="67445" y="77647"/>
                  </a:lnTo>
                  <a:lnTo>
                    <a:pt x="67445" y="77647"/>
                  </a:lnTo>
                  <a:lnTo>
                    <a:pt x="80583" y="69579"/>
                  </a:lnTo>
                  <a:lnTo>
                    <a:pt x="87153" y="63529"/>
                  </a:lnTo>
                  <a:lnTo>
                    <a:pt x="93722" y="57478"/>
                  </a:lnTo>
                  <a:lnTo>
                    <a:pt x="100291" y="50420"/>
                  </a:lnTo>
                  <a:lnTo>
                    <a:pt x="106642" y="41344"/>
                  </a:lnTo>
                  <a:lnTo>
                    <a:pt x="112992" y="30252"/>
                  </a:lnTo>
                  <a:lnTo>
                    <a:pt x="119124" y="18151"/>
                  </a:lnTo>
                  <a:lnTo>
                    <a:pt x="119124" y="18151"/>
                  </a:lnTo>
                  <a:lnTo>
                    <a:pt x="119562" y="16134"/>
                  </a:lnTo>
                  <a:lnTo>
                    <a:pt x="120000" y="12100"/>
                  </a:lnTo>
                  <a:lnTo>
                    <a:pt x="119781" y="9075"/>
                  </a:lnTo>
                  <a:lnTo>
                    <a:pt x="119562" y="5042"/>
                  </a:lnTo>
                  <a:lnTo>
                    <a:pt x="119124" y="3025"/>
                  </a:lnTo>
                  <a:lnTo>
                    <a:pt x="118248" y="2016"/>
                  </a:lnTo>
                  <a:lnTo>
                    <a:pt x="117372" y="0"/>
                  </a:lnTo>
                  <a:lnTo>
                    <a:pt x="116496" y="2016"/>
                  </a:lnTo>
                  <a:lnTo>
                    <a:pt x="116496" y="20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6" name="Google Shape;626;p25"/>
            <p:cNvSpPr/>
            <p:nvPr/>
          </p:nvSpPr>
          <p:spPr>
            <a:xfrm>
              <a:off x="4234" y="2221"/>
              <a:ext cx="535" cy="169"/>
            </a:xfrm>
            <a:custGeom>
              <a:rect b="b" l="l" r="r" t="t"/>
              <a:pathLst>
                <a:path extrusionOk="0" h="120000" w="120000">
                  <a:moveTo>
                    <a:pt x="117532" y="64615"/>
                  </a:moveTo>
                  <a:lnTo>
                    <a:pt x="117532" y="64615"/>
                  </a:lnTo>
                  <a:lnTo>
                    <a:pt x="115962" y="66745"/>
                  </a:lnTo>
                  <a:lnTo>
                    <a:pt x="114168" y="68875"/>
                  </a:lnTo>
                  <a:lnTo>
                    <a:pt x="110579" y="73136"/>
                  </a:lnTo>
                  <a:lnTo>
                    <a:pt x="110579" y="73136"/>
                  </a:lnTo>
                  <a:lnTo>
                    <a:pt x="113943" y="67455"/>
                  </a:lnTo>
                  <a:lnTo>
                    <a:pt x="116859" y="61775"/>
                  </a:lnTo>
                  <a:lnTo>
                    <a:pt x="116859" y="61775"/>
                  </a:lnTo>
                  <a:lnTo>
                    <a:pt x="117532" y="59644"/>
                  </a:lnTo>
                  <a:lnTo>
                    <a:pt x="117981" y="57514"/>
                  </a:lnTo>
                  <a:lnTo>
                    <a:pt x="117981" y="54674"/>
                  </a:lnTo>
                  <a:lnTo>
                    <a:pt x="117532" y="51834"/>
                  </a:lnTo>
                  <a:lnTo>
                    <a:pt x="117308" y="49704"/>
                  </a:lnTo>
                  <a:lnTo>
                    <a:pt x="116635" y="48994"/>
                  </a:lnTo>
                  <a:lnTo>
                    <a:pt x="115738" y="47573"/>
                  </a:lnTo>
                  <a:lnTo>
                    <a:pt x="114841" y="49704"/>
                  </a:lnTo>
                  <a:lnTo>
                    <a:pt x="114841" y="49704"/>
                  </a:lnTo>
                  <a:lnTo>
                    <a:pt x="111700" y="54674"/>
                  </a:lnTo>
                  <a:lnTo>
                    <a:pt x="108785" y="60355"/>
                  </a:lnTo>
                  <a:lnTo>
                    <a:pt x="106093" y="67455"/>
                  </a:lnTo>
                  <a:lnTo>
                    <a:pt x="104971" y="71715"/>
                  </a:lnTo>
                  <a:lnTo>
                    <a:pt x="103850" y="75976"/>
                  </a:lnTo>
                  <a:lnTo>
                    <a:pt x="103850" y="75976"/>
                  </a:lnTo>
                  <a:lnTo>
                    <a:pt x="103401" y="77396"/>
                  </a:lnTo>
                  <a:lnTo>
                    <a:pt x="103401" y="77396"/>
                  </a:lnTo>
                  <a:lnTo>
                    <a:pt x="96897" y="79526"/>
                  </a:lnTo>
                  <a:lnTo>
                    <a:pt x="90168" y="79526"/>
                  </a:lnTo>
                  <a:lnTo>
                    <a:pt x="83439" y="77396"/>
                  </a:lnTo>
                  <a:lnTo>
                    <a:pt x="76934" y="75266"/>
                  </a:lnTo>
                  <a:lnTo>
                    <a:pt x="70205" y="71005"/>
                  </a:lnTo>
                  <a:lnTo>
                    <a:pt x="63700" y="66745"/>
                  </a:lnTo>
                  <a:lnTo>
                    <a:pt x="50915" y="55384"/>
                  </a:lnTo>
                  <a:lnTo>
                    <a:pt x="50915" y="55384"/>
                  </a:lnTo>
                  <a:lnTo>
                    <a:pt x="38579" y="45443"/>
                  </a:lnTo>
                  <a:lnTo>
                    <a:pt x="32523" y="39053"/>
                  </a:lnTo>
                  <a:lnTo>
                    <a:pt x="26467" y="33372"/>
                  </a:lnTo>
                  <a:lnTo>
                    <a:pt x="20635" y="27692"/>
                  </a:lnTo>
                  <a:lnTo>
                    <a:pt x="14803" y="19881"/>
                  </a:lnTo>
                  <a:lnTo>
                    <a:pt x="8971" y="11360"/>
                  </a:lnTo>
                  <a:lnTo>
                    <a:pt x="3364" y="2130"/>
                  </a:lnTo>
                  <a:lnTo>
                    <a:pt x="3364" y="2130"/>
                  </a:lnTo>
                  <a:lnTo>
                    <a:pt x="2691" y="0"/>
                  </a:lnTo>
                  <a:lnTo>
                    <a:pt x="1794" y="0"/>
                  </a:lnTo>
                  <a:lnTo>
                    <a:pt x="897" y="2130"/>
                  </a:lnTo>
                  <a:lnTo>
                    <a:pt x="448" y="3550"/>
                  </a:lnTo>
                  <a:lnTo>
                    <a:pt x="224" y="6390"/>
                  </a:lnTo>
                  <a:lnTo>
                    <a:pt x="0" y="8520"/>
                  </a:lnTo>
                  <a:lnTo>
                    <a:pt x="224" y="11360"/>
                  </a:lnTo>
                  <a:lnTo>
                    <a:pt x="897" y="12781"/>
                  </a:lnTo>
                  <a:lnTo>
                    <a:pt x="897" y="12781"/>
                  </a:lnTo>
                  <a:lnTo>
                    <a:pt x="6728" y="23431"/>
                  </a:lnTo>
                  <a:lnTo>
                    <a:pt x="12560" y="32662"/>
                  </a:lnTo>
                  <a:lnTo>
                    <a:pt x="18392" y="40473"/>
                  </a:lnTo>
                  <a:lnTo>
                    <a:pt x="24672" y="46863"/>
                  </a:lnTo>
                  <a:lnTo>
                    <a:pt x="30953" y="53254"/>
                  </a:lnTo>
                  <a:lnTo>
                    <a:pt x="37009" y="58224"/>
                  </a:lnTo>
                  <a:lnTo>
                    <a:pt x="49570" y="68875"/>
                  </a:lnTo>
                  <a:lnTo>
                    <a:pt x="49570" y="68875"/>
                  </a:lnTo>
                  <a:lnTo>
                    <a:pt x="63028" y="80236"/>
                  </a:lnTo>
                  <a:lnTo>
                    <a:pt x="69757" y="84497"/>
                  </a:lnTo>
                  <a:lnTo>
                    <a:pt x="76485" y="88757"/>
                  </a:lnTo>
                  <a:lnTo>
                    <a:pt x="83214" y="91597"/>
                  </a:lnTo>
                  <a:lnTo>
                    <a:pt x="90168" y="93017"/>
                  </a:lnTo>
                  <a:lnTo>
                    <a:pt x="96897" y="93017"/>
                  </a:lnTo>
                  <a:lnTo>
                    <a:pt x="103626" y="91597"/>
                  </a:lnTo>
                  <a:lnTo>
                    <a:pt x="103626" y="91597"/>
                  </a:lnTo>
                  <a:lnTo>
                    <a:pt x="104523" y="96568"/>
                  </a:lnTo>
                  <a:lnTo>
                    <a:pt x="105420" y="101538"/>
                  </a:lnTo>
                  <a:lnTo>
                    <a:pt x="106542" y="106508"/>
                  </a:lnTo>
                  <a:lnTo>
                    <a:pt x="107887" y="110059"/>
                  </a:lnTo>
                  <a:lnTo>
                    <a:pt x="109457" y="114319"/>
                  </a:lnTo>
                  <a:lnTo>
                    <a:pt x="111252" y="117159"/>
                  </a:lnTo>
                  <a:lnTo>
                    <a:pt x="112822" y="119289"/>
                  </a:lnTo>
                  <a:lnTo>
                    <a:pt x="114392" y="120000"/>
                  </a:lnTo>
                  <a:lnTo>
                    <a:pt x="114392" y="120000"/>
                  </a:lnTo>
                  <a:lnTo>
                    <a:pt x="115514" y="120000"/>
                  </a:lnTo>
                  <a:lnTo>
                    <a:pt x="115962" y="118579"/>
                  </a:lnTo>
                  <a:lnTo>
                    <a:pt x="116635" y="117159"/>
                  </a:lnTo>
                  <a:lnTo>
                    <a:pt x="116859" y="114319"/>
                  </a:lnTo>
                  <a:lnTo>
                    <a:pt x="116635" y="111479"/>
                  </a:lnTo>
                  <a:lnTo>
                    <a:pt x="116186" y="109349"/>
                  </a:lnTo>
                  <a:lnTo>
                    <a:pt x="115738" y="107218"/>
                  </a:lnTo>
                  <a:lnTo>
                    <a:pt x="114616" y="105798"/>
                  </a:lnTo>
                  <a:lnTo>
                    <a:pt x="114616" y="105798"/>
                  </a:lnTo>
                  <a:lnTo>
                    <a:pt x="113943" y="105798"/>
                  </a:lnTo>
                  <a:lnTo>
                    <a:pt x="112822" y="104378"/>
                  </a:lnTo>
                  <a:lnTo>
                    <a:pt x="111252" y="100828"/>
                  </a:lnTo>
                  <a:lnTo>
                    <a:pt x="109457" y="95857"/>
                  </a:lnTo>
                  <a:lnTo>
                    <a:pt x="108560" y="89467"/>
                  </a:lnTo>
                  <a:lnTo>
                    <a:pt x="108560" y="89467"/>
                  </a:lnTo>
                  <a:lnTo>
                    <a:pt x="110803" y="88047"/>
                  </a:lnTo>
                  <a:lnTo>
                    <a:pt x="113271" y="84497"/>
                  </a:lnTo>
                  <a:lnTo>
                    <a:pt x="115962" y="80946"/>
                  </a:lnTo>
                  <a:lnTo>
                    <a:pt x="118429" y="79526"/>
                  </a:lnTo>
                  <a:lnTo>
                    <a:pt x="118429" y="79526"/>
                  </a:lnTo>
                  <a:lnTo>
                    <a:pt x="119327" y="77396"/>
                  </a:lnTo>
                  <a:lnTo>
                    <a:pt x="119775" y="75976"/>
                  </a:lnTo>
                  <a:lnTo>
                    <a:pt x="120000" y="73136"/>
                  </a:lnTo>
                  <a:lnTo>
                    <a:pt x="120000" y="71005"/>
                  </a:lnTo>
                  <a:lnTo>
                    <a:pt x="119775" y="68165"/>
                  </a:lnTo>
                  <a:lnTo>
                    <a:pt x="119327" y="66035"/>
                  </a:lnTo>
                  <a:lnTo>
                    <a:pt x="118429" y="64615"/>
                  </a:lnTo>
                  <a:lnTo>
                    <a:pt x="117532" y="64615"/>
                  </a:lnTo>
                  <a:lnTo>
                    <a:pt x="117532" y="646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7" name="Google Shape;627;p25"/>
            <p:cNvSpPr/>
            <p:nvPr/>
          </p:nvSpPr>
          <p:spPr>
            <a:xfrm>
              <a:off x="3831" y="2051"/>
              <a:ext cx="532" cy="607"/>
            </a:xfrm>
            <a:custGeom>
              <a:rect b="b" l="l" r="r" t="t"/>
              <a:pathLst>
                <a:path extrusionOk="0" h="120000" w="120000">
                  <a:moveTo>
                    <a:pt x="8345" y="64645"/>
                  </a:moveTo>
                  <a:lnTo>
                    <a:pt x="8345" y="64645"/>
                  </a:lnTo>
                  <a:lnTo>
                    <a:pt x="7443" y="68995"/>
                  </a:lnTo>
                  <a:lnTo>
                    <a:pt x="5639" y="74530"/>
                  </a:lnTo>
                  <a:lnTo>
                    <a:pt x="4060" y="80856"/>
                  </a:lnTo>
                  <a:lnTo>
                    <a:pt x="2255" y="87578"/>
                  </a:lnTo>
                  <a:lnTo>
                    <a:pt x="902" y="93904"/>
                  </a:lnTo>
                  <a:lnTo>
                    <a:pt x="676" y="96869"/>
                  </a:lnTo>
                  <a:lnTo>
                    <a:pt x="225" y="99637"/>
                  </a:lnTo>
                  <a:lnTo>
                    <a:pt x="0" y="102009"/>
                  </a:lnTo>
                  <a:lnTo>
                    <a:pt x="225" y="103986"/>
                  </a:lnTo>
                  <a:lnTo>
                    <a:pt x="902" y="105568"/>
                  </a:lnTo>
                  <a:lnTo>
                    <a:pt x="1578" y="106754"/>
                  </a:lnTo>
                  <a:lnTo>
                    <a:pt x="1578" y="106754"/>
                  </a:lnTo>
                  <a:lnTo>
                    <a:pt x="2932" y="107742"/>
                  </a:lnTo>
                  <a:lnTo>
                    <a:pt x="4962" y="108336"/>
                  </a:lnTo>
                  <a:lnTo>
                    <a:pt x="6992" y="109126"/>
                  </a:lnTo>
                  <a:lnTo>
                    <a:pt x="9699" y="109522"/>
                  </a:lnTo>
                  <a:lnTo>
                    <a:pt x="15563" y="110313"/>
                  </a:lnTo>
                  <a:lnTo>
                    <a:pt x="21879" y="110708"/>
                  </a:lnTo>
                  <a:lnTo>
                    <a:pt x="34736" y="111103"/>
                  </a:lnTo>
                  <a:lnTo>
                    <a:pt x="40150" y="111103"/>
                  </a:lnTo>
                  <a:lnTo>
                    <a:pt x="44210" y="111499"/>
                  </a:lnTo>
                  <a:lnTo>
                    <a:pt x="44210" y="111499"/>
                  </a:lnTo>
                  <a:lnTo>
                    <a:pt x="74887" y="115057"/>
                  </a:lnTo>
                  <a:lnTo>
                    <a:pt x="74887" y="115057"/>
                  </a:lnTo>
                  <a:lnTo>
                    <a:pt x="81879" y="116243"/>
                  </a:lnTo>
                  <a:lnTo>
                    <a:pt x="93609" y="118418"/>
                  </a:lnTo>
                  <a:lnTo>
                    <a:pt x="99473" y="119011"/>
                  </a:lnTo>
                  <a:lnTo>
                    <a:pt x="104887" y="119802"/>
                  </a:lnTo>
                  <a:lnTo>
                    <a:pt x="109172" y="119999"/>
                  </a:lnTo>
                  <a:lnTo>
                    <a:pt x="110751" y="119999"/>
                  </a:lnTo>
                  <a:lnTo>
                    <a:pt x="112105" y="119802"/>
                  </a:lnTo>
                  <a:lnTo>
                    <a:pt x="112105" y="119802"/>
                  </a:lnTo>
                  <a:lnTo>
                    <a:pt x="113007" y="119011"/>
                  </a:lnTo>
                  <a:lnTo>
                    <a:pt x="113909" y="118616"/>
                  </a:lnTo>
                  <a:lnTo>
                    <a:pt x="115263" y="117034"/>
                  </a:lnTo>
                  <a:lnTo>
                    <a:pt x="116165" y="115057"/>
                  </a:lnTo>
                  <a:lnTo>
                    <a:pt x="117067" y="112883"/>
                  </a:lnTo>
                  <a:lnTo>
                    <a:pt x="117518" y="110313"/>
                  </a:lnTo>
                  <a:lnTo>
                    <a:pt x="117969" y="107940"/>
                  </a:lnTo>
                  <a:lnTo>
                    <a:pt x="118646" y="102998"/>
                  </a:lnTo>
                  <a:lnTo>
                    <a:pt x="118646" y="102998"/>
                  </a:lnTo>
                  <a:lnTo>
                    <a:pt x="119323" y="97462"/>
                  </a:lnTo>
                  <a:lnTo>
                    <a:pt x="119774" y="92125"/>
                  </a:lnTo>
                  <a:lnTo>
                    <a:pt x="120000" y="86589"/>
                  </a:lnTo>
                  <a:lnTo>
                    <a:pt x="120000" y="81449"/>
                  </a:lnTo>
                  <a:lnTo>
                    <a:pt x="119774" y="75914"/>
                  </a:lnTo>
                  <a:lnTo>
                    <a:pt x="119323" y="70774"/>
                  </a:lnTo>
                  <a:lnTo>
                    <a:pt x="118646" y="65436"/>
                  </a:lnTo>
                  <a:lnTo>
                    <a:pt x="117969" y="59901"/>
                  </a:lnTo>
                  <a:lnTo>
                    <a:pt x="115714" y="49621"/>
                  </a:lnTo>
                  <a:lnTo>
                    <a:pt x="113458" y="39143"/>
                  </a:lnTo>
                  <a:lnTo>
                    <a:pt x="108045" y="17990"/>
                  </a:lnTo>
                  <a:lnTo>
                    <a:pt x="108045" y="17990"/>
                  </a:lnTo>
                  <a:lnTo>
                    <a:pt x="107593" y="16606"/>
                  </a:lnTo>
                  <a:lnTo>
                    <a:pt x="106691" y="15222"/>
                  </a:lnTo>
                  <a:lnTo>
                    <a:pt x="105789" y="13640"/>
                  </a:lnTo>
                  <a:lnTo>
                    <a:pt x="104436" y="12257"/>
                  </a:lnTo>
                  <a:lnTo>
                    <a:pt x="102631" y="11070"/>
                  </a:lnTo>
                  <a:lnTo>
                    <a:pt x="100827" y="9884"/>
                  </a:lnTo>
                  <a:lnTo>
                    <a:pt x="96315" y="7710"/>
                  </a:lnTo>
                  <a:lnTo>
                    <a:pt x="91353" y="5733"/>
                  </a:lnTo>
                  <a:lnTo>
                    <a:pt x="85714" y="3953"/>
                  </a:lnTo>
                  <a:lnTo>
                    <a:pt x="79624" y="2570"/>
                  </a:lnTo>
                  <a:lnTo>
                    <a:pt x="73533" y="1383"/>
                  </a:lnTo>
                  <a:lnTo>
                    <a:pt x="67218" y="593"/>
                  </a:lnTo>
                  <a:lnTo>
                    <a:pt x="61353" y="197"/>
                  </a:lnTo>
                  <a:lnTo>
                    <a:pt x="55488" y="0"/>
                  </a:lnTo>
                  <a:lnTo>
                    <a:pt x="50075" y="197"/>
                  </a:lnTo>
                  <a:lnTo>
                    <a:pt x="45338" y="593"/>
                  </a:lnTo>
                  <a:lnTo>
                    <a:pt x="43082" y="1186"/>
                  </a:lnTo>
                  <a:lnTo>
                    <a:pt x="41278" y="1581"/>
                  </a:lnTo>
                  <a:lnTo>
                    <a:pt x="39699" y="2372"/>
                  </a:lnTo>
                  <a:lnTo>
                    <a:pt x="38345" y="2965"/>
                  </a:lnTo>
                  <a:lnTo>
                    <a:pt x="37218" y="3756"/>
                  </a:lnTo>
                  <a:lnTo>
                    <a:pt x="36315" y="4744"/>
                  </a:lnTo>
                  <a:lnTo>
                    <a:pt x="36315" y="4744"/>
                  </a:lnTo>
                  <a:lnTo>
                    <a:pt x="32932" y="11070"/>
                  </a:lnTo>
                  <a:lnTo>
                    <a:pt x="29097" y="17990"/>
                  </a:lnTo>
                  <a:lnTo>
                    <a:pt x="24586" y="26490"/>
                  </a:lnTo>
                  <a:lnTo>
                    <a:pt x="19849" y="35980"/>
                  </a:lnTo>
                  <a:lnTo>
                    <a:pt x="15563" y="46260"/>
                  </a:lnTo>
                  <a:lnTo>
                    <a:pt x="11503" y="55947"/>
                  </a:lnTo>
                  <a:lnTo>
                    <a:pt x="9699" y="60494"/>
                  </a:lnTo>
                  <a:lnTo>
                    <a:pt x="8345" y="64645"/>
                  </a:lnTo>
                  <a:lnTo>
                    <a:pt x="8345" y="64645"/>
                  </a:lnTo>
                  <a:close/>
                </a:path>
              </a:pathLst>
            </a:custGeom>
            <a:solidFill>
              <a:srgbClr val="FF66B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8" name="Google Shape;628;p25"/>
            <p:cNvSpPr/>
            <p:nvPr/>
          </p:nvSpPr>
          <p:spPr>
            <a:xfrm>
              <a:off x="3822" y="2039"/>
              <a:ext cx="550" cy="629"/>
            </a:xfrm>
            <a:custGeom>
              <a:rect b="b" l="l" r="r" t="t"/>
              <a:pathLst>
                <a:path extrusionOk="0" h="120000" w="120000">
                  <a:moveTo>
                    <a:pt x="118909" y="102066"/>
                  </a:moveTo>
                  <a:lnTo>
                    <a:pt x="118909" y="102066"/>
                  </a:lnTo>
                  <a:lnTo>
                    <a:pt x="119563" y="95198"/>
                  </a:lnTo>
                  <a:lnTo>
                    <a:pt x="120000" y="88521"/>
                  </a:lnTo>
                  <a:lnTo>
                    <a:pt x="120000" y="82034"/>
                  </a:lnTo>
                  <a:lnTo>
                    <a:pt x="119563" y="75166"/>
                  </a:lnTo>
                  <a:lnTo>
                    <a:pt x="119127" y="68489"/>
                  </a:lnTo>
                  <a:lnTo>
                    <a:pt x="118254" y="61812"/>
                  </a:lnTo>
                  <a:lnTo>
                    <a:pt x="116945" y="55135"/>
                  </a:lnTo>
                  <a:lnTo>
                    <a:pt x="115636" y="48457"/>
                  </a:lnTo>
                  <a:lnTo>
                    <a:pt x="115636" y="48457"/>
                  </a:lnTo>
                  <a:lnTo>
                    <a:pt x="112581" y="34721"/>
                  </a:lnTo>
                  <a:lnTo>
                    <a:pt x="109527" y="21176"/>
                  </a:lnTo>
                  <a:lnTo>
                    <a:pt x="109527" y="21176"/>
                  </a:lnTo>
                  <a:lnTo>
                    <a:pt x="108436" y="18505"/>
                  </a:lnTo>
                  <a:lnTo>
                    <a:pt x="107127" y="16025"/>
                  </a:lnTo>
                  <a:lnTo>
                    <a:pt x="105163" y="13736"/>
                  </a:lnTo>
                  <a:lnTo>
                    <a:pt x="102545" y="11637"/>
                  </a:lnTo>
                  <a:lnTo>
                    <a:pt x="102545" y="11637"/>
                  </a:lnTo>
                  <a:lnTo>
                    <a:pt x="99490" y="9538"/>
                  </a:lnTo>
                  <a:lnTo>
                    <a:pt x="95781" y="7821"/>
                  </a:lnTo>
                  <a:lnTo>
                    <a:pt x="92072" y="6295"/>
                  </a:lnTo>
                  <a:lnTo>
                    <a:pt x="88145" y="4960"/>
                  </a:lnTo>
                  <a:lnTo>
                    <a:pt x="84000" y="3815"/>
                  </a:lnTo>
                  <a:lnTo>
                    <a:pt x="80072" y="2861"/>
                  </a:lnTo>
                  <a:lnTo>
                    <a:pt x="72000" y="1526"/>
                  </a:lnTo>
                  <a:lnTo>
                    <a:pt x="72000" y="1526"/>
                  </a:lnTo>
                  <a:lnTo>
                    <a:pt x="67418" y="953"/>
                  </a:lnTo>
                  <a:lnTo>
                    <a:pt x="62181" y="381"/>
                  </a:lnTo>
                  <a:lnTo>
                    <a:pt x="56727" y="0"/>
                  </a:lnTo>
                  <a:lnTo>
                    <a:pt x="51054" y="0"/>
                  </a:lnTo>
                  <a:lnTo>
                    <a:pt x="48436" y="190"/>
                  </a:lnTo>
                  <a:lnTo>
                    <a:pt x="45818" y="572"/>
                  </a:lnTo>
                  <a:lnTo>
                    <a:pt x="43200" y="1335"/>
                  </a:lnTo>
                  <a:lnTo>
                    <a:pt x="41018" y="2289"/>
                  </a:lnTo>
                  <a:lnTo>
                    <a:pt x="38618" y="3243"/>
                  </a:lnTo>
                  <a:lnTo>
                    <a:pt x="36872" y="4578"/>
                  </a:lnTo>
                  <a:lnTo>
                    <a:pt x="35345" y="6104"/>
                  </a:lnTo>
                  <a:lnTo>
                    <a:pt x="34036" y="8012"/>
                  </a:lnTo>
                  <a:lnTo>
                    <a:pt x="34036" y="8012"/>
                  </a:lnTo>
                  <a:lnTo>
                    <a:pt x="26400" y="21748"/>
                  </a:lnTo>
                  <a:lnTo>
                    <a:pt x="22690" y="28616"/>
                  </a:lnTo>
                  <a:lnTo>
                    <a:pt x="19200" y="35675"/>
                  </a:lnTo>
                  <a:lnTo>
                    <a:pt x="16145" y="42734"/>
                  </a:lnTo>
                  <a:lnTo>
                    <a:pt x="13090" y="49793"/>
                  </a:lnTo>
                  <a:lnTo>
                    <a:pt x="10472" y="57233"/>
                  </a:lnTo>
                  <a:lnTo>
                    <a:pt x="8072" y="64483"/>
                  </a:lnTo>
                  <a:lnTo>
                    <a:pt x="8072" y="64483"/>
                  </a:lnTo>
                  <a:lnTo>
                    <a:pt x="5890" y="72305"/>
                  </a:lnTo>
                  <a:lnTo>
                    <a:pt x="3490" y="80317"/>
                  </a:lnTo>
                  <a:lnTo>
                    <a:pt x="1527" y="88330"/>
                  </a:lnTo>
                  <a:lnTo>
                    <a:pt x="654" y="92527"/>
                  </a:lnTo>
                  <a:lnTo>
                    <a:pt x="218" y="96534"/>
                  </a:lnTo>
                  <a:lnTo>
                    <a:pt x="218" y="96534"/>
                  </a:lnTo>
                  <a:lnTo>
                    <a:pt x="0" y="99205"/>
                  </a:lnTo>
                  <a:lnTo>
                    <a:pt x="0" y="101685"/>
                  </a:lnTo>
                  <a:lnTo>
                    <a:pt x="218" y="103020"/>
                  </a:lnTo>
                  <a:lnTo>
                    <a:pt x="436" y="104165"/>
                  </a:lnTo>
                  <a:lnTo>
                    <a:pt x="872" y="105310"/>
                  </a:lnTo>
                  <a:lnTo>
                    <a:pt x="1745" y="106454"/>
                  </a:lnTo>
                  <a:lnTo>
                    <a:pt x="1745" y="106454"/>
                  </a:lnTo>
                  <a:lnTo>
                    <a:pt x="3054" y="107408"/>
                  </a:lnTo>
                  <a:lnTo>
                    <a:pt x="4581" y="108362"/>
                  </a:lnTo>
                  <a:lnTo>
                    <a:pt x="6109" y="108934"/>
                  </a:lnTo>
                  <a:lnTo>
                    <a:pt x="8290" y="109507"/>
                  </a:lnTo>
                  <a:lnTo>
                    <a:pt x="12000" y="110079"/>
                  </a:lnTo>
                  <a:lnTo>
                    <a:pt x="15709" y="110651"/>
                  </a:lnTo>
                  <a:lnTo>
                    <a:pt x="15709" y="110651"/>
                  </a:lnTo>
                  <a:lnTo>
                    <a:pt x="20509" y="111033"/>
                  </a:lnTo>
                  <a:lnTo>
                    <a:pt x="25527" y="111224"/>
                  </a:lnTo>
                  <a:lnTo>
                    <a:pt x="35563" y="111224"/>
                  </a:lnTo>
                  <a:lnTo>
                    <a:pt x="35563" y="111224"/>
                  </a:lnTo>
                  <a:lnTo>
                    <a:pt x="42545" y="111796"/>
                  </a:lnTo>
                  <a:lnTo>
                    <a:pt x="49527" y="112178"/>
                  </a:lnTo>
                  <a:lnTo>
                    <a:pt x="63054" y="114085"/>
                  </a:lnTo>
                  <a:lnTo>
                    <a:pt x="63054" y="114085"/>
                  </a:lnTo>
                  <a:lnTo>
                    <a:pt x="72654" y="115421"/>
                  </a:lnTo>
                  <a:lnTo>
                    <a:pt x="82472" y="116756"/>
                  </a:lnTo>
                  <a:lnTo>
                    <a:pt x="92072" y="118282"/>
                  </a:lnTo>
                  <a:lnTo>
                    <a:pt x="101890" y="119809"/>
                  </a:lnTo>
                  <a:lnTo>
                    <a:pt x="101890" y="119809"/>
                  </a:lnTo>
                  <a:lnTo>
                    <a:pt x="104727" y="120000"/>
                  </a:lnTo>
                  <a:lnTo>
                    <a:pt x="107563" y="120000"/>
                  </a:lnTo>
                  <a:lnTo>
                    <a:pt x="108872" y="120000"/>
                  </a:lnTo>
                  <a:lnTo>
                    <a:pt x="110181" y="119809"/>
                  </a:lnTo>
                  <a:lnTo>
                    <a:pt x="111490" y="119236"/>
                  </a:lnTo>
                  <a:lnTo>
                    <a:pt x="112800" y="118664"/>
                  </a:lnTo>
                  <a:lnTo>
                    <a:pt x="112800" y="118664"/>
                  </a:lnTo>
                  <a:lnTo>
                    <a:pt x="113890" y="118092"/>
                  </a:lnTo>
                  <a:lnTo>
                    <a:pt x="114763" y="117138"/>
                  </a:lnTo>
                  <a:lnTo>
                    <a:pt x="116072" y="115421"/>
                  </a:lnTo>
                  <a:lnTo>
                    <a:pt x="116945" y="113322"/>
                  </a:lnTo>
                  <a:lnTo>
                    <a:pt x="117600" y="111033"/>
                  </a:lnTo>
                  <a:lnTo>
                    <a:pt x="118036" y="108744"/>
                  </a:lnTo>
                  <a:lnTo>
                    <a:pt x="118254" y="106263"/>
                  </a:lnTo>
                  <a:lnTo>
                    <a:pt x="118909" y="102066"/>
                  </a:lnTo>
                  <a:lnTo>
                    <a:pt x="118909" y="102066"/>
                  </a:lnTo>
                  <a:close/>
                  <a:moveTo>
                    <a:pt x="112800" y="111414"/>
                  </a:moveTo>
                  <a:lnTo>
                    <a:pt x="112800" y="111414"/>
                  </a:lnTo>
                  <a:lnTo>
                    <a:pt x="112145" y="113322"/>
                  </a:lnTo>
                  <a:lnTo>
                    <a:pt x="111272" y="114467"/>
                  </a:lnTo>
                  <a:lnTo>
                    <a:pt x="110181" y="115421"/>
                  </a:lnTo>
                  <a:lnTo>
                    <a:pt x="109090" y="115802"/>
                  </a:lnTo>
                  <a:lnTo>
                    <a:pt x="107781" y="115993"/>
                  </a:lnTo>
                  <a:lnTo>
                    <a:pt x="106254" y="115993"/>
                  </a:lnTo>
                  <a:lnTo>
                    <a:pt x="102981" y="115993"/>
                  </a:lnTo>
                  <a:lnTo>
                    <a:pt x="102981" y="115993"/>
                  </a:lnTo>
                  <a:lnTo>
                    <a:pt x="93163" y="114658"/>
                  </a:lnTo>
                  <a:lnTo>
                    <a:pt x="83563" y="113322"/>
                  </a:lnTo>
                  <a:lnTo>
                    <a:pt x="73745" y="111796"/>
                  </a:lnTo>
                  <a:lnTo>
                    <a:pt x="63927" y="110079"/>
                  </a:lnTo>
                  <a:lnTo>
                    <a:pt x="63927" y="110079"/>
                  </a:lnTo>
                  <a:lnTo>
                    <a:pt x="52145" y="108744"/>
                  </a:lnTo>
                  <a:lnTo>
                    <a:pt x="46036" y="107980"/>
                  </a:lnTo>
                  <a:lnTo>
                    <a:pt x="39927" y="107599"/>
                  </a:lnTo>
                  <a:lnTo>
                    <a:pt x="39927" y="107599"/>
                  </a:lnTo>
                  <a:lnTo>
                    <a:pt x="29018" y="107408"/>
                  </a:lnTo>
                  <a:lnTo>
                    <a:pt x="23127" y="107217"/>
                  </a:lnTo>
                  <a:lnTo>
                    <a:pt x="17672" y="106836"/>
                  </a:lnTo>
                  <a:lnTo>
                    <a:pt x="17672" y="106836"/>
                  </a:lnTo>
                  <a:lnTo>
                    <a:pt x="14618" y="106645"/>
                  </a:lnTo>
                  <a:lnTo>
                    <a:pt x="10472" y="106263"/>
                  </a:lnTo>
                  <a:lnTo>
                    <a:pt x="8509" y="105691"/>
                  </a:lnTo>
                  <a:lnTo>
                    <a:pt x="6763" y="105119"/>
                  </a:lnTo>
                  <a:lnTo>
                    <a:pt x="5454" y="104165"/>
                  </a:lnTo>
                  <a:lnTo>
                    <a:pt x="4800" y="103783"/>
                  </a:lnTo>
                  <a:lnTo>
                    <a:pt x="4581" y="103020"/>
                  </a:lnTo>
                  <a:lnTo>
                    <a:pt x="4581" y="103020"/>
                  </a:lnTo>
                  <a:lnTo>
                    <a:pt x="4145" y="101685"/>
                  </a:lnTo>
                  <a:lnTo>
                    <a:pt x="4145" y="99968"/>
                  </a:lnTo>
                  <a:lnTo>
                    <a:pt x="4145" y="98251"/>
                  </a:lnTo>
                  <a:lnTo>
                    <a:pt x="4363" y="96534"/>
                  </a:lnTo>
                  <a:lnTo>
                    <a:pt x="4800" y="93100"/>
                  </a:lnTo>
                  <a:lnTo>
                    <a:pt x="5672" y="90238"/>
                  </a:lnTo>
                  <a:lnTo>
                    <a:pt x="5672" y="90238"/>
                  </a:lnTo>
                  <a:lnTo>
                    <a:pt x="7200" y="83751"/>
                  </a:lnTo>
                  <a:lnTo>
                    <a:pt x="8727" y="77647"/>
                  </a:lnTo>
                  <a:lnTo>
                    <a:pt x="10690" y="71351"/>
                  </a:lnTo>
                  <a:lnTo>
                    <a:pt x="12218" y="65246"/>
                  </a:lnTo>
                  <a:lnTo>
                    <a:pt x="12218" y="65246"/>
                  </a:lnTo>
                  <a:lnTo>
                    <a:pt x="13745" y="60476"/>
                  </a:lnTo>
                  <a:lnTo>
                    <a:pt x="15709" y="55325"/>
                  </a:lnTo>
                  <a:lnTo>
                    <a:pt x="17454" y="50556"/>
                  </a:lnTo>
                  <a:lnTo>
                    <a:pt x="19636" y="45786"/>
                  </a:lnTo>
                  <a:lnTo>
                    <a:pt x="24000" y="36057"/>
                  </a:lnTo>
                  <a:lnTo>
                    <a:pt x="28800" y="26709"/>
                  </a:lnTo>
                  <a:lnTo>
                    <a:pt x="28800" y="26709"/>
                  </a:lnTo>
                  <a:lnTo>
                    <a:pt x="36436" y="12782"/>
                  </a:lnTo>
                  <a:lnTo>
                    <a:pt x="36436" y="12782"/>
                  </a:lnTo>
                  <a:lnTo>
                    <a:pt x="37963" y="9538"/>
                  </a:lnTo>
                  <a:lnTo>
                    <a:pt x="38618" y="8012"/>
                  </a:lnTo>
                  <a:lnTo>
                    <a:pt x="39490" y="7249"/>
                  </a:lnTo>
                  <a:lnTo>
                    <a:pt x="40363" y="6868"/>
                  </a:lnTo>
                  <a:lnTo>
                    <a:pt x="40363" y="6868"/>
                  </a:lnTo>
                  <a:lnTo>
                    <a:pt x="41672" y="5914"/>
                  </a:lnTo>
                  <a:lnTo>
                    <a:pt x="43418" y="5151"/>
                  </a:lnTo>
                  <a:lnTo>
                    <a:pt x="45163" y="4578"/>
                  </a:lnTo>
                  <a:lnTo>
                    <a:pt x="47345" y="4006"/>
                  </a:lnTo>
                  <a:lnTo>
                    <a:pt x="51490" y="3624"/>
                  </a:lnTo>
                  <a:lnTo>
                    <a:pt x="56072" y="3624"/>
                  </a:lnTo>
                  <a:lnTo>
                    <a:pt x="60436" y="3815"/>
                  </a:lnTo>
                  <a:lnTo>
                    <a:pt x="64800" y="4387"/>
                  </a:lnTo>
                  <a:lnTo>
                    <a:pt x="72436" y="5532"/>
                  </a:lnTo>
                  <a:lnTo>
                    <a:pt x="72436" y="5532"/>
                  </a:lnTo>
                  <a:lnTo>
                    <a:pt x="80945" y="7058"/>
                  </a:lnTo>
                  <a:lnTo>
                    <a:pt x="85090" y="8012"/>
                  </a:lnTo>
                  <a:lnTo>
                    <a:pt x="89454" y="9348"/>
                  </a:lnTo>
                  <a:lnTo>
                    <a:pt x="93818" y="10874"/>
                  </a:lnTo>
                  <a:lnTo>
                    <a:pt x="97309" y="12782"/>
                  </a:lnTo>
                  <a:lnTo>
                    <a:pt x="99272" y="13926"/>
                  </a:lnTo>
                  <a:lnTo>
                    <a:pt x="100800" y="15071"/>
                  </a:lnTo>
                  <a:lnTo>
                    <a:pt x="102109" y="16406"/>
                  </a:lnTo>
                  <a:lnTo>
                    <a:pt x="103418" y="17742"/>
                  </a:lnTo>
                  <a:lnTo>
                    <a:pt x="103418" y="17742"/>
                  </a:lnTo>
                  <a:lnTo>
                    <a:pt x="104290" y="18696"/>
                  </a:lnTo>
                  <a:lnTo>
                    <a:pt x="104727" y="19841"/>
                  </a:lnTo>
                  <a:lnTo>
                    <a:pt x="105163" y="22130"/>
                  </a:lnTo>
                  <a:lnTo>
                    <a:pt x="106254" y="26899"/>
                  </a:lnTo>
                  <a:lnTo>
                    <a:pt x="106254" y="26899"/>
                  </a:lnTo>
                  <a:lnTo>
                    <a:pt x="109745" y="40445"/>
                  </a:lnTo>
                  <a:lnTo>
                    <a:pt x="109745" y="40445"/>
                  </a:lnTo>
                  <a:lnTo>
                    <a:pt x="111272" y="48267"/>
                  </a:lnTo>
                  <a:lnTo>
                    <a:pt x="112800" y="56089"/>
                  </a:lnTo>
                  <a:lnTo>
                    <a:pt x="114109" y="63910"/>
                  </a:lnTo>
                  <a:lnTo>
                    <a:pt x="115200" y="71732"/>
                  </a:lnTo>
                  <a:lnTo>
                    <a:pt x="115200" y="71732"/>
                  </a:lnTo>
                  <a:lnTo>
                    <a:pt x="115636" y="78982"/>
                  </a:lnTo>
                  <a:lnTo>
                    <a:pt x="115636" y="86613"/>
                  </a:lnTo>
                  <a:lnTo>
                    <a:pt x="115418" y="93863"/>
                  </a:lnTo>
                  <a:lnTo>
                    <a:pt x="114763" y="101112"/>
                  </a:lnTo>
                  <a:lnTo>
                    <a:pt x="114763" y="101112"/>
                  </a:lnTo>
                  <a:lnTo>
                    <a:pt x="113890" y="106454"/>
                  </a:lnTo>
                  <a:lnTo>
                    <a:pt x="113454" y="108934"/>
                  </a:lnTo>
                  <a:lnTo>
                    <a:pt x="112800" y="111414"/>
                  </a:lnTo>
                  <a:lnTo>
                    <a:pt x="112800" y="1114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9" name="Google Shape;629;p25"/>
            <p:cNvSpPr/>
            <p:nvPr/>
          </p:nvSpPr>
          <p:spPr>
            <a:xfrm>
              <a:off x="3987" y="2263"/>
              <a:ext cx="217" cy="208"/>
            </a:xfrm>
            <a:custGeom>
              <a:rect b="b" l="l" r="r" t="t"/>
              <a:pathLst>
                <a:path extrusionOk="0" h="120000" w="120000">
                  <a:moveTo>
                    <a:pt x="57511" y="32884"/>
                  </a:moveTo>
                  <a:lnTo>
                    <a:pt x="57511" y="32884"/>
                  </a:lnTo>
                  <a:lnTo>
                    <a:pt x="58064" y="27692"/>
                  </a:lnTo>
                  <a:lnTo>
                    <a:pt x="58617" y="23653"/>
                  </a:lnTo>
                  <a:lnTo>
                    <a:pt x="60829" y="19038"/>
                  </a:lnTo>
                  <a:lnTo>
                    <a:pt x="62488" y="15576"/>
                  </a:lnTo>
                  <a:lnTo>
                    <a:pt x="64700" y="12115"/>
                  </a:lnTo>
                  <a:lnTo>
                    <a:pt x="67465" y="8653"/>
                  </a:lnTo>
                  <a:lnTo>
                    <a:pt x="70783" y="5769"/>
                  </a:lnTo>
                  <a:lnTo>
                    <a:pt x="74101" y="3461"/>
                  </a:lnTo>
                  <a:lnTo>
                    <a:pt x="77419" y="1730"/>
                  </a:lnTo>
                  <a:lnTo>
                    <a:pt x="80737" y="0"/>
                  </a:lnTo>
                  <a:lnTo>
                    <a:pt x="84608" y="0"/>
                  </a:lnTo>
                  <a:lnTo>
                    <a:pt x="88479" y="0"/>
                  </a:lnTo>
                  <a:lnTo>
                    <a:pt x="92350" y="0"/>
                  </a:lnTo>
                  <a:lnTo>
                    <a:pt x="97327" y="1730"/>
                  </a:lnTo>
                  <a:lnTo>
                    <a:pt x="101198" y="4038"/>
                  </a:lnTo>
                  <a:lnTo>
                    <a:pt x="105069" y="6923"/>
                  </a:lnTo>
                  <a:lnTo>
                    <a:pt x="105069" y="6923"/>
                  </a:lnTo>
                  <a:lnTo>
                    <a:pt x="107834" y="9807"/>
                  </a:lnTo>
                  <a:lnTo>
                    <a:pt x="110599" y="13269"/>
                  </a:lnTo>
                  <a:lnTo>
                    <a:pt x="112258" y="16730"/>
                  </a:lnTo>
                  <a:lnTo>
                    <a:pt x="114470" y="21346"/>
                  </a:lnTo>
                  <a:lnTo>
                    <a:pt x="115576" y="25961"/>
                  </a:lnTo>
                  <a:lnTo>
                    <a:pt x="116129" y="30576"/>
                  </a:lnTo>
                  <a:lnTo>
                    <a:pt x="116129" y="35192"/>
                  </a:lnTo>
                  <a:lnTo>
                    <a:pt x="116129" y="39807"/>
                  </a:lnTo>
                  <a:lnTo>
                    <a:pt x="115576" y="44423"/>
                  </a:lnTo>
                  <a:lnTo>
                    <a:pt x="114470" y="48461"/>
                  </a:lnTo>
                  <a:lnTo>
                    <a:pt x="112811" y="52500"/>
                  </a:lnTo>
                  <a:lnTo>
                    <a:pt x="110599" y="55961"/>
                  </a:lnTo>
                  <a:lnTo>
                    <a:pt x="107834" y="58846"/>
                  </a:lnTo>
                  <a:lnTo>
                    <a:pt x="103963" y="61730"/>
                  </a:lnTo>
                  <a:lnTo>
                    <a:pt x="99539" y="62884"/>
                  </a:lnTo>
                  <a:lnTo>
                    <a:pt x="95115" y="64038"/>
                  </a:lnTo>
                  <a:lnTo>
                    <a:pt x="95115" y="64038"/>
                  </a:lnTo>
                  <a:lnTo>
                    <a:pt x="100645" y="64615"/>
                  </a:lnTo>
                  <a:lnTo>
                    <a:pt x="104516" y="65769"/>
                  </a:lnTo>
                  <a:lnTo>
                    <a:pt x="108387" y="68076"/>
                  </a:lnTo>
                  <a:lnTo>
                    <a:pt x="111705" y="69807"/>
                  </a:lnTo>
                  <a:lnTo>
                    <a:pt x="114470" y="73269"/>
                  </a:lnTo>
                  <a:lnTo>
                    <a:pt x="116129" y="77307"/>
                  </a:lnTo>
                  <a:lnTo>
                    <a:pt x="118341" y="80769"/>
                  </a:lnTo>
                  <a:lnTo>
                    <a:pt x="118894" y="84807"/>
                  </a:lnTo>
                  <a:lnTo>
                    <a:pt x="120000" y="88846"/>
                  </a:lnTo>
                  <a:lnTo>
                    <a:pt x="118894" y="92884"/>
                  </a:lnTo>
                  <a:lnTo>
                    <a:pt x="118341" y="98076"/>
                  </a:lnTo>
                  <a:lnTo>
                    <a:pt x="117235" y="102115"/>
                  </a:lnTo>
                  <a:lnTo>
                    <a:pt x="114470" y="106153"/>
                  </a:lnTo>
                  <a:lnTo>
                    <a:pt x="111705" y="109615"/>
                  </a:lnTo>
                  <a:lnTo>
                    <a:pt x="108387" y="113076"/>
                  </a:lnTo>
                  <a:lnTo>
                    <a:pt x="104516" y="115961"/>
                  </a:lnTo>
                  <a:lnTo>
                    <a:pt x="104516" y="115961"/>
                  </a:lnTo>
                  <a:lnTo>
                    <a:pt x="101198" y="117692"/>
                  </a:lnTo>
                  <a:lnTo>
                    <a:pt x="97327" y="118846"/>
                  </a:lnTo>
                  <a:lnTo>
                    <a:pt x="92903" y="119423"/>
                  </a:lnTo>
                  <a:lnTo>
                    <a:pt x="89032" y="120000"/>
                  </a:lnTo>
                  <a:lnTo>
                    <a:pt x="85161" y="119423"/>
                  </a:lnTo>
                  <a:lnTo>
                    <a:pt x="81290" y="118846"/>
                  </a:lnTo>
                  <a:lnTo>
                    <a:pt x="77419" y="117115"/>
                  </a:lnTo>
                  <a:lnTo>
                    <a:pt x="72995" y="115961"/>
                  </a:lnTo>
                  <a:lnTo>
                    <a:pt x="69677" y="113653"/>
                  </a:lnTo>
                  <a:lnTo>
                    <a:pt x="66359" y="111923"/>
                  </a:lnTo>
                  <a:lnTo>
                    <a:pt x="63041" y="109038"/>
                  </a:lnTo>
                  <a:lnTo>
                    <a:pt x="60829" y="105576"/>
                  </a:lnTo>
                  <a:lnTo>
                    <a:pt x="58617" y="102692"/>
                  </a:lnTo>
                  <a:lnTo>
                    <a:pt x="56405" y="98653"/>
                  </a:lnTo>
                  <a:lnTo>
                    <a:pt x="55299" y="95192"/>
                  </a:lnTo>
                  <a:lnTo>
                    <a:pt x="54746" y="91153"/>
                  </a:lnTo>
                  <a:lnTo>
                    <a:pt x="54746" y="91153"/>
                  </a:lnTo>
                  <a:lnTo>
                    <a:pt x="52534" y="96346"/>
                  </a:lnTo>
                  <a:lnTo>
                    <a:pt x="49216" y="102115"/>
                  </a:lnTo>
                  <a:lnTo>
                    <a:pt x="44792" y="106730"/>
                  </a:lnTo>
                  <a:lnTo>
                    <a:pt x="38709" y="110769"/>
                  </a:lnTo>
                  <a:lnTo>
                    <a:pt x="35944" y="112500"/>
                  </a:lnTo>
                  <a:lnTo>
                    <a:pt x="32626" y="113076"/>
                  </a:lnTo>
                  <a:lnTo>
                    <a:pt x="29308" y="113653"/>
                  </a:lnTo>
                  <a:lnTo>
                    <a:pt x="25990" y="113653"/>
                  </a:lnTo>
                  <a:lnTo>
                    <a:pt x="22672" y="113076"/>
                  </a:lnTo>
                  <a:lnTo>
                    <a:pt x="18801" y="111923"/>
                  </a:lnTo>
                  <a:lnTo>
                    <a:pt x="15483" y="110192"/>
                  </a:lnTo>
                  <a:lnTo>
                    <a:pt x="11612" y="108461"/>
                  </a:lnTo>
                  <a:lnTo>
                    <a:pt x="11612" y="108461"/>
                  </a:lnTo>
                  <a:lnTo>
                    <a:pt x="9400" y="106153"/>
                  </a:lnTo>
                  <a:lnTo>
                    <a:pt x="7741" y="103846"/>
                  </a:lnTo>
                  <a:lnTo>
                    <a:pt x="3317" y="98653"/>
                  </a:lnTo>
                  <a:lnTo>
                    <a:pt x="1658" y="91730"/>
                  </a:lnTo>
                  <a:lnTo>
                    <a:pt x="0" y="85384"/>
                  </a:lnTo>
                  <a:lnTo>
                    <a:pt x="0" y="81923"/>
                  </a:lnTo>
                  <a:lnTo>
                    <a:pt x="0" y="79038"/>
                  </a:lnTo>
                  <a:lnTo>
                    <a:pt x="1105" y="76153"/>
                  </a:lnTo>
                  <a:lnTo>
                    <a:pt x="2211" y="73269"/>
                  </a:lnTo>
                  <a:lnTo>
                    <a:pt x="3317" y="71538"/>
                  </a:lnTo>
                  <a:lnTo>
                    <a:pt x="5529" y="69807"/>
                  </a:lnTo>
                  <a:lnTo>
                    <a:pt x="8294" y="69230"/>
                  </a:lnTo>
                  <a:lnTo>
                    <a:pt x="11612" y="68653"/>
                  </a:lnTo>
                  <a:lnTo>
                    <a:pt x="11612" y="68653"/>
                  </a:lnTo>
                  <a:lnTo>
                    <a:pt x="9400" y="66346"/>
                  </a:lnTo>
                  <a:lnTo>
                    <a:pt x="7741" y="64615"/>
                  </a:lnTo>
                  <a:lnTo>
                    <a:pt x="6082" y="61730"/>
                  </a:lnTo>
                  <a:lnTo>
                    <a:pt x="4976" y="59423"/>
                  </a:lnTo>
                  <a:lnTo>
                    <a:pt x="3317" y="53653"/>
                  </a:lnTo>
                  <a:lnTo>
                    <a:pt x="3317" y="47307"/>
                  </a:lnTo>
                  <a:lnTo>
                    <a:pt x="4976" y="40961"/>
                  </a:lnTo>
                  <a:lnTo>
                    <a:pt x="7741" y="34615"/>
                  </a:lnTo>
                  <a:lnTo>
                    <a:pt x="11612" y="28269"/>
                  </a:lnTo>
                  <a:lnTo>
                    <a:pt x="16589" y="23076"/>
                  </a:lnTo>
                  <a:lnTo>
                    <a:pt x="16589" y="23076"/>
                  </a:lnTo>
                  <a:lnTo>
                    <a:pt x="19354" y="20769"/>
                  </a:lnTo>
                  <a:lnTo>
                    <a:pt x="23225" y="19038"/>
                  </a:lnTo>
                  <a:lnTo>
                    <a:pt x="27649" y="17307"/>
                  </a:lnTo>
                  <a:lnTo>
                    <a:pt x="31520" y="16730"/>
                  </a:lnTo>
                  <a:lnTo>
                    <a:pt x="35944" y="16153"/>
                  </a:lnTo>
                  <a:lnTo>
                    <a:pt x="40921" y="16153"/>
                  </a:lnTo>
                  <a:lnTo>
                    <a:pt x="44792" y="16730"/>
                  </a:lnTo>
                  <a:lnTo>
                    <a:pt x="49216" y="17307"/>
                  </a:lnTo>
                  <a:lnTo>
                    <a:pt x="52534" y="19038"/>
                  </a:lnTo>
                  <a:lnTo>
                    <a:pt x="55852" y="20192"/>
                  </a:lnTo>
                  <a:lnTo>
                    <a:pt x="59170" y="22500"/>
                  </a:lnTo>
                  <a:lnTo>
                    <a:pt x="61382" y="24230"/>
                  </a:lnTo>
                  <a:lnTo>
                    <a:pt x="61935" y="26538"/>
                  </a:lnTo>
                  <a:lnTo>
                    <a:pt x="61935" y="30000"/>
                  </a:lnTo>
                  <a:lnTo>
                    <a:pt x="61382" y="32884"/>
                  </a:lnTo>
                  <a:lnTo>
                    <a:pt x="59170" y="36346"/>
                  </a:lnTo>
                  <a:lnTo>
                    <a:pt x="57511" y="32884"/>
                  </a:lnTo>
                  <a:close/>
                </a:path>
              </a:pathLst>
            </a:custGeom>
            <a:solidFill>
              <a:srgbClr val="FEDE5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0" name="Google Shape;630;p25"/>
            <p:cNvSpPr/>
            <p:nvPr/>
          </p:nvSpPr>
          <p:spPr>
            <a:xfrm>
              <a:off x="3977" y="2252"/>
              <a:ext cx="235" cy="230"/>
            </a:xfrm>
            <a:custGeom>
              <a:rect b="b" l="l" r="r" t="t"/>
              <a:pathLst>
                <a:path extrusionOk="0" h="120000" w="120000">
                  <a:moveTo>
                    <a:pt x="107234" y="62608"/>
                  </a:moveTo>
                  <a:lnTo>
                    <a:pt x="107234" y="62608"/>
                  </a:lnTo>
                  <a:lnTo>
                    <a:pt x="111319" y="58956"/>
                  </a:lnTo>
                  <a:lnTo>
                    <a:pt x="114382" y="53217"/>
                  </a:lnTo>
                  <a:lnTo>
                    <a:pt x="116425" y="48000"/>
                  </a:lnTo>
                  <a:lnTo>
                    <a:pt x="117446" y="41739"/>
                  </a:lnTo>
                  <a:lnTo>
                    <a:pt x="117446" y="35478"/>
                  </a:lnTo>
                  <a:lnTo>
                    <a:pt x="116425" y="29217"/>
                  </a:lnTo>
                  <a:lnTo>
                    <a:pt x="114893" y="21913"/>
                  </a:lnTo>
                  <a:lnTo>
                    <a:pt x="111829" y="16695"/>
                  </a:lnTo>
                  <a:lnTo>
                    <a:pt x="111829" y="16695"/>
                  </a:lnTo>
                  <a:lnTo>
                    <a:pt x="109276" y="11478"/>
                  </a:lnTo>
                  <a:lnTo>
                    <a:pt x="106212" y="7826"/>
                  </a:lnTo>
                  <a:lnTo>
                    <a:pt x="103148" y="5217"/>
                  </a:lnTo>
                  <a:lnTo>
                    <a:pt x="99574" y="2608"/>
                  </a:lnTo>
                  <a:lnTo>
                    <a:pt x="96000" y="1565"/>
                  </a:lnTo>
                  <a:lnTo>
                    <a:pt x="92425" y="0"/>
                  </a:lnTo>
                  <a:lnTo>
                    <a:pt x="88851" y="0"/>
                  </a:lnTo>
                  <a:lnTo>
                    <a:pt x="84255" y="0"/>
                  </a:lnTo>
                  <a:lnTo>
                    <a:pt x="80680" y="1565"/>
                  </a:lnTo>
                  <a:lnTo>
                    <a:pt x="77106" y="2608"/>
                  </a:lnTo>
                  <a:lnTo>
                    <a:pt x="73531" y="4695"/>
                  </a:lnTo>
                  <a:lnTo>
                    <a:pt x="69446" y="6260"/>
                  </a:lnTo>
                  <a:lnTo>
                    <a:pt x="66382" y="9391"/>
                  </a:lnTo>
                  <a:lnTo>
                    <a:pt x="63319" y="12000"/>
                  </a:lnTo>
                  <a:lnTo>
                    <a:pt x="60255" y="15652"/>
                  </a:lnTo>
                  <a:lnTo>
                    <a:pt x="58212" y="19826"/>
                  </a:lnTo>
                  <a:lnTo>
                    <a:pt x="58212" y="19826"/>
                  </a:lnTo>
                  <a:lnTo>
                    <a:pt x="52085" y="17217"/>
                  </a:lnTo>
                  <a:lnTo>
                    <a:pt x="44936" y="15652"/>
                  </a:lnTo>
                  <a:lnTo>
                    <a:pt x="38297" y="15130"/>
                  </a:lnTo>
                  <a:lnTo>
                    <a:pt x="32680" y="15652"/>
                  </a:lnTo>
                  <a:lnTo>
                    <a:pt x="32680" y="15652"/>
                  </a:lnTo>
                  <a:lnTo>
                    <a:pt x="28595" y="17217"/>
                  </a:lnTo>
                  <a:lnTo>
                    <a:pt x="25021" y="18260"/>
                  </a:lnTo>
                  <a:lnTo>
                    <a:pt x="21446" y="20347"/>
                  </a:lnTo>
                  <a:lnTo>
                    <a:pt x="18382" y="22956"/>
                  </a:lnTo>
                  <a:lnTo>
                    <a:pt x="15319" y="25043"/>
                  </a:lnTo>
                  <a:lnTo>
                    <a:pt x="12255" y="28173"/>
                  </a:lnTo>
                  <a:lnTo>
                    <a:pt x="9702" y="32347"/>
                  </a:lnTo>
                  <a:lnTo>
                    <a:pt x="7659" y="35478"/>
                  </a:lnTo>
                  <a:lnTo>
                    <a:pt x="6127" y="39130"/>
                  </a:lnTo>
                  <a:lnTo>
                    <a:pt x="4595" y="42782"/>
                  </a:lnTo>
                  <a:lnTo>
                    <a:pt x="3574" y="46434"/>
                  </a:lnTo>
                  <a:lnTo>
                    <a:pt x="3574" y="50086"/>
                  </a:lnTo>
                  <a:lnTo>
                    <a:pt x="3574" y="54782"/>
                  </a:lnTo>
                  <a:lnTo>
                    <a:pt x="4085" y="58434"/>
                  </a:lnTo>
                  <a:lnTo>
                    <a:pt x="5106" y="62086"/>
                  </a:lnTo>
                  <a:lnTo>
                    <a:pt x="7148" y="65739"/>
                  </a:lnTo>
                  <a:lnTo>
                    <a:pt x="7148" y="65739"/>
                  </a:lnTo>
                  <a:lnTo>
                    <a:pt x="5106" y="67304"/>
                  </a:lnTo>
                  <a:lnTo>
                    <a:pt x="4085" y="68869"/>
                  </a:lnTo>
                  <a:lnTo>
                    <a:pt x="1531" y="73565"/>
                  </a:lnTo>
                  <a:lnTo>
                    <a:pt x="510" y="77739"/>
                  </a:lnTo>
                  <a:lnTo>
                    <a:pt x="0" y="82956"/>
                  </a:lnTo>
                  <a:lnTo>
                    <a:pt x="1021" y="88695"/>
                  </a:lnTo>
                  <a:lnTo>
                    <a:pt x="2042" y="93391"/>
                  </a:lnTo>
                  <a:lnTo>
                    <a:pt x="4595" y="98608"/>
                  </a:lnTo>
                  <a:lnTo>
                    <a:pt x="7659" y="102782"/>
                  </a:lnTo>
                  <a:lnTo>
                    <a:pt x="7659" y="102782"/>
                  </a:lnTo>
                  <a:lnTo>
                    <a:pt x="10723" y="105391"/>
                  </a:lnTo>
                  <a:lnTo>
                    <a:pt x="13787" y="108000"/>
                  </a:lnTo>
                  <a:lnTo>
                    <a:pt x="16340" y="110086"/>
                  </a:lnTo>
                  <a:lnTo>
                    <a:pt x="19914" y="111652"/>
                  </a:lnTo>
                  <a:lnTo>
                    <a:pt x="22978" y="112173"/>
                  </a:lnTo>
                  <a:lnTo>
                    <a:pt x="26042" y="113217"/>
                  </a:lnTo>
                  <a:lnTo>
                    <a:pt x="29106" y="113739"/>
                  </a:lnTo>
                  <a:lnTo>
                    <a:pt x="32170" y="113217"/>
                  </a:lnTo>
                  <a:lnTo>
                    <a:pt x="38808" y="111652"/>
                  </a:lnTo>
                  <a:lnTo>
                    <a:pt x="44425" y="109043"/>
                  </a:lnTo>
                  <a:lnTo>
                    <a:pt x="50042" y="104869"/>
                  </a:lnTo>
                  <a:lnTo>
                    <a:pt x="55148" y="99652"/>
                  </a:lnTo>
                  <a:lnTo>
                    <a:pt x="55148" y="99652"/>
                  </a:lnTo>
                  <a:lnTo>
                    <a:pt x="56680" y="102782"/>
                  </a:lnTo>
                  <a:lnTo>
                    <a:pt x="59234" y="105913"/>
                  </a:lnTo>
                  <a:lnTo>
                    <a:pt x="62297" y="109043"/>
                  </a:lnTo>
                  <a:lnTo>
                    <a:pt x="65361" y="111652"/>
                  </a:lnTo>
                  <a:lnTo>
                    <a:pt x="68425" y="113739"/>
                  </a:lnTo>
                  <a:lnTo>
                    <a:pt x="72000" y="115304"/>
                  </a:lnTo>
                  <a:lnTo>
                    <a:pt x="75574" y="117391"/>
                  </a:lnTo>
                  <a:lnTo>
                    <a:pt x="79659" y="118434"/>
                  </a:lnTo>
                  <a:lnTo>
                    <a:pt x="83234" y="119478"/>
                  </a:lnTo>
                  <a:lnTo>
                    <a:pt x="86808" y="120000"/>
                  </a:lnTo>
                  <a:lnTo>
                    <a:pt x="90382" y="120000"/>
                  </a:lnTo>
                  <a:lnTo>
                    <a:pt x="94978" y="119478"/>
                  </a:lnTo>
                  <a:lnTo>
                    <a:pt x="98553" y="117913"/>
                  </a:lnTo>
                  <a:lnTo>
                    <a:pt x="102127" y="116869"/>
                  </a:lnTo>
                  <a:lnTo>
                    <a:pt x="105191" y="114260"/>
                  </a:lnTo>
                  <a:lnTo>
                    <a:pt x="108765" y="111652"/>
                  </a:lnTo>
                  <a:lnTo>
                    <a:pt x="108765" y="111652"/>
                  </a:lnTo>
                  <a:lnTo>
                    <a:pt x="111319" y="108521"/>
                  </a:lnTo>
                  <a:lnTo>
                    <a:pt x="113872" y="105391"/>
                  </a:lnTo>
                  <a:lnTo>
                    <a:pt x="115914" y="102260"/>
                  </a:lnTo>
                  <a:lnTo>
                    <a:pt x="117446" y="99130"/>
                  </a:lnTo>
                  <a:lnTo>
                    <a:pt x="118978" y="95478"/>
                  </a:lnTo>
                  <a:lnTo>
                    <a:pt x="119489" y="92347"/>
                  </a:lnTo>
                  <a:lnTo>
                    <a:pt x="120000" y="89217"/>
                  </a:lnTo>
                  <a:lnTo>
                    <a:pt x="120000" y="85565"/>
                  </a:lnTo>
                  <a:lnTo>
                    <a:pt x="119489" y="82434"/>
                  </a:lnTo>
                  <a:lnTo>
                    <a:pt x="118978" y="79304"/>
                  </a:lnTo>
                  <a:lnTo>
                    <a:pt x="117446" y="76173"/>
                  </a:lnTo>
                  <a:lnTo>
                    <a:pt x="116425" y="73043"/>
                  </a:lnTo>
                  <a:lnTo>
                    <a:pt x="114382" y="69913"/>
                  </a:lnTo>
                  <a:lnTo>
                    <a:pt x="112340" y="67304"/>
                  </a:lnTo>
                  <a:lnTo>
                    <a:pt x="110297" y="65217"/>
                  </a:lnTo>
                  <a:lnTo>
                    <a:pt x="107234" y="62608"/>
                  </a:lnTo>
                  <a:lnTo>
                    <a:pt x="107234" y="62608"/>
                  </a:lnTo>
                  <a:close/>
                  <a:moveTo>
                    <a:pt x="98553" y="105913"/>
                  </a:moveTo>
                  <a:lnTo>
                    <a:pt x="98553" y="105913"/>
                  </a:lnTo>
                  <a:lnTo>
                    <a:pt x="96000" y="108000"/>
                  </a:lnTo>
                  <a:lnTo>
                    <a:pt x="93446" y="108521"/>
                  </a:lnTo>
                  <a:lnTo>
                    <a:pt x="90382" y="109043"/>
                  </a:lnTo>
                  <a:lnTo>
                    <a:pt x="87319" y="109043"/>
                  </a:lnTo>
                  <a:lnTo>
                    <a:pt x="84255" y="109043"/>
                  </a:lnTo>
                  <a:lnTo>
                    <a:pt x="81191" y="108521"/>
                  </a:lnTo>
                  <a:lnTo>
                    <a:pt x="75574" y="105913"/>
                  </a:lnTo>
                  <a:lnTo>
                    <a:pt x="70468" y="102782"/>
                  </a:lnTo>
                  <a:lnTo>
                    <a:pt x="65872" y="98608"/>
                  </a:lnTo>
                  <a:lnTo>
                    <a:pt x="64340" y="96000"/>
                  </a:lnTo>
                  <a:lnTo>
                    <a:pt x="62297" y="92869"/>
                  </a:lnTo>
                  <a:lnTo>
                    <a:pt x="61787" y="90260"/>
                  </a:lnTo>
                  <a:lnTo>
                    <a:pt x="61276" y="87130"/>
                  </a:lnTo>
                  <a:lnTo>
                    <a:pt x="61276" y="87130"/>
                  </a:lnTo>
                  <a:lnTo>
                    <a:pt x="60255" y="85565"/>
                  </a:lnTo>
                  <a:lnTo>
                    <a:pt x="59234" y="84000"/>
                  </a:lnTo>
                  <a:lnTo>
                    <a:pt x="58212" y="82956"/>
                  </a:lnTo>
                  <a:lnTo>
                    <a:pt x="56170" y="82956"/>
                  </a:lnTo>
                  <a:lnTo>
                    <a:pt x="55148" y="82956"/>
                  </a:lnTo>
                  <a:lnTo>
                    <a:pt x="53106" y="83478"/>
                  </a:lnTo>
                  <a:lnTo>
                    <a:pt x="52085" y="85043"/>
                  </a:lnTo>
                  <a:lnTo>
                    <a:pt x="50553" y="86608"/>
                  </a:lnTo>
                  <a:lnTo>
                    <a:pt x="50553" y="86608"/>
                  </a:lnTo>
                  <a:lnTo>
                    <a:pt x="48000" y="91826"/>
                  </a:lnTo>
                  <a:lnTo>
                    <a:pt x="44936" y="96000"/>
                  </a:lnTo>
                  <a:lnTo>
                    <a:pt x="41361" y="99652"/>
                  </a:lnTo>
                  <a:lnTo>
                    <a:pt x="36765" y="101739"/>
                  </a:lnTo>
                  <a:lnTo>
                    <a:pt x="32170" y="102782"/>
                  </a:lnTo>
                  <a:lnTo>
                    <a:pt x="26553" y="102260"/>
                  </a:lnTo>
                  <a:lnTo>
                    <a:pt x="21957" y="101217"/>
                  </a:lnTo>
                  <a:lnTo>
                    <a:pt x="19404" y="99130"/>
                  </a:lnTo>
                  <a:lnTo>
                    <a:pt x="16851" y="98086"/>
                  </a:lnTo>
                  <a:lnTo>
                    <a:pt x="16851" y="98086"/>
                  </a:lnTo>
                  <a:lnTo>
                    <a:pt x="15319" y="95478"/>
                  </a:lnTo>
                  <a:lnTo>
                    <a:pt x="13276" y="92347"/>
                  </a:lnTo>
                  <a:lnTo>
                    <a:pt x="11234" y="88695"/>
                  </a:lnTo>
                  <a:lnTo>
                    <a:pt x="10212" y="84000"/>
                  </a:lnTo>
                  <a:lnTo>
                    <a:pt x="10212" y="80347"/>
                  </a:lnTo>
                  <a:lnTo>
                    <a:pt x="10723" y="77217"/>
                  </a:lnTo>
                  <a:lnTo>
                    <a:pt x="11234" y="75652"/>
                  </a:lnTo>
                  <a:lnTo>
                    <a:pt x="12765" y="74086"/>
                  </a:lnTo>
                  <a:lnTo>
                    <a:pt x="13787" y="73565"/>
                  </a:lnTo>
                  <a:lnTo>
                    <a:pt x="15829" y="73043"/>
                  </a:lnTo>
                  <a:lnTo>
                    <a:pt x="15829" y="73043"/>
                  </a:lnTo>
                  <a:lnTo>
                    <a:pt x="17361" y="73043"/>
                  </a:lnTo>
                  <a:lnTo>
                    <a:pt x="18893" y="71478"/>
                  </a:lnTo>
                  <a:lnTo>
                    <a:pt x="20425" y="69913"/>
                  </a:lnTo>
                  <a:lnTo>
                    <a:pt x="20425" y="67826"/>
                  </a:lnTo>
                  <a:lnTo>
                    <a:pt x="20425" y="66782"/>
                  </a:lnTo>
                  <a:lnTo>
                    <a:pt x="19914" y="65217"/>
                  </a:lnTo>
                  <a:lnTo>
                    <a:pt x="19404" y="64173"/>
                  </a:lnTo>
                  <a:lnTo>
                    <a:pt x="19404" y="64173"/>
                  </a:lnTo>
                  <a:lnTo>
                    <a:pt x="16851" y="61565"/>
                  </a:lnTo>
                  <a:lnTo>
                    <a:pt x="15319" y="58956"/>
                  </a:lnTo>
                  <a:lnTo>
                    <a:pt x="13787" y="55826"/>
                  </a:lnTo>
                  <a:lnTo>
                    <a:pt x="13276" y="53217"/>
                  </a:lnTo>
                  <a:lnTo>
                    <a:pt x="13276" y="50086"/>
                  </a:lnTo>
                  <a:lnTo>
                    <a:pt x="13787" y="48000"/>
                  </a:lnTo>
                  <a:lnTo>
                    <a:pt x="14297" y="44869"/>
                  </a:lnTo>
                  <a:lnTo>
                    <a:pt x="15319" y="42260"/>
                  </a:lnTo>
                  <a:lnTo>
                    <a:pt x="18382" y="37043"/>
                  </a:lnTo>
                  <a:lnTo>
                    <a:pt x="22468" y="32347"/>
                  </a:lnTo>
                  <a:lnTo>
                    <a:pt x="27574" y="29217"/>
                  </a:lnTo>
                  <a:lnTo>
                    <a:pt x="32170" y="26608"/>
                  </a:lnTo>
                  <a:lnTo>
                    <a:pt x="32170" y="26608"/>
                  </a:lnTo>
                  <a:lnTo>
                    <a:pt x="37276" y="26086"/>
                  </a:lnTo>
                  <a:lnTo>
                    <a:pt x="42893" y="26086"/>
                  </a:lnTo>
                  <a:lnTo>
                    <a:pt x="49531" y="26608"/>
                  </a:lnTo>
                  <a:lnTo>
                    <a:pt x="52085" y="27130"/>
                  </a:lnTo>
                  <a:lnTo>
                    <a:pt x="54127" y="28173"/>
                  </a:lnTo>
                  <a:lnTo>
                    <a:pt x="54127" y="28173"/>
                  </a:lnTo>
                  <a:lnTo>
                    <a:pt x="53106" y="33913"/>
                  </a:lnTo>
                  <a:lnTo>
                    <a:pt x="53106" y="33913"/>
                  </a:lnTo>
                  <a:lnTo>
                    <a:pt x="53106" y="36000"/>
                  </a:lnTo>
                  <a:lnTo>
                    <a:pt x="53106" y="36000"/>
                  </a:lnTo>
                  <a:lnTo>
                    <a:pt x="53617" y="37565"/>
                  </a:lnTo>
                  <a:lnTo>
                    <a:pt x="53617" y="37565"/>
                  </a:lnTo>
                  <a:lnTo>
                    <a:pt x="55659" y="40695"/>
                  </a:lnTo>
                  <a:lnTo>
                    <a:pt x="55659" y="40695"/>
                  </a:lnTo>
                  <a:lnTo>
                    <a:pt x="56170" y="42260"/>
                  </a:lnTo>
                  <a:lnTo>
                    <a:pt x="57191" y="43304"/>
                  </a:lnTo>
                  <a:lnTo>
                    <a:pt x="58723" y="43304"/>
                  </a:lnTo>
                  <a:lnTo>
                    <a:pt x="59744" y="43304"/>
                  </a:lnTo>
                  <a:lnTo>
                    <a:pt x="62297" y="42782"/>
                  </a:lnTo>
                  <a:lnTo>
                    <a:pt x="64340" y="40695"/>
                  </a:lnTo>
                  <a:lnTo>
                    <a:pt x="64340" y="40695"/>
                  </a:lnTo>
                  <a:lnTo>
                    <a:pt x="66382" y="36521"/>
                  </a:lnTo>
                  <a:lnTo>
                    <a:pt x="67914" y="32869"/>
                  </a:lnTo>
                  <a:lnTo>
                    <a:pt x="67404" y="29217"/>
                  </a:lnTo>
                  <a:lnTo>
                    <a:pt x="65872" y="26086"/>
                  </a:lnTo>
                  <a:lnTo>
                    <a:pt x="65872" y="26086"/>
                  </a:lnTo>
                  <a:lnTo>
                    <a:pt x="69446" y="20869"/>
                  </a:lnTo>
                  <a:lnTo>
                    <a:pt x="73531" y="16695"/>
                  </a:lnTo>
                  <a:lnTo>
                    <a:pt x="78127" y="13565"/>
                  </a:lnTo>
                  <a:lnTo>
                    <a:pt x="80680" y="12000"/>
                  </a:lnTo>
                  <a:lnTo>
                    <a:pt x="83234" y="11478"/>
                  </a:lnTo>
                  <a:lnTo>
                    <a:pt x="85787" y="10956"/>
                  </a:lnTo>
                  <a:lnTo>
                    <a:pt x="88851" y="10956"/>
                  </a:lnTo>
                  <a:lnTo>
                    <a:pt x="90893" y="11478"/>
                  </a:lnTo>
                  <a:lnTo>
                    <a:pt x="93446" y="12521"/>
                  </a:lnTo>
                  <a:lnTo>
                    <a:pt x="96510" y="14086"/>
                  </a:lnTo>
                  <a:lnTo>
                    <a:pt x="99063" y="15652"/>
                  </a:lnTo>
                  <a:lnTo>
                    <a:pt x="101617" y="18260"/>
                  </a:lnTo>
                  <a:lnTo>
                    <a:pt x="103148" y="21391"/>
                  </a:lnTo>
                  <a:lnTo>
                    <a:pt x="103148" y="21391"/>
                  </a:lnTo>
                  <a:lnTo>
                    <a:pt x="105702" y="26608"/>
                  </a:lnTo>
                  <a:lnTo>
                    <a:pt x="107744" y="32347"/>
                  </a:lnTo>
                  <a:lnTo>
                    <a:pt x="107744" y="37565"/>
                  </a:lnTo>
                  <a:lnTo>
                    <a:pt x="107234" y="43826"/>
                  </a:lnTo>
                  <a:lnTo>
                    <a:pt x="105191" y="49043"/>
                  </a:lnTo>
                  <a:lnTo>
                    <a:pt x="104170" y="51652"/>
                  </a:lnTo>
                  <a:lnTo>
                    <a:pt x="102638" y="53217"/>
                  </a:lnTo>
                  <a:lnTo>
                    <a:pt x="100085" y="55304"/>
                  </a:lnTo>
                  <a:lnTo>
                    <a:pt x="98553" y="56347"/>
                  </a:lnTo>
                  <a:lnTo>
                    <a:pt x="96000" y="57913"/>
                  </a:lnTo>
                  <a:lnTo>
                    <a:pt x="92936" y="58434"/>
                  </a:lnTo>
                  <a:lnTo>
                    <a:pt x="92936" y="58434"/>
                  </a:lnTo>
                  <a:lnTo>
                    <a:pt x="90382" y="58956"/>
                  </a:lnTo>
                  <a:lnTo>
                    <a:pt x="89361" y="60521"/>
                  </a:lnTo>
                  <a:lnTo>
                    <a:pt x="87829" y="61565"/>
                  </a:lnTo>
                  <a:lnTo>
                    <a:pt x="87829" y="63652"/>
                  </a:lnTo>
                  <a:lnTo>
                    <a:pt x="88851" y="65217"/>
                  </a:lnTo>
                  <a:lnTo>
                    <a:pt x="89361" y="67304"/>
                  </a:lnTo>
                  <a:lnTo>
                    <a:pt x="90893" y="67826"/>
                  </a:lnTo>
                  <a:lnTo>
                    <a:pt x="92936" y="68347"/>
                  </a:lnTo>
                  <a:lnTo>
                    <a:pt x="92936" y="68347"/>
                  </a:lnTo>
                  <a:lnTo>
                    <a:pt x="97021" y="68869"/>
                  </a:lnTo>
                  <a:lnTo>
                    <a:pt x="100085" y="70434"/>
                  </a:lnTo>
                  <a:lnTo>
                    <a:pt x="103148" y="72000"/>
                  </a:lnTo>
                  <a:lnTo>
                    <a:pt x="105191" y="74086"/>
                  </a:lnTo>
                  <a:lnTo>
                    <a:pt x="107234" y="76173"/>
                  </a:lnTo>
                  <a:lnTo>
                    <a:pt x="108255" y="78782"/>
                  </a:lnTo>
                  <a:lnTo>
                    <a:pt x="109276" y="81913"/>
                  </a:lnTo>
                  <a:lnTo>
                    <a:pt x="109276" y="84000"/>
                  </a:lnTo>
                  <a:lnTo>
                    <a:pt x="109276" y="87130"/>
                  </a:lnTo>
                  <a:lnTo>
                    <a:pt x="109276" y="90260"/>
                  </a:lnTo>
                  <a:lnTo>
                    <a:pt x="108255" y="93391"/>
                  </a:lnTo>
                  <a:lnTo>
                    <a:pt x="107234" y="96000"/>
                  </a:lnTo>
                  <a:lnTo>
                    <a:pt x="105702" y="99130"/>
                  </a:lnTo>
                  <a:lnTo>
                    <a:pt x="104170" y="101739"/>
                  </a:lnTo>
                  <a:lnTo>
                    <a:pt x="101617" y="104347"/>
                  </a:lnTo>
                  <a:lnTo>
                    <a:pt x="98553" y="105913"/>
                  </a:lnTo>
                  <a:lnTo>
                    <a:pt x="98553" y="1059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1" name="Google Shape;631;p25"/>
            <p:cNvSpPr/>
            <p:nvPr/>
          </p:nvSpPr>
          <p:spPr>
            <a:xfrm>
              <a:off x="4064" y="2350"/>
              <a:ext cx="59" cy="49"/>
            </a:xfrm>
            <a:custGeom>
              <a:rect b="b" l="l" r="r" t="t"/>
              <a:pathLst>
                <a:path extrusionOk="0" h="120000" w="120000">
                  <a:moveTo>
                    <a:pt x="115932" y="78367"/>
                  </a:moveTo>
                  <a:lnTo>
                    <a:pt x="115932" y="78367"/>
                  </a:lnTo>
                  <a:lnTo>
                    <a:pt x="120000" y="63673"/>
                  </a:lnTo>
                  <a:lnTo>
                    <a:pt x="120000" y="48979"/>
                  </a:lnTo>
                  <a:lnTo>
                    <a:pt x="120000" y="36734"/>
                  </a:lnTo>
                  <a:lnTo>
                    <a:pt x="115932" y="24489"/>
                  </a:lnTo>
                  <a:lnTo>
                    <a:pt x="107796" y="17142"/>
                  </a:lnTo>
                  <a:lnTo>
                    <a:pt x="97627" y="9795"/>
                  </a:lnTo>
                  <a:lnTo>
                    <a:pt x="87457" y="4897"/>
                  </a:lnTo>
                  <a:lnTo>
                    <a:pt x="75254" y="0"/>
                  </a:lnTo>
                  <a:lnTo>
                    <a:pt x="67118" y="0"/>
                  </a:lnTo>
                  <a:lnTo>
                    <a:pt x="54915" y="0"/>
                  </a:lnTo>
                  <a:lnTo>
                    <a:pt x="42711" y="2448"/>
                  </a:lnTo>
                  <a:lnTo>
                    <a:pt x="30508" y="4897"/>
                  </a:lnTo>
                  <a:lnTo>
                    <a:pt x="20338" y="9795"/>
                  </a:lnTo>
                  <a:lnTo>
                    <a:pt x="12203" y="19591"/>
                  </a:lnTo>
                  <a:lnTo>
                    <a:pt x="6101" y="31836"/>
                  </a:lnTo>
                  <a:lnTo>
                    <a:pt x="2033" y="46530"/>
                  </a:lnTo>
                  <a:lnTo>
                    <a:pt x="2033" y="46530"/>
                  </a:lnTo>
                  <a:lnTo>
                    <a:pt x="0" y="61224"/>
                  </a:lnTo>
                  <a:lnTo>
                    <a:pt x="0" y="75918"/>
                  </a:lnTo>
                  <a:lnTo>
                    <a:pt x="2033" y="88163"/>
                  </a:lnTo>
                  <a:lnTo>
                    <a:pt x="8135" y="95510"/>
                  </a:lnTo>
                  <a:lnTo>
                    <a:pt x="12203" y="105306"/>
                  </a:lnTo>
                  <a:lnTo>
                    <a:pt x="20338" y="110204"/>
                  </a:lnTo>
                  <a:lnTo>
                    <a:pt x="26440" y="117551"/>
                  </a:lnTo>
                  <a:lnTo>
                    <a:pt x="36610" y="119999"/>
                  </a:lnTo>
                  <a:lnTo>
                    <a:pt x="56949" y="119999"/>
                  </a:lnTo>
                  <a:lnTo>
                    <a:pt x="79322" y="117551"/>
                  </a:lnTo>
                  <a:lnTo>
                    <a:pt x="95593" y="105306"/>
                  </a:lnTo>
                  <a:lnTo>
                    <a:pt x="103728" y="97959"/>
                  </a:lnTo>
                  <a:lnTo>
                    <a:pt x="109830" y="90612"/>
                  </a:lnTo>
                  <a:lnTo>
                    <a:pt x="115932" y="7836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2" name="Google Shape;632;p25"/>
            <p:cNvSpPr/>
            <p:nvPr/>
          </p:nvSpPr>
          <p:spPr>
            <a:xfrm>
              <a:off x="4053" y="2340"/>
              <a:ext cx="80" cy="70"/>
            </a:xfrm>
            <a:custGeom>
              <a:rect b="b" l="l" r="r" t="t"/>
              <a:pathLst>
                <a:path extrusionOk="0" h="120000" w="120000">
                  <a:moveTo>
                    <a:pt x="7500" y="29142"/>
                  </a:moveTo>
                  <a:lnTo>
                    <a:pt x="7500" y="29142"/>
                  </a:lnTo>
                  <a:lnTo>
                    <a:pt x="3000" y="41142"/>
                  </a:lnTo>
                  <a:lnTo>
                    <a:pt x="0" y="54857"/>
                  </a:lnTo>
                  <a:lnTo>
                    <a:pt x="0" y="68571"/>
                  </a:lnTo>
                  <a:lnTo>
                    <a:pt x="4500" y="80571"/>
                  </a:lnTo>
                  <a:lnTo>
                    <a:pt x="9000" y="92571"/>
                  </a:lnTo>
                  <a:lnTo>
                    <a:pt x="16500" y="101142"/>
                  </a:lnTo>
                  <a:lnTo>
                    <a:pt x="25500" y="109714"/>
                  </a:lnTo>
                  <a:lnTo>
                    <a:pt x="36000" y="114857"/>
                  </a:lnTo>
                  <a:lnTo>
                    <a:pt x="36000" y="114857"/>
                  </a:lnTo>
                  <a:lnTo>
                    <a:pt x="48000" y="120000"/>
                  </a:lnTo>
                  <a:lnTo>
                    <a:pt x="58500" y="120000"/>
                  </a:lnTo>
                  <a:lnTo>
                    <a:pt x="70500" y="118285"/>
                  </a:lnTo>
                  <a:lnTo>
                    <a:pt x="81000" y="113142"/>
                  </a:lnTo>
                  <a:lnTo>
                    <a:pt x="93000" y="108000"/>
                  </a:lnTo>
                  <a:lnTo>
                    <a:pt x="102000" y="101142"/>
                  </a:lnTo>
                  <a:lnTo>
                    <a:pt x="108000" y="90857"/>
                  </a:lnTo>
                  <a:lnTo>
                    <a:pt x="114000" y="80571"/>
                  </a:lnTo>
                  <a:lnTo>
                    <a:pt x="114000" y="80571"/>
                  </a:lnTo>
                  <a:lnTo>
                    <a:pt x="120000" y="65142"/>
                  </a:lnTo>
                  <a:lnTo>
                    <a:pt x="120000" y="53142"/>
                  </a:lnTo>
                  <a:lnTo>
                    <a:pt x="120000" y="42857"/>
                  </a:lnTo>
                  <a:lnTo>
                    <a:pt x="115500" y="32571"/>
                  </a:lnTo>
                  <a:lnTo>
                    <a:pt x="111000" y="22285"/>
                  </a:lnTo>
                  <a:lnTo>
                    <a:pt x="103500" y="17142"/>
                  </a:lnTo>
                  <a:lnTo>
                    <a:pt x="94500" y="10285"/>
                  </a:lnTo>
                  <a:lnTo>
                    <a:pt x="85500" y="3428"/>
                  </a:lnTo>
                  <a:lnTo>
                    <a:pt x="76500" y="1714"/>
                  </a:lnTo>
                  <a:lnTo>
                    <a:pt x="66000" y="0"/>
                  </a:lnTo>
                  <a:lnTo>
                    <a:pt x="54000" y="0"/>
                  </a:lnTo>
                  <a:lnTo>
                    <a:pt x="43500" y="1714"/>
                  </a:lnTo>
                  <a:lnTo>
                    <a:pt x="33000" y="6857"/>
                  </a:lnTo>
                  <a:lnTo>
                    <a:pt x="24000" y="10285"/>
                  </a:lnTo>
                  <a:lnTo>
                    <a:pt x="15000" y="18857"/>
                  </a:lnTo>
                  <a:lnTo>
                    <a:pt x="7500" y="29142"/>
                  </a:lnTo>
                  <a:lnTo>
                    <a:pt x="7500" y="29142"/>
                  </a:lnTo>
                  <a:close/>
                  <a:moveTo>
                    <a:pt x="88500" y="63428"/>
                  </a:moveTo>
                  <a:lnTo>
                    <a:pt x="88500" y="63428"/>
                  </a:lnTo>
                  <a:lnTo>
                    <a:pt x="85500" y="70285"/>
                  </a:lnTo>
                  <a:lnTo>
                    <a:pt x="81000" y="73714"/>
                  </a:lnTo>
                  <a:lnTo>
                    <a:pt x="70500" y="80571"/>
                  </a:lnTo>
                  <a:lnTo>
                    <a:pt x="60000" y="84000"/>
                  </a:lnTo>
                  <a:lnTo>
                    <a:pt x="49500" y="84000"/>
                  </a:lnTo>
                  <a:lnTo>
                    <a:pt x="40500" y="78857"/>
                  </a:lnTo>
                  <a:lnTo>
                    <a:pt x="34500" y="75428"/>
                  </a:lnTo>
                  <a:lnTo>
                    <a:pt x="33000" y="72000"/>
                  </a:lnTo>
                  <a:lnTo>
                    <a:pt x="31500" y="65142"/>
                  </a:lnTo>
                  <a:lnTo>
                    <a:pt x="31500" y="60000"/>
                  </a:lnTo>
                  <a:lnTo>
                    <a:pt x="31500" y="53142"/>
                  </a:lnTo>
                  <a:lnTo>
                    <a:pt x="34500" y="44571"/>
                  </a:lnTo>
                  <a:lnTo>
                    <a:pt x="34500" y="44571"/>
                  </a:lnTo>
                  <a:lnTo>
                    <a:pt x="39000" y="41142"/>
                  </a:lnTo>
                  <a:lnTo>
                    <a:pt x="40500" y="37714"/>
                  </a:lnTo>
                  <a:lnTo>
                    <a:pt x="49500" y="32571"/>
                  </a:lnTo>
                  <a:lnTo>
                    <a:pt x="60000" y="32571"/>
                  </a:lnTo>
                  <a:lnTo>
                    <a:pt x="70500" y="32571"/>
                  </a:lnTo>
                  <a:lnTo>
                    <a:pt x="79500" y="37714"/>
                  </a:lnTo>
                  <a:lnTo>
                    <a:pt x="87000" y="42857"/>
                  </a:lnTo>
                  <a:lnTo>
                    <a:pt x="88500" y="48000"/>
                  </a:lnTo>
                  <a:lnTo>
                    <a:pt x="90000" y="53142"/>
                  </a:lnTo>
                  <a:lnTo>
                    <a:pt x="90000" y="58285"/>
                  </a:lnTo>
                  <a:lnTo>
                    <a:pt x="88500" y="63428"/>
                  </a:lnTo>
                  <a:lnTo>
                    <a:pt x="88500" y="634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3" name="Google Shape;633;p25"/>
            <p:cNvSpPr/>
            <p:nvPr/>
          </p:nvSpPr>
          <p:spPr>
            <a:xfrm>
              <a:off x="3816" y="1471"/>
              <a:ext cx="642" cy="648"/>
            </a:xfrm>
            <a:custGeom>
              <a:rect b="b" l="l" r="r" t="t"/>
              <a:pathLst>
                <a:path extrusionOk="0" h="120000" w="120000">
                  <a:moveTo>
                    <a:pt x="23738" y="11111"/>
                  </a:moveTo>
                  <a:lnTo>
                    <a:pt x="23738" y="11111"/>
                  </a:lnTo>
                  <a:lnTo>
                    <a:pt x="21308" y="12037"/>
                  </a:lnTo>
                  <a:lnTo>
                    <a:pt x="19065" y="13333"/>
                  </a:lnTo>
                  <a:lnTo>
                    <a:pt x="17009" y="14629"/>
                  </a:lnTo>
                  <a:lnTo>
                    <a:pt x="14953" y="15925"/>
                  </a:lnTo>
                  <a:lnTo>
                    <a:pt x="13084" y="17592"/>
                  </a:lnTo>
                  <a:lnTo>
                    <a:pt x="11588" y="19074"/>
                  </a:lnTo>
                  <a:lnTo>
                    <a:pt x="10093" y="20740"/>
                  </a:lnTo>
                  <a:lnTo>
                    <a:pt x="8411" y="22407"/>
                  </a:lnTo>
                  <a:lnTo>
                    <a:pt x="7102" y="24444"/>
                  </a:lnTo>
                  <a:lnTo>
                    <a:pt x="5981" y="26296"/>
                  </a:lnTo>
                  <a:lnTo>
                    <a:pt x="3925" y="30185"/>
                  </a:lnTo>
                  <a:lnTo>
                    <a:pt x="2429" y="34444"/>
                  </a:lnTo>
                  <a:lnTo>
                    <a:pt x="1308" y="38888"/>
                  </a:lnTo>
                  <a:lnTo>
                    <a:pt x="373" y="43333"/>
                  </a:lnTo>
                  <a:lnTo>
                    <a:pt x="0" y="47962"/>
                  </a:lnTo>
                  <a:lnTo>
                    <a:pt x="0" y="52592"/>
                  </a:lnTo>
                  <a:lnTo>
                    <a:pt x="186" y="57037"/>
                  </a:lnTo>
                  <a:lnTo>
                    <a:pt x="560" y="61851"/>
                  </a:lnTo>
                  <a:lnTo>
                    <a:pt x="1308" y="65925"/>
                  </a:lnTo>
                  <a:lnTo>
                    <a:pt x="2429" y="70185"/>
                  </a:lnTo>
                  <a:lnTo>
                    <a:pt x="3551" y="74259"/>
                  </a:lnTo>
                  <a:lnTo>
                    <a:pt x="3551" y="74259"/>
                  </a:lnTo>
                  <a:lnTo>
                    <a:pt x="5233" y="79259"/>
                  </a:lnTo>
                  <a:lnTo>
                    <a:pt x="7289" y="84259"/>
                  </a:lnTo>
                  <a:lnTo>
                    <a:pt x="9532" y="89444"/>
                  </a:lnTo>
                  <a:lnTo>
                    <a:pt x="12336" y="94259"/>
                  </a:lnTo>
                  <a:lnTo>
                    <a:pt x="15327" y="99074"/>
                  </a:lnTo>
                  <a:lnTo>
                    <a:pt x="17196" y="101296"/>
                  </a:lnTo>
                  <a:lnTo>
                    <a:pt x="19065" y="103518"/>
                  </a:lnTo>
                  <a:lnTo>
                    <a:pt x="20934" y="105740"/>
                  </a:lnTo>
                  <a:lnTo>
                    <a:pt x="23177" y="107777"/>
                  </a:lnTo>
                  <a:lnTo>
                    <a:pt x="25420" y="109629"/>
                  </a:lnTo>
                  <a:lnTo>
                    <a:pt x="27850" y="111296"/>
                  </a:lnTo>
                  <a:lnTo>
                    <a:pt x="30467" y="113148"/>
                  </a:lnTo>
                  <a:lnTo>
                    <a:pt x="33084" y="114629"/>
                  </a:lnTo>
                  <a:lnTo>
                    <a:pt x="35887" y="116111"/>
                  </a:lnTo>
                  <a:lnTo>
                    <a:pt x="39065" y="117222"/>
                  </a:lnTo>
                  <a:lnTo>
                    <a:pt x="42056" y="117962"/>
                  </a:lnTo>
                  <a:lnTo>
                    <a:pt x="45420" y="118888"/>
                  </a:lnTo>
                  <a:lnTo>
                    <a:pt x="49158" y="119444"/>
                  </a:lnTo>
                  <a:lnTo>
                    <a:pt x="52710" y="119814"/>
                  </a:lnTo>
                  <a:lnTo>
                    <a:pt x="56635" y="120000"/>
                  </a:lnTo>
                  <a:lnTo>
                    <a:pt x="60747" y="119814"/>
                  </a:lnTo>
                  <a:lnTo>
                    <a:pt x="65046" y="119444"/>
                  </a:lnTo>
                  <a:lnTo>
                    <a:pt x="69532" y="118888"/>
                  </a:lnTo>
                  <a:lnTo>
                    <a:pt x="74205" y="117777"/>
                  </a:lnTo>
                  <a:lnTo>
                    <a:pt x="79252" y="116666"/>
                  </a:lnTo>
                  <a:lnTo>
                    <a:pt x="84485" y="115185"/>
                  </a:lnTo>
                  <a:lnTo>
                    <a:pt x="89906" y="113333"/>
                  </a:lnTo>
                  <a:lnTo>
                    <a:pt x="89906" y="113333"/>
                  </a:lnTo>
                  <a:lnTo>
                    <a:pt x="93831" y="111851"/>
                  </a:lnTo>
                  <a:lnTo>
                    <a:pt x="97383" y="110185"/>
                  </a:lnTo>
                  <a:lnTo>
                    <a:pt x="100747" y="108518"/>
                  </a:lnTo>
                  <a:lnTo>
                    <a:pt x="103551" y="106481"/>
                  </a:lnTo>
                  <a:lnTo>
                    <a:pt x="106355" y="104444"/>
                  </a:lnTo>
                  <a:lnTo>
                    <a:pt x="108598" y="102407"/>
                  </a:lnTo>
                  <a:lnTo>
                    <a:pt x="110841" y="100185"/>
                  </a:lnTo>
                  <a:lnTo>
                    <a:pt x="112523" y="97962"/>
                  </a:lnTo>
                  <a:lnTo>
                    <a:pt x="114205" y="95555"/>
                  </a:lnTo>
                  <a:lnTo>
                    <a:pt x="115700" y="93148"/>
                  </a:lnTo>
                  <a:lnTo>
                    <a:pt x="116822" y="90740"/>
                  </a:lnTo>
                  <a:lnTo>
                    <a:pt x="117757" y="88333"/>
                  </a:lnTo>
                  <a:lnTo>
                    <a:pt x="118691" y="85555"/>
                  </a:lnTo>
                  <a:lnTo>
                    <a:pt x="119065" y="83148"/>
                  </a:lnTo>
                  <a:lnTo>
                    <a:pt x="119626" y="80370"/>
                  </a:lnTo>
                  <a:lnTo>
                    <a:pt x="119813" y="77777"/>
                  </a:lnTo>
                  <a:lnTo>
                    <a:pt x="120000" y="72407"/>
                  </a:lnTo>
                  <a:lnTo>
                    <a:pt x="119813" y="67407"/>
                  </a:lnTo>
                  <a:lnTo>
                    <a:pt x="119065" y="62222"/>
                  </a:lnTo>
                  <a:lnTo>
                    <a:pt x="118317" y="57037"/>
                  </a:lnTo>
                  <a:lnTo>
                    <a:pt x="117196" y="52407"/>
                  </a:lnTo>
                  <a:lnTo>
                    <a:pt x="115887" y="47962"/>
                  </a:lnTo>
                  <a:lnTo>
                    <a:pt x="114205" y="40370"/>
                  </a:lnTo>
                  <a:lnTo>
                    <a:pt x="114205" y="40370"/>
                  </a:lnTo>
                  <a:lnTo>
                    <a:pt x="112336" y="34444"/>
                  </a:lnTo>
                  <a:lnTo>
                    <a:pt x="110093" y="28888"/>
                  </a:lnTo>
                  <a:lnTo>
                    <a:pt x="107850" y="24074"/>
                  </a:lnTo>
                  <a:lnTo>
                    <a:pt x="105420" y="19259"/>
                  </a:lnTo>
                  <a:lnTo>
                    <a:pt x="102803" y="15370"/>
                  </a:lnTo>
                  <a:lnTo>
                    <a:pt x="99813" y="11851"/>
                  </a:lnTo>
                  <a:lnTo>
                    <a:pt x="96448" y="8703"/>
                  </a:lnTo>
                  <a:lnTo>
                    <a:pt x="94579" y="7407"/>
                  </a:lnTo>
                  <a:lnTo>
                    <a:pt x="92897" y="6296"/>
                  </a:lnTo>
                  <a:lnTo>
                    <a:pt x="91028" y="4814"/>
                  </a:lnTo>
                  <a:lnTo>
                    <a:pt x="88971" y="4074"/>
                  </a:lnTo>
                  <a:lnTo>
                    <a:pt x="87102" y="3148"/>
                  </a:lnTo>
                  <a:lnTo>
                    <a:pt x="85046" y="2222"/>
                  </a:lnTo>
                  <a:lnTo>
                    <a:pt x="80560" y="1111"/>
                  </a:lnTo>
                  <a:lnTo>
                    <a:pt x="76074" y="370"/>
                  </a:lnTo>
                  <a:lnTo>
                    <a:pt x="70841" y="0"/>
                  </a:lnTo>
                  <a:lnTo>
                    <a:pt x="65607" y="185"/>
                  </a:lnTo>
                  <a:lnTo>
                    <a:pt x="60000" y="925"/>
                  </a:lnTo>
                  <a:lnTo>
                    <a:pt x="54018" y="1851"/>
                  </a:lnTo>
                  <a:lnTo>
                    <a:pt x="54018" y="1851"/>
                  </a:lnTo>
                  <a:lnTo>
                    <a:pt x="52523" y="2037"/>
                  </a:lnTo>
                  <a:lnTo>
                    <a:pt x="50280" y="2407"/>
                  </a:lnTo>
                  <a:lnTo>
                    <a:pt x="47102" y="3148"/>
                  </a:lnTo>
                  <a:lnTo>
                    <a:pt x="42803" y="4259"/>
                  </a:lnTo>
                  <a:lnTo>
                    <a:pt x="37570" y="5925"/>
                  </a:lnTo>
                  <a:lnTo>
                    <a:pt x="31214" y="8148"/>
                  </a:lnTo>
                  <a:lnTo>
                    <a:pt x="23738" y="11111"/>
                  </a:lnTo>
                  <a:lnTo>
                    <a:pt x="23738" y="111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4" name="Google Shape;634;p25"/>
            <p:cNvSpPr/>
            <p:nvPr/>
          </p:nvSpPr>
          <p:spPr>
            <a:xfrm>
              <a:off x="3804" y="1460"/>
              <a:ext cx="664" cy="668"/>
            </a:xfrm>
            <a:custGeom>
              <a:rect b="b" l="l" r="r" t="t"/>
              <a:pathLst>
                <a:path extrusionOk="0" h="120000" w="120000">
                  <a:moveTo>
                    <a:pt x="95060" y="7724"/>
                  </a:moveTo>
                  <a:lnTo>
                    <a:pt x="95060" y="7724"/>
                  </a:lnTo>
                  <a:lnTo>
                    <a:pt x="93072" y="6287"/>
                  </a:lnTo>
                  <a:lnTo>
                    <a:pt x="91084" y="5209"/>
                  </a:lnTo>
                  <a:lnTo>
                    <a:pt x="89096" y="4131"/>
                  </a:lnTo>
                  <a:lnTo>
                    <a:pt x="86927" y="3233"/>
                  </a:lnTo>
                  <a:lnTo>
                    <a:pt x="84939" y="2335"/>
                  </a:lnTo>
                  <a:lnTo>
                    <a:pt x="82771" y="1796"/>
                  </a:lnTo>
                  <a:lnTo>
                    <a:pt x="78433" y="718"/>
                  </a:lnTo>
                  <a:lnTo>
                    <a:pt x="73915" y="179"/>
                  </a:lnTo>
                  <a:lnTo>
                    <a:pt x="69397" y="0"/>
                  </a:lnTo>
                  <a:lnTo>
                    <a:pt x="64518" y="179"/>
                  </a:lnTo>
                  <a:lnTo>
                    <a:pt x="59819" y="718"/>
                  </a:lnTo>
                  <a:lnTo>
                    <a:pt x="55120" y="1257"/>
                  </a:lnTo>
                  <a:lnTo>
                    <a:pt x="50240" y="2335"/>
                  </a:lnTo>
                  <a:lnTo>
                    <a:pt x="45722" y="3772"/>
                  </a:lnTo>
                  <a:lnTo>
                    <a:pt x="41204" y="5029"/>
                  </a:lnTo>
                  <a:lnTo>
                    <a:pt x="32349" y="8083"/>
                  </a:lnTo>
                  <a:lnTo>
                    <a:pt x="24216" y="10958"/>
                  </a:lnTo>
                  <a:lnTo>
                    <a:pt x="24216" y="10958"/>
                  </a:lnTo>
                  <a:lnTo>
                    <a:pt x="20783" y="12754"/>
                  </a:lnTo>
                  <a:lnTo>
                    <a:pt x="17710" y="14730"/>
                  </a:lnTo>
                  <a:lnTo>
                    <a:pt x="14819" y="16886"/>
                  </a:lnTo>
                  <a:lnTo>
                    <a:pt x="12289" y="19221"/>
                  </a:lnTo>
                  <a:lnTo>
                    <a:pt x="9939" y="21556"/>
                  </a:lnTo>
                  <a:lnTo>
                    <a:pt x="7771" y="24431"/>
                  </a:lnTo>
                  <a:lnTo>
                    <a:pt x="5963" y="27125"/>
                  </a:lnTo>
                  <a:lnTo>
                    <a:pt x="4518" y="30359"/>
                  </a:lnTo>
                  <a:lnTo>
                    <a:pt x="3253" y="33413"/>
                  </a:lnTo>
                  <a:lnTo>
                    <a:pt x="2168" y="36826"/>
                  </a:lnTo>
                  <a:lnTo>
                    <a:pt x="1265" y="40059"/>
                  </a:lnTo>
                  <a:lnTo>
                    <a:pt x="542" y="43832"/>
                  </a:lnTo>
                  <a:lnTo>
                    <a:pt x="180" y="47245"/>
                  </a:lnTo>
                  <a:lnTo>
                    <a:pt x="0" y="50838"/>
                  </a:lnTo>
                  <a:lnTo>
                    <a:pt x="0" y="54610"/>
                  </a:lnTo>
                  <a:lnTo>
                    <a:pt x="180" y="58203"/>
                  </a:lnTo>
                  <a:lnTo>
                    <a:pt x="542" y="61976"/>
                  </a:lnTo>
                  <a:lnTo>
                    <a:pt x="1265" y="65748"/>
                  </a:lnTo>
                  <a:lnTo>
                    <a:pt x="1807" y="69520"/>
                  </a:lnTo>
                  <a:lnTo>
                    <a:pt x="2891" y="73113"/>
                  </a:lnTo>
                  <a:lnTo>
                    <a:pt x="3975" y="76706"/>
                  </a:lnTo>
                  <a:lnTo>
                    <a:pt x="5421" y="80299"/>
                  </a:lnTo>
                  <a:lnTo>
                    <a:pt x="6686" y="83712"/>
                  </a:lnTo>
                  <a:lnTo>
                    <a:pt x="8132" y="87125"/>
                  </a:lnTo>
                  <a:lnTo>
                    <a:pt x="9939" y="90359"/>
                  </a:lnTo>
                  <a:lnTo>
                    <a:pt x="11927" y="93592"/>
                  </a:lnTo>
                  <a:lnTo>
                    <a:pt x="13734" y="96646"/>
                  </a:lnTo>
                  <a:lnTo>
                    <a:pt x="15722" y="99700"/>
                  </a:lnTo>
                  <a:lnTo>
                    <a:pt x="17891" y="102215"/>
                  </a:lnTo>
                  <a:lnTo>
                    <a:pt x="20240" y="104910"/>
                  </a:lnTo>
                  <a:lnTo>
                    <a:pt x="22771" y="107245"/>
                  </a:lnTo>
                  <a:lnTo>
                    <a:pt x="25120" y="109401"/>
                  </a:lnTo>
                  <a:lnTo>
                    <a:pt x="25120" y="109401"/>
                  </a:lnTo>
                  <a:lnTo>
                    <a:pt x="28554" y="111916"/>
                  </a:lnTo>
                  <a:lnTo>
                    <a:pt x="32349" y="114071"/>
                  </a:lnTo>
                  <a:lnTo>
                    <a:pt x="35783" y="115868"/>
                  </a:lnTo>
                  <a:lnTo>
                    <a:pt x="39578" y="117305"/>
                  </a:lnTo>
                  <a:lnTo>
                    <a:pt x="43554" y="118383"/>
                  </a:lnTo>
                  <a:lnTo>
                    <a:pt x="47530" y="119101"/>
                  </a:lnTo>
                  <a:lnTo>
                    <a:pt x="51325" y="119640"/>
                  </a:lnTo>
                  <a:lnTo>
                    <a:pt x="55301" y="120000"/>
                  </a:lnTo>
                  <a:lnTo>
                    <a:pt x="59457" y="120000"/>
                  </a:lnTo>
                  <a:lnTo>
                    <a:pt x="63433" y="119640"/>
                  </a:lnTo>
                  <a:lnTo>
                    <a:pt x="67590" y="119281"/>
                  </a:lnTo>
                  <a:lnTo>
                    <a:pt x="71566" y="118562"/>
                  </a:lnTo>
                  <a:lnTo>
                    <a:pt x="75722" y="117844"/>
                  </a:lnTo>
                  <a:lnTo>
                    <a:pt x="79518" y="116766"/>
                  </a:lnTo>
                  <a:lnTo>
                    <a:pt x="83674" y="115688"/>
                  </a:lnTo>
                  <a:lnTo>
                    <a:pt x="87469" y="114251"/>
                  </a:lnTo>
                  <a:lnTo>
                    <a:pt x="87469" y="114251"/>
                  </a:lnTo>
                  <a:lnTo>
                    <a:pt x="91265" y="112994"/>
                  </a:lnTo>
                  <a:lnTo>
                    <a:pt x="94698" y="111556"/>
                  </a:lnTo>
                  <a:lnTo>
                    <a:pt x="97951" y="109760"/>
                  </a:lnTo>
                  <a:lnTo>
                    <a:pt x="101204" y="107784"/>
                  </a:lnTo>
                  <a:lnTo>
                    <a:pt x="104096" y="105628"/>
                  </a:lnTo>
                  <a:lnTo>
                    <a:pt x="106987" y="103473"/>
                  </a:lnTo>
                  <a:lnTo>
                    <a:pt x="109337" y="100958"/>
                  </a:lnTo>
                  <a:lnTo>
                    <a:pt x="111686" y="98443"/>
                  </a:lnTo>
                  <a:lnTo>
                    <a:pt x="113674" y="95568"/>
                  </a:lnTo>
                  <a:lnTo>
                    <a:pt x="115481" y="92514"/>
                  </a:lnTo>
                  <a:lnTo>
                    <a:pt x="116927" y="89461"/>
                  </a:lnTo>
                  <a:lnTo>
                    <a:pt x="118012" y="86047"/>
                  </a:lnTo>
                  <a:lnTo>
                    <a:pt x="119096" y="82634"/>
                  </a:lnTo>
                  <a:lnTo>
                    <a:pt x="119457" y="78862"/>
                  </a:lnTo>
                  <a:lnTo>
                    <a:pt x="119999" y="75089"/>
                  </a:lnTo>
                  <a:lnTo>
                    <a:pt x="119999" y="71137"/>
                  </a:lnTo>
                  <a:lnTo>
                    <a:pt x="119999" y="71137"/>
                  </a:lnTo>
                  <a:lnTo>
                    <a:pt x="119819" y="67544"/>
                  </a:lnTo>
                  <a:lnTo>
                    <a:pt x="119277" y="63772"/>
                  </a:lnTo>
                  <a:lnTo>
                    <a:pt x="118734" y="60179"/>
                  </a:lnTo>
                  <a:lnTo>
                    <a:pt x="118012" y="56586"/>
                  </a:lnTo>
                  <a:lnTo>
                    <a:pt x="116204" y="49401"/>
                  </a:lnTo>
                  <a:lnTo>
                    <a:pt x="114578" y="42215"/>
                  </a:lnTo>
                  <a:lnTo>
                    <a:pt x="114578" y="42215"/>
                  </a:lnTo>
                  <a:lnTo>
                    <a:pt x="113132" y="37365"/>
                  </a:lnTo>
                  <a:lnTo>
                    <a:pt x="111686" y="32514"/>
                  </a:lnTo>
                  <a:lnTo>
                    <a:pt x="109698" y="27844"/>
                  </a:lnTo>
                  <a:lnTo>
                    <a:pt x="107530" y="23353"/>
                  </a:lnTo>
                  <a:lnTo>
                    <a:pt x="105000" y="19041"/>
                  </a:lnTo>
                  <a:lnTo>
                    <a:pt x="102108" y="14910"/>
                  </a:lnTo>
                  <a:lnTo>
                    <a:pt x="100481" y="12934"/>
                  </a:lnTo>
                  <a:lnTo>
                    <a:pt x="98674" y="10958"/>
                  </a:lnTo>
                  <a:lnTo>
                    <a:pt x="96867" y="9341"/>
                  </a:lnTo>
                  <a:lnTo>
                    <a:pt x="95060" y="7724"/>
                  </a:lnTo>
                  <a:lnTo>
                    <a:pt x="95060" y="7724"/>
                  </a:lnTo>
                  <a:close/>
                  <a:moveTo>
                    <a:pt x="114939" y="59820"/>
                  </a:moveTo>
                  <a:lnTo>
                    <a:pt x="114939" y="59820"/>
                  </a:lnTo>
                  <a:lnTo>
                    <a:pt x="115662" y="63233"/>
                  </a:lnTo>
                  <a:lnTo>
                    <a:pt x="116024" y="66646"/>
                  </a:lnTo>
                  <a:lnTo>
                    <a:pt x="116204" y="70239"/>
                  </a:lnTo>
                  <a:lnTo>
                    <a:pt x="116566" y="73832"/>
                  </a:lnTo>
                  <a:lnTo>
                    <a:pt x="116204" y="77245"/>
                  </a:lnTo>
                  <a:lnTo>
                    <a:pt x="115843" y="80658"/>
                  </a:lnTo>
                  <a:lnTo>
                    <a:pt x="115120" y="84071"/>
                  </a:lnTo>
                  <a:lnTo>
                    <a:pt x="114036" y="87664"/>
                  </a:lnTo>
                  <a:lnTo>
                    <a:pt x="114036" y="87664"/>
                  </a:lnTo>
                  <a:lnTo>
                    <a:pt x="113493" y="89820"/>
                  </a:lnTo>
                  <a:lnTo>
                    <a:pt x="112409" y="91616"/>
                  </a:lnTo>
                  <a:lnTo>
                    <a:pt x="111325" y="93592"/>
                  </a:lnTo>
                  <a:lnTo>
                    <a:pt x="109879" y="95568"/>
                  </a:lnTo>
                  <a:lnTo>
                    <a:pt x="108614" y="97365"/>
                  </a:lnTo>
                  <a:lnTo>
                    <a:pt x="107168" y="98802"/>
                  </a:lnTo>
                  <a:lnTo>
                    <a:pt x="105542" y="100239"/>
                  </a:lnTo>
                  <a:lnTo>
                    <a:pt x="103915" y="101856"/>
                  </a:lnTo>
                  <a:lnTo>
                    <a:pt x="100120" y="104371"/>
                  </a:lnTo>
                  <a:lnTo>
                    <a:pt x="96506" y="106706"/>
                  </a:lnTo>
                  <a:lnTo>
                    <a:pt x="92349" y="108682"/>
                  </a:lnTo>
                  <a:lnTo>
                    <a:pt x="88192" y="110479"/>
                  </a:lnTo>
                  <a:lnTo>
                    <a:pt x="88192" y="110479"/>
                  </a:lnTo>
                  <a:lnTo>
                    <a:pt x="83855" y="111916"/>
                  </a:lnTo>
                  <a:lnTo>
                    <a:pt x="79879" y="113173"/>
                  </a:lnTo>
                  <a:lnTo>
                    <a:pt x="75542" y="114251"/>
                  </a:lnTo>
                  <a:lnTo>
                    <a:pt x="70843" y="115149"/>
                  </a:lnTo>
                  <a:lnTo>
                    <a:pt x="66506" y="115868"/>
                  </a:lnTo>
                  <a:lnTo>
                    <a:pt x="62168" y="116227"/>
                  </a:lnTo>
                  <a:lnTo>
                    <a:pt x="57831" y="116227"/>
                  </a:lnTo>
                  <a:lnTo>
                    <a:pt x="53493" y="116227"/>
                  </a:lnTo>
                  <a:lnTo>
                    <a:pt x="49156" y="115688"/>
                  </a:lnTo>
                  <a:lnTo>
                    <a:pt x="44819" y="114970"/>
                  </a:lnTo>
                  <a:lnTo>
                    <a:pt x="40662" y="113712"/>
                  </a:lnTo>
                  <a:lnTo>
                    <a:pt x="36867" y="112095"/>
                  </a:lnTo>
                  <a:lnTo>
                    <a:pt x="32891" y="110299"/>
                  </a:lnTo>
                  <a:lnTo>
                    <a:pt x="29277" y="107784"/>
                  </a:lnTo>
                  <a:lnTo>
                    <a:pt x="25662" y="105089"/>
                  </a:lnTo>
                  <a:lnTo>
                    <a:pt x="22228" y="101856"/>
                  </a:lnTo>
                  <a:lnTo>
                    <a:pt x="22228" y="101856"/>
                  </a:lnTo>
                  <a:lnTo>
                    <a:pt x="20602" y="99700"/>
                  </a:lnTo>
                  <a:lnTo>
                    <a:pt x="18614" y="97365"/>
                  </a:lnTo>
                  <a:lnTo>
                    <a:pt x="16807" y="94850"/>
                  </a:lnTo>
                  <a:lnTo>
                    <a:pt x="15180" y="92155"/>
                  </a:lnTo>
                  <a:lnTo>
                    <a:pt x="13554" y="89461"/>
                  </a:lnTo>
                  <a:lnTo>
                    <a:pt x="12108" y="86766"/>
                  </a:lnTo>
                  <a:lnTo>
                    <a:pt x="10843" y="83712"/>
                  </a:lnTo>
                  <a:lnTo>
                    <a:pt x="9397" y="80658"/>
                  </a:lnTo>
                  <a:lnTo>
                    <a:pt x="8313" y="77604"/>
                  </a:lnTo>
                  <a:lnTo>
                    <a:pt x="7228" y="74550"/>
                  </a:lnTo>
                  <a:lnTo>
                    <a:pt x="6144" y="71317"/>
                  </a:lnTo>
                  <a:lnTo>
                    <a:pt x="5602" y="68083"/>
                  </a:lnTo>
                  <a:lnTo>
                    <a:pt x="4879" y="64850"/>
                  </a:lnTo>
                  <a:lnTo>
                    <a:pt x="4337" y="61616"/>
                  </a:lnTo>
                  <a:lnTo>
                    <a:pt x="3795" y="58383"/>
                  </a:lnTo>
                  <a:lnTo>
                    <a:pt x="3614" y="55149"/>
                  </a:lnTo>
                  <a:lnTo>
                    <a:pt x="3614" y="51916"/>
                  </a:lnTo>
                  <a:lnTo>
                    <a:pt x="3795" y="48682"/>
                  </a:lnTo>
                  <a:lnTo>
                    <a:pt x="3975" y="45449"/>
                  </a:lnTo>
                  <a:lnTo>
                    <a:pt x="4518" y="42574"/>
                  </a:lnTo>
                  <a:lnTo>
                    <a:pt x="5060" y="39520"/>
                  </a:lnTo>
                  <a:lnTo>
                    <a:pt x="5963" y="36467"/>
                  </a:lnTo>
                  <a:lnTo>
                    <a:pt x="6867" y="33592"/>
                  </a:lnTo>
                  <a:lnTo>
                    <a:pt x="8132" y="31077"/>
                  </a:lnTo>
                  <a:lnTo>
                    <a:pt x="9397" y="28203"/>
                  </a:lnTo>
                  <a:lnTo>
                    <a:pt x="11204" y="25868"/>
                  </a:lnTo>
                  <a:lnTo>
                    <a:pt x="13192" y="23532"/>
                  </a:lnTo>
                  <a:lnTo>
                    <a:pt x="15180" y="21377"/>
                  </a:lnTo>
                  <a:lnTo>
                    <a:pt x="17530" y="19221"/>
                  </a:lnTo>
                  <a:lnTo>
                    <a:pt x="20060" y="17425"/>
                  </a:lnTo>
                  <a:lnTo>
                    <a:pt x="22951" y="15808"/>
                  </a:lnTo>
                  <a:lnTo>
                    <a:pt x="26024" y="14191"/>
                  </a:lnTo>
                  <a:lnTo>
                    <a:pt x="26024" y="14191"/>
                  </a:lnTo>
                  <a:lnTo>
                    <a:pt x="33072" y="11497"/>
                  </a:lnTo>
                  <a:lnTo>
                    <a:pt x="40662" y="8802"/>
                  </a:lnTo>
                  <a:lnTo>
                    <a:pt x="44638" y="7544"/>
                  </a:lnTo>
                  <a:lnTo>
                    <a:pt x="48614" y="6467"/>
                  </a:lnTo>
                  <a:lnTo>
                    <a:pt x="52590" y="5389"/>
                  </a:lnTo>
                  <a:lnTo>
                    <a:pt x="56566" y="4850"/>
                  </a:lnTo>
                  <a:lnTo>
                    <a:pt x="60722" y="4131"/>
                  </a:lnTo>
                  <a:lnTo>
                    <a:pt x="64879" y="3772"/>
                  </a:lnTo>
                  <a:lnTo>
                    <a:pt x="68674" y="3772"/>
                  </a:lnTo>
                  <a:lnTo>
                    <a:pt x="72831" y="3772"/>
                  </a:lnTo>
                  <a:lnTo>
                    <a:pt x="76807" y="4131"/>
                  </a:lnTo>
                  <a:lnTo>
                    <a:pt x="80602" y="5029"/>
                  </a:lnTo>
                  <a:lnTo>
                    <a:pt x="84397" y="6107"/>
                  </a:lnTo>
                  <a:lnTo>
                    <a:pt x="88012" y="7544"/>
                  </a:lnTo>
                  <a:lnTo>
                    <a:pt x="88012" y="7544"/>
                  </a:lnTo>
                  <a:lnTo>
                    <a:pt x="91265" y="9520"/>
                  </a:lnTo>
                  <a:lnTo>
                    <a:pt x="94337" y="11676"/>
                  </a:lnTo>
                  <a:lnTo>
                    <a:pt x="97228" y="14191"/>
                  </a:lnTo>
                  <a:lnTo>
                    <a:pt x="99578" y="17065"/>
                  </a:lnTo>
                  <a:lnTo>
                    <a:pt x="101746" y="20119"/>
                  </a:lnTo>
                  <a:lnTo>
                    <a:pt x="103915" y="23353"/>
                  </a:lnTo>
                  <a:lnTo>
                    <a:pt x="105542" y="26766"/>
                  </a:lnTo>
                  <a:lnTo>
                    <a:pt x="107168" y="30179"/>
                  </a:lnTo>
                  <a:lnTo>
                    <a:pt x="108614" y="33952"/>
                  </a:lnTo>
                  <a:lnTo>
                    <a:pt x="109698" y="37544"/>
                  </a:lnTo>
                  <a:lnTo>
                    <a:pt x="110783" y="41497"/>
                  </a:lnTo>
                  <a:lnTo>
                    <a:pt x="111867" y="45089"/>
                  </a:lnTo>
                  <a:lnTo>
                    <a:pt x="113674" y="52634"/>
                  </a:lnTo>
                  <a:lnTo>
                    <a:pt x="114939" y="59820"/>
                  </a:lnTo>
                  <a:lnTo>
                    <a:pt x="114939" y="598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5" name="Google Shape;635;p25"/>
            <p:cNvSpPr/>
            <p:nvPr/>
          </p:nvSpPr>
          <p:spPr>
            <a:xfrm>
              <a:off x="3610" y="1434"/>
              <a:ext cx="1084" cy="628"/>
            </a:xfrm>
            <a:custGeom>
              <a:rect b="b" l="l" r="r" t="t"/>
              <a:pathLst>
                <a:path extrusionOk="0" h="120000" w="120000">
                  <a:moveTo>
                    <a:pt x="23690" y="84076"/>
                  </a:moveTo>
                  <a:lnTo>
                    <a:pt x="23690" y="84076"/>
                  </a:lnTo>
                  <a:lnTo>
                    <a:pt x="26457" y="81783"/>
                  </a:lnTo>
                  <a:lnTo>
                    <a:pt x="29557" y="79299"/>
                  </a:lnTo>
                  <a:lnTo>
                    <a:pt x="32546" y="76242"/>
                  </a:lnTo>
                  <a:lnTo>
                    <a:pt x="35645" y="73375"/>
                  </a:lnTo>
                  <a:lnTo>
                    <a:pt x="38745" y="69936"/>
                  </a:lnTo>
                  <a:lnTo>
                    <a:pt x="41512" y="66496"/>
                  </a:lnTo>
                  <a:lnTo>
                    <a:pt x="43948" y="62866"/>
                  </a:lnTo>
                  <a:lnTo>
                    <a:pt x="45055" y="60764"/>
                  </a:lnTo>
                  <a:lnTo>
                    <a:pt x="46051" y="58853"/>
                  </a:lnTo>
                  <a:lnTo>
                    <a:pt x="46051" y="58853"/>
                  </a:lnTo>
                  <a:lnTo>
                    <a:pt x="46715" y="57324"/>
                  </a:lnTo>
                  <a:lnTo>
                    <a:pt x="47380" y="55222"/>
                  </a:lnTo>
                  <a:lnTo>
                    <a:pt x="47933" y="52929"/>
                  </a:lnTo>
                  <a:lnTo>
                    <a:pt x="48265" y="50636"/>
                  </a:lnTo>
                  <a:lnTo>
                    <a:pt x="48597" y="48152"/>
                  </a:lnTo>
                  <a:lnTo>
                    <a:pt x="48819" y="45286"/>
                  </a:lnTo>
                  <a:lnTo>
                    <a:pt x="49261" y="39936"/>
                  </a:lnTo>
                  <a:lnTo>
                    <a:pt x="49372" y="34203"/>
                  </a:lnTo>
                  <a:lnTo>
                    <a:pt x="49372" y="28471"/>
                  </a:lnTo>
                  <a:lnTo>
                    <a:pt x="49483" y="23121"/>
                  </a:lnTo>
                  <a:lnTo>
                    <a:pt x="49594" y="18535"/>
                  </a:lnTo>
                  <a:lnTo>
                    <a:pt x="49594" y="18535"/>
                  </a:lnTo>
                  <a:lnTo>
                    <a:pt x="51254" y="23503"/>
                  </a:lnTo>
                  <a:lnTo>
                    <a:pt x="52915" y="28471"/>
                  </a:lnTo>
                  <a:lnTo>
                    <a:pt x="54686" y="32675"/>
                  </a:lnTo>
                  <a:lnTo>
                    <a:pt x="55571" y="34777"/>
                  </a:lnTo>
                  <a:lnTo>
                    <a:pt x="56678" y="36878"/>
                  </a:lnTo>
                  <a:lnTo>
                    <a:pt x="57675" y="38407"/>
                  </a:lnTo>
                  <a:lnTo>
                    <a:pt x="58782" y="40318"/>
                  </a:lnTo>
                  <a:lnTo>
                    <a:pt x="59889" y="41656"/>
                  </a:lnTo>
                  <a:lnTo>
                    <a:pt x="60996" y="42993"/>
                  </a:lnTo>
                  <a:lnTo>
                    <a:pt x="62214" y="43949"/>
                  </a:lnTo>
                  <a:lnTo>
                    <a:pt x="63542" y="44904"/>
                  </a:lnTo>
                  <a:lnTo>
                    <a:pt x="64870" y="45286"/>
                  </a:lnTo>
                  <a:lnTo>
                    <a:pt x="66420" y="45859"/>
                  </a:lnTo>
                  <a:lnTo>
                    <a:pt x="66420" y="45859"/>
                  </a:lnTo>
                  <a:lnTo>
                    <a:pt x="68523" y="46050"/>
                  </a:lnTo>
                  <a:lnTo>
                    <a:pt x="70738" y="46815"/>
                  </a:lnTo>
                  <a:lnTo>
                    <a:pt x="72841" y="47197"/>
                  </a:lnTo>
                  <a:lnTo>
                    <a:pt x="75276" y="47388"/>
                  </a:lnTo>
                  <a:lnTo>
                    <a:pt x="77712" y="47388"/>
                  </a:lnTo>
                  <a:lnTo>
                    <a:pt x="80147" y="47197"/>
                  </a:lnTo>
                  <a:lnTo>
                    <a:pt x="81365" y="46815"/>
                  </a:lnTo>
                  <a:lnTo>
                    <a:pt x="82804" y="46050"/>
                  </a:lnTo>
                  <a:lnTo>
                    <a:pt x="84132" y="45286"/>
                  </a:lnTo>
                  <a:lnTo>
                    <a:pt x="85682" y="44522"/>
                  </a:lnTo>
                  <a:lnTo>
                    <a:pt x="85682" y="44522"/>
                  </a:lnTo>
                  <a:lnTo>
                    <a:pt x="87343" y="43375"/>
                  </a:lnTo>
                  <a:lnTo>
                    <a:pt x="88007" y="42993"/>
                  </a:lnTo>
                  <a:lnTo>
                    <a:pt x="88560" y="42993"/>
                  </a:lnTo>
                  <a:lnTo>
                    <a:pt x="89114" y="43375"/>
                  </a:lnTo>
                  <a:lnTo>
                    <a:pt x="89667" y="43757"/>
                  </a:lnTo>
                  <a:lnTo>
                    <a:pt x="90110" y="44713"/>
                  </a:lnTo>
                  <a:lnTo>
                    <a:pt x="90553" y="45859"/>
                  </a:lnTo>
                  <a:lnTo>
                    <a:pt x="90553" y="45859"/>
                  </a:lnTo>
                  <a:lnTo>
                    <a:pt x="91771" y="48535"/>
                  </a:lnTo>
                  <a:lnTo>
                    <a:pt x="93099" y="51019"/>
                  </a:lnTo>
                  <a:lnTo>
                    <a:pt x="94538" y="53312"/>
                  </a:lnTo>
                  <a:lnTo>
                    <a:pt x="95977" y="55414"/>
                  </a:lnTo>
                  <a:lnTo>
                    <a:pt x="97749" y="57324"/>
                  </a:lnTo>
                  <a:lnTo>
                    <a:pt x="99298" y="59044"/>
                  </a:lnTo>
                  <a:lnTo>
                    <a:pt x="101070" y="60573"/>
                  </a:lnTo>
                  <a:lnTo>
                    <a:pt x="102952" y="61910"/>
                  </a:lnTo>
                  <a:lnTo>
                    <a:pt x="104501" y="63057"/>
                  </a:lnTo>
                  <a:lnTo>
                    <a:pt x="106273" y="64012"/>
                  </a:lnTo>
                  <a:lnTo>
                    <a:pt x="107822" y="64585"/>
                  </a:lnTo>
                  <a:lnTo>
                    <a:pt x="109483" y="65159"/>
                  </a:lnTo>
                  <a:lnTo>
                    <a:pt x="110922" y="65541"/>
                  </a:lnTo>
                  <a:lnTo>
                    <a:pt x="112140" y="65541"/>
                  </a:lnTo>
                  <a:lnTo>
                    <a:pt x="113247" y="65541"/>
                  </a:lnTo>
                  <a:lnTo>
                    <a:pt x="114243" y="65350"/>
                  </a:lnTo>
                  <a:lnTo>
                    <a:pt x="114243" y="65350"/>
                  </a:lnTo>
                  <a:lnTo>
                    <a:pt x="115571" y="64585"/>
                  </a:lnTo>
                  <a:lnTo>
                    <a:pt x="116789" y="63439"/>
                  </a:lnTo>
                  <a:lnTo>
                    <a:pt x="117675" y="62101"/>
                  </a:lnTo>
                  <a:lnTo>
                    <a:pt x="118450" y="60191"/>
                  </a:lnTo>
                  <a:lnTo>
                    <a:pt x="119114" y="58471"/>
                  </a:lnTo>
                  <a:lnTo>
                    <a:pt x="119667" y="56178"/>
                  </a:lnTo>
                  <a:lnTo>
                    <a:pt x="120000" y="53885"/>
                  </a:lnTo>
                  <a:lnTo>
                    <a:pt x="120000" y="51592"/>
                  </a:lnTo>
                  <a:lnTo>
                    <a:pt x="119778" y="49108"/>
                  </a:lnTo>
                  <a:lnTo>
                    <a:pt x="119446" y="46815"/>
                  </a:lnTo>
                  <a:lnTo>
                    <a:pt x="118892" y="44140"/>
                  </a:lnTo>
                  <a:lnTo>
                    <a:pt x="118118" y="41847"/>
                  </a:lnTo>
                  <a:lnTo>
                    <a:pt x="117011" y="39936"/>
                  </a:lnTo>
                  <a:lnTo>
                    <a:pt x="115682" y="37834"/>
                  </a:lnTo>
                  <a:lnTo>
                    <a:pt x="114243" y="36114"/>
                  </a:lnTo>
                  <a:lnTo>
                    <a:pt x="112472" y="34585"/>
                  </a:lnTo>
                  <a:lnTo>
                    <a:pt x="112472" y="34585"/>
                  </a:lnTo>
                  <a:lnTo>
                    <a:pt x="111254" y="33821"/>
                  </a:lnTo>
                  <a:lnTo>
                    <a:pt x="110147" y="33439"/>
                  </a:lnTo>
                  <a:lnTo>
                    <a:pt x="108929" y="33248"/>
                  </a:lnTo>
                  <a:lnTo>
                    <a:pt x="107712" y="33248"/>
                  </a:lnTo>
                  <a:lnTo>
                    <a:pt x="106383" y="33439"/>
                  </a:lnTo>
                  <a:lnTo>
                    <a:pt x="105166" y="33630"/>
                  </a:lnTo>
                  <a:lnTo>
                    <a:pt x="102398" y="34585"/>
                  </a:lnTo>
                  <a:lnTo>
                    <a:pt x="99520" y="36114"/>
                  </a:lnTo>
                  <a:lnTo>
                    <a:pt x="96420" y="37834"/>
                  </a:lnTo>
                  <a:lnTo>
                    <a:pt x="93099" y="39936"/>
                  </a:lnTo>
                  <a:lnTo>
                    <a:pt x="89446" y="41656"/>
                  </a:lnTo>
                  <a:lnTo>
                    <a:pt x="89446" y="41656"/>
                  </a:lnTo>
                  <a:lnTo>
                    <a:pt x="89003" y="39363"/>
                  </a:lnTo>
                  <a:lnTo>
                    <a:pt x="88450" y="36878"/>
                  </a:lnTo>
                  <a:lnTo>
                    <a:pt x="86789" y="31910"/>
                  </a:lnTo>
                  <a:lnTo>
                    <a:pt x="85018" y="26751"/>
                  </a:lnTo>
                  <a:lnTo>
                    <a:pt x="82804" y="21974"/>
                  </a:lnTo>
                  <a:lnTo>
                    <a:pt x="80590" y="17388"/>
                  </a:lnTo>
                  <a:lnTo>
                    <a:pt x="78154" y="12993"/>
                  </a:lnTo>
                  <a:lnTo>
                    <a:pt x="75719" y="9171"/>
                  </a:lnTo>
                  <a:lnTo>
                    <a:pt x="73173" y="5923"/>
                  </a:lnTo>
                  <a:lnTo>
                    <a:pt x="73173" y="5923"/>
                  </a:lnTo>
                  <a:lnTo>
                    <a:pt x="72177" y="4777"/>
                  </a:lnTo>
                  <a:lnTo>
                    <a:pt x="71070" y="3821"/>
                  </a:lnTo>
                  <a:lnTo>
                    <a:pt x="69852" y="2866"/>
                  </a:lnTo>
                  <a:lnTo>
                    <a:pt x="68523" y="1910"/>
                  </a:lnTo>
                  <a:lnTo>
                    <a:pt x="67195" y="1528"/>
                  </a:lnTo>
                  <a:lnTo>
                    <a:pt x="65756" y="764"/>
                  </a:lnTo>
                  <a:lnTo>
                    <a:pt x="62546" y="191"/>
                  </a:lnTo>
                  <a:lnTo>
                    <a:pt x="59225" y="0"/>
                  </a:lnTo>
                  <a:lnTo>
                    <a:pt x="55571" y="191"/>
                  </a:lnTo>
                  <a:lnTo>
                    <a:pt x="52029" y="764"/>
                  </a:lnTo>
                  <a:lnTo>
                    <a:pt x="48265" y="1910"/>
                  </a:lnTo>
                  <a:lnTo>
                    <a:pt x="44723" y="3630"/>
                  </a:lnTo>
                  <a:lnTo>
                    <a:pt x="41070" y="5923"/>
                  </a:lnTo>
                  <a:lnTo>
                    <a:pt x="39520" y="7070"/>
                  </a:lnTo>
                  <a:lnTo>
                    <a:pt x="37749" y="8407"/>
                  </a:lnTo>
                  <a:lnTo>
                    <a:pt x="36199" y="10127"/>
                  </a:lnTo>
                  <a:lnTo>
                    <a:pt x="34760" y="11656"/>
                  </a:lnTo>
                  <a:lnTo>
                    <a:pt x="33210" y="13184"/>
                  </a:lnTo>
                  <a:lnTo>
                    <a:pt x="31771" y="15095"/>
                  </a:lnTo>
                  <a:lnTo>
                    <a:pt x="30553" y="17197"/>
                  </a:lnTo>
                  <a:lnTo>
                    <a:pt x="29446" y="19299"/>
                  </a:lnTo>
                  <a:lnTo>
                    <a:pt x="28228" y="21592"/>
                  </a:lnTo>
                  <a:lnTo>
                    <a:pt x="27232" y="24076"/>
                  </a:lnTo>
                  <a:lnTo>
                    <a:pt x="26457" y="26560"/>
                  </a:lnTo>
                  <a:lnTo>
                    <a:pt x="25682" y="29044"/>
                  </a:lnTo>
                  <a:lnTo>
                    <a:pt x="25682" y="29044"/>
                  </a:lnTo>
                  <a:lnTo>
                    <a:pt x="24464" y="34394"/>
                  </a:lnTo>
                  <a:lnTo>
                    <a:pt x="23579" y="39936"/>
                  </a:lnTo>
                  <a:lnTo>
                    <a:pt x="22804" y="45286"/>
                  </a:lnTo>
                  <a:lnTo>
                    <a:pt x="22250" y="50636"/>
                  </a:lnTo>
                  <a:lnTo>
                    <a:pt x="21808" y="55414"/>
                  </a:lnTo>
                  <a:lnTo>
                    <a:pt x="21697" y="60191"/>
                  </a:lnTo>
                  <a:lnTo>
                    <a:pt x="21808" y="64394"/>
                  </a:lnTo>
                  <a:lnTo>
                    <a:pt x="22250" y="67834"/>
                  </a:lnTo>
                  <a:lnTo>
                    <a:pt x="22250" y="67834"/>
                  </a:lnTo>
                  <a:lnTo>
                    <a:pt x="22804" y="72420"/>
                  </a:lnTo>
                  <a:lnTo>
                    <a:pt x="23025" y="76050"/>
                  </a:lnTo>
                  <a:lnTo>
                    <a:pt x="23468" y="79681"/>
                  </a:lnTo>
                  <a:lnTo>
                    <a:pt x="24132" y="84649"/>
                  </a:lnTo>
                  <a:lnTo>
                    <a:pt x="24132" y="84649"/>
                  </a:lnTo>
                  <a:lnTo>
                    <a:pt x="22804" y="84076"/>
                  </a:lnTo>
                  <a:lnTo>
                    <a:pt x="21476" y="83885"/>
                  </a:lnTo>
                  <a:lnTo>
                    <a:pt x="20147" y="83694"/>
                  </a:lnTo>
                  <a:lnTo>
                    <a:pt x="18819" y="83885"/>
                  </a:lnTo>
                  <a:lnTo>
                    <a:pt x="17490" y="84076"/>
                  </a:lnTo>
                  <a:lnTo>
                    <a:pt x="15940" y="84649"/>
                  </a:lnTo>
                  <a:lnTo>
                    <a:pt x="13284" y="85987"/>
                  </a:lnTo>
                  <a:lnTo>
                    <a:pt x="10627" y="87515"/>
                  </a:lnTo>
                  <a:lnTo>
                    <a:pt x="7970" y="89617"/>
                  </a:lnTo>
                  <a:lnTo>
                    <a:pt x="5424" y="92101"/>
                  </a:lnTo>
                  <a:lnTo>
                    <a:pt x="3099" y="94777"/>
                  </a:lnTo>
                  <a:lnTo>
                    <a:pt x="3099" y="94777"/>
                  </a:lnTo>
                  <a:lnTo>
                    <a:pt x="2435" y="95541"/>
                  </a:lnTo>
                  <a:lnTo>
                    <a:pt x="1771" y="96687"/>
                  </a:lnTo>
                  <a:lnTo>
                    <a:pt x="1217" y="98216"/>
                  </a:lnTo>
                  <a:lnTo>
                    <a:pt x="774" y="99554"/>
                  </a:lnTo>
                  <a:lnTo>
                    <a:pt x="442" y="101082"/>
                  </a:lnTo>
                  <a:lnTo>
                    <a:pt x="110" y="102993"/>
                  </a:lnTo>
                  <a:lnTo>
                    <a:pt x="0" y="104522"/>
                  </a:lnTo>
                  <a:lnTo>
                    <a:pt x="0" y="106433"/>
                  </a:lnTo>
                  <a:lnTo>
                    <a:pt x="0" y="108152"/>
                  </a:lnTo>
                  <a:lnTo>
                    <a:pt x="332" y="109872"/>
                  </a:lnTo>
                  <a:lnTo>
                    <a:pt x="553" y="111401"/>
                  </a:lnTo>
                  <a:lnTo>
                    <a:pt x="1107" y="113121"/>
                  </a:lnTo>
                  <a:lnTo>
                    <a:pt x="1660" y="114649"/>
                  </a:lnTo>
                  <a:lnTo>
                    <a:pt x="2435" y="115796"/>
                  </a:lnTo>
                  <a:lnTo>
                    <a:pt x="3321" y="116942"/>
                  </a:lnTo>
                  <a:lnTo>
                    <a:pt x="4538" y="117898"/>
                  </a:lnTo>
                  <a:lnTo>
                    <a:pt x="4538" y="117898"/>
                  </a:lnTo>
                  <a:lnTo>
                    <a:pt x="5202" y="118471"/>
                  </a:lnTo>
                  <a:lnTo>
                    <a:pt x="5867" y="119044"/>
                  </a:lnTo>
                  <a:lnTo>
                    <a:pt x="7306" y="119617"/>
                  </a:lnTo>
                  <a:lnTo>
                    <a:pt x="8966" y="120000"/>
                  </a:lnTo>
                  <a:lnTo>
                    <a:pt x="10516" y="119617"/>
                  </a:lnTo>
                  <a:lnTo>
                    <a:pt x="12287" y="118853"/>
                  </a:lnTo>
                  <a:lnTo>
                    <a:pt x="13948" y="117707"/>
                  </a:lnTo>
                  <a:lnTo>
                    <a:pt x="15719" y="115987"/>
                  </a:lnTo>
                  <a:lnTo>
                    <a:pt x="17269" y="113885"/>
                  </a:lnTo>
                  <a:lnTo>
                    <a:pt x="18929" y="111592"/>
                  </a:lnTo>
                  <a:lnTo>
                    <a:pt x="20369" y="108726"/>
                  </a:lnTo>
                  <a:lnTo>
                    <a:pt x="21586" y="105477"/>
                  </a:lnTo>
                  <a:lnTo>
                    <a:pt x="22583" y="102038"/>
                  </a:lnTo>
                  <a:lnTo>
                    <a:pt x="23579" y="98216"/>
                  </a:lnTo>
                  <a:lnTo>
                    <a:pt x="24132" y="93821"/>
                  </a:lnTo>
                  <a:lnTo>
                    <a:pt x="24354" y="91528"/>
                  </a:lnTo>
                  <a:lnTo>
                    <a:pt x="24464" y="89235"/>
                  </a:lnTo>
                  <a:lnTo>
                    <a:pt x="24464" y="86942"/>
                  </a:lnTo>
                  <a:lnTo>
                    <a:pt x="24354" y="84267"/>
                  </a:lnTo>
                  <a:lnTo>
                    <a:pt x="23690" y="84076"/>
                  </a:lnTo>
                  <a:close/>
                </a:path>
              </a:pathLst>
            </a:custGeom>
            <a:solidFill>
              <a:srgbClr val="FEDE5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6" name="Google Shape;636;p25"/>
            <p:cNvSpPr/>
            <p:nvPr/>
          </p:nvSpPr>
          <p:spPr>
            <a:xfrm>
              <a:off x="3610" y="1434"/>
              <a:ext cx="1084" cy="628"/>
            </a:xfrm>
            <a:custGeom>
              <a:rect b="b" l="l" r="r" t="t"/>
              <a:pathLst>
                <a:path extrusionOk="0" h="120000" w="120000">
                  <a:moveTo>
                    <a:pt x="23690" y="84076"/>
                  </a:moveTo>
                  <a:lnTo>
                    <a:pt x="23690" y="84076"/>
                  </a:lnTo>
                  <a:lnTo>
                    <a:pt x="26457" y="81783"/>
                  </a:lnTo>
                  <a:lnTo>
                    <a:pt x="29557" y="79299"/>
                  </a:lnTo>
                  <a:lnTo>
                    <a:pt x="32546" y="76242"/>
                  </a:lnTo>
                  <a:lnTo>
                    <a:pt x="35645" y="73375"/>
                  </a:lnTo>
                  <a:lnTo>
                    <a:pt x="38745" y="69936"/>
                  </a:lnTo>
                  <a:lnTo>
                    <a:pt x="41512" y="66496"/>
                  </a:lnTo>
                  <a:lnTo>
                    <a:pt x="43948" y="62866"/>
                  </a:lnTo>
                  <a:lnTo>
                    <a:pt x="45055" y="60764"/>
                  </a:lnTo>
                  <a:lnTo>
                    <a:pt x="46051" y="58853"/>
                  </a:lnTo>
                  <a:lnTo>
                    <a:pt x="46051" y="58853"/>
                  </a:lnTo>
                  <a:lnTo>
                    <a:pt x="46715" y="57324"/>
                  </a:lnTo>
                  <a:lnTo>
                    <a:pt x="47380" y="55222"/>
                  </a:lnTo>
                  <a:lnTo>
                    <a:pt x="47933" y="52929"/>
                  </a:lnTo>
                  <a:lnTo>
                    <a:pt x="48265" y="50636"/>
                  </a:lnTo>
                  <a:lnTo>
                    <a:pt x="48597" y="48152"/>
                  </a:lnTo>
                  <a:lnTo>
                    <a:pt x="48819" y="45286"/>
                  </a:lnTo>
                  <a:lnTo>
                    <a:pt x="49261" y="39936"/>
                  </a:lnTo>
                  <a:lnTo>
                    <a:pt x="49372" y="34203"/>
                  </a:lnTo>
                  <a:lnTo>
                    <a:pt x="49372" y="28471"/>
                  </a:lnTo>
                  <a:lnTo>
                    <a:pt x="49483" y="23121"/>
                  </a:lnTo>
                  <a:lnTo>
                    <a:pt x="49594" y="18535"/>
                  </a:lnTo>
                  <a:lnTo>
                    <a:pt x="49594" y="18535"/>
                  </a:lnTo>
                  <a:lnTo>
                    <a:pt x="51254" y="23503"/>
                  </a:lnTo>
                  <a:lnTo>
                    <a:pt x="52915" y="28471"/>
                  </a:lnTo>
                  <a:lnTo>
                    <a:pt x="54686" y="32675"/>
                  </a:lnTo>
                  <a:lnTo>
                    <a:pt x="55571" y="34777"/>
                  </a:lnTo>
                  <a:lnTo>
                    <a:pt x="56678" y="36878"/>
                  </a:lnTo>
                  <a:lnTo>
                    <a:pt x="57675" y="38407"/>
                  </a:lnTo>
                  <a:lnTo>
                    <a:pt x="58782" y="40318"/>
                  </a:lnTo>
                  <a:lnTo>
                    <a:pt x="59889" y="41656"/>
                  </a:lnTo>
                  <a:lnTo>
                    <a:pt x="60996" y="42993"/>
                  </a:lnTo>
                  <a:lnTo>
                    <a:pt x="62214" y="43949"/>
                  </a:lnTo>
                  <a:lnTo>
                    <a:pt x="63542" y="44904"/>
                  </a:lnTo>
                  <a:lnTo>
                    <a:pt x="64870" y="45286"/>
                  </a:lnTo>
                  <a:lnTo>
                    <a:pt x="66420" y="45859"/>
                  </a:lnTo>
                  <a:lnTo>
                    <a:pt x="66420" y="45859"/>
                  </a:lnTo>
                  <a:lnTo>
                    <a:pt x="68523" y="46050"/>
                  </a:lnTo>
                  <a:lnTo>
                    <a:pt x="70738" y="46815"/>
                  </a:lnTo>
                  <a:lnTo>
                    <a:pt x="72841" y="47197"/>
                  </a:lnTo>
                  <a:lnTo>
                    <a:pt x="75276" y="47388"/>
                  </a:lnTo>
                  <a:lnTo>
                    <a:pt x="77712" y="47388"/>
                  </a:lnTo>
                  <a:lnTo>
                    <a:pt x="80147" y="47197"/>
                  </a:lnTo>
                  <a:lnTo>
                    <a:pt x="81365" y="46815"/>
                  </a:lnTo>
                  <a:lnTo>
                    <a:pt x="82804" y="46050"/>
                  </a:lnTo>
                  <a:lnTo>
                    <a:pt x="84132" y="45286"/>
                  </a:lnTo>
                  <a:lnTo>
                    <a:pt x="85682" y="44522"/>
                  </a:lnTo>
                  <a:lnTo>
                    <a:pt x="85682" y="44522"/>
                  </a:lnTo>
                  <a:lnTo>
                    <a:pt x="87343" y="43375"/>
                  </a:lnTo>
                  <a:lnTo>
                    <a:pt x="88007" y="42993"/>
                  </a:lnTo>
                  <a:lnTo>
                    <a:pt x="88560" y="42993"/>
                  </a:lnTo>
                  <a:lnTo>
                    <a:pt x="89114" y="43375"/>
                  </a:lnTo>
                  <a:lnTo>
                    <a:pt x="89667" y="43757"/>
                  </a:lnTo>
                  <a:lnTo>
                    <a:pt x="90110" y="44713"/>
                  </a:lnTo>
                  <a:lnTo>
                    <a:pt x="90553" y="45859"/>
                  </a:lnTo>
                  <a:lnTo>
                    <a:pt x="90553" y="45859"/>
                  </a:lnTo>
                  <a:lnTo>
                    <a:pt x="91771" y="48535"/>
                  </a:lnTo>
                  <a:lnTo>
                    <a:pt x="93099" y="51019"/>
                  </a:lnTo>
                  <a:lnTo>
                    <a:pt x="94538" y="53312"/>
                  </a:lnTo>
                  <a:lnTo>
                    <a:pt x="95977" y="55414"/>
                  </a:lnTo>
                  <a:lnTo>
                    <a:pt x="97749" y="57324"/>
                  </a:lnTo>
                  <a:lnTo>
                    <a:pt x="99298" y="59044"/>
                  </a:lnTo>
                  <a:lnTo>
                    <a:pt x="101070" y="60573"/>
                  </a:lnTo>
                  <a:lnTo>
                    <a:pt x="102952" y="61910"/>
                  </a:lnTo>
                  <a:lnTo>
                    <a:pt x="104501" y="63057"/>
                  </a:lnTo>
                  <a:lnTo>
                    <a:pt x="106273" y="64012"/>
                  </a:lnTo>
                  <a:lnTo>
                    <a:pt x="107822" y="64585"/>
                  </a:lnTo>
                  <a:lnTo>
                    <a:pt x="109483" y="65159"/>
                  </a:lnTo>
                  <a:lnTo>
                    <a:pt x="110922" y="65541"/>
                  </a:lnTo>
                  <a:lnTo>
                    <a:pt x="112140" y="65541"/>
                  </a:lnTo>
                  <a:lnTo>
                    <a:pt x="113247" y="65541"/>
                  </a:lnTo>
                  <a:lnTo>
                    <a:pt x="114243" y="65350"/>
                  </a:lnTo>
                  <a:lnTo>
                    <a:pt x="114243" y="65350"/>
                  </a:lnTo>
                  <a:lnTo>
                    <a:pt x="115571" y="64585"/>
                  </a:lnTo>
                  <a:lnTo>
                    <a:pt x="116789" y="63439"/>
                  </a:lnTo>
                  <a:lnTo>
                    <a:pt x="117675" y="62101"/>
                  </a:lnTo>
                  <a:lnTo>
                    <a:pt x="118450" y="60191"/>
                  </a:lnTo>
                  <a:lnTo>
                    <a:pt x="119114" y="58471"/>
                  </a:lnTo>
                  <a:lnTo>
                    <a:pt x="119667" y="56178"/>
                  </a:lnTo>
                  <a:lnTo>
                    <a:pt x="120000" y="53885"/>
                  </a:lnTo>
                  <a:lnTo>
                    <a:pt x="120000" y="51592"/>
                  </a:lnTo>
                  <a:lnTo>
                    <a:pt x="119778" y="49108"/>
                  </a:lnTo>
                  <a:lnTo>
                    <a:pt x="119446" y="46815"/>
                  </a:lnTo>
                  <a:lnTo>
                    <a:pt x="118892" y="44140"/>
                  </a:lnTo>
                  <a:lnTo>
                    <a:pt x="118118" y="41847"/>
                  </a:lnTo>
                  <a:lnTo>
                    <a:pt x="117011" y="39936"/>
                  </a:lnTo>
                  <a:lnTo>
                    <a:pt x="115682" y="37834"/>
                  </a:lnTo>
                  <a:lnTo>
                    <a:pt x="114243" y="36114"/>
                  </a:lnTo>
                  <a:lnTo>
                    <a:pt x="112472" y="34585"/>
                  </a:lnTo>
                  <a:lnTo>
                    <a:pt x="112472" y="34585"/>
                  </a:lnTo>
                  <a:lnTo>
                    <a:pt x="111254" y="33821"/>
                  </a:lnTo>
                  <a:lnTo>
                    <a:pt x="110147" y="33439"/>
                  </a:lnTo>
                  <a:lnTo>
                    <a:pt x="108929" y="33248"/>
                  </a:lnTo>
                  <a:lnTo>
                    <a:pt x="107712" y="33248"/>
                  </a:lnTo>
                  <a:lnTo>
                    <a:pt x="106383" y="33439"/>
                  </a:lnTo>
                  <a:lnTo>
                    <a:pt x="105166" y="33630"/>
                  </a:lnTo>
                  <a:lnTo>
                    <a:pt x="102398" y="34585"/>
                  </a:lnTo>
                  <a:lnTo>
                    <a:pt x="99520" y="36114"/>
                  </a:lnTo>
                  <a:lnTo>
                    <a:pt x="96420" y="37834"/>
                  </a:lnTo>
                  <a:lnTo>
                    <a:pt x="93099" y="39936"/>
                  </a:lnTo>
                  <a:lnTo>
                    <a:pt x="89446" y="41656"/>
                  </a:lnTo>
                  <a:lnTo>
                    <a:pt x="89446" y="41656"/>
                  </a:lnTo>
                  <a:lnTo>
                    <a:pt x="89003" y="39363"/>
                  </a:lnTo>
                  <a:lnTo>
                    <a:pt x="88450" y="36878"/>
                  </a:lnTo>
                  <a:lnTo>
                    <a:pt x="86789" y="31910"/>
                  </a:lnTo>
                  <a:lnTo>
                    <a:pt x="85018" y="26751"/>
                  </a:lnTo>
                  <a:lnTo>
                    <a:pt x="82804" y="21974"/>
                  </a:lnTo>
                  <a:lnTo>
                    <a:pt x="80590" y="17388"/>
                  </a:lnTo>
                  <a:lnTo>
                    <a:pt x="78154" y="12993"/>
                  </a:lnTo>
                  <a:lnTo>
                    <a:pt x="75719" y="9171"/>
                  </a:lnTo>
                  <a:lnTo>
                    <a:pt x="73173" y="5923"/>
                  </a:lnTo>
                  <a:lnTo>
                    <a:pt x="73173" y="5923"/>
                  </a:lnTo>
                  <a:lnTo>
                    <a:pt x="72177" y="4777"/>
                  </a:lnTo>
                  <a:lnTo>
                    <a:pt x="71070" y="3821"/>
                  </a:lnTo>
                  <a:lnTo>
                    <a:pt x="69852" y="2866"/>
                  </a:lnTo>
                  <a:lnTo>
                    <a:pt x="68523" y="1910"/>
                  </a:lnTo>
                  <a:lnTo>
                    <a:pt x="67195" y="1528"/>
                  </a:lnTo>
                  <a:lnTo>
                    <a:pt x="65756" y="764"/>
                  </a:lnTo>
                  <a:lnTo>
                    <a:pt x="62546" y="191"/>
                  </a:lnTo>
                  <a:lnTo>
                    <a:pt x="59225" y="0"/>
                  </a:lnTo>
                  <a:lnTo>
                    <a:pt x="55571" y="191"/>
                  </a:lnTo>
                  <a:lnTo>
                    <a:pt x="52029" y="764"/>
                  </a:lnTo>
                  <a:lnTo>
                    <a:pt x="48265" y="1910"/>
                  </a:lnTo>
                  <a:lnTo>
                    <a:pt x="44723" y="3630"/>
                  </a:lnTo>
                  <a:lnTo>
                    <a:pt x="41070" y="5923"/>
                  </a:lnTo>
                  <a:lnTo>
                    <a:pt x="39520" y="7070"/>
                  </a:lnTo>
                  <a:lnTo>
                    <a:pt x="37749" y="8407"/>
                  </a:lnTo>
                  <a:lnTo>
                    <a:pt x="36199" y="10127"/>
                  </a:lnTo>
                  <a:lnTo>
                    <a:pt x="34760" y="11656"/>
                  </a:lnTo>
                  <a:lnTo>
                    <a:pt x="33210" y="13184"/>
                  </a:lnTo>
                  <a:lnTo>
                    <a:pt x="31771" y="15095"/>
                  </a:lnTo>
                  <a:lnTo>
                    <a:pt x="30553" y="17197"/>
                  </a:lnTo>
                  <a:lnTo>
                    <a:pt x="29446" y="19299"/>
                  </a:lnTo>
                  <a:lnTo>
                    <a:pt x="28228" y="21592"/>
                  </a:lnTo>
                  <a:lnTo>
                    <a:pt x="27232" y="24076"/>
                  </a:lnTo>
                  <a:lnTo>
                    <a:pt x="26457" y="26560"/>
                  </a:lnTo>
                  <a:lnTo>
                    <a:pt x="25682" y="29044"/>
                  </a:lnTo>
                  <a:lnTo>
                    <a:pt x="25682" y="29044"/>
                  </a:lnTo>
                  <a:lnTo>
                    <a:pt x="24464" y="34394"/>
                  </a:lnTo>
                  <a:lnTo>
                    <a:pt x="23579" y="39936"/>
                  </a:lnTo>
                  <a:lnTo>
                    <a:pt x="22804" y="45286"/>
                  </a:lnTo>
                  <a:lnTo>
                    <a:pt x="22250" y="50636"/>
                  </a:lnTo>
                  <a:lnTo>
                    <a:pt x="21808" y="55414"/>
                  </a:lnTo>
                  <a:lnTo>
                    <a:pt x="21697" y="60191"/>
                  </a:lnTo>
                  <a:lnTo>
                    <a:pt x="21808" y="64394"/>
                  </a:lnTo>
                  <a:lnTo>
                    <a:pt x="22250" y="67834"/>
                  </a:lnTo>
                  <a:lnTo>
                    <a:pt x="22250" y="67834"/>
                  </a:lnTo>
                  <a:lnTo>
                    <a:pt x="22804" y="72420"/>
                  </a:lnTo>
                  <a:lnTo>
                    <a:pt x="23025" y="76050"/>
                  </a:lnTo>
                  <a:lnTo>
                    <a:pt x="23468" y="79681"/>
                  </a:lnTo>
                  <a:lnTo>
                    <a:pt x="24132" y="84649"/>
                  </a:lnTo>
                  <a:lnTo>
                    <a:pt x="24132" y="84649"/>
                  </a:lnTo>
                  <a:lnTo>
                    <a:pt x="22804" y="84076"/>
                  </a:lnTo>
                  <a:lnTo>
                    <a:pt x="21476" y="83885"/>
                  </a:lnTo>
                  <a:lnTo>
                    <a:pt x="20147" y="83694"/>
                  </a:lnTo>
                  <a:lnTo>
                    <a:pt x="18819" y="83885"/>
                  </a:lnTo>
                  <a:lnTo>
                    <a:pt x="17490" y="84076"/>
                  </a:lnTo>
                  <a:lnTo>
                    <a:pt x="15940" y="84649"/>
                  </a:lnTo>
                  <a:lnTo>
                    <a:pt x="13284" y="85987"/>
                  </a:lnTo>
                  <a:lnTo>
                    <a:pt x="10627" y="87515"/>
                  </a:lnTo>
                  <a:lnTo>
                    <a:pt x="7970" y="89617"/>
                  </a:lnTo>
                  <a:lnTo>
                    <a:pt x="5424" y="92101"/>
                  </a:lnTo>
                  <a:lnTo>
                    <a:pt x="3099" y="94777"/>
                  </a:lnTo>
                  <a:lnTo>
                    <a:pt x="3099" y="94777"/>
                  </a:lnTo>
                  <a:lnTo>
                    <a:pt x="2435" y="95541"/>
                  </a:lnTo>
                  <a:lnTo>
                    <a:pt x="1771" y="96687"/>
                  </a:lnTo>
                  <a:lnTo>
                    <a:pt x="1217" y="98216"/>
                  </a:lnTo>
                  <a:lnTo>
                    <a:pt x="774" y="99554"/>
                  </a:lnTo>
                  <a:lnTo>
                    <a:pt x="442" y="101082"/>
                  </a:lnTo>
                  <a:lnTo>
                    <a:pt x="110" y="102993"/>
                  </a:lnTo>
                  <a:lnTo>
                    <a:pt x="0" y="104522"/>
                  </a:lnTo>
                  <a:lnTo>
                    <a:pt x="0" y="106433"/>
                  </a:lnTo>
                  <a:lnTo>
                    <a:pt x="0" y="108152"/>
                  </a:lnTo>
                  <a:lnTo>
                    <a:pt x="332" y="109872"/>
                  </a:lnTo>
                  <a:lnTo>
                    <a:pt x="553" y="111401"/>
                  </a:lnTo>
                  <a:lnTo>
                    <a:pt x="1107" y="113121"/>
                  </a:lnTo>
                  <a:lnTo>
                    <a:pt x="1660" y="114649"/>
                  </a:lnTo>
                  <a:lnTo>
                    <a:pt x="2435" y="115796"/>
                  </a:lnTo>
                  <a:lnTo>
                    <a:pt x="3321" y="116942"/>
                  </a:lnTo>
                  <a:lnTo>
                    <a:pt x="4538" y="117898"/>
                  </a:lnTo>
                  <a:lnTo>
                    <a:pt x="4538" y="117898"/>
                  </a:lnTo>
                  <a:lnTo>
                    <a:pt x="5202" y="118471"/>
                  </a:lnTo>
                  <a:lnTo>
                    <a:pt x="5867" y="119044"/>
                  </a:lnTo>
                  <a:lnTo>
                    <a:pt x="7306" y="119617"/>
                  </a:lnTo>
                  <a:lnTo>
                    <a:pt x="8966" y="120000"/>
                  </a:lnTo>
                  <a:lnTo>
                    <a:pt x="10516" y="119617"/>
                  </a:lnTo>
                  <a:lnTo>
                    <a:pt x="12287" y="118853"/>
                  </a:lnTo>
                  <a:lnTo>
                    <a:pt x="13948" y="117707"/>
                  </a:lnTo>
                  <a:lnTo>
                    <a:pt x="15719" y="115987"/>
                  </a:lnTo>
                  <a:lnTo>
                    <a:pt x="17269" y="113885"/>
                  </a:lnTo>
                  <a:lnTo>
                    <a:pt x="18929" y="111592"/>
                  </a:lnTo>
                  <a:lnTo>
                    <a:pt x="20369" y="108726"/>
                  </a:lnTo>
                  <a:lnTo>
                    <a:pt x="21586" y="105477"/>
                  </a:lnTo>
                  <a:lnTo>
                    <a:pt x="22583" y="102038"/>
                  </a:lnTo>
                  <a:lnTo>
                    <a:pt x="23579" y="98216"/>
                  </a:lnTo>
                  <a:lnTo>
                    <a:pt x="24132" y="93821"/>
                  </a:lnTo>
                  <a:lnTo>
                    <a:pt x="24354" y="91528"/>
                  </a:lnTo>
                  <a:lnTo>
                    <a:pt x="24464" y="89235"/>
                  </a:lnTo>
                  <a:lnTo>
                    <a:pt x="24464" y="86942"/>
                  </a:lnTo>
                  <a:lnTo>
                    <a:pt x="24354" y="84267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7" name="Google Shape;637;p25"/>
            <p:cNvSpPr/>
            <p:nvPr/>
          </p:nvSpPr>
          <p:spPr>
            <a:xfrm>
              <a:off x="3599" y="1423"/>
              <a:ext cx="1104" cy="649"/>
            </a:xfrm>
            <a:custGeom>
              <a:rect b="b" l="l" r="r" t="t"/>
              <a:pathLst>
                <a:path extrusionOk="0" h="120000" w="120000">
                  <a:moveTo>
                    <a:pt x="119239" y="45300"/>
                  </a:moveTo>
                  <a:lnTo>
                    <a:pt x="119239" y="45300"/>
                  </a:lnTo>
                  <a:lnTo>
                    <a:pt x="118804" y="43636"/>
                  </a:lnTo>
                  <a:lnTo>
                    <a:pt x="118369" y="42342"/>
                  </a:lnTo>
                  <a:lnTo>
                    <a:pt x="117934" y="41232"/>
                  </a:lnTo>
                  <a:lnTo>
                    <a:pt x="117282" y="39938"/>
                  </a:lnTo>
                  <a:lnTo>
                    <a:pt x="115978" y="37904"/>
                  </a:lnTo>
                  <a:lnTo>
                    <a:pt x="114565" y="35870"/>
                  </a:lnTo>
                  <a:lnTo>
                    <a:pt x="112934" y="34576"/>
                  </a:lnTo>
                  <a:lnTo>
                    <a:pt x="111086" y="33466"/>
                  </a:lnTo>
                  <a:lnTo>
                    <a:pt x="109456" y="32912"/>
                  </a:lnTo>
                  <a:lnTo>
                    <a:pt x="107608" y="32357"/>
                  </a:lnTo>
                  <a:lnTo>
                    <a:pt x="107608" y="32357"/>
                  </a:lnTo>
                  <a:lnTo>
                    <a:pt x="105434" y="32357"/>
                  </a:lnTo>
                  <a:lnTo>
                    <a:pt x="103152" y="32912"/>
                  </a:lnTo>
                  <a:lnTo>
                    <a:pt x="100869" y="33651"/>
                  </a:lnTo>
                  <a:lnTo>
                    <a:pt x="98586" y="34761"/>
                  </a:lnTo>
                  <a:lnTo>
                    <a:pt x="94130" y="37534"/>
                  </a:lnTo>
                  <a:lnTo>
                    <a:pt x="89673" y="40123"/>
                  </a:lnTo>
                  <a:lnTo>
                    <a:pt x="89673" y="40123"/>
                  </a:lnTo>
                  <a:lnTo>
                    <a:pt x="88260" y="34576"/>
                  </a:lnTo>
                  <a:lnTo>
                    <a:pt x="86413" y="28844"/>
                  </a:lnTo>
                  <a:lnTo>
                    <a:pt x="85434" y="26255"/>
                  </a:lnTo>
                  <a:lnTo>
                    <a:pt x="84239" y="23297"/>
                  </a:lnTo>
                  <a:lnTo>
                    <a:pt x="83043" y="20708"/>
                  </a:lnTo>
                  <a:lnTo>
                    <a:pt x="81739" y="17935"/>
                  </a:lnTo>
                  <a:lnTo>
                    <a:pt x="80434" y="15531"/>
                  </a:lnTo>
                  <a:lnTo>
                    <a:pt x="79021" y="13312"/>
                  </a:lnTo>
                  <a:lnTo>
                    <a:pt x="77608" y="11093"/>
                  </a:lnTo>
                  <a:lnTo>
                    <a:pt x="76195" y="8875"/>
                  </a:lnTo>
                  <a:lnTo>
                    <a:pt x="74565" y="7026"/>
                  </a:lnTo>
                  <a:lnTo>
                    <a:pt x="73043" y="5546"/>
                  </a:lnTo>
                  <a:lnTo>
                    <a:pt x="71413" y="3882"/>
                  </a:lnTo>
                  <a:lnTo>
                    <a:pt x="69782" y="2773"/>
                  </a:lnTo>
                  <a:lnTo>
                    <a:pt x="69782" y="2773"/>
                  </a:lnTo>
                  <a:lnTo>
                    <a:pt x="68369" y="2033"/>
                  </a:lnTo>
                  <a:lnTo>
                    <a:pt x="66739" y="1294"/>
                  </a:lnTo>
                  <a:lnTo>
                    <a:pt x="65326" y="924"/>
                  </a:lnTo>
                  <a:lnTo>
                    <a:pt x="63695" y="369"/>
                  </a:lnTo>
                  <a:lnTo>
                    <a:pt x="60652" y="0"/>
                  </a:lnTo>
                  <a:lnTo>
                    <a:pt x="57391" y="0"/>
                  </a:lnTo>
                  <a:lnTo>
                    <a:pt x="54239" y="369"/>
                  </a:lnTo>
                  <a:lnTo>
                    <a:pt x="51086" y="1294"/>
                  </a:lnTo>
                  <a:lnTo>
                    <a:pt x="47934" y="2403"/>
                  </a:lnTo>
                  <a:lnTo>
                    <a:pt x="45108" y="3697"/>
                  </a:lnTo>
                  <a:lnTo>
                    <a:pt x="45108" y="3697"/>
                  </a:lnTo>
                  <a:lnTo>
                    <a:pt x="42173" y="5362"/>
                  </a:lnTo>
                  <a:lnTo>
                    <a:pt x="39347" y="7211"/>
                  </a:lnTo>
                  <a:lnTo>
                    <a:pt x="36413" y="9799"/>
                  </a:lnTo>
                  <a:lnTo>
                    <a:pt x="33695" y="12573"/>
                  </a:lnTo>
                  <a:lnTo>
                    <a:pt x="32500" y="14237"/>
                  </a:lnTo>
                  <a:lnTo>
                    <a:pt x="31413" y="15901"/>
                  </a:lnTo>
                  <a:lnTo>
                    <a:pt x="30217" y="17750"/>
                  </a:lnTo>
                  <a:lnTo>
                    <a:pt x="29130" y="19599"/>
                  </a:lnTo>
                  <a:lnTo>
                    <a:pt x="28152" y="21448"/>
                  </a:lnTo>
                  <a:lnTo>
                    <a:pt x="27173" y="23667"/>
                  </a:lnTo>
                  <a:lnTo>
                    <a:pt x="26413" y="25885"/>
                  </a:lnTo>
                  <a:lnTo>
                    <a:pt x="25760" y="28474"/>
                  </a:lnTo>
                  <a:lnTo>
                    <a:pt x="25760" y="28474"/>
                  </a:lnTo>
                  <a:lnTo>
                    <a:pt x="25000" y="31802"/>
                  </a:lnTo>
                  <a:lnTo>
                    <a:pt x="24239" y="34761"/>
                  </a:lnTo>
                  <a:lnTo>
                    <a:pt x="23586" y="38089"/>
                  </a:lnTo>
                  <a:lnTo>
                    <a:pt x="23043" y="41417"/>
                  </a:lnTo>
                  <a:lnTo>
                    <a:pt x="22608" y="44745"/>
                  </a:lnTo>
                  <a:lnTo>
                    <a:pt x="22282" y="48073"/>
                  </a:lnTo>
                  <a:lnTo>
                    <a:pt x="21956" y="51402"/>
                  </a:lnTo>
                  <a:lnTo>
                    <a:pt x="21847" y="54730"/>
                  </a:lnTo>
                  <a:lnTo>
                    <a:pt x="21739" y="58058"/>
                  </a:lnTo>
                  <a:lnTo>
                    <a:pt x="21739" y="61386"/>
                  </a:lnTo>
                  <a:lnTo>
                    <a:pt x="21847" y="64714"/>
                  </a:lnTo>
                  <a:lnTo>
                    <a:pt x="21956" y="68043"/>
                  </a:lnTo>
                  <a:lnTo>
                    <a:pt x="22282" y="71371"/>
                  </a:lnTo>
                  <a:lnTo>
                    <a:pt x="22500" y="74699"/>
                  </a:lnTo>
                  <a:lnTo>
                    <a:pt x="23369" y="81725"/>
                  </a:lnTo>
                  <a:lnTo>
                    <a:pt x="23369" y="81725"/>
                  </a:lnTo>
                  <a:lnTo>
                    <a:pt x="21956" y="81355"/>
                  </a:lnTo>
                  <a:lnTo>
                    <a:pt x="20652" y="81355"/>
                  </a:lnTo>
                  <a:lnTo>
                    <a:pt x="19239" y="81355"/>
                  </a:lnTo>
                  <a:lnTo>
                    <a:pt x="17826" y="81725"/>
                  </a:lnTo>
                  <a:lnTo>
                    <a:pt x="14891" y="82835"/>
                  </a:lnTo>
                  <a:lnTo>
                    <a:pt x="12173" y="84129"/>
                  </a:lnTo>
                  <a:lnTo>
                    <a:pt x="9456" y="85793"/>
                  </a:lnTo>
                  <a:lnTo>
                    <a:pt x="6847" y="88012"/>
                  </a:lnTo>
                  <a:lnTo>
                    <a:pt x="5652" y="89491"/>
                  </a:lnTo>
                  <a:lnTo>
                    <a:pt x="4456" y="90785"/>
                  </a:lnTo>
                  <a:lnTo>
                    <a:pt x="3478" y="92265"/>
                  </a:lnTo>
                  <a:lnTo>
                    <a:pt x="2500" y="93929"/>
                  </a:lnTo>
                  <a:lnTo>
                    <a:pt x="2500" y="93929"/>
                  </a:lnTo>
                  <a:lnTo>
                    <a:pt x="1847" y="95038"/>
                  </a:lnTo>
                  <a:lnTo>
                    <a:pt x="1304" y="96517"/>
                  </a:lnTo>
                  <a:lnTo>
                    <a:pt x="869" y="98181"/>
                  </a:lnTo>
                  <a:lnTo>
                    <a:pt x="434" y="99845"/>
                  </a:lnTo>
                  <a:lnTo>
                    <a:pt x="326" y="101694"/>
                  </a:lnTo>
                  <a:lnTo>
                    <a:pt x="0" y="103174"/>
                  </a:lnTo>
                  <a:lnTo>
                    <a:pt x="0" y="105023"/>
                  </a:lnTo>
                  <a:lnTo>
                    <a:pt x="217" y="106687"/>
                  </a:lnTo>
                  <a:lnTo>
                    <a:pt x="217" y="106687"/>
                  </a:lnTo>
                  <a:lnTo>
                    <a:pt x="434" y="108721"/>
                  </a:lnTo>
                  <a:lnTo>
                    <a:pt x="869" y="110570"/>
                  </a:lnTo>
                  <a:lnTo>
                    <a:pt x="1304" y="112049"/>
                  </a:lnTo>
                  <a:lnTo>
                    <a:pt x="1956" y="113713"/>
                  </a:lnTo>
                  <a:lnTo>
                    <a:pt x="2608" y="114822"/>
                  </a:lnTo>
                  <a:lnTo>
                    <a:pt x="3586" y="116117"/>
                  </a:lnTo>
                  <a:lnTo>
                    <a:pt x="5543" y="118151"/>
                  </a:lnTo>
                  <a:lnTo>
                    <a:pt x="5543" y="118151"/>
                  </a:lnTo>
                  <a:lnTo>
                    <a:pt x="6304" y="118890"/>
                  </a:lnTo>
                  <a:lnTo>
                    <a:pt x="7065" y="119445"/>
                  </a:lnTo>
                  <a:lnTo>
                    <a:pt x="8043" y="119815"/>
                  </a:lnTo>
                  <a:lnTo>
                    <a:pt x="8804" y="119815"/>
                  </a:lnTo>
                  <a:lnTo>
                    <a:pt x="9673" y="120000"/>
                  </a:lnTo>
                  <a:lnTo>
                    <a:pt x="10652" y="119815"/>
                  </a:lnTo>
                  <a:lnTo>
                    <a:pt x="12282" y="119445"/>
                  </a:lnTo>
                  <a:lnTo>
                    <a:pt x="14021" y="118520"/>
                  </a:lnTo>
                  <a:lnTo>
                    <a:pt x="15760" y="117226"/>
                  </a:lnTo>
                  <a:lnTo>
                    <a:pt x="17282" y="115932"/>
                  </a:lnTo>
                  <a:lnTo>
                    <a:pt x="18695" y="114083"/>
                  </a:lnTo>
                  <a:lnTo>
                    <a:pt x="18695" y="114083"/>
                  </a:lnTo>
                  <a:lnTo>
                    <a:pt x="19673" y="112788"/>
                  </a:lnTo>
                  <a:lnTo>
                    <a:pt x="20543" y="111124"/>
                  </a:lnTo>
                  <a:lnTo>
                    <a:pt x="21413" y="109645"/>
                  </a:lnTo>
                  <a:lnTo>
                    <a:pt x="22282" y="108166"/>
                  </a:lnTo>
                  <a:lnTo>
                    <a:pt x="22934" y="106317"/>
                  </a:lnTo>
                  <a:lnTo>
                    <a:pt x="23586" y="104468"/>
                  </a:lnTo>
                  <a:lnTo>
                    <a:pt x="24565" y="100770"/>
                  </a:lnTo>
                  <a:lnTo>
                    <a:pt x="25326" y="96702"/>
                  </a:lnTo>
                  <a:lnTo>
                    <a:pt x="25869" y="92449"/>
                  </a:lnTo>
                  <a:lnTo>
                    <a:pt x="26304" y="88382"/>
                  </a:lnTo>
                  <a:lnTo>
                    <a:pt x="26304" y="84129"/>
                  </a:lnTo>
                  <a:lnTo>
                    <a:pt x="26304" y="84129"/>
                  </a:lnTo>
                  <a:lnTo>
                    <a:pt x="29130" y="81910"/>
                  </a:lnTo>
                  <a:lnTo>
                    <a:pt x="32173" y="79137"/>
                  </a:lnTo>
                  <a:lnTo>
                    <a:pt x="35000" y="76548"/>
                  </a:lnTo>
                  <a:lnTo>
                    <a:pt x="37934" y="73590"/>
                  </a:lnTo>
                  <a:lnTo>
                    <a:pt x="40652" y="70631"/>
                  </a:lnTo>
                  <a:lnTo>
                    <a:pt x="43260" y="66933"/>
                  </a:lnTo>
                  <a:lnTo>
                    <a:pt x="44456" y="65269"/>
                  </a:lnTo>
                  <a:lnTo>
                    <a:pt x="45652" y="63235"/>
                  </a:lnTo>
                  <a:lnTo>
                    <a:pt x="46739" y="61201"/>
                  </a:lnTo>
                  <a:lnTo>
                    <a:pt x="47717" y="58983"/>
                  </a:lnTo>
                  <a:lnTo>
                    <a:pt x="47717" y="58983"/>
                  </a:lnTo>
                  <a:lnTo>
                    <a:pt x="48369" y="57503"/>
                  </a:lnTo>
                  <a:lnTo>
                    <a:pt x="49021" y="55654"/>
                  </a:lnTo>
                  <a:lnTo>
                    <a:pt x="49347" y="53990"/>
                  </a:lnTo>
                  <a:lnTo>
                    <a:pt x="49782" y="52141"/>
                  </a:lnTo>
                  <a:lnTo>
                    <a:pt x="50434" y="48073"/>
                  </a:lnTo>
                  <a:lnTo>
                    <a:pt x="50652" y="44006"/>
                  </a:lnTo>
                  <a:lnTo>
                    <a:pt x="50869" y="39568"/>
                  </a:lnTo>
                  <a:lnTo>
                    <a:pt x="50978" y="35315"/>
                  </a:lnTo>
                  <a:lnTo>
                    <a:pt x="50869" y="26625"/>
                  </a:lnTo>
                  <a:lnTo>
                    <a:pt x="50869" y="26625"/>
                  </a:lnTo>
                  <a:lnTo>
                    <a:pt x="52608" y="31432"/>
                  </a:lnTo>
                  <a:lnTo>
                    <a:pt x="53695" y="34021"/>
                  </a:lnTo>
                  <a:lnTo>
                    <a:pt x="54565" y="36240"/>
                  </a:lnTo>
                  <a:lnTo>
                    <a:pt x="55760" y="38459"/>
                  </a:lnTo>
                  <a:lnTo>
                    <a:pt x="56956" y="40308"/>
                  </a:lnTo>
                  <a:lnTo>
                    <a:pt x="58152" y="42342"/>
                  </a:lnTo>
                  <a:lnTo>
                    <a:pt x="59565" y="44191"/>
                  </a:lnTo>
                  <a:lnTo>
                    <a:pt x="59565" y="44191"/>
                  </a:lnTo>
                  <a:lnTo>
                    <a:pt x="60326" y="45115"/>
                  </a:lnTo>
                  <a:lnTo>
                    <a:pt x="61304" y="45670"/>
                  </a:lnTo>
                  <a:lnTo>
                    <a:pt x="63043" y="46964"/>
                  </a:lnTo>
                  <a:lnTo>
                    <a:pt x="65217" y="48073"/>
                  </a:lnTo>
                  <a:lnTo>
                    <a:pt x="67282" y="48813"/>
                  </a:lnTo>
                  <a:lnTo>
                    <a:pt x="69347" y="49183"/>
                  </a:lnTo>
                  <a:lnTo>
                    <a:pt x="71413" y="49553"/>
                  </a:lnTo>
                  <a:lnTo>
                    <a:pt x="75543" y="49922"/>
                  </a:lnTo>
                  <a:lnTo>
                    <a:pt x="75543" y="49922"/>
                  </a:lnTo>
                  <a:lnTo>
                    <a:pt x="77717" y="49922"/>
                  </a:lnTo>
                  <a:lnTo>
                    <a:pt x="79891" y="49553"/>
                  </a:lnTo>
                  <a:lnTo>
                    <a:pt x="82173" y="48628"/>
                  </a:lnTo>
                  <a:lnTo>
                    <a:pt x="84347" y="47519"/>
                  </a:lnTo>
                  <a:lnTo>
                    <a:pt x="84347" y="47519"/>
                  </a:lnTo>
                  <a:lnTo>
                    <a:pt x="85652" y="46594"/>
                  </a:lnTo>
                  <a:lnTo>
                    <a:pt x="86304" y="46409"/>
                  </a:lnTo>
                  <a:lnTo>
                    <a:pt x="86956" y="45855"/>
                  </a:lnTo>
                  <a:lnTo>
                    <a:pt x="87608" y="45855"/>
                  </a:lnTo>
                  <a:lnTo>
                    <a:pt x="88260" y="46224"/>
                  </a:lnTo>
                  <a:lnTo>
                    <a:pt x="88804" y="46594"/>
                  </a:lnTo>
                  <a:lnTo>
                    <a:pt x="89347" y="47704"/>
                  </a:lnTo>
                  <a:lnTo>
                    <a:pt x="89347" y="47704"/>
                  </a:lnTo>
                  <a:lnTo>
                    <a:pt x="90869" y="50847"/>
                  </a:lnTo>
                  <a:lnTo>
                    <a:pt x="92500" y="53620"/>
                  </a:lnTo>
                  <a:lnTo>
                    <a:pt x="92500" y="53620"/>
                  </a:lnTo>
                  <a:lnTo>
                    <a:pt x="94021" y="56209"/>
                  </a:lnTo>
                  <a:lnTo>
                    <a:pt x="95652" y="58058"/>
                  </a:lnTo>
                  <a:lnTo>
                    <a:pt x="97282" y="59907"/>
                  </a:lnTo>
                  <a:lnTo>
                    <a:pt x="99130" y="61756"/>
                  </a:lnTo>
                  <a:lnTo>
                    <a:pt x="100978" y="63050"/>
                  </a:lnTo>
                  <a:lnTo>
                    <a:pt x="102934" y="64345"/>
                  </a:lnTo>
                  <a:lnTo>
                    <a:pt x="104891" y="65454"/>
                  </a:lnTo>
                  <a:lnTo>
                    <a:pt x="106847" y="66379"/>
                  </a:lnTo>
                  <a:lnTo>
                    <a:pt x="106847" y="66379"/>
                  </a:lnTo>
                  <a:lnTo>
                    <a:pt x="108152" y="66748"/>
                  </a:lnTo>
                  <a:lnTo>
                    <a:pt x="109565" y="67303"/>
                  </a:lnTo>
                  <a:lnTo>
                    <a:pt x="110869" y="67303"/>
                  </a:lnTo>
                  <a:lnTo>
                    <a:pt x="112282" y="67303"/>
                  </a:lnTo>
                  <a:lnTo>
                    <a:pt x="113586" y="66933"/>
                  </a:lnTo>
                  <a:lnTo>
                    <a:pt x="114891" y="66379"/>
                  </a:lnTo>
                  <a:lnTo>
                    <a:pt x="116086" y="65269"/>
                  </a:lnTo>
                  <a:lnTo>
                    <a:pt x="117282" y="63975"/>
                  </a:lnTo>
                  <a:lnTo>
                    <a:pt x="117282" y="63975"/>
                  </a:lnTo>
                  <a:lnTo>
                    <a:pt x="117826" y="63050"/>
                  </a:lnTo>
                  <a:lnTo>
                    <a:pt x="118369" y="61941"/>
                  </a:lnTo>
                  <a:lnTo>
                    <a:pt x="119130" y="59907"/>
                  </a:lnTo>
                  <a:lnTo>
                    <a:pt x="119673" y="57503"/>
                  </a:lnTo>
                  <a:lnTo>
                    <a:pt x="119891" y="55100"/>
                  </a:lnTo>
                  <a:lnTo>
                    <a:pt x="120000" y="52511"/>
                  </a:lnTo>
                  <a:lnTo>
                    <a:pt x="119891" y="50107"/>
                  </a:lnTo>
                  <a:lnTo>
                    <a:pt x="119673" y="47519"/>
                  </a:lnTo>
                  <a:lnTo>
                    <a:pt x="119239" y="45300"/>
                  </a:lnTo>
                  <a:lnTo>
                    <a:pt x="119239" y="45300"/>
                  </a:lnTo>
                  <a:close/>
                  <a:moveTo>
                    <a:pt x="8695" y="116117"/>
                  </a:moveTo>
                  <a:lnTo>
                    <a:pt x="8695" y="116117"/>
                  </a:lnTo>
                  <a:lnTo>
                    <a:pt x="7608" y="115932"/>
                  </a:lnTo>
                  <a:lnTo>
                    <a:pt x="6521" y="115192"/>
                  </a:lnTo>
                  <a:lnTo>
                    <a:pt x="5652" y="114453"/>
                  </a:lnTo>
                  <a:lnTo>
                    <a:pt x="4891" y="113343"/>
                  </a:lnTo>
                  <a:lnTo>
                    <a:pt x="4239" y="112234"/>
                  </a:lnTo>
                  <a:lnTo>
                    <a:pt x="3586" y="111124"/>
                  </a:lnTo>
                  <a:lnTo>
                    <a:pt x="3043" y="109645"/>
                  </a:lnTo>
                  <a:lnTo>
                    <a:pt x="2826" y="108351"/>
                  </a:lnTo>
                  <a:lnTo>
                    <a:pt x="2500" y="106502"/>
                  </a:lnTo>
                  <a:lnTo>
                    <a:pt x="2391" y="105023"/>
                  </a:lnTo>
                  <a:lnTo>
                    <a:pt x="2391" y="103359"/>
                  </a:lnTo>
                  <a:lnTo>
                    <a:pt x="2500" y="101694"/>
                  </a:lnTo>
                  <a:lnTo>
                    <a:pt x="2826" y="100030"/>
                  </a:lnTo>
                  <a:lnTo>
                    <a:pt x="3152" y="98551"/>
                  </a:lnTo>
                  <a:lnTo>
                    <a:pt x="3695" y="97257"/>
                  </a:lnTo>
                  <a:lnTo>
                    <a:pt x="4456" y="95593"/>
                  </a:lnTo>
                  <a:lnTo>
                    <a:pt x="4456" y="95593"/>
                  </a:lnTo>
                  <a:lnTo>
                    <a:pt x="5217" y="94483"/>
                  </a:lnTo>
                  <a:lnTo>
                    <a:pt x="6195" y="93374"/>
                  </a:lnTo>
                  <a:lnTo>
                    <a:pt x="8260" y="91155"/>
                  </a:lnTo>
                  <a:lnTo>
                    <a:pt x="10434" y="89676"/>
                  </a:lnTo>
                  <a:lnTo>
                    <a:pt x="12608" y="88012"/>
                  </a:lnTo>
                  <a:lnTo>
                    <a:pt x="12608" y="88012"/>
                  </a:lnTo>
                  <a:lnTo>
                    <a:pt x="14021" y="87272"/>
                  </a:lnTo>
                  <a:lnTo>
                    <a:pt x="15434" y="86348"/>
                  </a:lnTo>
                  <a:lnTo>
                    <a:pt x="16847" y="85793"/>
                  </a:lnTo>
                  <a:lnTo>
                    <a:pt x="18369" y="85423"/>
                  </a:lnTo>
                  <a:lnTo>
                    <a:pt x="19782" y="85053"/>
                  </a:lnTo>
                  <a:lnTo>
                    <a:pt x="21195" y="85053"/>
                  </a:lnTo>
                  <a:lnTo>
                    <a:pt x="22608" y="85238"/>
                  </a:lnTo>
                  <a:lnTo>
                    <a:pt x="24021" y="85423"/>
                  </a:lnTo>
                  <a:lnTo>
                    <a:pt x="24021" y="85423"/>
                  </a:lnTo>
                  <a:lnTo>
                    <a:pt x="24021" y="88012"/>
                  </a:lnTo>
                  <a:lnTo>
                    <a:pt x="23804" y="90970"/>
                  </a:lnTo>
                  <a:lnTo>
                    <a:pt x="23369" y="93744"/>
                  </a:lnTo>
                  <a:lnTo>
                    <a:pt x="23043" y="96517"/>
                  </a:lnTo>
                  <a:lnTo>
                    <a:pt x="22391" y="99291"/>
                  </a:lnTo>
                  <a:lnTo>
                    <a:pt x="21739" y="101879"/>
                  </a:lnTo>
                  <a:lnTo>
                    <a:pt x="20978" y="104283"/>
                  </a:lnTo>
                  <a:lnTo>
                    <a:pt x="20000" y="106687"/>
                  </a:lnTo>
                  <a:lnTo>
                    <a:pt x="19021" y="108906"/>
                  </a:lnTo>
                  <a:lnTo>
                    <a:pt x="17826" y="110939"/>
                  </a:lnTo>
                  <a:lnTo>
                    <a:pt x="16521" y="112604"/>
                  </a:lnTo>
                  <a:lnTo>
                    <a:pt x="15217" y="114083"/>
                  </a:lnTo>
                  <a:lnTo>
                    <a:pt x="13804" y="115192"/>
                  </a:lnTo>
                  <a:lnTo>
                    <a:pt x="12065" y="115932"/>
                  </a:lnTo>
                  <a:lnTo>
                    <a:pt x="10434" y="116117"/>
                  </a:lnTo>
                  <a:lnTo>
                    <a:pt x="8695" y="116117"/>
                  </a:lnTo>
                  <a:lnTo>
                    <a:pt x="8695" y="116117"/>
                  </a:lnTo>
                  <a:close/>
                  <a:moveTo>
                    <a:pt x="85978" y="42526"/>
                  </a:moveTo>
                  <a:lnTo>
                    <a:pt x="85978" y="42526"/>
                  </a:lnTo>
                  <a:lnTo>
                    <a:pt x="83586" y="44006"/>
                  </a:lnTo>
                  <a:lnTo>
                    <a:pt x="81413" y="45115"/>
                  </a:lnTo>
                  <a:lnTo>
                    <a:pt x="79021" y="45855"/>
                  </a:lnTo>
                  <a:lnTo>
                    <a:pt x="77826" y="46224"/>
                  </a:lnTo>
                  <a:lnTo>
                    <a:pt x="76521" y="46224"/>
                  </a:lnTo>
                  <a:lnTo>
                    <a:pt x="76521" y="46224"/>
                  </a:lnTo>
                  <a:lnTo>
                    <a:pt x="72934" y="46224"/>
                  </a:lnTo>
                  <a:lnTo>
                    <a:pt x="70978" y="45855"/>
                  </a:lnTo>
                  <a:lnTo>
                    <a:pt x="68804" y="45485"/>
                  </a:lnTo>
                  <a:lnTo>
                    <a:pt x="66847" y="44745"/>
                  </a:lnTo>
                  <a:lnTo>
                    <a:pt x="64891" y="44191"/>
                  </a:lnTo>
                  <a:lnTo>
                    <a:pt x="63043" y="43081"/>
                  </a:lnTo>
                  <a:lnTo>
                    <a:pt x="61521" y="41972"/>
                  </a:lnTo>
                  <a:lnTo>
                    <a:pt x="61521" y="41972"/>
                  </a:lnTo>
                  <a:lnTo>
                    <a:pt x="60652" y="40862"/>
                  </a:lnTo>
                  <a:lnTo>
                    <a:pt x="59673" y="39938"/>
                  </a:lnTo>
                  <a:lnTo>
                    <a:pt x="58152" y="37534"/>
                  </a:lnTo>
                  <a:lnTo>
                    <a:pt x="56521" y="34761"/>
                  </a:lnTo>
                  <a:lnTo>
                    <a:pt x="55217" y="31802"/>
                  </a:lnTo>
                  <a:lnTo>
                    <a:pt x="54130" y="28659"/>
                  </a:lnTo>
                  <a:lnTo>
                    <a:pt x="52934" y="25516"/>
                  </a:lnTo>
                  <a:lnTo>
                    <a:pt x="50978" y="19044"/>
                  </a:lnTo>
                  <a:lnTo>
                    <a:pt x="50978" y="19044"/>
                  </a:lnTo>
                  <a:lnTo>
                    <a:pt x="50652" y="18674"/>
                  </a:lnTo>
                  <a:lnTo>
                    <a:pt x="50434" y="18120"/>
                  </a:lnTo>
                  <a:lnTo>
                    <a:pt x="50000" y="18120"/>
                  </a:lnTo>
                  <a:lnTo>
                    <a:pt x="49782" y="18120"/>
                  </a:lnTo>
                  <a:lnTo>
                    <a:pt x="49347" y="18489"/>
                  </a:lnTo>
                  <a:lnTo>
                    <a:pt x="49130" y="18674"/>
                  </a:lnTo>
                  <a:lnTo>
                    <a:pt x="49021" y="19229"/>
                  </a:lnTo>
                  <a:lnTo>
                    <a:pt x="48913" y="19784"/>
                  </a:lnTo>
                  <a:lnTo>
                    <a:pt x="48913" y="19784"/>
                  </a:lnTo>
                  <a:lnTo>
                    <a:pt x="48695" y="24406"/>
                  </a:lnTo>
                  <a:lnTo>
                    <a:pt x="48695" y="29029"/>
                  </a:lnTo>
                  <a:lnTo>
                    <a:pt x="48695" y="34021"/>
                  </a:lnTo>
                  <a:lnTo>
                    <a:pt x="48586" y="39013"/>
                  </a:lnTo>
                  <a:lnTo>
                    <a:pt x="48369" y="43636"/>
                  </a:lnTo>
                  <a:lnTo>
                    <a:pt x="48260" y="46224"/>
                  </a:lnTo>
                  <a:lnTo>
                    <a:pt x="47934" y="48628"/>
                  </a:lnTo>
                  <a:lnTo>
                    <a:pt x="47608" y="50847"/>
                  </a:lnTo>
                  <a:lnTo>
                    <a:pt x="47173" y="53066"/>
                  </a:lnTo>
                  <a:lnTo>
                    <a:pt x="46630" y="55100"/>
                  </a:lnTo>
                  <a:lnTo>
                    <a:pt x="45869" y="56949"/>
                  </a:lnTo>
                  <a:lnTo>
                    <a:pt x="45869" y="56949"/>
                  </a:lnTo>
                  <a:lnTo>
                    <a:pt x="45000" y="59537"/>
                  </a:lnTo>
                  <a:lnTo>
                    <a:pt x="43804" y="61386"/>
                  </a:lnTo>
                  <a:lnTo>
                    <a:pt x="42500" y="63420"/>
                  </a:lnTo>
                  <a:lnTo>
                    <a:pt x="41086" y="65454"/>
                  </a:lnTo>
                  <a:lnTo>
                    <a:pt x="38152" y="68782"/>
                  </a:lnTo>
                  <a:lnTo>
                    <a:pt x="35326" y="71926"/>
                  </a:lnTo>
                  <a:lnTo>
                    <a:pt x="35326" y="71926"/>
                  </a:lnTo>
                  <a:lnTo>
                    <a:pt x="32826" y="74144"/>
                  </a:lnTo>
                  <a:lnTo>
                    <a:pt x="30434" y="76548"/>
                  </a:lnTo>
                  <a:lnTo>
                    <a:pt x="25543" y="80616"/>
                  </a:lnTo>
                  <a:lnTo>
                    <a:pt x="25543" y="80616"/>
                  </a:lnTo>
                  <a:lnTo>
                    <a:pt x="24673" y="74699"/>
                  </a:lnTo>
                  <a:lnTo>
                    <a:pt x="24239" y="68967"/>
                  </a:lnTo>
                  <a:lnTo>
                    <a:pt x="23913" y="63235"/>
                  </a:lnTo>
                  <a:lnTo>
                    <a:pt x="23913" y="57688"/>
                  </a:lnTo>
                  <a:lnTo>
                    <a:pt x="24239" y="51956"/>
                  </a:lnTo>
                  <a:lnTo>
                    <a:pt x="24673" y="46224"/>
                  </a:lnTo>
                  <a:lnTo>
                    <a:pt x="25543" y="40308"/>
                  </a:lnTo>
                  <a:lnTo>
                    <a:pt x="26521" y="34576"/>
                  </a:lnTo>
                  <a:lnTo>
                    <a:pt x="26521" y="34576"/>
                  </a:lnTo>
                  <a:lnTo>
                    <a:pt x="27173" y="31987"/>
                  </a:lnTo>
                  <a:lnTo>
                    <a:pt x="27826" y="29583"/>
                  </a:lnTo>
                  <a:lnTo>
                    <a:pt x="28586" y="26995"/>
                  </a:lnTo>
                  <a:lnTo>
                    <a:pt x="29565" y="24776"/>
                  </a:lnTo>
                  <a:lnTo>
                    <a:pt x="30543" y="22927"/>
                  </a:lnTo>
                  <a:lnTo>
                    <a:pt x="31630" y="20893"/>
                  </a:lnTo>
                  <a:lnTo>
                    <a:pt x="32826" y="18859"/>
                  </a:lnTo>
                  <a:lnTo>
                    <a:pt x="34021" y="17010"/>
                  </a:lnTo>
                  <a:lnTo>
                    <a:pt x="35326" y="15531"/>
                  </a:lnTo>
                  <a:lnTo>
                    <a:pt x="36630" y="14052"/>
                  </a:lnTo>
                  <a:lnTo>
                    <a:pt x="38043" y="12573"/>
                  </a:lnTo>
                  <a:lnTo>
                    <a:pt x="39456" y="11278"/>
                  </a:lnTo>
                  <a:lnTo>
                    <a:pt x="42391" y="9060"/>
                  </a:lnTo>
                  <a:lnTo>
                    <a:pt x="45434" y="7211"/>
                  </a:lnTo>
                  <a:lnTo>
                    <a:pt x="45434" y="7211"/>
                  </a:lnTo>
                  <a:lnTo>
                    <a:pt x="48260" y="5916"/>
                  </a:lnTo>
                  <a:lnTo>
                    <a:pt x="51086" y="4807"/>
                  </a:lnTo>
                  <a:lnTo>
                    <a:pt x="53913" y="4252"/>
                  </a:lnTo>
                  <a:lnTo>
                    <a:pt x="56956" y="3697"/>
                  </a:lnTo>
                  <a:lnTo>
                    <a:pt x="59782" y="3697"/>
                  </a:lnTo>
                  <a:lnTo>
                    <a:pt x="62826" y="3882"/>
                  </a:lnTo>
                  <a:lnTo>
                    <a:pt x="65760" y="4807"/>
                  </a:lnTo>
                  <a:lnTo>
                    <a:pt x="68478" y="5916"/>
                  </a:lnTo>
                  <a:lnTo>
                    <a:pt x="68478" y="5916"/>
                  </a:lnTo>
                  <a:lnTo>
                    <a:pt x="70000" y="7026"/>
                  </a:lnTo>
                  <a:lnTo>
                    <a:pt x="71413" y="8135"/>
                  </a:lnTo>
                  <a:lnTo>
                    <a:pt x="72934" y="9799"/>
                  </a:lnTo>
                  <a:lnTo>
                    <a:pt x="74239" y="11278"/>
                  </a:lnTo>
                  <a:lnTo>
                    <a:pt x="75543" y="13312"/>
                  </a:lnTo>
                  <a:lnTo>
                    <a:pt x="76630" y="15161"/>
                  </a:lnTo>
                  <a:lnTo>
                    <a:pt x="79021" y="19044"/>
                  </a:lnTo>
                  <a:lnTo>
                    <a:pt x="79021" y="19044"/>
                  </a:lnTo>
                  <a:lnTo>
                    <a:pt x="80326" y="21818"/>
                  </a:lnTo>
                  <a:lnTo>
                    <a:pt x="81630" y="24221"/>
                  </a:lnTo>
                  <a:lnTo>
                    <a:pt x="82934" y="26995"/>
                  </a:lnTo>
                  <a:lnTo>
                    <a:pt x="84130" y="29768"/>
                  </a:lnTo>
                  <a:lnTo>
                    <a:pt x="85108" y="32542"/>
                  </a:lnTo>
                  <a:lnTo>
                    <a:pt x="86086" y="35685"/>
                  </a:lnTo>
                  <a:lnTo>
                    <a:pt x="86956" y="38828"/>
                  </a:lnTo>
                  <a:lnTo>
                    <a:pt x="87934" y="41972"/>
                  </a:lnTo>
                  <a:lnTo>
                    <a:pt x="87934" y="41972"/>
                  </a:lnTo>
                  <a:lnTo>
                    <a:pt x="86847" y="42157"/>
                  </a:lnTo>
                  <a:lnTo>
                    <a:pt x="85978" y="42526"/>
                  </a:lnTo>
                  <a:lnTo>
                    <a:pt x="85978" y="42526"/>
                  </a:lnTo>
                  <a:close/>
                  <a:moveTo>
                    <a:pt x="111413" y="63605"/>
                  </a:moveTo>
                  <a:lnTo>
                    <a:pt x="111413" y="63605"/>
                  </a:lnTo>
                  <a:lnTo>
                    <a:pt x="109673" y="63420"/>
                  </a:lnTo>
                  <a:lnTo>
                    <a:pt x="108043" y="63050"/>
                  </a:lnTo>
                  <a:lnTo>
                    <a:pt x="106304" y="62311"/>
                  </a:lnTo>
                  <a:lnTo>
                    <a:pt x="104782" y="61756"/>
                  </a:lnTo>
                  <a:lnTo>
                    <a:pt x="103043" y="60647"/>
                  </a:lnTo>
                  <a:lnTo>
                    <a:pt x="101521" y="59537"/>
                  </a:lnTo>
                  <a:lnTo>
                    <a:pt x="98586" y="56764"/>
                  </a:lnTo>
                  <a:lnTo>
                    <a:pt x="98586" y="56764"/>
                  </a:lnTo>
                  <a:lnTo>
                    <a:pt x="96956" y="55100"/>
                  </a:lnTo>
                  <a:lnTo>
                    <a:pt x="95434" y="53251"/>
                  </a:lnTo>
                  <a:lnTo>
                    <a:pt x="94021" y="51217"/>
                  </a:lnTo>
                  <a:lnTo>
                    <a:pt x="92717" y="48998"/>
                  </a:lnTo>
                  <a:lnTo>
                    <a:pt x="92717" y="48998"/>
                  </a:lnTo>
                  <a:lnTo>
                    <a:pt x="92065" y="47704"/>
                  </a:lnTo>
                  <a:lnTo>
                    <a:pt x="91521" y="46409"/>
                  </a:lnTo>
                  <a:lnTo>
                    <a:pt x="90869" y="45115"/>
                  </a:lnTo>
                  <a:lnTo>
                    <a:pt x="90217" y="43636"/>
                  </a:lnTo>
                  <a:lnTo>
                    <a:pt x="90217" y="43636"/>
                  </a:lnTo>
                  <a:lnTo>
                    <a:pt x="93804" y="41787"/>
                  </a:lnTo>
                  <a:lnTo>
                    <a:pt x="97717" y="39568"/>
                  </a:lnTo>
                  <a:lnTo>
                    <a:pt x="99673" y="38459"/>
                  </a:lnTo>
                  <a:lnTo>
                    <a:pt x="101739" y="37534"/>
                  </a:lnTo>
                  <a:lnTo>
                    <a:pt x="103804" y="36795"/>
                  </a:lnTo>
                  <a:lnTo>
                    <a:pt x="105760" y="36425"/>
                  </a:lnTo>
                  <a:lnTo>
                    <a:pt x="107717" y="36425"/>
                  </a:lnTo>
                  <a:lnTo>
                    <a:pt x="109673" y="36610"/>
                  </a:lnTo>
                  <a:lnTo>
                    <a:pt x="111413" y="37349"/>
                  </a:lnTo>
                  <a:lnTo>
                    <a:pt x="112282" y="37719"/>
                  </a:lnTo>
                  <a:lnTo>
                    <a:pt x="113043" y="38459"/>
                  </a:lnTo>
                  <a:lnTo>
                    <a:pt x="113695" y="39198"/>
                  </a:lnTo>
                  <a:lnTo>
                    <a:pt x="114565" y="40123"/>
                  </a:lnTo>
                  <a:lnTo>
                    <a:pt x="115217" y="41232"/>
                  </a:lnTo>
                  <a:lnTo>
                    <a:pt x="115869" y="42342"/>
                  </a:lnTo>
                  <a:lnTo>
                    <a:pt x="116304" y="43636"/>
                  </a:lnTo>
                  <a:lnTo>
                    <a:pt x="116847" y="45300"/>
                  </a:lnTo>
                  <a:lnTo>
                    <a:pt x="117282" y="46964"/>
                  </a:lnTo>
                  <a:lnTo>
                    <a:pt x="117717" y="48998"/>
                  </a:lnTo>
                  <a:lnTo>
                    <a:pt x="117717" y="48998"/>
                  </a:lnTo>
                  <a:lnTo>
                    <a:pt x="117826" y="50292"/>
                  </a:lnTo>
                  <a:lnTo>
                    <a:pt x="117934" y="51771"/>
                  </a:lnTo>
                  <a:lnTo>
                    <a:pt x="117934" y="53251"/>
                  </a:lnTo>
                  <a:lnTo>
                    <a:pt x="117826" y="54360"/>
                  </a:lnTo>
                  <a:lnTo>
                    <a:pt x="117717" y="55654"/>
                  </a:lnTo>
                  <a:lnTo>
                    <a:pt x="117391" y="56949"/>
                  </a:lnTo>
                  <a:lnTo>
                    <a:pt x="116956" y="58058"/>
                  </a:lnTo>
                  <a:lnTo>
                    <a:pt x="116630" y="59167"/>
                  </a:lnTo>
                  <a:lnTo>
                    <a:pt x="116195" y="60092"/>
                  </a:lnTo>
                  <a:lnTo>
                    <a:pt x="115652" y="61016"/>
                  </a:lnTo>
                  <a:lnTo>
                    <a:pt x="115000" y="61941"/>
                  </a:lnTo>
                  <a:lnTo>
                    <a:pt x="114347" y="62496"/>
                  </a:lnTo>
                  <a:lnTo>
                    <a:pt x="113695" y="63050"/>
                  </a:lnTo>
                  <a:lnTo>
                    <a:pt x="112934" y="63420"/>
                  </a:lnTo>
                  <a:lnTo>
                    <a:pt x="112173" y="63605"/>
                  </a:lnTo>
                  <a:lnTo>
                    <a:pt x="111413" y="63605"/>
                  </a:lnTo>
                  <a:lnTo>
                    <a:pt x="111413" y="6360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8" name="Google Shape;638;p25"/>
            <p:cNvSpPr/>
            <p:nvPr/>
          </p:nvSpPr>
          <p:spPr>
            <a:xfrm>
              <a:off x="3984" y="1839"/>
              <a:ext cx="371" cy="214"/>
            </a:xfrm>
            <a:custGeom>
              <a:rect b="b" l="l" r="r" t="t"/>
              <a:pathLst>
                <a:path extrusionOk="0" h="120000" w="120000">
                  <a:moveTo>
                    <a:pt x="0" y="61121"/>
                  </a:moveTo>
                  <a:lnTo>
                    <a:pt x="0" y="61121"/>
                  </a:lnTo>
                  <a:lnTo>
                    <a:pt x="1940" y="71214"/>
                  </a:lnTo>
                  <a:lnTo>
                    <a:pt x="4204" y="79626"/>
                  </a:lnTo>
                  <a:lnTo>
                    <a:pt x="7439" y="88037"/>
                  </a:lnTo>
                  <a:lnTo>
                    <a:pt x="10350" y="94766"/>
                  </a:lnTo>
                  <a:lnTo>
                    <a:pt x="14231" y="100373"/>
                  </a:lnTo>
                  <a:lnTo>
                    <a:pt x="18113" y="105981"/>
                  </a:lnTo>
                  <a:lnTo>
                    <a:pt x="22964" y="109906"/>
                  </a:lnTo>
                  <a:lnTo>
                    <a:pt x="27493" y="113831"/>
                  </a:lnTo>
                  <a:lnTo>
                    <a:pt x="32668" y="116635"/>
                  </a:lnTo>
                  <a:lnTo>
                    <a:pt x="37520" y="118878"/>
                  </a:lnTo>
                  <a:lnTo>
                    <a:pt x="42695" y="119439"/>
                  </a:lnTo>
                  <a:lnTo>
                    <a:pt x="48194" y="120000"/>
                  </a:lnTo>
                  <a:lnTo>
                    <a:pt x="54016" y="120000"/>
                  </a:lnTo>
                  <a:lnTo>
                    <a:pt x="59191" y="118878"/>
                  </a:lnTo>
                  <a:lnTo>
                    <a:pt x="64690" y="117196"/>
                  </a:lnTo>
                  <a:lnTo>
                    <a:pt x="70188" y="114953"/>
                  </a:lnTo>
                  <a:lnTo>
                    <a:pt x="75687" y="112149"/>
                  </a:lnTo>
                  <a:lnTo>
                    <a:pt x="81185" y="108785"/>
                  </a:lnTo>
                  <a:lnTo>
                    <a:pt x="86037" y="103738"/>
                  </a:lnTo>
                  <a:lnTo>
                    <a:pt x="91212" y="99252"/>
                  </a:lnTo>
                  <a:lnTo>
                    <a:pt x="95741" y="94766"/>
                  </a:lnTo>
                  <a:lnTo>
                    <a:pt x="100269" y="88598"/>
                  </a:lnTo>
                  <a:lnTo>
                    <a:pt x="104150" y="81869"/>
                  </a:lnTo>
                  <a:lnTo>
                    <a:pt x="108032" y="75140"/>
                  </a:lnTo>
                  <a:lnTo>
                    <a:pt x="110943" y="67850"/>
                  </a:lnTo>
                  <a:lnTo>
                    <a:pt x="114177" y="60000"/>
                  </a:lnTo>
                  <a:lnTo>
                    <a:pt x="116442" y="51588"/>
                  </a:lnTo>
                  <a:lnTo>
                    <a:pt x="118059" y="43177"/>
                  </a:lnTo>
                  <a:lnTo>
                    <a:pt x="119029" y="33644"/>
                  </a:lnTo>
                  <a:lnTo>
                    <a:pt x="119999" y="24672"/>
                  </a:lnTo>
                  <a:lnTo>
                    <a:pt x="119999" y="15140"/>
                  </a:lnTo>
                  <a:lnTo>
                    <a:pt x="119029" y="5046"/>
                  </a:lnTo>
                  <a:lnTo>
                    <a:pt x="119029" y="5046"/>
                  </a:lnTo>
                  <a:lnTo>
                    <a:pt x="118706" y="2242"/>
                  </a:lnTo>
                  <a:lnTo>
                    <a:pt x="117735" y="1121"/>
                  </a:lnTo>
                  <a:lnTo>
                    <a:pt x="116765" y="0"/>
                  </a:lnTo>
                  <a:lnTo>
                    <a:pt x="115795" y="0"/>
                  </a:lnTo>
                  <a:lnTo>
                    <a:pt x="114501" y="1682"/>
                  </a:lnTo>
                  <a:lnTo>
                    <a:pt x="113207" y="2803"/>
                  </a:lnTo>
                  <a:lnTo>
                    <a:pt x="112884" y="4485"/>
                  </a:lnTo>
                  <a:lnTo>
                    <a:pt x="112884" y="6728"/>
                  </a:lnTo>
                  <a:lnTo>
                    <a:pt x="112884" y="6728"/>
                  </a:lnTo>
                  <a:lnTo>
                    <a:pt x="113207" y="15700"/>
                  </a:lnTo>
                  <a:lnTo>
                    <a:pt x="113207" y="24672"/>
                  </a:lnTo>
                  <a:lnTo>
                    <a:pt x="112884" y="32523"/>
                  </a:lnTo>
                  <a:lnTo>
                    <a:pt x="111913" y="40373"/>
                  </a:lnTo>
                  <a:lnTo>
                    <a:pt x="110296" y="48224"/>
                  </a:lnTo>
                  <a:lnTo>
                    <a:pt x="108032" y="55514"/>
                  </a:lnTo>
                  <a:lnTo>
                    <a:pt x="105444" y="62242"/>
                  </a:lnTo>
                  <a:lnTo>
                    <a:pt x="102533" y="68971"/>
                  </a:lnTo>
                  <a:lnTo>
                    <a:pt x="99299" y="75140"/>
                  </a:lnTo>
                  <a:lnTo>
                    <a:pt x="95417" y="80186"/>
                  </a:lnTo>
                  <a:lnTo>
                    <a:pt x="91536" y="85794"/>
                  </a:lnTo>
                  <a:lnTo>
                    <a:pt x="87331" y="90280"/>
                  </a:lnTo>
                  <a:lnTo>
                    <a:pt x="83126" y="94766"/>
                  </a:lnTo>
                  <a:lnTo>
                    <a:pt x="78274" y="98691"/>
                  </a:lnTo>
                  <a:lnTo>
                    <a:pt x="73746" y="102056"/>
                  </a:lnTo>
                  <a:lnTo>
                    <a:pt x="68894" y="104859"/>
                  </a:lnTo>
                  <a:lnTo>
                    <a:pt x="64043" y="106542"/>
                  </a:lnTo>
                  <a:lnTo>
                    <a:pt x="58867" y="108224"/>
                  </a:lnTo>
                  <a:lnTo>
                    <a:pt x="54339" y="109345"/>
                  </a:lnTo>
                  <a:lnTo>
                    <a:pt x="49164" y="109345"/>
                  </a:lnTo>
                  <a:lnTo>
                    <a:pt x="44312" y="109345"/>
                  </a:lnTo>
                  <a:lnTo>
                    <a:pt x="39460" y="108224"/>
                  </a:lnTo>
                  <a:lnTo>
                    <a:pt x="34932" y="106542"/>
                  </a:lnTo>
                  <a:lnTo>
                    <a:pt x="30727" y="103738"/>
                  </a:lnTo>
                  <a:lnTo>
                    <a:pt x="26199" y="101495"/>
                  </a:lnTo>
                  <a:lnTo>
                    <a:pt x="22318" y="98130"/>
                  </a:lnTo>
                  <a:lnTo>
                    <a:pt x="19083" y="93084"/>
                  </a:lnTo>
                  <a:lnTo>
                    <a:pt x="15525" y="88037"/>
                  </a:lnTo>
                  <a:lnTo>
                    <a:pt x="12614" y="81869"/>
                  </a:lnTo>
                  <a:lnTo>
                    <a:pt x="10026" y="75140"/>
                  </a:lnTo>
                  <a:lnTo>
                    <a:pt x="8086" y="67850"/>
                  </a:lnTo>
                  <a:lnTo>
                    <a:pt x="6145" y="58878"/>
                  </a:lnTo>
                  <a:lnTo>
                    <a:pt x="6145" y="58878"/>
                  </a:lnTo>
                  <a:lnTo>
                    <a:pt x="5822" y="56635"/>
                  </a:lnTo>
                  <a:lnTo>
                    <a:pt x="4528" y="55514"/>
                  </a:lnTo>
                  <a:lnTo>
                    <a:pt x="3557" y="54953"/>
                  </a:lnTo>
                  <a:lnTo>
                    <a:pt x="2264" y="54953"/>
                  </a:lnTo>
                  <a:lnTo>
                    <a:pt x="970" y="55514"/>
                  </a:lnTo>
                  <a:lnTo>
                    <a:pt x="323" y="56635"/>
                  </a:lnTo>
                  <a:lnTo>
                    <a:pt x="0" y="58878"/>
                  </a:lnTo>
                  <a:lnTo>
                    <a:pt x="0" y="61121"/>
                  </a:lnTo>
                  <a:lnTo>
                    <a:pt x="0" y="611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9" name="Google Shape;639;p25"/>
            <p:cNvSpPr/>
            <p:nvPr/>
          </p:nvSpPr>
          <p:spPr>
            <a:xfrm>
              <a:off x="3930" y="1853"/>
              <a:ext cx="48" cy="49"/>
            </a:xfrm>
            <a:custGeom>
              <a:rect b="b" l="l" r="r" t="t"/>
              <a:pathLst>
                <a:path extrusionOk="0" h="120000" w="120000">
                  <a:moveTo>
                    <a:pt x="117500" y="44081"/>
                  </a:moveTo>
                  <a:lnTo>
                    <a:pt x="117500" y="44081"/>
                  </a:lnTo>
                  <a:lnTo>
                    <a:pt x="120000" y="53877"/>
                  </a:lnTo>
                  <a:lnTo>
                    <a:pt x="120000" y="66122"/>
                  </a:lnTo>
                  <a:lnTo>
                    <a:pt x="117500" y="78367"/>
                  </a:lnTo>
                  <a:lnTo>
                    <a:pt x="112500" y="90612"/>
                  </a:lnTo>
                  <a:lnTo>
                    <a:pt x="107500" y="97959"/>
                  </a:lnTo>
                  <a:lnTo>
                    <a:pt x="97500" y="107755"/>
                  </a:lnTo>
                  <a:lnTo>
                    <a:pt x="90000" y="112653"/>
                  </a:lnTo>
                  <a:lnTo>
                    <a:pt x="77500" y="117551"/>
                  </a:lnTo>
                  <a:lnTo>
                    <a:pt x="77500" y="117551"/>
                  </a:lnTo>
                  <a:lnTo>
                    <a:pt x="65000" y="119999"/>
                  </a:lnTo>
                  <a:lnTo>
                    <a:pt x="52500" y="119999"/>
                  </a:lnTo>
                  <a:lnTo>
                    <a:pt x="45000" y="117551"/>
                  </a:lnTo>
                  <a:lnTo>
                    <a:pt x="32500" y="112653"/>
                  </a:lnTo>
                  <a:lnTo>
                    <a:pt x="22500" y="105306"/>
                  </a:lnTo>
                  <a:lnTo>
                    <a:pt x="15000" y="97959"/>
                  </a:lnTo>
                  <a:lnTo>
                    <a:pt x="7500" y="88163"/>
                  </a:lnTo>
                  <a:lnTo>
                    <a:pt x="2500" y="75918"/>
                  </a:lnTo>
                  <a:lnTo>
                    <a:pt x="2500" y="75918"/>
                  </a:lnTo>
                  <a:lnTo>
                    <a:pt x="0" y="63673"/>
                  </a:lnTo>
                  <a:lnTo>
                    <a:pt x="0" y="51428"/>
                  </a:lnTo>
                  <a:lnTo>
                    <a:pt x="2500" y="39183"/>
                  </a:lnTo>
                  <a:lnTo>
                    <a:pt x="7500" y="31836"/>
                  </a:lnTo>
                  <a:lnTo>
                    <a:pt x="15000" y="19591"/>
                  </a:lnTo>
                  <a:lnTo>
                    <a:pt x="20000" y="9795"/>
                  </a:lnTo>
                  <a:lnTo>
                    <a:pt x="30000" y="4897"/>
                  </a:lnTo>
                  <a:lnTo>
                    <a:pt x="40000" y="2448"/>
                  </a:lnTo>
                  <a:lnTo>
                    <a:pt x="40000" y="2448"/>
                  </a:lnTo>
                  <a:lnTo>
                    <a:pt x="52500" y="0"/>
                  </a:lnTo>
                  <a:lnTo>
                    <a:pt x="65000" y="0"/>
                  </a:lnTo>
                  <a:lnTo>
                    <a:pt x="77500" y="2448"/>
                  </a:lnTo>
                  <a:lnTo>
                    <a:pt x="87500" y="4897"/>
                  </a:lnTo>
                  <a:lnTo>
                    <a:pt x="95000" y="14693"/>
                  </a:lnTo>
                  <a:lnTo>
                    <a:pt x="105000" y="22040"/>
                  </a:lnTo>
                  <a:lnTo>
                    <a:pt x="110000" y="31836"/>
                  </a:lnTo>
                  <a:lnTo>
                    <a:pt x="117500" y="44081"/>
                  </a:lnTo>
                  <a:lnTo>
                    <a:pt x="117500" y="440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0" name="Google Shape;640;p25"/>
            <p:cNvSpPr/>
            <p:nvPr/>
          </p:nvSpPr>
          <p:spPr>
            <a:xfrm>
              <a:off x="4296" y="1735"/>
              <a:ext cx="49" cy="49"/>
            </a:xfrm>
            <a:custGeom>
              <a:rect b="b" l="l" r="r" t="t"/>
              <a:pathLst>
                <a:path extrusionOk="0" h="120000" w="120000">
                  <a:moveTo>
                    <a:pt x="119999" y="41632"/>
                  </a:moveTo>
                  <a:lnTo>
                    <a:pt x="119999" y="41632"/>
                  </a:lnTo>
                  <a:lnTo>
                    <a:pt x="119999" y="53877"/>
                  </a:lnTo>
                  <a:lnTo>
                    <a:pt x="119999" y="63673"/>
                  </a:lnTo>
                  <a:lnTo>
                    <a:pt x="117551" y="75918"/>
                  </a:lnTo>
                  <a:lnTo>
                    <a:pt x="115102" y="88163"/>
                  </a:lnTo>
                  <a:lnTo>
                    <a:pt x="107755" y="97959"/>
                  </a:lnTo>
                  <a:lnTo>
                    <a:pt x="100408" y="105306"/>
                  </a:lnTo>
                  <a:lnTo>
                    <a:pt x="88163" y="112653"/>
                  </a:lnTo>
                  <a:lnTo>
                    <a:pt x="78367" y="117551"/>
                  </a:lnTo>
                  <a:lnTo>
                    <a:pt x="78367" y="117551"/>
                  </a:lnTo>
                  <a:lnTo>
                    <a:pt x="63673" y="119999"/>
                  </a:lnTo>
                  <a:lnTo>
                    <a:pt x="53877" y="119999"/>
                  </a:lnTo>
                  <a:lnTo>
                    <a:pt x="41632" y="117551"/>
                  </a:lnTo>
                  <a:lnTo>
                    <a:pt x="31836" y="112653"/>
                  </a:lnTo>
                  <a:lnTo>
                    <a:pt x="24489" y="105306"/>
                  </a:lnTo>
                  <a:lnTo>
                    <a:pt x="14693" y="97959"/>
                  </a:lnTo>
                  <a:lnTo>
                    <a:pt x="4897" y="88163"/>
                  </a:lnTo>
                  <a:lnTo>
                    <a:pt x="2448" y="75918"/>
                  </a:lnTo>
                  <a:lnTo>
                    <a:pt x="2448" y="75918"/>
                  </a:lnTo>
                  <a:lnTo>
                    <a:pt x="0" y="63673"/>
                  </a:lnTo>
                  <a:lnTo>
                    <a:pt x="0" y="53877"/>
                  </a:lnTo>
                  <a:lnTo>
                    <a:pt x="2448" y="41632"/>
                  </a:lnTo>
                  <a:lnTo>
                    <a:pt x="4897" y="31836"/>
                  </a:lnTo>
                  <a:lnTo>
                    <a:pt x="14693" y="19591"/>
                  </a:lnTo>
                  <a:lnTo>
                    <a:pt x="19591" y="14693"/>
                  </a:lnTo>
                  <a:lnTo>
                    <a:pt x="31836" y="4897"/>
                  </a:lnTo>
                  <a:lnTo>
                    <a:pt x="44081" y="2448"/>
                  </a:lnTo>
                  <a:lnTo>
                    <a:pt x="44081" y="2448"/>
                  </a:lnTo>
                  <a:lnTo>
                    <a:pt x="56326" y="0"/>
                  </a:lnTo>
                  <a:lnTo>
                    <a:pt x="68571" y="0"/>
                  </a:lnTo>
                  <a:lnTo>
                    <a:pt x="78367" y="2448"/>
                  </a:lnTo>
                  <a:lnTo>
                    <a:pt x="88163" y="4897"/>
                  </a:lnTo>
                  <a:lnTo>
                    <a:pt x="100408" y="12244"/>
                  </a:lnTo>
                  <a:lnTo>
                    <a:pt x="107755" y="19591"/>
                  </a:lnTo>
                  <a:lnTo>
                    <a:pt x="115102" y="29387"/>
                  </a:lnTo>
                  <a:lnTo>
                    <a:pt x="119999" y="41632"/>
                  </a:lnTo>
                  <a:lnTo>
                    <a:pt x="119999" y="416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1" name="Google Shape;641;p25"/>
            <p:cNvSpPr/>
            <p:nvPr/>
          </p:nvSpPr>
          <p:spPr>
            <a:xfrm>
              <a:off x="3898" y="1917"/>
              <a:ext cx="69" cy="58"/>
            </a:xfrm>
            <a:custGeom>
              <a:rect b="b" l="l" r="r" t="t"/>
              <a:pathLst>
                <a:path extrusionOk="0" h="120000" w="120000">
                  <a:moveTo>
                    <a:pt x="118260" y="41379"/>
                  </a:moveTo>
                  <a:lnTo>
                    <a:pt x="118260" y="41379"/>
                  </a:lnTo>
                  <a:lnTo>
                    <a:pt x="120000" y="53793"/>
                  </a:lnTo>
                  <a:lnTo>
                    <a:pt x="118260" y="64137"/>
                  </a:lnTo>
                  <a:lnTo>
                    <a:pt x="116521" y="76551"/>
                  </a:lnTo>
                  <a:lnTo>
                    <a:pt x="111304" y="84827"/>
                  </a:lnTo>
                  <a:lnTo>
                    <a:pt x="102608" y="95172"/>
                  </a:lnTo>
                  <a:lnTo>
                    <a:pt x="97391" y="105517"/>
                  </a:lnTo>
                  <a:lnTo>
                    <a:pt x="86956" y="113793"/>
                  </a:lnTo>
                  <a:lnTo>
                    <a:pt x="76521" y="117931"/>
                  </a:lnTo>
                  <a:lnTo>
                    <a:pt x="76521" y="117931"/>
                  </a:lnTo>
                  <a:lnTo>
                    <a:pt x="62608" y="120000"/>
                  </a:lnTo>
                  <a:lnTo>
                    <a:pt x="50434" y="120000"/>
                  </a:lnTo>
                  <a:lnTo>
                    <a:pt x="40000" y="120000"/>
                  </a:lnTo>
                  <a:lnTo>
                    <a:pt x="29565" y="115862"/>
                  </a:lnTo>
                  <a:lnTo>
                    <a:pt x="20869" y="109655"/>
                  </a:lnTo>
                  <a:lnTo>
                    <a:pt x="13913" y="103448"/>
                  </a:lnTo>
                  <a:lnTo>
                    <a:pt x="6956" y="93103"/>
                  </a:lnTo>
                  <a:lnTo>
                    <a:pt x="3478" y="80689"/>
                  </a:lnTo>
                  <a:lnTo>
                    <a:pt x="3478" y="80689"/>
                  </a:lnTo>
                  <a:lnTo>
                    <a:pt x="0" y="68275"/>
                  </a:lnTo>
                  <a:lnTo>
                    <a:pt x="3478" y="57931"/>
                  </a:lnTo>
                  <a:lnTo>
                    <a:pt x="5217" y="45517"/>
                  </a:lnTo>
                  <a:lnTo>
                    <a:pt x="8695" y="35172"/>
                  </a:lnTo>
                  <a:lnTo>
                    <a:pt x="15652" y="22758"/>
                  </a:lnTo>
                  <a:lnTo>
                    <a:pt x="24347" y="16551"/>
                  </a:lnTo>
                  <a:lnTo>
                    <a:pt x="34782" y="8275"/>
                  </a:lnTo>
                  <a:lnTo>
                    <a:pt x="45217" y="4137"/>
                  </a:lnTo>
                  <a:lnTo>
                    <a:pt x="45217" y="4137"/>
                  </a:lnTo>
                  <a:lnTo>
                    <a:pt x="57391" y="0"/>
                  </a:lnTo>
                  <a:lnTo>
                    <a:pt x="69565" y="0"/>
                  </a:lnTo>
                  <a:lnTo>
                    <a:pt x="80000" y="0"/>
                  </a:lnTo>
                  <a:lnTo>
                    <a:pt x="90434" y="6206"/>
                  </a:lnTo>
                  <a:lnTo>
                    <a:pt x="99130" y="10344"/>
                  </a:lnTo>
                  <a:lnTo>
                    <a:pt x="107826" y="18620"/>
                  </a:lnTo>
                  <a:lnTo>
                    <a:pt x="113043" y="28965"/>
                  </a:lnTo>
                  <a:lnTo>
                    <a:pt x="118260" y="41379"/>
                  </a:lnTo>
                  <a:lnTo>
                    <a:pt x="118260" y="41379"/>
                  </a:lnTo>
                  <a:close/>
                </a:path>
              </a:pathLst>
            </a:custGeom>
            <a:solidFill>
              <a:srgbClr val="F9C5B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2" name="Google Shape;642;p25"/>
            <p:cNvSpPr/>
            <p:nvPr/>
          </p:nvSpPr>
          <p:spPr>
            <a:xfrm>
              <a:off x="4362" y="1771"/>
              <a:ext cx="67" cy="59"/>
            </a:xfrm>
            <a:custGeom>
              <a:rect b="b" l="l" r="r" t="t"/>
              <a:pathLst>
                <a:path extrusionOk="0" h="120000" w="120000">
                  <a:moveTo>
                    <a:pt x="118208" y="40677"/>
                  </a:moveTo>
                  <a:lnTo>
                    <a:pt x="118208" y="40677"/>
                  </a:lnTo>
                  <a:lnTo>
                    <a:pt x="120000" y="50847"/>
                  </a:lnTo>
                  <a:lnTo>
                    <a:pt x="120000" y="63050"/>
                  </a:lnTo>
                  <a:lnTo>
                    <a:pt x="116417" y="75254"/>
                  </a:lnTo>
                  <a:lnTo>
                    <a:pt x="111044" y="85423"/>
                  </a:lnTo>
                  <a:lnTo>
                    <a:pt x="105671" y="95593"/>
                  </a:lnTo>
                  <a:lnTo>
                    <a:pt x="96716" y="105762"/>
                  </a:lnTo>
                  <a:lnTo>
                    <a:pt x="85970" y="111864"/>
                  </a:lnTo>
                  <a:lnTo>
                    <a:pt x="75223" y="117966"/>
                  </a:lnTo>
                  <a:lnTo>
                    <a:pt x="75223" y="117966"/>
                  </a:lnTo>
                  <a:lnTo>
                    <a:pt x="62686" y="120000"/>
                  </a:lnTo>
                  <a:lnTo>
                    <a:pt x="51940" y="120000"/>
                  </a:lnTo>
                  <a:lnTo>
                    <a:pt x="41194" y="120000"/>
                  </a:lnTo>
                  <a:lnTo>
                    <a:pt x="30447" y="113898"/>
                  </a:lnTo>
                  <a:lnTo>
                    <a:pt x="19701" y="109830"/>
                  </a:lnTo>
                  <a:lnTo>
                    <a:pt x="12537" y="99661"/>
                  </a:lnTo>
                  <a:lnTo>
                    <a:pt x="7164" y="93559"/>
                  </a:lnTo>
                  <a:lnTo>
                    <a:pt x="1791" y="81355"/>
                  </a:lnTo>
                  <a:lnTo>
                    <a:pt x="1791" y="81355"/>
                  </a:lnTo>
                  <a:lnTo>
                    <a:pt x="0" y="69152"/>
                  </a:lnTo>
                  <a:lnTo>
                    <a:pt x="0" y="58983"/>
                  </a:lnTo>
                  <a:lnTo>
                    <a:pt x="3582" y="46779"/>
                  </a:lnTo>
                  <a:lnTo>
                    <a:pt x="8955" y="34576"/>
                  </a:lnTo>
                  <a:lnTo>
                    <a:pt x="14328" y="24406"/>
                  </a:lnTo>
                  <a:lnTo>
                    <a:pt x="23283" y="16271"/>
                  </a:lnTo>
                  <a:lnTo>
                    <a:pt x="34029" y="10169"/>
                  </a:lnTo>
                  <a:lnTo>
                    <a:pt x="44776" y="4067"/>
                  </a:lnTo>
                  <a:lnTo>
                    <a:pt x="44776" y="4067"/>
                  </a:lnTo>
                  <a:lnTo>
                    <a:pt x="57313" y="2033"/>
                  </a:lnTo>
                  <a:lnTo>
                    <a:pt x="68059" y="0"/>
                  </a:lnTo>
                  <a:lnTo>
                    <a:pt x="78805" y="2033"/>
                  </a:lnTo>
                  <a:lnTo>
                    <a:pt x="89552" y="8135"/>
                  </a:lnTo>
                  <a:lnTo>
                    <a:pt x="100298" y="12203"/>
                  </a:lnTo>
                  <a:lnTo>
                    <a:pt x="107462" y="20338"/>
                  </a:lnTo>
                  <a:lnTo>
                    <a:pt x="114626" y="28474"/>
                  </a:lnTo>
                  <a:lnTo>
                    <a:pt x="118208" y="40677"/>
                  </a:lnTo>
                  <a:lnTo>
                    <a:pt x="118208" y="40677"/>
                  </a:lnTo>
                  <a:close/>
                </a:path>
              </a:pathLst>
            </a:custGeom>
            <a:solidFill>
              <a:srgbClr val="F9C5B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3" name="Google Shape;643;p25"/>
            <p:cNvSpPr/>
            <p:nvPr/>
          </p:nvSpPr>
          <p:spPr>
            <a:xfrm>
              <a:off x="2832" y="2451"/>
              <a:ext cx="375" cy="334"/>
            </a:xfrm>
            <a:custGeom>
              <a:rect b="b" l="l" r="r" t="t"/>
              <a:pathLst>
                <a:path extrusionOk="0" h="120000" w="120000">
                  <a:moveTo>
                    <a:pt x="5440" y="1437"/>
                  </a:moveTo>
                  <a:lnTo>
                    <a:pt x="5440" y="1437"/>
                  </a:lnTo>
                  <a:lnTo>
                    <a:pt x="10240" y="10059"/>
                  </a:lnTo>
                  <a:lnTo>
                    <a:pt x="16000" y="18682"/>
                  </a:lnTo>
                  <a:lnTo>
                    <a:pt x="21760" y="26946"/>
                  </a:lnTo>
                  <a:lnTo>
                    <a:pt x="28480" y="34850"/>
                  </a:lnTo>
                  <a:lnTo>
                    <a:pt x="34880" y="42035"/>
                  </a:lnTo>
                  <a:lnTo>
                    <a:pt x="41920" y="49580"/>
                  </a:lnTo>
                  <a:lnTo>
                    <a:pt x="55680" y="63952"/>
                  </a:lnTo>
                  <a:lnTo>
                    <a:pt x="55680" y="63952"/>
                  </a:lnTo>
                  <a:lnTo>
                    <a:pt x="62400" y="71497"/>
                  </a:lnTo>
                  <a:lnTo>
                    <a:pt x="69440" y="78682"/>
                  </a:lnTo>
                  <a:lnTo>
                    <a:pt x="76800" y="86227"/>
                  </a:lnTo>
                  <a:lnTo>
                    <a:pt x="84480" y="92694"/>
                  </a:lnTo>
                  <a:lnTo>
                    <a:pt x="92480" y="98443"/>
                  </a:lnTo>
                  <a:lnTo>
                    <a:pt x="100800" y="104191"/>
                  </a:lnTo>
                  <a:lnTo>
                    <a:pt x="109120" y="109221"/>
                  </a:lnTo>
                  <a:lnTo>
                    <a:pt x="118080" y="113173"/>
                  </a:lnTo>
                  <a:lnTo>
                    <a:pt x="118080" y="113173"/>
                  </a:lnTo>
                  <a:lnTo>
                    <a:pt x="119040" y="114251"/>
                  </a:lnTo>
                  <a:lnTo>
                    <a:pt x="120000" y="114970"/>
                  </a:lnTo>
                  <a:lnTo>
                    <a:pt x="120000" y="116407"/>
                  </a:lnTo>
                  <a:lnTo>
                    <a:pt x="119360" y="117485"/>
                  </a:lnTo>
                  <a:lnTo>
                    <a:pt x="119040" y="118922"/>
                  </a:lnTo>
                  <a:lnTo>
                    <a:pt x="118080" y="119640"/>
                  </a:lnTo>
                  <a:lnTo>
                    <a:pt x="116800" y="120000"/>
                  </a:lnTo>
                  <a:lnTo>
                    <a:pt x="115200" y="119640"/>
                  </a:lnTo>
                  <a:lnTo>
                    <a:pt x="115200" y="119640"/>
                  </a:lnTo>
                  <a:lnTo>
                    <a:pt x="110720" y="117844"/>
                  </a:lnTo>
                  <a:lnTo>
                    <a:pt x="106560" y="115329"/>
                  </a:lnTo>
                  <a:lnTo>
                    <a:pt x="97600" y="110658"/>
                  </a:lnTo>
                  <a:lnTo>
                    <a:pt x="89280" y="104550"/>
                  </a:lnTo>
                  <a:lnTo>
                    <a:pt x="81600" y="98443"/>
                  </a:lnTo>
                  <a:lnTo>
                    <a:pt x="73920" y="91616"/>
                  </a:lnTo>
                  <a:lnTo>
                    <a:pt x="66240" y="84431"/>
                  </a:lnTo>
                  <a:lnTo>
                    <a:pt x="51520" y="69700"/>
                  </a:lnTo>
                  <a:lnTo>
                    <a:pt x="51520" y="69700"/>
                  </a:lnTo>
                  <a:lnTo>
                    <a:pt x="37120" y="54970"/>
                  </a:lnTo>
                  <a:lnTo>
                    <a:pt x="30400" y="47784"/>
                  </a:lnTo>
                  <a:lnTo>
                    <a:pt x="23360" y="39880"/>
                  </a:lnTo>
                  <a:lnTo>
                    <a:pt x="16960" y="31616"/>
                  </a:lnTo>
                  <a:lnTo>
                    <a:pt x="10880" y="22994"/>
                  </a:lnTo>
                  <a:lnTo>
                    <a:pt x="5440" y="14371"/>
                  </a:lnTo>
                  <a:lnTo>
                    <a:pt x="320" y="5389"/>
                  </a:lnTo>
                  <a:lnTo>
                    <a:pt x="320" y="5389"/>
                  </a:lnTo>
                  <a:lnTo>
                    <a:pt x="0" y="4311"/>
                  </a:lnTo>
                  <a:lnTo>
                    <a:pt x="0" y="2514"/>
                  </a:lnTo>
                  <a:lnTo>
                    <a:pt x="320" y="1437"/>
                  </a:lnTo>
                  <a:lnTo>
                    <a:pt x="1600" y="359"/>
                  </a:lnTo>
                  <a:lnTo>
                    <a:pt x="2240" y="0"/>
                  </a:lnTo>
                  <a:lnTo>
                    <a:pt x="3520" y="0"/>
                  </a:lnTo>
                  <a:lnTo>
                    <a:pt x="4480" y="359"/>
                  </a:lnTo>
                  <a:lnTo>
                    <a:pt x="5440" y="1437"/>
                  </a:lnTo>
                  <a:lnTo>
                    <a:pt x="5440" y="14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4" name="Google Shape;644;p25"/>
            <p:cNvSpPr/>
            <p:nvPr/>
          </p:nvSpPr>
          <p:spPr>
            <a:xfrm>
              <a:off x="3193" y="2691"/>
              <a:ext cx="118" cy="97"/>
            </a:xfrm>
            <a:custGeom>
              <a:rect b="b" l="l" r="r" t="t"/>
              <a:pathLst>
                <a:path extrusionOk="0" h="120000" w="120000">
                  <a:moveTo>
                    <a:pt x="96610" y="0"/>
                  </a:moveTo>
                  <a:lnTo>
                    <a:pt x="96610" y="0"/>
                  </a:lnTo>
                  <a:lnTo>
                    <a:pt x="69152" y="17319"/>
                  </a:lnTo>
                  <a:lnTo>
                    <a:pt x="53898" y="25979"/>
                  </a:lnTo>
                  <a:lnTo>
                    <a:pt x="41694" y="37113"/>
                  </a:lnTo>
                  <a:lnTo>
                    <a:pt x="29491" y="47010"/>
                  </a:lnTo>
                  <a:lnTo>
                    <a:pt x="18305" y="59381"/>
                  </a:lnTo>
                  <a:lnTo>
                    <a:pt x="9152" y="74226"/>
                  </a:lnTo>
                  <a:lnTo>
                    <a:pt x="0" y="91546"/>
                  </a:lnTo>
                  <a:lnTo>
                    <a:pt x="0" y="91546"/>
                  </a:lnTo>
                  <a:lnTo>
                    <a:pt x="5084" y="98969"/>
                  </a:lnTo>
                  <a:lnTo>
                    <a:pt x="9152" y="105154"/>
                  </a:lnTo>
                  <a:lnTo>
                    <a:pt x="14237" y="111340"/>
                  </a:lnTo>
                  <a:lnTo>
                    <a:pt x="18305" y="113814"/>
                  </a:lnTo>
                  <a:lnTo>
                    <a:pt x="24406" y="116288"/>
                  </a:lnTo>
                  <a:lnTo>
                    <a:pt x="30508" y="120000"/>
                  </a:lnTo>
                  <a:lnTo>
                    <a:pt x="36610" y="120000"/>
                  </a:lnTo>
                  <a:lnTo>
                    <a:pt x="42711" y="120000"/>
                  </a:lnTo>
                  <a:lnTo>
                    <a:pt x="55932" y="116288"/>
                  </a:lnTo>
                  <a:lnTo>
                    <a:pt x="68135" y="111340"/>
                  </a:lnTo>
                  <a:lnTo>
                    <a:pt x="80338" y="103917"/>
                  </a:lnTo>
                  <a:lnTo>
                    <a:pt x="90508" y="92783"/>
                  </a:lnTo>
                  <a:lnTo>
                    <a:pt x="100677" y="81649"/>
                  </a:lnTo>
                  <a:lnTo>
                    <a:pt x="108813" y="68041"/>
                  </a:lnTo>
                  <a:lnTo>
                    <a:pt x="114915" y="54432"/>
                  </a:lnTo>
                  <a:lnTo>
                    <a:pt x="120000" y="42061"/>
                  </a:lnTo>
                  <a:lnTo>
                    <a:pt x="120000" y="34639"/>
                  </a:lnTo>
                  <a:lnTo>
                    <a:pt x="120000" y="29690"/>
                  </a:lnTo>
                  <a:lnTo>
                    <a:pt x="120000" y="23505"/>
                  </a:lnTo>
                  <a:lnTo>
                    <a:pt x="117966" y="17319"/>
                  </a:lnTo>
                  <a:lnTo>
                    <a:pt x="114915" y="12371"/>
                  </a:lnTo>
                  <a:lnTo>
                    <a:pt x="111864" y="7422"/>
                  </a:lnTo>
                  <a:lnTo>
                    <a:pt x="107796" y="2474"/>
                  </a:lnTo>
                  <a:lnTo>
                    <a:pt x="101694" y="0"/>
                  </a:lnTo>
                  <a:lnTo>
                    <a:pt x="96610" y="0"/>
                  </a:lnTo>
                  <a:close/>
                </a:path>
              </a:pathLst>
            </a:custGeom>
            <a:solidFill>
              <a:srgbClr val="00A0C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5" name="Google Shape;645;p25"/>
            <p:cNvSpPr/>
            <p:nvPr/>
          </p:nvSpPr>
          <p:spPr>
            <a:xfrm>
              <a:off x="3185" y="2681"/>
              <a:ext cx="136" cy="116"/>
            </a:xfrm>
            <a:custGeom>
              <a:rect b="b" l="l" r="r" t="t"/>
              <a:pathLst>
                <a:path extrusionOk="0" h="120000" w="120000">
                  <a:moveTo>
                    <a:pt x="8823" y="104482"/>
                  </a:moveTo>
                  <a:lnTo>
                    <a:pt x="8823" y="104482"/>
                  </a:lnTo>
                  <a:lnTo>
                    <a:pt x="15000" y="111724"/>
                  </a:lnTo>
                  <a:lnTo>
                    <a:pt x="22058" y="116896"/>
                  </a:lnTo>
                  <a:lnTo>
                    <a:pt x="30882" y="118965"/>
                  </a:lnTo>
                  <a:lnTo>
                    <a:pt x="38823" y="120000"/>
                  </a:lnTo>
                  <a:lnTo>
                    <a:pt x="47647" y="120000"/>
                  </a:lnTo>
                  <a:lnTo>
                    <a:pt x="56470" y="117931"/>
                  </a:lnTo>
                  <a:lnTo>
                    <a:pt x="64411" y="115862"/>
                  </a:lnTo>
                  <a:lnTo>
                    <a:pt x="72352" y="110689"/>
                  </a:lnTo>
                  <a:lnTo>
                    <a:pt x="72352" y="110689"/>
                  </a:lnTo>
                  <a:lnTo>
                    <a:pt x="80294" y="105517"/>
                  </a:lnTo>
                  <a:lnTo>
                    <a:pt x="88235" y="99310"/>
                  </a:lnTo>
                  <a:lnTo>
                    <a:pt x="94411" y="93103"/>
                  </a:lnTo>
                  <a:lnTo>
                    <a:pt x="101470" y="85862"/>
                  </a:lnTo>
                  <a:lnTo>
                    <a:pt x="106764" y="76551"/>
                  </a:lnTo>
                  <a:lnTo>
                    <a:pt x="112058" y="68275"/>
                  </a:lnTo>
                  <a:lnTo>
                    <a:pt x="116470" y="57931"/>
                  </a:lnTo>
                  <a:lnTo>
                    <a:pt x="119117" y="48620"/>
                  </a:lnTo>
                  <a:lnTo>
                    <a:pt x="119117" y="48620"/>
                  </a:lnTo>
                  <a:lnTo>
                    <a:pt x="120000" y="39310"/>
                  </a:lnTo>
                  <a:lnTo>
                    <a:pt x="120000" y="31034"/>
                  </a:lnTo>
                  <a:lnTo>
                    <a:pt x="117352" y="23793"/>
                  </a:lnTo>
                  <a:lnTo>
                    <a:pt x="114705" y="16551"/>
                  </a:lnTo>
                  <a:lnTo>
                    <a:pt x="110294" y="8275"/>
                  </a:lnTo>
                  <a:lnTo>
                    <a:pt x="105000" y="4137"/>
                  </a:lnTo>
                  <a:lnTo>
                    <a:pt x="98823" y="0"/>
                  </a:lnTo>
                  <a:lnTo>
                    <a:pt x="90882" y="0"/>
                  </a:lnTo>
                  <a:lnTo>
                    <a:pt x="90882" y="0"/>
                  </a:lnTo>
                  <a:lnTo>
                    <a:pt x="88235" y="0"/>
                  </a:lnTo>
                  <a:lnTo>
                    <a:pt x="84705" y="2068"/>
                  </a:lnTo>
                  <a:lnTo>
                    <a:pt x="84705" y="2068"/>
                  </a:lnTo>
                  <a:lnTo>
                    <a:pt x="58235" y="18620"/>
                  </a:lnTo>
                  <a:lnTo>
                    <a:pt x="41470" y="30000"/>
                  </a:lnTo>
                  <a:lnTo>
                    <a:pt x="24705" y="43448"/>
                  </a:lnTo>
                  <a:lnTo>
                    <a:pt x="16764" y="50689"/>
                  </a:lnTo>
                  <a:lnTo>
                    <a:pt x="10588" y="57931"/>
                  </a:lnTo>
                  <a:lnTo>
                    <a:pt x="6176" y="66206"/>
                  </a:lnTo>
                  <a:lnTo>
                    <a:pt x="1764" y="73448"/>
                  </a:lnTo>
                  <a:lnTo>
                    <a:pt x="0" y="80689"/>
                  </a:lnTo>
                  <a:lnTo>
                    <a:pt x="882" y="88965"/>
                  </a:lnTo>
                  <a:lnTo>
                    <a:pt x="3529" y="97241"/>
                  </a:lnTo>
                  <a:lnTo>
                    <a:pt x="8823" y="104482"/>
                  </a:lnTo>
                  <a:lnTo>
                    <a:pt x="8823" y="104482"/>
                  </a:lnTo>
                  <a:close/>
                  <a:moveTo>
                    <a:pt x="17647" y="86896"/>
                  </a:moveTo>
                  <a:lnTo>
                    <a:pt x="17647" y="86896"/>
                  </a:lnTo>
                  <a:lnTo>
                    <a:pt x="25588" y="74482"/>
                  </a:lnTo>
                  <a:lnTo>
                    <a:pt x="32647" y="64137"/>
                  </a:lnTo>
                  <a:lnTo>
                    <a:pt x="42352" y="55862"/>
                  </a:lnTo>
                  <a:lnTo>
                    <a:pt x="52058" y="47586"/>
                  </a:lnTo>
                  <a:lnTo>
                    <a:pt x="61764" y="39310"/>
                  </a:lnTo>
                  <a:lnTo>
                    <a:pt x="72352" y="33103"/>
                  </a:lnTo>
                  <a:lnTo>
                    <a:pt x="93529" y="19655"/>
                  </a:lnTo>
                  <a:lnTo>
                    <a:pt x="93529" y="19655"/>
                  </a:lnTo>
                  <a:lnTo>
                    <a:pt x="96176" y="20689"/>
                  </a:lnTo>
                  <a:lnTo>
                    <a:pt x="99705" y="23793"/>
                  </a:lnTo>
                  <a:lnTo>
                    <a:pt x="100588" y="26896"/>
                  </a:lnTo>
                  <a:lnTo>
                    <a:pt x="101470" y="32068"/>
                  </a:lnTo>
                  <a:lnTo>
                    <a:pt x="103235" y="41379"/>
                  </a:lnTo>
                  <a:lnTo>
                    <a:pt x="100588" y="48620"/>
                  </a:lnTo>
                  <a:lnTo>
                    <a:pt x="100588" y="48620"/>
                  </a:lnTo>
                  <a:lnTo>
                    <a:pt x="96176" y="57931"/>
                  </a:lnTo>
                  <a:lnTo>
                    <a:pt x="90882" y="67241"/>
                  </a:lnTo>
                  <a:lnTo>
                    <a:pt x="85588" y="74482"/>
                  </a:lnTo>
                  <a:lnTo>
                    <a:pt x="78529" y="81724"/>
                  </a:lnTo>
                  <a:lnTo>
                    <a:pt x="78529" y="81724"/>
                  </a:lnTo>
                  <a:lnTo>
                    <a:pt x="71470" y="87931"/>
                  </a:lnTo>
                  <a:lnTo>
                    <a:pt x="63529" y="93103"/>
                  </a:lnTo>
                  <a:lnTo>
                    <a:pt x="55588" y="97241"/>
                  </a:lnTo>
                  <a:lnTo>
                    <a:pt x="47647" y="99310"/>
                  </a:lnTo>
                  <a:lnTo>
                    <a:pt x="38823" y="99310"/>
                  </a:lnTo>
                  <a:lnTo>
                    <a:pt x="31764" y="98275"/>
                  </a:lnTo>
                  <a:lnTo>
                    <a:pt x="24705" y="93103"/>
                  </a:lnTo>
                  <a:lnTo>
                    <a:pt x="17647" y="86896"/>
                  </a:lnTo>
                  <a:lnTo>
                    <a:pt x="17647" y="868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6" name="Google Shape;646;p25"/>
            <p:cNvSpPr/>
            <p:nvPr/>
          </p:nvSpPr>
          <p:spPr>
            <a:xfrm>
              <a:off x="2612" y="2478"/>
              <a:ext cx="148" cy="477"/>
            </a:xfrm>
            <a:custGeom>
              <a:rect b="b" l="l" r="r" t="t"/>
              <a:pathLst>
                <a:path extrusionOk="0" h="120000" w="120000">
                  <a:moveTo>
                    <a:pt x="810" y="3270"/>
                  </a:moveTo>
                  <a:lnTo>
                    <a:pt x="810" y="3270"/>
                  </a:lnTo>
                  <a:lnTo>
                    <a:pt x="13783" y="9811"/>
                  </a:lnTo>
                  <a:lnTo>
                    <a:pt x="25135" y="16352"/>
                  </a:lnTo>
                  <a:lnTo>
                    <a:pt x="34054" y="22893"/>
                  </a:lnTo>
                  <a:lnTo>
                    <a:pt x="42972" y="29937"/>
                  </a:lnTo>
                  <a:lnTo>
                    <a:pt x="51081" y="37232"/>
                  </a:lnTo>
                  <a:lnTo>
                    <a:pt x="58378" y="44025"/>
                  </a:lnTo>
                  <a:lnTo>
                    <a:pt x="72162" y="58364"/>
                  </a:lnTo>
                  <a:lnTo>
                    <a:pt x="72162" y="58364"/>
                  </a:lnTo>
                  <a:lnTo>
                    <a:pt x="80270" y="65157"/>
                  </a:lnTo>
                  <a:lnTo>
                    <a:pt x="86756" y="72452"/>
                  </a:lnTo>
                  <a:lnTo>
                    <a:pt x="92432" y="80000"/>
                  </a:lnTo>
                  <a:lnTo>
                    <a:pt x="97297" y="87295"/>
                  </a:lnTo>
                  <a:lnTo>
                    <a:pt x="101351" y="94842"/>
                  </a:lnTo>
                  <a:lnTo>
                    <a:pt x="102972" y="102389"/>
                  </a:lnTo>
                  <a:lnTo>
                    <a:pt x="102972" y="109937"/>
                  </a:lnTo>
                  <a:lnTo>
                    <a:pt x="102162" y="117484"/>
                  </a:lnTo>
                  <a:lnTo>
                    <a:pt x="102162" y="117484"/>
                  </a:lnTo>
                  <a:lnTo>
                    <a:pt x="102162" y="118490"/>
                  </a:lnTo>
                  <a:lnTo>
                    <a:pt x="102972" y="119245"/>
                  </a:lnTo>
                  <a:lnTo>
                    <a:pt x="106216" y="120000"/>
                  </a:lnTo>
                  <a:lnTo>
                    <a:pt x="109459" y="120000"/>
                  </a:lnTo>
                  <a:lnTo>
                    <a:pt x="111891" y="120000"/>
                  </a:lnTo>
                  <a:lnTo>
                    <a:pt x="115135" y="119245"/>
                  </a:lnTo>
                  <a:lnTo>
                    <a:pt x="116756" y="118742"/>
                  </a:lnTo>
                  <a:lnTo>
                    <a:pt x="117567" y="117484"/>
                  </a:lnTo>
                  <a:lnTo>
                    <a:pt x="117567" y="117484"/>
                  </a:lnTo>
                  <a:lnTo>
                    <a:pt x="119189" y="113710"/>
                  </a:lnTo>
                  <a:lnTo>
                    <a:pt x="120000" y="109937"/>
                  </a:lnTo>
                  <a:lnTo>
                    <a:pt x="120000" y="102138"/>
                  </a:lnTo>
                  <a:lnTo>
                    <a:pt x="116756" y="94591"/>
                  </a:lnTo>
                  <a:lnTo>
                    <a:pt x="112702" y="87044"/>
                  </a:lnTo>
                  <a:lnTo>
                    <a:pt x="107837" y="79496"/>
                  </a:lnTo>
                  <a:lnTo>
                    <a:pt x="102162" y="71949"/>
                  </a:lnTo>
                  <a:lnTo>
                    <a:pt x="88378" y="57106"/>
                  </a:lnTo>
                  <a:lnTo>
                    <a:pt x="88378" y="57106"/>
                  </a:lnTo>
                  <a:lnTo>
                    <a:pt x="75405" y="42515"/>
                  </a:lnTo>
                  <a:lnTo>
                    <a:pt x="67297" y="35471"/>
                  </a:lnTo>
                  <a:lnTo>
                    <a:pt x="58378" y="28176"/>
                  </a:lnTo>
                  <a:lnTo>
                    <a:pt x="49459" y="20880"/>
                  </a:lnTo>
                  <a:lnTo>
                    <a:pt x="39729" y="13836"/>
                  </a:lnTo>
                  <a:lnTo>
                    <a:pt x="28378" y="7295"/>
                  </a:lnTo>
                  <a:lnTo>
                    <a:pt x="15405" y="1006"/>
                  </a:lnTo>
                  <a:lnTo>
                    <a:pt x="15405" y="1006"/>
                  </a:lnTo>
                  <a:lnTo>
                    <a:pt x="12972" y="251"/>
                  </a:lnTo>
                  <a:lnTo>
                    <a:pt x="9729" y="0"/>
                  </a:lnTo>
                  <a:lnTo>
                    <a:pt x="7297" y="0"/>
                  </a:lnTo>
                  <a:lnTo>
                    <a:pt x="4054" y="251"/>
                  </a:lnTo>
                  <a:lnTo>
                    <a:pt x="2432" y="1006"/>
                  </a:lnTo>
                  <a:lnTo>
                    <a:pt x="0" y="1509"/>
                  </a:lnTo>
                  <a:lnTo>
                    <a:pt x="0" y="2515"/>
                  </a:lnTo>
                  <a:lnTo>
                    <a:pt x="810" y="3270"/>
                  </a:lnTo>
                  <a:lnTo>
                    <a:pt x="810" y="327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7" name="Google Shape;647;p25"/>
            <p:cNvSpPr/>
            <p:nvPr/>
          </p:nvSpPr>
          <p:spPr>
            <a:xfrm>
              <a:off x="2629" y="2938"/>
              <a:ext cx="119" cy="89"/>
            </a:xfrm>
            <a:custGeom>
              <a:rect b="b" l="l" r="r" t="t"/>
              <a:pathLst>
                <a:path extrusionOk="0" h="120000" w="120000">
                  <a:moveTo>
                    <a:pt x="2016" y="71460"/>
                  </a:moveTo>
                  <a:lnTo>
                    <a:pt x="2016" y="71460"/>
                  </a:lnTo>
                  <a:lnTo>
                    <a:pt x="28235" y="45842"/>
                  </a:lnTo>
                  <a:lnTo>
                    <a:pt x="41344" y="32359"/>
                  </a:lnTo>
                  <a:lnTo>
                    <a:pt x="53445" y="22921"/>
                  </a:lnTo>
                  <a:lnTo>
                    <a:pt x="66554" y="13483"/>
                  </a:lnTo>
                  <a:lnTo>
                    <a:pt x="79663" y="6741"/>
                  </a:lnTo>
                  <a:lnTo>
                    <a:pt x="95798" y="1348"/>
                  </a:lnTo>
                  <a:lnTo>
                    <a:pt x="110924" y="0"/>
                  </a:lnTo>
                  <a:lnTo>
                    <a:pt x="110924" y="0"/>
                  </a:lnTo>
                  <a:lnTo>
                    <a:pt x="114957" y="8089"/>
                  </a:lnTo>
                  <a:lnTo>
                    <a:pt x="118991" y="16179"/>
                  </a:lnTo>
                  <a:lnTo>
                    <a:pt x="120000" y="25617"/>
                  </a:lnTo>
                  <a:lnTo>
                    <a:pt x="120000" y="33707"/>
                  </a:lnTo>
                  <a:lnTo>
                    <a:pt x="120000" y="40449"/>
                  </a:lnTo>
                  <a:lnTo>
                    <a:pt x="118991" y="48539"/>
                  </a:lnTo>
                  <a:lnTo>
                    <a:pt x="115966" y="56629"/>
                  </a:lnTo>
                  <a:lnTo>
                    <a:pt x="113949" y="63370"/>
                  </a:lnTo>
                  <a:lnTo>
                    <a:pt x="106890" y="78202"/>
                  </a:lnTo>
                  <a:lnTo>
                    <a:pt x="96806" y="88988"/>
                  </a:lnTo>
                  <a:lnTo>
                    <a:pt x="85714" y="99775"/>
                  </a:lnTo>
                  <a:lnTo>
                    <a:pt x="72605" y="107865"/>
                  </a:lnTo>
                  <a:lnTo>
                    <a:pt x="60504" y="114606"/>
                  </a:lnTo>
                  <a:lnTo>
                    <a:pt x="47394" y="118651"/>
                  </a:lnTo>
                  <a:lnTo>
                    <a:pt x="35294" y="120000"/>
                  </a:lnTo>
                  <a:lnTo>
                    <a:pt x="23193" y="118651"/>
                  </a:lnTo>
                  <a:lnTo>
                    <a:pt x="18151" y="114606"/>
                  </a:lnTo>
                  <a:lnTo>
                    <a:pt x="13109" y="111910"/>
                  </a:lnTo>
                  <a:lnTo>
                    <a:pt x="10084" y="107865"/>
                  </a:lnTo>
                  <a:lnTo>
                    <a:pt x="6050" y="103820"/>
                  </a:lnTo>
                  <a:lnTo>
                    <a:pt x="4033" y="98426"/>
                  </a:lnTo>
                  <a:lnTo>
                    <a:pt x="1008" y="91685"/>
                  </a:lnTo>
                  <a:lnTo>
                    <a:pt x="0" y="83595"/>
                  </a:lnTo>
                  <a:lnTo>
                    <a:pt x="0" y="75505"/>
                  </a:lnTo>
                  <a:lnTo>
                    <a:pt x="2016" y="71460"/>
                  </a:lnTo>
                  <a:close/>
                </a:path>
              </a:pathLst>
            </a:custGeom>
            <a:solidFill>
              <a:srgbClr val="00A0C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8" name="Google Shape;648;p25"/>
            <p:cNvSpPr/>
            <p:nvPr/>
          </p:nvSpPr>
          <p:spPr>
            <a:xfrm>
              <a:off x="2619" y="2927"/>
              <a:ext cx="138" cy="109"/>
            </a:xfrm>
            <a:custGeom>
              <a:rect b="b" l="l" r="r" t="t"/>
              <a:pathLst>
                <a:path extrusionOk="0" h="120000" w="120000">
                  <a:moveTo>
                    <a:pt x="7826" y="59449"/>
                  </a:moveTo>
                  <a:lnTo>
                    <a:pt x="7826" y="59449"/>
                  </a:lnTo>
                  <a:lnTo>
                    <a:pt x="4347" y="60550"/>
                  </a:lnTo>
                  <a:lnTo>
                    <a:pt x="3478" y="63853"/>
                  </a:lnTo>
                  <a:lnTo>
                    <a:pt x="3478" y="63853"/>
                  </a:lnTo>
                  <a:lnTo>
                    <a:pt x="0" y="72660"/>
                  </a:lnTo>
                  <a:lnTo>
                    <a:pt x="0" y="82568"/>
                  </a:lnTo>
                  <a:lnTo>
                    <a:pt x="1739" y="90275"/>
                  </a:lnTo>
                  <a:lnTo>
                    <a:pt x="4347" y="97981"/>
                  </a:lnTo>
                  <a:lnTo>
                    <a:pt x="8695" y="105688"/>
                  </a:lnTo>
                  <a:lnTo>
                    <a:pt x="14782" y="111192"/>
                  </a:lnTo>
                  <a:lnTo>
                    <a:pt x="20869" y="116697"/>
                  </a:lnTo>
                  <a:lnTo>
                    <a:pt x="27826" y="118899"/>
                  </a:lnTo>
                  <a:lnTo>
                    <a:pt x="27826" y="118899"/>
                  </a:lnTo>
                  <a:lnTo>
                    <a:pt x="36521" y="120000"/>
                  </a:lnTo>
                  <a:lnTo>
                    <a:pt x="45217" y="120000"/>
                  </a:lnTo>
                  <a:lnTo>
                    <a:pt x="54782" y="118899"/>
                  </a:lnTo>
                  <a:lnTo>
                    <a:pt x="62608" y="116697"/>
                  </a:lnTo>
                  <a:lnTo>
                    <a:pt x="71304" y="112293"/>
                  </a:lnTo>
                  <a:lnTo>
                    <a:pt x="80000" y="106788"/>
                  </a:lnTo>
                  <a:lnTo>
                    <a:pt x="87826" y="102385"/>
                  </a:lnTo>
                  <a:lnTo>
                    <a:pt x="95652" y="95779"/>
                  </a:lnTo>
                  <a:lnTo>
                    <a:pt x="95652" y="95779"/>
                  </a:lnTo>
                  <a:lnTo>
                    <a:pt x="101739" y="89174"/>
                  </a:lnTo>
                  <a:lnTo>
                    <a:pt x="107826" y="80366"/>
                  </a:lnTo>
                  <a:lnTo>
                    <a:pt x="113043" y="72660"/>
                  </a:lnTo>
                  <a:lnTo>
                    <a:pt x="117391" y="63853"/>
                  </a:lnTo>
                  <a:lnTo>
                    <a:pt x="119130" y="52844"/>
                  </a:lnTo>
                  <a:lnTo>
                    <a:pt x="120000" y="42935"/>
                  </a:lnTo>
                  <a:lnTo>
                    <a:pt x="120000" y="31926"/>
                  </a:lnTo>
                  <a:lnTo>
                    <a:pt x="118260" y="20917"/>
                  </a:lnTo>
                  <a:lnTo>
                    <a:pt x="118260" y="20917"/>
                  </a:lnTo>
                  <a:lnTo>
                    <a:pt x="114782" y="12110"/>
                  </a:lnTo>
                  <a:lnTo>
                    <a:pt x="109565" y="5504"/>
                  </a:lnTo>
                  <a:lnTo>
                    <a:pt x="103478" y="1100"/>
                  </a:lnTo>
                  <a:lnTo>
                    <a:pt x="97391" y="0"/>
                  </a:lnTo>
                  <a:lnTo>
                    <a:pt x="90434" y="0"/>
                  </a:lnTo>
                  <a:lnTo>
                    <a:pt x="81739" y="3302"/>
                  </a:lnTo>
                  <a:lnTo>
                    <a:pt x="73043" y="5504"/>
                  </a:lnTo>
                  <a:lnTo>
                    <a:pt x="65217" y="11009"/>
                  </a:lnTo>
                  <a:lnTo>
                    <a:pt x="46956" y="23119"/>
                  </a:lnTo>
                  <a:lnTo>
                    <a:pt x="31304" y="36330"/>
                  </a:lnTo>
                  <a:lnTo>
                    <a:pt x="7826" y="59449"/>
                  </a:lnTo>
                  <a:lnTo>
                    <a:pt x="7826" y="59449"/>
                  </a:lnTo>
                  <a:close/>
                  <a:moveTo>
                    <a:pt x="70434" y="89174"/>
                  </a:moveTo>
                  <a:lnTo>
                    <a:pt x="70434" y="89174"/>
                  </a:lnTo>
                  <a:lnTo>
                    <a:pt x="61739" y="93577"/>
                  </a:lnTo>
                  <a:lnTo>
                    <a:pt x="53913" y="96880"/>
                  </a:lnTo>
                  <a:lnTo>
                    <a:pt x="44347" y="97981"/>
                  </a:lnTo>
                  <a:lnTo>
                    <a:pt x="35652" y="97981"/>
                  </a:lnTo>
                  <a:lnTo>
                    <a:pt x="35652" y="97981"/>
                  </a:lnTo>
                  <a:lnTo>
                    <a:pt x="29565" y="96880"/>
                  </a:lnTo>
                  <a:lnTo>
                    <a:pt x="22608" y="91376"/>
                  </a:lnTo>
                  <a:lnTo>
                    <a:pt x="20000" y="89174"/>
                  </a:lnTo>
                  <a:lnTo>
                    <a:pt x="18260" y="84770"/>
                  </a:lnTo>
                  <a:lnTo>
                    <a:pt x="17391" y="80366"/>
                  </a:lnTo>
                  <a:lnTo>
                    <a:pt x="17391" y="77064"/>
                  </a:lnTo>
                  <a:lnTo>
                    <a:pt x="17391" y="77064"/>
                  </a:lnTo>
                  <a:lnTo>
                    <a:pt x="36521" y="58348"/>
                  </a:lnTo>
                  <a:lnTo>
                    <a:pt x="46086" y="50642"/>
                  </a:lnTo>
                  <a:lnTo>
                    <a:pt x="55652" y="42935"/>
                  </a:lnTo>
                  <a:lnTo>
                    <a:pt x="66086" y="36330"/>
                  </a:lnTo>
                  <a:lnTo>
                    <a:pt x="76521" y="30825"/>
                  </a:lnTo>
                  <a:lnTo>
                    <a:pt x="87826" y="26422"/>
                  </a:lnTo>
                  <a:lnTo>
                    <a:pt x="100869" y="24220"/>
                  </a:lnTo>
                  <a:lnTo>
                    <a:pt x="100869" y="24220"/>
                  </a:lnTo>
                  <a:lnTo>
                    <a:pt x="102608" y="34128"/>
                  </a:lnTo>
                  <a:lnTo>
                    <a:pt x="102608" y="44036"/>
                  </a:lnTo>
                  <a:lnTo>
                    <a:pt x="100869" y="52844"/>
                  </a:lnTo>
                  <a:lnTo>
                    <a:pt x="97391" y="62752"/>
                  </a:lnTo>
                  <a:lnTo>
                    <a:pt x="92173" y="70458"/>
                  </a:lnTo>
                  <a:lnTo>
                    <a:pt x="85217" y="77064"/>
                  </a:lnTo>
                  <a:lnTo>
                    <a:pt x="77391" y="83669"/>
                  </a:lnTo>
                  <a:lnTo>
                    <a:pt x="70434" y="89174"/>
                  </a:lnTo>
                  <a:lnTo>
                    <a:pt x="70434" y="8917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9" name="Google Shape;649;p25"/>
            <p:cNvSpPr/>
            <p:nvPr/>
          </p:nvSpPr>
          <p:spPr>
            <a:xfrm>
              <a:off x="2551" y="2392"/>
              <a:ext cx="477" cy="299"/>
            </a:xfrm>
            <a:custGeom>
              <a:rect b="b" l="l" r="r" t="t"/>
              <a:pathLst>
                <a:path extrusionOk="0" h="120000" w="120000">
                  <a:moveTo>
                    <a:pt x="116729" y="15652"/>
                  </a:moveTo>
                  <a:lnTo>
                    <a:pt x="116729" y="15652"/>
                  </a:lnTo>
                  <a:lnTo>
                    <a:pt x="118490" y="28896"/>
                  </a:lnTo>
                  <a:lnTo>
                    <a:pt x="119748" y="40535"/>
                  </a:lnTo>
                  <a:lnTo>
                    <a:pt x="120000" y="45351"/>
                  </a:lnTo>
                  <a:lnTo>
                    <a:pt x="120000" y="50568"/>
                  </a:lnTo>
                  <a:lnTo>
                    <a:pt x="120000" y="54983"/>
                  </a:lnTo>
                  <a:lnTo>
                    <a:pt x="119245" y="58996"/>
                  </a:lnTo>
                  <a:lnTo>
                    <a:pt x="118490" y="63010"/>
                  </a:lnTo>
                  <a:lnTo>
                    <a:pt x="116981" y="67023"/>
                  </a:lnTo>
                  <a:lnTo>
                    <a:pt x="115471" y="70234"/>
                  </a:lnTo>
                  <a:lnTo>
                    <a:pt x="112955" y="73444"/>
                  </a:lnTo>
                  <a:lnTo>
                    <a:pt x="110440" y="76655"/>
                  </a:lnTo>
                  <a:lnTo>
                    <a:pt x="107169" y="79464"/>
                  </a:lnTo>
                  <a:lnTo>
                    <a:pt x="103647" y="82274"/>
                  </a:lnTo>
                  <a:lnTo>
                    <a:pt x="99371" y="84682"/>
                  </a:lnTo>
                  <a:lnTo>
                    <a:pt x="99371" y="84682"/>
                  </a:lnTo>
                  <a:lnTo>
                    <a:pt x="94339" y="87090"/>
                  </a:lnTo>
                  <a:lnTo>
                    <a:pt x="88553" y="89899"/>
                  </a:lnTo>
                  <a:lnTo>
                    <a:pt x="83018" y="92307"/>
                  </a:lnTo>
                  <a:lnTo>
                    <a:pt x="80251" y="92709"/>
                  </a:lnTo>
                  <a:lnTo>
                    <a:pt x="78238" y="92709"/>
                  </a:lnTo>
                  <a:lnTo>
                    <a:pt x="78238" y="92709"/>
                  </a:lnTo>
                  <a:lnTo>
                    <a:pt x="74716" y="91906"/>
                  </a:lnTo>
                  <a:lnTo>
                    <a:pt x="72201" y="90301"/>
                  </a:lnTo>
                  <a:lnTo>
                    <a:pt x="70188" y="87892"/>
                  </a:lnTo>
                  <a:lnTo>
                    <a:pt x="68679" y="85484"/>
                  </a:lnTo>
                  <a:lnTo>
                    <a:pt x="67169" y="82274"/>
                  </a:lnTo>
                  <a:lnTo>
                    <a:pt x="65660" y="78260"/>
                  </a:lnTo>
                  <a:lnTo>
                    <a:pt x="64150" y="74247"/>
                  </a:lnTo>
                  <a:lnTo>
                    <a:pt x="61635" y="69431"/>
                  </a:lnTo>
                  <a:lnTo>
                    <a:pt x="61635" y="69431"/>
                  </a:lnTo>
                  <a:lnTo>
                    <a:pt x="61635" y="77859"/>
                  </a:lnTo>
                  <a:lnTo>
                    <a:pt x="61635" y="85083"/>
                  </a:lnTo>
                  <a:lnTo>
                    <a:pt x="61635" y="91505"/>
                  </a:lnTo>
                  <a:lnTo>
                    <a:pt x="61383" y="94314"/>
                  </a:lnTo>
                  <a:lnTo>
                    <a:pt x="61132" y="96722"/>
                  </a:lnTo>
                  <a:lnTo>
                    <a:pt x="60377" y="99130"/>
                  </a:lnTo>
                  <a:lnTo>
                    <a:pt x="59622" y="101538"/>
                  </a:lnTo>
                  <a:lnTo>
                    <a:pt x="58364" y="103545"/>
                  </a:lnTo>
                  <a:lnTo>
                    <a:pt x="56855" y="104749"/>
                  </a:lnTo>
                  <a:lnTo>
                    <a:pt x="55094" y="106755"/>
                  </a:lnTo>
                  <a:lnTo>
                    <a:pt x="52578" y="108361"/>
                  </a:lnTo>
                  <a:lnTo>
                    <a:pt x="49811" y="109565"/>
                  </a:lnTo>
                  <a:lnTo>
                    <a:pt x="46540" y="111170"/>
                  </a:lnTo>
                  <a:lnTo>
                    <a:pt x="46540" y="111170"/>
                  </a:lnTo>
                  <a:lnTo>
                    <a:pt x="40251" y="113979"/>
                  </a:lnTo>
                  <a:lnTo>
                    <a:pt x="30188" y="117591"/>
                  </a:lnTo>
                  <a:lnTo>
                    <a:pt x="24654" y="118795"/>
                  </a:lnTo>
                  <a:lnTo>
                    <a:pt x="20125" y="119197"/>
                  </a:lnTo>
                  <a:lnTo>
                    <a:pt x="16352" y="120000"/>
                  </a:lnTo>
                  <a:lnTo>
                    <a:pt x="14591" y="119197"/>
                  </a:lnTo>
                  <a:lnTo>
                    <a:pt x="13584" y="118795"/>
                  </a:lnTo>
                  <a:lnTo>
                    <a:pt x="13584" y="118795"/>
                  </a:lnTo>
                  <a:lnTo>
                    <a:pt x="11572" y="116789"/>
                  </a:lnTo>
                  <a:lnTo>
                    <a:pt x="9559" y="113979"/>
                  </a:lnTo>
                  <a:lnTo>
                    <a:pt x="7798" y="110367"/>
                  </a:lnTo>
                  <a:lnTo>
                    <a:pt x="6289" y="105551"/>
                  </a:lnTo>
                  <a:lnTo>
                    <a:pt x="4779" y="99933"/>
                  </a:lnTo>
                  <a:lnTo>
                    <a:pt x="3522" y="94314"/>
                  </a:lnTo>
                  <a:lnTo>
                    <a:pt x="2515" y="88695"/>
                  </a:lnTo>
                  <a:lnTo>
                    <a:pt x="1509" y="81872"/>
                  </a:lnTo>
                  <a:lnTo>
                    <a:pt x="1006" y="75451"/>
                  </a:lnTo>
                  <a:lnTo>
                    <a:pt x="251" y="69431"/>
                  </a:lnTo>
                  <a:lnTo>
                    <a:pt x="0" y="63010"/>
                  </a:lnTo>
                  <a:lnTo>
                    <a:pt x="251" y="57792"/>
                  </a:lnTo>
                  <a:lnTo>
                    <a:pt x="503" y="52575"/>
                  </a:lnTo>
                  <a:lnTo>
                    <a:pt x="1006" y="47759"/>
                  </a:lnTo>
                  <a:lnTo>
                    <a:pt x="1761" y="43745"/>
                  </a:lnTo>
                  <a:lnTo>
                    <a:pt x="3018" y="40936"/>
                  </a:lnTo>
                  <a:lnTo>
                    <a:pt x="3018" y="40936"/>
                  </a:lnTo>
                  <a:lnTo>
                    <a:pt x="5031" y="38127"/>
                  </a:lnTo>
                  <a:lnTo>
                    <a:pt x="7547" y="35719"/>
                  </a:lnTo>
                  <a:lnTo>
                    <a:pt x="10314" y="33712"/>
                  </a:lnTo>
                  <a:lnTo>
                    <a:pt x="13584" y="31304"/>
                  </a:lnTo>
                  <a:lnTo>
                    <a:pt x="20880" y="27692"/>
                  </a:lnTo>
                  <a:lnTo>
                    <a:pt x="28679" y="24882"/>
                  </a:lnTo>
                  <a:lnTo>
                    <a:pt x="36729" y="22474"/>
                  </a:lnTo>
                  <a:lnTo>
                    <a:pt x="44276" y="20066"/>
                  </a:lnTo>
                  <a:lnTo>
                    <a:pt x="51320" y="18060"/>
                  </a:lnTo>
                  <a:lnTo>
                    <a:pt x="57106" y="16454"/>
                  </a:lnTo>
                  <a:lnTo>
                    <a:pt x="57106" y="16454"/>
                  </a:lnTo>
                  <a:lnTo>
                    <a:pt x="63144" y="13244"/>
                  </a:lnTo>
                  <a:lnTo>
                    <a:pt x="70943" y="9632"/>
                  </a:lnTo>
                  <a:lnTo>
                    <a:pt x="79496" y="5618"/>
                  </a:lnTo>
                  <a:lnTo>
                    <a:pt x="84025" y="3612"/>
                  </a:lnTo>
                  <a:lnTo>
                    <a:pt x="88805" y="2006"/>
                  </a:lnTo>
                  <a:lnTo>
                    <a:pt x="93081" y="802"/>
                  </a:lnTo>
                  <a:lnTo>
                    <a:pt x="97610" y="401"/>
                  </a:lnTo>
                  <a:lnTo>
                    <a:pt x="101383" y="0"/>
                  </a:lnTo>
                  <a:lnTo>
                    <a:pt x="105408" y="802"/>
                  </a:lnTo>
                  <a:lnTo>
                    <a:pt x="108679" y="2408"/>
                  </a:lnTo>
                  <a:lnTo>
                    <a:pt x="110440" y="3210"/>
                  </a:lnTo>
                  <a:lnTo>
                    <a:pt x="111698" y="4816"/>
                  </a:lnTo>
                  <a:lnTo>
                    <a:pt x="113207" y="6020"/>
                  </a:lnTo>
                  <a:lnTo>
                    <a:pt x="114213" y="8026"/>
                  </a:lnTo>
                  <a:lnTo>
                    <a:pt x="115471" y="10434"/>
                  </a:lnTo>
                  <a:lnTo>
                    <a:pt x="115974" y="12842"/>
                  </a:lnTo>
                  <a:lnTo>
                    <a:pt x="116729" y="15652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0" name="Google Shape;650;p25"/>
            <p:cNvSpPr/>
            <p:nvPr/>
          </p:nvSpPr>
          <p:spPr>
            <a:xfrm>
              <a:off x="2541" y="2381"/>
              <a:ext cx="495" cy="319"/>
            </a:xfrm>
            <a:custGeom>
              <a:rect b="b" l="l" r="r" t="t"/>
              <a:pathLst>
                <a:path extrusionOk="0" h="120000" w="120000">
                  <a:moveTo>
                    <a:pt x="5818" y="103072"/>
                  </a:moveTo>
                  <a:lnTo>
                    <a:pt x="5818" y="103072"/>
                  </a:lnTo>
                  <a:lnTo>
                    <a:pt x="7272" y="107962"/>
                  </a:lnTo>
                  <a:lnTo>
                    <a:pt x="9212" y="111347"/>
                  </a:lnTo>
                  <a:lnTo>
                    <a:pt x="10909" y="114733"/>
                  </a:lnTo>
                  <a:lnTo>
                    <a:pt x="13090" y="116990"/>
                  </a:lnTo>
                  <a:lnTo>
                    <a:pt x="15515" y="118871"/>
                  </a:lnTo>
                  <a:lnTo>
                    <a:pt x="18181" y="119623"/>
                  </a:lnTo>
                  <a:lnTo>
                    <a:pt x="21090" y="120000"/>
                  </a:lnTo>
                  <a:lnTo>
                    <a:pt x="24242" y="119623"/>
                  </a:lnTo>
                  <a:lnTo>
                    <a:pt x="24242" y="119623"/>
                  </a:lnTo>
                  <a:lnTo>
                    <a:pt x="32727" y="117742"/>
                  </a:lnTo>
                  <a:lnTo>
                    <a:pt x="41696" y="115485"/>
                  </a:lnTo>
                  <a:lnTo>
                    <a:pt x="46060" y="113605"/>
                  </a:lnTo>
                  <a:lnTo>
                    <a:pt x="50424" y="112100"/>
                  </a:lnTo>
                  <a:lnTo>
                    <a:pt x="54545" y="109090"/>
                  </a:lnTo>
                  <a:lnTo>
                    <a:pt x="57939" y="106457"/>
                  </a:lnTo>
                  <a:lnTo>
                    <a:pt x="57939" y="106457"/>
                  </a:lnTo>
                  <a:lnTo>
                    <a:pt x="59878" y="103824"/>
                  </a:lnTo>
                  <a:lnTo>
                    <a:pt x="61575" y="101191"/>
                  </a:lnTo>
                  <a:lnTo>
                    <a:pt x="62787" y="98557"/>
                  </a:lnTo>
                  <a:lnTo>
                    <a:pt x="63272" y="95172"/>
                  </a:lnTo>
                  <a:lnTo>
                    <a:pt x="63757" y="92163"/>
                  </a:lnTo>
                  <a:lnTo>
                    <a:pt x="64242" y="88401"/>
                  </a:lnTo>
                  <a:lnTo>
                    <a:pt x="64484" y="81630"/>
                  </a:lnTo>
                  <a:lnTo>
                    <a:pt x="64484" y="81630"/>
                  </a:lnTo>
                  <a:lnTo>
                    <a:pt x="67151" y="86520"/>
                  </a:lnTo>
                  <a:lnTo>
                    <a:pt x="68121" y="88777"/>
                  </a:lnTo>
                  <a:lnTo>
                    <a:pt x="70060" y="91034"/>
                  </a:lnTo>
                  <a:lnTo>
                    <a:pt x="71515" y="92539"/>
                  </a:lnTo>
                  <a:lnTo>
                    <a:pt x="73454" y="94043"/>
                  </a:lnTo>
                  <a:lnTo>
                    <a:pt x="75393" y="94796"/>
                  </a:lnTo>
                  <a:lnTo>
                    <a:pt x="77818" y="95172"/>
                  </a:lnTo>
                  <a:lnTo>
                    <a:pt x="77818" y="95172"/>
                  </a:lnTo>
                  <a:lnTo>
                    <a:pt x="81696" y="94796"/>
                  </a:lnTo>
                  <a:lnTo>
                    <a:pt x="85333" y="94043"/>
                  </a:lnTo>
                  <a:lnTo>
                    <a:pt x="89212" y="92539"/>
                  </a:lnTo>
                  <a:lnTo>
                    <a:pt x="92848" y="90658"/>
                  </a:lnTo>
                  <a:lnTo>
                    <a:pt x="96969" y="88777"/>
                  </a:lnTo>
                  <a:lnTo>
                    <a:pt x="100606" y="86520"/>
                  </a:lnTo>
                  <a:lnTo>
                    <a:pt x="104242" y="83887"/>
                  </a:lnTo>
                  <a:lnTo>
                    <a:pt x="107393" y="81630"/>
                  </a:lnTo>
                  <a:lnTo>
                    <a:pt x="107393" y="81630"/>
                  </a:lnTo>
                  <a:lnTo>
                    <a:pt x="110303" y="78996"/>
                  </a:lnTo>
                  <a:lnTo>
                    <a:pt x="112727" y="75987"/>
                  </a:lnTo>
                  <a:lnTo>
                    <a:pt x="114909" y="72601"/>
                  </a:lnTo>
                  <a:lnTo>
                    <a:pt x="116606" y="69216"/>
                  </a:lnTo>
                  <a:lnTo>
                    <a:pt x="118060" y="65454"/>
                  </a:lnTo>
                  <a:lnTo>
                    <a:pt x="118787" y="61692"/>
                  </a:lnTo>
                  <a:lnTo>
                    <a:pt x="119515" y="57931"/>
                  </a:lnTo>
                  <a:lnTo>
                    <a:pt x="120000" y="53793"/>
                  </a:lnTo>
                  <a:lnTo>
                    <a:pt x="120000" y="49278"/>
                  </a:lnTo>
                  <a:lnTo>
                    <a:pt x="120000" y="45141"/>
                  </a:lnTo>
                  <a:lnTo>
                    <a:pt x="119515" y="36112"/>
                  </a:lnTo>
                  <a:lnTo>
                    <a:pt x="118545" y="27084"/>
                  </a:lnTo>
                  <a:lnTo>
                    <a:pt x="117090" y="17680"/>
                  </a:lnTo>
                  <a:lnTo>
                    <a:pt x="117090" y="17680"/>
                  </a:lnTo>
                  <a:lnTo>
                    <a:pt x="116606" y="15047"/>
                  </a:lnTo>
                  <a:lnTo>
                    <a:pt x="115636" y="12037"/>
                  </a:lnTo>
                  <a:lnTo>
                    <a:pt x="114909" y="9404"/>
                  </a:lnTo>
                  <a:lnTo>
                    <a:pt x="113696" y="7523"/>
                  </a:lnTo>
                  <a:lnTo>
                    <a:pt x="112484" y="6018"/>
                  </a:lnTo>
                  <a:lnTo>
                    <a:pt x="111030" y="4137"/>
                  </a:lnTo>
                  <a:lnTo>
                    <a:pt x="109575" y="3009"/>
                  </a:lnTo>
                  <a:lnTo>
                    <a:pt x="108121" y="1880"/>
                  </a:lnTo>
                  <a:lnTo>
                    <a:pt x="104484" y="376"/>
                  </a:lnTo>
                  <a:lnTo>
                    <a:pt x="100848" y="0"/>
                  </a:lnTo>
                  <a:lnTo>
                    <a:pt x="96727" y="0"/>
                  </a:lnTo>
                  <a:lnTo>
                    <a:pt x="92363" y="376"/>
                  </a:lnTo>
                  <a:lnTo>
                    <a:pt x="88242" y="1880"/>
                  </a:lnTo>
                  <a:lnTo>
                    <a:pt x="83878" y="3009"/>
                  </a:lnTo>
                  <a:lnTo>
                    <a:pt x="75393" y="6771"/>
                  </a:lnTo>
                  <a:lnTo>
                    <a:pt x="62303" y="13542"/>
                  </a:lnTo>
                  <a:lnTo>
                    <a:pt x="62303" y="13542"/>
                  </a:lnTo>
                  <a:lnTo>
                    <a:pt x="57696" y="15423"/>
                  </a:lnTo>
                  <a:lnTo>
                    <a:pt x="53090" y="17304"/>
                  </a:lnTo>
                  <a:lnTo>
                    <a:pt x="43393" y="19937"/>
                  </a:lnTo>
                  <a:lnTo>
                    <a:pt x="33454" y="22570"/>
                  </a:lnTo>
                  <a:lnTo>
                    <a:pt x="28848" y="24075"/>
                  </a:lnTo>
                  <a:lnTo>
                    <a:pt x="24000" y="25579"/>
                  </a:lnTo>
                  <a:lnTo>
                    <a:pt x="24000" y="25579"/>
                  </a:lnTo>
                  <a:lnTo>
                    <a:pt x="16969" y="28589"/>
                  </a:lnTo>
                  <a:lnTo>
                    <a:pt x="13575" y="30846"/>
                  </a:lnTo>
                  <a:lnTo>
                    <a:pt x="9939" y="33103"/>
                  </a:lnTo>
                  <a:lnTo>
                    <a:pt x="6787" y="35736"/>
                  </a:lnTo>
                  <a:lnTo>
                    <a:pt x="5333" y="37617"/>
                  </a:lnTo>
                  <a:lnTo>
                    <a:pt x="4121" y="39874"/>
                  </a:lnTo>
                  <a:lnTo>
                    <a:pt x="2909" y="41379"/>
                  </a:lnTo>
                  <a:lnTo>
                    <a:pt x="2181" y="44388"/>
                  </a:lnTo>
                  <a:lnTo>
                    <a:pt x="1212" y="46645"/>
                  </a:lnTo>
                  <a:lnTo>
                    <a:pt x="969" y="49655"/>
                  </a:lnTo>
                  <a:lnTo>
                    <a:pt x="969" y="49655"/>
                  </a:lnTo>
                  <a:lnTo>
                    <a:pt x="484" y="56050"/>
                  </a:lnTo>
                  <a:lnTo>
                    <a:pt x="0" y="62821"/>
                  </a:lnTo>
                  <a:lnTo>
                    <a:pt x="0" y="69968"/>
                  </a:lnTo>
                  <a:lnTo>
                    <a:pt x="727" y="76739"/>
                  </a:lnTo>
                  <a:lnTo>
                    <a:pt x="1454" y="83887"/>
                  </a:lnTo>
                  <a:lnTo>
                    <a:pt x="2666" y="90658"/>
                  </a:lnTo>
                  <a:lnTo>
                    <a:pt x="4121" y="97053"/>
                  </a:lnTo>
                  <a:lnTo>
                    <a:pt x="5818" y="103072"/>
                  </a:lnTo>
                  <a:lnTo>
                    <a:pt x="5818" y="103072"/>
                  </a:lnTo>
                  <a:close/>
                  <a:moveTo>
                    <a:pt x="7030" y="85391"/>
                  </a:moveTo>
                  <a:lnTo>
                    <a:pt x="7030" y="85391"/>
                  </a:lnTo>
                  <a:lnTo>
                    <a:pt x="5575" y="76363"/>
                  </a:lnTo>
                  <a:lnTo>
                    <a:pt x="5090" y="70344"/>
                  </a:lnTo>
                  <a:lnTo>
                    <a:pt x="4363" y="64702"/>
                  </a:lnTo>
                  <a:lnTo>
                    <a:pt x="4363" y="58683"/>
                  </a:lnTo>
                  <a:lnTo>
                    <a:pt x="4848" y="53416"/>
                  </a:lnTo>
                  <a:lnTo>
                    <a:pt x="5090" y="50407"/>
                  </a:lnTo>
                  <a:lnTo>
                    <a:pt x="5575" y="48150"/>
                  </a:lnTo>
                  <a:lnTo>
                    <a:pt x="6303" y="46645"/>
                  </a:lnTo>
                  <a:lnTo>
                    <a:pt x="7030" y="45141"/>
                  </a:lnTo>
                  <a:lnTo>
                    <a:pt x="7030" y="45141"/>
                  </a:lnTo>
                  <a:lnTo>
                    <a:pt x="8727" y="42884"/>
                  </a:lnTo>
                  <a:lnTo>
                    <a:pt x="10666" y="41003"/>
                  </a:lnTo>
                  <a:lnTo>
                    <a:pt x="14303" y="37993"/>
                  </a:lnTo>
                  <a:lnTo>
                    <a:pt x="18424" y="35360"/>
                  </a:lnTo>
                  <a:lnTo>
                    <a:pt x="22787" y="33479"/>
                  </a:lnTo>
                  <a:lnTo>
                    <a:pt x="27151" y="31598"/>
                  </a:lnTo>
                  <a:lnTo>
                    <a:pt x="31515" y="30846"/>
                  </a:lnTo>
                  <a:lnTo>
                    <a:pt x="40000" y="28589"/>
                  </a:lnTo>
                  <a:lnTo>
                    <a:pt x="40000" y="28589"/>
                  </a:lnTo>
                  <a:lnTo>
                    <a:pt x="52121" y="24827"/>
                  </a:lnTo>
                  <a:lnTo>
                    <a:pt x="57939" y="22946"/>
                  </a:lnTo>
                  <a:lnTo>
                    <a:pt x="64242" y="20313"/>
                  </a:lnTo>
                  <a:lnTo>
                    <a:pt x="64242" y="20313"/>
                  </a:lnTo>
                  <a:lnTo>
                    <a:pt x="75151" y="14294"/>
                  </a:lnTo>
                  <a:lnTo>
                    <a:pt x="82666" y="11285"/>
                  </a:lnTo>
                  <a:lnTo>
                    <a:pt x="86545" y="9404"/>
                  </a:lnTo>
                  <a:lnTo>
                    <a:pt x="90666" y="8652"/>
                  </a:lnTo>
                  <a:lnTo>
                    <a:pt x="94303" y="7523"/>
                  </a:lnTo>
                  <a:lnTo>
                    <a:pt x="97939" y="7147"/>
                  </a:lnTo>
                  <a:lnTo>
                    <a:pt x="101333" y="7147"/>
                  </a:lnTo>
                  <a:lnTo>
                    <a:pt x="104484" y="8275"/>
                  </a:lnTo>
                  <a:lnTo>
                    <a:pt x="107151" y="9780"/>
                  </a:lnTo>
                  <a:lnTo>
                    <a:pt x="108363" y="10909"/>
                  </a:lnTo>
                  <a:lnTo>
                    <a:pt x="109575" y="12037"/>
                  </a:lnTo>
                  <a:lnTo>
                    <a:pt x="110303" y="13918"/>
                  </a:lnTo>
                  <a:lnTo>
                    <a:pt x="111272" y="15799"/>
                  </a:lnTo>
                  <a:lnTo>
                    <a:pt x="112000" y="17680"/>
                  </a:lnTo>
                  <a:lnTo>
                    <a:pt x="112484" y="20313"/>
                  </a:lnTo>
                  <a:lnTo>
                    <a:pt x="112484" y="20313"/>
                  </a:lnTo>
                  <a:lnTo>
                    <a:pt x="113696" y="28589"/>
                  </a:lnTo>
                  <a:lnTo>
                    <a:pt x="114909" y="36489"/>
                  </a:lnTo>
                  <a:lnTo>
                    <a:pt x="115393" y="44764"/>
                  </a:lnTo>
                  <a:lnTo>
                    <a:pt x="115393" y="48150"/>
                  </a:lnTo>
                  <a:lnTo>
                    <a:pt x="115393" y="52288"/>
                  </a:lnTo>
                  <a:lnTo>
                    <a:pt x="114909" y="56050"/>
                  </a:lnTo>
                  <a:lnTo>
                    <a:pt x="114181" y="59435"/>
                  </a:lnTo>
                  <a:lnTo>
                    <a:pt x="113454" y="62821"/>
                  </a:lnTo>
                  <a:lnTo>
                    <a:pt x="112242" y="65830"/>
                  </a:lnTo>
                  <a:lnTo>
                    <a:pt x="110303" y="69216"/>
                  </a:lnTo>
                  <a:lnTo>
                    <a:pt x="108606" y="71849"/>
                  </a:lnTo>
                  <a:lnTo>
                    <a:pt x="106424" y="74106"/>
                  </a:lnTo>
                  <a:lnTo>
                    <a:pt x="103515" y="76363"/>
                  </a:lnTo>
                  <a:lnTo>
                    <a:pt x="103515" y="76363"/>
                  </a:lnTo>
                  <a:lnTo>
                    <a:pt x="97939" y="79749"/>
                  </a:lnTo>
                  <a:lnTo>
                    <a:pt x="91393" y="83510"/>
                  </a:lnTo>
                  <a:lnTo>
                    <a:pt x="88242" y="85391"/>
                  </a:lnTo>
                  <a:lnTo>
                    <a:pt x="85090" y="86520"/>
                  </a:lnTo>
                  <a:lnTo>
                    <a:pt x="82181" y="87272"/>
                  </a:lnTo>
                  <a:lnTo>
                    <a:pt x="79272" y="87648"/>
                  </a:lnTo>
                  <a:lnTo>
                    <a:pt x="79272" y="87648"/>
                  </a:lnTo>
                  <a:lnTo>
                    <a:pt x="77818" y="87648"/>
                  </a:lnTo>
                  <a:lnTo>
                    <a:pt x="76363" y="87272"/>
                  </a:lnTo>
                  <a:lnTo>
                    <a:pt x="73696" y="85768"/>
                  </a:lnTo>
                  <a:lnTo>
                    <a:pt x="71757" y="83510"/>
                  </a:lnTo>
                  <a:lnTo>
                    <a:pt x="70060" y="80877"/>
                  </a:lnTo>
                  <a:lnTo>
                    <a:pt x="68606" y="77492"/>
                  </a:lnTo>
                  <a:lnTo>
                    <a:pt x="67151" y="74106"/>
                  </a:lnTo>
                  <a:lnTo>
                    <a:pt x="63757" y="66959"/>
                  </a:lnTo>
                  <a:lnTo>
                    <a:pt x="63757" y="66959"/>
                  </a:lnTo>
                  <a:lnTo>
                    <a:pt x="63272" y="65830"/>
                  </a:lnTo>
                  <a:lnTo>
                    <a:pt x="62787" y="65454"/>
                  </a:lnTo>
                  <a:lnTo>
                    <a:pt x="61818" y="65454"/>
                  </a:lnTo>
                  <a:lnTo>
                    <a:pt x="61333" y="65454"/>
                  </a:lnTo>
                  <a:lnTo>
                    <a:pt x="60606" y="66206"/>
                  </a:lnTo>
                  <a:lnTo>
                    <a:pt x="60121" y="66959"/>
                  </a:lnTo>
                  <a:lnTo>
                    <a:pt x="59878" y="68087"/>
                  </a:lnTo>
                  <a:lnTo>
                    <a:pt x="59393" y="69592"/>
                  </a:lnTo>
                  <a:lnTo>
                    <a:pt x="59393" y="69592"/>
                  </a:lnTo>
                  <a:lnTo>
                    <a:pt x="59878" y="79749"/>
                  </a:lnTo>
                  <a:lnTo>
                    <a:pt x="59878" y="85391"/>
                  </a:lnTo>
                  <a:lnTo>
                    <a:pt x="59151" y="90658"/>
                  </a:lnTo>
                  <a:lnTo>
                    <a:pt x="59151" y="90658"/>
                  </a:lnTo>
                  <a:lnTo>
                    <a:pt x="58909" y="93291"/>
                  </a:lnTo>
                  <a:lnTo>
                    <a:pt x="57939" y="96300"/>
                  </a:lnTo>
                  <a:lnTo>
                    <a:pt x="56969" y="97805"/>
                  </a:lnTo>
                  <a:lnTo>
                    <a:pt x="55757" y="99686"/>
                  </a:lnTo>
                  <a:lnTo>
                    <a:pt x="54060" y="101191"/>
                  </a:lnTo>
                  <a:lnTo>
                    <a:pt x="52363" y="101943"/>
                  </a:lnTo>
                  <a:lnTo>
                    <a:pt x="48969" y="103824"/>
                  </a:lnTo>
                  <a:lnTo>
                    <a:pt x="48969" y="103824"/>
                  </a:lnTo>
                  <a:lnTo>
                    <a:pt x="42181" y="106457"/>
                  </a:lnTo>
                  <a:lnTo>
                    <a:pt x="35878" y="109090"/>
                  </a:lnTo>
                  <a:lnTo>
                    <a:pt x="29090" y="110971"/>
                  </a:lnTo>
                  <a:lnTo>
                    <a:pt x="22545" y="112476"/>
                  </a:lnTo>
                  <a:lnTo>
                    <a:pt x="22545" y="112476"/>
                  </a:lnTo>
                  <a:lnTo>
                    <a:pt x="20363" y="112476"/>
                  </a:lnTo>
                  <a:lnTo>
                    <a:pt x="18909" y="112100"/>
                  </a:lnTo>
                  <a:lnTo>
                    <a:pt x="17212" y="111347"/>
                  </a:lnTo>
                  <a:lnTo>
                    <a:pt x="15757" y="110595"/>
                  </a:lnTo>
                  <a:lnTo>
                    <a:pt x="14545" y="109090"/>
                  </a:lnTo>
                  <a:lnTo>
                    <a:pt x="13575" y="107962"/>
                  </a:lnTo>
                  <a:lnTo>
                    <a:pt x="11636" y="104200"/>
                  </a:lnTo>
                  <a:lnTo>
                    <a:pt x="9939" y="100062"/>
                  </a:lnTo>
                  <a:lnTo>
                    <a:pt x="8727" y="95172"/>
                  </a:lnTo>
                  <a:lnTo>
                    <a:pt x="7757" y="90282"/>
                  </a:lnTo>
                  <a:lnTo>
                    <a:pt x="7030" y="85391"/>
                  </a:lnTo>
                  <a:lnTo>
                    <a:pt x="7030" y="853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1" name="Google Shape;651;p25"/>
            <p:cNvSpPr/>
            <p:nvPr/>
          </p:nvSpPr>
          <p:spPr>
            <a:xfrm>
              <a:off x="2986" y="2095"/>
              <a:ext cx="546" cy="136"/>
            </a:xfrm>
            <a:custGeom>
              <a:rect b="b" l="l" r="r" t="t"/>
              <a:pathLst>
                <a:path extrusionOk="0" h="120000" w="120000">
                  <a:moveTo>
                    <a:pt x="3736" y="882"/>
                  </a:moveTo>
                  <a:lnTo>
                    <a:pt x="3736" y="882"/>
                  </a:lnTo>
                  <a:lnTo>
                    <a:pt x="9230" y="11470"/>
                  </a:lnTo>
                  <a:lnTo>
                    <a:pt x="15164" y="21176"/>
                  </a:lnTo>
                  <a:lnTo>
                    <a:pt x="21318" y="30000"/>
                  </a:lnTo>
                  <a:lnTo>
                    <a:pt x="27472" y="36176"/>
                  </a:lnTo>
                  <a:lnTo>
                    <a:pt x="33626" y="41470"/>
                  </a:lnTo>
                  <a:lnTo>
                    <a:pt x="40000" y="46764"/>
                  </a:lnTo>
                  <a:lnTo>
                    <a:pt x="52747" y="57352"/>
                  </a:lnTo>
                  <a:lnTo>
                    <a:pt x="52747" y="57352"/>
                  </a:lnTo>
                  <a:lnTo>
                    <a:pt x="58901" y="62647"/>
                  </a:lnTo>
                  <a:lnTo>
                    <a:pt x="64835" y="67058"/>
                  </a:lnTo>
                  <a:lnTo>
                    <a:pt x="71208" y="71470"/>
                  </a:lnTo>
                  <a:lnTo>
                    <a:pt x="77582" y="73235"/>
                  </a:lnTo>
                  <a:lnTo>
                    <a:pt x="83516" y="75000"/>
                  </a:lnTo>
                  <a:lnTo>
                    <a:pt x="89890" y="75000"/>
                  </a:lnTo>
                  <a:lnTo>
                    <a:pt x="96263" y="73235"/>
                  </a:lnTo>
                  <a:lnTo>
                    <a:pt x="102417" y="69705"/>
                  </a:lnTo>
                  <a:lnTo>
                    <a:pt x="102417" y="69705"/>
                  </a:lnTo>
                  <a:lnTo>
                    <a:pt x="103296" y="64411"/>
                  </a:lnTo>
                  <a:lnTo>
                    <a:pt x="104395" y="59117"/>
                  </a:lnTo>
                  <a:lnTo>
                    <a:pt x="106813" y="51176"/>
                  </a:lnTo>
                  <a:lnTo>
                    <a:pt x="109450" y="43235"/>
                  </a:lnTo>
                  <a:lnTo>
                    <a:pt x="112087" y="37058"/>
                  </a:lnTo>
                  <a:lnTo>
                    <a:pt x="112087" y="37058"/>
                  </a:lnTo>
                  <a:lnTo>
                    <a:pt x="112967" y="35294"/>
                  </a:lnTo>
                  <a:lnTo>
                    <a:pt x="113626" y="35294"/>
                  </a:lnTo>
                  <a:lnTo>
                    <a:pt x="114505" y="37058"/>
                  </a:lnTo>
                  <a:lnTo>
                    <a:pt x="115384" y="39705"/>
                  </a:lnTo>
                  <a:lnTo>
                    <a:pt x="115604" y="41470"/>
                  </a:lnTo>
                  <a:lnTo>
                    <a:pt x="115824" y="45000"/>
                  </a:lnTo>
                  <a:lnTo>
                    <a:pt x="115604" y="47647"/>
                  </a:lnTo>
                  <a:lnTo>
                    <a:pt x="114725" y="51176"/>
                  </a:lnTo>
                  <a:lnTo>
                    <a:pt x="114725" y="51176"/>
                  </a:lnTo>
                  <a:lnTo>
                    <a:pt x="111428" y="60882"/>
                  </a:lnTo>
                  <a:lnTo>
                    <a:pt x="109450" y="66176"/>
                  </a:lnTo>
                  <a:lnTo>
                    <a:pt x="107912" y="71470"/>
                  </a:lnTo>
                  <a:lnTo>
                    <a:pt x="107912" y="71470"/>
                  </a:lnTo>
                  <a:lnTo>
                    <a:pt x="109010" y="69705"/>
                  </a:lnTo>
                  <a:lnTo>
                    <a:pt x="110329" y="67941"/>
                  </a:lnTo>
                  <a:lnTo>
                    <a:pt x="112307" y="62647"/>
                  </a:lnTo>
                  <a:lnTo>
                    <a:pt x="114725" y="58235"/>
                  </a:lnTo>
                  <a:lnTo>
                    <a:pt x="116923" y="53823"/>
                  </a:lnTo>
                  <a:lnTo>
                    <a:pt x="116923" y="53823"/>
                  </a:lnTo>
                  <a:lnTo>
                    <a:pt x="118021" y="52941"/>
                  </a:lnTo>
                  <a:lnTo>
                    <a:pt x="118681" y="53823"/>
                  </a:lnTo>
                  <a:lnTo>
                    <a:pt x="119340" y="56470"/>
                  </a:lnTo>
                  <a:lnTo>
                    <a:pt x="119780" y="59117"/>
                  </a:lnTo>
                  <a:lnTo>
                    <a:pt x="119999" y="62647"/>
                  </a:lnTo>
                  <a:lnTo>
                    <a:pt x="119999" y="64411"/>
                  </a:lnTo>
                  <a:lnTo>
                    <a:pt x="119560" y="67941"/>
                  </a:lnTo>
                  <a:lnTo>
                    <a:pt x="118681" y="69705"/>
                  </a:lnTo>
                  <a:lnTo>
                    <a:pt x="118681" y="69705"/>
                  </a:lnTo>
                  <a:lnTo>
                    <a:pt x="116043" y="74117"/>
                  </a:lnTo>
                  <a:lnTo>
                    <a:pt x="113626" y="79411"/>
                  </a:lnTo>
                  <a:lnTo>
                    <a:pt x="110989" y="84705"/>
                  </a:lnTo>
                  <a:lnTo>
                    <a:pt x="109670" y="87352"/>
                  </a:lnTo>
                  <a:lnTo>
                    <a:pt x="108351" y="88235"/>
                  </a:lnTo>
                  <a:lnTo>
                    <a:pt x="108351" y="88235"/>
                  </a:lnTo>
                  <a:lnTo>
                    <a:pt x="109670" y="93529"/>
                  </a:lnTo>
                  <a:lnTo>
                    <a:pt x="111428" y="97941"/>
                  </a:lnTo>
                  <a:lnTo>
                    <a:pt x="112967" y="100588"/>
                  </a:lnTo>
                  <a:lnTo>
                    <a:pt x="114505" y="103235"/>
                  </a:lnTo>
                  <a:lnTo>
                    <a:pt x="114505" y="103235"/>
                  </a:lnTo>
                  <a:lnTo>
                    <a:pt x="115384" y="104117"/>
                  </a:lnTo>
                  <a:lnTo>
                    <a:pt x="116043" y="105882"/>
                  </a:lnTo>
                  <a:lnTo>
                    <a:pt x="116263" y="109411"/>
                  </a:lnTo>
                  <a:lnTo>
                    <a:pt x="116263" y="112058"/>
                  </a:lnTo>
                  <a:lnTo>
                    <a:pt x="116043" y="115588"/>
                  </a:lnTo>
                  <a:lnTo>
                    <a:pt x="115824" y="117352"/>
                  </a:lnTo>
                  <a:lnTo>
                    <a:pt x="114945" y="120000"/>
                  </a:lnTo>
                  <a:lnTo>
                    <a:pt x="114065" y="120000"/>
                  </a:lnTo>
                  <a:lnTo>
                    <a:pt x="114065" y="120000"/>
                  </a:lnTo>
                  <a:lnTo>
                    <a:pt x="112307" y="119117"/>
                  </a:lnTo>
                  <a:lnTo>
                    <a:pt x="110769" y="116470"/>
                  </a:lnTo>
                  <a:lnTo>
                    <a:pt x="109230" y="113823"/>
                  </a:lnTo>
                  <a:lnTo>
                    <a:pt x="107692" y="109411"/>
                  </a:lnTo>
                  <a:lnTo>
                    <a:pt x="106373" y="105000"/>
                  </a:lnTo>
                  <a:lnTo>
                    <a:pt x="105054" y="98823"/>
                  </a:lnTo>
                  <a:lnTo>
                    <a:pt x="104175" y="93529"/>
                  </a:lnTo>
                  <a:lnTo>
                    <a:pt x="103076" y="87352"/>
                  </a:lnTo>
                  <a:lnTo>
                    <a:pt x="103076" y="87352"/>
                  </a:lnTo>
                  <a:lnTo>
                    <a:pt x="96703" y="90882"/>
                  </a:lnTo>
                  <a:lnTo>
                    <a:pt x="90549" y="92647"/>
                  </a:lnTo>
                  <a:lnTo>
                    <a:pt x="84175" y="92647"/>
                  </a:lnTo>
                  <a:lnTo>
                    <a:pt x="77582" y="90000"/>
                  </a:lnTo>
                  <a:lnTo>
                    <a:pt x="71208" y="87352"/>
                  </a:lnTo>
                  <a:lnTo>
                    <a:pt x="64835" y="83823"/>
                  </a:lnTo>
                  <a:lnTo>
                    <a:pt x="52087" y="75000"/>
                  </a:lnTo>
                  <a:lnTo>
                    <a:pt x="52087" y="75000"/>
                  </a:lnTo>
                  <a:lnTo>
                    <a:pt x="38901" y="64411"/>
                  </a:lnTo>
                  <a:lnTo>
                    <a:pt x="32307" y="59117"/>
                  </a:lnTo>
                  <a:lnTo>
                    <a:pt x="25714" y="52941"/>
                  </a:lnTo>
                  <a:lnTo>
                    <a:pt x="19560" y="45882"/>
                  </a:lnTo>
                  <a:lnTo>
                    <a:pt x="13186" y="37058"/>
                  </a:lnTo>
                  <a:lnTo>
                    <a:pt x="6813" y="26470"/>
                  </a:lnTo>
                  <a:lnTo>
                    <a:pt x="879" y="15000"/>
                  </a:lnTo>
                  <a:lnTo>
                    <a:pt x="879" y="15000"/>
                  </a:lnTo>
                  <a:lnTo>
                    <a:pt x="219" y="13235"/>
                  </a:lnTo>
                  <a:lnTo>
                    <a:pt x="0" y="9705"/>
                  </a:lnTo>
                  <a:lnTo>
                    <a:pt x="0" y="7941"/>
                  </a:lnTo>
                  <a:lnTo>
                    <a:pt x="439" y="4411"/>
                  </a:lnTo>
                  <a:lnTo>
                    <a:pt x="879" y="2647"/>
                  </a:lnTo>
                  <a:lnTo>
                    <a:pt x="1758" y="0"/>
                  </a:lnTo>
                  <a:lnTo>
                    <a:pt x="2637" y="0"/>
                  </a:lnTo>
                  <a:lnTo>
                    <a:pt x="3736" y="882"/>
                  </a:lnTo>
                  <a:lnTo>
                    <a:pt x="3736" y="8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2" name="Google Shape;652;p25"/>
            <p:cNvSpPr/>
            <p:nvPr/>
          </p:nvSpPr>
          <p:spPr>
            <a:xfrm>
              <a:off x="2260" y="1675"/>
              <a:ext cx="425" cy="396"/>
            </a:xfrm>
            <a:custGeom>
              <a:rect b="b" l="l" r="r" t="t"/>
              <a:pathLst>
                <a:path extrusionOk="0" h="120000" w="120000">
                  <a:moveTo>
                    <a:pt x="15247" y="1818"/>
                  </a:moveTo>
                  <a:lnTo>
                    <a:pt x="15247" y="1818"/>
                  </a:lnTo>
                  <a:lnTo>
                    <a:pt x="16094" y="5151"/>
                  </a:lnTo>
                  <a:lnTo>
                    <a:pt x="16376" y="8787"/>
                  </a:lnTo>
                  <a:lnTo>
                    <a:pt x="16941" y="12424"/>
                  </a:lnTo>
                  <a:lnTo>
                    <a:pt x="17505" y="14242"/>
                  </a:lnTo>
                  <a:lnTo>
                    <a:pt x="18070" y="15757"/>
                  </a:lnTo>
                  <a:lnTo>
                    <a:pt x="18070" y="15757"/>
                  </a:lnTo>
                  <a:lnTo>
                    <a:pt x="18352" y="12727"/>
                  </a:lnTo>
                  <a:lnTo>
                    <a:pt x="18070" y="9393"/>
                  </a:lnTo>
                  <a:lnTo>
                    <a:pt x="17788" y="3636"/>
                  </a:lnTo>
                  <a:lnTo>
                    <a:pt x="17788" y="3636"/>
                  </a:lnTo>
                  <a:lnTo>
                    <a:pt x="17788" y="2121"/>
                  </a:lnTo>
                  <a:lnTo>
                    <a:pt x="18352" y="1515"/>
                  </a:lnTo>
                  <a:lnTo>
                    <a:pt x="19482" y="606"/>
                  </a:lnTo>
                  <a:lnTo>
                    <a:pt x="20329" y="606"/>
                  </a:lnTo>
                  <a:lnTo>
                    <a:pt x="21458" y="606"/>
                  </a:lnTo>
                  <a:lnTo>
                    <a:pt x="22588" y="1515"/>
                  </a:lnTo>
                  <a:lnTo>
                    <a:pt x="23152" y="2121"/>
                  </a:lnTo>
                  <a:lnTo>
                    <a:pt x="23435" y="3636"/>
                  </a:lnTo>
                  <a:lnTo>
                    <a:pt x="23435" y="3636"/>
                  </a:lnTo>
                  <a:lnTo>
                    <a:pt x="23717" y="7878"/>
                  </a:lnTo>
                  <a:lnTo>
                    <a:pt x="23717" y="12424"/>
                  </a:lnTo>
                  <a:lnTo>
                    <a:pt x="23435" y="16666"/>
                  </a:lnTo>
                  <a:lnTo>
                    <a:pt x="22588" y="21212"/>
                  </a:lnTo>
                  <a:lnTo>
                    <a:pt x="22588" y="21212"/>
                  </a:lnTo>
                  <a:lnTo>
                    <a:pt x="26541" y="28787"/>
                  </a:lnTo>
                  <a:lnTo>
                    <a:pt x="31341" y="35757"/>
                  </a:lnTo>
                  <a:lnTo>
                    <a:pt x="36423" y="42424"/>
                  </a:lnTo>
                  <a:lnTo>
                    <a:pt x="41505" y="48787"/>
                  </a:lnTo>
                  <a:lnTo>
                    <a:pt x="47152" y="54848"/>
                  </a:lnTo>
                  <a:lnTo>
                    <a:pt x="53082" y="61212"/>
                  </a:lnTo>
                  <a:lnTo>
                    <a:pt x="65223" y="72727"/>
                  </a:lnTo>
                  <a:lnTo>
                    <a:pt x="65223" y="72727"/>
                  </a:lnTo>
                  <a:lnTo>
                    <a:pt x="77364" y="84545"/>
                  </a:lnTo>
                  <a:lnTo>
                    <a:pt x="83858" y="90303"/>
                  </a:lnTo>
                  <a:lnTo>
                    <a:pt x="90352" y="95757"/>
                  </a:lnTo>
                  <a:lnTo>
                    <a:pt x="97129" y="101212"/>
                  </a:lnTo>
                  <a:lnTo>
                    <a:pt x="104188" y="106363"/>
                  </a:lnTo>
                  <a:lnTo>
                    <a:pt x="111247" y="110606"/>
                  </a:lnTo>
                  <a:lnTo>
                    <a:pt x="118870" y="114545"/>
                  </a:lnTo>
                  <a:lnTo>
                    <a:pt x="118870" y="114545"/>
                  </a:lnTo>
                  <a:lnTo>
                    <a:pt x="119717" y="115454"/>
                  </a:lnTo>
                  <a:lnTo>
                    <a:pt x="120000" y="116060"/>
                  </a:lnTo>
                  <a:lnTo>
                    <a:pt x="120000" y="117272"/>
                  </a:lnTo>
                  <a:lnTo>
                    <a:pt x="119717" y="118181"/>
                  </a:lnTo>
                  <a:lnTo>
                    <a:pt x="119152" y="119090"/>
                  </a:lnTo>
                  <a:lnTo>
                    <a:pt x="118023" y="119696"/>
                  </a:lnTo>
                  <a:lnTo>
                    <a:pt x="117176" y="119999"/>
                  </a:lnTo>
                  <a:lnTo>
                    <a:pt x="115764" y="119696"/>
                  </a:lnTo>
                  <a:lnTo>
                    <a:pt x="115764" y="119696"/>
                  </a:lnTo>
                  <a:lnTo>
                    <a:pt x="108141" y="115757"/>
                  </a:lnTo>
                  <a:lnTo>
                    <a:pt x="100800" y="110909"/>
                  </a:lnTo>
                  <a:lnTo>
                    <a:pt x="94023" y="105757"/>
                  </a:lnTo>
                  <a:lnTo>
                    <a:pt x="87247" y="100303"/>
                  </a:lnTo>
                  <a:lnTo>
                    <a:pt x="80470" y="94545"/>
                  </a:lnTo>
                  <a:lnTo>
                    <a:pt x="73976" y="88787"/>
                  </a:lnTo>
                  <a:lnTo>
                    <a:pt x="60988" y="76666"/>
                  </a:lnTo>
                  <a:lnTo>
                    <a:pt x="60988" y="76666"/>
                  </a:lnTo>
                  <a:lnTo>
                    <a:pt x="55058" y="71212"/>
                  </a:lnTo>
                  <a:lnTo>
                    <a:pt x="48564" y="65151"/>
                  </a:lnTo>
                  <a:lnTo>
                    <a:pt x="42917" y="59393"/>
                  </a:lnTo>
                  <a:lnTo>
                    <a:pt x="36988" y="52727"/>
                  </a:lnTo>
                  <a:lnTo>
                    <a:pt x="31341" y="45757"/>
                  </a:lnTo>
                  <a:lnTo>
                    <a:pt x="26258" y="38787"/>
                  </a:lnTo>
                  <a:lnTo>
                    <a:pt x="21741" y="31515"/>
                  </a:lnTo>
                  <a:lnTo>
                    <a:pt x="17788" y="23939"/>
                  </a:lnTo>
                  <a:lnTo>
                    <a:pt x="17788" y="23939"/>
                  </a:lnTo>
                  <a:lnTo>
                    <a:pt x="15247" y="24242"/>
                  </a:lnTo>
                  <a:lnTo>
                    <a:pt x="13270" y="24242"/>
                  </a:lnTo>
                  <a:lnTo>
                    <a:pt x="11011" y="24242"/>
                  </a:lnTo>
                  <a:lnTo>
                    <a:pt x="8470" y="23636"/>
                  </a:lnTo>
                  <a:lnTo>
                    <a:pt x="6494" y="23030"/>
                  </a:lnTo>
                  <a:lnTo>
                    <a:pt x="4235" y="22121"/>
                  </a:lnTo>
                  <a:lnTo>
                    <a:pt x="2541" y="20606"/>
                  </a:lnTo>
                  <a:lnTo>
                    <a:pt x="847" y="19393"/>
                  </a:lnTo>
                  <a:lnTo>
                    <a:pt x="847" y="19393"/>
                  </a:lnTo>
                  <a:lnTo>
                    <a:pt x="0" y="18181"/>
                  </a:lnTo>
                  <a:lnTo>
                    <a:pt x="0" y="16666"/>
                  </a:lnTo>
                  <a:lnTo>
                    <a:pt x="282" y="15757"/>
                  </a:lnTo>
                  <a:lnTo>
                    <a:pt x="1129" y="14848"/>
                  </a:lnTo>
                  <a:lnTo>
                    <a:pt x="1694" y="14242"/>
                  </a:lnTo>
                  <a:lnTo>
                    <a:pt x="2823" y="13939"/>
                  </a:lnTo>
                  <a:lnTo>
                    <a:pt x="3670" y="14242"/>
                  </a:lnTo>
                  <a:lnTo>
                    <a:pt x="4800" y="14848"/>
                  </a:lnTo>
                  <a:lnTo>
                    <a:pt x="4800" y="14848"/>
                  </a:lnTo>
                  <a:lnTo>
                    <a:pt x="6494" y="16363"/>
                  </a:lnTo>
                  <a:lnTo>
                    <a:pt x="8470" y="17575"/>
                  </a:lnTo>
                  <a:lnTo>
                    <a:pt x="11011" y="18181"/>
                  </a:lnTo>
                  <a:lnTo>
                    <a:pt x="12988" y="18484"/>
                  </a:lnTo>
                  <a:lnTo>
                    <a:pt x="12988" y="18484"/>
                  </a:lnTo>
                  <a:lnTo>
                    <a:pt x="12423" y="16666"/>
                  </a:lnTo>
                  <a:lnTo>
                    <a:pt x="11858" y="14848"/>
                  </a:lnTo>
                  <a:lnTo>
                    <a:pt x="11294" y="10909"/>
                  </a:lnTo>
                  <a:lnTo>
                    <a:pt x="10729" y="7272"/>
                  </a:lnTo>
                  <a:lnTo>
                    <a:pt x="9882" y="3636"/>
                  </a:lnTo>
                  <a:lnTo>
                    <a:pt x="9882" y="3636"/>
                  </a:lnTo>
                  <a:lnTo>
                    <a:pt x="9600" y="2121"/>
                  </a:lnTo>
                  <a:lnTo>
                    <a:pt x="9882" y="1212"/>
                  </a:lnTo>
                  <a:lnTo>
                    <a:pt x="10729" y="303"/>
                  </a:lnTo>
                  <a:lnTo>
                    <a:pt x="11576" y="0"/>
                  </a:lnTo>
                  <a:lnTo>
                    <a:pt x="12705" y="0"/>
                  </a:lnTo>
                  <a:lnTo>
                    <a:pt x="13552" y="0"/>
                  </a:lnTo>
                  <a:lnTo>
                    <a:pt x="14682" y="606"/>
                  </a:lnTo>
                  <a:lnTo>
                    <a:pt x="15247" y="1818"/>
                  </a:lnTo>
                  <a:lnTo>
                    <a:pt x="15247" y="18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3" name="Google Shape;653;p25"/>
            <p:cNvSpPr/>
            <p:nvPr/>
          </p:nvSpPr>
          <p:spPr>
            <a:xfrm>
              <a:off x="2521" y="1955"/>
              <a:ext cx="522" cy="553"/>
            </a:xfrm>
            <a:custGeom>
              <a:rect b="b" l="l" r="r" t="t"/>
              <a:pathLst>
                <a:path extrusionOk="0" h="120000" w="120000">
                  <a:moveTo>
                    <a:pt x="119540" y="75732"/>
                  </a:moveTo>
                  <a:lnTo>
                    <a:pt x="119540" y="75732"/>
                  </a:lnTo>
                  <a:lnTo>
                    <a:pt x="119540" y="80072"/>
                  </a:lnTo>
                  <a:lnTo>
                    <a:pt x="119770" y="85931"/>
                  </a:lnTo>
                  <a:lnTo>
                    <a:pt x="120000" y="92441"/>
                  </a:lnTo>
                  <a:lnTo>
                    <a:pt x="120000" y="99385"/>
                  </a:lnTo>
                  <a:lnTo>
                    <a:pt x="120000" y="105895"/>
                  </a:lnTo>
                  <a:lnTo>
                    <a:pt x="119770" y="109150"/>
                  </a:lnTo>
                  <a:lnTo>
                    <a:pt x="119540" y="111754"/>
                  </a:lnTo>
                  <a:lnTo>
                    <a:pt x="119080" y="114358"/>
                  </a:lnTo>
                  <a:lnTo>
                    <a:pt x="118160" y="116094"/>
                  </a:lnTo>
                  <a:lnTo>
                    <a:pt x="117241" y="117613"/>
                  </a:lnTo>
                  <a:lnTo>
                    <a:pt x="116321" y="118698"/>
                  </a:lnTo>
                  <a:lnTo>
                    <a:pt x="116321" y="118698"/>
                  </a:lnTo>
                  <a:lnTo>
                    <a:pt x="114482" y="119566"/>
                  </a:lnTo>
                  <a:lnTo>
                    <a:pt x="112643" y="119783"/>
                  </a:lnTo>
                  <a:lnTo>
                    <a:pt x="110114" y="120000"/>
                  </a:lnTo>
                  <a:lnTo>
                    <a:pt x="107356" y="120000"/>
                  </a:lnTo>
                  <a:lnTo>
                    <a:pt x="101609" y="119566"/>
                  </a:lnTo>
                  <a:lnTo>
                    <a:pt x="94942" y="118698"/>
                  </a:lnTo>
                  <a:lnTo>
                    <a:pt x="82298" y="116745"/>
                  </a:lnTo>
                  <a:lnTo>
                    <a:pt x="77011" y="115660"/>
                  </a:lnTo>
                  <a:lnTo>
                    <a:pt x="72873" y="115009"/>
                  </a:lnTo>
                  <a:lnTo>
                    <a:pt x="72873" y="115009"/>
                  </a:lnTo>
                  <a:lnTo>
                    <a:pt x="41379" y="113056"/>
                  </a:lnTo>
                  <a:lnTo>
                    <a:pt x="41379" y="113056"/>
                  </a:lnTo>
                  <a:lnTo>
                    <a:pt x="34022" y="112839"/>
                  </a:lnTo>
                  <a:lnTo>
                    <a:pt x="22068" y="112405"/>
                  </a:lnTo>
                  <a:lnTo>
                    <a:pt x="15632" y="112188"/>
                  </a:lnTo>
                  <a:lnTo>
                    <a:pt x="10114" y="111971"/>
                  </a:lnTo>
                  <a:lnTo>
                    <a:pt x="5747" y="111103"/>
                  </a:lnTo>
                  <a:lnTo>
                    <a:pt x="4137" y="110886"/>
                  </a:lnTo>
                  <a:lnTo>
                    <a:pt x="2988" y="110452"/>
                  </a:lnTo>
                  <a:lnTo>
                    <a:pt x="2988" y="110452"/>
                  </a:lnTo>
                  <a:lnTo>
                    <a:pt x="2298" y="109584"/>
                  </a:lnTo>
                  <a:lnTo>
                    <a:pt x="1609" y="108933"/>
                  </a:lnTo>
                  <a:lnTo>
                    <a:pt x="459" y="106980"/>
                  </a:lnTo>
                  <a:lnTo>
                    <a:pt x="0" y="105027"/>
                  </a:lnTo>
                  <a:lnTo>
                    <a:pt x="0" y="102640"/>
                  </a:lnTo>
                  <a:lnTo>
                    <a:pt x="0" y="100036"/>
                  </a:lnTo>
                  <a:lnTo>
                    <a:pt x="0" y="97649"/>
                  </a:lnTo>
                  <a:lnTo>
                    <a:pt x="459" y="92441"/>
                  </a:lnTo>
                  <a:lnTo>
                    <a:pt x="459" y="92441"/>
                  </a:lnTo>
                  <a:lnTo>
                    <a:pt x="1149" y="87016"/>
                  </a:lnTo>
                  <a:lnTo>
                    <a:pt x="1839" y="81374"/>
                  </a:lnTo>
                  <a:lnTo>
                    <a:pt x="2988" y="75949"/>
                  </a:lnTo>
                  <a:lnTo>
                    <a:pt x="4367" y="70524"/>
                  </a:lnTo>
                  <a:lnTo>
                    <a:pt x="5747" y="65316"/>
                  </a:lnTo>
                  <a:lnTo>
                    <a:pt x="7816" y="60108"/>
                  </a:lnTo>
                  <a:lnTo>
                    <a:pt x="9655" y="54900"/>
                  </a:lnTo>
                  <a:lnTo>
                    <a:pt x="11494" y="49909"/>
                  </a:lnTo>
                  <a:lnTo>
                    <a:pt x="16091" y="39710"/>
                  </a:lnTo>
                  <a:lnTo>
                    <a:pt x="20919" y="29945"/>
                  </a:lnTo>
                  <a:lnTo>
                    <a:pt x="31264" y="9764"/>
                  </a:lnTo>
                  <a:lnTo>
                    <a:pt x="31264" y="9764"/>
                  </a:lnTo>
                  <a:lnTo>
                    <a:pt x="31954" y="8462"/>
                  </a:lnTo>
                  <a:lnTo>
                    <a:pt x="33103" y="7160"/>
                  </a:lnTo>
                  <a:lnTo>
                    <a:pt x="34482" y="6292"/>
                  </a:lnTo>
                  <a:lnTo>
                    <a:pt x="36321" y="5207"/>
                  </a:lnTo>
                  <a:lnTo>
                    <a:pt x="38390" y="4122"/>
                  </a:lnTo>
                  <a:lnTo>
                    <a:pt x="40459" y="3254"/>
                  </a:lnTo>
                  <a:lnTo>
                    <a:pt x="45287" y="1952"/>
                  </a:lnTo>
                  <a:lnTo>
                    <a:pt x="51034" y="1084"/>
                  </a:lnTo>
                  <a:lnTo>
                    <a:pt x="56781" y="216"/>
                  </a:lnTo>
                  <a:lnTo>
                    <a:pt x="63218" y="0"/>
                  </a:lnTo>
                  <a:lnTo>
                    <a:pt x="69655" y="0"/>
                  </a:lnTo>
                  <a:lnTo>
                    <a:pt x="75862" y="433"/>
                  </a:lnTo>
                  <a:lnTo>
                    <a:pt x="82298" y="1084"/>
                  </a:lnTo>
                  <a:lnTo>
                    <a:pt x="88045" y="1952"/>
                  </a:lnTo>
                  <a:lnTo>
                    <a:pt x="93333" y="3254"/>
                  </a:lnTo>
                  <a:lnTo>
                    <a:pt x="97931" y="4556"/>
                  </a:lnTo>
                  <a:lnTo>
                    <a:pt x="101609" y="6509"/>
                  </a:lnTo>
                  <a:lnTo>
                    <a:pt x="103218" y="7160"/>
                  </a:lnTo>
                  <a:lnTo>
                    <a:pt x="104367" y="8245"/>
                  </a:lnTo>
                  <a:lnTo>
                    <a:pt x="105517" y="9330"/>
                  </a:lnTo>
                  <a:lnTo>
                    <a:pt x="105977" y="10632"/>
                  </a:lnTo>
                  <a:lnTo>
                    <a:pt x="105977" y="10632"/>
                  </a:lnTo>
                  <a:lnTo>
                    <a:pt x="107816" y="17359"/>
                  </a:lnTo>
                  <a:lnTo>
                    <a:pt x="110114" y="24954"/>
                  </a:lnTo>
                  <a:lnTo>
                    <a:pt x="112413" y="34285"/>
                  </a:lnTo>
                  <a:lnTo>
                    <a:pt x="114942" y="44918"/>
                  </a:lnTo>
                  <a:lnTo>
                    <a:pt x="117011" y="55768"/>
                  </a:lnTo>
                  <a:lnTo>
                    <a:pt x="118620" y="66401"/>
                  </a:lnTo>
                  <a:lnTo>
                    <a:pt x="119310" y="70958"/>
                  </a:lnTo>
                  <a:lnTo>
                    <a:pt x="119540" y="75732"/>
                  </a:lnTo>
                  <a:lnTo>
                    <a:pt x="119540" y="75732"/>
                  </a:lnTo>
                  <a:close/>
                </a:path>
              </a:pathLst>
            </a:custGeom>
            <a:solidFill>
              <a:srgbClr val="01AD4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4" name="Google Shape;654;p25"/>
            <p:cNvSpPr/>
            <p:nvPr/>
          </p:nvSpPr>
          <p:spPr>
            <a:xfrm>
              <a:off x="2509" y="1945"/>
              <a:ext cx="545" cy="573"/>
            </a:xfrm>
            <a:custGeom>
              <a:rect b="b" l="l" r="r" t="t"/>
              <a:pathLst>
                <a:path extrusionOk="0" h="120000" w="120000">
                  <a:moveTo>
                    <a:pt x="1541" y="107434"/>
                  </a:moveTo>
                  <a:lnTo>
                    <a:pt x="1541" y="107434"/>
                  </a:lnTo>
                  <a:lnTo>
                    <a:pt x="2642" y="108691"/>
                  </a:lnTo>
                  <a:lnTo>
                    <a:pt x="3743" y="109738"/>
                  </a:lnTo>
                  <a:lnTo>
                    <a:pt x="4844" y="110366"/>
                  </a:lnTo>
                  <a:lnTo>
                    <a:pt x="5724" y="110994"/>
                  </a:lnTo>
                  <a:lnTo>
                    <a:pt x="8366" y="111623"/>
                  </a:lnTo>
                  <a:lnTo>
                    <a:pt x="11669" y="112251"/>
                  </a:lnTo>
                  <a:lnTo>
                    <a:pt x="11669" y="112251"/>
                  </a:lnTo>
                  <a:lnTo>
                    <a:pt x="16073" y="112460"/>
                  </a:lnTo>
                  <a:lnTo>
                    <a:pt x="20697" y="112670"/>
                  </a:lnTo>
                  <a:lnTo>
                    <a:pt x="29504" y="113089"/>
                  </a:lnTo>
                  <a:lnTo>
                    <a:pt x="38752" y="113089"/>
                  </a:lnTo>
                  <a:lnTo>
                    <a:pt x="47779" y="113717"/>
                  </a:lnTo>
                  <a:lnTo>
                    <a:pt x="47779" y="113717"/>
                  </a:lnTo>
                  <a:lnTo>
                    <a:pt x="62972" y="114345"/>
                  </a:lnTo>
                  <a:lnTo>
                    <a:pt x="70238" y="115183"/>
                  </a:lnTo>
                  <a:lnTo>
                    <a:pt x="77944" y="116230"/>
                  </a:lnTo>
                  <a:lnTo>
                    <a:pt x="77944" y="116230"/>
                  </a:lnTo>
                  <a:lnTo>
                    <a:pt x="88073" y="117905"/>
                  </a:lnTo>
                  <a:lnTo>
                    <a:pt x="98422" y="119371"/>
                  </a:lnTo>
                  <a:lnTo>
                    <a:pt x="98422" y="119371"/>
                  </a:lnTo>
                  <a:lnTo>
                    <a:pt x="101944" y="120000"/>
                  </a:lnTo>
                  <a:lnTo>
                    <a:pt x="105467" y="120000"/>
                  </a:lnTo>
                  <a:lnTo>
                    <a:pt x="108770" y="120000"/>
                  </a:lnTo>
                  <a:lnTo>
                    <a:pt x="111853" y="119371"/>
                  </a:lnTo>
                  <a:lnTo>
                    <a:pt x="113174" y="118952"/>
                  </a:lnTo>
                  <a:lnTo>
                    <a:pt x="114495" y="118534"/>
                  </a:lnTo>
                  <a:lnTo>
                    <a:pt x="115596" y="117486"/>
                  </a:lnTo>
                  <a:lnTo>
                    <a:pt x="116697" y="116439"/>
                  </a:lnTo>
                  <a:lnTo>
                    <a:pt x="117357" y="115392"/>
                  </a:lnTo>
                  <a:lnTo>
                    <a:pt x="118238" y="113926"/>
                  </a:lnTo>
                  <a:lnTo>
                    <a:pt x="118678" y="112460"/>
                  </a:lnTo>
                  <a:lnTo>
                    <a:pt x="119339" y="110366"/>
                  </a:lnTo>
                  <a:lnTo>
                    <a:pt x="119339" y="110366"/>
                  </a:lnTo>
                  <a:lnTo>
                    <a:pt x="119779" y="106178"/>
                  </a:lnTo>
                  <a:lnTo>
                    <a:pt x="120000" y="101570"/>
                  </a:lnTo>
                  <a:lnTo>
                    <a:pt x="120000" y="97382"/>
                  </a:lnTo>
                  <a:lnTo>
                    <a:pt x="119779" y="92774"/>
                  </a:lnTo>
                  <a:lnTo>
                    <a:pt x="119559" y="83979"/>
                  </a:lnTo>
                  <a:lnTo>
                    <a:pt x="119339" y="75183"/>
                  </a:lnTo>
                  <a:lnTo>
                    <a:pt x="119339" y="75183"/>
                  </a:lnTo>
                  <a:lnTo>
                    <a:pt x="118678" y="67434"/>
                  </a:lnTo>
                  <a:lnTo>
                    <a:pt x="117577" y="59895"/>
                  </a:lnTo>
                  <a:lnTo>
                    <a:pt x="116697" y="52356"/>
                  </a:lnTo>
                  <a:lnTo>
                    <a:pt x="114935" y="44816"/>
                  </a:lnTo>
                  <a:lnTo>
                    <a:pt x="113174" y="37277"/>
                  </a:lnTo>
                  <a:lnTo>
                    <a:pt x="111412" y="29738"/>
                  </a:lnTo>
                  <a:lnTo>
                    <a:pt x="107229" y="15078"/>
                  </a:lnTo>
                  <a:lnTo>
                    <a:pt x="107229" y="15078"/>
                  </a:lnTo>
                  <a:lnTo>
                    <a:pt x="106568" y="13193"/>
                  </a:lnTo>
                  <a:lnTo>
                    <a:pt x="105467" y="11099"/>
                  </a:lnTo>
                  <a:lnTo>
                    <a:pt x="104366" y="9633"/>
                  </a:lnTo>
                  <a:lnTo>
                    <a:pt x="103045" y="8167"/>
                  </a:lnTo>
                  <a:lnTo>
                    <a:pt x="101504" y="7120"/>
                  </a:lnTo>
                  <a:lnTo>
                    <a:pt x="99963" y="5863"/>
                  </a:lnTo>
                  <a:lnTo>
                    <a:pt x="97981" y="4816"/>
                  </a:lnTo>
                  <a:lnTo>
                    <a:pt x="96220" y="3979"/>
                  </a:lnTo>
                  <a:lnTo>
                    <a:pt x="92036" y="2722"/>
                  </a:lnTo>
                  <a:lnTo>
                    <a:pt x="87853" y="2094"/>
                  </a:lnTo>
                  <a:lnTo>
                    <a:pt x="83449" y="1256"/>
                  </a:lnTo>
                  <a:lnTo>
                    <a:pt x="79266" y="837"/>
                  </a:lnTo>
                  <a:lnTo>
                    <a:pt x="79266" y="837"/>
                  </a:lnTo>
                  <a:lnTo>
                    <a:pt x="70238" y="0"/>
                  </a:lnTo>
                  <a:lnTo>
                    <a:pt x="65834" y="0"/>
                  </a:lnTo>
                  <a:lnTo>
                    <a:pt x="60990" y="0"/>
                  </a:lnTo>
                  <a:lnTo>
                    <a:pt x="56587" y="209"/>
                  </a:lnTo>
                  <a:lnTo>
                    <a:pt x="51963" y="837"/>
                  </a:lnTo>
                  <a:lnTo>
                    <a:pt x="47559" y="1465"/>
                  </a:lnTo>
                  <a:lnTo>
                    <a:pt x="43376" y="2513"/>
                  </a:lnTo>
                  <a:lnTo>
                    <a:pt x="43376" y="2513"/>
                  </a:lnTo>
                  <a:lnTo>
                    <a:pt x="40954" y="3350"/>
                  </a:lnTo>
                  <a:lnTo>
                    <a:pt x="38532" y="4397"/>
                  </a:lnTo>
                  <a:lnTo>
                    <a:pt x="36770" y="5235"/>
                  </a:lnTo>
                  <a:lnTo>
                    <a:pt x="34788" y="6492"/>
                  </a:lnTo>
                  <a:lnTo>
                    <a:pt x="33247" y="8167"/>
                  </a:lnTo>
                  <a:lnTo>
                    <a:pt x="31926" y="9633"/>
                  </a:lnTo>
                  <a:lnTo>
                    <a:pt x="30605" y="11099"/>
                  </a:lnTo>
                  <a:lnTo>
                    <a:pt x="29284" y="12774"/>
                  </a:lnTo>
                  <a:lnTo>
                    <a:pt x="27302" y="16335"/>
                  </a:lnTo>
                  <a:lnTo>
                    <a:pt x="25100" y="20314"/>
                  </a:lnTo>
                  <a:lnTo>
                    <a:pt x="21357" y="28691"/>
                  </a:lnTo>
                  <a:lnTo>
                    <a:pt x="21357" y="28691"/>
                  </a:lnTo>
                  <a:lnTo>
                    <a:pt x="18055" y="35392"/>
                  </a:lnTo>
                  <a:lnTo>
                    <a:pt x="14752" y="42513"/>
                  </a:lnTo>
                  <a:lnTo>
                    <a:pt x="11889" y="49633"/>
                  </a:lnTo>
                  <a:lnTo>
                    <a:pt x="9027" y="56544"/>
                  </a:lnTo>
                  <a:lnTo>
                    <a:pt x="6605" y="63664"/>
                  </a:lnTo>
                  <a:lnTo>
                    <a:pt x="4403" y="70994"/>
                  </a:lnTo>
                  <a:lnTo>
                    <a:pt x="2862" y="78115"/>
                  </a:lnTo>
                  <a:lnTo>
                    <a:pt x="1541" y="85654"/>
                  </a:lnTo>
                  <a:lnTo>
                    <a:pt x="1541" y="85654"/>
                  </a:lnTo>
                  <a:lnTo>
                    <a:pt x="660" y="90680"/>
                  </a:lnTo>
                  <a:lnTo>
                    <a:pt x="0" y="96544"/>
                  </a:lnTo>
                  <a:lnTo>
                    <a:pt x="0" y="99685"/>
                  </a:lnTo>
                  <a:lnTo>
                    <a:pt x="0" y="102408"/>
                  </a:lnTo>
                  <a:lnTo>
                    <a:pt x="440" y="105130"/>
                  </a:lnTo>
                  <a:lnTo>
                    <a:pt x="1100" y="106178"/>
                  </a:lnTo>
                  <a:lnTo>
                    <a:pt x="1541" y="107434"/>
                  </a:lnTo>
                  <a:lnTo>
                    <a:pt x="1541" y="107434"/>
                  </a:lnTo>
                  <a:close/>
                  <a:moveTo>
                    <a:pt x="8146" y="74345"/>
                  </a:moveTo>
                  <a:lnTo>
                    <a:pt x="8146" y="74345"/>
                  </a:lnTo>
                  <a:lnTo>
                    <a:pt x="10348" y="66596"/>
                  </a:lnTo>
                  <a:lnTo>
                    <a:pt x="12770" y="58848"/>
                  </a:lnTo>
                  <a:lnTo>
                    <a:pt x="15633" y="51308"/>
                  </a:lnTo>
                  <a:lnTo>
                    <a:pt x="18715" y="43979"/>
                  </a:lnTo>
                  <a:lnTo>
                    <a:pt x="22238" y="36649"/>
                  </a:lnTo>
                  <a:lnTo>
                    <a:pt x="25981" y="29528"/>
                  </a:lnTo>
                  <a:lnTo>
                    <a:pt x="33027" y="14869"/>
                  </a:lnTo>
                  <a:lnTo>
                    <a:pt x="33027" y="14869"/>
                  </a:lnTo>
                  <a:lnTo>
                    <a:pt x="34348" y="13193"/>
                  </a:lnTo>
                  <a:lnTo>
                    <a:pt x="35449" y="11518"/>
                  </a:lnTo>
                  <a:lnTo>
                    <a:pt x="36990" y="10052"/>
                  </a:lnTo>
                  <a:lnTo>
                    <a:pt x="38532" y="8795"/>
                  </a:lnTo>
                  <a:lnTo>
                    <a:pt x="40513" y="7748"/>
                  </a:lnTo>
                  <a:lnTo>
                    <a:pt x="42275" y="7120"/>
                  </a:lnTo>
                  <a:lnTo>
                    <a:pt x="44477" y="6282"/>
                  </a:lnTo>
                  <a:lnTo>
                    <a:pt x="46458" y="5863"/>
                  </a:lnTo>
                  <a:lnTo>
                    <a:pt x="51082" y="5026"/>
                  </a:lnTo>
                  <a:lnTo>
                    <a:pt x="55486" y="4607"/>
                  </a:lnTo>
                  <a:lnTo>
                    <a:pt x="59669" y="4397"/>
                  </a:lnTo>
                  <a:lnTo>
                    <a:pt x="64073" y="4397"/>
                  </a:lnTo>
                  <a:lnTo>
                    <a:pt x="64073" y="4397"/>
                  </a:lnTo>
                  <a:lnTo>
                    <a:pt x="72660" y="4397"/>
                  </a:lnTo>
                  <a:lnTo>
                    <a:pt x="77284" y="4607"/>
                  </a:lnTo>
                  <a:lnTo>
                    <a:pt x="81908" y="5026"/>
                  </a:lnTo>
                  <a:lnTo>
                    <a:pt x="86532" y="5654"/>
                  </a:lnTo>
                  <a:lnTo>
                    <a:pt x="90935" y="6910"/>
                  </a:lnTo>
                  <a:lnTo>
                    <a:pt x="94899" y="8167"/>
                  </a:lnTo>
                  <a:lnTo>
                    <a:pt x="97100" y="9005"/>
                  </a:lnTo>
                  <a:lnTo>
                    <a:pt x="98862" y="10052"/>
                  </a:lnTo>
                  <a:lnTo>
                    <a:pt x="98862" y="10052"/>
                  </a:lnTo>
                  <a:lnTo>
                    <a:pt x="99963" y="10890"/>
                  </a:lnTo>
                  <a:lnTo>
                    <a:pt x="101064" y="11937"/>
                  </a:lnTo>
                  <a:lnTo>
                    <a:pt x="101724" y="12774"/>
                  </a:lnTo>
                  <a:lnTo>
                    <a:pt x="102605" y="14031"/>
                  </a:lnTo>
                  <a:lnTo>
                    <a:pt x="103706" y="16544"/>
                  </a:lnTo>
                  <a:lnTo>
                    <a:pt x="104587" y="19685"/>
                  </a:lnTo>
                  <a:lnTo>
                    <a:pt x="105467" y="22617"/>
                  </a:lnTo>
                  <a:lnTo>
                    <a:pt x="105908" y="25759"/>
                  </a:lnTo>
                  <a:lnTo>
                    <a:pt x="107009" y="30994"/>
                  </a:lnTo>
                  <a:lnTo>
                    <a:pt x="107009" y="30994"/>
                  </a:lnTo>
                  <a:lnTo>
                    <a:pt x="109651" y="42094"/>
                  </a:lnTo>
                  <a:lnTo>
                    <a:pt x="112073" y="52774"/>
                  </a:lnTo>
                  <a:lnTo>
                    <a:pt x="113174" y="58429"/>
                  </a:lnTo>
                  <a:lnTo>
                    <a:pt x="114055" y="64083"/>
                  </a:lnTo>
                  <a:lnTo>
                    <a:pt x="114495" y="69738"/>
                  </a:lnTo>
                  <a:lnTo>
                    <a:pt x="114935" y="75183"/>
                  </a:lnTo>
                  <a:lnTo>
                    <a:pt x="114935" y="75183"/>
                  </a:lnTo>
                  <a:lnTo>
                    <a:pt x="114935" y="80418"/>
                  </a:lnTo>
                  <a:lnTo>
                    <a:pt x="115376" y="85654"/>
                  </a:lnTo>
                  <a:lnTo>
                    <a:pt x="115596" y="96335"/>
                  </a:lnTo>
                  <a:lnTo>
                    <a:pt x="115596" y="96335"/>
                  </a:lnTo>
                  <a:lnTo>
                    <a:pt x="115816" y="100942"/>
                  </a:lnTo>
                  <a:lnTo>
                    <a:pt x="115816" y="103874"/>
                  </a:lnTo>
                  <a:lnTo>
                    <a:pt x="115596" y="106806"/>
                  </a:lnTo>
                  <a:lnTo>
                    <a:pt x="115376" y="109947"/>
                  </a:lnTo>
                  <a:lnTo>
                    <a:pt x="114495" y="112460"/>
                  </a:lnTo>
                  <a:lnTo>
                    <a:pt x="114055" y="113507"/>
                  </a:lnTo>
                  <a:lnTo>
                    <a:pt x="113174" y="114345"/>
                  </a:lnTo>
                  <a:lnTo>
                    <a:pt x="112293" y="114973"/>
                  </a:lnTo>
                  <a:lnTo>
                    <a:pt x="111633" y="115392"/>
                  </a:lnTo>
                  <a:lnTo>
                    <a:pt x="111633" y="115392"/>
                  </a:lnTo>
                  <a:lnTo>
                    <a:pt x="109211" y="115602"/>
                  </a:lnTo>
                  <a:lnTo>
                    <a:pt x="106788" y="116020"/>
                  </a:lnTo>
                  <a:lnTo>
                    <a:pt x="104146" y="116230"/>
                  </a:lnTo>
                  <a:lnTo>
                    <a:pt x="101724" y="116020"/>
                  </a:lnTo>
                  <a:lnTo>
                    <a:pt x="96660" y="115392"/>
                  </a:lnTo>
                  <a:lnTo>
                    <a:pt x="92036" y="114764"/>
                  </a:lnTo>
                  <a:lnTo>
                    <a:pt x="81908" y="112670"/>
                  </a:lnTo>
                  <a:lnTo>
                    <a:pt x="77284" y="111623"/>
                  </a:lnTo>
                  <a:lnTo>
                    <a:pt x="72440" y="111204"/>
                  </a:lnTo>
                  <a:lnTo>
                    <a:pt x="72440" y="111204"/>
                  </a:lnTo>
                  <a:lnTo>
                    <a:pt x="48440" y="109738"/>
                  </a:lnTo>
                  <a:lnTo>
                    <a:pt x="24660" y="108691"/>
                  </a:lnTo>
                  <a:lnTo>
                    <a:pt x="24660" y="108691"/>
                  </a:lnTo>
                  <a:lnTo>
                    <a:pt x="19816" y="108691"/>
                  </a:lnTo>
                  <a:lnTo>
                    <a:pt x="16733" y="108691"/>
                  </a:lnTo>
                  <a:lnTo>
                    <a:pt x="13431" y="108481"/>
                  </a:lnTo>
                  <a:lnTo>
                    <a:pt x="10568" y="108062"/>
                  </a:lnTo>
                  <a:lnTo>
                    <a:pt x="7926" y="107225"/>
                  </a:lnTo>
                  <a:lnTo>
                    <a:pt x="6825" y="106596"/>
                  </a:lnTo>
                  <a:lnTo>
                    <a:pt x="6165" y="105968"/>
                  </a:lnTo>
                  <a:lnTo>
                    <a:pt x="5504" y="105130"/>
                  </a:lnTo>
                  <a:lnTo>
                    <a:pt x="5064" y="104083"/>
                  </a:lnTo>
                  <a:lnTo>
                    <a:pt x="5064" y="104083"/>
                  </a:lnTo>
                  <a:lnTo>
                    <a:pt x="4403" y="100523"/>
                  </a:lnTo>
                  <a:lnTo>
                    <a:pt x="4403" y="96753"/>
                  </a:lnTo>
                  <a:lnTo>
                    <a:pt x="4844" y="92984"/>
                  </a:lnTo>
                  <a:lnTo>
                    <a:pt x="5064" y="89005"/>
                  </a:lnTo>
                  <a:lnTo>
                    <a:pt x="6385" y="81465"/>
                  </a:lnTo>
                  <a:lnTo>
                    <a:pt x="8146" y="74345"/>
                  </a:lnTo>
                  <a:lnTo>
                    <a:pt x="8146" y="7434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5" name="Google Shape;655;p25"/>
            <p:cNvSpPr/>
            <p:nvPr/>
          </p:nvSpPr>
          <p:spPr>
            <a:xfrm>
              <a:off x="2655" y="2095"/>
              <a:ext cx="287" cy="294"/>
            </a:xfrm>
            <a:custGeom>
              <a:rect b="b" l="l" r="r" t="t"/>
              <a:pathLst>
                <a:path extrusionOk="0" h="120000" w="120000">
                  <a:moveTo>
                    <a:pt x="69825" y="0"/>
                  </a:moveTo>
                  <a:lnTo>
                    <a:pt x="69825" y="0"/>
                  </a:lnTo>
                  <a:lnTo>
                    <a:pt x="75679" y="1224"/>
                  </a:lnTo>
                  <a:lnTo>
                    <a:pt x="80696" y="2448"/>
                  </a:lnTo>
                  <a:lnTo>
                    <a:pt x="85714" y="4489"/>
                  </a:lnTo>
                  <a:lnTo>
                    <a:pt x="89895" y="7346"/>
                  </a:lnTo>
                  <a:lnTo>
                    <a:pt x="94494" y="10204"/>
                  </a:lnTo>
                  <a:lnTo>
                    <a:pt x="98675" y="14285"/>
                  </a:lnTo>
                  <a:lnTo>
                    <a:pt x="102439" y="18775"/>
                  </a:lnTo>
                  <a:lnTo>
                    <a:pt x="106202" y="23265"/>
                  </a:lnTo>
                  <a:lnTo>
                    <a:pt x="109128" y="28571"/>
                  </a:lnTo>
                  <a:lnTo>
                    <a:pt x="112055" y="33877"/>
                  </a:lnTo>
                  <a:lnTo>
                    <a:pt x="114564" y="39183"/>
                  </a:lnTo>
                  <a:lnTo>
                    <a:pt x="116655" y="45306"/>
                  </a:lnTo>
                  <a:lnTo>
                    <a:pt x="118327" y="51020"/>
                  </a:lnTo>
                  <a:lnTo>
                    <a:pt x="119163" y="56734"/>
                  </a:lnTo>
                  <a:lnTo>
                    <a:pt x="120000" y="63265"/>
                  </a:lnTo>
                  <a:lnTo>
                    <a:pt x="120000" y="68979"/>
                  </a:lnTo>
                  <a:lnTo>
                    <a:pt x="120000" y="75102"/>
                  </a:lnTo>
                  <a:lnTo>
                    <a:pt x="119581" y="80816"/>
                  </a:lnTo>
                  <a:lnTo>
                    <a:pt x="118327" y="86122"/>
                  </a:lnTo>
                  <a:lnTo>
                    <a:pt x="116655" y="91836"/>
                  </a:lnTo>
                  <a:lnTo>
                    <a:pt x="114564" y="97142"/>
                  </a:lnTo>
                  <a:lnTo>
                    <a:pt x="111637" y="101632"/>
                  </a:lnTo>
                  <a:lnTo>
                    <a:pt x="108710" y="105714"/>
                  </a:lnTo>
                  <a:lnTo>
                    <a:pt x="104529" y="109795"/>
                  </a:lnTo>
                  <a:lnTo>
                    <a:pt x="99930" y="113061"/>
                  </a:lnTo>
                  <a:lnTo>
                    <a:pt x="94912" y="115510"/>
                  </a:lnTo>
                  <a:lnTo>
                    <a:pt x="89477" y="117959"/>
                  </a:lnTo>
                  <a:lnTo>
                    <a:pt x="83205" y="119591"/>
                  </a:lnTo>
                  <a:lnTo>
                    <a:pt x="76097" y="120000"/>
                  </a:lnTo>
                  <a:lnTo>
                    <a:pt x="68571" y="120000"/>
                  </a:lnTo>
                  <a:lnTo>
                    <a:pt x="60627" y="119183"/>
                  </a:lnTo>
                  <a:lnTo>
                    <a:pt x="51428" y="117142"/>
                  </a:lnTo>
                  <a:lnTo>
                    <a:pt x="51428" y="117142"/>
                  </a:lnTo>
                  <a:lnTo>
                    <a:pt x="44320" y="115510"/>
                  </a:lnTo>
                  <a:lnTo>
                    <a:pt x="37212" y="113061"/>
                  </a:lnTo>
                  <a:lnTo>
                    <a:pt x="31358" y="110612"/>
                  </a:lnTo>
                  <a:lnTo>
                    <a:pt x="25923" y="107755"/>
                  </a:lnTo>
                  <a:lnTo>
                    <a:pt x="21324" y="104489"/>
                  </a:lnTo>
                  <a:lnTo>
                    <a:pt x="16724" y="100408"/>
                  </a:lnTo>
                  <a:lnTo>
                    <a:pt x="12543" y="95918"/>
                  </a:lnTo>
                  <a:lnTo>
                    <a:pt x="9616" y="92244"/>
                  </a:lnTo>
                  <a:lnTo>
                    <a:pt x="6689" y="87346"/>
                  </a:lnTo>
                  <a:lnTo>
                    <a:pt x="4181" y="82448"/>
                  </a:lnTo>
                  <a:lnTo>
                    <a:pt x="2508" y="77551"/>
                  </a:lnTo>
                  <a:lnTo>
                    <a:pt x="1254" y="72653"/>
                  </a:lnTo>
                  <a:lnTo>
                    <a:pt x="836" y="67346"/>
                  </a:lnTo>
                  <a:lnTo>
                    <a:pt x="0" y="61632"/>
                  </a:lnTo>
                  <a:lnTo>
                    <a:pt x="0" y="56734"/>
                  </a:lnTo>
                  <a:lnTo>
                    <a:pt x="836" y="51428"/>
                  </a:lnTo>
                  <a:lnTo>
                    <a:pt x="2090" y="46122"/>
                  </a:lnTo>
                  <a:lnTo>
                    <a:pt x="3763" y="41224"/>
                  </a:lnTo>
                  <a:lnTo>
                    <a:pt x="5853" y="36326"/>
                  </a:lnTo>
                  <a:lnTo>
                    <a:pt x="8362" y="31428"/>
                  </a:lnTo>
                  <a:lnTo>
                    <a:pt x="10871" y="26530"/>
                  </a:lnTo>
                  <a:lnTo>
                    <a:pt x="14216" y="22448"/>
                  </a:lnTo>
                  <a:lnTo>
                    <a:pt x="17560" y="18367"/>
                  </a:lnTo>
                  <a:lnTo>
                    <a:pt x="22160" y="14693"/>
                  </a:lnTo>
                  <a:lnTo>
                    <a:pt x="26759" y="11428"/>
                  </a:lnTo>
                  <a:lnTo>
                    <a:pt x="31777" y="8571"/>
                  </a:lnTo>
                  <a:lnTo>
                    <a:pt x="36794" y="5306"/>
                  </a:lnTo>
                  <a:lnTo>
                    <a:pt x="42648" y="3673"/>
                  </a:lnTo>
                  <a:lnTo>
                    <a:pt x="48919" y="2040"/>
                  </a:lnTo>
                  <a:lnTo>
                    <a:pt x="55609" y="408"/>
                  </a:lnTo>
                  <a:lnTo>
                    <a:pt x="62299" y="0"/>
                  </a:lnTo>
                  <a:lnTo>
                    <a:pt x="69825" y="0"/>
                  </a:lnTo>
                  <a:lnTo>
                    <a:pt x="69825" y="0"/>
                  </a:lnTo>
                  <a:close/>
                </a:path>
              </a:pathLst>
            </a:custGeom>
            <a:solidFill>
              <a:srgbClr val="FF66C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6" name="Google Shape;656;p25"/>
            <p:cNvSpPr/>
            <p:nvPr/>
          </p:nvSpPr>
          <p:spPr>
            <a:xfrm>
              <a:off x="2649" y="2090"/>
              <a:ext cx="299" cy="307"/>
            </a:xfrm>
            <a:custGeom>
              <a:rect b="b" l="l" r="r" t="t"/>
              <a:pathLst>
                <a:path extrusionOk="0" h="120000" w="120000">
                  <a:moveTo>
                    <a:pt x="18862" y="101628"/>
                  </a:moveTo>
                  <a:lnTo>
                    <a:pt x="18862" y="101628"/>
                  </a:lnTo>
                  <a:lnTo>
                    <a:pt x="22474" y="104364"/>
                  </a:lnTo>
                  <a:lnTo>
                    <a:pt x="25685" y="106710"/>
                  </a:lnTo>
                  <a:lnTo>
                    <a:pt x="33311" y="111009"/>
                  </a:lnTo>
                  <a:lnTo>
                    <a:pt x="42140" y="114527"/>
                  </a:lnTo>
                  <a:lnTo>
                    <a:pt x="51371" y="117263"/>
                  </a:lnTo>
                  <a:lnTo>
                    <a:pt x="60602" y="118827"/>
                  </a:lnTo>
                  <a:lnTo>
                    <a:pt x="69431" y="119999"/>
                  </a:lnTo>
                  <a:lnTo>
                    <a:pt x="74247" y="119218"/>
                  </a:lnTo>
                  <a:lnTo>
                    <a:pt x="78662" y="119218"/>
                  </a:lnTo>
                  <a:lnTo>
                    <a:pt x="83076" y="118436"/>
                  </a:lnTo>
                  <a:lnTo>
                    <a:pt x="87491" y="117263"/>
                  </a:lnTo>
                  <a:lnTo>
                    <a:pt x="87491" y="117263"/>
                  </a:lnTo>
                  <a:lnTo>
                    <a:pt x="93511" y="114918"/>
                  </a:lnTo>
                  <a:lnTo>
                    <a:pt x="99130" y="112182"/>
                  </a:lnTo>
                  <a:lnTo>
                    <a:pt x="104347" y="108664"/>
                  </a:lnTo>
                  <a:lnTo>
                    <a:pt x="108762" y="104364"/>
                  </a:lnTo>
                  <a:lnTo>
                    <a:pt x="112374" y="99283"/>
                  </a:lnTo>
                  <a:lnTo>
                    <a:pt x="115183" y="93420"/>
                  </a:lnTo>
                  <a:lnTo>
                    <a:pt x="117591" y="87557"/>
                  </a:lnTo>
                  <a:lnTo>
                    <a:pt x="119197" y="81302"/>
                  </a:lnTo>
                  <a:lnTo>
                    <a:pt x="119197" y="81302"/>
                  </a:lnTo>
                  <a:lnTo>
                    <a:pt x="119598" y="75048"/>
                  </a:lnTo>
                  <a:lnTo>
                    <a:pt x="120000" y="68794"/>
                  </a:lnTo>
                  <a:lnTo>
                    <a:pt x="119598" y="62540"/>
                  </a:lnTo>
                  <a:lnTo>
                    <a:pt x="118795" y="55504"/>
                  </a:lnTo>
                  <a:lnTo>
                    <a:pt x="117591" y="48859"/>
                  </a:lnTo>
                  <a:lnTo>
                    <a:pt x="115986" y="42214"/>
                  </a:lnTo>
                  <a:lnTo>
                    <a:pt x="113578" y="35960"/>
                  </a:lnTo>
                  <a:lnTo>
                    <a:pt x="110367" y="29706"/>
                  </a:lnTo>
                  <a:lnTo>
                    <a:pt x="107157" y="24234"/>
                  </a:lnTo>
                  <a:lnTo>
                    <a:pt x="103143" y="18371"/>
                  </a:lnTo>
                  <a:lnTo>
                    <a:pt x="99130" y="13680"/>
                  </a:lnTo>
                  <a:lnTo>
                    <a:pt x="94314" y="9381"/>
                  </a:lnTo>
                  <a:lnTo>
                    <a:pt x="88294" y="5863"/>
                  </a:lnTo>
                  <a:lnTo>
                    <a:pt x="82675" y="3127"/>
                  </a:lnTo>
                  <a:lnTo>
                    <a:pt x="76254" y="1172"/>
                  </a:lnTo>
                  <a:lnTo>
                    <a:pt x="69030" y="0"/>
                  </a:lnTo>
                  <a:lnTo>
                    <a:pt x="69030" y="0"/>
                  </a:lnTo>
                  <a:lnTo>
                    <a:pt x="64214" y="0"/>
                  </a:lnTo>
                  <a:lnTo>
                    <a:pt x="58996" y="0"/>
                  </a:lnTo>
                  <a:lnTo>
                    <a:pt x="54180" y="781"/>
                  </a:lnTo>
                  <a:lnTo>
                    <a:pt x="48963" y="1563"/>
                  </a:lnTo>
                  <a:lnTo>
                    <a:pt x="44147" y="3127"/>
                  </a:lnTo>
                  <a:lnTo>
                    <a:pt x="39732" y="4690"/>
                  </a:lnTo>
                  <a:lnTo>
                    <a:pt x="34916" y="6644"/>
                  </a:lnTo>
                  <a:lnTo>
                    <a:pt x="30501" y="8599"/>
                  </a:lnTo>
                  <a:lnTo>
                    <a:pt x="26488" y="11335"/>
                  </a:lnTo>
                  <a:lnTo>
                    <a:pt x="22474" y="14071"/>
                  </a:lnTo>
                  <a:lnTo>
                    <a:pt x="18862" y="17589"/>
                  </a:lnTo>
                  <a:lnTo>
                    <a:pt x="15652" y="20716"/>
                  </a:lnTo>
                  <a:lnTo>
                    <a:pt x="12040" y="24625"/>
                  </a:lnTo>
                  <a:lnTo>
                    <a:pt x="9230" y="28925"/>
                  </a:lnTo>
                  <a:lnTo>
                    <a:pt x="6822" y="32833"/>
                  </a:lnTo>
                  <a:lnTo>
                    <a:pt x="4414" y="37524"/>
                  </a:lnTo>
                  <a:lnTo>
                    <a:pt x="4414" y="37524"/>
                  </a:lnTo>
                  <a:lnTo>
                    <a:pt x="3210" y="41824"/>
                  </a:lnTo>
                  <a:lnTo>
                    <a:pt x="2006" y="46123"/>
                  </a:lnTo>
                  <a:lnTo>
                    <a:pt x="1204" y="50423"/>
                  </a:lnTo>
                  <a:lnTo>
                    <a:pt x="802" y="54723"/>
                  </a:lnTo>
                  <a:lnTo>
                    <a:pt x="0" y="59413"/>
                  </a:lnTo>
                  <a:lnTo>
                    <a:pt x="0" y="63322"/>
                  </a:lnTo>
                  <a:lnTo>
                    <a:pt x="802" y="67622"/>
                  </a:lnTo>
                  <a:lnTo>
                    <a:pt x="1605" y="71921"/>
                  </a:lnTo>
                  <a:lnTo>
                    <a:pt x="2408" y="76221"/>
                  </a:lnTo>
                  <a:lnTo>
                    <a:pt x="4013" y="80521"/>
                  </a:lnTo>
                  <a:lnTo>
                    <a:pt x="5618" y="84039"/>
                  </a:lnTo>
                  <a:lnTo>
                    <a:pt x="7224" y="88338"/>
                  </a:lnTo>
                  <a:lnTo>
                    <a:pt x="9632" y="91465"/>
                  </a:lnTo>
                  <a:lnTo>
                    <a:pt x="12842" y="95374"/>
                  </a:lnTo>
                  <a:lnTo>
                    <a:pt x="15652" y="98501"/>
                  </a:lnTo>
                  <a:lnTo>
                    <a:pt x="18862" y="101628"/>
                  </a:lnTo>
                  <a:lnTo>
                    <a:pt x="18862" y="101628"/>
                  </a:lnTo>
                  <a:close/>
                  <a:moveTo>
                    <a:pt x="8428" y="40651"/>
                  </a:moveTo>
                  <a:lnTo>
                    <a:pt x="8428" y="40651"/>
                  </a:lnTo>
                  <a:lnTo>
                    <a:pt x="10434" y="36351"/>
                  </a:lnTo>
                  <a:lnTo>
                    <a:pt x="12842" y="32052"/>
                  </a:lnTo>
                  <a:lnTo>
                    <a:pt x="15652" y="27752"/>
                  </a:lnTo>
                  <a:lnTo>
                    <a:pt x="18461" y="24625"/>
                  </a:lnTo>
                  <a:lnTo>
                    <a:pt x="21270" y="21107"/>
                  </a:lnTo>
                  <a:lnTo>
                    <a:pt x="25284" y="17980"/>
                  </a:lnTo>
                  <a:lnTo>
                    <a:pt x="28494" y="15244"/>
                  </a:lnTo>
                  <a:lnTo>
                    <a:pt x="32508" y="12899"/>
                  </a:lnTo>
                  <a:lnTo>
                    <a:pt x="36923" y="10553"/>
                  </a:lnTo>
                  <a:lnTo>
                    <a:pt x="40936" y="8990"/>
                  </a:lnTo>
                  <a:lnTo>
                    <a:pt x="45351" y="7035"/>
                  </a:lnTo>
                  <a:lnTo>
                    <a:pt x="50167" y="6254"/>
                  </a:lnTo>
                  <a:lnTo>
                    <a:pt x="54581" y="5472"/>
                  </a:lnTo>
                  <a:lnTo>
                    <a:pt x="59397" y="4690"/>
                  </a:lnTo>
                  <a:lnTo>
                    <a:pt x="64214" y="4299"/>
                  </a:lnTo>
                  <a:lnTo>
                    <a:pt x="69431" y="4299"/>
                  </a:lnTo>
                  <a:lnTo>
                    <a:pt x="69431" y="4299"/>
                  </a:lnTo>
                  <a:lnTo>
                    <a:pt x="74247" y="5472"/>
                  </a:lnTo>
                  <a:lnTo>
                    <a:pt x="78662" y="6254"/>
                  </a:lnTo>
                  <a:lnTo>
                    <a:pt x="83478" y="8208"/>
                  </a:lnTo>
                  <a:lnTo>
                    <a:pt x="87491" y="10553"/>
                  </a:lnTo>
                  <a:lnTo>
                    <a:pt x="91103" y="13289"/>
                  </a:lnTo>
                  <a:lnTo>
                    <a:pt x="94715" y="16026"/>
                  </a:lnTo>
                  <a:lnTo>
                    <a:pt x="97926" y="19934"/>
                  </a:lnTo>
                  <a:lnTo>
                    <a:pt x="100735" y="23452"/>
                  </a:lnTo>
                  <a:lnTo>
                    <a:pt x="103946" y="27361"/>
                  </a:lnTo>
                  <a:lnTo>
                    <a:pt x="106354" y="31661"/>
                  </a:lnTo>
                  <a:lnTo>
                    <a:pt x="108762" y="36351"/>
                  </a:lnTo>
                  <a:lnTo>
                    <a:pt x="109966" y="40651"/>
                  </a:lnTo>
                  <a:lnTo>
                    <a:pt x="112775" y="50032"/>
                  </a:lnTo>
                  <a:lnTo>
                    <a:pt x="114782" y="58241"/>
                  </a:lnTo>
                  <a:lnTo>
                    <a:pt x="114782" y="58241"/>
                  </a:lnTo>
                  <a:lnTo>
                    <a:pt x="115183" y="65276"/>
                  </a:lnTo>
                  <a:lnTo>
                    <a:pt x="115183" y="72312"/>
                  </a:lnTo>
                  <a:lnTo>
                    <a:pt x="114782" y="78957"/>
                  </a:lnTo>
                  <a:lnTo>
                    <a:pt x="113578" y="85993"/>
                  </a:lnTo>
                  <a:lnTo>
                    <a:pt x="111170" y="92638"/>
                  </a:lnTo>
                  <a:lnTo>
                    <a:pt x="109565" y="95374"/>
                  </a:lnTo>
                  <a:lnTo>
                    <a:pt x="107558" y="98110"/>
                  </a:lnTo>
                  <a:lnTo>
                    <a:pt x="105551" y="100846"/>
                  </a:lnTo>
                  <a:lnTo>
                    <a:pt x="103143" y="103973"/>
                  </a:lnTo>
                  <a:lnTo>
                    <a:pt x="100334" y="106319"/>
                  </a:lnTo>
                  <a:lnTo>
                    <a:pt x="97525" y="107882"/>
                  </a:lnTo>
                  <a:lnTo>
                    <a:pt x="97525" y="107882"/>
                  </a:lnTo>
                  <a:lnTo>
                    <a:pt x="94314" y="109837"/>
                  </a:lnTo>
                  <a:lnTo>
                    <a:pt x="90301" y="111791"/>
                  </a:lnTo>
                  <a:lnTo>
                    <a:pt x="86287" y="113355"/>
                  </a:lnTo>
                  <a:lnTo>
                    <a:pt x="82675" y="114136"/>
                  </a:lnTo>
                  <a:lnTo>
                    <a:pt x="78662" y="114527"/>
                  </a:lnTo>
                  <a:lnTo>
                    <a:pt x="74247" y="114527"/>
                  </a:lnTo>
                  <a:lnTo>
                    <a:pt x="66220" y="114527"/>
                  </a:lnTo>
                  <a:lnTo>
                    <a:pt x="66220" y="114527"/>
                  </a:lnTo>
                  <a:lnTo>
                    <a:pt x="55785" y="113355"/>
                  </a:lnTo>
                  <a:lnTo>
                    <a:pt x="50167" y="112182"/>
                  </a:lnTo>
                  <a:lnTo>
                    <a:pt x="45351" y="111009"/>
                  </a:lnTo>
                  <a:lnTo>
                    <a:pt x="40133" y="109055"/>
                  </a:lnTo>
                  <a:lnTo>
                    <a:pt x="35317" y="106710"/>
                  </a:lnTo>
                  <a:lnTo>
                    <a:pt x="30501" y="104364"/>
                  </a:lnTo>
                  <a:lnTo>
                    <a:pt x="26086" y="101628"/>
                  </a:lnTo>
                  <a:lnTo>
                    <a:pt x="26086" y="101628"/>
                  </a:lnTo>
                  <a:lnTo>
                    <a:pt x="22876" y="98501"/>
                  </a:lnTo>
                  <a:lnTo>
                    <a:pt x="19264" y="95765"/>
                  </a:lnTo>
                  <a:lnTo>
                    <a:pt x="16454" y="92638"/>
                  </a:lnTo>
                  <a:lnTo>
                    <a:pt x="14046" y="89120"/>
                  </a:lnTo>
                  <a:lnTo>
                    <a:pt x="11638" y="85602"/>
                  </a:lnTo>
                  <a:lnTo>
                    <a:pt x="9632" y="81693"/>
                  </a:lnTo>
                  <a:lnTo>
                    <a:pt x="8026" y="78175"/>
                  </a:lnTo>
                  <a:lnTo>
                    <a:pt x="6822" y="74267"/>
                  </a:lnTo>
                  <a:lnTo>
                    <a:pt x="6020" y="69967"/>
                  </a:lnTo>
                  <a:lnTo>
                    <a:pt x="4816" y="65667"/>
                  </a:lnTo>
                  <a:lnTo>
                    <a:pt x="4816" y="61758"/>
                  </a:lnTo>
                  <a:lnTo>
                    <a:pt x="4816" y="57459"/>
                  </a:lnTo>
                  <a:lnTo>
                    <a:pt x="5618" y="53159"/>
                  </a:lnTo>
                  <a:lnTo>
                    <a:pt x="6020" y="48859"/>
                  </a:lnTo>
                  <a:lnTo>
                    <a:pt x="6822" y="44560"/>
                  </a:lnTo>
                  <a:lnTo>
                    <a:pt x="8428" y="40651"/>
                  </a:lnTo>
                  <a:lnTo>
                    <a:pt x="8428" y="4065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7" name="Google Shape;657;p25"/>
            <p:cNvSpPr/>
            <p:nvPr/>
          </p:nvSpPr>
          <p:spPr>
            <a:xfrm>
              <a:off x="2874" y="2243"/>
              <a:ext cx="53" cy="54"/>
            </a:xfrm>
            <a:custGeom>
              <a:rect b="b" l="l" r="r" t="t"/>
              <a:pathLst>
                <a:path extrusionOk="0" h="120000" w="120000">
                  <a:moveTo>
                    <a:pt x="70188" y="0"/>
                  </a:moveTo>
                  <a:lnTo>
                    <a:pt x="70188" y="0"/>
                  </a:lnTo>
                  <a:lnTo>
                    <a:pt x="81509" y="0"/>
                  </a:lnTo>
                  <a:lnTo>
                    <a:pt x="90566" y="4444"/>
                  </a:lnTo>
                  <a:lnTo>
                    <a:pt x="97358" y="13333"/>
                  </a:lnTo>
                  <a:lnTo>
                    <a:pt x="106415" y="20000"/>
                  </a:lnTo>
                  <a:lnTo>
                    <a:pt x="110943" y="31111"/>
                  </a:lnTo>
                  <a:lnTo>
                    <a:pt x="117735" y="42222"/>
                  </a:lnTo>
                  <a:lnTo>
                    <a:pt x="120000" y="55555"/>
                  </a:lnTo>
                  <a:lnTo>
                    <a:pt x="120000" y="66666"/>
                  </a:lnTo>
                  <a:lnTo>
                    <a:pt x="120000" y="80000"/>
                  </a:lnTo>
                  <a:lnTo>
                    <a:pt x="117735" y="91111"/>
                  </a:lnTo>
                  <a:lnTo>
                    <a:pt x="110943" y="100000"/>
                  </a:lnTo>
                  <a:lnTo>
                    <a:pt x="104150" y="108888"/>
                  </a:lnTo>
                  <a:lnTo>
                    <a:pt x="95094" y="113333"/>
                  </a:lnTo>
                  <a:lnTo>
                    <a:pt x="83773" y="117777"/>
                  </a:lnTo>
                  <a:lnTo>
                    <a:pt x="67924" y="120000"/>
                  </a:lnTo>
                  <a:lnTo>
                    <a:pt x="52075" y="117777"/>
                  </a:lnTo>
                  <a:lnTo>
                    <a:pt x="52075" y="117777"/>
                  </a:lnTo>
                  <a:lnTo>
                    <a:pt x="38490" y="111111"/>
                  </a:lnTo>
                  <a:lnTo>
                    <a:pt x="27169" y="106666"/>
                  </a:lnTo>
                  <a:lnTo>
                    <a:pt x="15849" y="97777"/>
                  </a:lnTo>
                  <a:lnTo>
                    <a:pt x="11320" y="91111"/>
                  </a:lnTo>
                  <a:lnTo>
                    <a:pt x="4528" y="82222"/>
                  </a:lnTo>
                  <a:lnTo>
                    <a:pt x="0" y="71111"/>
                  </a:lnTo>
                  <a:lnTo>
                    <a:pt x="0" y="60000"/>
                  </a:lnTo>
                  <a:lnTo>
                    <a:pt x="0" y="51111"/>
                  </a:lnTo>
                  <a:lnTo>
                    <a:pt x="2264" y="40000"/>
                  </a:lnTo>
                  <a:lnTo>
                    <a:pt x="9056" y="28888"/>
                  </a:lnTo>
                  <a:lnTo>
                    <a:pt x="13584" y="20000"/>
                  </a:lnTo>
                  <a:lnTo>
                    <a:pt x="22641" y="13333"/>
                  </a:lnTo>
                  <a:lnTo>
                    <a:pt x="31698" y="6666"/>
                  </a:lnTo>
                  <a:lnTo>
                    <a:pt x="43018" y="2222"/>
                  </a:lnTo>
                  <a:lnTo>
                    <a:pt x="54339" y="0"/>
                  </a:lnTo>
                  <a:lnTo>
                    <a:pt x="70188" y="0"/>
                  </a:lnTo>
                  <a:lnTo>
                    <a:pt x="70188" y="0"/>
                  </a:lnTo>
                  <a:close/>
                </a:path>
              </a:pathLst>
            </a:custGeom>
            <a:solidFill>
              <a:srgbClr val="FEDE5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8" name="Google Shape;658;p25"/>
            <p:cNvSpPr/>
            <p:nvPr/>
          </p:nvSpPr>
          <p:spPr>
            <a:xfrm>
              <a:off x="2868" y="2237"/>
              <a:ext cx="65" cy="66"/>
            </a:xfrm>
            <a:custGeom>
              <a:rect b="b" l="l" r="r" t="t"/>
              <a:pathLst>
                <a:path extrusionOk="0" h="120000" w="120000">
                  <a:moveTo>
                    <a:pt x="0" y="63636"/>
                  </a:moveTo>
                  <a:lnTo>
                    <a:pt x="0" y="63636"/>
                  </a:lnTo>
                  <a:lnTo>
                    <a:pt x="3692" y="76363"/>
                  </a:lnTo>
                  <a:lnTo>
                    <a:pt x="9230" y="87272"/>
                  </a:lnTo>
                  <a:lnTo>
                    <a:pt x="18461" y="98181"/>
                  </a:lnTo>
                  <a:lnTo>
                    <a:pt x="25846" y="107272"/>
                  </a:lnTo>
                  <a:lnTo>
                    <a:pt x="36923" y="112727"/>
                  </a:lnTo>
                  <a:lnTo>
                    <a:pt x="51692" y="118181"/>
                  </a:lnTo>
                  <a:lnTo>
                    <a:pt x="62769" y="120000"/>
                  </a:lnTo>
                  <a:lnTo>
                    <a:pt x="77538" y="118181"/>
                  </a:lnTo>
                  <a:lnTo>
                    <a:pt x="77538" y="118181"/>
                  </a:lnTo>
                  <a:lnTo>
                    <a:pt x="88615" y="114545"/>
                  </a:lnTo>
                  <a:lnTo>
                    <a:pt x="97846" y="110909"/>
                  </a:lnTo>
                  <a:lnTo>
                    <a:pt x="103384" y="103636"/>
                  </a:lnTo>
                  <a:lnTo>
                    <a:pt x="110769" y="98181"/>
                  </a:lnTo>
                  <a:lnTo>
                    <a:pt x="114461" y="89090"/>
                  </a:lnTo>
                  <a:lnTo>
                    <a:pt x="118153" y="78181"/>
                  </a:lnTo>
                  <a:lnTo>
                    <a:pt x="120000" y="69090"/>
                  </a:lnTo>
                  <a:lnTo>
                    <a:pt x="120000" y="58181"/>
                  </a:lnTo>
                  <a:lnTo>
                    <a:pt x="118153" y="47272"/>
                  </a:lnTo>
                  <a:lnTo>
                    <a:pt x="114461" y="38181"/>
                  </a:lnTo>
                  <a:lnTo>
                    <a:pt x="110769" y="30909"/>
                  </a:lnTo>
                  <a:lnTo>
                    <a:pt x="103384" y="21818"/>
                  </a:lnTo>
                  <a:lnTo>
                    <a:pt x="97846" y="12727"/>
                  </a:lnTo>
                  <a:lnTo>
                    <a:pt x="90461" y="5454"/>
                  </a:lnTo>
                  <a:lnTo>
                    <a:pt x="79384" y="1818"/>
                  </a:lnTo>
                  <a:lnTo>
                    <a:pt x="70153" y="0"/>
                  </a:lnTo>
                  <a:lnTo>
                    <a:pt x="70153" y="0"/>
                  </a:lnTo>
                  <a:lnTo>
                    <a:pt x="68307" y="0"/>
                  </a:lnTo>
                  <a:lnTo>
                    <a:pt x="68307" y="0"/>
                  </a:lnTo>
                  <a:lnTo>
                    <a:pt x="64615" y="0"/>
                  </a:lnTo>
                  <a:lnTo>
                    <a:pt x="64615" y="0"/>
                  </a:lnTo>
                  <a:lnTo>
                    <a:pt x="53538" y="1818"/>
                  </a:lnTo>
                  <a:lnTo>
                    <a:pt x="40615" y="3636"/>
                  </a:lnTo>
                  <a:lnTo>
                    <a:pt x="29538" y="10909"/>
                  </a:lnTo>
                  <a:lnTo>
                    <a:pt x="18461" y="16363"/>
                  </a:lnTo>
                  <a:lnTo>
                    <a:pt x="11076" y="25454"/>
                  </a:lnTo>
                  <a:lnTo>
                    <a:pt x="3692" y="36363"/>
                  </a:lnTo>
                  <a:lnTo>
                    <a:pt x="0" y="49090"/>
                  </a:lnTo>
                  <a:lnTo>
                    <a:pt x="0" y="63636"/>
                  </a:lnTo>
                  <a:lnTo>
                    <a:pt x="0" y="63636"/>
                  </a:lnTo>
                  <a:close/>
                  <a:moveTo>
                    <a:pt x="22153" y="58181"/>
                  </a:moveTo>
                  <a:lnTo>
                    <a:pt x="22153" y="58181"/>
                  </a:lnTo>
                  <a:lnTo>
                    <a:pt x="22153" y="49090"/>
                  </a:lnTo>
                  <a:lnTo>
                    <a:pt x="25846" y="43636"/>
                  </a:lnTo>
                  <a:lnTo>
                    <a:pt x="31384" y="34545"/>
                  </a:lnTo>
                  <a:lnTo>
                    <a:pt x="35076" y="30909"/>
                  </a:lnTo>
                  <a:lnTo>
                    <a:pt x="42461" y="25454"/>
                  </a:lnTo>
                  <a:lnTo>
                    <a:pt x="51692" y="21818"/>
                  </a:lnTo>
                  <a:lnTo>
                    <a:pt x="59076" y="21818"/>
                  </a:lnTo>
                  <a:lnTo>
                    <a:pt x="68307" y="20000"/>
                  </a:lnTo>
                  <a:lnTo>
                    <a:pt x="68307" y="20000"/>
                  </a:lnTo>
                  <a:lnTo>
                    <a:pt x="73846" y="21818"/>
                  </a:lnTo>
                  <a:lnTo>
                    <a:pt x="79384" y="23636"/>
                  </a:lnTo>
                  <a:lnTo>
                    <a:pt x="88615" y="34545"/>
                  </a:lnTo>
                  <a:lnTo>
                    <a:pt x="96000" y="45454"/>
                  </a:lnTo>
                  <a:lnTo>
                    <a:pt x="97846" y="60000"/>
                  </a:lnTo>
                  <a:lnTo>
                    <a:pt x="97846" y="74545"/>
                  </a:lnTo>
                  <a:lnTo>
                    <a:pt x="92307" y="87272"/>
                  </a:lnTo>
                  <a:lnTo>
                    <a:pt x="90461" y="90909"/>
                  </a:lnTo>
                  <a:lnTo>
                    <a:pt x="86769" y="92727"/>
                  </a:lnTo>
                  <a:lnTo>
                    <a:pt x="79384" y="98181"/>
                  </a:lnTo>
                  <a:lnTo>
                    <a:pt x="73846" y="98181"/>
                  </a:lnTo>
                  <a:lnTo>
                    <a:pt x="73846" y="98181"/>
                  </a:lnTo>
                  <a:lnTo>
                    <a:pt x="55384" y="96363"/>
                  </a:lnTo>
                  <a:lnTo>
                    <a:pt x="46153" y="92727"/>
                  </a:lnTo>
                  <a:lnTo>
                    <a:pt x="36923" y="89090"/>
                  </a:lnTo>
                  <a:lnTo>
                    <a:pt x="31384" y="81818"/>
                  </a:lnTo>
                  <a:lnTo>
                    <a:pt x="25846" y="76363"/>
                  </a:lnTo>
                  <a:lnTo>
                    <a:pt x="22153" y="69090"/>
                  </a:lnTo>
                  <a:lnTo>
                    <a:pt x="22153" y="58181"/>
                  </a:lnTo>
                  <a:lnTo>
                    <a:pt x="22153" y="581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9" name="Google Shape;659;p25"/>
            <p:cNvSpPr/>
            <p:nvPr/>
          </p:nvSpPr>
          <p:spPr>
            <a:xfrm>
              <a:off x="2804" y="2320"/>
              <a:ext cx="53" cy="54"/>
            </a:xfrm>
            <a:custGeom>
              <a:rect b="b" l="l" r="r" t="t"/>
              <a:pathLst>
                <a:path extrusionOk="0" h="120000" w="120000">
                  <a:moveTo>
                    <a:pt x="67924" y="0"/>
                  </a:moveTo>
                  <a:lnTo>
                    <a:pt x="67924" y="0"/>
                  </a:lnTo>
                  <a:lnTo>
                    <a:pt x="79245" y="2222"/>
                  </a:lnTo>
                  <a:lnTo>
                    <a:pt x="90566" y="6666"/>
                  </a:lnTo>
                  <a:lnTo>
                    <a:pt x="99622" y="15555"/>
                  </a:lnTo>
                  <a:lnTo>
                    <a:pt x="106415" y="22222"/>
                  </a:lnTo>
                  <a:lnTo>
                    <a:pt x="113207" y="33333"/>
                  </a:lnTo>
                  <a:lnTo>
                    <a:pt x="115471" y="44444"/>
                  </a:lnTo>
                  <a:lnTo>
                    <a:pt x="120000" y="57777"/>
                  </a:lnTo>
                  <a:lnTo>
                    <a:pt x="120000" y="68888"/>
                  </a:lnTo>
                  <a:lnTo>
                    <a:pt x="120000" y="82222"/>
                  </a:lnTo>
                  <a:lnTo>
                    <a:pt x="117735" y="93333"/>
                  </a:lnTo>
                  <a:lnTo>
                    <a:pt x="113207" y="102222"/>
                  </a:lnTo>
                  <a:lnTo>
                    <a:pt x="104150" y="111111"/>
                  </a:lnTo>
                  <a:lnTo>
                    <a:pt x="95094" y="115555"/>
                  </a:lnTo>
                  <a:lnTo>
                    <a:pt x="81509" y="120000"/>
                  </a:lnTo>
                  <a:lnTo>
                    <a:pt x="67924" y="120000"/>
                  </a:lnTo>
                  <a:lnTo>
                    <a:pt x="52075" y="115555"/>
                  </a:lnTo>
                  <a:lnTo>
                    <a:pt x="52075" y="115555"/>
                  </a:lnTo>
                  <a:lnTo>
                    <a:pt x="38490" y="113333"/>
                  </a:lnTo>
                  <a:lnTo>
                    <a:pt x="24905" y="108888"/>
                  </a:lnTo>
                  <a:lnTo>
                    <a:pt x="18113" y="100000"/>
                  </a:lnTo>
                  <a:lnTo>
                    <a:pt x="9056" y="93333"/>
                  </a:lnTo>
                  <a:lnTo>
                    <a:pt x="4528" y="82222"/>
                  </a:lnTo>
                  <a:lnTo>
                    <a:pt x="0" y="73333"/>
                  </a:lnTo>
                  <a:lnTo>
                    <a:pt x="0" y="62222"/>
                  </a:lnTo>
                  <a:lnTo>
                    <a:pt x="0" y="53333"/>
                  </a:lnTo>
                  <a:lnTo>
                    <a:pt x="4528" y="42222"/>
                  </a:lnTo>
                  <a:lnTo>
                    <a:pt x="9056" y="31111"/>
                  </a:lnTo>
                  <a:lnTo>
                    <a:pt x="13584" y="22222"/>
                  </a:lnTo>
                  <a:lnTo>
                    <a:pt x="22641" y="15555"/>
                  </a:lnTo>
                  <a:lnTo>
                    <a:pt x="31698" y="6666"/>
                  </a:lnTo>
                  <a:lnTo>
                    <a:pt x="40754" y="4444"/>
                  </a:lnTo>
                  <a:lnTo>
                    <a:pt x="54339" y="2222"/>
                  </a:lnTo>
                  <a:lnTo>
                    <a:pt x="67924" y="0"/>
                  </a:lnTo>
                  <a:lnTo>
                    <a:pt x="67924" y="0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0" name="Google Shape;660;p25"/>
            <p:cNvSpPr/>
            <p:nvPr/>
          </p:nvSpPr>
          <p:spPr>
            <a:xfrm>
              <a:off x="2798" y="2315"/>
              <a:ext cx="64" cy="65"/>
            </a:xfrm>
            <a:custGeom>
              <a:rect b="b" l="l" r="r" t="t"/>
              <a:pathLst>
                <a:path extrusionOk="0" h="120000" w="120000">
                  <a:moveTo>
                    <a:pt x="0" y="64615"/>
                  </a:moveTo>
                  <a:lnTo>
                    <a:pt x="0" y="64615"/>
                  </a:lnTo>
                  <a:lnTo>
                    <a:pt x="3750" y="77538"/>
                  </a:lnTo>
                  <a:lnTo>
                    <a:pt x="9375" y="88615"/>
                  </a:lnTo>
                  <a:lnTo>
                    <a:pt x="16875" y="99692"/>
                  </a:lnTo>
                  <a:lnTo>
                    <a:pt x="28125" y="108923"/>
                  </a:lnTo>
                  <a:lnTo>
                    <a:pt x="39375" y="114461"/>
                  </a:lnTo>
                  <a:lnTo>
                    <a:pt x="50625" y="120000"/>
                  </a:lnTo>
                  <a:lnTo>
                    <a:pt x="63750" y="120000"/>
                  </a:lnTo>
                  <a:lnTo>
                    <a:pt x="76875" y="120000"/>
                  </a:lnTo>
                  <a:lnTo>
                    <a:pt x="76875" y="120000"/>
                  </a:lnTo>
                  <a:lnTo>
                    <a:pt x="88125" y="116307"/>
                  </a:lnTo>
                  <a:lnTo>
                    <a:pt x="97500" y="112615"/>
                  </a:lnTo>
                  <a:lnTo>
                    <a:pt x="106875" y="105230"/>
                  </a:lnTo>
                  <a:lnTo>
                    <a:pt x="112500" y="97846"/>
                  </a:lnTo>
                  <a:lnTo>
                    <a:pt x="118125" y="88615"/>
                  </a:lnTo>
                  <a:lnTo>
                    <a:pt x="120000" y="79384"/>
                  </a:lnTo>
                  <a:lnTo>
                    <a:pt x="120000" y="70153"/>
                  </a:lnTo>
                  <a:lnTo>
                    <a:pt x="120000" y="59076"/>
                  </a:lnTo>
                  <a:lnTo>
                    <a:pt x="120000" y="48000"/>
                  </a:lnTo>
                  <a:lnTo>
                    <a:pt x="116250" y="38769"/>
                  </a:lnTo>
                  <a:lnTo>
                    <a:pt x="110625" y="27692"/>
                  </a:lnTo>
                  <a:lnTo>
                    <a:pt x="106875" y="20307"/>
                  </a:lnTo>
                  <a:lnTo>
                    <a:pt x="99375" y="12923"/>
                  </a:lnTo>
                  <a:lnTo>
                    <a:pt x="90000" y="5538"/>
                  </a:lnTo>
                  <a:lnTo>
                    <a:pt x="82500" y="1846"/>
                  </a:lnTo>
                  <a:lnTo>
                    <a:pt x="71250" y="0"/>
                  </a:lnTo>
                  <a:lnTo>
                    <a:pt x="71250" y="0"/>
                  </a:lnTo>
                  <a:lnTo>
                    <a:pt x="67500" y="0"/>
                  </a:lnTo>
                  <a:lnTo>
                    <a:pt x="67500" y="0"/>
                  </a:lnTo>
                  <a:lnTo>
                    <a:pt x="65625" y="0"/>
                  </a:lnTo>
                  <a:lnTo>
                    <a:pt x="65625" y="0"/>
                  </a:lnTo>
                  <a:lnTo>
                    <a:pt x="52500" y="0"/>
                  </a:lnTo>
                  <a:lnTo>
                    <a:pt x="41250" y="3692"/>
                  </a:lnTo>
                  <a:lnTo>
                    <a:pt x="30000" y="11076"/>
                  </a:lnTo>
                  <a:lnTo>
                    <a:pt x="18750" y="16615"/>
                  </a:lnTo>
                  <a:lnTo>
                    <a:pt x="9375" y="25846"/>
                  </a:lnTo>
                  <a:lnTo>
                    <a:pt x="5625" y="36923"/>
                  </a:lnTo>
                  <a:lnTo>
                    <a:pt x="0" y="49846"/>
                  </a:lnTo>
                  <a:lnTo>
                    <a:pt x="0" y="64615"/>
                  </a:lnTo>
                  <a:lnTo>
                    <a:pt x="0" y="64615"/>
                  </a:lnTo>
                  <a:close/>
                  <a:moveTo>
                    <a:pt x="22500" y="59076"/>
                  </a:moveTo>
                  <a:lnTo>
                    <a:pt x="22500" y="59076"/>
                  </a:lnTo>
                  <a:lnTo>
                    <a:pt x="22500" y="49846"/>
                  </a:lnTo>
                  <a:lnTo>
                    <a:pt x="26250" y="42461"/>
                  </a:lnTo>
                  <a:lnTo>
                    <a:pt x="30000" y="35076"/>
                  </a:lnTo>
                  <a:lnTo>
                    <a:pt x="37500" y="31384"/>
                  </a:lnTo>
                  <a:lnTo>
                    <a:pt x="43125" y="25846"/>
                  </a:lnTo>
                  <a:lnTo>
                    <a:pt x="52500" y="22153"/>
                  </a:lnTo>
                  <a:lnTo>
                    <a:pt x="60000" y="20307"/>
                  </a:lnTo>
                  <a:lnTo>
                    <a:pt x="67500" y="20307"/>
                  </a:lnTo>
                  <a:lnTo>
                    <a:pt x="67500" y="20307"/>
                  </a:lnTo>
                  <a:lnTo>
                    <a:pt x="75000" y="22153"/>
                  </a:lnTo>
                  <a:lnTo>
                    <a:pt x="82500" y="24000"/>
                  </a:lnTo>
                  <a:lnTo>
                    <a:pt x="90000" y="33230"/>
                  </a:lnTo>
                  <a:lnTo>
                    <a:pt x="97500" y="46153"/>
                  </a:lnTo>
                  <a:lnTo>
                    <a:pt x="99375" y="59076"/>
                  </a:lnTo>
                  <a:lnTo>
                    <a:pt x="99375" y="75692"/>
                  </a:lnTo>
                  <a:lnTo>
                    <a:pt x="95625" y="86769"/>
                  </a:lnTo>
                  <a:lnTo>
                    <a:pt x="90000" y="92307"/>
                  </a:lnTo>
                  <a:lnTo>
                    <a:pt x="86250" y="94153"/>
                  </a:lnTo>
                  <a:lnTo>
                    <a:pt x="82500" y="97846"/>
                  </a:lnTo>
                  <a:lnTo>
                    <a:pt x="75000" y="99692"/>
                  </a:lnTo>
                  <a:lnTo>
                    <a:pt x="75000" y="99692"/>
                  </a:lnTo>
                  <a:lnTo>
                    <a:pt x="54375" y="97846"/>
                  </a:lnTo>
                  <a:lnTo>
                    <a:pt x="48750" y="94153"/>
                  </a:lnTo>
                  <a:lnTo>
                    <a:pt x="39375" y="90461"/>
                  </a:lnTo>
                  <a:lnTo>
                    <a:pt x="31875" y="83076"/>
                  </a:lnTo>
                  <a:lnTo>
                    <a:pt x="26250" y="77538"/>
                  </a:lnTo>
                  <a:lnTo>
                    <a:pt x="22500" y="70153"/>
                  </a:lnTo>
                  <a:lnTo>
                    <a:pt x="22500" y="59076"/>
                  </a:lnTo>
                  <a:lnTo>
                    <a:pt x="22500" y="5907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1" name="Google Shape;661;p25"/>
            <p:cNvSpPr/>
            <p:nvPr/>
          </p:nvSpPr>
          <p:spPr>
            <a:xfrm>
              <a:off x="2708" y="2288"/>
              <a:ext cx="53" cy="54"/>
            </a:xfrm>
            <a:custGeom>
              <a:rect b="b" l="l" r="r" t="t"/>
              <a:pathLst>
                <a:path extrusionOk="0" h="120000" w="120000">
                  <a:moveTo>
                    <a:pt x="67924" y="0"/>
                  </a:moveTo>
                  <a:lnTo>
                    <a:pt x="67924" y="0"/>
                  </a:lnTo>
                  <a:lnTo>
                    <a:pt x="79245" y="4444"/>
                  </a:lnTo>
                  <a:lnTo>
                    <a:pt x="90566" y="8888"/>
                  </a:lnTo>
                  <a:lnTo>
                    <a:pt x="97358" y="17777"/>
                  </a:lnTo>
                  <a:lnTo>
                    <a:pt x="106415" y="24444"/>
                  </a:lnTo>
                  <a:lnTo>
                    <a:pt x="110943" y="35555"/>
                  </a:lnTo>
                  <a:lnTo>
                    <a:pt x="115471" y="46666"/>
                  </a:lnTo>
                  <a:lnTo>
                    <a:pt x="117735" y="60000"/>
                  </a:lnTo>
                  <a:lnTo>
                    <a:pt x="120000" y="71111"/>
                  </a:lnTo>
                  <a:lnTo>
                    <a:pt x="117735" y="84444"/>
                  </a:lnTo>
                  <a:lnTo>
                    <a:pt x="115471" y="93333"/>
                  </a:lnTo>
                  <a:lnTo>
                    <a:pt x="110943" y="102222"/>
                  </a:lnTo>
                  <a:lnTo>
                    <a:pt x="104150" y="111111"/>
                  </a:lnTo>
                  <a:lnTo>
                    <a:pt x="92830" y="117777"/>
                  </a:lnTo>
                  <a:lnTo>
                    <a:pt x="81509" y="120000"/>
                  </a:lnTo>
                  <a:lnTo>
                    <a:pt x="67924" y="120000"/>
                  </a:lnTo>
                  <a:lnTo>
                    <a:pt x="49811" y="117777"/>
                  </a:lnTo>
                  <a:lnTo>
                    <a:pt x="49811" y="117777"/>
                  </a:lnTo>
                  <a:lnTo>
                    <a:pt x="36226" y="115555"/>
                  </a:lnTo>
                  <a:lnTo>
                    <a:pt x="24905" y="111111"/>
                  </a:lnTo>
                  <a:lnTo>
                    <a:pt x="15849" y="102222"/>
                  </a:lnTo>
                  <a:lnTo>
                    <a:pt x="9056" y="93333"/>
                  </a:lnTo>
                  <a:lnTo>
                    <a:pt x="2264" y="84444"/>
                  </a:lnTo>
                  <a:lnTo>
                    <a:pt x="0" y="73333"/>
                  </a:lnTo>
                  <a:lnTo>
                    <a:pt x="0" y="64444"/>
                  </a:lnTo>
                  <a:lnTo>
                    <a:pt x="0" y="53333"/>
                  </a:lnTo>
                  <a:lnTo>
                    <a:pt x="2264" y="44444"/>
                  </a:lnTo>
                  <a:lnTo>
                    <a:pt x="9056" y="33333"/>
                  </a:lnTo>
                  <a:lnTo>
                    <a:pt x="13584" y="24444"/>
                  </a:lnTo>
                  <a:lnTo>
                    <a:pt x="22641" y="17777"/>
                  </a:lnTo>
                  <a:lnTo>
                    <a:pt x="29433" y="8888"/>
                  </a:lnTo>
                  <a:lnTo>
                    <a:pt x="40754" y="6666"/>
                  </a:lnTo>
                  <a:lnTo>
                    <a:pt x="54339" y="0"/>
                  </a:lnTo>
                  <a:lnTo>
                    <a:pt x="67924" y="0"/>
                  </a:lnTo>
                  <a:lnTo>
                    <a:pt x="67924" y="0"/>
                  </a:lnTo>
                  <a:close/>
                </a:path>
              </a:pathLst>
            </a:custGeom>
            <a:solidFill>
              <a:srgbClr val="8ADB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2" name="Google Shape;662;p25"/>
            <p:cNvSpPr/>
            <p:nvPr/>
          </p:nvSpPr>
          <p:spPr>
            <a:xfrm>
              <a:off x="2702" y="2284"/>
              <a:ext cx="64" cy="64"/>
            </a:xfrm>
            <a:custGeom>
              <a:rect b="b" l="l" r="r" t="t"/>
              <a:pathLst>
                <a:path extrusionOk="0" h="120000" w="120000">
                  <a:moveTo>
                    <a:pt x="0" y="63750"/>
                  </a:moveTo>
                  <a:lnTo>
                    <a:pt x="0" y="63750"/>
                  </a:lnTo>
                  <a:lnTo>
                    <a:pt x="1875" y="78750"/>
                  </a:lnTo>
                  <a:lnTo>
                    <a:pt x="9375" y="90000"/>
                  </a:lnTo>
                  <a:lnTo>
                    <a:pt x="16875" y="101250"/>
                  </a:lnTo>
                  <a:lnTo>
                    <a:pt x="28125" y="106875"/>
                  </a:lnTo>
                  <a:lnTo>
                    <a:pt x="39375" y="114375"/>
                  </a:lnTo>
                  <a:lnTo>
                    <a:pt x="50625" y="118125"/>
                  </a:lnTo>
                  <a:lnTo>
                    <a:pt x="63750" y="120000"/>
                  </a:lnTo>
                  <a:lnTo>
                    <a:pt x="76875" y="120000"/>
                  </a:lnTo>
                  <a:lnTo>
                    <a:pt x="76875" y="120000"/>
                  </a:lnTo>
                  <a:lnTo>
                    <a:pt x="88125" y="118125"/>
                  </a:lnTo>
                  <a:lnTo>
                    <a:pt x="97500" y="114375"/>
                  </a:lnTo>
                  <a:lnTo>
                    <a:pt x="106875" y="106875"/>
                  </a:lnTo>
                  <a:lnTo>
                    <a:pt x="110625" y="97500"/>
                  </a:lnTo>
                  <a:lnTo>
                    <a:pt x="116250" y="90000"/>
                  </a:lnTo>
                  <a:lnTo>
                    <a:pt x="120000" y="80625"/>
                  </a:lnTo>
                  <a:lnTo>
                    <a:pt x="120000" y="69375"/>
                  </a:lnTo>
                  <a:lnTo>
                    <a:pt x="120000" y="60000"/>
                  </a:lnTo>
                  <a:lnTo>
                    <a:pt x="120000" y="48750"/>
                  </a:lnTo>
                  <a:lnTo>
                    <a:pt x="116250" y="39375"/>
                  </a:lnTo>
                  <a:lnTo>
                    <a:pt x="110625" y="28125"/>
                  </a:lnTo>
                  <a:lnTo>
                    <a:pt x="106875" y="18750"/>
                  </a:lnTo>
                  <a:lnTo>
                    <a:pt x="99375" y="13125"/>
                  </a:lnTo>
                  <a:lnTo>
                    <a:pt x="90000" y="5625"/>
                  </a:lnTo>
                  <a:lnTo>
                    <a:pt x="80625" y="1875"/>
                  </a:lnTo>
                  <a:lnTo>
                    <a:pt x="69375" y="0"/>
                  </a:lnTo>
                  <a:lnTo>
                    <a:pt x="69375" y="0"/>
                  </a:lnTo>
                  <a:lnTo>
                    <a:pt x="67500" y="0"/>
                  </a:lnTo>
                  <a:lnTo>
                    <a:pt x="67500" y="0"/>
                  </a:lnTo>
                  <a:lnTo>
                    <a:pt x="65625" y="0"/>
                  </a:lnTo>
                  <a:lnTo>
                    <a:pt x="65625" y="0"/>
                  </a:lnTo>
                  <a:lnTo>
                    <a:pt x="52500" y="0"/>
                  </a:lnTo>
                  <a:lnTo>
                    <a:pt x="41250" y="3750"/>
                  </a:lnTo>
                  <a:lnTo>
                    <a:pt x="28125" y="11250"/>
                  </a:lnTo>
                  <a:lnTo>
                    <a:pt x="18750" y="16875"/>
                  </a:lnTo>
                  <a:lnTo>
                    <a:pt x="9375" y="26250"/>
                  </a:lnTo>
                  <a:lnTo>
                    <a:pt x="5625" y="37500"/>
                  </a:lnTo>
                  <a:lnTo>
                    <a:pt x="0" y="50625"/>
                  </a:lnTo>
                  <a:lnTo>
                    <a:pt x="0" y="63750"/>
                  </a:lnTo>
                  <a:lnTo>
                    <a:pt x="0" y="63750"/>
                  </a:lnTo>
                  <a:close/>
                  <a:moveTo>
                    <a:pt x="20625" y="60000"/>
                  </a:moveTo>
                  <a:lnTo>
                    <a:pt x="20625" y="60000"/>
                  </a:lnTo>
                  <a:lnTo>
                    <a:pt x="22500" y="50625"/>
                  </a:lnTo>
                  <a:lnTo>
                    <a:pt x="24375" y="41250"/>
                  </a:lnTo>
                  <a:lnTo>
                    <a:pt x="30000" y="35625"/>
                  </a:lnTo>
                  <a:lnTo>
                    <a:pt x="35625" y="30000"/>
                  </a:lnTo>
                  <a:lnTo>
                    <a:pt x="43125" y="26250"/>
                  </a:lnTo>
                  <a:lnTo>
                    <a:pt x="50625" y="22500"/>
                  </a:lnTo>
                  <a:lnTo>
                    <a:pt x="58125" y="18750"/>
                  </a:lnTo>
                  <a:lnTo>
                    <a:pt x="67500" y="18750"/>
                  </a:lnTo>
                  <a:lnTo>
                    <a:pt x="67500" y="18750"/>
                  </a:lnTo>
                  <a:lnTo>
                    <a:pt x="75000" y="22500"/>
                  </a:lnTo>
                  <a:lnTo>
                    <a:pt x="80625" y="24375"/>
                  </a:lnTo>
                  <a:lnTo>
                    <a:pt x="90000" y="33750"/>
                  </a:lnTo>
                  <a:lnTo>
                    <a:pt x="97500" y="46875"/>
                  </a:lnTo>
                  <a:lnTo>
                    <a:pt x="99375" y="60000"/>
                  </a:lnTo>
                  <a:lnTo>
                    <a:pt x="99375" y="75000"/>
                  </a:lnTo>
                  <a:lnTo>
                    <a:pt x="95625" y="86250"/>
                  </a:lnTo>
                  <a:lnTo>
                    <a:pt x="90000" y="91875"/>
                  </a:lnTo>
                  <a:lnTo>
                    <a:pt x="86250" y="95625"/>
                  </a:lnTo>
                  <a:lnTo>
                    <a:pt x="78750" y="97500"/>
                  </a:lnTo>
                  <a:lnTo>
                    <a:pt x="73125" y="101250"/>
                  </a:lnTo>
                  <a:lnTo>
                    <a:pt x="73125" y="101250"/>
                  </a:lnTo>
                  <a:lnTo>
                    <a:pt x="54375" y="97500"/>
                  </a:lnTo>
                  <a:lnTo>
                    <a:pt x="45000" y="93750"/>
                  </a:lnTo>
                  <a:lnTo>
                    <a:pt x="39375" y="91875"/>
                  </a:lnTo>
                  <a:lnTo>
                    <a:pt x="31875" y="84375"/>
                  </a:lnTo>
                  <a:lnTo>
                    <a:pt x="24375" y="78750"/>
                  </a:lnTo>
                  <a:lnTo>
                    <a:pt x="22500" y="69375"/>
                  </a:lnTo>
                  <a:lnTo>
                    <a:pt x="20625" y="60000"/>
                  </a:lnTo>
                  <a:lnTo>
                    <a:pt x="20625" y="60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3" name="Google Shape;663;p25"/>
            <p:cNvSpPr/>
            <p:nvPr/>
          </p:nvSpPr>
          <p:spPr>
            <a:xfrm>
              <a:off x="2675" y="2200"/>
              <a:ext cx="52" cy="54"/>
            </a:xfrm>
            <a:custGeom>
              <a:rect b="b" l="l" r="r" t="t"/>
              <a:pathLst>
                <a:path extrusionOk="0" h="120000" w="120000">
                  <a:moveTo>
                    <a:pt x="71538" y="0"/>
                  </a:moveTo>
                  <a:lnTo>
                    <a:pt x="71538" y="0"/>
                  </a:lnTo>
                  <a:lnTo>
                    <a:pt x="83076" y="2222"/>
                  </a:lnTo>
                  <a:lnTo>
                    <a:pt x="90000" y="6666"/>
                  </a:lnTo>
                  <a:lnTo>
                    <a:pt x="99230" y="13333"/>
                  </a:lnTo>
                  <a:lnTo>
                    <a:pt x="106153" y="22222"/>
                  </a:lnTo>
                  <a:lnTo>
                    <a:pt x="113076" y="33333"/>
                  </a:lnTo>
                  <a:lnTo>
                    <a:pt x="117692" y="44444"/>
                  </a:lnTo>
                  <a:lnTo>
                    <a:pt x="120000" y="55555"/>
                  </a:lnTo>
                  <a:lnTo>
                    <a:pt x="120000" y="68888"/>
                  </a:lnTo>
                  <a:lnTo>
                    <a:pt x="120000" y="80000"/>
                  </a:lnTo>
                  <a:lnTo>
                    <a:pt x="117692" y="88888"/>
                  </a:lnTo>
                  <a:lnTo>
                    <a:pt x="113076" y="100000"/>
                  </a:lnTo>
                  <a:lnTo>
                    <a:pt x="106153" y="108888"/>
                  </a:lnTo>
                  <a:lnTo>
                    <a:pt x="96923" y="113333"/>
                  </a:lnTo>
                  <a:lnTo>
                    <a:pt x="85384" y="120000"/>
                  </a:lnTo>
                  <a:lnTo>
                    <a:pt x="69230" y="120000"/>
                  </a:lnTo>
                  <a:lnTo>
                    <a:pt x="50769" y="115555"/>
                  </a:lnTo>
                  <a:lnTo>
                    <a:pt x="50769" y="115555"/>
                  </a:lnTo>
                  <a:lnTo>
                    <a:pt x="36923" y="113333"/>
                  </a:lnTo>
                  <a:lnTo>
                    <a:pt x="27692" y="106666"/>
                  </a:lnTo>
                  <a:lnTo>
                    <a:pt x="16153" y="100000"/>
                  </a:lnTo>
                  <a:lnTo>
                    <a:pt x="9230" y="88888"/>
                  </a:lnTo>
                  <a:lnTo>
                    <a:pt x="4615" y="82222"/>
                  </a:lnTo>
                  <a:lnTo>
                    <a:pt x="2307" y="71111"/>
                  </a:lnTo>
                  <a:lnTo>
                    <a:pt x="0" y="60000"/>
                  </a:lnTo>
                  <a:lnTo>
                    <a:pt x="0" y="48888"/>
                  </a:lnTo>
                  <a:lnTo>
                    <a:pt x="2307" y="40000"/>
                  </a:lnTo>
                  <a:lnTo>
                    <a:pt x="6923" y="31111"/>
                  </a:lnTo>
                  <a:lnTo>
                    <a:pt x="13846" y="20000"/>
                  </a:lnTo>
                  <a:lnTo>
                    <a:pt x="20769" y="13333"/>
                  </a:lnTo>
                  <a:lnTo>
                    <a:pt x="32307" y="6666"/>
                  </a:lnTo>
                  <a:lnTo>
                    <a:pt x="43846" y="2222"/>
                  </a:lnTo>
                  <a:lnTo>
                    <a:pt x="57692" y="0"/>
                  </a:lnTo>
                  <a:lnTo>
                    <a:pt x="71538" y="0"/>
                  </a:lnTo>
                  <a:lnTo>
                    <a:pt x="71538" y="0"/>
                  </a:lnTo>
                  <a:close/>
                </a:path>
              </a:pathLst>
            </a:custGeom>
            <a:solidFill>
              <a:srgbClr val="00A0C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4" name="Google Shape;664;p25"/>
            <p:cNvSpPr/>
            <p:nvPr/>
          </p:nvSpPr>
          <p:spPr>
            <a:xfrm>
              <a:off x="2670" y="2194"/>
              <a:ext cx="63" cy="66"/>
            </a:xfrm>
            <a:custGeom>
              <a:rect b="b" l="l" r="r" t="t"/>
              <a:pathLst>
                <a:path extrusionOk="0" h="120000" w="120000">
                  <a:moveTo>
                    <a:pt x="0" y="61818"/>
                  </a:moveTo>
                  <a:lnTo>
                    <a:pt x="0" y="61818"/>
                  </a:lnTo>
                  <a:lnTo>
                    <a:pt x="1904" y="76363"/>
                  </a:lnTo>
                  <a:lnTo>
                    <a:pt x="5714" y="89090"/>
                  </a:lnTo>
                  <a:lnTo>
                    <a:pt x="15238" y="98181"/>
                  </a:lnTo>
                  <a:lnTo>
                    <a:pt x="24761" y="105454"/>
                  </a:lnTo>
                  <a:lnTo>
                    <a:pt x="36190" y="112727"/>
                  </a:lnTo>
                  <a:lnTo>
                    <a:pt x="49523" y="116363"/>
                  </a:lnTo>
                  <a:lnTo>
                    <a:pt x="62857" y="120000"/>
                  </a:lnTo>
                  <a:lnTo>
                    <a:pt x="78095" y="120000"/>
                  </a:lnTo>
                  <a:lnTo>
                    <a:pt x="78095" y="120000"/>
                  </a:lnTo>
                  <a:lnTo>
                    <a:pt x="89523" y="114545"/>
                  </a:lnTo>
                  <a:lnTo>
                    <a:pt x="97142" y="110909"/>
                  </a:lnTo>
                  <a:lnTo>
                    <a:pt x="104761" y="103636"/>
                  </a:lnTo>
                  <a:lnTo>
                    <a:pt x="112380" y="98181"/>
                  </a:lnTo>
                  <a:lnTo>
                    <a:pt x="116190" y="89090"/>
                  </a:lnTo>
                  <a:lnTo>
                    <a:pt x="118095" y="80000"/>
                  </a:lnTo>
                  <a:lnTo>
                    <a:pt x="120000" y="69090"/>
                  </a:lnTo>
                  <a:lnTo>
                    <a:pt x="120000" y="58181"/>
                  </a:lnTo>
                  <a:lnTo>
                    <a:pt x="118095" y="49090"/>
                  </a:lnTo>
                  <a:lnTo>
                    <a:pt x="116190" y="38181"/>
                  </a:lnTo>
                  <a:lnTo>
                    <a:pt x="112380" y="29090"/>
                  </a:lnTo>
                  <a:lnTo>
                    <a:pt x="104761" y="21818"/>
                  </a:lnTo>
                  <a:lnTo>
                    <a:pt x="97142" y="12727"/>
                  </a:lnTo>
                  <a:lnTo>
                    <a:pt x="91428" y="7272"/>
                  </a:lnTo>
                  <a:lnTo>
                    <a:pt x="81904" y="3636"/>
                  </a:lnTo>
                  <a:lnTo>
                    <a:pt x="70476" y="0"/>
                  </a:lnTo>
                  <a:lnTo>
                    <a:pt x="70476" y="0"/>
                  </a:lnTo>
                  <a:lnTo>
                    <a:pt x="68571" y="0"/>
                  </a:lnTo>
                  <a:lnTo>
                    <a:pt x="68571" y="0"/>
                  </a:lnTo>
                  <a:lnTo>
                    <a:pt x="62857" y="0"/>
                  </a:lnTo>
                  <a:lnTo>
                    <a:pt x="62857" y="0"/>
                  </a:lnTo>
                  <a:lnTo>
                    <a:pt x="51428" y="1818"/>
                  </a:lnTo>
                  <a:lnTo>
                    <a:pt x="38095" y="5454"/>
                  </a:lnTo>
                  <a:lnTo>
                    <a:pt x="26666" y="10909"/>
                  </a:lnTo>
                  <a:lnTo>
                    <a:pt x="15238" y="18181"/>
                  </a:lnTo>
                  <a:lnTo>
                    <a:pt x="9523" y="27272"/>
                  </a:lnTo>
                  <a:lnTo>
                    <a:pt x="1904" y="38181"/>
                  </a:lnTo>
                  <a:lnTo>
                    <a:pt x="0" y="49090"/>
                  </a:lnTo>
                  <a:lnTo>
                    <a:pt x="0" y="61818"/>
                  </a:lnTo>
                  <a:lnTo>
                    <a:pt x="0" y="61818"/>
                  </a:lnTo>
                  <a:close/>
                  <a:moveTo>
                    <a:pt x="20952" y="60000"/>
                  </a:moveTo>
                  <a:lnTo>
                    <a:pt x="20952" y="60000"/>
                  </a:lnTo>
                  <a:lnTo>
                    <a:pt x="20952" y="50909"/>
                  </a:lnTo>
                  <a:lnTo>
                    <a:pt x="24761" y="43636"/>
                  </a:lnTo>
                  <a:lnTo>
                    <a:pt x="28571" y="36363"/>
                  </a:lnTo>
                  <a:lnTo>
                    <a:pt x="34285" y="29090"/>
                  </a:lnTo>
                  <a:lnTo>
                    <a:pt x="40000" y="25454"/>
                  </a:lnTo>
                  <a:lnTo>
                    <a:pt x="49523" y="23636"/>
                  </a:lnTo>
                  <a:lnTo>
                    <a:pt x="59047" y="21818"/>
                  </a:lnTo>
                  <a:lnTo>
                    <a:pt x="68571" y="21818"/>
                  </a:lnTo>
                  <a:lnTo>
                    <a:pt x="68571" y="21818"/>
                  </a:lnTo>
                  <a:lnTo>
                    <a:pt x="74285" y="21818"/>
                  </a:lnTo>
                  <a:lnTo>
                    <a:pt x="80000" y="25454"/>
                  </a:lnTo>
                  <a:lnTo>
                    <a:pt x="89523" y="34545"/>
                  </a:lnTo>
                  <a:lnTo>
                    <a:pt x="95238" y="47272"/>
                  </a:lnTo>
                  <a:lnTo>
                    <a:pt x="100952" y="60000"/>
                  </a:lnTo>
                  <a:lnTo>
                    <a:pt x="97142" y="72727"/>
                  </a:lnTo>
                  <a:lnTo>
                    <a:pt x="95238" y="87272"/>
                  </a:lnTo>
                  <a:lnTo>
                    <a:pt x="91428" y="90909"/>
                  </a:lnTo>
                  <a:lnTo>
                    <a:pt x="85714" y="94545"/>
                  </a:lnTo>
                  <a:lnTo>
                    <a:pt x="80000" y="98181"/>
                  </a:lnTo>
                  <a:lnTo>
                    <a:pt x="72380" y="98181"/>
                  </a:lnTo>
                  <a:lnTo>
                    <a:pt x="72380" y="98181"/>
                  </a:lnTo>
                  <a:lnTo>
                    <a:pt x="55238" y="94545"/>
                  </a:lnTo>
                  <a:lnTo>
                    <a:pt x="45714" y="92727"/>
                  </a:lnTo>
                  <a:lnTo>
                    <a:pt x="36190" y="89090"/>
                  </a:lnTo>
                  <a:lnTo>
                    <a:pt x="28571" y="83636"/>
                  </a:lnTo>
                  <a:lnTo>
                    <a:pt x="24761" y="78181"/>
                  </a:lnTo>
                  <a:lnTo>
                    <a:pt x="20952" y="69090"/>
                  </a:lnTo>
                  <a:lnTo>
                    <a:pt x="20952" y="60000"/>
                  </a:lnTo>
                  <a:lnTo>
                    <a:pt x="20952" y="60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5" name="Google Shape;665;p25"/>
            <p:cNvSpPr/>
            <p:nvPr/>
          </p:nvSpPr>
          <p:spPr>
            <a:xfrm>
              <a:off x="2745" y="2122"/>
              <a:ext cx="53" cy="54"/>
            </a:xfrm>
            <a:custGeom>
              <a:rect b="b" l="l" r="r" t="t"/>
              <a:pathLst>
                <a:path extrusionOk="0" h="120000" w="120000">
                  <a:moveTo>
                    <a:pt x="72452" y="0"/>
                  </a:moveTo>
                  <a:lnTo>
                    <a:pt x="72452" y="0"/>
                  </a:lnTo>
                  <a:lnTo>
                    <a:pt x="79245" y="0"/>
                  </a:lnTo>
                  <a:lnTo>
                    <a:pt x="90566" y="4444"/>
                  </a:lnTo>
                  <a:lnTo>
                    <a:pt x="99622" y="13333"/>
                  </a:lnTo>
                  <a:lnTo>
                    <a:pt x="106415" y="20000"/>
                  </a:lnTo>
                  <a:lnTo>
                    <a:pt x="113207" y="31111"/>
                  </a:lnTo>
                  <a:lnTo>
                    <a:pt x="117735" y="44444"/>
                  </a:lnTo>
                  <a:lnTo>
                    <a:pt x="120000" y="55555"/>
                  </a:lnTo>
                  <a:lnTo>
                    <a:pt x="120000" y="68888"/>
                  </a:lnTo>
                  <a:lnTo>
                    <a:pt x="120000" y="80000"/>
                  </a:lnTo>
                  <a:lnTo>
                    <a:pt x="117735" y="88888"/>
                  </a:lnTo>
                  <a:lnTo>
                    <a:pt x="113207" y="100000"/>
                  </a:lnTo>
                  <a:lnTo>
                    <a:pt x="104150" y="108888"/>
                  </a:lnTo>
                  <a:lnTo>
                    <a:pt x="97358" y="113333"/>
                  </a:lnTo>
                  <a:lnTo>
                    <a:pt x="83773" y="120000"/>
                  </a:lnTo>
                  <a:lnTo>
                    <a:pt x="70188" y="120000"/>
                  </a:lnTo>
                  <a:lnTo>
                    <a:pt x="52075" y="115555"/>
                  </a:lnTo>
                  <a:lnTo>
                    <a:pt x="52075" y="115555"/>
                  </a:lnTo>
                  <a:lnTo>
                    <a:pt x="38490" y="111111"/>
                  </a:lnTo>
                  <a:lnTo>
                    <a:pt x="27169" y="106666"/>
                  </a:lnTo>
                  <a:lnTo>
                    <a:pt x="18113" y="97777"/>
                  </a:lnTo>
                  <a:lnTo>
                    <a:pt x="9056" y="88888"/>
                  </a:lnTo>
                  <a:lnTo>
                    <a:pt x="6792" y="82222"/>
                  </a:lnTo>
                  <a:lnTo>
                    <a:pt x="0" y="71111"/>
                  </a:lnTo>
                  <a:lnTo>
                    <a:pt x="0" y="60000"/>
                  </a:lnTo>
                  <a:lnTo>
                    <a:pt x="0" y="48888"/>
                  </a:lnTo>
                  <a:lnTo>
                    <a:pt x="4528" y="40000"/>
                  </a:lnTo>
                  <a:lnTo>
                    <a:pt x="9056" y="28888"/>
                  </a:lnTo>
                  <a:lnTo>
                    <a:pt x="13584" y="20000"/>
                  </a:lnTo>
                  <a:lnTo>
                    <a:pt x="22641" y="13333"/>
                  </a:lnTo>
                  <a:lnTo>
                    <a:pt x="33962" y="6666"/>
                  </a:lnTo>
                  <a:lnTo>
                    <a:pt x="45283" y="2222"/>
                  </a:lnTo>
                  <a:lnTo>
                    <a:pt x="56603" y="0"/>
                  </a:lnTo>
                  <a:lnTo>
                    <a:pt x="72452" y="0"/>
                  </a:lnTo>
                  <a:lnTo>
                    <a:pt x="72452" y="0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6" name="Google Shape;666;p25"/>
            <p:cNvSpPr/>
            <p:nvPr/>
          </p:nvSpPr>
          <p:spPr>
            <a:xfrm>
              <a:off x="2739" y="2116"/>
              <a:ext cx="65" cy="66"/>
            </a:xfrm>
            <a:custGeom>
              <a:rect b="b" l="l" r="r" t="t"/>
              <a:pathLst>
                <a:path extrusionOk="0" h="120000" w="120000">
                  <a:moveTo>
                    <a:pt x="0" y="61818"/>
                  </a:moveTo>
                  <a:lnTo>
                    <a:pt x="0" y="61818"/>
                  </a:lnTo>
                  <a:lnTo>
                    <a:pt x="5538" y="76363"/>
                  </a:lnTo>
                  <a:lnTo>
                    <a:pt x="9230" y="87272"/>
                  </a:lnTo>
                  <a:lnTo>
                    <a:pt x="18461" y="98181"/>
                  </a:lnTo>
                  <a:lnTo>
                    <a:pt x="27692" y="105454"/>
                  </a:lnTo>
                  <a:lnTo>
                    <a:pt x="38769" y="112727"/>
                  </a:lnTo>
                  <a:lnTo>
                    <a:pt x="49846" y="116363"/>
                  </a:lnTo>
                  <a:lnTo>
                    <a:pt x="62769" y="120000"/>
                  </a:lnTo>
                  <a:lnTo>
                    <a:pt x="75692" y="116363"/>
                  </a:lnTo>
                  <a:lnTo>
                    <a:pt x="75692" y="116363"/>
                  </a:lnTo>
                  <a:lnTo>
                    <a:pt x="86769" y="114545"/>
                  </a:lnTo>
                  <a:lnTo>
                    <a:pt x="97846" y="110909"/>
                  </a:lnTo>
                  <a:lnTo>
                    <a:pt x="105230" y="103636"/>
                  </a:lnTo>
                  <a:lnTo>
                    <a:pt x="112615" y="98181"/>
                  </a:lnTo>
                  <a:lnTo>
                    <a:pt x="116307" y="89090"/>
                  </a:lnTo>
                  <a:lnTo>
                    <a:pt x="118153" y="78181"/>
                  </a:lnTo>
                  <a:lnTo>
                    <a:pt x="120000" y="69090"/>
                  </a:lnTo>
                  <a:lnTo>
                    <a:pt x="120000" y="58181"/>
                  </a:lnTo>
                  <a:lnTo>
                    <a:pt x="118153" y="47272"/>
                  </a:lnTo>
                  <a:lnTo>
                    <a:pt x="116307" y="38181"/>
                  </a:lnTo>
                  <a:lnTo>
                    <a:pt x="112615" y="29090"/>
                  </a:lnTo>
                  <a:lnTo>
                    <a:pt x="105230" y="21818"/>
                  </a:lnTo>
                  <a:lnTo>
                    <a:pt x="97846" y="12727"/>
                  </a:lnTo>
                  <a:lnTo>
                    <a:pt x="90461" y="5454"/>
                  </a:lnTo>
                  <a:lnTo>
                    <a:pt x="81230" y="1818"/>
                  </a:lnTo>
                  <a:lnTo>
                    <a:pt x="72000" y="0"/>
                  </a:lnTo>
                  <a:lnTo>
                    <a:pt x="72000" y="0"/>
                  </a:lnTo>
                  <a:lnTo>
                    <a:pt x="68307" y="0"/>
                  </a:lnTo>
                  <a:lnTo>
                    <a:pt x="68307" y="0"/>
                  </a:lnTo>
                  <a:lnTo>
                    <a:pt x="64615" y="0"/>
                  </a:lnTo>
                  <a:lnTo>
                    <a:pt x="64615" y="0"/>
                  </a:lnTo>
                  <a:lnTo>
                    <a:pt x="51692" y="1818"/>
                  </a:lnTo>
                  <a:lnTo>
                    <a:pt x="40615" y="3636"/>
                  </a:lnTo>
                  <a:lnTo>
                    <a:pt x="29538" y="10909"/>
                  </a:lnTo>
                  <a:lnTo>
                    <a:pt x="18461" y="16363"/>
                  </a:lnTo>
                  <a:lnTo>
                    <a:pt x="11076" y="27272"/>
                  </a:lnTo>
                  <a:lnTo>
                    <a:pt x="5538" y="38181"/>
                  </a:lnTo>
                  <a:lnTo>
                    <a:pt x="0" y="49090"/>
                  </a:lnTo>
                  <a:lnTo>
                    <a:pt x="0" y="61818"/>
                  </a:lnTo>
                  <a:lnTo>
                    <a:pt x="0" y="61818"/>
                  </a:lnTo>
                  <a:close/>
                  <a:moveTo>
                    <a:pt x="22153" y="58181"/>
                  </a:moveTo>
                  <a:lnTo>
                    <a:pt x="22153" y="58181"/>
                  </a:lnTo>
                  <a:lnTo>
                    <a:pt x="22153" y="49090"/>
                  </a:lnTo>
                  <a:lnTo>
                    <a:pt x="27692" y="43636"/>
                  </a:lnTo>
                  <a:lnTo>
                    <a:pt x="31384" y="36363"/>
                  </a:lnTo>
                  <a:lnTo>
                    <a:pt x="36923" y="29090"/>
                  </a:lnTo>
                  <a:lnTo>
                    <a:pt x="42461" y="25454"/>
                  </a:lnTo>
                  <a:lnTo>
                    <a:pt x="51692" y="21818"/>
                  </a:lnTo>
                  <a:lnTo>
                    <a:pt x="60923" y="21818"/>
                  </a:lnTo>
                  <a:lnTo>
                    <a:pt x="70153" y="18181"/>
                  </a:lnTo>
                  <a:lnTo>
                    <a:pt x="70153" y="18181"/>
                  </a:lnTo>
                  <a:lnTo>
                    <a:pt x="73846" y="21818"/>
                  </a:lnTo>
                  <a:lnTo>
                    <a:pt x="81230" y="23636"/>
                  </a:lnTo>
                  <a:lnTo>
                    <a:pt x="90461" y="34545"/>
                  </a:lnTo>
                  <a:lnTo>
                    <a:pt x="96000" y="45454"/>
                  </a:lnTo>
                  <a:lnTo>
                    <a:pt x="97846" y="60000"/>
                  </a:lnTo>
                  <a:lnTo>
                    <a:pt x="97846" y="72727"/>
                  </a:lnTo>
                  <a:lnTo>
                    <a:pt x="94153" y="87272"/>
                  </a:lnTo>
                  <a:lnTo>
                    <a:pt x="92307" y="90909"/>
                  </a:lnTo>
                  <a:lnTo>
                    <a:pt x="86769" y="94545"/>
                  </a:lnTo>
                  <a:lnTo>
                    <a:pt x="81230" y="98181"/>
                  </a:lnTo>
                  <a:lnTo>
                    <a:pt x="73846" y="98181"/>
                  </a:lnTo>
                  <a:lnTo>
                    <a:pt x="73846" y="98181"/>
                  </a:lnTo>
                  <a:lnTo>
                    <a:pt x="57230" y="94545"/>
                  </a:lnTo>
                  <a:lnTo>
                    <a:pt x="48000" y="92727"/>
                  </a:lnTo>
                  <a:lnTo>
                    <a:pt x="38769" y="89090"/>
                  </a:lnTo>
                  <a:lnTo>
                    <a:pt x="31384" y="81818"/>
                  </a:lnTo>
                  <a:lnTo>
                    <a:pt x="27692" y="76363"/>
                  </a:lnTo>
                  <a:lnTo>
                    <a:pt x="22153" y="69090"/>
                  </a:lnTo>
                  <a:lnTo>
                    <a:pt x="22153" y="58181"/>
                  </a:lnTo>
                  <a:lnTo>
                    <a:pt x="22153" y="581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7" name="Google Shape;667;p25"/>
            <p:cNvSpPr/>
            <p:nvPr/>
          </p:nvSpPr>
          <p:spPr>
            <a:xfrm>
              <a:off x="2784" y="2227"/>
              <a:ext cx="53" cy="54"/>
            </a:xfrm>
            <a:custGeom>
              <a:rect b="b" l="l" r="r" t="t"/>
              <a:pathLst>
                <a:path extrusionOk="0" h="120000" w="120000">
                  <a:moveTo>
                    <a:pt x="67924" y="0"/>
                  </a:moveTo>
                  <a:lnTo>
                    <a:pt x="67924" y="0"/>
                  </a:lnTo>
                  <a:lnTo>
                    <a:pt x="79245" y="2222"/>
                  </a:lnTo>
                  <a:lnTo>
                    <a:pt x="90566" y="8888"/>
                  </a:lnTo>
                  <a:lnTo>
                    <a:pt x="97358" y="15555"/>
                  </a:lnTo>
                  <a:lnTo>
                    <a:pt x="106415" y="24444"/>
                  </a:lnTo>
                  <a:lnTo>
                    <a:pt x="110943" y="35555"/>
                  </a:lnTo>
                  <a:lnTo>
                    <a:pt x="113207" y="46666"/>
                  </a:lnTo>
                  <a:lnTo>
                    <a:pt x="117735" y="60000"/>
                  </a:lnTo>
                  <a:lnTo>
                    <a:pt x="120000" y="68888"/>
                  </a:lnTo>
                  <a:lnTo>
                    <a:pt x="117735" y="82222"/>
                  </a:lnTo>
                  <a:lnTo>
                    <a:pt x="113207" y="93333"/>
                  </a:lnTo>
                  <a:lnTo>
                    <a:pt x="110943" y="102222"/>
                  </a:lnTo>
                  <a:lnTo>
                    <a:pt x="104150" y="113333"/>
                  </a:lnTo>
                  <a:lnTo>
                    <a:pt x="95094" y="117777"/>
                  </a:lnTo>
                  <a:lnTo>
                    <a:pt x="81509" y="120000"/>
                  </a:lnTo>
                  <a:lnTo>
                    <a:pt x="67924" y="120000"/>
                  </a:lnTo>
                  <a:lnTo>
                    <a:pt x="49811" y="117777"/>
                  </a:lnTo>
                  <a:lnTo>
                    <a:pt x="49811" y="117777"/>
                  </a:lnTo>
                  <a:lnTo>
                    <a:pt x="36226" y="115555"/>
                  </a:lnTo>
                  <a:lnTo>
                    <a:pt x="24905" y="108888"/>
                  </a:lnTo>
                  <a:lnTo>
                    <a:pt x="15849" y="102222"/>
                  </a:lnTo>
                  <a:lnTo>
                    <a:pt x="9056" y="93333"/>
                  </a:lnTo>
                  <a:lnTo>
                    <a:pt x="2264" y="82222"/>
                  </a:lnTo>
                  <a:lnTo>
                    <a:pt x="0" y="75555"/>
                  </a:lnTo>
                  <a:lnTo>
                    <a:pt x="0" y="64444"/>
                  </a:lnTo>
                  <a:lnTo>
                    <a:pt x="0" y="53333"/>
                  </a:lnTo>
                  <a:lnTo>
                    <a:pt x="2264" y="42222"/>
                  </a:lnTo>
                  <a:lnTo>
                    <a:pt x="9056" y="33333"/>
                  </a:lnTo>
                  <a:lnTo>
                    <a:pt x="13584" y="24444"/>
                  </a:lnTo>
                  <a:lnTo>
                    <a:pt x="22641" y="15555"/>
                  </a:lnTo>
                  <a:lnTo>
                    <a:pt x="29433" y="8888"/>
                  </a:lnTo>
                  <a:lnTo>
                    <a:pt x="40754" y="6666"/>
                  </a:lnTo>
                  <a:lnTo>
                    <a:pt x="54339" y="2222"/>
                  </a:lnTo>
                  <a:lnTo>
                    <a:pt x="67924" y="0"/>
                  </a:lnTo>
                  <a:lnTo>
                    <a:pt x="67924" y="0"/>
                  </a:lnTo>
                  <a:close/>
                </a:path>
              </a:pathLst>
            </a:custGeom>
            <a:solidFill>
              <a:srgbClr val="73BE1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8" name="Google Shape;668;p25"/>
            <p:cNvSpPr/>
            <p:nvPr/>
          </p:nvSpPr>
          <p:spPr>
            <a:xfrm>
              <a:off x="2778" y="2222"/>
              <a:ext cx="64" cy="65"/>
            </a:xfrm>
            <a:custGeom>
              <a:rect b="b" l="l" r="r" t="t"/>
              <a:pathLst>
                <a:path extrusionOk="0" h="120000" w="120000">
                  <a:moveTo>
                    <a:pt x="0" y="64615"/>
                  </a:moveTo>
                  <a:lnTo>
                    <a:pt x="0" y="64615"/>
                  </a:lnTo>
                  <a:lnTo>
                    <a:pt x="1875" y="77538"/>
                  </a:lnTo>
                  <a:lnTo>
                    <a:pt x="9375" y="88615"/>
                  </a:lnTo>
                  <a:lnTo>
                    <a:pt x="15000" y="99692"/>
                  </a:lnTo>
                  <a:lnTo>
                    <a:pt x="26250" y="108923"/>
                  </a:lnTo>
                  <a:lnTo>
                    <a:pt x="37500" y="116307"/>
                  </a:lnTo>
                  <a:lnTo>
                    <a:pt x="48750" y="118153"/>
                  </a:lnTo>
                  <a:lnTo>
                    <a:pt x="63750" y="120000"/>
                  </a:lnTo>
                  <a:lnTo>
                    <a:pt x="76875" y="120000"/>
                  </a:lnTo>
                  <a:lnTo>
                    <a:pt x="76875" y="120000"/>
                  </a:lnTo>
                  <a:lnTo>
                    <a:pt x="88125" y="118153"/>
                  </a:lnTo>
                  <a:lnTo>
                    <a:pt x="97500" y="114461"/>
                  </a:lnTo>
                  <a:lnTo>
                    <a:pt x="105000" y="107076"/>
                  </a:lnTo>
                  <a:lnTo>
                    <a:pt x="112500" y="97846"/>
                  </a:lnTo>
                  <a:lnTo>
                    <a:pt x="114375" y="88615"/>
                  </a:lnTo>
                  <a:lnTo>
                    <a:pt x="120000" y="81230"/>
                  </a:lnTo>
                  <a:lnTo>
                    <a:pt x="120000" y="72000"/>
                  </a:lnTo>
                  <a:lnTo>
                    <a:pt x="120000" y="60923"/>
                  </a:lnTo>
                  <a:lnTo>
                    <a:pt x="120000" y="49846"/>
                  </a:lnTo>
                  <a:lnTo>
                    <a:pt x="114375" y="40615"/>
                  </a:lnTo>
                  <a:lnTo>
                    <a:pt x="110625" y="29538"/>
                  </a:lnTo>
                  <a:lnTo>
                    <a:pt x="105000" y="20307"/>
                  </a:lnTo>
                  <a:lnTo>
                    <a:pt x="99375" y="14769"/>
                  </a:lnTo>
                  <a:lnTo>
                    <a:pt x="90000" y="7384"/>
                  </a:lnTo>
                  <a:lnTo>
                    <a:pt x="80625" y="3692"/>
                  </a:lnTo>
                  <a:lnTo>
                    <a:pt x="69375" y="0"/>
                  </a:lnTo>
                  <a:lnTo>
                    <a:pt x="69375" y="0"/>
                  </a:lnTo>
                  <a:lnTo>
                    <a:pt x="67500" y="0"/>
                  </a:lnTo>
                  <a:lnTo>
                    <a:pt x="67500" y="0"/>
                  </a:lnTo>
                  <a:lnTo>
                    <a:pt x="65625" y="0"/>
                  </a:lnTo>
                  <a:lnTo>
                    <a:pt x="65625" y="0"/>
                  </a:lnTo>
                  <a:lnTo>
                    <a:pt x="52500" y="0"/>
                  </a:lnTo>
                  <a:lnTo>
                    <a:pt x="41250" y="5538"/>
                  </a:lnTo>
                  <a:lnTo>
                    <a:pt x="26250" y="11076"/>
                  </a:lnTo>
                  <a:lnTo>
                    <a:pt x="18750" y="18461"/>
                  </a:lnTo>
                  <a:lnTo>
                    <a:pt x="9375" y="27692"/>
                  </a:lnTo>
                  <a:lnTo>
                    <a:pt x="3750" y="38769"/>
                  </a:lnTo>
                  <a:lnTo>
                    <a:pt x="0" y="51692"/>
                  </a:lnTo>
                  <a:lnTo>
                    <a:pt x="0" y="64615"/>
                  </a:lnTo>
                  <a:lnTo>
                    <a:pt x="0" y="64615"/>
                  </a:lnTo>
                  <a:close/>
                  <a:moveTo>
                    <a:pt x="20625" y="60923"/>
                  </a:moveTo>
                  <a:lnTo>
                    <a:pt x="20625" y="60923"/>
                  </a:lnTo>
                  <a:lnTo>
                    <a:pt x="22500" y="51692"/>
                  </a:lnTo>
                  <a:lnTo>
                    <a:pt x="24375" y="42461"/>
                  </a:lnTo>
                  <a:lnTo>
                    <a:pt x="30000" y="36923"/>
                  </a:lnTo>
                  <a:lnTo>
                    <a:pt x="35625" y="31384"/>
                  </a:lnTo>
                  <a:lnTo>
                    <a:pt x="43125" y="27692"/>
                  </a:lnTo>
                  <a:lnTo>
                    <a:pt x="48750" y="22153"/>
                  </a:lnTo>
                  <a:lnTo>
                    <a:pt x="58125" y="20307"/>
                  </a:lnTo>
                  <a:lnTo>
                    <a:pt x="67500" y="20307"/>
                  </a:lnTo>
                  <a:lnTo>
                    <a:pt x="67500" y="20307"/>
                  </a:lnTo>
                  <a:lnTo>
                    <a:pt x="75000" y="22153"/>
                  </a:lnTo>
                  <a:lnTo>
                    <a:pt x="80625" y="25846"/>
                  </a:lnTo>
                  <a:lnTo>
                    <a:pt x="90000" y="33230"/>
                  </a:lnTo>
                  <a:lnTo>
                    <a:pt x="97500" y="48000"/>
                  </a:lnTo>
                  <a:lnTo>
                    <a:pt x="99375" y="60923"/>
                  </a:lnTo>
                  <a:lnTo>
                    <a:pt x="99375" y="75692"/>
                  </a:lnTo>
                  <a:lnTo>
                    <a:pt x="93750" y="86769"/>
                  </a:lnTo>
                  <a:lnTo>
                    <a:pt x="90000" y="94153"/>
                  </a:lnTo>
                  <a:lnTo>
                    <a:pt x="86250" y="96000"/>
                  </a:lnTo>
                  <a:lnTo>
                    <a:pt x="80625" y="97846"/>
                  </a:lnTo>
                  <a:lnTo>
                    <a:pt x="71250" y="99692"/>
                  </a:lnTo>
                  <a:lnTo>
                    <a:pt x="71250" y="99692"/>
                  </a:lnTo>
                  <a:lnTo>
                    <a:pt x="54375" y="97846"/>
                  </a:lnTo>
                  <a:lnTo>
                    <a:pt x="45000" y="94153"/>
                  </a:lnTo>
                  <a:lnTo>
                    <a:pt x="37500" y="92307"/>
                  </a:lnTo>
                  <a:lnTo>
                    <a:pt x="31875" y="84923"/>
                  </a:lnTo>
                  <a:lnTo>
                    <a:pt x="24375" y="77538"/>
                  </a:lnTo>
                  <a:lnTo>
                    <a:pt x="22500" y="70153"/>
                  </a:lnTo>
                  <a:lnTo>
                    <a:pt x="20625" y="60923"/>
                  </a:lnTo>
                  <a:lnTo>
                    <a:pt x="20625" y="609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9" name="Google Shape;669;p25"/>
            <p:cNvSpPr/>
            <p:nvPr/>
          </p:nvSpPr>
          <p:spPr>
            <a:xfrm>
              <a:off x="2834" y="2138"/>
              <a:ext cx="53" cy="54"/>
            </a:xfrm>
            <a:custGeom>
              <a:rect b="b" l="l" r="r" t="t"/>
              <a:pathLst>
                <a:path extrusionOk="0" h="120000" w="120000">
                  <a:moveTo>
                    <a:pt x="67924" y="0"/>
                  </a:moveTo>
                  <a:lnTo>
                    <a:pt x="67924" y="0"/>
                  </a:lnTo>
                  <a:lnTo>
                    <a:pt x="79245" y="4444"/>
                  </a:lnTo>
                  <a:lnTo>
                    <a:pt x="90566" y="6666"/>
                  </a:lnTo>
                  <a:lnTo>
                    <a:pt x="99622" y="13333"/>
                  </a:lnTo>
                  <a:lnTo>
                    <a:pt x="106415" y="22222"/>
                  </a:lnTo>
                  <a:lnTo>
                    <a:pt x="113207" y="33333"/>
                  </a:lnTo>
                  <a:lnTo>
                    <a:pt x="115471" y="46666"/>
                  </a:lnTo>
                  <a:lnTo>
                    <a:pt x="120000" y="57777"/>
                  </a:lnTo>
                  <a:lnTo>
                    <a:pt x="120000" y="71111"/>
                  </a:lnTo>
                  <a:lnTo>
                    <a:pt x="120000" y="80000"/>
                  </a:lnTo>
                  <a:lnTo>
                    <a:pt x="117735" y="91111"/>
                  </a:lnTo>
                  <a:lnTo>
                    <a:pt x="113207" y="102222"/>
                  </a:lnTo>
                  <a:lnTo>
                    <a:pt x="104150" y="111111"/>
                  </a:lnTo>
                  <a:lnTo>
                    <a:pt x="95094" y="115555"/>
                  </a:lnTo>
                  <a:lnTo>
                    <a:pt x="81509" y="120000"/>
                  </a:lnTo>
                  <a:lnTo>
                    <a:pt x="67924" y="120000"/>
                  </a:lnTo>
                  <a:lnTo>
                    <a:pt x="52075" y="117777"/>
                  </a:lnTo>
                  <a:lnTo>
                    <a:pt x="52075" y="117777"/>
                  </a:lnTo>
                  <a:lnTo>
                    <a:pt x="38490" y="113333"/>
                  </a:lnTo>
                  <a:lnTo>
                    <a:pt x="24905" y="106666"/>
                  </a:lnTo>
                  <a:lnTo>
                    <a:pt x="18113" y="100000"/>
                  </a:lnTo>
                  <a:lnTo>
                    <a:pt x="9056" y="91111"/>
                  </a:lnTo>
                  <a:lnTo>
                    <a:pt x="4528" y="84444"/>
                  </a:lnTo>
                  <a:lnTo>
                    <a:pt x="0" y="73333"/>
                  </a:lnTo>
                  <a:lnTo>
                    <a:pt x="0" y="62222"/>
                  </a:lnTo>
                  <a:lnTo>
                    <a:pt x="0" y="51111"/>
                  </a:lnTo>
                  <a:lnTo>
                    <a:pt x="4528" y="40000"/>
                  </a:lnTo>
                  <a:lnTo>
                    <a:pt x="9056" y="31111"/>
                  </a:lnTo>
                  <a:lnTo>
                    <a:pt x="13584" y="22222"/>
                  </a:lnTo>
                  <a:lnTo>
                    <a:pt x="22641" y="13333"/>
                  </a:lnTo>
                  <a:lnTo>
                    <a:pt x="31698" y="8888"/>
                  </a:lnTo>
                  <a:lnTo>
                    <a:pt x="40754" y="4444"/>
                  </a:lnTo>
                  <a:lnTo>
                    <a:pt x="54339" y="0"/>
                  </a:lnTo>
                  <a:lnTo>
                    <a:pt x="67924" y="0"/>
                  </a:lnTo>
                  <a:lnTo>
                    <a:pt x="67924" y="0"/>
                  </a:lnTo>
                  <a:close/>
                </a:path>
              </a:pathLst>
            </a:custGeom>
            <a:solidFill>
              <a:srgbClr val="00A0C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0" name="Google Shape;670;p25"/>
            <p:cNvSpPr/>
            <p:nvPr/>
          </p:nvSpPr>
          <p:spPr>
            <a:xfrm>
              <a:off x="2828" y="2132"/>
              <a:ext cx="64" cy="66"/>
            </a:xfrm>
            <a:custGeom>
              <a:rect b="b" l="l" r="r" t="t"/>
              <a:pathLst>
                <a:path extrusionOk="0" h="120000" w="120000">
                  <a:moveTo>
                    <a:pt x="0" y="63636"/>
                  </a:moveTo>
                  <a:lnTo>
                    <a:pt x="0" y="63636"/>
                  </a:lnTo>
                  <a:lnTo>
                    <a:pt x="3750" y="76363"/>
                  </a:lnTo>
                  <a:lnTo>
                    <a:pt x="9375" y="87272"/>
                  </a:lnTo>
                  <a:lnTo>
                    <a:pt x="16875" y="98181"/>
                  </a:lnTo>
                  <a:lnTo>
                    <a:pt x="28125" y="107272"/>
                  </a:lnTo>
                  <a:lnTo>
                    <a:pt x="39375" y="114545"/>
                  </a:lnTo>
                  <a:lnTo>
                    <a:pt x="50625" y="118181"/>
                  </a:lnTo>
                  <a:lnTo>
                    <a:pt x="63750" y="120000"/>
                  </a:lnTo>
                  <a:lnTo>
                    <a:pt x="76875" y="118181"/>
                  </a:lnTo>
                  <a:lnTo>
                    <a:pt x="76875" y="118181"/>
                  </a:lnTo>
                  <a:lnTo>
                    <a:pt x="88125" y="116363"/>
                  </a:lnTo>
                  <a:lnTo>
                    <a:pt x="97500" y="112727"/>
                  </a:lnTo>
                  <a:lnTo>
                    <a:pt x="106875" y="105454"/>
                  </a:lnTo>
                  <a:lnTo>
                    <a:pt x="112500" y="98181"/>
                  </a:lnTo>
                  <a:lnTo>
                    <a:pt x="118125" y="90909"/>
                  </a:lnTo>
                  <a:lnTo>
                    <a:pt x="120000" y="80000"/>
                  </a:lnTo>
                  <a:lnTo>
                    <a:pt x="120000" y="70909"/>
                  </a:lnTo>
                  <a:lnTo>
                    <a:pt x="120000" y="60000"/>
                  </a:lnTo>
                  <a:lnTo>
                    <a:pt x="120000" y="50909"/>
                  </a:lnTo>
                  <a:lnTo>
                    <a:pt x="116250" y="40000"/>
                  </a:lnTo>
                  <a:lnTo>
                    <a:pt x="110625" y="30909"/>
                  </a:lnTo>
                  <a:lnTo>
                    <a:pt x="106875" y="21818"/>
                  </a:lnTo>
                  <a:lnTo>
                    <a:pt x="99375" y="14545"/>
                  </a:lnTo>
                  <a:lnTo>
                    <a:pt x="90000" y="7272"/>
                  </a:lnTo>
                  <a:lnTo>
                    <a:pt x="82500" y="3636"/>
                  </a:lnTo>
                  <a:lnTo>
                    <a:pt x="71250" y="0"/>
                  </a:lnTo>
                  <a:lnTo>
                    <a:pt x="71250" y="0"/>
                  </a:lnTo>
                  <a:lnTo>
                    <a:pt x="67500" y="0"/>
                  </a:lnTo>
                  <a:lnTo>
                    <a:pt x="67500" y="0"/>
                  </a:lnTo>
                  <a:lnTo>
                    <a:pt x="65625" y="0"/>
                  </a:lnTo>
                  <a:lnTo>
                    <a:pt x="65625" y="0"/>
                  </a:lnTo>
                  <a:lnTo>
                    <a:pt x="52500" y="3636"/>
                  </a:lnTo>
                  <a:lnTo>
                    <a:pt x="41250" y="5454"/>
                  </a:lnTo>
                  <a:lnTo>
                    <a:pt x="30000" y="10909"/>
                  </a:lnTo>
                  <a:lnTo>
                    <a:pt x="18750" y="18181"/>
                  </a:lnTo>
                  <a:lnTo>
                    <a:pt x="9375" y="29090"/>
                  </a:lnTo>
                  <a:lnTo>
                    <a:pt x="5625" y="40000"/>
                  </a:lnTo>
                  <a:lnTo>
                    <a:pt x="0" y="50909"/>
                  </a:lnTo>
                  <a:lnTo>
                    <a:pt x="0" y="63636"/>
                  </a:lnTo>
                  <a:lnTo>
                    <a:pt x="0" y="63636"/>
                  </a:lnTo>
                  <a:close/>
                  <a:moveTo>
                    <a:pt x="22500" y="61818"/>
                  </a:moveTo>
                  <a:lnTo>
                    <a:pt x="22500" y="61818"/>
                  </a:lnTo>
                  <a:lnTo>
                    <a:pt x="22500" y="50909"/>
                  </a:lnTo>
                  <a:lnTo>
                    <a:pt x="26250" y="43636"/>
                  </a:lnTo>
                  <a:lnTo>
                    <a:pt x="30000" y="38181"/>
                  </a:lnTo>
                  <a:lnTo>
                    <a:pt x="37500" y="30909"/>
                  </a:lnTo>
                  <a:lnTo>
                    <a:pt x="43125" y="27272"/>
                  </a:lnTo>
                  <a:lnTo>
                    <a:pt x="52500" y="25454"/>
                  </a:lnTo>
                  <a:lnTo>
                    <a:pt x="60000" y="21818"/>
                  </a:lnTo>
                  <a:lnTo>
                    <a:pt x="67500" y="20000"/>
                  </a:lnTo>
                  <a:lnTo>
                    <a:pt x="67500" y="20000"/>
                  </a:lnTo>
                  <a:lnTo>
                    <a:pt x="75000" y="21818"/>
                  </a:lnTo>
                  <a:lnTo>
                    <a:pt x="82500" y="25454"/>
                  </a:lnTo>
                  <a:lnTo>
                    <a:pt x="90000" y="36363"/>
                  </a:lnTo>
                  <a:lnTo>
                    <a:pt x="97500" y="47272"/>
                  </a:lnTo>
                  <a:lnTo>
                    <a:pt x="99375" y="61818"/>
                  </a:lnTo>
                  <a:lnTo>
                    <a:pt x="99375" y="74545"/>
                  </a:lnTo>
                  <a:lnTo>
                    <a:pt x="95625" y="87272"/>
                  </a:lnTo>
                  <a:lnTo>
                    <a:pt x="90000" y="92727"/>
                  </a:lnTo>
                  <a:lnTo>
                    <a:pt x="86250" y="96363"/>
                  </a:lnTo>
                  <a:lnTo>
                    <a:pt x="82500" y="98181"/>
                  </a:lnTo>
                  <a:lnTo>
                    <a:pt x="75000" y="98181"/>
                  </a:lnTo>
                  <a:lnTo>
                    <a:pt x="75000" y="98181"/>
                  </a:lnTo>
                  <a:lnTo>
                    <a:pt x="54375" y="96363"/>
                  </a:lnTo>
                  <a:lnTo>
                    <a:pt x="48750" y="94545"/>
                  </a:lnTo>
                  <a:lnTo>
                    <a:pt x="39375" y="90909"/>
                  </a:lnTo>
                  <a:lnTo>
                    <a:pt x="31875" y="85454"/>
                  </a:lnTo>
                  <a:lnTo>
                    <a:pt x="26250" y="76363"/>
                  </a:lnTo>
                  <a:lnTo>
                    <a:pt x="22500" y="70909"/>
                  </a:lnTo>
                  <a:lnTo>
                    <a:pt x="22500" y="61818"/>
                  </a:lnTo>
                  <a:lnTo>
                    <a:pt x="22500" y="618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1" name="Google Shape;671;p25"/>
            <p:cNvSpPr/>
            <p:nvPr/>
          </p:nvSpPr>
          <p:spPr>
            <a:xfrm>
              <a:off x="2593" y="1353"/>
              <a:ext cx="687" cy="669"/>
            </a:xfrm>
            <a:custGeom>
              <a:rect b="b" l="l" r="r" t="t"/>
              <a:pathLst>
                <a:path extrusionOk="0" h="120000" w="120000">
                  <a:moveTo>
                    <a:pt x="111790" y="34798"/>
                  </a:moveTo>
                  <a:lnTo>
                    <a:pt x="111790" y="34798"/>
                  </a:lnTo>
                  <a:lnTo>
                    <a:pt x="113537" y="36950"/>
                  </a:lnTo>
                  <a:lnTo>
                    <a:pt x="114759" y="38744"/>
                  </a:lnTo>
                  <a:lnTo>
                    <a:pt x="115982" y="40717"/>
                  </a:lnTo>
                  <a:lnTo>
                    <a:pt x="117030" y="42869"/>
                  </a:lnTo>
                  <a:lnTo>
                    <a:pt x="117903" y="45022"/>
                  </a:lnTo>
                  <a:lnTo>
                    <a:pt x="118602" y="47174"/>
                  </a:lnTo>
                  <a:lnTo>
                    <a:pt x="119126" y="49147"/>
                  </a:lnTo>
                  <a:lnTo>
                    <a:pt x="119650" y="51300"/>
                  </a:lnTo>
                  <a:lnTo>
                    <a:pt x="119825" y="53632"/>
                  </a:lnTo>
                  <a:lnTo>
                    <a:pt x="120000" y="55784"/>
                  </a:lnTo>
                  <a:lnTo>
                    <a:pt x="120000" y="60089"/>
                  </a:lnTo>
                  <a:lnTo>
                    <a:pt x="119650" y="64394"/>
                  </a:lnTo>
                  <a:lnTo>
                    <a:pt x="118602" y="68699"/>
                  </a:lnTo>
                  <a:lnTo>
                    <a:pt x="117205" y="73004"/>
                  </a:lnTo>
                  <a:lnTo>
                    <a:pt x="115633" y="77130"/>
                  </a:lnTo>
                  <a:lnTo>
                    <a:pt x="113711" y="81076"/>
                  </a:lnTo>
                  <a:lnTo>
                    <a:pt x="111615" y="84843"/>
                  </a:lnTo>
                  <a:lnTo>
                    <a:pt x="109344" y="88609"/>
                  </a:lnTo>
                  <a:lnTo>
                    <a:pt x="106550" y="92017"/>
                  </a:lnTo>
                  <a:lnTo>
                    <a:pt x="104104" y="95246"/>
                  </a:lnTo>
                  <a:lnTo>
                    <a:pt x="101310" y="98295"/>
                  </a:lnTo>
                  <a:lnTo>
                    <a:pt x="101310" y="98295"/>
                  </a:lnTo>
                  <a:lnTo>
                    <a:pt x="97816" y="101704"/>
                  </a:lnTo>
                  <a:lnTo>
                    <a:pt x="93799" y="105112"/>
                  </a:lnTo>
                  <a:lnTo>
                    <a:pt x="89781" y="108520"/>
                  </a:lnTo>
                  <a:lnTo>
                    <a:pt x="85414" y="111569"/>
                  </a:lnTo>
                  <a:lnTo>
                    <a:pt x="80524" y="114439"/>
                  </a:lnTo>
                  <a:lnTo>
                    <a:pt x="78253" y="115515"/>
                  </a:lnTo>
                  <a:lnTo>
                    <a:pt x="75807" y="116591"/>
                  </a:lnTo>
                  <a:lnTo>
                    <a:pt x="73187" y="117668"/>
                  </a:lnTo>
                  <a:lnTo>
                    <a:pt x="70393" y="118206"/>
                  </a:lnTo>
                  <a:lnTo>
                    <a:pt x="67772" y="118923"/>
                  </a:lnTo>
                  <a:lnTo>
                    <a:pt x="64978" y="119641"/>
                  </a:lnTo>
                  <a:lnTo>
                    <a:pt x="62358" y="119820"/>
                  </a:lnTo>
                  <a:lnTo>
                    <a:pt x="59388" y="120000"/>
                  </a:lnTo>
                  <a:lnTo>
                    <a:pt x="56419" y="119820"/>
                  </a:lnTo>
                  <a:lnTo>
                    <a:pt x="53275" y="119282"/>
                  </a:lnTo>
                  <a:lnTo>
                    <a:pt x="50305" y="118923"/>
                  </a:lnTo>
                  <a:lnTo>
                    <a:pt x="47161" y="118026"/>
                  </a:lnTo>
                  <a:lnTo>
                    <a:pt x="44017" y="116950"/>
                  </a:lnTo>
                  <a:lnTo>
                    <a:pt x="40698" y="115695"/>
                  </a:lnTo>
                  <a:lnTo>
                    <a:pt x="37379" y="114260"/>
                  </a:lnTo>
                  <a:lnTo>
                    <a:pt x="34061" y="112286"/>
                  </a:lnTo>
                  <a:lnTo>
                    <a:pt x="30567" y="109955"/>
                  </a:lnTo>
                  <a:lnTo>
                    <a:pt x="27074" y="107443"/>
                  </a:lnTo>
                  <a:lnTo>
                    <a:pt x="23755" y="104573"/>
                  </a:lnTo>
                  <a:lnTo>
                    <a:pt x="19912" y="101524"/>
                  </a:lnTo>
                  <a:lnTo>
                    <a:pt x="16419" y="97757"/>
                  </a:lnTo>
                  <a:lnTo>
                    <a:pt x="12576" y="93991"/>
                  </a:lnTo>
                  <a:lnTo>
                    <a:pt x="12576" y="93991"/>
                  </a:lnTo>
                  <a:lnTo>
                    <a:pt x="10131" y="90941"/>
                  </a:lnTo>
                  <a:lnTo>
                    <a:pt x="7685" y="87892"/>
                  </a:lnTo>
                  <a:lnTo>
                    <a:pt x="5938" y="84843"/>
                  </a:lnTo>
                  <a:lnTo>
                    <a:pt x="4192" y="81793"/>
                  </a:lnTo>
                  <a:lnTo>
                    <a:pt x="2969" y="79103"/>
                  </a:lnTo>
                  <a:lnTo>
                    <a:pt x="1746" y="76053"/>
                  </a:lnTo>
                  <a:lnTo>
                    <a:pt x="1048" y="73183"/>
                  </a:lnTo>
                  <a:lnTo>
                    <a:pt x="349" y="70493"/>
                  </a:lnTo>
                  <a:lnTo>
                    <a:pt x="0" y="67802"/>
                  </a:lnTo>
                  <a:lnTo>
                    <a:pt x="0" y="65112"/>
                  </a:lnTo>
                  <a:lnTo>
                    <a:pt x="0" y="62421"/>
                  </a:lnTo>
                  <a:lnTo>
                    <a:pt x="349" y="59910"/>
                  </a:lnTo>
                  <a:lnTo>
                    <a:pt x="873" y="57399"/>
                  </a:lnTo>
                  <a:lnTo>
                    <a:pt x="1397" y="54708"/>
                  </a:lnTo>
                  <a:lnTo>
                    <a:pt x="2270" y="52376"/>
                  </a:lnTo>
                  <a:lnTo>
                    <a:pt x="3144" y="50044"/>
                  </a:lnTo>
                  <a:lnTo>
                    <a:pt x="5240" y="45560"/>
                  </a:lnTo>
                  <a:lnTo>
                    <a:pt x="7685" y="40896"/>
                  </a:lnTo>
                  <a:lnTo>
                    <a:pt x="10480" y="36950"/>
                  </a:lnTo>
                  <a:lnTo>
                    <a:pt x="13449" y="33004"/>
                  </a:lnTo>
                  <a:lnTo>
                    <a:pt x="16419" y="29596"/>
                  </a:lnTo>
                  <a:lnTo>
                    <a:pt x="19213" y="26188"/>
                  </a:lnTo>
                  <a:lnTo>
                    <a:pt x="24104" y="20448"/>
                  </a:lnTo>
                  <a:lnTo>
                    <a:pt x="24104" y="20448"/>
                  </a:lnTo>
                  <a:lnTo>
                    <a:pt x="28122" y="15964"/>
                  </a:lnTo>
                  <a:lnTo>
                    <a:pt x="32314" y="12017"/>
                  </a:lnTo>
                  <a:lnTo>
                    <a:pt x="36331" y="8789"/>
                  </a:lnTo>
                  <a:lnTo>
                    <a:pt x="40349" y="6098"/>
                  </a:lnTo>
                  <a:lnTo>
                    <a:pt x="44541" y="3766"/>
                  </a:lnTo>
                  <a:lnTo>
                    <a:pt x="48384" y="1973"/>
                  </a:lnTo>
                  <a:lnTo>
                    <a:pt x="52401" y="896"/>
                  </a:lnTo>
                  <a:lnTo>
                    <a:pt x="54497" y="538"/>
                  </a:lnTo>
                  <a:lnTo>
                    <a:pt x="56593" y="179"/>
                  </a:lnTo>
                  <a:lnTo>
                    <a:pt x="58515" y="0"/>
                  </a:lnTo>
                  <a:lnTo>
                    <a:pt x="60611" y="0"/>
                  </a:lnTo>
                  <a:lnTo>
                    <a:pt x="62707" y="0"/>
                  </a:lnTo>
                  <a:lnTo>
                    <a:pt x="64803" y="538"/>
                  </a:lnTo>
                  <a:lnTo>
                    <a:pt x="68995" y="1255"/>
                  </a:lnTo>
                  <a:lnTo>
                    <a:pt x="73187" y="2690"/>
                  </a:lnTo>
                  <a:lnTo>
                    <a:pt x="77379" y="4484"/>
                  </a:lnTo>
                  <a:lnTo>
                    <a:pt x="81746" y="7174"/>
                  </a:lnTo>
                  <a:lnTo>
                    <a:pt x="86288" y="10224"/>
                  </a:lnTo>
                  <a:lnTo>
                    <a:pt x="90655" y="13632"/>
                  </a:lnTo>
                  <a:lnTo>
                    <a:pt x="90655" y="13632"/>
                  </a:lnTo>
                  <a:lnTo>
                    <a:pt x="91877" y="14529"/>
                  </a:lnTo>
                  <a:lnTo>
                    <a:pt x="93624" y="15784"/>
                  </a:lnTo>
                  <a:lnTo>
                    <a:pt x="95895" y="17937"/>
                  </a:lnTo>
                  <a:lnTo>
                    <a:pt x="99039" y="20807"/>
                  </a:lnTo>
                  <a:lnTo>
                    <a:pt x="102532" y="24394"/>
                  </a:lnTo>
                  <a:lnTo>
                    <a:pt x="106899" y="28878"/>
                  </a:lnTo>
                  <a:lnTo>
                    <a:pt x="111790" y="34798"/>
                  </a:lnTo>
                  <a:lnTo>
                    <a:pt x="111790" y="3479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2" name="Google Shape;672;p25"/>
            <p:cNvSpPr/>
            <p:nvPr/>
          </p:nvSpPr>
          <p:spPr>
            <a:xfrm>
              <a:off x="2586" y="1342"/>
              <a:ext cx="704" cy="688"/>
            </a:xfrm>
            <a:custGeom>
              <a:rect b="b" l="l" r="r" t="t"/>
              <a:pathLst>
                <a:path extrusionOk="0" h="120000" w="120000">
                  <a:moveTo>
                    <a:pt x="22500" y="21802"/>
                  </a:moveTo>
                  <a:lnTo>
                    <a:pt x="22500" y="21802"/>
                  </a:lnTo>
                  <a:lnTo>
                    <a:pt x="17897" y="27034"/>
                  </a:lnTo>
                  <a:lnTo>
                    <a:pt x="13465" y="32616"/>
                  </a:lnTo>
                  <a:lnTo>
                    <a:pt x="11250" y="35232"/>
                  </a:lnTo>
                  <a:lnTo>
                    <a:pt x="9204" y="38197"/>
                  </a:lnTo>
                  <a:lnTo>
                    <a:pt x="7159" y="41162"/>
                  </a:lnTo>
                  <a:lnTo>
                    <a:pt x="5454" y="44302"/>
                  </a:lnTo>
                  <a:lnTo>
                    <a:pt x="5454" y="44302"/>
                  </a:lnTo>
                  <a:lnTo>
                    <a:pt x="3579" y="47616"/>
                  </a:lnTo>
                  <a:lnTo>
                    <a:pt x="2215" y="51104"/>
                  </a:lnTo>
                  <a:lnTo>
                    <a:pt x="1193" y="54593"/>
                  </a:lnTo>
                  <a:lnTo>
                    <a:pt x="511" y="58081"/>
                  </a:lnTo>
                  <a:lnTo>
                    <a:pt x="0" y="61395"/>
                  </a:lnTo>
                  <a:lnTo>
                    <a:pt x="0" y="64709"/>
                  </a:lnTo>
                  <a:lnTo>
                    <a:pt x="170" y="68197"/>
                  </a:lnTo>
                  <a:lnTo>
                    <a:pt x="511" y="71511"/>
                  </a:lnTo>
                  <a:lnTo>
                    <a:pt x="1193" y="74651"/>
                  </a:lnTo>
                  <a:lnTo>
                    <a:pt x="2215" y="77965"/>
                  </a:lnTo>
                  <a:lnTo>
                    <a:pt x="3579" y="81104"/>
                  </a:lnTo>
                  <a:lnTo>
                    <a:pt x="5113" y="84244"/>
                  </a:lnTo>
                  <a:lnTo>
                    <a:pt x="6988" y="87209"/>
                  </a:lnTo>
                  <a:lnTo>
                    <a:pt x="9034" y="90348"/>
                  </a:lnTo>
                  <a:lnTo>
                    <a:pt x="11250" y="93313"/>
                  </a:lnTo>
                  <a:lnTo>
                    <a:pt x="13806" y="95930"/>
                  </a:lnTo>
                  <a:lnTo>
                    <a:pt x="13806" y="95930"/>
                  </a:lnTo>
                  <a:lnTo>
                    <a:pt x="16534" y="98720"/>
                  </a:lnTo>
                  <a:lnTo>
                    <a:pt x="19431" y="101337"/>
                  </a:lnTo>
                  <a:lnTo>
                    <a:pt x="22329" y="104127"/>
                  </a:lnTo>
                  <a:lnTo>
                    <a:pt x="25397" y="106744"/>
                  </a:lnTo>
                  <a:lnTo>
                    <a:pt x="28465" y="109011"/>
                  </a:lnTo>
                  <a:lnTo>
                    <a:pt x="31704" y="111104"/>
                  </a:lnTo>
                  <a:lnTo>
                    <a:pt x="34943" y="113197"/>
                  </a:lnTo>
                  <a:lnTo>
                    <a:pt x="38181" y="115116"/>
                  </a:lnTo>
                  <a:lnTo>
                    <a:pt x="41761" y="116511"/>
                  </a:lnTo>
                  <a:lnTo>
                    <a:pt x="45340" y="117732"/>
                  </a:lnTo>
                  <a:lnTo>
                    <a:pt x="49090" y="118779"/>
                  </a:lnTo>
                  <a:lnTo>
                    <a:pt x="52840" y="119651"/>
                  </a:lnTo>
                  <a:lnTo>
                    <a:pt x="56420" y="120000"/>
                  </a:lnTo>
                  <a:lnTo>
                    <a:pt x="60340" y="120000"/>
                  </a:lnTo>
                  <a:lnTo>
                    <a:pt x="64261" y="119825"/>
                  </a:lnTo>
                  <a:lnTo>
                    <a:pt x="68181" y="119302"/>
                  </a:lnTo>
                  <a:lnTo>
                    <a:pt x="68181" y="119302"/>
                  </a:lnTo>
                  <a:lnTo>
                    <a:pt x="71250" y="118430"/>
                  </a:lnTo>
                  <a:lnTo>
                    <a:pt x="74318" y="117558"/>
                  </a:lnTo>
                  <a:lnTo>
                    <a:pt x="77386" y="116337"/>
                  </a:lnTo>
                  <a:lnTo>
                    <a:pt x="80454" y="114767"/>
                  </a:lnTo>
                  <a:lnTo>
                    <a:pt x="83352" y="113372"/>
                  </a:lnTo>
                  <a:lnTo>
                    <a:pt x="86420" y="111453"/>
                  </a:lnTo>
                  <a:lnTo>
                    <a:pt x="89147" y="109534"/>
                  </a:lnTo>
                  <a:lnTo>
                    <a:pt x="92045" y="107441"/>
                  </a:lnTo>
                  <a:lnTo>
                    <a:pt x="94943" y="105174"/>
                  </a:lnTo>
                  <a:lnTo>
                    <a:pt x="97670" y="102906"/>
                  </a:lnTo>
                  <a:lnTo>
                    <a:pt x="100227" y="100290"/>
                  </a:lnTo>
                  <a:lnTo>
                    <a:pt x="102784" y="97674"/>
                  </a:lnTo>
                  <a:lnTo>
                    <a:pt x="105000" y="94883"/>
                  </a:lnTo>
                  <a:lnTo>
                    <a:pt x="107215" y="91918"/>
                  </a:lnTo>
                  <a:lnTo>
                    <a:pt x="109431" y="89127"/>
                  </a:lnTo>
                  <a:lnTo>
                    <a:pt x="111306" y="86162"/>
                  </a:lnTo>
                  <a:lnTo>
                    <a:pt x="113181" y="83023"/>
                  </a:lnTo>
                  <a:lnTo>
                    <a:pt x="114886" y="79883"/>
                  </a:lnTo>
                  <a:lnTo>
                    <a:pt x="116250" y="76744"/>
                  </a:lnTo>
                  <a:lnTo>
                    <a:pt x="117443" y="73430"/>
                  </a:lnTo>
                  <a:lnTo>
                    <a:pt x="118465" y="69941"/>
                  </a:lnTo>
                  <a:lnTo>
                    <a:pt x="119147" y="66802"/>
                  </a:lnTo>
                  <a:lnTo>
                    <a:pt x="119659" y="63488"/>
                  </a:lnTo>
                  <a:lnTo>
                    <a:pt x="120000" y="60174"/>
                  </a:lnTo>
                  <a:lnTo>
                    <a:pt x="120000" y="56860"/>
                  </a:lnTo>
                  <a:lnTo>
                    <a:pt x="119659" y="53546"/>
                  </a:lnTo>
                  <a:lnTo>
                    <a:pt x="119147" y="50406"/>
                  </a:lnTo>
                  <a:lnTo>
                    <a:pt x="118295" y="46918"/>
                  </a:lnTo>
                  <a:lnTo>
                    <a:pt x="117272" y="43779"/>
                  </a:lnTo>
                  <a:lnTo>
                    <a:pt x="115568" y="40639"/>
                  </a:lnTo>
                  <a:lnTo>
                    <a:pt x="114034" y="37848"/>
                  </a:lnTo>
                  <a:lnTo>
                    <a:pt x="111818" y="34883"/>
                  </a:lnTo>
                  <a:lnTo>
                    <a:pt x="111818" y="34883"/>
                  </a:lnTo>
                  <a:lnTo>
                    <a:pt x="106363" y="28604"/>
                  </a:lnTo>
                  <a:lnTo>
                    <a:pt x="100227" y="22151"/>
                  </a:lnTo>
                  <a:lnTo>
                    <a:pt x="96988" y="18837"/>
                  </a:lnTo>
                  <a:lnTo>
                    <a:pt x="93750" y="15697"/>
                  </a:lnTo>
                  <a:lnTo>
                    <a:pt x="90000" y="12906"/>
                  </a:lnTo>
                  <a:lnTo>
                    <a:pt x="86590" y="9941"/>
                  </a:lnTo>
                  <a:lnTo>
                    <a:pt x="82670" y="7325"/>
                  </a:lnTo>
                  <a:lnTo>
                    <a:pt x="78750" y="5232"/>
                  </a:lnTo>
                  <a:lnTo>
                    <a:pt x="74829" y="3488"/>
                  </a:lnTo>
                  <a:lnTo>
                    <a:pt x="70738" y="1744"/>
                  </a:lnTo>
                  <a:lnTo>
                    <a:pt x="66647" y="697"/>
                  </a:lnTo>
                  <a:lnTo>
                    <a:pt x="64602" y="523"/>
                  </a:lnTo>
                  <a:lnTo>
                    <a:pt x="62556" y="348"/>
                  </a:lnTo>
                  <a:lnTo>
                    <a:pt x="60340" y="0"/>
                  </a:lnTo>
                  <a:lnTo>
                    <a:pt x="58295" y="0"/>
                  </a:lnTo>
                  <a:lnTo>
                    <a:pt x="56250" y="348"/>
                  </a:lnTo>
                  <a:lnTo>
                    <a:pt x="54034" y="697"/>
                  </a:lnTo>
                  <a:lnTo>
                    <a:pt x="54034" y="697"/>
                  </a:lnTo>
                  <a:lnTo>
                    <a:pt x="51477" y="1046"/>
                  </a:lnTo>
                  <a:lnTo>
                    <a:pt x="49261" y="1918"/>
                  </a:lnTo>
                  <a:lnTo>
                    <a:pt x="47045" y="2616"/>
                  </a:lnTo>
                  <a:lnTo>
                    <a:pt x="44829" y="3662"/>
                  </a:lnTo>
                  <a:lnTo>
                    <a:pt x="40738" y="5755"/>
                  </a:lnTo>
                  <a:lnTo>
                    <a:pt x="36647" y="8372"/>
                  </a:lnTo>
                  <a:lnTo>
                    <a:pt x="32727" y="11337"/>
                  </a:lnTo>
                  <a:lnTo>
                    <a:pt x="28977" y="14651"/>
                  </a:lnTo>
                  <a:lnTo>
                    <a:pt x="25738" y="18139"/>
                  </a:lnTo>
                  <a:lnTo>
                    <a:pt x="22500" y="21802"/>
                  </a:lnTo>
                  <a:lnTo>
                    <a:pt x="22500" y="21802"/>
                  </a:lnTo>
                  <a:close/>
                  <a:moveTo>
                    <a:pt x="59659" y="3662"/>
                  </a:moveTo>
                  <a:lnTo>
                    <a:pt x="59659" y="3662"/>
                  </a:lnTo>
                  <a:lnTo>
                    <a:pt x="63579" y="3837"/>
                  </a:lnTo>
                  <a:lnTo>
                    <a:pt x="67159" y="4709"/>
                  </a:lnTo>
                  <a:lnTo>
                    <a:pt x="70738" y="5755"/>
                  </a:lnTo>
                  <a:lnTo>
                    <a:pt x="74318" y="6976"/>
                  </a:lnTo>
                  <a:lnTo>
                    <a:pt x="77727" y="8720"/>
                  </a:lnTo>
                  <a:lnTo>
                    <a:pt x="80965" y="10465"/>
                  </a:lnTo>
                  <a:lnTo>
                    <a:pt x="84375" y="12558"/>
                  </a:lnTo>
                  <a:lnTo>
                    <a:pt x="87443" y="15000"/>
                  </a:lnTo>
                  <a:lnTo>
                    <a:pt x="90511" y="17441"/>
                  </a:lnTo>
                  <a:lnTo>
                    <a:pt x="93238" y="19883"/>
                  </a:lnTo>
                  <a:lnTo>
                    <a:pt x="96136" y="22674"/>
                  </a:lnTo>
                  <a:lnTo>
                    <a:pt x="99034" y="25639"/>
                  </a:lnTo>
                  <a:lnTo>
                    <a:pt x="104147" y="31220"/>
                  </a:lnTo>
                  <a:lnTo>
                    <a:pt x="109090" y="36802"/>
                  </a:lnTo>
                  <a:lnTo>
                    <a:pt x="109090" y="36802"/>
                  </a:lnTo>
                  <a:lnTo>
                    <a:pt x="110965" y="39418"/>
                  </a:lnTo>
                  <a:lnTo>
                    <a:pt x="112500" y="42209"/>
                  </a:lnTo>
                  <a:lnTo>
                    <a:pt x="113863" y="44825"/>
                  </a:lnTo>
                  <a:lnTo>
                    <a:pt x="115056" y="47616"/>
                  </a:lnTo>
                  <a:lnTo>
                    <a:pt x="115568" y="50581"/>
                  </a:lnTo>
                  <a:lnTo>
                    <a:pt x="116250" y="53197"/>
                  </a:lnTo>
                  <a:lnTo>
                    <a:pt x="116590" y="56162"/>
                  </a:lnTo>
                  <a:lnTo>
                    <a:pt x="116590" y="59127"/>
                  </a:lnTo>
                  <a:lnTo>
                    <a:pt x="116420" y="62093"/>
                  </a:lnTo>
                  <a:lnTo>
                    <a:pt x="116079" y="64709"/>
                  </a:lnTo>
                  <a:lnTo>
                    <a:pt x="115397" y="67674"/>
                  </a:lnTo>
                  <a:lnTo>
                    <a:pt x="114545" y="70639"/>
                  </a:lnTo>
                  <a:lnTo>
                    <a:pt x="113863" y="73604"/>
                  </a:lnTo>
                  <a:lnTo>
                    <a:pt x="112500" y="76220"/>
                  </a:lnTo>
                  <a:lnTo>
                    <a:pt x="111306" y="79186"/>
                  </a:lnTo>
                  <a:lnTo>
                    <a:pt x="109943" y="81976"/>
                  </a:lnTo>
                  <a:lnTo>
                    <a:pt x="108238" y="84593"/>
                  </a:lnTo>
                  <a:lnTo>
                    <a:pt x="106363" y="87209"/>
                  </a:lnTo>
                  <a:lnTo>
                    <a:pt x="104488" y="89825"/>
                  </a:lnTo>
                  <a:lnTo>
                    <a:pt x="102784" y="92441"/>
                  </a:lnTo>
                  <a:lnTo>
                    <a:pt x="100738" y="94709"/>
                  </a:lnTo>
                  <a:lnTo>
                    <a:pt x="98352" y="96976"/>
                  </a:lnTo>
                  <a:lnTo>
                    <a:pt x="96136" y="99244"/>
                  </a:lnTo>
                  <a:lnTo>
                    <a:pt x="93920" y="101337"/>
                  </a:lnTo>
                  <a:lnTo>
                    <a:pt x="91534" y="103604"/>
                  </a:lnTo>
                  <a:lnTo>
                    <a:pt x="88977" y="105348"/>
                  </a:lnTo>
                  <a:lnTo>
                    <a:pt x="86590" y="107093"/>
                  </a:lnTo>
                  <a:lnTo>
                    <a:pt x="84034" y="108837"/>
                  </a:lnTo>
                  <a:lnTo>
                    <a:pt x="81477" y="110232"/>
                  </a:lnTo>
                  <a:lnTo>
                    <a:pt x="78920" y="111627"/>
                  </a:lnTo>
                  <a:lnTo>
                    <a:pt x="76534" y="113023"/>
                  </a:lnTo>
                  <a:lnTo>
                    <a:pt x="73806" y="113720"/>
                  </a:lnTo>
                  <a:lnTo>
                    <a:pt x="73806" y="113720"/>
                  </a:lnTo>
                  <a:lnTo>
                    <a:pt x="69715" y="115290"/>
                  </a:lnTo>
                  <a:lnTo>
                    <a:pt x="65454" y="116162"/>
                  </a:lnTo>
                  <a:lnTo>
                    <a:pt x="61363" y="116511"/>
                  </a:lnTo>
                  <a:lnTo>
                    <a:pt x="57272" y="116511"/>
                  </a:lnTo>
                  <a:lnTo>
                    <a:pt x="53181" y="116162"/>
                  </a:lnTo>
                  <a:lnTo>
                    <a:pt x="49261" y="115290"/>
                  </a:lnTo>
                  <a:lnTo>
                    <a:pt x="45340" y="114069"/>
                  </a:lnTo>
                  <a:lnTo>
                    <a:pt x="41590" y="112500"/>
                  </a:lnTo>
                  <a:lnTo>
                    <a:pt x="37840" y="110930"/>
                  </a:lnTo>
                  <a:lnTo>
                    <a:pt x="34090" y="108837"/>
                  </a:lnTo>
                  <a:lnTo>
                    <a:pt x="30681" y="106395"/>
                  </a:lnTo>
                  <a:lnTo>
                    <a:pt x="27443" y="103953"/>
                  </a:lnTo>
                  <a:lnTo>
                    <a:pt x="24034" y="101162"/>
                  </a:lnTo>
                  <a:lnTo>
                    <a:pt x="20795" y="98197"/>
                  </a:lnTo>
                  <a:lnTo>
                    <a:pt x="17727" y="95406"/>
                  </a:lnTo>
                  <a:lnTo>
                    <a:pt x="14829" y="92267"/>
                  </a:lnTo>
                  <a:lnTo>
                    <a:pt x="14829" y="92267"/>
                  </a:lnTo>
                  <a:lnTo>
                    <a:pt x="12272" y="88779"/>
                  </a:lnTo>
                  <a:lnTo>
                    <a:pt x="9545" y="85290"/>
                  </a:lnTo>
                  <a:lnTo>
                    <a:pt x="7329" y="81802"/>
                  </a:lnTo>
                  <a:lnTo>
                    <a:pt x="5454" y="77790"/>
                  </a:lnTo>
                  <a:lnTo>
                    <a:pt x="4602" y="75872"/>
                  </a:lnTo>
                  <a:lnTo>
                    <a:pt x="4090" y="73779"/>
                  </a:lnTo>
                  <a:lnTo>
                    <a:pt x="3579" y="71686"/>
                  </a:lnTo>
                  <a:lnTo>
                    <a:pt x="3238" y="69593"/>
                  </a:lnTo>
                  <a:lnTo>
                    <a:pt x="2897" y="67500"/>
                  </a:lnTo>
                  <a:lnTo>
                    <a:pt x="2897" y="65406"/>
                  </a:lnTo>
                  <a:lnTo>
                    <a:pt x="2897" y="63139"/>
                  </a:lnTo>
                  <a:lnTo>
                    <a:pt x="3238" y="61046"/>
                  </a:lnTo>
                  <a:lnTo>
                    <a:pt x="3238" y="61046"/>
                  </a:lnTo>
                  <a:lnTo>
                    <a:pt x="3920" y="57732"/>
                  </a:lnTo>
                  <a:lnTo>
                    <a:pt x="4602" y="54244"/>
                  </a:lnTo>
                  <a:lnTo>
                    <a:pt x="5965" y="51104"/>
                  </a:lnTo>
                  <a:lnTo>
                    <a:pt x="7329" y="47965"/>
                  </a:lnTo>
                  <a:lnTo>
                    <a:pt x="8693" y="45174"/>
                  </a:lnTo>
                  <a:lnTo>
                    <a:pt x="10568" y="42209"/>
                  </a:lnTo>
                  <a:lnTo>
                    <a:pt x="12443" y="39418"/>
                  </a:lnTo>
                  <a:lnTo>
                    <a:pt x="14488" y="36802"/>
                  </a:lnTo>
                  <a:lnTo>
                    <a:pt x="14488" y="36802"/>
                  </a:lnTo>
                  <a:lnTo>
                    <a:pt x="18750" y="31046"/>
                  </a:lnTo>
                  <a:lnTo>
                    <a:pt x="23522" y="25465"/>
                  </a:lnTo>
                  <a:lnTo>
                    <a:pt x="25909" y="22674"/>
                  </a:lnTo>
                  <a:lnTo>
                    <a:pt x="28465" y="19709"/>
                  </a:lnTo>
                  <a:lnTo>
                    <a:pt x="31022" y="17267"/>
                  </a:lnTo>
                  <a:lnTo>
                    <a:pt x="33920" y="14651"/>
                  </a:lnTo>
                  <a:lnTo>
                    <a:pt x="36818" y="12209"/>
                  </a:lnTo>
                  <a:lnTo>
                    <a:pt x="39715" y="10116"/>
                  </a:lnTo>
                  <a:lnTo>
                    <a:pt x="42784" y="8197"/>
                  </a:lnTo>
                  <a:lnTo>
                    <a:pt x="46022" y="6627"/>
                  </a:lnTo>
                  <a:lnTo>
                    <a:pt x="49261" y="5232"/>
                  </a:lnTo>
                  <a:lnTo>
                    <a:pt x="52840" y="4186"/>
                  </a:lnTo>
                  <a:lnTo>
                    <a:pt x="56250" y="3837"/>
                  </a:lnTo>
                  <a:lnTo>
                    <a:pt x="59659" y="3662"/>
                  </a:lnTo>
                  <a:lnTo>
                    <a:pt x="59659" y="366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3" name="Google Shape;673;p25"/>
            <p:cNvSpPr/>
            <p:nvPr/>
          </p:nvSpPr>
          <p:spPr>
            <a:xfrm>
              <a:off x="2815" y="1357"/>
              <a:ext cx="465" cy="494"/>
            </a:xfrm>
            <a:custGeom>
              <a:rect b="b" l="l" r="r" t="t"/>
              <a:pathLst>
                <a:path extrusionOk="0" h="120000" w="120000">
                  <a:moveTo>
                    <a:pt x="83612" y="116842"/>
                  </a:moveTo>
                  <a:lnTo>
                    <a:pt x="83612" y="116842"/>
                  </a:lnTo>
                  <a:lnTo>
                    <a:pt x="83354" y="117813"/>
                  </a:lnTo>
                  <a:lnTo>
                    <a:pt x="83612" y="118542"/>
                  </a:lnTo>
                  <a:lnTo>
                    <a:pt x="84387" y="119514"/>
                  </a:lnTo>
                  <a:lnTo>
                    <a:pt x="84903" y="119757"/>
                  </a:lnTo>
                  <a:lnTo>
                    <a:pt x="85935" y="120000"/>
                  </a:lnTo>
                  <a:lnTo>
                    <a:pt x="87225" y="120000"/>
                  </a:lnTo>
                  <a:lnTo>
                    <a:pt x="87741" y="119514"/>
                  </a:lnTo>
                  <a:lnTo>
                    <a:pt x="88258" y="118542"/>
                  </a:lnTo>
                  <a:lnTo>
                    <a:pt x="88258" y="118542"/>
                  </a:lnTo>
                  <a:lnTo>
                    <a:pt x="89548" y="116356"/>
                  </a:lnTo>
                  <a:lnTo>
                    <a:pt x="91096" y="114170"/>
                  </a:lnTo>
                  <a:lnTo>
                    <a:pt x="92645" y="112226"/>
                  </a:lnTo>
                  <a:lnTo>
                    <a:pt x="94451" y="110283"/>
                  </a:lnTo>
                  <a:lnTo>
                    <a:pt x="98322" y="106639"/>
                  </a:lnTo>
                  <a:lnTo>
                    <a:pt x="102709" y="103481"/>
                  </a:lnTo>
                  <a:lnTo>
                    <a:pt x="111225" y="97165"/>
                  </a:lnTo>
                  <a:lnTo>
                    <a:pt x="115612" y="93765"/>
                  </a:lnTo>
                  <a:lnTo>
                    <a:pt x="119483" y="90121"/>
                  </a:lnTo>
                  <a:lnTo>
                    <a:pt x="119483" y="90121"/>
                  </a:lnTo>
                  <a:lnTo>
                    <a:pt x="120000" y="89149"/>
                  </a:lnTo>
                  <a:lnTo>
                    <a:pt x="120000" y="88421"/>
                  </a:lnTo>
                  <a:lnTo>
                    <a:pt x="119741" y="87449"/>
                  </a:lnTo>
                  <a:lnTo>
                    <a:pt x="118967" y="86963"/>
                  </a:lnTo>
                  <a:lnTo>
                    <a:pt x="118193" y="86477"/>
                  </a:lnTo>
                  <a:lnTo>
                    <a:pt x="117161" y="86234"/>
                  </a:lnTo>
                  <a:lnTo>
                    <a:pt x="116387" y="86477"/>
                  </a:lnTo>
                  <a:lnTo>
                    <a:pt x="115354" y="87206"/>
                  </a:lnTo>
                  <a:lnTo>
                    <a:pt x="115354" y="87206"/>
                  </a:lnTo>
                  <a:lnTo>
                    <a:pt x="111225" y="90850"/>
                  </a:lnTo>
                  <a:lnTo>
                    <a:pt x="106838" y="94493"/>
                  </a:lnTo>
                  <a:lnTo>
                    <a:pt x="98322" y="100809"/>
                  </a:lnTo>
                  <a:lnTo>
                    <a:pt x="93935" y="103967"/>
                  </a:lnTo>
                  <a:lnTo>
                    <a:pt x="89806" y="107854"/>
                  </a:lnTo>
                  <a:lnTo>
                    <a:pt x="88258" y="109797"/>
                  </a:lnTo>
                  <a:lnTo>
                    <a:pt x="86451" y="111983"/>
                  </a:lnTo>
                  <a:lnTo>
                    <a:pt x="84903" y="114170"/>
                  </a:lnTo>
                  <a:lnTo>
                    <a:pt x="83612" y="116842"/>
                  </a:lnTo>
                  <a:lnTo>
                    <a:pt x="83612" y="116842"/>
                  </a:lnTo>
                  <a:close/>
                  <a:moveTo>
                    <a:pt x="258" y="39838"/>
                  </a:moveTo>
                  <a:lnTo>
                    <a:pt x="258" y="39838"/>
                  </a:lnTo>
                  <a:lnTo>
                    <a:pt x="0" y="41052"/>
                  </a:lnTo>
                  <a:lnTo>
                    <a:pt x="258" y="42024"/>
                  </a:lnTo>
                  <a:lnTo>
                    <a:pt x="1032" y="42510"/>
                  </a:lnTo>
                  <a:lnTo>
                    <a:pt x="1548" y="43238"/>
                  </a:lnTo>
                  <a:lnTo>
                    <a:pt x="2580" y="43481"/>
                  </a:lnTo>
                  <a:lnTo>
                    <a:pt x="3354" y="43238"/>
                  </a:lnTo>
                  <a:lnTo>
                    <a:pt x="4387" y="42753"/>
                  </a:lnTo>
                  <a:lnTo>
                    <a:pt x="4903" y="42024"/>
                  </a:lnTo>
                  <a:lnTo>
                    <a:pt x="4903" y="42024"/>
                  </a:lnTo>
                  <a:lnTo>
                    <a:pt x="6451" y="38866"/>
                  </a:lnTo>
                  <a:lnTo>
                    <a:pt x="8774" y="35951"/>
                  </a:lnTo>
                  <a:lnTo>
                    <a:pt x="10838" y="33036"/>
                  </a:lnTo>
                  <a:lnTo>
                    <a:pt x="13419" y="30364"/>
                  </a:lnTo>
                  <a:lnTo>
                    <a:pt x="15741" y="27935"/>
                  </a:lnTo>
                  <a:lnTo>
                    <a:pt x="18580" y="25506"/>
                  </a:lnTo>
                  <a:lnTo>
                    <a:pt x="24516" y="21133"/>
                  </a:lnTo>
                  <a:lnTo>
                    <a:pt x="36903" y="13117"/>
                  </a:lnTo>
                  <a:lnTo>
                    <a:pt x="42838" y="8744"/>
                  </a:lnTo>
                  <a:lnTo>
                    <a:pt x="45161" y="6315"/>
                  </a:lnTo>
                  <a:lnTo>
                    <a:pt x="48000" y="3643"/>
                  </a:lnTo>
                  <a:lnTo>
                    <a:pt x="48000" y="3643"/>
                  </a:lnTo>
                  <a:lnTo>
                    <a:pt x="48774" y="2914"/>
                  </a:lnTo>
                  <a:lnTo>
                    <a:pt x="48774" y="1943"/>
                  </a:lnTo>
                  <a:lnTo>
                    <a:pt x="48516" y="1457"/>
                  </a:lnTo>
                  <a:lnTo>
                    <a:pt x="47741" y="485"/>
                  </a:lnTo>
                  <a:lnTo>
                    <a:pt x="46709" y="242"/>
                  </a:lnTo>
                  <a:lnTo>
                    <a:pt x="45935" y="0"/>
                  </a:lnTo>
                  <a:lnTo>
                    <a:pt x="44903" y="242"/>
                  </a:lnTo>
                  <a:lnTo>
                    <a:pt x="44129" y="728"/>
                  </a:lnTo>
                  <a:lnTo>
                    <a:pt x="44129" y="728"/>
                  </a:lnTo>
                  <a:lnTo>
                    <a:pt x="41290" y="3400"/>
                  </a:lnTo>
                  <a:lnTo>
                    <a:pt x="38451" y="5829"/>
                  </a:lnTo>
                  <a:lnTo>
                    <a:pt x="32516" y="10202"/>
                  </a:lnTo>
                  <a:lnTo>
                    <a:pt x="20129" y="18704"/>
                  </a:lnTo>
                  <a:lnTo>
                    <a:pt x="14193" y="23076"/>
                  </a:lnTo>
                  <a:lnTo>
                    <a:pt x="11612" y="25506"/>
                  </a:lnTo>
                  <a:lnTo>
                    <a:pt x="8774" y="27935"/>
                  </a:lnTo>
                  <a:lnTo>
                    <a:pt x="6193" y="30607"/>
                  </a:lnTo>
                  <a:lnTo>
                    <a:pt x="4129" y="33522"/>
                  </a:lnTo>
                  <a:lnTo>
                    <a:pt x="1806" y="36680"/>
                  </a:lnTo>
                  <a:lnTo>
                    <a:pt x="258" y="39838"/>
                  </a:lnTo>
                  <a:lnTo>
                    <a:pt x="258" y="39838"/>
                  </a:lnTo>
                  <a:close/>
                  <a:moveTo>
                    <a:pt x="69677" y="103481"/>
                  </a:moveTo>
                  <a:lnTo>
                    <a:pt x="69677" y="103481"/>
                  </a:lnTo>
                  <a:lnTo>
                    <a:pt x="69419" y="104696"/>
                  </a:lnTo>
                  <a:lnTo>
                    <a:pt x="69677" y="105425"/>
                  </a:lnTo>
                  <a:lnTo>
                    <a:pt x="70451" y="106153"/>
                  </a:lnTo>
                  <a:lnTo>
                    <a:pt x="70967" y="106639"/>
                  </a:lnTo>
                  <a:lnTo>
                    <a:pt x="72000" y="106882"/>
                  </a:lnTo>
                  <a:lnTo>
                    <a:pt x="72774" y="106639"/>
                  </a:lnTo>
                  <a:lnTo>
                    <a:pt x="73806" y="106396"/>
                  </a:lnTo>
                  <a:lnTo>
                    <a:pt x="74322" y="105425"/>
                  </a:lnTo>
                  <a:lnTo>
                    <a:pt x="74322" y="105425"/>
                  </a:lnTo>
                  <a:lnTo>
                    <a:pt x="76387" y="102024"/>
                  </a:lnTo>
                  <a:lnTo>
                    <a:pt x="78193" y="98866"/>
                  </a:lnTo>
                  <a:lnTo>
                    <a:pt x="80516" y="95951"/>
                  </a:lnTo>
                  <a:lnTo>
                    <a:pt x="83096" y="93036"/>
                  </a:lnTo>
                  <a:lnTo>
                    <a:pt x="85935" y="90364"/>
                  </a:lnTo>
                  <a:lnTo>
                    <a:pt x="88774" y="87935"/>
                  </a:lnTo>
                  <a:lnTo>
                    <a:pt x="94967" y="83076"/>
                  </a:lnTo>
                  <a:lnTo>
                    <a:pt x="107354" y="74089"/>
                  </a:lnTo>
                  <a:lnTo>
                    <a:pt x="113548" y="69473"/>
                  </a:lnTo>
                  <a:lnTo>
                    <a:pt x="116387" y="66801"/>
                  </a:lnTo>
                  <a:lnTo>
                    <a:pt x="118967" y="64129"/>
                  </a:lnTo>
                  <a:lnTo>
                    <a:pt x="118967" y="64129"/>
                  </a:lnTo>
                  <a:lnTo>
                    <a:pt x="119741" y="62914"/>
                  </a:lnTo>
                  <a:lnTo>
                    <a:pt x="119741" y="62186"/>
                  </a:lnTo>
                  <a:lnTo>
                    <a:pt x="119483" y="61457"/>
                  </a:lnTo>
                  <a:lnTo>
                    <a:pt x="118709" y="60728"/>
                  </a:lnTo>
                  <a:lnTo>
                    <a:pt x="117935" y="60242"/>
                  </a:lnTo>
                  <a:lnTo>
                    <a:pt x="116903" y="60000"/>
                  </a:lnTo>
                  <a:lnTo>
                    <a:pt x="115870" y="60242"/>
                  </a:lnTo>
                  <a:lnTo>
                    <a:pt x="115096" y="60971"/>
                  </a:lnTo>
                  <a:lnTo>
                    <a:pt x="115096" y="60971"/>
                  </a:lnTo>
                  <a:lnTo>
                    <a:pt x="112258" y="63886"/>
                  </a:lnTo>
                  <a:lnTo>
                    <a:pt x="109419" y="66558"/>
                  </a:lnTo>
                  <a:lnTo>
                    <a:pt x="103225" y="71417"/>
                  </a:lnTo>
                  <a:lnTo>
                    <a:pt x="90322" y="80647"/>
                  </a:lnTo>
                  <a:lnTo>
                    <a:pt x="84387" y="85506"/>
                  </a:lnTo>
                  <a:lnTo>
                    <a:pt x="81290" y="87935"/>
                  </a:lnTo>
                  <a:lnTo>
                    <a:pt x="78451" y="90607"/>
                  </a:lnTo>
                  <a:lnTo>
                    <a:pt x="75870" y="93522"/>
                  </a:lnTo>
                  <a:lnTo>
                    <a:pt x="73548" y="96680"/>
                  </a:lnTo>
                  <a:lnTo>
                    <a:pt x="71741" y="100080"/>
                  </a:lnTo>
                  <a:lnTo>
                    <a:pt x="69677" y="103481"/>
                  </a:lnTo>
                  <a:lnTo>
                    <a:pt x="69677" y="103481"/>
                  </a:lnTo>
                  <a:close/>
                  <a:moveTo>
                    <a:pt x="59354" y="87206"/>
                  </a:moveTo>
                  <a:lnTo>
                    <a:pt x="59354" y="87206"/>
                  </a:lnTo>
                  <a:lnTo>
                    <a:pt x="58838" y="87935"/>
                  </a:lnTo>
                  <a:lnTo>
                    <a:pt x="59354" y="89149"/>
                  </a:lnTo>
                  <a:lnTo>
                    <a:pt x="59870" y="89878"/>
                  </a:lnTo>
                  <a:lnTo>
                    <a:pt x="60387" y="90364"/>
                  </a:lnTo>
                  <a:lnTo>
                    <a:pt x="61419" y="90607"/>
                  </a:lnTo>
                  <a:lnTo>
                    <a:pt x="62451" y="90364"/>
                  </a:lnTo>
                  <a:lnTo>
                    <a:pt x="63225" y="90121"/>
                  </a:lnTo>
                  <a:lnTo>
                    <a:pt x="64000" y="89149"/>
                  </a:lnTo>
                  <a:lnTo>
                    <a:pt x="64000" y="89149"/>
                  </a:lnTo>
                  <a:lnTo>
                    <a:pt x="65806" y="85748"/>
                  </a:lnTo>
                  <a:lnTo>
                    <a:pt x="67612" y="82591"/>
                  </a:lnTo>
                  <a:lnTo>
                    <a:pt x="70193" y="79676"/>
                  </a:lnTo>
                  <a:lnTo>
                    <a:pt x="72516" y="76761"/>
                  </a:lnTo>
                  <a:lnTo>
                    <a:pt x="75354" y="74089"/>
                  </a:lnTo>
                  <a:lnTo>
                    <a:pt x="78193" y="71417"/>
                  </a:lnTo>
                  <a:lnTo>
                    <a:pt x="84387" y="66801"/>
                  </a:lnTo>
                  <a:lnTo>
                    <a:pt x="97032" y="57813"/>
                  </a:lnTo>
                  <a:lnTo>
                    <a:pt x="102967" y="52712"/>
                  </a:lnTo>
                  <a:lnTo>
                    <a:pt x="105806" y="50526"/>
                  </a:lnTo>
                  <a:lnTo>
                    <a:pt x="108387" y="47611"/>
                  </a:lnTo>
                  <a:lnTo>
                    <a:pt x="108387" y="47611"/>
                  </a:lnTo>
                  <a:lnTo>
                    <a:pt x="109161" y="46639"/>
                  </a:lnTo>
                  <a:lnTo>
                    <a:pt x="109161" y="45668"/>
                  </a:lnTo>
                  <a:lnTo>
                    <a:pt x="108903" y="44939"/>
                  </a:lnTo>
                  <a:lnTo>
                    <a:pt x="108129" y="44210"/>
                  </a:lnTo>
                  <a:lnTo>
                    <a:pt x="107354" y="43967"/>
                  </a:lnTo>
                  <a:lnTo>
                    <a:pt x="106322" y="43724"/>
                  </a:lnTo>
                  <a:lnTo>
                    <a:pt x="105290" y="43967"/>
                  </a:lnTo>
                  <a:lnTo>
                    <a:pt x="104516" y="44696"/>
                  </a:lnTo>
                  <a:lnTo>
                    <a:pt x="104516" y="44696"/>
                  </a:lnTo>
                  <a:lnTo>
                    <a:pt x="101677" y="47611"/>
                  </a:lnTo>
                  <a:lnTo>
                    <a:pt x="98838" y="50040"/>
                  </a:lnTo>
                  <a:lnTo>
                    <a:pt x="92645" y="54898"/>
                  </a:lnTo>
                  <a:lnTo>
                    <a:pt x="79741" y="64129"/>
                  </a:lnTo>
                  <a:lnTo>
                    <a:pt x="73806" y="68987"/>
                  </a:lnTo>
                  <a:lnTo>
                    <a:pt x="70709" y="71659"/>
                  </a:lnTo>
                  <a:lnTo>
                    <a:pt x="67870" y="74331"/>
                  </a:lnTo>
                  <a:lnTo>
                    <a:pt x="65548" y="77246"/>
                  </a:lnTo>
                  <a:lnTo>
                    <a:pt x="62967" y="80161"/>
                  </a:lnTo>
                  <a:lnTo>
                    <a:pt x="61161" y="83562"/>
                  </a:lnTo>
                  <a:lnTo>
                    <a:pt x="59354" y="87206"/>
                  </a:lnTo>
                  <a:lnTo>
                    <a:pt x="59354" y="87206"/>
                  </a:lnTo>
                  <a:close/>
                  <a:moveTo>
                    <a:pt x="43354" y="73360"/>
                  </a:moveTo>
                  <a:lnTo>
                    <a:pt x="43354" y="73360"/>
                  </a:lnTo>
                  <a:lnTo>
                    <a:pt x="43096" y="74331"/>
                  </a:lnTo>
                  <a:lnTo>
                    <a:pt x="43354" y="75303"/>
                  </a:lnTo>
                  <a:lnTo>
                    <a:pt x="44129" y="76032"/>
                  </a:lnTo>
                  <a:lnTo>
                    <a:pt x="44645" y="76275"/>
                  </a:lnTo>
                  <a:lnTo>
                    <a:pt x="45677" y="76761"/>
                  </a:lnTo>
                  <a:lnTo>
                    <a:pt x="46451" y="76761"/>
                  </a:lnTo>
                  <a:lnTo>
                    <a:pt x="47483" y="76032"/>
                  </a:lnTo>
                  <a:lnTo>
                    <a:pt x="48000" y="75303"/>
                  </a:lnTo>
                  <a:lnTo>
                    <a:pt x="48000" y="75303"/>
                  </a:lnTo>
                  <a:lnTo>
                    <a:pt x="50064" y="71659"/>
                  </a:lnTo>
                  <a:lnTo>
                    <a:pt x="51870" y="68744"/>
                  </a:lnTo>
                  <a:lnTo>
                    <a:pt x="54193" y="65587"/>
                  </a:lnTo>
                  <a:lnTo>
                    <a:pt x="56774" y="62914"/>
                  </a:lnTo>
                  <a:lnTo>
                    <a:pt x="59612" y="60242"/>
                  </a:lnTo>
                  <a:lnTo>
                    <a:pt x="62451" y="57813"/>
                  </a:lnTo>
                  <a:lnTo>
                    <a:pt x="68645" y="52955"/>
                  </a:lnTo>
                  <a:lnTo>
                    <a:pt x="81290" y="43967"/>
                  </a:lnTo>
                  <a:lnTo>
                    <a:pt x="87225" y="39109"/>
                  </a:lnTo>
                  <a:lnTo>
                    <a:pt x="90322" y="36437"/>
                  </a:lnTo>
                  <a:lnTo>
                    <a:pt x="92645" y="33765"/>
                  </a:lnTo>
                  <a:lnTo>
                    <a:pt x="92645" y="33765"/>
                  </a:lnTo>
                  <a:lnTo>
                    <a:pt x="93419" y="33036"/>
                  </a:lnTo>
                  <a:lnTo>
                    <a:pt x="93419" y="32064"/>
                  </a:lnTo>
                  <a:lnTo>
                    <a:pt x="92903" y="31093"/>
                  </a:lnTo>
                  <a:lnTo>
                    <a:pt x="92387" y="30607"/>
                  </a:lnTo>
                  <a:lnTo>
                    <a:pt x="91354" y="30121"/>
                  </a:lnTo>
                  <a:lnTo>
                    <a:pt x="90580" y="30121"/>
                  </a:lnTo>
                  <a:lnTo>
                    <a:pt x="89548" y="30121"/>
                  </a:lnTo>
                  <a:lnTo>
                    <a:pt x="88774" y="30850"/>
                  </a:lnTo>
                  <a:lnTo>
                    <a:pt x="88774" y="30850"/>
                  </a:lnTo>
                  <a:lnTo>
                    <a:pt x="85935" y="33522"/>
                  </a:lnTo>
                  <a:lnTo>
                    <a:pt x="83096" y="36194"/>
                  </a:lnTo>
                  <a:lnTo>
                    <a:pt x="76903" y="41052"/>
                  </a:lnTo>
                  <a:lnTo>
                    <a:pt x="64258" y="50526"/>
                  </a:lnTo>
                  <a:lnTo>
                    <a:pt x="58064" y="55384"/>
                  </a:lnTo>
                  <a:lnTo>
                    <a:pt x="54967" y="57813"/>
                  </a:lnTo>
                  <a:lnTo>
                    <a:pt x="52129" y="60728"/>
                  </a:lnTo>
                  <a:lnTo>
                    <a:pt x="49548" y="63157"/>
                  </a:lnTo>
                  <a:lnTo>
                    <a:pt x="47483" y="66558"/>
                  </a:lnTo>
                  <a:lnTo>
                    <a:pt x="45161" y="69716"/>
                  </a:lnTo>
                  <a:lnTo>
                    <a:pt x="43354" y="73360"/>
                  </a:lnTo>
                  <a:lnTo>
                    <a:pt x="43354" y="73360"/>
                  </a:lnTo>
                  <a:close/>
                  <a:moveTo>
                    <a:pt x="30709" y="61700"/>
                  </a:moveTo>
                  <a:lnTo>
                    <a:pt x="30709" y="61700"/>
                  </a:lnTo>
                  <a:lnTo>
                    <a:pt x="30451" y="62672"/>
                  </a:lnTo>
                  <a:lnTo>
                    <a:pt x="30709" y="63643"/>
                  </a:lnTo>
                  <a:lnTo>
                    <a:pt x="31225" y="64372"/>
                  </a:lnTo>
                  <a:lnTo>
                    <a:pt x="32000" y="64615"/>
                  </a:lnTo>
                  <a:lnTo>
                    <a:pt x="32774" y="65101"/>
                  </a:lnTo>
                  <a:lnTo>
                    <a:pt x="33806" y="65101"/>
                  </a:lnTo>
                  <a:lnTo>
                    <a:pt x="34838" y="64372"/>
                  </a:lnTo>
                  <a:lnTo>
                    <a:pt x="35354" y="63643"/>
                  </a:lnTo>
                  <a:lnTo>
                    <a:pt x="35354" y="63643"/>
                  </a:lnTo>
                  <a:lnTo>
                    <a:pt x="37161" y="60000"/>
                  </a:lnTo>
                  <a:lnTo>
                    <a:pt x="38967" y="56842"/>
                  </a:lnTo>
                  <a:lnTo>
                    <a:pt x="41548" y="53927"/>
                  </a:lnTo>
                  <a:lnTo>
                    <a:pt x="44129" y="51255"/>
                  </a:lnTo>
                  <a:lnTo>
                    <a:pt x="46709" y="48582"/>
                  </a:lnTo>
                  <a:lnTo>
                    <a:pt x="49548" y="46153"/>
                  </a:lnTo>
                  <a:lnTo>
                    <a:pt x="55741" y="41295"/>
                  </a:lnTo>
                  <a:lnTo>
                    <a:pt x="68645" y="32307"/>
                  </a:lnTo>
                  <a:lnTo>
                    <a:pt x="74322" y="27449"/>
                  </a:lnTo>
                  <a:lnTo>
                    <a:pt x="77161" y="24777"/>
                  </a:lnTo>
                  <a:lnTo>
                    <a:pt x="80000" y="22105"/>
                  </a:lnTo>
                  <a:lnTo>
                    <a:pt x="80000" y="22105"/>
                  </a:lnTo>
                  <a:lnTo>
                    <a:pt x="80516" y="21133"/>
                  </a:lnTo>
                  <a:lnTo>
                    <a:pt x="80516" y="20404"/>
                  </a:lnTo>
                  <a:lnTo>
                    <a:pt x="80258" y="19433"/>
                  </a:lnTo>
                  <a:lnTo>
                    <a:pt x="79741" y="18947"/>
                  </a:lnTo>
                  <a:lnTo>
                    <a:pt x="78709" y="18218"/>
                  </a:lnTo>
                  <a:lnTo>
                    <a:pt x="77935" y="18218"/>
                  </a:lnTo>
                  <a:lnTo>
                    <a:pt x="76903" y="18218"/>
                  </a:lnTo>
                  <a:lnTo>
                    <a:pt x="75870" y="19190"/>
                  </a:lnTo>
                  <a:lnTo>
                    <a:pt x="75870" y="19190"/>
                  </a:lnTo>
                  <a:lnTo>
                    <a:pt x="73290" y="21862"/>
                  </a:lnTo>
                  <a:lnTo>
                    <a:pt x="70451" y="24534"/>
                  </a:lnTo>
                  <a:lnTo>
                    <a:pt x="64258" y="29392"/>
                  </a:lnTo>
                  <a:lnTo>
                    <a:pt x="51096" y="38866"/>
                  </a:lnTo>
                  <a:lnTo>
                    <a:pt x="45161" y="43481"/>
                  </a:lnTo>
                  <a:lnTo>
                    <a:pt x="42064" y="46153"/>
                  </a:lnTo>
                  <a:lnTo>
                    <a:pt x="39483" y="49068"/>
                  </a:lnTo>
                  <a:lnTo>
                    <a:pt x="36903" y="51497"/>
                  </a:lnTo>
                  <a:lnTo>
                    <a:pt x="34322" y="54898"/>
                  </a:lnTo>
                  <a:lnTo>
                    <a:pt x="32516" y="58056"/>
                  </a:lnTo>
                  <a:lnTo>
                    <a:pt x="30709" y="61700"/>
                  </a:lnTo>
                  <a:lnTo>
                    <a:pt x="30709" y="61700"/>
                  </a:lnTo>
                  <a:close/>
                  <a:moveTo>
                    <a:pt x="17032" y="51497"/>
                  </a:moveTo>
                  <a:lnTo>
                    <a:pt x="17032" y="51497"/>
                  </a:lnTo>
                  <a:lnTo>
                    <a:pt x="16774" y="52469"/>
                  </a:lnTo>
                  <a:lnTo>
                    <a:pt x="17032" y="53441"/>
                  </a:lnTo>
                  <a:lnTo>
                    <a:pt x="17290" y="54170"/>
                  </a:lnTo>
                  <a:lnTo>
                    <a:pt x="18322" y="54898"/>
                  </a:lnTo>
                  <a:lnTo>
                    <a:pt x="19354" y="54898"/>
                  </a:lnTo>
                  <a:lnTo>
                    <a:pt x="20129" y="54898"/>
                  </a:lnTo>
                  <a:lnTo>
                    <a:pt x="21161" y="54412"/>
                  </a:lnTo>
                  <a:lnTo>
                    <a:pt x="21677" y="53684"/>
                  </a:lnTo>
                  <a:lnTo>
                    <a:pt x="21677" y="53684"/>
                  </a:lnTo>
                  <a:lnTo>
                    <a:pt x="23225" y="50040"/>
                  </a:lnTo>
                  <a:lnTo>
                    <a:pt x="25548" y="46882"/>
                  </a:lnTo>
                  <a:lnTo>
                    <a:pt x="27612" y="43967"/>
                  </a:lnTo>
                  <a:lnTo>
                    <a:pt x="30451" y="41052"/>
                  </a:lnTo>
                  <a:lnTo>
                    <a:pt x="32774" y="38380"/>
                  </a:lnTo>
                  <a:lnTo>
                    <a:pt x="35870" y="35951"/>
                  </a:lnTo>
                  <a:lnTo>
                    <a:pt x="41806" y="31093"/>
                  </a:lnTo>
                  <a:lnTo>
                    <a:pt x="54709" y="22105"/>
                  </a:lnTo>
                  <a:lnTo>
                    <a:pt x="60903" y="17246"/>
                  </a:lnTo>
                  <a:lnTo>
                    <a:pt x="63483" y="14817"/>
                  </a:lnTo>
                  <a:lnTo>
                    <a:pt x="66322" y="11902"/>
                  </a:lnTo>
                  <a:lnTo>
                    <a:pt x="66322" y="11902"/>
                  </a:lnTo>
                  <a:lnTo>
                    <a:pt x="67096" y="10931"/>
                  </a:lnTo>
                  <a:lnTo>
                    <a:pt x="67096" y="10202"/>
                  </a:lnTo>
                  <a:lnTo>
                    <a:pt x="66580" y="9230"/>
                  </a:lnTo>
                  <a:lnTo>
                    <a:pt x="66064" y="8744"/>
                  </a:lnTo>
                  <a:lnTo>
                    <a:pt x="65032" y="8016"/>
                  </a:lnTo>
                  <a:lnTo>
                    <a:pt x="64258" y="8016"/>
                  </a:lnTo>
                  <a:lnTo>
                    <a:pt x="63225" y="8502"/>
                  </a:lnTo>
                  <a:lnTo>
                    <a:pt x="62451" y="8987"/>
                  </a:lnTo>
                  <a:lnTo>
                    <a:pt x="62451" y="8987"/>
                  </a:lnTo>
                  <a:lnTo>
                    <a:pt x="59612" y="11659"/>
                  </a:lnTo>
                  <a:lnTo>
                    <a:pt x="56516" y="14331"/>
                  </a:lnTo>
                  <a:lnTo>
                    <a:pt x="50580" y="19190"/>
                  </a:lnTo>
                  <a:lnTo>
                    <a:pt x="37419" y="28663"/>
                  </a:lnTo>
                  <a:lnTo>
                    <a:pt x="31225" y="33522"/>
                  </a:lnTo>
                  <a:lnTo>
                    <a:pt x="28645" y="36194"/>
                  </a:lnTo>
                  <a:lnTo>
                    <a:pt x="25806" y="38866"/>
                  </a:lnTo>
                  <a:lnTo>
                    <a:pt x="23225" y="41781"/>
                  </a:lnTo>
                  <a:lnTo>
                    <a:pt x="20903" y="44696"/>
                  </a:lnTo>
                  <a:lnTo>
                    <a:pt x="18580" y="48097"/>
                  </a:lnTo>
                  <a:lnTo>
                    <a:pt x="17032" y="51497"/>
                  </a:lnTo>
                  <a:lnTo>
                    <a:pt x="17032" y="51497"/>
                  </a:lnTo>
                  <a:close/>
                </a:path>
              </a:pathLst>
            </a:custGeom>
            <a:solidFill>
              <a:srgbClr val="5A3D1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4" name="Google Shape;674;p25"/>
            <p:cNvSpPr/>
            <p:nvPr/>
          </p:nvSpPr>
          <p:spPr>
            <a:xfrm>
              <a:off x="2667" y="1628"/>
              <a:ext cx="333" cy="326"/>
            </a:xfrm>
            <a:custGeom>
              <a:rect b="b" l="l" r="r" t="t"/>
              <a:pathLst>
                <a:path extrusionOk="0" h="120000" w="120000">
                  <a:moveTo>
                    <a:pt x="119279" y="101963"/>
                  </a:moveTo>
                  <a:lnTo>
                    <a:pt x="119279" y="101963"/>
                  </a:lnTo>
                  <a:lnTo>
                    <a:pt x="113873" y="107116"/>
                  </a:lnTo>
                  <a:lnTo>
                    <a:pt x="108828" y="111165"/>
                  </a:lnTo>
                  <a:lnTo>
                    <a:pt x="103423" y="114478"/>
                  </a:lnTo>
                  <a:lnTo>
                    <a:pt x="98018" y="116687"/>
                  </a:lnTo>
                  <a:lnTo>
                    <a:pt x="91891" y="118527"/>
                  </a:lnTo>
                  <a:lnTo>
                    <a:pt x="85765" y="119263"/>
                  </a:lnTo>
                  <a:lnTo>
                    <a:pt x="80360" y="120000"/>
                  </a:lnTo>
                  <a:lnTo>
                    <a:pt x="74234" y="119263"/>
                  </a:lnTo>
                  <a:lnTo>
                    <a:pt x="68108" y="118527"/>
                  </a:lnTo>
                  <a:lnTo>
                    <a:pt x="61981" y="116687"/>
                  </a:lnTo>
                  <a:lnTo>
                    <a:pt x="55855" y="114478"/>
                  </a:lnTo>
                  <a:lnTo>
                    <a:pt x="50450" y="111901"/>
                  </a:lnTo>
                  <a:lnTo>
                    <a:pt x="44684" y="108588"/>
                  </a:lnTo>
                  <a:lnTo>
                    <a:pt x="39279" y="104907"/>
                  </a:lnTo>
                  <a:lnTo>
                    <a:pt x="33873" y="100858"/>
                  </a:lnTo>
                  <a:lnTo>
                    <a:pt x="28828" y="96441"/>
                  </a:lnTo>
                  <a:lnTo>
                    <a:pt x="23783" y="91656"/>
                  </a:lnTo>
                  <a:lnTo>
                    <a:pt x="19459" y="86503"/>
                  </a:lnTo>
                  <a:lnTo>
                    <a:pt x="15855" y="80981"/>
                  </a:lnTo>
                  <a:lnTo>
                    <a:pt x="11891" y="75460"/>
                  </a:lnTo>
                  <a:lnTo>
                    <a:pt x="8648" y="69570"/>
                  </a:lnTo>
                  <a:lnTo>
                    <a:pt x="5765" y="63680"/>
                  </a:lnTo>
                  <a:lnTo>
                    <a:pt x="3603" y="57423"/>
                  </a:lnTo>
                  <a:lnTo>
                    <a:pt x="1801" y="51165"/>
                  </a:lnTo>
                  <a:lnTo>
                    <a:pt x="1081" y="44539"/>
                  </a:lnTo>
                  <a:lnTo>
                    <a:pt x="0" y="38650"/>
                  </a:lnTo>
                  <a:lnTo>
                    <a:pt x="720" y="32392"/>
                  </a:lnTo>
                  <a:lnTo>
                    <a:pt x="1441" y="25766"/>
                  </a:lnTo>
                  <a:lnTo>
                    <a:pt x="2882" y="19509"/>
                  </a:lnTo>
                  <a:lnTo>
                    <a:pt x="5045" y="13251"/>
                  </a:lnTo>
                  <a:lnTo>
                    <a:pt x="7927" y="7730"/>
                  </a:lnTo>
                  <a:lnTo>
                    <a:pt x="11891" y="1840"/>
                  </a:lnTo>
                  <a:lnTo>
                    <a:pt x="11891" y="1840"/>
                  </a:lnTo>
                  <a:lnTo>
                    <a:pt x="12972" y="368"/>
                  </a:lnTo>
                  <a:lnTo>
                    <a:pt x="14414" y="0"/>
                  </a:lnTo>
                  <a:lnTo>
                    <a:pt x="15855" y="368"/>
                  </a:lnTo>
                  <a:lnTo>
                    <a:pt x="16936" y="1104"/>
                  </a:lnTo>
                  <a:lnTo>
                    <a:pt x="18018" y="2208"/>
                  </a:lnTo>
                  <a:lnTo>
                    <a:pt x="18378" y="3680"/>
                  </a:lnTo>
                  <a:lnTo>
                    <a:pt x="18378" y="4785"/>
                  </a:lnTo>
                  <a:lnTo>
                    <a:pt x="17297" y="6257"/>
                  </a:lnTo>
                  <a:lnTo>
                    <a:pt x="17297" y="6257"/>
                  </a:lnTo>
                  <a:lnTo>
                    <a:pt x="14054" y="11411"/>
                  </a:lnTo>
                  <a:lnTo>
                    <a:pt x="11531" y="16564"/>
                  </a:lnTo>
                  <a:lnTo>
                    <a:pt x="9729" y="22085"/>
                  </a:lnTo>
                  <a:lnTo>
                    <a:pt x="8288" y="27607"/>
                  </a:lnTo>
                  <a:lnTo>
                    <a:pt x="7567" y="33128"/>
                  </a:lnTo>
                  <a:lnTo>
                    <a:pt x="7567" y="39018"/>
                  </a:lnTo>
                  <a:lnTo>
                    <a:pt x="7927" y="44539"/>
                  </a:lnTo>
                  <a:lnTo>
                    <a:pt x="9369" y="50061"/>
                  </a:lnTo>
                  <a:lnTo>
                    <a:pt x="10450" y="55582"/>
                  </a:lnTo>
                  <a:lnTo>
                    <a:pt x="12612" y="61472"/>
                  </a:lnTo>
                  <a:lnTo>
                    <a:pt x="15135" y="66625"/>
                  </a:lnTo>
                  <a:lnTo>
                    <a:pt x="18378" y="72147"/>
                  </a:lnTo>
                  <a:lnTo>
                    <a:pt x="21261" y="76932"/>
                  </a:lnTo>
                  <a:lnTo>
                    <a:pt x="25225" y="81717"/>
                  </a:lnTo>
                  <a:lnTo>
                    <a:pt x="29189" y="86503"/>
                  </a:lnTo>
                  <a:lnTo>
                    <a:pt x="33513" y="90920"/>
                  </a:lnTo>
                  <a:lnTo>
                    <a:pt x="37837" y="94969"/>
                  </a:lnTo>
                  <a:lnTo>
                    <a:pt x="42522" y="98650"/>
                  </a:lnTo>
                  <a:lnTo>
                    <a:pt x="47207" y="101963"/>
                  </a:lnTo>
                  <a:lnTo>
                    <a:pt x="52612" y="104907"/>
                  </a:lnTo>
                  <a:lnTo>
                    <a:pt x="57657" y="107484"/>
                  </a:lnTo>
                  <a:lnTo>
                    <a:pt x="63063" y="109693"/>
                  </a:lnTo>
                  <a:lnTo>
                    <a:pt x="68468" y="111165"/>
                  </a:lnTo>
                  <a:lnTo>
                    <a:pt x="73873" y="112269"/>
                  </a:lnTo>
                  <a:lnTo>
                    <a:pt x="78918" y="112638"/>
                  </a:lnTo>
                  <a:lnTo>
                    <a:pt x="84684" y="112269"/>
                  </a:lnTo>
                  <a:lnTo>
                    <a:pt x="89729" y="111901"/>
                  </a:lnTo>
                  <a:lnTo>
                    <a:pt x="94414" y="110061"/>
                  </a:lnTo>
                  <a:lnTo>
                    <a:pt x="99819" y="108220"/>
                  </a:lnTo>
                  <a:lnTo>
                    <a:pt x="104504" y="105276"/>
                  </a:lnTo>
                  <a:lnTo>
                    <a:pt x="109189" y="101595"/>
                  </a:lnTo>
                  <a:lnTo>
                    <a:pt x="113513" y="97177"/>
                  </a:lnTo>
                  <a:lnTo>
                    <a:pt x="113513" y="97177"/>
                  </a:lnTo>
                  <a:lnTo>
                    <a:pt x="114954" y="96441"/>
                  </a:lnTo>
                  <a:lnTo>
                    <a:pt x="116036" y="96441"/>
                  </a:lnTo>
                  <a:lnTo>
                    <a:pt x="117477" y="96441"/>
                  </a:lnTo>
                  <a:lnTo>
                    <a:pt x="118558" y="97177"/>
                  </a:lnTo>
                  <a:lnTo>
                    <a:pt x="119639" y="98282"/>
                  </a:lnTo>
                  <a:lnTo>
                    <a:pt x="120000" y="99386"/>
                  </a:lnTo>
                  <a:lnTo>
                    <a:pt x="120000" y="100858"/>
                  </a:lnTo>
                  <a:lnTo>
                    <a:pt x="119279" y="101963"/>
                  </a:lnTo>
                  <a:lnTo>
                    <a:pt x="119279" y="1019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5" name="Google Shape;675;p25"/>
            <p:cNvSpPr/>
            <p:nvPr/>
          </p:nvSpPr>
          <p:spPr>
            <a:xfrm>
              <a:off x="3011" y="1783"/>
              <a:ext cx="48" cy="48"/>
            </a:xfrm>
            <a:custGeom>
              <a:rect b="b" l="l" r="r" t="t"/>
              <a:pathLst>
                <a:path extrusionOk="0" h="120000" w="120000">
                  <a:moveTo>
                    <a:pt x="17500" y="17500"/>
                  </a:moveTo>
                  <a:lnTo>
                    <a:pt x="17500" y="17500"/>
                  </a:lnTo>
                  <a:lnTo>
                    <a:pt x="10000" y="27500"/>
                  </a:lnTo>
                  <a:lnTo>
                    <a:pt x="5000" y="40000"/>
                  </a:lnTo>
                  <a:lnTo>
                    <a:pt x="0" y="50000"/>
                  </a:lnTo>
                  <a:lnTo>
                    <a:pt x="0" y="62500"/>
                  </a:lnTo>
                  <a:lnTo>
                    <a:pt x="0" y="72500"/>
                  </a:lnTo>
                  <a:lnTo>
                    <a:pt x="2500" y="85000"/>
                  </a:lnTo>
                  <a:lnTo>
                    <a:pt x="10000" y="92500"/>
                  </a:lnTo>
                  <a:lnTo>
                    <a:pt x="17500" y="105000"/>
                  </a:lnTo>
                  <a:lnTo>
                    <a:pt x="17500" y="105000"/>
                  </a:lnTo>
                  <a:lnTo>
                    <a:pt x="27500" y="110000"/>
                  </a:lnTo>
                  <a:lnTo>
                    <a:pt x="35000" y="117500"/>
                  </a:lnTo>
                  <a:lnTo>
                    <a:pt x="47500" y="120000"/>
                  </a:lnTo>
                  <a:lnTo>
                    <a:pt x="60000" y="120000"/>
                  </a:lnTo>
                  <a:lnTo>
                    <a:pt x="72500" y="117500"/>
                  </a:lnTo>
                  <a:lnTo>
                    <a:pt x="80000" y="115000"/>
                  </a:lnTo>
                  <a:lnTo>
                    <a:pt x="92500" y="107500"/>
                  </a:lnTo>
                  <a:lnTo>
                    <a:pt x="102500" y="100000"/>
                  </a:lnTo>
                  <a:lnTo>
                    <a:pt x="102500" y="100000"/>
                  </a:lnTo>
                  <a:lnTo>
                    <a:pt x="110000" y="90000"/>
                  </a:lnTo>
                  <a:lnTo>
                    <a:pt x="117500" y="80000"/>
                  </a:lnTo>
                  <a:lnTo>
                    <a:pt x="120000" y="70000"/>
                  </a:lnTo>
                  <a:lnTo>
                    <a:pt x="120000" y="57500"/>
                  </a:lnTo>
                  <a:lnTo>
                    <a:pt x="120000" y="45000"/>
                  </a:lnTo>
                  <a:lnTo>
                    <a:pt x="117500" y="32500"/>
                  </a:lnTo>
                  <a:lnTo>
                    <a:pt x="110000" y="25000"/>
                  </a:lnTo>
                  <a:lnTo>
                    <a:pt x="105000" y="15000"/>
                  </a:lnTo>
                  <a:lnTo>
                    <a:pt x="105000" y="15000"/>
                  </a:lnTo>
                  <a:lnTo>
                    <a:pt x="92500" y="5000"/>
                  </a:lnTo>
                  <a:lnTo>
                    <a:pt x="85000" y="2500"/>
                  </a:lnTo>
                  <a:lnTo>
                    <a:pt x="72500" y="0"/>
                  </a:lnTo>
                  <a:lnTo>
                    <a:pt x="60000" y="0"/>
                  </a:lnTo>
                  <a:lnTo>
                    <a:pt x="50000" y="0"/>
                  </a:lnTo>
                  <a:lnTo>
                    <a:pt x="40000" y="2500"/>
                  </a:lnTo>
                  <a:lnTo>
                    <a:pt x="27500" y="10000"/>
                  </a:lnTo>
                  <a:lnTo>
                    <a:pt x="17500" y="17500"/>
                  </a:lnTo>
                  <a:lnTo>
                    <a:pt x="17500" y="175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6" name="Google Shape;676;p25"/>
            <p:cNvSpPr/>
            <p:nvPr/>
          </p:nvSpPr>
          <p:spPr>
            <a:xfrm>
              <a:off x="2786" y="1568"/>
              <a:ext cx="50" cy="49"/>
            </a:xfrm>
            <a:custGeom>
              <a:rect b="b" l="l" r="r" t="t"/>
              <a:pathLst>
                <a:path extrusionOk="0" h="120000" w="120000">
                  <a:moveTo>
                    <a:pt x="14400" y="17142"/>
                  </a:moveTo>
                  <a:lnTo>
                    <a:pt x="14400" y="17142"/>
                  </a:lnTo>
                  <a:lnTo>
                    <a:pt x="9600" y="26938"/>
                  </a:lnTo>
                  <a:lnTo>
                    <a:pt x="4800" y="39183"/>
                  </a:lnTo>
                  <a:lnTo>
                    <a:pt x="0" y="51428"/>
                  </a:lnTo>
                  <a:lnTo>
                    <a:pt x="0" y="61224"/>
                  </a:lnTo>
                  <a:lnTo>
                    <a:pt x="0" y="73469"/>
                  </a:lnTo>
                  <a:lnTo>
                    <a:pt x="4800" y="83265"/>
                  </a:lnTo>
                  <a:lnTo>
                    <a:pt x="9600" y="95510"/>
                  </a:lnTo>
                  <a:lnTo>
                    <a:pt x="19200" y="102857"/>
                  </a:lnTo>
                  <a:lnTo>
                    <a:pt x="19200" y="102857"/>
                  </a:lnTo>
                  <a:lnTo>
                    <a:pt x="26400" y="112653"/>
                  </a:lnTo>
                  <a:lnTo>
                    <a:pt x="38400" y="117551"/>
                  </a:lnTo>
                  <a:lnTo>
                    <a:pt x="50400" y="119999"/>
                  </a:lnTo>
                  <a:lnTo>
                    <a:pt x="62400" y="119999"/>
                  </a:lnTo>
                  <a:lnTo>
                    <a:pt x="72000" y="119999"/>
                  </a:lnTo>
                  <a:lnTo>
                    <a:pt x="84000" y="117551"/>
                  </a:lnTo>
                  <a:lnTo>
                    <a:pt x="93600" y="112653"/>
                  </a:lnTo>
                  <a:lnTo>
                    <a:pt x="100800" y="102857"/>
                  </a:lnTo>
                  <a:lnTo>
                    <a:pt x="100800" y="102857"/>
                  </a:lnTo>
                  <a:lnTo>
                    <a:pt x="110400" y="95510"/>
                  </a:lnTo>
                  <a:lnTo>
                    <a:pt x="115200" y="83265"/>
                  </a:lnTo>
                  <a:lnTo>
                    <a:pt x="120000" y="71020"/>
                  </a:lnTo>
                  <a:lnTo>
                    <a:pt x="120000" y="58775"/>
                  </a:lnTo>
                  <a:lnTo>
                    <a:pt x="115200" y="51428"/>
                  </a:lnTo>
                  <a:lnTo>
                    <a:pt x="112800" y="39183"/>
                  </a:lnTo>
                  <a:lnTo>
                    <a:pt x="108000" y="26938"/>
                  </a:lnTo>
                  <a:lnTo>
                    <a:pt x="100800" y="17142"/>
                  </a:lnTo>
                  <a:lnTo>
                    <a:pt x="100800" y="17142"/>
                  </a:lnTo>
                  <a:lnTo>
                    <a:pt x="91200" y="9795"/>
                  </a:lnTo>
                  <a:lnTo>
                    <a:pt x="81600" y="2448"/>
                  </a:lnTo>
                  <a:lnTo>
                    <a:pt x="69600" y="0"/>
                  </a:lnTo>
                  <a:lnTo>
                    <a:pt x="57600" y="0"/>
                  </a:lnTo>
                  <a:lnTo>
                    <a:pt x="48000" y="0"/>
                  </a:lnTo>
                  <a:lnTo>
                    <a:pt x="36000" y="7346"/>
                  </a:lnTo>
                  <a:lnTo>
                    <a:pt x="26400" y="9795"/>
                  </a:lnTo>
                  <a:lnTo>
                    <a:pt x="14400" y="17142"/>
                  </a:lnTo>
                  <a:lnTo>
                    <a:pt x="14400" y="171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7" name="Google Shape;677;p25"/>
            <p:cNvSpPr/>
            <p:nvPr/>
          </p:nvSpPr>
          <p:spPr>
            <a:xfrm>
              <a:off x="3013" y="1865"/>
              <a:ext cx="78" cy="78"/>
            </a:xfrm>
            <a:custGeom>
              <a:rect b="b" l="l" r="r" t="t"/>
              <a:pathLst>
                <a:path extrusionOk="0" h="120000" w="120000">
                  <a:moveTo>
                    <a:pt x="13846" y="13846"/>
                  </a:moveTo>
                  <a:lnTo>
                    <a:pt x="13846" y="13846"/>
                  </a:lnTo>
                  <a:lnTo>
                    <a:pt x="6153" y="21538"/>
                  </a:lnTo>
                  <a:lnTo>
                    <a:pt x="3076" y="32307"/>
                  </a:lnTo>
                  <a:lnTo>
                    <a:pt x="0" y="43076"/>
                  </a:lnTo>
                  <a:lnTo>
                    <a:pt x="0" y="55384"/>
                  </a:lnTo>
                  <a:lnTo>
                    <a:pt x="3076" y="66153"/>
                  </a:lnTo>
                  <a:lnTo>
                    <a:pt x="6153" y="78461"/>
                  </a:lnTo>
                  <a:lnTo>
                    <a:pt x="13846" y="87692"/>
                  </a:lnTo>
                  <a:lnTo>
                    <a:pt x="23076" y="100000"/>
                  </a:lnTo>
                  <a:lnTo>
                    <a:pt x="23076" y="100000"/>
                  </a:lnTo>
                  <a:lnTo>
                    <a:pt x="32307" y="106153"/>
                  </a:lnTo>
                  <a:lnTo>
                    <a:pt x="43076" y="113846"/>
                  </a:lnTo>
                  <a:lnTo>
                    <a:pt x="53846" y="118461"/>
                  </a:lnTo>
                  <a:lnTo>
                    <a:pt x="67692" y="120000"/>
                  </a:lnTo>
                  <a:lnTo>
                    <a:pt x="78461" y="120000"/>
                  </a:lnTo>
                  <a:lnTo>
                    <a:pt x="89230" y="115384"/>
                  </a:lnTo>
                  <a:lnTo>
                    <a:pt x="98461" y="112307"/>
                  </a:lnTo>
                  <a:lnTo>
                    <a:pt x="107692" y="104615"/>
                  </a:lnTo>
                  <a:lnTo>
                    <a:pt x="107692" y="104615"/>
                  </a:lnTo>
                  <a:lnTo>
                    <a:pt x="115384" y="95384"/>
                  </a:lnTo>
                  <a:lnTo>
                    <a:pt x="118461" y="86153"/>
                  </a:lnTo>
                  <a:lnTo>
                    <a:pt x="120000" y="75384"/>
                  </a:lnTo>
                  <a:lnTo>
                    <a:pt x="120000" y="61538"/>
                  </a:lnTo>
                  <a:lnTo>
                    <a:pt x="118461" y="50769"/>
                  </a:lnTo>
                  <a:lnTo>
                    <a:pt x="115384" y="40000"/>
                  </a:lnTo>
                  <a:lnTo>
                    <a:pt x="107692" y="29230"/>
                  </a:lnTo>
                  <a:lnTo>
                    <a:pt x="100000" y="20000"/>
                  </a:lnTo>
                  <a:lnTo>
                    <a:pt x="100000" y="20000"/>
                  </a:lnTo>
                  <a:lnTo>
                    <a:pt x="89230" y="10769"/>
                  </a:lnTo>
                  <a:lnTo>
                    <a:pt x="78461" y="4615"/>
                  </a:lnTo>
                  <a:lnTo>
                    <a:pt x="67692" y="1538"/>
                  </a:lnTo>
                  <a:lnTo>
                    <a:pt x="55384" y="0"/>
                  </a:lnTo>
                  <a:lnTo>
                    <a:pt x="43076" y="0"/>
                  </a:lnTo>
                  <a:lnTo>
                    <a:pt x="32307" y="1538"/>
                  </a:lnTo>
                  <a:lnTo>
                    <a:pt x="23076" y="6153"/>
                  </a:lnTo>
                  <a:lnTo>
                    <a:pt x="13846" y="13846"/>
                  </a:lnTo>
                  <a:lnTo>
                    <a:pt x="13846" y="13846"/>
                  </a:lnTo>
                  <a:close/>
                </a:path>
              </a:pathLst>
            </a:custGeom>
            <a:solidFill>
              <a:srgbClr val="F2CB9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8" name="Google Shape;678;p25"/>
            <p:cNvSpPr/>
            <p:nvPr/>
          </p:nvSpPr>
          <p:spPr>
            <a:xfrm>
              <a:off x="2682" y="1538"/>
              <a:ext cx="78" cy="79"/>
            </a:xfrm>
            <a:custGeom>
              <a:rect b="b" l="l" r="r" t="t"/>
              <a:pathLst>
                <a:path extrusionOk="0" h="120000" w="120000">
                  <a:moveTo>
                    <a:pt x="12307" y="15189"/>
                  </a:moveTo>
                  <a:lnTo>
                    <a:pt x="12307" y="15189"/>
                  </a:lnTo>
                  <a:lnTo>
                    <a:pt x="7692" y="24303"/>
                  </a:lnTo>
                  <a:lnTo>
                    <a:pt x="1538" y="34936"/>
                  </a:lnTo>
                  <a:lnTo>
                    <a:pt x="0" y="45569"/>
                  </a:lnTo>
                  <a:lnTo>
                    <a:pt x="0" y="56202"/>
                  </a:lnTo>
                  <a:lnTo>
                    <a:pt x="1538" y="68354"/>
                  </a:lnTo>
                  <a:lnTo>
                    <a:pt x="4615" y="78987"/>
                  </a:lnTo>
                  <a:lnTo>
                    <a:pt x="12307" y="89620"/>
                  </a:lnTo>
                  <a:lnTo>
                    <a:pt x="21538" y="100253"/>
                  </a:lnTo>
                  <a:lnTo>
                    <a:pt x="21538" y="100253"/>
                  </a:lnTo>
                  <a:lnTo>
                    <a:pt x="30769" y="107848"/>
                  </a:lnTo>
                  <a:lnTo>
                    <a:pt x="41538" y="115443"/>
                  </a:lnTo>
                  <a:lnTo>
                    <a:pt x="53846" y="118481"/>
                  </a:lnTo>
                  <a:lnTo>
                    <a:pt x="66153" y="120000"/>
                  </a:lnTo>
                  <a:lnTo>
                    <a:pt x="76923" y="120000"/>
                  </a:lnTo>
                  <a:lnTo>
                    <a:pt x="87692" y="116962"/>
                  </a:lnTo>
                  <a:lnTo>
                    <a:pt x="96923" y="113924"/>
                  </a:lnTo>
                  <a:lnTo>
                    <a:pt x="106153" y="106329"/>
                  </a:lnTo>
                  <a:lnTo>
                    <a:pt x="106153" y="106329"/>
                  </a:lnTo>
                  <a:lnTo>
                    <a:pt x="113846" y="97215"/>
                  </a:lnTo>
                  <a:lnTo>
                    <a:pt x="118461" y="86582"/>
                  </a:lnTo>
                  <a:lnTo>
                    <a:pt x="120000" y="74430"/>
                  </a:lnTo>
                  <a:lnTo>
                    <a:pt x="120000" y="63797"/>
                  </a:lnTo>
                  <a:lnTo>
                    <a:pt x="118461" y="53164"/>
                  </a:lnTo>
                  <a:lnTo>
                    <a:pt x="113846" y="42531"/>
                  </a:lnTo>
                  <a:lnTo>
                    <a:pt x="106153" y="31898"/>
                  </a:lnTo>
                  <a:lnTo>
                    <a:pt x="100000" y="19746"/>
                  </a:lnTo>
                  <a:lnTo>
                    <a:pt x="100000" y="19746"/>
                  </a:lnTo>
                  <a:lnTo>
                    <a:pt x="87692" y="13670"/>
                  </a:lnTo>
                  <a:lnTo>
                    <a:pt x="76923" y="6075"/>
                  </a:lnTo>
                  <a:lnTo>
                    <a:pt x="66153" y="1518"/>
                  </a:lnTo>
                  <a:lnTo>
                    <a:pt x="55384" y="0"/>
                  </a:lnTo>
                  <a:lnTo>
                    <a:pt x="41538" y="0"/>
                  </a:lnTo>
                  <a:lnTo>
                    <a:pt x="30769" y="4556"/>
                  </a:lnTo>
                  <a:lnTo>
                    <a:pt x="21538" y="7594"/>
                  </a:lnTo>
                  <a:lnTo>
                    <a:pt x="12307" y="15189"/>
                  </a:lnTo>
                  <a:lnTo>
                    <a:pt x="12307" y="15189"/>
                  </a:lnTo>
                  <a:close/>
                </a:path>
              </a:pathLst>
            </a:custGeom>
            <a:solidFill>
              <a:srgbClr val="F2CB9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9" name="Google Shape;679;p25"/>
            <p:cNvSpPr/>
            <p:nvPr/>
          </p:nvSpPr>
          <p:spPr>
            <a:xfrm>
              <a:off x="1838" y="1706"/>
              <a:ext cx="493" cy="305"/>
            </a:xfrm>
            <a:custGeom>
              <a:rect b="b" l="l" r="r" t="t"/>
              <a:pathLst>
                <a:path extrusionOk="0" h="120000" w="120000">
                  <a:moveTo>
                    <a:pt x="109290" y="6295"/>
                  </a:moveTo>
                  <a:lnTo>
                    <a:pt x="109290" y="6295"/>
                  </a:lnTo>
                  <a:lnTo>
                    <a:pt x="108073" y="8655"/>
                  </a:lnTo>
                  <a:lnTo>
                    <a:pt x="107099" y="11409"/>
                  </a:lnTo>
                  <a:lnTo>
                    <a:pt x="105395" y="17704"/>
                  </a:lnTo>
                  <a:lnTo>
                    <a:pt x="105395" y="17704"/>
                  </a:lnTo>
                  <a:lnTo>
                    <a:pt x="106612" y="11409"/>
                  </a:lnTo>
                  <a:lnTo>
                    <a:pt x="107829" y="5114"/>
                  </a:lnTo>
                  <a:lnTo>
                    <a:pt x="107829" y="5114"/>
                  </a:lnTo>
                  <a:lnTo>
                    <a:pt x="108073" y="3934"/>
                  </a:lnTo>
                  <a:lnTo>
                    <a:pt x="107829" y="2360"/>
                  </a:lnTo>
                  <a:lnTo>
                    <a:pt x="107099" y="1180"/>
                  </a:lnTo>
                  <a:lnTo>
                    <a:pt x="106369" y="393"/>
                  </a:lnTo>
                  <a:lnTo>
                    <a:pt x="105395" y="0"/>
                  </a:lnTo>
                  <a:lnTo>
                    <a:pt x="104421" y="393"/>
                  </a:lnTo>
                  <a:lnTo>
                    <a:pt x="103935" y="1180"/>
                  </a:lnTo>
                  <a:lnTo>
                    <a:pt x="103448" y="2360"/>
                  </a:lnTo>
                  <a:lnTo>
                    <a:pt x="103448" y="2360"/>
                  </a:lnTo>
                  <a:lnTo>
                    <a:pt x="102231" y="8655"/>
                  </a:lnTo>
                  <a:lnTo>
                    <a:pt x="101014" y="14163"/>
                  </a:lnTo>
                  <a:lnTo>
                    <a:pt x="100527" y="20459"/>
                  </a:lnTo>
                  <a:lnTo>
                    <a:pt x="100040" y="23606"/>
                  </a:lnTo>
                  <a:lnTo>
                    <a:pt x="100527" y="26360"/>
                  </a:lnTo>
                  <a:lnTo>
                    <a:pt x="100527" y="26360"/>
                  </a:lnTo>
                  <a:lnTo>
                    <a:pt x="100527" y="27540"/>
                  </a:lnTo>
                  <a:lnTo>
                    <a:pt x="100527" y="27540"/>
                  </a:lnTo>
                  <a:lnTo>
                    <a:pt x="95415" y="35803"/>
                  </a:lnTo>
                  <a:lnTo>
                    <a:pt x="89817" y="43672"/>
                  </a:lnTo>
                  <a:lnTo>
                    <a:pt x="84462" y="50754"/>
                  </a:lnTo>
                  <a:lnTo>
                    <a:pt x="78133" y="57049"/>
                  </a:lnTo>
                  <a:lnTo>
                    <a:pt x="72048" y="63344"/>
                  </a:lnTo>
                  <a:lnTo>
                    <a:pt x="65720" y="68852"/>
                  </a:lnTo>
                  <a:lnTo>
                    <a:pt x="52819" y="79475"/>
                  </a:lnTo>
                  <a:lnTo>
                    <a:pt x="52819" y="79475"/>
                  </a:lnTo>
                  <a:lnTo>
                    <a:pt x="40405" y="89311"/>
                  </a:lnTo>
                  <a:lnTo>
                    <a:pt x="34077" y="94032"/>
                  </a:lnTo>
                  <a:lnTo>
                    <a:pt x="27991" y="98754"/>
                  </a:lnTo>
                  <a:lnTo>
                    <a:pt x="21419" y="103081"/>
                  </a:lnTo>
                  <a:lnTo>
                    <a:pt x="15091" y="107016"/>
                  </a:lnTo>
                  <a:lnTo>
                    <a:pt x="8762" y="109770"/>
                  </a:lnTo>
                  <a:lnTo>
                    <a:pt x="1947" y="112131"/>
                  </a:lnTo>
                  <a:lnTo>
                    <a:pt x="1947" y="112131"/>
                  </a:lnTo>
                  <a:lnTo>
                    <a:pt x="730" y="112524"/>
                  </a:lnTo>
                  <a:lnTo>
                    <a:pt x="243" y="114098"/>
                  </a:lnTo>
                  <a:lnTo>
                    <a:pt x="0" y="115278"/>
                  </a:lnTo>
                  <a:lnTo>
                    <a:pt x="0" y="116852"/>
                  </a:lnTo>
                  <a:lnTo>
                    <a:pt x="243" y="118032"/>
                  </a:lnTo>
                  <a:lnTo>
                    <a:pt x="730" y="119213"/>
                  </a:lnTo>
                  <a:lnTo>
                    <a:pt x="1460" y="119606"/>
                  </a:lnTo>
                  <a:lnTo>
                    <a:pt x="2434" y="120000"/>
                  </a:lnTo>
                  <a:lnTo>
                    <a:pt x="2434" y="120000"/>
                  </a:lnTo>
                  <a:lnTo>
                    <a:pt x="9492" y="117639"/>
                  </a:lnTo>
                  <a:lnTo>
                    <a:pt x="16308" y="114491"/>
                  </a:lnTo>
                  <a:lnTo>
                    <a:pt x="22636" y="110557"/>
                  </a:lnTo>
                  <a:lnTo>
                    <a:pt x="29452" y="106229"/>
                  </a:lnTo>
                  <a:lnTo>
                    <a:pt x="35780" y="101508"/>
                  </a:lnTo>
                  <a:lnTo>
                    <a:pt x="41866" y="96393"/>
                  </a:lnTo>
                  <a:lnTo>
                    <a:pt x="54523" y="86557"/>
                  </a:lnTo>
                  <a:lnTo>
                    <a:pt x="54523" y="86557"/>
                  </a:lnTo>
                  <a:lnTo>
                    <a:pt x="67910" y="75540"/>
                  </a:lnTo>
                  <a:lnTo>
                    <a:pt x="74482" y="70032"/>
                  </a:lnTo>
                  <a:lnTo>
                    <a:pt x="80811" y="63737"/>
                  </a:lnTo>
                  <a:lnTo>
                    <a:pt x="86896" y="56655"/>
                  </a:lnTo>
                  <a:lnTo>
                    <a:pt x="93225" y="49573"/>
                  </a:lnTo>
                  <a:lnTo>
                    <a:pt x="98580" y="41704"/>
                  </a:lnTo>
                  <a:lnTo>
                    <a:pt x="103935" y="33049"/>
                  </a:lnTo>
                  <a:lnTo>
                    <a:pt x="103935" y="33049"/>
                  </a:lnTo>
                  <a:lnTo>
                    <a:pt x="105638" y="34622"/>
                  </a:lnTo>
                  <a:lnTo>
                    <a:pt x="107342" y="35409"/>
                  </a:lnTo>
                  <a:lnTo>
                    <a:pt x="109533" y="35803"/>
                  </a:lnTo>
                  <a:lnTo>
                    <a:pt x="111480" y="35803"/>
                  </a:lnTo>
                  <a:lnTo>
                    <a:pt x="113671" y="35803"/>
                  </a:lnTo>
                  <a:lnTo>
                    <a:pt x="115618" y="35016"/>
                  </a:lnTo>
                  <a:lnTo>
                    <a:pt x="117322" y="34229"/>
                  </a:lnTo>
                  <a:lnTo>
                    <a:pt x="119269" y="32655"/>
                  </a:lnTo>
                  <a:lnTo>
                    <a:pt x="119269" y="32655"/>
                  </a:lnTo>
                  <a:lnTo>
                    <a:pt x="119756" y="31081"/>
                  </a:lnTo>
                  <a:lnTo>
                    <a:pt x="120000" y="30295"/>
                  </a:lnTo>
                  <a:lnTo>
                    <a:pt x="120000" y="28721"/>
                  </a:lnTo>
                  <a:lnTo>
                    <a:pt x="119756" y="27540"/>
                  </a:lnTo>
                  <a:lnTo>
                    <a:pt x="118782" y="26360"/>
                  </a:lnTo>
                  <a:lnTo>
                    <a:pt x="118052" y="25967"/>
                  </a:lnTo>
                  <a:lnTo>
                    <a:pt x="117079" y="25573"/>
                  </a:lnTo>
                  <a:lnTo>
                    <a:pt x="116348" y="26360"/>
                  </a:lnTo>
                  <a:lnTo>
                    <a:pt x="116348" y="26360"/>
                  </a:lnTo>
                  <a:lnTo>
                    <a:pt x="115131" y="27540"/>
                  </a:lnTo>
                  <a:lnTo>
                    <a:pt x="114158" y="27934"/>
                  </a:lnTo>
                  <a:lnTo>
                    <a:pt x="111967" y="28327"/>
                  </a:lnTo>
                  <a:lnTo>
                    <a:pt x="109533" y="27934"/>
                  </a:lnTo>
                  <a:lnTo>
                    <a:pt x="107099" y="27147"/>
                  </a:lnTo>
                  <a:lnTo>
                    <a:pt x="107099" y="27147"/>
                  </a:lnTo>
                  <a:lnTo>
                    <a:pt x="109046" y="23213"/>
                  </a:lnTo>
                  <a:lnTo>
                    <a:pt x="110020" y="18885"/>
                  </a:lnTo>
                  <a:lnTo>
                    <a:pt x="111480" y="14557"/>
                  </a:lnTo>
                  <a:lnTo>
                    <a:pt x="112941" y="11016"/>
                  </a:lnTo>
                  <a:lnTo>
                    <a:pt x="112941" y="11016"/>
                  </a:lnTo>
                  <a:lnTo>
                    <a:pt x="113427" y="9049"/>
                  </a:lnTo>
                  <a:lnTo>
                    <a:pt x="113427" y="7475"/>
                  </a:lnTo>
                  <a:lnTo>
                    <a:pt x="112941" y="6295"/>
                  </a:lnTo>
                  <a:lnTo>
                    <a:pt x="112454" y="5114"/>
                  </a:lnTo>
                  <a:lnTo>
                    <a:pt x="111480" y="4721"/>
                  </a:lnTo>
                  <a:lnTo>
                    <a:pt x="110750" y="4327"/>
                  </a:lnTo>
                  <a:lnTo>
                    <a:pt x="109776" y="4721"/>
                  </a:lnTo>
                  <a:lnTo>
                    <a:pt x="109290" y="6295"/>
                  </a:lnTo>
                  <a:lnTo>
                    <a:pt x="109290" y="629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0" name="Google Shape;680;p25"/>
            <p:cNvSpPr/>
            <p:nvPr/>
          </p:nvSpPr>
          <p:spPr>
            <a:xfrm>
              <a:off x="1213" y="1991"/>
              <a:ext cx="364" cy="451"/>
            </a:xfrm>
            <a:custGeom>
              <a:rect b="b" l="l" r="r" t="t"/>
              <a:pathLst>
                <a:path extrusionOk="0" h="120000" w="120000">
                  <a:moveTo>
                    <a:pt x="113076" y="1862"/>
                  </a:moveTo>
                  <a:lnTo>
                    <a:pt x="113076" y="1862"/>
                  </a:lnTo>
                  <a:lnTo>
                    <a:pt x="109780" y="8780"/>
                  </a:lnTo>
                  <a:lnTo>
                    <a:pt x="105824" y="15964"/>
                  </a:lnTo>
                  <a:lnTo>
                    <a:pt x="100879" y="22616"/>
                  </a:lnTo>
                  <a:lnTo>
                    <a:pt x="95934" y="29268"/>
                  </a:lnTo>
                  <a:lnTo>
                    <a:pt x="90329" y="35654"/>
                  </a:lnTo>
                  <a:lnTo>
                    <a:pt x="84725" y="42039"/>
                  </a:lnTo>
                  <a:lnTo>
                    <a:pt x="73516" y="54545"/>
                  </a:lnTo>
                  <a:lnTo>
                    <a:pt x="73516" y="54545"/>
                  </a:lnTo>
                  <a:lnTo>
                    <a:pt x="68241" y="60665"/>
                  </a:lnTo>
                  <a:lnTo>
                    <a:pt x="62637" y="67050"/>
                  </a:lnTo>
                  <a:lnTo>
                    <a:pt x="56703" y="72638"/>
                  </a:lnTo>
                  <a:lnTo>
                    <a:pt x="50769" y="78492"/>
                  </a:lnTo>
                  <a:lnTo>
                    <a:pt x="43846" y="84345"/>
                  </a:lnTo>
                  <a:lnTo>
                    <a:pt x="37252" y="89401"/>
                  </a:lnTo>
                  <a:lnTo>
                    <a:pt x="29670" y="94190"/>
                  </a:lnTo>
                  <a:lnTo>
                    <a:pt x="22087" y="98181"/>
                  </a:lnTo>
                  <a:lnTo>
                    <a:pt x="22087" y="98181"/>
                  </a:lnTo>
                  <a:lnTo>
                    <a:pt x="19780" y="97915"/>
                  </a:lnTo>
                  <a:lnTo>
                    <a:pt x="17472" y="97915"/>
                  </a:lnTo>
                  <a:lnTo>
                    <a:pt x="12527" y="97915"/>
                  </a:lnTo>
                  <a:lnTo>
                    <a:pt x="7912" y="98181"/>
                  </a:lnTo>
                  <a:lnTo>
                    <a:pt x="3296" y="98980"/>
                  </a:lnTo>
                  <a:lnTo>
                    <a:pt x="3296" y="98980"/>
                  </a:lnTo>
                  <a:lnTo>
                    <a:pt x="1978" y="99512"/>
                  </a:lnTo>
                  <a:lnTo>
                    <a:pt x="659" y="100310"/>
                  </a:lnTo>
                  <a:lnTo>
                    <a:pt x="329" y="101108"/>
                  </a:lnTo>
                  <a:lnTo>
                    <a:pt x="329" y="102172"/>
                  </a:lnTo>
                  <a:lnTo>
                    <a:pt x="329" y="102971"/>
                  </a:lnTo>
                  <a:lnTo>
                    <a:pt x="1318" y="103769"/>
                  </a:lnTo>
                  <a:lnTo>
                    <a:pt x="2307" y="104301"/>
                  </a:lnTo>
                  <a:lnTo>
                    <a:pt x="3626" y="104301"/>
                  </a:lnTo>
                  <a:lnTo>
                    <a:pt x="3626" y="104301"/>
                  </a:lnTo>
                  <a:lnTo>
                    <a:pt x="9890" y="103503"/>
                  </a:lnTo>
                  <a:lnTo>
                    <a:pt x="13186" y="102971"/>
                  </a:lnTo>
                  <a:lnTo>
                    <a:pt x="16483" y="102971"/>
                  </a:lnTo>
                  <a:lnTo>
                    <a:pt x="16483" y="102971"/>
                  </a:lnTo>
                  <a:lnTo>
                    <a:pt x="15164" y="103769"/>
                  </a:lnTo>
                  <a:lnTo>
                    <a:pt x="13186" y="104301"/>
                  </a:lnTo>
                  <a:lnTo>
                    <a:pt x="9560" y="105365"/>
                  </a:lnTo>
                  <a:lnTo>
                    <a:pt x="5604" y="105898"/>
                  </a:lnTo>
                  <a:lnTo>
                    <a:pt x="2307" y="106962"/>
                  </a:lnTo>
                  <a:lnTo>
                    <a:pt x="2307" y="106962"/>
                  </a:lnTo>
                  <a:lnTo>
                    <a:pt x="1318" y="107494"/>
                  </a:lnTo>
                  <a:lnTo>
                    <a:pt x="329" y="108292"/>
                  </a:lnTo>
                  <a:lnTo>
                    <a:pt x="0" y="109623"/>
                  </a:lnTo>
                  <a:lnTo>
                    <a:pt x="329" y="110421"/>
                  </a:lnTo>
                  <a:lnTo>
                    <a:pt x="659" y="111219"/>
                  </a:lnTo>
                  <a:lnTo>
                    <a:pt x="1648" y="111751"/>
                  </a:lnTo>
                  <a:lnTo>
                    <a:pt x="2637" y="112017"/>
                  </a:lnTo>
                  <a:lnTo>
                    <a:pt x="4285" y="111751"/>
                  </a:lnTo>
                  <a:lnTo>
                    <a:pt x="4285" y="111751"/>
                  </a:lnTo>
                  <a:lnTo>
                    <a:pt x="8241" y="110687"/>
                  </a:lnTo>
                  <a:lnTo>
                    <a:pt x="12197" y="109889"/>
                  </a:lnTo>
                  <a:lnTo>
                    <a:pt x="16483" y="108824"/>
                  </a:lnTo>
                  <a:lnTo>
                    <a:pt x="18131" y="108292"/>
                  </a:lnTo>
                  <a:lnTo>
                    <a:pt x="20109" y="107494"/>
                  </a:lnTo>
                  <a:lnTo>
                    <a:pt x="20109" y="107494"/>
                  </a:lnTo>
                  <a:lnTo>
                    <a:pt x="20109" y="109889"/>
                  </a:lnTo>
                  <a:lnTo>
                    <a:pt x="19780" y="112017"/>
                  </a:lnTo>
                  <a:lnTo>
                    <a:pt x="18461" y="113880"/>
                  </a:lnTo>
                  <a:lnTo>
                    <a:pt x="17472" y="115476"/>
                  </a:lnTo>
                  <a:lnTo>
                    <a:pt x="17472" y="115476"/>
                  </a:lnTo>
                  <a:lnTo>
                    <a:pt x="16483" y="116541"/>
                  </a:lnTo>
                  <a:lnTo>
                    <a:pt x="16483" y="117605"/>
                  </a:lnTo>
                  <a:lnTo>
                    <a:pt x="17142" y="118403"/>
                  </a:lnTo>
                  <a:lnTo>
                    <a:pt x="17472" y="119467"/>
                  </a:lnTo>
                  <a:lnTo>
                    <a:pt x="18461" y="119733"/>
                  </a:lnTo>
                  <a:lnTo>
                    <a:pt x="19780" y="120000"/>
                  </a:lnTo>
                  <a:lnTo>
                    <a:pt x="21098" y="119733"/>
                  </a:lnTo>
                  <a:lnTo>
                    <a:pt x="22087" y="119201"/>
                  </a:lnTo>
                  <a:lnTo>
                    <a:pt x="22087" y="119201"/>
                  </a:lnTo>
                  <a:lnTo>
                    <a:pt x="23736" y="117605"/>
                  </a:lnTo>
                  <a:lnTo>
                    <a:pt x="25054" y="115476"/>
                  </a:lnTo>
                  <a:lnTo>
                    <a:pt x="25714" y="113614"/>
                  </a:lnTo>
                  <a:lnTo>
                    <a:pt x="26373" y="111485"/>
                  </a:lnTo>
                  <a:lnTo>
                    <a:pt x="26373" y="109090"/>
                  </a:lnTo>
                  <a:lnTo>
                    <a:pt x="26373" y="107228"/>
                  </a:lnTo>
                  <a:lnTo>
                    <a:pt x="26043" y="105099"/>
                  </a:lnTo>
                  <a:lnTo>
                    <a:pt x="25714" y="102705"/>
                  </a:lnTo>
                  <a:lnTo>
                    <a:pt x="25714" y="102705"/>
                  </a:lnTo>
                  <a:lnTo>
                    <a:pt x="33626" y="98181"/>
                  </a:lnTo>
                  <a:lnTo>
                    <a:pt x="41208" y="93392"/>
                  </a:lnTo>
                  <a:lnTo>
                    <a:pt x="47802" y="88070"/>
                  </a:lnTo>
                  <a:lnTo>
                    <a:pt x="54725" y="82749"/>
                  </a:lnTo>
                  <a:lnTo>
                    <a:pt x="60989" y="76629"/>
                  </a:lnTo>
                  <a:lnTo>
                    <a:pt x="66923" y="70509"/>
                  </a:lnTo>
                  <a:lnTo>
                    <a:pt x="78791" y="58004"/>
                  </a:lnTo>
                  <a:lnTo>
                    <a:pt x="78791" y="58004"/>
                  </a:lnTo>
                  <a:lnTo>
                    <a:pt x="90659" y="45232"/>
                  </a:lnTo>
                  <a:lnTo>
                    <a:pt x="96263" y="38580"/>
                  </a:lnTo>
                  <a:lnTo>
                    <a:pt x="101868" y="31662"/>
                  </a:lnTo>
                  <a:lnTo>
                    <a:pt x="107142" y="24745"/>
                  </a:lnTo>
                  <a:lnTo>
                    <a:pt x="112087" y="17560"/>
                  </a:lnTo>
                  <a:lnTo>
                    <a:pt x="116043" y="10110"/>
                  </a:lnTo>
                  <a:lnTo>
                    <a:pt x="119670" y="2926"/>
                  </a:lnTo>
                  <a:lnTo>
                    <a:pt x="119670" y="2926"/>
                  </a:lnTo>
                  <a:lnTo>
                    <a:pt x="120000" y="1596"/>
                  </a:lnTo>
                  <a:lnTo>
                    <a:pt x="119670" y="798"/>
                  </a:lnTo>
                  <a:lnTo>
                    <a:pt x="118681" y="266"/>
                  </a:lnTo>
                  <a:lnTo>
                    <a:pt x="117692" y="0"/>
                  </a:lnTo>
                  <a:lnTo>
                    <a:pt x="116373" y="0"/>
                  </a:lnTo>
                  <a:lnTo>
                    <a:pt x="114725" y="0"/>
                  </a:lnTo>
                  <a:lnTo>
                    <a:pt x="114065" y="532"/>
                  </a:lnTo>
                  <a:lnTo>
                    <a:pt x="113076" y="1862"/>
                  </a:lnTo>
                  <a:lnTo>
                    <a:pt x="113076" y="186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1" name="Google Shape;681;p25"/>
            <p:cNvSpPr/>
            <p:nvPr/>
          </p:nvSpPr>
          <p:spPr>
            <a:xfrm>
              <a:off x="1538" y="2315"/>
              <a:ext cx="212" cy="454"/>
            </a:xfrm>
            <a:custGeom>
              <a:rect b="b" l="l" r="r" t="t"/>
              <a:pathLst>
                <a:path extrusionOk="0" h="120000" w="120000">
                  <a:moveTo>
                    <a:pt x="108113" y="1850"/>
                  </a:moveTo>
                  <a:lnTo>
                    <a:pt x="108113" y="1850"/>
                  </a:lnTo>
                  <a:lnTo>
                    <a:pt x="106415" y="9779"/>
                  </a:lnTo>
                  <a:lnTo>
                    <a:pt x="103018" y="17444"/>
                  </a:lnTo>
                  <a:lnTo>
                    <a:pt x="99056" y="24845"/>
                  </a:lnTo>
                  <a:lnTo>
                    <a:pt x="93962" y="31982"/>
                  </a:lnTo>
                  <a:lnTo>
                    <a:pt x="87735" y="39647"/>
                  </a:lnTo>
                  <a:lnTo>
                    <a:pt x="82075" y="47048"/>
                  </a:lnTo>
                  <a:lnTo>
                    <a:pt x="69622" y="61321"/>
                  </a:lnTo>
                  <a:lnTo>
                    <a:pt x="69622" y="61321"/>
                  </a:lnTo>
                  <a:lnTo>
                    <a:pt x="63396" y="68458"/>
                  </a:lnTo>
                  <a:lnTo>
                    <a:pt x="57169" y="75859"/>
                  </a:lnTo>
                  <a:lnTo>
                    <a:pt x="49811" y="82995"/>
                  </a:lnTo>
                  <a:lnTo>
                    <a:pt x="42452" y="90396"/>
                  </a:lnTo>
                  <a:lnTo>
                    <a:pt x="33396" y="97004"/>
                  </a:lnTo>
                  <a:lnTo>
                    <a:pt x="24339" y="103612"/>
                  </a:lnTo>
                  <a:lnTo>
                    <a:pt x="14150" y="109955"/>
                  </a:lnTo>
                  <a:lnTo>
                    <a:pt x="2264" y="115770"/>
                  </a:lnTo>
                  <a:lnTo>
                    <a:pt x="2264" y="115770"/>
                  </a:lnTo>
                  <a:lnTo>
                    <a:pt x="1132" y="116828"/>
                  </a:lnTo>
                  <a:lnTo>
                    <a:pt x="0" y="117621"/>
                  </a:lnTo>
                  <a:lnTo>
                    <a:pt x="1132" y="118414"/>
                  </a:lnTo>
                  <a:lnTo>
                    <a:pt x="2264" y="119207"/>
                  </a:lnTo>
                  <a:lnTo>
                    <a:pt x="4528" y="119471"/>
                  </a:lnTo>
                  <a:lnTo>
                    <a:pt x="6226" y="120000"/>
                  </a:lnTo>
                  <a:lnTo>
                    <a:pt x="8490" y="120000"/>
                  </a:lnTo>
                  <a:lnTo>
                    <a:pt x="10188" y="119207"/>
                  </a:lnTo>
                  <a:lnTo>
                    <a:pt x="10188" y="119207"/>
                  </a:lnTo>
                  <a:lnTo>
                    <a:pt x="16415" y="116035"/>
                  </a:lnTo>
                  <a:lnTo>
                    <a:pt x="22641" y="113127"/>
                  </a:lnTo>
                  <a:lnTo>
                    <a:pt x="32830" y="106784"/>
                  </a:lnTo>
                  <a:lnTo>
                    <a:pt x="42452" y="99911"/>
                  </a:lnTo>
                  <a:lnTo>
                    <a:pt x="51509" y="93039"/>
                  </a:lnTo>
                  <a:lnTo>
                    <a:pt x="59433" y="85903"/>
                  </a:lnTo>
                  <a:lnTo>
                    <a:pt x="66226" y="78237"/>
                  </a:lnTo>
                  <a:lnTo>
                    <a:pt x="79811" y="63436"/>
                  </a:lnTo>
                  <a:lnTo>
                    <a:pt x="79811" y="63436"/>
                  </a:lnTo>
                  <a:lnTo>
                    <a:pt x="92830" y="48898"/>
                  </a:lnTo>
                  <a:lnTo>
                    <a:pt x="99622" y="41497"/>
                  </a:lnTo>
                  <a:lnTo>
                    <a:pt x="104716" y="33832"/>
                  </a:lnTo>
                  <a:lnTo>
                    <a:pt x="110377" y="26431"/>
                  </a:lnTo>
                  <a:lnTo>
                    <a:pt x="114339" y="18237"/>
                  </a:lnTo>
                  <a:lnTo>
                    <a:pt x="117735" y="10837"/>
                  </a:lnTo>
                  <a:lnTo>
                    <a:pt x="120000" y="2907"/>
                  </a:lnTo>
                  <a:lnTo>
                    <a:pt x="120000" y="2907"/>
                  </a:lnTo>
                  <a:lnTo>
                    <a:pt x="119433" y="1850"/>
                  </a:lnTo>
                  <a:lnTo>
                    <a:pt x="118301" y="792"/>
                  </a:lnTo>
                  <a:lnTo>
                    <a:pt x="116603" y="264"/>
                  </a:lnTo>
                  <a:lnTo>
                    <a:pt x="114339" y="0"/>
                  </a:lnTo>
                  <a:lnTo>
                    <a:pt x="112641" y="0"/>
                  </a:lnTo>
                  <a:lnTo>
                    <a:pt x="110377" y="264"/>
                  </a:lnTo>
                  <a:lnTo>
                    <a:pt x="109245" y="792"/>
                  </a:lnTo>
                  <a:lnTo>
                    <a:pt x="108113" y="1850"/>
                  </a:lnTo>
                  <a:lnTo>
                    <a:pt x="108113" y="18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2" name="Google Shape;682;p25"/>
            <p:cNvSpPr/>
            <p:nvPr/>
          </p:nvSpPr>
          <p:spPr>
            <a:xfrm>
              <a:off x="1417" y="2721"/>
              <a:ext cx="131" cy="69"/>
            </a:xfrm>
            <a:custGeom>
              <a:rect b="b" l="l" r="r" t="t"/>
              <a:pathLst>
                <a:path extrusionOk="0" h="120000" w="120000">
                  <a:moveTo>
                    <a:pt x="11908" y="0"/>
                  </a:moveTo>
                  <a:lnTo>
                    <a:pt x="11908" y="0"/>
                  </a:lnTo>
                  <a:lnTo>
                    <a:pt x="42137" y="1739"/>
                  </a:lnTo>
                  <a:lnTo>
                    <a:pt x="54961" y="3478"/>
                  </a:lnTo>
                  <a:lnTo>
                    <a:pt x="69618" y="6956"/>
                  </a:lnTo>
                  <a:lnTo>
                    <a:pt x="82442" y="12173"/>
                  </a:lnTo>
                  <a:lnTo>
                    <a:pt x="94351" y="20869"/>
                  </a:lnTo>
                  <a:lnTo>
                    <a:pt x="107175" y="33043"/>
                  </a:lnTo>
                  <a:lnTo>
                    <a:pt x="120000" y="46956"/>
                  </a:lnTo>
                  <a:lnTo>
                    <a:pt x="120000" y="46956"/>
                  </a:lnTo>
                  <a:lnTo>
                    <a:pt x="119083" y="59130"/>
                  </a:lnTo>
                  <a:lnTo>
                    <a:pt x="116335" y="73043"/>
                  </a:lnTo>
                  <a:lnTo>
                    <a:pt x="114503" y="83478"/>
                  </a:lnTo>
                  <a:lnTo>
                    <a:pt x="110839" y="90434"/>
                  </a:lnTo>
                  <a:lnTo>
                    <a:pt x="108091" y="97391"/>
                  </a:lnTo>
                  <a:lnTo>
                    <a:pt x="103511" y="104347"/>
                  </a:lnTo>
                  <a:lnTo>
                    <a:pt x="98931" y="109565"/>
                  </a:lnTo>
                  <a:lnTo>
                    <a:pt x="93435" y="114782"/>
                  </a:lnTo>
                  <a:lnTo>
                    <a:pt x="82442" y="120000"/>
                  </a:lnTo>
                  <a:lnTo>
                    <a:pt x="70534" y="120000"/>
                  </a:lnTo>
                  <a:lnTo>
                    <a:pt x="58625" y="120000"/>
                  </a:lnTo>
                  <a:lnTo>
                    <a:pt x="46717" y="114782"/>
                  </a:lnTo>
                  <a:lnTo>
                    <a:pt x="33893" y="106086"/>
                  </a:lnTo>
                  <a:lnTo>
                    <a:pt x="22900" y="97391"/>
                  </a:lnTo>
                  <a:lnTo>
                    <a:pt x="14656" y="85217"/>
                  </a:lnTo>
                  <a:lnTo>
                    <a:pt x="6412" y="69565"/>
                  </a:lnTo>
                  <a:lnTo>
                    <a:pt x="4580" y="62608"/>
                  </a:lnTo>
                  <a:lnTo>
                    <a:pt x="2748" y="55652"/>
                  </a:lnTo>
                  <a:lnTo>
                    <a:pt x="916" y="46956"/>
                  </a:lnTo>
                  <a:lnTo>
                    <a:pt x="0" y="38260"/>
                  </a:lnTo>
                  <a:lnTo>
                    <a:pt x="916" y="27826"/>
                  </a:lnTo>
                  <a:lnTo>
                    <a:pt x="2748" y="20869"/>
                  </a:lnTo>
                  <a:lnTo>
                    <a:pt x="4580" y="12173"/>
                  </a:lnTo>
                  <a:lnTo>
                    <a:pt x="8244" y="3478"/>
                  </a:lnTo>
                  <a:lnTo>
                    <a:pt x="11908" y="0"/>
                  </a:lnTo>
                  <a:close/>
                </a:path>
              </a:pathLst>
            </a:custGeom>
            <a:solidFill>
              <a:srgbClr val="FB81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3" name="Google Shape;683;p25"/>
            <p:cNvSpPr/>
            <p:nvPr/>
          </p:nvSpPr>
          <p:spPr>
            <a:xfrm>
              <a:off x="1409" y="2711"/>
              <a:ext cx="147" cy="90"/>
            </a:xfrm>
            <a:custGeom>
              <a:rect b="b" l="l" r="r" t="t"/>
              <a:pathLst>
                <a:path extrusionOk="0" h="120000" w="120000">
                  <a:moveTo>
                    <a:pt x="19591" y="0"/>
                  </a:moveTo>
                  <a:lnTo>
                    <a:pt x="19591" y="0"/>
                  </a:lnTo>
                  <a:lnTo>
                    <a:pt x="17142" y="0"/>
                  </a:lnTo>
                  <a:lnTo>
                    <a:pt x="14693" y="0"/>
                  </a:lnTo>
                  <a:lnTo>
                    <a:pt x="14693" y="0"/>
                  </a:lnTo>
                  <a:lnTo>
                    <a:pt x="8979" y="6666"/>
                  </a:lnTo>
                  <a:lnTo>
                    <a:pt x="4081" y="14666"/>
                  </a:lnTo>
                  <a:lnTo>
                    <a:pt x="816" y="24000"/>
                  </a:lnTo>
                  <a:lnTo>
                    <a:pt x="0" y="34666"/>
                  </a:lnTo>
                  <a:lnTo>
                    <a:pt x="0" y="46666"/>
                  </a:lnTo>
                  <a:lnTo>
                    <a:pt x="816" y="56000"/>
                  </a:lnTo>
                  <a:lnTo>
                    <a:pt x="4081" y="66666"/>
                  </a:lnTo>
                  <a:lnTo>
                    <a:pt x="6530" y="77333"/>
                  </a:lnTo>
                  <a:lnTo>
                    <a:pt x="6530" y="77333"/>
                  </a:lnTo>
                  <a:lnTo>
                    <a:pt x="12244" y="86666"/>
                  </a:lnTo>
                  <a:lnTo>
                    <a:pt x="19591" y="94666"/>
                  </a:lnTo>
                  <a:lnTo>
                    <a:pt x="26122" y="102666"/>
                  </a:lnTo>
                  <a:lnTo>
                    <a:pt x="34285" y="106666"/>
                  </a:lnTo>
                  <a:lnTo>
                    <a:pt x="41632" y="112000"/>
                  </a:lnTo>
                  <a:lnTo>
                    <a:pt x="50612" y="117333"/>
                  </a:lnTo>
                  <a:lnTo>
                    <a:pt x="58775" y="118666"/>
                  </a:lnTo>
                  <a:lnTo>
                    <a:pt x="66122" y="120000"/>
                  </a:lnTo>
                  <a:lnTo>
                    <a:pt x="66122" y="120000"/>
                  </a:lnTo>
                  <a:lnTo>
                    <a:pt x="75102" y="118666"/>
                  </a:lnTo>
                  <a:lnTo>
                    <a:pt x="83265" y="117333"/>
                  </a:lnTo>
                  <a:lnTo>
                    <a:pt x="90612" y="113333"/>
                  </a:lnTo>
                  <a:lnTo>
                    <a:pt x="97959" y="109333"/>
                  </a:lnTo>
                  <a:lnTo>
                    <a:pt x="104489" y="102666"/>
                  </a:lnTo>
                  <a:lnTo>
                    <a:pt x="110204" y="94666"/>
                  </a:lnTo>
                  <a:lnTo>
                    <a:pt x="115102" y="82666"/>
                  </a:lnTo>
                  <a:lnTo>
                    <a:pt x="118367" y="72000"/>
                  </a:lnTo>
                  <a:lnTo>
                    <a:pt x="118367" y="72000"/>
                  </a:lnTo>
                  <a:lnTo>
                    <a:pt x="120000" y="58666"/>
                  </a:lnTo>
                  <a:lnTo>
                    <a:pt x="119183" y="48000"/>
                  </a:lnTo>
                  <a:lnTo>
                    <a:pt x="117551" y="38666"/>
                  </a:lnTo>
                  <a:lnTo>
                    <a:pt x="113469" y="30666"/>
                  </a:lnTo>
                  <a:lnTo>
                    <a:pt x="107755" y="24000"/>
                  </a:lnTo>
                  <a:lnTo>
                    <a:pt x="100408" y="18666"/>
                  </a:lnTo>
                  <a:lnTo>
                    <a:pt x="93061" y="14666"/>
                  </a:lnTo>
                  <a:lnTo>
                    <a:pt x="84081" y="9333"/>
                  </a:lnTo>
                  <a:lnTo>
                    <a:pt x="66122" y="5333"/>
                  </a:lnTo>
                  <a:lnTo>
                    <a:pt x="48163" y="1333"/>
                  </a:lnTo>
                  <a:lnTo>
                    <a:pt x="19591" y="0"/>
                  </a:lnTo>
                  <a:lnTo>
                    <a:pt x="19591" y="0"/>
                  </a:lnTo>
                  <a:close/>
                  <a:moveTo>
                    <a:pt x="51428" y="89333"/>
                  </a:moveTo>
                  <a:lnTo>
                    <a:pt x="51428" y="89333"/>
                  </a:lnTo>
                  <a:lnTo>
                    <a:pt x="44081" y="85333"/>
                  </a:lnTo>
                  <a:lnTo>
                    <a:pt x="35918" y="80000"/>
                  </a:lnTo>
                  <a:lnTo>
                    <a:pt x="29387" y="73333"/>
                  </a:lnTo>
                  <a:lnTo>
                    <a:pt x="22040" y="64000"/>
                  </a:lnTo>
                  <a:lnTo>
                    <a:pt x="22040" y="64000"/>
                  </a:lnTo>
                  <a:lnTo>
                    <a:pt x="18775" y="56000"/>
                  </a:lnTo>
                  <a:lnTo>
                    <a:pt x="15510" y="46666"/>
                  </a:lnTo>
                  <a:lnTo>
                    <a:pt x="15510" y="40000"/>
                  </a:lnTo>
                  <a:lnTo>
                    <a:pt x="15510" y="34666"/>
                  </a:lnTo>
                  <a:lnTo>
                    <a:pt x="16326" y="30666"/>
                  </a:lnTo>
                  <a:lnTo>
                    <a:pt x="19591" y="26666"/>
                  </a:lnTo>
                  <a:lnTo>
                    <a:pt x="19591" y="26666"/>
                  </a:lnTo>
                  <a:lnTo>
                    <a:pt x="40816" y="29333"/>
                  </a:lnTo>
                  <a:lnTo>
                    <a:pt x="53061" y="29333"/>
                  </a:lnTo>
                  <a:lnTo>
                    <a:pt x="63673" y="32000"/>
                  </a:lnTo>
                  <a:lnTo>
                    <a:pt x="74285" y="34666"/>
                  </a:lnTo>
                  <a:lnTo>
                    <a:pt x="84081" y="40000"/>
                  </a:lnTo>
                  <a:lnTo>
                    <a:pt x="93877" y="46666"/>
                  </a:lnTo>
                  <a:lnTo>
                    <a:pt x="103673" y="56000"/>
                  </a:lnTo>
                  <a:lnTo>
                    <a:pt x="103673" y="56000"/>
                  </a:lnTo>
                  <a:lnTo>
                    <a:pt x="100408" y="69333"/>
                  </a:lnTo>
                  <a:lnTo>
                    <a:pt x="97142" y="78666"/>
                  </a:lnTo>
                  <a:lnTo>
                    <a:pt x="90612" y="85333"/>
                  </a:lnTo>
                  <a:lnTo>
                    <a:pt x="84081" y="89333"/>
                  </a:lnTo>
                  <a:lnTo>
                    <a:pt x="75918" y="93333"/>
                  </a:lnTo>
                  <a:lnTo>
                    <a:pt x="68571" y="93333"/>
                  </a:lnTo>
                  <a:lnTo>
                    <a:pt x="60408" y="90666"/>
                  </a:lnTo>
                  <a:lnTo>
                    <a:pt x="51428" y="89333"/>
                  </a:lnTo>
                  <a:lnTo>
                    <a:pt x="51428" y="893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4" name="Google Shape;684;p25"/>
            <p:cNvSpPr/>
            <p:nvPr/>
          </p:nvSpPr>
          <p:spPr>
            <a:xfrm>
              <a:off x="1714" y="2351"/>
              <a:ext cx="104" cy="487"/>
            </a:xfrm>
            <a:custGeom>
              <a:rect b="b" l="l" r="r" t="t"/>
              <a:pathLst>
                <a:path extrusionOk="0" h="120000" w="120000">
                  <a:moveTo>
                    <a:pt x="118846" y="3203"/>
                  </a:moveTo>
                  <a:lnTo>
                    <a:pt x="118846" y="3203"/>
                  </a:lnTo>
                  <a:lnTo>
                    <a:pt x="105000" y="9609"/>
                  </a:lnTo>
                  <a:lnTo>
                    <a:pt x="92307" y="16509"/>
                  </a:lnTo>
                  <a:lnTo>
                    <a:pt x="81923" y="23408"/>
                  </a:lnTo>
                  <a:lnTo>
                    <a:pt x="72692" y="30554"/>
                  </a:lnTo>
                  <a:lnTo>
                    <a:pt x="65769" y="37453"/>
                  </a:lnTo>
                  <a:lnTo>
                    <a:pt x="58846" y="44599"/>
                  </a:lnTo>
                  <a:lnTo>
                    <a:pt x="45000" y="58891"/>
                  </a:lnTo>
                  <a:lnTo>
                    <a:pt x="45000" y="58891"/>
                  </a:lnTo>
                  <a:lnTo>
                    <a:pt x="38076" y="66036"/>
                  </a:lnTo>
                  <a:lnTo>
                    <a:pt x="33461" y="73429"/>
                  </a:lnTo>
                  <a:lnTo>
                    <a:pt x="27692" y="80821"/>
                  </a:lnTo>
                  <a:lnTo>
                    <a:pt x="24230" y="88213"/>
                  </a:lnTo>
                  <a:lnTo>
                    <a:pt x="23076" y="95605"/>
                  </a:lnTo>
                  <a:lnTo>
                    <a:pt x="23076" y="102997"/>
                  </a:lnTo>
                  <a:lnTo>
                    <a:pt x="27692" y="110390"/>
                  </a:lnTo>
                  <a:lnTo>
                    <a:pt x="33461" y="117289"/>
                  </a:lnTo>
                  <a:lnTo>
                    <a:pt x="33461" y="117289"/>
                  </a:lnTo>
                  <a:lnTo>
                    <a:pt x="33461" y="118521"/>
                  </a:lnTo>
                  <a:lnTo>
                    <a:pt x="31153" y="119507"/>
                  </a:lnTo>
                  <a:lnTo>
                    <a:pt x="27692" y="119753"/>
                  </a:lnTo>
                  <a:lnTo>
                    <a:pt x="24230" y="120000"/>
                  </a:lnTo>
                  <a:lnTo>
                    <a:pt x="19615" y="120000"/>
                  </a:lnTo>
                  <a:lnTo>
                    <a:pt x="15000" y="119753"/>
                  </a:lnTo>
                  <a:lnTo>
                    <a:pt x="12692" y="119260"/>
                  </a:lnTo>
                  <a:lnTo>
                    <a:pt x="9230" y="118275"/>
                  </a:lnTo>
                  <a:lnTo>
                    <a:pt x="9230" y="118275"/>
                  </a:lnTo>
                  <a:lnTo>
                    <a:pt x="6923" y="114332"/>
                  </a:lnTo>
                  <a:lnTo>
                    <a:pt x="3461" y="110636"/>
                  </a:lnTo>
                  <a:lnTo>
                    <a:pt x="1153" y="103244"/>
                  </a:lnTo>
                  <a:lnTo>
                    <a:pt x="0" y="95605"/>
                  </a:lnTo>
                  <a:lnTo>
                    <a:pt x="2307" y="88213"/>
                  </a:lnTo>
                  <a:lnTo>
                    <a:pt x="5769" y="80821"/>
                  </a:lnTo>
                  <a:lnTo>
                    <a:pt x="10384" y="72936"/>
                  </a:lnTo>
                  <a:lnTo>
                    <a:pt x="23076" y="58151"/>
                  </a:lnTo>
                  <a:lnTo>
                    <a:pt x="23076" y="58151"/>
                  </a:lnTo>
                  <a:lnTo>
                    <a:pt x="34615" y="43860"/>
                  </a:lnTo>
                  <a:lnTo>
                    <a:pt x="41538" y="36468"/>
                  </a:lnTo>
                  <a:lnTo>
                    <a:pt x="49615" y="29075"/>
                  </a:lnTo>
                  <a:lnTo>
                    <a:pt x="58846" y="21930"/>
                  </a:lnTo>
                  <a:lnTo>
                    <a:pt x="70384" y="14784"/>
                  </a:lnTo>
                  <a:lnTo>
                    <a:pt x="83076" y="7885"/>
                  </a:lnTo>
                  <a:lnTo>
                    <a:pt x="98076" y="1478"/>
                  </a:lnTo>
                  <a:lnTo>
                    <a:pt x="98076" y="1478"/>
                  </a:lnTo>
                  <a:lnTo>
                    <a:pt x="101538" y="492"/>
                  </a:lnTo>
                  <a:lnTo>
                    <a:pt x="105000" y="0"/>
                  </a:lnTo>
                  <a:lnTo>
                    <a:pt x="109615" y="0"/>
                  </a:lnTo>
                  <a:lnTo>
                    <a:pt x="115384" y="246"/>
                  </a:lnTo>
                  <a:lnTo>
                    <a:pt x="117692" y="492"/>
                  </a:lnTo>
                  <a:lnTo>
                    <a:pt x="120000" y="1478"/>
                  </a:lnTo>
                  <a:lnTo>
                    <a:pt x="120000" y="2217"/>
                  </a:lnTo>
                  <a:lnTo>
                    <a:pt x="118846" y="3203"/>
                  </a:lnTo>
                  <a:lnTo>
                    <a:pt x="118846" y="320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5" name="Google Shape;685;p25"/>
            <p:cNvSpPr/>
            <p:nvPr/>
          </p:nvSpPr>
          <p:spPr>
            <a:xfrm>
              <a:off x="1734" y="2820"/>
              <a:ext cx="123" cy="82"/>
            </a:xfrm>
            <a:custGeom>
              <a:rect b="b" l="l" r="r" t="t"/>
              <a:pathLst>
                <a:path extrusionOk="0" h="120000" w="120000">
                  <a:moveTo>
                    <a:pt x="116097" y="60000"/>
                  </a:moveTo>
                  <a:lnTo>
                    <a:pt x="116097" y="60000"/>
                  </a:lnTo>
                  <a:lnTo>
                    <a:pt x="89756" y="36585"/>
                  </a:lnTo>
                  <a:lnTo>
                    <a:pt x="76097" y="26341"/>
                  </a:lnTo>
                  <a:lnTo>
                    <a:pt x="63414" y="16097"/>
                  </a:lnTo>
                  <a:lnTo>
                    <a:pt x="50731" y="8780"/>
                  </a:lnTo>
                  <a:lnTo>
                    <a:pt x="36097" y="4390"/>
                  </a:lnTo>
                  <a:lnTo>
                    <a:pt x="21463" y="0"/>
                  </a:lnTo>
                  <a:lnTo>
                    <a:pt x="5853" y="1463"/>
                  </a:lnTo>
                  <a:lnTo>
                    <a:pt x="5853" y="1463"/>
                  </a:lnTo>
                  <a:lnTo>
                    <a:pt x="2926" y="10243"/>
                  </a:lnTo>
                  <a:lnTo>
                    <a:pt x="0" y="21951"/>
                  </a:lnTo>
                  <a:lnTo>
                    <a:pt x="0" y="30731"/>
                  </a:lnTo>
                  <a:lnTo>
                    <a:pt x="0" y="39512"/>
                  </a:lnTo>
                  <a:lnTo>
                    <a:pt x="0" y="48292"/>
                  </a:lnTo>
                  <a:lnTo>
                    <a:pt x="2926" y="55609"/>
                  </a:lnTo>
                  <a:lnTo>
                    <a:pt x="4878" y="64390"/>
                  </a:lnTo>
                  <a:lnTo>
                    <a:pt x="8780" y="70243"/>
                  </a:lnTo>
                  <a:lnTo>
                    <a:pt x="16585" y="84878"/>
                  </a:lnTo>
                  <a:lnTo>
                    <a:pt x="27317" y="95121"/>
                  </a:lnTo>
                  <a:lnTo>
                    <a:pt x="39024" y="105365"/>
                  </a:lnTo>
                  <a:lnTo>
                    <a:pt x="51707" y="112682"/>
                  </a:lnTo>
                  <a:lnTo>
                    <a:pt x="64390" y="117073"/>
                  </a:lnTo>
                  <a:lnTo>
                    <a:pt x="76097" y="120000"/>
                  </a:lnTo>
                  <a:lnTo>
                    <a:pt x="89756" y="118536"/>
                  </a:lnTo>
                  <a:lnTo>
                    <a:pt x="99512" y="114146"/>
                  </a:lnTo>
                  <a:lnTo>
                    <a:pt x="104390" y="111219"/>
                  </a:lnTo>
                  <a:lnTo>
                    <a:pt x="108292" y="108292"/>
                  </a:lnTo>
                  <a:lnTo>
                    <a:pt x="113170" y="102439"/>
                  </a:lnTo>
                  <a:lnTo>
                    <a:pt x="115121" y="96585"/>
                  </a:lnTo>
                  <a:lnTo>
                    <a:pt x="117073" y="92195"/>
                  </a:lnTo>
                  <a:lnTo>
                    <a:pt x="119024" y="83414"/>
                  </a:lnTo>
                  <a:lnTo>
                    <a:pt x="120000" y="76097"/>
                  </a:lnTo>
                  <a:lnTo>
                    <a:pt x="119024" y="65853"/>
                  </a:lnTo>
                  <a:lnTo>
                    <a:pt x="116097" y="60000"/>
                  </a:lnTo>
                  <a:close/>
                </a:path>
              </a:pathLst>
            </a:custGeom>
            <a:solidFill>
              <a:srgbClr val="FB81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6" name="Google Shape;686;p25"/>
            <p:cNvSpPr/>
            <p:nvPr/>
          </p:nvSpPr>
          <p:spPr>
            <a:xfrm>
              <a:off x="1723" y="2808"/>
              <a:ext cx="143" cy="104"/>
            </a:xfrm>
            <a:custGeom>
              <a:rect b="b" l="l" r="r" t="t"/>
              <a:pathLst>
                <a:path extrusionOk="0" h="120000" w="120000">
                  <a:moveTo>
                    <a:pt x="2517" y="26538"/>
                  </a:moveTo>
                  <a:lnTo>
                    <a:pt x="2517" y="26538"/>
                  </a:lnTo>
                  <a:lnTo>
                    <a:pt x="0" y="38076"/>
                  </a:lnTo>
                  <a:lnTo>
                    <a:pt x="1678" y="48461"/>
                  </a:lnTo>
                  <a:lnTo>
                    <a:pt x="3356" y="60000"/>
                  </a:lnTo>
                  <a:lnTo>
                    <a:pt x="6713" y="69230"/>
                  </a:lnTo>
                  <a:lnTo>
                    <a:pt x="11748" y="79615"/>
                  </a:lnTo>
                  <a:lnTo>
                    <a:pt x="17622" y="87692"/>
                  </a:lnTo>
                  <a:lnTo>
                    <a:pt x="23496" y="94615"/>
                  </a:lnTo>
                  <a:lnTo>
                    <a:pt x="30209" y="101538"/>
                  </a:lnTo>
                  <a:lnTo>
                    <a:pt x="30209" y="101538"/>
                  </a:lnTo>
                  <a:lnTo>
                    <a:pt x="37762" y="107307"/>
                  </a:lnTo>
                  <a:lnTo>
                    <a:pt x="45314" y="110769"/>
                  </a:lnTo>
                  <a:lnTo>
                    <a:pt x="53706" y="115384"/>
                  </a:lnTo>
                  <a:lnTo>
                    <a:pt x="62937" y="117692"/>
                  </a:lnTo>
                  <a:lnTo>
                    <a:pt x="72167" y="120000"/>
                  </a:lnTo>
                  <a:lnTo>
                    <a:pt x="79720" y="120000"/>
                  </a:lnTo>
                  <a:lnTo>
                    <a:pt x="88951" y="117692"/>
                  </a:lnTo>
                  <a:lnTo>
                    <a:pt x="97342" y="115384"/>
                  </a:lnTo>
                  <a:lnTo>
                    <a:pt x="97342" y="115384"/>
                  </a:lnTo>
                  <a:lnTo>
                    <a:pt x="103216" y="110769"/>
                  </a:lnTo>
                  <a:lnTo>
                    <a:pt x="109090" y="106153"/>
                  </a:lnTo>
                  <a:lnTo>
                    <a:pt x="114125" y="99230"/>
                  </a:lnTo>
                  <a:lnTo>
                    <a:pt x="117482" y="90000"/>
                  </a:lnTo>
                  <a:lnTo>
                    <a:pt x="119160" y="81923"/>
                  </a:lnTo>
                  <a:lnTo>
                    <a:pt x="120000" y="72692"/>
                  </a:lnTo>
                  <a:lnTo>
                    <a:pt x="119160" y="64615"/>
                  </a:lnTo>
                  <a:lnTo>
                    <a:pt x="116643" y="54230"/>
                  </a:lnTo>
                  <a:lnTo>
                    <a:pt x="116643" y="54230"/>
                  </a:lnTo>
                  <a:lnTo>
                    <a:pt x="114125" y="51923"/>
                  </a:lnTo>
                  <a:lnTo>
                    <a:pt x="111608" y="49615"/>
                  </a:lnTo>
                  <a:lnTo>
                    <a:pt x="111608" y="49615"/>
                  </a:lnTo>
                  <a:lnTo>
                    <a:pt x="86433" y="28846"/>
                  </a:lnTo>
                  <a:lnTo>
                    <a:pt x="69650" y="18461"/>
                  </a:lnTo>
                  <a:lnTo>
                    <a:pt x="52867" y="8076"/>
                  </a:lnTo>
                  <a:lnTo>
                    <a:pt x="43636" y="4615"/>
                  </a:lnTo>
                  <a:lnTo>
                    <a:pt x="35244" y="1153"/>
                  </a:lnTo>
                  <a:lnTo>
                    <a:pt x="27692" y="0"/>
                  </a:lnTo>
                  <a:lnTo>
                    <a:pt x="20139" y="1153"/>
                  </a:lnTo>
                  <a:lnTo>
                    <a:pt x="14265" y="4615"/>
                  </a:lnTo>
                  <a:lnTo>
                    <a:pt x="8391" y="8076"/>
                  </a:lnTo>
                  <a:lnTo>
                    <a:pt x="4195" y="15000"/>
                  </a:lnTo>
                  <a:lnTo>
                    <a:pt x="2517" y="26538"/>
                  </a:lnTo>
                  <a:lnTo>
                    <a:pt x="2517" y="26538"/>
                  </a:lnTo>
                  <a:close/>
                  <a:moveTo>
                    <a:pt x="19300" y="26538"/>
                  </a:moveTo>
                  <a:lnTo>
                    <a:pt x="19300" y="26538"/>
                  </a:lnTo>
                  <a:lnTo>
                    <a:pt x="31888" y="26538"/>
                  </a:lnTo>
                  <a:lnTo>
                    <a:pt x="42797" y="28846"/>
                  </a:lnTo>
                  <a:lnTo>
                    <a:pt x="52867" y="33461"/>
                  </a:lnTo>
                  <a:lnTo>
                    <a:pt x="63776" y="40384"/>
                  </a:lnTo>
                  <a:lnTo>
                    <a:pt x="73846" y="46153"/>
                  </a:lnTo>
                  <a:lnTo>
                    <a:pt x="83916" y="54230"/>
                  </a:lnTo>
                  <a:lnTo>
                    <a:pt x="103216" y="69230"/>
                  </a:lnTo>
                  <a:lnTo>
                    <a:pt x="103216" y="69230"/>
                  </a:lnTo>
                  <a:lnTo>
                    <a:pt x="104055" y="73846"/>
                  </a:lnTo>
                  <a:lnTo>
                    <a:pt x="104055" y="79615"/>
                  </a:lnTo>
                  <a:lnTo>
                    <a:pt x="102377" y="81923"/>
                  </a:lnTo>
                  <a:lnTo>
                    <a:pt x="99860" y="86538"/>
                  </a:lnTo>
                  <a:lnTo>
                    <a:pt x="93986" y="92307"/>
                  </a:lnTo>
                  <a:lnTo>
                    <a:pt x="88111" y="94615"/>
                  </a:lnTo>
                  <a:lnTo>
                    <a:pt x="88111" y="94615"/>
                  </a:lnTo>
                  <a:lnTo>
                    <a:pt x="78881" y="95769"/>
                  </a:lnTo>
                  <a:lnTo>
                    <a:pt x="69650" y="95769"/>
                  </a:lnTo>
                  <a:lnTo>
                    <a:pt x="62097" y="93461"/>
                  </a:lnTo>
                  <a:lnTo>
                    <a:pt x="53706" y="90000"/>
                  </a:lnTo>
                  <a:lnTo>
                    <a:pt x="53706" y="90000"/>
                  </a:lnTo>
                  <a:lnTo>
                    <a:pt x="45314" y="86538"/>
                  </a:lnTo>
                  <a:lnTo>
                    <a:pt x="38601" y="80769"/>
                  </a:lnTo>
                  <a:lnTo>
                    <a:pt x="31888" y="73846"/>
                  </a:lnTo>
                  <a:lnTo>
                    <a:pt x="25174" y="66923"/>
                  </a:lnTo>
                  <a:lnTo>
                    <a:pt x="21818" y="57692"/>
                  </a:lnTo>
                  <a:lnTo>
                    <a:pt x="18461" y="48461"/>
                  </a:lnTo>
                  <a:lnTo>
                    <a:pt x="18461" y="38076"/>
                  </a:lnTo>
                  <a:lnTo>
                    <a:pt x="19300" y="26538"/>
                  </a:lnTo>
                  <a:lnTo>
                    <a:pt x="19300" y="265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7" name="Google Shape;687;p25"/>
            <p:cNvSpPr/>
            <p:nvPr/>
          </p:nvSpPr>
          <p:spPr>
            <a:xfrm>
              <a:off x="1504" y="2095"/>
              <a:ext cx="492" cy="102"/>
            </a:xfrm>
            <a:custGeom>
              <a:rect b="b" l="l" r="r" t="t"/>
              <a:pathLst>
                <a:path extrusionOk="0" h="120000" w="120000">
                  <a:moveTo>
                    <a:pt x="3170" y="120000"/>
                  </a:moveTo>
                  <a:lnTo>
                    <a:pt x="3170" y="120000"/>
                  </a:lnTo>
                  <a:lnTo>
                    <a:pt x="31951" y="91764"/>
                  </a:lnTo>
                  <a:lnTo>
                    <a:pt x="60243" y="68235"/>
                  </a:lnTo>
                  <a:lnTo>
                    <a:pt x="89024" y="45882"/>
                  </a:lnTo>
                  <a:lnTo>
                    <a:pt x="117560" y="22352"/>
                  </a:lnTo>
                  <a:lnTo>
                    <a:pt x="117560" y="22352"/>
                  </a:lnTo>
                  <a:lnTo>
                    <a:pt x="118780" y="21176"/>
                  </a:lnTo>
                  <a:lnTo>
                    <a:pt x="119512" y="18823"/>
                  </a:lnTo>
                  <a:lnTo>
                    <a:pt x="119756" y="14117"/>
                  </a:lnTo>
                  <a:lnTo>
                    <a:pt x="120000" y="10588"/>
                  </a:lnTo>
                  <a:lnTo>
                    <a:pt x="119756" y="5882"/>
                  </a:lnTo>
                  <a:lnTo>
                    <a:pt x="119024" y="3529"/>
                  </a:lnTo>
                  <a:lnTo>
                    <a:pt x="118536" y="0"/>
                  </a:lnTo>
                  <a:lnTo>
                    <a:pt x="117317" y="0"/>
                  </a:lnTo>
                  <a:lnTo>
                    <a:pt x="117317" y="0"/>
                  </a:lnTo>
                  <a:lnTo>
                    <a:pt x="88292" y="21176"/>
                  </a:lnTo>
                  <a:lnTo>
                    <a:pt x="59268" y="45882"/>
                  </a:lnTo>
                  <a:lnTo>
                    <a:pt x="30487" y="69411"/>
                  </a:lnTo>
                  <a:lnTo>
                    <a:pt x="1707" y="97647"/>
                  </a:lnTo>
                  <a:lnTo>
                    <a:pt x="1707" y="97647"/>
                  </a:lnTo>
                  <a:lnTo>
                    <a:pt x="731" y="98823"/>
                  </a:lnTo>
                  <a:lnTo>
                    <a:pt x="243" y="103529"/>
                  </a:lnTo>
                  <a:lnTo>
                    <a:pt x="0" y="105882"/>
                  </a:lnTo>
                  <a:lnTo>
                    <a:pt x="243" y="110588"/>
                  </a:lnTo>
                  <a:lnTo>
                    <a:pt x="487" y="114117"/>
                  </a:lnTo>
                  <a:lnTo>
                    <a:pt x="1463" y="117647"/>
                  </a:lnTo>
                  <a:lnTo>
                    <a:pt x="2195" y="120000"/>
                  </a:lnTo>
                  <a:lnTo>
                    <a:pt x="3170" y="120000"/>
                  </a:lnTo>
                  <a:lnTo>
                    <a:pt x="3170" y="120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8" name="Google Shape;688;p25"/>
            <p:cNvSpPr/>
            <p:nvPr/>
          </p:nvSpPr>
          <p:spPr>
            <a:xfrm>
              <a:off x="1512" y="1859"/>
              <a:ext cx="531" cy="608"/>
            </a:xfrm>
            <a:custGeom>
              <a:rect b="b" l="l" r="r" t="t"/>
              <a:pathLst>
                <a:path extrusionOk="0" h="120000" w="120000">
                  <a:moveTo>
                    <a:pt x="0" y="77368"/>
                  </a:moveTo>
                  <a:lnTo>
                    <a:pt x="0" y="77368"/>
                  </a:lnTo>
                  <a:lnTo>
                    <a:pt x="225" y="81710"/>
                  </a:lnTo>
                  <a:lnTo>
                    <a:pt x="903" y="87434"/>
                  </a:lnTo>
                  <a:lnTo>
                    <a:pt x="1129" y="93750"/>
                  </a:lnTo>
                  <a:lnTo>
                    <a:pt x="1581" y="100460"/>
                  </a:lnTo>
                  <a:lnTo>
                    <a:pt x="2485" y="106973"/>
                  </a:lnTo>
                  <a:lnTo>
                    <a:pt x="2937" y="109934"/>
                  </a:lnTo>
                  <a:lnTo>
                    <a:pt x="3615" y="112500"/>
                  </a:lnTo>
                  <a:lnTo>
                    <a:pt x="4293" y="114868"/>
                  </a:lnTo>
                  <a:lnTo>
                    <a:pt x="5197" y="116842"/>
                  </a:lnTo>
                  <a:lnTo>
                    <a:pt x="6327" y="118223"/>
                  </a:lnTo>
                  <a:lnTo>
                    <a:pt x="7231" y="119210"/>
                  </a:lnTo>
                  <a:lnTo>
                    <a:pt x="7231" y="119210"/>
                  </a:lnTo>
                  <a:lnTo>
                    <a:pt x="9039" y="119605"/>
                  </a:lnTo>
                  <a:lnTo>
                    <a:pt x="11073" y="120000"/>
                  </a:lnTo>
                  <a:lnTo>
                    <a:pt x="13333" y="120000"/>
                  </a:lnTo>
                  <a:lnTo>
                    <a:pt x="16045" y="119802"/>
                  </a:lnTo>
                  <a:lnTo>
                    <a:pt x="21694" y="119210"/>
                  </a:lnTo>
                  <a:lnTo>
                    <a:pt x="28248" y="118026"/>
                  </a:lnTo>
                  <a:lnTo>
                    <a:pt x="40451" y="114868"/>
                  </a:lnTo>
                  <a:lnTo>
                    <a:pt x="45649" y="113684"/>
                  </a:lnTo>
                  <a:lnTo>
                    <a:pt x="49717" y="112894"/>
                  </a:lnTo>
                  <a:lnTo>
                    <a:pt x="49717" y="112894"/>
                  </a:lnTo>
                  <a:lnTo>
                    <a:pt x="80000" y="108947"/>
                  </a:lnTo>
                  <a:lnTo>
                    <a:pt x="80000" y="108947"/>
                  </a:lnTo>
                  <a:lnTo>
                    <a:pt x="87457" y="108157"/>
                  </a:lnTo>
                  <a:lnTo>
                    <a:pt x="98983" y="107368"/>
                  </a:lnTo>
                  <a:lnTo>
                    <a:pt x="105310" y="106578"/>
                  </a:lnTo>
                  <a:lnTo>
                    <a:pt x="110734" y="105789"/>
                  </a:lnTo>
                  <a:lnTo>
                    <a:pt x="115028" y="104802"/>
                  </a:lnTo>
                  <a:lnTo>
                    <a:pt x="116384" y="104407"/>
                  </a:lnTo>
                  <a:lnTo>
                    <a:pt x="117514" y="104013"/>
                  </a:lnTo>
                  <a:lnTo>
                    <a:pt x="117514" y="104013"/>
                  </a:lnTo>
                  <a:lnTo>
                    <a:pt x="118418" y="103223"/>
                  </a:lnTo>
                  <a:lnTo>
                    <a:pt x="118870" y="102434"/>
                  </a:lnTo>
                  <a:lnTo>
                    <a:pt x="119774" y="100657"/>
                  </a:lnTo>
                  <a:lnTo>
                    <a:pt x="120000" y="98486"/>
                  </a:lnTo>
                  <a:lnTo>
                    <a:pt x="120000" y="96118"/>
                  </a:lnTo>
                  <a:lnTo>
                    <a:pt x="119774" y="93750"/>
                  </a:lnTo>
                  <a:lnTo>
                    <a:pt x="119096" y="91184"/>
                  </a:lnTo>
                  <a:lnTo>
                    <a:pt x="118418" y="86250"/>
                  </a:lnTo>
                  <a:lnTo>
                    <a:pt x="118418" y="86250"/>
                  </a:lnTo>
                  <a:lnTo>
                    <a:pt x="117288" y="80921"/>
                  </a:lnTo>
                  <a:lnTo>
                    <a:pt x="115932" y="75592"/>
                  </a:lnTo>
                  <a:lnTo>
                    <a:pt x="114350" y="70263"/>
                  </a:lnTo>
                  <a:lnTo>
                    <a:pt x="112542" y="65328"/>
                  </a:lnTo>
                  <a:lnTo>
                    <a:pt x="110508" y="60197"/>
                  </a:lnTo>
                  <a:lnTo>
                    <a:pt x="108248" y="55065"/>
                  </a:lnTo>
                  <a:lnTo>
                    <a:pt x="106214" y="50328"/>
                  </a:lnTo>
                  <a:lnTo>
                    <a:pt x="103728" y="45394"/>
                  </a:lnTo>
                  <a:lnTo>
                    <a:pt x="98305" y="35921"/>
                  </a:lnTo>
                  <a:lnTo>
                    <a:pt x="92655" y="26447"/>
                  </a:lnTo>
                  <a:lnTo>
                    <a:pt x="80677" y="7500"/>
                  </a:lnTo>
                  <a:lnTo>
                    <a:pt x="80677" y="7500"/>
                  </a:lnTo>
                  <a:lnTo>
                    <a:pt x="79774" y="6315"/>
                  </a:lnTo>
                  <a:lnTo>
                    <a:pt x="78418" y="5131"/>
                  </a:lnTo>
                  <a:lnTo>
                    <a:pt x="76836" y="4144"/>
                  </a:lnTo>
                  <a:lnTo>
                    <a:pt x="75254" y="3157"/>
                  </a:lnTo>
                  <a:lnTo>
                    <a:pt x="72994" y="2565"/>
                  </a:lnTo>
                  <a:lnTo>
                    <a:pt x="70960" y="1776"/>
                  </a:lnTo>
                  <a:lnTo>
                    <a:pt x="65988" y="592"/>
                  </a:lnTo>
                  <a:lnTo>
                    <a:pt x="60338" y="197"/>
                  </a:lnTo>
                  <a:lnTo>
                    <a:pt x="54463" y="0"/>
                  </a:lnTo>
                  <a:lnTo>
                    <a:pt x="48361" y="0"/>
                  </a:lnTo>
                  <a:lnTo>
                    <a:pt x="42033" y="394"/>
                  </a:lnTo>
                  <a:lnTo>
                    <a:pt x="35932" y="1184"/>
                  </a:lnTo>
                  <a:lnTo>
                    <a:pt x="29604" y="1973"/>
                  </a:lnTo>
                  <a:lnTo>
                    <a:pt x="24180" y="3552"/>
                  </a:lnTo>
                  <a:lnTo>
                    <a:pt x="18983" y="4934"/>
                  </a:lnTo>
                  <a:lnTo>
                    <a:pt x="14689" y="6710"/>
                  </a:lnTo>
                  <a:lnTo>
                    <a:pt x="12881" y="7500"/>
                  </a:lnTo>
                  <a:lnTo>
                    <a:pt x="11073" y="8684"/>
                  </a:lnTo>
                  <a:lnTo>
                    <a:pt x="9717" y="9671"/>
                  </a:lnTo>
                  <a:lnTo>
                    <a:pt x="8587" y="10657"/>
                  </a:lnTo>
                  <a:lnTo>
                    <a:pt x="7909" y="11842"/>
                  </a:lnTo>
                  <a:lnTo>
                    <a:pt x="7231" y="13026"/>
                  </a:lnTo>
                  <a:lnTo>
                    <a:pt x="7231" y="13026"/>
                  </a:lnTo>
                  <a:lnTo>
                    <a:pt x="5875" y="19934"/>
                  </a:lnTo>
                  <a:lnTo>
                    <a:pt x="4519" y="27236"/>
                  </a:lnTo>
                  <a:lnTo>
                    <a:pt x="3163" y="36710"/>
                  </a:lnTo>
                  <a:lnTo>
                    <a:pt x="1807" y="46776"/>
                  </a:lnTo>
                  <a:lnTo>
                    <a:pt x="903" y="57828"/>
                  </a:lnTo>
                  <a:lnTo>
                    <a:pt x="0" y="67894"/>
                  </a:lnTo>
                  <a:lnTo>
                    <a:pt x="0" y="72828"/>
                  </a:lnTo>
                  <a:lnTo>
                    <a:pt x="0" y="77368"/>
                  </a:lnTo>
                  <a:lnTo>
                    <a:pt x="0" y="77368"/>
                  </a:lnTo>
                  <a:close/>
                </a:path>
              </a:pathLst>
            </a:custGeom>
            <a:solidFill>
              <a:srgbClr val="FF77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9" name="Google Shape;689;p25"/>
            <p:cNvSpPr/>
            <p:nvPr/>
          </p:nvSpPr>
          <p:spPr>
            <a:xfrm>
              <a:off x="1501" y="1848"/>
              <a:ext cx="553" cy="630"/>
            </a:xfrm>
            <a:custGeom>
              <a:rect b="b" l="l" r="r" t="t"/>
              <a:pathLst>
                <a:path extrusionOk="0" h="120000" w="120000">
                  <a:moveTo>
                    <a:pt x="216" y="76761"/>
                  </a:moveTo>
                  <a:lnTo>
                    <a:pt x="216" y="76761"/>
                  </a:lnTo>
                  <a:lnTo>
                    <a:pt x="867" y="84952"/>
                  </a:lnTo>
                  <a:lnTo>
                    <a:pt x="1301" y="93333"/>
                  </a:lnTo>
                  <a:lnTo>
                    <a:pt x="1952" y="101523"/>
                  </a:lnTo>
                  <a:lnTo>
                    <a:pt x="2386" y="105333"/>
                  </a:lnTo>
                  <a:lnTo>
                    <a:pt x="3471" y="109523"/>
                  </a:lnTo>
                  <a:lnTo>
                    <a:pt x="3471" y="109523"/>
                  </a:lnTo>
                  <a:lnTo>
                    <a:pt x="3905" y="112000"/>
                  </a:lnTo>
                  <a:lnTo>
                    <a:pt x="4773" y="114476"/>
                  </a:lnTo>
                  <a:lnTo>
                    <a:pt x="5207" y="115619"/>
                  </a:lnTo>
                  <a:lnTo>
                    <a:pt x="6075" y="116571"/>
                  </a:lnTo>
                  <a:lnTo>
                    <a:pt x="6726" y="117714"/>
                  </a:lnTo>
                  <a:lnTo>
                    <a:pt x="8028" y="118476"/>
                  </a:lnTo>
                  <a:lnTo>
                    <a:pt x="8028" y="118476"/>
                  </a:lnTo>
                  <a:lnTo>
                    <a:pt x="9764" y="119428"/>
                  </a:lnTo>
                  <a:lnTo>
                    <a:pt x="11283" y="119809"/>
                  </a:lnTo>
                  <a:lnTo>
                    <a:pt x="13453" y="120000"/>
                  </a:lnTo>
                  <a:lnTo>
                    <a:pt x="15189" y="120000"/>
                  </a:lnTo>
                  <a:lnTo>
                    <a:pt x="19095" y="119619"/>
                  </a:lnTo>
                  <a:lnTo>
                    <a:pt x="22784" y="119047"/>
                  </a:lnTo>
                  <a:lnTo>
                    <a:pt x="22784" y="119047"/>
                  </a:lnTo>
                  <a:lnTo>
                    <a:pt x="27341" y="118285"/>
                  </a:lnTo>
                  <a:lnTo>
                    <a:pt x="32332" y="117142"/>
                  </a:lnTo>
                  <a:lnTo>
                    <a:pt x="42097" y="114857"/>
                  </a:lnTo>
                  <a:lnTo>
                    <a:pt x="42097" y="114857"/>
                  </a:lnTo>
                  <a:lnTo>
                    <a:pt x="48607" y="113333"/>
                  </a:lnTo>
                  <a:lnTo>
                    <a:pt x="55334" y="112190"/>
                  </a:lnTo>
                  <a:lnTo>
                    <a:pt x="68788" y="110476"/>
                  </a:lnTo>
                  <a:lnTo>
                    <a:pt x="68788" y="110476"/>
                  </a:lnTo>
                  <a:lnTo>
                    <a:pt x="78553" y="109523"/>
                  </a:lnTo>
                  <a:lnTo>
                    <a:pt x="88318" y="108571"/>
                  </a:lnTo>
                  <a:lnTo>
                    <a:pt x="98083" y="107428"/>
                  </a:lnTo>
                  <a:lnTo>
                    <a:pt x="107848" y="106285"/>
                  </a:lnTo>
                  <a:lnTo>
                    <a:pt x="107848" y="106285"/>
                  </a:lnTo>
                  <a:lnTo>
                    <a:pt x="110452" y="105904"/>
                  </a:lnTo>
                  <a:lnTo>
                    <a:pt x="113490" y="105142"/>
                  </a:lnTo>
                  <a:lnTo>
                    <a:pt x="114358" y="104952"/>
                  </a:lnTo>
                  <a:lnTo>
                    <a:pt x="115660" y="104190"/>
                  </a:lnTo>
                  <a:lnTo>
                    <a:pt x="116745" y="103619"/>
                  </a:lnTo>
                  <a:lnTo>
                    <a:pt x="117830" y="102666"/>
                  </a:lnTo>
                  <a:lnTo>
                    <a:pt x="117830" y="102666"/>
                  </a:lnTo>
                  <a:lnTo>
                    <a:pt x="118698" y="101714"/>
                  </a:lnTo>
                  <a:lnTo>
                    <a:pt x="119132" y="100761"/>
                  </a:lnTo>
                  <a:lnTo>
                    <a:pt x="120000" y="98666"/>
                  </a:lnTo>
                  <a:lnTo>
                    <a:pt x="120000" y="96380"/>
                  </a:lnTo>
                  <a:lnTo>
                    <a:pt x="120000" y="94095"/>
                  </a:lnTo>
                  <a:lnTo>
                    <a:pt x="119783" y="91619"/>
                  </a:lnTo>
                  <a:lnTo>
                    <a:pt x="119132" y="89333"/>
                  </a:lnTo>
                  <a:lnTo>
                    <a:pt x="118047" y="85333"/>
                  </a:lnTo>
                  <a:lnTo>
                    <a:pt x="118047" y="85333"/>
                  </a:lnTo>
                  <a:lnTo>
                    <a:pt x="116745" y="78666"/>
                  </a:lnTo>
                  <a:lnTo>
                    <a:pt x="115009" y="72000"/>
                  </a:lnTo>
                  <a:lnTo>
                    <a:pt x="112839" y="65523"/>
                  </a:lnTo>
                  <a:lnTo>
                    <a:pt x="110235" y="59238"/>
                  </a:lnTo>
                  <a:lnTo>
                    <a:pt x="107631" y="52952"/>
                  </a:lnTo>
                  <a:lnTo>
                    <a:pt x="104593" y="46857"/>
                  </a:lnTo>
                  <a:lnTo>
                    <a:pt x="101338" y="40761"/>
                  </a:lnTo>
                  <a:lnTo>
                    <a:pt x="98083" y="34666"/>
                  </a:lnTo>
                  <a:lnTo>
                    <a:pt x="98083" y="34666"/>
                  </a:lnTo>
                  <a:lnTo>
                    <a:pt x="90488" y="22476"/>
                  </a:lnTo>
                  <a:lnTo>
                    <a:pt x="82893" y="10285"/>
                  </a:lnTo>
                  <a:lnTo>
                    <a:pt x="82893" y="10285"/>
                  </a:lnTo>
                  <a:lnTo>
                    <a:pt x="81157" y="7809"/>
                  </a:lnTo>
                  <a:lnTo>
                    <a:pt x="78987" y="5714"/>
                  </a:lnTo>
                  <a:lnTo>
                    <a:pt x="76600" y="4000"/>
                  </a:lnTo>
                  <a:lnTo>
                    <a:pt x="73562" y="2666"/>
                  </a:lnTo>
                  <a:lnTo>
                    <a:pt x="73562" y="2666"/>
                  </a:lnTo>
                  <a:lnTo>
                    <a:pt x="69656" y="1523"/>
                  </a:lnTo>
                  <a:lnTo>
                    <a:pt x="65750" y="571"/>
                  </a:lnTo>
                  <a:lnTo>
                    <a:pt x="61627" y="190"/>
                  </a:lnTo>
                  <a:lnTo>
                    <a:pt x="57287" y="0"/>
                  </a:lnTo>
                  <a:lnTo>
                    <a:pt x="53164" y="0"/>
                  </a:lnTo>
                  <a:lnTo>
                    <a:pt x="49041" y="190"/>
                  </a:lnTo>
                  <a:lnTo>
                    <a:pt x="41012" y="571"/>
                  </a:lnTo>
                  <a:lnTo>
                    <a:pt x="41012" y="571"/>
                  </a:lnTo>
                  <a:lnTo>
                    <a:pt x="36455" y="1333"/>
                  </a:lnTo>
                  <a:lnTo>
                    <a:pt x="31247" y="2095"/>
                  </a:lnTo>
                  <a:lnTo>
                    <a:pt x="25822" y="2857"/>
                  </a:lnTo>
                  <a:lnTo>
                    <a:pt x="20614" y="4571"/>
                  </a:lnTo>
                  <a:lnTo>
                    <a:pt x="18010" y="5523"/>
                  </a:lnTo>
                  <a:lnTo>
                    <a:pt x="15623" y="6285"/>
                  </a:lnTo>
                  <a:lnTo>
                    <a:pt x="13670" y="7809"/>
                  </a:lnTo>
                  <a:lnTo>
                    <a:pt x="11500" y="9142"/>
                  </a:lnTo>
                  <a:lnTo>
                    <a:pt x="9981" y="10476"/>
                  </a:lnTo>
                  <a:lnTo>
                    <a:pt x="8462" y="12380"/>
                  </a:lnTo>
                  <a:lnTo>
                    <a:pt x="7377" y="14095"/>
                  </a:lnTo>
                  <a:lnTo>
                    <a:pt x="6726" y="16380"/>
                  </a:lnTo>
                  <a:lnTo>
                    <a:pt x="6726" y="16380"/>
                  </a:lnTo>
                  <a:lnTo>
                    <a:pt x="3905" y="31238"/>
                  </a:lnTo>
                  <a:lnTo>
                    <a:pt x="2820" y="38857"/>
                  </a:lnTo>
                  <a:lnTo>
                    <a:pt x="1952" y="46666"/>
                  </a:lnTo>
                  <a:lnTo>
                    <a:pt x="1084" y="54095"/>
                  </a:lnTo>
                  <a:lnTo>
                    <a:pt x="216" y="61714"/>
                  </a:lnTo>
                  <a:lnTo>
                    <a:pt x="0" y="69333"/>
                  </a:lnTo>
                  <a:lnTo>
                    <a:pt x="216" y="76761"/>
                  </a:lnTo>
                  <a:lnTo>
                    <a:pt x="216" y="76761"/>
                  </a:lnTo>
                  <a:lnTo>
                    <a:pt x="650" y="77714"/>
                  </a:lnTo>
                  <a:lnTo>
                    <a:pt x="1084" y="78095"/>
                  </a:lnTo>
                  <a:lnTo>
                    <a:pt x="1518" y="78476"/>
                  </a:lnTo>
                  <a:lnTo>
                    <a:pt x="2603" y="78666"/>
                  </a:lnTo>
                  <a:lnTo>
                    <a:pt x="3471" y="78476"/>
                  </a:lnTo>
                  <a:lnTo>
                    <a:pt x="3905" y="77904"/>
                  </a:lnTo>
                  <a:lnTo>
                    <a:pt x="4556" y="77523"/>
                  </a:lnTo>
                  <a:lnTo>
                    <a:pt x="4773" y="76571"/>
                  </a:lnTo>
                  <a:lnTo>
                    <a:pt x="4773" y="76571"/>
                  </a:lnTo>
                  <a:lnTo>
                    <a:pt x="4556" y="71619"/>
                  </a:lnTo>
                  <a:lnTo>
                    <a:pt x="4556" y="66285"/>
                  </a:lnTo>
                  <a:lnTo>
                    <a:pt x="4990" y="61333"/>
                  </a:lnTo>
                  <a:lnTo>
                    <a:pt x="5207" y="56000"/>
                  </a:lnTo>
                  <a:lnTo>
                    <a:pt x="6509" y="45714"/>
                  </a:lnTo>
                  <a:lnTo>
                    <a:pt x="7811" y="35428"/>
                  </a:lnTo>
                  <a:lnTo>
                    <a:pt x="7811" y="35428"/>
                  </a:lnTo>
                  <a:lnTo>
                    <a:pt x="10415" y="20380"/>
                  </a:lnTo>
                  <a:lnTo>
                    <a:pt x="10415" y="20380"/>
                  </a:lnTo>
                  <a:lnTo>
                    <a:pt x="11066" y="16952"/>
                  </a:lnTo>
                  <a:lnTo>
                    <a:pt x="11500" y="15047"/>
                  </a:lnTo>
                  <a:lnTo>
                    <a:pt x="12368" y="13714"/>
                  </a:lnTo>
                  <a:lnTo>
                    <a:pt x="12368" y="13714"/>
                  </a:lnTo>
                  <a:lnTo>
                    <a:pt x="13453" y="12380"/>
                  </a:lnTo>
                  <a:lnTo>
                    <a:pt x="14972" y="11238"/>
                  </a:lnTo>
                  <a:lnTo>
                    <a:pt x="16491" y="10285"/>
                  </a:lnTo>
                  <a:lnTo>
                    <a:pt x="18227" y="9333"/>
                  </a:lnTo>
                  <a:lnTo>
                    <a:pt x="22133" y="8000"/>
                  </a:lnTo>
                  <a:lnTo>
                    <a:pt x="26473" y="6857"/>
                  </a:lnTo>
                  <a:lnTo>
                    <a:pt x="30813" y="5904"/>
                  </a:lnTo>
                  <a:lnTo>
                    <a:pt x="35153" y="5142"/>
                  </a:lnTo>
                  <a:lnTo>
                    <a:pt x="42748" y="4380"/>
                  </a:lnTo>
                  <a:lnTo>
                    <a:pt x="42748" y="4380"/>
                  </a:lnTo>
                  <a:lnTo>
                    <a:pt x="51211" y="3809"/>
                  </a:lnTo>
                  <a:lnTo>
                    <a:pt x="55551" y="3619"/>
                  </a:lnTo>
                  <a:lnTo>
                    <a:pt x="60325" y="3809"/>
                  </a:lnTo>
                  <a:lnTo>
                    <a:pt x="64665" y="4380"/>
                  </a:lnTo>
                  <a:lnTo>
                    <a:pt x="68788" y="5142"/>
                  </a:lnTo>
                  <a:lnTo>
                    <a:pt x="70958" y="5714"/>
                  </a:lnTo>
                  <a:lnTo>
                    <a:pt x="72694" y="6666"/>
                  </a:lnTo>
                  <a:lnTo>
                    <a:pt x="74647" y="7428"/>
                  </a:lnTo>
                  <a:lnTo>
                    <a:pt x="76166" y="8380"/>
                  </a:lnTo>
                  <a:lnTo>
                    <a:pt x="76166" y="8380"/>
                  </a:lnTo>
                  <a:lnTo>
                    <a:pt x="77251" y="9333"/>
                  </a:lnTo>
                  <a:lnTo>
                    <a:pt x="77902" y="10285"/>
                  </a:lnTo>
                  <a:lnTo>
                    <a:pt x="79638" y="12380"/>
                  </a:lnTo>
                  <a:lnTo>
                    <a:pt x="81808" y="16380"/>
                  </a:lnTo>
                  <a:lnTo>
                    <a:pt x="81808" y="16380"/>
                  </a:lnTo>
                  <a:lnTo>
                    <a:pt x="89403" y="28761"/>
                  </a:lnTo>
                  <a:lnTo>
                    <a:pt x="89403" y="28761"/>
                  </a:lnTo>
                  <a:lnTo>
                    <a:pt x="93526" y="35619"/>
                  </a:lnTo>
                  <a:lnTo>
                    <a:pt x="97866" y="42666"/>
                  </a:lnTo>
                  <a:lnTo>
                    <a:pt x="101338" y="49904"/>
                  </a:lnTo>
                  <a:lnTo>
                    <a:pt x="104810" y="57142"/>
                  </a:lnTo>
                  <a:lnTo>
                    <a:pt x="104810" y="57142"/>
                  </a:lnTo>
                  <a:lnTo>
                    <a:pt x="107631" y="64000"/>
                  </a:lnTo>
                  <a:lnTo>
                    <a:pt x="110235" y="71047"/>
                  </a:lnTo>
                  <a:lnTo>
                    <a:pt x="112405" y="78095"/>
                  </a:lnTo>
                  <a:lnTo>
                    <a:pt x="113924" y="85523"/>
                  </a:lnTo>
                  <a:lnTo>
                    <a:pt x="113924" y="85523"/>
                  </a:lnTo>
                  <a:lnTo>
                    <a:pt x="114792" y="90666"/>
                  </a:lnTo>
                  <a:lnTo>
                    <a:pt x="115226" y="93333"/>
                  </a:lnTo>
                  <a:lnTo>
                    <a:pt x="115443" y="95809"/>
                  </a:lnTo>
                  <a:lnTo>
                    <a:pt x="115443" y="95809"/>
                  </a:lnTo>
                  <a:lnTo>
                    <a:pt x="115443" y="97523"/>
                  </a:lnTo>
                  <a:lnTo>
                    <a:pt x="115009" y="99047"/>
                  </a:lnTo>
                  <a:lnTo>
                    <a:pt x="114358" y="100190"/>
                  </a:lnTo>
                  <a:lnTo>
                    <a:pt x="113490" y="100761"/>
                  </a:lnTo>
                  <a:lnTo>
                    <a:pt x="112188" y="101523"/>
                  </a:lnTo>
                  <a:lnTo>
                    <a:pt x="110886" y="101904"/>
                  </a:lnTo>
                  <a:lnTo>
                    <a:pt x="107631" y="102476"/>
                  </a:lnTo>
                  <a:lnTo>
                    <a:pt x="107631" y="102476"/>
                  </a:lnTo>
                  <a:lnTo>
                    <a:pt x="102640" y="103238"/>
                  </a:lnTo>
                  <a:lnTo>
                    <a:pt x="97866" y="103809"/>
                  </a:lnTo>
                  <a:lnTo>
                    <a:pt x="88101" y="104761"/>
                  </a:lnTo>
                  <a:lnTo>
                    <a:pt x="78336" y="105714"/>
                  </a:lnTo>
                  <a:lnTo>
                    <a:pt x="68571" y="106857"/>
                  </a:lnTo>
                  <a:lnTo>
                    <a:pt x="68571" y="106857"/>
                  </a:lnTo>
                  <a:lnTo>
                    <a:pt x="56636" y="108190"/>
                  </a:lnTo>
                  <a:lnTo>
                    <a:pt x="50560" y="109142"/>
                  </a:lnTo>
                  <a:lnTo>
                    <a:pt x="44918" y="110285"/>
                  </a:lnTo>
                  <a:lnTo>
                    <a:pt x="44918" y="110285"/>
                  </a:lnTo>
                  <a:lnTo>
                    <a:pt x="34285" y="112761"/>
                  </a:lnTo>
                  <a:lnTo>
                    <a:pt x="29077" y="113904"/>
                  </a:lnTo>
                  <a:lnTo>
                    <a:pt x="23435" y="115047"/>
                  </a:lnTo>
                  <a:lnTo>
                    <a:pt x="23435" y="115047"/>
                  </a:lnTo>
                  <a:lnTo>
                    <a:pt x="20397" y="115619"/>
                  </a:lnTo>
                  <a:lnTo>
                    <a:pt x="16274" y="116190"/>
                  </a:lnTo>
                  <a:lnTo>
                    <a:pt x="14321" y="116190"/>
                  </a:lnTo>
                  <a:lnTo>
                    <a:pt x="12368" y="116000"/>
                  </a:lnTo>
                  <a:lnTo>
                    <a:pt x="10632" y="115428"/>
                  </a:lnTo>
                  <a:lnTo>
                    <a:pt x="10198" y="115238"/>
                  </a:lnTo>
                  <a:lnTo>
                    <a:pt x="9764" y="114476"/>
                  </a:lnTo>
                  <a:lnTo>
                    <a:pt x="9764" y="114476"/>
                  </a:lnTo>
                  <a:lnTo>
                    <a:pt x="8896" y="113333"/>
                  </a:lnTo>
                  <a:lnTo>
                    <a:pt x="8028" y="111809"/>
                  </a:lnTo>
                  <a:lnTo>
                    <a:pt x="7594" y="110285"/>
                  </a:lnTo>
                  <a:lnTo>
                    <a:pt x="7377" y="108571"/>
                  </a:lnTo>
                  <a:lnTo>
                    <a:pt x="6726" y="105142"/>
                  </a:lnTo>
                  <a:lnTo>
                    <a:pt x="6292" y="101904"/>
                  </a:lnTo>
                  <a:lnTo>
                    <a:pt x="6292" y="101904"/>
                  </a:lnTo>
                  <a:lnTo>
                    <a:pt x="5858" y="95619"/>
                  </a:lnTo>
                  <a:lnTo>
                    <a:pt x="5424" y="89333"/>
                  </a:lnTo>
                  <a:lnTo>
                    <a:pt x="4990" y="83047"/>
                  </a:lnTo>
                  <a:lnTo>
                    <a:pt x="4773" y="76571"/>
                  </a:lnTo>
                  <a:lnTo>
                    <a:pt x="4773" y="76571"/>
                  </a:lnTo>
                  <a:lnTo>
                    <a:pt x="4122" y="75809"/>
                  </a:lnTo>
                  <a:lnTo>
                    <a:pt x="3688" y="75238"/>
                  </a:lnTo>
                  <a:lnTo>
                    <a:pt x="3254" y="75047"/>
                  </a:lnTo>
                  <a:lnTo>
                    <a:pt x="2386" y="75047"/>
                  </a:lnTo>
                  <a:lnTo>
                    <a:pt x="1518" y="75047"/>
                  </a:lnTo>
                  <a:lnTo>
                    <a:pt x="867" y="75428"/>
                  </a:lnTo>
                  <a:lnTo>
                    <a:pt x="216" y="76190"/>
                  </a:lnTo>
                  <a:lnTo>
                    <a:pt x="216" y="76761"/>
                  </a:lnTo>
                  <a:lnTo>
                    <a:pt x="216" y="7676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0" name="Google Shape;690;p25"/>
            <p:cNvSpPr/>
            <p:nvPr/>
          </p:nvSpPr>
          <p:spPr>
            <a:xfrm>
              <a:off x="1508" y="2195"/>
              <a:ext cx="510" cy="105"/>
            </a:xfrm>
            <a:custGeom>
              <a:rect b="b" l="l" r="r" t="t"/>
              <a:pathLst>
                <a:path extrusionOk="0" h="120000" w="120000">
                  <a:moveTo>
                    <a:pt x="3294" y="120000"/>
                  </a:moveTo>
                  <a:lnTo>
                    <a:pt x="3294" y="120000"/>
                  </a:lnTo>
                  <a:lnTo>
                    <a:pt x="31764" y="92571"/>
                  </a:lnTo>
                  <a:lnTo>
                    <a:pt x="60235" y="67428"/>
                  </a:lnTo>
                  <a:lnTo>
                    <a:pt x="89176" y="43428"/>
                  </a:lnTo>
                  <a:lnTo>
                    <a:pt x="117647" y="21714"/>
                  </a:lnTo>
                  <a:lnTo>
                    <a:pt x="117647" y="21714"/>
                  </a:lnTo>
                  <a:lnTo>
                    <a:pt x="118823" y="20571"/>
                  </a:lnTo>
                  <a:lnTo>
                    <a:pt x="119294" y="17142"/>
                  </a:lnTo>
                  <a:lnTo>
                    <a:pt x="120000" y="13714"/>
                  </a:lnTo>
                  <a:lnTo>
                    <a:pt x="120000" y="9142"/>
                  </a:lnTo>
                  <a:lnTo>
                    <a:pt x="119529" y="5714"/>
                  </a:lnTo>
                  <a:lnTo>
                    <a:pt x="119294" y="2285"/>
                  </a:lnTo>
                  <a:lnTo>
                    <a:pt x="118588" y="0"/>
                  </a:lnTo>
                  <a:lnTo>
                    <a:pt x="117647" y="0"/>
                  </a:lnTo>
                  <a:lnTo>
                    <a:pt x="117647" y="0"/>
                  </a:lnTo>
                  <a:lnTo>
                    <a:pt x="88470" y="21714"/>
                  </a:lnTo>
                  <a:lnTo>
                    <a:pt x="59529" y="44571"/>
                  </a:lnTo>
                  <a:lnTo>
                    <a:pt x="30588" y="70857"/>
                  </a:lnTo>
                  <a:lnTo>
                    <a:pt x="1882" y="98285"/>
                  </a:lnTo>
                  <a:lnTo>
                    <a:pt x="1882" y="98285"/>
                  </a:lnTo>
                  <a:lnTo>
                    <a:pt x="705" y="101714"/>
                  </a:lnTo>
                  <a:lnTo>
                    <a:pt x="470" y="104000"/>
                  </a:lnTo>
                  <a:lnTo>
                    <a:pt x="0" y="108571"/>
                  </a:lnTo>
                  <a:lnTo>
                    <a:pt x="470" y="112000"/>
                  </a:lnTo>
                  <a:lnTo>
                    <a:pt x="705" y="116571"/>
                  </a:lnTo>
                  <a:lnTo>
                    <a:pt x="1176" y="118857"/>
                  </a:lnTo>
                  <a:lnTo>
                    <a:pt x="2117" y="120000"/>
                  </a:lnTo>
                  <a:lnTo>
                    <a:pt x="3294" y="120000"/>
                  </a:lnTo>
                  <a:lnTo>
                    <a:pt x="3294" y="120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1" name="Google Shape;691;p25"/>
            <p:cNvSpPr/>
            <p:nvPr/>
          </p:nvSpPr>
          <p:spPr>
            <a:xfrm>
              <a:off x="1513" y="2268"/>
              <a:ext cx="526" cy="107"/>
            </a:xfrm>
            <a:custGeom>
              <a:rect b="b" l="l" r="r" t="t"/>
              <a:pathLst>
                <a:path extrusionOk="0" h="120000" w="120000">
                  <a:moveTo>
                    <a:pt x="2965" y="120000"/>
                  </a:moveTo>
                  <a:lnTo>
                    <a:pt x="2965" y="120000"/>
                  </a:lnTo>
                  <a:lnTo>
                    <a:pt x="17566" y="106542"/>
                  </a:lnTo>
                  <a:lnTo>
                    <a:pt x="31939" y="93084"/>
                  </a:lnTo>
                  <a:lnTo>
                    <a:pt x="60684" y="67289"/>
                  </a:lnTo>
                  <a:lnTo>
                    <a:pt x="89429" y="44859"/>
                  </a:lnTo>
                  <a:lnTo>
                    <a:pt x="118174" y="22429"/>
                  </a:lnTo>
                  <a:lnTo>
                    <a:pt x="118174" y="22429"/>
                  </a:lnTo>
                  <a:lnTo>
                    <a:pt x="118859" y="20186"/>
                  </a:lnTo>
                  <a:lnTo>
                    <a:pt x="119771" y="17943"/>
                  </a:lnTo>
                  <a:lnTo>
                    <a:pt x="120000" y="13457"/>
                  </a:lnTo>
                  <a:lnTo>
                    <a:pt x="120000" y="8971"/>
                  </a:lnTo>
                  <a:lnTo>
                    <a:pt x="120000" y="5607"/>
                  </a:lnTo>
                  <a:lnTo>
                    <a:pt x="119543" y="2242"/>
                  </a:lnTo>
                  <a:lnTo>
                    <a:pt x="118631" y="0"/>
                  </a:lnTo>
                  <a:lnTo>
                    <a:pt x="117946" y="0"/>
                  </a:lnTo>
                  <a:lnTo>
                    <a:pt x="117946" y="0"/>
                  </a:lnTo>
                  <a:lnTo>
                    <a:pt x="88745" y="21308"/>
                  </a:lnTo>
                  <a:lnTo>
                    <a:pt x="59543" y="45981"/>
                  </a:lnTo>
                  <a:lnTo>
                    <a:pt x="30798" y="71775"/>
                  </a:lnTo>
                  <a:lnTo>
                    <a:pt x="16197" y="85233"/>
                  </a:lnTo>
                  <a:lnTo>
                    <a:pt x="1596" y="98691"/>
                  </a:lnTo>
                  <a:lnTo>
                    <a:pt x="1596" y="98691"/>
                  </a:lnTo>
                  <a:lnTo>
                    <a:pt x="912" y="100934"/>
                  </a:lnTo>
                  <a:lnTo>
                    <a:pt x="228" y="103177"/>
                  </a:lnTo>
                  <a:lnTo>
                    <a:pt x="0" y="107663"/>
                  </a:lnTo>
                  <a:lnTo>
                    <a:pt x="228" y="112149"/>
                  </a:lnTo>
                  <a:lnTo>
                    <a:pt x="684" y="115514"/>
                  </a:lnTo>
                  <a:lnTo>
                    <a:pt x="1368" y="118878"/>
                  </a:lnTo>
                  <a:lnTo>
                    <a:pt x="2281" y="120000"/>
                  </a:lnTo>
                  <a:lnTo>
                    <a:pt x="2965" y="120000"/>
                  </a:lnTo>
                  <a:lnTo>
                    <a:pt x="2965" y="120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2" name="Google Shape;692;p25"/>
            <p:cNvSpPr/>
            <p:nvPr/>
          </p:nvSpPr>
          <p:spPr>
            <a:xfrm>
              <a:off x="1627" y="2083"/>
              <a:ext cx="281" cy="280"/>
            </a:xfrm>
            <a:custGeom>
              <a:rect b="b" l="l" r="r" t="t"/>
              <a:pathLst>
                <a:path extrusionOk="0" h="120000" w="120000">
                  <a:moveTo>
                    <a:pt x="46975" y="38571"/>
                  </a:moveTo>
                  <a:lnTo>
                    <a:pt x="46975" y="38571"/>
                  </a:lnTo>
                  <a:lnTo>
                    <a:pt x="45693" y="33857"/>
                  </a:lnTo>
                  <a:lnTo>
                    <a:pt x="45693" y="30000"/>
                  </a:lnTo>
                  <a:lnTo>
                    <a:pt x="45693" y="25714"/>
                  </a:lnTo>
                  <a:lnTo>
                    <a:pt x="46975" y="21857"/>
                  </a:lnTo>
                  <a:lnTo>
                    <a:pt x="47829" y="17571"/>
                  </a:lnTo>
                  <a:lnTo>
                    <a:pt x="49537" y="14142"/>
                  </a:lnTo>
                  <a:lnTo>
                    <a:pt x="51245" y="10714"/>
                  </a:lnTo>
                  <a:lnTo>
                    <a:pt x="53807" y="7714"/>
                  </a:lnTo>
                  <a:lnTo>
                    <a:pt x="56370" y="5142"/>
                  </a:lnTo>
                  <a:lnTo>
                    <a:pt x="59786" y="3000"/>
                  </a:lnTo>
                  <a:lnTo>
                    <a:pt x="63202" y="1714"/>
                  </a:lnTo>
                  <a:lnTo>
                    <a:pt x="66619" y="428"/>
                  </a:lnTo>
                  <a:lnTo>
                    <a:pt x="70889" y="0"/>
                  </a:lnTo>
                  <a:lnTo>
                    <a:pt x="75160" y="0"/>
                  </a:lnTo>
                  <a:lnTo>
                    <a:pt x="79857" y="1285"/>
                  </a:lnTo>
                  <a:lnTo>
                    <a:pt x="83701" y="2571"/>
                  </a:lnTo>
                  <a:lnTo>
                    <a:pt x="83701" y="2571"/>
                  </a:lnTo>
                  <a:lnTo>
                    <a:pt x="87544" y="4285"/>
                  </a:lnTo>
                  <a:lnTo>
                    <a:pt x="90533" y="6428"/>
                  </a:lnTo>
                  <a:lnTo>
                    <a:pt x="93523" y="9428"/>
                  </a:lnTo>
                  <a:lnTo>
                    <a:pt x="96512" y="12857"/>
                  </a:lnTo>
                  <a:lnTo>
                    <a:pt x="98647" y="16714"/>
                  </a:lnTo>
                  <a:lnTo>
                    <a:pt x="100782" y="20142"/>
                  </a:lnTo>
                  <a:lnTo>
                    <a:pt x="102064" y="24428"/>
                  </a:lnTo>
                  <a:lnTo>
                    <a:pt x="103345" y="28714"/>
                  </a:lnTo>
                  <a:lnTo>
                    <a:pt x="103772" y="33000"/>
                  </a:lnTo>
                  <a:lnTo>
                    <a:pt x="103772" y="37285"/>
                  </a:lnTo>
                  <a:lnTo>
                    <a:pt x="103345" y="41142"/>
                  </a:lnTo>
                  <a:lnTo>
                    <a:pt x="102064" y="45000"/>
                  </a:lnTo>
                  <a:lnTo>
                    <a:pt x="100355" y="48428"/>
                  </a:lnTo>
                  <a:lnTo>
                    <a:pt x="97793" y="51428"/>
                  </a:lnTo>
                  <a:lnTo>
                    <a:pt x="93950" y="54000"/>
                  </a:lnTo>
                  <a:lnTo>
                    <a:pt x="90106" y="56142"/>
                  </a:lnTo>
                  <a:lnTo>
                    <a:pt x="90106" y="56142"/>
                  </a:lnTo>
                  <a:lnTo>
                    <a:pt x="94377" y="55285"/>
                  </a:lnTo>
                  <a:lnTo>
                    <a:pt x="99074" y="55285"/>
                  </a:lnTo>
                  <a:lnTo>
                    <a:pt x="103345" y="55714"/>
                  </a:lnTo>
                  <a:lnTo>
                    <a:pt x="106761" y="57000"/>
                  </a:lnTo>
                  <a:lnTo>
                    <a:pt x="110604" y="59142"/>
                  </a:lnTo>
                  <a:lnTo>
                    <a:pt x="113167" y="61285"/>
                  </a:lnTo>
                  <a:lnTo>
                    <a:pt x="115729" y="64285"/>
                  </a:lnTo>
                  <a:lnTo>
                    <a:pt x="117437" y="68142"/>
                  </a:lnTo>
                  <a:lnTo>
                    <a:pt x="119145" y="71571"/>
                  </a:lnTo>
                  <a:lnTo>
                    <a:pt x="120000" y="75000"/>
                  </a:lnTo>
                  <a:lnTo>
                    <a:pt x="120000" y="79285"/>
                  </a:lnTo>
                  <a:lnTo>
                    <a:pt x="120000" y="83571"/>
                  </a:lnTo>
                  <a:lnTo>
                    <a:pt x="119145" y="87857"/>
                  </a:lnTo>
                  <a:lnTo>
                    <a:pt x="117437" y="92142"/>
                  </a:lnTo>
                  <a:lnTo>
                    <a:pt x="114875" y="95571"/>
                  </a:lnTo>
                  <a:lnTo>
                    <a:pt x="112313" y="99857"/>
                  </a:lnTo>
                  <a:lnTo>
                    <a:pt x="112313" y="99857"/>
                  </a:lnTo>
                  <a:lnTo>
                    <a:pt x="109323" y="102428"/>
                  </a:lnTo>
                  <a:lnTo>
                    <a:pt x="106334" y="104571"/>
                  </a:lnTo>
                  <a:lnTo>
                    <a:pt x="103345" y="105857"/>
                  </a:lnTo>
                  <a:lnTo>
                    <a:pt x="99074" y="107142"/>
                  </a:lnTo>
                  <a:lnTo>
                    <a:pt x="95658" y="108000"/>
                  </a:lnTo>
                  <a:lnTo>
                    <a:pt x="91387" y="108428"/>
                  </a:lnTo>
                  <a:lnTo>
                    <a:pt x="87544" y="108428"/>
                  </a:lnTo>
                  <a:lnTo>
                    <a:pt x="83701" y="108000"/>
                  </a:lnTo>
                  <a:lnTo>
                    <a:pt x="79857" y="107571"/>
                  </a:lnTo>
                  <a:lnTo>
                    <a:pt x="76014" y="105857"/>
                  </a:lnTo>
                  <a:lnTo>
                    <a:pt x="72597" y="104571"/>
                  </a:lnTo>
                  <a:lnTo>
                    <a:pt x="68754" y="102428"/>
                  </a:lnTo>
                  <a:lnTo>
                    <a:pt x="66192" y="100285"/>
                  </a:lnTo>
                  <a:lnTo>
                    <a:pt x="63202" y="97714"/>
                  </a:lnTo>
                  <a:lnTo>
                    <a:pt x="61067" y="94285"/>
                  </a:lnTo>
                  <a:lnTo>
                    <a:pt x="59786" y="91285"/>
                  </a:lnTo>
                  <a:lnTo>
                    <a:pt x="59786" y="91285"/>
                  </a:lnTo>
                  <a:lnTo>
                    <a:pt x="59786" y="93857"/>
                  </a:lnTo>
                  <a:lnTo>
                    <a:pt x="58932" y="96857"/>
                  </a:lnTo>
                  <a:lnTo>
                    <a:pt x="58505" y="99857"/>
                  </a:lnTo>
                  <a:lnTo>
                    <a:pt x="57651" y="102857"/>
                  </a:lnTo>
                  <a:lnTo>
                    <a:pt x="55943" y="105428"/>
                  </a:lnTo>
                  <a:lnTo>
                    <a:pt x="54661" y="108000"/>
                  </a:lnTo>
                  <a:lnTo>
                    <a:pt x="52526" y="110571"/>
                  </a:lnTo>
                  <a:lnTo>
                    <a:pt x="50391" y="113142"/>
                  </a:lnTo>
                  <a:lnTo>
                    <a:pt x="47829" y="115285"/>
                  </a:lnTo>
                  <a:lnTo>
                    <a:pt x="45266" y="117000"/>
                  </a:lnTo>
                  <a:lnTo>
                    <a:pt x="42277" y="118285"/>
                  </a:lnTo>
                  <a:lnTo>
                    <a:pt x="39288" y="119571"/>
                  </a:lnTo>
                  <a:lnTo>
                    <a:pt x="35444" y="120000"/>
                  </a:lnTo>
                  <a:lnTo>
                    <a:pt x="32028" y="120000"/>
                  </a:lnTo>
                  <a:lnTo>
                    <a:pt x="28185" y="119571"/>
                  </a:lnTo>
                  <a:lnTo>
                    <a:pt x="24341" y="118285"/>
                  </a:lnTo>
                  <a:lnTo>
                    <a:pt x="24341" y="118285"/>
                  </a:lnTo>
                  <a:lnTo>
                    <a:pt x="21779" y="117428"/>
                  </a:lnTo>
                  <a:lnTo>
                    <a:pt x="19217" y="115714"/>
                  </a:lnTo>
                  <a:lnTo>
                    <a:pt x="16654" y="113571"/>
                  </a:lnTo>
                  <a:lnTo>
                    <a:pt x="14519" y="111857"/>
                  </a:lnTo>
                  <a:lnTo>
                    <a:pt x="10249" y="106714"/>
                  </a:lnTo>
                  <a:lnTo>
                    <a:pt x="8967" y="104142"/>
                  </a:lnTo>
                  <a:lnTo>
                    <a:pt x="7259" y="101571"/>
                  </a:lnTo>
                  <a:lnTo>
                    <a:pt x="6405" y="98142"/>
                  </a:lnTo>
                  <a:lnTo>
                    <a:pt x="5978" y="95571"/>
                  </a:lnTo>
                  <a:lnTo>
                    <a:pt x="5978" y="93000"/>
                  </a:lnTo>
                  <a:lnTo>
                    <a:pt x="6405" y="90428"/>
                  </a:lnTo>
                  <a:lnTo>
                    <a:pt x="7259" y="87857"/>
                  </a:lnTo>
                  <a:lnTo>
                    <a:pt x="8967" y="86142"/>
                  </a:lnTo>
                  <a:lnTo>
                    <a:pt x="11103" y="84428"/>
                  </a:lnTo>
                  <a:lnTo>
                    <a:pt x="13665" y="83571"/>
                  </a:lnTo>
                  <a:lnTo>
                    <a:pt x="13665" y="83571"/>
                  </a:lnTo>
                  <a:lnTo>
                    <a:pt x="11103" y="81857"/>
                  </a:lnTo>
                  <a:lnTo>
                    <a:pt x="8967" y="81000"/>
                  </a:lnTo>
                  <a:lnTo>
                    <a:pt x="6832" y="78857"/>
                  </a:lnTo>
                  <a:lnTo>
                    <a:pt x="5124" y="76714"/>
                  </a:lnTo>
                  <a:lnTo>
                    <a:pt x="3843" y="74571"/>
                  </a:lnTo>
                  <a:lnTo>
                    <a:pt x="2135" y="72000"/>
                  </a:lnTo>
                  <a:lnTo>
                    <a:pt x="1281" y="69428"/>
                  </a:lnTo>
                  <a:lnTo>
                    <a:pt x="854" y="66428"/>
                  </a:lnTo>
                  <a:lnTo>
                    <a:pt x="0" y="60428"/>
                  </a:lnTo>
                  <a:lnTo>
                    <a:pt x="1281" y="54000"/>
                  </a:lnTo>
                  <a:lnTo>
                    <a:pt x="3416" y="48000"/>
                  </a:lnTo>
                  <a:lnTo>
                    <a:pt x="4697" y="44142"/>
                  </a:lnTo>
                  <a:lnTo>
                    <a:pt x="6405" y="41142"/>
                  </a:lnTo>
                  <a:lnTo>
                    <a:pt x="6405" y="41142"/>
                  </a:lnTo>
                  <a:lnTo>
                    <a:pt x="8540" y="38571"/>
                  </a:lnTo>
                  <a:lnTo>
                    <a:pt x="11530" y="36000"/>
                  </a:lnTo>
                  <a:lnTo>
                    <a:pt x="14946" y="33428"/>
                  </a:lnTo>
                  <a:lnTo>
                    <a:pt x="18790" y="31285"/>
                  </a:lnTo>
                  <a:lnTo>
                    <a:pt x="22633" y="30000"/>
                  </a:lnTo>
                  <a:lnTo>
                    <a:pt x="26903" y="28285"/>
                  </a:lnTo>
                  <a:lnTo>
                    <a:pt x="30747" y="27857"/>
                  </a:lnTo>
                  <a:lnTo>
                    <a:pt x="35017" y="27428"/>
                  </a:lnTo>
                  <a:lnTo>
                    <a:pt x="38434" y="27428"/>
                  </a:lnTo>
                  <a:lnTo>
                    <a:pt x="42277" y="27857"/>
                  </a:lnTo>
                  <a:lnTo>
                    <a:pt x="45266" y="28285"/>
                  </a:lnTo>
                  <a:lnTo>
                    <a:pt x="47829" y="30000"/>
                  </a:lnTo>
                  <a:lnTo>
                    <a:pt x="49537" y="32142"/>
                  </a:lnTo>
                  <a:lnTo>
                    <a:pt x="50391" y="34714"/>
                  </a:lnTo>
                  <a:lnTo>
                    <a:pt x="50391" y="37714"/>
                  </a:lnTo>
                  <a:lnTo>
                    <a:pt x="48683" y="41142"/>
                  </a:lnTo>
                  <a:lnTo>
                    <a:pt x="46975" y="38571"/>
                  </a:lnTo>
                  <a:close/>
                </a:path>
              </a:pathLst>
            </a:custGeom>
            <a:solidFill>
              <a:srgbClr val="FEDE5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3" name="Google Shape;693;p25"/>
            <p:cNvSpPr/>
            <p:nvPr/>
          </p:nvSpPr>
          <p:spPr>
            <a:xfrm>
              <a:off x="1615" y="2068"/>
              <a:ext cx="305" cy="307"/>
            </a:xfrm>
            <a:custGeom>
              <a:rect b="b" l="l" r="r" t="t"/>
              <a:pathLst>
                <a:path extrusionOk="0" h="120000" w="120000">
                  <a:moveTo>
                    <a:pt x="100327" y="52377"/>
                  </a:moveTo>
                  <a:lnTo>
                    <a:pt x="100327" y="52377"/>
                  </a:lnTo>
                  <a:lnTo>
                    <a:pt x="101901" y="50032"/>
                  </a:lnTo>
                  <a:lnTo>
                    <a:pt x="103081" y="47687"/>
                  </a:lnTo>
                  <a:lnTo>
                    <a:pt x="104262" y="44951"/>
                  </a:lnTo>
                  <a:lnTo>
                    <a:pt x="104655" y="42214"/>
                  </a:lnTo>
                  <a:lnTo>
                    <a:pt x="105049" y="39087"/>
                  </a:lnTo>
                  <a:lnTo>
                    <a:pt x="105049" y="36351"/>
                  </a:lnTo>
                  <a:lnTo>
                    <a:pt x="104262" y="30879"/>
                  </a:lnTo>
                  <a:lnTo>
                    <a:pt x="102688" y="24625"/>
                  </a:lnTo>
                  <a:lnTo>
                    <a:pt x="99934" y="19153"/>
                  </a:lnTo>
                  <a:lnTo>
                    <a:pt x="96393" y="14071"/>
                  </a:lnTo>
                  <a:lnTo>
                    <a:pt x="92852" y="9381"/>
                  </a:lnTo>
                  <a:lnTo>
                    <a:pt x="92852" y="9381"/>
                  </a:lnTo>
                  <a:lnTo>
                    <a:pt x="88918" y="5863"/>
                  </a:lnTo>
                  <a:lnTo>
                    <a:pt x="85377" y="3127"/>
                  </a:lnTo>
                  <a:lnTo>
                    <a:pt x="81442" y="1172"/>
                  </a:lnTo>
                  <a:lnTo>
                    <a:pt x="77508" y="390"/>
                  </a:lnTo>
                  <a:lnTo>
                    <a:pt x="73967" y="0"/>
                  </a:lnTo>
                  <a:lnTo>
                    <a:pt x="70032" y="390"/>
                  </a:lnTo>
                  <a:lnTo>
                    <a:pt x="66098" y="1172"/>
                  </a:lnTo>
                  <a:lnTo>
                    <a:pt x="62950" y="2345"/>
                  </a:lnTo>
                  <a:lnTo>
                    <a:pt x="59803" y="3908"/>
                  </a:lnTo>
                  <a:lnTo>
                    <a:pt x="56262" y="6254"/>
                  </a:lnTo>
                  <a:lnTo>
                    <a:pt x="53508" y="9381"/>
                  </a:lnTo>
                  <a:lnTo>
                    <a:pt x="50754" y="12117"/>
                  </a:lnTo>
                  <a:lnTo>
                    <a:pt x="48393" y="15244"/>
                  </a:lnTo>
                  <a:lnTo>
                    <a:pt x="46426" y="19153"/>
                  </a:lnTo>
                  <a:lnTo>
                    <a:pt x="44459" y="22671"/>
                  </a:lnTo>
                  <a:lnTo>
                    <a:pt x="43672" y="26579"/>
                  </a:lnTo>
                  <a:lnTo>
                    <a:pt x="43672" y="26579"/>
                  </a:lnTo>
                  <a:lnTo>
                    <a:pt x="40131" y="26579"/>
                  </a:lnTo>
                  <a:lnTo>
                    <a:pt x="36983" y="26188"/>
                  </a:lnTo>
                  <a:lnTo>
                    <a:pt x="30295" y="26970"/>
                  </a:lnTo>
                  <a:lnTo>
                    <a:pt x="24393" y="28534"/>
                  </a:lnTo>
                  <a:lnTo>
                    <a:pt x="18885" y="30879"/>
                  </a:lnTo>
                  <a:lnTo>
                    <a:pt x="18885" y="30879"/>
                  </a:lnTo>
                  <a:lnTo>
                    <a:pt x="15737" y="32833"/>
                  </a:lnTo>
                  <a:lnTo>
                    <a:pt x="12590" y="35179"/>
                  </a:lnTo>
                  <a:lnTo>
                    <a:pt x="10229" y="37915"/>
                  </a:lnTo>
                  <a:lnTo>
                    <a:pt x="7081" y="40651"/>
                  </a:lnTo>
                  <a:lnTo>
                    <a:pt x="5508" y="43778"/>
                  </a:lnTo>
                  <a:lnTo>
                    <a:pt x="3540" y="47687"/>
                  </a:lnTo>
                  <a:lnTo>
                    <a:pt x="1967" y="50814"/>
                  </a:lnTo>
                  <a:lnTo>
                    <a:pt x="1180" y="54723"/>
                  </a:lnTo>
                  <a:lnTo>
                    <a:pt x="786" y="58631"/>
                  </a:lnTo>
                  <a:lnTo>
                    <a:pt x="0" y="62149"/>
                  </a:lnTo>
                  <a:lnTo>
                    <a:pt x="786" y="66058"/>
                  </a:lnTo>
                  <a:lnTo>
                    <a:pt x="1180" y="69576"/>
                  </a:lnTo>
                  <a:lnTo>
                    <a:pt x="2360" y="73094"/>
                  </a:lnTo>
                  <a:lnTo>
                    <a:pt x="3934" y="76221"/>
                  </a:lnTo>
                  <a:lnTo>
                    <a:pt x="6295" y="79739"/>
                  </a:lnTo>
                  <a:lnTo>
                    <a:pt x="9049" y="82475"/>
                  </a:lnTo>
                  <a:lnTo>
                    <a:pt x="9049" y="82475"/>
                  </a:lnTo>
                  <a:lnTo>
                    <a:pt x="7868" y="84429"/>
                  </a:lnTo>
                  <a:lnTo>
                    <a:pt x="6688" y="85993"/>
                  </a:lnTo>
                  <a:lnTo>
                    <a:pt x="6295" y="88338"/>
                  </a:lnTo>
                  <a:lnTo>
                    <a:pt x="5901" y="90293"/>
                  </a:lnTo>
                  <a:lnTo>
                    <a:pt x="5901" y="94983"/>
                  </a:lnTo>
                  <a:lnTo>
                    <a:pt x="6688" y="99674"/>
                  </a:lnTo>
                  <a:lnTo>
                    <a:pt x="9049" y="104364"/>
                  </a:lnTo>
                  <a:lnTo>
                    <a:pt x="11803" y="108664"/>
                  </a:lnTo>
                  <a:lnTo>
                    <a:pt x="15344" y="112573"/>
                  </a:lnTo>
                  <a:lnTo>
                    <a:pt x="19672" y="115309"/>
                  </a:lnTo>
                  <a:lnTo>
                    <a:pt x="19672" y="115309"/>
                  </a:lnTo>
                  <a:lnTo>
                    <a:pt x="22819" y="117263"/>
                  </a:lnTo>
                  <a:lnTo>
                    <a:pt x="25967" y="118436"/>
                  </a:lnTo>
                  <a:lnTo>
                    <a:pt x="29508" y="119609"/>
                  </a:lnTo>
                  <a:lnTo>
                    <a:pt x="32655" y="119999"/>
                  </a:lnTo>
                  <a:lnTo>
                    <a:pt x="36196" y="119999"/>
                  </a:lnTo>
                  <a:lnTo>
                    <a:pt x="39344" y="119609"/>
                  </a:lnTo>
                  <a:lnTo>
                    <a:pt x="42098" y="118827"/>
                  </a:lnTo>
                  <a:lnTo>
                    <a:pt x="44852" y="118045"/>
                  </a:lnTo>
                  <a:lnTo>
                    <a:pt x="48000" y="116482"/>
                  </a:lnTo>
                  <a:lnTo>
                    <a:pt x="50754" y="114918"/>
                  </a:lnTo>
                  <a:lnTo>
                    <a:pt x="53114" y="112964"/>
                  </a:lnTo>
                  <a:lnTo>
                    <a:pt x="55475" y="111009"/>
                  </a:lnTo>
                  <a:lnTo>
                    <a:pt x="57442" y="108273"/>
                  </a:lnTo>
                  <a:lnTo>
                    <a:pt x="59016" y="105928"/>
                  </a:lnTo>
                  <a:lnTo>
                    <a:pt x="60590" y="103192"/>
                  </a:lnTo>
                  <a:lnTo>
                    <a:pt x="62163" y="99674"/>
                  </a:lnTo>
                  <a:lnTo>
                    <a:pt x="62163" y="99674"/>
                  </a:lnTo>
                  <a:lnTo>
                    <a:pt x="64918" y="102019"/>
                  </a:lnTo>
                  <a:lnTo>
                    <a:pt x="68065" y="104364"/>
                  </a:lnTo>
                  <a:lnTo>
                    <a:pt x="71606" y="105928"/>
                  </a:lnTo>
                  <a:lnTo>
                    <a:pt x="74754" y="107100"/>
                  </a:lnTo>
                  <a:lnTo>
                    <a:pt x="78688" y="108664"/>
                  </a:lnTo>
                  <a:lnTo>
                    <a:pt x="82229" y="109446"/>
                  </a:lnTo>
                  <a:lnTo>
                    <a:pt x="86163" y="109446"/>
                  </a:lnTo>
                  <a:lnTo>
                    <a:pt x="90098" y="110228"/>
                  </a:lnTo>
                  <a:lnTo>
                    <a:pt x="93639" y="109446"/>
                  </a:lnTo>
                  <a:lnTo>
                    <a:pt x="97180" y="108664"/>
                  </a:lnTo>
                  <a:lnTo>
                    <a:pt x="100721" y="107882"/>
                  </a:lnTo>
                  <a:lnTo>
                    <a:pt x="104262" y="106319"/>
                  </a:lnTo>
                  <a:lnTo>
                    <a:pt x="107016" y="104364"/>
                  </a:lnTo>
                  <a:lnTo>
                    <a:pt x="110163" y="102019"/>
                  </a:lnTo>
                  <a:lnTo>
                    <a:pt x="112524" y="99283"/>
                  </a:lnTo>
                  <a:lnTo>
                    <a:pt x="114885" y="96156"/>
                  </a:lnTo>
                  <a:lnTo>
                    <a:pt x="114885" y="96156"/>
                  </a:lnTo>
                  <a:lnTo>
                    <a:pt x="116852" y="92247"/>
                  </a:lnTo>
                  <a:lnTo>
                    <a:pt x="118426" y="89120"/>
                  </a:lnTo>
                  <a:lnTo>
                    <a:pt x="119213" y="85602"/>
                  </a:lnTo>
                  <a:lnTo>
                    <a:pt x="119606" y="82084"/>
                  </a:lnTo>
                  <a:lnTo>
                    <a:pt x="120000" y="78566"/>
                  </a:lnTo>
                  <a:lnTo>
                    <a:pt x="119606" y="75439"/>
                  </a:lnTo>
                  <a:lnTo>
                    <a:pt x="119213" y="71921"/>
                  </a:lnTo>
                  <a:lnTo>
                    <a:pt x="118426" y="69185"/>
                  </a:lnTo>
                  <a:lnTo>
                    <a:pt x="117245" y="66449"/>
                  </a:lnTo>
                  <a:lnTo>
                    <a:pt x="115278" y="63713"/>
                  </a:lnTo>
                  <a:lnTo>
                    <a:pt x="113704" y="60977"/>
                  </a:lnTo>
                  <a:lnTo>
                    <a:pt x="111737" y="59022"/>
                  </a:lnTo>
                  <a:lnTo>
                    <a:pt x="109377" y="56677"/>
                  </a:lnTo>
                  <a:lnTo>
                    <a:pt x="106622" y="55114"/>
                  </a:lnTo>
                  <a:lnTo>
                    <a:pt x="103475" y="53941"/>
                  </a:lnTo>
                  <a:lnTo>
                    <a:pt x="100327" y="52377"/>
                  </a:lnTo>
                  <a:lnTo>
                    <a:pt x="100327" y="52377"/>
                  </a:lnTo>
                  <a:close/>
                  <a:moveTo>
                    <a:pt x="104655" y="93811"/>
                  </a:moveTo>
                  <a:lnTo>
                    <a:pt x="104655" y="93811"/>
                  </a:lnTo>
                  <a:lnTo>
                    <a:pt x="102295" y="95374"/>
                  </a:lnTo>
                  <a:lnTo>
                    <a:pt x="99934" y="97328"/>
                  </a:lnTo>
                  <a:lnTo>
                    <a:pt x="97573" y="98892"/>
                  </a:lnTo>
                  <a:lnTo>
                    <a:pt x="94819" y="99674"/>
                  </a:lnTo>
                  <a:lnTo>
                    <a:pt x="91672" y="100065"/>
                  </a:lnTo>
                  <a:lnTo>
                    <a:pt x="88918" y="100065"/>
                  </a:lnTo>
                  <a:lnTo>
                    <a:pt x="86163" y="100065"/>
                  </a:lnTo>
                  <a:lnTo>
                    <a:pt x="83016" y="99674"/>
                  </a:lnTo>
                  <a:lnTo>
                    <a:pt x="79868" y="99283"/>
                  </a:lnTo>
                  <a:lnTo>
                    <a:pt x="77114" y="98501"/>
                  </a:lnTo>
                  <a:lnTo>
                    <a:pt x="74360" y="96938"/>
                  </a:lnTo>
                  <a:lnTo>
                    <a:pt x="72000" y="95374"/>
                  </a:lnTo>
                  <a:lnTo>
                    <a:pt x="69639" y="93811"/>
                  </a:lnTo>
                  <a:lnTo>
                    <a:pt x="67278" y="91856"/>
                  </a:lnTo>
                  <a:lnTo>
                    <a:pt x="65704" y="89511"/>
                  </a:lnTo>
                  <a:lnTo>
                    <a:pt x="64524" y="87166"/>
                  </a:lnTo>
                  <a:lnTo>
                    <a:pt x="64524" y="87166"/>
                  </a:lnTo>
                  <a:lnTo>
                    <a:pt x="63344" y="85602"/>
                  </a:lnTo>
                  <a:lnTo>
                    <a:pt x="62163" y="84820"/>
                  </a:lnTo>
                  <a:lnTo>
                    <a:pt x="60590" y="84429"/>
                  </a:lnTo>
                  <a:lnTo>
                    <a:pt x="58622" y="84429"/>
                  </a:lnTo>
                  <a:lnTo>
                    <a:pt x="57442" y="84820"/>
                  </a:lnTo>
                  <a:lnTo>
                    <a:pt x="56262" y="85602"/>
                  </a:lnTo>
                  <a:lnTo>
                    <a:pt x="55475" y="87166"/>
                  </a:lnTo>
                  <a:lnTo>
                    <a:pt x="55081" y="89120"/>
                  </a:lnTo>
                  <a:lnTo>
                    <a:pt x="55081" y="89120"/>
                  </a:lnTo>
                  <a:lnTo>
                    <a:pt x="53901" y="94201"/>
                  </a:lnTo>
                  <a:lnTo>
                    <a:pt x="51934" y="99283"/>
                  </a:lnTo>
                  <a:lnTo>
                    <a:pt x="49180" y="103192"/>
                  </a:lnTo>
                  <a:lnTo>
                    <a:pt x="48000" y="104755"/>
                  </a:lnTo>
                  <a:lnTo>
                    <a:pt x="46032" y="106319"/>
                  </a:lnTo>
                  <a:lnTo>
                    <a:pt x="44065" y="107882"/>
                  </a:lnTo>
                  <a:lnTo>
                    <a:pt x="41704" y="108664"/>
                  </a:lnTo>
                  <a:lnTo>
                    <a:pt x="39344" y="109446"/>
                  </a:lnTo>
                  <a:lnTo>
                    <a:pt x="36983" y="110228"/>
                  </a:lnTo>
                  <a:lnTo>
                    <a:pt x="34622" y="110228"/>
                  </a:lnTo>
                  <a:lnTo>
                    <a:pt x="31868" y="109446"/>
                  </a:lnTo>
                  <a:lnTo>
                    <a:pt x="29508" y="109055"/>
                  </a:lnTo>
                  <a:lnTo>
                    <a:pt x="26754" y="108273"/>
                  </a:lnTo>
                  <a:lnTo>
                    <a:pt x="26754" y="108273"/>
                  </a:lnTo>
                  <a:lnTo>
                    <a:pt x="24393" y="106710"/>
                  </a:lnTo>
                  <a:lnTo>
                    <a:pt x="21245" y="104364"/>
                  </a:lnTo>
                  <a:lnTo>
                    <a:pt x="18885" y="101628"/>
                  </a:lnTo>
                  <a:lnTo>
                    <a:pt x="16524" y="98501"/>
                  </a:lnTo>
                  <a:lnTo>
                    <a:pt x="15344" y="94592"/>
                  </a:lnTo>
                  <a:lnTo>
                    <a:pt x="14950" y="93029"/>
                  </a:lnTo>
                  <a:lnTo>
                    <a:pt x="14950" y="91465"/>
                  </a:lnTo>
                  <a:lnTo>
                    <a:pt x="15344" y="89902"/>
                  </a:lnTo>
                  <a:lnTo>
                    <a:pt x="16131" y="88338"/>
                  </a:lnTo>
                  <a:lnTo>
                    <a:pt x="17311" y="87557"/>
                  </a:lnTo>
                  <a:lnTo>
                    <a:pt x="18885" y="85993"/>
                  </a:lnTo>
                  <a:lnTo>
                    <a:pt x="18885" y="85993"/>
                  </a:lnTo>
                  <a:lnTo>
                    <a:pt x="20065" y="85602"/>
                  </a:lnTo>
                  <a:lnTo>
                    <a:pt x="20852" y="84820"/>
                  </a:lnTo>
                  <a:lnTo>
                    <a:pt x="22032" y="83257"/>
                  </a:lnTo>
                  <a:lnTo>
                    <a:pt x="22426" y="82084"/>
                  </a:lnTo>
                  <a:lnTo>
                    <a:pt x="22426" y="80521"/>
                  </a:lnTo>
                  <a:lnTo>
                    <a:pt x="22032" y="79739"/>
                  </a:lnTo>
                  <a:lnTo>
                    <a:pt x="20852" y="78175"/>
                  </a:lnTo>
                  <a:lnTo>
                    <a:pt x="19672" y="77394"/>
                  </a:lnTo>
                  <a:lnTo>
                    <a:pt x="19672" y="77394"/>
                  </a:lnTo>
                  <a:lnTo>
                    <a:pt x="16524" y="75830"/>
                  </a:lnTo>
                  <a:lnTo>
                    <a:pt x="14163" y="73876"/>
                  </a:lnTo>
                  <a:lnTo>
                    <a:pt x="12983" y="71530"/>
                  </a:lnTo>
                  <a:lnTo>
                    <a:pt x="11409" y="69185"/>
                  </a:lnTo>
                  <a:lnTo>
                    <a:pt x="10622" y="66840"/>
                  </a:lnTo>
                  <a:lnTo>
                    <a:pt x="10229" y="64104"/>
                  </a:lnTo>
                  <a:lnTo>
                    <a:pt x="10229" y="61758"/>
                  </a:lnTo>
                  <a:lnTo>
                    <a:pt x="10229" y="59022"/>
                  </a:lnTo>
                  <a:lnTo>
                    <a:pt x="10622" y="56286"/>
                  </a:lnTo>
                  <a:lnTo>
                    <a:pt x="11409" y="53159"/>
                  </a:lnTo>
                  <a:lnTo>
                    <a:pt x="12590" y="50423"/>
                  </a:lnTo>
                  <a:lnTo>
                    <a:pt x="13770" y="48078"/>
                  </a:lnTo>
                  <a:lnTo>
                    <a:pt x="15737" y="45732"/>
                  </a:lnTo>
                  <a:lnTo>
                    <a:pt x="17704" y="43387"/>
                  </a:lnTo>
                  <a:lnTo>
                    <a:pt x="19672" y="41433"/>
                  </a:lnTo>
                  <a:lnTo>
                    <a:pt x="22032" y="40260"/>
                  </a:lnTo>
                  <a:lnTo>
                    <a:pt x="22032" y="40260"/>
                  </a:lnTo>
                  <a:lnTo>
                    <a:pt x="25573" y="38306"/>
                  </a:lnTo>
                  <a:lnTo>
                    <a:pt x="31475" y="36351"/>
                  </a:lnTo>
                  <a:lnTo>
                    <a:pt x="36983" y="35570"/>
                  </a:lnTo>
                  <a:lnTo>
                    <a:pt x="39737" y="35570"/>
                  </a:lnTo>
                  <a:lnTo>
                    <a:pt x="42098" y="35960"/>
                  </a:lnTo>
                  <a:lnTo>
                    <a:pt x="42098" y="35960"/>
                  </a:lnTo>
                  <a:lnTo>
                    <a:pt x="42491" y="41042"/>
                  </a:lnTo>
                  <a:lnTo>
                    <a:pt x="42491" y="41042"/>
                  </a:lnTo>
                  <a:lnTo>
                    <a:pt x="43672" y="42996"/>
                  </a:lnTo>
                  <a:lnTo>
                    <a:pt x="43672" y="42996"/>
                  </a:lnTo>
                  <a:lnTo>
                    <a:pt x="44459" y="44560"/>
                  </a:lnTo>
                  <a:lnTo>
                    <a:pt x="44459" y="44560"/>
                  </a:lnTo>
                  <a:lnTo>
                    <a:pt x="46819" y="47296"/>
                  </a:lnTo>
                  <a:lnTo>
                    <a:pt x="46819" y="47296"/>
                  </a:lnTo>
                  <a:lnTo>
                    <a:pt x="48000" y="48078"/>
                  </a:lnTo>
                  <a:lnTo>
                    <a:pt x="48786" y="48078"/>
                  </a:lnTo>
                  <a:lnTo>
                    <a:pt x="50360" y="48078"/>
                  </a:lnTo>
                  <a:lnTo>
                    <a:pt x="51147" y="48078"/>
                  </a:lnTo>
                  <a:lnTo>
                    <a:pt x="53508" y="46905"/>
                  </a:lnTo>
                  <a:lnTo>
                    <a:pt x="55081" y="44560"/>
                  </a:lnTo>
                  <a:lnTo>
                    <a:pt x="55081" y="44560"/>
                  </a:lnTo>
                  <a:lnTo>
                    <a:pt x="55868" y="39869"/>
                  </a:lnTo>
                  <a:lnTo>
                    <a:pt x="55868" y="37915"/>
                  </a:lnTo>
                  <a:lnTo>
                    <a:pt x="55868" y="35960"/>
                  </a:lnTo>
                  <a:lnTo>
                    <a:pt x="55475" y="34006"/>
                  </a:lnTo>
                  <a:lnTo>
                    <a:pt x="54295" y="32833"/>
                  </a:lnTo>
                  <a:lnTo>
                    <a:pt x="52721" y="30488"/>
                  </a:lnTo>
                  <a:lnTo>
                    <a:pt x="52721" y="30488"/>
                  </a:lnTo>
                  <a:lnTo>
                    <a:pt x="53114" y="27361"/>
                  </a:lnTo>
                  <a:lnTo>
                    <a:pt x="53901" y="24625"/>
                  </a:lnTo>
                  <a:lnTo>
                    <a:pt x="55475" y="21889"/>
                  </a:lnTo>
                  <a:lnTo>
                    <a:pt x="56655" y="19543"/>
                  </a:lnTo>
                  <a:lnTo>
                    <a:pt x="58229" y="17589"/>
                  </a:lnTo>
                  <a:lnTo>
                    <a:pt x="60196" y="15635"/>
                  </a:lnTo>
                  <a:lnTo>
                    <a:pt x="62557" y="14071"/>
                  </a:lnTo>
                  <a:lnTo>
                    <a:pt x="64524" y="12508"/>
                  </a:lnTo>
                  <a:lnTo>
                    <a:pt x="66885" y="11726"/>
                  </a:lnTo>
                  <a:lnTo>
                    <a:pt x="69245" y="10944"/>
                  </a:lnTo>
                  <a:lnTo>
                    <a:pt x="72000" y="10553"/>
                  </a:lnTo>
                  <a:lnTo>
                    <a:pt x="74754" y="10553"/>
                  </a:lnTo>
                  <a:lnTo>
                    <a:pt x="77114" y="11726"/>
                  </a:lnTo>
                  <a:lnTo>
                    <a:pt x="80655" y="12508"/>
                  </a:lnTo>
                  <a:lnTo>
                    <a:pt x="83409" y="14462"/>
                  </a:lnTo>
                  <a:lnTo>
                    <a:pt x="86163" y="16416"/>
                  </a:lnTo>
                  <a:lnTo>
                    <a:pt x="86163" y="16416"/>
                  </a:lnTo>
                  <a:lnTo>
                    <a:pt x="88131" y="17980"/>
                  </a:lnTo>
                  <a:lnTo>
                    <a:pt x="90098" y="19934"/>
                  </a:lnTo>
                  <a:lnTo>
                    <a:pt x="92852" y="24625"/>
                  </a:lnTo>
                  <a:lnTo>
                    <a:pt x="94819" y="29706"/>
                  </a:lnTo>
                  <a:lnTo>
                    <a:pt x="95606" y="35179"/>
                  </a:lnTo>
                  <a:lnTo>
                    <a:pt x="95606" y="37915"/>
                  </a:lnTo>
                  <a:lnTo>
                    <a:pt x="95213" y="40260"/>
                  </a:lnTo>
                  <a:lnTo>
                    <a:pt x="94819" y="42996"/>
                  </a:lnTo>
                  <a:lnTo>
                    <a:pt x="93639" y="45342"/>
                  </a:lnTo>
                  <a:lnTo>
                    <a:pt x="92459" y="47296"/>
                  </a:lnTo>
                  <a:lnTo>
                    <a:pt x="90885" y="49250"/>
                  </a:lnTo>
                  <a:lnTo>
                    <a:pt x="88524" y="50814"/>
                  </a:lnTo>
                  <a:lnTo>
                    <a:pt x="86163" y="52377"/>
                  </a:lnTo>
                  <a:lnTo>
                    <a:pt x="86163" y="52377"/>
                  </a:lnTo>
                  <a:lnTo>
                    <a:pt x="84196" y="53159"/>
                  </a:lnTo>
                  <a:lnTo>
                    <a:pt x="83409" y="55114"/>
                  </a:lnTo>
                  <a:lnTo>
                    <a:pt x="83016" y="56677"/>
                  </a:lnTo>
                  <a:lnTo>
                    <a:pt x="83409" y="58631"/>
                  </a:lnTo>
                  <a:lnTo>
                    <a:pt x="83803" y="59804"/>
                  </a:lnTo>
                  <a:lnTo>
                    <a:pt x="85377" y="60977"/>
                  </a:lnTo>
                  <a:lnTo>
                    <a:pt x="86950" y="61758"/>
                  </a:lnTo>
                  <a:lnTo>
                    <a:pt x="88918" y="61368"/>
                  </a:lnTo>
                  <a:lnTo>
                    <a:pt x="88918" y="61368"/>
                  </a:lnTo>
                  <a:lnTo>
                    <a:pt x="92852" y="60977"/>
                  </a:lnTo>
                  <a:lnTo>
                    <a:pt x="96000" y="61368"/>
                  </a:lnTo>
                  <a:lnTo>
                    <a:pt x="99540" y="61758"/>
                  </a:lnTo>
                  <a:lnTo>
                    <a:pt x="101901" y="62540"/>
                  </a:lnTo>
                  <a:lnTo>
                    <a:pt x="104262" y="64495"/>
                  </a:lnTo>
                  <a:lnTo>
                    <a:pt x="105836" y="66449"/>
                  </a:lnTo>
                  <a:lnTo>
                    <a:pt x="107409" y="68403"/>
                  </a:lnTo>
                  <a:lnTo>
                    <a:pt x="108983" y="71140"/>
                  </a:lnTo>
                  <a:lnTo>
                    <a:pt x="109377" y="73485"/>
                  </a:lnTo>
                  <a:lnTo>
                    <a:pt x="109770" y="76221"/>
                  </a:lnTo>
                  <a:lnTo>
                    <a:pt x="109770" y="79739"/>
                  </a:lnTo>
                  <a:lnTo>
                    <a:pt x="109770" y="82475"/>
                  </a:lnTo>
                  <a:lnTo>
                    <a:pt x="108983" y="85211"/>
                  </a:lnTo>
                  <a:lnTo>
                    <a:pt x="107803" y="87947"/>
                  </a:lnTo>
                  <a:lnTo>
                    <a:pt x="106622" y="90684"/>
                  </a:lnTo>
                  <a:lnTo>
                    <a:pt x="104655" y="93811"/>
                  </a:lnTo>
                  <a:lnTo>
                    <a:pt x="104655" y="938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4" name="Google Shape;694;p25"/>
            <p:cNvSpPr/>
            <p:nvPr/>
          </p:nvSpPr>
          <p:spPr>
            <a:xfrm>
              <a:off x="1722" y="2206"/>
              <a:ext cx="73" cy="64"/>
            </a:xfrm>
            <a:custGeom>
              <a:rect b="b" l="l" r="r" t="t"/>
              <a:pathLst>
                <a:path extrusionOk="0" h="120000" w="120000">
                  <a:moveTo>
                    <a:pt x="118356" y="58125"/>
                  </a:moveTo>
                  <a:lnTo>
                    <a:pt x="118356" y="58125"/>
                  </a:lnTo>
                  <a:lnTo>
                    <a:pt x="119999" y="41250"/>
                  </a:lnTo>
                  <a:lnTo>
                    <a:pt x="118356" y="30000"/>
                  </a:lnTo>
                  <a:lnTo>
                    <a:pt x="113424" y="18750"/>
                  </a:lnTo>
                  <a:lnTo>
                    <a:pt x="105205" y="11250"/>
                  </a:lnTo>
                  <a:lnTo>
                    <a:pt x="96986" y="5625"/>
                  </a:lnTo>
                  <a:lnTo>
                    <a:pt x="87123" y="1875"/>
                  </a:lnTo>
                  <a:lnTo>
                    <a:pt x="75616" y="0"/>
                  </a:lnTo>
                  <a:lnTo>
                    <a:pt x="64109" y="0"/>
                  </a:lnTo>
                  <a:lnTo>
                    <a:pt x="50958" y="1875"/>
                  </a:lnTo>
                  <a:lnTo>
                    <a:pt x="39452" y="5625"/>
                  </a:lnTo>
                  <a:lnTo>
                    <a:pt x="27945" y="11250"/>
                  </a:lnTo>
                  <a:lnTo>
                    <a:pt x="19726" y="18750"/>
                  </a:lnTo>
                  <a:lnTo>
                    <a:pt x="9863" y="28125"/>
                  </a:lnTo>
                  <a:lnTo>
                    <a:pt x="4931" y="39375"/>
                  </a:lnTo>
                  <a:lnTo>
                    <a:pt x="1643" y="50625"/>
                  </a:lnTo>
                  <a:lnTo>
                    <a:pt x="0" y="63750"/>
                  </a:lnTo>
                  <a:lnTo>
                    <a:pt x="0" y="63750"/>
                  </a:lnTo>
                  <a:lnTo>
                    <a:pt x="1643" y="80625"/>
                  </a:lnTo>
                  <a:lnTo>
                    <a:pt x="6575" y="91875"/>
                  </a:lnTo>
                  <a:lnTo>
                    <a:pt x="11506" y="103125"/>
                  </a:lnTo>
                  <a:lnTo>
                    <a:pt x="18082" y="108750"/>
                  </a:lnTo>
                  <a:lnTo>
                    <a:pt x="26301" y="116250"/>
                  </a:lnTo>
                  <a:lnTo>
                    <a:pt x="34520" y="118125"/>
                  </a:lnTo>
                  <a:lnTo>
                    <a:pt x="44383" y="120000"/>
                  </a:lnTo>
                  <a:lnTo>
                    <a:pt x="54246" y="120000"/>
                  </a:lnTo>
                  <a:lnTo>
                    <a:pt x="64109" y="118125"/>
                  </a:lnTo>
                  <a:lnTo>
                    <a:pt x="73972" y="116250"/>
                  </a:lnTo>
                  <a:lnTo>
                    <a:pt x="83835" y="112500"/>
                  </a:lnTo>
                  <a:lnTo>
                    <a:pt x="90410" y="105000"/>
                  </a:lnTo>
                  <a:lnTo>
                    <a:pt x="98630" y="97500"/>
                  </a:lnTo>
                  <a:lnTo>
                    <a:pt x="106849" y="90000"/>
                  </a:lnTo>
                  <a:lnTo>
                    <a:pt x="113424" y="80625"/>
                  </a:lnTo>
                  <a:lnTo>
                    <a:pt x="116712" y="71250"/>
                  </a:lnTo>
                  <a:lnTo>
                    <a:pt x="118356" y="58125"/>
                  </a:lnTo>
                  <a:close/>
                </a:path>
              </a:pathLst>
            </a:custGeom>
            <a:solidFill>
              <a:srgbClr val="73BE1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5" name="Google Shape;695;p25"/>
            <p:cNvSpPr/>
            <p:nvPr/>
          </p:nvSpPr>
          <p:spPr>
            <a:xfrm>
              <a:off x="1709" y="2194"/>
              <a:ext cx="99" cy="90"/>
            </a:xfrm>
            <a:custGeom>
              <a:rect b="b" l="l" r="r" t="t"/>
              <a:pathLst>
                <a:path extrusionOk="0" h="120000" w="120000">
                  <a:moveTo>
                    <a:pt x="2424" y="45333"/>
                  </a:moveTo>
                  <a:lnTo>
                    <a:pt x="2424" y="45333"/>
                  </a:lnTo>
                  <a:lnTo>
                    <a:pt x="0" y="60000"/>
                  </a:lnTo>
                  <a:lnTo>
                    <a:pt x="1212" y="73333"/>
                  </a:lnTo>
                  <a:lnTo>
                    <a:pt x="4848" y="85333"/>
                  </a:lnTo>
                  <a:lnTo>
                    <a:pt x="12121" y="96000"/>
                  </a:lnTo>
                  <a:lnTo>
                    <a:pt x="19393" y="105333"/>
                  </a:lnTo>
                  <a:lnTo>
                    <a:pt x="29090" y="112000"/>
                  </a:lnTo>
                  <a:lnTo>
                    <a:pt x="38787" y="116000"/>
                  </a:lnTo>
                  <a:lnTo>
                    <a:pt x="50909" y="120000"/>
                  </a:lnTo>
                  <a:lnTo>
                    <a:pt x="50909" y="120000"/>
                  </a:lnTo>
                  <a:lnTo>
                    <a:pt x="63030" y="117333"/>
                  </a:lnTo>
                  <a:lnTo>
                    <a:pt x="73939" y="114666"/>
                  </a:lnTo>
                  <a:lnTo>
                    <a:pt x="84848" y="109333"/>
                  </a:lnTo>
                  <a:lnTo>
                    <a:pt x="94545" y="101333"/>
                  </a:lnTo>
                  <a:lnTo>
                    <a:pt x="103030" y="93333"/>
                  </a:lnTo>
                  <a:lnTo>
                    <a:pt x="110303" y="84000"/>
                  </a:lnTo>
                  <a:lnTo>
                    <a:pt x="115151" y="73333"/>
                  </a:lnTo>
                  <a:lnTo>
                    <a:pt x="117575" y="60000"/>
                  </a:lnTo>
                  <a:lnTo>
                    <a:pt x="117575" y="60000"/>
                  </a:lnTo>
                  <a:lnTo>
                    <a:pt x="119999" y="48000"/>
                  </a:lnTo>
                  <a:lnTo>
                    <a:pt x="117575" y="34666"/>
                  </a:lnTo>
                  <a:lnTo>
                    <a:pt x="113939" y="25333"/>
                  </a:lnTo>
                  <a:lnTo>
                    <a:pt x="107878" y="16000"/>
                  </a:lnTo>
                  <a:lnTo>
                    <a:pt x="100606" y="9333"/>
                  </a:lnTo>
                  <a:lnTo>
                    <a:pt x="92121" y="4000"/>
                  </a:lnTo>
                  <a:lnTo>
                    <a:pt x="81212" y="1333"/>
                  </a:lnTo>
                  <a:lnTo>
                    <a:pt x="71515" y="0"/>
                  </a:lnTo>
                  <a:lnTo>
                    <a:pt x="60606" y="0"/>
                  </a:lnTo>
                  <a:lnTo>
                    <a:pt x="49696" y="1333"/>
                  </a:lnTo>
                  <a:lnTo>
                    <a:pt x="38787" y="5333"/>
                  </a:lnTo>
                  <a:lnTo>
                    <a:pt x="29090" y="10666"/>
                  </a:lnTo>
                  <a:lnTo>
                    <a:pt x="20606" y="17333"/>
                  </a:lnTo>
                  <a:lnTo>
                    <a:pt x="13333" y="25333"/>
                  </a:lnTo>
                  <a:lnTo>
                    <a:pt x="7272" y="34666"/>
                  </a:lnTo>
                  <a:lnTo>
                    <a:pt x="2424" y="45333"/>
                  </a:lnTo>
                  <a:lnTo>
                    <a:pt x="2424" y="45333"/>
                  </a:lnTo>
                  <a:close/>
                  <a:moveTo>
                    <a:pt x="88484" y="53333"/>
                  </a:moveTo>
                  <a:lnTo>
                    <a:pt x="88484" y="53333"/>
                  </a:lnTo>
                  <a:lnTo>
                    <a:pt x="87272" y="60000"/>
                  </a:lnTo>
                  <a:lnTo>
                    <a:pt x="84848" y="66666"/>
                  </a:lnTo>
                  <a:lnTo>
                    <a:pt x="81212" y="72000"/>
                  </a:lnTo>
                  <a:lnTo>
                    <a:pt x="77575" y="74666"/>
                  </a:lnTo>
                  <a:lnTo>
                    <a:pt x="66666" y="81333"/>
                  </a:lnTo>
                  <a:lnTo>
                    <a:pt x="55757" y="84000"/>
                  </a:lnTo>
                  <a:lnTo>
                    <a:pt x="49696" y="84000"/>
                  </a:lnTo>
                  <a:lnTo>
                    <a:pt x="44848" y="84000"/>
                  </a:lnTo>
                  <a:lnTo>
                    <a:pt x="41212" y="81333"/>
                  </a:lnTo>
                  <a:lnTo>
                    <a:pt x="36363" y="77333"/>
                  </a:lnTo>
                  <a:lnTo>
                    <a:pt x="33939" y="74666"/>
                  </a:lnTo>
                  <a:lnTo>
                    <a:pt x="31515" y="68000"/>
                  </a:lnTo>
                  <a:lnTo>
                    <a:pt x="31515" y="61333"/>
                  </a:lnTo>
                  <a:lnTo>
                    <a:pt x="31515" y="53333"/>
                  </a:lnTo>
                  <a:lnTo>
                    <a:pt x="31515" y="53333"/>
                  </a:lnTo>
                  <a:lnTo>
                    <a:pt x="33939" y="49333"/>
                  </a:lnTo>
                  <a:lnTo>
                    <a:pt x="36363" y="44000"/>
                  </a:lnTo>
                  <a:lnTo>
                    <a:pt x="43636" y="37333"/>
                  </a:lnTo>
                  <a:lnTo>
                    <a:pt x="53333" y="33333"/>
                  </a:lnTo>
                  <a:lnTo>
                    <a:pt x="64242" y="32000"/>
                  </a:lnTo>
                  <a:lnTo>
                    <a:pt x="73939" y="32000"/>
                  </a:lnTo>
                  <a:lnTo>
                    <a:pt x="78787" y="33333"/>
                  </a:lnTo>
                  <a:lnTo>
                    <a:pt x="82424" y="36000"/>
                  </a:lnTo>
                  <a:lnTo>
                    <a:pt x="86060" y="40000"/>
                  </a:lnTo>
                  <a:lnTo>
                    <a:pt x="87272" y="42666"/>
                  </a:lnTo>
                  <a:lnTo>
                    <a:pt x="88484" y="48000"/>
                  </a:lnTo>
                  <a:lnTo>
                    <a:pt x="88484" y="53333"/>
                  </a:lnTo>
                  <a:lnTo>
                    <a:pt x="88484" y="533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6" name="Google Shape;696;p25"/>
            <p:cNvSpPr/>
            <p:nvPr/>
          </p:nvSpPr>
          <p:spPr>
            <a:xfrm>
              <a:off x="1261" y="1706"/>
              <a:ext cx="184" cy="281"/>
            </a:xfrm>
            <a:custGeom>
              <a:rect b="b" l="l" r="r" t="t"/>
              <a:pathLst>
                <a:path extrusionOk="0" h="120000" w="120000">
                  <a:moveTo>
                    <a:pt x="65217" y="89679"/>
                  </a:moveTo>
                  <a:lnTo>
                    <a:pt x="65217" y="89679"/>
                  </a:lnTo>
                  <a:lnTo>
                    <a:pt x="72391" y="87117"/>
                  </a:lnTo>
                  <a:lnTo>
                    <a:pt x="76956" y="84128"/>
                  </a:lnTo>
                  <a:lnTo>
                    <a:pt x="80217" y="81138"/>
                  </a:lnTo>
                  <a:lnTo>
                    <a:pt x="82173" y="77295"/>
                  </a:lnTo>
                  <a:lnTo>
                    <a:pt x="82173" y="73451"/>
                  </a:lnTo>
                  <a:lnTo>
                    <a:pt x="81521" y="69608"/>
                  </a:lnTo>
                  <a:lnTo>
                    <a:pt x="78913" y="65765"/>
                  </a:lnTo>
                  <a:lnTo>
                    <a:pt x="76304" y="61921"/>
                  </a:lnTo>
                  <a:lnTo>
                    <a:pt x="72391" y="58505"/>
                  </a:lnTo>
                  <a:lnTo>
                    <a:pt x="66521" y="55943"/>
                  </a:lnTo>
                  <a:lnTo>
                    <a:pt x="61304" y="52953"/>
                  </a:lnTo>
                  <a:lnTo>
                    <a:pt x="55434" y="50818"/>
                  </a:lnTo>
                  <a:lnTo>
                    <a:pt x="48913" y="49964"/>
                  </a:lnTo>
                  <a:lnTo>
                    <a:pt x="42391" y="49110"/>
                  </a:lnTo>
                  <a:lnTo>
                    <a:pt x="35217" y="49110"/>
                  </a:lnTo>
                  <a:lnTo>
                    <a:pt x="28695" y="50818"/>
                  </a:lnTo>
                  <a:lnTo>
                    <a:pt x="28695" y="50818"/>
                  </a:lnTo>
                  <a:lnTo>
                    <a:pt x="22826" y="52953"/>
                  </a:lnTo>
                  <a:lnTo>
                    <a:pt x="16956" y="55516"/>
                  </a:lnTo>
                  <a:lnTo>
                    <a:pt x="12391" y="58505"/>
                  </a:lnTo>
                  <a:lnTo>
                    <a:pt x="8478" y="61494"/>
                  </a:lnTo>
                  <a:lnTo>
                    <a:pt x="5217" y="65338"/>
                  </a:lnTo>
                  <a:lnTo>
                    <a:pt x="3260" y="69181"/>
                  </a:lnTo>
                  <a:lnTo>
                    <a:pt x="1304" y="73451"/>
                  </a:lnTo>
                  <a:lnTo>
                    <a:pt x="0" y="77295"/>
                  </a:lnTo>
                  <a:lnTo>
                    <a:pt x="0" y="81992"/>
                  </a:lnTo>
                  <a:lnTo>
                    <a:pt x="0" y="86263"/>
                  </a:lnTo>
                  <a:lnTo>
                    <a:pt x="1304" y="90960"/>
                  </a:lnTo>
                  <a:lnTo>
                    <a:pt x="3260" y="94804"/>
                  </a:lnTo>
                  <a:lnTo>
                    <a:pt x="5217" y="99074"/>
                  </a:lnTo>
                  <a:lnTo>
                    <a:pt x="8478" y="102491"/>
                  </a:lnTo>
                  <a:lnTo>
                    <a:pt x="12391" y="106334"/>
                  </a:lnTo>
                  <a:lnTo>
                    <a:pt x="16956" y="109323"/>
                  </a:lnTo>
                  <a:lnTo>
                    <a:pt x="16956" y="109323"/>
                  </a:lnTo>
                  <a:lnTo>
                    <a:pt x="22826" y="111886"/>
                  </a:lnTo>
                  <a:lnTo>
                    <a:pt x="28695" y="114875"/>
                  </a:lnTo>
                  <a:lnTo>
                    <a:pt x="35869" y="117010"/>
                  </a:lnTo>
                  <a:lnTo>
                    <a:pt x="43695" y="118718"/>
                  </a:lnTo>
                  <a:lnTo>
                    <a:pt x="50869" y="119572"/>
                  </a:lnTo>
                  <a:lnTo>
                    <a:pt x="58695" y="120000"/>
                  </a:lnTo>
                  <a:lnTo>
                    <a:pt x="65869" y="119572"/>
                  </a:lnTo>
                  <a:lnTo>
                    <a:pt x="73043" y="118718"/>
                  </a:lnTo>
                  <a:lnTo>
                    <a:pt x="73043" y="118718"/>
                  </a:lnTo>
                  <a:lnTo>
                    <a:pt x="78913" y="116583"/>
                  </a:lnTo>
                  <a:lnTo>
                    <a:pt x="84782" y="114448"/>
                  </a:lnTo>
                  <a:lnTo>
                    <a:pt x="89347" y="111459"/>
                  </a:lnTo>
                  <a:lnTo>
                    <a:pt x="93913" y="107615"/>
                  </a:lnTo>
                  <a:lnTo>
                    <a:pt x="97173" y="104199"/>
                  </a:lnTo>
                  <a:lnTo>
                    <a:pt x="100434" y="100782"/>
                  </a:lnTo>
                  <a:lnTo>
                    <a:pt x="105652" y="92241"/>
                  </a:lnTo>
                  <a:lnTo>
                    <a:pt x="105652" y="92241"/>
                  </a:lnTo>
                  <a:lnTo>
                    <a:pt x="111521" y="81992"/>
                  </a:lnTo>
                  <a:lnTo>
                    <a:pt x="115434" y="71316"/>
                  </a:lnTo>
                  <a:lnTo>
                    <a:pt x="117391" y="60213"/>
                  </a:lnTo>
                  <a:lnTo>
                    <a:pt x="119347" y="48256"/>
                  </a:lnTo>
                  <a:lnTo>
                    <a:pt x="120000" y="37153"/>
                  </a:lnTo>
                  <a:lnTo>
                    <a:pt x="119347" y="25195"/>
                  </a:lnTo>
                  <a:lnTo>
                    <a:pt x="117391" y="14092"/>
                  </a:lnTo>
                  <a:lnTo>
                    <a:pt x="116086" y="2989"/>
                  </a:lnTo>
                  <a:lnTo>
                    <a:pt x="116086" y="2989"/>
                  </a:lnTo>
                  <a:lnTo>
                    <a:pt x="115434" y="1708"/>
                  </a:lnTo>
                  <a:lnTo>
                    <a:pt x="112826" y="427"/>
                  </a:lnTo>
                  <a:lnTo>
                    <a:pt x="111521" y="0"/>
                  </a:lnTo>
                  <a:lnTo>
                    <a:pt x="108913" y="0"/>
                  </a:lnTo>
                  <a:lnTo>
                    <a:pt x="106304" y="427"/>
                  </a:lnTo>
                  <a:lnTo>
                    <a:pt x="104347" y="1708"/>
                  </a:lnTo>
                  <a:lnTo>
                    <a:pt x="103695" y="2989"/>
                  </a:lnTo>
                  <a:lnTo>
                    <a:pt x="103695" y="5124"/>
                  </a:lnTo>
                  <a:lnTo>
                    <a:pt x="103695" y="5124"/>
                  </a:lnTo>
                  <a:lnTo>
                    <a:pt x="105000" y="17935"/>
                  </a:lnTo>
                  <a:lnTo>
                    <a:pt x="105652" y="30747"/>
                  </a:lnTo>
                  <a:lnTo>
                    <a:pt x="105000" y="43558"/>
                  </a:lnTo>
                  <a:lnTo>
                    <a:pt x="104347" y="56370"/>
                  </a:lnTo>
                  <a:lnTo>
                    <a:pt x="104347" y="56370"/>
                  </a:lnTo>
                  <a:lnTo>
                    <a:pt x="101739" y="70462"/>
                  </a:lnTo>
                  <a:lnTo>
                    <a:pt x="99782" y="78149"/>
                  </a:lnTo>
                  <a:lnTo>
                    <a:pt x="96521" y="85836"/>
                  </a:lnTo>
                  <a:lnTo>
                    <a:pt x="92608" y="92669"/>
                  </a:lnTo>
                  <a:lnTo>
                    <a:pt x="90000" y="96512"/>
                  </a:lnTo>
                  <a:lnTo>
                    <a:pt x="86739" y="99501"/>
                  </a:lnTo>
                  <a:lnTo>
                    <a:pt x="84130" y="102491"/>
                  </a:lnTo>
                  <a:lnTo>
                    <a:pt x="80217" y="105053"/>
                  </a:lnTo>
                  <a:lnTo>
                    <a:pt x="76304" y="107615"/>
                  </a:lnTo>
                  <a:lnTo>
                    <a:pt x="71086" y="109750"/>
                  </a:lnTo>
                  <a:lnTo>
                    <a:pt x="71086" y="109750"/>
                  </a:lnTo>
                  <a:lnTo>
                    <a:pt x="65217" y="111459"/>
                  </a:lnTo>
                  <a:lnTo>
                    <a:pt x="58695" y="111886"/>
                  </a:lnTo>
                  <a:lnTo>
                    <a:pt x="52826" y="111459"/>
                  </a:lnTo>
                  <a:lnTo>
                    <a:pt x="46304" y="110177"/>
                  </a:lnTo>
                  <a:lnTo>
                    <a:pt x="39782" y="108469"/>
                  </a:lnTo>
                  <a:lnTo>
                    <a:pt x="33913" y="106334"/>
                  </a:lnTo>
                  <a:lnTo>
                    <a:pt x="28043" y="103772"/>
                  </a:lnTo>
                  <a:lnTo>
                    <a:pt x="23478" y="101209"/>
                  </a:lnTo>
                  <a:lnTo>
                    <a:pt x="23478" y="101209"/>
                  </a:lnTo>
                  <a:lnTo>
                    <a:pt x="19565" y="98647"/>
                  </a:lnTo>
                  <a:lnTo>
                    <a:pt x="16304" y="95658"/>
                  </a:lnTo>
                  <a:lnTo>
                    <a:pt x="15000" y="92241"/>
                  </a:lnTo>
                  <a:lnTo>
                    <a:pt x="13043" y="88825"/>
                  </a:lnTo>
                  <a:lnTo>
                    <a:pt x="12391" y="84982"/>
                  </a:lnTo>
                  <a:lnTo>
                    <a:pt x="12391" y="81565"/>
                  </a:lnTo>
                  <a:lnTo>
                    <a:pt x="13043" y="78576"/>
                  </a:lnTo>
                  <a:lnTo>
                    <a:pt x="14347" y="74733"/>
                  </a:lnTo>
                  <a:lnTo>
                    <a:pt x="14347" y="74733"/>
                  </a:lnTo>
                  <a:lnTo>
                    <a:pt x="15652" y="71743"/>
                  </a:lnTo>
                  <a:lnTo>
                    <a:pt x="18260" y="69181"/>
                  </a:lnTo>
                  <a:lnTo>
                    <a:pt x="20217" y="66192"/>
                  </a:lnTo>
                  <a:lnTo>
                    <a:pt x="23478" y="64056"/>
                  </a:lnTo>
                  <a:lnTo>
                    <a:pt x="26739" y="61494"/>
                  </a:lnTo>
                  <a:lnTo>
                    <a:pt x="30652" y="60213"/>
                  </a:lnTo>
                  <a:lnTo>
                    <a:pt x="34565" y="58505"/>
                  </a:lnTo>
                  <a:lnTo>
                    <a:pt x="39130" y="57651"/>
                  </a:lnTo>
                  <a:lnTo>
                    <a:pt x="39130" y="57651"/>
                  </a:lnTo>
                  <a:lnTo>
                    <a:pt x="42391" y="56797"/>
                  </a:lnTo>
                  <a:lnTo>
                    <a:pt x="46304" y="56797"/>
                  </a:lnTo>
                  <a:lnTo>
                    <a:pt x="49565" y="57651"/>
                  </a:lnTo>
                  <a:lnTo>
                    <a:pt x="53478" y="58505"/>
                  </a:lnTo>
                  <a:lnTo>
                    <a:pt x="56739" y="60213"/>
                  </a:lnTo>
                  <a:lnTo>
                    <a:pt x="59347" y="61494"/>
                  </a:lnTo>
                  <a:lnTo>
                    <a:pt x="61956" y="63629"/>
                  </a:lnTo>
                  <a:lnTo>
                    <a:pt x="64565" y="65765"/>
                  </a:lnTo>
                  <a:lnTo>
                    <a:pt x="66521" y="68327"/>
                  </a:lnTo>
                  <a:lnTo>
                    <a:pt x="67173" y="70462"/>
                  </a:lnTo>
                  <a:lnTo>
                    <a:pt x="68478" y="73024"/>
                  </a:lnTo>
                  <a:lnTo>
                    <a:pt x="68478" y="74733"/>
                  </a:lnTo>
                  <a:lnTo>
                    <a:pt x="67173" y="76868"/>
                  </a:lnTo>
                  <a:lnTo>
                    <a:pt x="65869" y="79003"/>
                  </a:lnTo>
                  <a:lnTo>
                    <a:pt x="62608" y="81138"/>
                  </a:lnTo>
                  <a:lnTo>
                    <a:pt x="59347" y="81992"/>
                  </a:lnTo>
                  <a:lnTo>
                    <a:pt x="59347" y="81992"/>
                  </a:lnTo>
                  <a:lnTo>
                    <a:pt x="57391" y="83274"/>
                  </a:lnTo>
                  <a:lnTo>
                    <a:pt x="55434" y="84555"/>
                  </a:lnTo>
                  <a:lnTo>
                    <a:pt x="55434" y="86263"/>
                  </a:lnTo>
                  <a:lnTo>
                    <a:pt x="56739" y="87544"/>
                  </a:lnTo>
                  <a:lnTo>
                    <a:pt x="58043" y="88825"/>
                  </a:lnTo>
                  <a:lnTo>
                    <a:pt x="60652" y="89679"/>
                  </a:lnTo>
                  <a:lnTo>
                    <a:pt x="62608" y="90106"/>
                  </a:lnTo>
                  <a:lnTo>
                    <a:pt x="65217" y="89679"/>
                  </a:lnTo>
                  <a:lnTo>
                    <a:pt x="65217" y="896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7" name="Google Shape;697;p25"/>
            <p:cNvSpPr/>
            <p:nvPr/>
          </p:nvSpPr>
          <p:spPr>
            <a:xfrm>
              <a:off x="1844" y="1563"/>
              <a:ext cx="272" cy="190"/>
            </a:xfrm>
            <a:custGeom>
              <a:rect b="b" l="l" r="r" t="t"/>
              <a:pathLst>
                <a:path extrusionOk="0" h="120000" w="120000">
                  <a:moveTo>
                    <a:pt x="79852" y="68210"/>
                  </a:moveTo>
                  <a:lnTo>
                    <a:pt x="79852" y="68210"/>
                  </a:lnTo>
                  <a:lnTo>
                    <a:pt x="76764" y="69473"/>
                  </a:lnTo>
                  <a:lnTo>
                    <a:pt x="74117" y="69473"/>
                  </a:lnTo>
                  <a:lnTo>
                    <a:pt x="71911" y="67578"/>
                  </a:lnTo>
                  <a:lnTo>
                    <a:pt x="70147" y="65684"/>
                  </a:lnTo>
                  <a:lnTo>
                    <a:pt x="68823" y="63157"/>
                  </a:lnTo>
                  <a:lnTo>
                    <a:pt x="67941" y="60000"/>
                  </a:lnTo>
                  <a:lnTo>
                    <a:pt x="67500" y="56210"/>
                  </a:lnTo>
                  <a:lnTo>
                    <a:pt x="67058" y="52421"/>
                  </a:lnTo>
                  <a:lnTo>
                    <a:pt x="67058" y="48631"/>
                  </a:lnTo>
                  <a:lnTo>
                    <a:pt x="67500" y="44210"/>
                  </a:lnTo>
                  <a:lnTo>
                    <a:pt x="68823" y="40421"/>
                  </a:lnTo>
                  <a:lnTo>
                    <a:pt x="69705" y="36631"/>
                  </a:lnTo>
                  <a:lnTo>
                    <a:pt x="70588" y="33473"/>
                  </a:lnTo>
                  <a:lnTo>
                    <a:pt x="72352" y="30315"/>
                  </a:lnTo>
                  <a:lnTo>
                    <a:pt x="74558" y="28421"/>
                  </a:lnTo>
                  <a:lnTo>
                    <a:pt x="76764" y="26526"/>
                  </a:lnTo>
                  <a:lnTo>
                    <a:pt x="76764" y="26526"/>
                  </a:lnTo>
                  <a:lnTo>
                    <a:pt x="79411" y="25894"/>
                  </a:lnTo>
                  <a:lnTo>
                    <a:pt x="82500" y="25263"/>
                  </a:lnTo>
                  <a:lnTo>
                    <a:pt x="85588" y="25894"/>
                  </a:lnTo>
                  <a:lnTo>
                    <a:pt x="88676" y="26526"/>
                  </a:lnTo>
                  <a:lnTo>
                    <a:pt x="94852" y="29684"/>
                  </a:lnTo>
                  <a:lnTo>
                    <a:pt x="100147" y="34105"/>
                  </a:lnTo>
                  <a:lnTo>
                    <a:pt x="100147" y="34105"/>
                  </a:lnTo>
                  <a:lnTo>
                    <a:pt x="103235" y="37894"/>
                  </a:lnTo>
                  <a:lnTo>
                    <a:pt x="105882" y="41684"/>
                  </a:lnTo>
                  <a:lnTo>
                    <a:pt x="108088" y="47368"/>
                  </a:lnTo>
                  <a:lnTo>
                    <a:pt x="109411" y="52421"/>
                  </a:lnTo>
                  <a:lnTo>
                    <a:pt x="110735" y="58105"/>
                  </a:lnTo>
                  <a:lnTo>
                    <a:pt x="111176" y="63789"/>
                  </a:lnTo>
                  <a:lnTo>
                    <a:pt x="111176" y="69473"/>
                  </a:lnTo>
                  <a:lnTo>
                    <a:pt x="110735" y="75157"/>
                  </a:lnTo>
                  <a:lnTo>
                    <a:pt x="109411" y="80842"/>
                  </a:lnTo>
                  <a:lnTo>
                    <a:pt x="108088" y="86526"/>
                  </a:lnTo>
                  <a:lnTo>
                    <a:pt x="106323" y="90947"/>
                  </a:lnTo>
                  <a:lnTo>
                    <a:pt x="103676" y="96631"/>
                  </a:lnTo>
                  <a:lnTo>
                    <a:pt x="101029" y="100421"/>
                  </a:lnTo>
                  <a:lnTo>
                    <a:pt x="97941" y="104210"/>
                  </a:lnTo>
                  <a:lnTo>
                    <a:pt x="93970" y="106105"/>
                  </a:lnTo>
                  <a:lnTo>
                    <a:pt x="90441" y="108000"/>
                  </a:lnTo>
                  <a:lnTo>
                    <a:pt x="90441" y="108000"/>
                  </a:lnTo>
                  <a:lnTo>
                    <a:pt x="86911" y="108631"/>
                  </a:lnTo>
                  <a:lnTo>
                    <a:pt x="83382" y="108631"/>
                  </a:lnTo>
                  <a:lnTo>
                    <a:pt x="79852" y="108000"/>
                  </a:lnTo>
                  <a:lnTo>
                    <a:pt x="76764" y="106105"/>
                  </a:lnTo>
                  <a:lnTo>
                    <a:pt x="72794" y="104842"/>
                  </a:lnTo>
                  <a:lnTo>
                    <a:pt x="69705" y="101684"/>
                  </a:lnTo>
                  <a:lnTo>
                    <a:pt x="63529" y="96000"/>
                  </a:lnTo>
                  <a:lnTo>
                    <a:pt x="56911" y="89052"/>
                  </a:lnTo>
                  <a:lnTo>
                    <a:pt x="51176" y="81473"/>
                  </a:lnTo>
                  <a:lnTo>
                    <a:pt x="41470" y="67578"/>
                  </a:lnTo>
                  <a:lnTo>
                    <a:pt x="41470" y="67578"/>
                  </a:lnTo>
                  <a:lnTo>
                    <a:pt x="32205" y="52421"/>
                  </a:lnTo>
                  <a:lnTo>
                    <a:pt x="23823" y="36631"/>
                  </a:lnTo>
                  <a:lnTo>
                    <a:pt x="15000" y="20842"/>
                  </a:lnTo>
                  <a:lnTo>
                    <a:pt x="8382" y="3157"/>
                  </a:lnTo>
                  <a:lnTo>
                    <a:pt x="8382" y="3157"/>
                  </a:lnTo>
                  <a:lnTo>
                    <a:pt x="6617" y="1263"/>
                  </a:lnTo>
                  <a:lnTo>
                    <a:pt x="5294" y="0"/>
                  </a:lnTo>
                  <a:lnTo>
                    <a:pt x="3529" y="0"/>
                  </a:lnTo>
                  <a:lnTo>
                    <a:pt x="1764" y="1263"/>
                  </a:lnTo>
                  <a:lnTo>
                    <a:pt x="882" y="2526"/>
                  </a:lnTo>
                  <a:lnTo>
                    <a:pt x="0" y="5052"/>
                  </a:lnTo>
                  <a:lnTo>
                    <a:pt x="0" y="6947"/>
                  </a:lnTo>
                  <a:lnTo>
                    <a:pt x="441" y="9473"/>
                  </a:lnTo>
                  <a:lnTo>
                    <a:pt x="441" y="9473"/>
                  </a:lnTo>
                  <a:lnTo>
                    <a:pt x="6176" y="24000"/>
                  </a:lnTo>
                  <a:lnTo>
                    <a:pt x="12352" y="37263"/>
                  </a:lnTo>
                  <a:lnTo>
                    <a:pt x="19411" y="51157"/>
                  </a:lnTo>
                  <a:lnTo>
                    <a:pt x="26911" y="63789"/>
                  </a:lnTo>
                  <a:lnTo>
                    <a:pt x="34852" y="77052"/>
                  </a:lnTo>
                  <a:lnTo>
                    <a:pt x="43235" y="88421"/>
                  </a:lnTo>
                  <a:lnTo>
                    <a:pt x="52058" y="98526"/>
                  </a:lnTo>
                  <a:lnTo>
                    <a:pt x="61764" y="108631"/>
                  </a:lnTo>
                  <a:lnTo>
                    <a:pt x="61764" y="108631"/>
                  </a:lnTo>
                  <a:lnTo>
                    <a:pt x="66617" y="112421"/>
                  </a:lnTo>
                  <a:lnTo>
                    <a:pt x="71470" y="115578"/>
                  </a:lnTo>
                  <a:lnTo>
                    <a:pt x="75882" y="117473"/>
                  </a:lnTo>
                  <a:lnTo>
                    <a:pt x="80735" y="119368"/>
                  </a:lnTo>
                  <a:lnTo>
                    <a:pt x="85147" y="120000"/>
                  </a:lnTo>
                  <a:lnTo>
                    <a:pt x="90000" y="119368"/>
                  </a:lnTo>
                  <a:lnTo>
                    <a:pt x="93970" y="118736"/>
                  </a:lnTo>
                  <a:lnTo>
                    <a:pt x="98382" y="116210"/>
                  </a:lnTo>
                  <a:lnTo>
                    <a:pt x="101911" y="113052"/>
                  </a:lnTo>
                  <a:lnTo>
                    <a:pt x="105882" y="109894"/>
                  </a:lnTo>
                  <a:lnTo>
                    <a:pt x="108970" y="105473"/>
                  </a:lnTo>
                  <a:lnTo>
                    <a:pt x="112058" y="100421"/>
                  </a:lnTo>
                  <a:lnTo>
                    <a:pt x="114264" y="94105"/>
                  </a:lnTo>
                  <a:lnTo>
                    <a:pt x="116911" y="88421"/>
                  </a:lnTo>
                  <a:lnTo>
                    <a:pt x="118676" y="80842"/>
                  </a:lnTo>
                  <a:lnTo>
                    <a:pt x="119558" y="73263"/>
                  </a:lnTo>
                  <a:lnTo>
                    <a:pt x="119558" y="73263"/>
                  </a:lnTo>
                  <a:lnTo>
                    <a:pt x="120000" y="66315"/>
                  </a:lnTo>
                  <a:lnTo>
                    <a:pt x="120000" y="60000"/>
                  </a:lnTo>
                  <a:lnTo>
                    <a:pt x="119558" y="54315"/>
                  </a:lnTo>
                  <a:lnTo>
                    <a:pt x="117794" y="48000"/>
                  </a:lnTo>
                  <a:lnTo>
                    <a:pt x="116470" y="42947"/>
                  </a:lnTo>
                  <a:lnTo>
                    <a:pt x="114264" y="37263"/>
                  </a:lnTo>
                  <a:lnTo>
                    <a:pt x="111617" y="32842"/>
                  </a:lnTo>
                  <a:lnTo>
                    <a:pt x="108529" y="28421"/>
                  </a:lnTo>
                  <a:lnTo>
                    <a:pt x="105441" y="24631"/>
                  </a:lnTo>
                  <a:lnTo>
                    <a:pt x="101470" y="20842"/>
                  </a:lnTo>
                  <a:lnTo>
                    <a:pt x="97500" y="17684"/>
                  </a:lnTo>
                  <a:lnTo>
                    <a:pt x="93529" y="16421"/>
                  </a:lnTo>
                  <a:lnTo>
                    <a:pt x="89558" y="14526"/>
                  </a:lnTo>
                  <a:lnTo>
                    <a:pt x="85147" y="13263"/>
                  </a:lnTo>
                  <a:lnTo>
                    <a:pt x="80735" y="13263"/>
                  </a:lnTo>
                  <a:lnTo>
                    <a:pt x="75882" y="13894"/>
                  </a:lnTo>
                  <a:lnTo>
                    <a:pt x="75882" y="13894"/>
                  </a:lnTo>
                  <a:lnTo>
                    <a:pt x="71911" y="16421"/>
                  </a:lnTo>
                  <a:lnTo>
                    <a:pt x="67500" y="18947"/>
                  </a:lnTo>
                  <a:lnTo>
                    <a:pt x="64411" y="22736"/>
                  </a:lnTo>
                  <a:lnTo>
                    <a:pt x="62205" y="28421"/>
                  </a:lnTo>
                  <a:lnTo>
                    <a:pt x="60000" y="34105"/>
                  </a:lnTo>
                  <a:lnTo>
                    <a:pt x="58676" y="40421"/>
                  </a:lnTo>
                  <a:lnTo>
                    <a:pt x="58235" y="47368"/>
                  </a:lnTo>
                  <a:lnTo>
                    <a:pt x="58235" y="53052"/>
                  </a:lnTo>
                  <a:lnTo>
                    <a:pt x="59117" y="60000"/>
                  </a:lnTo>
                  <a:lnTo>
                    <a:pt x="60000" y="66315"/>
                  </a:lnTo>
                  <a:lnTo>
                    <a:pt x="62205" y="71368"/>
                  </a:lnTo>
                  <a:lnTo>
                    <a:pt x="64852" y="75789"/>
                  </a:lnTo>
                  <a:lnTo>
                    <a:pt x="67941" y="78947"/>
                  </a:lnTo>
                  <a:lnTo>
                    <a:pt x="71911" y="81473"/>
                  </a:lnTo>
                  <a:lnTo>
                    <a:pt x="76764" y="82105"/>
                  </a:lnTo>
                  <a:lnTo>
                    <a:pt x="82058" y="81473"/>
                  </a:lnTo>
                  <a:lnTo>
                    <a:pt x="82058" y="81473"/>
                  </a:lnTo>
                  <a:lnTo>
                    <a:pt x="83382" y="79578"/>
                  </a:lnTo>
                  <a:lnTo>
                    <a:pt x="84705" y="78315"/>
                  </a:lnTo>
                  <a:lnTo>
                    <a:pt x="85147" y="75789"/>
                  </a:lnTo>
                  <a:lnTo>
                    <a:pt x="84705" y="73894"/>
                  </a:lnTo>
                  <a:lnTo>
                    <a:pt x="83823" y="71368"/>
                  </a:lnTo>
                  <a:lnTo>
                    <a:pt x="82941" y="70105"/>
                  </a:lnTo>
                  <a:lnTo>
                    <a:pt x="81176" y="68210"/>
                  </a:lnTo>
                  <a:lnTo>
                    <a:pt x="79852" y="68210"/>
                  </a:lnTo>
                  <a:lnTo>
                    <a:pt x="79852" y="682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8" name="Google Shape;698;p25"/>
            <p:cNvSpPr/>
            <p:nvPr/>
          </p:nvSpPr>
          <p:spPr>
            <a:xfrm>
              <a:off x="1297" y="1251"/>
              <a:ext cx="646" cy="650"/>
            </a:xfrm>
            <a:custGeom>
              <a:rect b="b" l="l" r="r" t="t"/>
              <a:pathLst>
                <a:path extrusionOk="0" h="120000" w="120000">
                  <a:moveTo>
                    <a:pt x="22476" y="12184"/>
                  </a:moveTo>
                  <a:lnTo>
                    <a:pt x="22476" y="12184"/>
                  </a:lnTo>
                  <a:lnTo>
                    <a:pt x="20247" y="13292"/>
                  </a:lnTo>
                  <a:lnTo>
                    <a:pt x="18018" y="14584"/>
                  </a:lnTo>
                  <a:lnTo>
                    <a:pt x="16160" y="16061"/>
                  </a:lnTo>
                  <a:lnTo>
                    <a:pt x="14117" y="17538"/>
                  </a:lnTo>
                  <a:lnTo>
                    <a:pt x="12260" y="19015"/>
                  </a:lnTo>
                  <a:lnTo>
                    <a:pt x="10773" y="20676"/>
                  </a:lnTo>
                  <a:lnTo>
                    <a:pt x="9102" y="22338"/>
                  </a:lnTo>
                  <a:lnTo>
                    <a:pt x="7801" y="24184"/>
                  </a:lnTo>
                  <a:lnTo>
                    <a:pt x="6501" y="26030"/>
                  </a:lnTo>
                  <a:lnTo>
                    <a:pt x="5386" y="27876"/>
                  </a:lnTo>
                  <a:lnTo>
                    <a:pt x="3529" y="32123"/>
                  </a:lnTo>
                  <a:lnTo>
                    <a:pt x="2043" y="36369"/>
                  </a:lnTo>
                  <a:lnTo>
                    <a:pt x="1114" y="40800"/>
                  </a:lnTo>
                  <a:lnTo>
                    <a:pt x="371" y="45230"/>
                  </a:lnTo>
                  <a:lnTo>
                    <a:pt x="0" y="49846"/>
                  </a:lnTo>
                  <a:lnTo>
                    <a:pt x="185" y="54276"/>
                  </a:lnTo>
                  <a:lnTo>
                    <a:pt x="371" y="59076"/>
                  </a:lnTo>
                  <a:lnTo>
                    <a:pt x="1114" y="63507"/>
                  </a:lnTo>
                  <a:lnTo>
                    <a:pt x="2043" y="67938"/>
                  </a:lnTo>
                  <a:lnTo>
                    <a:pt x="3157" y="72000"/>
                  </a:lnTo>
                  <a:lnTo>
                    <a:pt x="4458" y="76061"/>
                  </a:lnTo>
                  <a:lnTo>
                    <a:pt x="4458" y="76061"/>
                  </a:lnTo>
                  <a:lnTo>
                    <a:pt x="6315" y="80861"/>
                  </a:lnTo>
                  <a:lnTo>
                    <a:pt x="8544" y="85846"/>
                  </a:lnTo>
                  <a:lnTo>
                    <a:pt x="10959" y="90646"/>
                  </a:lnTo>
                  <a:lnTo>
                    <a:pt x="13931" y="95630"/>
                  </a:lnTo>
                  <a:lnTo>
                    <a:pt x="16904" y="100430"/>
                  </a:lnTo>
                  <a:lnTo>
                    <a:pt x="18761" y="102646"/>
                  </a:lnTo>
                  <a:lnTo>
                    <a:pt x="20804" y="104676"/>
                  </a:lnTo>
                  <a:lnTo>
                    <a:pt x="22848" y="106892"/>
                  </a:lnTo>
                  <a:lnTo>
                    <a:pt x="25077" y="108553"/>
                  </a:lnTo>
                  <a:lnTo>
                    <a:pt x="27306" y="110584"/>
                  </a:lnTo>
                  <a:lnTo>
                    <a:pt x="29721" y="112246"/>
                  </a:lnTo>
                  <a:lnTo>
                    <a:pt x="32136" y="113723"/>
                  </a:lnTo>
                  <a:lnTo>
                    <a:pt x="35108" y="115200"/>
                  </a:lnTo>
                  <a:lnTo>
                    <a:pt x="37708" y="116307"/>
                  </a:lnTo>
                  <a:lnTo>
                    <a:pt x="40866" y="117415"/>
                  </a:lnTo>
                  <a:lnTo>
                    <a:pt x="44024" y="118338"/>
                  </a:lnTo>
                  <a:lnTo>
                    <a:pt x="47368" y="119076"/>
                  </a:lnTo>
                  <a:lnTo>
                    <a:pt x="50897" y="119446"/>
                  </a:lnTo>
                  <a:lnTo>
                    <a:pt x="54613" y="120000"/>
                  </a:lnTo>
                  <a:lnTo>
                    <a:pt x="58513" y="120000"/>
                  </a:lnTo>
                  <a:lnTo>
                    <a:pt x="62786" y="119630"/>
                  </a:lnTo>
                  <a:lnTo>
                    <a:pt x="66873" y="119076"/>
                  </a:lnTo>
                  <a:lnTo>
                    <a:pt x="71331" y="118338"/>
                  </a:lnTo>
                  <a:lnTo>
                    <a:pt x="76160" y="117230"/>
                  </a:lnTo>
                  <a:lnTo>
                    <a:pt x="80990" y="115938"/>
                  </a:lnTo>
                  <a:lnTo>
                    <a:pt x="86191" y="114461"/>
                  </a:lnTo>
                  <a:lnTo>
                    <a:pt x="91207" y="112430"/>
                  </a:lnTo>
                  <a:lnTo>
                    <a:pt x="91207" y="112430"/>
                  </a:lnTo>
                  <a:lnTo>
                    <a:pt x="95294" y="110769"/>
                  </a:lnTo>
                  <a:lnTo>
                    <a:pt x="98637" y="109107"/>
                  </a:lnTo>
                  <a:lnTo>
                    <a:pt x="101981" y="107076"/>
                  </a:lnTo>
                  <a:lnTo>
                    <a:pt x="104953" y="105046"/>
                  </a:lnTo>
                  <a:lnTo>
                    <a:pt x="107368" y="103015"/>
                  </a:lnTo>
                  <a:lnTo>
                    <a:pt x="109783" y="100800"/>
                  </a:lnTo>
                  <a:lnTo>
                    <a:pt x="111826" y="98584"/>
                  </a:lnTo>
                  <a:lnTo>
                    <a:pt x="113498" y="96369"/>
                  </a:lnTo>
                  <a:lnTo>
                    <a:pt x="115170" y="93969"/>
                  </a:lnTo>
                  <a:lnTo>
                    <a:pt x="116470" y="91569"/>
                  </a:lnTo>
                  <a:lnTo>
                    <a:pt x="117585" y="88984"/>
                  </a:lnTo>
                  <a:lnTo>
                    <a:pt x="118513" y="86400"/>
                  </a:lnTo>
                  <a:lnTo>
                    <a:pt x="119071" y="83815"/>
                  </a:lnTo>
                  <a:lnTo>
                    <a:pt x="119628" y="81415"/>
                  </a:lnTo>
                  <a:lnTo>
                    <a:pt x="120000" y="78646"/>
                  </a:lnTo>
                  <a:lnTo>
                    <a:pt x="120000" y="76061"/>
                  </a:lnTo>
                  <a:lnTo>
                    <a:pt x="120000" y="70707"/>
                  </a:lnTo>
                  <a:lnTo>
                    <a:pt x="119628" y="65723"/>
                  </a:lnTo>
                  <a:lnTo>
                    <a:pt x="118885" y="60553"/>
                  </a:lnTo>
                  <a:lnTo>
                    <a:pt x="117770" y="55753"/>
                  </a:lnTo>
                  <a:lnTo>
                    <a:pt x="116656" y="50953"/>
                  </a:lnTo>
                  <a:lnTo>
                    <a:pt x="115356" y="46523"/>
                  </a:lnTo>
                  <a:lnTo>
                    <a:pt x="113312" y="38953"/>
                  </a:lnTo>
                  <a:lnTo>
                    <a:pt x="113312" y="38953"/>
                  </a:lnTo>
                  <a:lnTo>
                    <a:pt x="111269" y="33046"/>
                  </a:lnTo>
                  <a:lnTo>
                    <a:pt x="109040" y="27692"/>
                  </a:lnTo>
                  <a:lnTo>
                    <a:pt x="106625" y="22707"/>
                  </a:lnTo>
                  <a:lnTo>
                    <a:pt x="104210" y="18276"/>
                  </a:lnTo>
                  <a:lnTo>
                    <a:pt x="101238" y="14215"/>
                  </a:lnTo>
                  <a:lnTo>
                    <a:pt x="98266" y="10892"/>
                  </a:lnTo>
                  <a:lnTo>
                    <a:pt x="94922" y="7753"/>
                  </a:lnTo>
                  <a:lnTo>
                    <a:pt x="93065" y="6646"/>
                  </a:lnTo>
                  <a:lnTo>
                    <a:pt x="91207" y="5353"/>
                  </a:lnTo>
                  <a:lnTo>
                    <a:pt x="89164" y="4246"/>
                  </a:lnTo>
                  <a:lnTo>
                    <a:pt x="87492" y="3323"/>
                  </a:lnTo>
                  <a:lnTo>
                    <a:pt x="85263" y="2400"/>
                  </a:lnTo>
                  <a:lnTo>
                    <a:pt x="83219" y="1846"/>
                  </a:lnTo>
                  <a:lnTo>
                    <a:pt x="78761" y="738"/>
                  </a:lnTo>
                  <a:lnTo>
                    <a:pt x="74117" y="184"/>
                  </a:lnTo>
                  <a:lnTo>
                    <a:pt x="69102" y="0"/>
                  </a:lnTo>
                  <a:lnTo>
                    <a:pt x="64086" y="184"/>
                  </a:lnTo>
                  <a:lnTo>
                    <a:pt x="58513" y="1107"/>
                  </a:lnTo>
                  <a:lnTo>
                    <a:pt x="52383" y="2215"/>
                  </a:lnTo>
                  <a:lnTo>
                    <a:pt x="52383" y="2215"/>
                  </a:lnTo>
                  <a:lnTo>
                    <a:pt x="50897" y="2400"/>
                  </a:lnTo>
                  <a:lnTo>
                    <a:pt x="48668" y="2953"/>
                  </a:lnTo>
                  <a:lnTo>
                    <a:pt x="45510" y="3876"/>
                  </a:lnTo>
                  <a:lnTo>
                    <a:pt x="41238" y="4984"/>
                  </a:lnTo>
                  <a:lnTo>
                    <a:pt x="36222" y="6646"/>
                  </a:lnTo>
                  <a:lnTo>
                    <a:pt x="29907" y="9046"/>
                  </a:lnTo>
                  <a:lnTo>
                    <a:pt x="22476" y="12184"/>
                  </a:lnTo>
                  <a:lnTo>
                    <a:pt x="22476" y="1218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9" name="Google Shape;699;p25"/>
            <p:cNvSpPr/>
            <p:nvPr/>
          </p:nvSpPr>
          <p:spPr>
            <a:xfrm>
              <a:off x="1286" y="1239"/>
              <a:ext cx="668" cy="670"/>
            </a:xfrm>
            <a:custGeom>
              <a:rect b="b" l="l" r="r" t="t"/>
              <a:pathLst>
                <a:path extrusionOk="0" h="120000" w="120000">
                  <a:moveTo>
                    <a:pt x="93053" y="7164"/>
                  </a:moveTo>
                  <a:lnTo>
                    <a:pt x="93053" y="7164"/>
                  </a:lnTo>
                  <a:lnTo>
                    <a:pt x="91077" y="5910"/>
                  </a:lnTo>
                  <a:lnTo>
                    <a:pt x="89101" y="4835"/>
                  </a:lnTo>
                  <a:lnTo>
                    <a:pt x="87125" y="3761"/>
                  </a:lnTo>
                  <a:lnTo>
                    <a:pt x="84970" y="2865"/>
                  </a:lnTo>
                  <a:lnTo>
                    <a:pt x="83173" y="2149"/>
                  </a:lnTo>
                  <a:lnTo>
                    <a:pt x="81017" y="1611"/>
                  </a:lnTo>
                  <a:lnTo>
                    <a:pt x="76347" y="716"/>
                  </a:lnTo>
                  <a:lnTo>
                    <a:pt x="72035" y="179"/>
                  </a:lnTo>
                  <a:lnTo>
                    <a:pt x="67365" y="0"/>
                  </a:lnTo>
                  <a:lnTo>
                    <a:pt x="62874" y="537"/>
                  </a:lnTo>
                  <a:lnTo>
                    <a:pt x="58023" y="1074"/>
                  </a:lnTo>
                  <a:lnTo>
                    <a:pt x="53353" y="1970"/>
                  </a:lnTo>
                  <a:lnTo>
                    <a:pt x="48502" y="3044"/>
                  </a:lnTo>
                  <a:lnTo>
                    <a:pt x="44011" y="4477"/>
                  </a:lnTo>
                  <a:lnTo>
                    <a:pt x="39520" y="5910"/>
                  </a:lnTo>
                  <a:lnTo>
                    <a:pt x="30898" y="9134"/>
                  </a:lnTo>
                  <a:lnTo>
                    <a:pt x="22994" y="12537"/>
                  </a:lnTo>
                  <a:lnTo>
                    <a:pt x="22994" y="12537"/>
                  </a:lnTo>
                  <a:lnTo>
                    <a:pt x="19760" y="14149"/>
                  </a:lnTo>
                  <a:lnTo>
                    <a:pt x="16706" y="16298"/>
                  </a:lnTo>
                  <a:lnTo>
                    <a:pt x="13832" y="18447"/>
                  </a:lnTo>
                  <a:lnTo>
                    <a:pt x="11317" y="20955"/>
                  </a:lnTo>
                  <a:lnTo>
                    <a:pt x="9161" y="23462"/>
                  </a:lnTo>
                  <a:lnTo>
                    <a:pt x="7005" y="26328"/>
                  </a:lnTo>
                  <a:lnTo>
                    <a:pt x="5389" y="29194"/>
                  </a:lnTo>
                  <a:lnTo>
                    <a:pt x="3952" y="32238"/>
                  </a:lnTo>
                  <a:lnTo>
                    <a:pt x="2694" y="35462"/>
                  </a:lnTo>
                  <a:lnTo>
                    <a:pt x="1796" y="38686"/>
                  </a:lnTo>
                  <a:lnTo>
                    <a:pt x="898" y="42268"/>
                  </a:lnTo>
                  <a:lnTo>
                    <a:pt x="538" y="45671"/>
                  </a:lnTo>
                  <a:lnTo>
                    <a:pt x="0" y="49253"/>
                  </a:lnTo>
                  <a:lnTo>
                    <a:pt x="0" y="53014"/>
                  </a:lnTo>
                  <a:lnTo>
                    <a:pt x="179" y="56597"/>
                  </a:lnTo>
                  <a:lnTo>
                    <a:pt x="538" y="60179"/>
                  </a:lnTo>
                  <a:lnTo>
                    <a:pt x="898" y="63940"/>
                  </a:lnTo>
                  <a:lnTo>
                    <a:pt x="1796" y="67522"/>
                  </a:lnTo>
                  <a:lnTo>
                    <a:pt x="2694" y="71283"/>
                  </a:lnTo>
                  <a:lnTo>
                    <a:pt x="3413" y="74865"/>
                  </a:lnTo>
                  <a:lnTo>
                    <a:pt x="4850" y="78447"/>
                  </a:lnTo>
                  <a:lnTo>
                    <a:pt x="6107" y="82029"/>
                  </a:lnTo>
                  <a:lnTo>
                    <a:pt x="7544" y="85432"/>
                  </a:lnTo>
                  <a:lnTo>
                    <a:pt x="9341" y="88835"/>
                  </a:lnTo>
                  <a:lnTo>
                    <a:pt x="11137" y="92059"/>
                  </a:lnTo>
                  <a:lnTo>
                    <a:pt x="12934" y="95283"/>
                  </a:lnTo>
                  <a:lnTo>
                    <a:pt x="14910" y="98149"/>
                  </a:lnTo>
                  <a:lnTo>
                    <a:pt x="17065" y="101014"/>
                  </a:lnTo>
                  <a:lnTo>
                    <a:pt x="19401" y="103701"/>
                  </a:lnTo>
                  <a:lnTo>
                    <a:pt x="21916" y="106029"/>
                  </a:lnTo>
                  <a:lnTo>
                    <a:pt x="24251" y="108358"/>
                  </a:lnTo>
                  <a:lnTo>
                    <a:pt x="26766" y="110507"/>
                  </a:lnTo>
                  <a:lnTo>
                    <a:pt x="26766" y="110507"/>
                  </a:lnTo>
                  <a:lnTo>
                    <a:pt x="30179" y="112835"/>
                  </a:lnTo>
                  <a:lnTo>
                    <a:pt x="33952" y="114805"/>
                  </a:lnTo>
                  <a:lnTo>
                    <a:pt x="37544" y="116597"/>
                  </a:lnTo>
                  <a:lnTo>
                    <a:pt x="41317" y="117850"/>
                  </a:lnTo>
                  <a:lnTo>
                    <a:pt x="45089" y="118925"/>
                  </a:lnTo>
                  <a:lnTo>
                    <a:pt x="49041" y="119641"/>
                  </a:lnTo>
                  <a:lnTo>
                    <a:pt x="53173" y="120000"/>
                  </a:lnTo>
                  <a:lnTo>
                    <a:pt x="56946" y="120000"/>
                  </a:lnTo>
                  <a:lnTo>
                    <a:pt x="61077" y="120000"/>
                  </a:lnTo>
                  <a:lnTo>
                    <a:pt x="65209" y="119641"/>
                  </a:lnTo>
                  <a:lnTo>
                    <a:pt x="69161" y="118925"/>
                  </a:lnTo>
                  <a:lnTo>
                    <a:pt x="73113" y="118208"/>
                  </a:lnTo>
                  <a:lnTo>
                    <a:pt x="77065" y="117492"/>
                  </a:lnTo>
                  <a:lnTo>
                    <a:pt x="81197" y="116059"/>
                  </a:lnTo>
                  <a:lnTo>
                    <a:pt x="84970" y="114985"/>
                  </a:lnTo>
                  <a:lnTo>
                    <a:pt x="88922" y="113731"/>
                  </a:lnTo>
                  <a:lnTo>
                    <a:pt x="88922" y="113731"/>
                  </a:lnTo>
                  <a:lnTo>
                    <a:pt x="92694" y="112298"/>
                  </a:lnTo>
                  <a:lnTo>
                    <a:pt x="96107" y="110507"/>
                  </a:lnTo>
                  <a:lnTo>
                    <a:pt x="99341" y="108537"/>
                  </a:lnTo>
                  <a:lnTo>
                    <a:pt x="102395" y="106746"/>
                  </a:lnTo>
                  <a:lnTo>
                    <a:pt x="105089" y="104597"/>
                  </a:lnTo>
                  <a:lnTo>
                    <a:pt x="107964" y="102089"/>
                  </a:lnTo>
                  <a:lnTo>
                    <a:pt x="110299" y="99582"/>
                  </a:lnTo>
                  <a:lnTo>
                    <a:pt x="112455" y="97074"/>
                  </a:lnTo>
                  <a:lnTo>
                    <a:pt x="114251" y="94208"/>
                  </a:lnTo>
                  <a:lnTo>
                    <a:pt x="115868" y="91164"/>
                  </a:lnTo>
                  <a:lnTo>
                    <a:pt x="117125" y="87940"/>
                  </a:lnTo>
                  <a:lnTo>
                    <a:pt x="118562" y="84537"/>
                  </a:lnTo>
                  <a:lnTo>
                    <a:pt x="119101" y="81134"/>
                  </a:lnTo>
                  <a:lnTo>
                    <a:pt x="119820" y="77373"/>
                  </a:lnTo>
                  <a:lnTo>
                    <a:pt x="120000" y="73611"/>
                  </a:lnTo>
                  <a:lnTo>
                    <a:pt x="119820" y="69492"/>
                  </a:lnTo>
                  <a:lnTo>
                    <a:pt x="119820" y="69492"/>
                  </a:lnTo>
                  <a:lnTo>
                    <a:pt x="119640" y="65910"/>
                  </a:lnTo>
                  <a:lnTo>
                    <a:pt x="118922" y="62149"/>
                  </a:lnTo>
                  <a:lnTo>
                    <a:pt x="118203" y="58746"/>
                  </a:lnTo>
                  <a:lnTo>
                    <a:pt x="117485" y="55164"/>
                  </a:lnTo>
                  <a:lnTo>
                    <a:pt x="115688" y="48000"/>
                  </a:lnTo>
                  <a:lnTo>
                    <a:pt x="113712" y="41194"/>
                  </a:lnTo>
                  <a:lnTo>
                    <a:pt x="113712" y="41194"/>
                  </a:lnTo>
                  <a:lnTo>
                    <a:pt x="112275" y="36179"/>
                  </a:lnTo>
                  <a:lnTo>
                    <a:pt x="110479" y="31343"/>
                  </a:lnTo>
                  <a:lnTo>
                    <a:pt x="108502" y="26686"/>
                  </a:lnTo>
                  <a:lnTo>
                    <a:pt x="106167" y="22208"/>
                  </a:lnTo>
                  <a:lnTo>
                    <a:pt x="103652" y="18089"/>
                  </a:lnTo>
                  <a:lnTo>
                    <a:pt x="100419" y="13970"/>
                  </a:lnTo>
                  <a:lnTo>
                    <a:pt x="98802" y="12000"/>
                  </a:lnTo>
                  <a:lnTo>
                    <a:pt x="97005" y="10388"/>
                  </a:lnTo>
                  <a:lnTo>
                    <a:pt x="95029" y="8597"/>
                  </a:lnTo>
                  <a:lnTo>
                    <a:pt x="93053" y="7164"/>
                  </a:lnTo>
                  <a:lnTo>
                    <a:pt x="93053" y="7164"/>
                  </a:lnTo>
                  <a:close/>
                  <a:moveTo>
                    <a:pt x="114610" y="58567"/>
                  </a:moveTo>
                  <a:lnTo>
                    <a:pt x="114610" y="58567"/>
                  </a:lnTo>
                  <a:lnTo>
                    <a:pt x="115329" y="61970"/>
                  </a:lnTo>
                  <a:lnTo>
                    <a:pt x="115868" y="65373"/>
                  </a:lnTo>
                  <a:lnTo>
                    <a:pt x="116047" y="68776"/>
                  </a:lnTo>
                  <a:lnTo>
                    <a:pt x="116407" y="72358"/>
                  </a:lnTo>
                  <a:lnTo>
                    <a:pt x="116407" y="75761"/>
                  </a:lnTo>
                  <a:lnTo>
                    <a:pt x="116047" y="79164"/>
                  </a:lnTo>
                  <a:lnTo>
                    <a:pt x="115508" y="82567"/>
                  </a:lnTo>
                  <a:lnTo>
                    <a:pt x="114610" y="85970"/>
                  </a:lnTo>
                  <a:lnTo>
                    <a:pt x="114610" y="85970"/>
                  </a:lnTo>
                  <a:lnTo>
                    <a:pt x="113712" y="88119"/>
                  </a:lnTo>
                  <a:lnTo>
                    <a:pt x="112814" y="90268"/>
                  </a:lnTo>
                  <a:lnTo>
                    <a:pt x="111736" y="92238"/>
                  </a:lnTo>
                  <a:lnTo>
                    <a:pt x="110658" y="94208"/>
                  </a:lnTo>
                  <a:lnTo>
                    <a:pt x="109401" y="96000"/>
                  </a:lnTo>
                  <a:lnTo>
                    <a:pt x="107964" y="97611"/>
                  </a:lnTo>
                  <a:lnTo>
                    <a:pt x="106347" y="99223"/>
                  </a:lnTo>
                  <a:lnTo>
                    <a:pt x="104730" y="100656"/>
                  </a:lnTo>
                  <a:lnTo>
                    <a:pt x="101317" y="103164"/>
                  </a:lnTo>
                  <a:lnTo>
                    <a:pt x="97544" y="105850"/>
                  </a:lnTo>
                  <a:lnTo>
                    <a:pt x="93413" y="107820"/>
                  </a:lnTo>
                  <a:lnTo>
                    <a:pt x="89281" y="109611"/>
                  </a:lnTo>
                  <a:lnTo>
                    <a:pt x="89281" y="109611"/>
                  </a:lnTo>
                  <a:lnTo>
                    <a:pt x="85329" y="111223"/>
                  </a:lnTo>
                  <a:lnTo>
                    <a:pt x="81197" y="112656"/>
                  </a:lnTo>
                  <a:lnTo>
                    <a:pt x="76886" y="113731"/>
                  </a:lnTo>
                  <a:lnTo>
                    <a:pt x="72574" y="114805"/>
                  </a:lnTo>
                  <a:lnTo>
                    <a:pt x="68083" y="115701"/>
                  </a:lnTo>
                  <a:lnTo>
                    <a:pt x="63772" y="116059"/>
                  </a:lnTo>
                  <a:lnTo>
                    <a:pt x="59461" y="116417"/>
                  </a:lnTo>
                  <a:lnTo>
                    <a:pt x="55149" y="116417"/>
                  </a:lnTo>
                  <a:lnTo>
                    <a:pt x="50838" y="116059"/>
                  </a:lnTo>
                  <a:lnTo>
                    <a:pt x="46706" y="115343"/>
                  </a:lnTo>
                  <a:lnTo>
                    <a:pt x="42395" y="114447"/>
                  </a:lnTo>
                  <a:lnTo>
                    <a:pt x="38443" y="112835"/>
                  </a:lnTo>
                  <a:lnTo>
                    <a:pt x="34491" y="111044"/>
                  </a:lnTo>
                  <a:lnTo>
                    <a:pt x="30718" y="108895"/>
                  </a:lnTo>
                  <a:lnTo>
                    <a:pt x="27305" y="106029"/>
                  </a:lnTo>
                  <a:lnTo>
                    <a:pt x="23712" y="102985"/>
                  </a:lnTo>
                  <a:lnTo>
                    <a:pt x="23712" y="102985"/>
                  </a:lnTo>
                  <a:lnTo>
                    <a:pt x="21916" y="100835"/>
                  </a:lnTo>
                  <a:lnTo>
                    <a:pt x="19940" y="98507"/>
                  </a:lnTo>
                  <a:lnTo>
                    <a:pt x="18143" y="96179"/>
                  </a:lnTo>
                  <a:lnTo>
                    <a:pt x="16526" y="93492"/>
                  </a:lnTo>
                  <a:lnTo>
                    <a:pt x="14730" y="90985"/>
                  </a:lnTo>
                  <a:lnTo>
                    <a:pt x="13293" y="88119"/>
                  </a:lnTo>
                  <a:lnTo>
                    <a:pt x="11676" y="85432"/>
                  </a:lnTo>
                  <a:lnTo>
                    <a:pt x="10419" y="82388"/>
                  </a:lnTo>
                  <a:lnTo>
                    <a:pt x="9161" y="79343"/>
                  </a:lnTo>
                  <a:lnTo>
                    <a:pt x="8083" y="76298"/>
                  </a:lnTo>
                  <a:lnTo>
                    <a:pt x="7005" y="73074"/>
                  </a:lnTo>
                  <a:lnTo>
                    <a:pt x="6107" y="69850"/>
                  </a:lnTo>
                  <a:lnTo>
                    <a:pt x="5209" y="66626"/>
                  </a:lnTo>
                  <a:lnTo>
                    <a:pt x="4491" y="63402"/>
                  </a:lnTo>
                  <a:lnTo>
                    <a:pt x="4131" y="60179"/>
                  </a:lnTo>
                  <a:lnTo>
                    <a:pt x="3952" y="56955"/>
                  </a:lnTo>
                  <a:lnTo>
                    <a:pt x="3772" y="53731"/>
                  </a:lnTo>
                  <a:lnTo>
                    <a:pt x="3772" y="50507"/>
                  </a:lnTo>
                  <a:lnTo>
                    <a:pt x="3952" y="47641"/>
                  </a:lnTo>
                  <a:lnTo>
                    <a:pt x="4131" y="44417"/>
                  </a:lnTo>
                  <a:lnTo>
                    <a:pt x="4850" y="41373"/>
                  </a:lnTo>
                  <a:lnTo>
                    <a:pt x="5389" y="38507"/>
                  </a:lnTo>
                  <a:lnTo>
                    <a:pt x="6467" y="35462"/>
                  </a:lnTo>
                  <a:lnTo>
                    <a:pt x="7544" y="32776"/>
                  </a:lnTo>
                  <a:lnTo>
                    <a:pt x="8982" y="30089"/>
                  </a:lnTo>
                  <a:lnTo>
                    <a:pt x="10419" y="27582"/>
                  </a:lnTo>
                  <a:lnTo>
                    <a:pt x="12395" y="25253"/>
                  </a:lnTo>
                  <a:lnTo>
                    <a:pt x="14371" y="23104"/>
                  </a:lnTo>
                  <a:lnTo>
                    <a:pt x="16526" y="20955"/>
                  </a:lnTo>
                  <a:lnTo>
                    <a:pt x="19041" y="18985"/>
                  </a:lnTo>
                  <a:lnTo>
                    <a:pt x="21916" y="17194"/>
                  </a:lnTo>
                  <a:lnTo>
                    <a:pt x="24610" y="15761"/>
                  </a:lnTo>
                  <a:lnTo>
                    <a:pt x="24610" y="15761"/>
                  </a:lnTo>
                  <a:lnTo>
                    <a:pt x="31796" y="12716"/>
                  </a:lnTo>
                  <a:lnTo>
                    <a:pt x="39341" y="9671"/>
                  </a:lnTo>
                  <a:lnTo>
                    <a:pt x="42934" y="8417"/>
                  </a:lnTo>
                  <a:lnTo>
                    <a:pt x="47065" y="7343"/>
                  </a:lnTo>
                  <a:lnTo>
                    <a:pt x="51017" y="6089"/>
                  </a:lnTo>
                  <a:lnTo>
                    <a:pt x="55149" y="5194"/>
                  </a:lnTo>
                  <a:lnTo>
                    <a:pt x="58922" y="4477"/>
                  </a:lnTo>
                  <a:lnTo>
                    <a:pt x="63053" y="4119"/>
                  </a:lnTo>
                  <a:lnTo>
                    <a:pt x="67185" y="3761"/>
                  </a:lnTo>
                  <a:lnTo>
                    <a:pt x="70958" y="3940"/>
                  </a:lnTo>
                  <a:lnTo>
                    <a:pt x="74910" y="4119"/>
                  </a:lnTo>
                  <a:lnTo>
                    <a:pt x="78862" y="4835"/>
                  </a:lnTo>
                  <a:lnTo>
                    <a:pt x="82455" y="5910"/>
                  </a:lnTo>
                  <a:lnTo>
                    <a:pt x="86047" y="7343"/>
                  </a:lnTo>
                  <a:lnTo>
                    <a:pt x="86047" y="7343"/>
                  </a:lnTo>
                  <a:lnTo>
                    <a:pt x="89640" y="9134"/>
                  </a:lnTo>
                  <a:lnTo>
                    <a:pt x="92694" y="11283"/>
                  </a:lnTo>
                  <a:lnTo>
                    <a:pt x="95389" y="13611"/>
                  </a:lnTo>
                  <a:lnTo>
                    <a:pt x="98083" y="16298"/>
                  </a:lnTo>
                  <a:lnTo>
                    <a:pt x="100419" y="19164"/>
                  </a:lnTo>
                  <a:lnTo>
                    <a:pt x="102395" y="22388"/>
                  </a:lnTo>
                  <a:lnTo>
                    <a:pt x="104191" y="25611"/>
                  </a:lnTo>
                  <a:lnTo>
                    <a:pt x="105988" y="29194"/>
                  </a:lnTo>
                  <a:lnTo>
                    <a:pt x="107425" y="32776"/>
                  </a:lnTo>
                  <a:lnTo>
                    <a:pt x="108862" y="36358"/>
                  </a:lnTo>
                  <a:lnTo>
                    <a:pt x="111197" y="43880"/>
                  </a:lnTo>
                  <a:lnTo>
                    <a:pt x="112814" y="51402"/>
                  </a:lnTo>
                  <a:lnTo>
                    <a:pt x="114610" y="58567"/>
                  </a:lnTo>
                  <a:lnTo>
                    <a:pt x="114610" y="5856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0" name="Google Shape;700;p25"/>
            <p:cNvSpPr/>
            <p:nvPr/>
          </p:nvSpPr>
          <p:spPr>
            <a:xfrm>
              <a:off x="1286" y="1243"/>
              <a:ext cx="614" cy="397"/>
            </a:xfrm>
            <a:custGeom>
              <a:rect b="b" l="l" r="r" t="t"/>
              <a:pathLst>
                <a:path extrusionOk="0" h="120000" w="120000">
                  <a:moveTo>
                    <a:pt x="4885" y="115768"/>
                  </a:moveTo>
                  <a:lnTo>
                    <a:pt x="4885" y="115768"/>
                  </a:lnTo>
                  <a:lnTo>
                    <a:pt x="5472" y="112141"/>
                  </a:lnTo>
                  <a:lnTo>
                    <a:pt x="6058" y="108816"/>
                  </a:lnTo>
                  <a:lnTo>
                    <a:pt x="6644" y="106397"/>
                  </a:lnTo>
                  <a:lnTo>
                    <a:pt x="7426" y="104584"/>
                  </a:lnTo>
                  <a:lnTo>
                    <a:pt x="8013" y="103375"/>
                  </a:lnTo>
                  <a:lnTo>
                    <a:pt x="8794" y="102770"/>
                  </a:lnTo>
                  <a:lnTo>
                    <a:pt x="9771" y="102770"/>
                  </a:lnTo>
                  <a:lnTo>
                    <a:pt x="10553" y="103073"/>
                  </a:lnTo>
                  <a:lnTo>
                    <a:pt x="12703" y="103979"/>
                  </a:lnTo>
                  <a:lnTo>
                    <a:pt x="15244" y="106397"/>
                  </a:lnTo>
                  <a:lnTo>
                    <a:pt x="18371" y="108816"/>
                  </a:lnTo>
                  <a:lnTo>
                    <a:pt x="21693" y="110931"/>
                  </a:lnTo>
                  <a:lnTo>
                    <a:pt x="21693" y="110931"/>
                  </a:lnTo>
                  <a:lnTo>
                    <a:pt x="22866" y="107304"/>
                  </a:lnTo>
                  <a:lnTo>
                    <a:pt x="23452" y="103677"/>
                  </a:lnTo>
                  <a:lnTo>
                    <a:pt x="24625" y="96725"/>
                  </a:lnTo>
                  <a:lnTo>
                    <a:pt x="25211" y="94005"/>
                  </a:lnTo>
                  <a:lnTo>
                    <a:pt x="25798" y="90982"/>
                  </a:lnTo>
                  <a:lnTo>
                    <a:pt x="26775" y="88564"/>
                  </a:lnTo>
                  <a:lnTo>
                    <a:pt x="28143" y="86750"/>
                  </a:lnTo>
                  <a:lnTo>
                    <a:pt x="28143" y="86750"/>
                  </a:lnTo>
                  <a:lnTo>
                    <a:pt x="30488" y="90982"/>
                  </a:lnTo>
                  <a:lnTo>
                    <a:pt x="32052" y="93098"/>
                  </a:lnTo>
                  <a:lnTo>
                    <a:pt x="33420" y="94911"/>
                  </a:lnTo>
                  <a:lnTo>
                    <a:pt x="34983" y="96423"/>
                  </a:lnTo>
                  <a:lnTo>
                    <a:pt x="36351" y="97632"/>
                  </a:lnTo>
                  <a:lnTo>
                    <a:pt x="38306" y="98236"/>
                  </a:lnTo>
                  <a:lnTo>
                    <a:pt x="40260" y="98539"/>
                  </a:lnTo>
                  <a:lnTo>
                    <a:pt x="40260" y="98539"/>
                  </a:lnTo>
                  <a:lnTo>
                    <a:pt x="39283" y="95818"/>
                  </a:lnTo>
                  <a:lnTo>
                    <a:pt x="38697" y="92493"/>
                  </a:lnTo>
                  <a:lnTo>
                    <a:pt x="38501" y="89471"/>
                  </a:lnTo>
                  <a:lnTo>
                    <a:pt x="38697" y="86750"/>
                  </a:lnTo>
                  <a:lnTo>
                    <a:pt x="39283" y="83727"/>
                  </a:lnTo>
                  <a:lnTo>
                    <a:pt x="40260" y="81309"/>
                  </a:lnTo>
                  <a:lnTo>
                    <a:pt x="41433" y="79193"/>
                  </a:lnTo>
                  <a:lnTo>
                    <a:pt x="42996" y="77682"/>
                  </a:lnTo>
                  <a:lnTo>
                    <a:pt x="42996" y="77682"/>
                  </a:lnTo>
                  <a:lnTo>
                    <a:pt x="44364" y="81612"/>
                  </a:lnTo>
                  <a:lnTo>
                    <a:pt x="45732" y="84634"/>
                  </a:lnTo>
                  <a:lnTo>
                    <a:pt x="46905" y="86750"/>
                  </a:lnTo>
                  <a:lnTo>
                    <a:pt x="48078" y="88261"/>
                  </a:lnTo>
                  <a:lnTo>
                    <a:pt x="49250" y="88866"/>
                  </a:lnTo>
                  <a:lnTo>
                    <a:pt x="50423" y="88866"/>
                  </a:lnTo>
                  <a:lnTo>
                    <a:pt x="51596" y="88564"/>
                  </a:lnTo>
                  <a:lnTo>
                    <a:pt x="52573" y="87657"/>
                  </a:lnTo>
                  <a:lnTo>
                    <a:pt x="53745" y="86448"/>
                  </a:lnTo>
                  <a:lnTo>
                    <a:pt x="54723" y="84937"/>
                  </a:lnTo>
                  <a:lnTo>
                    <a:pt x="56872" y="81007"/>
                  </a:lnTo>
                  <a:lnTo>
                    <a:pt x="59022" y="76171"/>
                  </a:lnTo>
                  <a:lnTo>
                    <a:pt x="61172" y="71939"/>
                  </a:lnTo>
                  <a:lnTo>
                    <a:pt x="61172" y="71939"/>
                  </a:lnTo>
                  <a:lnTo>
                    <a:pt x="62345" y="74659"/>
                  </a:lnTo>
                  <a:lnTo>
                    <a:pt x="63127" y="76775"/>
                  </a:lnTo>
                  <a:lnTo>
                    <a:pt x="64104" y="78589"/>
                  </a:lnTo>
                  <a:lnTo>
                    <a:pt x="65081" y="79798"/>
                  </a:lnTo>
                  <a:lnTo>
                    <a:pt x="66058" y="80100"/>
                  </a:lnTo>
                  <a:lnTo>
                    <a:pt x="67035" y="80403"/>
                  </a:lnTo>
                  <a:lnTo>
                    <a:pt x="67817" y="80100"/>
                  </a:lnTo>
                  <a:lnTo>
                    <a:pt x="68599" y="79496"/>
                  </a:lnTo>
                  <a:lnTo>
                    <a:pt x="69576" y="78287"/>
                  </a:lnTo>
                  <a:lnTo>
                    <a:pt x="70162" y="76775"/>
                  </a:lnTo>
                  <a:lnTo>
                    <a:pt x="71726" y="73753"/>
                  </a:lnTo>
                  <a:lnTo>
                    <a:pt x="73094" y="69521"/>
                  </a:lnTo>
                  <a:lnTo>
                    <a:pt x="74071" y="65289"/>
                  </a:lnTo>
                  <a:lnTo>
                    <a:pt x="74071" y="65289"/>
                  </a:lnTo>
                  <a:lnTo>
                    <a:pt x="77980" y="70730"/>
                  </a:lnTo>
                  <a:lnTo>
                    <a:pt x="79348" y="72241"/>
                  </a:lnTo>
                  <a:lnTo>
                    <a:pt x="80521" y="72846"/>
                  </a:lnTo>
                  <a:lnTo>
                    <a:pt x="81302" y="73148"/>
                  </a:lnTo>
                  <a:lnTo>
                    <a:pt x="81889" y="72846"/>
                  </a:lnTo>
                  <a:lnTo>
                    <a:pt x="82671" y="72241"/>
                  </a:lnTo>
                  <a:lnTo>
                    <a:pt x="83061" y="71032"/>
                  </a:lnTo>
                  <a:lnTo>
                    <a:pt x="83843" y="67707"/>
                  </a:lnTo>
                  <a:lnTo>
                    <a:pt x="84820" y="63778"/>
                  </a:lnTo>
                  <a:lnTo>
                    <a:pt x="85407" y="61662"/>
                  </a:lnTo>
                  <a:lnTo>
                    <a:pt x="86188" y="59546"/>
                  </a:lnTo>
                  <a:lnTo>
                    <a:pt x="87361" y="57128"/>
                  </a:lnTo>
                  <a:lnTo>
                    <a:pt x="88534" y="55012"/>
                  </a:lnTo>
                  <a:lnTo>
                    <a:pt x="88534" y="55012"/>
                  </a:lnTo>
                  <a:lnTo>
                    <a:pt x="89511" y="56826"/>
                  </a:lnTo>
                  <a:lnTo>
                    <a:pt x="90488" y="58639"/>
                  </a:lnTo>
                  <a:lnTo>
                    <a:pt x="92442" y="61964"/>
                  </a:lnTo>
                  <a:lnTo>
                    <a:pt x="95179" y="64987"/>
                  </a:lnTo>
                  <a:lnTo>
                    <a:pt x="97915" y="67103"/>
                  </a:lnTo>
                  <a:lnTo>
                    <a:pt x="97915" y="67103"/>
                  </a:lnTo>
                  <a:lnTo>
                    <a:pt x="98110" y="65591"/>
                  </a:lnTo>
                  <a:lnTo>
                    <a:pt x="98697" y="63778"/>
                  </a:lnTo>
                  <a:lnTo>
                    <a:pt x="99869" y="59848"/>
                  </a:lnTo>
                  <a:lnTo>
                    <a:pt x="101042" y="56221"/>
                  </a:lnTo>
                  <a:lnTo>
                    <a:pt x="101433" y="54710"/>
                  </a:lnTo>
                  <a:lnTo>
                    <a:pt x="101628" y="53501"/>
                  </a:lnTo>
                  <a:lnTo>
                    <a:pt x="101628" y="53501"/>
                  </a:lnTo>
                  <a:lnTo>
                    <a:pt x="102214" y="54710"/>
                  </a:lnTo>
                  <a:lnTo>
                    <a:pt x="102801" y="55919"/>
                  </a:lnTo>
                  <a:lnTo>
                    <a:pt x="104560" y="58035"/>
                  </a:lnTo>
                  <a:lnTo>
                    <a:pt x="106319" y="59848"/>
                  </a:lnTo>
                  <a:lnTo>
                    <a:pt x="107100" y="60755"/>
                  </a:lnTo>
                  <a:lnTo>
                    <a:pt x="107882" y="61964"/>
                  </a:lnTo>
                  <a:lnTo>
                    <a:pt x="107882" y="61964"/>
                  </a:lnTo>
                  <a:lnTo>
                    <a:pt x="108078" y="59546"/>
                  </a:lnTo>
                  <a:lnTo>
                    <a:pt x="108273" y="56826"/>
                  </a:lnTo>
                  <a:lnTo>
                    <a:pt x="108664" y="54710"/>
                  </a:lnTo>
                  <a:lnTo>
                    <a:pt x="109250" y="52594"/>
                  </a:lnTo>
                  <a:lnTo>
                    <a:pt x="110618" y="48967"/>
                  </a:lnTo>
                  <a:lnTo>
                    <a:pt x="111791" y="45642"/>
                  </a:lnTo>
                  <a:lnTo>
                    <a:pt x="111791" y="45642"/>
                  </a:lnTo>
                  <a:lnTo>
                    <a:pt x="112573" y="47153"/>
                  </a:lnTo>
                  <a:lnTo>
                    <a:pt x="113745" y="48664"/>
                  </a:lnTo>
                  <a:lnTo>
                    <a:pt x="115700" y="50780"/>
                  </a:lnTo>
                  <a:lnTo>
                    <a:pt x="118045" y="53198"/>
                  </a:lnTo>
                  <a:lnTo>
                    <a:pt x="119022" y="54408"/>
                  </a:lnTo>
                  <a:lnTo>
                    <a:pt x="119999" y="55314"/>
                  </a:lnTo>
                  <a:lnTo>
                    <a:pt x="119999" y="55314"/>
                  </a:lnTo>
                  <a:lnTo>
                    <a:pt x="117459" y="45037"/>
                  </a:lnTo>
                  <a:lnTo>
                    <a:pt x="114332" y="35365"/>
                  </a:lnTo>
                  <a:lnTo>
                    <a:pt x="112768" y="30831"/>
                  </a:lnTo>
                  <a:lnTo>
                    <a:pt x="111009" y="26901"/>
                  </a:lnTo>
                  <a:lnTo>
                    <a:pt x="109250" y="22670"/>
                  </a:lnTo>
                  <a:lnTo>
                    <a:pt x="107296" y="18740"/>
                  </a:lnTo>
                  <a:lnTo>
                    <a:pt x="105146" y="15415"/>
                  </a:lnTo>
                  <a:lnTo>
                    <a:pt x="102801" y="12392"/>
                  </a:lnTo>
                  <a:lnTo>
                    <a:pt x="100260" y="9370"/>
                  </a:lnTo>
                  <a:lnTo>
                    <a:pt x="97524" y="7254"/>
                  </a:lnTo>
                  <a:lnTo>
                    <a:pt x="94397" y="5138"/>
                  </a:lnTo>
                  <a:lnTo>
                    <a:pt x="91074" y="3324"/>
                  </a:lnTo>
                  <a:lnTo>
                    <a:pt x="87361" y="1813"/>
                  </a:lnTo>
                  <a:lnTo>
                    <a:pt x="83452" y="604"/>
                  </a:lnTo>
                  <a:lnTo>
                    <a:pt x="83452" y="604"/>
                  </a:lnTo>
                  <a:lnTo>
                    <a:pt x="80716" y="302"/>
                  </a:lnTo>
                  <a:lnTo>
                    <a:pt x="78175" y="0"/>
                  </a:lnTo>
                  <a:lnTo>
                    <a:pt x="72899" y="0"/>
                  </a:lnTo>
                  <a:lnTo>
                    <a:pt x="67426" y="906"/>
                  </a:lnTo>
                  <a:lnTo>
                    <a:pt x="62345" y="2115"/>
                  </a:lnTo>
                  <a:lnTo>
                    <a:pt x="57068" y="3929"/>
                  </a:lnTo>
                  <a:lnTo>
                    <a:pt x="51986" y="5743"/>
                  </a:lnTo>
                  <a:lnTo>
                    <a:pt x="41824" y="9974"/>
                  </a:lnTo>
                  <a:lnTo>
                    <a:pt x="41824" y="9974"/>
                  </a:lnTo>
                  <a:lnTo>
                    <a:pt x="37133" y="12392"/>
                  </a:lnTo>
                  <a:lnTo>
                    <a:pt x="32442" y="14811"/>
                  </a:lnTo>
                  <a:lnTo>
                    <a:pt x="28143" y="17229"/>
                  </a:lnTo>
                  <a:lnTo>
                    <a:pt x="24039" y="20554"/>
                  </a:lnTo>
                  <a:lnTo>
                    <a:pt x="19934" y="24181"/>
                  </a:lnTo>
                  <a:lnTo>
                    <a:pt x="16221" y="28715"/>
                  </a:lnTo>
                  <a:lnTo>
                    <a:pt x="12899" y="33249"/>
                  </a:lnTo>
                  <a:lnTo>
                    <a:pt x="9381" y="38387"/>
                  </a:lnTo>
                  <a:lnTo>
                    <a:pt x="9381" y="38387"/>
                  </a:lnTo>
                  <a:lnTo>
                    <a:pt x="8013" y="41410"/>
                  </a:lnTo>
                  <a:lnTo>
                    <a:pt x="6644" y="45037"/>
                  </a:lnTo>
                  <a:lnTo>
                    <a:pt x="5276" y="49269"/>
                  </a:lnTo>
                  <a:lnTo>
                    <a:pt x="4104" y="54408"/>
                  </a:lnTo>
                  <a:lnTo>
                    <a:pt x="3127" y="59848"/>
                  </a:lnTo>
                  <a:lnTo>
                    <a:pt x="1954" y="65591"/>
                  </a:lnTo>
                  <a:lnTo>
                    <a:pt x="1172" y="71335"/>
                  </a:lnTo>
                  <a:lnTo>
                    <a:pt x="586" y="77682"/>
                  </a:lnTo>
                  <a:lnTo>
                    <a:pt x="195" y="83727"/>
                  </a:lnTo>
                  <a:lnTo>
                    <a:pt x="0" y="90075"/>
                  </a:lnTo>
                  <a:lnTo>
                    <a:pt x="0" y="95818"/>
                  </a:lnTo>
                  <a:lnTo>
                    <a:pt x="195" y="101561"/>
                  </a:lnTo>
                  <a:lnTo>
                    <a:pt x="781" y="107002"/>
                  </a:lnTo>
                  <a:lnTo>
                    <a:pt x="1758" y="111838"/>
                  </a:lnTo>
                  <a:lnTo>
                    <a:pt x="2931" y="116070"/>
                  </a:lnTo>
                  <a:lnTo>
                    <a:pt x="4299" y="120000"/>
                  </a:lnTo>
                  <a:lnTo>
                    <a:pt x="4299" y="120000"/>
                  </a:lnTo>
                  <a:lnTo>
                    <a:pt x="4885" y="115768"/>
                  </a:lnTo>
                  <a:lnTo>
                    <a:pt x="4885" y="115768"/>
                  </a:lnTo>
                  <a:close/>
                </a:path>
              </a:pathLst>
            </a:custGeom>
            <a:solidFill>
              <a:srgbClr val="FE3F5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1" name="Google Shape;701;p25"/>
            <p:cNvSpPr/>
            <p:nvPr/>
          </p:nvSpPr>
          <p:spPr>
            <a:xfrm>
              <a:off x="1274" y="1232"/>
              <a:ext cx="636" cy="418"/>
            </a:xfrm>
            <a:custGeom>
              <a:rect b="b" l="l" r="r" t="t"/>
              <a:pathLst>
                <a:path extrusionOk="0" h="120000" w="120000">
                  <a:moveTo>
                    <a:pt x="93584" y="4880"/>
                  </a:moveTo>
                  <a:lnTo>
                    <a:pt x="93584" y="4880"/>
                  </a:lnTo>
                  <a:lnTo>
                    <a:pt x="90188" y="3157"/>
                  </a:lnTo>
                  <a:lnTo>
                    <a:pt x="86603" y="1722"/>
                  </a:lnTo>
                  <a:lnTo>
                    <a:pt x="83018" y="574"/>
                  </a:lnTo>
                  <a:lnTo>
                    <a:pt x="79433" y="0"/>
                  </a:lnTo>
                  <a:lnTo>
                    <a:pt x="75660" y="0"/>
                  </a:lnTo>
                  <a:lnTo>
                    <a:pt x="72075" y="0"/>
                  </a:lnTo>
                  <a:lnTo>
                    <a:pt x="68301" y="574"/>
                  </a:lnTo>
                  <a:lnTo>
                    <a:pt x="64716" y="1435"/>
                  </a:lnTo>
                  <a:lnTo>
                    <a:pt x="60943" y="2296"/>
                  </a:lnTo>
                  <a:lnTo>
                    <a:pt x="57169" y="3444"/>
                  </a:lnTo>
                  <a:lnTo>
                    <a:pt x="49811" y="6315"/>
                  </a:lnTo>
                  <a:lnTo>
                    <a:pt x="42830" y="9186"/>
                  </a:lnTo>
                  <a:lnTo>
                    <a:pt x="36037" y="12631"/>
                  </a:lnTo>
                  <a:lnTo>
                    <a:pt x="36037" y="12631"/>
                  </a:lnTo>
                  <a:lnTo>
                    <a:pt x="30566" y="15789"/>
                  </a:lnTo>
                  <a:lnTo>
                    <a:pt x="25660" y="19234"/>
                  </a:lnTo>
                  <a:lnTo>
                    <a:pt x="23207" y="21818"/>
                  </a:lnTo>
                  <a:lnTo>
                    <a:pt x="20754" y="23827"/>
                  </a:lnTo>
                  <a:lnTo>
                    <a:pt x="18490" y="26124"/>
                  </a:lnTo>
                  <a:lnTo>
                    <a:pt x="16415" y="28995"/>
                  </a:lnTo>
                  <a:lnTo>
                    <a:pt x="14339" y="31578"/>
                  </a:lnTo>
                  <a:lnTo>
                    <a:pt x="12264" y="34449"/>
                  </a:lnTo>
                  <a:lnTo>
                    <a:pt x="10566" y="37894"/>
                  </a:lnTo>
                  <a:lnTo>
                    <a:pt x="8867" y="41052"/>
                  </a:lnTo>
                  <a:lnTo>
                    <a:pt x="7547" y="44784"/>
                  </a:lnTo>
                  <a:lnTo>
                    <a:pt x="6226" y="48516"/>
                  </a:lnTo>
                  <a:lnTo>
                    <a:pt x="4716" y="52248"/>
                  </a:lnTo>
                  <a:lnTo>
                    <a:pt x="3962" y="56555"/>
                  </a:lnTo>
                  <a:lnTo>
                    <a:pt x="3962" y="56555"/>
                  </a:lnTo>
                  <a:lnTo>
                    <a:pt x="2452" y="63732"/>
                  </a:lnTo>
                  <a:lnTo>
                    <a:pt x="1320" y="71483"/>
                  </a:lnTo>
                  <a:lnTo>
                    <a:pt x="566" y="79521"/>
                  </a:lnTo>
                  <a:lnTo>
                    <a:pt x="0" y="87846"/>
                  </a:lnTo>
                  <a:lnTo>
                    <a:pt x="0" y="92153"/>
                  </a:lnTo>
                  <a:lnTo>
                    <a:pt x="0" y="96172"/>
                  </a:lnTo>
                  <a:lnTo>
                    <a:pt x="566" y="100191"/>
                  </a:lnTo>
                  <a:lnTo>
                    <a:pt x="943" y="104497"/>
                  </a:lnTo>
                  <a:lnTo>
                    <a:pt x="1698" y="108229"/>
                  </a:lnTo>
                  <a:lnTo>
                    <a:pt x="2264" y="111674"/>
                  </a:lnTo>
                  <a:lnTo>
                    <a:pt x="3396" y="115119"/>
                  </a:lnTo>
                  <a:lnTo>
                    <a:pt x="4716" y="118277"/>
                  </a:lnTo>
                  <a:lnTo>
                    <a:pt x="4716" y="118277"/>
                  </a:lnTo>
                  <a:lnTo>
                    <a:pt x="5283" y="118851"/>
                  </a:lnTo>
                  <a:lnTo>
                    <a:pt x="5660" y="119712"/>
                  </a:lnTo>
                  <a:lnTo>
                    <a:pt x="6603" y="119999"/>
                  </a:lnTo>
                  <a:lnTo>
                    <a:pt x="7358" y="119712"/>
                  </a:lnTo>
                  <a:lnTo>
                    <a:pt x="7735" y="119138"/>
                  </a:lnTo>
                  <a:lnTo>
                    <a:pt x="7924" y="118564"/>
                  </a:lnTo>
                  <a:lnTo>
                    <a:pt x="8113" y="117990"/>
                  </a:lnTo>
                  <a:lnTo>
                    <a:pt x="8113" y="117990"/>
                  </a:lnTo>
                  <a:lnTo>
                    <a:pt x="8867" y="113971"/>
                  </a:lnTo>
                  <a:lnTo>
                    <a:pt x="8867" y="113971"/>
                  </a:lnTo>
                  <a:lnTo>
                    <a:pt x="9622" y="109665"/>
                  </a:lnTo>
                  <a:lnTo>
                    <a:pt x="9811" y="107942"/>
                  </a:lnTo>
                  <a:lnTo>
                    <a:pt x="10188" y="106220"/>
                  </a:lnTo>
                  <a:lnTo>
                    <a:pt x="10943" y="104784"/>
                  </a:lnTo>
                  <a:lnTo>
                    <a:pt x="12075" y="104497"/>
                  </a:lnTo>
                  <a:lnTo>
                    <a:pt x="13207" y="104497"/>
                  </a:lnTo>
                  <a:lnTo>
                    <a:pt x="14716" y="105358"/>
                  </a:lnTo>
                  <a:lnTo>
                    <a:pt x="14716" y="105358"/>
                  </a:lnTo>
                  <a:lnTo>
                    <a:pt x="18679" y="108516"/>
                  </a:lnTo>
                  <a:lnTo>
                    <a:pt x="20754" y="109952"/>
                  </a:lnTo>
                  <a:lnTo>
                    <a:pt x="22641" y="111387"/>
                  </a:lnTo>
                  <a:lnTo>
                    <a:pt x="22641" y="111387"/>
                  </a:lnTo>
                  <a:lnTo>
                    <a:pt x="23396" y="111387"/>
                  </a:lnTo>
                  <a:lnTo>
                    <a:pt x="23773" y="111100"/>
                  </a:lnTo>
                  <a:lnTo>
                    <a:pt x="24528" y="110526"/>
                  </a:lnTo>
                  <a:lnTo>
                    <a:pt x="24716" y="109952"/>
                  </a:lnTo>
                  <a:lnTo>
                    <a:pt x="24716" y="109952"/>
                  </a:lnTo>
                  <a:lnTo>
                    <a:pt x="25849" y="105071"/>
                  </a:lnTo>
                  <a:lnTo>
                    <a:pt x="26792" y="99617"/>
                  </a:lnTo>
                  <a:lnTo>
                    <a:pt x="27924" y="94449"/>
                  </a:lnTo>
                  <a:lnTo>
                    <a:pt x="28679" y="92153"/>
                  </a:lnTo>
                  <a:lnTo>
                    <a:pt x="29433" y="89569"/>
                  </a:lnTo>
                  <a:lnTo>
                    <a:pt x="29433" y="89569"/>
                  </a:lnTo>
                  <a:lnTo>
                    <a:pt x="31698" y="93301"/>
                  </a:lnTo>
                  <a:lnTo>
                    <a:pt x="33207" y="95023"/>
                  </a:lnTo>
                  <a:lnTo>
                    <a:pt x="34528" y="96459"/>
                  </a:lnTo>
                  <a:lnTo>
                    <a:pt x="35849" y="97607"/>
                  </a:lnTo>
                  <a:lnTo>
                    <a:pt x="37358" y="98468"/>
                  </a:lnTo>
                  <a:lnTo>
                    <a:pt x="39245" y="99330"/>
                  </a:lnTo>
                  <a:lnTo>
                    <a:pt x="40754" y="99617"/>
                  </a:lnTo>
                  <a:lnTo>
                    <a:pt x="40754" y="99617"/>
                  </a:lnTo>
                  <a:lnTo>
                    <a:pt x="41509" y="99617"/>
                  </a:lnTo>
                  <a:lnTo>
                    <a:pt x="41886" y="99330"/>
                  </a:lnTo>
                  <a:lnTo>
                    <a:pt x="42641" y="98181"/>
                  </a:lnTo>
                  <a:lnTo>
                    <a:pt x="42830" y="96746"/>
                  </a:lnTo>
                  <a:lnTo>
                    <a:pt x="42641" y="95598"/>
                  </a:lnTo>
                  <a:lnTo>
                    <a:pt x="42641" y="95598"/>
                  </a:lnTo>
                  <a:lnTo>
                    <a:pt x="41698" y="91578"/>
                  </a:lnTo>
                  <a:lnTo>
                    <a:pt x="41509" y="89569"/>
                  </a:lnTo>
                  <a:lnTo>
                    <a:pt x="41509" y="87846"/>
                  </a:lnTo>
                  <a:lnTo>
                    <a:pt x="41509" y="85837"/>
                  </a:lnTo>
                  <a:lnTo>
                    <a:pt x="41886" y="84114"/>
                  </a:lnTo>
                  <a:lnTo>
                    <a:pt x="42452" y="82679"/>
                  </a:lnTo>
                  <a:lnTo>
                    <a:pt x="43396" y="80956"/>
                  </a:lnTo>
                  <a:lnTo>
                    <a:pt x="43396" y="80956"/>
                  </a:lnTo>
                  <a:lnTo>
                    <a:pt x="44905" y="84688"/>
                  </a:lnTo>
                  <a:lnTo>
                    <a:pt x="45849" y="86411"/>
                  </a:lnTo>
                  <a:lnTo>
                    <a:pt x="46792" y="87846"/>
                  </a:lnTo>
                  <a:lnTo>
                    <a:pt x="47924" y="89282"/>
                  </a:lnTo>
                  <a:lnTo>
                    <a:pt x="49245" y="89856"/>
                  </a:lnTo>
                  <a:lnTo>
                    <a:pt x="50566" y="90430"/>
                  </a:lnTo>
                  <a:lnTo>
                    <a:pt x="52075" y="90430"/>
                  </a:lnTo>
                  <a:lnTo>
                    <a:pt x="52075" y="90430"/>
                  </a:lnTo>
                  <a:lnTo>
                    <a:pt x="53584" y="89569"/>
                  </a:lnTo>
                  <a:lnTo>
                    <a:pt x="54905" y="88708"/>
                  </a:lnTo>
                  <a:lnTo>
                    <a:pt x="56037" y="86985"/>
                  </a:lnTo>
                  <a:lnTo>
                    <a:pt x="57169" y="85263"/>
                  </a:lnTo>
                  <a:lnTo>
                    <a:pt x="59433" y="80956"/>
                  </a:lnTo>
                  <a:lnTo>
                    <a:pt x="61320" y="76650"/>
                  </a:lnTo>
                  <a:lnTo>
                    <a:pt x="61320" y="76650"/>
                  </a:lnTo>
                  <a:lnTo>
                    <a:pt x="62641" y="79234"/>
                  </a:lnTo>
                  <a:lnTo>
                    <a:pt x="63207" y="80382"/>
                  </a:lnTo>
                  <a:lnTo>
                    <a:pt x="64150" y="81244"/>
                  </a:lnTo>
                  <a:lnTo>
                    <a:pt x="65094" y="82105"/>
                  </a:lnTo>
                  <a:lnTo>
                    <a:pt x="66226" y="82392"/>
                  </a:lnTo>
                  <a:lnTo>
                    <a:pt x="67169" y="82392"/>
                  </a:lnTo>
                  <a:lnTo>
                    <a:pt x="68301" y="82105"/>
                  </a:lnTo>
                  <a:lnTo>
                    <a:pt x="68301" y="82105"/>
                  </a:lnTo>
                  <a:lnTo>
                    <a:pt x="69433" y="80956"/>
                  </a:lnTo>
                  <a:lnTo>
                    <a:pt x="70566" y="80095"/>
                  </a:lnTo>
                  <a:lnTo>
                    <a:pt x="71509" y="78660"/>
                  </a:lnTo>
                  <a:lnTo>
                    <a:pt x="72075" y="77224"/>
                  </a:lnTo>
                  <a:lnTo>
                    <a:pt x="73396" y="73779"/>
                  </a:lnTo>
                  <a:lnTo>
                    <a:pt x="74528" y="70334"/>
                  </a:lnTo>
                  <a:lnTo>
                    <a:pt x="74528" y="70334"/>
                  </a:lnTo>
                  <a:lnTo>
                    <a:pt x="76415" y="72631"/>
                  </a:lnTo>
                  <a:lnTo>
                    <a:pt x="78301" y="74928"/>
                  </a:lnTo>
                  <a:lnTo>
                    <a:pt x="79433" y="75215"/>
                  </a:lnTo>
                  <a:lnTo>
                    <a:pt x="80566" y="75502"/>
                  </a:lnTo>
                  <a:lnTo>
                    <a:pt x="81320" y="75502"/>
                  </a:lnTo>
                  <a:lnTo>
                    <a:pt x="82452" y="74928"/>
                  </a:lnTo>
                  <a:lnTo>
                    <a:pt x="82452" y="74928"/>
                  </a:lnTo>
                  <a:lnTo>
                    <a:pt x="83396" y="73779"/>
                  </a:lnTo>
                  <a:lnTo>
                    <a:pt x="84339" y="72344"/>
                  </a:lnTo>
                  <a:lnTo>
                    <a:pt x="85094" y="70334"/>
                  </a:lnTo>
                  <a:lnTo>
                    <a:pt x="85471" y="68612"/>
                  </a:lnTo>
                  <a:lnTo>
                    <a:pt x="86603" y="64019"/>
                  </a:lnTo>
                  <a:lnTo>
                    <a:pt x="87924" y="60287"/>
                  </a:lnTo>
                  <a:lnTo>
                    <a:pt x="87924" y="60287"/>
                  </a:lnTo>
                  <a:lnTo>
                    <a:pt x="89622" y="62583"/>
                  </a:lnTo>
                  <a:lnTo>
                    <a:pt x="91509" y="65167"/>
                  </a:lnTo>
                  <a:lnTo>
                    <a:pt x="93584" y="67464"/>
                  </a:lnTo>
                  <a:lnTo>
                    <a:pt x="95849" y="69186"/>
                  </a:lnTo>
                  <a:lnTo>
                    <a:pt x="95849" y="69186"/>
                  </a:lnTo>
                  <a:lnTo>
                    <a:pt x="96792" y="69760"/>
                  </a:lnTo>
                  <a:lnTo>
                    <a:pt x="97547" y="69760"/>
                  </a:lnTo>
                  <a:lnTo>
                    <a:pt x="98301" y="68899"/>
                  </a:lnTo>
                  <a:lnTo>
                    <a:pt x="98679" y="68612"/>
                  </a:lnTo>
                  <a:lnTo>
                    <a:pt x="98679" y="68038"/>
                  </a:lnTo>
                  <a:lnTo>
                    <a:pt x="98679" y="68038"/>
                  </a:lnTo>
                  <a:lnTo>
                    <a:pt x="99056" y="65454"/>
                  </a:lnTo>
                  <a:lnTo>
                    <a:pt x="99622" y="63444"/>
                  </a:lnTo>
                  <a:lnTo>
                    <a:pt x="101132" y="59138"/>
                  </a:lnTo>
                  <a:lnTo>
                    <a:pt x="101132" y="59138"/>
                  </a:lnTo>
                  <a:lnTo>
                    <a:pt x="103018" y="61435"/>
                  </a:lnTo>
                  <a:lnTo>
                    <a:pt x="104905" y="64019"/>
                  </a:lnTo>
                  <a:lnTo>
                    <a:pt x="104905" y="64019"/>
                  </a:lnTo>
                  <a:lnTo>
                    <a:pt x="105471" y="64880"/>
                  </a:lnTo>
                  <a:lnTo>
                    <a:pt x="105849" y="64880"/>
                  </a:lnTo>
                  <a:lnTo>
                    <a:pt x="106603" y="64880"/>
                  </a:lnTo>
                  <a:lnTo>
                    <a:pt x="106981" y="64880"/>
                  </a:lnTo>
                  <a:lnTo>
                    <a:pt x="107547" y="64306"/>
                  </a:lnTo>
                  <a:lnTo>
                    <a:pt x="107924" y="63732"/>
                  </a:lnTo>
                  <a:lnTo>
                    <a:pt x="108113" y="63157"/>
                  </a:lnTo>
                  <a:lnTo>
                    <a:pt x="108113" y="62296"/>
                  </a:lnTo>
                  <a:lnTo>
                    <a:pt x="108113" y="62296"/>
                  </a:lnTo>
                  <a:lnTo>
                    <a:pt x="108679" y="59138"/>
                  </a:lnTo>
                  <a:lnTo>
                    <a:pt x="109056" y="56267"/>
                  </a:lnTo>
                  <a:lnTo>
                    <a:pt x="109811" y="53684"/>
                  </a:lnTo>
                  <a:lnTo>
                    <a:pt x="110566" y="51100"/>
                  </a:lnTo>
                  <a:lnTo>
                    <a:pt x="110566" y="51100"/>
                  </a:lnTo>
                  <a:lnTo>
                    <a:pt x="113773" y="54545"/>
                  </a:lnTo>
                  <a:lnTo>
                    <a:pt x="115471" y="56267"/>
                  </a:lnTo>
                  <a:lnTo>
                    <a:pt x="116792" y="57990"/>
                  </a:lnTo>
                  <a:lnTo>
                    <a:pt x="116792" y="57990"/>
                  </a:lnTo>
                  <a:lnTo>
                    <a:pt x="117358" y="58564"/>
                  </a:lnTo>
                  <a:lnTo>
                    <a:pt x="118113" y="58851"/>
                  </a:lnTo>
                  <a:lnTo>
                    <a:pt x="118490" y="58564"/>
                  </a:lnTo>
                  <a:lnTo>
                    <a:pt x="119245" y="58277"/>
                  </a:lnTo>
                  <a:lnTo>
                    <a:pt x="119622" y="57416"/>
                  </a:lnTo>
                  <a:lnTo>
                    <a:pt x="120000" y="56842"/>
                  </a:lnTo>
                  <a:lnTo>
                    <a:pt x="120000" y="55693"/>
                  </a:lnTo>
                  <a:lnTo>
                    <a:pt x="119622" y="54545"/>
                  </a:lnTo>
                  <a:lnTo>
                    <a:pt x="119622" y="54545"/>
                  </a:lnTo>
                  <a:lnTo>
                    <a:pt x="117735" y="46794"/>
                  </a:lnTo>
                  <a:lnTo>
                    <a:pt x="115471" y="39330"/>
                  </a:lnTo>
                  <a:lnTo>
                    <a:pt x="112830" y="32153"/>
                  </a:lnTo>
                  <a:lnTo>
                    <a:pt x="110000" y="25263"/>
                  </a:lnTo>
                  <a:lnTo>
                    <a:pt x="108301" y="22105"/>
                  </a:lnTo>
                  <a:lnTo>
                    <a:pt x="106792" y="18947"/>
                  </a:lnTo>
                  <a:lnTo>
                    <a:pt x="104905" y="16076"/>
                  </a:lnTo>
                  <a:lnTo>
                    <a:pt x="103018" y="13492"/>
                  </a:lnTo>
                  <a:lnTo>
                    <a:pt x="100943" y="10909"/>
                  </a:lnTo>
                  <a:lnTo>
                    <a:pt x="98679" y="8612"/>
                  </a:lnTo>
                  <a:lnTo>
                    <a:pt x="96037" y="6889"/>
                  </a:lnTo>
                  <a:lnTo>
                    <a:pt x="93584" y="4880"/>
                  </a:lnTo>
                  <a:lnTo>
                    <a:pt x="93584" y="4880"/>
                  </a:lnTo>
                  <a:close/>
                  <a:moveTo>
                    <a:pt x="111509" y="44497"/>
                  </a:moveTo>
                  <a:lnTo>
                    <a:pt x="111509" y="44497"/>
                  </a:lnTo>
                  <a:lnTo>
                    <a:pt x="110943" y="43636"/>
                  </a:lnTo>
                  <a:lnTo>
                    <a:pt x="110000" y="43636"/>
                  </a:lnTo>
                  <a:lnTo>
                    <a:pt x="109245" y="44210"/>
                  </a:lnTo>
                  <a:lnTo>
                    <a:pt x="108679" y="45071"/>
                  </a:lnTo>
                  <a:lnTo>
                    <a:pt x="108679" y="45071"/>
                  </a:lnTo>
                  <a:lnTo>
                    <a:pt x="106603" y="51100"/>
                  </a:lnTo>
                  <a:lnTo>
                    <a:pt x="105660" y="53684"/>
                  </a:lnTo>
                  <a:lnTo>
                    <a:pt x="104905" y="56842"/>
                  </a:lnTo>
                  <a:lnTo>
                    <a:pt x="104905" y="56842"/>
                  </a:lnTo>
                  <a:lnTo>
                    <a:pt x="103396" y="54832"/>
                  </a:lnTo>
                  <a:lnTo>
                    <a:pt x="102641" y="53684"/>
                  </a:lnTo>
                  <a:lnTo>
                    <a:pt x="102075" y="52822"/>
                  </a:lnTo>
                  <a:lnTo>
                    <a:pt x="102075" y="52822"/>
                  </a:lnTo>
                  <a:lnTo>
                    <a:pt x="101886" y="51961"/>
                  </a:lnTo>
                  <a:lnTo>
                    <a:pt x="101320" y="51387"/>
                  </a:lnTo>
                  <a:lnTo>
                    <a:pt x="100943" y="51387"/>
                  </a:lnTo>
                  <a:lnTo>
                    <a:pt x="100188" y="51100"/>
                  </a:lnTo>
                  <a:lnTo>
                    <a:pt x="99811" y="51387"/>
                  </a:lnTo>
                  <a:lnTo>
                    <a:pt x="99245" y="51674"/>
                  </a:lnTo>
                  <a:lnTo>
                    <a:pt x="98867" y="52248"/>
                  </a:lnTo>
                  <a:lnTo>
                    <a:pt x="98679" y="53110"/>
                  </a:lnTo>
                  <a:lnTo>
                    <a:pt x="98679" y="53110"/>
                  </a:lnTo>
                  <a:lnTo>
                    <a:pt x="97924" y="55406"/>
                  </a:lnTo>
                  <a:lnTo>
                    <a:pt x="97169" y="57990"/>
                  </a:lnTo>
                  <a:lnTo>
                    <a:pt x="95660" y="62583"/>
                  </a:lnTo>
                  <a:lnTo>
                    <a:pt x="95660" y="62583"/>
                  </a:lnTo>
                  <a:lnTo>
                    <a:pt x="93773" y="60861"/>
                  </a:lnTo>
                  <a:lnTo>
                    <a:pt x="92264" y="58851"/>
                  </a:lnTo>
                  <a:lnTo>
                    <a:pt x="90943" y="56842"/>
                  </a:lnTo>
                  <a:lnTo>
                    <a:pt x="89622" y="53971"/>
                  </a:lnTo>
                  <a:lnTo>
                    <a:pt x="89622" y="53971"/>
                  </a:lnTo>
                  <a:lnTo>
                    <a:pt x="88867" y="53110"/>
                  </a:lnTo>
                  <a:lnTo>
                    <a:pt x="88113" y="52822"/>
                  </a:lnTo>
                  <a:lnTo>
                    <a:pt x="87358" y="52822"/>
                  </a:lnTo>
                  <a:lnTo>
                    <a:pt x="86603" y="53397"/>
                  </a:lnTo>
                  <a:lnTo>
                    <a:pt x="86603" y="53397"/>
                  </a:lnTo>
                  <a:lnTo>
                    <a:pt x="85094" y="55693"/>
                  </a:lnTo>
                  <a:lnTo>
                    <a:pt x="83962" y="58277"/>
                  </a:lnTo>
                  <a:lnTo>
                    <a:pt x="83018" y="60861"/>
                  </a:lnTo>
                  <a:lnTo>
                    <a:pt x="82075" y="64019"/>
                  </a:lnTo>
                  <a:lnTo>
                    <a:pt x="82075" y="64019"/>
                  </a:lnTo>
                  <a:lnTo>
                    <a:pt x="81320" y="66889"/>
                  </a:lnTo>
                  <a:lnTo>
                    <a:pt x="80754" y="69760"/>
                  </a:lnTo>
                  <a:lnTo>
                    <a:pt x="80754" y="69760"/>
                  </a:lnTo>
                  <a:lnTo>
                    <a:pt x="80566" y="69760"/>
                  </a:lnTo>
                  <a:lnTo>
                    <a:pt x="79811" y="68899"/>
                  </a:lnTo>
                  <a:lnTo>
                    <a:pt x="77924" y="66889"/>
                  </a:lnTo>
                  <a:lnTo>
                    <a:pt x="75094" y="63157"/>
                  </a:lnTo>
                  <a:lnTo>
                    <a:pt x="75094" y="63157"/>
                  </a:lnTo>
                  <a:lnTo>
                    <a:pt x="74150" y="62296"/>
                  </a:lnTo>
                  <a:lnTo>
                    <a:pt x="73207" y="62296"/>
                  </a:lnTo>
                  <a:lnTo>
                    <a:pt x="72641" y="63157"/>
                  </a:lnTo>
                  <a:lnTo>
                    <a:pt x="71886" y="64306"/>
                  </a:lnTo>
                  <a:lnTo>
                    <a:pt x="71886" y="64306"/>
                  </a:lnTo>
                  <a:lnTo>
                    <a:pt x="71132" y="67177"/>
                  </a:lnTo>
                  <a:lnTo>
                    <a:pt x="70377" y="70334"/>
                  </a:lnTo>
                  <a:lnTo>
                    <a:pt x="69433" y="72631"/>
                  </a:lnTo>
                  <a:lnTo>
                    <a:pt x="68301" y="74928"/>
                  </a:lnTo>
                  <a:lnTo>
                    <a:pt x="67735" y="75215"/>
                  </a:lnTo>
                  <a:lnTo>
                    <a:pt x="67169" y="75502"/>
                  </a:lnTo>
                  <a:lnTo>
                    <a:pt x="66415" y="75502"/>
                  </a:lnTo>
                  <a:lnTo>
                    <a:pt x="66037" y="75502"/>
                  </a:lnTo>
                  <a:lnTo>
                    <a:pt x="65283" y="74928"/>
                  </a:lnTo>
                  <a:lnTo>
                    <a:pt x="64339" y="73779"/>
                  </a:lnTo>
                  <a:lnTo>
                    <a:pt x="63773" y="72057"/>
                  </a:lnTo>
                  <a:lnTo>
                    <a:pt x="63018" y="70334"/>
                  </a:lnTo>
                  <a:lnTo>
                    <a:pt x="63018" y="70334"/>
                  </a:lnTo>
                  <a:lnTo>
                    <a:pt x="62452" y="69186"/>
                  </a:lnTo>
                  <a:lnTo>
                    <a:pt x="61698" y="68612"/>
                  </a:lnTo>
                  <a:lnTo>
                    <a:pt x="60754" y="68612"/>
                  </a:lnTo>
                  <a:lnTo>
                    <a:pt x="60377" y="68899"/>
                  </a:lnTo>
                  <a:lnTo>
                    <a:pt x="60188" y="69760"/>
                  </a:lnTo>
                  <a:lnTo>
                    <a:pt x="60188" y="69760"/>
                  </a:lnTo>
                  <a:lnTo>
                    <a:pt x="57547" y="74066"/>
                  </a:lnTo>
                  <a:lnTo>
                    <a:pt x="55283" y="79234"/>
                  </a:lnTo>
                  <a:lnTo>
                    <a:pt x="55283" y="79234"/>
                  </a:lnTo>
                  <a:lnTo>
                    <a:pt x="53584" y="82392"/>
                  </a:lnTo>
                  <a:lnTo>
                    <a:pt x="52452" y="83827"/>
                  </a:lnTo>
                  <a:lnTo>
                    <a:pt x="51320" y="84688"/>
                  </a:lnTo>
                  <a:lnTo>
                    <a:pt x="51320" y="84688"/>
                  </a:lnTo>
                  <a:lnTo>
                    <a:pt x="50754" y="84688"/>
                  </a:lnTo>
                  <a:lnTo>
                    <a:pt x="50377" y="84688"/>
                  </a:lnTo>
                  <a:lnTo>
                    <a:pt x="49433" y="84114"/>
                  </a:lnTo>
                  <a:lnTo>
                    <a:pt x="48490" y="82966"/>
                  </a:lnTo>
                  <a:lnTo>
                    <a:pt x="47547" y="81244"/>
                  </a:lnTo>
                  <a:lnTo>
                    <a:pt x="46226" y="77799"/>
                  </a:lnTo>
                  <a:lnTo>
                    <a:pt x="45283" y="75502"/>
                  </a:lnTo>
                  <a:lnTo>
                    <a:pt x="45283" y="75502"/>
                  </a:lnTo>
                  <a:lnTo>
                    <a:pt x="44905" y="74354"/>
                  </a:lnTo>
                  <a:lnTo>
                    <a:pt x="44528" y="74066"/>
                  </a:lnTo>
                  <a:lnTo>
                    <a:pt x="43584" y="73779"/>
                  </a:lnTo>
                  <a:lnTo>
                    <a:pt x="42830" y="74066"/>
                  </a:lnTo>
                  <a:lnTo>
                    <a:pt x="42830" y="74066"/>
                  </a:lnTo>
                  <a:lnTo>
                    <a:pt x="41320" y="76076"/>
                  </a:lnTo>
                  <a:lnTo>
                    <a:pt x="40188" y="77799"/>
                  </a:lnTo>
                  <a:lnTo>
                    <a:pt x="39056" y="80382"/>
                  </a:lnTo>
                  <a:lnTo>
                    <a:pt x="38301" y="82679"/>
                  </a:lnTo>
                  <a:lnTo>
                    <a:pt x="37924" y="85263"/>
                  </a:lnTo>
                  <a:lnTo>
                    <a:pt x="37924" y="87559"/>
                  </a:lnTo>
                  <a:lnTo>
                    <a:pt x="37924" y="90430"/>
                  </a:lnTo>
                  <a:lnTo>
                    <a:pt x="38113" y="93014"/>
                  </a:lnTo>
                  <a:lnTo>
                    <a:pt x="38113" y="93014"/>
                  </a:lnTo>
                  <a:lnTo>
                    <a:pt x="36981" y="92440"/>
                  </a:lnTo>
                  <a:lnTo>
                    <a:pt x="36037" y="91291"/>
                  </a:lnTo>
                  <a:lnTo>
                    <a:pt x="34339" y="88995"/>
                  </a:lnTo>
                  <a:lnTo>
                    <a:pt x="32452" y="86411"/>
                  </a:lnTo>
                  <a:lnTo>
                    <a:pt x="30943" y="83540"/>
                  </a:lnTo>
                  <a:lnTo>
                    <a:pt x="30943" y="83540"/>
                  </a:lnTo>
                  <a:lnTo>
                    <a:pt x="30188" y="82679"/>
                  </a:lnTo>
                  <a:lnTo>
                    <a:pt x="29433" y="82392"/>
                  </a:lnTo>
                  <a:lnTo>
                    <a:pt x="28867" y="82679"/>
                  </a:lnTo>
                  <a:lnTo>
                    <a:pt x="28113" y="83540"/>
                  </a:lnTo>
                  <a:lnTo>
                    <a:pt x="28113" y="83540"/>
                  </a:lnTo>
                  <a:lnTo>
                    <a:pt x="26792" y="85550"/>
                  </a:lnTo>
                  <a:lnTo>
                    <a:pt x="25849" y="87846"/>
                  </a:lnTo>
                  <a:lnTo>
                    <a:pt x="24905" y="90717"/>
                  </a:lnTo>
                  <a:lnTo>
                    <a:pt x="24339" y="93301"/>
                  </a:lnTo>
                  <a:lnTo>
                    <a:pt x="23396" y="99043"/>
                  </a:lnTo>
                  <a:lnTo>
                    <a:pt x="22264" y="104784"/>
                  </a:lnTo>
                  <a:lnTo>
                    <a:pt x="22264" y="104784"/>
                  </a:lnTo>
                  <a:lnTo>
                    <a:pt x="19622" y="102775"/>
                  </a:lnTo>
                  <a:lnTo>
                    <a:pt x="16792" y="100191"/>
                  </a:lnTo>
                  <a:lnTo>
                    <a:pt x="14150" y="98468"/>
                  </a:lnTo>
                  <a:lnTo>
                    <a:pt x="12830" y="97894"/>
                  </a:lnTo>
                  <a:lnTo>
                    <a:pt x="11320" y="97894"/>
                  </a:lnTo>
                  <a:lnTo>
                    <a:pt x="11320" y="97894"/>
                  </a:lnTo>
                  <a:lnTo>
                    <a:pt x="10000" y="97894"/>
                  </a:lnTo>
                  <a:lnTo>
                    <a:pt x="9056" y="98468"/>
                  </a:lnTo>
                  <a:lnTo>
                    <a:pt x="8113" y="99904"/>
                  </a:lnTo>
                  <a:lnTo>
                    <a:pt x="7547" y="101339"/>
                  </a:lnTo>
                  <a:lnTo>
                    <a:pt x="6792" y="103062"/>
                  </a:lnTo>
                  <a:lnTo>
                    <a:pt x="6415" y="105071"/>
                  </a:lnTo>
                  <a:lnTo>
                    <a:pt x="5660" y="108803"/>
                  </a:lnTo>
                  <a:lnTo>
                    <a:pt x="5660" y="108803"/>
                  </a:lnTo>
                  <a:lnTo>
                    <a:pt x="5094" y="106220"/>
                  </a:lnTo>
                  <a:lnTo>
                    <a:pt x="4528" y="103062"/>
                  </a:lnTo>
                  <a:lnTo>
                    <a:pt x="3962" y="97320"/>
                  </a:lnTo>
                  <a:lnTo>
                    <a:pt x="3962" y="90717"/>
                  </a:lnTo>
                  <a:lnTo>
                    <a:pt x="3962" y="84401"/>
                  </a:lnTo>
                  <a:lnTo>
                    <a:pt x="4528" y="77799"/>
                  </a:lnTo>
                  <a:lnTo>
                    <a:pt x="5283" y="71770"/>
                  </a:lnTo>
                  <a:lnTo>
                    <a:pt x="6226" y="65741"/>
                  </a:lnTo>
                  <a:lnTo>
                    <a:pt x="6981" y="60287"/>
                  </a:lnTo>
                  <a:lnTo>
                    <a:pt x="6981" y="60287"/>
                  </a:lnTo>
                  <a:lnTo>
                    <a:pt x="7924" y="56267"/>
                  </a:lnTo>
                  <a:lnTo>
                    <a:pt x="9056" y="51961"/>
                  </a:lnTo>
                  <a:lnTo>
                    <a:pt x="10188" y="48229"/>
                  </a:lnTo>
                  <a:lnTo>
                    <a:pt x="11886" y="44784"/>
                  </a:lnTo>
                  <a:lnTo>
                    <a:pt x="13396" y="41339"/>
                  </a:lnTo>
                  <a:lnTo>
                    <a:pt x="15283" y="38181"/>
                  </a:lnTo>
                  <a:lnTo>
                    <a:pt x="16981" y="35598"/>
                  </a:lnTo>
                  <a:lnTo>
                    <a:pt x="19056" y="32727"/>
                  </a:lnTo>
                  <a:lnTo>
                    <a:pt x="21320" y="30430"/>
                  </a:lnTo>
                  <a:lnTo>
                    <a:pt x="23584" y="27846"/>
                  </a:lnTo>
                  <a:lnTo>
                    <a:pt x="26037" y="25837"/>
                  </a:lnTo>
                  <a:lnTo>
                    <a:pt x="28301" y="23827"/>
                  </a:lnTo>
                  <a:lnTo>
                    <a:pt x="33584" y="20382"/>
                  </a:lnTo>
                  <a:lnTo>
                    <a:pt x="39056" y="17224"/>
                  </a:lnTo>
                  <a:lnTo>
                    <a:pt x="39056" y="17224"/>
                  </a:lnTo>
                  <a:lnTo>
                    <a:pt x="45094" y="14066"/>
                  </a:lnTo>
                  <a:lnTo>
                    <a:pt x="51698" y="11483"/>
                  </a:lnTo>
                  <a:lnTo>
                    <a:pt x="58113" y="8899"/>
                  </a:lnTo>
                  <a:lnTo>
                    <a:pt x="64716" y="7177"/>
                  </a:lnTo>
                  <a:lnTo>
                    <a:pt x="68113" y="6602"/>
                  </a:lnTo>
                  <a:lnTo>
                    <a:pt x="71509" y="6315"/>
                  </a:lnTo>
                  <a:lnTo>
                    <a:pt x="74528" y="6315"/>
                  </a:lnTo>
                  <a:lnTo>
                    <a:pt x="77924" y="6315"/>
                  </a:lnTo>
                  <a:lnTo>
                    <a:pt x="81132" y="6602"/>
                  </a:lnTo>
                  <a:lnTo>
                    <a:pt x="84528" y="7177"/>
                  </a:lnTo>
                  <a:lnTo>
                    <a:pt x="87735" y="8325"/>
                  </a:lnTo>
                  <a:lnTo>
                    <a:pt x="90943" y="9760"/>
                  </a:lnTo>
                  <a:lnTo>
                    <a:pt x="90943" y="9760"/>
                  </a:lnTo>
                  <a:lnTo>
                    <a:pt x="93207" y="10622"/>
                  </a:lnTo>
                  <a:lnTo>
                    <a:pt x="95283" y="12057"/>
                  </a:lnTo>
                  <a:lnTo>
                    <a:pt x="97169" y="13779"/>
                  </a:lnTo>
                  <a:lnTo>
                    <a:pt x="99056" y="15502"/>
                  </a:lnTo>
                  <a:lnTo>
                    <a:pt x="100754" y="17511"/>
                  </a:lnTo>
                  <a:lnTo>
                    <a:pt x="102264" y="20095"/>
                  </a:lnTo>
                  <a:lnTo>
                    <a:pt x="105283" y="24688"/>
                  </a:lnTo>
                  <a:lnTo>
                    <a:pt x="107924" y="29856"/>
                  </a:lnTo>
                  <a:lnTo>
                    <a:pt x="110188" y="35885"/>
                  </a:lnTo>
                  <a:lnTo>
                    <a:pt x="112264" y="41626"/>
                  </a:lnTo>
                  <a:lnTo>
                    <a:pt x="113962" y="47942"/>
                  </a:lnTo>
                  <a:lnTo>
                    <a:pt x="113962" y="47942"/>
                  </a:lnTo>
                  <a:lnTo>
                    <a:pt x="112641" y="46220"/>
                  </a:lnTo>
                  <a:lnTo>
                    <a:pt x="111509" y="44497"/>
                  </a:lnTo>
                  <a:lnTo>
                    <a:pt x="111509" y="4449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2" name="Google Shape;702;p25"/>
            <p:cNvSpPr/>
            <p:nvPr/>
          </p:nvSpPr>
          <p:spPr>
            <a:xfrm>
              <a:off x="1471" y="1615"/>
              <a:ext cx="370" cy="220"/>
            </a:xfrm>
            <a:custGeom>
              <a:rect b="b" l="l" r="r" t="t"/>
              <a:pathLst>
                <a:path extrusionOk="0" h="120000" w="120000">
                  <a:moveTo>
                    <a:pt x="324" y="64909"/>
                  </a:moveTo>
                  <a:lnTo>
                    <a:pt x="324" y="64909"/>
                  </a:lnTo>
                  <a:lnTo>
                    <a:pt x="2270" y="74181"/>
                  </a:lnTo>
                  <a:lnTo>
                    <a:pt x="4864" y="82363"/>
                  </a:lnTo>
                  <a:lnTo>
                    <a:pt x="7783" y="90545"/>
                  </a:lnTo>
                  <a:lnTo>
                    <a:pt x="11351" y="97090"/>
                  </a:lnTo>
                  <a:lnTo>
                    <a:pt x="15243" y="102545"/>
                  </a:lnTo>
                  <a:lnTo>
                    <a:pt x="19459" y="107454"/>
                  </a:lnTo>
                  <a:lnTo>
                    <a:pt x="23675" y="111272"/>
                  </a:lnTo>
                  <a:lnTo>
                    <a:pt x="28864" y="114545"/>
                  </a:lnTo>
                  <a:lnTo>
                    <a:pt x="33729" y="117272"/>
                  </a:lnTo>
                  <a:lnTo>
                    <a:pt x="38918" y="118363"/>
                  </a:lnTo>
                  <a:lnTo>
                    <a:pt x="44432" y="120000"/>
                  </a:lnTo>
                  <a:lnTo>
                    <a:pt x="49945" y="120000"/>
                  </a:lnTo>
                  <a:lnTo>
                    <a:pt x="55459" y="118909"/>
                  </a:lnTo>
                  <a:lnTo>
                    <a:pt x="60972" y="117818"/>
                  </a:lnTo>
                  <a:lnTo>
                    <a:pt x="66162" y="115636"/>
                  </a:lnTo>
                  <a:lnTo>
                    <a:pt x="71675" y="114000"/>
                  </a:lnTo>
                  <a:lnTo>
                    <a:pt x="77189" y="110727"/>
                  </a:lnTo>
                  <a:lnTo>
                    <a:pt x="82378" y="106909"/>
                  </a:lnTo>
                  <a:lnTo>
                    <a:pt x="87243" y="102000"/>
                  </a:lnTo>
                  <a:lnTo>
                    <a:pt x="92432" y="97636"/>
                  </a:lnTo>
                  <a:lnTo>
                    <a:pt x="96972" y="92181"/>
                  </a:lnTo>
                  <a:lnTo>
                    <a:pt x="101189" y="86181"/>
                  </a:lnTo>
                  <a:lnTo>
                    <a:pt x="105081" y="79636"/>
                  </a:lnTo>
                  <a:lnTo>
                    <a:pt x="108648" y="73090"/>
                  </a:lnTo>
                  <a:lnTo>
                    <a:pt x="111891" y="65454"/>
                  </a:lnTo>
                  <a:lnTo>
                    <a:pt x="114486" y="58363"/>
                  </a:lnTo>
                  <a:lnTo>
                    <a:pt x="117081" y="49636"/>
                  </a:lnTo>
                  <a:lnTo>
                    <a:pt x="118378" y="41454"/>
                  </a:lnTo>
                  <a:lnTo>
                    <a:pt x="119675" y="32727"/>
                  </a:lnTo>
                  <a:lnTo>
                    <a:pt x="120000" y="23454"/>
                  </a:lnTo>
                  <a:lnTo>
                    <a:pt x="119675" y="13636"/>
                  </a:lnTo>
                  <a:lnTo>
                    <a:pt x="119027" y="3818"/>
                  </a:lnTo>
                  <a:lnTo>
                    <a:pt x="119027" y="3818"/>
                  </a:lnTo>
                  <a:lnTo>
                    <a:pt x="118378" y="2181"/>
                  </a:lnTo>
                  <a:lnTo>
                    <a:pt x="117405" y="545"/>
                  </a:lnTo>
                  <a:lnTo>
                    <a:pt x="116108" y="0"/>
                  </a:lnTo>
                  <a:lnTo>
                    <a:pt x="115135" y="0"/>
                  </a:lnTo>
                  <a:lnTo>
                    <a:pt x="113837" y="545"/>
                  </a:lnTo>
                  <a:lnTo>
                    <a:pt x="113189" y="2727"/>
                  </a:lnTo>
                  <a:lnTo>
                    <a:pt x="112540" y="3818"/>
                  </a:lnTo>
                  <a:lnTo>
                    <a:pt x="112540" y="6545"/>
                  </a:lnTo>
                  <a:lnTo>
                    <a:pt x="112540" y="6545"/>
                  </a:lnTo>
                  <a:lnTo>
                    <a:pt x="113513" y="15272"/>
                  </a:lnTo>
                  <a:lnTo>
                    <a:pt x="113513" y="23454"/>
                  </a:lnTo>
                  <a:lnTo>
                    <a:pt x="113189" y="31636"/>
                  </a:lnTo>
                  <a:lnTo>
                    <a:pt x="112216" y="39272"/>
                  </a:lnTo>
                  <a:lnTo>
                    <a:pt x="110594" y="46363"/>
                  </a:lnTo>
                  <a:lnTo>
                    <a:pt x="108648" y="53454"/>
                  </a:lnTo>
                  <a:lnTo>
                    <a:pt x="106054" y="61090"/>
                  </a:lnTo>
                  <a:lnTo>
                    <a:pt x="103135" y="66545"/>
                  </a:lnTo>
                  <a:lnTo>
                    <a:pt x="100216" y="73090"/>
                  </a:lnTo>
                  <a:lnTo>
                    <a:pt x="96648" y="78545"/>
                  </a:lnTo>
                  <a:lnTo>
                    <a:pt x="92756" y="84000"/>
                  </a:lnTo>
                  <a:lnTo>
                    <a:pt x="88540" y="88909"/>
                  </a:lnTo>
                  <a:lnTo>
                    <a:pt x="84324" y="92727"/>
                  </a:lnTo>
                  <a:lnTo>
                    <a:pt x="79459" y="97090"/>
                  </a:lnTo>
                  <a:lnTo>
                    <a:pt x="74918" y="100909"/>
                  </a:lnTo>
                  <a:lnTo>
                    <a:pt x="70054" y="103636"/>
                  </a:lnTo>
                  <a:lnTo>
                    <a:pt x="65189" y="105272"/>
                  </a:lnTo>
                  <a:lnTo>
                    <a:pt x="60324" y="107454"/>
                  </a:lnTo>
                  <a:lnTo>
                    <a:pt x="55459" y="108545"/>
                  </a:lnTo>
                  <a:lnTo>
                    <a:pt x="50270" y="109090"/>
                  </a:lnTo>
                  <a:lnTo>
                    <a:pt x="45729" y="109090"/>
                  </a:lnTo>
                  <a:lnTo>
                    <a:pt x="40864" y="108545"/>
                  </a:lnTo>
                  <a:lnTo>
                    <a:pt x="36324" y="107454"/>
                  </a:lnTo>
                  <a:lnTo>
                    <a:pt x="31783" y="105272"/>
                  </a:lnTo>
                  <a:lnTo>
                    <a:pt x="27567" y="102545"/>
                  </a:lnTo>
                  <a:lnTo>
                    <a:pt x="23351" y="98727"/>
                  </a:lnTo>
                  <a:lnTo>
                    <a:pt x="19783" y="94909"/>
                  </a:lnTo>
                  <a:lnTo>
                    <a:pt x="16540" y="89454"/>
                  </a:lnTo>
                  <a:lnTo>
                    <a:pt x="13297" y="84545"/>
                  </a:lnTo>
                  <a:lnTo>
                    <a:pt x="10702" y="78000"/>
                  </a:lnTo>
                  <a:lnTo>
                    <a:pt x="8108" y="70909"/>
                  </a:lnTo>
                  <a:lnTo>
                    <a:pt x="6810" y="62181"/>
                  </a:lnTo>
                  <a:lnTo>
                    <a:pt x="6810" y="62181"/>
                  </a:lnTo>
                  <a:lnTo>
                    <a:pt x="5837" y="60000"/>
                  </a:lnTo>
                  <a:lnTo>
                    <a:pt x="5189" y="58909"/>
                  </a:lnTo>
                  <a:lnTo>
                    <a:pt x="3891" y="58363"/>
                  </a:lnTo>
                  <a:lnTo>
                    <a:pt x="2270" y="58363"/>
                  </a:lnTo>
                  <a:lnTo>
                    <a:pt x="1621" y="59454"/>
                  </a:lnTo>
                  <a:lnTo>
                    <a:pt x="324" y="61090"/>
                  </a:lnTo>
                  <a:lnTo>
                    <a:pt x="0" y="62181"/>
                  </a:lnTo>
                  <a:lnTo>
                    <a:pt x="324" y="64909"/>
                  </a:lnTo>
                  <a:lnTo>
                    <a:pt x="324" y="6490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3" name="Google Shape;703;p25"/>
            <p:cNvSpPr/>
            <p:nvPr/>
          </p:nvSpPr>
          <p:spPr>
            <a:xfrm>
              <a:off x="1496" y="1622"/>
              <a:ext cx="47" cy="49"/>
            </a:xfrm>
            <a:custGeom>
              <a:rect b="b" l="l" r="r" t="t"/>
              <a:pathLst>
                <a:path extrusionOk="0" h="120000" w="120000">
                  <a:moveTo>
                    <a:pt x="117446" y="41632"/>
                  </a:moveTo>
                  <a:lnTo>
                    <a:pt x="117446" y="41632"/>
                  </a:lnTo>
                  <a:lnTo>
                    <a:pt x="120000" y="53877"/>
                  </a:lnTo>
                  <a:lnTo>
                    <a:pt x="120000" y="66122"/>
                  </a:lnTo>
                  <a:lnTo>
                    <a:pt x="117446" y="75918"/>
                  </a:lnTo>
                  <a:lnTo>
                    <a:pt x="114893" y="88163"/>
                  </a:lnTo>
                  <a:lnTo>
                    <a:pt x="107234" y="97959"/>
                  </a:lnTo>
                  <a:lnTo>
                    <a:pt x="102127" y="105306"/>
                  </a:lnTo>
                  <a:lnTo>
                    <a:pt x="91914" y="112653"/>
                  </a:lnTo>
                  <a:lnTo>
                    <a:pt x="81702" y="117551"/>
                  </a:lnTo>
                  <a:lnTo>
                    <a:pt x="81702" y="117551"/>
                  </a:lnTo>
                  <a:lnTo>
                    <a:pt x="68936" y="119999"/>
                  </a:lnTo>
                  <a:lnTo>
                    <a:pt x="56170" y="119999"/>
                  </a:lnTo>
                  <a:lnTo>
                    <a:pt x="43404" y="117551"/>
                  </a:lnTo>
                  <a:lnTo>
                    <a:pt x="35744" y="112653"/>
                  </a:lnTo>
                  <a:lnTo>
                    <a:pt x="25531" y="105306"/>
                  </a:lnTo>
                  <a:lnTo>
                    <a:pt x="15319" y="100408"/>
                  </a:lnTo>
                  <a:lnTo>
                    <a:pt x="7659" y="88163"/>
                  </a:lnTo>
                  <a:lnTo>
                    <a:pt x="5106" y="75918"/>
                  </a:lnTo>
                  <a:lnTo>
                    <a:pt x="5106" y="75918"/>
                  </a:lnTo>
                  <a:lnTo>
                    <a:pt x="0" y="66122"/>
                  </a:lnTo>
                  <a:lnTo>
                    <a:pt x="0" y="53877"/>
                  </a:lnTo>
                  <a:lnTo>
                    <a:pt x="0" y="41632"/>
                  </a:lnTo>
                  <a:lnTo>
                    <a:pt x="5106" y="31836"/>
                  </a:lnTo>
                  <a:lnTo>
                    <a:pt x="10212" y="22040"/>
                  </a:lnTo>
                  <a:lnTo>
                    <a:pt x="20425" y="12244"/>
                  </a:lnTo>
                  <a:lnTo>
                    <a:pt x="28085" y="7346"/>
                  </a:lnTo>
                  <a:lnTo>
                    <a:pt x="40851" y="0"/>
                  </a:lnTo>
                  <a:lnTo>
                    <a:pt x="40851" y="0"/>
                  </a:lnTo>
                  <a:lnTo>
                    <a:pt x="53617" y="0"/>
                  </a:lnTo>
                  <a:lnTo>
                    <a:pt x="61276" y="0"/>
                  </a:lnTo>
                  <a:lnTo>
                    <a:pt x="74042" y="0"/>
                  </a:lnTo>
                  <a:lnTo>
                    <a:pt x="86808" y="7346"/>
                  </a:lnTo>
                  <a:lnTo>
                    <a:pt x="97021" y="12244"/>
                  </a:lnTo>
                  <a:lnTo>
                    <a:pt x="104680" y="22040"/>
                  </a:lnTo>
                  <a:lnTo>
                    <a:pt x="112340" y="29387"/>
                  </a:lnTo>
                  <a:lnTo>
                    <a:pt x="117446" y="41632"/>
                  </a:lnTo>
                  <a:lnTo>
                    <a:pt x="117446" y="416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4" name="Google Shape;704;p25"/>
            <p:cNvSpPr/>
            <p:nvPr/>
          </p:nvSpPr>
          <p:spPr>
            <a:xfrm>
              <a:off x="1715" y="1553"/>
              <a:ext cx="49" cy="49"/>
            </a:xfrm>
            <a:custGeom>
              <a:rect b="b" l="l" r="r" t="t"/>
              <a:pathLst>
                <a:path extrusionOk="0" h="120000" w="120000">
                  <a:moveTo>
                    <a:pt x="117551" y="39183"/>
                  </a:moveTo>
                  <a:lnTo>
                    <a:pt x="117551" y="39183"/>
                  </a:lnTo>
                  <a:lnTo>
                    <a:pt x="119999" y="51428"/>
                  </a:lnTo>
                  <a:lnTo>
                    <a:pt x="119999" y="63673"/>
                  </a:lnTo>
                  <a:lnTo>
                    <a:pt x="117551" y="75918"/>
                  </a:lnTo>
                  <a:lnTo>
                    <a:pt x="115102" y="83265"/>
                  </a:lnTo>
                  <a:lnTo>
                    <a:pt x="107755" y="95510"/>
                  </a:lnTo>
                  <a:lnTo>
                    <a:pt x="100408" y="102857"/>
                  </a:lnTo>
                  <a:lnTo>
                    <a:pt x="90612" y="110204"/>
                  </a:lnTo>
                  <a:lnTo>
                    <a:pt x="78367" y="117551"/>
                  </a:lnTo>
                  <a:lnTo>
                    <a:pt x="78367" y="117551"/>
                  </a:lnTo>
                  <a:lnTo>
                    <a:pt x="68571" y="119999"/>
                  </a:lnTo>
                  <a:lnTo>
                    <a:pt x="56326" y="119999"/>
                  </a:lnTo>
                  <a:lnTo>
                    <a:pt x="44081" y="117551"/>
                  </a:lnTo>
                  <a:lnTo>
                    <a:pt x="31836" y="112653"/>
                  </a:lnTo>
                  <a:lnTo>
                    <a:pt x="24489" y="107755"/>
                  </a:lnTo>
                  <a:lnTo>
                    <a:pt x="14693" y="97959"/>
                  </a:lnTo>
                  <a:lnTo>
                    <a:pt x="4897" y="90612"/>
                  </a:lnTo>
                  <a:lnTo>
                    <a:pt x="2448" y="78367"/>
                  </a:lnTo>
                  <a:lnTo>
                    <a:pt x="2448" y="78367"/>
                  </a:lnTo>
                  <a:lnTo>
                    <a:pt x="0" y="66122"/>
                  </a:lnTo>
                  <a:lnTo>
                    <a:pt x="0" y="53877"/>
                  </a:lnTo>
                  <a:lnTo>
                    <a:pt x="0" y="44081"/>
                  </a:lnTo>
                  <a:lnTo>
                    <a:pt x="4897" y="31836"/>
                  </a:lnTo>
                  <a:lnTo>
                    <a:pt x="12244" y="22040"/>
                  </a:lnTo>
                  <a:lnTo>
                    <a:pt x="19591" y="14693"/>
                  </a:lnTo>
                  <a:lnTo>
                    <a:pt x="29387" y="7346"/>
                  </a:lnTo>
                  <a:lnTo>
                    <a:pt x="41632" y="2448"/>
                  </a:lnTo>
                  <a:lnTo>
                    <a:pt x="41632" y="2448"/>
                  </a:lnTo>
                  <a:lnTo>
                    <a:pt x="53877" y="0"/>
                  </a:lnTo>
                  <a:lnTo>
                    <a:pt x="63673" y="0"/>
                  </a:lnTo>
                  <a:lnTo>
                    <a:pt x="75918" y="0"/>
                  </a:lnTo>
                  <a:lnTo>
                    <a:pt x="88163" y="4897"/>
                  </a:lnTo>
                  <a:lnTo>
                    <a:pt x="97959" y="9795"/>
                  </a:lnTo>
                  <a:lnTo>
                    <a:pt x="105306" y="19591"/>
                  </a:lnTo>
                  <a:lnTo>
                    <a:pt x="112653" y="29387"/>
                  </a:lnTo>
                  <a:lnTo>
                    <a:pt x="117551" y="39183"/>
                  </a:lnTo>
                  <a:lnTo>
                    <a:pt x="117551" y="391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5" name="Google Shape;705;p25"/>
            <p:cNvSpPr/>
            <p:nvPr/>
          </p:nvSpPr>
          <p:spPr>
            <a:xfrm>
              <a:off x="1392" y="1682"/>
              <a:ext cx="66" cy="59"/>
            </a:xfrm>
            <a:custGeom>
              <a:rect b="b" l="l" r="r" t="t"/>
              <a:pathLst>
                <a:path extrusionOk="0" h="120000" w="120000">
                  <a:moveTo>
                    <a:pt x="118181" y="38644"/>
                  </a:moveTo>
                  <a:lnTo>
                    <a:pt x="118181" y="38644"/>
                  </a:lnTo>
                  <a:lnTo>
                    <a:pt x="120000" y="48813"/>
                  </a:lnTo>
                  <a:lnTo>
                    <a:pt x="120000" y="61016"/>
                  </a:lnTo>
                  <a:lnTo>
                    <a:pt x="118181" y="73220"/>
                  </a:lnTo>
                  <a:lnTo>
                    <a:pt x="112727" y="85423"/>
                  </a:lnTo>
                  <a:lnTo>
                    <a:pt x="107272" y="95593"/>
                  </a:lnTo>
                  <a:lnTo>
                    <a:pt x="98181" y="103728"/>
                  </a:lnTo>
                  <a:lnTo>
                    <a:pt x="87272" y="109830"/>
                  </a:lnTo>
                  <a:lnTo>
                    <a:pt x="76363" y="117966"/>
                  </a:lnTo>
                  <a:lnTo>
                    <a:pt x="76363" y="117966"/>
                  </a:lnTo>
                  <a:lnTo>
                    <a:pt x="65454" y="120000"/>
                  </a:lnTo>
                  <a:lnTo>
                    <a:pt x="52727" y="120000"/>
                  </a:lnTo>
                  <a:lnTo>
                    <a:pt x="41818" y="120000"/>
                  </a:lnTo>
                  <a:lnTo>
                    <a:pt x="30909" y="115932"/>
                  </a:lnTo>
                  <a:lnTo>
                    <a:pt x="20000" y="109830"/>
                  </a:lnTo>
                  <a:lnTo>
                    <a:pt x="12727" y="103728"/>
                  </a:lnTo>
                  <a:lnTo>
                    <a:pt x="7272" y="93559"/>
                  </a:lnTo>
                  <a:lnTo>
                    <a:pt x="1818" y="83389"/>
                  </a:lnTo>
                  <a:lnTo>
                    <a:pt x="1818" y="83389"/>
                  </a:lnTo>
                  <a:lnTo>
                    <a:pt x="0" y="71186"/>
                  </a:lnTo>
                  <a:lnTo>
                    <a:pt x="0" y="58983"/>
                  </a:lnTo>
                  <a:lnTo>
                    <a:pt x="1818" y="46779"/>
                  </a:lnTo>
                  <a:lnTo>
                    <a:pt x="7272" y="36610"/>
                  </a:lnTo>
                  <a:lnTo>
                    <a:pt x="12727" y="26440"/>
                  </a:lnTo>
                  <a:lnTo>
                    <a:pt x="21818" y="18305"/>
                  </a:lnTo>
                  <a:lnTo>
                    <a:pt x="30909" y="10169"/>
                  </a:lnTo>
                  <a:lnTo>
                    <a:pt x="43636" y="6101"/>
                  </a:lnTo>
                  <a:lnTo>
                    <a:pt x="43636" y="6101"/>
                  </a:lnTo>
                  <a:lnTo>
                    <a:pt x="54545" y="2033"/>
                  </a:lnTo>
                  <a:lnTo>
                    <a:pt x="67272" y="0"/>
                  </a:lnTo>
                  <a:lnTo>
                    <a:pt x="78181" y="2033"/>
                  </a:lnTo>
                  <a:lnTo>
                    <a:pt x="89090" y="6101"/>
                  </a:lnTo>
                  <a:lnTo>
                    <a:pt x="98181" y="10169"/>
                  </a:lnTo>
                  <a:lnTo>
                    <a:pt x="107272" y="20338"/>
                  </a:lnTo>
                  <a:lnTo>
                    <a:pt x="112727" y="26440"/>
                  </a:lnTo>
                  <a:lnTo>
                    <a:pt x="118181" y="38644"/>
                  </a:lnTo>
                  <a:lnTo>
                    <a:pt x="118181" y="38644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6" name="Google Shape;706;p25"/>
            <p:cNvSpPr/>
            <p:nvPr/>
          </p:nvSpPr>
          <p:spPr>
            <a:xfrm>
              <a:off x="1824" y="1526"/>
              <a:ext cx="68" cy="59"/>
            </a:xfrm>
            <a:custGeom>
              <a:rect b="b" l="l" r="r" t="t"/>
              <a:pathLst>
                <a:path extrusionOk="0" h="120000" w="120000">
                  <a:moveTo>
                    <a:pt x="116470" y="38644"/>
                  </a:moveTo>
                  <a:lnTo>
                    <a:pt x="116470" y="38644"/>
                  </a:lnTo>
                  <a:lnTo>
                    <a:pt x="120000" y="50847"/>
                  </a:lnTo>
                  <a:lnTo>
                    <a:pt x="116470" y="61016"/>
                  </a:lnTo>
                  <a:lnTo>
                    <a:pt x="114705" y="73220"/>
                  </a:lnTo>
                  <a:lnTo>
                    <a:pt x="111176" y="85423"/>
                  </a:lnTo>
                  <a:lnTo>
                    <a:pt x="104117" y="95593"/>
                  </a:lnTo>
                  <a:lnTo>
                    <a:pt x="95294" y="103728"/>
                  </a:lnTo>
                  <a:lnTo>
                    <a:pt x="88235" y="109830"/>
                  </a:lnTo>
                  <a:lnTo>
                    <a:pt x="74117" y="117966"/>
                  </a:lnTo>
                  <a:lnTo>
                    <a:pt x="74117" y="117966"/>
                  </a:lnTo>
                  <a:lnTo>
                    <a:pt x="63529" y="120000"/>
                  </a:lnTo>
                  <a:lnTo>
                    <a:pt x="51176" y="120000"/>
                  </a:lnTo>
                  <a:lnTo>
                    <a:pt x="40588" y="120000"/>
                  </a:lnTo>
                  <a:lnTo>
                    <a:pt x="30000" y="115932"/>
                  </a:lnTo>
                  <a:lnTo>
                    <a:pt x="21176" y="109830"/>
                  </a:lnTo>
                  <a:lnTo>
                    <a:pt x="14117" y="103728"/>
                  </a:lnTo>
                  <a:lnTo>
                    <a:pt x="7058" y="93559"/>
                  </a:lnTo>
                  <a:lnTo>
                    <a:pt x="3529" y="83389"/>
                  </a:lnTo>
                  <a:lnTo>
                    <a:pt x="3529" y="83389"/>
                  </a:lnTo>
                  <a:lnTo>
                    <a:pt x="0" y="71186"/>
                  </a:lnTo>
                  <a:lnTo>
                    <a:pt x="0" y="58983"/>
                  </a:lnTo>
                  <a:lnTo>
                    <a:pt x="3529" y="48813"/>
                  </a:lnTo>
                  <a:lnTo>
                    <a:pt x="7058" y="36610"/>
                  </a:lnTo>
                  <a:lnTo>
                    <a:pt x="14117" y="26440"/>
                  </a:lnTo>
                  <a:lnTo>
                    <a:pt x="21176" y="18305"/>
                  </a:lnTo>
                  <a:lnTo>
                    <a:pt x="31764" y="10169"/>
                  </a:lnTo>
                  <a:lnTo>
                    <a:pt x="42352" y="6101"/>
                  </a:lnTo>
                  <a:lnTo>
                    <a:pt x="42352" y="6101"/>
                  </a:lnTo>
                  <a:lnTo>
                    <a:pt x="56470" y="2033"/>
                  </a:lnTo>
                  <a:lnTo>
                    <a:pt x="67058" y="0"/>
                  </a:lnTo>
                  <a:lnTo>
                    <a:pt x="77647" y="2033"/>
                  </a:lnTo>
                  <a:lnTo>
                    <a:pt x="88235" y="6101"/>
                  </a:lnTo>
                  <a:lnTo>
                    <a:pt x="98823" y="12203"/>
                  </a:lnTo>
                  <a:lnTo>
                    <a:pt x="104117" y="20338"/>
                  </a:lnTo>
                  <a:lnTo>
                    <a:pt x="111176" y="26440"/>
                  </a:lnTo>
                  <a:lnTo>
                    <a:pt x="116470" y="38644"/>
                  </a:lnTo>
                  <a:lnTo>
                    <a:pt x="116470" y="38644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7" name="Google Shape;707;p25"/>
            <p:cNvSpPr/>
            <p:nvPr/>
          </p:nvSpPr>
          <p:spPr>
            <a:xfrm>
              <a:off x="0" y="2371"/>
              <a:ext cx="1196" cy="147"/>
            </a:xfrm>
            <a:custGeom>
              <a:rect b="b" l="l" r="r" t="t"/>
              <a:pathLst>
                <a:path extrusionOk="0" h="120000" w="120000">
                  <a:moveTo>
                    <a:pt x="119899" y="17142"/>
                  </a:moveTo>
                  <a:lnTo>
                    <a:pt x="119899" y="17142"/>
                  </a:lnTo>
                  <a:lnTo>
                    <a:pt x="117391" y="15510"/>
                  </a:lnTo>
                  <a:lnTo>
                    <a:pt x="114682" y="14693"/>
                  </a:lnTo>
                  <a:lnTo>
                    <a:pt x="113377" y="13061"/>
                  </a:lnTo>
                  <a:lnTo>
                    <a:pt x="112073" y="10612"/>
                  </a:lnTo>
                  <a:lnTo>
                    <a:pt x="110769" y="8163"/>
                  </a:lnTo>
                  <a:lnTo>
                    <a:pt x="109565" y="3265"/>
                  </a:lnTo>
                  <a:lnTo>
                    <a:pt x="109565" y="3265"/>
                  </a:lnTo>
                  <a:lnTo>
                    <a:pt x="108862" y="816"/>
                  </a:lnTo>
                  <a:lnTo>
                    <a:pt x="108060" y="0"/>
                  </a:lnTo>
                  <a:lnTo>
                    <a:pt x="107458" y="0"/>
                  </a:lnTo>
                  <a:lnTo>
                    <a:pt x="106755" y="816"/>
                  </a:lnTo>
                  <a:lnTo>
                    <a:pt x="106153" y="3265"/>
                  </a:lnTo>
                  <a:lnTo>
                    <a:pt x="105451" y="4897"/>
                  </a:lnTo>
                  <a:lnTo>
                    <a:pt x="104147" y="10612"/>
                  </a:lnTo>
                  <a:lnTo>
                    <a:pt x="101337" y="26122"/>
                  </a:lnTo>
                  <a:lnTo>
                    <a:pt x="100033" y="32653"/>
                  </a:lnTo>
                  <a:lnTo>
                    <a:pt x="98729" y="37551"/>
                  </a:lnTo>
                  <a:lnTo>
                    <a:pt x="98729" y="37551"/>
                  </a:lnTo>
                  <a:lnTo>
                    <a:pt x="97224" y="40816"/>
                  </a:lnTo>
                  <a:lnTo>
                    <a:pt x="95719" y="43265"/>
                  </a:lnTo>
                  <a:lnTo>
                    <a:pt x="94113" y="44081"/>
                  </a:lnTo>
                  <a:lnTo>
                    <a:pt x="92709" y="45714"/>
                  </a:lnTo>
                  <a:lnTo>
                    <a:pt x="89698" y="45714"/>
                  </a:lnTo>
                  <a:lnTo>
                    <a:pt x="86688" y="43265"/>
                  </a:lnTo>
                  <a:lnTo>
                    <a:pt x="86688" y="43265"/>
                  </a:lnTo>
                  <a:lnTo>
                    <a:pt x="83578" y="42448"/>
                  </a:lnTo>
                  <a:lnTo>
                    <a:pt x="80769" y="41632"/>
                  </a:lnTo>
                  <a:lnTo>
                    <a:pt x="74849" y="40816"/>
                  </a:lnTo>
                  <a:lnTo>
                    <a:pt x="74849" y="40816"/>
                  </a:lnTo>
                  <a:lnTo>
                    <a:pt x="68929" y="39183"/>
                  </a:lnTo>
                  <a:lnTo>
                    <a:pt x="63010" y="39183"/>
                  </a:lnTo>
                  <a:lnTo>
                    <a:pt x="60000" y="39183"/>
                  </a:lnTo>
                  <a:lnTo>
                    <a:pt x="57090" y="40816"/>
                  </a:lnTo>
                  <a:lnTo>
                    <a:pt x="54080" y="42448"/>
                  </a:lnTo>
                  <a:lnTo>
                    <a:pt x="51170" y="45714"/>
                  </a:lnTo>
                  <a:lnTo>
                    <a:pt x="51170" y="45714"/>
                  </a:lnTo>
                  <a:lnTo>
                    <a:pt x="48361" y="50612"/>
                  </a:lnTo>
                  <a:lnTo>
                    <a:pt x="45451" y="55510"/>
                  </a:lnTo>
                  <a:lnTo>
                    <a:pt x="42541" y="62040"/>
                  </a:lnTo>
                  <a:lnTo>
                    <a:pt x="39732" y="70204"/>
                  </a:lnTo>
                  <a:lnTo>
                    <a:pt x="34013" y="83265"/>
                  </a:lnTo>
                  <a:lnTo>
                    <a:pt x="31103" y="90612"/>
                  </a:lnTo>
                  <a:lnTo>
                    <a:pt x="28294" y="95510"/>
                  </a:lnTo>
                  <a:lnTo>
                    <a:pt x="28294" y="95510"/>
                  </a:lnTo>
                  <a:lnTo>
                    <a:pt x="24682" y="100408"/>
                  </a:lnTo>
                  <a:lnTo>
                    <a:pt x="22976" y="101224"/>
                  </a:lnTo>
                  <a:lnTo>
                    <a:pt x="21170" y="102040"/>
                  </a:lnTo>
                  <a:lnTo>
                    <a:pt x="19565" y="102040"/>
                  </a:lnTo>
                  <a:lnTo>
                    <a:pt x="17759" y="102040"/>
                  </a:lnTo>
                  <a:lnTo>
                    <a:pt x="15953" y="100408"/>
                  </a:lnTo>
                  <a:lnTo>
                    <a:pt x="14247" y="97959"/>
                  </a:lnTo>
                  <a:lnTo>
                    <a:pt x="12441" y="94693"/>
                  </a:lnTo>
                  <a:lnTo>
                    <a:pt x="10735" y="89795"/>
                  </a:lnTo>
                  <a:lnTo>
                    <a:pt x="8929" y="83265"/>
                  </a:lnTo>
                  <a:lnTo>
                    <a:pt x="7123" y="76734"/>
                  </a:lnTo>
                  <a:lnTo>
                    <a:pt x="5418" y="67755"/>
                  </a:lnTo>
                  <a:lnTo>
                    <a:pt x="3612" y="57959"/>
                  </a:lnTo>
                  <a:lnTo>
                    <a:pt x="1906" y="46530"/>
                  </a:lnTo>
                  <a:lnTo>
                    <a:pt x="200" y="33469"/>
                  </a:lnTo>
                  <a:lnTo>
                    <a:pt x="200" y="33469"/>
                  </a:lnTo>
                  <a:lnTo>
                    <a:pt x="100" y="33469"/>
                  </a:lnTo>
                  <a:lnTo>
                    <a:pt x="0" y="35918"/>
                  </a:lnTo>
                  <a:lnTo>
                    <a:pt x="0" y="42448"/>
                  </a:lnTo>
                  <a:lnTo>
                    <a:pt x="0" y="48979"/>
                  </a:lnTo>
                  <a:lnTo>
                    <a:pt x="100" y="53061"/>
                  </a:lnTo>
                  <a:lnTo>
                    <a:pt x="100" y="53061"/>
                  </a:lnTo>
                  <a:lnTo>
                    <a:pt x="1605" y="63673"/>
                  </a:lnTo>
                  <a:lnTo>
                    <a:pt x="2909" y="72653"/>
                  </a:lnTo>
                  <a:lnTo>
                    <a:pt x="4314" y="81632"/>
                  </a:lnTo>
                  <a:lnTo>
                    <a:pt x="5618" y="89795"/>
                  </a:lnTo>
                  <a:lnTo>
                    <a:pt x="7123" y="95510"/>
                  </a:lnTo>
                  <a:lnTo>
                    <a:pt x="8528" y="101224"/>
                  </a:lnTo>
                  <a:lnTo>
                    <a:pt x="9832" y="106122"/>
                  </a:lnTo>
                  <a:lnTo>
                    <a:pt x="11337" y="110204"/>
                  </a:lnTo>
                  <a:lnTo>
                    <a:pt x="12742" y="112653"/>
                  </a:lnTo>
                  <a:lnTo>
                    <a:pt x="14147" y="115918"/>
                  </a:lnTo>
                  <a:lnTo>
                    <a:pt x="16956" y="119183"/>
                  </a:lnTo>
                  <a:lnTo>
                    <a:pt x="19765" y="120000"/>
                  </a:lnTo>
                  <a:lnTo>
                    <a:pt x="22575" y="120000"/>
                  </a:lnTo>
                  <a:lnTo>
                    <a:pt x="22575" y="120000"/>
                  </a:lnTo>
                  <a:lnTo>
                    <a:pt x="25384" y="117551"/>
                  </a:lnTo>
                  <a:lnTo>
                    <a:pt x="28193" y="114285"/>
                  </a:lnTo>
                  <a:lnTo>
                    <a:pt x="31103" y="109387"/>
                  </a:lnTo>
                  <a:lnTo>
                    <a:pt x="33812" y="102040"/>
                  </a:lnTo>
                  <a:lnTo>
                    <a:pt x="39531" y="87346"/>
                  </a:lnTo>
                  <a:lnTo>
                    <a:pt x="42441" y="80816"/>
                  </a:lnTo>
                  <a:lnTo>
                    <a:pt x="45150" y="75102"/>
                  </a:lnTo>
                  <a:lnTo>
                    <a:pt x="45150" y="75102"/>
                  </a:lnTo>
                  <a:lnTo>
                    <a:pt x="48160" y="68571"/>
                  </a:lnTo>
                  <a:lnTo>
                    <a:pt x="51070" y="65306"/>
                  </a:lnTo>
                  <a:lnTo>
                    <a:pt x="54080" y="62040"/>
                  </a:lnTo>
                  <a:lnTo>
                    <a:pt x="56989" y="60408"/>
                  </a:lnTo>
                  <a:lnTo>
                    <a:pt x="60000" y="58775"/>
                  </a:lnTo>
                  <a:lnTo>
                    <a:pt x="62909" y="57959"/>
                  </a:lnTo>
                  <a:lnTo>
                    <a:pt x="68929" y="58775"/>
                  </a:lnTo>
                  <a:lnTo>
                    <a:pt x="74849" y="61224"/>
                  </a:lnTo>
                  <a:lnTo>
                    <a:pt x="80769" y="62857"/>
                  </a:lnTo>
                  <a:lnTo>
                    <a:pt x="86688" y="65306"/>
                  </a:lnTo>
                  <a:lnTo>
                    <a:pt x="89498" y="65306"/>
                  </a:lnTo>
                  <a:lnTo>
                    <a:pt x="92508" y="65306"/>
                  </a:lnTo>
                  <a:lnTo>
                    <a:pt x="92508" y="65306"/>
                  </a:lnTo>
                  <a:lnTo>
                    <a:pt x="94314" y="63673"/>
                  </a:lnTo>
                  <a:lnTo>
                    <a:pt x="96120" y="62040"/>
                  </a:lnTo>
                  <a:lnTo>
                    <a:pt x="97826" y="57959"/>
                  </a:lnTo>
                  <a:lnTo>
                    <a:pt x="99632" y="53877"/>
                  </a:lnTo>
                  <a:lnTo>
                    <a:pt x="99632" y="53877"/>
                  </a:lnTo>
                  <a:lnTo>
                    <a:pt x="100535" y="50612"/>
                  </a:lnTo>
                  <a:lnTo>
                    <a:pt x="101337" y="46530"/>
                  </a:lnTo>
                  <a:lnTo>
                    <a:pt x="103043" y="37551"/>
                  </a:lnTo>
                  <a:lnTo>
                    <a:pt x="104749" y="28571"/>
                  </a:lnTo>
                  <a:lnTo>
                    <a:pt x="105551" y="24489"/>
                  </a:lnTo>
                  <a:lnTo>
                    <a:pt x="106354" y="21224"/>
                  </a:lnTo>
                  <a:lnTo>
                    <a:pt x="106354" y="21224"/>
                  </a:lnTo>
                  <a:lnTo>
                    <a:pt x="107257" y="19591"/>
                  </a:lnTo>
                  <a:lnTo>
                    <a:pt x="108060" y="19591"/>
                  </a:lnTo>
                  <a:lnTo>
                    <a:pt x="108963" y="21224"/>
                  </a:lnTo>
                  <a:lnTo>
                    <a:pt x="109765" y="22857"/>
                  </a:lnTo>
                  <a:lnTo>
                    <a:pt x="111471" y="28571"/>
                  </a:lnTo>
                  <a:lnTo>
                    <a:pt x="112274" y="31020"/>
                  </a:lnTo>
                  <a:lnTo>
                    <a:pt x="113177" y="32653"/>
                  </a:lnTo>
                  <a:lnTo>
                    <a:pt x="113177" y="32653"/>
                  </a:lnTo>
                  <a:lnTo>
                    <a:pt x="114882" y="34285"/>
                  </a:lnTo>
                  <a:lnTo>
                    <a:pt x="116488" y="35918"/>
                  </a:lnTo>
                  <a:lnTo>
                    <a:pt x="119899" y="36734"/>
                  </a:lnTo>
                  <a:lnTo>
                    <a:pt x="119899" y="36734"/>
                  </a:lnTo>
                  <a:lnTo>
                    <a:pt x="119899" y="35918"/>
                  </a:lnTo>
                  <a:lnTo>
                    <a:pt x="120000" y="33469"/>
                  </a:lnTo>
                  <a:lnTo>
                    <a:pt x="120000" y="26938"/>
                  </a:lnTo>
                  <a:lnTo>
                    <a:pt x="120000" y="19591"/>
                  </a:lnTo>
                  <a:lnTo>
                    <a:pt x="120000" y="17959"/>
                  </a:lnTo>
                  <a:lnTo>
                    <a:pt x="119899" y="17142"/>
                  </a:lnTo>
                  <a:lnTo>
                    <a:pt x="119899" y="171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8" name="Google Shape;708;p25"/>
            <p:cNvSpPr/>
            <p:nvPr/>
          </p:nvSpPr>
          <p:spPr>
            <a:xfrm>
              <a:off x="4780" y="2279"/>
              <a:ext cx="980" cy="148"/>
            </a:xfrm>
            <a:custGeom>
              <a:rect b="b" l="l" r="r" t="t"/>
              <a:pathLst>
                <a:path extrusionOk="0" h="120000" w="120000">
                  <a:moveTo>
                    <a:pt x="119877" y="16216"/>
                  </a:moveTo>
                  <a:lnTo>
                    <a:pt x="119877" y="16216"/>
                  </a:lnTo>
                  <a:lnTo>
                    <a:pt x="117306" y="16216"/>
                  </a:lnTo>
                  <a:lnTo>
                    <a:pt x="114734" y="14594"/>
                  </a:lnTo>
                  <a:lnTo>
                    <a:pt x="113387" y="13783"/>
                  </a:lnTo>
                  <a:lnTo>
                    <a:pt x="112040" y="10540"/>
                  </a:lnTo>
                  <a:lnTo>
                    <a:pt x="110693" y="7297"/>
                  </a:lnTo>
                  <a:lnTo>
                    <a:pt x="109591" y="2432"/>
                  </a:lnTo>
                  <a:lnTo>
                    <a:pt x="109591" y="2432"/>
                  </a:lnTo>
                  <a:lnTo>
                    <a:pt x="108857" y="810"/>
                  </a:lnTo>
                  <a:lnTo>
                    <a:pt x="108122" y="0"/>
                  </a:lnTo>
                  <a:lnTo>
                    <a:pt x="107510" y="0"/>
                  </a:lnTo>
                  <a:lnTo>
                    <a:pt x="106775" y="810"/>
                  </a:lnTo>
                  <a:lnTo>
                    <a:pt x="106163" y="2432"/>
                  </a:lnTo>
                  <a:lnTo>
                    <a:pt x="105428" y="4864"/>
                  </a:lnTo>
                  <a:lnTo>
                    <a:pt x="104081" y="11351"/>
                  </a:lnTo>
                  <a:lnTo>
                    <a:pt x="101265" y="25135"/>
                  </a:lnTo>
                  <a:lnTo>
                    <a:pt x="100040" y="31621"/>
                  </a:lnTo>
                  <a:lnTo>
                    <a:pt x="98693" y="36486"/>
                  </a:lnTo>
                  <a:lnTo>
                    <a:pt x="98693" y="36486"/>
                  </a:lnTo>
                  <a:lnTo>
                    <a:pt x="97224" y="40540"/>
                  </a:lnTo>
                  <a:lnTo>
                    <a:pt x="95755" y="42972"/>
                  </a:lnTo>
                  <a:lnTo>
                    <a:pt x="94163" y="44594"/>
                  </a:lnTo>
                  <a:lnTo>
                    <a:pt x="92693" y="44594"/>
                  </a:lnTo>
                  <a:lnTo>
                    <a:pt x="89510" y="44594"/>
                  </a:lnTo>
                  <a:lnTo>
                    <a:pt x="86571" y="43783"/>
                  </a:lnTo>
                  <a:lnTo>
                    <a:pt x="86571" y="43783"/>
                  </a:lnTo>
                  <a:lnTo>
                    <a:pt x="83632" y="42972"/>
                  </a:lnTo>
                  <a:lnTo>
                    <a:pt x="80693" y="41351"/>
                  </a:lnTo>
                  <a:lnTo>
                    <a:pt x="74816" y="40540"/>
                  </a:lnTo>
                  <a:lnTo>
                    <a:pt x="74816" y="40540"/>
                  </a:lnTo>
                  <a:lnTo>
                    <a:pt x="68816" y="39729"/>
                  </a:lnTo>
                  <a:lnTo>
                    <a:pt x="62938" y="38918"/>
                  </a:lnTo>
                  <a:lnTo>
                    <a:pt x="60000" y="39729"/>
                  </a:lnTo>
                  <a:lnTo>
                    <a:pt x="57061" y="40540"/>
                  </a:lnTo>
                  <a:lnTo>
                    <a:pt x="54122" y="42972"/>
                  </a:lnTo>
                  <a:lnTo>
                    <a:pt x="51183" y="45405"/>
                  </a:lnTo>
                  <a:lnTo>
                    <a:pt x="51183" y="45405"/>
                  </a:lnTo>
                  <a:lnTo>
                    <a:pt x="48244" y="49459"/>
                  </a:lnTo>
                  <a:lnTo>
                    <a:pt x="45428" y="55135"/>
                  </a:lnTo>
                  <a:lnTo>
                    <a:pt x="42612" y="62432"/>
                  </a:lnTo>
                  <a:lnTo>
                    <a:pt x="39673" y="68918"/>
                  </a:lnTo>
                  <a:lnTo>
                    <a:pt x="33918" y="83513"/>
                  </a:lnTo>
                  <a:lnTo>
                    <a:pt x="31224" y="90000"/>
                  </a:lnTo>
                  <a:lnTo>
                    <a:pt x="28285" y="95675"/>
                  </a:lnTo>
                  <a:lnTo>
                    <a:pt x="28285" y="95675"/>
                  </a:lnTo>
                  <a:lnTo>
                    <a:pt x="24734" y="98918"/>
                  </a:lnTo>
                  <a:lnTo>
                    <a:pt x="22897" y="101351"/>
                  </a:lnTo>
                  <a:lnTo>
                    <a:pt x="21183" y="102162"/>
                  </a:lnTo>
                  <a:lnTo>
                    <a:pt x="19469" y="102162"/>
                  </a:lnTo>
                  <a:lnTo>
                    <a:pt x="17632" y="101351"/>
                  </a:lnTo>
                  <a:lnTo>
                    <a:pt x="15918" y="100540"/>
                  </a:lnTo>
                  <a:lnTo>
                    <a:pt x="14081" y="98108"/>
                  </a:lnTo>
                  <a:lnTo>
                    <a:pt x="12367" y="94054"/>
                  </a:lnTo>
                  <a:lnTo>
                    <a:pt x="10775" y="89189"/>
                  </a:lnTo>
                  <a:lnTo>
                    <a:pt x="8938" y="83513"/>
                  </a:lnTo>
                  <a:lnTo>
                    <a:pt x="7224" y="77027"/>
                  </a:lnTo>
                  <a:lnTo>
                    <a:pt x="5387" y="68108"/>
                  </a:lnTo>
                  <a:lnTo>
                    <a:pt x="3673" y="58378"/>
                  </a:lnTo>
                  <a:lnTo>
                    <a:pt x="1959" y="46216"/>
                  </a:lnTo>
                  <a:lnTo>
                    <a:pt x="122" y="34054"/>
                  </a:lnTo>
                  <a:lnTo>
                    <a:pt x="122" y="34054"/>
                  </a:lnTo>
                  <a:lnTo>
                    <a:pt x="122" y="34054"/>
                  </a:lnTo>
                  <a:lnTo>
                    <a:pt x="0" y="35675"/>
                  </a:lnTo>
                  <a:lnTo>
                    <a:pt x="0" y="42972"/>
                  </a:lnTo>
                  <a:lnTo>
                    <a:pt x="0" y="49459"/>
                  </a:lnTo>
                  <a:lnTo>
                    <a:pt x="122" y="53513"/>
                  </a:lnTo>
                  <a:lnTo>
                    <a:pt x="122" y="53513"/>
                  </a:lnTo>
                  <a:lnTo>
                    <a:pt x="1469" y="64054"/>
                  </a:lnTo>
                  <a:lnTo>
                    <a:pt x="2938" y="72972"/>
                  </a:lnTo>
                  <a:lnTo>
                    <a:pt x="4285" y="81891"/>
                  </a:lnTo>
                  <a:lnTo>
                    <a:pt x="5755" y="89189"/>
                  </a:lnTo>
                  <a:lnTo>
                    <a:pt x="7102" y="95675"/>
                  </a:lnTo>
                  <a:lnTo>
                    <a:pt x="8571" y="101351"/>
                  </a:lnTo>
                  <a:lnTo>
                    <a:pt x="9795" y="106216"/>
                  </a:lnTo>
                  <a:lnTo>
                    <a:pt x="11265" y="110270"/>
                  </a:lnTo>
                  <a:lnTo>
                    <a:pt x="12612" y="112702"/>
                  </a:lnTo>
                  <a:lnTo>
                    <a:pt x="14081" y="115945"/>
                  </a:lnTo>
                  <a:lnTo>
                    <a:pt x="16897" y="118378"/>
                  </a:lnTo>
                  <a:lnTo>
                    <a:pt x="19714" y="120000"/>
                  </a:lnTo>
                  <a:lnTo>
                    <a:pt x="22530" y="120000"/>
                  </a:lnTo>
                  <a:lnTo>
                    <a:pt x="22530" y="120000"/>
                  </a:lnTo>
                  <a:lnTo>
                    <a:pt x="25469" y="117567"/>
                  </a:lnTo>
                  <a:lnTo>
                    <a:pt x="28285" y="113513"/>
                  </a:lnTo>
                  <a:lnTo>
                    <a:pt x="30979" y="107837"/>
                  </a:lnTo>
                  <a:lnTo>
                    <a:pt x="33795" y="102162"/>
                  </a:lnTo>
                  <a:lnTo>
                    <a:pt x="39551" y="87567"/>
                  </a:lnTo>
                  <a:lnTo>
                    <a:pt x="42367" y="80270"/>
                  </a:lnTo>
                  <a:lnTo>
                    <a:pt x="45183" y="73783"/>
                  </a:lnTo>
                  <a:lnTo>
                    <a:pt x="45183" y="73783"/>
                  </a:lnTo>
                  <a:lnTo>
                    <a:pt x="48244" y="68918"/>
                  </a:lnTo>
                  <a:lnTo>
                    <a:pt x="51183" y="64864"/>
                  </a:lnTo>
                  <a:lnTo>
                    <a:pt x="54122" y="62432"/>
                  </a:lnTo>
                  <a:lnTo>
                    <a:pt x="57061" y="60000"/>
                  </a:lnTo>
                  <a:lnTo>
                    <a:pt x="60000" y="58378"/>
                  </a:lnTo>
                  <a:lnTo>
                    <a:pt x="62938" y="58378"/>
                  </a:lnTo>
                  <a:lnTo>
                    <a:pt x="68816" y="59189"/>
                  </a:lnTo>
                  <a:lnTo>
                    <a:pt x="74693" y="60000"/>
                  </a:lnTo>
                  <a:lnTo>
                    <a:pt x="80693" y="63243"/>
                  </a:lnTo>
                  <a:lnTo>
                    <a:pt x="86571" y="64054"/>
                  </a:lnTo>
                  <a:lnTo>
                    <a:pt x="89510" y="64864"/>
                  </a:lnTo>
                  <a:lnTo>
                    <a:pt x="92448" y="64054"/>
                  </a:lnTo>
                  <a:lnTo>
                    <a:pt x="92448" y="64054"/>
                  </a:lnTo>
                  <a:lnTo>
                    <a:pt x="94285" y="63243"/>
                  </a:lnTo>
                  <a:lnTo>
                    <a:pt x="96000" y="60810"/>
                  </a:lnTo>
                  <a:lnTo>
                    <a:pt x="97959" y="58378"/>
                  </a:lnTo>
                  <a:lnTo>
                    <a:pt x="99673" y="53513"/>
                  </a:lnTo>
                  <a:lnTo>
                    <a:pt x="99673" y="53513"/>
                  </a:lnTo>
                  <a:lnTo>
                    <a:pt x="100530" y="50270"/>
                  </a:lnTo>
                  <a:lnTo>
                    <a:pt x="101265" y="46216"/>
                  </a:lnTo>
                  <a:lnTo>
                    <a:pt x="103102" y="36486"/>
                  </a:lnTo>
                  <a:lnTo>
                    <a:pt x="104693" y="28378"/>
                  </a:lnTo>
                  <a:lnTo>
                    <a:pt x="105551" y="24324"/>
                  </a:lnTo>
                  <a:lnTo>
                    <a:pt x="106285" y="21081"/>
                  </a:lnTo>
                  <a:lnTo>
                    <a:pt x="106285" y="21081"/>
                  </a:lnTo>
                  <a:lnTo>
                    <a:pt x="107265" y="19459"/>
                  </a:lnTo>
                  <a:lnTo>
                    <a:pt x="108122" y="19459"/>
                  </a:lnTo>
                  <a:lnTo>
                    <a:pt x="108979" y="20270"/>
                  </a:lnTo>
                  <a:lnTo>
                    <a:pt x="109714" y="21891"/>
                  </a:lnTo>
                  <a:lnTo>
                    <a:pt x="111428" y="28378"/>
                  </a:lnTo>
                  <a:lnTo>
                    <a:pt x="112408" y="30000"/>
                  </a:lnTo>
                  <a:lnTo>
                    <a:pt x="113142" y="31621"/>
                  </a:lnTo>
                  <a:lnTo>
                    <a:pt x="113142" y="31621"/>
                  </a:lnTo>
                  <a:lnTo>
                    <a:pt x="114857" y="34054"/>
                  </a:lnTo>
                  <a:lnTo>
                    <a:pt x="116448" y="34864"/>
                  </a:lnTo>
                  <a:lnTo>
                    <a:pt x="119877" y="35675"/>
                  </a:lnTo>
                  <a:lnTo>
                    <a:pt x="119877" y="35675"/>
                  </a:lnTo>
                  <a:lnTo>
                    <a:pt x="120000" y="33243"/>
                  </a:lnTo>
                  <a:lnTo>
                    <a:pt x="120000" y="25945"/>
                  </a:lnTo>
                  <a:lnTo>
                    <a:pt x="120000" y="19459"/>
                  </a:lnTo>
                  <a:lnTo>
                    <a:pt x="119877" y="16216"/>
                  </a:lnTo>
                  <a:lnTo>
                    <a:pt x="119877" y="162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09" name="Google Shape;709;p25"/>
          <p:cNvSpPr/>
          <p:nvPr/>
        </p:nvSpPr>
        <p:spPr>
          <a:xfrm>
            <a:off x="2946250" y="381650"/>
            <a:ext cx="3155100" cy="8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Workstations</a:t>
            </a:r>
            <a:endParaRPr sz="36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710" name="Google Shape;710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6223" y="4133850"/>
            <a:ext cx="1818300" cy="2419347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5" name="Google Shape;715;p26"/>
          <p:cNvGrpSpPr/>
          <p:nvPr/>
        </p:nvGrpSpPr>
        <p:grpSpPr>
          <a:xfrm>
            <a:off x="500063" y="500063"/>
            <a:ext cx="8093075" cy="5953125"/>
            <a:chOff x="315" y="315"/>
            <a:chExt cx="5098" cy="3750"/>
          </a:xfrm>
        </p:grpSpPr>
        <p:sp>
          <p:nvSpPr>
            <p:cNvPr id="716" name="Google Shape;716;p26"/>
            <p:cNvSpPr/>
            <p:nvPr/>
          </p:nvSpPr>
          <p:spPr>
            <a:xfrm>
              <a:off x="2690" y="3483"/>
              <a:ext cx="330" cy="247"/>
            </a:xfrm>
            <a:custGeom>
              <a:rect b="b" l="l" r="r" t="t"/>
              <a:pathLst>
                <a:path extrusionOk="0" h="120000" w="120000">
                  <a:moveTo>
                    <a:pt x="118181" y="112712"/>
                  </a:moveTo>
                  <a:lnTo>
                    <a:pt x="118181" y="112712"/>
                  </a:lnTo>
                  <a:lnTo>
                    <a:pt x="109818" y="108340"/>
                  </a:lnTo>
                  <a:lnTo>
                    <a:pt x="101818" y="103967"/>
                  </a:lnTo>
                  <a:lnTo>
                    <a:pt x="94181" y="98623"/>
                  </a:lnTo>
                  <a:lnTo>
                    <a:pt x="86545" y="92307"/>
                  </a:lnTo>
                  <a:lnTo>
                    <a:pt x="72000" y="79190"/>
                  </a:lnTo>
                  <a:lnTo>
                    <a:pt x="57090" y="66558"/>
                  </a:lnTo>
                  <a:lnTo>
                    <a:pt x="57090" y="66558"/>
                  </a:lnTo>
                  <a:lnTo>
                    <a:pt x="42545" y="52955"/>
                  </a:lnTo>
                  <a:lnTo>
                    <a:pt x="35272" y="45668"/>
                  </a:lnTo>
                  <a:lnTo>
                    <a:pt x="28363" y="37408"/>
                  </a:lnTo>
                  <a:lnTo>
                    <a:pt x="22181" y="29149"/>
                  </a:lnTo>
                  <a:lnTo>
                    <a:pt x="15636" y="20890"/>
                  </a:lnTo>
                  <a:lnTo>
                    <a:pt x="10181" y="11659"/>
                  </a:lnTo>
                  <a:lnTo>
                    <a:pt x="5090" y="1457"/>
                  </a:lnTo>
                  <a:lnTo>
                    <a:pt x="5090" y="1457"/>
                  </a:lnTo>
                  <a:lnTo>
                    <a:pt x="4363" y="971"/>
                  </a:lnTo>
                  <a:lnTo>
                    <a:pt x="3272" y="0"/>
                  </a:lnTo>
                  <a:lnTo>
                    <a:pt x="2545" y="0"/>
                  </a:lnTo>
                  <a:lnTo>
                    <a:pt x="1454" y="971"/>
                  </a:lnTo>
                  <a:lnTo>
                    <a:pt x="363" y="1943"/>
                  </a:lnTo>
                  <a:lnTo>
                    <a:pt x="0" y="3400"/>
                  </a:lnTo>
                  <a:lnTo>
                    <a:pt x="0" y="4858"/>
                  </a:lnTo>
                  <a:lnTo>
                    <a:pt x="363" y="6315"/>
                  </a:lnTo>
                  <a:lnTo>
                    <a:pt x="363" y="6315"/>
                  </a:lnTo>
                  <a:lnTo>
                    <a:pt x="5454" y="16518"/>
                  </a:lnTo>
                  <a:lnTo>
                    <a:pt x="11636" y="25748"/>
                  </a:lnTo>
                  <a:lnTo>
                    <a:pt x="17454" y="34493"/>
                  </a:lnTo>
                  <a:lnTo>
                    <a:pt x="24363" y="42753"/>
                  </a:lnTo>
                  <a:lnTo>
                    <a:pt x="31272" y="51012"/>
                  </a:lnTo>
                  <a:lnTo>
                    <a:pt x="38909" y="58299"/>
                  </a:lnTo>
                  <a:lnTo>
                    <a:pt x="53454" y="72874"/>
                  </a:lnTo>
                  <a:lnTo>
                    <a:pt x="53454" y="72874"/>
                  </a:lnTo>
                  <a:lnTo>
                    <a:pt x="68363" y="85991"/>
                  </a:lnTo>
                  <a:lnTo>
                    <a:pt x="83636" y="99595"/>
                  </a:lnTo>
                  <a:lnTo>
                    <a:pt x="91272" y="105910"/>
                  </a:lnTo>
                  <a:lnTo>
                    <a:pt x="99272" y="111255"/>
                  </a:lnTo>
                  <a:lnTo>
                    <a:pt x="107272" y="116113"/>
                  </a:lnTo>
                  <a:lnTo>
                    <a:pt x="115636" y="120000"/>
                  </a:lnTo>
                  <a:lnTo>
                    <a:pt x="115636" y="120000"/>
                  </a:lnTo>
                  <a:lnTo>
                    <a:pt x="117090" y="120000"/>
                  </a:lnTo>
                  <a:lnTo>
                    <a:pt x="118181" y="119514"/>
                  </a:lnTo>
                  <a:lnTo>
                    <a:pt x="118909" y="118542"/>
                  </a:lnTo>
                  <a:lnTo>
                    <a:pt x="119636" y="117570"/>
                  </a:lnTo>
                  <a:lnTo>
                    <a:pt x="120000" y="116113"/>
                  </a:lnTo>
                  <a:lnTo>
                    <a:pt x="119636" y="114655"/>
                  </a:lnTo>
                  <a:lnTo>
                    <a:pt x="118909" y="113198"/>
                  </a:lnTo>
                  <a:lnTo>
                    <a:pt x="118181" y="112712"/>
                  </a:lnTo>
                  <a:lnTo>
                    <a:pt x="118181" y="1127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7" name="Google Shape;717;p26"/>
            <p:cNvSpPr/>
            <p:nvPr/>
          </p:nvSpPr>
          <p:spPr>
            <a:xfrm>
              <a:off x="2681" y="3390"/>
              <a:ext cx="69" cy="102"/>
            </a:xfrm>
            <a:custGeom>
              <a:rect b="b" l="l" r="r" t="t"/>
              <a:pathLst>
                <a:path extrusionOk="0" h="120000" w="120000">
                  <a:moveTo>
                    <a:pt x="120000" y="16470"/>
                  </a:moveTo>
                  <a:lnTo>
                    <a:pt x="120000" y="16470"/>
                  </a:lnTo>
                  <a:lnTo>
                    <a:pt x="107826" y="45882"/>
                  </a:lnTo>
                  <a:lnTo>
                    <a:pt x="95652" y="74117"/>
                  </a:lnTo>
                  <a:lnTo>
                    <a:pt x="85217" y="87058"/>
                  </a:lnTo>
                  <a:lnTo>
                    <a:pt x="74782" y="97647"/>
                  </a:lnTo>
                  <a:lnTo>
                    <a:pt x="60869" y="109411"/>
                  </a:lnTo>
                  <a:lnTo>
                    <a:pt x="43478" y="120000"/>
                  </a:lnTo>
                  <a:lnTo>
                    <a:pt x="43478" y="120000"/>
                  </a:lnTo>
                  <a:lnTo>
                    <a:pt x="27826" y="114117"/>
                  </a:lnTo>
                  <a:lnTo>
                    <a:pt x="12173" y="105882"/>
                  </a:lnTo>
                  <a:lnTo>
                    <a:pt x="5217" y="96470"/>
                  </a:lnTo>
                  <a:lnTo>
                    <a:pt x="0" y="87058"/>
                  </a:lnTo>
                  <a:lnTo>
                    <a:pt x="0" y="74117"/>
                  </a:lnTo>
                  <a:lnTo>
                    <a:pt x="3478" y="62352"/>
                  </a:lnTo>
                  <a:lnTo>
                    <a:pt x="6956" y="49411"/>
                  </a:lnTo>
                  <a:lnTo>
                    <a:pt x="17391" y="37647"/>
                  </a:lnTo>
                  <a:lnTo>
                    <a:pt x="27826" y="25882"/>
                  </a:lnTo>
                  <a:lnTo>
                    <a:pt x="40000" y="16470"/>
                  </a:lnTo>
                  <a:lnTo>
                    <a:pt x="52173" y="8235"/>
                  </a:lnTo>
                  <a:lnTo>
                    <a:pt x="66086" y="1176"/>
                  </a:lnTo>
                  <a:lnTo>
                    <a:pt x="78260" y="0"/>
                  </a:lnTo>
                  <a:lnTo>
                    <a:pt x="92173" y="0"/>
                  </a:lnTo>
                  <a:lnTo>
                    <a:pt x="107826" y="3529"/>
                  </a:lnTo>
                  <a:lnTo>
                    <a:pt x="120000" y="11764"/>
                  </a:lnTo>
                  <a:lnTo>
                    <a:pt x="120000" y="16470"/>
                  </a:lnTo>
                  <a:close/>
                </a:path>
              </a:pathLst>
            </a:custGeom>
            <a:solidFill>
              <a:srgbClr val="01AD4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8" name="Google Shape;718;p26"/>
            <p:cNvSpPr/>
            <p:nvPr/>
          </p:nvSpPr>
          <p:spPr>
            <a:xfrm>
              <a:off x="2673" y="3381"/>
              <a:ext cx="85" cy="118"/>
            </a:xfrm>
            <a:custGeom>
              <a:rect b="b" l="l" r="r" t="t"/>
              <a:pathLst>
                <a:path extrusionOk="0" h="120000" w="120000">
                  <a:moveTo>
                    <a:pt x="118588" y="27457"/>
                  </a:moveTo>
                  <a:lnTo>
                    <a:pt x="118588" y="27457"/>
                  </a:lnTo>
                  <a:lnTo>
                    <a:pt x="120000" y="24406"/>
                  </a:lnTo>
                  <a:lnTo>
                    <a:pt x="120000" y="21355"/>
                  </a:lnTo>
                  <a:lnTo>
                    <a:pt x="120000" y="21355"/>
                  </a:lnTo>
                  <a:lnTo>
                    <a:pt x="115764" y="14237"/>
                  </a:lnTo>
                  <a:lnTo>
                    <a:pt x="110117" y="9152"/>
                  </a:lnTo>
                  <a:lnTo>
                    <a:pt x="104470" y="5084"/>
                  </a:lnTo>
                  <a:lnTo>
                    <a:pt x="96000" y="2033"/>
                  </a:lnTo>
                  <a:lnTo>
                    <a:pt x="86117" y="0"/>
                  </a:lnTo>
                  <a:lnTo>
                    <a:pt x="76235" y="0"/>
                  </a:lnTo>
                  <a:lnTo>
                    <a:pt x="66352" y="2033"/>
                  </a:lnTo>
                  <a:lnTo>
                    <a:pt x="59294" y="3050"/>
                  </a:lnTo>
                  <a:lnTo>
                    <a:pt x="59294" y="3050"/>
                  </a:lnTo>
                  <a:lnTo>
                    <a:pt x="46588" y="7118"/>
                  </a:lnTo>
                  <a:lnTo>
                    <a:pt x="39529" y="13220"/>
                  </a:lnTo>
                  <a:lnTo>
                    <a:pt x="31058" y="19322"/>
                  </a:lnTo>
                  <a:lnTo>
                    <a:pt x="24000" y="26440"/>
                  </a:lnTo>
                  <a:lnTo>
                    <a:pt x="11294" y="41694"/>
                  </a:lnTo>
                  <a:lnTo>
                    <a:pt x="4235" y="56949"/>
                  </a:lnTo>
                  <a:lnTo>
                    <a:pt x="4235" y="56949"/>
                  </a:lnTo>
                  <a:lnTo>
                    <a:pt x="0" y="66101"/>
                  </a:lnTo>
                  <a:lnTo>
                    <a:pt x="0" y="74237"/>
                  </a:lnTo>
                  <a:lnTo>
                    <a:pt x="0" y="82372"/>
                  </a:lnTo>
                  <a:lnTo>
                    <a:pt x="1411" y="89491"/>
                  </a:lnTo>
                  <a:lnTo>
                    <a:pt x="5647" y="96610"/>
                  </a:lnTo>
                  <a:lnTo>
                    <a:pt x="11294" y="103728"/>
                  </a:lnTo>
                  <a:lnTo>
                    <a:pt x="16941" y="110847"/>
                  </a:lnTo>
                  <a:lnTo>
                    <a:pt x="26823" y="114915"/>
                  </a:lnTo>
                  <a:lnTo>
                    <a:pt x="26823" y="114915"/>
                  </a:lnTo>
                  <a:lnTo>
                    <a:pt x="36705" y="120000"/>
                  </a:lnTo>
                  <a:lnTo>
                    <a:pt x="46588" y="120000"/>
                  </a:lnTo>
                  <a:lnTo>
                    <a:pt x="55058" y="117966"/>
                  </a:lnTo>
                  <a:lnTo>
                    <a:pt x="63529" y="114915"/>
                  </a:lnTo>
                  <a:lnTo>
                    <a:pt x="70588" y="110847"/>
                  </a:lnTo>
                  <a:lnTo>
                    <a:pt x="79058" y="105762"/>
                  </a:lnTo>
                  <a:lnTo>
                    <a:pt x="90352" y="89491"/>
                  </a:lnTo>
                  <a:lnTo>
                    <a:pt x="100235" y="73220"/>
                  </a:lnTo>
                  <a:lnTo>
                    <a:pt x="108705" y="55932"/>
                  </a:lnTo>
                  <a:lnTo>
                    <a:pt x="118588" y="27457"/>
                  </a:lnTo>
                  <a:lnTo>
                    <a:pt x="118588" y="27457"/>
                  </a:lnTo>
                  <a:close/>
                  <a:moveTo>
                    <a:pt x="33882" y="46779"/>
                  </a:moveTo>
                  <a:lnTo>
                    <a:pt x="33882" y="46779"/>
                  </a:lnTo>
                  <a:lnTo>
                    <a:pt x="39529" y="38644"/>
                  </a:lnTo>
                  <a:lnTo>
                    <a:pt x="45176" y="32542"/>
                  </a:lnTo>
                  <a:lnTo>
                    <a:pt x="55058" y="26440"/>
                  </a:lnTo>
                  <a:lnTo>
                    <a:pt x="63529" y="20338"/>
                  </a:lnTo>
                  <a:lnTo>
                    <a:pt x="63529" y="20338"/>
                  </a:lnTo>
                  <a:lnTo>
                    <a:pt x="70588" y="17288"/>
                  </a:lnTo>
                  <a:lnTo>
                    <a:pt x="80470" y="16271"/>
                  </a:lnTo>
                  <a:lnTo>
                    <a:pt x="86117" y="17288"/>
                  </a:lnTo>
                  <a:lnTo>
                    <a:pt x="90352" y="17288"/>
                  </a:lnTo>
                  <a:lnTo>
                    <a:pt x="94588" y="20338"/>
                  </a:lnTo>
                  <a:lnTo>
                    <a:pt x="96000" y="23389"/>
                  </a:lnTo>
                  <a:lnTo>
                    <a:pt x="96000" y="23389"/>
                  </a:lnTo>
                  <a:lnTo>
                    <a:pt x="88941" y="44745"/>
                  </a:lnTo>
                  <a:lnTo>
                    <a:pt x="79058" y="66101"/>
                  </a:lnTo>
                  <a:lnTo>
                    <a:pt x="72000" y="75254"/>
                  </a:lnTo>
                  <a:lnTo>
                    <a:pt x="64941" y="85423"/>
                  </a:lnTo>
                  <a:lnTo>
                    <a:pt x="55058" y="95593"/>
                  </a:lnTo>
                  <a:lnTo>
                    <a:pt x="45176" y="103728"/>
                  </a:lnTo>
                  <a:lnTo>
                    <a:pt x="45176" y="103728"/>
                  </a:lnTo>
                  <a:lnTo>
                    <a:pt x="35294" y="98644"/>
                  </a:lnTo>
                  <a:lnTo>
                    <a:pt x="29647" y="92542"/>
                  </a:lnTo>
                  <a:lnTo>
                    <a:pt x="25411" y="85423"/>
                  </a:lnTo>
                  <a:lnTo>
                    <a:pt x="24000" y="78305"/>
                  </a:lnTo>
                  <a:lnTo>
                    <a:pt x="24000" y="71186"/>
                  </a:lnTo>
                  <a:lnTo>
                    <a:pt x="25411" y="63050"/>
                  </a:lnTo>
                  <a:lnTo>
                    <a:pt x="29647" y="53898"/>
                  </a:lnTo>
                  <a:lnTo>
                    <a:pt x="33882" y="46779"/>
                  </a:lnTo>
                  <a:lnTo>
                    <a:pt x="33882" y="467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9" name="Google Shape;719;p26"/>
            <p:cNvSpPr/>
            <p:nvPr/>
          </p:nvSpPr>
          <p:spPr>
            <a:xfrm>
              <a:off x="2771" y="3737"/>
              <a:ext cx="371" cy="175"/>
            </a:xfrm>
            <a:custGeom>
              <a:rect b="b" l="l" r="r" t="t"/>
              <a:pathLst>
                <a:path extrusionOk="0" h="120000" w="120000">
                  <a:moveTo>
                    <a:pt x="118059" y="108342"/>
                  </a:moveTo>
                  <a:lnTo>
                    <a:pt x="118059" y="108342"/>
                  </a:lnTo>
                  <a:lnTo>
                    <a:pt x="110296" y="106285"/>
                  </a:lnTo>
                  <a:lnTo>
                    <a:pt x="102857" y="102171"/>
                  </a:lnTo>
                  <a:lnTo>
                    <a:pt x="95094" y="98742"/>
                  </a:lnTo>
                  <a:lnTo>
                    <a:pt x="87978" y="92571"/>
                  </a:lnTo>
                  <a:lnTo>
                    <a:pt x="73099" y="81600"/>
                  </a:lnTo>
                  <a:lnTo>
                    <a:pt x="58544" y="69257"/>
                  </a:lnTo>
                  <a:lnTo>
                    <a:pt x="58544" y="69257"/>
                  </a:lnTo>
                  <a:lnTo>
                    <a:pt x="43989" y="56228"/>
                  </a:lnTo>
                  <a:lnTo>
                    <a:pt x="36549" y="50057"/>
                  </a:lnTo>
                  <a:lnTo>
                    <a:pt x="29757" y="41142"/>
                  </a:lnTo>
                  <a:lnTo>
                    <a:pt x="22318" y="32914"/>
                  </a:lnTo>
                  <a:lnTo>
                    <a:pt x="16172" y="23314"/>
                  </a:lnTo>
                  <a:lnTo>
                    <a:pt x="9703" y="13714"/>
                  </a:lnTo>
                  <a:lnTo>
                    <a:pt x="3881" y="2057"/>
                  </a:lnTo>
                  <a:lnTo>
                    <a:pt x="3881" y="2057"/>
                  </a:lnTo>
                  <a:lnTo>
                    <a:pt x="2911" y="0"/>
                  </a:lnTo>
                  <a:lnTo>
                    <a:pt x="1940" y="0"/>
                  </a:lnTo>
                  <a:lnTo>
                    <a:pt x="1293" y="1371"/>
                  </a:lnTo>
                  <a:lnTo>
                    <a:pt x="646" y="2057"/>
                  </a:lnTo>
                  <a:lnTo>
                    <a:pt x="0" y="4114"/>
                  </a:lnTo>
                  <a:lnTo>
                    <a:pt x="0" y="6171"/>
                  </a:lnTo>
                  <a:lnTo>
                    <a:pt x="0" y="7542"/>
                  </a:lnTo>
                  <a:lnTo>
                    <a:pt x="646" y="9600"/>
                  </a:lnTo>
                  <a:lnTo>
                    <a:pt x="646" y="9600"/>
                  </a:lnTo>
                  <a:lnTo>
                    <a:pt x="6469" y="21942"/>
                  </a:lnTo>
                  <a:lnTo>
                    <a:pt x="12938" y="32914"/>
                  </a:lnTo>
                  <a:lnTo>
                    <a:pt x="19730" y="42514"/>
                  </a:lnTo>
                  <a:lnTo>
                    <a:pt x="26846" y="50742"/>
                  </a:lnTo>
                  <a:lnTo>
                    <a:pt x="34285" y="58285"/>
                  </a:lnTo>
                  <a:lnTo>
                    <a:pt x="41401" y="65828"/>
                  </a:lnTo>
                  <a:lnTo>
                    <a:pt x="56280" y="79542"/>
                  </a:lnTo>
                  <a:lnTo>
                    <a:pt x="56280" y="79542"/>
                  </a:lnTo>
                  <a:lnTo>
                    <a:pt x="70835" y="92571"/>
                  </a:lnTo>
                  <a:lnTo>
                    <a:pt x="86037" y="104228"/>
                  </a:lnTo>
                  <a:lnTo>
                    <a:pt x="93800" y="109028"/>
                  </a:lnTo>
                  <a:lnTo>
                    <a:pt x="101239" y="113828"/>
                  </a:lnTo>
                  <a:lnTo>
                    <a:pt x="109002" y="116571"/>
                  </a:lnTo>
                  <a:lnTo>
                    <a:pt x="117088" y="119999"/>
                  </a:lnTo>
                  <a:lnTo>
                    <a:pt x="117088" y="119999"/>
                  </a:lnTo>
                  <a:lnTo>
                    <a:pt x="118059" y="118628"/>
                  </a:lnTo>
                  <a:lnTo>
                    <a:pt x="119029" y="117942"/>
                  </a:lnTo>
                  <a:lnTo>
                    <a:pt x="119999" y="115885"/>
                  </a:lnTo>
                  <a:lnTo>
                    <a:pt x="119999" y="113828"/>
                  </a:lnTo>
                  <a:lnTo>
                    <a:pt x="119999" y="111771"/>
                  </a:lnTo>
                  <a:lnTo>
                    <a:pt x="119999" y="110399"/>
                  </a:lnTo>
                  <a:lnTo>
                    <a:pt x="119029" y="109028"/>
                  </a:lnTo>
                  <a:lnTo>
                    <a:pt x="118059" y="108342"/>
                  </a:lnTo>
                  <a:lnTo>
                    <a:pt x="118059" y="1083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0" name="Google Shape;720;p26"/>
            <p:cNvSpPr/>
            <p:nvPr/>
          </p:nvSpPr>
          <p:spPr>
            <a:xfrm>
              <a:off x="2752" y="3638"/>
              <a:ext cx="58" cy="106"/>
            </a:xfrm>
            <a:custGeom>
              <a:rect b="b" l="l" r="r" t="t"/>
              <a:pathLst>
                <a:path extrusionOk="0" h="120000" w="120000">
                  <a:moveTo>
                    <a:pt x="120000" y="11320"/>
                  </a:moveTo>
                  <a:lnTo>
                    <a:pt x="120000" y="11320"/>
                  </a:lnTo>
                  <a:lnTo>
                    <a:pt x="115862" y="40754"/>
                  </a:lnTo>
                  <a:lnTo>
                    <a:pt x="113793" y="69056"/>
                  </a:lnTo>
                  <a:lnTo>
                    <a:pt x="107586" y="82641"/>
                  </a:lnTo>
                  <a:lnTo>
                    <a:pt x="99310" y="95094"/>
                  </a:lnTo>
                  <a:lnTo>
                    <a:pt x="86896" y="107547"/>
                  </a:lnTo>
                  <a:lnTo>
                    <a:pt x="72413" y="120000"/>
                  </a:lnTo>
                  <a:lnTo>
                    <a:pt x="72413" y="120000"/>
                  </a:lnTo>
                  <a:lnTo>
                    <a:pt x="49655" y="116603"/>
                  </a:lnTo>
                  <a:lnTo>
                    <a:pt x="28965" y="112075"/>
                  </a:lnTo>
                  <a:lnTo>
                    <a:pt x="18620" y="104150"/>
                  </a:lnTo>
                  <a:lnTo>
                    <a:pt x="6206" y="95094"/>
                  </a:lnTo>
                  <a:lnTo>
                    <a:pt x="4137" y="83773"/>
                  </a:lnTo>
                  <a:lnTo>
                    <a:pt x="0" y="71320"/>
                  </a:lnTo>
                  <a:lnTo>
                    <a:pt x="4137" y="58867"/>
                  </a:lnTo>
                  <a:lnTo>
                    <a:pt x="6206" y="46415"/>
                  </a:lnTo>
                  <a:lnTo>
                    <a:pt x="14482" y="32830"/>
                  </a:lnTo>
                  <a:lnTo>
                    <a:pt x="26896" y="22641"/>
                  </a:lnTo>
                  <a:lnTo>
                    <a:pt x="39310" y="14716"/>
                  </a:lnTo>
                  <a:lnTo>
                    <a:pt x="51724" y="6792"/>
                  </a:lnTo>
                  <a:lnTo>
                    <a:pt x="66206" y="1132"/>
                  </a:lnTo>
                  <a:lnTo>
                    <a:pt x="80689" y="0"/>
                  </a:lnTo>
                  <a:lnTo>
                    <a:pt x="99310" y="1132"/>
                  </a:lnTo>
                  <a:lnTo>
                    <a:pt x="115862" y="7924"/>
                  </a:lnTo>
                  <a:lnTo>
                    <a:pt x="120000" y="11320"/>
                  </a:lnTo>
                  <a:close/>
                </a:path>
              </a:pathLst>
            </a:custGeom>
            <a:solidFill>
              <a:srgbClr val="01AD4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1" name="Google Shape;721;p26"/>
            <p:cNvSpPr/>
            <p:nvPr/>
          </p:nvSpPr>
          <p:spPr>
            <a:xfrm>
              <a:off x="2744" y="3630"/>
              <a:ext cx="74" cy="121"/>
            </a:xfrm>
            <a:custGeom>
              <a:rect b="b" l="l" r="r" t="t"/>
              <a:pathLst>
                <a:path extrusionOk="0" h="120000" w="120000">
                  <a:moveTo>
                    <a:pt x="120000" y="20826"/>
                  </a:moveTo>
                  <a:lnTo>
                    <a:pt x="120000" y="20826"/>
                  </a:lnTo>
                  <a:lnTo>
                    <a:pt x="120000" y="17851"/>
                  </a:lnTo>
                  <a:lnTo>
                    <a:pt x="120000" y="14876"/>
                  </a:lnTo>
                  <a:lnTo>
                    <a:pt x="120000" y="14876"/>
                  </a:lnTo>
                  <a:lnTo>
                    <a:pt x="113513" y="8925"/>
                  </a:lnTo>
                  <a:lnTo>
                    <a:pt x="107027" y="4958"/>
                  </a:lnTo>
                  <a:lnTo>
                    <a:pt x="95675" y="2975"/>
                  </a:lnTo>
                  <a:lnTo>
                    <a:pt x="85945" y="0"/>
                  </a:lnTo>
                  <a:lnTo>
                    <a:pt x="74594" y="0"/>
                  </a:lnTo>
                  <a:lnTo>
                    <a:pt x="63243" y="991"/>
                  </a:lnTo>
                  <a:lnTo>
                    <a:pt x="53513" y="3966"/>
                  </a:lnTo>
                  <a:lnTo>
                    <a:pt x="45405" y="7933"/>
                  </a:lnTo>
                  <a:lnTo>
                    <a:pt x="45405" y="7933"/>
                  </a:lnTo>
                  <a:lnTo>
                    <a:pt x="34054" y="13884"/>
                  </a:lnTo>
                  <a:lnTo>
                    <a:pt x="24324" y="18842"/>
                  </a:lnTo>
                  <a:lnTo>
                    <a:pt x="17837" y="25785"/>
                  </a:lnTo>
                  <a:lnTo>
                    <a:pt x="11351" y="34710"/>
                  </a:lnTo>
                  <a:lnTo>
                    <a:pt x="4864" y="50578"/>
                  </a:lnTo>
                  <a:lnTo>
                    <a:pt x="0" y="67438"/>
                  </a:lnTo>
                  <a:lnTo>
                    <a:pt x="0" y="67438"/>
                  </a:lnTo>
                  <a:lnTo>
                    <a:pt x="0" y="75371"/>
                  </a:lnTo>
                  <a:lnTo>
                    <a:pt x="1621" y="82314"/>
                  </a:lnTo>
                  <a:lnTo>
                    <a:pt x="6486" y="91239"/>
                  </a:lnTo>
                  <a:lnTo>
                    <a:pt x="11351" y="98181"/>
                  </a:lnTo>
                  <a:lnTo>
                    <a:pt x="17837" y="105123"/>
                  </a:lnTo>
                  <a:lnTo>
                    <a:pt x="24324" y="110082"/>
                  </a:lnTo>
                  <a:lnTo>
                    <a:pt x="35675" y="116033"/>
                  </a:lnTo>
                  <a:lnTo>
                    <a:pt x="47027" y="119008"/>
                  </a:lnTo>
                  <a:lnTo>
                    <a:pt x="47027" y="119008"/>
                  </a:lnTo>
                  <a:lnTo>
                    <a:pt x="61621" y="120000"/>
                  </a:lnTo>
                  <a:lnTo>
                    <a:pt x="72972" y="120000"/>
                  </a:lnTo>
                  <a:lnTo>
                    <a:pt x="81081" y="117024"/>
                  </a:lnTo>
                  <a:lnTo>
                    <a:pt x="87567" y="113057"/>
                  </a:lnTo>
                  <a:lnTo>
                    <a:pt x="95675" y="108099"/>
                  </a:lnTo>
                  <a:lnTo>
                    <a:pt x="102162" y="101157"/>
                  </a:lnTo>
                  <a:lnTo>
                    <a:pt x="108648" y="85289"/>
                  </a:lnTo>
                  <a:lnTo>
                    <a:pt x="115135" y="67438"/>
                  </a:lnTo>
                  <a:lnTo>
                    <a:pt x="118378" y="49586"/>
                  </a:lnTo>
                  <a:lnTo>
                    <a:pt x="120000" y="20826"/>
                  </a:lnTo>
                  <a:lnTo>
                    <a:pt x="120000" y="20826"/>
                  </a:lnTo>
                  <a:close/>
                  <a:moveTo>
                    <a:pt x="32432" y="52561"/>
                  </a:moveTo>
                  <a:lnTo>
                    <a:pt x="32432" y="52561"/>
                  </a:lnTo>
                  <a:lnTo>
                    <a:pt x="34054" y="43636"/>
                  </a:lnTo>
                  <a:lnTo>
                    <a:pt x="40540" y="36694"/>
                  </a:lnTo>
                  <a:lnTo>
                    <a:pt x="47027" y="29752"/>
                  </a:lnTo>
                  <a:lnTo>
                    <a:pt x="56756" y="22809"/>
                  </a:lnTo>
                  <a:lnTo>
                    <a:pt x="56756" y="22809"/>
                  </a:lnTo>
                  <a:lnTo>
                    <a:pt x="63243" y="18842"/>
                  </a:lnTo>
                  <a:lnTo>
                    <a:pt x="74594" y="15867"/>
                  </a:lnTo>
                  <a:lnTo>
                    <a:pt x="79459" y="15867"/>
                  </a:lnTo>
                  <a:lnTo>
                    <a:pt x="85945" y="15867"/>
                  </a:lnTo>
                  <a:lnTo>
                    <a:pt x="90810" y="17851"/>
                  </a:lnTo>
                  <a:lnTo>
                    <a:pt x="92432" y="20826"/>
                  </a:lnTo>
                  <a:lnTo>
                    <a:pt x="92432" y="20826"/>
                  </a:lnTo>
                  <a:lnTo>
                    <a:pt x="92432" y="42644"/>
                  </a:lnTo>
                  <a:lnTo>
                    <a:pt x="87567" y="63471"/>
                  </a:lnTo>
                  <a:lnTo>
                    <a:pt x="84324" y="74380"/>
                  </a:lnTo>
                  <a:lnTo>
                    <a:pt x="79459" y="84297"/>
                  </a:lnTo>
                  <a:lnTo>
                    <a:pt x="72972" y="95206"/>
                  </a:lnTo>
                  <a:lnTo>
                    <a:pt x="63243" y="105123"/>
                  </a:lnTo>
                  <a:lnTo>
                    <a:pt x="63243" y="105123"/>
                  </a:lnTo>
                  <a:lnTo>
                    <a:pt x="51891" y="101157"/>
                  </a:lnTo>
                  <a:lnTo>
                    <a:pt x="40540" y="96198"/>
                  </a:lnTo>
                  <a:lnTo>
                    <a:pt x="34054" y="91239"/>
                  </a:lnTo>
                  <a:lnTo>
                    <a:pt x="29189" y="84297"/>
                  </a:lnTo>
                  <a:lnTo>
                    <a:pt x="27567" y="77355"/>
                  </a:lnTo>
                  <a:lnTo>
                    <a:pt x="27567" y="68429"/>
                  </a:lnTo>
                  <a:lnTo>
                    <a:pt x="29189" y="60495"/>
                  </a:lnTo>
                  <a:lnTo>
                    <a:pt x="32432" y="52561"/>
                  </a:lnTo>
                  <a:lnTo>
                    <a:pt x="32432" y="5256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2" name="Google Shape;722;p26"/>
            <p:cNvSpPr/>
            <p:nvPr/>
          </p:nvSpPr>
          <p:spPr>
            <a:xfrm>
              <a:off x="2941" y="3571"/>
              <a:ext cx="332" cy="377"/>
            </a:xfrm>
            <a:custGeom>
              <a:rect b="b" l="l" r="r" t="t"/>
              <a:pathLst>
                <a:path extrusionOk="0" h="120000" w="120000">
                  <a:moveTo>
                    <a:pt x="22771" y="2864"/>
                  </a:moveTo>
                  <a:lnTo>
                    <a:pt x="22771" y="2864"/>
                  </a:lnTo>
                  <a:lnTo>
                    <a:pt x="15180" y="8594"/>
                  </a:lnTo>
                  <a:lnTo>
                    <a:pt x="9036" y="13687"/>
                  </a:lnTo>
                  <a:lnTo>
                    <a:pt x="6506" y="16551"/>
                  </a:lnTo>
                  <a:lnTo>
                    <a:pt x="4337" y="18779"/>
                  </a:lnTo>
                  <a:lnTo>
                    <a:pt x="2530" y="21326"/>
                  </a:lnTo>
                  <a:lnTo>
                    <a:pt x="1445" y="23872"/>
                  </a:lnTo>
                  <a:lnTo>
                    <a:pt x="361" y="26737"/>
                  </a:lnTo>
                  <a:lnTo>
                    <a:pt x="0" y="29283"/>
                  </a:lnTo>
                  <a:lnTo>
                    <a:pt x="361" y="32466"/>
                  </a:lnTo>
                  <a:lnTo>
                    <a:pt x="1084" y="35649"/>
                  </a:lnTo>
                  <a:lnTo>
                    <a:pt x="1807" y="38832"/>
                  </a:lnTo>
                  <a:lnTo>
                    <a:pt x="3975" y="42334"/>
                  </a:lnTo>
                  <a:lnTo>
                    <a:pt x="6506" y="45835"/>
                  </a:lnTo>
                  <a:lnTo>
                    <a:pt x="9397" y="49336"/>
                  </a:lnTo>
                  <a:lnTo>
                    <a:pt x="9397" y="49336"/>
                  </a:lnTo>
                  <a:lnTo>
                    <a:pt x="13012" y="53793"/>
                  </a:lnTo>
                  <a:lnTo>
                    <a:pt x="16987" y="58567"/>
                  </a:lnTo>
                  <a:lnTo>
                    <a:pt x="21686" y="63660"/>
                  </a:lnTo>
                  <a:lnTo>
                    <a:pt x="23493" y="65251"/>
                  </a:lnTo>
                  <a:lnTo>
                    <a:pt x="26024" y="66525"/>
                  </a:lnTo>
                  <a:lnTo>
                    <a:pt x="26024" y="66525"/>
                  </a:lnTo>
                  <a:lnTo>
                    <a:pt x="29638" y="68435"/>
                  </a:lnTo>
                  <a:lnTo>
                    <a:pt x="32530" y="68753"/>
                  </a:lnTo>
                  <a:lnTo>
                    <a:pt x="35783" y="69389"/>
                  </a:lnTo>
                  <a:lnTo>
                    <a:pt x="38313" y="68435"/>
                  </a:lnTo>
                  <a:lnTo>
                    <a:pt x="44457" y="66525"/>
                  </a:lnTo>
                  <a:lnTo>
                    <a:pt x="47710" y="65251"/>
                  </a:lnTo>
                  <a:lnTo>
                    <a:pt x="51686" y="64297"/>
                  </a:lnTo>
                  <a:lnTo>
                    <a:pt x="51686" y="64297"/>
                  </a:lnTo>
                  <a:lnTo>
                    <a:pt x="44819" y="72891"/>
                  </a:lnTo>
                  <a:lnTo>
                    <a:pt x="42289" y="76074"/>
                  </a:lnTo>
                  <a:lnTo>
                    <a:pt x="40843" y="78938"/>
                  </a:lnTo>
                  <a:lnTo>
                    <a:pt x="40120" y="80848"/>
                  </a:lnTo>
                  <a:lnTo>
                    <a:pt x="40120" y="82758"/>
                  </a:lnTo>
                  <a:lnTo>
                    <a:pt x="40120" y="84350"/>
                  </a:lnTo>
                  <a:lnTo>
                    <a:pt x="41204" y="86259"/>
                  </a:lnTo>
                  <a:lnTo>
                    <a:pt x="43734" y="90079"/>
                  </a:lnTo>
                  <a:lnTo>
                    <a:pt x="48433" y="95490"/>
                  </a:lnTo>
                  <a:lnTo>
                    <a:pt x="48433" y="95490"/>
                  </a:lnTo>
                  <a:lnTo>
                    <a:pt x="53493" y="100901"/>
                  </a:lnTo>
                  <a:lnTo>
                    <a:pt x="61445" y="108859"/>
                  </a:lnTo>
                  <a:lnTo>
                    <a:pt x="66144" y="112679"/>
                  </a:lnTo>
                  <a:lnTo>
                    <a:pt x="70120" y="115862"/>
                  </a:lnTo>
                  <a:lnTo>
                    <a:pt x="73373" y="118726"/>
                  </a:lnTo>
                  <a:lnTo>
                    <a:pt x="76626" y="119363"/>
                  </a:lnTo>
                  <a:lnTo>
                    <a:pt x="76626" y="119363"/>
                  </a:lnTo>
                  <a:lnTo>
                    <a:pt x="79156" y="120000"/>
                  </a:lnTo>
                  <a:lnTo>
                    <a:pt x="82771" y="119363"/>
                  </a:lnTo>
                  <a:lnTo>
                    <a:pt x="85662" y="118726"/>
                  </a:lnTo>
                  <a:lnTo>
                    <a:pt x="89277" y="116816"/>
                  </a:lnTo>
                  <a:lnTo>
                    <a:pt x="92530" y="114907"/>
                  </a:lnTo>
                  <a:lnTo>
                    <a:pt x="96867" y="112679"/>
                  </a:lnTo>
                  <a:lnTo>
                    <a:pt x="103734" y="107586"/>
                  </a:lnTo>
                  <a:lnTo>
                    <a:pt x="110240" y="101220"/>
                  </a:lnTo>
                  <a:lnTo>
                    <a:pt x="116024" y="95490"/>
                  </a:lnTo>
                  <a:lnTo>
                    <a:pt x="117831" y="92307"/>
                  </a:lnTo>
                  <a:lnTo>
                    <a:pt x="119277" y="89761"/>
                  </a:lnTo>
                  <a:lnTo>
                    <a:pt x="119999" y="87214"/>
                  </a:lnTo>
                  <a:lnTo>
                    <a:pt x="119999" y="84986"/>
                  </a:lnTo>
                  <a:lnTo>
                    <a:pt x="119999" y="84986"/>
                  </a:lnTo>
                  <a:lnTo>
                    <a:pt x="119277" y="82122"/>
                  </a:lnTo>
                  <a:lnTo>
                    <a:pt x="117831" y="79575"/>
                  </a:lnTo>
                  <a:lnTo>
                    <a:pt x="116385" y="76392"/>
                  </a:lnTo>
                  <a:lnTo>
                    <a:pt x="114216" y="73209"/>
                  </a:lnTo>
                  <a:lnTo>
                    <a:pt x="108795" y="67161"/>
                  </a:lnTo>
                  <a:lnTo>
                    <a:pt x="102289" y="60795"/>
                  </a:lnTo>
                  <a:lnTo>
                    <a:pt x="89638" y="49018"/>
                  </a:lnTo>
                  <a:lnTo>
                    <a:pt x="83493" y="43607"/>
                  </a:lnTo>
                  <a:lnTo>
                    <a:pt x="79156" y="39151"/>
                  </a:lnTo>
                  <a:lnTo>
                    <a:pt x="79156" y="39151"/>
                  </a:lnTo>
                  <a:lnTo>
                    <a:pt x="74457" y="33740"/>
                  </a:lnTo>
                  <a:lnTo>
                    <a:pt x="69036" y="27055"/>
                  </a:lnTo>
                  <a:lnTo>
                    <a:pt x="62530" y="19734"/>
                  </a:lnTo>
                  <a:lnTo>
                    <a:pt x="55301" y="12413"/>
                  </a:lnTo>
                  <a:lnTo>
                    <a:pt x="51325" y="8912"/>
                  </a:lnTo>
                  <a:lnTo>
                    <a:pt x="47349" y="6366"/>
                  </a:lnTo>
                  <a:lnTo>
                    <a:pt x="43734" y="3501"/>
                  </a:lnTo>
                  <a:lnTo>
                    <a:pt x="39759" y="1909"/>
                  </a:lnTo>
                  <a:lnTo>
                    <a:pt x="35783" y="636"/>
                  </a:lnTo>
                  <a:lnTo>
                    <a:pt x="31807" y="0"/>
                  </a:lnTo>
                  <a:lnTo>
                    <a:pt x="28192" y="0"/>
                  </a:lnTo>
                  <a:lnTo>
                    <a:pt x="24216" y="1273"/>
                  </a:lnTo>
                  <a:lnTo>
                    <a:pt x="22771" y="2864"/>
                  </a:lnTo>
                  <a:close/>
                </a:path>
              </a:pathLst>
            </a:custGeom>
            <a:solidFill>
              <a:srgbClr val="FF1A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3" name="Google Shape;723;p26"/>
            <p:cNvSpPr/>
            <p:nvPr/>
          </p:nvSpPr>
          <p:spPr>
            <a:xfrm>
              <a:off x="2935" y="3561"/>
              <a:ext cx="346" cy="394"/>
            </a:xfrm>
            <a:custGeom>
              <a:rect b="b" l="l" r="r" t="t"/>
              <a:pathLst>
                <a:path extrusionOk="0" h="120000" w="120000">
                  <a:moveTo>
                    <a:pt x="118612" y="90761"/>
                  </a:moveTo>
                  <a:lnTo>
                    <a:pt x="118612" y="90761"/>
                  </a:lnTo>
                  <a:lnTo>
                    <a:pt x="119653" y="88934"/>
                  </a:lnTo>
                  <a:lnTo>
                    <a:pt x="120000" y="87106"/>
                  </a:lnTo>
                  <a:lnTo>
                    <a:pt x="120000" y="83451"/>
                  </a:lnTo>
                  <a:lnTo>
                    <a:pt x="118959" y="80101"/>
                  </a:lnTo>
                  <a:lnTo>
                    <a:pt x="117225" y="76142"/>
                  </a:lnTo>
                  <a:lnTo>
                    <a:pt x="115144" y="72791"/>
                  </a:lnTo>
                  <a:lnTo>
                    <a:pt x="112369" y="69746"/>
                  </a:lnTo>
                  <a:lnTo>
                    <a:pt x="106820" y="63959"/>
                  </a:lnTo>
                  <a:lnTo>
                    <a:pt x="106820" y="63959"/>
                  </a:lnTo>
                  <a:lnTo>
                    <a:pt x="99190" y="56649"/>
                  </a:lnTo>
                  <a:lnTo>
                    <a:pt x="90867" y="49340"/>
                  </a:lnTo>
                  <a:lnTo>
                    <a:pt x="83236" y="41725"/>
                  </a:lnTo>
                  <a:lnTo>
                    <a:pt x="79421" y="38071"/>
                  </a:lnTo>
                  <a:lnTo>
                    <a:pt x="75953" y="34111"/>
                  </a:lnTo>
                  <a:lnTo>
                    <a:pt x="75953" y="34111"/>
                  </a:lnTo>
                  <a:lnTo>
                    <a:pt x="66242" y="22538"/>
                  </a:lnTo>
                  <a:lnTo>
                    <a:pt x="60000" y="15837"/>
                  </a:lnTo>
                  <a:lnTo>
                    <a:pt x="52716" y="9137"/>
                  </a:lnTo>
                  <a:lnTo>
                    <a:pt x="49248" y="6395"/>
                  </a:lnTo>
                  <a:lnTo>
                    <a:pt x="45433" y="3959"/>
                  </a:lnTo>
                  <a:lnTo>
                    <a:pt x="41618" y="1827"/>
                  </a:lnTo>
                  <a:lnTo>
                    <a:pt x="37803" y="609"/>
                  </a:lnTo>
                  <a:lnTo>
                    <a:pt x="33988" y="0"/>
                  </a:lnTo>
                  <a:lnTo>
                    <a:pt x="29479" y="0"/>
                  </a:lnTo>
                  <a:lnTo>
                    <a:pt x="25664" y="1522"/>
                  </a:lnTo>
                  <a:lnTo>
                    <a:pt x="22196" y="3654"/>
                  </a:lnTo>
                  <a:lnTo>
                    <a:pt x="22196" y="3654"/>
                  </a:lnTo>
                  <a:lnTo>
                    <a:pt x="16647" y="7614"/>
                  </a:lnTo>
                  <a:lnTo>
                    <a:pt x="11791" y="11878"/>
                  </a:lnTo>
                  <a:lnTo>
                    <a:pt x="7283" y="16751"/>
                  </a:lnTo>
                  <a:lnTo>
                    <a:pt x="3468" y="21319"/>
                  </a:lnTo>
                  <a:lnTo>
                    <a:pt x="2080" y="23756"/>
                  </a:lnTo>
                  <a:lnTo>
                    <a:pt x="1040" y="26497"/>
                  </a:lnTo>
                  <a:lnTo>
                    <a:pt x="0" y="28934"/>
                  </a:lnTo>
                  <a:lnTo>
                    <a:pt x="0" y="31675"/>
                  </a:lnTo>
                  <a:lnTo>
                    <a:pt x="0" y="34416"/>
                  </a:lnTo>
                  <a:lnTo>
                    <a:pt x="693" y="37461"/>
                  </a:lnTo>
                  <a:lnTo>
                    <a:pt x="1387" y="40507"/>
                  </a:lnTo>
                  <a:lnTo>
                    <a:pt x="3121" y="43857"/>
                  </a:lnTo>
                  <a:lnTo>
                    <a:pt x="3121" y="43857"/>
                  </a:lnTo>
                  <a:lnTo>
                    <a:pt x="7283" y="50558"/>
                  </a:lnTo>
                  <a:lnTo>
                    <a:pt x="12485" y="57563"/>
                  </a:lnTo>
                  <a:lnTo>
                    <a:pt x="15606" y="60913"/>
                  </a:lnTo>
                  <a:lnTo>
                    <a:pt x="18381" y="63959"/>
                  </a:lnTo>
                  <a:lnTo>
                    <a:pt x="21849" y="66395"/>
                  </a:lnTo>
                  <a:lnTo>
                    <a:pt x="25317" y="68832"/>
                  </a:lnTo>
                  <a:lnTo>
                    <a:pt x="25317" y="68832"/>
                  </a:lnTo>
                  <a:lnTo>
                    <a:pt x="27745" y="70355"/>
                  </a:lnTo>
                  <a:lnTo>
                    <a:pt x="30173" y="70964"/>
                  </a:lnTo>
                  <a:lnTo>
                    <a:pt x="32601" y="71573"/>
                  </a:lnTo>
                  <a:lnTo>
                    <a:pt x="34335" y="71573"/>
                  </a:lnTo>
                  <a:lnTo>
                    <a:pt x="39190" y="70964"/>
                  </a:lnTo>
                  <a:lnTo>
                    <a:pt x="44046" y="69746"/>
                  </a:lnTo>
                  <a:lnTo>
                    <a:pt x="44046" y="69746"/>
                  </a:lnTo>
                  <a:lnTo>
                    <a:pt x="41271" y="73705"/>
                  </a:lnTo>
                  <a:lnTo>
                    <a:pt x="39884" y="75837"/>
                  </a:lnTo>
                  <a:lnTo>
                    <a:pt x="38843" y="77969"/>
                  </a:lnTo>
                  <a:lnTo>
                    <a:pt x="38150" y="80101"/>
                  </a:lnTo>
                  <a:lnTo>
                    <a:pt x="38150" y="82233"/>
                  </a:lnTo>
                  <a:lnTo>
                    <a:pt x="38150" y="84670"/>
                  </a:lnTo>
                  <a:lnTo>
                    <a:pt x="39190" y="86802"/>
                  </a:lnTo>
                  <a:lnTo>
                    <a:pt x="39190" y="86802"/>
                  </a:lnTo>
                  <a:lnTo>
                    <a:pt x="41271" y="90761"/>
                  </a:lnTo>
                  <a:lnTo>
                    <a:pt x="43699" y="94416"/>
                  </a:lnTo>
                  <a:lnTo>
                    <a:pt x="46820" y="98375"/>
                  </a:lnTo>
                  <a:lnTo>
                    <a:pt x="50289" y="101725"/>
                  </a:lnTo>
                  <a:lnTo>
                    <a:pt x="58265" y="108426"/>
                  </a:lnTo>
                  <a:lnTo>
                    <a:pt x="65549" y="114517"/>
                  </a:lnTo>
                  <a:lnTo>
                    <a:pt x="65549" y="114517"/>
                  </a:lnTo>
                  <a:lnTo>
                    <a:pt x="68323" y="116649"/>
                  </a:lnTo>
                  <a:lnTo>
                    <a:pt x="71098" y="118172"/>
                  </a:lnTo>
                  <a:lnTo>
                    <a:pt x="74219" y="119086"/>
                  </a:lnTo>
                  <a:lnTo>
                    <a:pt x="76994" y="120000"/>
                  </a:lnTo>
                  <a:lnTo>
                    <a:pt x="79768" y="119390"/>
                  </a:lnTo>
                  <a:lnTo>
                    <a:pt x="83236" y="119086"/>
                  </a:lnTo>
                  <a:lnTo>
                    <a:pt x="86705" y="118172"/>
                  </a:lnTo>
                  <a:lnTo>
                    <a:pt x="90173" y="116649"/>
                  </a:lnTo>
                  <a:lnTo>
                    <a:pt x="90173" y="116649"/>
                  </a:lnTo>
                  <a:lnTo>
                    <a:pt x="94335" y="114517"/>
                  </a:lnTo>
                  <a:lnTo>
                    <a:pt x="98843" y="111776"/>
                  </a:lnTo>
                  <a:lnTo>
                    <a:pt x="102658" y="109035"/>
                  </a:lnTo>
                  <a:lnTo>
                    <a:pt x="106473" y="105380"/>
                  </a:lnTo>
                  <a:lnTo>
                    <a:pt x="110289" y="102030"/>
                  </a:lnTo>
                  <a:lnTo>
                    <a:pt x="113410" y="98375"/>
                  </a:lnTo>
                  <a:lnTo>
                    <a:pt x="116184" y="94416"/>
                  </a:lnTo>
                  <a:lnTo>
                    <a:pt x="118612" y="90761"/>
                  </a:lnTo>
                  <a:lnTo>
                    <a:pt x="118612" y="90761"/>
                  </a:lnTo>
                  <a:close/>
                  <a:moveTo>
                    <a:pt x="70057" y="111472"/>
                  </a:moveTo>
                  <a:lnTo>
                    <a:pt x="70057" y="111472"/>
                  </a:lnTo>
                  <a:lnTo>
                    <a:pt x="64508" y="106903"/>
                  </a:lnTo>
                  <a:lnTo>
                    <a:pt x="58959" y="101725"/>
                  </a:lnTo>
                  <a:lnTo>
                    <a:pt x="48901" y="91065"/>
                  </a:lnTo>
                  <a:lnTo>
                    <a:pt x="48901" y="91065"/>
                  </a:lnTo>
                  <a:lnTo>
                    <a:pt x="46127" y="88020"/>
                  </a:lnTo>
                  <a:lnTo>
                    <a:pt x="44739" y="84670"/>
                  </a:lnTo>
                  <a:lnTo>
                    <a:pt x="44046" y="82842"/>
                  </a:lnTo>
                  <a:lnTo>
                    <a:pt x="43699" y="81319"/>
                  </a:lnTo>
                  <a:lnTo>
                    <a:pt x="44046" y="79492"/>
                  </a:lnTo>
                  <a:lnTo>
                    <a:pt x="44739" y="77969"/>
                  </a:lnTo>
                  <a:lnTo>
                    <a:pt x="44739" y="77969"/>
                  </a:lnTo>
                  <a:lnTo>
                    <a:pt x="46820" y="74619"/>
                  </a:lnTo>
                  <a:lnTo>
                    <a:pt x="48901" y="71878"/>
                  </a:lnTo>
                  <a:lnTo>
                    <a:pt x="53757" y="66091"/>
                  </a:lnTo>
                  <a:lnTo>
                    <a:pt x="53757" y="66091"/>
                  </a:lnTo>
                  <a:lnTo>
                    <a:pt x="54104" y="65482"/>
                  </a:lnTo>
                  <a:lnTo>
                    <a:pt x="54797" y="64568"/>
                  </a:lnTo>
                  <a:lnTo>
                    <a:pt x="54104" y="63045"/>
                  </a:lnTo>
                  <a:lnTo>
                    <a:pt x="52716" y="62131"/>
                  </a:lnTo>
                  <a:lnTo>
                    <a:pt x="51676" y="62131"/>
                  </a:lnTo>
                  <a:lnTo>
                    <a:pt x="50982" y="62131"/>
                  </a:lnTo>
                  <a:lnTo>
                    <a:pt x="50982" y="62131"/>
                  </a:lnTo>
                  <a:lnTo>
                    <a:pt x="45086" y="64263"/>
                  </a:lnTo>
                  <a:lnTo>
                    <a:pt x="38843" y="66091"/>
                  </a:lnTo>
                  <a:lnTo>
                    <a:pt x="35722" y="66395"/>
                  </a:lnTo>
                  <a:lnTo>
                    <a:pt x="32947" y="66395"/>
                  </a:lnTo>
                  <a:lnTo>
                    <a:pt x="30173" y="65482"/>
                  </a:lnTo>
                  <a:lnTo>
                    <a:pt x="27052" y="63959"/>
                  </a:lnTo>
                  <a:lnTo>
                    <a:pt x="27052" y="63959"/>
                  </a:lnTo>
                  <a:lnTo>
                    <a:pt x="24624" y="62131"/>
                  </a:lnTo>
                  <a:lnTo>
                    <a:pt x="21849" y="60000"/>
                  </a:lnTo>
                  <a:lnTo>
                    <a:pt x="16994" y="54517"/>
                  </a:lnTo>
                  <a:lnTo>
                    <a:pt x="12485" y="48426"/>
                  </a:lnTo>
                  <a:lnTo>
                    <a:pt x="9364" y="43553"/>
                  </a:lnTo>
                  <a:lnTo>
                    <a:pt x="9364" y="43553"/>
                  </a:lnTo>
                  <a:lnTo>
                    <a:pt x="7283" y="40507"/>
                  </a:lnTo>
                  <a:lnTo>
                    <a:pt x="6242" y="38071"/>
                  </a:lnTo>
                  <a:lnTo>
                    <a:pt x="5895" y="35329"/>
                  </a:lnTo>
                  <a:lnTo>
                    <a:pt x="5549" y="32893"/>
                  </a:lnTo>
                  <a:lnTo>
                    <a:pt x="5895" y="30152"/>
                  </a:lnTo>
                  <a:lnTo>
                    <a:pt x="6242" y="27715"/>
                  </a:lnTo>
                  <a:lnTo>
                    <a:pt x="7283" y="25583"/>
                  </a:lnTo>
                  <a:lnTo>
                    <a:pt x="8670" y="23451"/>
                  </a:lnTo>
                  <a:lnTo>
                    <a:pt x="11791" y="19187"/>
                  </a:lnTo>
                  <a:lnTo>
                    <a:pt x="15953" y="14923"/>
                  </a:lnTo>
                  <a:lnTo>
                    <a:pt x="20462" y="11269"/>
                  </a:lnTo>
                  <a:lnTo>
                    <a:pt x="25317" y="7614"/>
                  </a:lnTo>
                  <a:lnTo>
                    <a:pt x="25317" y="7614"/>
                  </a:lnTo>
                  <a:lnTo>
                    <a:pt x="28439" y="6091"/>
                  </a:lnTo>
                  <a:lnTo>
                    <a:pt x="31560" y="5177"/>
                  </a:lnTo>
                  <a:lnTo>
                    <a:pt x="35028" y="5177"/>
                  </a:lnTo>
                  <a:lnTo>
                    <a:pt x="38150" y="6091"/>
                  </a:lnTo>
                  <a:lnTo>
                    <a:pt x="41618" y="7309"/>
                  </a:lnTo>
                  <a:lnTo>
                    <a:pt x="45086" y="9441"/>
                  </a:lnTo>
                  <a:lnTo>
                    <a:pt x="48554" y="11878"/>
                  </a:lnTo>
                  <a:lnTo>
                    <a:pt x="51329" y="14619"/>
                  </a:lnTo>
                  <a:lnTo>
                    <a:pt x="57572" y="21015"/>
                  </a:lnTo>
                  <a:lnTo>
                    <a:pt x="63121" y="26802"/>
                  </a:lnTo>
                  <a:lnTo>
                    <a:pt x="71098" y="37157"/>
                  </a:lnTo>
                  <a:lnTo>
                    <a:pt x="71098" y="37157"/>
                  </a:lnTo>
                  <a:lnTo>
                    <a:pt x="75953" y="41725"/>
                  </a:lnTo>
                  <a:lnTo>
                    <a:pt x="80809" y="46903"/>
                  </a:lnTo>
                  <a:lnTo>
                    <a:pt x="90520" y="55736"/>
                  </a:lnTo>
                  <a:lnTo>
                    <a:pt x="90520" y="55736"/>
                  </a:lnTo>
                  <a:lnTo>
                    <a:pt x="97803" y="62131"/>
                  </a:lnTo>
                  <a:lnTo>
                    <a:pt x="105086" y="68832"/>
                  </a:lnTo>
                  <a:lnTo>
                    <a:pt x="107861" y="72487"/>
                  </a:lnTo>
                  <a:lnTo>
                    <a:pt x="110982" y="76142"/>
                  </a:lnTo>
                  <a:lnTo>
                    <a:pt x="113410" y="80406"/>
                  </a:lnTo>
                  <a:lnTo>
                    <a:pt x="114797" y="84365"/>
                  </a:lnTo>
                  <a:lnTo>
                    <a:pt x="114797" y="84365"/>
                  </a:lnTo>
                  <a:lnTo>
                    <a:pt x="114797" y="85888"/>
                  </a:lnTo>
                  <a:lnTo>
                    <a:pt x="114797" y="87106"/>
                  </a:lnTo>
                  <a:lnTo>
                    <a:pt x="113410" y="90152"/>
                  </a:lnTo>
                  <a:lnTo>
                    <a:pt x="111329" y="93502"/>
                  </a:lnTo>
                  <a:lnTo>
                    <a:pt x="108554" y="96548"/>
                  </a:lnTo>
                  <a:lnTo>
                    <a:pt x="102312" y="102030"/>
                  </a:lnTo>
                  <a:lnTo>
                    <a:pt x="96763" y="106294"/>
                  </a:lnTo>
                  <a:lnTo>
                    <a:pt x="96763" y="106294"/>
                  </a:lnTo>
                  <a:lnTo>
                    <a:pt x="90520" y="110558"/>
                  </a:lnTo>
                  <a:lnTo>
                    <a:pt x="87745" y="112385"/>
                  </a:lnTo>
                  <a:lnTo>
                    <a:pt x="84277" y="113908"/>
                  </a:lnTo>
                  <a:lnTo>
                    <a:pt x="80809" y="114517"/>
                  </a:lnTo>
                  <a:lnTo>
                    <a:pt x="76994" y="114517"/>
                  </a:lnTo>
                  <a:lnTo>
                    <a:pt x="73526" y="113604"/>
                  </a:lnTo>
                  <a:lnTo>
                    <a:pt x="70057" y="111472"/>
                  </a:lnTo>
                  <a:lnTo>
                    <a:pt x="70057" y="11147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4" name="Google Shape;724;p26"/>
            <p:cNvSpPr/>
            <p:nvPr/>
          </p:nvSpPr>
          <p:spPr>
            <a:xfrm>
              <a:off x="3331" y="2722"/>
              <a:ext cx="79" cy="449"/>
            </a:xfrm>
            <a:custGeom>
              <a:rect b="b" l="l" r="r" t="t"/>
              <a:pathLst>
                <a:path extrusionOk="0" h="120000" w="120000">
                  <a:moveTo>
                    <a:pt x="94177" y="116525"/>
                  </a:moveTo>
                  <a:lnTo>
                    <a:pt x="94177" y="116525"/>
                  </a:lnTo>
                  <a:lnTo>
                    <a:pt x="83544" y="110645"/>
                  </a:lnTo>
                  <a:lnTo>
                    <a:pt x="72911" y="104766"/>
                  </a:lnTo>
                  <a:lnTo>
                    <a:pt x="66835" y="98351"/>
                  </a:lnTo>
                  <a:lnTo>
                    <a:pt x="62278" y="91937"/>
                  </a:lnTo>
                  <a:lnTo>
                    <a:pt x="53164" y="79376"/>
                  </a:lnTo>
                  <a:lnTo>
                    <a:pt x="47088" y="66547"/>
                  </a:lnTo>
                  <a:lnTo>
                    <a:pt x="47088" y="66547"/>
                  </a:lnTo>
                  <a:lnTo>
                    <a:pt x="42531" y="54253"/>
                  </a:lnTo>
                  <a:lnTo>
                    <a:pt x="41012" y="47839"/>
                  </a:lnTo>
                  <a:lnTo>
                    <a:pt x="41012" y="41692"/>
                  </a:lnTo>
                  <a:lnTo>
                    <a:pt x="42531" y="35278"/>
                  </a:lnTo>
                  <a:lnTo>
                    <a:pt x="47088" y="28864"/>
                  </a:lnTo>
                  <a:lnTo>
                    <a:pt x="53164" y="22984"/>
                  </a:lnTo>
                  <a:lnTo>
                    <a:pt x="63797" y="17104"/>
                  </a:lnTo>
                  <a:lnTo>
                    <a:pt x="63797" y="17104"/>
                  </a:lnTo>
                  <a:lnTo>
                    <a:pt x="78987" y="15233"/>
                  </a:lnTo>
                  <a:lnTo>
                    <a:pt x="91139" y="12828"/>
                  </a:lnTo>
                  <a:lnTo>
                    <a:pt x="115443" y="8552"/>
                  </a:lnTo>
                  <a:lnTo>
                    <a:pt x="115443" y="8552"/>
                  </a:lnTo>
                  <a:lnTo>
                    <a:pt x="120000" y="7216"/>
                  </a:lnTo>
                  <a:lnTo>
                    <a:pt x="120000" y="6681"/>
                  </a:lnTo>
                  <a:lnTo>
                    <a:pt x="116962" y="5879"/>
                  </a:lnTo>
                  <a:lnTo>
                    <a:pt x="115443" y="5077"/>
                  </a:lnTo>
                  <a:lnTo>
                    <a:pt x="110886" y="4810"/>
                  </a:lnTo>
                  <a:lnTo>
                    <a:pt x="106329" y="4276"/>
                  </a:lnTo>
                  <a:lnTo>
                    <a:pt x="101772" y="4810"/>
                  </a:lnTo>
                  <a:lnTo>
                    <a:pt x="98734" y="5077"/>
                  </a:lnTo>
                  <a:lnTo>
                    <a:pt x="98734" y="5077"/>
                  </a:lnTo>
                  <a:lnTo>
                    <a:pt x="83544" y="8552"/>
                  </a:lnTo>
                  <a:lnTo>
                    <a:pt x="63797" y="11492"/>
                  </a:lnTo>
                  <a:lnTo>
                    <a:pt x="63797" y="11492"/>
                  </a:lnTo>
                  <a:lnTo>
                    <a:pt x="69873" y="9086"/>
                  </a:lnTo>
                  <a:lnTo>
                    <a:pt x="78987" y="7216"/>
                  </a:lnTo>
                  <a:lnTo>
                    <a:pt x="88101" y="5077"/>
                  </a:lnTo>
                  <a:lnTo>
                    <a:pt x="95696" y="3207"/>
                  </a:lnTo>
                  <a:lnTo>
                    <a:pt x="95696" y="3207"/>
                  </a:lnTo>
                  <a:lnTo>
                    <a:pt x="95696" y="2138"/>
                  </a:lnTo>
                  <a:lnTo>
                    <a:pt x="95696" y="1336"/>
                  </a:lnTo>
                  <a:lnTo>
                    <a:pt x="94177" y="534"/>
                  </a:lnTo>
                  <a:lnTo>
                    <a:pt x="89620" y="0"/>
                  </a:lnTo>
                  <a:lnTo>
                    <a:pt x="85063" y="0"/>
                  </a:lnTo>
                  <a:lnTo>
                    <a:pt x="80506" y="0"/>
                  </a:lnTo>
                  <a:lnTo>
                    <a:pt x="77468" y="267"/>
                  </a:lnTo>
                  <a:lnTo>
                    <a:pt x="74430" y="534"/>
                  </a:lnTo>
                  <a:lnTo>
                    <a:pt x="74430" y="534"/>
                  </a:lnTo>
                  <a:lnTo>
                    <a:pt x="66835" y="3207"/>
                  </a:lnTo>
                  <a:lnTo>
                    <a:pt x="56202" y="5345"/>
                  </a:lnTo>
                  <a:lnTo>
                    <a:pt x="47088" y="7750"/>
                  </a:lnTo>
                  <a:lnTo>
                    <a:pt x="41012" y="10423"/>
                  </a:lnTo>
                  <a:lnTo>
                    <a:pt x="41012" y="10423"/>
                  </a:lnTo>
                  <a:lnTo>
                    <a:pt x="34936" y="8819"/>
                  </a:lnTo>
                  <a:lnTo>
                    <a:pt x="30379" y="7216"/>
                  </a:lnTo>
                  <a:lnTo>
                    <a:pt x="25822" y="5879"/>
                  </a:lnTo>
                  <a:lnTo>
                    <a:pt x="25822" y="4008"/>
                  </a:lnTo>
                  <a:lnTo>
                    <a:pt x="25822" y="4008"/>
                  </a:lnTo>
                  <a:lnTo>
                    <a:pt x="24303" y="3207"/>
                  </a:lnTo>
                  <a:lnTo>
                    <a:pt x="21265" y="2405"/>
                  </a:lnTo>
                  <a:lnTo>
                    <a:pt x="18227" y="2138"/>
                  </a:lnTo>
                  <a:lnTo>
                    <a:pt x="13670" y="1870"/>
                  </a:lnTo>
                  <a:lnTo>
                    <a:pt x="9113" y="2138"/>
                  </a:lnTo>
                  <a:lnTo>
                    <a:pt x="4556" y="2405"/>
                  </a:lnTo>
                  <a:lnTo>
                    <a:pt x="0" y="3207"/>
                  </a:lnTo>
                  <a:lnTo>
                    <a:pt x="0" y="4008"/>
                  </a:lnTo>
                  <a:lnTo>
                    <a:pt x="0" y="4008"/>
                  </a:lnTo>
                  <a:lnTo>
                    <a:pt x="0" y="5879"/>
                  </a:lnTo>
                  <a:lnTo>
                    <a:pt x="3037" y="7216"/>
                  </a:lnTo>
                  <a:lnTo>
                    <a:pt x="7594" y="9086"/>
                  </a:lnTo>
                  <a:lnTo>
                    <a:pt x="10632" y="10690"/>
                  </a:lnTo>
                  <a:lnTo>
                    <a:pt x="24303" y="13363"/>
                  </a:lnTo>
                  <a:lnTo>
                    <a:pt x="37974" y="15501"/>
                  </a:lnTo>
                  <a:lnTo>
                    <a:pt x="37974" y="15501"/>
                  </a:lnTo>
                  <a:lnTo>
                    <a:pt x="30379" y="21915"/>
                  </a:lnTo>
                  <a:lnTo>
                    <a:pt x="24303" y="28329"/>
                  </a:lnTo>
                  <a:lnTo>
                    <a:pt x="19746" y="34476"/>
                  </a:lnTo>
                  <a:lnTo>
                    <a:pt x="18227" y="40890"/>
                  </a:lnTo>
                  <a:lnTo>
                    <a:pt x="18227" y="47305"/>
                  </a:lnTo>
                  <a:lnTo>
                    <a:pt x="19746" y="53452"/>
                  </a:lnTo>
                  <a:lnTo>
                    <a:pt x="24303" y="66547"/>
                  </a:lnTo>
                  <a:lnTo>
                    <a:pt x="24303" y="66547"/>
                  </a:lnTo>
                  <a:lnTo>
                    <a:pt x="28860" y="79643"/>
                  </a:lnTo>
                  <a:lnTo>
                    <a:pt x="36455" y="93006"/>
                  </a:lnTo>
                  <a:lnTo>
                    <a:pt x="42531" y="99688"/>
                  </a:lnTo>
                  <a:lnTo>
                    <a:pt x="48607" y="106102"/>
                  </a:lnTo>
                  <a:lnTo>
                    <a:pt x="59240" y="112516"/>
                  </a:lnTo>
                  <a:lnTo>
                    <a:pt x="72911" y="118930"/>
                  </a:lnTo>
                  <a:lnTo>
                    <a:pt x="72911" y="118930"/>
                  </a:lnTo>
                  <a:lnTo>
                    <a:pt x="74430" y="119465"/>
                  </a:lnTo>
                  <a:lnTo>
                    <a:pt x="78987" y="120000"/>
                  </a:lnTo>
                  <a:lnTo>
                    <a:pt x="83544" y="120000"/>
                  </a:lnTo>
                  <a:lnTo>
                    <a:pt x="88101" y="120000"/>
                  </a:lnTo>
                  <a:lnTo>
                    <a:pt x="91139" y="119198"/>
                  </a:lnTo>
                  <a:lnTo>
                    <a:pt x="94177" y="118396"/>
                  </a:lnTo>
                  <a:lnTo>
                    <a:pt x="95696" y="117594"/>
                  </a:lnTo>
                  <a:lnTo>
                    <a:pt x="94177" y="116525"/>
                  </a:lnTo>
                  <a:lnTo>
                    <a:pt x="94177" y="1165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5" name="Google Shape;725;p26"/>
            <p:cNvSpPr/>
            <p:nvPr/>
          </p:nvSpPr>
          <p:spPr>
            <a:xfrm>
              <a:off x="3839" y="2722"/>
              <a:ext cx="216" cy="419"/>
            </a:xfrm>
            <a:custGeom>
              <a:rect b="b" l="l" r="r" t="t"/>
              <a:pathLst>
                <a:path extrusionOk="0" h="120000" w="120000">
                  <a:moveTo>
                    <a:pt x="1666" y="115704"/>
                  </a:moveTo>
                  <a:lnTo>
                    <a:pt x="1666" y="115704"/>
                  </a:lnTo>
                  <a:lnTo>
                    <a:pt x="10000" y="110548"/>
                  </a:lnTo>
                  <a:lnTo>
                    <a:pt x="17777" y="105393"/>
                  </a:lnTo>
                  <a:lnTo>
                    <a:pt x="25000" y="99379"/>
                  </a:lnTo>
                  <a:lnTo>
                    <a:pt x="31666" y="93365"/>
                  </a:lnTo>
                  <a:lnTo>
                    <a:pt x="44444" y="81336"/>
                  </a:lnTo>
                  <a:lnTo>
                    <a:pt x="56111" y="69021"/>
                  </a:lnTo>
                  <a:lnTo>
                    <a:pt x="56111" y="69021"/>
                  </a:lnTo>
                  <a:lnTo>
                    <a:pt x="67777" y="56992"/>
                  </a:lnTo>
                  <a:lnTo>
                    <a:pt x="72222" y="50978"/>
                  </a:lnTo>
                  <a:lnTo>
                    <a:pt x="76666" y="44677"/>
                  </a:lnTo>
                  <a:lnTo>
                    <a:pt x="81666" y="38090"/>
                  </a:lnTo>
                  <a:lnTo>
                    <a:pt x="84444" y="31789"/>
                  </a:lnTo>
                  <a:lnTo>
                    <a:pt x="86666" y="25489"/>
                  </a:lnTo>
                  <a:lnTo>
                    <a:pt x="88333" y="18615"/>
                  </a:lnTo>
                  <a:lnTo>
                    <a:pt x="88333" y="18615"/>
                  </a:lnTo>
                  <a:lnTo>
                    <a:pt x="84444" y="15751"/>
                  </a:lnTo>
                  <a:lnTo>
                    <a:pt x="82222" y="13174"/>
                  </a:lnTo>
                  <a:lnTo>
                    <a:pt x="77777" y="6587"/>
                  </a:lnTo>
                  <a:lnTo>
                    <a:pt x="77777" y="6587"/>
                  </a:lnTo>
                  <a:lnTo>
                    <a:pt x="77777" y="5441"/>
                  </a:lnTo>
                  <a:lnTo>
                    <a:pt x="77777" y="4582"/>
                  </a:lnTo>
                  <a:lnTo>
                    <a:pt x="79444" y="3723"/>
                  </a:lnTo>
                  <a:lnTo>
                    <a:pt x="80000" y="3436"/>
                  </a:lnTo>
                  <a:lnTo>
                    <a:pt x="82222" y="3150"/>
                  </a:lnTo>
                  <a:lnTo>
                    <a:pt x="83888" y="3150"/>
                  </a:lnTo>
                  <a:lnTo>
                    <a:pt x="84444" y="3436"/>
                  </a:lnTo>
                  <a:lnTo>
                    <a:pt x="86111" y="4582"/>
                  </a:lnTo>
                  <a:lnTo>
                    <a:pt x="86111" y="4582"/>
                  </a:lnTo>
                  <a:lnTo>
                    <a:pt x="88333" y="9164"/>
                  </a:lnTo>
                  <a:lnTo>
                    <a:pt x="92222" y="13174"/>
                  </a:lnTo>
                  <a:lnTo>
                    <a:pt x="92222" y="13174"/>
                  </a:lnTo>
                  <a:lnTo>
                    <a:pt x="92222" y="10596"/>
                  </a:lnTo>
                  <a:lnTo>
                    <a:pt x="90555" y="7732"/>
                  </a:lnTo>
                  <a:lnTo>
                    <a:pt x="89444" y="5155"/>
                  </a:lnTo>
                  <a:lnTo>
                    <a:pt x="88333" y="2577"/>
                  </a:lnTo>
                  <a:lnTo>
                    <a:pt x="88333" y="2577"/>
                  </a:lnTo>
                  <a:lnTo>
                    <a:pt x="88333" y="1431"/>
                  </a:lnTo>
                  <a:lnTo>
                    <a:pt x="90000" y="572"/>
                  </a:lnTo>
                  <a:lnTo>
                    <a:pt x="90555" y="286"/>
                  </a:lnTo>
                  <a:lnTo>
                    <a:pt x="92222" y="0"/>
                  </a:lnTo>
                  <a:lnTo>
                    <a:pt x="94444" y="0"/>
                  </a:lnTo>
                  <a:lnTo>
                    <a:pt x="96111" y="286"/>
                  </a:lnTo>
                  <a:lnTo>
                    <a:pt x="97222" y="1145"/>
                  </a:lnTo>
                  <a:lnTo>
                    <a:pt x="97777" y="2004"/>
                  </a:lnTo>
                  <a:lnTo>
                    <a:pt x="97777" y="2004"/>
                  </a:lnTo>
                  <a:lnTo>
                    <a:pt x="98333" y="4582"/>
                  </a:lnTo>
                  <a:lnTo>
                    <a:pt x="100000" y="7732"/>
                  </a:lnTo>
                  <a:lnTo>
                    <a:pt x="101111" y="10596"/>
                  </a:lnTo>
                  <a:lnTo>
                    <a:pt x="101666" y="13747"/>
                  </a:lnTo>
                  <a:lnTo>
                    <a:pt x="101666" y="13747"/>
                  </a:lnTo>
                  <a:lnTo>
                    <a:pt x="105000" y="12601"/>
                  </a:lnTo>
                  <a:lnTo>
                    <a:pt x="107777" y="11455"/>
                  </a:lnTo>
                  <a:lnTo>
                    <a:pt x="110000" y="10310"/>
                  </a:lnTo>
                  <a:lnTo>
                    <a:pt x="111666" y="8591"/>
                  </a:lnTo>
                  <a:lnTo>
                    <a:pt x="111666" y="8591"/>
                  </a:lnTo>
                  <a:lnTo>
                    <a:pt x="112777" y="7446"/>
                  </a:lnTo>
                  <a:lnTo>
                    <a:pt x="113888" y="7159"/>
                  </a:lnTo>
                  <a:lnTo>
                    <a:pt x="115555" y="7159"/>
                  </a:lnTo>
                  <a:lnTo>
                    <a:pt x="117222" y="7159"/>
                  </a:lnTo>
                  <a:lnTo>
                    <a:pt x="118888" y="7446"/>
                  </a:lnTo>
                  <a:lnTo>
                    <a:pt x="120000" y="8305"/>
                  </a:lnTo>
                  <a:lnTo>
                    <a:pt x="120000" y="9164"/>
                  </a:lnTo>
                  <a:lnTo>
                    <a:pt x="120000" y="10310"/>
                  </a:lnTo>
                  <a:lnTo>
                    <a:pt x="120000" y="10310"/>
                  </a:lnTo>
                  <a:lnTo>
                    <a:pt x="118888" y="11742"/>
                  </a:lnTo>
                  <a:lnTo>
                    <a:pt x="116666" y="13460"/>
                  </a:lnTo>
                  <a:lnTo>
                    <a:pt x="113888" y="14606"/>
                  </a:lnTo>
                  <a:lnTo>
                    <a:pt x="111111" y="15751"/>
                  </a:lnTo>
                  <a:lnTo>
                    <a:pt x="105000" y="17756"/>
                  </a:lnTo>
                  <a:lnTo>
                    <a:pt x="97777" y="18902"/>
                  </a:lnTo>
                  <a:lnTo>
                    <a:pt x="97777" y="18902"/>
                  </a:lnTo>
                  <a:lnTo>
                    <a:pt x="96111" y="25775"/>
                  </a:lnTo>
                  <a:lnTo>
                    <a:pt x="93888" y="32649"/>
                  </a:lnTo>
                  <a:lnTo>
                    <a:pt x="90000" y="38949"/>
                  </a:lnTo>
                  <a:lnTo>
                    <a:pt x="85555" y="45823"/>
                  </a:lnTo>
                  <a:lnTo>
                    <a:pt x="80555" y="52124"/>
                  </a:lnTo>
                  <a:lnTo>
                    <a:pt x="75555" y="58138"/>
                  </a:lnTo>
                  <a:lnTo>
                    <a:pt x="64444" y="71026"/>
                  </a:lnTo>
                  <a:lnTo>
                    <a:pt x="64444" y="71026"/>
                  </a:lnTo>
                  <a:lnTo>
                    <a:pt x="52222" y="83627"/>
                  </a:lnTo>
                  <a:lnTo>
                    <a:pt x="39444" y="96515"/>
                  </a:lnTo>
                  <a:lnTo>
                    <a:pt x="31666" y="102529"/>
                  </a:lnTo>
                  <a:lnTo>
                    <a:pt x="23888" y="108544"/>
                  </a:lnTo>
                  <a:lnTo>
                    <a:pt x="16666" y="114272"/>
                  </a:lnTo>
                  <a:lnTo>
                    <a:pt x="7222" y="119427"/>
                  </a:lnTo>
                  <a:lnTo>
                    <a:pt x="7222" y="119427"/>
                  </a:lnTo>
                  <a:lnTo>
                    <a:pt x="5555" y="120000"/>
                  </a:lnTo>
                  <a:lnTo>
                    <a:pt x="3888" y="120000"/>
                  </a:lnTo>
                  <a:lnTo>
                    <a:pt x="2222" y="119713"/>
                  </a:lnTo>
                  <a:lnTo>
                    <a:pt x="1111" y="119427"/>
                  </a:lnTo>
                  <a:lnTo>
                    <a:pt x="0" y="118568"/>
                  </a:lnTo>
                  <a:lnTo>
                    <a:pt x="0" y="117708"/>
                  </a:lnTo>
                  <a:lnTo>
                    <a:pt x="0" y="116849"/>
                  </a:lnTo>
                  <a:lnTo>
                    <a:pt x="1666" y="115704"/>
                  </a:lnTo>
                  <a:lnTo>
                    <a:pt x="1666" y="1157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6" name="Google Shape;726;p26"/>
            <p:cNvSpPr/>
            <p:nvPr/>
          </p:nvSpPr>
          <p:spPr>
            <a:xfrm>
              <a:off x="2991" y="3300"/>
              <a:ext cx="513" cy="525"/>
            </a:xfrm>
            <a:custGeom>
              <a:rect b="b" l="l" r="r" t="t"/>
              <a:pathLst>
                <a:path extrusionOk="0" h="120000" w="120000">
                  <a:moveTo>
                    <a:pt x="27368" y="27885"/>
                  </a:moveTo>
                  <a:lnTo>
                    <a:pt x="27368" y="27885"/>
                  </a:lnTo>
                  <a:lnTo>
                    <a:pt x="20116" y="33371"/>
                  </a:lnTo>
                  <a:lnTo>
                    <a:pt x="10994" y="40685"/>
                  </a:lnTo>
                  <a:lnTo>
                    <a:pt x="6549" y="44114"/>
                  </a:lnTo>
                  <a:lnTo>
                    <a:pt x="3040" y="48000"/>
                  </a:lnTo>
                  <a:lnTo>
                    <a:pt x="1637" y="49600"/>
                  </a:lnTo>
                  <a:lnTo>
                    <a:pt x="701" y="51200"/>
                  </a:lnTo>
                  <a:lnTo>
                    <a:pt x="0" y="52342"/>
                  </a:lnTo>
                  <a:lnTo>
                    <a:pt x="0" y="53714"/>
                  </a:lnTo>
                  <a:lnTo>
                    <a:pt x="0" y="53714"/>
                  </a:lnTo>
                  <a:lnTo>
                    <a:pt x="233" y="54857"/>
                  </a:lnTo>
                  <a:lnTo>
                    <a:pt x="935" y="56457"/>
                  </a:lnTo>
                  <a:lnTo>
                    <a:pt x="3508" y="59657"/>
                  </a:lnTo>
                  <a:lnTo>
                    <a:pt x="7251" y="63314"/>
                  </a:lnTo>
                  <a:lnTo>
                    <a:pt x="10994" y="66971"/>
                  </a:lnTo>
                  <a:lnTo>
                    <a:pt x="19649" y="73828"/>
                  </a:lnTo>
                  <a:lnTo>
                    <a:pt x="22923" y="76571"/>
                  </a:lnTo>
                  <a:lnTo>
                    <a:pt x="25497" y="78857"/>
                  </a:lnTo>
                  <a:lnTo>
                    <a:pt x="25497" y="78857"/>
                  </a:lnTo>
                  <a:lnTo>
                    <a:pt x="43742" y="97371"/>
                  </a:lnTo>
                  <a:lnTo>
                    <a:pt x="43742" y="97371"/>
                  </a:lnTo>
                  <a:lnTo>
                    <a:pt x="54269" y="109257"/>
                  </a:lnTo>
                  <a:lnTo>
                    <a:pt x="61052" y="116114"/>
                  </a:lnTo>
                  <a:lnTo>
                    <a:pt x="63859" y="118628"/>
                  </a:lnTo>
                  <a:lnTo>
                    <a:pt x="65029" y="119771"/>
                  </a:lnTo>
                  <a:lnTo>
                    <a:pt x="65964" y="120000"/>
                  </a:lnTo>
                  <a:lnTo>
                    <a:pt x="65964" y="120000"/>
                  </a:lnTo>
                  <a:lnTo>
                    <a:pt x="67602" y="120000"/>
                  </a:lnTo>
                  <a:lnTo>
                    <a:pt x="69473" y="119771"/>
                  </a:lnTo>
                  <a:lnTo>
                    <a:pt x="71111" y="118628"/>
                  </a:lnTo>
                  <a:lnTo>
                    <a:pt x="72748" y="117714"/>
                  </a:lnTo>
                  <a:lnTo>
                    <a:pt x="76257" y="114514"/>
                  </a:lnTo>
                  <a:lnTo>
                    <a:pt x="79298" y="111771"/>
                  </a:lnTo>
                  <a:lnTo>
                    <a:pt x="79298" y="111771"/>
                  </a:lnTo>
                  <a:lnTo>
                    <a:pt x="82807" y="108114"/>
                  </a:lnTo>
                  <a:lnTo>
                    <a:pt x="86081" y="104685"/>
                  </a:lnTo>
                  <a:lnTo>
                    <a:pt x="89356" y="100800"/>
                  </a:lnTo>
                  <a:lnTo>
                    <a:pt x="91929" y="97142"/>
                  </a:lnTo>
                  <a:lnTo>
                    <a:pt x="97543" y="89371"/>
                  </a:lnTo>
                  <a:lnTo>
                    <a:pt x="102456" y="81371"/>
                  </a:lnTo>
                  <a:lnTo>
                    <a:pt x="107134" y="72914"/>
                  </a:lnTo>
                  <a:lnTo>
                    <a:pt x="111345" y="64228"/>
                  </a:lnTo>
                  <a:lnTo>
                    <a:pt x="119532" y="47085"/>
                  </a:lnTo>
                  <a:lnTo>
                    <a:pt x="119532" y="47085"/>
                  </a:lnTo>
                  <a:lnTo>
                    <a:pt x="119766" y="45714"/>
                  </a:lnTo>
                  <a:lnTo>
                    <a:pt x="120000" y="44114"/>
                  </a:lnTo>
                  <a:lnTo>
                    <a:pt x="119766" y="42514"/>
                  </a:lnTo>
                  <a:lnTo>
                    <a:pt x="119766" y="40914"/>
                  </a:lnTo>
                  <a:lnTo>
                    <a:pt x="118830" y="37485"/>
                  </a:lnTo>
                  <a:lnTo>
                    <a:pt x="117192" y="33600"/>
                  </a:lnTo>
                  <a:lnTo>
                    <a:pt x="114853" y="29485"/>
                  </a:lnTo>
                  <a:lnTo>
                    <a:pt x="112046" y="25600"/>
                  </a:lnTo>
                  <a:lnTo>
                    <a:pt x="108771" y="21485"/>
                  </a:lnTo>
                  <a:lnTo>
                    <a:pt x="105497" y="17371"/>
                  </a:lnTo>
                  <a:lnTo>
                    <a:pt x="101754" y="13485"/>
                  </a:lnTo>
                  <a:lnTo>
                    <a:pt x="98011" y="10057"/>
                  </a:lnTo>
                  <a:lnTo>
                    <a:pt x="94269" y="6857"/>
                  </a:lnTo>
                  <a:lnTo>
                    <a:pt x="90760" y="4342"/>
                  </a:lnTo>
                  <a:lnTo>
                    <a:pt x="87017" y="2057"/>
                  </a:lnTo>
                  <a:lnTo>
                    <a:pt x="83976" y="685"/>
                  </a:lnTo>
                  <a:lnTo>
                    <a:pt x="81169" y="0"/>
                  </a:lnTo>
                  <a:lnTo>
                    <a:pt x="80000" y="0"/>
                  </a:lnTo>
                  <a:lnTo>
                    <a:pt x="79064" y="457"/>
                  </a:lnTo>
                  <a:lnTo>
                    <a:pt x="79064" y="457"/>
                  </a:lnTo>
                  <a:lnTo>
                    <a:pt x="72982" y="2971"/>
                  </a:lnTo>
                  <a:lnTo>
                    <a:pt x="59415" y="9600"/>
                  </a:lnTo>
                  <a:lnTo>
                    <a:pt x="50994" y="13714"/>
                  </a:lnTo>
                  <a:lnTo>
                    <a:pt x="42339" y="18285"/>
                  </a:lnTo>
                  <a:lnTo>
                    <a:pt x="34152" y="23085"/>
                  </a:lnTo>
                  <a:lnTo>
                    <a:pt x="27368" y="27885"/>
                  </a:lnTo>
                  <a:lnTo>
                    <a:pt x="27368" y="27885"/>
                  </a:lnTo>
                  <a:close/>
                </a:path>
              </a:pathLst>
            </a:custGeom>
            <a:solidFill>
              <a:srgbClr val="00A0C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7" name="Google Shape;727;p26"/>
            <p:cNvSpPr/>
            <p:nvPr/>
          </p:nvSpPr>
          <p:spPr>
            <a:xfrm>
              <a:off x="2984" y="3295"/>
              <a:ext cx="526" cy="538"/>
            </a:xfrm>
            <a:custGeom>
              <a:rect b="b" l="l" r="r" t="t"/>
              <a:pathLst>
                <a:path extrusionOk="0" h="120000" w="120000">
                  <a:moveTo>
                    <a:pt x="83726" y="107955"/>
                  </a:moveTo>
                  <a:lnTo>
                    <a:pt x="83726" y="107955"/>
                  </a:lnTo>
                  <a:lnTo>
                    <a:pt x="88060" y="103048"/>
                  </a:lnTo>
                  <a:lnTo>
                    <a:pt x="92395" y="97695"/>
                  </a:lnTo>
                  <a:lnTo>
                    <a:pt x="96045" y="92342"/>
                  </a:lnTo>
                  <a:lnTo>
                    <a:pt x="99695" y="86765"/>
                  </a:lnTo>
                  <a:lnTo>
                    <a:pt x="103117" y="81189"/>
                  </a:lnTo>
                  <a:lnTo>
                    <a:pt x="106311" y="75390"/>
                  </a:lnTo>
                  <a:lnTo>
                    <a:pt x="112015" y="63568"/>
                  </a:lnTo>
                  <a:lnTo>
                    <a:pt x="112015" y="63568"/>
                  </a:lnTo>
                  <a:lnTo>
                    <a:pt x="115893" y="56208"/>
                  </a:lnTo>
                  <a:lnTo>
                    <a:pt x="117490" y="52862"/>
                  </a:lnTo>
                  <a:lnTo>
                    <a:pt x="118631" y="49516"/>
                  </a:lnTo>
                  <a:lnTo>
                    <a:pt x="119771" y="45947"/>
                  </a:lnTo>
                  <a:lnTo>
                    <a:pt x="120000" y="42602"/>
                  </a:lnTo>
                  <a:lnTo>
                    <a:pt x="119771" y="40817"/>
                  </a:lnTo>
                  <a:lnTo>
                    <a:pt x="119315" y="38810"/>
                  </a:lnTo>
                  <a:lnTo>
                    <a:pt x="119087" y="37026"/>
                  </a:lnTo>
                  <a:lnTo>
                    <a:pt x="118174" y="34795"/>
                  </a:lnTo>
                  <a:lnTo>
                    <a:pt x="118174" y="34795"/>
                  </a:lnTo>
                  <a:lnTo>
                    <a:pt x="116577" y="31449"/>
                  </a:lnTo>
                  <a:lnTo>
                    <a:pt x="114524" y="28327"/>
                  </a:lnTo>
                  <a:lnTo>
                    <a:pt x="112699" y="25204"/>
                  </a:lnTo>
                  <a:lnTo>
                    <a:pt x="110418" y="22081"/>
                  </a:lnTo>
                  <a:lnTo>
                    <a:pt x="105399" y="16059"/>
                  </a:lnTo>
                  <a:lnTo>
                    <a:pt x="99923" y="10929"/>
                  </a:lnTo>
                  <a:lnTo>
                    <a:pt x="99923" y="10929"/>
                  </a:lnTo>
                  <a:lnTo>
                    <a:pt x="94448" y="6245"/>
                  </a:lnTo>
                  <a:lnTo>
                    <a:pt x="91711" y="4014"/>
                  </a:lnTo>
                  <a:lnTo>
                    <a:pt x="88517" y="2230"/>
                  </a:lnTo>
                  <a:lnTo>
                    <a:pt x="85323" y="669"/>
                  </a:lnTo>
                  <a:lnTo>
                    <a:pt x="83726" y="223"/>
                  </a:lnTo>
                  <a:lnTo>
                    <a:pt x="81901" y="0"/>
                  </a:lnTo>
                  <a:lnTo>
                    <a:pt x="80304" y="0"/>
                  </a:lnTo>
                  <a:lnTo>
                    <a:pt x="78707" y="0"/>
                  </a:lnTo>
                  <a:lnTo>
                    <a:pt x="76653" y="223"/>
                  </a:lnTo>
                  <a:lnTo>
                    <a:pt x="75057" y="892"/>
                  </a:lnTo>
                  <a:lnTo>
                    <a:pt x="75057" y="892"/>
                  </a:lnTo>
                  <a:lnTo>
                    <a:pt x="62737" y="6914"/>
                  </a:lnTo>
                  <a:lnTo>
                    <a:pt x="50190" y="12713"/>
                  </a:lnTo>
                  <a:lnTo>
                    <a:pt x="44258" y="15836"/>
                  </a:lnTo>
                  <a:lnTo>
                    <a:pt x="38555" y="19182"/>
                  </a:lnTo>
                  <a:lnTo>
                    <a:pt x="32851" y="22973"/>
                  </a:lnTo>
                  <a:lnTo>
                    <a:pt x="27148" y="26765"/>
                  </a:lnTo>
                  <a:lnTo>
                    <a:pt x="27148" y="26765"/>
                  </a:lnTo>
                  <a:lnTo>
                    <a:pt x="20988" y="31672"/>
                  </a:lnTo>
                  <a:lnTo>
                    <a:pt x="14600" y="36356"/>
                  </a:lnTo>
                  <a:lnTo>
                    <a:pt x="8669" y="41263"/>
                  </a:lnTo>
                  <a:lnTo>
                    <a:pt x="5703" y="43940"/>
                  </a:lnTo>
                  <a:lnTo>
                    <a:pt x="2965" y="46617"/>
                  </a:lnTo>
                  <a:lnTo>
                    <a:pt x="2965" y="46617"/>
                  </a:lnTo>
                  <a:lnTo>
                    <a:pt x="1825" y="47955"/>
                  </a:lnTo>
                  <a:lnTo>
                    <a:pt x="912" y="49070"/>
                  </a:lnTo>
                  <a:lnTo>
                    <a:pt x="684" y="50408"/>
                  </a:lnTo>
                  <a:lnTo>
                    <a:pt x="228" y="51524"/>
                  </a:lnTo>
                  <a:lnTo>
                    <a:pt x="0" y="52862"/>
                  </a:lnTo>
                  <a:lnTo>
                    <a:pt x="0" y="54200"/>
                  </a:lnTo>
                  <a:lnTo>
                    <a:pt x="912" y="56208"/>
                  </a:lnTo>
                  <a:lnTo>
                    <a:pt x="2281" y="58884"/>
                  </a:lnTo>
                  <a:lnTo>
                    <a:pt x="3878" y="60669"/>
                  </a:lnTo>
                  <a:lnTo>
                    <a:pt x="5703" y="62899"/>
                  </a:lnTo>
                  <a:lnTo>
                    <a:pt x="7984" y="64907"/>
                  </a:lnTo>
                  <a:lnTo>
                    <a:pt x="7984" y="64907"/>
                  </a:lnTo>
                  <a:lnTo>
                    <a:pt x="14600" y="70706"/>
                  </a:lnTo>
                  <a:lnTo>
                    <a:pt x="21673" y="76282"/>
                  </a:lnTo>
                  <a:lnTo>
                    <a:pt x="21673" y="76282"/>
                  </a:lnTo>
                  <a:lnTo>
                    <a:pt x="26007" y="80297"/>
                  </a:lnTo>
                  <a:lnTo>
                    <a:pt x="30798" y="84981"/>
                  </a:lnTo>
                  <a:lnTo>
                    <a:pt x="39467" y="93903"/>
                  </a:lnTo>
                  <a:lnTo>
                    <a:pt x="39467" y="93903"/>
                  </a:lnTo>
                  <a:lnTo>
                    <a:pt x="44486" y="99479"/>
                  </a:lnTo>
                  <a:lnTo>
                    <a:pt x="49733" y="105055"/>
                  </a:lnTo>
                  <a:lnTo>
                    <a:pt x="54752" y="111078"/>
                  </a:lnTo>
                  <a:lnTo>
                    <a:pt x="60228" y="116431"/>
                  </a:lnTo>
                  <a:lnTo>
                    <a:pt x="60228" y="116431"/>
                  </a:lnTo>
                  <a:lnTo>
                    <a:pt x="62281" y="117992"/>
                  </a:lnTo>
                  <a:lnTo>
                    <a:pt x="64334" y="119107"/>
                  </a:lnTo>
                  <a:lnTo>
                    <a:pt x="66159" y="120000"/>
                  </a:lnTo>
                  <a:lnTo>
                    <a:pt x="67528" y="120000"/>
                  </a:lnTo>
                  <a:lnTo>
                    <a:pt x="68669" y="119776"/>
                  </a:lnTo>
                  <a:lnTo>
                    <a:pt x="68669" y="119776"/>
                  </a:lnTo>
                  <a:lnTo>
                    <a:pt x="70950" y="119553"/>
                  </a:lnTo>
                  <a:lnTo>
                    <a:pt x="73231" y="118215"/>
                  </a:lnTo>
                  <a:lnTo>
                    <a:pt x="75057" y="116654"/>
                  </a:lnTo>
                  <a:lnTo>
                    <a:pt x="77110" y="115092"/>
                  </a:lnTo>
                  <a:lnTo>
                    <a:pt x="80760" y="111301"/>
                  </a:lnTo>
                  <a:lnTo>
                    <a:pt x="83726" y="107955"/>
                  </a:lnTo>
                  <a:lnTo>
                    <a:pt x="83726" y="107955"/>
                  </a:lnTo>
                  <a:close/>
                  <a:moveTo>
                    <a:pt x="69353" y="115985"/>
                  </a:moveTo>
                  <a:lnTo>
                    <a:pt x="69353" y="115985"/>
                  </a:lnTo>
                  <a:lnTo>
                    <a:pt x="68441" y="116431"/>
                  </a:lnTo>
                  <a:lnTo>
                    <a:pt x="67528" y="116431"/>
                  </a:lnTo>
                  <a:lnTo>
                    <a:pt x="66615" y="116431"/>
                  </a:lnTo>
                  <a:lnTo>
                    <a:pt x="65475" y="115762"/>
                  </a:lnTo>
                  <a:lnTo>
                    <a:pt x="63650" y="114869"/>
                  </a:lnTo>
                  <a:lnTo>
                    <a:pt x="61825" y="112862"/>
                  </a:lnTo>
                  <a:lnTo>
                    <a:pt x="58174" y="109293"/>
                  </a:lnTo>
                  <a:lnTo>
                    <a:pt x="55665" y="106171"/>
                  </a:lnTo>
                  <a:lnTo>
                    <a:pt x="55665" y="106171"/>
                  </a:lnTo>
                  <a:lnTo>
                    <a:pt x="41977" y="91449"/>
                  </a:lnTo>
                  <a:lnTo>
                    <a:pt x="28060" y="76728"/>
                  </a:lnTo>
                  <a:lnTo>
                    <a:pt x="28060" y="76728"/>
                  </a:lnTo>
                  <a:lnTo>
                    <a:pt x="24866" y="74052"/>
                  </a:lnTo>
                  <a:lnTo>
                    <a:pt x="21673" y="71598"/>
                  </a:lnTo>
                  <a:lnTo>
                    <a:pt x="15057" y="66245"/>
                  </a:lnTo>
                  <a:lnTo>
                    <a:pt x="11406" y="63791"/>
                  </a:lnTo>
                  <a:lnTo>
                    <a:pt x="8669" y="60892"/>
                  </a:lnTo>
                  <a:lnTo>
                    <a:pt x="5703" y="57769"/>
                  </a:lnTo>
                  <a:lnTo>
                    <a:pt x="3878" y="54423"/>
                  </a:lnTo>
                  <a:lnTo>
                    <a:pt x="3878" y="54423"/>
                  </a:lnTo>
                  <a:lnTo>
                    <a:pt x="3422" y="53531"/>
                  </a:lnTo>
                  <a:lnTo>
                    <a:pt x="3422" y="52639"/>
                  </a:lnTo>
                  <a:lnTo>
                    <a:pt x="4106" y="50631"/>
                  </a:lnTo>
                  <a:lnTo>
                    <a:pt x="5475" y="48847"/>
                  </a:lnTo>
                  <a:lnTo>
                    <a:pt x="7300" y="47063"/>
                  </a:lnTo>
                  <a:lnTo>
                    <a:pt x="11406" y="43494"/>
                  </a:lnTo>
                  <a:lnTo>
                    <a:pt x="14600" y="41040"/>
                  </a:lnTo>
                  <a:lnTo>
                    <a:pt x="14600" y="41040"/>
                  </a:lnTo>
                  <a:lnTo>
                    <a:pt x="21901" y="35464"/>
                  </a:lnTo>
                  <a:lnTo>
                    <a:pt x="29657" y="29888"/>
                  </a:lnTo>
                  <a:lnTo>
                    <a:pt x="29657" y="29888"/>
                  </a:lnTo>
                  <a:lnTo>
                    <a:pt x="33307" y="26765"/>
                  </a:lnTo>
                  <a:lnTo>
                    <a:pt x="37642" y="24312"/>
                  </a:lnTo>
                  <a:lnTo>
                    <a:pt x="46539" y="19182"/>
                  </a:lnTo>
                  <a:lnTo>
                    <a:pt x="54980" y="14498"/>
                  </a:lnTo>
                  <a:lnTo>
                    <a:pt x="64334" y="10260"/>
                  </a:lnTo>
                  <a:lnTo>
                    <a:pt x="64334" y="10260"/>
                  </a:lnTo>
                  <a:lnTo>
                    <a:pt x="68441" y="7806"/>
                  </a:lnTo>
                  <a:lnTo>
                    <a:pt x="73231" y="5353"/>
                  </a:lnTo>
                  <a:lnTo>
                    <a:pt x="75741" y="4237"/>
                  </a:lnTo>
                  <a:lnTo>
                    <a:pt x="78250" y="3345"/>
                  </a:lnTo>
                  <a:lnTo>
                    <a:pt x="80532" y="3122"/>
                  </a:lnTo>
                  <a:lnTo>
                    <a:pt x="83041" y="3791"/>
                  </a:lnTo>
                  <a:lnTo>
                    <a:pt x="83041" y="3791"/>
                  </a:lnTo>
                  <a:lnTo>
                    <a:pt x="86235" y="4907"/>
                  </a:lnTo>
                  <a:lnTo>
                    <a:pt x="89429" y="6914"/>
                  </a:lnTo>
                  <a:lnTo>
                    <a:pt x="92623" y="8921"/>
                  </a:lnTo>
                  <a:lnTo>
                    <a:pt x="95589" y="11598"/>
                  </a:lnTo>
                  <a:lnTo>
                    <a:pt x="98326" y="14275"/>
                  </a:lnTo>
                  <a:lnTo>
                    <a:pt x="101292" y="17174"/>
                  </a:lnTo>
                  <a:lnTo>
                    <a:pt x="106083" y="22750"/>
                  </a:lnTo>
                  <a:lnTo>
                    <a:pt x="106083" y="22750"/>
                  </a:lnTo>
                  <a:lnTo>
                    <a:pt x="110418" y="28327"/>
                  </a:lnTo>
                  <a:lnTo>
                    <a:pt x="112243" y="31449"/>
                  </a:lnTo>
                  <a:lnTo>
                    <a:pt x="114296" y="34572"/>
                  </a:lnTo>
                  <a:lnTo>
                    <a:pt x="115437" y="37918"/>
                  </a:lnTo>
                  <a:lnTo>
                    <a:pt x="116577" y="41263"/>
                  </a:lnTo>
                  <a:lnTo>
                    <a:pt x="116577" y="43271"/>
                  </a:lnTo>
                  <a:lnTo>
                    <a:pt x="116121" y="44832"/>
                  </a:lnTo>
                  <a:lnTo>
                    <a:pt x="115893" y="46617"/>
                  </a:lnTo>
                  <a:lnTo>
                    <a:pt x="115209" y="48178"/>
                  </a:lnTo>
                  <a:lnTo>
                    <a:pt x="115209" y="48178"/>
                  </a:lnTo>
                  <a:lnTo>
                    <a:pt x="109277" y="60892"/>
                  </a:lnTo>
                  <a:lnTo>
                    <a:pt x="103117" y="73828"/>
                  </a:lnTo>
                  <a:lnTo>
                    <a:pt x="99695" y="79628"/>
                  </a:lnTo>
                  <a:lnTo>
                    <a:pt x="96045" y="85873"/>
                  </a:lnTo>
                  <a:lnTo>
                    <a:pt x="92395" y="91672"/>
                  </a:lnTo>
                  <a:lnTo>
                    <a:pt x="88060" y="97472"/>
                  </a:lnTo>
                  <a:lnTo>
                    <a:pt x="88060" y="97472"/>
                  </a:lnTo>
                  <a:lnTo>
                    <a:pt x="83954" y="102379"/>
                  </a:lnTo>
                  <a:lnTo>
                    <a:pt x="79619" y="107732"/>
                  </a:lnTo>
                  <a:lnTo>
                    <a:pt x="77110" y="110185"/>
                  </a:lnTo>
                  <a:lnTo>
                    <a:pt x="74372" y="112416"/>
                  </a:lnTo>
                  <a:lnTo>
                    <a:pt x="71863" y="114200"/>
                  </a:lnTo>
                  <a:lnTo>
                    <a:pt x="69353" y="115985"/>
                  </a:lnTo>
                  <a:lnTo>
                    <a:pt x="69353" y="1159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8" name="Google Shape;728;p26"/>
            <p:cNvSpPr/>
            <p:nvPr/>
          </p:nvSpPr>
          <p:spPr>
            <a:xfrm>
              <a:off x="3351" y="2982"/>
              <a:ext cx="508" cy="524"/>
            </a:xfrm>
            <a:custGeom>
              <a:rect b="b" l="l" r="r" t="t"/>
              <a:pathLst>
                <a:path extrusionOk="0" h="120000" w="120000">
                  <a:moveTo>
                    <a:pt x="37795" y="1603"/>
                  </a:moveTo>
                  <a:lnTo>
                    <a:pt x="37795" y="1603"/>
                  </a:lnTo>
                  <a:lnTo>
                    <a:pt x="32598" y="2748"/>
                  </a:lnTo>
                  <a:lnTo>
                    <a:pt x="28110" y="4351"/>
                  </a:lnTo>
                  <a:lnTo>
                    <a:pt x="23385" y="6412"/>
                  </a:lnTo>
                  <a:lnTo>
                    <a:pt x="19370" y="8931"/>
                  </a:lnTo>
                  <a:lnTo>
                    <a:pt x="16062" y="11908"/>
                  </a:lnTo>
                  <a:lnTo>
                    <a:pt x="12755" y="15343"/>
                  </a:lnTo>
                  <a:lnTo>
                    <a:pt x="10157" y="19007"/>
                  </a:lnTo>
                  <a:lnTo>
                    <a:pt x="7559" y="23129"/>
                  </a:lnTo>
                  <a:lnTo>
                    <a:pt x="5669" y="27251"/>
                  </a:lnTo>
                  <a:lnTo>
                    <a:pt x="4015" y="31832"/>
                  </a:lnTo>
                  <a:lnTo>
                    <a:pt x="2598" y="36183"/>
                  </a:lnTo>
                  <a:lnTo>
                    <a:pt x="1653" y="40763"/>
                  </a:lnTo>
                  <a:lnTo>
                    <a:pt x="708" y="45114"/>
                  </a:lnTo>
                  <a:lnTo>
                    <a:pt x="236" y="49694"/>
                  </a:lnTo>
                  <a:lnTo>
                    <a:pt x="0" y="54045"/>
                  </a:lnTo>
                  <a:lnTo>
                    <a:pt x="236" y="58167"/>
                  </a:lnTo>
                  <a:lnTo>
                    <a:pt x="236" y="58167"/>
                  </a:lnTo>
                  <a:lnTo>
                    <a:pt x="708" y="63664"/>
                  </a:lnTo>
                  <a:lnTo>
                    <a:pt x="1181" y="69160"/>
                  </a:lnTo>
                  <a:lnTo>
                    <a:pt x="2362" y="74427"/>
                  </a:lnTo>
                  <a:lnTo>
                    <a:pt x="3543" y="80381"/>
                  </a:lnTo>
                  <a:lnTo>
                    <a:pt x="5196" y="85648"/>
                  </a:lnTo>
                  <a:lnTo>
                    <a:pt x="7559" y="91145"/>
                  </a:lnTo>
                  <a:lnTo>
                    <a:pt x="10629" y="96183"/>
                  </a:lnTo>
                  <a:lnTo>
                    <a:pt x="12283" y="98473"/>
                  </a:lnTo>
                  <a:lnTo>
                    <a:pt x="14173" y="100992"/>
                  </a:lnTo>
                  <a:lnTo>
                    <a:pt x="16535" y="103282"/>
                  </a:lnTo>
                  <a:lnTo>
                    <a:pt x="18425" y="105572"/>
                  </a:lnTo>
                  <a:lnTo>
                    <a:pt x="21023" y="107404"/>
                  </a:lnTo>
                  <a:lnTo>
                    <a:pt x="23622" y="109465"/>
                  </a:lnTo>
                  <a:lnTo>
                    <a:pt x="26692" y="111297"/>
                  </a:lnTo>
                  <a:lnTo>
                    <a:pt x="29527" y="112900"/>
                  </a:lnTo>
                  <a:lnTo>
                    <a:pt x="33307" y="114503"/>
                  </a:lnTo>
                  <a:lnTo>
                    <a:pt x="36850" y="115648"/>
                  </a:lnTo>
                  <a:lnTo>
                    <a:pt x="40629" y="117022"/>
                  </a:lnTo>
                  <a:lnTo>
                    <a:pt x="44881" y="117938"/>
                  </a:lnTo>
                  <a:lnTo>
                    <a:pt x="49133" y="118625"/>
                  </a:lnTo>
                  <a:lnTo>
                    <a:pt x="54094" y="119312"/>
                  </a:lnTo>
                  <a:lnTo>
                    <a:pt x="59055" y="119541"/>
                  </a:lnTo>
                  <a:lnTo>
                    <a:pt x="64251" y="120000"/>
                  </a:lnTo>
                  <a:lnTo>
                    <a:pt x="69921" y="119541"/>
                  </a:lnTo>
                  <a:lnTo>
                    <a:pt x="75354" y="119312"/>
                  </a:lnTo>
                  <a:lnTo>
                    <a:pt x="75354" y="119312"/>
                  </a:lnTo>
                  <a:lnTo>
                    <a:pt x="80078" y="118854"/>
                  </a:lnTo>
                  <a:lnTo>
                    <a:pt x="84094" y="118396"/>
                  </a:lnTo>
                  <a:lnTo>
                    <a:pt x="87637" y="117251"/>
                  </a:lnTo>
                  <a:lnTo>
                    <a:pt x="91181" y="116335"/>
                  </a:lnTo>
                  <a:lnTo>
                    <a:pt x="94488" y="115190"/>
                  </a:lnTo>
                  <a:lnTo>
                    <a:pt x="97559" y="113816"/>
                  </a:lnTo>
                  <a:lnTo>
                    <a:pt x="100157" y="112213"/>
                  </a:lnTo>
                  <a:lnTo>
                    <a:pt x="102755" y="110381"/>
                  </a:lnTo>
                  <a:lnTo>
                    <a:pt x="104881" y="108320"/>
                  </a:lnTo>
                  <a:lnTo>
                    <a:pt x="107007" y="106488"/>
                  </a:lnTo>
                  <a:lnTo>
                    <a:pt x="108661" y="104198"/>
                  </a:lnTo>
                  <a:lnTo>
                    <a:pt x="110314" y="102366"/>
                  </a:lnTo>
                  <a:lnTo>
                    <a:pt x="113385" y="97557"/>
                  </a:lnTo>
                  <a:lnTo>
                    <a:pt x="115275" y="92519"/>
                  </a:lnTo>
                  <a:lnTo>
                    <a:pt x="116929" y="87251"/>
                  </a:lnTo>
                  <a:lnTo>
                    <a:pt x="118346" y="82213"/>
                  </a:lnTo>
                  <a:lnTo>
                    <a:pt x="119055" y="77175"/>
                  </a:lnTo>
                  <a:lnTo>
                    <a:pt x="119291" y="71908"/>
                  </a:lnTo>
                  <a:lnTo>
                    <a:pt x="120000" y="62290"/>
                  </a:lnTo>
                  <a:lnTo>
                    <a:pt x="120000" y="54503"/>
                  </a:lnTo>
                  <a:lnTo>
                    <a:pt x="120000" y="54503"/>
                  </a:lnTo>
                  <a:lnTo>
                    <a:pt x="120000" y="48320"/>
                  </a:lnTo>
                  <a:lnTo>
                    <a:pt x="119291" y="42366"/>
                  </a:lnTo>
                  <a:lnTo>
                    <a:pt x="118582" y="36870"/>
                  </a:lnTo>
                  <a:lnTo>
                    <a:pt x="117401" y="31832"/>
                  </a:lnTo>
                  <a:lnTo>
                    <a:pt x="115748" y="27022"/>
                  </a:lnTo>
                  <a:lnTo>
                    <a:pt x="113622" y="22671"/>
                  </a:lnTo>
                  <a:lnTo>
                    <a:pt x="111023" y="19007"/>
                  </a:lnTo>
                  <a:lnTo>
                    <a:pt x="108425" y="15343"/>
                  </a:lnTo>
                  <a:lnTo>
                    <a:pt x="105118" y="12137"/>
                  </a:lnTo>
                  <a:lnTo>
                    <a:pt x="101574" y="9618"/>
                  </a:lnTo>
                  <a:lnTo>
                    <a:pt x="97559" y="7099"/>
                  </a:lnTo>
                  <a:lnTo>
                    <a:pt x="92834" y="5267"/>
                  </a:lnTo>
                  <a:lnTo>
                    <a:pt x="87874" y="3664"/>
                  </a:lnTo>
                  <a:lnTo>
                    <a:pt x="82677" y="2290"/>
                  </a:lnTo>
                  <a:lnTo>
                    <a:pt x="77007" y="1374"/>
                  </a:lnTo>
                  <a:lnTo>
                    <a:pt x="70866" y="687"/>
                  </a:lnTo>
                  <a:lnTo>
                    <a:pt x="70866" y="687"/>
                  </a:lnTo>
                  <a:lnTo>
                    <a:pt x="69212" y="687"/>
                  </a:lnTo>
                  <a:lnTo>
                    <a:pt x="63307" y="458"/>
                  </a:lnTo>
                  <a:lnTo>
                    <a:pt x="59055" y="0"/>
                  </a:lnTo>
                  <a:lnTo>
                    <a:pt x="53149" y="458"/>
                  </a:lnTo>
                  <a:lnTo>
                    <a:pt x="46062" y="1145"/>
                  </a:lnTo>
                  <a:lnTo>
                    <a:pt x="37795" y="1603"/>
                  </a:lnTo>
                  <a:lnTo>
                    <a:pt x="37795" y="1603"/>
                  </a:lnTo>
                  <a:close/>
                </a:path>
              </a:pathLst>
            </a:custGeom>
            <a:solidFill>
              <a:srgbClr val="E8E3D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9" name="Google Shape;729;p26"/>
            <p:cNvSpPr/>
            <p:nvPr/>
          </p:nvSpPr>
          <p:spPr>
            <a:xfrm>
              <a:off x="3341" y="2975"/>
              <a:ext cx="526" cy="538"/>
            </a:xfrm>
            <a:custGeom>
              <a:rect b="b" l="l" r="r" t="t"/>
              <a:pathLst>
                <a:path extrusionOk="0" h="120000" w="120000">
                  <a:moveTo>
                    <a:pt x="109733" y="17174"/>
                  </a:moveTo>
                  <a:lnTo>
                    <a:pt x="109733" y="17174"/>
                  </a:lnTo>
                  <a:lnTo>
                    <a:pt x="106768" y="13382"/>
                  </a:lnTo>
                  <a:lnTo>
                    <a:pt x="103574" y="10706"/>
                  </a:lnTo>
                  <a:lnTo>
                    <a:pt x="99695" y="7806"/>
                  </a:lnTo>
                  <a:lnTo>
                    <a:pt x="95589" y="5799"/>
                  </a:lnTo>
                  <a:lnTo>
                    <a:pt x="91026" y="4237"/>
                  </a:lnTo>
                  <a:lnTo>
                    <a:pt x="86692" y="2676"/>
                  </a:lnTo>
                  <a:lnTo>
                    <a:pt x="81901" y="1561"/>
                  </a:lnTo>
                  <a:lnTo>
                    <a:pt x="77110" y="669"/>
                  </a:lnTo>
                  <a:lnTo>
                    <a:pt x="71863" y="446"/>
                  </a:lnTo>
                  <a:lnTo>
                    <a:pt x="66844" y="0"/>
                  </a:lnTo>
                  <a:lnTo>
                    <a:pt x="57034" y="0"/>
                  </a:lnTo>
                  <a:lnTo>
                    <a:pt x="47452" y="669"/>
                  </a:lnTo>
                  <a:lnTo>
                    <a:pt x="38555" y="1338"/>
                  </a:lnTo>
                  <a:lnTo>
                    <a:pt x="38555" y="1338"/>
                  </a:lnTo>
                  <a:lnTo>
                    <a:pt x="34676" y="2230"/>
                  </a:lnTo>
                  <a:lnTo>
                    <a:pt x="30798" y="3122"/>
                  </a:lnTo>
                  <a:lnTo>
                    <a:pt x="27376" y="4460"/>
                  </a:lnTo>
                  <a:lnTo>
                    <a:pt x="24182" y="6022"/>
                  </a:lnTo>
                  <a:lnTo>
                    <a:pt x="21444" y="8252"/>
                  </a:lnTo>
                  <a:lnTo>
                    <a:pt x="18479" y="10037"/>
                  </a:lnTo>
                  <a:lnTo>
                    <a:pt x="15969" y="12490"/>
                  </a:lnTo>
                  <a:lnTo>
                    <a:pt x="13460" y="14944"/>
                  </a:lnTo>
                  <a:lnTo>
                    <a:pt x="11178" y="17843"/>
                  </a:lnTo>
                  <a:lnTo>
                    <a:pt x="9353" y="20743"/>
                  </a:lnTo>
                  <a:lnTo>
                    <a:pt x="7756" y="23643"/>
                  </a:lnTo>
                  <a:lnTo>
                    <a:pt x="6159" y="27211"/>
                  </a:lnTo>
                  <a:lnTo>
                    <a:pt x="4562" y="30557"/>
                  </a:lnTo>
                  <a:lnTo>
                    <a:pt x="3193" y="34126"/>
                  </a:lnTo>
                  <a:lnTo>
                    <a:pt x="2281" y="37695"/>
                  </a:lnTo>
                  <a:lnTo>
                    <a:pt x="1596" y="41486"/>
                  </a:lnTo>
                  <a:lnTo>
                    <a:pt x="912" y="45278"/>
                  </a:lnTo>
                  <a:lnTo>
                    <a:pt x="456" y="48847"/>
                  </a:lnTo>
                  <a:lnTo>
                    <a:pt x="0" y="56654"/>
                  </a:lnTo>
                  <a:lnTo>
                    <a:pt x="684" y="64237"/>
                  </a:lnTo>
                  <a:lnTo>
                    <a:pt x="1596" y="72044"/>
                  </a:lnTo>
                  <a:lnTo>
                    <a:pt x="3193" y="79182"/>
                  </a:lnTo>
                  <a:lnTo>
                    <a:pt x="5703" y="85873"/>
                  </a:lnTo>
                  <a:lnTo>
                    <a:pt x="7072" y="89442"/>
                  </a:lnTo>
                  <a:lnTo>
                    <a:pt x="8669" y="92565"/>
                  </a:lnTo>
                  <a:lnTo>
                    <a:pt x="10494" y="95241"/>
                  </a:lnTo>
                  <a:lnTo>
                    <a:pt x="12547" y="98141"/>
                  </a:lnTo>
                  <a:lnTo>
                    <a:pt x="12547" y="98141"/>
                  </a:lnTo>
                  <a:lnTo>
                    <a:pt x="15057" y="101486"/>
                  </a:lnTo>
                  <a:lnTo>
                    <a:pt x="18250" y="104609"/>
                  </a:lnTo>
                  <a:lnTo>
                    <a:pt x="21444" y="107509"/>
                  </a:lnTo>
                  <a:lnTo>
                    <a:pt x="24638" y="109739"/>
                  </a:lnTo>
                  <a:lnTo>
                    <a:pt x="28060" y="111747"/>
                  </a:lnTo>
                  <a:lnTo>
                    <a:pt x="31939" y="113754"/>
                  </a:lnTo>
                  <a:lnTo>
                    <a:pt x="35589" y="115315"/>
                  </a:lnTo>
                  <a:lnTo>
                    <a:pt x="39467" y="116431"/>
                  </a:lnTo>
                  <a:lnTo>
                    <a:pt x="43574" y="117769"/>
                  </a:lnTo>
                  <a:lnTo>
                    <a:pt x="47680" y="118661"/>
                  </a:lnTo>
                  <a:lnTo>
                    <a:pt x="52015" y="119330"/>
                  </a:lnTo>
                  <a:lnTo>
                    <a:pt x="56121" y="119553"/>
                  </a:lnTo>
                  <a:lnTo>
                    <a:pt x="64562" y="120000"/>
                  </a:lnTo>
                  <a:lnTo>
                    <a:pt x="73231" y="120000"/>
                  </a:lnTo>
                  <a:lnTo>
                    <a:pt x="73231" y="120000"/>
                  </a:lnTo>
                  <a:lnTo>
                    <a:pt x="77110" y="119553"/>
                  </a:lnTo>
                  <a:lnTo>
                    <a:pt x="81216" y="118884"/>
                  </a:lnTo>
                  <a:lnTo>
                    <a:pt x="85095" y="117992"/>
                  </a:lnTo>
                  <a:lnTo>
                    <a:pt x="88517" y="117100"/>
                  </a:lnTo>
                  <a:lnTo>
                    <a:pt x="91939" y="115762"/>
                  </a:lnTo>
                  <a:lnTo>
                    <a:pt x="95589" y="114200"/>
                  </a:lnTo>
                  <a:lnTo>
                    <a:pt x="98783" y="112416"/>
                  </a:lnTo>
                  <a:lnTo>
                    <a:pt x="101520" y="110631"/>
                  </a:lnTo>
                  <a:lnTo>
                    <a:pt x="104486" y="108401"/>
                  </a:lnTo>
                  <a:lnTo>
                    <a:pt x="106996" y="105947"/>
                  </a:lnTo>
                  <a:lnTo>
                    <a:pt x="109277" y="103048"/>
                  </a:lnTo>
                  <a:lnTo>
                    <a:pt x="111330" y="100371"/>
                  </a:lnTo>
                  <a:lnTo>
                    <a:pt x="113384" y="97249"/>
                  </a:lnTo>
                  <a:lnTo>
                    <a:pt x="114980" y="93457"/>
                  </a:lnTo>
                  <a:lnTo>
                    <a:pt x="116121" y="90111"/>
                  </a:lnTo>
                  <a:lnTo>
                    <a:pt x="117490" y="85873"/>
                  </a:lnTo>
                  <a:lnTo>
                    <a:pt x="117490" y="85873"/>
                  </a:lnTo>
                  <a:lnTo>
                    <a:pt x="118174" y="82304"/>
                  </a:lnTo>
                  <a:lnTo>
                    <a:pt x="118859" y="78513"/>
                  </a:lnTo>
                  <a:lnTo>
                    <a:pt x="119315" y="71375"/>
                  </a:lnTo>
                  <a:lnTo>
                    <a:pt x="119771" y="63791"/>
                  </a:lnTo>
                  <a:lnTo>
                    <a:pt x="120000" y="56431"/>
                  </a:lnTo>
                  <a:lnTo>
                    <a:pt x="120000" y="56431"/>
                  </a:lnTo>
                  <a:lnTo>
                    <a:pt x="120000" y="51078"/>
                  </a:lnTo>
                  <a:lnTo>
                    <a:pt x="119771" y="46171"/>
                  </a:lnTo>
                  <a:lnTo>
                    <a:pt x="119315" y="40817"/>
                  </a:lnTo>
                  <a:lnTo>
                    <a:pt x="118403" y="35910"/>
                  </a:lnTo>
                  <a:lnTo>
                    <a:pt x="116806" y="31003"/>
                  </a:lnTo>
                  <a:lnTo>
                    <a:pt x="115209" y="25873"/>
                  </a:lnTo>
                  <a:lnTo>
                    <a:pt x="112699" y="21635"/>
                  </a:lnTo>
                  <a:lnTo>
                    <a:pt x="109733" y="17174"/>
                  </a:lnTo>
                  <a:lnTo>
                    <a:pt x="109733" y="17174"/>
                  </a:lnTo>
                  <a:close/>
                  <a:moveTo>
                    <a:pt x="115665" y="73605"/>
                  </a:moveTo>
                  <a:lnTo>
                    <a:pt x="115665" y="73605"/>
                  </a:lnTo>
                  <a:lnTo>
                    <a:pt x="114524" y="80743"/>
                  </a:lnTo>
                  <a:lnTo>
                    <a:pt x="114068" y="84089"/>
                  </a:lnTo>
                  <a:lnTo>
                    <a:pt x="112927" y="87434"/>
                  </a:lnTo>
                  <a:lnTo>
                    <a:pt x="112015" y="91003"/>
                  </a:lnTo>
                  <a:lnTo>
                    <a:pt x="110874" y="94349"/>
                  </a:lnTo>
                  <a:lnTo>
                    <a:pt x="108821" y="97472"/>
                  </a:lnTo>
                  <a:lnTo>
                    <a:pt x="106996" y="100594"/>
                  </a:lnTo>
                  <a:lnTo>
                    <a:pt x="106996" y="100594"/>
                  </a:lnTo>
                  <a:lnTo>
                    <a:pt x="104030" y="103940"/>
                  </a:lnTo>
                  <a:lnTo>
                    <a:pt x="100608" y="107063"/>
                  </a:lnTo>
                  <a:lnTo>
                    <a:pt x="97186" y="109739"/>
                  </a:lnTo>
                  <a:lnTo>
                    <a:pt x="93079" y="111747"/>
                  </a:lnTo>
                  <a:lnTo>
                    <a:pt x="88517" y="113308"/>
                  </a:lnTo>
                  <a:lnTo>
                    <a:pt x="83954" y="114646"/>
                  </a:lnTo>
                  <a:lnTo>
                    <a:pt x="79619" y="115539"/>
                  </a:lnTo>
                  <a:lnTo>
                    <a:pt x="74828" y="116208"/>
                  </a:lnTo>
                  <a:lnTo>
                    <a:pt x="74828" y="116208"/>
                  </a:lnTo>
                  <a:lnTo>
                    <a:pt x="70266" y="116431"/>
                  </a:lnTo>
                  <a:lnTo>
                    <a:pt x="65703" y="116431"/>
                  </a:lnTo>
                  <a:lnTo>
                    <a:pt x="61140" y="116431"/>
                  </a:lnTo>
                  <a:lnTo>
                    <a:pt x="56349" y="116208"/>
                  </a:lnTo>
                  <a:lnTo>
                    <a:pt x="52015" y="115539"/>
                  </a:lnTo>
                  <a:lnTo>
                    <a:pt x="47452" y="114869"/>
                  </a:lnTo>
                  <a:lnTo>
                    <a:pt x="43117" y="113754"/>
                  </a:lnTo>
                  <a:lnTo>
                    <a:pt x="38555" y="112416"/>
                  </a:lnTo>
                  <a:lnTo>
                    <a:pt x="34448" y="110855"/>
                  </a:lnTo>
                  <a:lnTo>
                    <a:pt x="30570" y="109070"/>
                  </a:lnTo>
                  <a:lnTo>
                    <a:pt x="26692" y="106617"/>
                  </a:lnTo>
                  <a:lnTo>
                    <a:pt x="23269" y="103940"/>
                  </a:lnTo>
                  <a:lnTo>
                    <a:pt x="19847" y="101263"/>
                  </a:lnTo>
                  <a:lnTo>
                    <a:pt x="16882" y="97695"/>
                  </a:lnTo>
                  <a:lnTo>
                    <a:pt x="14144" y="94126"/>
                  </a:lnTo>
                  <a:lnTo>
                    <a:pt x="11406" y="90111"/>
                  </a:lnTo>
                  <a:lnTo>
                    <a:pt x="11406" y="90111"/>
                  </a:lnTo>
                  <a:lnTo>
                    <a:pt x="9353" y="84535"/>
                  </a:lnTo>
                  <a:lnTo>
                    <a:pt x="7072" y="78513"/>
                  </a:lnTo>
                  <a:lnTo>
                    <a:pt x="5475" y="72267"/>
                  </a:lnTo>
                  <a:lnTo>
                    <a:pt x="4562" y="65799"/>
                  </a:lnTo>
                  <a:lnTo>
                    <a:pt x="4106" y="59330"/>
                  </a:lnTo>
                  <a:lnTo>
                    <a:pt x="4106" y="52416"/>
                  </a:lnTo>
                  <a:lnTo>
                    <a:pt x="4790" y="45947"/>
                  </a:lnTo>
                  <a:lnTo>
                    <a:pt x="5703" y="39256"/>
                  </a:lnTo>
                  <a:lnTo>
                    <a:pt x="7756" y="33011"/>
                  </a:lnTo>
                  <a:lnTo>
                    <a:pt x="8897" y="29888"/>
                  </a:lnTo>
                  <a:lnTo>
                    <a:pt x="10266" y="27211"/>
                  </a:lnTo>
                  <a:lnTo>
                    <a:pt x="11406" y="24312"/>
                  </a:lnTo>
                  <a:lnTo>
                    <a:pt x="13003" y="21635"/>
                  </a:lnTo>
                  <a:lnTo>
                    <a:pt x="15057" y="19182"/>
                  </a:lnTo>
                  <a:lnTo>
                    <a:pt x="16882" y="16505"/>
                  </a:lnTo>
                  <a:lnTo>
                    <a:pt x="19163" y="14498"/>
                  </a:lnTo>
                  <a:lnTo>
                    <a:pt x="21444" y="12490"/>
                  </a:lnTo>
                  <a:lnTo>
                    <a:pt x="23954" y="10706"/>
                  </a:lnTo>
                  <a:lnTo>
                    <a:pt x="26692" y="9144"/>
                  </a:lnTo>
                  <a:lnTo>
                    <a:pt x="29657" y="7583"/>
                  </a:lnTo>
                  <a:lnTo>
                    <a:pt x="32395" y="6691"/>
                  </a:lnTo>
                  <a:lnTo>
                    <a:pt x="36045" y="5799"/>
                  </a:lnTo>
                  <a:lnTo>
                    <a:pt x="39239" y="5130"/>
                  </a:lnTo>
                  <a:lnTo>
                    <a:pt x="39239" y="5130"/>
                  </a:lnTo>
                  <a:lnTo>
                    <a:pt x="47224" y="4237"/>
                  </a:lnTo>
                  <a:lnTo>
                    <a:pt x="55437" y="3568"/>
                  </a:lnTo>
                  <a:lnTo>
                    <a:pt x="64106" y="3568"/>
                  </a:lnTo>
                  <a:lnTo>
                    <a:pt x="72547" y="3791"/>
                  </a:lnTo>
                  <a:lnTo>
                    <a:pt x="76653" y="4460"/>
                  </a:lnTo>
                  <a:lnTo>
                    <a:pt x="80988" y="5130"/>
                  </a:lnTo>
                  <a:lnTo>
                    <a:pt x="85095" y="6022"/>
                  </a:lnTo>
                  <a:lnTo>
                    <a:pt x="88745" y="7360"/>
                  </a:lnTo>
                  <a:lnTo>
                    <a:pt x="92623" y="8698"/>
                  </a:lnTo>
                  <a:lnTo>
                    <a:pt x="96501" y="10706"/>
                  </a:lnTo>
                  <a:lnTo>
                    <a:pt x="99695" y="12936"/>
                  </a:lnTo>
                  <a:lnTo>
                    <a:pt x="103117" y="15390"/>
                  </a:lnTo>
                  <a:lnTo>
                    <a:pt x="103117" y="15390"/>
                  </a:lnTo>
                  <a:lnTo>
                    <a:pt x="105627" y="17843"/>
                  </a:lnTo>
                  <a:lnTo>
                    <a:pt x="108365" y="20966"/>
                  </a:lnTo>
                  <a:lnTo>
                    <a:pt x="110190" y="24089"/>
                  </a:lnTo>
                  <a:lnTo>
                    <a:pt x="112015" y="27434"/>
                  </a:lnTo>
                  <a:lnTo>
                    <a:pt x="113384" y="31226"/>
                  </a:lnTo>
                  <a:lnTo>
                    <a:pt x="114524" y="34572"/>
                  </a:lnTo>
                  <a:lnTo>
                    <a:pt x="115209" y="38587"/>
                  </a:lnTo>
                  <a:lnTo>
                    <a:pt x="115893" y="42379"/>
                  </a:lnTo>
                  <a:lnTo>
                    <a:pt x="116121" y="46394"/>
                  </a:lnTo>
                  <a:lnTo>
                    <a:pt x="116577" y="50408"/>
                  </a:lnTo>
                  <a:lnTo>
                    <a:pt x="116577" y="58215"/>
                  </a:lnTo>
                  <a:lnTo>
                    <a:pt x="116121" y="66022"/>
                  </a:lnTo>
                  <a:lnTo>
                    <a:pt x="115665" y="73605"/>
                  </a:lnTo>
                  <a:lnTo>
                    <a:pt x="115665" y="7360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0" name="Google Shape;730;p26"/>
            <p:cNvSpPr/>
            <p:nvPr/>
          </p:nvSpPr>
          <p:spPr>
            <a:xfrm>
              <a:off x="3377" y="2911"/>
              <a:ext cx="444" cy="161"/>
            </a:xfrm>
            <a:custGeom>
              <a:rect b="b" l="l" r="r" t="t"/>
              <a:pathLst>
                <a:path extrusionOk="0" h="120000" w="120000">
                  <a:moveTo>
                    <a:pt x="115945" y="44720"/>
                  </a:moveTo>
                  <a:lnTo>
                    <a:pt x="115945" y="44720"/>
                  </a:lnTo>
                  <a:lnTo>
                    <a:pt x="114054" y="52173"/>
                  </a:lnTo>
                  <a:lnTo>
                    <a:pt x="112162" y="58136"/>
                  </a:lnTo>
                  <a:lnTo>
                    <a:pt x="107837" y="72298"/>
                  </a:lnTo>
                  <a:lnTo>
                    <a:pt x="105675" y="78260"/>
                  </a:lnTo>
                  <a:lnTo>
                    <a:pt x="103783" y="85714"/>
                  </a:lnTo>
                  <a:lnTo>
                    <a:pt x="102432" y="92422"/>
                  </a:lnTo>
                  <a:lnTo>
                    <a:pt x="101081" y="101366"/>
                  </a:lnTo>
                  <a:lnTo>
                    <a:pt x="101081" y="101366"/>
                  </a:lnTo>
                  <a:lnTo>
                    <a:pt x="101081" y="104347"/>
                  </a:lnTo>
                  <a:lnTo>
                    <a:pt x="101621" y="106583"/>
                  </a:lnTo>
                  <a:lnTo>
                    <a:pt x="102432" y="107329"/>
                  </a:lnTo>
                  <a:lnTo>
                    <a:pt x="102702" y="108074"/>
                  </a:lnTo>
                  <a:lnTo>
                    <a:pt x="103783" y="109565"/>
                  </a:lnTo>
                  <a:lnTo>
                    <a:pt x="104594" y="108074"/>
                  </a:lnTo>
                  <a:lnTo>
                    <a:pt x="104864" y="107329"/>
                  </a:lnTo>
                  <a:lnTo>
                    <a:pt x="105405" y="105093"/>
                  </a:lnTo>
                  <a:lnTo>
                    <a:pt x="105405" y="105093"/>
                  </a:lnTo>
                  <a:lnTo>
                    <a:pt x="106486" y="96894"/>
                  </a:lnTo>
                  <a:lnTo>
                    <a:pt x="107837" y="89440"/>
                  </a:lnTo>
                  <a:lnTo>
                    <a:pt x="109729" y="83478"/>
                  </a:lnTo>
                  <a:lnTo>
                    <a:pt x="111621" y="76770"/>
                  </a:lnTo>
                  <a:lnTo>
                    <a:pt x="115945" y="64844"/>
                  </a:lnTo>
                  <a:lnTo>
                    <a:pt x="117837" y="58136"/>
                  </a:lnTo>
                  <a:lnTo>
                    <a:pt x="119729" y="52173"/>
                  </a:lnTo>
                  <a:lnTo>
                    <a:pt x="119729" y="52173"/>
                  </a:lnTo>
                  <a:lnTo>
                    <a:pt x="120000" y="49192"/>
                  </a:lnTo>
                  <a:lnTo>
                    <a:pt x="120000" y="46956"/>
                  </a:lnTo>
                  <a:lnTo>
                    <a:pt x="119729" y="44720"/>
                  </a:lnTo>
                  <a:lnTo>
                    <a:pt x="118918" y="43975"/>
                  </a:lnTo>
                  <a:lnTo>
                    <a:pt x="118108" y="42484"/>
                  </a:lnTo>
                  <a:lnTo>
                    <a:pt x="117297" y="42484"/>
                  </a:lnTo>
                  <a:lnTo>
                    <a:pt x="116756" y="42484"/>
                  </a:lnTo>
                  <a:lnTo>
                    <a:pt x="115945" y="44720"/>
                  </a:lnTo>
                  <a:lnTo>
                    <a:pt x="115945" y="44720"/>
                  </a:lnTo>
                  <a:close/>
                  <a:moveTo>
                    <a:pt x="97837" y="23105"/>
                  </a:moveTo>
                  <a:lnTo>
                    <a:pt x="97837" y="23105"/>
                  </a:lnTo>
                  <a:lnTo>
                    <a:pt x="96756" y="30559"/>
                  </a:lnTo>
                  <a:lnTo>
                    <a:pt x="95405" y="38757"/>
                  </a:lnTo>
                  <a:lnTo>
                    <a:pt x="92432" y="54409"/>
                  </a:lnTo>
                  <a:lnTo>
                    <a:pt x="91351" y="62608"/>
                  </a:lnTo>
                  <a:lnTo>
                    <a:pt x="90270" y="70807"/>
                  </a:lnTo>
                  <a:lnTo>
                    <a:pt x="89729" y="79006"/>
                  </a:lnTo>
                  <a:lnTo>
                    <a:pt x="89459" y="87204"/>
                  </a:lnTo>
                  <a:lnTo>
                    <a:pt x="89459" y="87204"/>
                  </a:lnTo>
                  <a:lnTo>
                    <a:pt x="89729" y="90931"/>
                  </a:lnTo>
                  <a:lnTo>
                    <a:pt x="90270" y="92422"/>
                  </a:lnTo>
                  <a:lnTo>
                    <a:pt x="91081" y="93913"/>
                  </a:lnTo>
                  <a:lnTo>
                    <a:pt x="91621" y="93913"/>
                  </a:lnTo>
                  <a:lnTo>
                    <a:pt x="92432" y="93913"/>
                  </a:lnTo>
                  <a:lnTo>
                    <a:pt x="93243" y="92422"/>
                  </a:lnTo>
                  <a:lnTo>
                    <a:pt x="94054" y="91677"/>
                  </a:lnTo>
                  <a:lnTo>
                    <a:pt x="94054" y="88695"/>
                  </a:lnTo>
                  <a:lnTo>
                    <a:pt x="94054" y="88695"/>
                  </a:lnTo>
                  <a:lnTo>
                    <a:pt x="94054" y="80496"/>
                  </a:lnTo>
                  <a:lnTo>
                    <a:pt x="94864" y="72298"/>
                  </a:lnTo>
                  <a:lnTo>
                    <a:pt x="95945" y="64844"/>
                  </a:lnTo>
                  <a:lnTo>
                    <a:pt x="97027" y="57391"/>
                  </a:lnTo>
                  <a:lnTo>
                    <a:pt x="99729" y="41739"/>
                  </a:lnTo>
                  <a:lnTo>
                    <a:pt x="100810" y="34285"/>
                  </a:lnTo>
                  <a:lnTo>
                    <a:pt x="101891" y="26086"/>
                  </a:lnTo>
                  <a:lnTo>
                    <a:pt x="101891" y="26086"/>
                  </a:lnTo>
                  <a:lnTo>
                    <a:pt x="101891" y="23850"/>
                  </a:lnTo>
                  <a:lnTo>
                    <a:pt x="101621" y="22360"/>
                  </a:lnTo>
                  <a:lnTo>
                    <a:pt x="101081" y="20124"/>
                  </a:lnTo>
                  <a:lnTo>
                    <a:pt x="100540" y="18633"/>
                  </a:lnTo>
                  <a:lnTo>
                    <a:pt x="99729" y="18633"/>
                  </a:lnTo>
                  <a:lnTo>
                    <a:pt x="98918" y="18633"/>
                  </a:lnTo>
                  <a:lnTo>
                    <a:pt x="98108" y="20124"/>
                  </a:lnTo>
                  <a:lnTo>
                    <a:pt x="97837" y="23105"/>
                  </a:lnTo>
                  <a:lnTo>
                    <a:pt x="97837" y="23105"/>
                  </a:lnTo>
                  <a:close/>
                  <a:moveTo>
                    <a:pt x="77837" y="5217"/>
                  </a:moveTo>
                  <a:lnTo>
                    <a:pt x="77837" y="5217"/>
                  </a:lnTo>
                  <a:lnTo>
                    <a:pt x="77837" y="14906"/>
                  </a:lnTo>
                  <a:lnTo>
                    <a:pt x="77297" y="23105"/>
                  </a:lnTo>
                  <a:lnTo>
                    <a:pt x="76216" y="39503"/>
                  </a:lnTo>
                  <a:lnTo>
                    <a:pt x="75405" y="49192"/>
                  </a:lnTo>
                  <a:lnTo>
                    <a:pt x="75405" y="57391"/>
                  </a:lnTo>
                  <a:lnTo>
                    <a:pt x="75405" y="65590"/>
                  </a:lnTo>
                  <a:lnTo>
                    <a:pt x="76216" y="75279"/>
                  </a:lnTo>
                  <a:lnTo>
                    <a:pt x="76216" y="75279"/>
                  </a:lnTo>
                  <a:lnTo>
                    <a:pt x="76756" y="76770"/>
                  </a:lnTo>
                  <a:lnTo>
                    <a:pt x="77297" y="78260"/>
                  </a:lnTo>
                  <a:lnTo>
                    <a:pt x="78108" y="79006"/>
                  </a:lnTo>
                  <a:lnTo>
                    <a:pt x="78918" y="79006"/>
                  </a:lnTo>
                  <a:lnTo>
                    <a:pt x="79729" y="78260"/>
                  </a:lnTo>
                  <a:lnTo>
                    <a:pt x="80540" y="76770"/>
                  </a:lnTo>
                  <a:lnTo>
                    <a:pt x="80810" y="75279"/>
                  </a:lnTo>
                  <a:lnTo>
                    <a:pt x="80810" y="72298"/>
                  </a:lnTo>
                  <a:lnTo>
                    <a:pt x="80810" y="72298"/>
                  </a:lnTo>
                  <a:lnTo>
                    <a:pt x="80000" y="63354"/>
                  </a:lnTo>
                  <a:lnTo>
                    <a:pt x="80000" y="55155"/>
                  </a:lnTo>
                  <a:lnTo>
                    <a:pt x="80000" y="47701"/>
                  </a:lnTo>
                  <a:lnTo>
                    <a:pt x="80540" y="39503"/>
                  </a:lnTo>
                  <a:lnTo>
                    <a:pt x="81621" y="23105"/>
                  </a:lnTo>
                  <a:lnTo>
                    <a:pt x="81891" y="14906"/>
                  </a:lnTo>
                  <a:lnTo>
                    <a:pt x="82432" y="6708"/>
                  </a:lnTo>
                  <a:lnTo>
                    <a:pt x="82432" y="6708"/>
                  </a:lnTo>
                  <a:lnTo>
                    <a:pt x="82432" y="4472"/>
                  </a:lnTo>
                  <a:lnTo>
                    <a:pt x="81621" y="2236"/>
                  </a:lnTo>
                  <a:lnTo>
                    <a:pt x="80810" y="0"/>
                  </a:lnTo>
                  <a:lnTo>
                    <a:pt x="80000" y="0"/>
                  </a:lnTo>
                  <a:lnTo>
                    <a:pt x="79189" y="0"/>
                  </a:lnTo>
                  <a:lnTo>
                    <a:pt x="78648" y="1490"/>
                  </a:lnTo>
                  <a:lnTo>
                    <a:pt x="78108" y="2981"/>
                  </a:lnTo>
                  <a:lnTo>
                    <a:pt x="77837" y="5217"/>
                  </a:lnTo>
                  <a:lnTo>
                    <a:pt x="77837" y="5217"/>
                  </a:lnTo>
                  <a:close/>
                  <a:moveTo>
                    <a:pt x="66756" y="8198"/>
                  </a:moveTo>
                  <a:lnTo>
                    <a:pt x="66756" y="8198"/>
                  </a:lnTo>
                  <a:lnTo>
                    <a:pt x="66486" y="6708"/>
                  </a:lnTo>
                  <a:lnTo>
                    <a:pt x="66216" y="4472"/>
                  </a:lnTo>
                  <a:lnTo>
                    <a:pt x="65405" y="4472"/>
                  </a:lnTo>
                  <a:lnTo>
                    <a:pt x="64594" y="4472"/>
                  </a:lnTo>
                  <a:lnTo>
                    <a:pt x="63513" y="5217"/>
                  </a:lnTo>
                  <a:lnTo>
                    <a:pt x="62972" y="6708"/>
                  </a:lnTo>
                  <a:lnTo>
                    <a:pt x="62702" y="8198"/>
                  </a:lnTo>
                  <a:lnTo>
                    <a:pt x="62702" y="11925"/>
                  </a:lnTo>
                  <a:lnTo>
                    <a:pt x="62702" y="11925"/>
                  </a:lnTo>
                  <a:lnTo>
                    <a:pt x="62972" y="20124"/>
                  </a:lnTo>
                  <a:lnTo>
                    <a:pt x="63513" y="28322"/>
                  </a:lnTo>
                  <a:lnTo>
                    <a:pt x="63783" y="46211"/>
                  </a:lnTo>
                  <a:lnTo>
                    <a:pt x="63783" y="54409"/>
                  </a:lnTo>
                  <a:lnTo>
                    <a:pt x="64594" y="62608"/>
                  </a:lnTo>
                  <a:lnTo>
                    <a:pt x="65405" y="70807"/>
                  </a:lnTo>
                  <a:lnTo>
                    <a:pt x="66756" y="79006"/>
                  </a:lnTo>
                  <a:lnTo>
                    <a:pt x="66756" y="79006"/>
                  </a:lnTo>
                  <a:lnTo>
                    <a:pt x="67297" y="81242"/>
                  </a:lnTo>
                  <a:lnTo>
                    <a:pt x="68108" y="81987"/>
                  </a:lnTo>
                  <a:lnTo>
                    <a:pt x="68648" y="81987"/>
                  </a:lnTo>
                  <a:lnTo>
                    <a:pt x="70000" y="81242"/>
                  </a:lnTo>
                  <a:lnTo>
                    <a:pt x="70270" y="80496"/>
                  </a:lnTo>
                  <a:lnTo>
                    <a:pt x="70540" y="78260"/>
                  </a:lnTo>
                  <a:lnTo>
                    <a:pt x="71081" y="76024"/>
                  </a:lnTo>
                  <a:lnTo>
                    <a:pt x="70540" y="73788"/>
                  </a:lnTo>
                  <a:lnTo>
                    <a:pt x="70540" y="73788"/>
                  </a:lnTo>
                  <a:lnTo>
                    <a:pt x="69459" y="65590"/>
                  </a:lnTo>
                  <a:lnTo>
                    <a:pt x="68648" y="58136"/>
                  </a:lnTo>
                  <a:lnTo>
                    <a:pt x="68108" y="49937"/>
                  </a:lnTo>
                  <a:lnTo>
                    <a:pt x="68108" y="41739"/>
                  </a:lnTo>
                  <a:lnTo>
                    <a:pt x="67567" y="25341"/>
                  </a:lnTo>
                  <a:lnTo>
                    <a:pt x="67567" y="17142"/>
                  </a:lnTo>
                  <a:lnTo>
                    <a:pt x="66756" y="8198"/>
                  </a:lnTo>
                  <a:lnTo>
                    <a:pt x="66756" y="8198"/>
                  </a:lnTo>
                  <a:close/>
                  <a:moveTo>
                    <a:pt x="540" y="56645"/>
                  </a:moveTo>
                  <a:lnTo>
                    <a:pt x="540" y="56645"/>
                  </a:lnTo>
                  <a:lnTo>
                    <a:pt x="1621" y="63354"/>
                  </a:lnTo>
                  <a:lnTo>
                    <a:pt x="3243" y="70807"/>
                  </a:lnTo>
                  <a:lnTo>
                    <a:pt x="6486" y="84223"/>
                  </a:lnTo>
                  <a:lnTo>
                    <a:pt x="8108" y="91677"/>
                  </a:lnTo>
                  <a:lnTo>
                    <a:pt x="9459" y="99130"/>
                  </a:lnTo>
                  <a:lnTo>
                    <a:pt x="10540" y="106583"/>
                  </a:lnTo>
                  <a:lnTo>
                    <a:pt x="11081" y="114782"/>
                  </a:lnTo>
                  <a:lnTo>
                    <a:pt x="11081" y="114782"/>
                  </a:lnTo>
                  <a:lnTo>
                    <a:pt x="11351" y="117763"/>
                  </a:lnTo>
                  <a:lnTo>
                    <a:pt x="11891" y="118509"/>
                  </a:lnTo>
                  <a:lnTo>
                    <a:pt x="12432" y="120000"/>
                  </a:lnTo>
                  <a:lnTo>
                    <a:pt x="13783" y="120000"/>
                  </a:lnTo>
                  <a:lnTo>
                    <a:pt x="14324" y="118509"/>
                  </a:lnTo>
                  <a:lnTo>
                    <a:pt x="14864" y="117763"/>
                  </a:lnTo>
                  <a:lnTo>
                    <a:pt x="15135" y="115527"/>
                  </a:lnTo>
                  <a:lnTo>
                    <a:pt x="15675" y="112546"/>
                  </a:lnTo>
                  <a:lnTo>
                    <a:pt x="15675" y="112546"/>
                  </a:lnTo>
                  <a:lnTo>
                    <a:pt x="14864" y="104347"/>
                  </a:lnTo>
                  <a:lnTo>
                    <a:pt x="13783" y="96149"/>
                  </a:lnTo>
                  <a:lnTo>
                    <a:pt x="12432" y="87204"/>
                  </a:lnTo>
                  <a:lnTo>
                    <a:pt x="10540" y="80496"/>
                  </a:lnTo>
                  <a:lnTo>
                    <a:pt x="7297" y="65590"/>
                  </a:lnTo>
                  <a:lnTo>
                    <a:pt x="5675" y="58136"/>
                  </a:lnTo>
                  <a:lnTo>
                    <a:pt x="4324" y="49937"/>
                  </a:lnTo>
                  <a:lnTo>
                    <a:pt x="4324" y="49937"/>
                  </a:lnTo>
                  <a:lnTo>
                    <a:pt x="3783" y="47701"/>
                  </a:lnTo>
                  <a:lnTo>
                    <a:pt x="3243" y="46956"/>
                  </a:lnTo>
                  <a:lnTo>
                    <a:pt x="2432" y="46956"/>
                  </a:lnTo>
                  <a:lnTo>
                    <a:pt x="1621" y="47701"/>
                  </a:lnTo>
                  <a:lnTo>
                    <a:pt x="810" y="49192"/>
                  </a:lnTo>
                  <a:lnTo>
                    <a:pt x="540" y="51428"/>
                  </a:lnTo>
                  <a:lnTo>
                    <a:pt x="0" y="52919"/>
                  </a:lnTo>
                  <a:lnTo>
                    <a:pt x="540" y="56645"/>
                  </a:lnTo>
                  <a:lnTo>
                    <a:pt x="540" y="56645"/>
                  </a:lnTo>
                  <a:close/>
                  <a:moveTo>
                    <a:pt x="16756" y="34285"/>
                  </a:moveTo>
                  <a:lnTo>
                    <a:pt x="16756" y="34285"/>
                  </a:lnTo>
                  <a:lnTo>
                    <a:pt x="17837" y="41739"/>
                  </a:lnTo>
                  <a:lnTo>
                    <a:pt x="19459" y="49192"/>
                  </a:lnTo>
                  <a:lnTo>
                    <a:pt x="22702" y="63354"/>
                  </a:lnTo>
                  <a:lnTo>
                    <a:pt x="24324" y="70807"/>
                  </a:lnTo>
                  <a:lnTo>
                    <a:pt x="25405" y="78260"/>
                  </a:lnTo>
                  <a:lnTo>
                    <a:pt x="26486" y="85714"/>
                  </a:lnTo>
                  <a:lnTo>
                    <a:pt x="26756" y="93913"/>
                  </a:lnTo>
                  <a:lnTo>
                    <a:pt x="26756" y="93913"/>
                  </a:lnTo>
                  <a:lnTo>
                    <a:pt x="27297" y="96894"/>
                  </a:lnTo>
                  <a:lnTo>
                    <a:pt x="27567" y="97639"/>
                  </a:lnTo>
                  <a:lnTo>
                    <a:pt x="28378" y="99130"/>
                  </a:lnTo>
                  <a:lnTo>
                    <a:pt x="29189" y="99130"/>
                  </a:lnTo>
                  <a:lnTo>
                    <a:pt x="30270" y="97639"/>
                  </a:lnTo>
                  <a:lnTo>
                    <a:pt x="30540" y="96149"/>
                  </a:lnTo>
                  <a:lnTo>
                    <a:pt x="31081" y="93913"/>
                  </a:lnTo>
                  <a:lnTo>
                    <a:pt x="31351" y="91677"/>
                  </a:lnTo>
                  <a:lnTo>
                    <a:pt x="31351" y="91677"/>
                  </a:lnTo>
                  <a:lnTo>
                    <a:pt x="30540" y="81987"/>
                  </a:lnTo>
                  <a:lnTo>
                    <a:pt x="30000" y="73788"/>
                  </a:lnTo>
                  <a:lnTo>
                    <a:pt x="28378" y="67080"/>
                  </a:lnTo>
                  <a:lnTo>
                    <a:pt x="26756" y="59627"/>
                  </a:lnTo>
                  <a:lnTo>
                    <a:pt x="23513" y="44720"/>
                  </a:lnTo>
                  <a:lnTo>
                    <a:pt x="21891" y="36521"/>
                  </a:lnTo>
                  <a:lnTo>
                    <a:pt x="20540" y="29068"/>
                  </a:lnTo>
                  <a:lnTo>
                    <a:pt x="20540" y="29068"/>
                  </a:lnTo>
                  <a:lnTo>
                    <a:pt x="20000" y="27577"/>
                  </a:lnTo>
                  <a:lnTo>
                    <a:pt x="19459" y="25341"/>
                  </a:lnTo>
                  <a:lnTo>
                    <a:pt x="18648" y="25341"/>
                  </a:lnTo>
                  <a:lnTo>
                    <a:pt x="17837" y="26086"/>
                  </a:lnTo>
                  <a:lnTo>
                    <a:pt x="17027" y="27577"/>
                  </a:lnTo>
                  <a:lnTo>
                    <a:pt x="16756" y="29068"/>
                  </a:lnTo>
                  <a:lnTo>
                    <a:pt x="16756" y="31304"/>
                  </a:lnTo>
                  <a:lnTo>
                    <a:pt x="16756" y="34285"/>
                  </a:lnTo>
                  <a:lnTo>
                    <a:pt x="16756" y="34285"/>
                  </a:lnTo>
                  <a:close/>
                  <a:moveTo>
                    <a:pt x="28648" y="18633"/>
                  </a:moveTo>
                  <a:lnTo>
                    <a:pt x="28648" y="18633"/>
                  </a:lnTo>
                  <a:lnTo>
                    <a:pt x="30000" y="27577"/>
                  </a:lnTo>
                  <a:lnTo>
                    <a:pt x="31081" y="34285"/>
                  </a:lnTo>
                  <a:lnTo>
                    <a:pt x="34054" y="49192"/>
                  </a:lnTo>
                  <a:lnTo>
                    <a:pt x="35135" y="57391"/>
                  </a:lnTo>
                  <a:lnTo>
                    <a:pt x="36216" y="64844"/>
                  </a:lnTo>
                  <a:lnTo>
                    <a:pt x="37027" y="73043"/>
                  </a:lnTo>
                  <a:lnTo>
                    <a:pt x="37567" y="81242"/>
                  </a:lnTo>
                  <a:lnTo>
                    <a:pt x="37567" y="81242"/>
                  </a:lnTo>
                  <a:lnTo>
                    <a:pt x="37567" y="83478"/>
                  </a:lnTo>
                  <a:lnTo>
                    <a:pt x="38108" y="85714"/>
                  </a:lnTo>
                  <a:lnTo>
                    <a:pt x="38648" y="86459"/>
                  </a:lnTo>
                  <a:lnTo>
                    <a:pt x="39729" y="87204"/>
                  </a:lnTo>
                  <a:lnTo>
                    <a:pt x="40540" y="87204"/>
                  </a:lnTo>
                  <a:lnTo>
                    <a:pt x="41351" y="86459"/>
                  </a:lnTo>
                  <a:lnTo>
                    <a:pt x="41621" y="84223"/>
                  </a:lnTo>
                  <a:lnTo>
                    <a:pt x="41621" y="81242"/>
                  </a:lnTo>
                  <a:lnTo>
                    <a:pt x="41621" y="81242"/>
                  </a:lnTo>
                  <a:lnTo>
                    <a:pt x="41621" y="73043"/>
                  </a:lnTo>
                  <a:lnTo>
                    <a:pt x="40810" y="64844"/>
                  </a:lnTo>
                  <a:lnTo>
                    <a:pt x="39729" y="56645"/>
                  </a:lnTo>
                  <a:lnTo>
                    <a:pt x="38108" y="47701"/>
                  </a:lnTo>
                  <a:lnTo>
                    <a:pt x="35675" y="33540"/>
                  </a:lnTo>
                  <a:lnTo>
                    <a:pt x="34054" y="25341"/>
                  </a:lnTo>
                  <a:lnTo>
                    <a:pt x="32972" y="17142"/>
                  </a:lnTo>
                  <a:lnTo>
                    <a:pt x="32972" y="17142"/>
                  </a:lnTo>
                  <a:lnTo>
                    <a:pt x="32432" y="14906"/>
                  </a:lnTo>
                  <a:lnTo>
                    <a:pt x="31891" y="12670"/>
                  </a:lnTo>
                  <a:lnTo>
                    <a:pt x="31081" y="12670"/>
                  </a:lnTo>
                  <a:lnTo>
                    <a:pt x="30270" y="12670"/>
                  </a:lnTo>
                  <a:lnTo>
                    <a:pt x="29459" y="13416"/>
                  </a:lnTo>
                  <a:lnTo>
                    <a:pt x="29189" y="14906"/>
                  </a:lnTo>
                  <a:lnTo>
                    <a:pt x="28648" y="17142"/>
                  </a:lnTo>
                  <a:lnTo>
                    <a:pt x="28648" y="18633"/>
                  </a:lnTo>
                  <a:lnTo>
                    <a:pt x="28648" y="18633"/>
                  </a:lnTo>
                  <a:close/>
                  <a:moveTo>
                    <a:pt x="46756" y="12670"/>
                  </a:moveTo>
                  <a:lnTo>
                    <a:pt x="46756" y="12670"/>
                  </a:lnTo>
                  <a:lnTo>
                    <a:pt x="47297" y="20124"/>
                  </a:lnTo>
                  <a:lnTo>
                    <a:pt x="48108" y="28322"/>
                  </a:lnTo>
                  <a:lnTo>
                    <a:pt x="49459" y="43975"/>
                  </a:lnTo>
                  <a:lnTo>
                    <a:pt x="50270" y="52173"/>
                  </a:lnTo>
                  <a:lnTo>
                    <a:pt x="51081" y="59627"/>
                  </a:lnTo>
                  <a:lnTo>
                    <a:pt x="51081" y="67826"/>
                  </a:lnTo>
                  <a:lnTo>
                    <a:pt x="50540" y="76024"/>
                  </a:lnTo>
                  <a:lnTo>
                    <a:pt x="50540" y="76024"/>
                  </a:lnTo>
                  <a:lnTo>
                    <a:pt x="50540" y="78260"/>
                  </a:lnTo>
                  <a:lnTo>
                    <a:pt x="51081" y="81242"/>
                  </a:lnTo>
                  <a:lnTo>
                    <a:pt x="51351" y="81987"/>
                  </a:lnTo>
                  <a:lnTo>
                    <a:pt x="52162" y="83478"/>
                  </a:lnTo>
                  <a:lnTo>
                    <a:pt x="52972" y="84223"/>
                  </a:lnTo>
                  <a:lnTo>
                    <a:pt x="53783" y="83478"/>
                  </a:lnTo>
                  <a:lnTo>
                    <a:pt x="54324" y="81987"/>
                  </a:lnTo>
                  <a:lnTo>
                    <a:pt x="54864" y="80496"/>
                  </a:lnTo>
                  <a:lnTo>
                    <a:pt x="54864" y="80496"/>
                  </a:lnTo>
                  <a:lnTo>
                    <a:pt x="55135" y="70807"/>
                  </a:lnTo>
                  <a:lnTo>
                    <a:pt x="55135" y="61863"/>
                  </a:lnTo>
                  <a:lnTo>
                    <a:pt x="54864" y="52919"/>
                  </a:lnTo>
                  <a:lnTo>
                    <a:pt x="54054" y="44720"/>
                  </a:lnTo>
                  <a:lnTo>
                    <a:pt x="52432" y="27577"/>
                  </a:lnTo>
                  <a:lnTo>
                    <a:pt x="51891" y="18633"/>
                  </a:lnTo>
                  <a:lnTo>
                    <a:pt x="51351" y="9689"/>
                  </a:lnTo>
                  <a:lnTo>
                    <a:pt x="51351" y="9689"/>
                  </a:lnTo>
                  <a:lnTo>
                    <a:pt x="51081" y="7453"/>
                  </a:lnTo>
                  <a:lnTo>
                    <a:pt x="50540" y="5217"/>
                  </a:lnTo>
                  <a:lnTo>
                    <a:pt x="50000" y="5217"/>
                  </a:lnTo>
                  <a:lnTo>
                    <a:pt x="49189" y="5217"/>
                  </a:lnTo>
                  <a:lnTo>
                    <a:pt x="48108" y="6708"/>
                  </a:lnTo>
                  <a:lnTo>
                    <a:pt x="47567" y="7453"/>
                  </a:lnTo>
                  <a:lnTo>
                    <a:pt x="47297" y="9689"/>
                  </a:lnTo>
                  <a:lnTo>
                    <a:pt x="46756" y="12670"/>
                  </a:lnTo>
                  <a:lnTo>
                    <a:pt x="46756" y="1267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1" name="Google Shape;731;p26"/>
            <p:cNvSpPr/>
            <p:nvPr/>
          </p:nvSpPr>
          <p:spPr>
            <a:xfrm>
              <a:off x="3453" y="3317"/>
              <a:ext cx="330" cy="138"/>
            </a:xfrm>
            <a:custGeom>
              <a:rect b="b" l="l" r="r" t="t"/>
              <a:pathLst>
                <a:path extrusionOk="0" h="120000" w="120000">
                  <a:moveTo>
                    <a:pt x="0" y="7826"/>
                  </a:moveTo>
                  <a:lnTo>
                    <a:pt x="0" y="7826"/>
                  </a:lnTo>
                  <a:lnTo>
                    <a:pt x="363" y="20869"/>
                  </a:lnTo>
                  <a:lnTo>
                    <a:pt x="1454" y="33913"/>
                  </a:lnTo>
                  <a:lnTo>
                    <a:pt x="2909" y="45217"/>
                  </a:lnTo>
                  <a:lnTo>
                    <a:pt x="5090" y="57391"/>
                  </a:lnTo>
                  <a:lnTo>
                    <a:pt x="7636" y="66956"/>
                  </a:lnTo>
                  <a:lnTo>
                    <a:pt x="10545" y="76521"/>
                  </a:lnTo>
                  <a:lnTo>
                    <a:pt x="14181" y="83478"/>
                  </a:lnTo>
                  <a:lnTo>
                    <a:pt x="18181" y="92173"/>
                  </a:lnTo>
                  <a:lnTo>
                    <a:pt x="22181" y="98260"/>
                  </a:lnTo>
                  <a:lnTo>
                    <a:pt x="26909" y="104347"/>
                  </a:lnTo>
                  <a:lnTo>
                    <a:pt x="31272" y="109565"/>
                  </a:lnTo>
                  <a:lnTo>
                    <a:pt x="36363" y="113043"/>
                  </a:lnTo>
                  <a:lnTo>
                    <a:pt x="42181" y="115652"/>
                  </a:lnTo>
                  <a:lnTo>
                    <a:pt x="47272" y="118260"/>
                  </a:lnTo>
                  <a:lnTo>
                    <a:pt x="52727" y="119130"/>
                  </a:lnTo>
                  <a:lnTo>
                    <a:pt x="58181" y="120000"/>
                  </a:lnTo>
                  <a:lnTo>
                    <a:pt x="64000" y="119130"/>
                  </a:lnTo>
                  <a:lnTo>
                    <a:pt x="69090" y="118260"/>
                  </a:lnTo>
                  <a:lnTo>
                    <a:pt x="74545" y="115652"/>
                  </a:lnTo>
                  <a:lnTo>
                    <a:pt x="80000" y="113043"/>
                  </a:lnTo>
                  <a:lnTo>
                    <a:pt x="85090" y="107826"/>
                  </a:lnTo>
                  <a:lnTo>
                    <a:pt x="90181" y="103478"/>
                  </a:lnTo>
                  <a:lnTo>
                    <a:pt x="94909" y="98260"/>
                  </a:lnTo>
                  <a:lnTo>
                    <a:pt x="99272" y="91304"/>
                  </a:lnTo>
                  <a:lnTo>
                    <a:pt x="103272" y="83478"/>
                  </a:lnTo>
                  <a:lnTo>
                    <a:pt x="106909" y="75652"/>
                  </a:lnTo>
                  <a:lnTo>
                    <a:pt x="110545" y="66956"/>
                  </a:lnTo>
                  <a:lnTo>
                    <a:pt x="113454" y="55652"/>
                  </a:lnTo>
                  <a:lnTo>
                    <a:pt x="116000" y="45217"/>
                  </a:lnTo>
                  <a:lnTo>
                    <a:pt x="118181" y="33913"/>
                  </a:lnTo>
                  <a:lnTo>
                    <a:pt x="119636" y="20869"/>
                  </a:lnTo>
                  <a:lnTo>
                    <a:pt x="120000" y="7826"/>
                  </a:lnTo>
                  <a:lnTo>
                    <a:pt x="120000" y="7826"/>
                  </a:lnTo>
                  <a:lnTo>
                    <a:pt x="120000" y="3478"/>
                  </a:lnTo>
                  <a:lnTo>
                    <a:pt x="119636" y="2608"/>
                  </a:lnTo>
                  <a:lnTo>
                    <a:pt x="118545" y="0"/>
                  </a:lnTo>
                  <a:lnTo>
                    <a:pt x="117454" y="0"/>
                  </a:lnTo>
                  <a:lnTo>
                    <a:pt x="116727" y="0"/>
                  </a:lnTo>
                  <a:lnTo>
                    <a:pt x="115636" y="1739"/>
                  </a:lnTo>
                  <a:lnTo>
                    <a:pt x="114545" y="3478"/>
                  </a:lnTo>
                  <a:lnTo>
                    <a:pt x="114545" y="6086"/>
                  </a:lnTo>
                  <a:lnTo>
                    <a:pt x="114545" y="6086"/>
                  </a:lnTo>
                  <a:lnTo>
                    <a:pt x="113454" y="18260"/>
                  </a:lnTo>
                  <a:lnTo>
                    <a:pt x="112363" y="29565"/>
                  </a:lnTo>
                  <a:lnTo>
                    <a:pt x="110545" y="40000"/>
                  </a:lnTo>
                  <a:lnTo>
                    <a:pt x="108363" y="49565"/>
                  </a:lnTo>
                  <a:lnTo>
                    <a:pt x="105454" y="58260"/>
                  </a:lnTo>
                  <a:lnTo>
                    <a:pt x="102545" y="66956"/>
                  </a:lnTo>
                  <a:lnTo>
                    <a:pt x="99272" y="73913"/>
                  </a:lnTo>
                  <a:lnTo>
                    <a:pt x="95272" y="80000"/>
                  </a:lnTo>
                  <a:lnTo>
                    <a:pt x="91272" y="86086"/>
                  </a:lnTo>
                  <a:lnTo>
                    <a:pt x="87272" y="91304"/>
                  </a:lnTo>
                  <a:lnTo>
                    <a:pt x="82545" y="95652"/>
                  </a:lnTo>
                  <a:lnTo>
                    <a:pt x="78181" y="100000"/>
                  </a:lnTo>
                  <a:lnTo>
                    <a:pt x="73090" y="101739"/>
                  </a:lnTo>
                  <a:lnTo>
                    <a:pt x="68363" y="104347"/>
                  </a:lnTo>
                  <a:lnTo>
                    <a:pt x="63272" y="106086"/>
                  </a:lnTo>
                  <a:lnTo>
                    <a:pt x="58181" y="106086"/>
                  </a:lnTo>
                  <a:lnTo>
                    <a:pt x="53090" y="106086"/>
                  </a:lnTo>
                  <a:lnTo>
                    <a:pt x="48727" y="104347"/>
                  </a:lnTo>
                  <a:lnTo>
                    <a:pt x="43636" y="103478"/>
                  </a:lnTo>
                  <a:lnTo>
                    <a:pt x="38909" y="100869"/>
                  </a:lnTo>
                  <a:lnTo>
                    <a:pt x="34545" y="97391"/>
                  </a:lnTo>
                  <a:lnTo>
                    <a:pt x="29818" y="92173"/>
                  </a:lnTo>
                  <a:lnTo>
                    <a:pt x="25818" y="87826"/>
                  </a:lnTo>
                  <a:lnTo>
                    <a:pt x="22181" y="82608"/>
                  </a:lnTo>
                  <a:lnTo>
                    <a:pt x="18545" y="75652"/>
                  </a:lnTo>
                  <a:lnTo>
                    <a:pt x="15636" y="67826"/>
                  </a:lnTo>
                  <a:lnTo>
                    <a:pt x="12727" y="60869"/>
                  </a:lnTo>
                  <a:lnTo>
                    <a:pt x="10545" y="51304"/>
                  </a:lnTo>
                  <a:lnTo>
                    <a:pt x="8363" y="41739"/>
                  </a:lnTo>
                  <a:lnTo>
                    <a:pt x="6909" y="32173"/>
                  </a:lnTo>
                  <a:lnTo>
                    <a:pt x="6545" y="20000"/>
                  </a:lnTo>
                  <a:lnTo>
                    <a:pt x="6181" y="7826"/>
                  </a:lnTo>
                  <a:lnTo>
                    <a:pt x="6181" y="7826"/>
                  </a:lnTo>
                  <a:lnTo>
                    <a:pt x="6181" y="5217"/>
                  </a:lnTo>
                  <a:lnTo>
                    <a:pt x="5090" y="2608"/>
                  </a:lnTo>
                  <a:lnTo>
                    <a:pt x="4000" y="1739"/>
                  </a:lnTo>
                  <a:lnTo>
                    <a:pt x="2909" y="0"/>
                  </a:lnTo>
                  <a:lnTo>
                    <a:pt x="1818" y="1739"/>
                  </a:lnTo>
                  <a:lnTo>
                    <a:pt x="1090" y="1739"/>
                  </a:lnTo>
                  <a:lnTo>
                    <a:pt x="363" y="3478"/>
                  </a:lnTo>
                  <a:lnTo>
                    <a:pt x="0" y="7826"/>
                  </a:lnTo>
                  <a:lnTo>
                    <a:pt x="0" y="78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2" name="Google Shape;732;p26"/>
            <p:cNvSpPr/>
            <p:nvPr/>
          </p:nvSpPr>
          <p:spPr>
            <a:xfrm>
              <a:off x="3507" y="3229"/>
              <a:ext cx="39" cy="41"/>
            </a:xfrm>
            <a:custGeom>
              <a:rect b="b" l="l" r="r" t="t"/>
              <a:pathLst>
                <a:path extrusionOk="0" h="120000" w="120000">
                  <a:moveTo>
                    <a:pt x="120000" y="58536"/>
                  </a:moveTo>
                  <a:lnTo>
                    <a:pt x="120000" y="58536"/>
                  </a:lnTo>
                  <a:lnTo>
                    <a:pt x="116923" y="81951"/>
                  </a:lnTo>
                  <a:lnTo>
                    <a:pt x="104615" y="99512"/>
                  </a:lnTo>
                  <a:lnTo>
                    <a:pt x="86153" y="114146"/>
                  </a:lnTo>
                  <a:lnTo>
                    <a:pt x="64615" y="120000"/>
                  </a:lnTo>
                  <a:lnTo>
                    <a:pt x="64615" y="120000"/>
                  </a:lnTo>
                  <a:lnTo>
                    <a:pt x="40000" y="114146"/>
                  </a:lnTo>
                  <a:lnTo>
                    <a:pt x="21538" y="102439"/>
                  </a:lnTo>
                  <a:lnTo>
                    <a:pt x="9230" y="81951"/>
                  </a:lnTo>
                  <a:lnTo>
                    <a:pt x="0" y="61463"/>
                  </a:lnTo>
                  <a:lnTo>
                    <a:pt x="0" y="61463"/>
                  </a:lnTo>
                  <a:lnTo>
                    <a:pt x="6153" y="38048"/>
                  </a:lnTo>
                  <a:lnTo>
                    <a:pt x="18461" y="17560"/>
                  </a:lnTo>
                  <a:lnTo>
                    <a:pt x="33846" y="5853"/>
                  </a:lnTo>
                  <a:lnTo>
                    <a:pt x="61538" y="0"/>
                  </a:lnTo>
                  <a:lnTo>
                    <a:pt x="61538" y="0"/>
                  </a:lnTo>
                  <a:lnTo>
                    <a:pt x="83076" y="5853"/>
                  </a:lnTo>
                  <a:lnTo>
                    <a:pt x="104615" y="17560"/>
                  </a:lnTo>
                  <a:lnTo>
                    <a:pt x="116923" y="35121"/>
                  </a:lnTo>
                  <a:lnTo>
                    <a:pt x="120000" y="58536"/>
                  </a:lnTo>
                  <a:lnTo>
                    <a:pt x="120000" y="585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3" name="Google Shape;733;p26"/>
            <p:cNvSpPr/>
            <p:nvPr/>
          </p:nvSpPr>
          <p:spPr>
            <a:xfrm>
              <a:off x="3683" y="3224"/>
              <a:ext cx="40" cy="40"/>
            </a:xfrm>
            <a:custGeom>
              <a:rect b="b" l="l" r="r" t="t"/>
              <a:pathLst>
                <a:path extrusionOk="0" h="120000" w="120000">
                  <a:moveTo>
                    <a:pt x="120000" y="57000"/>
                  </a:moveTo>
                  <a:lnTo>
                    <a:pt x="120000" y="57000"/>
                  </a:lnTo>
                  <a:lnTo>
                    <a:pt x="120000" y="69000"/>
                  </a:lnTo>
                  <a:lnTo>
                    <a:pt x="117000" y="84000"/>
                  </a:lnTo>
                  <a:lnTo>
                    <a:pt x="105000" y="105000"/>
                  </a:lnTo>
                  <a:lnTo>
                    <a:pt x="87000" y="117000"/>
                  </a:lnTo>
                  <a:lnTo>
                    <a:pt x="63000" y="120000"/>
                  </a:lnTo>
                  <a:lnTo>
                    <a:pt x="63000" y="120000"/>
                  </a:lnTo>
                  <a:lnTo>
                    <a:pt x="39000" y="117000"/>
                  </a:lnTo>
                  <a:lnTo>
                    <a:pt x="21000" y="105000"/>
                  </a:lnTo>
                  <a:lnTo>
                    <a:pt x="3000" y="87000"/>
                  </a:lnTo>
                  <a:lnTo>
                    <a:pt x="0" y="63000"/>
                  </a:lnTo>
                  <a:lnTo>
                    <a:pt x="0" y="63000"/>
                  </a:lnTo>
                  <a:lnTo>
                    <a:pt x="0" y="51000"/>
                  </a:lnTo>
                  <a:lnTo>
                    <a:pt x="3000" y="36000"/>
                  </a:lnTo>
                  <a:lnTo>
                    <a:pt x="18000" y="21000"/>
                  </a:lnTo>
                  <a:lnTo>
                    <a:pt x="39000" y="900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84000" y="3000"/>
                  </a:lnTo>
                  <a:lnTo>
                    <a:pt x="105000" y="15000"/>
                  </a:lnTo>
                  <a:lnTo>
                    <a:pt x="117000" y="36000"/>
                  </a:lnTo>
                  <a:lnTo>
                    <a:pt x="120000" y="57000"/>
                  </a:lnTo>
                  <a:lnTo>
                    <a:pt x="120000" y="57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4" name="Google Shape;734;p26"/>
            <p:cNvSpPr/>
            <p:nvPr/>
          </p:nvSpPr>
          <p:spPr>
            <a:xfrm>
              <a:off x="3398" y="3252"/>
              <a:ext cx="70" cy="60"/>
            </a:xfrm>
            <a:custGeom>
              <a:rect b="b" l="l" r="r" t="t"/>
              <a:pathLst>
                <a:path extrusionOk="0" h="120000" w="120000">
                  <a:moveTo>
                    <a:pt x="120000" y="58000"/>
                  </a:moveTo>
                  <a:lnTo>
                    <a:pt x="120000" y="58000"/>
                  </a:lnTo>
                  <a:lnTo>
                    <a:pt x="120000" y="70000"/>
                  </a:lnTo>
                  <a:lnTo>
                    <a:pt x="118285" y="80000"/>
                  </a:lnTo>
                  <a:lnTo>
                    <a:pt x="111428" y="92000"/>
                  </a:lnTo>
                  <a:lnTo>
                    <a:pt x="102857" y="100000"/>
                  </a:lnTo>
                  <a:lnTo>
                    <a:pt x="96000" y="108000"/>
                  </a:lnTo>
                  <a:lnTo>
                    <a:pt x="87428" y="114000"/>
                  </a:lnTo>
                  <a:lnTo>
                    <a:pt x="75428" y="116000"/>
                  </a:lnTo>
                  <a:lnTo>
                    <a:pt x="63428" y="120000"/>
                  </a:lnTo>
                  <a:lnTo>
                    <a:pt x="63428" y="120000"/>
                  </a:lnTo>
                  <a:lnTo>
                    <a:pt x="51428" y="116000"/>
                  </a:lnTo>
                  <a:lnTo>
                    <a:pt x="39428" y="114000"/>
                  </a:lnTo>
                  <a:lnTo>
                    <a:pt x="29142" y="108000"/>
                  </a:lnTo>
                  <a:lnTo>
                    <a:pt x="20571" y="102000"/>
                  </a:lnTo>
                  <a:lnTo>
                    <a:pt x="12000" y="94000"/>
                  </a:lnTo>
                  <a:lnTo>
                    <a:pt x="8571" y="84000"/>
                  </a:lnTo>
                  <a:lnTo>
                    <a:pt x="3428" y="72000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3428" y="50000"/>
                  </a:lnTo>
                  <a:lnTo>
                    <a:pt x="5142" y="38000"/>
                  </a:lnTo>
                  <a:lnTo>
                    <a:pt x="10285" y="28000"/>
                  </a:lnTo>
                  <a:lnTo>
                    <a:pt x="17142" y="18000"/>
                  </a:lnTo>
                  <a:lnTo>
                    <a:pt x="27428" y="10000"/>
                  </a:lnTo>
                  <a:lnTo>
                    <a:pt x="36000" y="4000"/>
                  </a:lnTo>
                  <a:lnTo>
                    <a:pt x="48000" y="200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72000" y="2000"/>
                  </a:lnTo>
                  <a:lnTo>
                    <a:pt x="84000" y="4000"/>
                  </a:lnTo>
                  <a:lnTo>
                    <a:pt x="94285" y="8000"/>
                  </a:lnTo>
                  <a:lnTo>
                    <a:pt x="102857" y="16000"/>
                  </a:lnTo>
                  <a:lnTo>
                    <a:pt x="111428" y="24000"/>
                  </a:lnTo>
                  <a:lnTo>
                    <a:pt x="114857" y="36000"/>
                  </a:lnTo>
                  <a:lnTo>
                    <a:pt x="120000" y="46000"/>
                  </a:lnTo>
                  <a:lnTo>
                    <a:pt x="120000" y="58000"/>
                  </a:lnTo>
                  <a:lnTo>
                    <a:pt x="120000" y="58000"/>
                  </a:lnTo>
                  <a:close/>
                </a:path>
              </a:pathLst>
            </a:custGeom>
            <a:solidFill>
              <a:srgbClr val="FFC26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5" name="Google Shape;735;p26"/>
            <p:cNvSpPr/>
            <p:nvPr/>
          </p:nvSpPr>
          <p:spPr>
            <a:xfrm>
              <a:off x="3758" y="3247"/>
              <a:ext cx="70" cy="59"/>
            </a:xfrm>
            <a:custGeom>
              <a:rect b="b" l="l" r="r" t="t"/>
              <a:pathLst>
                <a:path extrusionOk="0" h="120000" w="120000">
                  <a:moveTo>
                    <a:pt x="120000" y="61016"/>
                  </a:moveTo>
                  <a:lnTo>
                    <a:pt x="120000" y="61016"/>
                  </a:lnTo>
                  <a:lnTo>
                    <a:pt x="118285" y="71186"/>
                  </a:lnTo>
                  <a:lnTo>
                    <a:pt x="114857" y="83389"/>
                  </a:lnTo>
                  <a:lnTo>
                    <a:pt x="109714" y="91525"/>
                  </a:lnTo>
                  <a:lnTo>
                    <a:pt x="102857" y="103728"/>
                  </a:lnTo>
                  <a:lnTo>
                    <a:pt x="94285" y="107796"/>
                  </a:lnTo>
                  <a:lnTo>
                    <a:pt x="84000" y="117966"/>
                  </a:lnTo>
                  <a:lnTo>
                    <a:pt x="72000" y="12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48000" y="120000"/>
                  </a:lnTo>
                  <a:lnTo>
                    <a:pt x="39428" y="117966"/>
                  </a:lnTo>
                  <a:lnTo>
                    <a:pt x="27428" y="111864"/>
                  </a:lnTo>
                  <a:lnTo>
                    <a:pt x="18857" y="105762"/>
                  </a:lnTo>
                  <a:lnTo>
                    <a:pt x="10285" y="97627"/>
                  </a:lnTo>
                  <a:lnTo>
                    <a:pt x="5142" y="85423"/>
                  </a:lnTo>
                  <a:lnTo>
                    <a:pt x="0" y="75254"/>
                  </a:lnTo>
                  <a:lnTo>
                    <a:pt x="0" y="63050"/>
                  </a:lnTo>
                  <a:lnTo>
                    <a:pt x="0" y="63050"/>
                  </a:lnTo>
                  <a:lnTo>
                    <a:pt x="0" y="52881"/>
                  </a:lnTo>
                  <a:lnTo>
                    <a:pt x="5142" y="40677"/>
                  </a:lnTo>
                  <a:lnTo>
                    <a:pt x="10285" y="28474"/>
                  </a:lnTo>
                  <a:lnTo>
                    <a:pt x="17142" y="20338"/>
                  </a:lnTo>
                  <a:lnTo>
                    <a:pt x="24000" y="12203"/>
                  </a:lnTo>
                  <a:lnTo>
                    <a:pt x="36000" y="6101"/>
                  </a:lnTo>
                  <a:lnTo>
                    <a:pt x="46285" y="4067"/>
                  </a:lnTo>
                  <a:lnTo>
                    <a:pt x="58285" y="0"/>
                  </a:lnTo>
                  <a:lnTo>
                    <a:pt x="58285" y="0"/>
                  </a:lnTo>
                  <a:lnTo>
                    <a:pt x="70285" y="0"/>
                  </a:lnTo>
                  <a:lnTo>
                    <a:pt x="82285" y="4067"/>
                  </a:lnTo>
                  <a:lnTo>
                    <a:pt x="90857" y="10169"/>
                  </a:lnTo>
                  <a:lnTo>
                    <a:pt x="101142" y="18305"/>
                  </a:lnTo>
                  <a:lnTo>
                    <a:pt x="108000" y="26440"/>
                  </a:lnTo>
                  <a:lnTo>
                    <a:pt x="114857" y="34576"/>
                  </a:lnTo>
                  <a:lnTo>
                    <a:pt x="118285" y="46779"/>
                  </a:lnTo>
                  <a:lnTo>
                    <a:pt x="120000" y="61016"/>
                  </a:lnTo>
                  <a:lnTo>
                    <a:pt x="120000" y="61016"/>
                  </a:lnTo>
                  <a:close/>
                </a:path>
              </a:pathLst>
            </a:custGeom>
            <a:solidFill>
              <a:srgbClr val="FFC26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6" name="Google Shape;736;p26"/>
            <p:cNvSpPr/>
            <p:nvPr/>
          </p:nvSpPr>
          <p:spPr>
            <a:xfrm>
              <a:off x="3852" y="3785"/>
              <a:ext cx="381" cy="149"/>
            </a:xfrm>
            <a:custGeom>
              <a:rect b="b" l="l" r="r" t="t"/>
              <a:pathLst>
                <a:path extrusionOk="0" h="120000" w="120000">
                  <a:moveTo>
                    <a:pt x="117795" y="107919"/>
                  </a:moveTo>
                  <a:lnTo>
                    <a:pt x="117795" y="107919"/>
                  </a:lnTo>
                  <a:lnTo>
                    <a:pt x="110236" y="106308"/>
                  </a:lnTo>
                  <a:lnTo>
                    <a:pt x="102677" y="103087"/>
                  </a:lnTo>
                  <a:lnTo>
                    <a:pt x="95433" y="99865"/>
                  </a:lnTo>
                  <a:lnTo>
                    <a:pt x="87874" y="95033"/>
                  </a:lnTo>
                  <a:lnTo>
                    <a:pt x="73385" y="83758"/>
                  </a:lnTo>
                  <a:lnTo>
                    <a:pt x="58897" y="71677"/>
                  </a:lnTo>
                  <a:lnTo>
                    <a:pt x="58897" y="71677"/>
                  </a:lnTo>
                  <a:lnTo>
                    <a:pt x="44409" y="59597"/>
                  </a:lnTo>
                  <a:lnTo>
                    <a:pt x="36850" y="52348"/>
                  </a:lnTo>
                  <a:lnTo>
                    <a:pt x="29921" y="43489"/>
                  </a:lnTo>
                  <a:lnTo>
                    <a:pt x="22677" y="34630"/>
                  </a:lnTo>
                  <a:lnTo>
                    <a:pt x="16062" y="25771"/>
                  </a:lnTo>
                  <a:lnTo>
                    <a:pt x="9448" y="14496"/>
                  </a:lnTo>
                  <a:lnTo>
                    <a:pt x="3779" y="805"/>
                  </a:lnTo>
                  <a:lnTo>
                    <a:pt x="3779" y="805"/>
                  </a:lnTo>
                  <a:lnTo>
                    <a:pt x="3149" y="0"/>
                  </a:lnTo>
                  <a:lnTo>
                    <a:pt x="1574" y="0"/>
                  </a:lnTo>
                  <a:lnTo>
                    <a:pt x="1259" y="805"/>
                  </a:lnTo>
                  <a:lnTo>
                    <a:pt x="314" y="1610"/>
                  </a:lnTo>
                  <a:lnTo>
                    <a:pt x="0" y="4026"/>
                  </a:lnTo>
                  <a:lnTo>
                    <a:pt x="0" y="7248"/>
                  </a:lnTo>
                  <a:lnTo>
                    <a:pt x="0" y="9664"/>
                  </a:lnTo>
                  <a:lnTo>
                    <a:pt x="944" y="12080"/>
                  </a:lnTo>
                  <a:lnTo>
                    <a:pt x="944" y="12080"/>
                  </a:lnTo>
                  <a:lnTo>
                    <a:pt x="6929" y="24161"/>
                  </a:lnTo>
                  <a:lnTo>
                    <a:pt x="13543" y="35436"/>
                  </a:lnTo>
                  <a:lnTo>
                    <a:pt x="20157" y="45906"/>
                  </a:lnTo>
                  <a:lnTo>
                    <a:pt x="27086" y="54765"/>
                  </a:lnTo>
                  <a:lnTo>
                    <a:pt x="34645" y="62818"/>
                  </a:lnTo>
                  <a:lnTo>
                    <a:pt x="42204" y="70067"/>
                  </a:lnTo>
                  <a:lnTo>
                    <a:pt x="57007" y="83758"/>
                  </a:lnTo>
                  <a:lnTo>
                    <a:pt x="57007" y="83758"/>
                  </a:lnTo>
                  <a:lnTo>
                    <a:pt x="71496" y="96644"/>
                  </a:lnTo>
                  <a:lnTo>
                    <a:pt x="86614" y="108724"/>
                  </a:lnTo>
                  <a:lnTo>
                    <a:pt x="93858" y="112751"/>
                  </a:lnTo>
                  <a:lnTo>
                    <a:pt x="101732" y="116778"/>
                  </a:lnTo>
                  <a:lnTo>
                    <a:pt x="109291" y="118389"/>
                  </a:lnTo>
                  <a:lnTo>
                    <a:pt x="117165" y="120000"/>
                  </a:lnTo>
                  <a:lnTo>
                    <a:pt x="117165" y="120000"/>
                  </a:lnTo>
                  <a:lnTo>
                    <a:pt x="118110" y="120000"/>
                  </a:lnTo>
                  <a:lnTo>
                    <a:pt x="119055" y="118389"/>
                  </a:lnTo>
                  <a:lnTo>
                    <a:pt x="119370" y="116778"/>
                  </a:lnTo>
                  <a:lnTo>
                    <a:pt x="120000" y="114362"/>
                  </a:lnTo>
                  <a:lnTo>
                    <a:pt x="120000" y="111946"/>
                  </a:lnTo>
                  <a:lnTo>
                    <a:pt x="119370" y="109530"/>
                  </a:lnTo>
                  <a:lnTo>
                    <a:pt x="118425" y="107919"/>
                  </a:lnTo>
                  <a:lnTo>
                    <a:pt x="117795" y="107919"/>
                  </a:lnTo>
                  <a:lnTo>
                    <a:pt x="117795" y="10791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7" name="Google Shape;737;p26"/>
            <p:cNvSpPr/>
            <p:nvPr/>
          </p:nvSpPr>
          <p:spPr>
            <a:xfrm>
              <a:off x="3831" y="3684"/>
              <a:ext cx="54" cy="108"/>
            </a:xfrm>
            <a:custGeom>
              <a:rect b="b" l="l" r="r" t="t"/>
              <a:pathLst>
                <a:path extrusionOk="0" h="120000" w="120000">
                  <a:moveTo>
                    <a:pt x="117777" y="11111"/>
                  </a:moveTo>
                  <a:lnTo>
                    <a:pt x="117777" y="11111"/>
                  </a:lnTo>
                  <a:lnTo>
                    <a:pt x="120000" y="40000"/>
                  </a:lnTo>
                  <a:lnTo>
                    <a:pt x="117777" y="68888"/>
                  </a:lnTo>
                  <a:lnTo>
                    <a:pt x="113333" y="81111"/>
                  </a:lnTo>
                  <a:lnTo>
                    <a:pt x="108888" y="93333"/>
                  </a:lnTo>
                  <a:lnTo>
                    <a:pt x="95555" y="106666"/>
                  </a:lnTo>
                  <a:lnTo>
                    <a:pt x="80000" y="120000"/>
                  </a:lnTo>
                  <a:lnTo>
                    <a:pt x="80000" y="120000"/>
                  </a:lnTo>
                  <a:lnTo>
                    <a:pt x="55555" y="117777"/>
                  </a:lnTo>
                  <a:lnTo>
                    <a:pt x="37777" y="113333"/>
                  </a:lnTo>
                  <a:lnTo>
                    <a:pt x="22222" y="105555"/>
                  </a:lnTo>
                  <a:lnTo>
                    <a:pt x="8888" y="96666"/>
                  </a:lnTo>
                  <a:lnTo>
                    <a:pt x="2222" y="85555"/>
                  </a:lnTo>
                  <a:lnTo>
                    <a:pt x="0" y="73333"/>
                  </a:lnTo>
                  <a:lnTo>
                    <a:pt x="0" y="61111"/>
                  </a:lnTo>
                  <a:lnTo>
                    <a:pt x="2222" y="47777"/>
                  </a:lnTo>
                  <a:lnTo>
                    <a:pt x="8888" y="35555"/>
                  </a:lnTo>
                  <a:lnTo>
                    <a:pt x="17777" y="24444"/>
                  </a:lnTo>
                  <a:lnTo>
                    <a:pt x="31111" y="15555"/>
                  </a:lnTo>
                  <a:lnTo>
                    <a:pt x="42222" y="7777"/>
                  </a:lnTo>
                  <a:lnTo>
                    <a:pt x="57777" y="3333"/>
                  </a:lnTo>
                  <a:lnTo>
                    <a:pt x="77777" y="0"/>
                  </a:lnTo>
                  <a:lnTo>
                    <a:pt x="95555" y="2222"/>
                  </a:lnTo>
                  <a:lnTo>
                    <a:pt x="113333" y="7777"/>
                  </a:lnTo>
                  <a:lnTo>
                    <a:pt x="117777" y="11111"/>
                  </a:lnTo>
                  <a:close/>
                </a:path>
              </a:pathLst>
            </a:custGeom>
            <a:solidFill>
              <a:srgbClr val="FEDE5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8" name="Google Shape;738;p26"/>
            <p:cNvSpPr/>
            <p:nvPr/>
          </p:nvSpPr>
          <p:spPr>
            <a:xfrm>
              <a:off x="3822" y="3677"/>
              <a:ext cx="70" cy="122"/>
            </a:xfrm>
            <a:custGeom>
              <a:rect b="b" l="l" r="r" t="t"/>
              <a:pathLst>
                <a:path extrusionOk="0" h="120000" w="120000">
                  <a:moveTo>
                    <a:pt x="120000" y="17704"/>
                  </a:moveTo>
                  <a:lnTo>
                    <a:pt x="120000" y="17704"/>
                  </a:lnTo>
                  <a:lnTo>
                    <a:pt x="120000" y="16721"/>
                  </a:lnTo>
                  <a:lnTo>
                    <a:pt x="120000" y="13770"/>
                  </a:lnTo>
                  <a:lnTo>
                    <a:pt x="120000" y="13770"/>
                  </a:lnTo>
                  <a:lnTo>
                    <a:pt x="113142" y="6885"/>
                  </a:lnTo>
                  <a:lnTo>
                    <a:pt x="102857" y="2950"/>
                  </a:lnTo>
                  <a:lnTo>
                    <a:pt x="94285" y="1967"/>
                  </a:lnTo>
                  <a:lnTo>
                    <a:pt x="82285" y="0"/>
                  </a:lnTo>
                  <a:lnTo>
                    <a:pt x="70285" y="0"/>
                  </a:lnTo>
                  <a:lnTo>
                    <a:pt x="58285" y="1967"/>
                  </a:lnTo>
                  <a:lnTo>
                    <a:pt x="48000" y="3934"/>
                  </a:lnTo>
                  <a:lnTo>
                    <a:pt x="39428" y="8852"/>
                  </a:lnTo>
                  <a:lnTo>
                    <a:pt x="39428" y="8852"/>
                  </a:lnTo>
                  <a:lnTo>
                    <a:pt x="29142" y="15737"/>
                  </a:lnTo>
                  <a:lnTo>
                    <a:pt x="20571" y="20655"/>
                  </a:lnTo>
                  <a:lnTo>
                    <a:pt x="15428" y="28524"/>
                  </a:lnTo>
                  <a:lnTo>
                    <a:pt x="8571" y="37377"/>
                  </a:lnTo>
                  <a:lnTo>
                    <a:pt x="3428" y="54098"/>
                  </a:lnTo>
                  <a:lnTo>
                    <a:pt x="0" y="68852"/>
                  </a:lnTo>
                  <a:lnTo>
                    <a:pt x="0" y="68852"/>
                  </a:lnTo>
                  <a:lnTo>
                    <a:pt x="0" y="76721"/>
                  </a:lnTo>
                  <a:lnTo>
                    <a:pt x="3428" y="85573"/>
                  </a:lnTo>
                  <a:lnTo>
                    <a:pt x="8571" y="93442"/>
                  </a:lnTo>
                  <a:lnTo>
                    <a:pt x="15428" y="100327"/>
                  </a:lnTo>
                  <a:lnTo>
                    <a:pt x="22285" y="106229"/>
                  </a:lnTo>
                  <a:lnTo>
                    <a:pt x="32571" y="111147"/>
                  </a:lnTo>
                  <a:lnTo>
                    <a:pt x="44571" y="115081"/>
                  </a:lnTo>
                  <a:lnTo>
                    <a:pt x="56571" y="118032"/>
                  </a:lnTo>
                  <a:lnTo>
                    <a:pt x="56571" y="118032"/>
                  </a:lnTo>
                  <a:lnTo>
                    <a:pt x="70285" y="120000"/>
                  </a:lnTo>
                  <a:lnTo>
                    <a:pt x="80571" y="120000"/>
                  </a:lnTo>
                  <a:lnTo>
                    <a:pt x="89142" y="117049"/>
                  </a:lnTo>
                  <a:lnTo>
                    <a:pt x="99428" y="111147"/>
                  </a:lnTo>
                  <a:lnTo>
                    <a:pt x="102857" y="106229"/>
                  </a:lnTo>
                  <a:lnTo>
                    <a:pt x="111428" y="99344"/>
                  </a:lnTo>
                  <a:lnTo>
                    <a:pt x="118285" y="82622"/>
                  </a:lnTo>
                  <a:lnTo>
                    <a:pt x="120000" y="64918"/>
                  </a:lnTo>
                  <a:lnTo>
                    <a:pt x="120000" y="47213"/>
                  </a:lnTo>
                  <a:lnTo>
                    <a:pt x="120000" y="17704"/>
                  </a:lnTo>
                  <a:lnTo>
                    <a:pt x="120000" y="17704"/>
                  </a:lnTo>
                  <a:close/>
                  <a:moveTo>
                    <a:pt x="29142" y="54098"/>
                  </a:moveTo>
                  <a:lnTo>
                    <a:pt x="29142" y="54098"/>
                  </a:lnTo>
                  <a:lnTo>
                    <a:pt x="34285" y="45245"/>
                  </a:lnTo>
                  <a:lnTo>
                    <a:pt x="39428" y="37377"/>
                  </a:lnTo>
                  <a:lnTo>
                    <a:pt x="44571" y="30491"/>
                  </a:lnTo>
                  <a:lnTo>
                    <a:pt x="53142" y="23606"/>
                  </a:lnTo>
                  <a:lnTo>
                    <a:pt x="53142" y="23606"/>
                  </a:lnTo>
                  <a:lnTo>
                    <a:pt x="60000" y="19672"/>
                  </a:lnTo>
                  <a:lnTo>
                    <a:pt x="72000" y="16721"/>
                  </a:lnTo>
                  <a:lnTo>
                    <a:pt x="77142" y="15737"/>
                  </a:lnTo>
                  <a:lnTo>
                    <a:pt x="84000" y="15737"/>
                  </a:lnTo>
                  <a:lnTo>
                    <a:pt x="89142" y="16721"/>
                  </a:lnTo>
                  <a:lnTo>
                    <a:pt x="92571" y="19672"/>
                  </a:lnTo>
                  <a:lnTo>
                    <a:pt x="92571" y="19672"/>
                  </a:lnTo>
                  <a:lnTo>
                    <a:pt x="94285" y="41311"/>
                  </a:lnTo>
                  <a:lnTo>
                    <a:pt x="92571" y="62950"/>
                  </a:lnTo>
                  <a:lnTo>
                    <a:pt x="89142" y="72786"/>
                  </a:lnTo>
                  <a:lnTo>
                    <a:pt x="84000" y="83606"/>
                  </a:lnTo>
                  <a:lnTo>
                    <a:pt x="80571" y="93442"/>
                  </a:lnTo>
                  <a:lnTo>
                    <a:pt x="70285" y="104262"/>
                  </a:lnTo>
                  <a:lnTo>
                    <a:pt x="70285" y="104262"/>
                  </a:lnTo>
                  <a:lnTo>
                    <a:pt x="58285" y="101311"/>
                  </a:lnTo>
                  <a:lnTo>
                    <a:pt x="46285" y="97377"/>
                  </a:lnTo>
                  <a:lnTo>
                    <a:pt x="39428" y="92459"/>
                  </a:lnTo>
                  <a:lnTo>
                    <a:pt x="34285" y="85573"/>
                  </a:lnTo>
                  <a:lnTo>
                    <a:pt x="29142" y="78688"/>
                  </a:lnTo>
                  <a:lnTo>
                    <a:pt x="29142" y="69836"/>
                  </a:lnTo>
                  <a:lnTo>
                    <a:pt x="29142" y="61967"/>
                  </a:lnTo>
                  <a:lnTo>
                    <a:pt x="29142" y="54098"/>
                  </a:lnTo>
                  <a:lnTo>
                    <a:pt x="29142" y="5409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9" name="Google Shape;739;p26"/>
            <p:cNvSpPr/>
            <p:nvPr/>
          </p:nvSpPr>
          <p:spPr>
            <a:xfrm>
              <a:off x="3776" y="3808"/>
              <a:ext cx="405" cy="48"/>
            </a:xfrm>
            <a:custGeom>
              <a:rect b="b" l="l" r="r" t="t"/>
              <a:pathLst>
                <a:path extrusionOk="0" h="120000" w="120000">
                  <a:moveTo>
                    <a:pt x="117037" y="120000"/>
                  </a:moveTo>
                  <a:lnTo>
                    <a:pt x="117037" y="120000"/>
                  </a:lnTo>
                  <a:lnTo>
                    <a:pt x="110222" y="97500"/>
                  </a:lnTo>
                  <a:lnTo>
                    <a:pt x="103407" y="85000"/>
                  </a:lnTo>
                  <a:lnTo>
                    <a:pt x="96592" y="75000"/>
                  </a:lnTo>
                  <a:lnTo>
                    <a:pt x="88888" y="67500"/>
                  </a:lnTo>
                  <a:lnTo>
                    <a:pt x="74962" y="57500"/>
                  </a:lnTo>
                  <a:lnTo>
                    <a:pt x="60444" y="45000"/>
                  </a:lnTo>
                  <a:lnTo>
                    <a:pt x="60444" y="45000"/>
                  </a:lnTo>
                  <a:lnTo>
                    <a:pt x="45925" y="40000"/>
                  </a:lnTo>
                  <a:lnTo>
                    <a:pt x="38518" y="40000"/>
                  </a:lnTo>
                  <a:lnTo>
                    <a:pt x="31407" y="42500"/>
                  </a:lnTo>
                  <a:lnTo>
                    <a:pt x="24000" y="45000"/>
                  </a:lnTo>
                  <a:lnTo>
                    <a:pt x="17185" y="57500"/>
                  </a:lnTo>
                  <a:lnTo>
                    <a:pt x="9777" y="70000"/>
                  </a:lnTo>
                  <a:lnTo>
                    <a:pt x="2962" y="87500"/>
                  </a:lnTo>
                  <a:lnTo>
                    <a:pt x="2962" y="87500"/>
                  </a:lnTo>
                  <a:lnTo>
                    <a:pt x="1777" y="87500"/>
                  </a:lnTo>
                  <a:lnTo>
                    <a:pt x="888" y="87500"/>
                  </a:lnTo>
                  <a:lnTo>
                    <a:pt x="592" y="80000"/>
                  </a:lnTo>
                  <a:lnTo>
                    <a:pt x="0" y="75000"/>
                  </a:lnTo>
                  <a:lnTo>
                    <a:pt x="0" y="67500"/>
                  </a:lnTo>
                  <a:lnTo>
                    <a:pt x="0" y="60000"/>
                  </a:lnTo>
                  <a:lnTo>
                    <a:pt x="888" y="52500"/>
                  </a:lnTo>
                  <a:lnTo>
                    <a:pt x="1777" y="50000"/>
                  </a:lnTo>
                  <a:lnTo>
                    <a:pt x="1777" y="50000"/>
                  </a:lnTo>
                  <a:lnTo>
                    <a:pt x="8888" y="27500"/>
                  </a:lnTo>
                  <a:lnTo>
                    <a:pt x="16296" y="15000"/>
                  </a:lnTo>
                  <a:lnTo>
                    <a:pt x="23407" y="7500"/>
                  </a:lnTo>
                  <a:lnTo>
                    <a:pt x="30814" y="5000"/>
                  </a:lnTo>
                  <a:lnTo>
                    <a:pt x="38222" y="0"/>
                  </a:lnTo>
                  <a:lnTo>
                    <a:pt x="45629" y="0"/>
                  </a:lnTo>
                  <a:lnTo>
                    <a:pt x="60444" y="7500"/>
                  </a:lnTo>
                  <a:lnTo>
                    <a:pt x="60444" y="7500"/>
                  </a:lnTo>
                  <a:lnTo>
                    <a:pt x="74962" y="10000"/>
                  </a:lnTo>
                  <a:lnTo>
                    <a:pt x="89777" y="25000"/>
                  </a:lnTo>
                  <a:lnTo>
                    <a:pt x="97185" y="32500"/>
                  </a:lnTo>
                  <a:lnTo>
                    <a:pt x="104296" y="42500"/>
                  </a:lnTo>
                  <a:lnTo>
                    <a:pt x="111407" y="60000"/>
                  </a:lnTo>
                  <a:lnTo>
                    <a:pt x="118222" y="77500"/>
                  </a:lnTo>
                  <a:lnTo>
                    <a:pt x="118222" y="77500"/>
                  </a:lnTo>
                  <a:lnTo>
                    <a:pt x="119111" y="85000"/>
                  </a:lnTo>
                  <a:lnTo>
                    <a:pt x="119703" y="92500"/>
                  </a:lnTo>
                  <a:lnTo>
                    <a:pt x="120000" y="97500"/>
                  </a:lnTo>
                  <a:lnTo>
                    <a:pt x="120000" y="105000"/>
                  </a:lnTo>
                  <a:lnTo>
                    <a:pt x="119703" y="112500"/>
                  </a:lnTo>
                  <a:lnTo>
                    <a:pt x="118814" y="115000"/>
                  </a:lnTo>
                  <a:lnTo>
                    <a:pt x="117925" y="120000"/>
                  </a:lnTo>
                  <a:lnTo>
                    <a:pt x="117037" y="120000"/>
                  </a:lnTo>
                  <a:lnTo>
                    <a:pt x="117037" y="120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0" name="Google Shape;740;p26"/>
            <p:cNvSpPr/>
            <p:nvPr/>
          </p:nvSpPr>
          <p:spPr>
            <a:xfrm>
              <a:off x="3733" y="3838"/>
              <a:ext cx="60" cy="103"/>
            </a:xfrm>
            <a:custGeom>
              <a:rect b="b" l="l" r="r" t="t"/>
              <a:pathLst>
                <a:path extrusionOk="0" h="120000" w="120000">
                  <a:moveTo>
                    <a:pt x="76000" y="115339"/>
                  </a:moveTo>
                  <a:lnTo>
                    <a:pt x="76000" y="115339"/>
                  </a:lnTo>
                  <a:lnTo>
                    <a:pt x="96000" y="87378"/>
                  </a:lnTo>
                  <a:lnTo>
                    <a:pt x="112000" y="59417"/>
                  </a:lnTo>
                  <a:lnTo>
                    <a:pt x="118000" y="46601"/>
                  </a:lnTo>
                  <a:lnTo>
                    <a:pt x="120000" y="32621"/>
                  </a:lnTo>
                  <a:lnTo>
                    <a:pt x="120000" y="17475"/>
                  </a:lnTo>
                  <a:lnTo>
                    <a:pt x="118000" y="2330"/>
                  </a:lnTo>
                  <a:lnTo>
                    <a:pt x="118000" y="2330"/>
                  </a:lnTo>
                  <a:lnTo>
                    <a:pt x="96000" y="0"/>
                  </a:lnTo>
                  <a:lnTo>
                    <a:pt x="72000" y="0"/>
                  </a:lnTo>
                  <a:lnTo>
                    <a:pt x="56000" y="4660"/>
                  </a:lnTo>
                  <a:lnTo>
                    <a:pt x="40000" y="10485"/>
                  </a:lnTo>
                  <a:lnTo>
                    <a:pt x="28000" y="20970"/>
                  </a:lnTo>
                  <a:lnTo>
                    <a:pt x="18000" y="30291"/>
                  </a:lnTo>
                  <a:lnTo>
                    <a:pt x="8000" y="43106"/>
                  </a:lnTo>
                  <a:lnTo>
                    <a:pt x="4000" y="55922"/>
                  </a:lnTo>
                  <a:lnTo>
                    <a:pt x="0" y="69902"/>
                  </a:lnTo>
                  <a:lnTo>
                    <a:pt x="0" y="82718"/>
                  </a:lnTo>
                  <a:lnTo>
                    <a:pt x="6000" y="94368"/>
                  </a:lnTo>
                  <a:lnTo>
                    <a:pt x="12000" y="103689"/>
                  </a:lnTo>
                  <a:lnTo>
                    <a:pt x="20000" y="111844"/>
                  </a:lnTo>
                  <a:lnTo>
                    <a:pt x="34000" y="116504"/>
                  </a:lnTo>
                  <a:lnTo>
                    <a:pt x="50000" y="120000"/>
                  </a:lnTo>
                  <a:lnTo>
                    <a:pt x="70000" y="117669"/>
                  </a:lnTo>
                  <a:lnTo>
                    <a:pt x="76000" y="115339"/>
                  </a:lnTo>
                  <a:close/>
                </a:path>
              </a:pathLst>
            </a:custGeom>
            <a:solidFill>
              <a:srgbClr val="FEDE5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1" name="Google Shape;741;p26"/>
            <p:cNvSpPr/>
            <p:nvPr/>
          </p:nvSpPr>
          <p:spPr>
            <a:xfrm>
              <a:off x="3725" y="3829"/>
              <a:ext cx="78" cy="120"/>
            </a:xfrm>
            <a:custGeom>
              <a:rect b="b" l="l" r="r" t="t"/>
              <a:pathLst>
                <a:path extrusionOk="0" h="120000" w="120000">
                  <a:moveTo>
                    <a:pt x="87692" y="0"/>
                  </a:moveTo>
                  <a:lnTo>
                    <a:pt x="87692" y="0"/>
                  </a:lnTo>
                  <a:lnTo>
                    <a:pt x="75384" y="0"/>
                  </a:lnTo>
                  <a:lnTo>
                    <a:pt x="61538" y="2000"/>
                  </a:lnTo>
                  <a:lnTo>
                    <a:pt x="50769" y="4000"/>
                  </a:lnTo>
                  <a:lnTo>
                    <a:pt x="40000" y="10000"/>
                  </a:lnTo>
                  <a:lnTo>
                    <a:pt x="32307" y="14000"/>
                  </a:lnTo>
                  <a:lnTo>
                    <a:pt x="23076" y="21000"/>
                  </a:lnTo>
                  <a:lnTo>
                    <a:pt x="16923" y="28000"/>
                  </a:lnTo>
                  <a:lnTo>
                    <a:pt x="12307" y="35000"/>
                  </a:lnTo>
                  <a:lnTo>
                    <a:pt x="12307" y="35000"/>
                  </a:lnTo>
                  <a:lnTo>
                    <a:pt x="4615" y="50000"/>
                  </a:lnTo>
                  <a:lnTo>
                    <a:pt x="0" y="67000"/>
                  </a:lnTo>
                  <a:lnTo>
                    <a:pt x="0" y="77000"/>
                  </a:lnTo>
                  <a:lnTo>
                    <a:pt x="1538" y="85000"/>
                  </a:lnTo>
                  <a:lnTo>
                    <a:pt x="4615" y="94000"/>
                  </a:lnTo>
                  <a:lnTo>
                    <a:pt x="7692" y="101000"/>
                  </a:lnTo>
                  <a:lnTo>
                    <a:pt x="7692" y="101000"/>
                  </a:lnTo>
                  <a:lnTo>
                    <a:pt x="15384" y="106000"/>
                  </a:lnTo>
                  <a:lnTo>
                    <a:pt x="21538" y="112000"/>
                  </a:lnTo>
                  <a:lnTo>
                    <a:pt x="29230" y="116000"/>
                  </a:lnTo>
                  <a:lnTo>
                    <a:pt x="40000" y="119000"/>
                  </a:lnTo>
                  <a:lnTo>
                    <a:pt x="49230" y="120000"/>
                  </a:lnTo>
                  <a:lnTo>
                    <a:pt x="60000" y="120000"/>
                  </a:lnTo>
                  <a:lnTo>
                    <a:pt x="67692" y="117000"/>
                  </a:lnTo>
                  <a:lnTo>
                    <a:pt x="78461" y="113000"/>
                  </a:lnTo>
                  <a:lnTo>
                    <a:pt x="78461" y="113000"/>
                  </a:lnTo>
                  <a:lnTo>
                    <a:pt x="81538" y="112000"/>
                  </a:lnTo>
                  <a:lnTo>
                    <a:pt x="83076" y="109000"/>
                  </a:lnTo>
                  <a:lnTo>
                    <a:pt x="83076" y="109000"/>
                  </a:lnTo>
                  <a:lnTo>
                    <a:pt x="100000" y="83000"/>
                  </a:lnTo>
                  <a:lnTo>
                    <a:pt x="109230" y="66000"/>
                  </a:lnTo>
                  <a:lnTo>
                    <a:pt x="118461" y="48000"/>
                  </a:lnTo>
                  <a:lnTo>
                    <a:pt x="120000" y="31000"/>
                  </a:lnTo>
                  <a:lnTo>
                    <a:pt x="120000" y="23000"/>
                  </a:lnTo>
                  <a:lnTo>
                    <a:pt x="118461" y="17000"/>
                  </a:lnTo>
                  <a:lnTo>
                    <a:pt x="113846" y="10000"/>
                  </a:lnTo>
                  <a:lnTo>
                    <a:pt x="107692" y="6000"/>
                  </a:lnTo>
                  <a:lnTo>
                    <a:pt x="98461" y="3000"/>
                  </a:lnTo>
                  <a:lnTo>
                    <a:pt x="87692" y="0"/>
                  </a:lnTo>
                  <a:lnTo>
                    <a:pt x="87692" y="0"/>
                  </a:lnTo>
                  <a:close/>
                  <a:moveTo>
                    <a:pt x="89230" y="18000"/>
                  </a:moveTo>
                  <a:lnTo>
                    <a:pt x="89230" y="18000"/>
                  </a:lnTo>
                  <a:lnTo>
                    <a:pt x="92307" y="30000"/>
                  </a:lnTo>
                  <a:lnTo>
                    <a:pt x="92307" y="41000"/>
                  </a:lnTo>
                  <a:lnTo>
                    <a:pt x="87692" y="50000"/>
                  </a:lnTo>
                  <a:lnTo>
                    <a:pt x="83076" y="62000"/>
                  </a:lnTo>
                  <a:lnTo>
                    <a:pt x="72307" y="83000"/>
                  </a:lnTo>
                  <a:lnTo>
                    <a:pt x="60000" y="102000"/>
                  </a:lnTo>
                  <a:lnTo>
                    <a:pt x="60000" y="102000"/>
                  </a:lnTo>
                  <a:lnTo>
                    <a:pt x="55384" y="103000"/>
                  </a:lnTo>
                  <a:lnTo>
                    <a:pt x="50769" y="103000"/>
                  </a:lnTo>
                  <a:lnTo>
                    <a:pt x="44615" y="103000"/>
                  </a:lnTo>
                  <a:lnTo>
                    <a:pt x="40000" y="101000"/>
                  </a:lnTo>
                  <a:lnTo>
                    <a:pt x="33846" y="95000"/>
                  </a:lnTo>
                  <a:lnTo>
                    <a:pt x="29230" y="90000"/>
                  </a:lnTo>
                  <a:lnTo>
                    <a:pt x="29230" y="90000"/>
                  </a:lnTo>
                  <a:lnTo>
                    <a:pt x="26153" y="81000"/>
                  </a:lnTo>
                  <a:lnTo>
                    <a:pt x="26153" y="73000"/>
                  </a:lnTo>
                  <a:lnTo>
                    <a:pt x="26153" y="64000"/>
                  </a:lnTo>
                  <a:lnTo>
                    <a:pt x="27692" y="56000"/>
                  </a:lnTo>
                  <a:lnTo>
                    <a:pt x="27692" y="56000"/>
                  </a:lnTo>
                  <a:lnTo>
                    <a:pt x="32307" y="49000"/>
                  </a:lnTo>
                  <a:lnTo>
                    <a:pt x="36923" y="41000"/>
                  </a:lnTo>
                  <a:lnTo>
                    <a:pt x="43076" y="34000"/>
                  </a:lnTo>
                  <a:lnTo>
                    <a:pt x="49230" y="27000"/>
                  </a:lnTo>
                  <a:lnTo>
                    <a:pt x="56923" y="23000"/>
                  </a:lnTo>
                  <a:lnTo>
                    <a:pt x="66153" y="18000"/>
                  </a:lnTo>
                  <a:lnTo>
                    <a:pt x="76923" y="17000"/>
                  </a:lnTo>
                  <a:lnTo>
                    <a:pt x="89230" y="18000"/>
                  </a:lnTo>
                  <a:lnTo>
                    <a:pt x="89230" y="18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2" name="Google Shape;742;p26"/>
            <p:cNvSpPr/>
            <p:nvPr/>
          </p:nvSpPr>
          <p:spPr>
            <a:xfrm>
              <a:off x="4537" y="2731"/>
              <a:ext cx="135" cy="441"/>
            </a:xfrm>
            <a:custGeom>
              <a:rect b="b" l="l" r="r" t="t"/>
              <a:pathLst>
                <a:path extrusionOk="0" h="120000" w="120000">
                  <a:moveTo>
                    <a:pt x="56000" y="2721"/>
                  </a:moveTo>
                  <a:lnTo>
                    <a:pt x="56000" y="2721"/>
                  </a:lnTo>
                  <a:lnTo>
                    <a:pt x="56000" y="4897"/>
                  </a:lnTo>
                  <a:lnTo>
                    <a:pt x="54222" y="7346"/>
                  </a:lnTo>
                  <a:lnTo>
                    <a:pt x="51555" y="9251"/>
                  </a:lnTo>
                  <a:lnTo>
                    <a:pt x="48000" y="11156"/>
                  </a:lnTo>
                  <a:lnTo>
                    <a:pt x="48000" y="11156"/>
                  </a:lnTo>
                  <a:lnTo>
                    <a:pt x="43555" y="8707"/>
                  </a:lnTo>
                  <a:lnTo>
                    <a:pt x="37333" y="6802"/>
                  </a:lnTo>
                  <a:lnTo>
                    <a:pt x="31111" y="4897"/>
                  </a:lnTo>
                  <a:lnTo>
                    <a:pt x="24888" y="2993"/>
                  </a:lnTo>
                  <a:lnTo>
                    <a:pt x="24888" y="2993"/>
                  </a:lnTo>
                  <a:lnTo>
                    <a:pt x="22222" y="2448"/>
                  </a:lnTo>
                  <a:lnTo>
                    <a:pt x="19555" y="2448"/>
                  </a:lnTo>
                  <a:lnTo>
                    <a:pt x="16888" y="2448"/>
                  </a:lnTo>
                  <a:lnTo>
                    <a:pt x="15111" y="2721"/>
                  </a:lnTo>
                  <a:lnTo>
                    <a:pt x="13333" y="3537"/>
                  </a:lnTo>
                  <a:lnTo>
                    <a:pt x="12444" y="4353"/>
                  </a:lnTo>
                  <a:lnTo>
                    <a:pt x="12444" y="4897"/>
                  </a:lnTo>
                  <a:lnTo>
                    <a:pt x="13333" y="6258"/>
                  </a:lnTo>
                  <a:lnTo>
                    <a:pt x="13333" y="6258"/>
                  </a:lnTo>
                  <a:lnTo>
                    <a:pt x="21333" y="8435"/>
                  </a:lnTo>
                  <a:lnTo>
                    <a:pt x="27555" y="10340"/>
                  </a:lnTo>
                  <a:lnTo>
                    <a:pt x="27555" y="10340"/>
                  </a:lnTo>
                  <a:lnTo>
                    <a:pt x="28444" y="10612"/>
                  </a:lnTo>
                  <a:lnTo>
                    <a:pt x="28444" y="10612"/>
                  </a:lnTo>
                  <a:lnTo>
                    <a:pt x="19555" y="8707"/>
                  </a:lnTo>
                  <a:lnTo>
                    <a:pt x="10666" y="6530"/>
                  </a:lnTo>
                  <a:lnTo>
                    <a:pt x="10666" y="6530"/>
                  </a:lnTo>
                  <a:lnTo>
                    <a:pt x="7111" y="6258"/>
                  </a:lnTo>
                  <a:lnTo>
                    <a:pt x="4444" y="6258"/>
                  </a:lnTo>
                  <a:lnTo>
                    <a:pt x="2666" y="6530"/>
                  </a:lnTo>
                  <a:lnTo>
                    <a:pt x="888" y="7346"/>
                  </a:lnTo>
                  <a:lnTo>
                    <a:pt x="0" y="8163"/>
                  </a:lnTo>
                  <a:lnTo>
                    <a:pt x="0" y="8707"/>
                  </a:lnTo>
                  <a:lnTo>
                    <a:pt x="888" y="9523"/>
                  </a:lnTo>
                  <a:lnTo>
                    <a:pt x="2666" y="10340"/>
                  </a:lnTo>
                  <a:lnTo>
                    <a:pt x="2666" y="10340"/>
                  </a:lnTo>
                  <a:lnTo>
                    <a:pt x="12444" y="12517"/>
                  </a:lnTo>
                  <a:lnTo>
                    <a:pt x="22222" y="14421"/>
                  </a:lnTo>
                  <a:lnTo>
                    <a:pt x="32000" y="16054"/>
                  </a:lnTo>
                  <a:lnTo>
                    <a:pt x="43555" y="17142"/>
                  </a:lnTo>
                  <a:lnTo>
                    <a:pt x="43555" y="17142"/>
                  </a:lnTo>
                  <a:lnTo>
                    <a:pt x="53333" y="22585"/>
                  </a:lnTo>
                  <a:lnTo>
                    <a:pt x="60444" y="27755"/>
                  </a:lnTo>
                  <a:lnTo>
                    <a:pt x="68444" y="33741"/>
                  </a:lnTo>
                  <a:lnTo>
                    <a:pt x="72888" y="39455"/>
                  </a:lnTo>
                  <a:lnTo>
                    <a:pt x="78222" y="45170"/>
                  </a:lnTo>
                  <a:lnTo>
                    <a:pt x="82666" y="51428"/>
                  </a:lnTo>
                  <a:lnTo>
                    <a:pt x="88888" y="63401"/>
                  </a:lnTo>
                  <a:lnTo>
                    <a:pt x="88888" y="63401"/>
                  </a:lnTo>
                  <a:lnTo>
                    <a:pt x="97777" y="76734"/>
                  </a:lnTo>
                  <a:lnTo>
                    <a:pt x="104000" y="90340"/>
                  </a:lnTo>
                  <a:lnTo>
                    <a:pt x="104888" y="97687"/>
                  </a:lnTo>
                  <a:lnTo>
                    <a:pt x="106666" y="104489"/>
                  </a:lnTo>
                  <a:lnTo>
                    <a:pt x="104888" y="111292"/>
                  </a:lnTo>
                  <a:lnTo>
                    <a:pt x="103111" y="117823"/>
                  </a:lnTo>
                  <a:lnTo>
                    <a:pt x="103111" y="117823"/>
                  </a:lnTo>
                  <a:lnTo>
                    <a:pt x="104000" y="118911"/>
                  </a:lnTo>
                  <a:lnTo>
                    <a:pt x="104888" y="119727"/>
                  </a:lnTo>
                  <a:lnTo>
                    <a:pt x="106666" y="119999"/>
                  </a:lnTo>
                  <a:lnTo>
                    <a:pt x="109333" y="119999"/>
                  </a:lnTo>
                  <a:lnTo>
                    <a:pt x="112888" y="119999"/>
                  </a:lnTo>
                  <a:lnTo>
                    <a:pt x="115555" y="119727"/>
                  </a:lnTo>
                  <a:lnTo>
                    <a:pt x="116444" y="118911"/>
                  </a:lnTo>
                  <a:lnTo>
                    <a:pt x="117333" y="118095"/>
                  </a:lnTo>
                  <a:lnTo>
                    <a:pt x="117333" y="118095"/>
                  </a:lnTo>
                  <a:lnTo>
                    <a:pt x="120000" y="111292"/>
                  </a:lnTo>
                  <a:lnTo>
                    <a:pt x="120000" y="104761"/>
                  </a:lnTo>
                  <a:lnTo>
                    <a:pt x="120000" y="97959"/>
                  </a:lnTo>
                  <a:lnTo>
                    <a:pt x="117333" y="91156"/>
                  </a:lnTo>
                  <a:lnTo>
                    <a:pt x="111111" y="77823"/>
                  </a:lnTo>
                  <a:lnTo>
                    <a:pt x="104888" y="64489"/>
                  </a:lnTo>
                  <a:lnTo>
                    <a:pt x="104888" y="64489"/>
                  </a:lnTo>
                  <a:lnTo>
                    <a:pt x="97777" y="51700"/>
                  </a:lnTo>
                  <a:lnTo>
                    <a:pt x="94222" y="45714"/>
                  </a:lnTo>
                  <a:lnTo>
                    <a:pt x="88888" y="39183"/>
                  </a:lnTo>
                  <a:lnTo>
                    <a:pt x="82666" y="32653"/>
                  </a:lnTo>
                  <a:lnTo>
                    <a:pt x="75555" y="26666"/>
                  </a:lnTo>
                  <a:lnTo>
                    <a:pt x="66666" y="20680"/>
                  </a:lnTo>
                  <a:lnTo>
                    <a:pt x="56888" y="14965"/>
                  </a:lnTo>
                  <a:lnTo>
                    <a:pt x="56888" y="14965"/>
                  </a:lnTo>
                  <a:lnTo>
                    <a:pt x="63111" y="12244"/>
                  </a:lnTo>
                  <a:lnTo>
                    <a:pt x="68444" y="8707"/>
                  </a:lnTo>
                  <a:lnTo>
                    <a:pt x="69333" y="7346"/>
                  </a:lnTo>
                  <a:lnTo>
                    <a:pt x="70222" y="5442"/>
                  </a:lnTo>
                  <a:lnTo>
                    <a:pt x="70222" y="3537"/>
                  </a:lnTo>
                  <a:lnTo>
                    <a:pt x="69333" y="1904"/>
                  </a:lnTo>
                  <a:lnTo>
                    <a:pt x="69333" y="1904"/>
                  </a:lnTo>
                  <a:lnTo>
                    <a:pt x="68444" y="816"/>
                  </a:lnTo>
                  <a:lnTo>
                    <a:pt x="65777" y="544"/>
                  </a:lnTo>
                  <a:lnTo>
                    <a:pt x="63111" y="0"/>
                  </a:lnTo>
                  <a:lnTo>
                    <a:pt x="60444" y="544"/>
                  </a:lnTo>
                  <a:lnTo>
                    <a:pt x="57777" y="544"/>
                  </a:lnTo>
                  <a:lnTo>
                    <a:pt x="56000" y="1088"/>
                  </a:lnTo>
                  <a:lnTo>
                    <a:pt x="56000" y="1904"/>
                  </a:lnTo>
                  <a:lnTo>
                    <a:pt x="56000" y="2721"/>
                  </a:lnTo>
                  <a:lnTo>
                    <a:pt x="56000" y="27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3" name="Google Shape;743;p26"/>
            <p:cNvSpPr/>
            <p:nvPr/>
          </p:nvSpPr>
          <p:spPr>
            <a:xfrm>
              <a:off x="4175" y="2727"/>
              <a:ext cx="113" cy="442"/>
            </a:xfrm>
            <a:custGeom>
              <a:rect b="b" l="l" r="r" t="t"/>
              <a:pathLst>
                <a:path extrusionOk="0" h="120000" w="120000">
                  <a:moveTo>
                    <a:pt x="24424" y="117828"/>
                  </a:moveTo>
                  <a:lnTo>
                    <a:pt x="24424" y="117828"/>
                  </a:lnTo>
                  <a:lnTo>
                    <a:pt x="20176" y="111312"/>
                  </a:lnTo>
                  <a:lnTo>
                    <a:pt x="18053" y="105067"/>
                  </a:lnTo>
                  <a:lnTo>
                    <a:pt x="18053" y="98552"/>
                  </a:lnTo>
                  <a:lnTo>
                    <a:pt x="20176" y="91764"/>
                  </a:lnTo>
                  <a:lnTo>
                    <a:pt x="24424" y="78733"/>
                  </a:lnTo>
                  <a:lnTo>
                    <a:pt x="28672" y="65429"/>
                  </a:lnTo>
                  <a:lnTo>
                    <a:pt x="28672" y="65429"/>
                  </a:lnTo>
                  <a:lnTo>
                    <a:pt x="32920" y="52941"/>
                  </a:lnTo>
                  <a:lnTo>
                    <a:pt x="37168" y="46968"/>
                  </a:lnTo>
                  <a:lnTo>
                    <a:pt x="42477" y="40452"/>
                  </a:lnTo>
                  <a:lnTo>
                    <a:pt x="47787" y="34479"/>
                  </a:lnTo>
                  <a:lnTo>
                    <a:pt x="55221" y="28506"/>
                  </a:lnTo>
                  <a:lnTo>
                    <a:pt x="63716" y="22262"/>
                  </a:lnTo>
                  <a:lnTo>
                    <a:pt x="74336" y="16561"/>
                  </a:lnTo>
                  <a:lnTo>
                    <a:pt x="74336" y="16561"/>
                  </a:lnTo>
                  <a:lnTo>
                    <a:pt x="86017" y="15475"/>
                  </a:lnTo>
                  <a:lnTo>
                    <a:pt x="96637" y="13574"/>
                  </a:lnTo>
                  <a:lnTo>
                    <a:pt x="117876" y="9773"/>
                  </a:lnTo>
                  <a:lnTo>
                    <a:pt x="117876" y="9773"/>
                  </a:lnTo>
                  <a:lnTo>
                    <a:pt x="120000" y="9230"/>
                  </a:lnTo>
                  <a:lnTo>
                    <a:pt x="120000" y="8416"/>
                  </a:lnTo>
                  <a:lnTo>
                    <a:pt x="120000" y="7330"/>
                  </a:lnTo>
                  <a:lnTo>
                    <a:pt x="118938" y="6787"/>
                  </a:lnTo>
                  <a:lnTo>
                    <a:pt x="115752" y="5972"/>
                  </a:lnTo>
                  <a:lnTo>
                    <a:pt x="113628" y="5701"/>
                  </a:lnTo>
                  <a:lnTo>
                    <a:pt x="110442" y="5701"/>
                  </a:lnTo>
                  <a:lnTo>
                    <a:pt x="107256" y="5972"/>
                  </a:lnTo>
                  <a:lnTo>
                    <a:pt x="107256" y="5972"/>
                  </a:lnTo>
                  <a:lnTo>
                    <a:pt x="93451" y="9230"/>
                  </a:lnTo>
                  <a:lnTo>
                    <a:pt x="86017" y="10316"/>
                  </a:lnTo>
                  <a:lnTo>
                    <a:pt x="80707" y="11402"/>
                  </a:lnTo>
                  <a:lnTo>
                    <a:pt x="80707" y="11402"/>
                  </a:lnTo>
                  <a:lnTo>
                    <a:pt x="84955" y="9502"/>
                  </a:lnTo>
                  <a:lnTo>
                    <a:pt x="92389" y="7601"/>
                  </a:lnTo>
                  <a:lnTo>
                    <a:pt x="100884" y="5701"/>
                  </a:lnTo>
                  <a:lnTo>
                    <a:pt x="107256" y="3800"/>
                  </a:lnTo>
                  <a:lnTo>
                    <a:pt x="107256" y="3800"/>
                  </a:lnTo>
                  <a:lnTo>
                    <a:pt x="108318" y="2986"/>
                  </a:lnTo>
                  <a:lnTo>
                    <a:pt x="108318" y="1900"/>
                  </a:lnTo>
                  <a:lnTo>
                    <a:pt x="107256" y="1085"/>
                  </a:lnTo>
                  <a:lnTo>
                    <a:pt x="106194" y="814"/>
                  </a:lnTo>
                  <a:lnTo>
                    <a:pt x="103008" y="542"/>
                  </a:lnTo>
                  <a:lnTo>
                    <a:pt x="99823" y="542"/>
                  </a:lnTo>
                  <a:lnTo>
                    <a:pt x="96637" y="542"/>
                  </a:lnTo>
                  <a:lnTo>
                    <a:pt x="93451" y="1085"/>
                  </a:lnTo>
                  <a:lnTo>
                    <a:pt x="93451" y="1085"/>
                  </a:lnTo>
                  <a:lnTo>
                    <a:pt x="86017" y="2986"/>
                  </a:lnTo>
                  <a:lnTo>
                    <a:pt x="78584" y="5429"/>
                  </a:lnTo>
                  <a:lnTo>
                    <a:pt x="70088" y="7330"/>
                  </a:lnTo>
                  <a:lnTo>
                    <a:pt x="63716" y="9502"/>
                  </a:lnTo>
                  <a:lnTo>
                    <a:pt x="63716" y="9502"/>
                  </a:lnTo>
                  <a:lnTo>
                    <a:pt x="61592" y="7873"/>
                  </a:lnTo>
                  <a:lnTo>
                    <a:pt x="58407" y="5972"/>
                  </a:lnTo>
                  <a:lnTo>
                    <a:pt x="58407" y="4072"/>
                  </a:lnTo>
                  <a:lnTo>
                    <a:pt x="58407" y="2714"/>
                  </a:lnTo>
                  <a:lnTo>
                    <a:pt x="58407" y="2714"/>
                  </a:lnTo>
                  <a:lnTo>
                    <a:pt x="58407" y="1628"/>
                  </a:lnTo>
                  <a:lnTo>
                    <a:pt x="56283" y="814"/>
                  </a:lnTo>
                  <a:lnTo>
                    <a:pt x="54159" y="542"/>
                  </a:lnTo>
                  <a:lnTo>
                    <a:pt x="50973" y="0"/>
                  </a:lnTo>
                  <a:lnTo>
                    <a:pt x="47787" y="0"/>
                  </a:lnTo>
                  <a:lnTo>
                    <a:pt x="44601" y="542"/>
                  </a:lnTo>
                  <a:lnTo>
                    <a:pt x="42477" y="1085"/>
                  </a:lnTo>
                  <a:lnTo>
                    <a:pt x="40353" y="1900"/>
                  </a:lnTo>
                  <a:lnTo>
                    <a:pt x="40353" y="1900"/>
                  </a:lnTo>
                  <a:lnTo>
                    <a:pt x="40353" y="3529"/>
                  </a:lnTo>
                  <a:lnTo>
                    <a:pt x="40353" y="5429"/>
                  </a:lnTo>
                  <a:lnTo>
                    <a:pt x="42477" y="7330"/>
                  </a:lnTo>
                  <a:lnTo>
                    <a:pt x="43539" y="8687"/>
                  </a:lnTo>
                  <a:lnTo>
                    <a:pt x="50973" y="12217"/>
                  </a:lnTo>
                  <a:lnTo>
                    <a:pt x="59469" y="14932"/>
                  </a:lnTo>
                  <a:lnTo>
                    <a:pt x="59469" y="14932"/>
                  </a:lnTo>
                  <a:lnTo>
                    <a:pt x="49911" y="20361"/>
                  </a:lnTo>
                  <a:lnTo>
                    <a:pt x="40353" y="26063"/>
                  </a:lnTo>
                  <a:lnTo>
                    <a:pt x="32920" y="32307"/>
                  </a:lnTo>
                  <a:lnTo>
                    <a:pt x="27610" y="38280"/>
                  </a:lnTo>
                  <a:lnTo>
                    <a:pt x="22300" y="44253"/>
                  </a:lnTo>
                  <a:lnTo>
                    <a:pt x="18053" y="50497"/>
                  </a:lnTo>
                  <a:lnTo>
                    <a:pt x="12743" y="62986"/>
                  </a:lnTo>
                  <a:lnTo>
                    <a:pt x="12743" y="62986"/>
                  </a:lnTo>
                  <a:lnTo>
                    <a:pt x="6371" y="76561"/>
                  </a:lnTo>
                  <a:lnTo>
                    <a:pt x="0" y="90678"/>
                  </a:lnTo>
                  <a:lnTo>
                    <a:pt x="0" y="97737"/>
                  </a:lnTo>
                  <a:lnTo>
                    <a:pt x="0" y="104524"/>
                  </a:lnTo>
                  <a:lnTo>
                    <a:pt x="3185" y="111855"/>
                  </a:lnTo>
                  <a:lnTo>
                    <a:pt x="6371" y="118642"/>
                  </a:lnTo>
                  <a:lnTo>
                    <a:pt x="6371" y="118642"/>
                  </a:lnTo>
                  <a:lnTo>
                    <a:pt x="7433" y="119457"/>
                  </a:lnTo>
                  <a:lnTo>
                    <a:pt x="10619" y="120000"/>
                  </a:lnTo>
                  <a:lnTo>
                    <a:pt x="13805" y="120000"/>
                  </a:lnTo>
                  <a:lnTo>
                    <a:pt x="16991" y="120000"/>
                  </a:lnTo>
                  <a:lnTo>
                    <a:pt x="20176" y="120000"/>
                  </a:lnTo>
                  <a:lnTo>
                    <a:pt x="22300" y="119728"/>
                  </a:lnTo>
                  <a:lnTo>
                    <a:pt x="24424" y="118914"/>
                  </a:lnTo>
                  <a:lnTo>
                    <a:pt x="24424" y="117828"/>
                  </a:lnTo>
                  <a:lnTo>
                    <a:pt x="24424" y="1178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4" name="Google Shape;744;p26"/>
            <p:cNvSpPr/>
            <p:nvPr/>
          </p:nvSpPr>
          <p:spPr>
            <a:xfrm>
              <a:off x="3982" y="3439"/>
              <a:ext cx="507" cy="552"/>
            </a:xfrm>
            <a:custGeom>
              <a:rect b="b" l="l" r="r" t="t"/>
              <a:pathLst>
                <a:path extrusionOk="0" h="120000" w="120000">
                  <a:moveTo>
                    <a:pt x="22721" y="40869"/>
                  </a:moveTo>
                  <a:lnTo>
                    <a:pt x="22721" y="40869"/>
                  </a:lnTo>
                  <a:lnTo>
                    <a:pt x="16331" y="47826"/>
                  </a:lnTo>
                  <a:lnTo>
                    <a:pt x="8520" y="57173"/>
                  </a:lnTo>
                  <a:lnTo>
                    <a:pt x="4733" y="62173"/>
                  </a:lnTo>
                  <a:lnTo>
                    <a:pt x="1893" y="66304"/>
                  </a:lnTo>
                  <a:lnTo>
                    <a:pt x="946" y="68478"/>
                  </a:lnTo>
                  <a:lnTo>
                    <a:pt x="236" y="70000"/>
                  </a:lnTo>
                  <a:lnTo>
                    <a:pt x="0" y="71521"/>
                  </a:lnTo>
                  <a:lnTo>
                    <a:pt x="0" y="72608"/>
                  </a:lnTo>
                  <a:lnTo>
                    <a:pt x="0" y="72608"/>
                  </a:lnTo>
                  <a:lnTo>
                    <a:pt x="946" y="74130"/>
                  </a:lnTo>
                  <a:lnTo>
                    <a:pt x="1893" y="75434"/>
                  </a:lnTo>
                  <a:lnTo>
                    <a:pt x="3550" y="76739"/>
                  </a:lnTo>
                  <a:lnTo>
                    <a:pt x="5207" y="77826"/>
                  </a:lnTo>
                  <a:lnTo>
                    <a:pt x="9467" y="80217"/>
                  </a:lnTo>
                  <a:lnTo>
                    <a:pt x="14437" y="82608"/>
                  </a:lnTo>
                  <a:lnTo>
                    <a:pt x="23905" y="87173"/>
                  </a:lnTo>
                  <a:lnTo>
                    <a:pt x="28402" y="89130"/>
                  </a:lnTo>
                  <a:lnTo>
                    <a:pt x="31242" y="90652"/>
                  </a:lnTo>
                  <a:lnTo>
                    <a:pt x="31242" y="90652"/>
                  </a:lnTo>
                  <a:lnTo>
                    <a:pt x="53727" y="103913"/>
                  </a:lnTo>
                  <a:lnTo>
                    <a:pt x="53727" y="103913"/>
                  </a:lnTo>
                  <a:lnTo>
                    <a:pt x="66982" y="112826"/>
                  </a:lnTo>
                  <a:lnTo>
                    <a:pt x="71242" y="115434"/>
                  </a:lnTo>
                  <a:lnTo>
                    <a:pt x="75266" y="117608"/>
                  </a:lnTo>
                  <a:lnTo>
                    <a:pt x="78579" y="119347"/>
                  </a:lnTo>
                  <a:lnTo>
                    <a:pt x="79763" y="119782"/>
                  </a:lnTo>
                  <a:lnTo>
                    <a:pt x="80710" y="120000"/>
                  </a:lnTo>
                  <a:lnTo>
                    <a:pt x="80710" y="120000"/>
                  </a:lnTo>
                  <a:lnTo>
                    <a:pt x="82840" y="119782"/>
                  </a:lnTo>
                  <a:lnTo>
                    <a:pt x="84497" y="118695"/>
                  </a:lnTo>
                  <a:lnTo>
                    <a:pt x="86153" y="117608"/>
                  </a:lnTo>
                  <a:lnTo>
                    <a:pt x="87337" y="116086"/>
                  </a:lnTo>
                  <a:lnTo>
                    <a:pt x="90414" y="112173"/>
                  </a:lnTo>
                  <a:lnTo>
                    <a:pt x="93017" y="108478"/>
                  </a:lnTo>
                  <a:lnTo>
                    <a:pt x="93017" y="108478"/>
                  </a:lnTo>
                  <a:lnTo>
                    <a:pt x="95621" y="104347"/>
                  </a:lnTo>
                  <a:lnTo>
                    <a:pt x="98224" y="100000"/>
                  </a:lnTo>
                  <a:lnTo>
                    <a:pt x="100591" y="95434"/>
                  </a:lnTo>
                  <a:lnTo>
                    <a:pt x="102958" y="91304"/>
                  </a:lnTo>
                  <a:lnTo>
                    <a:pt x="106508" y="82173"/>
                  </a:lnTo>
                  <a:lnTo>
                    <a:pt x="109822" y="73043"/>
                  </a:lnTo>
                  <a:lnTo>
                    <a:pt x="112426" y="63913"/>
                  </a:lnTo>
                  <a:lnTo>
                    <a:pt x="115029" y="54565"/>
                  </a:lnTo>
                  <a:lnTo>
                    <a:pt x="119763" y="35434"/>
                  </a:lnTo>
                  <a:lnTo>
                    <a:pt x="119763" y="35434"/>
                  </a:lnTo>
                  <a:lnTo>
                    <a:pt x="120000" y="34130"/>
                  </a:lnTo>
                  <a:lnTo>
                    <a:pt x="119763" y="32608"/>
                  </a:lnTo>
                  <a:lnTo>
                    <a:pt x="119526" y="31086"/>
                  </a:lnTo>
                  <a:lnTo>
                    <a:pt x="119053" y="29565"/>
                  </a:lnTo>
                  <a:lnTo>
                    <a:pt x="117159" y="26304"/>
                  </a:lnTo>
                  <a:lnTo>
                    <a:pt x="114792" y="23260"/>
                  </a:lnTo>
                  <a:lnTo>
                    <a:pt x="111479" y="20000"/>
                  </a:lnTo>
                  <a:lnTo>
                    <a:pt x="107928" y="16521"/>
                  </a:lnTo>
                  <a:lnTo>
                    <a:pt x="103905" y="13478"/>
                  </a:lnTo>
                  <a:lnTo>
                    <a:pt x="99171" y="10434"/>
                  </a:lnTo>
                  <a:lnTo>
                    <a:pt x="94911" y="7826"/>
                  </a:lnTo>
                  <a:lnTo>
                    <a:pt x="90414" y="5434"/>
                  </a:lnTo>
                  <a:lnTo>
                    <a:pt x="86153" y="3260"/>
                  </a:lnTo>
                  <a:lnTo>
                    <a:pt x="81893" y="1521"/>
                  </a:lnTo>
                  <a:lnTo>
                    <a:pt x="77869" y="434"/>
                  </a:lnTo>
                  <a:lnTo>
                    <a:pt x="74082" y="0"/>
                  </a:lnTo>
                  <a:lnTo>
                    <a:pt x="71242" y="0"/>
                  </a:lnTo>
                  <a:lnTo>
                    <a:pt x="70295" y="217"/>
                  </a:lnTo>
                  <a:lnTo>
                    <a:pt x="68875" y="869"/>
                  </a:lnTo>
                  <a:lnTo>
                    <a:pt x="68875" y="869"/>
                  </a:lnTo>
                  <a:lnTo>
                    <a:pt x="63668" y="4782"/>
                  </a:lnTo>
                  <a:lnTo>
                    <a:pt x="51124" y="14782"/>
                  </a:lnTo>
                  <a:lnTo>
                    <a:pt x="43550" y="21086"/>
                  </a:lnTo>
                  <a:lnTo>
                    <a:pt x="35502" y="27826"/>
                  </a:lnTo>
                  <a:lnTo>
                    <a:pt x="28639" y="34565"/>
                  </a:lnTo>
                  <a:lnTo>
                    <a:pt x="22721" y="40869"/>
                  </a:lnTo>
                  <a:lnTo>
                    <a:pt x="22721" y="40869"/>
                  </a:lnTo>
                  <a:close/>
                </a:path>
              </a:pathLst>
            </a:custGeom>
            <a:solidFill>
              <a:srgbClr val="FF66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5" name="Google Shape;745;p26"/>
            <p:cNvSpPr/>
            <p:nvPr/>
          </p:nvSpPr>
          <p:spPr>
            <a:xfrm>
              <a:off x="3973" y="3430"/>
              <a:ext cx="523" cy="568"/>
            </a:xfrm>
            <a:custGeom>
              <a:rect b="b" l="l" r="r" t="t"/>
              <a:pathLst>
                <a:path extrusionOk="0" h="120000" w="120000">
                  <a:moveTo>
                    <a:pt x="93613" y="108169"/>
                  </a:moveTo>
                  <a:lnTo>
                    <a:pt x="93613" y="108169"/>
                  </a:lnTo>
                  <a:lnTo>
                    <a:pt x="97055" y="102887"/>
                  </a:lnTo>
                  <a:lnTo>
                    <a:pt x="99808" y="97605"/>
                  </a:lnTo>
                  <a:lnTo>
                    <a:pt x="102791" y="92112"/>
                  </a:lnTo>
                  <a:lnTo>
                    <a:pt x="105315" y="86408"/>
                  </a:lnTo>
                  <a:lnTo>
                    <a:pt x="107609" y="80704"/>
                  </a:lnTo>
                  <a:lnTo>
                    <a:pt x="109904" y="75000"/>
                  </a:lnTo>
                  <a:lnTo>
                    <a:pt x="113346" y="63169"/>
                  </a:lnTo>
                  <a:lnTo>
                    <a:pt x="113346" y="63169"/>
                  </a:lnTo>
                  <a:lnTo>
                    <a:pt x="116558" y="51126"/>
                  </a:lnTo>
                  <a:lnTo>
                    <a:pt x="119541" y="38661"/>
                  </a:lnTo>
                  <a:lnTo>
                    <a:pt x="119541" y="38661"/>
                  </a:lnTo>
                  <a:lnTo>
                    <a:pt x="120000" y="35915"/>
                  </a:lnTo>
                  <a:lnTo>
                    <a:pt x="120000" y="33380"/>
                  </a:lnTo>
                  <a:lnTo>
                    <a:pt x="119541" y="31056"/>
                  </a:lnTo>
                  <a:lnTo>
                    <a:pt x="118393" y="28309"/>
                  </a:lnTo>
                  <a:lnTo>
                    <a:pt x="118393" y="28309"/>
                  </a:lnTo>
                  <a:lnTo>
                    <a:pt x="116558" y="25774"/>
                  </a:lnTo>
                  <a:lnTo>
                    <a:pt x="114722" y="23028"/>
                  </a:lnTo>
                  <a:lnTo>
                    <a:pt x="112428" y="20281"/>
                  </a:lnTo>
                  <a:lnTo>
                    <a:pt x="109904" y="17957"/>
                  </a:lnTo>
                  <a:lnTo>
                    <a:pt x="104168" y="13943"/>
                  </a:lnTo>
                  <a:lnTo>
                    <a:pt x="98661" y="10140"/>
                  </a:lnTo>
                  <a:lnTo>
                    <a:pt x="98661" y="10140"/>
                  </a:lnTo>
                  <a:lnTo>
                    <a:pt x="91319" y="5704"/>
                  </a:lnTo>
                  <a:lnTo>
                    <a:pt x="87189" y="3591"/>
                  </a:lnTo>
                  <a:lnTo>
                    <a:pt x="83059" y="1901"/>
                  </a:lnTo>
                  <a:lnTo>
                    <a:pt x="78470" y="633"/>
                  </a:lnTo>
                  <a:lnTo>
                    <a:pt x="76175" y="0"/>
                  </a:lnTo>
                  <a:lnTo>
                    <a:pt x="73881" y="0"/>
                  </a:lnTo>
                  <a:lnTo>
                    <a:pt x="71816" y="422"/>
                  </a:lnTo>
                  <a:lnTo>
                    <a:pt x="69751" y="633"/>
                  </a:lnTo>
                  <a:lnTo>
                    <a:pt x="67915" y="1478"/>
                  </a:lnTo>
                  <a:lnTo>
                    <a:pt x="66080" y="2746"/>
                  </a:lnTo>
                  <a:lnTo>
                    <a:pt x="66080" y="2746"/>
                  </a:lnTo>
                  <a:lnTo>
                    <a:pt x="54378" y="11619"/>
                  </a:lnTo>
                  <a:lnTo>
                    <a:pt x="43365" y="20281"/>
                  </a:lnTo>
                  <a:lnTo>
                    <a:pt x="37858" y="25352"/>
                  </a:lnTo>
                  <a:lnTo>
                    <a:pt x="32351" y="30211"/>
                  </a:lnTo>
                  <a:lnTo>
                    <a:pt x="27304" y="35070"/>
                  </a:lnTo>
                  <a:lnTo>
                    <a:pt x="22485" y="40352"/>
                  </a:lnTo>
                  <a:lnTo>
                    <a:pt x="22485" y="40352"/>
                  </a:lnTo>
                  <a:lnTo>
                    <a:pt x="17437" y="46267"/>
                  </a:lnTo>
                  <a:lnTo>
                    <a:pt x="12619" y="52183"/>
                  </a:lnTo>
                  <a:lnTo>
                    <a:pt x="7342" y="58098"/>
                  </a:lnTo>
                  <a:lnTo>
                    <a:pt x="5047" y="61056"/>
                  </a:lnTo>
                  <a:lnTo>
                    <a:pt x="2982" y="64225"/>
                  </a:lnTo>
                  <a:lnTo>
                    <a:pt x="2982" y="64225"/>
                  </a:lnTo>
                  <a:lnTo>
                    <a:pt x="2065" y="66338"/>
                  </a:lnTo>
                  <a:lnTo>
                    <a:pt x="688" y="68450"/>
                  </a:lnTo>
                  <a:lnTo>
                    <a:pt x="0" y="70774"/>
                  </a:lnTo>
                  <a:lnTo>
                    <a:pt x="0" y="71619"/>
                  </a:lnTo>
                  <a:lnTo>
                    <a:pt x="458" y="72887"/>
                  </a:lnTo>
                  <a:lnTo>
                    <a:pt x="458" y="72887"/>
                  </a:lnTo>
                  <a:lnTo>
                    <a:pt x="688" y="74366"/>
                  </a:lnTo>
                  <a:lnTo>
                    <a:pt x="1606" y="75422"/>
                  </a:lnTo>
                  <a:lnTo>
                    <a:pt x="2523" y="76690"/>
                  </a:lnTo>
                  <a:lnTo>
                    <a:pt x="3900" y="77535"/>
                  </a:lnTo>
                  <a:lnTo>
                    <a:pt x="6653" y="79647"/>
                  </a:lnTo>
                  <a:lnTo>
                    <a:pt x="9407" y="81126"/>
                  </a:lnTo>
                  <a:lnTo>
                    <a:pt x="9407" y="81126"/>
                  </a:lnTo>
                  <a:lnTo>
                    <a:pt x="13078" y="82816"/>
                  </a:lnTo>
                  <a:lnTo>
                    <a:pt x="16978" y="84929"/>
                  </a:lnTo>
                  <a:lnTo>
                    <a:pt x="24780" y="88098"/>
                  </a:lnTo>
                  <a:lnTo>
                    <a:pt x="24780" y="88098"/>
                  </a:lnTo>
                  <a:lnTo>
                    <a:pt x="29827" y="90845"/>
                  </a:lnTo>
                  <a:lnTo>
                    <a:pt x="34875" y="93380"/>
                  </a:lnTo>
                  <a:lnTo>
                    <a:pt x="44741" y="99295"/>
                  </a:lnTo>
                  <a:lnTo>
                    <a:pt x="44741" y="99295"/>
                  </a:lnTo>
                  <a:lnTo>
                    <a:pt x="51854" y="103732"/>
                  </a:lnTo>
                  <a:lnTo>
                    <a:pt x="58967" y="108591"/>
                  </a:lnTo>
                  <a:lnTo>
                    <a:pt x="66080" y="113028"/>
                  </a:lnTo>
                  <a:lnTo>
                    <a:pt x="72963" y="117253"/>
                  </a:lnTo>
                  <a:lnTo>
                    <a:pt x="72963" y="117253"/>
                  </a:lnTo>
                  <a:lnTo>
                    <a:pt x="75258" y="118521"/>
                  </a:lnTo>
                  <a:lnTo>
                    <a:pt x="77093" y="119366"/>
                  </a:lnTo>
                  <a:lnTo>
                    <a:pt x="79847" y="120000"/>
                  </a:lnTo>
                  <a:lnTo>
                    <a:pt x="80764" y="120000"/>
                  </a:lnTo>
                  <a:lnTo>
                    <a:pt x="81912" y="120000"/>
                  </a:lnTo>
                  <a:lnTo>
                    <a:pt x="81912" y="120000"/>
                  </a:lnTo>
                  <a:lnTo>
                    <a:pt x="83977" y="119366"/>
                  </a:lnTo>
                  <a:lnTo>
                    <a:pt x="85812" y="118521"/>
                  </a:lnTo>
                  <a:lnTo>
                    <a:pt x="87418" y="117042"/>
                  </a:lnTo>
                  <a:lnTo>
                    <a:pt x="89024" y="115352"/>
                  </a:lnTo>
                  <a:lnTo>
                    <a:pt x="91548" y="111760"/>
                  </a:lnTo>
                  <a:lnTo>
                    <a:pt x="93613" y="108169"/>
                  </a:lnTo>
                  <a:lnTo>
                    <a:pt x="93613" y="108169"/>
                  </a:lnTo>
                  <a:close/>
                  <a:moveTo>
                    <a:pt x="84894" y="114084"/>
                  </a:moveTo>
                  <a:lnTo>
                    <a:pt x="84894" y="114084"/>
                  </a:lnTo>
                  <a:lnTo>
                    <a:pt x="83518" y="115352"/>
                  </a:lnTo>
                  <a:lnTo>
                    <a:pt x="82600" y="115985"/>
                  </a:lnTo>
                  <a:lnTo>
                    <a:pt x="81453" y="116408"/>
                  </a:lnTo>
                  <a:lnTo>
                    <a:pt x="80305" y="116408"/>
                  </a:lnTo>
                  <a:lnTo>
                    <a:pt x="79158" y="116197"/>
                  </a:lnTo>
                  <a:lnTo>
                    <a:pt x="77782" y="115985"/>
                  </a:lnTo>
                  <a:lnTo>
                    <a:pt x="75258" y="114507"/>
                  </a:lnTo>
                  <a:lnTo>
                    <a:pt x="75258" y="114507"/>
                  </a:lnTo>
                  <a:lnTo>
                    <a:pt x="68145" y="110281"/>
                  </a:lnTo>
                  <a:lnTo>
                    <a:pt x="61261" y="105845"/>
                  </a:lnTo>
                  <a:lnTo>
                    <a:pt x="54378" y="101197"/>
                  </a:lnTo>
                  <a:lnTo>
                    <a:pt x="47495" y="96760"/>
                  </a:lnTo>
                  <a:lnTo>
                    <a:pt x="47495" y="96760"/>
                  </a:lnTo>
                  <a:lnTo>
                    <a:pt x="38546" y="91478"/>
                  </a:lnTo>
                  <a:lnTo>
                    <a:pt x="34187" y="89154"/>
                  </a:lnTo>
                  <a:lnTo>
                    <a:pt x="29598" y="86619"/>
                  </a:lnTo>
                  <a:lnTo>
                    <a:pt x="29598" y="86619"/>
                  </a:lnTo>
                  <a:lnTo>
                    <a:pt x="21108" y="82816"/>
                  </a:lnTo>
                  <a:lnTo>
                    <a:pt x="12619" y="78802"/>
                  </a:lnTo>
                  <a:lnTo>
                    <a:pt x="12619" y="78802"/>
                  </a:lnTo>
                  <a:lnTo>
                    <a:pt x="9866" y="77535"/>
                  </a:lnTo>
                  <a:lnTo>
                    <a:pt x="7112" y="75845"/>
                  </a:lnTo>
                  <a:lnTo>
                    <a:pt x="5736" y="74577"/>
                  </a:lnTo>
                  <a:lnTo>
                    <a:pt x="4818" y="73521"/>
                  </a:lnTo>
                  <a:lnTo>
                    <a:pt x="4130" y="72253"/>
                  </a:lnTo>
                  <a:lnTo>
                    <a:pt x="3900" y="70985"/>
                  </a:lnTo>
                  <a:lnTo>
                    <a:pt x="3900" y="70985"/>
                  </a:lnTo>
                  <a:lnTo>
                    <a:pt x="4130" y="69929"/>
                  </a:lnTo>
                  <a:lnTo>
                    <a:pt x="4818" y="68450"/>
                  </a:lnTo>
                  <a:lnTo>
                    <a:pt x="6195" y="65704"/>
                  </a:lnTo>
                  <a:lnTo>
                    <a:pt x="9866" y="60845"/>
                  </a:lnTo>
                  <a:lnTo>
                    <a:pt x="9866" y="60845"/>
                  </a:lnTo>
                  <a:lnTo>
                    <a:pt x="13766" y="55985"/>
                  </a:lnTo>
                  <a:lnTo>
                    <a:pt x="17667" y="51549"/>
                  </a:lnTo>
                  <a:lnTo>
                    <a:pt x="21567" y="47112"/>
                  </a:lnTo>
                  <a:lnTo>
                    <a:pt x="25239" y="42464"/>
                  </a:lnTo>
                  <a:lnTo>
                    <a:pt x="25239" y="42464"/>
                  </a:lnTo>
                  <a:lnTo>
                    <a:pt x="32122" y="35492"/>
                  </a:lnTo>
                  <a:lnTo>
                    <a:pt x="39464" y="28943"/>
                  </a:lnTo>
                  <a:lnTo>
                    <a:pt x="46806" y="22394"/>
                  </a:lnTo>
                  <a:lnTo>
                    <a:pt x="54378" y="16267"/>
                  </a:lnTo>
                  <a:lnTo>
                    <a:pt x="54378" y="16267"/>
                  </a:lnTo>
                  <a:lnTo>
                    <a:pt x="66080" y="7183"/>
                  </a:lnTo>
                  <a:lnTo>
                    <a:pt x="66080" y="7183"/>
                  </a:lnTo>
                  <a:lnTo>
                    <a:pt x="68604" y="5070"/>
                  </a:lnTo>
                  <a:lnTo>
                    <a:pt x="69751" y="4225"/>
                  </a:lnTo>
                  <a:lnTo>
                    <a:pt x="71357" y="3591"/>
                  </a:lnTo>
                  <a:lnTo>
                    <a:pt x="71357" y="3591"/>
                  </a:lnTo>
                  <a:lnTo>
                    <a:pt x="72963" y="3380"/>
                  </a:lnTo>
                  <a:lnTo>
                    <a:pt x="74569" y="3380"/>
                  </a:lnTo>
                  <a:lnTo>
                    <a:pt x="78240" y="3802"/>
                  </a:lnTo>
                  <a:lnTo>
                    <a:pt x="81682" y="4859"/>
                  </a:lnTo>
                  <a:lnTo>
                    <a:pt x="85124" y="6338"/>
                  </a:lnTo>
                  <a:lnTo>
                    <a:pt x="88795" y="8028"/>
                  </a:lnTo>
                  <a:lnTo>
                    <a:pt x="92007" y="10140"/>
                  </a:lnTo>
                  <a:lnTo>
                    <a:pt x="97284" y="13309"/>
                  </a:lnTo>
                  <a:lnTo>
                    <a:pt x="97284" y="13309"/>
                  </a:lnTo>
                  <a:lnTo>
                    <a:pt x="103021" y="17535"/>
                  </a:lnTo>
                  <a:lnTo>
                    <a:pt x="106003" y="19436"/>
                  </a:lnTo>
                  <a:lnTo>
                    <a:pt x="108986" y="22183"/>
                  </a:lnTo>
                  <a:lnTo>
                    <a:pt x="111510" y="24718"/>
                  </a:lnTo>
                  <a:lnTo>
                    <a:pt x="113575" y="27676"/>
                  </a:lnTo>
                  <a:lnTo>
                    <a:pt x="115181" y="30633"/>
                  </a:lnTo>
                  <a:lnTo>
                    <a:pt x="115869" y="32112"/>
                  </a:lnTo>
                  <a:lnTo>
                    <a:pt x="116328" y="34014"/>
                  </a:lnTo>
                  <a:lnTo>
                    <a:pt x="116328" y="34014"/>
                  </a:lnTo>
                  <a:lnTo>
                    <a:pt x="116558" y="35915"/>
                  </a:lnTo>
                  <a:lnTo>
                    <a:pt x="115869" y="38028"/>
                  </a:lnTo>
                  <a:lnTo>
                    <a:pt x="114952" y="42253"/>
                  </a:lnTo>
                  <a:lnTo>
                    <a:pt x="114952" y="42253"/>
                  </a:lnTo>
                  <a:lnTo>
                    <a:pt x="111739" y="54507"/>
                  </a:lnTo>
                  <a:lnTo>
                    <a:pt x="111739" y="54507"/>
                  </a:lnTo>
                  <a:lnTo>
                    <a:pt x="110133" y="61690"/>
                  </a:lnTo>
                  <a:lnTo>
                    <a:pt x="107839" y="68450"/>
                  </a:lnTo>
                  <a:lnTo>
                    <a:pt x="105774" y="75211"/>
                  </a:lnTo>
                  <a:lnTo>
                    <a:pt x="103479" y="81971"/>
                  </a:lnTo>
                  <a:lnTo>
                    <a:pt x="103479" y="81971"/>
                  </a:lnTo>
                  <a:lnTo>
                    <a:pt x="100497" y="88521"/>
                  </a:lnTo>
                  <a:lnTo>
                    <a:pt x="97743" y="94436"/>
                  </a:lnTo>
                  <a:lnTo>
                    <a:pt x="94072" y="100352"/>
                  </a:lnTo>
                  <a:lnTo>
                    <a:pt x="90630" y="106056"/>
                  </a:lnTo>
                  <a:lnTo>
                    <a:pt x="90630" y="106056"/>
                  </a:lnTo>
                  <a:lnTo>
                    <a:pt x="87648" y="110281"/>
                  </a:lnTo>
                  <a:lnTo>
                    <a:pt x="84894" y="114084"/>
                  </a:lnTo>
                  <a:lnTo>
                    <a:pt x="84894" y="11408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6" name="Google Shape;746;p26"/>
            <p:cNvSpPr/>
            <p:nvPr/>
          </p:nvSpPr>
          <p:spPr>
            <a:xfrm>
              <a:off x="4015" y="3672"/>
              <a:ext cx="388" cy="267"/>
            </a:xfrm>
            <a:custGeom>
              <a:rect b="b" l="l" r="r" t="t"/>
              <a:pathLst>
                <a:path extrusionOk="0" h="120000" w="120000">
                  <a:moveTo>
                    <a:pt x="119381" y="103820"/>
                  </a:moveTo>
                  <a:lnTo>
                    <a:pt x="119381" y="103820"/>
                  </a:lnTo>
                  <a:lnTo>
                    <a:pt x="120000" y="102471"/>
                  </a:lnTo>
                  <a:lnTo>
                    <a:pt x="120000" y="101573"/>
                  </a:lnTo>
                  <a:lnTo>
                    <a:pt x="119072" y="100224"/>
                  </a:lnTo>
                  <a:lnTo>
                    <a:pt x="118144" y="99325"/>
                  </a:lnTo>
                  <a:lnTo>
                    <a:pt x="117525" y="99325"/>
                  </a:lnTo>
                  <a:lnTo>
                    <a:pt x="116597" y="99325"/>
                  </a:lnTo>
                  <a:lnTo>
                    <a:pt x="115670" y="100224"/>
                  </a:lnTo>
                  <a:lnTo>
                    <a:pt x="114742" y="101573"/>
                  </a:lnTo>
                  <a:lnTo>
                    <a:pt x="114742" y="101573"/>
                  </a:lnTo>
                  <a:lnTo>
                    <a:pt x="113195" y="105617"/>
                  </a:lnTo>
                  <a:lnTo>
                    <a:pt x="111649" y="108314"/>
                  </a:lnTo>
                  <a:lnTo>
                    <a:pt x="110103" y="110112"/>
                  </a:lnTo>
                  <a:lnTo>
                    <a:pt x="108865" y="111460"/>
                  </a:lnTo>
                  <a:lnTo>
                    <a:pt x="107010" y="112808"/>
                  </a:lnTo>
                  <a:lnTo>
                    <a:pt x="104845" y="113258"/>
                  </a:lnTo>
                  <a:lnTo>
                    <a:pt x="102989" y="112808"/>
                  </a:lnTo>
                  <a:lnTo>
                    <a:pt x="102989" y="112808"/>
                  </a:lnTo>
                  <a:lnTo>
                    <a:pt x="100824" y="111460"/>
                  </a:lnTo>
                  <a:lnTo>
                    <a:pt x="99587" y="109662"/>
                  </a:lnTo>
                  <a:lnTo>
                    <a:pt x="98969" y="106966"/>
                  </a:lnTo>
                  <a:lnTo>
                    <a:pt x="98350" y="104719"/>
                  </a:lnTo>
                  <a:lnTo>
                    <a:pt x="98041" y="101573"/>
                  </a:lnTo>
                  <a:lnTo>
                    <a:pt x="98350" y="98426"/>
                  </a:lnTo>
                  <a:lnTo>
                    <a:pt x="99278" y="92584"/>
                  </a:lnTo>
                  <a:lnTo>
                    <a:pt x="99278" y="92584"/>
                  </a:lnTo>
                  <a:lnTo>
                    <a:pt x="99278" y="91235"/>
                  </a:lnTo>
                  <a:lnTo>
                    <a:pt x="98969" y="89887"/>
                  </a:lnTo>
                  <a:lnTo>
                    <a:pt x="98350" y="88988"/>
                  </a:lnTo>
                  <a:lnTo>
                    <a:pt x="98041" y="88089"/>
                  </a:lnTo>
                  <a:lnTo>
                    <a:pt x="97113" y="87640"/>
                  </a:lnTo>
                  <a:lnTo>
                    <a:pt x="96185" y="87640"/>
                  </a:lnTo>
                  <a:lnTo>
                    <a:pt x="95257" y="88089"/>
                  </a:lnTo>
                  <a:lnTo>
                    <a:pt x="94639" y="88988"/>
                  </a:lnTo>
                  <a:lnTo>
                    <a:pt x="94639" y="88988"/>
                  </a:lnTo>
                  <a:lnTo>
                    <a:pt x="92783" y="92134"/>
                  </a:lnTo>
                  <a:lnTo>
                    <a:pt x="90927" y="94382"/>
                  </a:lnTo>
                  <a:lnTo>
                    <a:pt x="89381" y="96179"/>
                  </a:lnTo>
                  <a:lnTo>
                    <a:pt x="87525" y="97078"/>
                  </a:lnTo>
                  <a:lnTo>
                    <a:pt x="85979" y="97078"/>
                  </a:lnTo>
                  <a:lnTo>
                    <a:pt x="84432" y="97078"/>
                  </a:lnTo>
                  <a:lnTo>
                    <a:pt x="82886" y="96179"/>
                  </a:lnTo>
                  <a:lnTo>
                    <a:pt x="81649" y="94382"/>
                  </a:lnTo>
                  <a:lnTo>
                    <a:pt x="80721" y="92584"/>
                  </a:lnTo>
                  <a:lnTo>
                    <a:pt x="79484" y="90786"/>
                  </a:lnTo>
                  <a:lnTo>
                    <a:pt x="78865" y="88089"/>
                  </a:lnTo>
                  <a:lnTo>
                    <a:pt x="78247" y="85842"/>
                  </a:lnTo>
                  <a:lnTo>
                    <a:pt x="78247" y="82696"/>
                  </a:lnTo>
                  <a:lnTo>
                    <a:pt x="78247" y="79550"/>
                  </a:lnTo>
                  <a:lnTo>
                    <a:pt x="78247" y="76404"/>
                  </a:lnTo>
                  <a:lnTo>
                    <a:pt x="78865" y="72359"/>
                  </a:lnTo>
                  <a:lnTo>
                    <a:pt x="78865" y="72359"/>
                  </a:lnTo>
                  <a:lnTo>
                    <a:pt x="78865" y="71460"/>
                  </a:lnTo>
                  <a:lnTo>
                    <a:pt x="78865" y="70112"/>
                  </a:lnTo>
                  <a:lnTo>
                    <a:pt x="78247" y="68764"/>
                  </a:lnTo>
                  <a:lnTo>
                    <a:pt x="77628" y="68314"/>
                  </a:lnTo>
                  <a:lnTo>
                    <a:pt x="76391" y="67415"/>
                  </a:lnTo>
                  <a:lnTo>
                    <a:pt x="75463" y="68314"/>
                  </a:lnTo>
                  <a:lnTo>
                    <a:pt x="75154" y="68764"/>
                  </a:lnTo>
                  <a:lnTo>
                    <a:pt x="74226" y="70112"/>
                  </a:lnTo>
                  <a:lnTo>
                    <a:pt x="74226" y="70112"/>
                  </a:lnTo>
                  <a:lnTo>
                    <a:pt x="72989" y="73258"/>
                  </a:lnTo>
                  <a:lnTo>
                    <a:pt x="71752" y="76404"/>
                  </a:lnTo>
                  <a:lnTo>
                    <a:pt x="69896" y="78202"/>
                  </a:lnTo>
                  <a:lnTo>
                    <a:pt x="68041" y="78651"/>
                  </a:lnTo>
                  <a:lnTo>
                    <a:pt x="66494" y="79550"/>
                  </a:lnTo>
                  <a:lnTo>
                    <a:pt x="64639" y="79550"/>
                  </a:lnTo>
                  <a:lnTo>
                    <a:pt x="63092" y="78202"/>
                  </a:lnTo>
                  <a:lnTo>
                    <a:pt x="61237" y="76853"/>
                  </a:lnTo>
                  <a:lnTo>
                    <a:pt x="60000" y="75505"/>
                  </a:lnTo>
                  <a:lnTo>
                    <a:pt x="58762" y="73258"/>
                  </a:lnTo>
                  <a:lnTo>
                    <a:pt x="57835" y="70561"/>
                  </a:lnTo>
                  <a:lnTo>
                    <a:pt x="56907" y="68314"/>
                  </a:lnTo>
                  <a:lnTo>
                    <a:pt x="56597" y="65168"/>
                  </a:lnTo>
                  <a:lnTo>
                    <a:pt x="56597" y="62022"/>
                  </a:lnTo>
                  <a:lnTo>
                    <a:pt x="57525" y="58876"/>
                  </a:lnTo>
                  <a:lnTo>
                    <a:pt x="58144" y="54831"/>
                  </a:lnTo>
                  <a:lnTo>
                    <a:pt x="58144" y="54831"/>
                  </a:lnTo>
                  <a:lnTo>
                    <a:pt x="58762" y="53932"/>
                  </a:lnTo>
                  <a:lnTo>
                    <a:pt x="58144" y="52584"/>
                  </a:lnTo>
                  <a:lnTo>
                    <a:pt x="57835" y="51235"/>
                  </a:lnTo>
                  <a:lnTo>
                    <a:pt x="56907" y="50786"/>
                  </a:lnTo>
                  <a:lnTo>
                    <a:pt x="55979" y="49887"/>
                  </a:lnTo>
                  <a:lnTo>
                    <a:pt x="55360" y="49887"/>
                  </a:lnTo>
                  <a:lnTo>
                    <a:pt x="54432" y="50786"/>
                  </a:lnTo>
                  <a:lnTo>
                    <a:pt x="53814" y="51235"/>
                  </a:lnTo>
                  <a:lnTo>
                    <a:pt x="53814" y="51235"/>
                  </a:lnTo>
                  <a:lnTo>
                    <a:pt x="52577" y="54382"/>
                  </a:lnTo>
                  <a:lnTo>
                    <a:pt x="51340" y="57078"/>
                  </a:lnTo>
                  <a:lnTo>
                    <a:pt x="49484" y="58876"/>
                  </a:lnTo>
                  <a:lnTo>
                    <a:pt x="47938" y="60224"/>
                  </a:lnTo>
                  <a:lnTo>
                    <a:pt x="46082" y="60674"/>
                  </a:lnTo>
                  <a:lnTo>
                    <a:pt x="44536" y="60674"/>
                  </a:lnTo>
                  <a:lnTo>
                    <a:pt x="42371" y="60224"/>
                  </a:lnTo>
                  <a:lnTo>
                    <a:pt x="40206" y="57977"/>
                  </a:lnTo>
                  <a:lnTo>
                    <a:pt x="40206" y="57977"/>
                  </a:lnTo>
                  <a:lnTo>
                    <a:pt x="38350" y="55730"/>
                  </a:lnTo>
                  <a:lnTo>
                    <a:pt x="37113" y="53033"/>
                  </a:lnTo>
                  <a:lnTo>
                    <a:pt x="36185" y="50786"/>
                  </a:lnTo>
                  <a:lnTo>
                    <a:pt x="35876" y="47640"/>
                  </a:lnTo>
                  <a:lnTo>
                    <a:pt x="35876" y="44494"/>
                  </a:lnTo>
                  <a:lnTo>
                    <a:pt x="35876" y="41348"/>
                  </a:lnTo>
                  <a:lnTo>
                    <a:pt x="36804" y="38202"/>
                  </a:lnTo>
                  <a:lnTo>
                    <a:pt x="37422" y="35505"/>
                  </a:lnTo>
                  <a:lnTo>
                    <a:pt x="37422" y="35505"/>
                  </a:lnTo>
                  <a:lnTo>
                    <a:pt x="38041" y="34157"/>
                  </a:lnTo>
                  <a:lnTo>
                    <a:pt x="37422" y="33258"/>
                  </a:lnTo>
                  <a:lnTo>
                    <a:pt x="37113" y="31910"/>
                  </a:lnTo>
                  <a:lnTo>
                    <a:pt x="36804" y="31011"/>
                  </a:lnTo>
                  <a:lnTo>
                    <a:pt x="35876" y="30561"/>
                  </a:lnTo>
                  <a:lnTo>
                    <a:pt x="34639" y="30561"/>
                  </a:lnTo>
                  <a:lnTo>
                    <a:pt x="34020" y="30561"/>
                  </a:lnTo>
                  <a:lnTo>
                    <a:pt x="33092" y="31910"/>
                  </a:lnTo>
                  <a:lnTo>
                    <a:pt x="33092" y="31910"/>
                  </a:lnTo>
                  <a:lnTo>
                    <a:pt x="30618" y="36404"/>
                  </a:lnTo>
                  <a:lnTo>
                    <a:pt x="29381" y="38202"/>
                  </a:lnTo>
                  <a:lnTo>
                    <a:pt x="27525" y="39101"/>
                  </a:lnTo>
                  <a:lnTo>
                    <a:pt x="26288" y="40000"/>
                  </a:lnTo>
                  <a:lnTo>
                    <a:pt x="24742" y="40449"/>
                  </a:lnTo>
                  <a:lnTo>
                    <a:pt x="22577" y="40000"/>
                  </a:lnTo>
                  <a:lnTo>
                    <a:pt x="20721" y="39101"/>
                  </a:lnTo>
                  <a:lnTo>
                    <a:pt x="20721" y="39101"/>
                  </a:lnTo>
                  <a:lnTo>
                    <a:pt x="18865" y="38202"/>
                  </a:lnTo>
                  <a:lnTo>
                    <a:pt x="17628" y="36404"/>
                  </a:lnTo>
                  <a:lnTo>
                    <a:pt x="17319" y="34157"/>
                  </a:lnTo>
                  <a:lnTo>
                    <a:pt x="16391" y="32359"/>
                  </a:lnTo>
                  <a:lnTo>
                    <a:pt x="16391" y="30561"/>
                  </a:lnTo>
                  <a:lnTo>
                    <a:pt x="16701" y="27865"/>
                  </a:lnTo>
                  <a:lnTo>
                    <a:pt x="17319" y="26067"/>
                  </a:lnTo>
                  <a:lnTo>
                    <a:pt x="17628" y="24269"/>
                  </a:lnTo>
                  <a:lnTo>
                    <a:pt x="17628" y="24269"/>
                  </a:lnTo>
                  <a:lnTo>
                    <a:pt x="20412" y="20674"/>
                  </a:lnTo>
                  <a:lnTo>
                    <a:pt x="20412" y="20674"/>
                  </a:lnTo>
                  <a:lnTo>
                    <a:pt x="20721" y="19325"/>
                  </a:lnTo>
                  <a:lnTo>
                    <a:pt x="20721" y="17977"/>
                  </a:lnTo>
                  <a:lnTo>
                    <a:pt x="20412" y="16629"/>
                  </a:lnTo>
                  <a:lnTo>
                    <a:pt x="19793" y="15280"/>
                  </a:lnTo>
                  <a:lnTo>
                    <a:pt x="18865" y="14831"/>
                  </a:lnTo>
                  <a:lnTo>
                    <a:pt x="18556" y="14382"/>
                  </a:lnTo>
                  <a:lnTo>
                    <a:pt x="17319" y="14382"/>
                  </a:lnTo>
                  <a:lnTo>
                    <a:pt x="16391" y="14831"/>
                  </a:lnTo>
                  <a:lnTo>
                    <a:pt x="16391" y="14831"/>
                  </a:lnTo>
                  <a:lnTo>
                    <a:pt x="14226" y="18426"/>
                  </a:lnTo>
                  <a:lnTo>
                    <a:pt x="14226" y="18426"/>
                  </a:lnTo>
                  <a:lnTo>
                    <a:pt x="11752" y="21123"/>
                  </a:lnTo>
                  <a:lnTo>
                    <a:pt x="9587" y="21573"/>
                  </a:lnTo>
                  <a:lnTo>
                    <a:pt x="7731" y="21123"/>
                  </a:lnTo>
                  <a:lnTo>
                    <a:pt x="6185" y="19325"/>
                  </a:lnTo>
                  <a:lnTo>
                    <a:pt x="5257" y="16629"/>
                  </a:lnTo>
                  <a:lnTo>
                    <a:pt x="5257" y="13483"/>
                  </a:lnTo>
                  <a:lnTo>
                    <a:pt x="6185" y="9887"/>
                  </a:lnTo>
                  <a:lnTo>
                    <a:pt x="8350" y="5393"/>
                  </a:lnTo>
                  <a:lnTo>
                    <a:pt x="8350" y="5393"/>
                  </a:lnTo>
                  <a:lnTo>
                    <a:pt x="8659" y="4044"/>
                  </a:lnTo>
                  <a:lnTo>
                    <a:pt x="8969" y="3146"/>
                  </a:lnTo>
                  <a:lnTo>
                    <a:pt x="8659" y="1797"/>
                  </a:lnTo>
                  <a:lnTo>
                    <a:pt x="7731" y="898"/>
                  </a:lnTo>
                  <a:lnTo>
                    <a:pt x="7422" y="449"/>
                  </a:lnTo>
                  <a:lnTo>
                    <a:pt x="6185" y="0"/>
                  </a:lnTo>
                  <a:lnTo>
                    <a:pt x="5257" y="449"/>
                  </a:lnTo>
                  <a:lnTo>
                    <a:pt x="4329" y="898"/>
                  </a:lnTo>
                  <a:lnTo>
                    <a:pt x="4329" y="898"/>
                  </a:lnTo>
                  <a:lnTo>
                    <a:pt x="2474" y="3595"/>
                  </a:lnTo>
                  <a:lnTo>
                    <a:pt x="1237" y="6741"/>
                  </a:lnTo>
                  <a:lnTo>
                    <a:pt x="927" y="9438"/>
                  </a:lnTo>
                  <a:lnTo>
                    <a:pt x="0" y="11685"/>
                  </a:lnTo>
                  <a:lnTo>
                    <a:pt x="0" y="14382"/>
                  </a:lnTo>
                  <a:lnTo>
                    <a:pt x="0" y="16629"/>
                  </a:lnTo>
                  <a:lnTo>
                    <a:pt x="309" y="19325"/>
                  </a:lnTo>
                  <a:lnTo>
                    <a:pt x="927" y="21123"/>
                  </a:lnTo>
                  <a:lnTo>
                    <a:pt x="2474" y="24719"/>
                  </a:lnTo>
                  <a:lnTo>
                    <a:pt x="5257" y="27415"/>
                  </a:lnTo>
                  <a:lnTo>
                    <a:pt x="8350" y="28764"/>
                  </a:lnTo>
                  <a:lnTo>
                    <a:pt x="9896" y="28764"/>
                  </a:lnTo>
                  <a:lnTo>
                    <a:pt x="11134" y="28764"/>
                  </a:lnTo>
                  <a:lnTo>
                    <a:pt x="11134" y="28764"/>
                  </a:lnTo>
                  <a:lnTo>
                    <a:pt x="11134" y="32359"/>
                  </a:lnTo>
                  <a:lnTo>
                    <a:pt x="12061" y="36404"/>
                  </a:lnTo>
                  <a:lnTo>
                    <a:pt x="13298" y="39101"/>
                  </a:lnTo>
                  <a:lnTo>
                    <a:pt x="15154" y="42247"/>
                  </a:lnTo>
                  <a:lnTo>
                    <a:pt x="15154" y="42247"/>
                  </a:lnTo>
                  <a:lnTo>
                    <a:pt x="17319" y="44494"/>
                  </a:lnTo>
                  <a:lnTo>
                    <a:pt x="18865" y="46292"/>
                  </a:lnTo>
                  <a:lnTo>
                    <a:pt x="21030" y="46741"/>
                  </a:lnTo>
                  <a:lnTo>
                    <a:pt x="22886" y="47640"/>
                  </a:lnTo>
                  <a:lnTo>
                    <a:pt x="25051" y="47640"/>
                  </a:lnTo>
                  <a:lnTo>
                    <a:pt x="26907" y="46741"/>
                  </a:lnTo>
                  <a:lnTo>
                    <a:pt x="29072" y="46292"/>
                  </a:lnTo>
                  <a:lnTo>
                    <a:pt x="30618" y="44943"/>
                  </a:lnTo>
                  <a:lnTo>
                    <a:pt x="30618" y="44943"/>
                  </a:lnTo>
                  <a:lnTo>
                    <a:pt x="30927" y="50786"/>
                  </a:lnTo>
                  <a:lnTo>
                    <a:pt x="32783" y="55730"/>
                  </a:lnTo>
                  <a:lnTo>
                    <a:pt x="34948" y="60224"/>
                  </a:lnTo>
                  <a:lnTo>
                    <a:pt x="37422" y="63820"/>
                  </a:lnTo>
                  <a:lnTo>
                    <a:pt x="41134" y="66067"/>
                  </a:lnTo>
                  <a:lnTo>
                    <a:pt x="44536" y="67415"/>
                  </a:lnTo>
                  <a:lnTo>
                    <a:pt x="46082" y="67415"/>
                  </a:lnTo>
                  <a:lnTo>
                    <a:pt x="47938" y="67415"/>
                  </a:lnTo>
                  <a:lnTo>
                    <a:pt x="49484" y="66067"/>
                  </a:lnTo>
                  <a:lnTo>
                    <a:pt x="51340" y="65617"/>
                  </a:lnTo>
                  <a:lnTo>
                    <a:pt x="51340" y="65617"/>
                  </a:lnTo>
                  <a:lnTo>
                    <a:pt x="51649" y="68314"/>
                  </a:lnTo>
                  <a:lnTo>
                    <a:pt x="52268" y="71460"/>
                  </a:lnTo>
                  <a:lnTo>
                    <a:pt x="53814" y="76404"/>
                  </a:lnTo>
                  <a:lnTo>
                    <a:pt x="55979" y="80000"/>
                  </a:lnTo>
                  <a:lnTo>
                    <a:pt x="59072" y="83146"/>
                  </a:lnTo>
                  <a:lnTo>
                    <a:pt x="62474" y="85842"/>
                  </a:lnTo>
                  <a:lnTo>
                    <a:pt x="65876" y="86292"/>
                  </a:lnTo>
                  <a:lnTo>
                    <a:pt x="67731" y="86292"/>
                  </a:lnTo>
                  <a:lnTo>
                    <a:pt x="69587" y="85842"/>
                  </a:lnTo>
                  <a:lnTo>
                    <a:pt x="71134" y="84943"/>
                  </a:lnTo>
                  <a:lnTo>
                    <a:pt x="72989" y="84044"/>
                  </a:lnTo>
                  <a:lnTo>
                    <a:pt x="72989" y="84044"/>
                  </a:lnTo>
                  <a:lnTo>
                    <a:pt x="73298" y="88988"/>
                  </a:lnTo>
                  <a:lnTo>
                    <a:pt x="74536" y="93033"/>
                  </a:lnTo>
                  <a:lnTo>
                    <a:pt x="76391" y="97528"/>
                  </a:lnTo>
                  <a:lnTo>
                    <a:pt x="78556" y="102022"/>
                  </a:lnTo>
                  <a:lnTo>
                    <a:pt x="78556" y="102022"/>
                  </a:lnTo>
                  <a:lnTo>
                    <a:pt x="80412" y="103820"/>
                  </a:lnTo>
                  <a:lnTo>
                    <a:pt x="82577" y="105168"/>
                  </a:lnTo>
                  <a:lnTo>
                    <a:pt x="84123" y="105617"/>
                  </a:lnTo>
                  <a:lnTo>
                    <a:pt x="85979" y="105617"/>
                  </a:lnTo>
                  <a:lnTo>
                    <a:pt x="88144" y="105168"/>
                  </a:lnTo>
                  <a:lnTo>
                    <a:pt x="89690" y="104719"/>
                  </a:lnTo>
                  <a:lnTo>
                    <a:pt x="93092" y="101573"/>
                  </a:lnTo>
                  <a:lnTo>
                    <a:pt x="93092" y="101573"/>
                  </a:lnTo>
                  <a:lnTo>
                    <a:pt x="93711" y="106966"/>
                  </a:lnTo>
                  <a:lnTo>
                    <a:pt x="94639" y="111460"/>
                  </a:lnTo>
                  <a:lnTo>
                    <a:pt x="95876" y="113707"/>
                  </a:lnTo>
                  <a:lnTo>
                    <a:pt x="96804" y="115955"/>
                  </a:lnTo>
                  <a:lnTo>
                    <a:pt x="98350" y="116853"/>
                  </a:lnTo>
                  <a:lnTo>
                    <a:pt x="99587" y="119101"/>
                  </a:lnTo>
                  <a:lnTo>
                    <a:pt x="99587" y="119101"/>
                  </a:lnTo>
                  <a:lnTo>
                    <a:pt x="102989" y="120000"/>
                  </a:lnTo>
                  <a:lnTo>
                    <a:pt x="106082" y="120000"/>
                  </a:lnTo>
                  <a:lnTo>
                    <a:pt x="108865" y="119550"/>
                  </a:lnTo>
                  <a:lnTo>
                    <a:pt x="111649" y="117752"/>
                  </a:lnTo>
                  <a:lnTo>
                    <a:pt x="113814" y="115056"/>
                  </a:lnTo>
                  <a:lnTo>
                    <a:pt x="115979" y="111460"/>
                  </a:lnTo>
                  <a:lnTo>
                    <a:pt x="117835" y="108314"/>
                  </a:lnTo>
                  <a:lnTo>
                    <a:pt x="119381" y="103820"/>
                  </a:lnTo>
                  <a:lnTo>
                    <a:pt x="119381" y="1038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7" name="Google Shape;747;p26"/>
            <p:cNvSpPr/>
            <p:nvPr/>
          </p:nvSpPr>
          <p:spPr>
            <a:xfrm>
              <a:off x="4168" y="3008"/>
              <a:ext cx="508" cy="525"/>
            </a:xfrm>
            <a:custGeom>
              <a:rect b="b" l="l" r="r" t="t"/>
              <a:pathLst>
                <a:path extrusionOk="0" h="120000" w="120000">
                  <a:moveTo>
                    <a:pt x="42283" y="228"/>
                  </a:moveTo>
                  <a:lnTo>
                    <a:pt x="42283" y="228"/>
                  </a:lnTo>
                  <a:lnTo>
                    <a:pt x="37086" y="457"/>
                  </a:lnTo>
                  <a:lnTo>
                    <a:pt x="32125" y="1828"/>
                  </a:lnTo>
                  <a:lnTo>
                    <a:pt x="27401" y="3428"/>
                  </a:lnTo>
                  <a:lnTo>
                    <a:pt x="23149" y="5942"/>
                  </a:lnTo>
                  <a:lnTo>
                    <a:pt x="19606" y="8457"/>
                  </a:lnTo>
                  <a:lnTo>
                    <a:pt x="16299" y="11657"/>
                  </a:lnTo>
                  <a:lnTo>
                    <a:pt x="12992" y="15085"/>
                  </a:lnTo>
                  <a:lnTo>
                    <a:pt x="10393" y="18971"/>
                  </a:lnTo>
                  <a:lnTo>
                    <a:pt x="8031" y="22857"/>
                  </a:lnTo>
                  <a:lnTo>
                    <a:pt x="6141" y="27428"/>
                  </a:lnTo>
                  <a:lnTo>
                    <a:pt x="4488" y="31542"/>
                  </a:lnTo>
                  <a:lnTo>
                    <a:pt x="2834" y="35885"/>
                  </a:lnTo>
                  <a:lnTo>
                    <a:pt x="1653" y="40457"/>
                  </a:lnTo>
                  <a:lnTo>
                    <a:pt x="708" y="44800"/>
                  </a:lnTo>
                  <a:lnTo>
                    <a:pt x="472" y="49371"/>
                  </a:lnTo>
                  <a:lnTo>
                    <a:pt x="0" y="53485"/>
                  </a:lnTo>
                  <a:lnTo>
                    <a:pt x="0" y="53485"/>
                  </a:lnTo>
                  <a:lnTo>
                    <a:pt x="0" y="58971"/>
                  </a:lnTo>
                  <a:lnTo>
                    <a:pt x="0" y="64228"/>
                  </a:lnTo>
                  <a:lnTo>
                    <a:pt x="708" y="69714"/>
                  </a:lnTo>
                  <a:lnTo>
                    <a:pt x="1653" y="75428"/>
                  </a:lnTo>
                  <a:lnTo>
                    <a:pt x="3070" y="81142"/>
                  </a:lnTo>
                  <a:lnTo>
                    <a:pt x="4960" y="86628"/>
                  </a:lnTo>
                  <a:lnTo>
                    <a:pt x="7322" y="92114"/>
                  </a:lnTo>
                  <a:lnTo>
                    <a:pt x="8976" y="94628"/>
                  </a:lnTo>
                  <a:lnTo>
                    <a:pt x="10629" y="97142"/>
                  </a:lnTo>
                  <a:lnTo>
                    <a:pt x="12755" y="99428"/>
                  </a:lnTo>
                  <a:lnTo>
                    <a:pt x="14645" y="101942"/>
                  </a:lnTo>
                  <a:lnTo>
                    <a:pt x="17007" y="104228"/>
                  </a:lnTo>
                  <a:lnTo>
                    <a:pt x="19606" y="106057"/>
                  </a:lnTo>
                  <a:lnTo>
                    <a:pt x="22204" y="108342"/>
                  </a:lnTo>
                  <a:lnTo>
                    <a:pt x="25275" y="110171"/>
                  </a:lnTo>
                  <a:lnTo>
                    <a:pt x="28346" y="111771"/>
                  </a:lnTo>
                  <a:lnTo>
                    <a:pt x="32125" y="113371"/>
                  </a:lnTo>
                  <a:lnTo>
                    <a:pt x="35669" y="114971"/>
                  </a:lnTo>
                  <a:lnTo>
                    <a:pt x="39685" y="116342"/>
                  </a:lnTo>
                  <a:lnTo>
                    <a:pt x="44173" y="117257"/>
                  </a:lnTo>
                  <a:lnTo>
                    <a:pt x="48897" y="118171"/>
                  </a:lnTo>
                  <a:lnTo>
                    <a:pt x="53858" y="118857"/>
                  </a:lnTo>
                  <a:lnTo>
                    <a:pt x="58818" y="119542"/>
                  </a:lnTo>
                  <a:lnTo>
                    <a:pt x="64488" y="119771"/>
                  </a:lnTo>
                  <a:lnTo>
                    <a:pt x="70393" y="120000"/>
                  </a:lnTo>
                  <a:lnTo>
                    <a:pt x="70393" y="120000"/>
                  </a:lnTo>
                  <a:lnTo>
                    <a:pt x="74881" y="119771"/>
                  </a:lnTo>
                  <a:lnTo>
                    <a:pt x="78897" y="119542"/>
                  </a:lnTo>
                  <a:lnTo>
                    <a:pt x="82913" y="118857"/>
                  </a:lnTo>
                  <a:lnTo>
                    <a:pt x="86220" y="118171"/>
                  </a:lnTo>
                  <a:lnTo>
                    <a:pt x="89527" y="117028"/>
                  </a:lnTo>
                  <a:lnTo>
                    <a:pt x="92834" y="115885"/>
                  </a:lnTo>
                  <a:lnTo>
                    <a:pt x="95433" y="114285"/>
                  </a:lnTo>
                  <a:lnTo>
                    <a:pt x="98031" y="113142"/>
                  </a:lnTo>
                  <a:lnTo>
                    <a:pt x="100629" y="111085"/>
                  </a:lnTo>
                  <a:lnTo>
                    <a:pt x="102519" y="109485"/>
                  </a:lnTo>
                  <a:lnTo>
                    <a:pt x="104645" y="107428"/>
                  </a:lnTo>
                  <a:lnTo>
                    <a:pt x="106535" y="105371"/>
                  </a:lnTo>
                  <a:lnTo>
                    <a:pt x="109842" y="101028"/>
                  </a:lnTo>
                  <a:lnTo>
                    <a:pt x="112204" y="96228"/>
                  </a:lnTo>
                  <a:lnTo>
                    <a:pt x="114094" y="91428"/>
                  </a:lnTo>
                  <a:lnTo>
                    <a:pt x="115748" y="86400"/>
                  </a:lnTo>
                  <a:lnTo>
                    <a:pt x="117165" y="81142"/>
                  </a:lnTo>
                  <a:lnTo>
                    <a:pt x="117874" y="76114"/>
                  </a:lnTo>
                  <a:lnTo>
                    <a:pt x="119055" y="66514"/>
                  </a:lnTo>
                  <a:lnTo>
                    <a:pt x="119763" y="58971"/>
                  </a:lnTo>
                  <a:lnTo>
                    <a:pt x="119763" y="58971"/>
                  </a:lnTo>
                  <a:lnTo>
                    <a:pt x="120000" y="52571"/>
                  </a:lnTo>
                  <a:lnTo>
                    <a:pt x="120000" y="46400"/>
                  </a:lnTo>
                  <a:lnTo>
                    <a:pt x="119763" y="40914"/>
                  </a:lnTo>
                  <a:lnTo>
                    <a:pt x="118818" y="35657"/>
                  </a:lnTo>
                  <a:lnTo>
                    <a:pt x="117874" y="30857"/>
                  </a:lnTo>
                  <a:lnTo>
                    <a:pt x="115748" y="26742"/>
                  </a:lnTo>
                  <a:lnTo>
                    <a:pt x="113858" y="22628"/>
                  </a:lnTo>
                  <a:lnTo>
                    <a:pt x="111259" y="18742"/>
                  </a:lnTo>
                  <a:lnTo>
                    <a:pt x="108188" y="15542"/>
                  </a:lnTo>
                  <a:lnTo>
                    <a:pt x="104881" y="12571"/>
                  </a:lnTo>
                  <a:lnTo>
                    <a:pt x="101338" y="9828"/>
                  </a:lnTo>
                  <a:lnTo>
                    <a:pt x="96614" y="7542"/>
                  </a:lnTo>
                  <a:lnTo>
                    <a:pt x="92125" y="5714"/>
                  </a:lnTo>
                  <a:lnTo>
                    <a:pt x="86692" y="4114"/>
                  </a:lnTo>
                  <a:lnTo>
                    <a:pt x="81259" y="2742"/>
                  </a:lnTo>
                  <a:lnTo>
                    <a:pt x="74881" y="1371"/>
                  </a:lnTo>
                  <a:lnTo>
                    <a:pt x="74881" y="1371"/>
                  </a:lnTo>
                  <a:lnTo>
                    <a:pt x="73228" y="1142"/>
                  </a:lnTo>
                  <a:lnTo>
                    <a:pt x="67795" y="457"/>
                  </a:lnTo>
                  <a:lnTo>
                    <a:pt x="63070" y="228"/>
                  </a:lnTo>
                  <a:lnTo>
                    <a:pt x="57401" y="0"/>
                  </a:lnTo>
                  <a:lnTo>
                    <a:pt x="50551" y="0"/>
                  </a:lnTo>
                  <a:lnTo>
                    <a:pt x="42283" y="228"/>
                  </a:lnTo>
                  <a:lnTo>
                    <a:pt x="42283" y="228"/>
                  </a:lnTo>
                  <a:close/>
                </a:path>
              </a:pathLst>
            </a:custGeom>
            <a:solidFill>
              <a:srgbClr val="E8E3D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8" name="Google Shape;748;p26"/>
            <p:cNvSpPr/>
            <p:nvPr/>
          </p:nvSpPr>
          <p:spPr>
            <a:xfrm>
              <a:off x="4157" y="2999"/>
              <a:ext cx="528" cy="541"/>
            </a:xfrm>
            <a:custGeom>
              <a:rect b="b" l="l" r="r" t="t"/>
              <a:pathLst>
                <a:path extrusionOk="0" h="120000" w="120000">
                  <a:moveTo>
                    <a:pt x="112727" y="21072"/>
                  </a:moveTo>
                  <a:lnTo>
                    <a:pt x="112727" y="21072"/>
                  </a:lnTo>
                  <a:lnTo>
                    <a:pt x="109772" y="17301"/>
                  </a:lnTo>
                  <a:lnTo>
                    <a:pt x="106590" y="13974"/>
                  </a:lnTo>
                  <a:lnTo>
                    <a:pt x="102727" y="11090"/>
                  </a:lnTo>
                  <a:lnTo>
                    <a:pt x="99090" y="8650"/>
                  </a:lnTo>
                  <a:lnTo>
                    <a:pt x="94772" y="6876"/>
                  </a:lnTo>
                  <a:lnTo>
                    <a:pt x="90454" y="4879"/>
                  </a:lnTo>
                  <a:lnTo>
                    <a:pt x="85681" y="3327"/>
                  </a:lnTo>
                  <a:lnTo>
                    <a:pt x="80909" y="2439"/>
                  </a:lnTo>
                  <a:lnTo>
                    <a:pt x="76136" y="1552"/>
                  </a:lnTo>
                  <a:lnTo>
                    <a:pt x="71136" y="887"/>
                  </a:lnTo>
                  <a:lnTo>
                    <a:pt x="61363" y="0"/>
                  </a:lnTo>
                  <a:lnTo>
                    <a:pt x="51818" y="0"/>
                  </a:lnTo>
                  <a:lnTo>
                    <a:pt x="42954" y="443"/>
                  </a:lnTo>
                  <a:lnTo>
                    <a:pt x="42954" y="443"/>
                  </a:lnTo>
                  <a:lnTo>
                    <a:pt x="39090" y="665"/>
                  </a:lnTo>
                  <a:lnTo>
                    <a:pt x="35227" y="1330"/>
                  </a:lnTo>
                  <a:lnTo>
                    <a:pt x="31818" y="2439"/>
                  </a:lnTo>
                  <a:lnTo>
                    <a:pt x="28409" y="3770"/>
                  </a:lnTo>
                  <a:lnTo>
                    <a:pt x="25227" y="5545"/>
                  </a:lnTo>
                  <a:lnTo>
                    <a:pt x="22272" y="7541"/>
                  </a:lnTo>
                  <a:lnTo>
                    <a:pt x="19318" y="9537"/>
                  </a:lnTo>
                  <a:lnTo>
                    <a:pt x="16818" y="11756"/>
                  </a:lnTo>
                  <a:lnTo>
                    <a:pt x="14772" y="14639"/>
                  </a:lnTo>
                  <a:lnTo>
                    <a:pt x="12500" y="17079"/>
                  </a:lnTo>
                  <a:lnTo>
                    <a:pt x="10227" y="20184"/>
                  </a:lnTo>
                  <a:lnTo>
                    <a:pt x="8636" y="23290"/>
                  </a:lnTo>
                  <a:lnTo>
                    <a:pt x="6818" y="26617"/>
                  </a:lnTo>
                  <a:lnTo>
                    <a:pt x="5454" y="29944"/>
                  </a:lnTo>
                  <a:lnTo>
                    <a:pt x="4090" y="33493"/>
                  </a:lnTo>
                  <a:lnTo>
                    <a:pt x="2954" y="36820"/>
                  </a:lnTo>
                  <a:lnTo>
                    <a:pt x="2045" y="40591"/>
                  </a:lnTo>
                  <a:lnTo>
                    <a:pt x="1363" y="44362"/>
                  </a:lnTo>
                  <a:lnTo>
                    <a:pt x="454" y="52125"/>
                  </a:lnTo>
                  <a:lnTo>
                    <a:pt x="0" y="59667"/>
                  </a:lnTo>
                  <a:lnTo>
                    <a:pt x="681" y="67208"/>
                  </a:lnTo>
                  <a:lnTo>
                    <a:pt x="1590" y="74528"/>
                  </a:lnTo>
                  <a:lnTo>
                    <a:pt x="3636" y="81626"/>
                  </a:lnTo>
                  <a:lnTo>
                    <a:pt x="4772" y="85175"/>
                  </a:lnTo>
                  <a:lnTo>
                    <a:pt x="6136" y="88280"/>
                  </a:lnTo>
                  <a:lnTo>
                    <a:pt x="7727" y="91386"/>
                  </a:lnTo>
                  <a:lnTo>
                    <a:pt x="9318" y="94048"/>
                  </a:lnTo>
                  <a:lnTo>
                    <a:pt x="9318" y="94048"/>
                  </a:lnTo>
                  <a:lnTo>
                    <a:pt x="11818" y="97818"/>
                  </a:lnTo>
                  <a:lnTo>
                    <a:pt x="14318" y="100924"/>
                  </a:lnTo>
                  <a:lnTo>
                    <a:pt x="17272" y="104029"/>
                  </a:lnTo>
                  <a:lnTo>
                    <a:pt x="20454" y="106469"/>
                  </a:lnTo>
                  <a:lnTo>
                    <a:pt x="23863" y="108909"/>
                  </a:lnTo>
                  <a:lnTo>
                    <a:pt x="27272" y="111127"/>
                  </a:lnTo>
                  <a:lnTo>
                    <a:pt x="31136" y="112902"/>
                  </a:lnTo>
                  <a:lnTo>
                    <a:pt x="35000" y="114454"/>
                  </a:lnTo>
                  <a:lnTo>
                    <a:pt x="38863" y="115785"/>
                  </a:lnTo>
                  <a:lnTo>
                    <a:pt x="42954" y="116894"/>
                  </a:lnTo>
                  <a:lnTo>
                    <a:pt x="47045" y="118003"/>
                  </a:lnTo>
                  <a:lnTo>
                    <a:pt x="51136" y="118890"/>
                  </a:lnTo>
                  <a:lnTo>
                    <a:pt x="59318" y="119778"/>
                  </a:lnTo>
                  <a:lnTo>
                    <a:pt x="67954" y="120000"/>
                  </a:lnTo>
                  <a:lnTo>
                    <a:pt x="67954" y="120000"/>
                  </a:lnTo>
                  <a:lnTo>
                    <a:pt x="72045" y="120000"/>
                  </a:lnTo>
                  <a:lnTo>
                    <a:pt x="75909" y="119778"/>
                  </a:lnTo>
                  <a:lnTo>
                    <a:pt x="80000" y="119556"/>
                  </a:lnTo>
                  <a:lnTo>
                    <a:pt x="83409" y="118447"/>
                  </a:lnTo>
                  <a:lnTo>
                    <a:pt x="87272" y="117560"/>
                  </a:lnTo>
                  <a:lnTo>
                    <a:pt x="90454" y="116451"/>
                  </a:lnTo>
                  <a:lnTo>
                    <a:pt x="93863" y="114898"/>
                  </a:lnTo>
                  <a:lnTo>
                    <a:pt x="96818" y="112902"/>
                  </a:lnTo>
                  <a:lnTo>
                    <a:pt x="100000" y="111127"/>
                  </a:lnTo>
                  <a:lnTo>
                    <a:pt x="102500" y="108909"/>
                  </a:lnTo>
                  <a:lnTo>
                    <a:pt x="105000" y="106469"/>
                  </a:lnTo>
                  <a:lnTo>
                    <a:pt x="107500" y="103807"/>
                  </a:lnTo>
                  <a:lnTo>
                    <a:pt x="109545" y="100702"/>
                  </a:lnTo>
                  <a:lnTo>
                    <a:pt x="111363" y="97153"/>
                  </a:lnTo>
                  <a:lnTo>
                    <a:pt x="113181" y="93826"/>
                  </a:lnTo>
                  <a:lnTo>
                    <a:pt x="114545" y="90055"/>
                  </a:lnTo>
                  <a:lnTo>
                    <a:pt x="114545" y="90055"/>
                  </a:lnTo>
                  <a:lnTo>
                    <a:pt x="115454" y="86284"/>
                  </a:lnTo>
                  <a:lnTo>
                    <a:pt x="116363" y="82735"/>
                  </a:lnTo>
                  <a:lnTo>
                    <a:pt x="117727" y="75637"/>
                  </a:lnTo>
                  <a:lnTo>
                    <a:pt x="118636" y="68096"/>
                  </a:lnTo>
                  <a:lnTo>
                    <a:pt x="119318" y="60776"/>
                  </a:lnTo>
                  <a:lnTo>
                    <a:pt x="119318" y="60776"/>
                  </a:lnTo>
                  <a:lnTo>
                    <a:pt x="120000" y="55674"/>
                  </a:lnTo>
                  <a:lnTo>
                    <a:pt x="120000" y="50573"/>
                  </a:lnTo>
                  <a:lnTo>
                    <a:pt x="120000" y="45249"/>
                  </a:lnTo>
                  <a:lnTo>
                    <a:pt x="119318" y="40369"/>
                  </a:lnTo>
                  <a:lnTo>
                    <a:pt x="118409" y="35268"/>
                  </a:lnTo>
                  <a:lnTo>
                    <a:pt x="117045" y="30388"/>
                  </a:lnTo>
                  <a:lnTo>
                    <a:pt x="115227" y="25730"/>
                  </a:lnTo>
                  <a:lnTo>
                    <a:pt x="112727" y="21072"/>
                  </a:lnTo>
                  <a:lnTo>
                    <a:pt x="112727" y="21072"/>
                  </a:lnTo>
                  <a:close/>
                  <a:moveTo>
                    <a:pt x="113636" y="77634"/>
                  </a:moveTo>
                  <a:lnTo>
                    <a:pt x="113636" y="77634"/>
                  </a:lnTo>
                  <a:lnTo>
                    <a:pt x="112272" y="84510"/>
                  </a:lnTo>
                  <a:lnTo>
                    <a:pt x="111363" y="87837"/>
                  </a:lnTo>
                  <a:lnTo>
                    <a:pt x="110000" y="91386"/>
                  </a:lnTo>
                  <a:lnTo>
                    <a:pt x="108863" y="94491"/>
                  </a:lnTo>
                  <a:lnTo>
                    <a:pt x="107272" y="97818"/>
                  </a:lnTo>
                  <a:lnTo>
                    <a:pt x="105454" y="100702"/>
                  </a:lnTo>
                  <a:lnTo>
                    <a:pt x="103181" y="103807"/>
                  </a:lnTo>
                  <a:lnTo>
                    <a:pt x="103181" y="103807"/>
                  </a:lnTo>
                  <a:lnTo>
                    <a:pt x="100000" y="107134"/>
                  </a:lnTo>
                  <a:lnTo>
                    <a:pt x="96363" y="109796"/>
                  </a:lnTo>
                  <a:lnTo>
                    <a:pt x="92272" y="112014"/>
                  </a:lnTo>
                  <a:lnTo>
                    <a:pt x="88181" y="113567"/>
                  </a:lnTo>
                  <a:lnTo>
                    <a:pt x="83863" y="115120"/>
                  </a:lnTo>
                  <a:lnTo>
                    <a:pt x="79318" y="115785"/>
                  </a:lnTo>
                  <a:lnTo>
                    <a:pt x="74545" y="116451"/>
                  </a:lnTo>
                  <a:lnTo>
                    <a:pt x="70227" y="116672"/>
                  </a:lnTo>
                  <a:lnTo>
                    <a:pt x="70227" y="116672"/>
                  </a:lnTo>
                  <a:lnTo>
                    <a:pt x="65454" y="116672"/>
                  </a:lnTo>
                  <a:lnTo>
                    <a:pt x="60909" y="116451"/>
                  </a:lnTo>
                  <a:lnTo>
                    <a:pt x="56136" y="115785"/>
                  </a:lnTo>
                  <a:lnTo>
                    <a:pt x="51818" y="115120"/>
                  </a:lnTo>
                  <a:lnTo>
                    <a:pt x="47045" y="114454"/>
                  </a:lnTo>
                  <a:lnTo>
                    <a:pt x="42500" y="113345"/>
                  </a:lnTo>
                  <a:lnTo>
                    <a:pt x="38409" y="111792"/>
                  </a:lnTo>
                  <a:lnTo>
                    <a:pt x="34318" y="110240"/>
                  </a:lnTo>
                  <a:lnTo>
                    <a:pt x="30227" y="108243"/>
                  </a:lnTo>
                  <a:lnTo>
                    <a:pt x="26363" y="106247"/>
                  </a:lnTo>
                  <a:lnTo>
                    <a:pt x="22954" y="103807"/>
                  </a:lnTo>
                  <a:lnTo>
                    <a:pt x="19318" y="100924"/>
                  </a:lnTo>
                  <a:lnTo>
                    <a:pt x="16590" y="97597"/>
                  </a:lnTo>
                  <a:lnTo>
                    <a:pt x="13636" y="94048"/>
                  </a:lnTo>
                  <a:lnTo>
                    <a:pt x="11136" y="90055"/>
                  </a:lnTo>
                  <a:lnTo>
                    <a:pt x="9318" y="86062"/>
                  </a:lnTo>
                  <a:lnTo>
                    <a:pt x="9318" y="86062"/>
                  </a:lnTo>
                  <a:lnTo>
                    <a:pt x="7045" y="80517"/>
                  </a:lnTo>
                  <a:lnTo>
                    <a:pt x="5454" y="74306"/>
                  </a:lnTo>
                  <a:lnTo>
                    <a:pt x="4545" y="68096"/>
                  </a:lnTo>
                  <a:lnTo>
                    <a:pt x="4090" y="61663"/>
                  </a:lnTo>
                  <a:lnTo>
                    <a:pt x="4090" y="54787"/>
                  </a:lnTo>
                  <a:lnTo>
                    <a:pt x="4545" y="48354"/>
                  </a:lnTo>
                  <a:lnTo>
                    <a:pt x="5681" y="41478"/>
                  </a:lnTo>
                  <a:lnTo>
                    <a:pt x="7272" y="35268"/>
                  </a:lnTo>
                  <a:lnTo>
                    <a:pt x="10000" y="29057"/>
                  </a:lnTo>
                  <a:lnTo>
                    <a:pt x="11136" y="26395"/>
                  </a:lnTo>
                  <a:lnTo>
                    <a:pt x="12727" y="23512"/>
                  </a:lnTo>
                  <a:lnTo>
                    <a:pt x="14318" y="20850"/>
                  </a:lnTo>
                  <a:lnTo>
                    <a:pt x="16136" y="18188"/>
                  </a:lnTo>
                  <a:lnTo>
                    <a:pt x="18181" y="15748"/>
                  </a:lnTo>
                  <a:lnTo>
                    <a:pt x="20454" y="13752"/>
                  </a:lnTo>
                  <a:lnTo>
                    <a:pt x="22500" y="11756"/>
                  </a:lnTo>
                  <a:lnTo>
                    <a:pt x="25227" y="9981"/>
                  </a:lnTo>
                  <a:lnTo>
                    <a:pt x="27727" y="8428"/>
                  </a:lnTo>
                  <a:lnTo>
                    <a:pt x="30454" y="6876"/>
                  </a:lnTo>
                  <a:lnTo>
                    <a:pt x="33409" y="5545"/>
                  </a:lnTo>
                  <a:lnTo>
                    <a:pt x="36590" y="4879"/>
                  </a:lnTo>
                  <a:lnTo>
                    <a:pt x="40000" y="3992"/>
                  </a:lnTo>
                  <a:lnTo>
                    <a:pt x="43409" y="3770"/>
                  </a:lnTo>
                  <a:lnTo>
                    <a:pt x="43409" y="3770"/>
                  </a:lnTo>
                  <a:lnTo>
                    <a:pt x="51136" y="3770"/>
                  </a:lnTo>
                  <a:lnTo>
                    <a:pt x="59772" y="3770"/>
                  </a:lnTo>
                  <a:lnTo>
                    <a:pt x="67954" y="3992"/>
                  </a:lnTo>
                  <a:lnTo>
                    <a:pt x="76590" y="5323"/>
                  </a:lnTo>
                  <a:lnTo>
                    <a:pt x="80681" y="5988"/>
                  </a:lnTo>
                  <a:lnTo>
                    <a:pt x="84772" y="7097"/>
                  </a:lnTo>
                  <a:lnTo>
                    <a:pt x="88636" y="8428"/>
                  </a:lnTo>
                  <a:lnTo>
                    <a:pt x="92727" y="9981"/>
                  </a:lnTo>
                  <a:lnTo>
                    <a:pt x="96136" y="11534"/>
                  </a:lnTo>
                  <a:lnTo>
                    <a:pt x="99545" y="13752"/>
                  </a:lnTo>
                  <a:lnTo>
                    <a:pt x="102727" y="16192"/>
                  </a:lnTo>
                  <a:lnTo>
                    <a:pt x="105909" y="18632"/>
                  </a:lnTo>
                  <a:lnTo>
                    <a:pt x="105909" y="18632"/>
                  </a:lnTo>
                  <a:lnTo>
                    <a:pt x="108409" y="21737"/>
                  </a:lnTo>
                  <a:lnTo>
                    <a:pt x="110454" y="24842"/>
                  </a:lnTo>
                  <a:lnTo>
                    <a:pt x="112272" y="28170"/>
                  </a:lnTo>
                  <a:lnTo>
                    <a:pt x="113863" y="31497"/>
                  </a:lnTo>
                  <a:lnTo>
                    <a:pt x="114772" y="35268"/>
                  </a:lnTo>
                  <a:lnTo>
                    <a:pt x="115909" y="39038"/>
                  </a:lnTo>
                  <a:lnTo>
                    <a:pt x="116136" y="42809"/>
                  </a:lnTo>
                  <a:lnTo>
                    <a:pt x="116363" y="46802"/>
                  </a:lnTo>
                  <a:lnTo>
                    <a:pt x="116363" y="50794"/>
                  </a:lnTo>
                  <a:lnTo>
                    <a:pt x="116363" y="54565"/>
                  </a:lnTo>
                  <a:lnTo>
                    <a:pt x="115909" y="62550"/>
                  </a:lnTo>
                  <a:lnTo>
                    <a:pt x="114772" y="70314"/>
                  </a:lnTo>
                  <a:lnTo>
                    <a:pt x="113636" y="77634"/>
                  </a:lnTo>
                  <a:lnTo>
                    <a:pt x="113636" y="776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9" name="Google Shape;749;p26"/>
            <p:cNvSpPr/>
            <p:nvPr/>
          </p:nvSpPr>
          <p:spPr>
            <a:xfrm>
              <a:off x="4159" y="2995"/>
              <a:ext cx="522" cy="237"/>
            </a:xfrm>
            <a:custGeom>
              <a:rect b="b" l="l" r="r" t="t"/>
              <a:pathLst>
                <a:path extrusionOk="0" h="120000" w="120000">
                  <a:moveTo>
                    <a:pt x="2068" y="107848"/>
                  </a:moveTo>
                  <a:lnTo>
                    <a:pt x="2068" y="107848"/>
                  </a:lnTo>
                  <a:lnTo>
                    <a:pt x="4827" y="99746"/>
                  </a:lnTo>
                  <a:lnTo>
                    <a:pt x="5747" y="96708"/>
                  </a:lnTo>
                  <a:lnTo>
                    <a:pt x="6666" y="95189"/>
                  </a:lnTo>
                  <a:lnTo>
                    <a:pt x="7586" y="94177"/>
                  </a:lnTo>
                  <a:lnTo>
                    <a:pt x="8505" y="94177"/>
                  </a:lnTo>
                  <a:lnTo>
                    <a:pt x="9195" y="94683"/>
                  </a:lnTo>
                  <a:lnTo>
                    <a:pt x="10114" y="95189"/>
                  </a:lnTo>
                  <a:lnTo>
                    <a:pt x="11724" y="98734"/>
                  </a:lnTo>
                  <a:lnTo>
                    <a:pt x="13793" y="103797"/>
                  </a:lnTo>
                  <a:lnTo>
                    <a:pt x="15632" y="108860"/>
                  </a:lnTo>
                  <a:lnTo>
                    <a:pt x="18160" y="114430"/>
                  </a:lnTo>
                  <a:lnTo>
                    <a:pt x="18160" y="114430"/>
                  </a:lnTo>
                  <a:lnTo>
                    <a:pt x="20229" y="110886"/>
                  </a:lnTo>
                  <a:lnTo>
                    <a:pt x="21379" y="106835"/>
                  </a:lnTo>
                  <a:lnTo>
                    <a:pt x="23908" y="98734"/>
                  </a:lnTo>
                  <a:lnTo>
                    <a:pt x="25287" y="95189"/>
                  </a:lnTo>
                  <a:lnTo>
                    <a:pt x="26666" y="92658"/>
                  </a:lnTo>
                  <a:lnTo>
                    <a:pt x="28275" y="89620"/>
                  </a:lnTo>
                  <a:lnTo>
                    <a:pt x="29655" y="88101"/>
                  </a:lnTo>
                  <a:lnTo>
                    <a:pt x="29655" y="88101"/>
                  </a:lnTo>
                  <a:lnTo>
                    <a:pt x="31034" y="96202"/>
                  </a:lnTo>
                  <a:lnTo>
                    <a:pt x="32643" y="103291"/>
                  </a:lnTo>
                  <a:lnTo>
                    <a:pt x="33563" y="105822"/>
                  </a:lnTo>
                  <a:lnTo>
                    <a:pt x="34942" y="108860"/>
                  </a:lnTo>
                  <a:lnTo>
                    <a:pt x="36091" y="111392"/>
                  </a:lnTo>
                  <a:lnTo>
                    <a:pt x="37701" y="112911"/>
                  </a:lnTo>
                  <a:lnTo>
                    <a:pt x="37701" y="112911"/>
                  </a:lnTo>
                  <a:lnTo>
                    <a:pt x="37701" y="108860"/>
                  </a:lnTo>
                  <a:lnTo>
                    <a:pt x="37701" y="104303"/>
                  </a:lnTo>
                  <a:lnTo>
                    <a:pt x="38390" y="100253"/>
                  </a:lnTo>
                  <a:lnTo>
                    <a:pt x="39310" y="96708"/>
                  </a:lnTo>
                  <a:lnTo>
                    <a:pt x="40459" y="93164"/>
                  </a:lnTo>
                  <a:lnTo>
                    <a:pt x="41609" y="91139"/>
                  </a:lnTo>
                  <a:lnTo>
                    <a:pt x="43218" y="89113"/>
                  </a:lnTo>
                  <a:lnTo>
                    <a:pt x="45057" y="88101"/>
                  </a:lnTo>
                  <a:lnTo>
                    <a:pt x="45057" y="88101"/>
                  </a:lnTo>
                  <a:lnTo>
                    <a:pt x="45517" y="94683"/>
                  </a:lnTo>
                  <a:lnTo>
                    <a:pt x="46206" y="99746"/>
                  </a:lnTo>
                  <a:lnTo>
                    <a:pt x="46666" y="103291"/>
                  </a:lnTo>
                  <a:lnTo>
                    <a:pt x="47356" y="105822"/>
                  </a:lnTo>
                  <a:lnTo>
                    <a:pt x="48275" y="107848"/>
                  </a:lnTo>
                  <a:lnTo>
                    <a:pt x="49425" y="108860"/>
                  </a:lnTo>
                  <a:lnTo>
                    <a:pt x="50574" y="109367"/>
                  </a:lnTo>
                  <a:lnTo>
                    <a:pt x="51494" y="108860"/>
                  </a:lnTo>
                  <a:lnTo>
                    <a:pt x="54252" y="106835"/>
                  </a:lnTo>
                  <a:lnTo>
                    <a:pt x="57011" y="103291"/>
                  </a:lnTo>
                  <a:lnTo>
                    <a:pt x="62758" y="95189"/>
                  </a:lnTo>
                  <a:lnTo>
                    <a:pt x="62758" y="95189"/>
                  </a:lnTo>
                  <a:lnTo>
                    <a:pt x="63218" y="99746"/>
                  </a:lnTo>
                  <a:lnTo>
                    <a:pt x="63448" y="103291"/>
                  </a:lnTo>
                  <a:lnTo>
                    <a:pt x="64137" y="105822"/>
                  </a:lnTo>
                  <a:lnTo>
                    <a:pt x="64827" y="107848"/>
                  </a:lnTo>
                  <a:lnTo>
                    <a:pt x="65287" y="109367"/>
                  </a:lnTo>
                  <a:lnTo>
                    <a:pt x="66436" y="110886"/>
                  </a:lnTo>
                  <a:lnTo>
                    <a:pt x="66896" y="110886"/>
                  </a:lnTo>
                  <a:lnTo>
                    <a:pt x="68045" y="110886"/>
                  </a:lnTo>
                  <a:lnTo>
                    <a:pt x="69885" y="108860"/>
                  </a:lnTo>
                  <a:lnTo>
                    <a:pt x="72183" y="105822"/>
                  </a:lnTo>
                  <a:lnTo>
                    <a:pt x="74022" y="101772"/>
                  </a:lnTo>
                  <a:lnTo>
                    <a:pt x="75862" y="96708"/>
                  </a:lnTo>
                  <a:lnTo>
                    <a:pt x="75862" y="96708"/>
                  </a:lnTo>
                  <a:lnTo>
                    <a:pt x="78160" y="106835"/>
                  </a:lnTo>
                  <a:lnTo>
                    <a:pt x="79080" y="109367"/>
                  </a:lnTo>
                  <a:lnTo>
                    <a:pt x="80229" y="111392"/>
                  </a:lnTo>
                  <a:lnTo>
                    <a:pt x="80689" y="112405"/>
                  </a:lnTo>
                  <a:lnTo>
                    <a:pt x="81379" y="112911"/>
                  </a:lnTo>
                  <a:lnTo>
                    <a:pt x="82298" y="112405"/>
                  </a:lnTo>
                  <a:lnTo>
                    <a:pt x="82988" y="110886"/>
                  </a:lnTo>
                  <a:lnTo>
                    <a:pt x="84367" y="107341"/>
                  </a:lnTo>
                  <a:lnTo>
                    <a:pt x="86206" y="103291"/>
                  </a:lnTo>
                  <a:lnTo>
                    <a:pt x="88505" y="98734"/>
                  </a:lnTo>
                  <a:lnTo>
                    <a:pt x="90114" y="96708"/>
                  </a:lnTo>
                  <a:lnTo>
                    <a:pt x="91724" y="95189"/>
                  </a:lnTo>
                  <a:lnTo>
                    <a:pt x="91724" y="95189"/>
                  </a:lnTo>
                  <a:lnTo>
                    <a:pt x="92413" y="100759"/>
                  </a:lnTo>
                  <a:lnTo>
                    <a:pt x="93563" y="107341"/>
                  </a:lnTo>
                  <a:lnTo>
                    <a:pt x="95172" y="112405"/>
                  </a:lnTo>
                  <a:lnTo>
                    <a:pt x="97011" y="117974"/>
                  </a:lnTo>
                  <a:lnTo>
                    <a:pt x="97011" y="117974"/>
                  </a:lnTo>
                  <a:lnTo>
                    <a:pt x="97701" y="115949"/>
                  </a:lnTo>
                  <a:lnTo>
                    <a:pt x="98390" y="113924"/>
                  </a:lnTo>
                  <a:lnTo>
                    <a:pt x="100689" y="110379"/>
                  </a:lnTo>
                  <a:lnTo>
                    <a:pt x="102528" y="105822"/>
                  </a:lnTo>
                  <a:lnTo>
                    <a:pt x="103908" y="103291"/>
                  </a:lnTo>
                  <a:lnTo>
                    <a:pt x="103908" y="103291"/>
                  </a:lnTo>
                  <a:lnTo>
                    <a:pt x="103908" y="105316"/>
                  </a:lnTo>
                  <a:lnTo>
                    <a:pt x="104137" y="107341"/>
                  </a:lnTo>
                  <a:lnTo>
                    <a:pt x="105057" y="110886"/>
                  </a:lnTo>
                  <a:lnTo>
                    <a:pt x="106436" y="114936"/>
                  </a:lnTo>
                  <a:lnTo>
                    <a:pt x="107356" y="119493"/>
                  </a:lnTo>
                  <a:lnTo>
                    <a:pt x="107356" y="119493"/>
                  </a:lnTo>
                  <a:lnTo>
                    <a:pt x="108045" y="115949"/>
                  </a:lnTo>
                  <a:lnTo>
                    <a:pt x="108965" y="112911"/>
                  </a:lnTo>
                  <a:lnTo>
                    <a:pt x="110574" y="107848"/>
                  </a:lnTo>
                  <a:lnTo>
                    <a:pt x="114712" y="100759"/>
                  </a:lnTo>
                  <a:lnTo>
                    <a:pt x="114712" y="100759"/>
                  </a:lnTo>
                  <a:lnTo>
                    <a:pt x="115172" y="103797"/>
                  </a:lnTo>
                  <a:lnTo>
                    <a:pt x="115632" y="105822"/>
                  </a:lnTo>
                  <a:lnTo>
                    <a:pt x="117011" y="110886"/>
                  </a:lnTo>
                  <a:lnTo>
                    <a:pt x="118620" y="115949"/>
                  </a:lnTo>
                  <a:lnTo>
                    <a:pt x="120000" y="120000"/>
                  </a:lnTo>
                  <a:lnTo>
                    <a:pt x="120000" y="120000"/>
                  </a:lnTo>
                  <a:lnTo>
                    <a:pt x="120000" y="104303"/>
                  </a:lnTo>
                  <a:lnTo>
                    <a:pt x="119310" y="89620"/>
                  </a:lnTo>
                  <a:lnTo>
                    <a:pt x="118390" y="76455"/>
                  </a:lnTo>
                  <a:lnTo>
                    <a:pt x="117701" y="69873"/>
                  </a:lnTo>
                  <a:lnTo>
                    <a:pt x="116781" y="63797"/>
                  </a:lnTo>
                  <a:lnTo>
                    <a:pt x="115402" y="57215"/>
                  </a:lnTo>
                  <a:lnTo>
                    <a:pt x="114022" y="51645"/>
                  </a:lnTo>
                  <a:lnTo>
                    <a:pt x="112413" y="46075"/>
                  </a:lnTo>
                  <a:lnTo>
                    <a:pt x="110574" y="41012"/>
                  </a:lnTo>
                  <a:lnTo>
                    <a:pt x="108275" y="35443"/>
                  </a:lnTo>
                  <a:lnTo>
                    <a:pt x="105747" y="30379"/>
                  </a:lnTo>
                  <a:lnTo>
                    <a:pt x="102528" y="26329"/>
                  </a:lnTo>
                  <a:lnTo>
                    <a:pt x="99310" y="21772"/>
                  </a:lnTo>
                  <a:lnTo>
                    <a:pt x="99310" y="21772"/>
                  </a:lnTo>
                  <a:lnTo>
                    <a:pt x="94942" y="16708"/>
                  </a:lnTo>
                  <a:lnTo>
                    <a:pt x="90114" y="12658"/>
                  </a:lnTo>
                  <a:lnTo>
                    <a:pt x="84827" y="9113"/>
                  </a:lnTo>
                  <a:lnTo>
                    <a:pt x="79770" y="7088"/>
                  </a:lnTo>
                  <a:lnTo>
                    <a:pt x="74712" y="5063"/>
                  </a:lnTo>
                  <a:lnTo>
                    <a:pt x="69425" y="3544"/>
                  </a:lnTo>
                  <a:lnTo>
                    <a:pt x="59540" y="1518"/>
                  </a:lnTo>
                  <a:lnTo>
                    <a:pt x="59540" y="1518"/>
                  </a:lnTo>
                  <a:lnTo>
                    <a:pt x="54712" y="0"/>
                  </a:lnTo>
                  <a:lnTo>
                    <a:pt x="49885" y="0"/>
                  </a:lnTo>
                  <a:lnTo>
                    <a:pt x="45517" y="0"/>
                  </a:lnTo>
                  <a:lnTo>
                    <a:pt x="40919" y="506"/>
                  </a:lnTo>
                  <a:lnTo>
                    <a:pt x="36781" y="3037"/>
                  </a:lnTo>
                  <a:lnTo>
                    <a:pt x="32413" y="5063"/>
                  </a:lnTo>
                  <a:lnTo>
                    <a:pt x="28275" y="8607"/>
                  </a:lnTo>
                  <a:lnTo>
                    <a:pt x="23908" y="12658"/>
                  </a:lnTo>
                  <a:lnTo>
                    <a:pt x="23908" y="12658"/>
                  </a:lnTo>
                  <a:lnTo>
                    <a:pt x="22068" y="14683"/>
                  </a:lnTo>
                  <a:lnTo>
                    <a:pt x="19770" y="18227"/>
                  </a:lnTo>
                  <a:lnTo>
                    <a:pt x="17471" y="23291"/>
                  </a:lnTo>
                  <a:lnTo>
                    <a:pt x="15402" y="28354"/>
                  </a:lnTo>
                  <a:lnTo>
                    <a:pt x="13103" y="34430"/>
                  </a:lnTo>
                  <a:lnTo>
                    <a:pt x="10804" y="41012"/>
                  </a:lnTo>
                  <a:lnTo>
                    <a:pt x="6896" y="55696"/>
                  </a:lnTo>
                  <a:lnTo>
                    <a:pt x="5057" y="62784"/>
                  </a:lnTo>
                  <a:lnTo>
                    <a:pt x="3448" y="70379"/>
                  </a:lnTo>
                  <a:lnTo>
                    <a:pt x="2068" y="78481"/>
                  </a:lnTo>
                  <a:lnTo>
                    <a:pt x="1149" y="86075"/>
                  </a:lnTo>
                  <a:lnTo>
                    <a:pt x="229" y="93164"/>
                  </a:lnTo>
                  <a:lnTo>
                    <a:pt x="0" y="100253"/>
                  </a:lnTo>
                  <a:lnTo>
                    <a:pt x="0" y="106835"/>
                  </a:lnTo>
                  <a:lnTo>
                    <a:pt x="689" y="112405"/>
                  </a:lnTo>
                  <a:lnTo>
                    <a:pt x="689" y="112405"/>
                  </a:lnTo>
                  <a:lnTo>
                    <a:pt x="2068" y="107848"/>
                  </a:lnTo>
                  <a:lnTo>
                    <a:pt x="2068" y="107848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0" name="Google Shape;750;p26"/>
            <p:cNvSpPr/>
            <p:nvPr/>
          </p:nvSpPr>
          <p:spPr>
            <a:xfrm>
              <a:off x="4150" y="2987"/>
              <a:ext cx="539" cy="254"/>
            </a:xfrm>
            <a:custGeom>
              <a:rect b="b" l="l" r="r" t="t"/>
              <a:pathLst>
                <a:path extrusionOk="0" h="120000" w="120000">
                  <a:moveTo>
                    <a:pt x="107755" y="33543"/>
                  </a:moveTo>
                  <a:lnTo>
                    <a:pt x="107755" y="33543"/>
                  </a:lnTo>
                  <a:lnTo>
                    <a:pt x="105083" y="28818"/>
                  </a:lnTo>
                  <a:lnTo>
                    <a:pt x="102189" y="24094"/>
                  </a:lnTo>
                  <a:lnTo>
                    <a:pt x="99072" y="20314"/>
                  </a:lnTo>
                  <a:lnTo>
                    <a:pt x="95955" y="17007"/>
                  </a:lnTo>
                  <a:lnTo>
                    <a:pt x="92615" y="13700"/>
                  </a:lnTo>
                  <a:lnTo>
                    <a:pt x="89276" y="10866"/>
                  </a:lnTo>
                  <a:lnTo>
                    <a:pt x="82374" y="7086"/>
                  </a:lnTo>
                  <a:lnTo>
                    <a:pt x="75250" y="4251"/>
                  </a:lnTo>
                  <a:lnTo>
                    <a:pt x="67903" y="2362"/>
                  </a:lnTo>
                  <a:lnTo>
                    <a:pt x="60556" y="944"/>
                  </a:lnTo>
                  <a:lnTo>
                    <a:pt x="53877" y="0"/>
                  </a:lnTo>
                  <a:lnTo>
                    <a:pt x="53877" y="0"/>
                  </a:lnTo>
                  <a:lnTo>
                    <a:pt x="48311" y="0"/>
                  </a:lnTo>
                  <a:lnTo>
                    <a:pt x="42523" y="472"/>
                  </a:lnTo>
                  <a:lnTo>
                    <a:pt x="37402" y="2362"/>
                  </a:lnTo>
                  <a:lnTo>
                    <a:pt x="32059" y="5196"/>
                  </a:lnTo>
                  <a:lnTo>
                    <a:pt x="27161" y="9921"/>
                  </a:lnTo>
                  <a:lnTo>
                    <a:pt x="22486" y="15118"/>
                  </a:lnTo>
                  <a:lnTo>
                    <a:pt x="20259" y="18425"/>
                  </a:lnTo>
                  <a:lnTo>
                    <a:pt x="18478" y="22204"/>
                  </a:lnTo>
                  <a:lnTo>
                    <a:pt x="16252" y="25984"/>
                  </a:lnTo>
                  <a:lnTo>
                    <a:pt x="14471" y="30708"/>
                  </a:lnTo>
                  <a:lnTo>
                    <a:pt x="14471" y="30708"/>
                  </a:lnTo>
                  <a:lnTo>
                    <a:pt x="11576" y="38740"/>
                  </a:lnTo>
                  <a:lnTo>
                    <a:pt x="8460" y="47244"/>
                  </a:lnTo>
                  <a:lnTo>
                    <a:pt x="6011" y="57165"/>
                  </a:lnTo>
                  <a:lnTo>
                    <a:pt x="3562" y="67086"/>
                  </a:lnTo>
                  <a:lnTo>
                    <a:pt x="1558" y="77480"/>
                  </a:lnTo>
                  <a:lnTo>
                    <a:pt x="1113" y="82677"/>
                  </a:lnTo>
                  <a:lnTo>
                    <a:pt x="445" y="88346"/>
                  </a:lnTo>
                  <a:lnTo>
                    <a:pt x="0" y="94015"/>
                  </a:lnTo>
                  <a:lnTo>
                    <a:pt x="0" y="98740"/>
                  </a:lnTo>
                  <a:lnTo>
                    <a:pt x="445" y="103937"/>
                  </a:lnTo>
                  <a:lnTo>
                    <a:pt x="667" y="109133"/>
                  </a:lnTo>
                  <a:lnTo>
                    <a:pt x="667" y="109133"/>
                  </a:lnTo>
                  <a:lnTo>
                    <a:pt x="1335" y="111023"/>
                  </a:lnTo>
                  <a:lnTo>
                    <a:pt x="2226" y="112440"/>
                  </a:lnTo>
                  <a:lnTo>
                    <a:pt x="3116" y="112440"/>
                  </a:lnTo>
                  <a:lnTo>
                    <a:pt x="4007" y="111023"/>
                  </a:lnTo>
                  <a:lnTo>
                    <a:pt x="4007" y="111023"/>
                  </a:lnTo>
                  <a:lnTo>
                    <a:pt x="5343" y="106771"/>
                  </a:lnTo>
                  <a:lnTo>
                    <a:pt x="5343" y="106771"/>
                  </a:lnTo>
                  <a:lnTo>
                    <a:pt x="6901" y="102047"/>
                  </a:lnTo>
                  <a:lnTo>
                    <a:pt x="7792" y="99212"/>
                  </a:lnTo>
                  <a:lnTo>
                    <a:pt x="8460" y="97795"/>
                  </a:lnTo>
                  <a:lnTo>
                    <a:pt x="9350" y="96850"/>
                  </a:lnTo>
                  <a:lnTo>
                    <a:pt x="10241" y="96850"/>
                  </a:lnTo>
                  <a:lnTo>
                    <a:pt x="11576" y="97795"/>
                  </a:lnTo>
                  <a:lnTo>
                    <a:pt x="12912" y="100629"/>
                  </a:lnTo>
                  <a:lnTo>
                    <a:pt x="12912" y="100629"/>
                  </a:lnTo>
                  <a:lnTo>
                    <a:pt x="15584" y="107244"/>
                  </a:lnTo>
                  <a:lnTo>
                    <a:pt x="18701" y="113858"/>
                  </a:lnTo>
                  <a:lnTo>
                    <a:pt x="18701" y="113858"/>
                  </a:lnTo>
                  <a:lnTo>
                    <a:pt x="18923" y="113858"/>
                  </a:lnTo>
                  <a:lnTo>
                    <a:pt x="19591" y="114330"/>
                  </a:lnTo>
                  <a:lnTo>
                    <a:pt x="20259" y="114330"/>
                  </a:lnTo>
                  <a:lnTo>
                    <a:pt x="20927" y="113858"/>
                  </a:lnTo>
                  <a:lnTo>
                    <a:pt x="20927" y="113858"/>
                  </a:lnTo>
                  <a:lnTo>
                    <a:pt x="23153" y="107716"/>
                  </a:lnTo>
                  <a:lnTo>
                    <a:pt x="25157" y="102047"/>
                  </a:lnTo>
                  <a:lnTo>
                    <a:pt x="27384" y="96850"/>
                  </a:lnTo>
                  <a:lnTo>
                    <a:pt x="28719" y="94015"/>
                  </a:lnTo>
                  <a:lnTo>
                    <a:pt x="29833" y="92125"/>
                  </a:lnTo>
                  <a:lnTo>
                    <a:pt x="29833" y="92125"/>
                  </a:lnTo>
                  <a:lnTo>
                    <a:pt x="31168" y="97795"/>
                  </a:lnTo>
                  <a:lnTo>
                    <a:pt x="32727" y="103937"/>
                  </a:lnTo>
                  <a:lnTo>
                    <a:pt x="34953" y="109133"/>
                  </a:lnTo>
                  <a:lnTo>
                    <a:pt x="36512" y="111023"/>
                  </a:lnTo>
                  <a:lnTo>
                    <a:pt x="38070" y="113385"/>
                  </a:lnTo>
                  <a:lnTo>
                    <a:pt x="38070" y="113385"/>
                  </a:lnTo>
                  <a:lnTo>
                    <a:pt x="38961" y="113385"/>
                  </a:lnTo>
                  <a:lnTo>
                    <a:pt x="39628" y="112440"/>
                  </a:lnTo>
                  <a:lnTo>
                    <a:pt x="40074" y="110551"/>
                  </a:lnTo>
                  <a:lnTo>
                    <a:pt x="40519" y="108661"/>
                  </a:lnTo>
                  <a:lnTo>
                    <a:pt x="40519" y="108661"/>
                  </a:lnTo>
                  <a:lnTo>
                    <a:pt x="40519" y="103464"/>
                  </a:lnTo>
                  <a:lnTo>
                    <a:pt x="41187" y="97795"/>
                  </a:lnTo>
                  <a:lnTo>
                    <a:pt x="41632" y="95905"/>
                  </a:lnTo>
                  <a:lnTo>
                    <a:pt x="42300" y="94015"/>
                  </a:lnTo>
                  <a:lnTo>
                    <a:pt x="43191" y="92598"/>
                  </a:lnTo>
                  <a:lnTo>
                    <a:pt x="44081" y="91653"/>
                  </a:lnTo>
                  <a:lnTo>
                    <a:pt x="44081" y="91653"/>
                  </a:lnTo>
                  <a:lnTo>
                    <a:pt x="44749" y="97322"/>
                  </a:lnTo>
                  <a:lnTo>
                    <a:pt x="46085" y="102519"/>
                  </a:lnTo>
                  <a:lnTo>
                    <a:pt x="46753" y="104409"/>
                  </a:lnTo>
                  <a:lnTo>
                    <a:pt x="47643" y="106771"/>
                  </a:lnTo>
                  <a:lnTo>
                    <a:pt x="48756" y="108661"/>
                  </a:lnTo>
                  <a:lnTo>
                    <a:pt x="50092" y="109133"/>
                  </a:lnTo>
                  <a:lnTo>
                    <a:pt x="50092" y="109133"/>
                  </a:lnTo>
                  <a:lnTo>
                    <a:pt x="51651" y="110078"/>
                  </a:lnTo>
                  <a:lnTo>
                    <a:pt x="52987" y="109133"/>
                  </a:lnTo>
                  <a:lnTo>
                    <a:pt x="54545" y="107716"/>
                  </a:lnTo>
                  <a:lnTo>
                    <a:pt x="55881" y="106771"/>
                  </a:lnTo>
                  <a:lnTo>
                    <a:pt x="58775" y="103464"/>
                  </a:lnTo>
                  <a:lnTo>
                    <a:pt x="61669" y="99212"/>
                  </a:lnTo>
                  <a:lnTo>
                    <a:pt x="61669" y="99212"/>
                  </a:lnTo>
                  <a:lnTo>
                    <a:pt x="62115" y="103464"/>
                  </a:lnTo>
                  <a:lnTo>
                    <a:pt x="63228" y="107244"/>
                  </a:lnTo>
                  <a:lnTo>
                    <a:pt x="64118" y="108661"/>
                  </a:lnTo>
                  <a:lnTo>
                    <a:pt x="64786" y="110078"/>
                  </a:lnTo>
                  <a:lnTo>
                    <a:pt x="65677" y="110551"/>
                  </a:lnTo>
                  <a:lnTo>
                    <a:pt x="66790" y="111023"/>
                  </a:lnTo>
                  <a:lnTo>
                    <a:pt x="66790" y="111023"/>
                  </a:lnTo>
                  <a:lnTo>
                    <a:pt x="68126" y="110551"/>
                  </a:lnTo>
                  <a:lnTo>
                    <a:pt x="69239" y="110078"/>
                  </a:lnTo>
                  <a:lnTo>
                    <a:pt x="71465" y="107716"/>
                  </a:lnTo>
                  <a:lnTo>
                    <a:pt x="73469" y="104409"/>
                  </a:lnTo>
                  <a:lnTo>
                    <a:pt x="75250" y="101102"/>
                  </a:lnTo>
                  <a:lnTo>
                    <a:pt x="75250" y="101102"/>
                  </a:lnTo>
                  <a:lnTo>
                    <a:pt x="76141" y="105354"/>
                  </a:lnTo>
                  <a:lnTo>
                    <a:pt x="77699" y="109133"/>
                  </a:lnTo>
                  <a:lnTo>
                    <a:pt x="78367" y="111023"/>
                  </a:lnTo>
                  <a:lnTo>
                    <a:pt x="79257" y="112440"/>
                  </a:lnTo>
                  <a:lnTo>
                    <a:pt x="80148" y="112440"/>
                  </a:lnTo>
                  <a:lnTo>
                    <a:pt x="81261" y="113385"/>
                  </a:lnTo>
                  <a:lnTo>
                    <a:pt x="81261" y="113385"/>
                  </a:lnTo>
                  <a:lnTo>
                    <a:pt x="82374" y="112440"/>
                  </a:lnTo>
                  <a:lnTo>
                    <a:pt x="83710" y="111023"/>
                  </a:lnTo>
                  <a:lnTo>
                    <a:pt x="85491" y="107244"/>
                  </a:lnTo>
                  <a:lnTo>
                    <a:pt x="87717" y="102519"/>
                  </a:lnTo>
                  <a:lnTo>
                    <a:pt x="89499" y="98740"/>
                  </a:lnTo>
                  <a:lnTo>
                    <a:pt x="89499" y="98740"/>
                  </a:lnTo>
                  <a:lnTo>
                    <a:pt x="90389" y="103464"/>
                  </a:lnTo>
                  <a:lnTo>
                    <a:pt x="91725" y="107716"/>
                  </a:lnTo>
                  <a:lnTo>
                    <a:pt x="93283" y="111968"/>
                  </a:lnTo>
                  <a:lnTo>
                    <a:pt x="94842" y="116692"/>
                  </a:lnTo>
                  <a:lnTo>
                    <a:pt x="94842" y="116692"/>
                  </a:lnTo>
                  <a:lnTo>
                    <a:pt x="95510" y="117165"/>
                  </a:lnTo>
                  <a:lnTo>
                    <a:pt x="95955" y="117637"/>
                  </a:lnTo>
                  <a:lnTo>
                    <a:pt x="97068" y="117165"/>
                  </a:lnTo>
                  <a:lnTo>
                    <a:pt x="97513" y="116692"/>
                  </a:lnTo>
                  <a:lnTo>
                    <a:pt x="97513" y="116692"/>
                  </a:lnTo>
                  <a:lnTo>
                    <a:pt x="98627" y="113858"/>
                  </a:lnTo>
                  <a:lnTo>
                    <a:pt x="99517" y="111023"/>
                  </a:lnTo>
                  <a:lnTo>
                    <a:pt x="101966" y="107244"/>
                  </a:lnTo>
                  <a:lnTo>
                    <a:pt x="101966" y="107244"/>
                  </a:lnTo>
                  <a:lnTo>
                    <a:pt x="102857" y="111968"/>
                  </a:lnTo>
                  <a:lnTo>
                    <a:pt x="104192" y="116692"/>
                  </a:lnTo>
                  <a:lnTo>
                    <a:pt x="104192" y="116692"/>
                  </a:lnTo>
                  <a:lnTo>
                    <a:pt x="105083" y="117637"/>
                  </a:lnTo>
                  <a:lnTo>
                    <a:pt x="105974" y="118582"/>
                  </a:lnTo>
                  <a:lnTo>
                    <a:pt x="106864" y="117637"/>
                  </a:lnTo>
                  <a:lnTo>
                    <a:pt x="107532" y="116692"/>
                  </a:lnTo>
                  <a:lnTo>
                    <a:pt x="107532" y="116692"/>
                  </a:lnTo>
                  <a:lnTo>
                    <a:pt x="108423" y="112440"/>
                  </a:lnTo>
                  <a:lnTo>
                    <a:pt x="109758" y="110078"/>
                  </a:lnTo>
                  <a:lnTo>
                    <a:pt x="112430" y="104409"/>
                  </a:lnTo>
                  <a:lnTo>
                    <a:pt x="112430" y="104409"/>
                  </a:lnTo>
                  <a:lnTo>
                    <a:pt x="114434" y="110551"/>
                  </a:lnTo>
                  <a:lnTo>
                    <a:pt x="116215" y="117165"/>
                  </a:lnTo>
                  <a:lnTo>
                    <a:pt x="116215" y="117165"/>
                  </a:lnTo>
                  <a:lnTo>
                    <a:pt x="116883" y="118582"/>
                  </a:lnTo>
                  <a:lnTo>
                    <a:pt x="117105" y="120000"/>
                  </a:lnTo>
                  <a:lnTo>
                    <a:pt x="117773" y="120000"/>
                  </a:lnTo>
                  <a:lnTo>
                    <a:pt x="118441" y="120000"/>
                  </a:lnTo>
                  <a:lnTo>
                    <a:pt x="119109" y="119055"/>
                  </a:lnTo>
                  <a:lnTo>
                    <a:pt x="119332" y="118582"/>
                  </a:lnTo>
                  <a:lnTo>
                    <a:pt x="119777" y="117165"/>
                  </a:lnTo>
                  <a:lnTo>
                    <a:pt x="120000" y="115748"/>
                  </a:lnTo>
                  <a:lnTo>
                    <a:pt x="120000" y="115748"/>
                  </a:lnTo>
                  <a:lnTo>
                    <a:pt x="119777" y="103937"/>
                  </a:lnTo>
                  <a:lnTo>
                    <a:pt x="119332" y="92598"/>
                  </a:lnTo>
                  <a:lnTo>
                    <a:pt x="119109" y="82204"/>
                  </a:lnTo>
                  <a:lnTo>
                    <a:pt x="117773" y="71811"/>
                  </a:lnTo>
                  <a:lnTo>
                    <a:pt x="116215" y="60944"/>
                  </a:lnTo>
                  <a:lnTo>
                    <a:pt x="114434" y="51023"/>
                  </a:lnTo>
                  <a:lnTo>
                    <a:pt x="112875" y="46771"/>
                  </a:lnTo>
                  <a:lnTo>
                    <a:pt x="111317" y="42047"/>
                  </a:lnTo>
                  <a:lnTo>
                    <a:pt x="109758" y="37322"/>
                  </a:lnTo>
                  <a:lnTo>
                    <a:pt x="107755" y="33543"/>
                  </a:lnTo>
                  <a:lnTo>
                    <a:pt x="107755" y="33543"/>
                  </a:lnTo>
                  <a:close/>
                  <a:moveTo>
                    <a:pt x="114656" y="96850"/>
                  </a:moveTo>
                  <a:lnTo>
                    <a:pt x="114656" y="96850"/>
                  </a:lnTo>
                  <a:lnTo>
                    <a:pt x="114434" y="95433"/>
                  </a:lnTo>
                  <a:lnTo>
                    <a:pt x="113543" y="94015"/>
                  </a:lnTo>
                  <a:lnTo>
                    <a:pt x="112875" y="94015"/>
                  </a:lnTo>
                  <a:lnTo>
                    <a:pt x="111985" y="94488"/>
                  </a:lnTo>
                  <a:lnTo>
                    <a:pt x="111985" y="94488"/>
                  </a:lnTo>
                  <a:lnTo>
                    <a:pt x="108868" y="100629"/>
                  </a:lnTo>
                  <a:lnTo>
                    <a:pt x="107309" y="103937"/>
                  </a:lnTo>
                  <a:lnTo>
                    <a:pt x="105974" y="107244"/>
                  </a:lnTo>
                  <a:lnTo>
                    <a:pt x="105974" y="107244"/>
                  </a:lnTo>
                  <a:lnTo>
                    <a:pt x="105083" y="103464"/>
                  </a:lnTo>
                  <a:lnTo>
                    <a:pt x="104415" y="100157"/>
                  </a:lnTo>
                  <a:lnTo>
                    <a:pt x="104415" y="100157"/>
                  </a:lnTo>
                  <a:lnTo>
                    <a:pt x="103747" y="97322"/>
                  </a:lnTo>
                  <a:lnTo>
                    <a:pt x="102857" y="96850"/>
                  </a:lnTo>
                  <a:lnTo>
                    <a:pt x="101966" y="96850"/>
                  </a:lnTo>
                  <a:lnTo>
                    <a:pt x="101076" y="97795"/>
                  </a:lnTo>
                  <a:lnTo>
                    <a:pt x="101076" y="97795"/>
                  </a:lnTo>
                  <a:lnTo>
                    <a:pt x="99740" y="100629"/>
                  </a:lnTo>
                  <a:lnTo>
                    <a:pt x="98627" y="102519"/>
                  </a:lnTo>
                  <a:lnTo>
                    <a:pt x="95955" y="107716"/>
                  </a:lnTo>
                  <a:lnTo>
                    <a:pt x="95955" y="107716"/>
                  </a:lnTo>
                  <a:lnTo>
                    <a:pt x="94842" y="103937"/>
                  </a:lnTo>
                  <a:lnTo>
                    <a:pt x="93951" y="100629"/>
                  </a:lnTo>
                  <a:lnTo>
                    <a:pt x="93061" y="96850"/>
                  </a:lnTo>
                  <a:lnTo>
                    <a:pt x="92615" y="92125"/>
                  </a:lnTo>
                  <a:lnTo>
                    <a:pt x="92615" y="92125"/>
                  </a:lnTo>
                  <a:lnTo>
                    <a:pt x="91948" y="90236"/>
                  </a:lnTo>
                  <a:lnTo>
                    <a:pt x="91725" y="89291"/>
                  </a:lnTo>
                  <a:lnTo>
                    <a:pt x="90834" y="88818"/>
                  </a:lnTo>
                  <a:lnTo>
                    <a:pt x="90166" y="88818"/>
                  </a:lnTo>
                  <a:lnTo>
                    <a:pt x="90166" y="88818"/>
                  </a:lnTo>
                  <a:lnTo>
                    <a:pt x="88385" y="90708"/>
                  </a:lnTo>
                  <a:lnTo>
                    <a:pt x="86382" y="93543"/>
                  </a:lnTo>
                  <a:lnTo>
                    <a:pt x="84823" y="95905"/>
                  </a:lnTo>
                  <a:lnTo>
                    <a:pt x="83265" y="98740"/>
                  </a:lnTo>
                  <a:lnTo>
                    <a:pt x="83265" y="98740"/>
                  </a:lnTo>
                  <a:lnTo>
                    <a:pt x="82152" y="102047"/>
                  </a:lnTo>
                  <a:lnTo>
                    <a:pt x="80816" y="105354"/>
                  </a:lnTo>
                  <a:lnTo>
                    <a:pt x="80816" y="105354"/>
                  </a:lnTo>
                  <a:lnTo>
                    <a:pt x="80593" y="104409"/>
                  </a:lnTo>
                  <a:lnTo>
                    <a:pt x="80148" y="103464"/>
                  </a:lnTo>
                  <a:lnTo>
                    <a:pt x="79035" y="99212"/>
                  </a:lnTo>
                  <a:lnTo>
                    <a:pt x="77476" y="92598"/>
                  </a:lnTo>
                  <a:lnTo>
                    <a:pt x="77476" y="92598"/>
                  </a:lnTo>
                  <a:lnTo>
                    <a:pt x="76808" y="90708"/>
                  </a:lnTo>
                  <a:lnTo>
                    <a:pt x="75918" y="90236"/>
                  </a:lnTo>
                  <a:lnTo>
                    <a:pt x="75027" y="90708"/>
                  </a:lnTo>
                  <a:lnTo>
                    <a:pt x="74359" y="92125"/>
                  </a:lnTo>
                  <a:lnTo>
                    <a:pt x="74359" y="92125"/>
                  </a:lnTo>
                  <a:lnTo>
                    <a:pt x="71465" y="97795"/>
                  </a:lnTo>
                  <a:lnTo>
                    <a:pt x="69907" y="100629"/>
                  </a:lnTo>
                  <a:lnTo>
                    <a:pt x="68348" y="102047"/>
                  </a:lnTo>
                  <a:lnTo>
                    <a:pt x="67235" y="102047"/>
                  </a:lnTo>
                  <a:lnTo>
                    <a:pt x="66567" y="102047"/>
                  </a:lnTo>
                  <a:lnTo>
                    <a:pt x="66345" y="100629"/>
                  </a:lnTo>
                  <a:lnTo>
                    <a:pt x="65231" y="97795"/>
                  </a:lnTo>
                  <a:lnTo>
                    <a:pt x="64786" y="92125"/>
                  </a:lnTo>
                  <a:lnTo>
                    <a:pt x="64786" y="92125"/>
                  </a:lnTo>
                  <a:lnTo>
                    <a:pt x="64341" y="90708"/>
                  </a:lnTo>
                  <a:lnTo>
                    <a:pt x="63673" y="89291"/>
                  </a:lnTo>
                  <a:lnTo>
                    <a:pt x="63228" y="88818"/>
                  </a:lnTo>
                  <a:lnTo>
                    <a:pt x="62115" y="89291"/>
                  </a:lnTo>
                  <a:lnTo>
                    <a:pt x="62115" y="89291"/>
                  </a:lnTo>
                  <a:lnTo>
                    <a:pt x="55658" y="97795"/>
                  </a:lnTo>
                  <a:lnTo>
                    <a:pt x="55658" y="97795"/>
                  </a:lnTo>
                  <a:lnTo>
                    <a:pt x="53209" y="100629"/>
                  </a:lnTo>
                  <a:lnTo>
                    <a:pt x="51873" y="101102"/>
                  </a:lnTo>
                  <a:lnTo>
                    <a:pt x="50760" y="102047"/>
                  </a:lnTo>
                  <a:lnTo>
                    <a:pt x="50760" y="102047"/>
                  </a:lnTo>
                  <a:lnTo>
                    <a:pt x="49870" y="101102"/>
                  </a:lnTo>
                  <a:lnTo>
                    <a:pt x="49202" y="99212"/>
                  </a:lnTo>
                  <a:lnTo>
                    <a:pt x="48534" y="97322"/>
                  </a:lnTo>
                  <a:lnTo>
                    <a:pt x="48311" y="94488"/>
                  </a:lnTo>
                  <a:lnTo>
                    <a:pt x="47866" y="89291"/>
                  </a:lnTo>
                  <a:lnTo>
                    <a:pt x="47643" y="85511"/>
                  </a:lnTo>
                  <a:lnTo>
                    <a:pt x="47643" y="85511"/>
                  </a:lnTo>
                  <a:lnTo>
                    <a:pt x="47198" y="84094"/>
                  </a:lnTo>
                  <a:lnTo>
                    <a:pt x="46975" y="82677"/>
                  </a:lnTo>
                  <a:lnTo>
                    <a:pt x="46307" y="82204"/>
                  </a:lnTo>
                  <a:lnTo>
                    <a:pt x="45640" y="82204"/>
                  </a:lnTo>
                  <a:lnTo>
                    <a:pt x="45640" y="82204"/>
                  </a:lnTo>
                  <a:lnTo>
                    <a:pt x="43858" y="83622"/>
                  </a:lnTo>
                  <a:lnTo>
                    <a:pt x="42077" y="85039"/>
                  </a:lnTo>
                  <a:lnTo>
                    <a:pt x="40742" y="86929"/>
                  </a:lnTo>
                  <a:lnTo>
                    <a:pt x="39628" y="89291"/>
                  </a:lnTo>
                  <a:lnTo>
                    <a:pt x="38515" y="92125"/>
                  </a:lnTo>
                  <a:lnTo>
                    <a:pt x="38070" y="95433"/>
                  </a:lnTo>
                  <a:lnTo>
                    <a:pt x="37402" y="98740"/>
                  </a:lnTo>
                  <a:lnTo>
                    <a:pt x="36957" y="102519"/>
                  </a:lnTo>
                  <a:lnTo>
                    <a:pt x="36957" y="102519"/>
                  </a:lnTo>
                  <a:lnTo>
                    <a:pt x="35398" y="98740"/>
                  </a:lnTo>
                  <a:lnTo>
                    <a:pt x="34285" y="94015"/>
                  </a:lnTo>
                  <a:lnTo>
                    <a:pt x="33395" y="89291"/>
                  </a:lnTo>
                  <a:lnTo>
                    <a:pt x="32282" y="85039"/>
                  </a:lnTo>
                  <a:lnTo>
                    <a:pt x="32282" y="85039"/>
                  </a:lnTo>
                  <a:lnTo>
                    <a:pt x="32059" y="83622"/>
                  </a:lnTo>
                  <a:lnTo>
                    <a:pt x="31391" y="82677"/>
                  </a:lnTo>
                  <a:lnTo>
                    <a:pt x="30723" y="82204"/>
                  </a:lnTo>
                  <a:lnTo>
                    <a:pt x="30278" y="82677"/>
                  </a:lnTo>
                  <a:lnTo>
                    <a:pt x="30278" y="82677"/>
                  </a:lnTo>
                  <a:lnTo>
                    <a:pt x="28274" y="84094"/>
                  </a:lnTo>
                  <a:lnTo>
                    <a:pt x="26716" y="86929"/>
                  </a:lnTo>
                  <a:lnTo>
                    <a:pt x="25602" y="89291"/>
                  </a:lnTo>
                  <a:lnTo>
                    <a:pt x="24267" y="92125"/>
                  </a:lnTo>
                  <a:lnTo>
                    <a:pt x="22040" y="98740"/>
                  </a:lnTo>
                  <a:lnTo>
                    <a:pt x="19591" y="105354"/>
                  </a:lnTo>
                  <a:lnTo>
                    <a:pt x="19591" y="105354"/>
                  </a:lnTo>
                  <a:lnTo>
                    <a:pt x="16029" y="95433"/>
                  </a:lnTo>
                  <a:lnTo>
                    <a:pt x="13803" y="91653"/>
                  </a:lnTo>
                  <a:lnTo>
                    <a:pt x="12912" y="89291"/>
                  </a:lnTo>
                  <a:lnTo>
                    <a:pt x="11576" y="88346"/>
                  </a:lnTo>
                  <a:lnTo>
                    <a:pt x="11576" y="88346"/>
                  </a:lnTo>
                  <a:lnTo>
                    <a:pt x="10241" y="87401"/>
                  </a:lnTo>
                  <a:lnTo>
                    <a:pt x="9128" y="87401"/>
                  </a:lnTo>
                  <a:lnTo>
                    <a:pt x="8237" y="88346"/>
                  </a:lnTo>
                  <a:lnTo>
                    <a:pt x="7124" y="89291"/>
                  </a:lnTo>
                  <a:lnTo>
                    <a:pt x="5343" y="93543"/>
                  </a:lnTo>
                  <a:lnTo>
                    <a:pt x="3784" y="97795"/>
                  </a:lnTo>
                  <a:lnTo>
                    <a:pt x="3784" y="97795"/>
                  </a:lnTo>
                  <a:lnTo>
                    <a:pt x="4007" y="90236"/>
                  </a:lnTo>
                  <a:lnTo>
                    <a:pt x="5120" y="81732"/>
                  </a:lnTo>
                  <a:lnTo>
                    <a:pt x="6233" y="73700"/>
                  </a:lnTo>
                  <a:lnTo>
                    <a:pt x="7792" y="65669"/>
                  </a:lnTo>
                  <a:lnTo>
                    <a:pt x="10018" y="58582"/>
                  </a:lnTo>
                  <a:lnTo>
                    <a:pt x="11799" y="51023"/>
                  </a:lnTo>
                  <a:lnTo>
                    <a:pt x="16252" y="38267"/>
                  </a:lnTo>
                  <a:lnTo>
                    <a:pt x="16252" y="38267"/>
                  </a:lnTo>
                  <a:lnTo>
                    <a:pt x="18033" y="33543"/>
                  </a:lnTo>
                  <a:lnTo>
                    <a:pt x="20037" y="28818"/>
                  </a:lnTo>
                  <a:lnTo>
                    <a:pt x="22040" y="25511"/>
                  </a:lnTo>
                  <a:lnTo>
                    <a:pt x="24267" y="22204"/>
                  </a:lnTo>
                  <a:lnTo>
                    <a:pt x="26493" y="18897"/>
                  </a:lnTo>
                  <a:lnTo>
                    <a:pt x="28942" y="16062"/>
                  </a:lnTo>
                  <a:lnTo>
                    <a:pt x="33840" y="12283"/>
                  </a:lnTo>
                  <a:lnTo>
                    <a:pt x="38961" y="9921"/>
                  </a:lnTo>
                  <a:lnTo>
                    <a:pt x="44081" y="8503"/>
                  </a:lnTo>
                  <a:lnTo>
                    <a:pt x="49870" y="7559"/>
                  </a:lnTo>
                  <a:lnTo>
                    <a:pt x="55435" y="7559"/>
                  </a:lnTo>
                  <a:lnTo>
                    <a:pt x="55435" y="7559"/>
                  </a:lnTo>
                  <a:lnTo>
                    <a:pt x="61669" y="8976"/>
                  </a:lnTo>
                  <a:lnTo>
                    <a:pt x="68126" y="10393"/>
                  </a:lnTo>
                  <a:lnTo>
                    <a:pt x="74582" y="12283"/>
                  </a:lnTo>
                  <a:lnTo>
                    <a:pt x="81261" y="15118"/>
                  </a:lnTo>
                  <a:lnTo>
                    <a:pt x="87272" y="18425"/>
                  </a:lnTo>
                  <a:lnTo>
                    <a:pt x="93283" y="23622"/>
                  </a:lnTo>
                  <a:lnTo>
                    <a:pt x="95955" y="25984"/>
                  </a:lnTo>
                  <a:lnTo>
                    <a:pt x="99072" y="29291"/>
                  </a:lnTo>
                  <a:lnTo>
                    <a:pt x="101743" y="33543"/>
                  </a:lnTo>
                  <a:lnTo>
                    <a:pt x="104415" y="37322"/>
                  </a:lnTo>
                  <a:lnTo>
                    <a:pt x="104415" y="37322"/>
                  </a:lnTo>
                  <a:lnTo>
                    <a:pt x="107532" y="43937"/>
                  </a:lnTo>
                  <a:lnTo>
                    <a:pt x="109981" y="51023"/>
                  </a:lnTo>
                  <a:lnTo>
                    <a:pt x="112207" y="58582"/>
                  </a:lnTo>
                  <a:lnTo>
                    <a:pt x="113766" y="67086"/>
                  </a:lnTo>
                  <a:lnTo>
                    <a:pt x="114656" y="75590"/>
                  </a:lnTo>
                  <a:lnTo>
                    <a:pt x="115547" y="85039"/>
                  </a:lnTo>
                  <a:lnTo>
                    <a:pt x="115992" y="93543"/>
                  </a:lnTo>
                  <a:lnTo>
                    <a:pt x="116215" y="102519"/>
                  </a:lnTo>
                  <a:lnTo>
                    <a:pt x="116215" y="102519"/>
                  </a:lnTo>
                  <a:lnTo>
                    <a:pt x="115324" y="100157"/>
                  </a:lnTo>
                  <a:lnTo>
                    <a:pt x="114656" y="96850"/>
                  </a:lnTo>
                  <a:lnTo>
                    <a:pt x="114656" y="968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1" name="Google Shape;751;p26"/>
            <p:cNvSpPr/>
            <p:nvPr/>
          </p:nvSpPr>
          <p:spPr>
            <a:xfrm>
              <a:off x="4016" y="3086"/>
              <a:ext cx="144" cy="247"/>
            </a:xfrm>
            <a:custGeom>
              <a:rect b="b" l="l" r="r" t="t"/>
              <a:pathLst>
                <a:path extrusionOk="0" h="120000" w="120000">
                  <a:moveTo>
                    <a:pt x="120000" y="58299"/>
                  </a:moveTo>
                  <a:lnTo>
                    <a:pt x="120000" y="58299"/>
                  </a:lnTo>
                  <a:lnTo>
                    <a:pt x="110833" y="49068"/>
                  </a:lnTo>
                  <a:lnTo>
                    <a:pt x="100000" y="40323"/>
                  </a:lnTo>
                  <a:lnTo>
                    <a:pt x="88333" y="32550"/>
                  </a:lnTo>
                  <a:lnTo>
                    <a:pt x="75833" y="24291"/>
                  </a:lnTo>
                  <a:lnTo>
                    <a:pt x="61666" y="17004"/>
                  </a:lnTo>
                  <a:lnTo>
                    <a:pt x="46666" y="10202"/>
                  </a:lnTo>
                  <a:lnTo>
                    <a:pt x="31666" y="4372"/>
                  </a:lnTo>
                  <a:lnTo>
                    <a:pt x="14166" y="0"/>
                  </a:lnTo>
                  <a:lnTo>
                    <a:pt x="14166" y="0"/>
                  </a:lnTo>
                  <a:lnTo>
                    <a:pt x="19166" y="14089"/>
                  </a:lnTo>
                  <a:lnTo>
                    <a:pt x="21666" y="20890"/>
                  </a:lnTo>
                  <a:lnTo>
                    <a:pt x="22500" y="27692"/>
                  </a:lnTo>
                  <a:lnTo>
                    <a:pt x="21666" y="33522"/>
                  </a:lnTo>
                  <a:lnTo>
                    <a:pt x="19166" y="36437"/>
                  </a:lnTo>
                  <a:lnTo>
                    <a:pt x="17500" y="39352"/>
                  </a:lnTo>
                  <a:lnTo>
                    <a:pt x="14166" y="41781"/>
                  </a:lnTo>
                  <a:lnTo>
                    <a:pt x="10833" y="43724"/>
                  </a:lnTo>
                  <a:lnTo>
                    <a:pt x="5833" y="46153"/>
                  </a:lnTo>
                  <a:lnTo>
                    <a:pt x="0" y="48097"/>
                  </a:lnTo>
                  <a:lnTo>
                    <a:pt x="0" y="48097"/>
                  </a:lnTo>
                  <a:lnTo>
                    <a:pt x="0" y="49068"/>
                  </a:lnTo>
                  <a:lnTo>
                    <a:pt x="1666" y="50526"/>
                  </a:lnTo>
                  <a:lnTo>
                    <a:pt x="5000" y="53927"/>
                  </a:lnTo>
                  <a:lnTo>
                    <a:pt x="10833" y="55870"/>
                  </a:lnTo>
                  <a:lnTo>
                    <a:pt x="17500" y="58785"/>
                  </a:lnTo>
                  <a:lnTo>
                    <a:pt x="30833" y="63643"/>
                  </a:lnTo>
                  <a:lnTo>
                    <a:pt x="36666" y="66072"/>
                  </a:lnTo>
                  <a:lnTo>
                    <a:pt x="40000" y="69473"/>
                  </a:lnTo>
                  <a:lnTo>
                    <a:pt x="40000" y="69473"/>
                  </a:lnTo>
                  <a:lnTo>
                    <a:pt x="31666" y="74331"/>
                  </a:lnTo>
                  <a:lnTo>
                    <a:pt x="23333" y="80647"/>
                  </a:lnTo>
                  <a:lnTo>
                    <a:pt x="14166" y="87449"/>
                  </a:lnTo>
                  <a:lnTo>
                    <a:pt x="5833" y="91821"/>
                  </a:lnTo>
                  <a:lnTo>
                    <a:pt x="5833" y="91821"/>
                  </a:lnTo>
                  <a:lnTo>
                    <a:pt x="10000" y="93279"/>
                  </a:lnTo>
                  <a:lnTo>
                    <a:pt x="13333" y="94251"/>
                  </a:lnTo>
                  <a:lnTo>
                    <a:pt x="21666" y="94736"/>
                  </a:lnTo>
                  <a:lnTo>
                    <a:pt x="30833" y="95222"/>
                  </a:lnTo>
                  <a:lnTo>
                    <a:pt x="34166" y="96194"/>
                  </a:lnTo>
                  <a:lnTo>
                    <a:pt x="37500" y="97651"/>
                  </a:lnTo>
                  <a:lnTo>
                    <a:pt x="37500" y="97651"/>
                  </a:lnTo>
                  <a:lnTo>
                    <a:pt x="35000" y="117570"/>
                  </a:lnTo>
                  <a:lnTo>
                    <a:pt x="35000" y="117570"/>
                  </a:lnTo>
                  <a:lnTo>
                    <a:pt x="44166" y="119028"/>
                  </a:lnTo>
                  <a:lnTo>
                    <a:pt x="52500" y="120000"/>
                  </a:lnTo>
                  <a:lnTo>
                    <a:pt x="60000" y="119028"/>
                  </a:lnTo>
                  <a:lnTo>
                    <a:pt x="66666" y="117570"/>
                  </a:lnTo>
                  <a:lnTo>
                    <a:pt x="73333" y="115627"/>
                  </a:lnTo>
                  <a:lnTo>
                    <a:pt x="79166" y="112226"/>
                  </a:lnTo>
                  <a:lnTo>
                    <a:pt x="85000" y="108825"/>
                  </a:lnTo>
                  <a:lnTo>
                    <a:pt x="90833" y="104939"/>
                  </a:lnTo>
                  <a:lnTo>
                    <a:pt x="95833" y="100080"/>
                  </a:lnTo>
                  <a:lnTo>
                    <a:pt x="100000" y="94736"/>
                  </a:lnTo>
                  <a:lnTo>
                    <a:pt x="108333" y="84048"/>
                  </a:lnTo>
                  <a:lnTo>
                    <a:pt x="114166" y="71902"/>
                  </a:lnTo>
                  <a:lnTo>
                    <a:pt x="119166" y="59271"/>
                  </a:lnTo>
                  <a:lnTo>
                    <a:pt x="120000" y="58299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2" name="Google Shape;752;p26"/>
            <p:cNvSpPr/>
            <p:nvPr/>
          </p:nvSpPr>
          <p:spPr>
            <a:xfrm>
              <a:off x="4008" y="3077"/>
              <a:ext cx="160" cy="263"/>
            </a:xfrm>
            <a:custGeom>
              <a:rect b="b" l="l" r="r" t="t"/>
              <a:pathLst>
                <a:path extrusionOk="0" h="120000" w="120000">
                  <a:moveTo>
                    <a:pt x="119250" y="57490"/>
                  </a:moveTo>
                  <a:lnTo>
                    <a:pt x="119250" y="57490"/>
                  </a:lnTo>
                  <a:lnTo>
                    <a:pt x="111000" y="48365"/>
                  </a:lnTo>
                  <a:lnTo>
                    <a:pt x="100500" y="39695"/>
                  </a:lnTo>
                  <a:lnTo>
                    <a:pt x="90000" y="31482"/>
                  </a:lnTo>
                  <a:lnTo>
                    <a:pt x="78750" y="23726"/>
                  </a:lnTo>
                  <a:lnTo>
                    <a:pt x="66000" y="16882"/>
                  </a:lnTo>
                  <a:lnTo>
                    <a:pt x="51000" y="10494"/>
                  </a:lnTo>
                  <a:lnTo>
                    <a:pt x="36750" y="5019"/>
                  </a:lnTo>
                  <a:lnTo>
                    <a:pt x="21000" y="912"/>
                  </a:lnTo>
                  <a:lnTo>
                    <a:pt x="21000" y="912"/>
                  </a:lnTo>
                  <a:lnTo>
                    <a:pt x="18000" y="0"/>
                  </a:lnTo>
                  <a:lnTo>
                    <a:pt x="15000" y="912"/>
                  </a:lnTo>
                  <a:lnTo>
                    <a:pt x="12750" y="2737"/>
                  </a:lnTo>
                  <a:lnTo>
                    <a:pt x="12750" y="4562"/>
                  </a:lnTo>
                  <a:lnTo>
                    <a:pt x="12750" y="4562"/>
                  </a:lnTo>
                  <a:lnTo>
                    <a:pt x="16500" y="15513"/>
                  </a:lnTo>
                  <a:lnTo>
                    <a:pt x="18750" y="20988"/>
                  </a:lnTo>
                  <a:lnTo>
                    <a:pt x="20250" y="26920"/>
                  </a:lnTo>
                  <a:lnTo>
                    <a:pt x="18750" y="32395"/>
                  </a:lnTo>
                  <a:lnTo>
                    <a:pt x="16500" y="37870"/>
                  </a:lnTo>
                  <a:lnTo>
                    <a:pt x="15000" y="39695"/>
                  </a:lnTo>
                  <a:lnTo>
                    <a:pt x="12750" y="41977"/>
                  </a:lnTo>
                  <a:lnTo>
                    <a:pt x="8250" y="44258"/>
                  </a:lnTo>
                  <a:lnTo>
                    <a:pt x="4500" y="45171"/>
                  </a:lnTo>
                  <a:lnTo>
                    <a:pt x="4500" y="45171"/>
                  </a:lnTo>
                  <a:lnTo>
                    <a:pt x="750" y="47452"/>
                  </a:lnTo>
                  <a:lnTo>
                    <a:pt x="750" y="47908"/>
                  </a:lnTo>
                  <a:lnTo>
                    <a:pt x="0" y="49277"/>
                  </a:lnTo>
                  <a:lnTo>
                    <a:pt x="0" y="49277"/>
                  </a:lnTo>
                  <a:lnTo>
                    <a:pt x="2250" y="52927"/>
                  </a:lnTo>
                  <a:lnTo>
                    <a:pt x="5250" y="56121"/>
                  </a:lnTo>
                  <a:lnTo>
                    <a:pt x="9750" y="58859"/>
                  </a:lnTo>
                  <a:lnTo>
                    <a:pt x="13500" y="60684"/>
                  </a:lnTo>
                  <a:lnTo>
                    <a:pt x="24000" y="65247"/>
                  </a:lnTo>
                  <a:lnTo>
                    <a:pt x="29250" y="67072"/>
                  </a:lnTo>
                  <a:lnTo>
                    <a:pt x="33750" y="69353"/>
                  </a:lnTo>
                  <a:lnTo>
                    <a:pt x="33750" y="69353"/>
                  </a:lnTo>
                  <a:lnTo>
                    <a:pt x="21000" y="78479"/>
                  </a:lnTo>
                  <a:lnTo>
                    <a:pt x="8250" y="87148"/>
                  </a:lnTo>
                  <a:lnTo>
                    <a:pt x="8250" y="87148"/>
                  </a:lnTo>
                  <a:lnTo>
                    <a:pt x="6000" y="88517"/>
                  </a:lnTo>
                  <a:lnTo>
                    <a:pt x="5250" y="90342"/>
                  </a:lnTo>
                  <a:lnTo>
                    <a:pt x="6000" y="91711"/>
                  </a:lnTo>
                  <a:lnTo>
                    <a:pt x="7500" y="93079"/>
                  </a:lnTo>
                  <a:lnTo>
                    <a:pt x="7500" y="93079"/>
                  </a:lnTo>
                  <a:lnTo>
                    <a:pt x="13500" y="94904"/>
                  </a:lnTo>
                  <a:lnTo>
                    <a:pt x="21750" y="96273"/>
                  </a:lnTo>
                  <a:lnTo>
                    <a:pt x="29250" y="97642"/>
                  </a:lnTo>
                  <a:lnTo>
                    <a:pt x="32250" y="97642"/>
                  </a:lnTo>
                  <a:lnTo>
                    <a:pt x="33750" y="96730"/>
                  </a:lnTo>
                  <a:lnTo>
                    <a:pt x="33750" y="96730"/>
                  </a:lnTo>
                  <a:lnTo>
                    <a:pt x="32250" y="114068"/>
                  </a:lnTo>
                  <a:lnTo>
                    <a:pt x="32250" y="114068"/>
                  </a:lnTo>
                  <a:lnTo>
                    <a:pt x="32250" y="116806"/>
                  </a:lnTo>
                  <a:lnTo>
                    <a:pt x="33750" y="117262"/>
                  </a:lnTo>
                  <a:lnTo>
                    <a:pt x="35250" y="117718"/>
                  </a:lnTo>
                  <a:lnTo>
                    <a:pt x="35250" y="117718"/>
                  </a:lnTo>
                  <a:lnTo>
                    <a:pt x="44250" y="119087"/>
                  </a:lnTo>
                  <a:lnTo>
                    <a:pt x="51000" y="120000"/>
                  </a:lnTo>
                  <a:lnTo>
                    <a:pt x="57750" y="120000"/>
                  </a:lnTo>
                  <a:lnTo>
                    <a:pt x="65250" y="118631"/>
                  </a:lnTo>
                  <a:lnTo>
                    <a:pt x="71250" y="117262"/>
                  </a:lnTo>
                  <a:lnTo>
                    <a:pt x="77250" y="114524"/>
                  </a:lnTo>
                  <a:lnTo>
                    <a:pt x="82500" y="111330"/>
                  </a:lnTo>
                  <a:lnTo>
                    <a:pt x="87750" y="108136"/>
                  </a:lnTo>
                  <a:lnTo>
                    <a:pt x="87750" y="108136"/>
                  </a:lnTo>
                  <a:lnTo>
                    <a:pt x="95250" y="103117"/>
                  </a:lnTo>
                  <a:lnTo>
                    <a:pt x="99750" y="97642"/>
                  </a:lnTo>
                  <a:lnTo>
                    <a:pt x="103500" y="91711"/>
                  </a:lnTo>
                  <a:lnTo>
                    <a:pt x="108000" y="85323"/>
                  </a:lnTo>
                  <a:lnTo>
                    <a:pt x="113250" y="73460"/>
                  </a:lnTo>
                  <a:lnTo>
                    <a:pt x="119250" y="60684"/>
                  </a:lnTo>
                  <a:lnTo>
                    <a:pt x="119250" y="60684"/>
                  </a:lnTo>
                  <a:lnTo>
                    <a:pt x="120000" y="59315"/>
                  </a:lnTo>
                  <a:lnTo>
                    <a:pt x="119250" y="57490"/>
                  </a:lnTo>
                  <a:lnTo>
                    <a:pt x="119250" y="57490"/>
                  </a:lnTo>
                  <a:close/>
                  <a:moveTo>
                    <a:pt x="45000" y="112243"/>
                  </a:moveTo>
                  <a:lnTo>
                    <a:pt x="45000" y="112243"/>
                  </a:lnTo>
                  <a:lnTo>
                    <a:pt x="45750" y="103117"/>
                  </a:lnTo>
                  <a:lnTo>
                    <a:pt x="45750" y="99467"/>
                  </a:lnTo>
                  <a:lnTo>
                    <a:pt x="45750" y="94904"/>
                  </a:lnTo>
                  <a:lnTo>
                    <a:pt x="45750" y="94904"/>
                  </a:lnTo>
                  <a:lnTo>
                    <a:pt x="45000" y="93079"/>
                  </a:lnTo>
                  <a:lnTo>
                    <a:pt x="42750" y="91711"/>
                  </a:lnTo>
                  <a:lnTo>
                    <a:pt x="39750" y="90342"/>
                  </a:lnTo>
                  <a:lnTo>
                    <a:pt x="36750" y="89885"/>
                  </a:lnTo>
                  <a:lnTo>
                    <a:pt x="29250" y="89429"/>
                  </a:lnTo>
                  <a:lnTo>
                    <a:pt x="21750" y="88517"/>
                  </a:lnTo>
                  <a:lnTo>
                    <a:pt x="21750" y="88517"/>
                  </a:lnTo>
                  <a:lnTo>
                    <a:pt x="33750" y="80304"/>
                  </a:lnTo>
                  <a:lnTo>
                    <a:pt x="45750" y="72547"/>
                  </a:lnTo>
                  <a:lnTo>
                    <a:pt x="45750" y="72547"/>
                  </a:lnTo>
                  <a:lnTo>
                    <a:pt x="47250" y="71634"/>
                  </a:lnTo>
                  <a:lnTo>
                    <a:pt x="48000" y="70266"/>
                  </a:lnTo>
                  <a:lnTo>
                    <a:pt x="48000" y="68897"/>
                  </a:lnTo>
                  <a:lnTo>
                    <a:pt x="47250" y="67528"/>
                  </a:lnTo>
                  <a:lnTo>
                    <a:pt x="47250" y="67528"/>
                  </a:lnTo>
                  <a:lnTo>
                    <a:pt x="44250" y="65247"/>
                  </a:lnTo>
                  <a:lnTo>
                    <a:pt x="39750" y="62965"/>
                  </a:lnTo>
                  <a:lnTo>
                    <a:pt x="30750" y="58859"/>
                  </a:lnTo>
                  <a:lnTo>
                    <a:pt x="20250" y="54752"/>
                  </a:lnTo>
                  <a:lnTo>
                    <a:pt x="16500" y="52927"/>
                  </a:lnTo>
                  <a:lnTo>
                    <a:pt x="13500" y="50190"/>
                  </a:lnTo>
                  <a:lnTo>
                    <a:pt x="13500" y="50190"/>
                  </a:lnTo>
                  <a:lnTo>
                    <a:pt x="21000" y="46539"/>
                  </a:lnTo>
                  <a:lnTo>
                    <a:pt x="26250" y="42889"/>
                  </a:lnTo>
                  <a:lnTo>
                    <a:pt x="29250" y="37870"/>
                  </a:lnTo>
                  <a:lnTo>
                    <a:pt x="31500" y="32395"/>
                  </a:lnTo>
                  <a:lnTo>
                    <a:pt x="31500" y="27376"/>
                  </a:lnTo>
                  <a:lnTo>
                    <a:pt x="30750" y="21901"/>
                  </a:lnTo>
                  <a:lnTo>
                    <a:pt x="27000" y="10494"/>
                  </a:lnTo>
                  <a:lnTo>
                    <a:pt x="27000" y="10494"/>
                  </a:lnTo>
                  <a:lnTo>
                    <a:pt x="39750" y="14600"/>
                  </a:lnTo>
                  <a:lnTo>
                    <a:pt x="51000" y="20076"/>
                  </a:lnTo>
                  <a:lnTo>
                    <a:pt x="63000" y="25095"/>
                  </a:lnTo>
                  <a:lnTo>
                    <a:pt x="73500" y="31482"/>
                  </a:lnTo>
                  <a:lnTo>
                    <a:pt x="82500" y="37870"/>
                  </a:lnTo>
                  <a:lnTo>
                    <a:pt x="92250" y="44714"/>
                  </a:lnTo>
                  <a:lnTo>
                    <a:pt x="99750" y="51558"/>
                  </a:lnTo>
                  <a:lnTo>
                    <a:pt x="106500" y="59315"/>
                  </a:lnTo>
                  <a:lnTo>
                    <a:pt x="106500" y="59315"/>
                  </a:lnTo>
                  <a:lnTo>
                    <a:pt x="99750" y="75741"/>
                  </a:lnTo>
                  <a:lnTo>
                    <a:pt x="94500" y="85323"/>
                  </a:lnTo>
                  <a:lnTo>
                    <a:pt x="87750" y="94904"/>
                  </a:lnTo>
                  <a:lnTo>
                    <a:pt x="84750" y="99011"/>
                  </a:lnTo>
                  <a:lnTo>
                    <a:pt x="80250" y="102661"/>
                  </a:lnTo>
                  <a:lnTo>
                    <a:pt x="76500" y="106311"/>
                  </a:lnTo>
                  <a:lnTo>
                    <a:pt x="71250" y="109049"/>
                  </a:lnTo>
                  <a:lnTo>
                    <a:pt x="66000" y="110874"/>
                  </a:lnTo>
                  <a:lnTo>
                    <a:pt x="60000" y="112243"/>
                  </a:lnTo>
                  <a:lnTo>
                    <a:pt x="52500" y="112699"/>
                  </a:lnTo>
                  <a:lnTo>
                    <a:pt x="45000" y="112243"/>
                  </a:lnTo>
                  <a:lnTo>
                    <a:pt x="45000" y="11224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3" name="Google Shape;753;p26"/>
            <p:cNvSpPr/>
            <p:nvPr/>
          </p:nvSpPr>
          <p:spPr>
            <a:xfrm>
              <a:off x="4686" y="3125"/>
              <a:ext cx="144" cy="241"/>
            </a:xfrm>
            <a:custGeom>
              <a:rect b="b" l="l" r="r" t="t"/>
              <a:pathLst>
                <a:path extrusionOk="0" h="120000" w="120000">
                  <a:moveTo>
                    <a:pt x="0" y="53278"/>
                  </a:moveTo>
                  <a:lnTo>
                    <a:pt x="0" y="53278"/>
                  </a:lnTo>
                  <a:lnTo>
                    <a:pt x="10833" y="44813"/>
                  </a:lnTo>
                  <a:lnTo>
                    <a:pt x="22500" y="36846"/>
                  </a:lnTo>
                  <a:lnTo>
                    <a:pt x="35000" y="28381"/>
                  </a:lnTo>
                  <a:lnTo>
                    <a:pt x="49166" y="21410"/>
                  </a:lnTo>
                  <a:lnTo>
                    <a:pt x="64166" y="14439"/>
                  </a:lnTo>
                  <a:lnTo>
                    <a:pt x="80000" y="7966"/>
                  </a:lnTo>
                  <a:lnTo>
                    <a:pt x="97500" y="3983"/>
                  </a:lnTo>
                  <a:lnTo>
                    <a:pt x="115000" y="0"/>
                  </a:lnTo>
                  <a:lnTo>
                    <a:pt x="115000" y="0"/>
                  </a:lnTo>
                  <a:lnTo>
                    <a:pt x="106666" y="14439"/>
                  </a:lnTo>
                  <a:lnTo>
                    <a:pt x="105000" y="21410"/>
                  </a:lnTo>
                  <a:lnTo>
                    <a:pt x="102500" y="27883"/>
                  </a:lnTo>
                  <a:lnTo>
                    <a:pt x="102500" y="33858"/>
                  </a:lnTo>
                  <a:lnTo>
                    <a:pt x="103333" y="37344"/>
                  </a:lnTo>
                  <a:lnTo>
                    <a:pt x="105000" y="40331"/>
                  </a:lnTo>
                  <a:lnTo>
                    <a:pt x="106666" y="42821"/>
                  </a:lnTo>
                  <a:lnTo>
                    <a:pt x="110833" y="44813"/>
                  </a:lnTo>
                  <a:lnTo>
                    <a:pt x="115000" y="47800"/>
                  </a:lnTo>
                  <a:lnTo>
                    <a:pt x="120000" y="49792"/>
                  </a:lnTo>
                  <a:lnTo>
                    <a:pt x="120000" y="49792"/>
                  </a:lnTo>
                  <a:lnTo>
                    <a:pt x="120000" y="51286"/>
                  </a:lnTo>
                  <a:lnTo>
                    <a:pt x="118333" y="52780"/>
                  </a:lnTo>
                  <a:lnTo>
                    <a:pt x="114166" y="55269"/>
                  </a:lnTo>
                  <a:lnTo>
                    <a:pt x="108333" y="57759"/>
                  </a:lnTo>
                  <a:lnTo>
                    <a:pt x="100833" y="59751"/>
                  </a:lnTo>
                  <a:lnTo>
                    <a:pt x="87500" y="64232"/>
                  </a:lnTo>
                  <a:lnTo>
                    <a:pt x="81666" y="66721"/>
                  </a:lnTo>
                  <a:lnTo>
                    <a:pt x="76666" y="70207"/>
                  </a:lnTo>
                  <a:lnTo>
                    <a:pt x="76666" y="70207"/>
                  </a:lnTo>
                  <a:lnTo>
                    <a:pt x="84166" y="74688"/>
                  </a:lnTo>
                  <a:lnTo>
                    <a:pt x="91666" y="81659"/>
                  </a:lnTo>
                  <a:lnTo>
                    <a:pt x="100000" y="89626"/>
                  </a:lnTo>
                  <a:lnTo>
                    <a:pt x="106666" y="94107"/>
                  </a:lnTo>
                  <a:lnTo>
                    <a:pt x="106666" y="94107"/>
                  </a:lnTo>
                  <a:lnTo>
                    <a:pt x="103333" y="95601"/>
                  </a:lnTo>
                  <a:lnTo>
                    <a:pt x="100000" y="96597"/>
                  </a:lnTo>
                  <a:lnTo>
                    <a:pt x="90833" y="96597"/>
                  </a:lnTo>
                  <a:lnTo>
                    <a:pt x="82500" y="96597"/>
                  </a:lnTo>
                  <a:lnTo>
                    <a:pt x="78333" y="97095"/>
                  </a:lnTo>
                  <a:lnTo>
                    <a:pt x="74166" y="97593"/>
                  </a:lnTo>
                  <a:lnTo>
                    <a:pt x="74166" y="97593"/>
                  </a:lnTo>
                  <a:lnTo>
                    <a:pt x="73333" y="119502"/>
                  </a:lnTo>
                  <a:lnTo>
                    <a:pt x="73333" y="119502"/>
                  </a:lnTo>
                  <a:lnTo>
                    <a:pt x="64166" y="120000"/>
                  </a:lnTo>
                  <a:lnTo>
                    <a:pt x="56666" y="120000"/>
                  </a:lnTo>
                  <a:lnTo>
                    <a:pt x="49166" y="119502"/>
                  </a:lnTo>
                  <a:lnTo>
                    <a:pt x="41666" y="117012"/>
                  </a:lnTo>
                  <a:lnTo>
                    <a:pt x="35833" y="114522"/>
                  </a:lnTo>
                  <a:lnTo>
                    <a:pt x="30000" y="111037"/>
                  </a:lnTo>
                  <a:lnTo>
                    <a:pt x="25833" y="107053"/>
                  </a:lnTo>
                  <a:lnTo>
                    <a:pt x="20833" y="102572"/>
                  </a:lnTo>
                  <a:lnTo>
                    <a:pt x="16666" y="97095"/>
                  </a:lnTo>
                  <a:lnTo>
                    <a:pt x="12500" y="92116"/>
                  </a:lnTo>
                  <a:lnTo>
                    <a:pt x="6666" y="79668"/>
                  </a:lnTo>
                  <a:lnTo>
                    <a:pt x="2500" y="67219"/>
                  </a:lnTo>
                  <a:lnTo>
                    <a:pt x="0" y="54771"/>
                  </a:lnTo>
                  <a:lnTo>
                    <a:pt x="0" y="53278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4" name="Google Shape;754;p26"/>
            <p:cNvSpPr/>
            <p:nvPr/>
          </p:nvSpPr>
          <p:spPr>
            <a:xfrm>
              <a:off x="4676" y="3118"/>
              <a:ext cx="162" cy="255"/>
            </a:xfrm>
            <a:custGeom>
              <a:rect b="b" l="l" r="r" t="t"/>
              <a:pathLst>
                <a:path extrusionOk="0" h="120000" w="120000">
                  <a:moveTo>
                    <a:pt x="1481" y="55529"/>
                  </a:moveTo>
                  <a:lnTo>
                    <a:pt x="1481" y="55529"/>
                  </a:lnTo>
                  <a:lnTo>
                    <a:pt x="5185" y="68705"/>
                  </a:lnTo>
                  <a:lnTo>
                    <a:pt x="9629" y="81411"/>
                  </a:lnTo>
                  <a:lnTo>
                    <a:pt x="11851" y="88000"/>
                  </a:lnTo>
                  <a:lnTo>
                    <a:pt x="14814" y="94588"/>
                  </a:lnTo>
                  <a:lnTo>
                    <a:pt x="18518" y="100235"/>
                  </a:lnTo>
                  <a:lnTo>
                    <a:pt x="23703" y="106352"/>
                  </a:lnTo>
                  <a:lnTo>
                    <a:pt x="23703" y="106352"/>
                  </a:lnTo>
                  <a:lnTo>
                    <a:pt x="28888" y="110117"/>
                  </a:lnTo>
                  <a:lnTo>
                    <a:pt x="34074" y="113411"/>
                  </a:lnTo>
                  <a:lnTo>
                    <a:pt x="39259" y="116235"/>
                  </a:lnTo>
                  <a:lnTo>
                    <a:pt x="45925" y="118117"/>
                  </a:lnTo>
                  <a:lnTo>
                    <a:pt x="51851" y="119529"/>
                  </a:lnTo>
                  <a:lnTo>
                    <a:pt x="59259" y="120000"/>
                  </a:lnTo>
                  <a:lnTo>
                    <a:pt x="66666" y="120000"/>
                  </a:lnTo>
                  <a:lnTo>
                    <a:pt x="74814" y="119529"/>
                  </a:lnTo>
                  <a:lnTo>
                    <a:pt x="74814" y="119529"/>
                  </a:lnTo>
                  <a:lnTo>
                    <a:pt x="75555" y="118588"/>
                  </a:lnTo>
                  <a:lnTo>
                    <a:pt x="77777" y="118117"/>
                  </a:lnTo>
                  <a:lnTo>
                    <a:pt x="78518" y="115294"/>
                  </a:lnTo>
                  <a:lnTo>
                    <a:pt x="78518" y="115294"/>
                  </a:lnTo>
                  <a:lnTo>
                    <a:pt x="80000" y="97882"/>
                  </a:lnTo>
                  <a:lnTo>
                    <a:pt x="80000" y="97882"/>
                  </a:lnTo>
                  <a:lnTo>
                    <a:pt x="80740" y="98352"/>
                  </a:lnTo>
                  <a:lnTo>
                    <a:pt x="83703" y="98352"/>
                  </a:lnTo>
                  <a:lnTo>
                    <a:pt x="91111" y="98352"/>
                  </a:lnTo>
                  <a:lnTo>
                    <a:pt x="100740" y="96941"/>
                  </a:lnTo>
                  <a:lnTo>
                    <a:pt x="105925" y="95529"/>
                  </a:lnTo>
                  <a:lnTo>
                    <a:pt x="105925" y="95529"/>
                  </a:lnTo>
                  <a:lnTo>
                    <a:pt x="107407" y="94588"/>
                  </a:lnTo>
                  <a:lnTo>
                    <a:pt x="108888" y="93176"/>
                  </a:lnTo>
                  <a:lnTo>
                    <a:pt x="107407" y="91294"/>
                  </a:lnTo>
                  <a:lnTo>
                    <a:pt x="106666" y="89882"/>
                  </a:lnTo>
                  <a:lnTo>
                    <a:pt x="106666" y="89882"/>
                  </a:lnTo>
                  <a:lnTo>
                    <a:pt x="95555" y="80000"/>
                  </a:lnTo>
                  <a:lnTo>
                    <a:pt x="83703" y="69647"/>
                  </a:lnTo>
                  <a:lnTo>
                    <a:pt x="83703" y="69647"/>
                  </a:lnTo>
                  <a:lnTo>
                    <a:pt x="88888" y="67294"/>
                  </a:lnTo>
                  <a:lnTo>
                    <a:pt x="94074" y="65411"/>
                  </a:lnTo>
                  <a:lnTo>
                    <a:pt x="104444" y="62117"/>
                  </a:lnTo>
                  <a:lnTo>
                    <a:pt x="109629" y="60235"/>
                  </a:lnTo>
                  <a:lnTo>
                    <a:pt x="114814" y="57882"/>
                  </a:lnTo>
                  <a:lnTo>
                    <a:pt x="117777" y="55058"/>
                  </a:lnTo>
                  <a:lnTo>
                    <a:pt x="120000" y="51294"/>
                  </a:lnTo>
                  <a:lnTo>
                    <a:pt x="120000" y="51294"/>
                  </a:lnTo>
                  <a:lnTo>
                    <a:pt x="120000" y="49882"/>
                  </a:lnTo>
                  <a:lnTo>
                    <a:pt x="120000" y="48470"/>
                  </a:lnTo>
                  <a:lnTo>
                    <a:pt x="117037" y="47058"/>
                  </a:lnTo>
                  <a:lnTo>
                    <a:pt x="117037" y="47058"/>
                  </a:lnTo>
                  <a:lnTo>
                    <a:pt x="112592" y="45176"/>
                  </a:lnTo>
                  <a:lnTo>
                    <a:pt x="109629" y="42352"/>
                  </a:lnTo>
                  <a:lnTo>
                    <a:pt x="107407" y="40470"/>
                  </a:lnTo>
                  <a:lnTo>
                    <a:pt x="105925" y="38117"/>
                  </a:lnTo>
                  <a:lnTo>
                    <a:pt x="104444" y="32470"/>
                  </a:lnTo>
                  <a:lnTo>
                    <a:pt x="104444" y="26823"/>
                  </a:lnTo>
                  <a:lnTo>
                    <a:pt x="106666" y="20705"/>
                  </a:lnTo>
                  <a:lnTo>
                    <a:pt x="109629" y="15058"/>
                  </a:lnTo>
                  <a:lnTo>
                    <a:pt x="114814" y="4705"/>
                  </a:lnTo>
                  <a:lnTo>
                    <a:pt x="114814" y="4705"/>
                  </a:lnTo>
                  <a:lnTo>
                    <a:pt x="114814" y="1882"/>
                  </a:lnTo>
                  <a:lnTo>
                    <a:pt x="114074" y="470"/>
                  </a:lnTo>
                  <a:lnTo>
                    <a:pt x="111111" y="0"/>
                  </a:lnTo>
                  <a:lnTo>
                    <a:pt x="107407" y="0"/>
                  </a:lnTo>
                  <a:lnTo>
                    <a:pt x="107407" y="0"/>
                  </a:lnTo>
                  <a:lnTo>
                    <a:pt x="91111" y="3294"/>
                  </a:lnTo>
                  <a:lnTo>
                    <a:pt x="75555" y="7529"/>
                  </a:lnTo>
                  <a:lnTo>
                    <a:pt x="61481" y="13647"/>
                  </a:lnTo>
                  <a:lnTo>
                    <a:pt x="48148" y="20235"/>
                  </a:lnTo>
                  <a:lnTo>
                    <a:pt x="35555" y="26823"/>
                  </a:lnTo>
                  <a:lnTo>
                    <a:pt x="22962" y="34823"/>
                  </a:lnTo>
                  <a:lnTo>
                    <a:pt x="11851" y="43294"/>
                  </a:lnTo>
                  <a:lnTo>
                    <a:pt x="1481" y="51764"/>
                  </a:lnTo>
                  <a:lnTo>
                    <a:pt x="1481" y="51764"/>
                  </a:lnTo>
                  <a:lnTo>
                    <a:pt x="0" y="53647"/>
                  </a:lnTo>
                  <a:lnTo>
                    <a:pt x="1481" y="55529"/>
                  </a:lnTo>
                  <a:lnTo>
                    <a:pt x="1481" y="55529"/>
                  </a:lnTo>
                  <a:close/>
                  <a:moveTo>
                    <a:pt x="13333" y="54588"/>
                  </a:moveTo>
                  <a:lnTo>
                    <a:pt x="13333" y="54588"/>
                  </a:lnTo>
                  <a:lnTo>
                    <a:pt x="22222" y="47058"/>
                  </a:lnTo>
                  <a:lnTo>
                    <a:pt x="31111" y="40470"/>
                  </a:lnTo>
                  <a:lnTo>
                    <a:pt x="41481" y="33882"/>
                  </a:lnTo>
                  <a:lnTo>
                    <a:pt x="51851" y="28235"/>
                  </a:lnTo>
                  <a:lnTo>
                    <a:pt x="62962" y="22117"/>
                  </a:lnTo>
                  <a:lnTo>
                    <a:pt x="74814" y="17411"/>
                  </a:lnTo>
                  <a:lnTo>
                    <a:pt x="87407" y="13176"/>
                  </a:lnTo>
                  <a:lnTo>
                    <a:pt x="100740" y="9882"/>
                  </a:lnTo>
                  <a:lnTo>
                    <a:pt x="100740" y="9882"/>
                  </a:lnTo>
                  <a:lnTo>
                    <a:pt x="95555" y="20705"/>
                  </a:lnTo>
                  <a:lnTo>
                    <a:pt x="93333" y="26823"/>
                  </a:lnTo>
                  <a:lnTo>
                    <a:pt x="93333" y="32000"/>
                  </a:lnTo>
                  <a:lnTo>
                    <a:pt x="93333" y="37176"/>
                  </a:lnTo>
                  <a:lnTo>
                    <a:pt x="96296" y="42352"/>
                  </a:lnTo>
                  <a:lnTo>
                    <a:pt x="100740" y="47058"/>
                  </a:lnTo>
                  <a:lnTo>
                    <a:pt x="106666" y="51764"/>
                  </a:lnTo>
                  <a:lnTo>
                    <a:pt x="106666" y="51764"/>
                  </a:lnTo>
                  <a:lnTo>
                    <a:pt x="103703" y="53647"/>
                  </a:lnTo>
                  <a:lnTo>
                    <a:pt x="99259" y="55529"/>
                  </a:lnTo>
                  <a:lnTo>
                    <a:pt x="90370" y="58823"/>
                  </a:lnTo>
                  <a:lnTo>
                    <a:pt x="80000" y="63058"/>
                  </a:lnTo>
                  <a:lnTo>
                    <a:pt x="74814" y="64000"/>
                  </a:lnTo>
                  <a:lnTo>
                    <a:pt x="71851" y="66823"/>
                  </a:lnTo>
                  <a:lnTo>
                    <a:pt x="71851" y="66823"/>
                  </a:lnTo>
                  <a:lnTo>
                    <a:pt x="70370" y="68235"/>
                  </a:lnTo>
                  <a:lnTo>
                    <a:pt x="70370" y="69647"/>
                  </a:lnTo>
                  <a:lnTo>
                    <a:pt x="70370" y="70588"/>
                  </a:lnTo>
                  <a:lnTo>
                    <a:pt x="71851" y="72000"/>
                  </a:lnTo>
                  <a:lnTo>
                    <a:pt x="71851" y="72000"/>
                  </a:lnTo>
                  <a:lnTo>
                    <a:pt x="82222" y="81411"/>
                  </a:lnTo>
                  <a:lnTo>
                    <a:pt x="92592" y="89882"/>
                  </a:lnTo>
                  <a:lnTo>
                    <a:pt x="92592" y="89882"/>
                  </a:lnTo>
                  <a:lnTo>
                    <a:pt x="85185" y="90352"/>
                  </a:lnTo>
                  <a:lnTo>
                    <a:pt x="77777" y="90352"/>
                  </a:lnTo>
                  <a:lnTo>
                    <a:pt x="74814" y="91294"/>
                  </a:lnTo>
                  <a:lnTo>
                    <a:pt x="71851" y="91764"/>
                  </a:lnTo>
                  <a:lnTo>
                    <a:pt x="69629" y="93176"/>
                  </a:lnTo>
                  <a:lnTo>
                    <a:pt x="68148" y="95058"/>
                  </a:lnTo>
                  <a:lnTo>
                    <a:pt x="68148" y="95058"/>
                  </a:lnTo>
                  <a:lnTo>
                    <a:pt x="67407" y="99764"/>
                  </a:lnTo>
                  <a:lnTo>
                    <a:pt x="66666" y="103529"/>
                  </a:lnTo>
                  <a:lnTo>
                    <a:pt x="66666" y="112941"/>
                  </a:lnTo>
                  <a:lnTo>
                    <a:pt x="66666" y="112941"/>
                  </a:lnTo>
                  <a:lnTo>
                    <a:pt x="59259" y="112941"/>
                  </a:lnTo>
                  <a:lnTo>
                    <a:pt x="51851" y="112000"/>
                  </a:lnTo>
                  <a:lnTo>
                    <a:pt x="45925" y="110117"/>
                  </a:lnTo>
                  <a:lnTo>
                    <a:pt x="40740" y="107764"/>
                  </a:lnTo>
                  <a:lnTo>
                    <a:pt x="36296" y="104941"/>
                  </a:lnTo>
                  <a:lnTo>
                    <a:pt x="32592" y="101176"/>
                  </a:lnTo>
                  <a:lnTo>
                    <a:pt x="28888" y="96941"/>
                  </a:lnTo>
                  <a:lnTo>
                    <a:pt x="25925" y="92235"/>
                  </a:lnTo>
                  <a:lnTo>
                    <a:pt x="22222" y="82823"/>
                  </a:lnTo>
                  <a:lnTo>
                    <a:pt x="18518" y="72000"/>
                  </a:lnTo>
                  <a:lnTo>
                    <a:pt x="13333" y="54588"/>
                  </a:lnTo>
                  <a:lnTo>
                    <a:pt x="13333" y="5458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5" name="Google Shape;755;p26"/>
            <p:cNvSpPr/>
            <p:nvPr/>
          </p:nvSpPr>
          <p:spPr>
            <a:xfrm>
              <a:off x="4262" y="3331"/>
              <a:ext cx="331" cy="149"/>
            </a:xfrm>
            <a:custGeom>
              <a:rect b="b" l="l" r="r" t="t"/>
              <a:pathLst>
                <a:path extrusionOk="0" h="120000" w="120000">
                  <a:moveTo>
                    <a:pt x="0" y="5637"/>
                  </a:moveTo>
                  <a:lnTo>
                    <a:pt x="0" y="5637"/>
                  </a:lnTo>
                  <a:lnTo>
                    <a:pt x="0" y="18523"/>
                  </a:lnTo>
                  <a:lnTo>
                    <a:pt x="362" y="30604"/>
                  </a:lnTo>
                  <a:lnTo>
                    <a:pt x="1450" y="41879"/>
                  </a:lnTo>
                  <a:lnTo>
                    <a:pt x="3625" y="53154"/>
                  </a:lnTo>
                  <a:lnTo>
                    <a:pt x="5438" y="62013"/>
                  </a:lnTo>
                  <a:lnTo>
                    <a:pt x="8700" y="70872"/>
                  </a:lnTo>
                  <a:lnTo>
                    <a:pt x="11601" y="79731"/>
                  </a:lnTo>
                  <a:lnTo>
                    <a:pt x="15226" y="87785"/>
                  </a:lnTo>
                  <a:lnTo>
                    <a:pt x="19214" y="94228"/>
                  </a:lnTo>
                  <a:lnTo>
                    <a:pt x="23927" y="99865"/>
                  </a:lnTo>
                  <a:lnTo>
                    <a:pt x="28277" y="105503"/>
                  </a:lnTo>
                  <a:lnTo>
                    <a:pt x="32990" y="110335"/>
                  </a:lnTo>
                  <a:lnTo>
                    <a:pt x="38066" y="113557"/>
                  </a:lnTo>
                  <a:lnTo>
                    <a:pt x="43504" y="116778"/>
                  </a:lnTo>
                  <a:lnTo>
                    <a:pt x="48580" y="118389"/>
                  </a:lnTo>
                  <a:lnTo>
                    <a:pt x="54018" y="120000"/>
                  </a:lnTo>
                  <a:lnTo>
                    <a:pt x="59818" y="120000"/>
                  </a:lnTo>
                  <a:lnTo>
                    <a:pt x="65256" y="120000"/>
                  </a:lnTo>
                  <a:lnTo>
                    <a:pt x="70694" y="119194"/>
                  </a:lnTo>
                  <a:lnTo>
                    <a:pt x="75770" y="116778"/>
                  </a:lnTo>
                  <a:lnTo>
                    <a:pt x="81570" y="113557"/>
                  </a:lnTo>
                  <a:lnTo>
                    <a:pt x="86646" y="110335"/>
                  </a:lnTo>
                  <a:lnTo>
                    <a:pt x="91722" y="105503"/>
                  </a:lnTo>
                  <a:lnTo>
                    <a:pt x="96072" y="99865"/>
                  </a:lnTo>
                  <a:lnTo>
                    <a:pt x="100785" y="94228"/>
                  </a:lnTo>
                  <a:lnTo>
                    <a:pt x="104773" y="87785"/>
                  </a:lnTo>
                  <a:lnTo>
                    <a:pt x="108398" y="79731"/>
                  </a:lnTo>
                  <a:lnTo>
                    <a:pt x="111299" y="70872"/>
                  </a:lnTo>
                  <a:lnTo>
                    <a:pt x="114199" y="61208"/>
                  </a:lnTo>
                  <a:lnTo>
                    <a:pt x="116737" y="50738"/>
                  </a:lnTo>
                  <a:lnTo>
                    <a:pt x="118187" y="39463"/>
                  </a:lnTo>
                  <a:lnTo>
                    <a:pt x="120000" y="27382"/>
                  </a:lnTo>
                  <a:lnTo>
                    <a:pt x="120000" y="27382"/>
                  </a:lnTo>
                  <a:lnTo>
                    <a:pt x="120000" y="23355"/>
                  </a:lnTo>
                  <a:lnTo>
                    <a:pt x="119274" y="21744"/>
                  </a:lnTo>
                  <a:lnTo>
                    <a:pt x="118187" y="20134"/>
                  </a:lnTo>
                  <a:lnTo>
                    <a:pt x="117462" y="19328"/>
                  </a:lnTo>
                  <a:lnTo>
                    <a:pt x="116374" y="19328"/>
                  </a:lnTo>
                  <a:lnTo>
                    <a:pt x="115287" y="20134"/>
                  </a:lnTo>
                  <a:lnTo>
                    <a:pt x="114199" y="22550"/>
                  </a:lnTo>
                  <a:lnTo>
                    <a:pt x="113836" y="24966"/>
                  </a:lnTo>
                  <a:lnTo>
                    <a:pt x="113836" y="24966"/>
                  </a:lnTo>
                  <a:lnTo>
                    <a:pt x="112749" y="36241"/>
                  </a:lnTo>
                  <a:lnTo>
                    <a:pt x="111299" y="45906"/>
                  </a:lnTo>
                  <a:lnTo>
                    <a:pt x="109123" y="55570"/>
                  </a:lnTo>
                  <a:lnTo>
                    <a:pt x="106223" y="62818"/>
                  </a:lnTo>
                  <a:lnTo>
                    <a:pt x="103685" y="70872"/>
                  </a:lnTo>
                  <a:lnTo>
                    <a:pt x="100060" y="77315"/>
                  </a:lnTo>
                  <a:lnTo>
                    <a:pt x="96435" y="84563"/>
                  </a:lnTo>
                  <a:lnTo>
                    <a:pt x="92447" y="90201"/>
                  </a:lnTo>
                  <a:lnTo>
                    <a:pt x="88459" y="94228"/>
                  </a:lnTo>
                  <a:lnTo>
                    <a:pt x="84108" y="99060"/>
                  </a:lnTo>
                  <a:lnTo>
                    <a:pt x="79395" y="101476"/>
                  </a:lnTo>
                  <a:lnTo>
                    <a:pt x="74682" y="104697"/>
                  </a:lnTo>
                  <a:lnTo>
                    <a:pt x="69969" y="105503"/>
                  </a:lnTo>
                  <a:lnTo>
                    <a:pt x="64894" y="107114"/>
                  </a:lnTo>
                  <a:lnTo>
                    <a:pt x="59818" y="107919"/>
                  </a:lnTo>
                  <a:lnTo>
                    <a:pt x="55105" y="107114"/>
                  </a:lnTo>
                  <a:lnTo>
                    <a:pt x="50030" y="105503"/>
                  </a:lnTo>
                  <a:lnTo>
                    <a:pt x="44954" y="104697"/>
                  </a:lnTo>
                  <a:lnTo>
                    <a:pt x="40604" y="101476"/>
                  </a:lnTo>
                  <a:lnTo>
                    <a:pt x="35891" y="99060"/>
                  </a:lnTo>
                  <a:lnTo>
                    <a:pt x="31178" y="94228"/>
                  </a:lnTo>
                  <a:lnTo>
                    <a:pt x="27190" y="90201"/>
                  </a:lnTo>
                  <a:lnTo>
                    <a:pt x="23202" y="84563"/>
                  </a:lnTo>
                  <a:lnTo>
                    <a:pt x="19577" y="78926"/>
                  </a:lnTo>
                  <a:lnTo>
                    <a:pt x="16676" y="71677"/>
                  </a:lnTo>
                  <a:lnTo>
                    <a:pt x="13776" y="65234"/>
                  </a:lnTo>
                  <a:lnTo>
                    <a:pt x="11238" y="57181"/>
                  </a:lnTo>
                  <a:lnTo>
                    <a:pt x="9063" y="48322"/>
                  </a:lnTo>
                  <a:lnTo>
                    <a:pt x="7613" y="39463"/>
                  </a:lnTo>
                  <a:lnTo>
                    <a:pt x="6525" y="28993"/>
                  </a:lnTo>
                  <a:lnTo>
                    <a:pt x="6163" y="19328"/>
                  </a:lnTo>
                  <a:lnTo>
                    <a:pt x="6163" y="8053"/>
                  </a:lnTo>
                  <a:lnTo>
                    <a:pt x="6163" y="8053"/>
                  </a:lnTo>
                  <a:lnTo>
                    <a:pt x="6163" y="4832"/>
                  </a:lnTo>
                  <a:lnTo>
                    <a:pt x="5438" y="2416"/>
                  </a:lnTo>
                  <a:lnTo>
                    <a:pt x="4712" y="1610"/>
                  </a:lnTo>
                  <a:lnTo>
                    <a:pt x="3625" y="0"/>
                  </a:lnTo>
                  <a:lnTo>
                    <a:pt x="2537" y="0"/>
                  </a:lnTo>
                  <a:lnTo>
                    <a:pt x="1450" y="1610"/>
                  </a:lnTo>
                  <a:lnTo>
                    <a:pt x="362" y="3221"/>
                  </a:lnTo>
                  <a:lnTo>
                    <a:pt x="0" y="5637"/>
                  </a:lnTo>
                  <a:lnTo>
                    <a:pt x="0" y="56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6" name="Google Shape;756;p26"/>
            <p:cNvSpPr/>
            <p:nvPr/>
          </p:nvSpPr>
          <p:spPr>
            <a:xfrm>
              <a:off x="4340" y="3261"/>
              <a:ext cx="39" cy="41"/>
            </a:xfrm>
            <a:custGeom>
              <a:rect b="b" l="l" r="r" t="t"/>
              <a:pathLst>
                <a:path extrusionOk="0" h="120000" w="120000">
                  <a:moveTo>
                    <a:pt x="120000" y="61463"/>
                  </a:moveTo>
                  <a:lnTo>
                    <a:pt x="120000" y="61463"/>
                  </a:lnTo>
                  <a:lnTo>
                    <a:pt x="110769" y="87804"/>
                  </a:lnTo>
                  <a:lnTo>
                    <a:pt x="98461" y="108292"/>
                  </a:lnTo>
                  <a:lnTo>
                    <a:pt x="83076" y="114146"/>
                  </a:lnTo>
                  <a:lnTo>
                    <a:pt x="55384" y="120000"/>
                  </a:lnTo>
                  <a:lnTo>
                    <a:pt x="55384" y="120000"/>
                  </a:lnTo>
                  <a:lnTo>
                    <a:pt x="33846" y="114146"/>
                  </a:lnTo>
                  <a:lnTo>
                    <a:pt x="18461" y="102439"/>
                  </a:lnTo>
                  <a:lnTo>
                    <a:pt x="3076" y="81951"/>
                  </a:lnTo>
                  <a:lnTo>
                    <a:pt x="0" y="58536"/>
                  </a:lnTo>
                  <a:lnTo>
                    <a:pt x="0" y="58536"/>
                  </a:lnTo>
                  <a:lnTo>
                    <a:pt x="3076" y="35121"/>
                  </a:lnTo>
                  <a:lnTo>
                    <a:pt x="21538" y="17560"/>
                  </a:lnTo>
                  <a:lnTo>
                    <a:pt x="40000" y="5853"/>
                  </a:lnTo>
                  <a:lnTo>
                    <a:pt x="64615" y="0"/>
                  </a:lnTo>
                  <a:lnTo>
                    <a:pt x="64615" y="0"/>
                  </a:lnTo>
                  <a:lnTo>
                    <a:pt x="86153" y="8780"/>
                  </a:lnTo>
                  <a:lnTo>
                    <a:pt x="104615" y="20487"/>
                  </a:lnTo>
                  <a:lnTo>
                    <a:pt x="116923" y="40975"/>
                  </a:lnTo>
                  <a:lnTo>
                    <a:pt x="120000" y="61463"/>
                  </a:lnTo>
                  <a:lnTo>
                    <a:pt x="120000" y="614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7" name="Google Shape;757;p26"/>
            <p:cNvSpPr/>
            <p:nvPr/>
          </p:nvSpPr>
          <p:spPr>
            <a:xfrm>
              <a:off x="4491" y="3273"/>
              <a:ext cx="40" cy="40"/>
            </a:xfrm>
            <a:custGeom>
              <a:rect b="b" l="l" r="r" t="t"/>
              <a:pathLst>
                <a:path extrusionOk="0" h="120000" w="120000">
                  <a:moveTo>
                    <a:pt x="120000" y="66000"/>
                  </a:moveTo>
                  <a:lnTo>
                    <a:pt x="120000" y="66000"/>
                  </a:lnTo>
                  <a:lnTo>
                    <a:pt x="117000" y="75000"/>
                  </a:lnTo>
                  <a:lnTo>
                    <a:pt x="111000" y="87000"/>
                  </a:lnTo>
                  <a:lnTo>
                    <a:pt x="99000" y="108000"/>
                  </a:lnTo>
                  <a:lnTo>
                    <a:pt x="78000" y="117000"/>
                  </a:lnTo>
                  <a:lnTo>
                    <a:pt x="57000" y="120000"/>
                  </a:lnTo>
                  <a:lnTo>
                    <a:pt x="57000" y="120000"/>
                  </a:lnTo>
                  <a:lnTo>
                    <a:pt x="33000" y="117000"/>
                  </a:lnTo>
                  <a:lnTo>
                    <a:pt x="12000" y="102000"/>
                  </a:lnTo>
                  <a:lnTo>
                    <a:pt x="3000" y="81000"/>
                  </a:lnTo>
                  <a:lnTo>
                    <a:pt x="0" y="69000"/>
                  </a:lnTo>
                  <a:lnTo>
                    <a:pt x="0" y="57000"/>
                  </a:lnTo>
                  <a:lnTo>
                    <a:pt x="0" y="57000"/>
                  </a:lnTo>
                  <a:lnTo>
                    <a:pt x="0" y="45000"/>
                  </a:lnTo>
                  <a:lnTo>
                    <a:pt x="3000" y="36000"/>
                  </a:lnTo>
                  <a:lnTo>
                    <a:pt x="15000" y="15000"/>
                  </a:lnTo>
                  <a:lnTo>
                    <a:pt x="36000" y="3000"/>
                  </a:lnTo>
                  <a:lnTo>
                    <a:pt x="63000" y="0"/>
                  </a:lnTo>
                  <a:lnTo>
                    <a:pt x="63000" y="0"/>
                  </a:lnTo>
                  <a:lnTo>
                    <a:pt x="87000" y="6000"/>
                  </a:lnTo>
                  <a:lnTo>
                    <a:pt x="105000" y="21000"/>
                  </a:lnTo>
                  <a:lnTo>
                    <a:pt x="117000" y="42000"/>
                  </a:lnTo>
                  <a:lnTo>
                    <a:pt x="120000" y="66000"/>
                  </a:lnTo>
                  <a:lnTo>
                    <a:pt x="120000" y="66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8" name="Google Shape;758;p26"/>
            <p:cNvSpPr/>
            <p:nvPr/>
          </p:nvSpPr>
          <p:spPr>
            <a:xfrm>
              <a:off x="4219" y="3264"/>
              <a:ext cx="69" cy="59"/>
            </a:xfrm>
            <a:custGeom>
              <a:rect b="b" l="l" r="r" t="t"/>
              <a:pathLst>
                <a:path extrusionOk="0" h="120000" w="120000">
                  <a:moveTo>
                    <a:pt x="120000" y="63050"/>
                  </a:moveTo>
                  <a:lnTo>
                    <a:pt x="120000" y="63050"/>
                  </a:lnTo>
                  <a:lnTo>
                    <a:pt x="118260" y="77288"/>
                  </a:lnTo>
                  <a:lnTo>
                    <a:pt x="116521" y="85423"/>
                  </a:lnTo>
                  <a:lnTo>
                    <a:pt x="109565" y="97627"/>
                  </a:lnTo>
                  <a:lnTo>
                    <a:pt x="100869" y="105762"/>
                  </a:lnTo>
                  <a:lnTo>
                    <a:pt x="92173" y="111864"/>
                  </a:lnTo>
                  <a:lnTo>
                    <a:pt x="81739" y="115932"/>
                  </a:lnTo>
                  <a:lnTo>
                    <a:pt x="69565" y="120000"/>
                  </a:lnTo>
                  <a:lnTo>
                    <a:pt x="57391" y="120000"/>
                  </a:lnTo>
                  <a:lnTo>
                    <a:pt x="57391" y="120000"/>
                  </a:lnTo>
                  <a:lnTo>
                    <a:pt x="45217" y="120000"/>
                  </a:lnTo>
                  <a:lnTo>
                    <a:pt x="36521" y="113898"/>
                  </a:lnTo>
                  <a:lnTo>
                    <a:pt x="24347" y="107796"/>
                  </a:lnTo>
                  <a:lnTo>
                    <a:pt x="15652" y="99661"/>
                  </a:lnTo>
                  <a:lnTo>
                    <a:pt x="8695" y="91525"/>
                  </a:lnTo>
                  <a:lnTo>
                    <a:pt x="5217" y="79322"/>
                  </a:lnTo>
                  <a:lnTo>
                    <a:pt x="1739" y="69152"/>
                  </a:lnTo>
                  <a:lnTo>
                    <a:pt x="0" y="56949"/>
                  </a:lnTo>
                  <a:lnTo>
                    <a:pt x="0" y="56949"/>
                  </a:lnTo>
                  <a:lnTo>
                    <a:pt x="1739" y="46779"/>
                  </a:lnTo>
                  <a:lnTo>
                    <a:pt x="6956" y="34576"/>
                  </a:lnTo>
                  <a:lnTo>
                    <a:pt x="12173" y="22372"/>
                  </a:lnTo>
                  <a:lnTo>
                    <a:pt x="19130" y="14237"/>
                  </a:lnTo>
                  <a:lnTo>
                    <a:pt x="27826" y="8135"/>
                  </a:lnTo>
                  <a:lnTo>
                    <a:pt x="38260" y="4067"/>
                  </a:lnTo>
                  <a:lnTo>
                    <a:pt x="50434" y="0"/>
                  </a:lnTo>
                  <a:lnTo>
                    <a:pt x="62608" y="0"/>
                  </a:lnTo>
                  <a:lnTo>
                    <a:pt x="62608" y="0"/>
                  </a:lnTo>
                  <a:lnTo>
                    <a:pt x="74782" y="4067"/>
                  </a:lnTo>
                  <a:lnTo>
                    <a:pt x="86956" y="6101"/>
                  </a:lnTo>
                  <a:lnTo>
                    <a:pt x="97391" y="12203"/>
                  </a:lnTo>
                  <a:lnTo>
                    <a:pt x="106086" y="20338"/>
                  </a:lnTo>
                  <a:lnTo>
                    <a:pt x="111304" y="28474"/>
                  </a:lnTo>
                  <a:lnTo>
                    <a:pt x="118260" y="40677"/>
                  </a:lnTo>
                  <a:lnTo>
                    <a:pt x="120000" y="50847"/>
                  </a:lnTo>
                  <a:lnTo>
                    <a:pt x="120000" y="63050"/>
                  </a:lnTo>
                  <a:lnTo>
                    <a:pt x="120000" y="63050"/>
                  </a:lnTo>
                  <a:close/>
                </a:path>
              </a:pathLst>
            </a:custGeom>
            <a:solidFill>
              <a:srgbClr val="FABD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9" name="Google Shape;759;p26"/>
            <p:cNvSpPr/>
            <p:nvPr/>
          </p:nvSpPr>
          <p:spPr>
            <a:xfrm>
              <a:off x="4561" y="3281"/>
              <a:ext cx="69" cy="60"/>
            </a:xfrm>
            <a:custGeom>
              <a:rect b="b" l="l" r="r" t="t"/>
              <a:pathLst>
                <a:path extrusionOk="0" h="120000" w="120000">
                  <a:moveTo>
                    <a:pt x="120000" y="64000"/>
                  </a:moveTo>
                  <a:lnTo>
                    <a:pt x="120000" y="64000"/>
                  </a:lnTo>
                  <a:lnTo>
                    <a:pt x="118260" y="76000"/>
                  </a:lnTo>
                  <a:lnTo>
                    <a:pt x="113043" y="86000"/>
                  </a:lnTo>
                  <a:lnTo>
                    <a:pt x="107826" y="94000"/>
                  </a:lnTo>
                  <a:lnTo>
                    <a:pt x="100869" y="104000"/>
                  </a:lnTo>
                  <a:lnTo>
                    <a:pt x="92173" y="112000"/>
                  </a:lnTo>
                  <a:lnTo>
                    <a:pt x="81739" y="114000"/>
                  </a:lnTo>
                  <a:lnTo>
                    <a:pt x="69565" y="118000"/>
                  </a:lnTo>
                  <a:lnTo>
                    <a:pt x="57391" y="120000"/>
                  </a:lnTo>
                  <a:lnTo>
                    <a:pt x="57391" y="120000"/>
                  </a:lnTo>
                  <a:lnTo>
                    <a:pt x="45217" y="118000"/>
                  </a:lnTo>
                  <a:lnTo>
                    <a:pt x="33043" y="112000"/>
                  </a:lnTo>
                  <a:lnTo>
                    <a:pt x="22608" y="106000"/>
                  </a:lnTo>
                  <a:lnTo>
                    <a:pt x="13913" y="98000"/>
                  </a:lnTo>
                  <a:lnTo>
                    <a:pt x="8695" y="90000"/>
                  </a:lnTo>
                  <a:lnTo>
                    <a:pt x="1739" y="78000"/>
                  </a:lnTo>
                  <a:lnTo>
                    <a:pt x="0" y="66000"/>
                  </a:lnTo>
                  <a:lnTo>
                    <a:pt x="0" y="56000"/>
                  </a:lnTo>
                  <a:lnTo>
                    <a:pt x="0" y="56000"/>
                  </a:lnTo>
                  <a:lnTo>
                    <a:pt x="1739" y="44000"/>
                  </a:lnTo>
                  <a:lnTo>
                    <a:pt x="3478" y="34000"/>
                  </a:lnTo>
                  <a:lnTo>
                    <a:pt x="12173" y="22000"/>
                  </a:lnTo>
                  <a:lnTo>
                    <a:pt x="19130" y="14000"/>
                  </a:lnTo>
                  <a:lnTo>
                    <a:pt x="27826" y="8000"/>
                  </a:lnTo>
                  <a:lnTo>
                    <a:pt x="38260" y="2000"/>
                  </a:lnTo>
                  <a:lnTo>
                    <a:pt x="50434" y="0"/>
                  </a:lnTo>
                  <a:lnTo>
                    <a:pt x="62608" y="0"/>
                  </a:lnTo>
                  <a:lnTo>
                    <a:pt x="62608" y="0"/>
                  </a:lnTo>
                  <a:lnTo>
                    <a:pt x="74782" y="2000"/>
                  </a:lnTo>
                  <a:lnTo>
                    <a:pt x="86956" y="6000"/>
                  </a:lnTo>
                  <a:lnTo>
                    <a:pt x="95652" y="12000"/>
                  </a:lnTo>
                  <a:lnTo>
                    <a:pt x="104347" y="20000"/>
                  </a:lnTo>
                  <a:lnTo>
                    <a:pt x="111304" y="28000"/>
                  </a:lnTo>
                  <a:lnTo>
                    <a:pt x="116521" y="38000"/>
                  </a:lnTo>
                  <a:lnTo>
                    <a:pt x="118260" y="50000"/>
                  </a:lnTo>
                  <a:lnTo>
                    <a:pt x="120000" y="64000"/>
                  </a:lnTo>
                  <a:lnTo>
                    <a:pt x="120000" y="64000"/>
                  </a:lnTo>
                  <a:close/>
                </a:path>
              </a:pathLst>
            </a:custGeom>
            <a:solidFill>
              <a:srgbClr val="FABD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0" name="Google Shape;760;p26"/>
            <p:cNvSpPr/>
            <p:nvPr/>
          </p:nvSpPr>
          <p:spPr>
            <a:xfrm>
              <a:off x="785" y="3832"/>
              <a:ext cx="363" cy="193"/>
            </a:xfrm>
            <a:custGeom>
              <a:rect b="b" l="l" r="r" t="t"/>
              <a:pathLst>
                <a:path extrusionOk="0" h="120000" w="120000">
                  <a:moveTo>
                    <a:pt x="115371" y="1865"/>
                  </a:moveTo>
                  <a:lnTo>
                    <a:pt x="115371" y="1865"/>
                  </a:lnTo>
                  <a:lnTo>
                    <a:pt x="109752" y="12435"/>
                  </a:lnTo>
                  <a:lnTo>
                    <a:pt x="103471" y="21761"/>
                  </a:lnTo>
                  <a:lnTo>
                    <a:pt x="96859" y="30466"/>
                  </a:lnTo>
                  <a:lnTo>
                    <a:pt x="90578" y="37927"/>
                  </a:lnTo>
                  <a:lnTo>
                    <a:pt x="76694" y="52849"/>
                  </a:lnTo>
                  <a:lnTo>
                    <a:pt x="62479" y="67772"/>
                  </a:lnTo>
                  <a:lnTo>
                    <a:pt x="62479" y="67772"/>
                  </a:lnTo>
                  <a:lnTo>
                    <a:pt x="48595" y="82694"/>
                  </a:lnTo>
                  <a:lnTo>
                    <a:pt x="40991" y="89533"/>
                  </a:lnTo>
                  <a:lnTo>
                    <a:pt x="33388" y="95129"/>
                  </a:lnTo>
                  <a:lnTo>
                    <a:pt x="25785" y="100725"/>
                  </a:lnTo>
                  <a:lnTo>
                    <a:pt x="18181" y="105077"/>
                  </a:lnTo>
                  <a:lnTo>
                    <a:pt x="10247" y="108186"/>
                  </a:lnTo>
                  <a:lnTo>
                    <a:pt x="1983" y="110051"/>
                  </a:lnTo>
                  <a:lnTo>
                    <a:pt x="1983" y="110051"/>
                  </a:lnTo>
                  <a:lnTo>
                    <a:pt x="991" y="111295"/>
                  </a:lnTo>
                  <a:lnTo>
                    <a:pt x="0" y="111917"/>
                  </a:lnTo>
                  <a:lnTo>
                    <a:pt x="0" y="113782"/>
                  </a:lnTo>
                  <a:lnTo>
                    <a:pt x="0" y="115647"/>
                  </a:lnTo>
                  <a:lnTo>
                    <a:pt x="0" y="116891"/>
                  </a:lnTo>
                  <a:lnTo>
                    <a:pt x="991" y="118756"/>
                  </a:lnTo>
                  <a:lnTo>
                    <a:pt x="1983" y="120000"/>
                  </a:lnTo>
                  <a:lnTo>
                    <a:pt x="2975" y="120000"/>
                  </a:lnTo>
                  <a:lnTo>
                    <a:pt x="2975" y="120000"/>
                  </a:lnTo>
                  <a:lnTo>
                    <a:pt x="11239" y="118134"/>
                  </a:lnTo>
                  <a:lnTo>
                    <a:pt x="19504" y="114404"/>
                  </a:lnTo>
                  <a:lnTo>
                    <a:pt x="27107" y="110051"/>
                  </a:lnTo>
                  <a:lnTo>
                    <a:pt x="35041" y="103834"/>
                  </a:lnTo>
                  <a:lnTo>
                    <a:pt x="42644" y="98238"/>
                  </a:lnTo>
                  <a:lnTo>
                    <a:pt x="49917" y="91398"/>
                  </a:lnTo>
                  <a:lnTo>
                    <a:pt x="64793" y="77098"/>
                  </a:lnTo>
                  <a:lnTo>
                    <a:pt x="64793" y="77098"/>
                  </a:lnTo>
                  <a:lnTo>
                    <a:pt x="79008" y="62176"/>
                  </a:lnTo>
                  <a:lnTo>
                    <a:pt x="93223" y="46632"/>
                  </a:lnTo>
                  <a:lnTo>
                    <a:pt x="100165" y="39170"/>
                  </a:lnTo>
                  <a:lnTo>
                    <a:pt x="107107" y="29222"/>
                  </a:lnTo>
                  <a:lnTo>
                    <a:pt x="113057" y="19896"/>
                  </a:lnTo>
                  <a:lnTo>
                    <a:pt x="119008" y="9326"/>
                  </a:lnTo>
                  <a:lnTo>
                    <a:pt x="119008" y="9326"/>
                  </a:lnTo>
                  <a:lnTo>
                    <a:pt x="119669" y="8082"/>
                  </a:lnTo>
                  <a:lnTo>
                    <a:pt x="120000" y="4974"/>
                  </a:lnTo>
                  <a:lnTo>
                    <a:pt x="119669" y="3730"/>
                  </a:lnTo>
                  <a:lnTo>
                    <a:pt x="119008" y="1865"/>
                  </a:lnTo>
                  <a:lnTo>
                    <a:pt x="118016" y="621"/>
                  </a:lnTo>
                  <a:lnTo>
                    <a:pt x="117355" y="0"/>
                  </a:lnTo>
                  <a:lnTo>
                    <a:pt x="116363" y="0"/>
                  </a:lnTo>
                  <a:lnTo>
                    <a:pt x="115371" y="1865"/>
                  </a:lnTo>
                  <a:lnTo>
                    <a:pt x="115371" y="18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1" name="Google Shape;761;p26"/>
            <p:cNvSpPr/>
            <p:nvPr/>
          </p:nvSpPr>
          <p:spPr>
            <a:xfrm>
              <a:off x="713" y="3930"/>
              <a:ext cx="83" cy="92"/>
            </a:xfrm>
            <a:custGeom>
              <a:rect b="b" l="l" r="r" t="t"/>
              <a:pathLst>
                <a:path extrusionOk="0" h="120000" w="120000">
                  <a:moveTo>
                    <a:pt x="33253" y="1304"/>
                  </a:moveTo>
                  <a:lnTo>
                    <a:pt x="33253" y="1304"/>
                  </a:lnTo>
                  <a:lnTo>
                    <a:pt x="63614" y="24782"/>
                  </a:lnTo>
                  <a:lnTo>
                    <a:pt x="88192" y="46956"/>
                  </a:lnTo>
                  <a:lnTo>
                    <a:pt x="99759" y="60000"/>
                  </a:lnTo>
                  <a:lnTo>
                    <a:pt x="108433" y="71739"/>
                  </a:lnTo>
                  <a:lnTo>
                    <a:pt x="117108" y="87391"/>
                  </a:lnTo>
                  <a:lnTo>
                    <a:pt x="119999" y="103043"/>
                  </a:lnTo>
                  <a:lnTo>
                    <a:pt x="119999" y="103043"/>
                  </a:lnTo>
                  <a:lnTo>
                    <a:pt x="108433" y="114782"/>
                  </a:lnTo>
                  <a:lnTo>
                    <a:pt x="93975" y="117391"/>
                  </a:lnTo>
                  <a:lnTo>
                    <a:pt x="79518" y="120000"/>
                  </a:lnTo>
                  <a:lnTo>
                    <a:pt x="67951" y="116086"/>
                  </a:lnTo>
                  <a:lnTo>
                    <a:pt x="53493" y="110869"/>
                  </a:lnTo>
                  <a:lnTo>
                    <a:pt x="41927" y="103043"/>
                  </a:lnTo>
                  <a:lnTo>
                    <a:pt x="30361" y="92608"/>
                  </a:lnTo>
                  <a:lnTo>
                    <a:pt x="20240" y="80869"/>
                  </a:lnTo>
                  <a:lnTo>
                    <a:pt x="11566" y="69130"/>
                  </a:lnTo>
                  <a:lnTo>
                    <a:pt x="2891" y="56086"/>
                  </a:lnTo>
                  <a:lnTo>
                    <a:pt x="0" y="43043"/>
                  </a:lnTo>
                  <a:lnTo>
                    <a:pt x="0" y="30000"/>
                  </a:lnTo>
                  <a:lnTo>
                    <a:pt x="1445" y="19565"/>
                  </a:lnTo>
                  <a:lnTo>
                    <a:pt x="7228" y="10434"/>
                  </a:lnTo>
                  <a:lnTo>
                    <a:pt x="15903" y="5217"/>
                  </a:lnTo>
                  <a:lnTo>
                    <a:pt x="30361" y="0"/>
                  </a:lnTo>
                  <a:lnTo>
                    <a:pt x="33253" y="1304"/>
                  </a:lnTo>
                  <a:close/>
                </a:path>
              </a:pathLst>
            </a:custGeom>
            <a:solidFill>
              <a:srgbClr val="00A0C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2" name="Google Shape;762;p26"/>
            <p:cNvSpPr/>
            <p:nvPr/>
          </p:nvSpPr>
          <p:spPr>
            <a:xfrm>
              <a:off x="704" y="3923"/>
              <a:ext cx="101" cy="106"/>
            </a:xfrm>
            <a:custGeom>
              <a:rect b="b" l="l" r="r" t="t"/>
              <a:pathLst>
                <a:path extrusionOk="0" h="120000" w="120000">
                  <a:moveTo>
                    <a:pt x="48712" y="4528"/>
                  </a:moveTo>
                  <a:lnTo>
                    <a:pt x="48712" y="4528"/>
                  </a:lnTo>
                  <a:lnTo>
                    <a:pt x="45148" y="1132"/>
                  </a:lnTo>
                  <a:lnTo>
                    <a:pt x="41584" y="0"/>
                  </a:lnTo>
                  <a:lnTo>
                    <a:pt x="41584" y="0"/>
                  </a:lnTo>
                  <a:lnTo>
                    <a:pt x="33267" y="0"/>
                  </a:lnTo>
                  <a:lnTo>
                    <a:pt x="27326" y="0"/>
                  </a:lnTo>
                  <a:lnTo>
                    <a:pt x="19009" y="2264"/>
                  </a:lnTo>
                  <a:lnTo>
                    <a:pt x="13069" y="7924"/>
                  </a:lnTo>
                  <a:lnTo>
                    <a:pt x="8316" y="13584"/>
                  </a:lnTo>
                  <a:lnTo>
                    <a:pt x="3564" y="20377"/>
                  </a:lnTo>
                  <a:lnTo>
                    <a:pt x="2376" y="28301"/>
                  </a:lnTo>
                  <a:lnTo>
                    <a:pt x="0" y="36226"/>
                  </a:lnTo>
                  <a:lnTo>
                    <a:pt x="0" y="36226"/>
                  </a:lnTo>
                  <a:lnTo>
                    <a:pt x="0" y="45283"/>
                  </a:lnTo>
                  <a:lnTo>
                    <a:pt x="3564" y="53207"/>
                  </a:lnTo>
                  <a:lnTo>
                    <a:pt x="7128" y="63396"/>
                  </a:lnTo>
                  <a:lnTo>
                    <a:pt x="10693" y="72452"/>
                  </a:lnTo>
                  <a:lnTo>
                    <a:pt x="21386" y="88301"/>
                  </a:lnTo>
                  <a:lnTo>
                    <a:pt x="35643" y="101886"/>
                  </a:lnTo>
                  <a:lnTo>
                    <a:pt x="35643" y="101886"/>
                  </a:lnTo>
                  <a:lnTo>
                    <a:pt x="43960" y="107547"/>
                  </a:lnTo>
                  <a:lnTo>
                    <a:pt x="52277" y="112075"/>
                  </a:lnTo>
                  <a:lnTo>
                    <a:pt x="59405" y="116603"/>
                  </a:lnTo>
                  <a:lnTo>
                    <a:pt x="67722" y="120000"/>
                  </a:lnTo>
                  <a:lnTo>
                    <a:pt x="78415" y="120000"/>
                  </a:lnTo>
                  <a:lnTo>
                    <a:pt x="87920" y="120000"/>
                  </a:lnTo>
                  <a:lnTo>
                    <a:pt x="96237" y="117735"/>
                  </a:lnTo>
                  <a:lnTo>
                    <a:pt x="106930" y="113207"/>
                  </a:lnTo>
                  <a:lnTo>
                    <a:pt x="106930" y="113207"/>
                  </a:lnTo>
                  <a:lnTo>
                    <a:pt x="112871" y="108679"/>
                  </a:lnTo>
                  <a:lnTo>
                    <a:pt x="117623" y="101886"/>
                  </a:lnTo>
                  <a:lnTo>
                    <a:pt x="120000" y="93962"/>
                  </a:lnTo>
                  <a:lnTo>
                    <a:pt x="120000" y="88301"/>
                  </a:lnTo>
                  <a:lnTo>
                    <a:pt x="117623" y="80377"/>
                  </a:lnTo>
                  <a:lnTo>
                    <a:pt x="112871" y="72452"/>
                  </a:lnTo>
                  <a:lnTo>
                    <a:pt x="103366" y="56603"/>
                  </a:lnTo>
                  <a:lnTo>
                    <a:pt x="87920" y="40754"/>
                  </a:lnTo>
                  <a:lnTo>
                    <a:pt x="73663" y="24905"/>
                  </a:lnTo>
                  <a:lnTo>
                    <a:pt x="48712" y="4528"/>
                  </a:lnTo>
                  <a:lnTo>
                    <a:pt x="48712" y="4528"/>
                  </a:lnTo>
                  <a:close/>
                  <a:moveTo>
                    <a:pt x="36831" y="75849"/>
                  </a:moveTo>
                  <a:lnTo>
                    <a:pt x="36831" y="75849"/>
                  </a:lnTo>
                  <a:lnTo>
                    <a:pt x="29702" y="67924"/>
                  </a:lnTo>
                  <a:lnTo>
                    <a:pt x="24950" y="57735"/>
                  </a:lnTo>
                  <a:lnTo>
                    <a:pt x="21386" y="49811"/>
                  </a:lnTo>
                  <a:lnTo>
                    <a:pt x="20198" y="40754"/>
                  </a:lnTo>
                  <a:lnTo>
                    <a:pt x="20198" y="40754"/>
                  </a:lnTo>
                  <a:lnTo>
                    <a:pt x="20198" y="32830"/>
                  </a:lnTo>
                  <a:lnTo>
                    <a:pt x="23762" y="24905"/>
                  </a:lnTo>
                  <a:lnTo>
                    <a:pt x="24950" y="21509"/>
                  </a:lnTo>
                  <a:lnTo>
                    <a:pt x="27326" y="18113"/>
                  </a:lnTo>
                  <a:lnTo>
                    <a:pt x="29702" y="16981"/>
                  </a:lnTo>
                  <a:lnTo>
                    <a:pt x="35643" y="16981"/>
                  </a:lnTo>
                  <a:lnTo>
                    <a:pt x="35643" y="16981"/>
                  </a:lnTo>
                  <a:lnTo>
                    <a:pt x="54653" y="33962"/>
                  </a:lnTo>
                  <a:lnTo>
                    <a:pt x="73663" y="52075"/>
                  </a:lnTo>
                  <a:lnTo>
                    <a:pt x="81980" y="61132"/>
                  </a:lnTo>
                  <a:lnTo>
                    <a:pt x="87920" y="72452"/>
                  </a:lnTo>
                  <a:lnTo>
                    <a:pt x="95049" y="83773"/>
                  </a:lnTo>
                  <a:lnTo>
                    <a:pt x="99801" y="93962"/>
                  </a:lnTo>
                  <a:lnTo>
                    <a:pt x="99801" y="93962"/>
                  </a:lnTo>
                  <a:lnTo>
                    <a:pt x="91485" y="99622"/>
                  </a:lnTo>
                  <a:lnTo>
                    <a:pt x="81980" y="100754"/>
                  </a:lnTo>
                  <a:lnTo>
                    <a:pt x="73663" y="100754"/>
                  </a:lnTo>
                  <a:lnTo>
                    <a:pt x="65346" y="97358"/>
                  </a:lnTo>
                  <a:lnTo>
                    <a:pt x="57029" y="93962"/>
                  </a:lnTo>
                  <a:lnTo>
                    <a:pt x="49900" y="88301"/>
                  </a:lnTo>
                  <a:lnTo>
                    <a:pt x="41584" y="81509"/>
                  </a:lnTo>
                  <a:lnTo>
                    <a:pt x="36831" y="75849"/>
                  </a:lnTo>
                  <a:lnTo>
                    <a:pt x="36831" y="758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3" name="Google Shape;763;p26"/>
            <p:cNvSpPr/>
            <p:nvPr/>
          </p:nvSpPr>
          <p:spPr>
            <a:xfrm>
              <a:off x="916" y="3939"/>
              <a:ext cx="391" cy="126"/>
            </a:xfrm>
            <a:custGeom>
              <a:rect b="b" l="l" r="r" t="t"/>
              <a:pathLst>
                <a:path extrusionOk="0" h="120000" w="120000">
                  <a:moveTo>
                    <a:pt x="116010" y="1904"/>
                  </a:moveTo>
                  <a:lnTo>
                    <a:pt x="116010" y="1904"/>
                  </a:lnTo>
                  <a:lnTo>
                    <a:pt x="110179" y="15238"/>
                  </a:lnTo>
                  <a:lnTo>
                    <a:pt x="103734" y="25714"/>
                  </a:lnTo>
                  <a:lnTo>
                    <a:pt x="96982" y="35238"/>
                  </a:lnTo>
                  <a:lnTo>
                    <a:pt x="89923" y="42857"/>
                  </a:lnTo>
                  <a:lnTo>
                    <a:pt x="75805" y="59047"/>
                  </a:lnTo>
                  <a:lnTo>
                    <a:pt x="61687" y="72380"/>
                  </a:lnTo>
                  <a:lnTo>
                    <a:pt x="61687" y="72380"/>
                  </a:lnTo>
                  <a:lnTo>
                    <a:pt x="47570" y="86666"/>
                  </a:lnTo>
                  <a:lnTo>
                    <a:pt x="39897" y="93333"/>
                  </a:lnTo>
                  <a:lnTo>
                    <a:pt x="32531" y="97142"/>
                  </a:lnTo>
                  <a:lnTo>
                    <a:pt x="25473" y="100952"/>
                  </a:lnTo>
                  <a:lnTo>
                    <a:pt x="17800" y="103809"/>
                  </a:lnTo>
                  <a:lnTo>
                    <a:pt x="10434" y="103809"/>
                  </a:lnTo>
                  <a:lnTo>
                    <a:pt x="2762" y="102857"/>
                  </a:lnTo>
                  <a:lnTo>
                    <a:pt x="2762" y="102857"/>
                  </a:lnTo>
                  <a:lnTo>
                    <a:pt x="1841" y="103809"/>
                  </a:lnTo>
                  <a:lnTo>
                    <a:pt x="920" y="105714"/>
                  </a:lnTo>
                  <a:lnTo>
                    <a:pt x="613" y="106666"/>
                  </a:lnTo>
                  <a:lnTo>
                    <a:pt x="0" y="110476"/>
                  </a:lnTo>
                  <a:lnTo>
                    <a:pt x="613" y="113333"/>
                  </a:lnTo>
                  <a:lnTo>
                    <a:pt x="920" y="116190"/>
                  </a:lnTo>
                  <a:lnTo>
                    <a:pt x="1534" y="117142"/>
                  </a:lnTo>
                  <a:lnTo>
                    <a:pt x="2762" y="119047"/>
                  </a:lnTo>
                  <a:lnTo>
                    <a:pt x="2762" y="119047"/>
                  </a:lnTo>
                  <a:lnTo>
                    <a:pt x="10434" y="120000"/>
                  </a:lnTo>
                  <a:lnTo>
                    <a:pt x="18107" y="120000"/>
                  </a:lnTo>
                  <a:lnTo>
                    <a:pt x="25780" y="117142"/>
                  </a:lnTo>
                  <a:lnTo>
                    <a:pt x="33145" y="113333"/>
                  </a:lnTo>
                  <a:lnTo>
                    <a:pt x="40818" y="107619"/>
                  </a:lnTo>
                  <a:lnTo>
                    <a:pt x="48184" y="100952"/>
                  </a:lnTo>
                  <a:lnTo>
                    <a:pt x="62915" y="88571"/>
                  </a:lnTo>
                  <a:lnTo>
                    <a:pt x="62915" y="88571"/>
                  </a:lnTo>
                  <a:lnTo>
                    <a:pt x="77647" y="73333"/>
                  </a:lnTo>
                  <a:lnTo>
                    <a:pt x="91764" y="59047"/>
                  </a:lnTo>
                  <a:lnTo>
                    <a:pt x="99130" y="49523"/>
                  </a:lnTo>
                  <a:lnTo>
                    <a:pt x="105882" y="39047"/>
                  </a:lnTo>
                  <a:lnTo>
                    <a:pt x="112327" y="28571"/>
                  </a:lnTo>
                  <a:lnTo>
                    <a:pt x="118772" y="15238"/>
                  </a:lnTo>
                  <a:lnTo>
                    <a:pt x="118772" y="15238"/>
                  </a:lnTo>
                  <a:lnTo>
                    <a:pt x="119693" y="13333"/>
                  </a:lnTo>
                  <a:lnTo>
                    <a:pt x="120000" y="9523"/>
                  </a:lnTo>
                  <a:lnTo>
                    <a:pt x="120000" y="6666"/>
                  </a:lnTo>
                  <a:lnTo>
                    <a:pt x="119693" y="4761"/>
                  </a:lnTo>
                  <a:lnTo>
                    <a:pt x="118772" y="1904"/>
                  </a:lnTo>
                  <a:lnTo>
                    <a:pt x="118158" y="0"/>
                  </a:lnTo>
                  <a:lnTo>
                    <a:pt x="117544" y="0"/>
                  </a:lnTo>
                  <a:lnTo>
                    <a:pt x="116010" y="1904"/>
                  </a:lnTo>
                  <a:lnTo>
                    <a:pt x="116010" y="19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4" name="Google Shape;764;p26"/>
            <p:cNvSpPr/>
            <p:nvPr/>
          </p:nvSpPr>
          <p:spPr>
            <a:xfrm>
              <a:off x="858" y="3959"/>
              <a:ext cx="72" cy="98"/>
            </a:xfrm>
            <a:custGeom>
              <a:rect b="b" l="l" r="r" t="t"/>
              <a:pathLst>
                <a:path extrusionOk="0" h="120000" w="120000">
                  <a:moveTo>
                    <a:pt x="48333" y="1224"/>
                  </a:moveTo>
                  <a:lnTo>
                    <a:pt x="48333" y="1224"/>
                  </a:lnTo>
                  <a:lnTo>
                    <a:pt x="73333" y="26938"/>
                  </a:lnTo>
                  <a:lnTo>
                    <a:pt x="96666" y="52653"/>
                  </a:lnTo>
                  <a:lnTo>
                    <a:pt x="106666" y="64897"/>
                  </a:lnTo>
                  <a:lnTo>
                    <a:pt x="113333" y="78367"/>
                  </a:lnTo>
                  <a:lnTo>
                    <a:pt x="118333" y="94285"/>
                  </a:lnTo>
                  <a:lnTo>
                    <a:pt x="120000" y="108979"/>
                  </a:lnTo>
                  <a:lnTo>
                    <a:pt x="120000" y="108979"/>
                  </a:lnTo>
                  <a:lnTo>
                    <a:pt x="105000" y="116326"/>
                  </a:lnTo>
                  <a:lnTo>
                    <a:pt x="88333" y="119999"/>
                  </a:lnTo>
                  <a:lnTo>
                    <a:pt x="71666" y="117551"/>
                  </a:lnTo>
                  <a:lnTo>
                    <a:pt x="58333" y="112653"/>
                  </a:lnTo>
                  <a:lnTo>
                    <a:pt x="43333" y="105306"/>
                  </a:lnTo>
                  <a:lnTo>
                    <a:pt x="30000" y="95510"/>
                  </a:lnTo>
                  <a:lnTo>
                    <a:pt x="20000" y="85714"/>
                  </a:lnTo>
                  <a:lnTo>
                    <a:pt x="11666" y="73469"/>
                  </a:lnTo>
                  <a:lnTo>
                    <a:pt x="5000" y="59999"/>
                  </a:lnTo>
                  <a:lnTo>
                    <a:pt x="0" y="46530"/>
                  </a:lnTo>
                  <a:lnTo>
                    <a:pt x="0" y="34285"/>
                  </a:lnTo>
                  <a:lnTo>
                    <a:pt x="0" y="24489"/>
                  </a:lnTo>
                  <a:lnTo>
                    <a:pt x="6666" y="13469"/>
                  </a:lnTo>
                  <a:lnTo>
                    <a:pt x="13333" y="7346"/>
                  </a:lnTo>
                  <a:lnTo>
                    <a:pt x="25000" y="1224"/>
                  </a:lnTo>
                  <a:lnTo>
                    <a:pt x="41666" y="0"/>
                  </a:lnTo>
                  <a:lnTo>
                    <a:pt x="48333" y="1224"/>
                  </a:lnTo>
                  <a:close/>
                </a:path>
              </a:pathLst>
            </a:custGeom>
            <a:solidFill>
              <a:srgbClr val="00A0C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5" name="Google Shape;765;p26"/>
            <p:cNvSpPr/>
            <p:nvPr/>
          </p:nvSpPr>
          <p:spPr>
            <a:xfrm>
              <a:off x="849" y="3951"/>
              <a:ext cx="91" cy="113"/>
            </a:xfrm>
            <a:custGeom>
              <a:rect b="b" l="l" r="r" t="t"/>
              <a:pathLst>
                <a:path extrusionOk="0" h="120000" w="120000">
                  <a:moveTo>
                    <a:pt x="59340" y="7433"/>
                  </a:moveTo>
                  <a:lnTo>
                    <a:pt x="59340" y="7433"/>
                  </a:lnTo>
                  <a:lnTo>
                    <a:pt x="58021" y="4247"/>
                  </a:lnTo>
                  <a:lnTo>
                    <a:pt x="55384" y="2123"/>
                  </a:lnTo>
                  <a:lnTo>
                    <a:pt x="55384" y="2123"/>
                  </a:lnTo>
                  <a:lnTo>
                    <a:pt x="46153" y="0"/>
                  </a:lnTo>
                  <a:lnTo>
                    <a:pt x="36923" y="0"/>
                  </a:lnTo>
                  <a:lnTo>
                    <a:pt x="27692" y="1061"/>
                  </a:lnTo>
                  <a:lnTo>
                    <a:pt x="21098" y="4247"/>
                  </a:lnTo>
                  <a:lnTo>
                    <a:pt x="15824" y="8495"/>
                  </a:lnTo>
                  <a:lnTo>
                    <a:pt x="7912" y="14867"/>
                  </a:lnTo>
                  <a:lnTo>
                    <a:pt x="3956" y="20176"/>
                  </a:lnTo>
                  <a:lnTo>
                    <a:pt x="2637" y="27610"/>
                  </a:lnTo>
                  <a:lnTo>
                    <a:pt x="2637" y="27610"/>
                  </a:lnTo>
                  <a:lnTo>
                    <a:pt x="0" y="36106"/>
                  </a:lnTo>
                  <a:lnTo>
                    <a:pt x="0" y="45663"/>
                  </a:lnTo>
                  <a:lnTo>
                    <a:pt x="2637" y="54159"/>
                  </a:lnTo>
                  <a:lnTo>
                    <a:pt x="3956" y="63716"/>
                  </a:lnTo>
                  <a:lnTo>
                    <a:pt x="13186" y="79646"/>
                  </a:lnTo>
                  <a:lnTo>
                    <a:pt x="23736" y="94513"/>
                  </a:lnTo>
                  <a:lnTo>
                    <a:pt x="23736" y="94513"/>
                  </a:lnTo>
                  <a:lnTo>
                    <a:pt x="31648" y="101946"/>
                  </a:lnTo>
                  <a:lnTo>
                    <a:pt x="39560" y="107256"/>
                  </a:lnTo>
                  <a:lnTo>
                    <a:pt x="48791" y="112566"/>
                  </a:lnTo>
                  <a:lnTo>
                    <a:pt x="58021" y="116814"/>
                  </a:lnTo>
                  <a:lnTo>
                    <a:pt x="67252" y="120000"/>
                  </a:lnTo>
                  <a:lnTo>
                    <a:pt x="77802" y="120000"/>
                  </a:lnTo>
                  <a:lnTo>
                    <a:pt x="88351" y="120000"/>
                  </a:lnTo>
                  <a:lnTo>
                    <a:pt x="100219" y="117876"/>
                  </a:lnTo>
                  <a:lnTo>
                    <a:pt x="100219" y="117876"/>
                  </a:lnTo>
                  <a:lnTo>
                    <a:pt x="106813" y="113628"/>
                  </a:lnTo>
                  <a:lnTo>
                    <a:pt x="114725" y="109380"/>
                  </a:lnTo>
                  <a:lnTo>
                    <a:pt x="118681" y="103008"/>
                  </a:lnTo>
                  <a:lnTo>
                    <a:pt x="120000" y="95575"/>
                  </a:lnTo>
                  <a:lnTo>
                    <a:pt x="118681" y="88141"/>
                  </a:lnTo>
                  <a:lnTo>
                    <a:pt x="116043" y="80707"/>
                  </a:lnTo>
                  <a:lnTo>
                    <a:pt x="109450" y="63716"/>
                  </a:lnTo>
                  <a:lnTo>
                    <a:pt x="96263" y="46725"/>
                  </a:lnTo>
                  <a:lnTo>
                    <a:pt x="83076" y="30796"/>
                  </a:lnTo>
                  <a:lnTo>
                    <a:pt x="59340" y="7433"/>
                  </a:lnTo>
                  <a:lnTo>
                    <a:pt x="59340" y="7433"/>
                  </a:lnTo>
                  <a:close/>
                  <a:moveTo>
                    <a:pt x="31648" y="71150"/>
                  </a:moveTo>
                  <a:lnTo>
                    <a:pt x="31648" y="71150"/>
                  </a:lnTo>
                  <a:lnTo>
                    <a:pt x="26373" y="61592"/>
                  </a:lnTo>
                  <a:lnTo>
                    <a:pt x="23736" y="53097"/>
                  </a:lnTo>
                  <a:lnTo>
                    <a:pt x="22417" y="43539"/>
                  </a:lnTo>
                  <a:lnTo>
                    <a:pt x="22417" y="35044"/>
                  </a:lnTo>
                  <a:lnTo>
                    <a:pt x="22417" y="35044"/>
                  </a:lnTo>
                  <a:lnTo>
                    <a:pt x="23736" y="29734"/>
                  </a:lnTo>
                  <a:lnTo>
                    <a:pt x="27692" y="22300"/>
                  </a:lnTo>
                  <a:lnTo>
                    <a:pt x="31648" y="19115"/>
                  </a:lnTo>
                  <a:lnTo>
                    <a:pt x="35604" y="16991"/>
                  </a:lnTo>
                  <a:lnTo>
                    <a:pt x="39560" y="15929"/>
                  </a:lnTo>
                  <a:lnTo>
                    <a:pt x="42197" y="16991"/>
                  </a:lnTo>
                  <a:lnTo>
                    <a:pt x="42197" y="16991"/>
                  </a:lnTo>
                  <a:lnTo>
                    <a:pt x="60659" y="36106"/>
                  </a:lnTo>
                  <a:lnTo>
                    <a:pt x="77802" y="56283"/>
                  </a:lnTo>
                  <a:lnTo>
                    <a:pt x="83076" y="65840"/>
                  </a:lnTo>
                  <a:lnTo>
                    <a:pt x="88351" y="76460"/>
                  </a:lnTo>
                  <a:lnTo>
                    <a:pt x="94945" y="87079"/>
                  </a:lnTo>
                  <a:lnTo>
                    <a:pt x="96263" y="98761"/>
                  </a:lnTo>
                  <a:lnTo>
                    <a:pt x="96263" y="98761"/>
                  </a:lnTo>
                  <a:lnTo>
                    <a:pt x="85714" y="101946"/>
                  </a:lnTo>
                  <a:lnTo>
                    <a:pt x="76483" y="101946"/>
                  </a:lnTo>
                  <a:lnTo>
                    <a:pt x="67252" y="99823"/>
                  </a:lnTo>
                  <a:lnTo>
                    <a:pt x="58021" y="95575"/>
                  </a:lnTo>
                  <a:lnTo>
                    <a:pt x="50109" y="91327"/>
                  </a:lnTo>
                  <a:lnTo>
                    <a:pt x="42197" y="86017"/>
                  </a:lnTo>
                  <a:lnTo>
                    <a:pt x="36923" y="78584"/>
                  </a:lnTo>
                  <a:lnTo>
                    <a:pt x="31648" y="71150"/>
                  </a:lnTo>
                  <a:lnTo>
                    <a:pt x="31648" y="711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6" name="Google Shape;766;p26"/>
            <p:cNvSpPr/>
            <p:nvPr/>
          </p:nvSpPr>
          <p:spPr>
            <a:xfrm>
              <a:off x="1020" y="3743"/>
              <a:ext cx="390" cy="240"/>
            </a:xfrm>
            <a:custGeom>
              <a:rect b="b" l="l" r="r" t="t"/>
              <a:pathLst>
                <a:path extrusionOk="0" h="120000" w="120000">
                  <a:moveTo>
                    <a:pt x="3384" y="16500"/>
                  </a:moveTo>
                  <a:lnTo>
                    <a:pt x="3384" y="16500"/>
                  </a:lnTo>
                  <a:lnTo>
                    <a:pt x="1538" y="30000"/>
                  </a:lnTo>
                  <a:lnTo>
                    <a:pt x="307" y="41500"/>
                  </a:lnTo>
                  <a:lnTo>
                    <a:pt x="0" y="46500"/>
                  </a:lnTo>
                  <a:lnTo>
                    <a:pt x="0" y="51500"/>
                  </a:lnTo>
                  <a:lnTo>
                    <a:pt x="307" y="56500"/>
                  </a:lnTo>
                  <a:lnTo>
                    <a:pt x="1230" y="60500"/>
                  </a:lnTo>
                  <a:lnTo>
                    <a:pt x="2153" y="64500"/>
                  </a:lnTo>
                  <a:lnTo>
                    <a:pt x="3384" y="69000"/>
                  </a:lnTo>
                  <a:lnTo>
                    <a:pt x="4923" y="72500"/>
                  </a:lnTo>
                  <a:lnTo>
                    <a:pt x="7076" y="75000"/>
                  </a:lnTo>
                  <a:lnTo>
                    <a:pt x="9846" y="78500"/>
                  </a:lnTo>
                  <a:lnTo>
                    <a:pt x="13230" y="81500"/>
                  </a:lnTo>
                  <a:lnTo>
                    <a:pt x="16923" y="83500"/>
                  </a:lnTo>
                  <a:lnTo>
                    <a:pt x="21230" y="86500"/>
                  </a:lnTo>
                  <a:lnTo>
                    <a:pt x="21230" y="86500"/>
                  </a:lnTo>
                  <a:lnTo>
                    <a:pt x="26153" y="88500"/>
                  </a:lnTo>
                  <a:lnTo>
                    <a:pt x="32000" y="91000"/>
                  </a:lnTo>
                  <a:lnTo>
                    <a:pt x="37538" y="94000"/>
                  </a:lnTo>
                  <a:lnTo>
                    <a:pt x="40307" y="94000"/>
                  </a:lnTo>
                  <a:lnTo>
                    <a:pt x="42461" y="94500"/>
                  </a:lnTo>
                  <a:lnTo>
                    <a:pt x="42461" y="94500"/>
                  </a:lnTo>
                  <a:lnTo>
                    <a:pt x="45846" y="93500"/>
                  </a:lnTo>
                  <a:lnTo>
                    <a:pt x="48307" y="92000"/>
                  </a:lnTo>
                  <a:lnTo>
                    <a:pt x="50461" y="89000"/>
                  </a:lnTo>
                  <a:lnTo>
                    <a:pt x="51692" y="86500"/>
                  </a:lnTo>
                  <a:lnTo>
                    <a:pt x="54769" y="79500"/>
                  </a:lnTo>
                  <a:lnTo>
                    <a:pt x="56615" y="74500"/>
                  </a:lnTo>
                  <a:lnTo>
                    <a:pt x="58769" y="69500"/>
                  </a:lnTo>
                  <a:lnTo>
                    <a:pt x="58769" y="69500"/>
                  </a:lnTo>
                  <a:lnTo>
                    <a:pt x="58769" y="86500"/>
                  </a:lnTo>
                  <a:lnTo>
                    <a:pt x="59076" y="92500"/>
                  </a:lnTo>
                  <a:lnTo>
                    <a:pt x="59384" y="97500"/>
                  </a:lnTo>
                  <a:lnTo>
                    <a:pt x="60307" y="100500"/>
                  </a:lnTo>
                  <a:lnTo>
                    <a:pt x="61230" y="102500"/>
                  </a:lnTo>
                  <a:lnTo>
                    <a:pt x="62461" y="104500"/>
                  </a:lnTo>
                  <a:lnTo>
                    <a:pt x="63692" y="106000"/>
                  </a:lnTo>
                  <a:lnTo>
                    <a:pt x="68000" y="109500"/>
                  </a:lnTo>
                  <a:lnTo>
                    <a:pt x="74153" y="112000"/>
                  </a:lnTo>
                  <a:lnTo>
                    <a:pt x="74153" y="112000"/>
                  </a:lnTo>
                  <a:lnTo>
                    <a:pt x="80923" y="115000"/>
                  </a:lnTo>
                  <a:lnTo>
                    <a:pt x="90769" y="118000"/>
                  </a:lnTo>
                  <a:lnTo>
                    <a:pt x="96000" y="119000"/>
                  </a:lnTo>
                  <a:lnTo>
                    <a:pt x="100615" y="120000"/>
                  </a:lnTo>
                  <a:lnTo>
                    <a:pt x="104923" y="120000"/>
                  </a:lnTo>
                  <a:lnTo>
                    <a:pt x="107692" y="119000"/>
                  </a:lnTo>
                  <a:lnTo>
                    <a:pt x="107692" y="119000"/>
                  </a:lnTo>
                  <a:lnTo>
                    <a:pt x="109230" y="117000"/>
                  </a:lnTo>
                  <a:lnTo>
                    <a:pt x="111384" y="114500"/>
                  </a:lnTo>
                  <a:lnTo>
                    <a:pt x="113230" y="110000"/>
                  </a:lnTo>
                  <a:lnTo>
                    <a:pt x="114461" y="105000"/>
                  </a:lnTo>
                  <a:lnTo>
                    <a:pt x="116307" y="99500"/>
                  </a:lnTo>
                  <a:lnTo>
                    <a:pt x="117538" y="94000"/>
                  </a:lnTo>
                  <a:lnTo>
                    <a:pt x="119076" y="81500"/>
                  </a:lnTo>
                  <a:lnTo>
                    <a:pt x="120000" y="68000"/>
                  </a:lnTo>
                  <a:lnTo>
                    <a:pt x="120000" y="56500"/>
                  </a:lnTo>
                  <a:lnTo>
                    <a:pt x="120000" y="51000"/>
                  </a:lnTo>
                  <a:lnTo>
                    <a:pt x="119076" y="46000"/>
                  </a:lnTo>
                  <a:lnTo>
                    <a:pt x="118461" y="42500"/>
                  </a:lnTo>
                  <a:lnTo>
                    <a:pt x="116923" y="39000"/>
                  </a:lnTo>
                  <a:lnTo>
                    <a:pt x="116923" y="39000"/>
                  </a:lnTo>
                  <a:lnTo>
                    <a:pt x="115384" y="36000"/>
                  </a:lnTo>
                  <a:lnTo>
                    <a:pt x="112923" y="34000"/>
                  </a:lnTo>
                  <a:lnTo>
                    <a:pt x="109846" y="32000"/>
                  </a:lnTo>
                  <a:lnTo>
                    <a:pt x="106461" y="30000"/>
                  </a:lnTo>
                  <a:lnTo>
                    <a:pt x="99076" y="26500"/>
                  </a:lnTo>
                  <a:lnTo>
                    <a:pt x="91384" y="23500"/>
                  </a:lnTo>
                  <a:lnTo>
                    <a:pt x="75384" y="19500"/>
                  </a:lnTo>
                  <a:lnTo>
                    <a:pt x="68615" y="17500"/>
                  </a:lnTo>
                  <a:lnTo>
                    <a:pt x="63076" y="16000"/>
                  </a:lnTo>
                  <a:lnTo>
                    <a:pt x="63076" y="16000"/>
                  </a:lnTo>
                  <a:lnTo>
                    <a:pt x="56615" y="13000"/>
                  </a:lnTo>
                  <a:lnTo>
                    <a:pt x="48923" y="9000"/>
                  </a:lnTo>
                  <a:lnTo>
                    <a:pt x="40307" y="5000"/>
                  </a:lnTo>
                  <a:lnTo>
                    <a:pt x="31076" y="2000"/>
                  </a:lnTo>
                  <a:lnTo>
                    <a:pt x="26461" y="500"/>
                  </a:lnTo>
                  <a:lnTo>
                    <a:pt x="22153" y="0"/>
                  </a:lnTo>
                  <a:lnTo>
                    <a:pt x="17846" y="0"/>
                  </a:lnTo>
                  <a:lnTo>
                    <a:pt x="14153" y="500"/>
                  </a:lnTo>
                  <a:lnTo>
                    <a:pt x="10461" y="2500"/>
                  </a:lnTo>
                  <a:lnTo>
                    <a:pt x="8000" y="5500"/>
                  </a:lnTo>
                  <a:lnTo>
                    <a:pt x="5538" y="9000"/>
                  </a:lnTo>
                  <a:lnTo>
                    <a:pt x="3692" y="14000"/>
                  </a:lnTo>
                  <a:lnTo>
                    <a:pt x="3384" y="16500"/>
                  </a:lnTo>
                  <a:close/>
                </a:path>
              </a:pathLst>
            </a:custGeom>
            <a:solidFill>
              <a:srgbClr val="01AD4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7" name="Google Shape;767;p26"/>
            <p:cNvSpPr/>
            <p:nvPr/>
          </p:nvSpPr>
          <p:spPr>
            <a:xfrm>
              <a:off x="1013" y="3733"/>
              <a:ext cx="407" cy="258"/>
            </a:xfrm>
            <a:custGeom>
              <a:rect b="b" l="l" r="r" t="t"/>
              <a:pathLst>
                <a:path extrusionOk="0" h="120000" w="120000">
                  <a:moveTo>
                    <a:pt x="119115" y="47906"/>
                  </a:moveTo>
                  <a:lnTo>
                    <a:pt x="119115" y="47906"/>
                  </a:lnTo>
                  <a:lnTo>
                    <a:pt x="118230" y="45581"/>
                  </a:lnTo>
                  <a:lnTo>
                    <a:pt x="117641" y="42790"/>
                  </a:lnTo>
                  <a:lnTo>
                    <a:pt x="115577" y="38139"/>
                  </a:lnTo>
                  <a:lnTo>
                    <a:pt x="112923" y="34418"/>
                  </a:lnTo>
                  <a:lnTo>
                    <a:pt x="109680" y="31627"/>
                  </a:lnTo>
                  <a:lnTo>
                    <a:pt x="106437" y="29302"/>
                  </a:lnTo>
                  <a:lnTo>
                    <a:pt x="102604" y="27441"/>
                  </a:lnTo>
                  <a:lnTo>
                    <a:pt x="95823" y="24651"/>
                  </a:lnTo>
                  <a:lnTo>
                    <a:pt x="95823" y="24651"/>
                  </a:lnTo>
                  <a:lnTo>
                    <a:pt x="85798" y="21395"/>
                  </a:lnTo>
                  <a:lnTo>
                    <a:pt x="76363" y="19534"/>
                  </a:lnTo>
                  <a:lnTo>
                    <a:pt x="66633" y="16744"/>
                  </a:lnTo>
                  <a:lnTo>
                    <a:pt x="61916" y="14883"/>
                  </a:lnTo>
                  <a:lnTo>
                    <a:pt x="57199" y="13023"/>
                  </a:lnTo>
                  <a:lnTo>
                    <a:pt x="57199" y="13023"/>
                  </a:lnTo>
                  <a:lnTo>
                    <a:pt x="43931" y="6511"/>
                  </a:lnTo>
                  <a:lnTo>
                    <a:pt x="35675" y="3255"/>
                  </a:lnTo>
                  <a:lnTo>
                    <a:pt x="27125" y="465"/>
                  </a:lnTo>
                  <a:lnTo>
                    <a:pt x="22997" y="0"/>
                  </a:lnTo>
                  <a:lnTo>
                    <a:pt x="18869" y="465"/>
                  </a:lnTo>
                  <a:lnTo>
                    <a:pt x="15036" y="1395"/>
                  </a:lnTo>
                  <a:lnTo>
                    <a:pt x="11793" y="2790"/>
                  </a:lnTo>
                  <a:lnTo>
                    <a:pt x="8550" y="5116"/>
                  </a:lnTo>
                  <a:lnTo>
                    <a:pt x="6191" y="8372"/>
                  </a:lnTo>
                  <a:lnTo>
                    <a:pt x="4127" y="13023"/>
                  </a:lnTo>
                  <a:lnTo>
                    <a:pt x="2653" y="18604"/>
                  </a:lnTo>
                  <a:lnTo>
                    <a:pt x="2653" y="18604"/>
                  </a:lnTo>
                  <a:lnTo>
                    <a:pt x="1474" y="27906"/>
                  </a:lnTo>
                  <a:lnTo>
                    <a:pt x="589" y="37674"/>
                  </a:lnTo>
                  <a:lnTo>
                    <a:pt x="0" y="46511"/>
                  </a:lnTo>
                  <a:lnTo>
                    <a:pt x="294" y="55348"/>
                  </a:lnTo>
                  <a:lnTo>
                    <a:pt x="589" y="59534"/>
                  </a:lnTo>
                  <a:lnTo>
                    <a:pt x="1474" y="63720"/>
                  </a:lnTo>
                  <a:lnTo>
                    <a:pt x="2358" y="67441"/>
                  </a:lnTo>
                  <a:lnTo>
                    <a:pt x="4127" y="70697"/>
                  </a:lnTo>
                  <a:lnTo>
                    <a:pt x="5601" y="74418"/>
                  </a:lnTo>
                  <a:lnTo>
                    <a:pt x="7665" y="77674"/>
                  </a:lnTo>
                  <a:lnTo>
                    <a:pt x="10024" y="80465"/>
                  </a:lnTo>
                  <a:lnTo>
                    <a:pt x="12972" y="83255"/>
                  </a:lnTo>
                  <a:lnTo>
                    <a:pt x="12972" y="83255"/>
                  </a:lnTo>
                  <a:lnTo>
                    <a:pt x="20049" y="88372"/>
                  </a:lnTo>
                  <a:lnTo>
                    <a:pt x="27420" y="92093"/>
                  </a:lnTo>
                  <a:lnTo>
                    <a:pt x="31547" y="93953"/>
                  </a:lnTo>
                  <a:lnTo>
                    <a:pt x="35380" y="95348"/>
                  </a:lnTo>
                  <a:lnTo>
                    <a:pt x="38918" y="95813"/>
                  </a:lnTo>
                  <a:lnTo>
                    <a:pt x="42751" y="95813"/>
                  </a:lnTo>
                  <a:lnTo>
                    <a:pt x="42751" y="95813"/>
                  </a:lnTo>
                  <a:lnTo>
                    <a:pt x="45110" y="95813"/>
                  </a:lnTo>
                  <a:lnTo>
                    <a:pt x="47174" y="95348"/>
                  </a:lnTo>
                  <a:lnTo>
                    <a:pt x="48943" y="93488"/>
                  </a:lnTo>
                  <a:lnTo>
                    <a:pt x="50417" y="92093"/>
                  </a:lnTo>
                  <a:lnTo>
                    <a:pt x="53366" y="87441"/>
                  </a:lnTo>
                  <a:lnTo>
                    <a:pt x="55724" y="82325"/>
                  </a:lnTo>
                  <a:lnTo>
                    <a:pt x="55724" y="82325"/>
                  </a:lnTo>
                  <a:lnTo>
                    <a:pt x="56314" y="89302"/>
                  </a:lnTo>
                  <a:lnTo>
                    <a:pt x="56609" y="92558"/>
                  </a:lnTo>
                  <a:lnTo>
                    <a:pt x="57199" y="95813"/>
                  </a:lnTo>
                  <a:lnTo>
                    <a:pt x="57788" y="99069"/>
                  </a:lnTo>
                  <a:lnTo>
                    <a:pt x="58968" y="101860"/>
                  </a:lnTo>
                  <a:lnTo>
                    <a:pt x="60737" y="105116"/>
                  </a:lnTo>
                  <a:lnTo>
                    <a:pt x="62800" y="106976"/>
                  </a:lnTo>
                  <a:lnTo>
                    <a:pt x="62800" y="106976"/>
                  </a:lnTo>
                  <a:lnTo>
                    <a:pt x="66044" y="110232"/>
                  </a:lnTo>
                  <a:lnTo>
                    <a:pt x="70171" y="113023"/>
                  </a:lnTo>
                  <a:lnTo>
                    <a:pt x="74299" y="114883"/>
                  </a:lnTo>
                  <a:lnTo>
                    <a:pt x="78722" y="116279"/>
                  </a:lnTo>
                  <a:lnTo>
                    <a:pt x="87862" y="118139"/>
                  </a:lnTo>
                  <a:lnTo>
                    <a:pt x="96117" y="120000"/>
                  </a:lnTo>
                  <a:lnTo>
                    <a:pt x="96117" y="120000"/>
                  </a:lnTo>
                  <a:lnTo>
                    <a:pt x="99361" y="120000"/>
                  </a:lnTo>
                  <a:lnTo>
                    <a:pt x="102604" y="119534"/>
                  </a:lnTo>
                  <a:lnTo>
                    <a:pt x="105257" y="118604"/>
                  </a:lnTo>
                  <a:lnTo>
                    <a:pt x="107321" y="116744"/>
                  </a:lnTo>
                  <a:lnTo>
                    <a:pt x="109385" y="114418"/>
                  </a:lnTo>
                  <a:lnTo>
                    <a:pt x="111449" y="111627"/>
                  </a:lnTo>
                  <a:lnTo>
                    <a:pt x="112923" y="106976"/>
                  </a:lnTo>
                  <a:lnTo>
                    <a:pt x="114692" y="102325"/>
                  </a:lnTo>
                  <a:lnTo>
                    <a:pt x="114692" y="102325"/>
                  </a:lnTo>
                  <a:lnTo>
                    <a:pt x="116167" y="96744"/>
                  </a:lnTo>
                  <a:lnTo>
                    <a:pt x="117641" y="89302"/>
                  </a:lnTo>
                  <a:lnTo>
                    <a:pt x="118820" y="83255"/>
                  </a:lnTo>
                  <a:lnTo>
                    <a:pt x="119705" y="75813"/>
                  </a:lnTo>
                  <a:lnTo>
                    <a:pt x="120000" y="68837"/>
                  </a:lnTo>
                  <a:lnTo>
                    <a:pt x="120000" y="61860"/>
                  </a:lnTo>
                  <a:lnTo>
                    <a:pt x="119705" y="54418"/>
                  </a:lnTo>
                  <a:lnTo>
                    <a:pt x="119115" y="47906"/>
                  </a:lnTo>
                  <a:lnTo>
                    <a:pt x="119115" y="47906"/>
                  </a:lnTo>
                  <a:close/>
                  <a:moveTo>
                    <a:pt x="98181" y="112093"/>
                  </a:moveTo>
                  <a:lnTo>
                    <a:pt x="98181" y="112093"/>
                  </a:lnTo>
                  <a:lnTo>
                    <a:pt x="91695" y="111162"/>
                  </a:lnTo>
                  <a:lnTo>
                    <a:pt x="84619" y="109767"/>
                  </a:lnTo>
                  <a:lnTo>
                    <a:pt x="71351" y="104651"/>
                  </a:lnTo>
                  <a:lnTo>
                    <a:pt x="71351" y="104651"/>
                  </a:lnTo>
                  <a:lnTo>
                    <a:pt x="68108" y="103255"/>
                  </a:lnTo>
                  <a:lnTo>
                    <a:pt x="64864" y="100465"/>
                  </a:lnTo>
                  <a:lnTo>
                    <a:pt x="63685" y="98604"/>
                  </a:lnTo>
                  <a:lnTo>
                    <a:pt x="62506" y="96744"/>
                  </a:lnTo>
                  <a:lnTo>
                    <a:pt x="61621" y="93953"/>
                  </a:lnTo>
                  <a:lnTo>
                    <a:pt x="61031" y="91627"/>
                  </a:lnTo>
                  <a:lnTo>
                    <a:pt x="61031" y="91627"/>
                  </a:lnTo>
                  <a:lnTo>
                    <a:pt x="60737" y="86511"/>
                  </a:lnTo>
                  <a:lnTo>
                    <a:pt x="60737" y="80465"/>
                  </a:lnTo>
                  <a:lnTo>
                    <a:pt x="60737" y="70232"/>
                  </a:lnTo>
                  <a:lnTo>
                    <a:pt x="60737" y="70232"/>
                  </a:lnTo>
                  <a:lnTo>
                    <a:pt x="60442" y="68837"/>
                  </a:lnTo>
                  <a:lnTo>
                    <a:pt x="60442" y="67441"/>
                  </a:lnTo>
                  <a:lnTo>
                    <a:pt x="58968" y="66046"/>
                  </a:lnTo>
                  <a:lnTo>
                    <a:pt x="57493" y="66046"/>
                  </a:lnTo>
                  <a:lnTo>
                    <a:pt x="57199" y="66046"/>
                  </a:lnTo>
                  <a:lnTo>
                    <a:pt x="56314" y="67441"/>
                  </a:lnTo>
                  <a:lnTo>
                    <a:pt x="56314" y="67441"/>
                  </a:lnTo>
                  <a:lnTo>
                    <a:pt x="53366" y="74418"/>
                  </a:lnTo>
                  <a:lnTo>
                    <a:pt x="50417" y="81860"/>
                  </a:lnTo>
                  <a:lnTo>
                    <a:pt x="48943" y="84186"/>
                  </a:lnTo>
                  <a:lnTo>
                    <a:pt x="46879" y="86976"/>
                  </a:lnTo>
                  <a:lnTo>
                    <a:pt x="44226" y="88372"/>
                  </a:lnTo>
                  <a:lnTo>
                    <a:pt x="41572" y="88837"/>
                  </a:lnTo>
                  <a:lnTo>
                    <a:pt x="41572" y="88837"/>
                  </a:lnTo>
                  <a:lnTo>
                    <a:pt x="38034" y="88372"/>
                  </a:lnTo>
                  <a:lnTo>
                    <a:pt x="35380" y="87441"/>
                  </a:lnTo>
                  <a:lnTo>
                    <a:pt x="28599" y="85116"/>
                  </a:lnTo>
                  <a:lnTo>
                    <a:pt x="22407" y="80930"/>
                  </a:lnTo>
                  <a:lnTo>
                    <a:pt x="17100" y="77674"/>
                  </a:lnTo>
                  <a:lnTo>
                    <a:pt x="17100" y="77674"/>
                  </a:lnTo>
                  <a:lnTo>
                    <a:pt x="14152" y="75813"/>
                  </a:lnTo>
                  <a:lnTo>
                    <a:pt x="11793" y="73488"/>
                  </a:lnTo>
                  <a:lnTo>
                    <a:pt x="9729" y="70697"/>
                  </a:lnTo>
                  <a:lnTo>
                    <a:pt x="7960" y="67441"/>
                  </a:lnTo>
                  <a:lnTo>
                    <a:pt x="6781" y="64186"/>
                  </a:lnTo>
                  <a:lnTo>
                    <a:pt x="6191" y="60930"/>
                  </a:lnTo>
                  <a:lnTo>
                    <a:pt x="5307" y="57674"/>
                  </a:lnTo>
                  <a:lnTo>
                    <a:pt x="4717" y="53953"/>
                  </a:lnTo>
                  <a:lnTo>
                    <a:pt x="4717" y="46046"/>
                  </a:lnTo>
                  <a:lnTo>
                    <a:pt x="5307" y="37674"/>
                  </a:lnTo>
                  <a:lnTo>
                    <a:pt x="6191" y="29302"/>
                  </a:lnTo>
                  <a:lnTo>
                    <a:pt x="7371" y="21395"/>
                  </a:lnTo>
                  <a:lnTo>
                    <a:pt x="7371" y="21395"/>
                  </a:lnTo>
                  <a:lnTo>
                    <a:pt x="8550" y="16744"/>
                  </a:lnTo>
                  <a:lnTo>
                    <a:pt x="10024" y="13023"/>
                  </a:lnTo>
                  <a:lnTo>
                    <a:pt x="12678" y="10232"/>
                  </a:lnTo>
                  <a:lnTo>
                    <a:pt x="15036" y="9302"/>
                  </a:lnTo>
                  <a:lnTo>
                    <a:pt x="18280" y="7906"/>
                  </a:lnTo>
                  <a:lnTo>
                    <a:pt x="21818" y="7906"/>
                  </a:lnTo>
                  <a:lnTo>
                    <a:pt x="25356" y="7906"/>
                  </a:lnTo>
                  <a:lnTo>
                    <a:pt x="29189" y="8372"/>
                  </a:lnTo>
                  <a:lnTo>
                    <a:pt x="36855" y="11162"/>
                  </a:lnTo>
                  <a:lnTo>
                    <a:pt x="44226" y="14418"/>
                  </a:lnTo>
                  <a:lnTo>
                    <a:pt x="55724" y="20000"/>
                  </a:lnTo>
                  <a:lnTo>
                    <a:pt x="55724" y="20000"/>
                  </a:lnTo>
                  <a:lnTo>
                    <a:pt x="61621" y="22790"/>
                  </a:lnTo>
                  <a:lnTo>
                    <a:pt x="67813" y="24651"/>
                  </a:lnTo>
                  <a:lnTo>
                    <a:pt x="79606" y="27906"/>
                  </a:lnTo>
                  <a:lnTo>
                    <a:pt x="79606" y="27906"/>
                  </a:lnTo>
                  <a:lnTo>
                    <a:pt x="88452" y="29767"/>
                  </a:lnTo>
                  <a:lnTo>
                    <a:pt x="97002" y="32558"/>
                  </a:lnTo>
                  <a:lnTo>
                    <a:pt x="101425" y="34418"/>
                  </a:lnTo>
                  <a:lnTo>
                    <a:pt x="105552" y="36744"/>
                  </a:lnTo>
                  <a:lnTo>
                    <a:pt x="109385" y="39534"/>
                  </a:lnTo>
                  <a:lnTo>
                    <a:pt x="112628" y="43255"/>
                  </a:lnTo>
                  <a:lnTo>
                    <a:pt x="112628" y="43255"/>
                  </a:lnTo>
                  <a:lnTo>
                    <a:pt x="113513" y="45581"/>
                  </a:lnTo>
                  <a:lnTo>
                    <a:pt x="114103" y="47441"/>
                  </a:lnTo>
                  <a:lnTo>
                    <a:pt x="114987" y="52093"/>
                  </a:lnTo>
                  <a:lnTo>
                    <a:pt x="115577" y="57674"/>
                  </a:lnTo>
                  <a:lnTo>
                    <a:pt x="115577" y="63720"/>
                  </a:lnTo>
                  <a:lnTo>
                    <a:pt x="114103" y="75348"/>
                  </a:lnTo>
                  <a:lnTo>
                    <a:pt x="113513" y="84186"/>
                  </a:lnTo>
                  <a:lnTo>
                    <a:pt x="113513" y="84186"/>
                  </a:lnTo>
                  <a:lnTo>
                    <a:pt x="111449" y="94883"/>
                  </a:lnTo>
                  <a:lnTo>
                    <a:pt x="110270" y="100000"/>
                  </a:lnTo>
                  <a:lnTo>
                    <a:pt x="108796" y="103720"/>
                  </a:lnTo>
                  <a:lnTo>
                    <a:pt x="106732" y="107906"/>
                  </a:lnTo>
                  <a:lnTo>
                    <a:pt x="104373" y="110232"/>
                  </a:lnTo>
                  <a:lnTo>
                    <a:pt x="101425" y="112093"/>
                  </a:lnTo>
                  <a:lnTo>
                    <a:pt x="98181" y="112093"/>
                  </a:lnTo>
                  <a:lnTo>
                    <a:pt x="98181" y="1120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8" name="Google Shape;768;p26"/>
            <p:cNvSpPr/>
            <p:nvPr/>
          </p:nvSpPr>
          <p:spPr>
            <a:xfrm>
              <a:off x="1152" y="2660"/>
              <a:ext cx="92" cy="448"/>
            </a:xfrm>
            <a:custGeom>
              <a:rect b="b" l="l" r="r" t="t"/>
              <a:pathLst>
                <a:path extrusionOk="0" h="120000" w="120000">
                  <a:moveTo>
                    <a:pt x="36521" y="117053"/>
                  </a:moveTo>
                  <a:lnTo>
                    <a:pt x="36521" y="117053"/>
                  </a:lnTo>
                  <a:lnTo>
                    <a:pt x="28695" y="110624"/>
                  </a:lnTo>
                  <a:lnTo>
                    <a:pt x="26086" y="104196"/>
                  </a:lnTo>
                  <a:lnTo>
                    <a:pt x="23478" y="98035"/>
                  </a:lnTo>
                  <a:lnTo>
                    <a:pt x="22173" y="91607"/>
                  </a:lnTo>
                  <a:lnTo>
                    <a:pt x="23478" y="78482"/>
                  </a:lnTo>
                  <a:lnTo>
                    <a:pt x="26086" y="65892"/>
                  </a:lnTo>
                  <a:lnTo>
                    <a:pt x="26086" y="65892"/>
                  </a:lnTo>
                  <a:lnTo>
                    <a:pt x="27391" y="53571"/>
                  </a:lnTo>
                  <a:lnTo>
                    <a:pt x="31304" y="47142"/>
                  </a:lnTo>
                  <a:lnTo>
                    <a:pt x="35217" y="40714"/>
                  </a:lnTo>
                  <a:lnTo>
                    <a:pt x="40434" y="34821"/>
                  </a:lnTo>
                  <a:lnTo>
                    <a:pt x="45652" y="28392"/>
                  </a:lnTo>
                  <a:lnTo>
                    <a:pt x="54782" y="22499"/>
                  </a:lnTo>
                  <a:lnTo>
                    <a:pt x="65217" y="16875"/>
                  </a:lnTo>
                  <a:lnTo>
                    <a:pt x="65217" y="16875"/>
                  </a:lnTo>
                  <a:lnTo>
                    <a:pt x="79565" y="15267"/>
                  </a:lnTo>
                  <a:lnTo>
                    <a:pt x="92608" y="13392"/>
                  </a:lnTo>
                  <a:lnTo>
                    <a:pt x="116086" y="9375"/>
                  </a:lnTo>
                  <a:lnTo>
                    <a:pt x="116086" y="9375"/>
                  </a:lnTo>
                  <a:lnTo>
                    <a:pt x="118695" y="8571"/>
                  </a:lnTo>
                  <a:lnTo>
                    <a:pt x="120000" y="7767"/>
                  </a:lnTo>
                  <a:lnTo>
                    <a:pt x="118695" y="6696"/>
                  </a:lnTo>
                  <a:lnTo>
                    <a:pt x="116086" y="5892"/>
                  </a:lnTo>
                  <a:lnTo>
                    <a:pt x="114782" y="5624"/>
                  </a:lnTo>
                  <a:lnTo>
                    <a:pt x="110869" y="5357"/>
                  </a:lnTo>
                  <a:lnTo>
                    <a:pt x="106956" y="5357"/>
                  </a:lnTo>
                  <a:lnTo>
                    <a:pt x="104347" y="5892"/>
                  </a:lnTo>
                  <a:lnTo>
                    <a:pt x="104347" y="5892"/>
                  </a:lnTo>
                  <a:lnTo>
                    <a:pt x="87391" y="9107"/>
                  </a:lnTo>
                  <a:lnTo>
                    <a:pt x="71739" y="11517"/>
                  </a:lnTo>
                  <a:lnTo>
                    <a:pt x="71739" y="11517"/>
                  </a:lnTo>
                  <a:lnTo>
                    <a:pt x="76956" y="9375"/>
                  </a:lnTo>
                  <a:lnTo>
                    <a:pt x="86086" y="7499"/>
                  </a:lnTo>
                  <a:lnTo>
                    <a:pt x="95217" y="5624"/>
                  </a:lnTo>
                  <a:lnTo>
                    <a:pt x="101739" y="3749"/>
                  </a:lnTo>
                  <a:lnTo>
                    <a:pt x="101739" y="3749"/>
                  </a:lnTo>
                  <a:lnTo>
                    <a:pt x="104347" y="2678"/>
                  </a:lnTo>
                  <a:lnTo>
                    <a:pt x="104347" y="1874"/>
                  </a:lnTo>
                  <a:lnTo>
                    <a:pt x="101739" y="1071"/>
                  </a:lnTo>
                  <a:lnTo>
                    <a:pt x="97826" y="535"/>
                  </a:lnTo>
                  <a:lnTo>
                    <a:pt x="95217" y="0"/>
                  </a:lnTo>
                  <a:lnTo>
                    <a:pt x="91304" y="0"/>
                  </a:lnTo>
                  <a:lnTo>
                    <a:pt x="87391" y="535"/>
                  </a:lnTo>
                  <a:lnTo>
                    <a:pt x="83478" y="1071"/>
                  </a:lnTo>
                  <a:lnTo>
                    <a:pt x="83478" y="1071"/>
                  </a:lnTo>
                  <a:lnTo>
                    <a:pt x="76956" y="2946"/>
                  </a:lnTo>
                  <a:lnTo>
                    <a:pt x="67826" y="5357"/>
                  </a:lnTo>
                  <a:lnTo>
                    <a:pt x="58695" y="7499"/>
                  </a:lnTo>
                  <a:lnTo>
                    <a:pt x="50869" y="9642"/>
                  </a:lnTo>
                  <a:lnTo>
                    <a:pt x="50869" y="9642"/>
                  </a:lnTo>
                  <a:lnTo>
                    <a:pt x="46956" y="8303"/>
                  </a:lnTo>
                  <a:lnTo>
                    <a:pt x="44347" y="6696"/>
                  </a:lnTo>
                  <a:lnTo>
                    <a:pt x="41739" y="4821"/>
                  </a:lnTo>
                  <a:lnTo>
                    <a:pt x="41739" y="3482"/>
                  </a:lnTo>
                  <a:lnTo>
                    <a:pt x="41739" y="3482"/>
                  </a:lnTo>
                  <a:lnTo>
                    <a:pt x="40434" y="2410"/>
                  </a:lnTo>
                  <a:lnTo>
                    <a:pt x="37826" y="1607"/>
                  </a:lnTo>
                  <a:lnTo>
                    <a:pt x="36521" y="1071"/>
                  </a:lnTo>
                  <a:lnTo>
                    <a:pt x="32608" y="803"/>
                  </a:lnTo>
                  <a:lnTo>
                    <a:pt x="27391" y="803"/>
                  </a:lnTo>
                  <a:lnTo>
                    <a:pt x="23478" y="1071"/>
                  </a:lnTo>
                  <a:lnTo>
                    <a:pt x="22173" y="1874"/>
                  </a:lnTo>
                  <a:lnTo>
                    <a:pt x="19565" y="2678"/>
                  </a:lnTo>
                  <a:lnTo>
                    <a:pt x="19565" y="2678"/>
                  </a:lnTo>
                  <a:lnTo>
                    <a:pt x="19565" y="4553"/>
                  </a:lnTo>
                  <a:lnTo>
                    <a:pt x="19565" y="5892"/>
                  </a:lnTo>
                  <a:lnTo>
                    <a:pt x="22173" y="7767"/>
                  </a:lnTo>
                  <a:lnTo>
                    <a:pt x="26086" y="9375"/>
                  </a:lnTo>
                  <a:lnTo>
                    <a:pt x="35217" y="12321"/>
                  </a:lnTo>
                  <a:lnTo>
                    <a:pt x="46956" y="14999"/>
                  </a:lnTo>
                  <a:lnTo>
                    <a:pt x="46956" y="14999"/>
                  </a:lnTo>
                  <a:lnTo>
                    <a:pt x="35217" y="20892"/>
                  </a:lnTo>
                  <a:lnTo>
                    <a:pt x="27391" y="27321"/>
                  </a:lnTo>
                  <a:lnTo>
                    <a:pt x="19565" y="33214"/>
                  </a:lnTo>
                  <a:lnTo>
                    <a:pt x="14347" y="39642"/>
                  </a:lnTo>
                  <a:lnTo>
                    <a:pt x="10434" y="46071"/>
                  </a:lnTo>
                  <a:lnTo>
                    <a:pt x="7826" y="52232"/>
                  </a:lnTo>
                  <a:lnTo>
                    <a:pt x="3913" y="65357"/>
                  </a:lnTo>
                  <a:lnTo>
                    <a:pt x="3913" y="65357"/>
                  </a:lnTo>
                  <a:lnTo>
                    <a:pt x="2608" y="78482"/>
                  </a:lnTo>
                  <a:lnTo>
                    <a:pt x="0" y="91874"/>
                  </a:lnTo>
                  <a:lnTo>
                    <a:pt x="2608" y="98571"/>
                  </a:lnTo>
                  <a:lnTo>
                    <a:pt x="5217" y="105535"/>
                  </a:lnTo>
                  <a:lnTo>
                    <a:pt x="9130" y="112232"/>
                  </a:lnTo>
                  <a:lnTo>
                    <a:pt x="16956" y="118392"/>
                  </a:lnTo>
                  <a:lnTo>
                    <a:pt x="16956" y="118392"/>
                  </a:lnTo>
                  <a:lnTo>
                    <a:pt x="19565" y="119196"/>
                  </a:lnTo>
                  <a:lnTo>
                    <a:pt x="22173" y="119732"/>
                  </a:lnTo>
                  <a:lnTo>
                    <a:pt x="26086" y="119999"/>
                  </a:lnTo>
                  <a:lnTo>
                    <a:pt x="28695" y="119732"/>
                  </a:lnTo>
                  <a:lnTo>
                    <a:pt x="32608" y="119196"/>
                  </a:lnTo>
                  <a:lnTo>
                    <a:pt x="36521" y="118392"/>
                  </a:lnTo>
                  <a:lnTo>
                    <a:pt x="36521" y="117857"/>
                  </a:lnTo>
                  <a:lnTo>
                    <a:pt x="36521" y="117053"/>
                  </a:lnTo>
                  <a:lnTo>
                    <a:pt x="36521" y="1170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9" name="Google Shape;769;p26"/>
            <p:cNvSpPr/>
            <p:nvPr/>
          </p:nvSpPr>
          <p:spPr>
            <a:xfrm>
              <a:off x="1554" y="2684"/>
              <a:ext cx="160" cy="438"/>
            </a:xfrm>
            <a:custGeom>
              <a:rect b="b" l="l" r="r" t="t"/>
              <a:pathLst>
                <a:path extrusionOk="0" h="120000" w="120000">
                  <a:moveTo>
                    <a:pt x="75000" y="2739"/>
                  </a:moveTo>
                  <a:lnTo>
                    <a:pt x="75000" y="2739"/>
                  </a:lnTo>
                  <a:lnTo>
                    <a:pt x="77250" y="5205"/>
                  </a:lnTo>
                  <a:lnTo>
                    <a:pt x="80250" y="7671"/>
                  </a:lnTo>
                  <a:lnTo>
                    <a:pt x="84000" y="10410"/>
                  </a:lnTo>
                  <a:lnTo>
                    <a:pt x="84750" y="12602"/>
                  </a:lnTo>
                  <a:lnTo>
                    <a:pt x="84750" y="12602"/>
                  </a:lnTo>
                  <a:lnTo>
                    <a:pt x="81750" y="10958"/>
                  </a:lnTo>
                  <a:lnTo>
                    <a:pt x="78750" y="8767"/>
                  </a:lnTo>
                  <a:lnTo>
                    <a:pt x="73500" y="4931"/>
                  </a:lnTo>
                  <a:lnTo>
                    <a:pt x="73500" y="4931"/>
                  </a:lnTo>
                  <a:lnTo>
                    <a:pt x="71250" y="4109"/>
                  </a:lnTo>
                  <a:lnTo>
                    <a:pt x="69000" y="3835"/>
                  </a:lnTo>
                  <a:lnTo>
                    <a:pt x="66750" y="3835"/>
                  </a:lnTo>
                  <a:lnTo>
                    <a:pt x="64500" y="4109"/>
                  </a:lnTo>
                  <a:lnTo>
                    <a:pt x="63000" y="4657"/>
                  </a:lnTo>
                  <a:lnTo>
                    <a:pt x="61500" y="5205"/>
                  </a:lnTo>
                  <a:lnTo>
                    <a:pt x="61500" y="6027"/>
                  </a:lnTo>
                  <a:lnTo>
                    <a:pt x="63000" y="7123"/>
                  </a:lnTo>
                  <a:lnTo>
                    <a:pt x="63000" y="7123"/>
                  </a:lnTo>
                  <a:lnTo>
                    <a:pt x="71250" y="12876"/>
                  </a:lnTo>
                  <a:lnTo>
                    <a:pt x="75000" y="15616"/>
                  </a:lnTo>
                  <a:lnTo>
                    <a:pt x="81750" y="17808"/>
                  </a:lnTo>
                  <a:lnTo>
                    <a:pt x="81750" y="17808"/>
                  </a:lnTo>
                  <a:lnTo>
                    <a:pt x="82500" y="24383"/>
                  </a:lnTo>
                  <a:lnTo>
                    <a:pt x="81750" y="30958"/>
                  </a:lnTo>
                  <a:lnTo>
                    <a:pt x="79500" y="36986"/>
                  </a:lnTo>
                  <a:lnTo>
                    <a:pt x="75000" y="43561"/>
                  </a:lnTo>
                  <a:lnTo>
                    <a:pt x="71250" y="49589"/>
                  </a:lnTo>
                  <a:lnTo>
                    <a:pt x="66750" y="55890"/>
                  </a:lnTo>
                  <a:lnTo>
                    <a:pt x="56250" y="67945"/>
                  </a:lnTo>
                  <a:lnTo>
                    <a:pt x="56250" y="67945"/>
                  </a:lnTo>
                  <a:lnTo>
                    <a:pt x="45750" y="80547"/>
                  </a:lnTo>
                  <a:lnTo>
                    <a:pt x="33750" y="93150"/>
                  </a:lnTo>
                  <a:lnTo>
                    <a:pt x="27000" y="99452"/>
                  </a:lnTo>
                  <a:lnTo>
                    <a:pt x="18750" y="105479"/>
                  </a:lnTo>
                  <a:lnTo>
                    <a:pt x="10500" y="111232"/>
                  </a:lnTo>
                  <a:lnTo>
                    <a:pt x="750" y="116438"/>
                  </a:lnTo>
                  <a:lnTo>
                    <a:pt x="750" y="116438"/>
                  </a:lnTo>
                  <a:lnTo>
                    <a:pt x="0" y="117808"/>
                  </a:lnTo>
                  <a:lnTo>
                    <a:pt x="0" y="118356"/>
                  </a:lnTo>
                  <a:lnTo>
                    <a:pt x="750" y="118904"/>
                  </a:lnTo>
                  <a:lnTo>
                    <a:pt x="3000" y="119726"/>
                  </a:lnTo>
                  <a:lnTo>
                    <a:pt x="5250" y="119726"/>
                  </a:lnTo>
                  <a:lnTo>
                    <a:pt x="7500" y="120000"/>
                  </a:lnTo>
                  <a:lnTo>
                    <a:pt x="9000" y="119726"/>
                  </a:lnTo>
                  <a:lnTo>
                    <a:pt x="11250" y="118904"/>
                  </a:lnTo>
                  <a:lnTo>
                    <a:pt x="11250" y="118904"/>
                  </a:lnTo>
                  <a:lnTo>
                    <a:pt x="21000" y="113150"/>
                  </a:lnTo>
                  <a:lnTo>
                    <a:pt x="30000" y="107397"/>
                  </a:lnTo>
                  <a:lnTo>
                    <a:pt x="37500" y="101369"/>
                  </a:lnTo>
                  <a:lnTo>
                    <a:pt x="45000" y="94794"/>
                  </a:lnTo>
                  <a:lnTo>
                    <a:pt x="57750" y="82191"/>
                  </a:lnTo>
                  <a:lnTo>
                    <a:pt x="69000" y="69041"/>
                  </a:lnTo>
                  <a:lnTo>
                    <a:pt x="69000" y="69041"/>
                  </a:lnTo>
                  <a:lnTo>
                    <a:pt x="79500" y="56986"/>
                  </a:lnTo>
                  <a:lnTo>
                    <a:pt x="84750" y="50410"/>
                  </a:lnTo>
                  <a:lnTo>
                    <a:pt x="89250" y="43835"/>
                  </a:lnTo>
                  <a:lnTo>
                    <a:pt x="92250" y="37534"/>
                  </a:lnTo>
                  <a:lnTo>
                    <a:pt x="93750" y="30958"/>
                  </a:lnTo>
                  <a:lnTo>
                    <a:pt x="95250" y="24383"/>
                  </a:lnTo>
                  <a:lnTo>
                    <a:pt x="93750" y="17808"/>
                  </a:lnTo>
                  <a:lnTo>
                    <a:pt x="93750" y="17808"/>
                  </a:lnTo>
                  <a:lnTo>
                    <a:pt x="103500" y="16438"/>
                  </a:lnTo>
                  <a:lnTo>
                    <a:pt x="111000" y="13972"/>
                  </a:lnTo>
                  <a:lnTo>
                    <a:pt x="114000" y="12602"/>
                  </a:lnTo>
                  <a:lnTo>
                    <a:pt x="117000" y="10958"/>
                  </a:lnTo>
                  <a:lnTo>
                    <a:pt x="119250" y="9589"/>
                  </a:lnTo>
                  <a:lnTo>
                    <a:pt x="120000" y="7945"/>
                  </a:lnTo>
                  <a:lnTo>
                    <a:pt x="120000" y="7945"/>
                  </a:lnTo>
                  <a:lnTo>
                    <a:pt x="120000" y="6849"/>
                  </a:lnTo>
                  <a:lnTo>
                    <a:pt x="119250" y="6027"/>
                  </a:lnTo>
                  <a:lnTo>
                    <a:pt x="118500" y="5753"/>
                  </a:lnTo>
                  <a:lnTo>
                    <a:pt x="116250" y="5205"/>
                  </a:lnTo>
                  <a:lnTo>
                    <a:pt x="114000" y="4931"/>
                  </a:lnTo>
                  <a:lnTo>
                    <a:pt x="111750" y="5205"/>
                  </a:lnTo>
                  <a:lnTo>
                    <a:pt x="109500" y="5753"/>
                  </a:lnTo>
                  <a:lnTo>
                    <a:pt x="108750" y="6849"/>
                  </a:lnTo>
                  <a:lnTo>
                    <a:pt x="108750" y="6849"/>
                  </a:lnTo>
                  <a:lnTo>
                    <a:pt x="106500" y="8493"/>
                  </a:lnTo>
                  <a:lnTo>
                    <a:pt x="104250" y="9863"/>
                  </a:lnTo>
                  <a:lnTo>
                    <a:pt x="101250" y="11506"/>
                  </a:lnTo>
                  <a:lnTo>
                    <a:pt x="97500" y="12602"/>
                  </a:lnTo>
                  <a:lnTo>
                    <a:pt x="97500" y="12602"/>
                  </a:lnTo>
                  <a:lnTo>
                    <a:pt x="95250" y="9589"/>
                  </a:lnTo>
                  <a:lnTo>
                    <a:pt x="93000" y="6849"/>
                  </a:lnTo>
                  <a:lnTo>
                    <a:pt x="90000" y="4109"/>
                  </a:lnTo>
                  <a:lnTo>
                    <a:pt x="87750" y="1369"/>
                  </a:lnTo>
                  <a:lnTo>
                    <a:pt x="87750" y="1369"/>
                  </a:lnTo>
                  <a:lnTo>
                    <a:pt x="87000" y="821"/>
                  </a:lnTo>
                  <a:lnTo>
                    <a:pt x="84750" y="273"/>
                  </a:lnTo>
                  <a:lnTo>
                    <a:pt x="82500" y="0"/>
                  </a:lnTo>
                  <a:lnTo>
                    <a:pt x="80250" y="0"/>
                  </a:lnTo>
                  <a:lnTo>
                    <a:pt x="78750" y="273"/>
                  </a:lnTo>
                  <a:lnTo>
                    <a:pt x="76500" y="1095"/>
                  </a:lnTo>
                  <a:lnTo>
                    <a:pt x="75000" y="1917"/>
                  </a:lnTo>
                  <a:lnTo>
                    <a:pt x="75000" y="2739"/>
                  </a:lnTo>
                  <a:lnTo>
                    <a:pt x="75000" y="27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0" name="Google Shape;770;p26"/>
            <p:cNvSpPr/>
            <p:nvPr/>
          </p:nvSpPr>
          <p:spPr>
            <a:xfrm>
              <a:off x="1024" y="3376"/>
              <a:ext cx="455" cy="508"/>
            </a:xfrm>
            <a:custGeom>
              <a:rect b="b" l="l" r="r" t="t"/>
              <a:pathLst>
                <a:path extrusionOk="0" h="120000" w="120000">
                  <a:moveTo>
                    <a:pt x="16615" y="49133"/>
                  </a:moveTo>
                  <a:lnTo>
                    <a:pt x="16615" y="49133"/>
                  </a:lnTo>
                  <a:lnTo>
                    <a:pt x="11604" y="57401"/>
                  </a:lnTo>
                  <a:lnTo>
                    <a:pt x="5538" y="67795"/>
                  </a:lnTo>
                  <a:lnTo>
                    <a:pt x="2901" y="73464"/>
                  </a:lnTo>
                  <a:lnTo>
                    <a:pt x="791" y="77952"/>
                  </a:lnTo>
                  <a:lnTo>
                    <a:pt x="263" y="80314"/>
                  </a:lnTo>
                  <a:lnTo>
                    <a:pt x="0" y="82440"/>
                  </a:lnTo>
                  <a:lnTo>
                    <a:pt x="0" y="83622"/>
                  </a:lnTo>
                  <a:lnTo>
                    <a:pt x="791" y="85039"/>
                  </a:lnTo>
                  <a:lnTo>
                    <a:pt x="791" y="85039"/>
                  </a:lnTo>
                  <a:lnTo>
                    <a:pt x="1846" y="85984"/>
                  </a:lnTo>
                  <a:lnTo>
                    <a:pt x="3164" y="87401"/>
                  </a:lnTo>
                  <a:lnTo>
                    <a:pt x="7384" y="89291"/>
                  </a:lnTo>
                  <a:lnTo>
                    <a:pt x="12395" y="90944"/>
                  </a:lnTo>
                  <a:lnTo>
                    <a:pt x="18461" y="92834"/>
                  </a:lnTo>
                  <a:lnTo>
                    <a:pt x="30065" y="95433"/>
                  </a:lnTo>
                  <a:lnTo>
                    <a:pt x="35340" y="96850"/>
                  </a:lnTo>
                  <a:lnTo>
                    <a:pt x="39032" y="98267"/>
                  </a:lnTo>
                  <a:lnTo>
                    <a:pt x="39032" y="98267"/>
                  </a:lnTo>
                  <a:lnTo>
                    <a:pt x="66197" y="107716"/>
                  </a:lnTo>
                  <a:lnTo>
                    <a:pt x="66197" y="107716"/>
                  </a:lnTo>
                  <a:lnTo>
                    <a:pt x="83076" y="114566"/>
                  </a:lnTo>
                  <a:lnTo>
                    <a:pt x="93362" y="118346"/>
                  </a:lnTo>
                  <a:lnTo>
                    <a:pt x="97054" y="119527"/>
                  </a:lnTo>
                  <a:lnTo>
                    <a:pt x="98901" y="119527"/>
                  </a:lnTo>
                  <a:lnTo>
                    <a:pt x="99956" y="120000"/>
                  </a:lnTo>
                  <a:lnTo>
                    <a:pt x="99956" y="120000"/>
                  </a:lnTo>
                  <a:lnTo>
                    <a:pt x="101802" y="119291"/>
                  </a:lnTo>
                  <a:lnTo>
                    <a:pt x="103384" y="117874"/>
                  </a:lnTo>
                  <a:lnTo>
                    <a:pt x="104703" y="116692"/>
                  </a:lnTo>
                  <a:lnTo>
                    <a:pt x="106021" y="114566"/>
                  </a:lnTo>
                  <a:lnTo>
                    <a:pt x="108131" y="110314"/>
                  </a:lnTo>
                  <a:lnTo>
                    <a:pt x="109978" y="106299"/>
                  </a:lnTo>
                  <a:lnTo>
                    <a:pt x="109978" y="106299"/>
                  </a:lnTo>
                  <a:lnTo>
                    <a:pt x="111824" y="101574"/>
                  </a:lnTo>
                  <a:lnTo>
                    <a:pt x="113142" y="96850"/>
                  </a:lnTo>
                  <a:lnTo>
                    <a:pt x="114725" y="92125"/>
                  </a:lnTo>
                  <a:lnTo>
                    <a:pt x="115780" y="87401"/>
                  </a:lnTo>
                  <a:lnTo>
                    <a:pt x="117626" y="77716"/>
                  </a:lnTo>
                  <a:lnTo>
                    <a:pt x="118681" y="68267"/>
                  </a:lnTo>
                  <a:lnTo>
                    <a:pt x="119472" y="58346"/>
                  </a:lnTo>
                  <a:lnTo>
                    <a:pt x="119999" y="48425"/>
                  </a:lnTo>
                  <a:lnTo>
                    <a:pt x="119999" y="28582"/>
                  </a:lnTo>
                  <a:lnTo>
                    <a:pt x="119999" y="28582"/>
                  </a:lnTo>
                  <a:lnTo>
                    <a:pt x="119472" y="27401"/>
                  </a:lnTo>
                  <a:lnTo>
                    <a:pt x="119208" y="25984"/>
                  </a:lnTo>
                  <a:lnTo>
                    <a:pt x="118417" y="24330"/>
                  </a:lnTo>
                  <a:lnTo>
                    <a:pt x="117362" y="22913"/>
                  </a:lnTo>
                  <a:lnTo>
                    <a:pt x="114725" y="20078"/>
                  </a:lnTo>
                  <a:lnTo>
                    <a:pt x="111032" y="17007"/>
                  </a:lnTo>
                  <a:lnTo>
                    <a:pt x="107076" y="14409"/>
                  </a:lnTo>
                  <a:lnTo>
                    <a:pt x="102329" y="11574"/>
                  </a:lnTo>
                  <a:lnTo>
                    <a:pt x="96791" y="9212"/>
                  </a:lnTo>
                  <a:lnTo>
                    <a:pt x="91516" y="6850"/>
                  </a:lnTo>
                  <a:lnTo>
                    <a:pt x="85714" y="4488"/>
                  </a:lnTo>
                  <a:lnTo>
                    <a:pt x="80175" y="2834"/>
                  </a:lnTo>
                  <a:lnTo>
                    <a:pt x="74901" y="1653"/>
                  </a:lnTo>
                  <a:lnTo>
                    <a:pt x="69890" y="708"/>
                  </a:lnTo>
                  <a:lnTo>
                    <a:pt x="65406" y="0"/>
                  </a:lnTo>
                  <a:lnTo>
                    <a:pt x="61450" y="0"/>
                  </a:lnTo>
                  <a:lnTo>
                    <a:pt x="58549" y="708"/>
                  </a:lnTo>
                  <a:lnTo>
                    <a:pt x="56967" y="1181"/>
                  </a:lnTo>
                  <a:lnTo>
                    <a:pt x="56175" y="1889"/>
                  </a:lnTo>
                  <a:lnTo>
                    <a:pt x="56175" y="1889"/>
                  </a:lnTo>
                  <a:lnTo>
                    <a:pt x="51428" y="6614"/>
                  </a:lnTo>
                  <a:lnTo>
                    <a:pt x="40351" y="18661"/>
                  </a:lnTo>
                  <a:lnTo>
                    <a:pt x="33758" y="26220"/>
                  </a:lnTo>
                  <a:lnTo>
                    <a:pt x="27164" y="34251"/>
                  </a:lnTo>
                  <a:lnTo>
                    <a:pt x="21362" y="41811"/>
                  </a:lnTo>
                  <a:lnTo>
                    <a:pt x="16615" y="49133"/>
                  </a:lnTo>
                  <a:lnTo>
                    <a:pt x="16615" y="49133"/>
                  </a:lnTo>
                  <a:close/>
                </a:path>
              </a:pathLst>
            </a:custGeom>
            <a:solidFill>
              <a:srgbClr val="BA00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1" name="Google Shape;771;p26"/>
            <p:cNvSpPr/>
            <p:nvPr/>
          </p:nvSpPr>
          <p:spPr>
            <a:xfrm>
              <a:off x="1017" y="3367"/>
              <a:ext cx="470" cy="524"/>
            </a:xfrm>
            <a:custGeom>
              <a:rect b="b" l="l" r="r" t="t"/>
              <a:pathLst>
                <a:path extrusionOk="0" h="120000" w="120000">
                  <a:moveTo>
                    <a:pt x="111829" y="100992"/>
                  </a:moveTo>
                  <a:lnTo>
                    <a:pt x="111829" y="100992"/>
                  </a:lnTo>
                  <a:lnTo>
                    <a:pt x="113872" y="94580"/>
                  </a:lnTo>
                  <a:lnTo>
                    <a:pt x="115659" y="87938"/>
                  </a:lnTo>
                  <a:lnTo>
                    <a:pt x="117191" y="81526"/>
                  </a:lnTo>
                  <a:lnTo>
                    <a:pt x="118212" y="74885"/>
                  </a:lnTo>
                  <a:lnTo>
                    <a:pt x="118978" y="68244"/>
                  </a:lnTo>
                  <a:lnTo>
                    <a:pt x="119234" y="61374"/>
                  </a:lnTo>
                  <a:lnTo>
                    <a:pt x="120000" y="48091"/>
                  </a:lnTo>
                  <a:lnTo>
                    <a:pt x="120000" y="48091"/>
                  </a:lnTo>
                  <a:lnTo>
                    <a:pt x="120000" y="39618"/>
                  </a:lnTo>
                  <a:lnTo>
                    <a:pt x="120000" y="35496"/>
                  </a:lnTo>
                  <a:lnTo>
                    <a:pt x="120000" y="32061"/>
                  </a:lnTo>
                  <a:lnTo>
                    <a:pt x="119234" y="28625"/>
                  </a:lnTo>
                  <a:lnTo>
                    <a:pt x="117957" y="24961"/>
                  </a:lnTo>
                  <a:lnTo>
                    <a:pt x="116680" y="23358"/>
                  </a:lnTo>
                  <a:lnTo>
                    <a:pt x="115659" y="21755"/>
                  </a:lnTo>
                  <a:lnTo>
                    <a:pt x="113872" y="20152"/>
                  </a:lnTo>
                  <a:lnTo>
                    <a:pt x="112595" y="18549"/>
                  </a:lnTo>
                  <a:lnTo>
                    <a:pt x="112595" y="18549"/>
                  </a:lnTo>
                  <a:lnTo>
                    <a:pt x="109276" y="16030"/>
                  </a:lnTo>
                  <a:lnTo>
                    <a:pt x="105702" y="13740"/>
                  </a:lnTo>
                  <a:lnTo>
                    <a:pt x="102127" y="11679"/>
                  </a:lnTo>
                  <a:lnTo>
                    <a:pt x="98297" y="9618"/>
                  </a:lnTo>
                  <a:lnTo>
                    <a:pt x="90382" y="6412"/>
                  </a:lnTo>
                  <a:lnTo>
                    <a:pt x="82212" y="3893"/>
                  </a:lnTo>
                  <a:lnTo>
                    <a:pt x="82212" y="3893"/>
                  </a:lnTo>
                  <a:lnTo>
                    <a:pt x="74808" y="1603"/>
                  </a:lnTo>
                  <a:lnTo>
                    <a:pt x="70468" y="687"/>
                  </a:lnTo>
                  <a:lnTo>
                    <a:pt x="66638" y="0"/>
                  </a:lnTo>
                  <a:lnTo>
                    <a:pt x="62553" y="458"/>
                  </a:lnTo>
                  <a:lnTo>
                    <a:pt x="60510" y="458"/>
                  </a:lnTo>
                  <a:lnTo>
                    <a:pt x="58723" y="1145"/>
                  </a:lnTo>
                  <a:lnTo>
                    <a:pt x="56936" y="1603"/>
                  </a:lnTo>
                  <a:lnTo>
                    <a:pt x="55404" y="2290"/>
                  </a:lnTo>
                  <a:lnTo>
                    <a:pt x="53617" y="3664"/>
                  </a:lnTo>
                  <a:lnTo>
                    <a:pt x="52340" y="4809"/>
                  </a:lnTo>
                  <a:lnTo>
                    <a:pt x="52340" y="4809"/>
                  </a:lnTo>
                  <a:lnTo>
                    <a:pt x="42382" y="15343"/>
                  </a:lnTo>
                  <a:lnTo>
                    <a:pt x="32680" y="25877"/>
                  </a:lnTo>
                  <a:lnTo>
                    <a:pt x="28085" y="31832"/>
                  </a:lnTo>
                  <a:lnTo>
                    <a:pt x="23744" y="37099"/>
                  </a:lnTo>
                  <a:lnTo>
                    <a:pt x="19659" y="42824"/>
                  </a:lnTo>
                  <a:lnTo>
                    <a:pt x="15574" y="49007"/>
                  </a:lnTo>
                  <a:lnTo>
                    <a:pt x="15574" y="49007"/>
                  </a:lnTo>
                  <a:lnTo>
                    <a:pt x="11744" y="56106"/>
                  </a:lnTo>
                  <a:lnTo>
                    <a:pt x="7659" y="62977"/>
                  </a:lnTo>
                  <a:lnTo>
                    <a:pt x="3829" y="70076"/>
                  </a:lnTo>
                  <a:lnTo>
                    <a:pt x="2042" y="73969"/>
                  </a:lnTo>
                  <a:lnTo>
                    <a:pt x="765" y="77404"/>
                  </a:lnTo>
                  <a:lnTo>
                    <a:pt x="765" y="77404"/>
                  </a:lnTo>
                  <a:lnTo>
                    <a:pt x="0" y="79007"/>
                  </a:lnTo>
                  <a:lnTo>
                    <a:pt x="0" y="80610"/>
                  </a:lnTo>
                  <a:lnTo>
                    <a:pt x="0" y="82213"/>
                  </a:lnTo>
                  <a:lnTo>
                    <a:pt x="0" y="83587"/>
                  </a:lnTo>
                  <a:lnTo>
                    <a:pt x="765" y="84503"/>
                  </a:lnTo>
                  <a:lnTo>
                    <a:pt x="1276" y="85648"/>
                  </a:lnTo>
                  <a:lnTo>
                    <a:pt x="3063" y="87251"/>
                  </a:lnTo>
                  <a:lnTo>
                    <a:pt x="5361" y="88854"/>
                  </a:lnTo>
                  <a:lnTo>
                    <a:pt x="8170" y="90229"/>
                  </a:lnTo>
                  <a:lnTo>
                    <a:pt x="14297" y="92519"/>
                  </a:lnTo>
                  <a:lnTo>
                    <a:pt x="14297" y="92519"/>
                  </a:lnTo>
                  <a:lnTo>
                    <a:pt x="23744" y="95038"/>
                  </a:lnTo>
                  <a:lnTo>
                    <a:pt x="33446" y="97328"/>
                  </a:lnTo>
                  <a:lnTo>
                    <a:pt x="33446" y="97328"/>
                  </a:lnTo>
                  <a:lnTo>
                    <a:pt x="40085" y="99160"/>
                  </a:lnTo>
                  <a:lnTo>
                    <a:pt x="46978" y="101679"/>
                  </a:lnTo>
                  <a:lnTo>
                    <a:pt x="60255" y="106488"/>
                  </a:lnTo>
                  <a:lnTo>
                    <a:pt x="60255" y="106488"/>
                  </a:lnTo>
                  <a:lnTo>
                    <a:pt x="67914" y="109694"/>
                  </a:lnTo>
                  <a:lnTo>
                    <a:pt x="75829" y="112900"/>
                  </a:lnTo>
                  <a:lnTo>
                    <a:pt x="84000" y="116106"/>
                  </a:lnTo>
                  <a:lnTo>
                    <a:pt x="91914" y="118625"/>
                  </a:lnTo>
                  <a:lnTo>
                    <a:pt x="91914" y="118625"/>
                  </a:lnTo>
                  <a:lnTo>
                    <a:pt x="94723" y="119541"/>
                  </a:lnTo>
                  <a:lnTo>
                    <a:pt x="97276" y="120000"/>
                  </a:lnTo>
                  <a:lnTo>
                    <a:pt x="99574" y="119541"/>
                  </a:lnTo>
                  <a:lnTo>
                    <a:pt x="101106" y="119312"/>
                  </a:lnTo>
                  <a:lnTo>
                    <a:pt x="102638" y="118625"/>
                  </a:lnTo>
                  <a:lnTo>
                    <a:pt x="102638" y="118625"/>
                  </a:lnTo>
                  <a:lnTo>
                    <a:pt x="104425" y="117022"/>
                  </a:lnTo>
                  <a:lnTo>
                    <a:pt x="105702" y="115190"/>
                  </a:lnTo>
                  <a:lnTo>
                    <a:pt x="107234" y="112900"/>
                  </a:lnTo>
                  <a:lnTo>
                    <a:pt x="108510" y="110610"/>
                  </a:lnTo>
                  <a:lnTo>
                    <a:pt x="110297" y="105572"/>
                  </a:lnTo>
                  <a:lnTo>
                    <a:pt x="111829" y="100992"/>
                  </a:lnTo>
                  <a:lnTo>
                    <a:pt x="111829" y="100992"/>
                  </a:lnTo>
                  <a:close/>
                  <a:moveTo>
                    <a:pt x="100851" y="114732"/>
                  </a:moveTo>
                  <a:lnTo>
                    <a:pt x="100851" y="114732"/>
                  </a:lnTo>
                  <a:lnTo>
                    <a:pt x="100085" y="115419"/>
                  </a:lnTo>
                  <a:lnTo>
                    <a:pt x="99319" y="115648"/>
                  </a:lnTo>
                  <a:lnTo>
                    <a:pt x="98297" y="116106"/>
                  </a:lnTo>
                  <a:lnTo>
                    <a:pt x="97276" y="116106"/>
                  </a:lnTo>
                  <a:lnTo>
                    <a:pt x="94468" y="115648"/>
                  </a:lnTo>
                  <a:lnTo>
                    <a:pt x="91914" y="115190"/>
                  </a:lnTo>
                  <a:lnTo>
                    <a:pt x="86042" y="112900"/>
                  </a:lnTo>
                  <a:lnTo>
                    <a:pt x="82212" y="111297"/>
                  </a:lnTo>
                  <a:lnTo>
                    <a:pt x="82212" y="111297"/>
                  </a:lnTo>
                  <a:lnTo>
                    <a:pt x="61276" y="103053"/>
                  </a:lnTo>
                  <a:lnTo>
                    <a:pt x="40085" y="95267"/>
                  </a:lnTo>
                  <a:lnTo>
                    <a:pt x="40085" y="95267"/>
                  </a:lnTo>
                  <a:lnTo>
                    <a:pt x="36000" y="94122"/>
                  </a:lnTo>
                  <a:lnTo>
                    <a:pt x="31404" y="92977"/>
                  </a:lnTo>
                  <a:lnTo>
                    <a:pt x="21957" y="90916"/>
                  </a:lnTo>
                  <a:lnTo>
                    <a:pt x="17361" y="89770"/>
                  </a:lnTo>
                  <a:lnTo>
                    <a:pt x="13021" y="88396"/>
                  </a:lnTo>
                  <a:lnTo>
                    <a:pt x="8936" y="86793"/>
                  </a:lnTo>
                  <a:lnTo>
                    <a:pt x="4851" y="84045"/>
                  </a:lnTo>
                  <a:lnTo>
                    <a:pt x="4851" y="84045"/>
                  </a:lnTo>
                  <a:lnTo>
                    <a:pt x="4340" y="83587"/>
                  </a:lnTo>
                  <a:lnTo>
                    <a:pt x="3829" y="82900"/>
                  </a:lnTo>
                  <a:lnTo>
                    <a:pt x="3829" y="80839"/>
                  </a:lnTo>
                  <a:lnTo>
                    <a:pt x="4340" y="78320"/>
                  </a:lnTo>
                  <a:lnTo>
                    <a:pt x="5361" y="75801"/>
                  </a:lnTo>
                  <a:lnTo>
                    <a:pt x="7659" y="70992"/>
                  </a:lnTo>
                  <a:lnTo>
                    <a:pt x="9446" y="67557"/>
                  </a:lnTo>
                  <a:lnTo>
                    <a:pt x="9446" y="67557"/>
                  </a:lnTo>
                  <a:lnTo>
                    <a:pt x="14553" y="58854"/>
                  </a:lnTo>
                  <a:lnTo>
                    <a:pt x="19659" y="50610"/>
                  </a:lnTo>
                  <a:lnTo>
                    <a:pt x="19659" y="50610"/>
                  </a:lnTo>
                  <a:lnTo>
                    <a:pt x="22468" y="46030"/>
                  </a:lnTo>
                  <a:lnTo>
                    <a:pt x="25276" y="41908"/>
                  </a:lnTo>
                  <a:lnTo>
                    <a:pt x="31659" y="33664"/>
                  </a:lnTo>
                  <a:lnTo>
                    <a:pt x="38297" y="25648"/>
                  </a:lnTo>
                  <a:lnTo>
                    <a:pt x="45446" y="18091"/>
                  </a:lnTo>
                  <a:lnTo>
                    <a:pt x="45446" y="18091"/>
                  </a:lnTo>
                  <a:lnTo>
                    <a:pt x="48765" y="13740"/>
                  </a:lnTo>
                  <a:lnTo>
                    <a:pt x="52340" y="9618"/>
                  </a:lnTo>
                  <a:lnTo>
                    <a:pt x="54382" y="7557"/>
                  </a:lnTo>
                  <a:lnTo>
                    <a:pt x="56680" y="5954"/>
                  </a:lnTo>
                  <a:lnTo>
                    <a:pt x="58978" y="4580"/>
                  </a:lnTo>
                  <a:lnTo>
                    <a:pt x="61531" y="3893"/>
                  </a:lnTo>
                  <a:lnTo>
                    <a:pt x="61531" y="3893"/>
                  </a:lnTo>
                  <a:lnTo>
                    <a:pt x="65872" y="3893"/>
                  </a:lnTo>
                  <a:lnTo>
                    <a:pt x="69702" y="4351"/>
                  </a:lnTo>
                  <a:lnTo>
                    <a:pt x="74042" y="5267"/>
                  </a:lnTo>
                  <a:lnTo>
                    <a:pt x="78382" y="6183"/>
                  </a:lnTo>
                  <a:lnTo>
                    <a:pt x="82468" y="7557"/>
                  </a:lnTo>
                  <a:lnTo>
                    <a:pt x="86553" y="9160"/>
                  </a:lnTo>
                  <a:lnTo>
                    <a:pt x="93957" y="12137"/>
                  </a:lnTo>
                  <a:lnTo>
                    <a:pt x="93957" y="12137"/>
                  </a:lnTo>
                  <a:lnTo>
                    <a:pt x="101106" y="15801"/>
                  </a:lnTo>
                  <a:lnTo>
                    <a:pt x="104680" y="17633"/>
                  </a:lnTo>
                  <a:lnTo>
                    <a:pt x="108255" y="19923"/>
                  </a:lnTo>
                  <a:lnTo>
                    <a:pt x="111063" y="22442"/>
                  </a:lnTo>
                  <a:lnTo>
                    <a:pt x="113617" y="25419"/>
                  </a:lnTo>
                  <a:lnTo>
                    <a:pt x="114382" y="27022"/>
                  </a:lnTo>
                  <a:lnTo>
                    <a:pt x="114893" y="28625"/>
                  </a:lnTo>
                  <a:lnTo>
                    <a:pt x="115659" y="30458"/>
                  </a:lnTo>
                  <a:lnTo>
                    <a:pt x="115659" y="32290"/>
                  </a:lnTo>
                  <a:lnTo>
                    <a:pt x="115659" y="32290"/>
                  </a:lnTo>
                  <a:lnTo>
                    <a:pt x="115659" y="46717"/>
                  </a:lnTo>
                  <a:lnTo>
                    <a:pt x="115404" y="61145"/>
                  </a:lnTo>
                  <a:lnTo>
                    <a:pt x="114638" y="68244"/>
                  </a:lnTo>
                  <a:lnTo>
                    <a:pt x="113872" y="75572"/>
                  </a:lnTo>
                  <a:lnTo>
                    <a:pt x="112851" y="82442"/>
                  </a:lnTo>
                  <a:lnTo>
                    <a:pt x="111063" y="89541"/>
                  </a:lnTo>
                  <a:lnTo>
                    <a:pt x="111063" y="89541"/>
                  </a:lnTo>
                  <a:lnTo>
                    <a:pt x="109531" y="95954"/>
                  </a:lnTo>
                  <a:lnTo>
                    <a:pt x="107489" y="102595"/>
                  </a:lnTo>
                  <a:lnTo>
                    <a:pt x="106212" y="105801"/>
                  </a:lnTo>
                  <a:lnTo>
                    <a:pt x="104680" y="109007"/>
                  </a:lnTo>
                  <a:lnTo>
                    <a:pt x="102893" y="111984"/>
                  </a:lnTo>
                  <a:lnTo>
                    <a:pt x="100851" y="114732"/>
                  </a:lnTo>
                  <a:lnTo>
                    <a:pt x="100851" y="1147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2" name="Google Shape;772;p26"/>
            <p:cNvSpPr/>
            <p:nvPr/>
          </p:nvSpPr>
          <p:spPr>
            <a:xfrm>
              <a:off x="1123" y="2929"/>
              <a:ext cx="506" cy="522"/>
            </a:xfrm>
            <a:custGeom>
              <a:rect b="b" l="l" r="r" t="t"/>
              <a:pathLst>
                <a:path extrusionOk="0" h="120000" w="120000">
                  <a:moveTo>
                    <a:pt x="36758" y="2068"/>
                  </a:moveTo>
                  <a:lnTo>
                    <a:pt x="36758" y="2068"/>
                  </a:lnTo>
                  <a:lnTo>
                    <a:pt x="31304" y="2988"/>
                  </a:lnTo>
                  <a:lnTo>
                    <a:pt x="26798" y="4597"/>
                  </a:lnTo>
                  <a:lnTo>
                    <a:pt x="22529" y="6896"/>
                  </a:lnTo>
                  <a:lnTo>
                    <a:pt x="18498" y="9425"/>
                  </a:lnTo>
                  <a:lnTo>
                    <a:pt x="14940" y="12643"/>
                  </a:lnTo>
                  <a:lnTo>
                    <a:pt x="11857" y="15862"/>
                  </a:lnTo>
                  <a:lnTo>
                    <a:pt x="9249" y="19540"/>
                  </a:lnTo>
                  <a:lnTo>
                    <a:pt x="6877" y="23908"/>
                  </a:lnTo>
                  <a:lnTo>
                    <a:pt x="4980" y="28045"/>
                  </a:lnTo>
                  <a:lnTo>
                    <a:pt x="3320" y="32413"/>
                  </a:lnTo>
                  <a:lnTo>
                    <a:pt x="1897" y="37011"/>
                  </a:lnTo>
                  <a:lnTo>
                    <a:pt x="948" y="41379"/>
                  </a:lnTo>
                  <a:lnTo>
                    <a:pt x="237" y="45977"/>
                  </a:lnTo>
                  <a:lnTo>
                    <a:pt x="0" y="50344"/>
                  </a:lnTo>
                  <a:lnTo>
                    <a:pt x="0" y="54942"/>
                  </a:lnTo>
                  <a:lnTo>
                    <a:pt x="0" y="59080"/>
                  </a:lnTo>
                  <a:lnTo>
                    <a:pt x="0" y="59080"/>
                  </a:lnTo>
                  <a:lnTo>
                    <a:pt x="237" y="64597"/>
                  </a:lnTo>
                  <a:lnTo>
                    <a:pt x="1185" y="70114"/>
                  </a:lnTo>
                  <a:lnTo>
                    <a:pt x="2371" y="75402"/>
                  </a:lnTo>
                  <a:lnTo>
                    <a:pt x="3557" y="81149"/>
                  </a:lnTo>
                  <a:lnTo>
                    <a:pt x="5691" y="86666"/>
                  </a:lnTo>
                  <a:lnTo>
                    <a:pt x="7826" y="92183"/>
                  </a:lnTo>
                  <a:lnTo>
                    <a:pt x="11146" y="97241"/>
                  </a:lnTo>
                  <a:lnTo>
                    <a:pt x="12806" y="99540"/>
                  </a:lnTo>
                  <a:lnTo>
                    <a:pt x="14940" y="102068"/>
                  </a:lnTo>
                  <a:lnTo>
                    <a:pt x="16837" y="104367"/>
                  </a:lnTo>
                  <a:lnTo>
                    <a:pt x="19209" y="106206"/>
                  </a:lnTo>
                  <a:lnTo>
                    <a:pt x="21818" y="108505"/>
                  </a:lnTo>
                  <a:lnTo>
                    <a:pt x="24426" y="110114"/>
                  </a:lnTo>
                  <a:lnTo>
                    <a:pt x="27509" y="111954"/>
                  </a:lnTo>
                  <a:lnTo>
                    <a:pt x="30830" y="113563"/>
                  </a:lnTo>
                  <a:lnTo>
                    <a:pt x="34150" y="115172"/>
                  </a:lnTo>
                  <a:lnTo>
                    <a:pt x="37707" y="116551"/>
                  </a:lnTo>
                  <a:lnTo>
                    <a:pt x="41739" y="117471"/>
                  </a:lnTo>
                  <a:lnTo>
                    <a:pt x="46007" y="118390"/>
                  </a:lnTo>
                  <a:lnTo>
                    <a:pt x="50276" y="119080"/>
                  </a:lnTo>
                  <a:lnTo>
                    <a:pt x="54782" y="119770"/>
                  </a:lnTo>
                  <a:lnTo>
                    <a:pt x="59762" y="120000"/>
                  </a:lnTo>
                  <a:lnTo>
                    <a:pt x="65217" y="120000"/>
                  </a:lnTo>
                  <a:lnTo>
                    <a:pt x="70671" y="119770"/>
                  </a:lnTo>
                  <a:lnTo>
                    <a:pt x="76600" y="119310"/>
                  </a:lnTo>
                  <a:lnTo>
                    <a:pt x="76600" y="119310"/>
                  </a:lnTo>
                  <a:lnTo>
                    <a:pt x="81106" y="118850"/>
                  </a:lnTo>
                  <a:lnTo>
                    <a:pt x="85375" y="118160"/>
                  </a:lnTo>
                  <a:lnTo>
                    <a:pt x="88932" y="117241"/>
                  </a:lnTo>
                  <a:lnTo>
                    <a:pt x="92252" y="115862"/>
                  </a:lnTo>
                  <a:lnTo>
                    <a:pt x="95573" y="114482"/>
                  </a:lnTo>
                  <a:lnTo>
                    <a:pt x="98656" y="113333"/>
                  </a:lnTo>
                  <a:lnTo>
                    <a:pt x="101264" y="111724"/>
                  </a:lnTo>
                  <a:lnTo>
                    <a:pt x="103873" y="109885"/>
                  </a:lnTo>
                  <a:lnTo>
                    <a:pt x="105770" y="107816"/>
                  </a:lnTo>
                  <a:lnTo>
                    <a:pt x="108142" y="105977"/>
                  </a:lnTo>
                  <a:lnTo>
                    <a:pt x="109802" y="103678"/>
                  </a:lnTo>
                  <a:lnTo>
                    <a:pt x="111462" y="101379"/>
                  </a:lnTo>
                  <a:lnTo>
                    <a:pt x="114071" y="96551"/>
                  </a:lnTo>
                  <a:lnTo>
                    <a:pt x="116442" y="91724"/>
                  </a:lnTo>
                  <a:lnTo>
                    <a:pt x="117628" y="86666"/>
                  </a:lnTo>
                  <a:lnTo>
                    <a:pt x="118814" y="81149"/>
                  </a:lnTo>
                  <a:lnTo>
                    <a:pt x="119288" y="76091"/>
                  </a:lnTo>
                  <a:lnTo>
                    <a:pt x="119762" y="71034"/>
                  </a:lnTo>
                  <a:lnTo>
                    <a:pt x="120000" y="61379"/>
                  </a:lnTo>
                  <a:lnTo>
                    <a:pt x="120000" y="53563"/>
                  </a:lnTo>
                  <a:lnTo>
                    <a:pt x="120000" y="53563"/>
                  </a:lnTo>
                  <a:lnTo>
                    <a:pt x="120000" y="47126"/>
                  </a:lnTo>
                  <a:lnTo>
                    <a:pt x="119288" y="41149"/>
                  </a:lnTo>
                  <a:lnTo>
                    <a:pt x="118339" y="35632"/>
                  </a:lnTo>
                  <a:lnTo>
                    <a:pt x="117154" y="30574"/>
                  </a:lnTo>
                  <a:lnTo>
                    <a:pt x="115019" y="25747"/>
                  </a:lnTo>
                  <a:lnTo>
                    <a:pt x="113122" y="21609"/>
                  </a:lnTo>
                  <a:lnTo>
                    <a:pt x="110750" y="17701"/>
                  </a:lnTo>
                  <a:lnTo>
                    <a:pt x="107905" y="14252"/>
                  </a:lnTo>
                  <a:lnTo>
                    <a:pt x="104584" y="11264"/>
                  </a:lnTo>
                  <a:lnTo>
                    <a:pt x="100790" y="8735"/>
                  </a:lnTo>
                  <a:lnTo>
                    <a:pt x="96521" y="6206"/>
                  </a:lnTo>
                  <a:lnTo>
                    <a:pt x="92252" y="4597"/>
                  </a:lnTo>
                  <a:lnTo>
                    <a:pt x="87272" y="2988"/>
                  </a:lnTo>
                  <a:lnTo>
                    <a:pt x="81581" y="1609"/>
                  </a:lnTo>
                  <a:lnTo>
                    <a:pt x="76126" y="1149"/>
                  </a:lnTo>
                  <a:lnTo>
                    <a:pt x="69723" y="459"/>
                  </a:lnTo>
                  <a:lnTo>
                    <a:pt x="69723" y="459"/>
                  </a:lnTo>
                  <a:lnTo>
                    <a:pt x="68063" y="0"/>
                  </a:lnTo>
                  <a:lnTo>
                    <a:pt x="62134" y="0"/>
                  </a:lnTo>
                  <a:lnTo>
                    <a:pt x="57865" y="0"/>
                  </a:lnTo>
                  <a:lnTo>
                    <a:pt x="52173" y="459"/>
                  </a:lnTo>
                  <a:lnTo>
                    <a:pt x="45059" y="1149"/>
                  </a:lnTo>
                  <a:lnTo>
                    <a:pt x="36758" y="2068"/>
                  </a:lnTo>
                  <a:lnTo>
                    <a:pt x="36758" y="2068"/>
                  </a:lnTo>
                  <a:close/>
                </a:path>
              </a:pathLst>
            </a:custGeom>
            <a:solidFill>
              <a:srgbClr val="E8E3D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3" name="Google Shape;773;p26"/>
            <p:cNvSpPr/>
            <p:nvPr/>
          </p:nvSpPr>
          <p:spPr>
            <a:xfrm>
              <a:off x="1113" y="2921"/>
              <a:ext cx="525" cy="537"/>
            </a:xfrm>
            <a:custGeom>
              <a:rect b="b" l="l" r="r" t="t"/>
              <a:pathLst>
                <a:path extrusionOk="0" h="120000" w="120000">
                  <a:moveTo>
                    <a:pt x="109028" y="16312"/>
                  </a:moveTo>
                  <a:lnTo>
                    <a:pt x="109028" y="16312"/>
                  </a:lnTo>
                  <a:lnTo>
                    <a:pt x="105828" y="12737"/>
                  </a:lnTo>
                  <a:lnTo>
                    <a:pt x="102400" y="9608"/>
                  </a:lnTo>
                  <a:lnTo>
                    <a:pt x="98514" y="7150"/>
                  </a:lnTo>
                  <a:lnTo>
                    <a:pt x="94400" y="5363"/>
                  </a:lnTo>
                  <a:lnTo>
                    <a:pt x="89828" y="3351"/>
                  </a:lnTo>
                  <a:lnTo>
                    <a:pt x="85485" y="2234"/>
                  </a:lnTo>
                  <a:lnTo>
                    <a:pt x="80685" y="1340"/>
                  </a:lnTo>
                  <a:lnTo>
                    <a:pt x="75657" y="670"/>
                  </a:lnTo>
                  <a:lnTo>
                    <a:pt x="70857" y="0"/>
                  </a:lnTo>
                  <a:lnTo>
                    <a:pt x="65600" y="0"/>
                  </a:lnTo>
                  <a:lnTo>
                    <a:pt x="55771" y="0"/>
                  </a:lnTo>
                  <a:lnTo>
                    <a:pt x="46171" y="893"/>
                  </a:lnTo>
                  <a:lnTo>
                    <a:pt x="37257" y="1787"/>
                  </a:lnTo>
                  <a:lnTo>
                    <a:pt x="37257" y="1787"/>
                  </a:lnTo>
                  <a:lnTo>
                    <a:pt x="33600" y="2458"/>
                  </a:lnTo>
                  <a:lnTo>
                    <a:pt x="29714" y="3798"/>
                  </a:lnTo>
                  <a:lnTo>
                    <a:pt x="26514" y="4916"/>
                  </a:lnTo>
                  <a:lnTo>
                    <a:pt x="23314" y="6927"/>
                  </a:lnTo>
                  <a:lnTo>
                    <a:pt x="20114" y="8715"/>
                  </a:lnTo>
                  <a:lnTo>
                    <a:pt x="17142" y="10949"/>
                  </a:lnTo>
                  <a:lnTo>
                    <a:pt x="14628" y="13407"/>
                  </a:lnTo>
                  <a:lnTo>
                    <a:pt x="12342" y="15865"/>
                  </a:lnTo>
                  <a:lnTo>
                    <a:pt x="10285" y="18770"/>
                  </a:lnTo>
                  <a:lnTo>
                    <a:pt x="8228" y="21899"/>
                  </a:lnTo>
                  <a:lnTo>
                    <a:pt x="6628" y="25027"/>
                  </a:lnTo>
                  <a:lnTo>
                    <a:pt x="5028" y="28156"/>
                  </a:lnTo>
                  <a:lnTo>
                    <a:pt x="3885" y="31508"/>
                  </a:lnTo>
                  <a:lnTo>
                    <a:pt x="2514" y="35307"/>
                  </a:lnTo>
                  <a:lnTo>
                    <a:pt x="1600" y="38659"/>
                  </a:lnTo>
                  <a:lnTo>
                    <a:pt x="914" y="42458"/>
                  </a:lnTo>
                  <a:lnTo>
                    <a:pt x="228" y="46256"/>
                  </a:lnTo>
                  <a:lnTo>
                    <a:pt x="0" y="49832"/>
                  </a:lnTo>
                  <a:lnTo>
                    <a:pt x="0" y="57653"/>
                  </a:lnTo>
                  <a:lnTo>
                    <a:pt x="228" y="65474"/>
                  </a:lnTo>
                  <a:lnTo>
                    <a:pt x="1600" y="72849"/>
                  </a:lnTo>
                  <a:lnTo>
                    <a:pt x="3428" y="80223"/>
                  </a:lnTo>
                  <a:lnTo>
                    <a:pt x="6171" y="87374"/>
                  </a:lnTo>
                  <a:lnTo>
                    <a:pt x="7314" y="90502"/>
                  </a:lnTo>
                  <a:lnTo>
                    <a:pt x="8914" y="93631"/>
                  </a:lnTo>
                  <a:lnTo>
                    <a:pt x="10742" y="96312"/>
                  </a:lnTo>
                  <a:lnTo>
                    <a:pt x="12800" y="99217"/>
                  </a:lnTo>
                  <a:lnTo>
                    <a:pt x="12800" y="99217"/>
                  </a:lnTo>
                  <a:lnTo>
                    <a:pt x="15542" y="102569"/>
                  </a:lnTo>
                  <a:lnTo>
                    <a:pt x="18514" y="105698"/>
                  </a:lnTo>
                  <a:lnTo>
                    <a:pt x="21942" y="108156"/>
                  </a:lnTo>
                  <a:lnTo>
                    <a:pt x="25142" y="110614"/>
                  </a:lnTo>
                  <a:lnTo>
                    <a:pt x="28800" y="112625"/>
                  </a:lnTo>
                  <a:lnTo>
                    <a:pt x="32457" y="114413"/>
                  </a:lnTo>
                  <a:lnTo>
                    <a:pt x="36342" y="115977"/>
                  </a:lnTo>
                  <a:lnTo>
                    <a:pt x="40457" y="117318"/>
                  </a:lnTo>
                  <a:lnTo>
                    <a:pt x="44342" y="118212"/>
                  </a:lnTo>
                  <a:lnTo>
                    <a:pt x="48457" y="118882"/>
                  </a:lnTo>
                  <a:lnTo>
                    <a:pt x="53028" y="119329"/>
                  </a:lnTo>
                  <a:lnTo>
                    <a:pt x="57142" y="120000"/>
                  </a:lnTo>
                  <a:lnTo>
                    <a:pt x="65600" y="120000"/>
                  </a:lnTo>
                  <a:lnTo>
                    <a:pt x="74057" y="119776"/>
                  </a:lnTo>
                  <a:lnTo>
                    <a:pt x="74057" y="119776"/>
                  </a:lnTo>
                  <a:lnTo>
                    <a:pt x="78171" y="119329"/>
                  </a:lnTo>
                  <a:lnTo>
                    <a:pt x="82285" y="118882"/>
                  </a:lnTo>
                  <a:lnTo>
                    <a:pt x="86171" y="117765"/>
                  </a:lnTo>
                  <a:lnTo>
                    <a:pt x="89600" y="116648"/>
                  </a:lnTo>
                  <a:lnTo>
                    <a:pt x="93028" y="115307"/>
                  </a:lnTo>
                  <a:lnTo>
                    <a:pt x="96228" y="113743"/>
                  </a:lnTo>
                  <a:lnTo>
                    <a:pt x="99428" y="111955"/>
                  </a:lnTo>
                  <a:lnTo>
                    <a:pt x="102400" y="109944"/>
                  </a:lnTo>
                  <a:lnTo>
                    <a:pt x="105142" y="107932"/>
                  </a:lnTo>
                  <a:lnTo>
                    <a:pt x="107885" y="105474"/>
                  </a:lnTo>
                  <a:lnTo>
                    <a:pt x="109942" y="102569"/>
                  </a:lnTo>
                  <a:lnTo>
                    <a:pt x="112000" y="99441"/>
                  </a:lnTo>
                  <a:lnTo>
                    <a:pt x="113828" y="96312"/>
                  </a:lnTo>
                  <a:lnTo>
                    <a:pt x="115428" y="92960"/>
                  </a:lnTo>
                  <a:lnTo>
                    <a:pt x="116800" y="89162"/>
                  </a:lnTo>
                  <a:lnTo>
                    <a:pt x="117942" y="85139"/>
                  </a:lnTo>
                  <a:lnTo>
                    <a:pt x="117942" y="85139"/>
                  </a:lnTo>
                  <a:lnTo>
                    <a:pt x="118628" y="81340"/>
                  </a:lnTo>
                  <a:lnTo>
                    <a:pt x="119314" y="77541"/>
                  </a:lnTo>
                  <a:lnTo>
                    <a:pt x="119542" y="70391"/>
                  </a:lnTo>
                  <a:lnTo>
                    <a:pt x="120000" y="63016"/>
                  </a:lnTo>
                  <a:lnTo>
                    <a:pt x="120000" y="55418"/>
                  </a:lnTo>
                  <a:lnTo>
                    <a:pt x="120000" y="55418"/>
                  </a:lnTo>
                  <a:lnTo>
                    <a:pt x="120000" y="50279"/>
                  </a:lnTo>
                  <a:lnTo>
                    <a:pt x="119542" y="44916"/>
                  </a:lnTo>
                  <a:lnTo>
                    <a:pt x="118857" y="40000"/>
                  </a:lnTo>
                  <a:lnTo>
                    <a:pt x="117942" y="34860"/>
                  </a:lnTo>
                  <a:lnTo>
                    <a:pt x="116342" y="29944"/>
                  </a:lnTo>
                  <a:lnTo>
                    <a:pt x="114514" y="25251"/>
                  </a:lnTo>
                  <a:lnTo>
                    <a:pt x="112000" y="20558"/>
                  </a:lnTo>
                  <a:lnTo>
                    <a:pt x="109028" y="16312"/>
                  </a:lnTo>
                  <a:lnTo>
                    <a:pt x="109028" y="16312"/>
                  </a:lnTo>
                  <a:close/>
                  <a:moveTo>
                    <a:pt x="115657" y="72625"/>
                  </a:moveTo>
                  <a:lnTo>
                    <a:pt x="115657" y="72625"/>
                  </a:lnTo>
                  <a:lnTo>
                    <a:pt x="115200" y="79776"/>
                  </a:lnTo>
                  <a:lnTo>
                    <a:pt x="114514" y="83575"/>
                  </a:lnTo>
                  <a:lnTo>
                    <a:pt x="113600" y="86927"/>
                  </a:lnTo>
                  <a:lnTo>
                    <a:pt x="112685" y="90502"/>
                  </a:lnTo>
                  <a:lnTo>
                    <a:pt x="111314" y="93631"/>
                  </a:lnTo>
                  <a:lnTo>
                    <a:pt x="109714" y="96759"/>
                  </a:lnTo>
                  <a:lnTo>
                    <a:pt x="107885" y="99664"/>
                  </a:lnTo>
                  <a:lnTo>
                    <a:pt x="107885" y="99664"/>
                  </a:lnTo>
                  <a:lnTo>
                    <a:pt x="104914" y="103463"/>
                  </a:lnTo>
                  <a:lnTo>
                    <a:pt x="101714" y="106592"/>
                  </a:lnTo>
                  <a:lnTo>
                    <a:pt x="97828" y="109497"/>
                  </a:lnTo>
                  <a:lnTo>
                    <a:pt x="93714" y="111284"/>
                  </a:lnTo>
                  <a:lnTo>
                    <a:pt x="89600" y="113072"/>
                  </a:lnTo>
                  <a:lnTo>
                    <a:pt x="85257" y="114413"/>
                  </a:lnTo>
                  <a:lnTo>
                    <a:pt x="80457" y="115307"/>
                  </a:lnTo>
                  <a:lnTo>
                    <a:pt x="75885" y="115977"/>
                  </a:lnTo>
                  <a:lnTo>
                    <a:pt x="75885" y="115977"/>
                  </a:lnTo>
                  <a:lnTo>
                    <a:pt x="71085" y="116201"/>
                  </a:lnTo>
                  <a:lnTo>
                    <a:pt x="66742" y="116648"/>
                  </a:lnTo>
                  <a:lnTo>
                    <a:pt x="61942" y="116648"/>
                  </a:lnTo>
                  <a:lnTo>
                    <a:pt x="57371" y="116201"/>
                  </a:lnTo>
                  <a:lnTo>
                    <a:pt x="52571" y="115977"/>
                  </a:lnTo>
                  <a:lnTo>
                    <a:pt x="48228" y="115307"/>
                  </a:lnTo>
                  <a:lnTo>
                    <a:pt x="43657" y="114189"/>
                  </a:lnTo>
                  <a:lnTo>
                    <a:pt x="39542" y="112849"/>
                  </a:lnTo>
                  <a:lnTo>
                    <a:pt x="35200" y="111284"/>
                  </a:lnTo>
                  <a:lnTo>
                    <a:pt x="31314" y="109497"/>
                  </a:lnTo>
                  <a:lnTo>
                    <a:pt x="27428" y="107262"/>
                  </a:lnTo>
                  <a:lnTo>
                    <a:pt x="23542" y="104804"/>
                  </a:lnTo>
                  <a:lnTo>
                    <a:pt x="20342" y="101899"/>
                  </a:lnTo>
                  <a:lnTo>
                    <a:pt x="17142" y="98547"/>
                  </a:lnTo>
                  <a:lnTo>
                    <a:pt x="14400" y="95195"/>
                  </a:lnTo>
                  <a:lnTo>
                    <a:pt x="11885" y="90949"/>
                  </a:lnTo>
                  <a:lnTo>
                    <a:pt x="11885" y="90949"/>
                  </a:lnTo>
                  <a:lnTo>
                    <a:pt x="9371" y="85363"/>
                  </a:lnTo>
                  <a:lnTo>
                    <a:pt x="7314" y="79776"/>
                  </a:lnTo>
                  <a:lnTo>
                    <a:pt x="5714" y="73519"/>
                  </a:lnTo>
                  <a:lnTo>
                    <a:pt x="4571" y="67039"/>
                  </a:lnTo>
                  <a:lnTo>
                    <a:pt x="3885" y="60111"/>
                  </a:lnTo>
                  <a:lnTo>
                    <a:pt x="3885" y="53631"/>
                  </a:lnTo>
                  <a:lnTo>
                    <a:pt x="4114" y="46703"/>
                  </a:lnTo>
                  <a:lnTo>
                    <a:pt x="5485" y="40223"/>
                  </a:lnTo>
                  <a:lnTo>
                    <a:pt x="7085" y="33966"/>
                  </a:lnTo>
                  <a:lnTo>
                    <a:pt x="8000" y="30837"/>
                  </a:lnTo>
                  <a:lnTo>
                    <a:pt x="9371" y="28156"/>
                  </a:lnTo>
                  <a:lnTo>
                    <a:pt x="10742" y="25027"/>
                  </a:lnTo>
                  <a:lnTo>
                    <a:pt x="12342" y="22346"/>
                  </a:lnTo>
                  <a:lnTo>
                    <a:pt x="13942" y="19888"/>
                  </a:lnTo>
                  <a:lnTo>
                    <a:pt x="16000" y="17430"/>
                  </a:lnTo>
                  <a:lnTo>
                    <a:pt x="18285" y="15195"/>
                  </a:lnTo>
                  <a:lnTo>
                    <a:pt x="20342" y="13184"/>
                  </a:lnTo>
                  <a:lnTo>
                    <a:pt x="22857" y="11173"/>
                  </a:lnTo>
                  <a:lnTo>
                    <a:pt x="25600" y="9608"/>
                  </a:lnTo>
                  <a:lnTo>
                    <a:pt x="28342" y="8044"/>
                  </a:lnTo>
                  <a:lnTo>
                    <a:pt x="31542" y="7150"/>
                  </a:lnTo>
                  <a:lnTo>
                    <a:pt x="34742" y="6256"/>
                  </a:lnTo>
                  <a:lnTo>
                    <a:pt x="38171" y="5363"/>
                  </a:lnTo>
                  <a:lnTo>
                    <a:pt x="38171" y="5363"/>
                  </a:lnTo>
                  <a:lnTo>
                    <a:pt x="45942" y="4469"/>
                  </a:lnTo>
                  <a:lnTo>
                    <a:pt x="54171" y="3798"/>
                  </a:lnTo>
                  <a:lnTo>
                    <a:pt x="62857" y="3351"/>
                  </a:lnTo>
                  <a:lnTo>
                    <a:pt x="71542" y="3798"/>
                  </a:lnTo>
                  <a:lnTo>
                    <a:pt x="75657" y="4022"/>
                  </a:lnTo>
                  <a:lnTo>
                    <a:pt x="80000" y="4692"/>
                  </a:lnTo>
                  <a:lnTo>
                    <a:pt x="83885" y="5586"/>
                  </a:lnTo>
                  <a:lnTo>
                    <a:pt x="88000" y="6927"/>
                  </a:lnTo>
                  <a:lnTo>
                    <a:pt x="91885" y="8044"/>
                  </a:lnTo>
                  <a:lnTo>
                    <a:pt x="95314" y="10055"/>
                  </a:lnTo>
                  <a:lnTo>
                    <a:pt x="98971" y="12067"/>
                  </a:lnTo>
                  <a:lnTo>
                    <a:pt x="102171" y="14301"/>
                  </a:lnTo>
                  <a:lnTo>
                    <a:pt x="102171" y="14301"/>
                  </a:lnTo>
                  <a:lnTo>
                    <a:pt x="104914" y="17206"/>
                  </a:lnTo>
                  <a:lnTo>
                    <a:pt x="107428" y="20335"/>
                  </a:lnTo>
                  <a:lnTo>
                    <a:pt x="109714" y="23463"/>
                  </a:lnTo>
                  <a:lnTo>
                    <a:pt x="111314" y="26815"/>
                  </a:lnTo>
                  <a:lnTo>
                    <a:pt x="112914" y="30167"/>
                  </a:lnTo>
                  <a:lnTo>
                    <a:pt x="113828" y="33966"/>
                  </a:lnTo>
                  <a:lnTo>
                    <a:pt x="114742" y="37765"/>
                  </a:lnTo>
                  <a:lnTo>
                    <a:pt x="115428" y="41564"/>
                  </a:lnTo>
                  <a:lnTo>
                    <a:pt x="116114" y="45586"/>
                  </a:lnTo>
                  <a:lnTo>
                    <a:pt x="116342" y="49608"/>
                  </a:lnTo>
                  <a:lnTo>
                    <a:pt x="116342" y="57653"/>
                  </a:lnTo>
                  <a:lnTo>
                    <a:pt x="116342" y="65474"/>
                  </a:lnTo>
                  <a:lnTo>
                    <a:pt x="115657" y="72625"/>
                  </a:lnTo>
                  <a:lnTo>
                    <a:pt x="115657" y="726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4" name="Google Shape;774;p26"/>
            <p:cNvSpPr/>
            <p:nvPr/>
          </p:nvSpPr>
          <p:spPr>
            <a:xfrm>
              <a:off x="1128" y="2925"/>
              <a:ext cx="490" cy="250"/>
            </a:xfrm>
            <a:custGeom>
              <a:rect b="b" l="l" r="r" t="t"/>
              <a:pathLst>
                <a:path extrusionOk="0" h="120000" w="120000">
                  <a:moveTo>
                    <a:pt x="3918" y="72480"/>
                  </a:moveTo>
                  <a:lnTo>
                    <a:pt x="3918" y="72480"/>
                  </a:lnTo>
                  <a:lnTo>
                    <a:pt x="3918" y="71040"/>
                  </a:lnTo>
                  <a:lnTo>
                    <a:pt x="3428" y="69600"/>
                  </a:lnTo>
                  <a:lnTo>
                    <a:pt x="2938" y="69120"/>
                  </a:lnTo>
                  <a:lnTo>
                    <a:pt x="2204" y="68640"/>
                  </a:lnTo>
                  <a:lnTo>
                    <a:pt x="1224" y="69120"/>
                  </a:lnTo>
                  <a:lnTo>
                    <a:pt x="734" y="69600"/>
                  </a:lnTo>
                  <a:lnTo>
                    <a:pt x="0" y="70560"/>
                  </a:lnTo>
                  <a:lnTo>
                    <a:pt x="0" y="72480"/>
                  </a:lnTo>
                  <a:lnTo>
                    <a:pt x="0" y="72480"/>
                  </a:lnTo>
                  <a:lnTo>
                    <a:pt x="0" y="77760"/>
                  </a:lnTo>
                  <a:lnTo>
                    <a:pt x="489" y="83040"/>
                  </a:lnTo>
                  <a:lnTo>
                    <a:pt x="1469" y="94080"/>
                  </a:lnTo>
                  <a:lnTo>
                    <a:pt x="1714" y="99360"/>
                  </a:lnTo>
                  <a:lnTo>
                    <a:pt x="1714" y="104640"/>
                  </a:lnTo>
                  <a:lnTo>
                    <a:pt x="1469" y="109440"/>
                  </a:lnTo>
                  <a:lnTo>
                    <a:pt x="1224" y="114720"/>
                  </a:lnTo>
                  <a:lnTo>
                    <a:pt x="1224" y="114720"/>
                  </a:lnTo>
                  <a:lnTo>
                    <a:pt x="734" y="116640"/>
                  </a:lnTo>
                  <a:lnTo>
                    <a:pt x="1224" y="118080"/>
                  </a:lnTo>
                  <a:lnTo>
                    <a:pt x="1714" y="118560"/>
                  </a:lnTo>
                  <a:lnTo>
                    <a:pt x="2448" y="119520"/>
                  </a:lnTo>
                  <a:lnTo>
                    <a:pt x="3183" y="120000"/>
                  </a:lnTo>
                  <a:lnTo>
                    <a:pt x="3918" y="119520"/>
                  </a:lnTo>
                  <a:lnTo>
                    <a:pt x="4653" y="118560"/>
                  </a:lnTo>
                  <a:lnTo>
                    <a:pt x="4897" y="117120"/>
                  </a:lnTo>
                  <a:lnTo>
                    <a:pt x="4897" y="117120"/>
                  </a:lnTo>
                  <a:lnTo>
                    <a:pt x="5632" y="111360"/>
                  </a:lnTo>
                  <a:lnTo>
                    <a:pt x="5632" y="106080"/>
                  </a:lnTo>
                  <a:lnTo>
                    <a:pt x="5632" y="100320"/>
                  </a:lnTo>
                  <a:lnTo>
                    <a:pt x="5142" y="95040"/>
                  </a:lnTo>
                  <a:lnTo>
                    <a:pt x="4653" y="84000"/>
                  </a:lnTo>
                  <a:lnTo>
                    <a:pt x="4163" y="78240"/>
                  </a:lnTo>
                  <a:lnTo>
                    <a:pt x="3918" y="72480"/>
                  </a:lnTo>
                  <a:lnTo>
                    <a:pt x="3918" y="72480"/>
                  </a:lnTo>
                  <a:close/>
                  <a:moveTo>
                    <a:pt x="118040" y="50880"/>
                  </a:moveTo>
                  <a:lnTo>
                    <a:pt x="118040" y="50880"/>
                  </a:lnTo>
                  <a:lnTo>
                    <a:pt x="118040" y="48960"/>
                  </a:lnTo>
                  <a:lnTo>
                    <a:pt x="117306" y="48480"/>
                  </a:lnTo>
                  <a:lnTo>
                    <a:pt x="117061" y="47040"/>
                  </a:lnTo>
                  <a:lnTo>
                    <a:pt x="115836" y="47040"/>
                  </a:lnTo>
                  <a:lnTo>
                    <a:pt x="115346" y="47040"/>
                  </a:lnTo>
                  <a:lnTo>
                    <a:pt x="114612" y="47520"/>
                  </a:lnTo>
                  <a:lnTo>
                    <a:pt x="114122" y="48960"/>
                  </a:lnTo>
                  <a:lnTo>
                    <a:pt x="114122" y="50400"/>
                  </a:lnTo>
                  <a:lnTo>
                    <a:pt x="114122" y="50400"/>
                  </a:lnTo>
                  <a:lnTo>
                    <a:pt x="114122" y="57600"/>
                  </a:lnTo>
                  <a:lnTo>
                    <a:pt x="114612" y="64320"/>
                  </a:lnTo>
                  <a:lnTo>
                    <a:pt x="115591" y="77760"/>
                  </a:lnTo>
                  <a:lnTo>
                    <a:pt x="115836" y="84960"/>
                  </a:lnTo>
                  <a:lnTo>
                    <a:pt x="116326" y="91680"/>
                  </a:lnTo>
                  <a:lnTo>
                    <a:pt x="115836" y="98400"/>
                  </a:lnTo>
                  <a:lnTo>
                    <a:pt x="115591" y="105120"/>
                  </a:lnTo>
                  <a:lnTo>
                    <a:pt x="115591" y="105120"/>
                  </a:lnTo>
                  <a:lnTo>
                    <a:pt x="115346" y="107040"/>
                  </a:lnTo>
                  <a:lnTo>
                    <a:pt x="115591" y="108480"/>
                  </a:lnTo>
                  <a:lnTo>
                    <a:pt x="116326" y="109440"/>
                  </a:lnTo>
                  <a:lnTo>
                    <a:pt x="117061" y="109920"/>
                  </a:lnTo>
                  <a:lnTo>
                    <a:pt x="117551" y="110400"/>
                  </a:lnTo>
                  <a:lnTo>
                    <a:pt x="118285" y="109920"/>
                  </a:lnTo>
                  <a:lnTo>
                    <a:pt x="119020" y="109440"/>
                  </a:lnTo>
                  <a:lnTo>
                    <a:pt x="119265" y="108000"/>
                  </a:lnTo>
                  <a:lnTo>
                    <a:pt x="119265" y="108000"/>
                  </a:lnTo>
                  <a:lnTo>
                    <a:pt x="120000" y="100320"/>
                  </a:lnTo>
                  <a:lnTo>
                    <a:pt x="120000" y="93120"/>
                  </a:lnTo>
                  <a:lnTo>
                    <a:pt x="120000" y="86400"/>
                  </a:lnTo>
                  <a:lnTo>
                    <a:pt x="119755" y="79200"/>
                  </a:lnTo>
                  <a:lnTo>
                    <a:pt x="118775" y="65280"/>
                  </a:lnTo>
                  <a:lnTo>
                    <a:pt x="118285" y="58560"/>
                  </a:lnTo>
                  <a:lnTo>
                    <a:pt x="118040" y="50880"/>
                  </a:lnTo>
                  <a:lnTo>
                    <a:pt x="118040" y="50880"/>
                  </a:lnTo>
                  <a:close/>
                  <a:moveTo>
                    <a:pt x="10040" y="47520"/>
                  </a:moveTo>
                  <a:lnTo>
                    <a:pt x="10040" y="47520"/>
                  </a:lnTo>
                  <a:lnTo>
                    <a:pt x="9551" y="46080"/>
                  </a:lnTo>
                  <a:lnTo>
                    <a:pt x="9306" y="45120"/>
                  </a:lnTo>
                  <a:lnTo>
                    <a:pt x="8571" y="44160"/>
                  </a:lnTo>
                  <a:lnTo>
                    <a:pt x="7836" y="43680"/>
                  </a:lnTo>
                  <a:lnTo>
                    <a:pt x="7346" y="44160"/>
                  </a:lnTo>
                  <a:lnTo>
                    <a:pt x="6612" y="45120"/>
                  </a:lnTo>
                  <a:lnTo>
                    <a:pt x="6367" y="45600"/>
                  </a:lnTo>
                  <a:lnTo>
                    <a:pt x="5877" y="47520"/>
                  </a:lnTo>
                  <a:lnTo>
                    <a:pt x="5877" y="47520"/>
                  </a:lnTo>
                  <a:lnTo>
                    <a:pt x="6367" y="55680"/>
                  </a:lnTo>
                  <a:lnTo>
                    <a:pt x="6857" y="64320"/>
                  </a:lnTo>
                  <a:lnTo>
                    <a:pt x="8571" y="80640"/>
                  </a:lnTo>
                  <a:lnTo>
                    <a:pt x="9061" y="88320"/>
                  </a:lnTo>
                  <a:lnTo>
                    <a:pt x="9306" y="97440"/>
                  </a:lnTo>
                  <a:lnTo>
                    <a:pt x="9306" y="105120"/>
                  </a:lnTo>
                  <a:lnTo>
                    <a:pt x="8326" y="113280"/>
                  </a:lnTo>
                  <a:lnTo>
                    <a:pt x="8326" y="113280"/>
                  </a:lnTo>
                  <a:lnTo>
                    <a:pt x="8326" y="115200"/>
                  </a:lnTo>
                  <a:lnTo>
                    <a:pt x="8326" y="116640"/>
                  </a:lnTo>
                  <a:lnTo>
                    <a:pt x="9061" y="117120"/>
                  </a:lnTo>
                  <a:lnTo>
                    <a:pt x="9551" y="118080"/>
                  </a:lnTo>
                  <a:lnTo>
                    <a:pt x="10285" y="118560"/>
                  </a:lnTo>
                  <a:lnTo>
                    <a:pt x="11020" y="118080"/>
                  </a:lnTo>
                  <a:lnTo>
                    <a:pt x="11755" y="117120"/>
                  </a:lnTo>
                  <a:lnTo>
                    <a:pt x="12000" y="116160"/>
                  </a:lnTo>
                  <a:lnTo>
                    <a:pt x="12000" y="116160"/>
                  </a:lnTo>
                  <a:lnTo>
                    <a:pt x="12979" y="107040"/>
                  </a:lnTo>
                  <a:lnTo>
                    <a:pt x="13469" y="98400"/>
                  </a:lnTo>
                  <a:lnTo>
                    <a:pt x="12979" y="90720"/>
                  </a:lnTo>
                  <a:lnTo>
                    <a:pt x="12489" y="81600"/>
                  </a:lnTo>
                  <a:lnTo>
                    <a:pt x="11020" y="65280"/>
                  </a:lnTo>
                  <a:lnTo>
                    <a:pt x="10285" y="56160"/>
                  </a:lnTo>
                  <a:lnTo>
                    <a:pt x="10040" y="47520"/>
                  </a:lnTo>
                  <a:lnTo>
                    <a:pt x="10040" y="47520"/>
                  </a:lnTo>
                  <a:close/>
                  <a:moveTo>
                    <a:pt x="16408" y="31680"/>
                  </a:moveTo>
                  <a:lnTo>
                    <a:pt x="16408" y="31680"/>
                  </a:lnTo>
                  <a:lnTo>
                    <a:pt x="16408" y="30240"/>
                  </a:lnTo>
                  <a:lnTo>
                    <a:pt x="15918" y="28800"/>
                  </a:lnTo>
                  <a:lnTo>
                    <a:pt x="15183" y="28320"/>
                  </a:lnTo>
                  <a:lnTo>
                    <a:pt x="14448" y="27360"/>
                  </a:lnTo>
                  <a:lnTo>
                    <a:pt x="13714" y="27360"/>
                  </a:lnTo>
                  <a:lnTo>
                    <a:pt x="12979" y="28320"/>
                  </a:lnTo>
                  <a:lnTo>
                    <a:pt x="12734" y="29760"/>
                  </a:lnTo>
                  <a:lnTo>
                    <a:pt x="12489" y="30720"/>
                  </a:lnTo>
                  <a:lnTo>
                    <a:pt x="12489" y="30720"/>
                  </a:lnTo>
                  <a:lnTo>
                    <a:pt x="12734" y="40800"/>
                  </a:lnTo>
                  <a:lnTo>
                    <a:pt x="13469" y="50880"/>
                  </a:lnTo>
                  <a:lnTo>
                    <a:pt x="15428" y="71040"/>
                  </a:lnTo>
                  <a:lnTo>
                    <a:pt x="16408" y="80640"/>
                  </a:lnTo>
                  <a:lnTo>
                    <a:pt x="16897" y="90720"/>
                  </a:lnTo>
                  <a:lnTo>
                    <a:pt x="16408" y="100320"/>
                  </a:lnTo>
                  <a:lnTo>
                    <a:pt x="16163" y="105120"/>
                  </a:lnTo>
                  <a:lnTo>
                    <a:pt x="15428" y="110400"/>
                  </a:lnTo>
                  <a:lnTo>
                    <a:pt x="15428" y="110400"/>
                  </a:lnTo>
                  <a:lnTo>
                    <a:pt x="15183" y="111840"/>
                  </a:lnTo>
                  <a:lnTo>
                    <a:pt x="15428" y="113280"/>
                  </a:lnTo>
                  <a:lnTo>
                    <a:pt x="15918" y="114720"/>
                  </a:lnTo>
                  <a:lnTo>
                    <a:pt x="16408" y="115200"/>
                  </a:lnTo>
                  <a:lnTo>
                    <a:pt x="17632" y="115200"/>
                  </a:lnTo>
                  <a:lnTo>
                    <a:pt x="18122" y="115200"/>
                  </a:lnTo>
                  <a:lnTo>
                    <a:pt x="18612" y="113760"/>
                  </a:lnTo>
                  <a:lnTo>
                    <a:pt x="19346" y="112800"/>
                  </a:lnTo>
                  <a:lnTo>
                    <a:pt x="19346" y="112800"/>
                  </a:lnTo>
                  <a:lnTo>
                    <a:pt x="19836" y="107040"/>
                  </a:lnTo>
                  <a:lnTo>
                    <a:pt x="20326" y="102720"/>
                  </a:lnTo>
                  <a:lnTo>
                    <a:pt x="20571" y="92640"/>
                  </a:lnTo>
                  <a:lnTo>
                    <a:pt x="20326" y="82560"/>
                  </a:lnTo>
                  <a:lnTo>
                    <a:pt x="19591" y="72480"/>
                  </a:lnTo>
                  <a:lnTo>
                    <a:pt x="17632" y="52320"/>
                  </a:lnTo>
                  <a:lnTo>
                    <a:pt x="16897" y="41760"/>
                  </a:lnTo>
                  <a:lnTo>
                    <a:pt x="16408" y="31680"/>
                  </a:lnTo>
                  <a:lnTo>
                    <a:pt x="16408" y="31680"/>
                  </a:lnTo>
                  <a:close/>
                  <a:moveTo>
                    <a:pt x="98938" y="15360"/>
                  </a:moveTo>
                  <a:lnTo>
                    <a:pt x="98938" y="15360"/>
                  </a:lnTo>
                  <a:lnTo>
                    <a:pt x="98448" y="14400"/>
                  </a:lnTo>
                  <a:lnTo>
                    <a:pt x="98204" y="12960"/>
                  </a:lnTo>
                  <a:lnTo>
                    <a:pt x="97469" y="12000"/>
                  </a:lnTo>
                  <a:lnTo>
                    <a:pt x="96734" y="11520"/>
                  </a:lnTo>
                  <a:lnTo>
                    <a:pt x="96000" y="12000"/>
                  </a:lnTo>
                  <a:lnTo>
                    <a:pt x="95510" y="12960"/>
                  </a:lnTo>
                  <a:lnTo>
                    <a:pt x="95020" y="13440"/>
                  </a:lnTo>
                  <a:lnTo>
                    <a:pt x="94775" y="15360"/>
                  </a:lnTo>
                  <a:lnTo>
                    <a:pt x="94775" y="15360"/>
                  </a:lnTo>
                  <a:lnTo>
                    <a:pt x="95510" y="26880"/>
                  </a:lnTo>
                  <a:lnTo>
                    <a:pt x="96489" y="37440"/>
                  </a:lnTo>
                  <a:lnTo>
                    <a:pt x="98938" y="60480"/>
                  </a:lnTo>
                  <a:lnTo>
                    <a:pt x="99918" y="71520"/>
                  </a:lnTo>
                  <a:lnTo>
                    <a:pt x="100653" y="82560"/>
                  </a:lnTo>
                  <a:lnTo>
                    <a:pt x="100653" y="88320"/>
                  </a:lnTo>
                  <a:lnTo>
                    <a:pt x="100163" y="94080"/>
                  </a:lnTo>
                  <a:lnTo>
                    <a:pt x="99918" y="99360"/>
                  </a:lnTo>
                  <a:lnTo>
                    <a:pt x="98938" y="105120"/>
                  </a:lnTo>
                  <a:lnTo>
                    <a:pt x="98938" y="105120"/>
                  </a:lnTo>
                  <a:lnTo>
                    <a:pt x="98938" y="106560"/>
                  </a:lnTo>
                  <a:lnTo>
                    <a:pt x="99183" y="108000"/>
                  </a:lnTo>
                  <a:lnTo>
                    <a:pt x="99428" y="109440"/>
                  </a:lnTo>
                  <a:lnTo>
                    <a:pt x="100163" y="109920"/>
                  </a:lnTo>
                  <a:lnTo>
                    <a:pt x="100897" y="109920"/>
                  </a:lnTo>
                  <a:lnTo>
                    <a:pt x="101632" y="109920"/>
                  </a:lnTo>
                  <a:lnTo>
                    <a:pt x="102367" y="108480"/>
                  </a:lnTo>
                  <a:lnTo>
                    <a:pt x="102857" y="107040"/>
                  </a:lnTo>
                  <a:lnTo>
                    <a:pt x="102857" y="107040"/>
                  </a:lnTo>
                  <a:lnTo>
                    <a:pt x="103591" y="101760"/>
                  </a:lnTo>
                  <a:lnTo>
                    <a:pt x="104081" y="96000"/>
                  </a:lnTo>
                  <a:lnTo>
                    <a:pt x="104326" y="89760"/>
                  </a:lnTo>
                  <a:lnTo>
                    <a:pt x="104326" y="84480"/>
                  </a:lnTo>
                  <a:lnTo>
                    <a:pt x="104081" y="72960"/>
                  </a:lnTo>
                  <a:lnTo>
                    <a:pt x="102857" y="61920"/>
                  </a:lnTo>
                  <a:lnTo>
                    <a:pt x="100163" y="38880"/>
                  </a:lnTo>
                  <a:lnTo>
                    <a:pt x="99183" y="27360"/>
                  </a:lnTo>
                  <a:lnTo>
                    <a:pt x="98938" y="15360"/>
                  </a:lnTo>
                  <a:lnTo>
                    <a:pt x="98938" y="15360"/>
                  </a:lnTo>
                  <a:close/>
                  <a:moveTo>
                    <a:pt x="103346" y="23040"/>
                  </a:moveTo>
                  <a:lnTo>
                    <a:pt x="103346" y="23040"/>
                  </a:lnTo>
                  <a:lnTo>
                    <a:pt x="104081" y="33600"/>
                  </a:lnTo>
                  <a:lnTo>
                    <a:pt x="105061" y="43680"/>
                  </a:lnTo>
                  <a:lnTo>
                    <a:pt x="107755" y="64320"/>
                  </a:lnTo>
                  <a:lnTo>
                    <a:pt x="108734" y="74880"/>
                  </a:lnTo>
                  <a:lnTo>
                    <a:pt x="109469" y="84960"/>
                  </a:lnTo>
                  <a:lnTo>
                    <a:pt x="109469" y="90720"/>
                  </a:lnTo>
                  <a:lnTo>
                    <a:pt x="108979" y="96000"/>
                  </a:lnTo>
                  <a:lnTo>
                    <a:pt x="108734" y="101280"/>
                  </a:lnTo>
                  <a:lnTo>
                    <a:pt x="108000" y="106560"/>
                  </a:lnTo>
                  <a:lnTo>
                    <a:pt x="108000" y="106560"/>
                  </a:lnTo>
                  <a:lnTo>
                    <a:pt x="108000" y="108000"/>
                  </a:lnTo>
                  <a:lnTo>
                    <a:pt x="108000" y="109440"/>
                  </a:lnTo>
                  <a:lnTo>
                    <a:pt x="108734" y="110400"/>
                  </a:lnTo>
                  <a:lnTo>
                    <a:pt x="109469" y="111360"/>
                  </a:lnTo>
                  <a:lnTo>
                    <a:pt x="110204" y="111360"/>
                  </a:lnTo>
                  <a:lnTo>
                    <a:pt x="110693" y="111360"/>
                  </a:lnTo>
                  <a:lnTo>
                    <a:pt x="111428" y="109920"/>
                  </a:lnTo>
                  <a:lnTo>
                    <a:pt x="111918" y="108480"/>
                  </a:lnTo>
                  <a:lnTo>
                    <a:pt x="111918" y="108480"/>
                  </a:lnTo>
                  <a:lnTo>
                    <a:pt x="112408" y="103200"/>
                  </a:lnTo>
                  <a:lnTo>
                    <a:pt x="113142" y="97920"/>
                  </a:lnTo>
                  <a:lnTo>
                    <a:pt x="113142" y="92640"/>
                  </a:lnTo>
                  <a:lnTo>
                    <a:pt x="113142" y="87360"/>
                  </a:lnTo>
                  <a:lnTo>
                    <a:pt x="112897" y="76320"/>
                  </a:lnTo>
                  <a:lnTo>
                    <a:pt x="111428" y="65760"/>
                  </a:lnTo>
                  <a:lnTo>
                    <a:pt x="108979" y="45120"/>
                  </a:lnTo>
                  <a:lnTo>
                    <a:pt x="107755" y="34080"/>
                  </a:lnTo>
                  <a:lnTo>
                    <a:pt x="107265" y="23520"/>
                  </a:lnTo>
                  <a:lnTo>
                    <a:pt x="107265" y="23520"/>
                  </a:lnTo>
                  <a:lnTo>
                    <a:pt x="107020" y="21600"/>
                  </a:lnTo>
                  <a:lnTo>
                    <a:pt x="106775" y="20160"/>
                  </a:lnTo>
                  <a:lnTo>
                    <a:pt x="106040" y="19680"/>
                  </a:lnTo>
                  <a:lnTo>
                    <a:pt x="105306" y="19680"/>
                  </a:lnTo>
                  <a:lnTo>
                    <a:pt x="104571" y="19680"/>
                  </a:lnTo>
                  <a:lnTo>
                    <a:pt x="104081" y="20160"/>
                  </a:lnTo>
                  <a:lnTo>
                    <a:pt x="103591" y="21600"/>
                  </a:lnTo>
                  <a:lnTo>
                    <a:pt x="103346" y="23040"/>
                  </a:lnTo>
                  <a:lnTo>
                    <a:pt x="103346" y="23040"/>
                  </a:lnTo>
                  <a:close/>
                  <a:moveTo>
                    <a:pt x="24734" y="16800"/>
                  </a:moveTo>
                  <a:lnTo>
                    <a:pt x="24734" y="16800"/>
                  </a:lnTo>
                  <a:lnTo>
                    <a:pt x="24244" y="14880"/>
                  </a:lnTo>
                  <a:lnTo>
                    <a:pt x="24000" y="13440"/>
                  </a:lnTo>
                  <a:lnTo>
                    <a:pt x="23265" y="12960"/>
                  </a:lnTo>
                  <a:lnTo>
                    <a:pt x="22530" y="12960"/>
                  </a:lnTo>
                  <a:lnTo>
                    <a:pt x="22040" y="12960"/>
                  </a:lnTo>
                  <a:lnTo>
                    <a:pt x="21306" y="13440"/>
                  </a:lnTo>
                  <a:lnTo>
                    <a:pt x="20571" y="14880"/>
                  </a:lnTo>
                  <a:lnTo>
                    <a:pt x="20571" y="16320"/>
                  </a:lnTo>
                  <a:lnTo>
                    <a:pt x="20571" y="16320"/>
                  </a:lnTo>
                  <a:lnTo>
                    <a:pt x="20816" y="28320"/>
                  </a:lnTo>
                  <a:lnTo>
                    <a:pt x="21551" y="40320"/>
                  </a:lnTo>
                  <a:lnTo>
                    <a:pt x="24000" y="64320"/>
                  </a:lnTo>
                  <a:lnTo>
                    <a:pt x="24979" y="75840"/>
                  </a:lnTo>
                  <a:lnTo>
                    <a:pt x="25469" y="87840"/>
                  </a:lnTo>
                  <a:lnTo>
                    <a:pt x="25469" y="94080"/>
                  </a:lnTo>
                  <a:lnTo>
                    <a:pt x="24979" y="99840"/>
                  </a:lnTo>
                  <a:lnTo>
                    <a:pt x="24734" y="106080"/>
                  </a:lnTo>
                  <a:lnTo>
                    <a:pt x="23755" y="111840"/>
                  </a:lnTo>
                  <a:lnTo>
                    <a:pt x="23755" y="111840"/>
                  </a:lnTo>
                  <a:lnTo>
                    <a:pt x="23755" y="113280"/>
                  </a:lnTo>
                  <a:lnTo>
                    <a:pt x="24000" y="114720"/>
                  </a:lnTo>
                  <a:lnTo>
                    <a:pt x="24244" y="116160"/>
                  </a:lnTo>
                  <a:lnTo>
                    <a:pt x="24979" y="116640"/>
                  </a:lnTo>
                  <a:lnTo>
                    <a:pt x="25714" y="116640"/>
                  </a:lnTo>
                  <a:lnTo>
                    <a:pt x="26448" y="116640"/>
                  </a:lnTo>
                  <a:lnTo>
                    <a:pt x="27183" y="115200"/>
                  </a:lnTo>
                  <a:lnTo>
                    <a:pt x="27428" y="113760"/>
                  </a:lnTo>
                  <a:lnTo>
                    <a:pt x="27428" y="113760"/>
                  </a:lnTo>
                  <a:lnTo>
                    <a:pt x="28408" y="108000"/>
                  </a:lnTo>
                  <a:lnTo>
                    <a:pt x="29142" y="101760"/>
                  </a:lnTo>
                  <a:lnTo>
                    <a:pt x="29387" y="96000"/>
                  </a:lnTo>
                  <a:lnTo>
                    <a:pt x="29387" y="89760"/>
                  </a:lnTo>
                  <a:lnTo>
                    <a:pt x="29142" y="77760"/>
                  </a:lnTo>
                  <a:lnTo>
                    <a:pt x="28163" y="65760"/>
                  </a:lnTo>
                  <a:lnTo>
                    <a:pt x="25714" y="40800"/>
                  </a:lnTo>
                  <a:lnTo>
                    <a:pt x="24979" y="28800"/>
                  </a:lnTo>
                  <a:lnTo>
                    <a:pt x="24734" y="16800"/>
                  </a:lnTo>
                  <a:lnTo>
                    <a:pt x="24734" y="16800"/>
                  </a:lnTo>
                  <a:close/>
                  <a:moveTo>
                    <a:pt x="32326" y="11040"/>
                  </a:moveTo>
                  <a:lnTo>
                    <a:pt x="32326" y="11040"/>
                  </a:lnTo>
                  <a:lnTo>
                    <a:pt x="31836" y="9600"/>
                  </a:lnTo>
                  <a:lnTo>
                    <a:pt x="31591" y="8160"/>
                  </a:lnTo>
                  <a:lnTo>
                    <a:pt x="30857" y="7680"/>
                  </a:lnTo>
                  <a:lnTo>
                    <a:pt x="30122" y="6720"/>
                  </a:lnTo>
                  <a:lnTo>
                    <a:pt x="29387" y="6720"/>
                  </a:lnTo>
                  <a:lnTo>
                    <a:pt x="28897" y="7680"/>
                  </a:lnTo>
                  <a:lnTo>
                    <a:pt x="28163" y="8640"/>
                  </a:lnTo>
                  <a:lnTo>
                    <a:pt x="28163" y="11040"/>
                  </a:lnTo>
                  <a:lnTo>
                    <a:pt x="28163" y="11040"/>
                  </a:lnTo>
                  <a:lnTo>
                    <a:pt x="28408" y="23040"/>
                  </a:lnTo>
                  <a:lnTo>
                    <a:pt x="29387" y="34080"/>
                  </a:lnTo>
                  <a:lnTo>
                    <a:pt x="31591" y="58560"/>
                  </a:lnTo>
                  <a:lnTo>
                    <a:pt x="32571" y="70560"/>
                  </a:lnTo>
                  <a:lnTo>
                    <a:pt x="32816" y="82560"/>
                  </a:lnTo>
                  <a:lnTo>
                    <a:pt x="32816" y="87840"/>
                  </a:lnTo>
                  <a:lnTo>
                    <a:pt x="32571" y="94080"/>
                  </a:lnTo>
                  <a:lnTo>
                    <a:pt x="32326" y="99840"/>
                  </a:lnTo>
                  <a:lnTo>
                    <a:pt x="31102" y="106080"/>
                  </a:lnTo>
                  <a:lnTo>
                    <a:pt x="31102" y="106080"/>
                  </a:lnTo>
                  <a:lnTo>
                    <a:pt x="31102" y="108000"/>
                  </a:lnTo>
                  <a:lnTo>
                    <a:pt x="31591" y="109440"/>
                  </a:lnTo>
                  <a:lnTo>
                    <a:pt x="31836" y="109920"/>
                  </a:lnTo>
                  <a:lnTo>
                    <a:pt x="32571" y="110400"/>
                  </a:lnTo>
                  <a:lnTo>
                    <a:pt x="33306" y="111360"/>
                  </a:lnTo>
                  <a:lnTo>
                    <a:pt x="34040" y="110400"/>
                  </a:lnTo>
                  <a:lnTo>
                    <a:pt x="34530" y="109920"/>
                  </a:lnTo>
                  <a:lnTo>
                    <a:pt x="35020" y="108480"/>
                  </a:lnTo>
                  <a:lnTo>
                    <a:pt x="35020" y="108480"/>
                  </a:lnTo>
                  <a:lnTo>
                    <a:pt x="36000" y="102720"/>
                  </a:lnTo>
                  <a:lnTo>
                    <a:pt x="36734" y="96000"/>
                  </a:lnTo>
                  <a:lnTo>
                    <a:pt x="36979" y="89760"/>
                  </a:lnTo>
                  <a:lnTo>
                    <a:pt x="36979" y="84000"/>
                  </a:lnTo>
                  <a:lnTo>
                    <a:pt x="36734" y="71520"/>
                  </a:lnTo>
                  <a:lnTo>
                    <a:pt x="35510" y="59520"/>
                  </a:lnTo>
                  <a:lnTo>
                    <a:pt x="33306" y="35520"/>
                  </a:lnTo>
                  <a:lnTo>
                    <a:pt x="32571" y="23520"/>
                  </a:lnTo>
                  <a:lnTo>
                    <a:pt x="32326" y="11040"/>
                  </a:lnTo>
                  <a:lnTo>
                    <a:pt x="32326" y="11040"/>
                  </a:lnTo>
                  <a:close/>
                  <a:moveTo>
                    <a:pt x="39673" y="7680"/>
                  </a:moveTo>
                  <a:lnTo>
                    <a:pt x="39673" y="7680"/>
                  </a:lnTo>
                  <a:lnTo>
                    <a:pt x="39428" y="5280"/>
                  </a:lnTo>
                  <a:lnTo>
                    <a:pt x="38938" y="4800"/>
                  </a:lnTo>
                  <a:lnTo>
                    <a:pt x="38448" y="3360"/>
                  </a:lnTo>
                  <a:lnTo>
                    <a:pt x="37714" y="3360"/>
                  </a:lnTo>
                  <a:lnTo>
                    <a:pt x="36979" y="3360"/>
                  </a:lnTo>
                  <a:lnTo>
                    <a:pt x="36244" y="4320"/>
                  </a:lnTo>
                  <a:lnTo>
                    <a:pt x="36000" y="5280"/>
                  </a:lnTo>
                  <a:lnTo>
                    <a:pt x="35510" y="6720"/>
                  </a:lnTo>
                  <a:lnTo>
                    <a:pt x="35510" y="6720"/>
                  </a:lnTo>
                  <a:lnTo>
                    <a:pt x="36000" y="18720"/>
                  </a:lnTo>
                  <a:lnTo>
                    <a:pt x="36979" y="30720"/>
                  </a:lnTo>
                  <a:lnTo>
                    <a:pt x="39428" y="55200"/>
                  </a:lnTo>
                  <a:lnTo>
                    <a:pt x="40163" y="67200"/>
                  </a:lnTo>
                  <a:lnTo>
                    <a:pt x="40653" y="78240"/>
                  </a:lnTo>
                  <a:lnTo>
                    <a:pt x="40408" y="84480"/>
                  </a:lnTo>
                  <a:lnTo>
                    <a:pt x="40408" y="90720"/>
                  </a:lnTo>
                  <a:lnTo>
                    <a:pt x="39673" y="96480"/>
                  </a:lnTo>
                  <a:lnTo>
                    <a:pt x="38693" y="102720"/>
                  </a:lnTo>
                  <a:lnTo>
                    <a:pt x="38693" y="102720"/>
                  </a:lnTo>
                  <a:lnTo>
                    <a:pt x="38693" y="103680"/>
                  </a:lnTo>
                  <a:lnTo>
                    <a:pt x="38938" y="105120"/>
                  </a:lnTo>
                  <a:lnTo>
                    <a:pt x="39428" y="106560"/>
                  </a:lnTo>
                  <a:lnTo>
                    <a:pt x="40163" y="107040"/>
                  </a:lnTo>
                  <a:lnTo>
                    <a:pt x="40653" y="107040"/>
                  </a:lnTo>
                  <a:lnTo>
                    <a:pt x="41387" y="107040"/>
                  </a:lnTo>
                  <a:lnTo>
                    <a:pt x="42122" y="106560"/>
                  </a:lnTo>
                  <a:lnTo>
                    <a:pt x="42857" y="104640"/>
                  </a:lnTo>
                  <a:lnTo>
                    <a:pt x="42857" y="104640"/>
                  </a:lnTo>
                  <a:lnTo>
                    <a:pt x="43591" y="98400"/>
                  </a:lnTo>
                  <a:lnTo>
                    <a:pt x="44081" y="92640"/>
                  </a:lnTo>
                  <a:lnTo>
                    <a:pt x="44571" y="86400"/>
                  </a:lnTo>
                  <a:lnTo>
                    <a:pt x="44571" y="80640"/>
                  </a:lnTo>
                  <a:lnTo>
                    <a:pt x="44081" y="68640"/>
                  </a:lnTo>
                  <a:lnTo>
                    <a:pt x="43102" y="56160"/>
                  </a:lnTo>
                  <a:lnTo>
                    <a:pt x="40653" y="32160"/>
                  </a:lnTo>
                  <a:lnTo>
                    <a:pt x="40163" y="19680"/>
                  </a:lnTo>
                  <a:lnTo>
                    <a:pt x="39673" y="7680"/>
                  </a:lnTo>
                  <a:lnTo>
                    <a:pt x="39673" y="7680"/>
                  </a:lnTo>
                  <a:close/>
                  <a:moveTo>
                    <a:pt x="48734" y="5280"/>
                  </a:moveTo>
                  <a:lnTo>
                    <a:pt x="48734" y="5280"/>
                  </a:lnTo>
                  <a:lnTo>
                    <a:pt x="48734" y="3360"/>
                  </a:lnTo>
                  <a:lnTo>
                    <a:pt x="48244" y="1920"/>
                  </a:lnTo>
                  <a:lnTo>
                    <a:pt x="47510" y="1440"/>
                  </a:lnTo>
                  <a:lnTo>
                    <a:pt x="47020" y="1440"/>
                  </a:lnTo>
                  <a:lnTo>
                    <a:pt x="45795" y="1440"/>
                  </a:lnTo>
                  <a:lnTo>
                    <a:pt x="45551" y="1920"/>
                  </a:lnTo>
                  <a:lnTo>
                    <a:pt x="44816" y="3360"/>
                  </a:lnTo>
                  <a:lnTo>
                    <a:pt x="44816" y="4800"/>
                  </a:lnTo>
                  <a:lnTo>
                    <a:pt x="44816" y="4800"/>
                  </a:lnTo>
                  <a:lnTo>
                    <a:pt x="45306" y="16800"/>
                  </a:lnTo>
                  <a:lnTo>
                    <a:pt x="45795" y="28800"/>
                  </a:lnTo>
                  <a:lnTo>
                    <a:pt x="48244" y="52320"/>
                  </a:lnTo>
                  <a:lnTo>
                    <a:pt x="49224" y="64320"/>
                  </a:lnTo>
                  <a:lnTo>
                    <a:pt x="49714" y="76320"/>
                  </a:lnTo>
                  <a:lnTo>
                    <a:pt x="49714" y="82560"/>
                  </a:lnTo>
                  <a:lnTo>
                    <a:pt x="49224" y="88320"/>
                  </a:lnTo>
                  <a:lnTo>
                    <a:pt x="48734" y="94560"/>
                  </a:lnTo>
                  <a:lnTo>
                    <a:pt x="48000" y="100320"/>
                  </a:lnTo>
                  <a:lnTo>
                    <a:pt x="48000" y="100320"/>
                  </a:lnTo>
                  <a:lnTo>
                    <a:pt x="48000" y="101760"/>
                  </a:lnTo>
                  <a:lnTo>
                    <a:pt x="48000" y="103200"/>
                  </a:lnTo>
                  <a:lnTo>
                    <a:pt x="48734" y="104640"/>
                  </a:lnTo>
                  <a:lnTo>
                    <a:pt x="49224" y="105120"/>
                  </a:lnTo>
                  <a:lnTo>
                    <a:pt x="49959" y="105120"/>
                  </a:lnTo>
                  <a:lnTo>
                    <a:pt x="50693" y="105120"/>
                  </a:lnTo>
                  <a:lnTo>
                    <a:pt x="51428" y="103680"/>
                  </a:lnTo>
                  <a:lnTo>
                    <a:pt x="51673" y="102720"/>
                  </a:lnTo>
                  <a:lnTo>
                    <a:pt x="51673" y="102720"/>
                  </a:lnTo>
                  <a:lnTo>
                    <a:pt x="52653" y="96480"/>
                  </a:lnTo>
                  <a:lnTo>
                    <a:pt x="53142" y="90720"/>
                  </a:lnTo>
                  <a:lnTo>
                    <a:pt x="53387" y="84480"/>
                  </a:lnTo>
                  <a:lnTo>
                    <a:pt x="53632" y="78240"/>
                  </a:lnTo>
                  <a:lnTo>
                    <a:pt x="53142" y="66240"/>
                  </a:lnTo>
                  <a:lnTo>
                    <a:pt x="52408" y="53760"/>
                  </a:lnTo>
                  <a:lnTo>
                    <a:pt x="49959" y="29760"/>
                  </a:lnTo>
                  <a:lnTo>
                    <a:pt x="48979" y="17280"/>
                  </a:lnTo>
                  <a:lnTo>
                    <a:pt x="48734" y="5280"/>
                  </a:lnTo>
                  <a:lnTo>
                    <a:pt x="48734" y="5280"/>
                  </a:lnTo>
                  <a:close/>
                  <a:moveTo>
                    <a:pt x="56571" y="6720"/>
                  </a:moveTo>
                  <a:lnTo>
                    <a:pt x="56571" y="6720"/>
                  </a:lnTo>
                  <a:lnTo>
                    <a:pt x="56081" y="4800"/>
                  </a:lnTo>
                  <a:lnTo>
                    <a:pt x="55836" y="3360"/>
                  </a:lnTo>
                  <a:lnTo>
                    <a:pt x="55102" y="2880"/>
                  </a:lnTo>
                  <a:lnTo>
                    <a:pt x="54367" y="2880"/>
                  </a:lnTo>
                  <a:lnTo>
                    <a:pt x="53632" y="2880"/>
                  </a:lnTo>
                  <a:lnTo>
                    <a:pt x="53142" y="3360"/>
                  </a:lnTo>
                  <a:lnTo>
                    <a:pt x="52653" y="4800"/>
                  </a:lnTo>
                  <a:lnTo>
                    <a:pt x="52408" y="6240"/>
                  </a:lnTo>
                  <a:lnTo>
                    <a:pt x="52408" y="6240"/>
                  </a:lnTo>
                  <a:lnTo>
                    <a:pt x="52653" y="18240"/>
                  </a:lnTo>
                  <a:lnTo>
                    <a:pt x="53632" y="30240"/>
                  </a:lnTo>
                  <a:lnTo>
                    <a:pt x="56081" y="54240"/>
                  </a:lnTo>
                  <a:lnTo>
                    <a:pt x="56816" y="65760"/>
                  </a:lnTo>
                  <a:lnTo>
                    <a:pt x="57551" y="77760"/>
                  </a:lnTo>
                  <a:lnTo>
                    <a:pt x="57061" y="84000"/>
                  </a:lnTo>
                  <a:lnTo>
                    <a:pt x="57061" y="89760"/>
                  </a:lnTo>
                  <a:lnTo>
                    <a:pt x="56571" y="96000"/>
                  </a:lnTo>
                  <a:lnTo>
                    <a:pt x="55346" y="101760"/>
                  </a:lnTo>
                  <a:lnTo>
                    <a:pt x="55346" y="101760"/>
                  </a:lnTo>
                  <a:lnTo>
                    <a:pt x="55346" y="103200"/>
                  </a:lnTo>
                  <a:lnTo>
                    <a:pt x="55836" y="104640"/>
                  </a:lnTo>
                  <a:lnTo>
                    <a:pt x="56081" y="106080"/>
                  </a:lnTo>
                  <a:lnTo>
                    <a:pt x="56816" y="106560"/>
                  </a:lnTo>
                  <a:lnTo>
                    <a:pt x="57551" y="106560"/>
                  </a:lnTo>
                  <a:lnTo>
                    <a:pt x="58285" y="106560"/>
                  </a:lnTo>
                  <a:lnTo>
                    <a:pt x="58775" y="105120"/>
                  </a:lnTo>
                  <a:lnTo>
                    <a:pt x="59510" y="103680"/>
                  </a:lnTo>
                  <a:lnTo>
                    <a:pt x="59510" y="103680"/>
                  </a:lnTo>
                  <a:lnTo>
                    <a:pt x="60244" y="97920"/>
                  </a:lnTo>
                  <a:lnTo>
                    <a:pt x="60979" y="91680"/>
                  </a:lnTo>
                  <a:lnTo>
                    <a:pt x="61224" y="85920"/>
                  </a:lnTo>
                  <a:lnTo>
                    <a:pt x="61224" y="79680"/>
                  </a:lnTo>
                  <a:lnTo>
                    <a:pt x="60979" y="67680"/>
                  </a:lnTo>
                  <a:lnTo>
                    <a:pt x="60000" y="55680"/>
                  </a:lnTo>
                  <a:lnTo>
                    <a:pt x="57551" y="30720"/>
                  </a:lnTo>
                  <a:lnTo>
                    <a:pt x="56816" y="18720"/>
                  </a:lnTo>
                  <a:lnTo>
                    <a:pt x="56571" y="6720"/>
                  </a:lnTo>
                  <a:lnTo>
                    <a:pt x="56571" y="6720"/>
                  </a:lnTo>
                  <a:close/>
                  <a:moveTo>
                    <a:pt x="63428" y="6720"/>
                  </a:moveTo>
                  <a:lnTo>
                    <a:pt x="63428" y="6720"/>
                  </a:lnTo>
                  <a:lnTo>
                    <a:pt x="63428" y="4800"/>
                  </a:lnTo>
                  <a:lnTo>
                    <a:pt x="62693" y="4320"/>
                  </a:lnTo>
                  <a:lnTo>
                    <a:pt x="61959" y="2880"/>
                  </a:lnTo>
                  <a:lnTo>
                    <a:pt x="61224" y="2880"/>
                  </a:lnTo>
                  <a:lnTo>
                    <a:pt x="60489" y="2880"/>
                  </a:lnTo>
                  <a:lnTo>
                    <a:pt x="60000" y="3360"/>
                  </a:lnTo>
                  <a:lnTo>
                    <a:pt x="59510" y="4800"/>
                  </a:lnTo>
                  <a:lnTo>
                    <a:pt x="59265" y="6240"/>
                  </a:lnTo>
                  <a:lnTo>
                    <a:pt x="59265" y="6240"/>
                  </a:lnTo>
                  <a:lnTo>
                    <a:pt x="59510" y="18240"/>
                  </a:lnTo>
                  <a:lnTo>
                    <a:pt x="60489" y="30240"/>
                  </a:lnTo>
                  <a:lnTo>
                    <a:pt x="62938" y="54240"/>
                  </a:lnTo>
                  <a:lnTo>
                    <a:pt x="63918" y="66240"/>
                  </a:lnTo>
                  <a:lnTo>
                    <a:pt x="64408" y="77760"/>
                  </a:lnTo>
                  <a:lnTo>
                    <a:pt x="64408" y="84000"/>
                  </a:lnTo>
                  <a:lnTo>
                    <a:pt x="63918" y="89760"/>
                  </a:lnTo>
                  <a:lnTo>
                    <a:pt x="63428" y="96000"/>
                  </a:lnTo>
                  <a:lnTo>
                    <a:pt x="62693" y="101760"/>
                  </a:lnTo>
                  <a:lnTo>
                    <a:pt x="62693" y="101760"/>
                  </a:lnTo>
                  <a:lnTo>
                    <a:pt x="62204" y="103200"/>
                  </a:lnTo>
                  <a:lnTo>
                    <a:pt x="62693" y="104640"/>
                  </a:lnTo>
                  <a:lnTo>
                    <a:pt x="62938" y="106080"/>
                  </a:lnTo>
                  <a:lnTo>
                    <a:pt x="63673" y="106560"/>
                  </a:lnTo>
                  <a:lnTo>
                    <a:pt x="64653" y="106560"/>
                  </a:lnTo>
                  <a:lnTo>
                    <a:pt x="65387" y="106560"/>
                  </a:lnTo>
                  <a:lnTo>
                    <a:pt x="66122" y="106080"/>
                  </a:lnTo>
                  <a:lnTo>
                    <a:pt x="66367" y="103680"/>
                  </a:lnTo>
                  <a:lnTo>
                    <a:pt x="66367" y="103680"/>
                  </a:lnTo>
                  <a:lnTo>
                    <a:pt x="67102" y="97920"/>
                  </a:lnTo>
                  <a:lnTo>
                    <a:pt x="67836" y="91680"/>
                  </a:lnTo>
                  <a:lnTo>
                    <a:pt x="68081" y="85920"/>
                  </a:lnTo>
                  <a:lnTo>
                    <a:pt x="68081" y="79680"/>
                  </a:lnTo>
                  <a:lnTo>
                    <a:pt x="67836" y="67680"/>
                  </a:lnTo>
                  <a:lnTo>
                    <a:pt x="67102" y="55680"/>
                  </a:lnTo>
                  <a:lnTo>
                    <a:pt x="64653" y="31680"/>
                  </a:lnTo>
                  <a:lnTo>
                    <a:pt x="63673" y="18720"/>
                  </a:lnTo>
                  <a:lnTo>
                    <a:pt x="63428" y="6720"/>
                  </a:lnTo>
                  <a:lnTo>
                    <a:pt x="63428" y="6720"/>
                  </a:lnTo>
                  <a:close/>
                  <a:moveTo>
                    <a:pt x="70040" y="5280"/>
                  </a:moveTo>
                  <a:lnTo>
                    <a:pt x="70040" y="5280"/>
                  </a:lnTo>
                  <a:lnTo>
                    <a:pt x="70040" y="3360"/>
                  </a:lnTo>
                  <a:lnTo>
                    <a:pt x="69551" y="2880"/>
                  </a:lnTo>
                  <a:lnTo>
                    <a:pt x="69061" y="1440"/>
                  </a:lnTo>
                  <a:lnTo>
                    <a:pt x="68081" y="1440"/>
                  </a:lnTo>
                  <a:lnTo>
                    <a:pt x="67346" y="1440"/>
                  </a:lnTo>
                  <a:lnTo>
                    <a:pt x="66612" y="1920"/>
                  </a:lnTo>
                  <a:lnTo>
                    <a:pt x="66367" y="3360"/>
                  </a:lnTo>
                  <a:lnTo>
                    <a:pt x="66367" y="4800"/>
                  </a:lnTo>
                  <a:lnTo>
                    <a:pt x="66367" y="4800"/>
                  </a:lnTo>
                  <a:lnTo>
                    <a:pt x="66612" y="16800"/>
                  </a:lnTo>
                  <a:lnTo>
                    <a:pt x="67346" y="28800"/>
                  </a:lnTo>
                  <a:lnTo>
                    <a:pt x="69795" y="52800"/>
                  </a:lnTo>
                  <a:lnTo>
                    <a:pt x="70775" y="65280"/>
                  </a:lnTo>
                  <a:lnTo>
                    <a:pt x="71265" y="76320"/>
                  </a:lnTo>
                  <a:lnTo>
                    <a:pt x="71265" y="82560"/>
                  </a:lnTo>
                  <a:lnTo>
                    <a:pt x="70775" y="88320"/>
                  </a:lnTo>
                  <a:lnTo>
                    <a:pt x="70040" y="94560"/>
                  </a:lnTo>
                  <a:lnTo>
                    <a:pt x="69551" y="100320"/>
                  </a:lnTo>
                  <a:lnTo>
                    <a:pt x="69551" y="100320"/>
                  </a:lnTo>
                  <a:lnTo>
                    <a:pt x="69551" y="101760"/>
                  </a:lnTo>
                  <a:lnTo>
                    <a:pt x="69551" y="103680"/>
                  </a:lnTo>
                  <a:lnTo>
                    <a:pt x="70040" y="104640"/>
                  </a:lnTo>
                  <a:lnTo>
                    <a:pt x="70775" y="105120"/>
                  </a:lnTo>
                  <a:lnTo>
                    <a:pt x="71510" y="105120"/>
                  </a:lnTo>
                  <a:lnTo>
                    <a:pt x="72244" y="105120"/>
                  </a:lnTo>
                  <a:lnTo>
                    <a:pt x="72979" y="104640"/>
                  </a:lnTo>
                  <a:lnTo>
                    <a:pt x="73224" y="102720"/>
                  </a:lnTo>
                  <a:lnTo>
                    <a:pt x="73224" y="102720"/>
                  </a:lnTo>
                  <a:lnTo>
                    <a:pt x="74204" y="96480"/>
                  </a:lnTo>
                  <a:lnTo>
                    <a:pt x="74693" y="90720"/>
                  </a:lnTo>
                  <a:lnTo>
                    <a:pt x="74938" y="84480"/>
                  </a:lnTo>
                  <a:lnTo>
                    <a:pt x="75183" y="78240"/>
                  </a:lnTo>
                  <a:lnTo>
                    <a:pt x="74693" y="66240"/>
                  </a:lnTo>
                  <a:lnTo>
                    <a:pt x="73959" y="54240"/>
                  </a:lnTo>
                  <a:lnTo>
                    <a:pt x="71510" y="30240"/>
                  </a:lnTo>
                  <a:lnTo>
                    <a:pt x="70530" y="17280"/>
                  </a:lnTo>
                  <a:lnTo>
                    <a:pt x="70040" y="5280"/>
                  </a:lnTo>
                  <a:lnTo>
                    <a:pt x="70040" y="5280"/>
                  </a:lnTo>
                  <a:close/>
                  <a:moveTo>
                    <a:pt x="76653" y="4320"/>
                  </a:moveTo>
                  <a:lnTo>
                    <a:pt x="76653" y="4320"/>
                  </a:lnTo>
                  <a:lnTo>
                    <a:pt x="76653" y="2880"/>
                  </a:lnTo>
                  <a:lnTo>
                    <a:pt x="76408" y="1440"/>
                  </a:lnTo>
                  <a:lnTo>
                    <a:pt x="75673" y="960"/>
                  </a:lnTo>
                  <a:lnTo>
                    <a:pt x="74938" y="0"/>
                  </a:lnTo>
                  <a:lnTo>
                    <a:pt x="73959" y="0"/>
                  </a:lnTo>
                  <a:lnTo>
                    <a:pt x="73469" y="960"/>
                  </a:lnTo>
                  <a:lnTo>
                    <a:pt x="72979" y="1920"/>
                  </a:lnTo>
                  <a:lnTo>
                    <a:pt x="72979" y="3360"/>
                  </a:lnTo>
                  <a:lnTo>
                    <a:pt x="72979" y="3360"/>
                  </a:lnTo>
                  <a:lnTo>
                    <a:pt x="73224" y="15360"/>
                  </a:lnTo>
                  <a:lnTo>
                    <a:pt x="73959" y="27360"/>
                  </a:lnTo>
                  <a:lnTo>
                    <a:pt x="76408" y="51840"/>
                  </a:lnTo>
                  <a:lnTo>
                    <a:pt x="77387" y="63840"/>
                  </a:lnTo>
                  <a:lnTo>
                    <a:pt x="77632" y="74880"/>
                  </a:lnTo>
                  <a:lnTo>
                    <a:pt x="77632" y="81120"/>
                  </a:lnTo>
                  <a:lnTo>
                    <a:pt x="77387" y="87360"/>
                  </a:lnTo>
                  <a:lnTo>
                    <a:pt x="76653" y="93120"/>
                  </a:lnTo>
                  <a:lnTo>
                    <a:pt x="75918" y="99360"/>
                  </a:lnTo>
                  <a:lnTo>
                    <a:pt x="75918" y="99360"/>
                  </a:lnTo>
                  <a:lnTo>
                    <a:pt x="75918" y="100320"/>
                  </a:lnTo>
                  <a:lnTo>
                    <a:pt x="75918" y="102720"/>
                  </a:lnTo>
                  <a:lnTo>
                    <a:pt x="76653" y="103200"/>
                  </a:lnTo>
                  <a:lnTo>
                    <a:pt x="77387" y="103680"/>
                  </a:lnTo>
                  <a:lnTo>
                    <a:pt x="77877" y="103680"/>
                  </a:lnTo>
                  <a:lnTo>
                    <a:pt x="78612" y="103680"/>
                  </a:lnTo>
                  <a:lnTo>
                    <a:pt x="79346" y="103200"/>
                  </a:lnTo>
                  <a:lnTo>
                    <a:pt x="79591" y="101760"/>
                  </a:lnTo>
                  <a:lnTo>
                    <a:pt x="79591" y="101760"/>
                  </a:lnTo>
                  <a:lnTo>
                    <a:pt x="80816" y="95040"/>
                  </a:lnTo>
                  <a:lnTo>
                    <a:pt x="81061" y="89280"/>
                  </a:lnTo>
                  <a:lnTo>
                    <a:pt x="81306" y="83040"/>
                  </a:lnTo>
                  <a:lnTo>
                    <a:pt x="81795" y="77280"/>
                  </a:lnTo>
                  <a:lnTo>
                    <a:pt x="81306" y="65280"/>
                  </a:lnTo>
                  <a:lnTo>
                    <a:pt x="80326" y="52800"/>
                  </a:lnTo>
                  <a:lnTo>
                    <a:pt x="77877" y="28800"/>
                  </a:lnTo>
                  <a:lnTo>
                    <a:pt x="76897" y="16320"/>
                  </a:lnTo>
                  <a:lnTo>
                    <a:pt x="76653" y="4320"/>
                  </a:lnTo>
                  <a:lnTo>
                    <a:pt x="76653" y="4320"/>
                  </a:lnTo>
                  <a:close/>
                  <a:moveTo>
                    <a:pt x="83755" y="6720"/>
                  </a:moveTo>
                  <a:lnTo>
                    <a:pt x="83755" y="6720"/>
                  </a:lnTo>
                  <a:lnTo>
                    <a:pt x="83510" y="5280"/>
                  </a:lnTo>
                  <a:lnTo>
                    <a:pt x="83020" y="4320"/>
                  </a:lnTo>
                  <a:lnTo>
                    <a:pt x="82530" y="3360"/>
                  </a:lnTo>
                  <a:lnTo>
                    <a:pt x="81795" y="3360"/>
                  </a:lnTo>
                  <a:lnTo>
                    <a:pt x="81061" y="3360"/>
                  </a:lnTo>
                  <a:lnTo>
                    <a:pt x="80326" y="4320"/>
                  </a:lnTo>
                  <a:lnTo>
                    <a:pt x="80081" y="4800"/>
                  </a:lnTo>
                  <a:lnTo>
                    <a:pt x="79591" y="6720"/>
                  </a:lnTo>
                  <a:lnTo>
                    <a:pt x="79591" y="6720"/>
                  </a:lnTo>
                  <a:lnTo>
                    <a:pt x="80081" y="18720"/>
                  </a:lnTo>
                  <a:lnTo>
                    <a:pt x="81061" y="30720"/>
                  </a:lnTo>
                  <a:lnTo>
                    <a:pt x="83510" y="54240"/>
                  </a:lnTo>
                  <a:lnTo>
                    <a:pt x="84244" y="66240"/>
                  </a:lnTo>
                  <a:lnTo>
                    <a:pt x="84734" y="78240"/>
                  </a:lnTo>
                  <a:lnTo>
                    <a:pt x="84489" y="84480"/>
                  </a:lnTo>
                  <a:lnTo>
                    <a:pt x="84489" y="90720"/>
                  </a:lnTo>
                  <a:lnTo>
                    <a:pt x="83755" y="96480"/>
                  </a:lnTo>
                  <a:lnTo>
                    <a:pt x="82775" y="101760"/>
                  </a:lnTo>
                  <a:lnTo>
                    <a:pt x="82775" y="101760"/>
                  </a:lnTo>
                  <a:lnTo>
                    <a:pt x="82775" y="103680"/>
                  </a:lnTo>
                  <a:lnTo>
                    <a:pt x="83020" y="105120"/>
                  </a:lnTo>
                  <a:lnTo>
                    <a:pt x="83510" y="106560"/>
                  </a:lnTo>
                  <a:lnTo>
                    <a:pt x="84244" y="107040"/>
                  </a:lnTo>
                  <a:lnTo>
                    <a:pt x="84734" y="107040"/>
                  </a:lnTo>
                  <a:lnTo>
                    <a:pt x="85469" y="106560"/>
                  </a:lnTo>
                  <a:lnTo>
                    <a:pt x="86204" y="106080"/>
                  </a:lnTo>
                  <a:lnTo>
                    <a:pt x="86938" y="104640"/>
                  </a:lnTo>
                  <a:lnTo>
                    <a:pt x="86938" y="104640"/>
                  </a:lnTo>
                  <a:lnTo>
                    <a:pt x="87673" y="98400"/>
                  </a:lnTo>
                  <a:lnTo>
                    <a:pt x="88163" y="92640"/>
                  </a:lnTo>
                  <a:lnTo>
                    <a:pt x="88653" y="86400"/>
                  </a:lnTo>
                  <a:lnTo>
                    <a:pt x="88653" y="79680"/>
                  </a:lnTo>
                  <a:lnTo>
                    <a:pt x="88163" y="67680"/>
                  </a:lnTo>
                  <a:lnTo>
                    <a:pt x="87183" y="55680"/>
                  </a:lnTo>
                  <a:lnTo>
                    <a:pt x="84734" y="31680"/>
                  </a:lnTo>
                  <a:lnTo>
                    <a:pt x="84244" y="19680"/>
                  </a:lnTo>
                  <a:lnTo>
                    <a:pt x="83755" y="6720"/>
                  </a:lnTo>
                  <a:lnTo>
                    <a:pt x="83755" y="6720"/>
                  </a:lnTo>
                  <a:close/>
                  <a:moveTo>
                    <a:pt x="91346" y="8640"/>
                  </a:moveTo>
                  <a:lnTo>
                    <a:pt x="91346" y="8640"/>
                  </a:lnTo>
                  <a:lnTo>
                    <a:pt x="91346" y="6720"/>
                  </a:lnTo>
                  <a:lnTo>
                    <a:pt x="90612" y="5280"/>
                  </a:lnTo>
                  <a:lnTo>
                    <a:pt x="90367" y="4800"/>
                  </a:lnTo>
                  <a:lnTo>
                    <a:pt x="89387" y="4800"/>
                  </a:lnTo>
                  <a:lnTo>
                    <a:pt x="88653" y="4800"/>
                  </a:lnTo>
                  <a:lnTo>
                    <a:pt x="87918" y="5280"/>
                  </a:lnTo>
                  <a:lnTo>
                    <a:pt x="87673" y="6720"/>
                  </a:lnTo>
                  <a:lnTo>
                    <a:pt x="87673" y="8160"/>
                  </a:lnTo>
                  <a:lnTo>
                    <a:pt x="87673" y="8160"/>
                  </a:lnTo>
                  <a:lnTo>
                    <a:pt x="87918" y="20160"/>
                  </a:lnTo>
                  <a:lnTo>
                    <a:pt x="88653" y="32160"/>
                  </a:lnTo>
                  <a:lnTo>
                    <a:pt x="91102" y="56160"/>
                  </a:lnTo>
                  <a:lnTo>
                    <a:pt x="92081" y="67680"/>
                  </a:lnTo>
                  <a:lnTo>
                    <a:pt x="92326" y="79680"/>
                  </a:lnTo>
                  <a:lnTo>
                    <a:pt x="92326" y="85920"/>
                  </a:lnTo>
                  <a:lnTo>
                    <a:pt x="92081" y="91680"/>
                  </a:lnTo>
                  <a:lnTo>
                    <a:pt x="91346" y="97920"/>
                  </a:lnTo>
                  <a:lnTo>
                    <a:pt x="90612" y="103680"/>
                  </a:lnTo>
                  <a:lnTo>
                    <a:pt x="90612" y="103680"/>
                  </a:lnTo>
                  <a:lnTo>
                    <a:pt x="90367" y="105120"/>
                  </a:lnTo>
                  <a:lnTo>
                    <a:pt x="90612" y="106560"/>
                  </a:lnTo>
                  <a:lnTo>
                    <a:pt x="91346" y="108000"/>
                  </a:lnTo>
                  <a:lnTo>
                    <a:pt x="92081" y="108480"/>
                  </a:lnTo>
                  <a:lnTo>
                    <a:pt x="92571" y="108480"/>
                  </a:lnTo>
                  <a:lnTo>
                    <a:pt x="93306" y="108480"/>
                  </a:lnTo>
                  <a:lnTo>
                    <a:pt x="94040" y="107040"/>
                  </a:lnTo>
                  <a:lnTo>
                    <a:pt x="94285" y="106080"/>
                  </a:lnTo>
                  <a:lnTo>
                    <a:pt x="94285" y="106080"/>
                  </a:lnTo>
                  <a:lnTo>
                    <a:pt x="95510" y="99840"/>
                  </a:lnTo>
                  <a:lnTo>
                    <a:pt x="95755" y="94080"/>
                  </a:lnTo>
                  <a:lnTo>
                    <a:pt x="96000" y="87840"/>
                  </a:lnTo>
                  <a:lnTo>
                    <a:pt x="96489" y="81600"/>
                  </a:lnTo>
                  <a:lnTo>
                    <a:pt x="95755" y="69600"/>
                  </a:lnTo>
                  <a:lnTo>
                    <a:pt x="95020" y="57120"/>
                  </a:lnTo>
                  <a:lnTo>
                    <a:pt x="92571" y="33120"/>
                  </a:lnTo>
                  <a:lnTo>
                    <a:pt x="91591" y="20640"/>
                  </a:lnTo>
                  <a:lnTo>
                    <a:pt x="91346" y="8640"/>
                  </a:lnTo>
                  <a:lnTo>
                    <a:pt x="91346" y="8640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5" name="Google Shape;775;p26"/>
            <p:cNvSpPr/>
            <p:nvPr/>
          </p:nvSpPr>
          <p:spPr>
            <a:xfrm>
              <a:off x="1227" y="3271"/>
              <a:ext cx="331" cy="141"/>
            </a:xfrm>
            <a:custGeom>
              <a:rect b="b" l="l" r="r" t="t"/>
              <a:pathLst>
                <a:path extrusionOk="0" h="120000" w="120000">
                  <a:moveTo>
                    <a:pt x="0" y="11914"/>
                  </a:moveTo>
                  <a:lnTo>
                    <a:pt x="0" y="11914"/>
                  </a:lnTo>
                  <a:lnTo>
                    <a:pt x="725" y="24680"/>
                  </a:lnTo>
                  <a:lnTo>
                    <a:pt x="1812" y="38297"/>
                  </a:lnTo>
                  <a:lnTo>
                    <a:pt x="3262" y="50212"/>
                  </a:lnTo>
                  <a:lnTo>
                    <a:pt x="5075" y="60425"/>
                  </a:lnTo>
                  <a:lnTo>
                    <a:pt x="8338" y="70638"/>
                  </a:lnTo>
                  <a:lnTo>
                    <a:pt x="11238" y="78297"/>
                  </a:lnTo>
                  <a:lnTo>
                    <a:pt x="14864" y="86808"/>
                  </a:lnTo>
                  <a:lnTo>
                    <a:pt x="18851" y="93617"/>
                  </a:lnTo>
                  <a:lnTo>
                    <a:pt x="22839" y="101276"/>
                  </a:lnTo>
                  <a:lnTo>
                    <a:pt x="27552" y="105531"/>
                  </a:lnTo>
                  <a:lnTo>
                    <a:pt x="32628" y="110638"/>
                  </a:lnTo>
                  <a:lnTo>
                    <a:pt x="37703" y="114042"/>
                  </a:lnTo>
                  <a:lnTo>
                    <a:pt x="42779" y="116595"/>
                  </a:lnTo>
                  <a:lnTo>
                    <a:pt x="47854" y="119148"/>
                  </a:lnTo>
                  <a:lnTo>
                    <a:pt x="53293" y="120000"/>
                  </a:lnTo>
                  <a:lnTo>
                    <a:pt x="58731" y="120000"/>
                  </a:lnTo>
                  <a:lnTo>
                    <a:pt x="64531" y="119148"/>
                  </a:lnTo>
                  <a:lnTo>
                    <a:pt x="69969" y="117446"/>
                  </a:lnTo>
                  <a:lnTo>
                    <a:pt x="75045" y="115744"/>
                  </a:lnTo>
                  <a:lnTo>
                    <a:pt x="80483" y="111489"/>
                  </a:lnTo>
                  <a:lnTo>
                    <a:pt x="85558" y="108085"/>
                  </a:lnTo>
                  <a:lnTo>
                    <a:pt x="90634" y="103829"/>
                  </a:lnTo>
                  <a:lnTo>
                    <a:pt x="95347" y="97872"/>
                  </a:lnTo>
                  <a:lnTo>
                    <a:pt x="99697" y="90212"/>
                  </a:lnTo>
                  <a:lnTo>
                    <a:pt x="103685" y="83404"/>
                  </a:lnTo>
                  <a:lnTo>
                    <a:pt x="107311" y="74893"/>
                  </a:lnTo>
                  <a:lnTo>
                    <a:pt x="110936" y="65531"/>
                  </a:lnTo>
                  <a:lnTo>
                    <a:pt x="113474" y="56170"/>
                  </a:lnTo>
                  <a:lnTo>
                    <a:pt x="116012" y="45106"/>
                  </a:lnTo>
                  <a:lnTo>
                    <a:pt x="118187" y="33191"/>
                  </a:lnTo>
                  <a:lnTo>
                    <a:pt x="119637" y="20425"/>
                  </a:lnTo>
                  <a:lnTo>
                    <a:pt x="120000" y="7659"/>
                  </a:lnTo>
                  <a:lnTo>
                    <a:pt x="120000" y="7659"/>
                  </a:lnTo>
                  <a:lnTo>
                    <a:pt x="120000" y="5106"/>
                  </a:lnTo>
                  <a:lnTo>
                    <a:pt x="119637" y="2553"/>
                  </a:lnTo>
                  <a:lnTo>
                    <a:pt x="118549" y="1702"/>
                  </a:lnTo>
                  <a:lnTo>
                    <a:pt x="117462" y="0"/>
                  </a:lnTo>
                  <a:lnTo>
                    <a:pt x="116012" y="0"/>
                  </a:lnTo>
                  <a:lnTo>
                    <a:pt x="114924" y="1702"/>
                  </a:lnTo>
                  <a:lnTo>
                    <a:pt x="114561" y="3404"/>
                  </a:lnTo>
                  <a:lnTo>
                    <a:pt x="113836" y="5957"/>
                  </a:lnTo>
                  <a:lnTo>
                    <a:pt x="113836" y="5957"/>
                  </a:lnTo>
                  <a:lnTo>
                    <a:pt x="113474" y="17872"/>
                  </a:lnTo>
                  <a:lnTo>
                    <a:pt x="112386" y="28936"/>
                  </a:lnTo>
                  <a:lnTo>
                    <a:pt x="110574" y="39148"/>
                  </a:lnTo>
                  <a:lnTo>
                    <a:pt x="108398" y="48510"/>
                  </a:lnTo>
                  <a:lnTo>
                    <a:pt x="105861" y="58723"/>
                  </a:lnTo>
                  <a:lnTo>
                    <a:pt x="102960" y="65531"/>
                  </a:lnTo>
                  <a:lnTo>
                    <a:pt x="99335" y="74042"/>
                  </a:lnTo>
                  <a:lnTo>
                    <a:pt x="95709" y="80000"/>
                  </a:lnTo>
                  <a:lnTo>
                    <a:pt x="91722" y="85957"/>
                  </a:lnTo>
                  <a:lnTo>
                    <a:pt x="87734" y="90212"/>
                  </a:lnTo>
                  <a:lnTo>
                    <a:pt x="83021" y="95319"/>
                  </a:lnTo>
                  <a:lnTo>
                    <a:pt x="78670" y="98723"/>
                  </a:lnTo>
                  <a:lnTo>
                    <a:pt x="73595" y="102127"/>
                  </a:lnTo>
                  <a:lnTo>
                    <a:pt x="68882" y="104680"/>
                  </a:lnTo>
                  <a:lnTo>
                    <a:pt x="63806" y="105531"/>
                  </a:lnTo>
                  <a:lnTo>
                    <a:pt x="58731" y="105531"/>
                  </a:lnTo>
                  <a:lnTo>
                    <a:pt x="54380" y="105531"/>
                  </a:lnTo>
                  <a:lnTo>
                    <a:pt x="49305" y="105531"/>
                  </a:lnTo>
                  <a:lnTo>
                    <a:pt x="44229" y="103829"/>
                  </a:lnTo>
                  <a:lnTo>
                    <a:pt x="39516" y="101276"/>
                  </a:lnTo>
                  <a:lnTo>
                    <a:pt x="35166" y="98723"/>
                  </a:lnTo>
                  <a:lnTo>
                    <a:pt x="30453" y="95319"/>
                  </a:lnTo>
                  <a:lnTo>
                    <a:pt x="26465" y="90212"/>
                  </a:lnTo>
                  <a:lnTo>
                    <a:pt x="22839" y="84255"/>
                  </a:lnTo>
                  <a:lnTo>
                    <a:pt x="19214" y="78297"/>
                  </a:lnTo>
                  <a:lnTo>
                    <a:pt x="15951" y="71489"/>
                  </a:lnTo>
                  <a:lnTo>
                    <a:pt x="13413" y="62978"/>
                  </a:lnTo>
                  <a:lnTo>
                    <a:pt x="10876" y="54468"/>
                  </a:lnTo>
                  <a:lnTo>
                    <a:pt x="8700" y="45106"/>
                  </a:lnTo>
                  <a:lnTo>
                    <a:pt x="7250" y="35744"/>
                  </a:lnTo>
                  <a:lnTo>
                    <a:pt x="6888" y="23829"/>
                  </a:lnTo>
                  <a:lnTo>
                    <a:pt x="6163" y="11914"/>
                  </a:lnTo>
                  <a:lnTo>
                    <a:pt x="6163" y="11914"/>
                  </a:lnTo>
                  <a:lnTo>
                    <a:pt x="5800" y="9361"/>
                  </a:lnTo>
                  <a:lnTo>
                    <a:pt x="5075" y="7659"/>
                  </a:lnTo>
                  <a:lnTo>
                    <a:pt x="4350" y="5957"/>
                  </a:lnTo>
                  <a:lnTo>
                    <a:pt x="3262" y="5106"/>
                  </a:lnTo>
                  <a:lnTo>
                    <a:pt x="2175" y="5957"/>
                  </a:lnTo>
                  <a:lnTo>
                    <a:pt x="1087" y="7659"/>
                  </a:lnTo>
                  <a:lnTo>
                    <a:pt x="725" y="8510"/>
                  </a:lnTo>
                  <a:lnTo>
                    <a:pt x="0" y="11914"/>
                  </a:lnTo>
                  <a:lnTo>
                    <a:pt x="0" y="119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6" name="Google Shape;776;p26"/>
            <p:cNvSpPr/>
            <p:nvPr/>
          </p:nvSpPr>
          <p:spPr>
            <a:xfrm>
              <a:off x="1239" y="3183"/>
              <a:ext cx="39" cy="42"/>
            </a:xfrm>
            <a:custGeom>
              <a:rect b="b" l="l" r="r" t="t"/>
              <a:pathLst>
                <a:path extrusionOk="0" h="120000" w="120000">
                  <a:moveTo>
                    <a:pt x="120000" y="57142"/>
                  </a:moveTo>
                  <a:lnTo>
                    <a:pt x="120000" y="57142"/>
                  </a:lnTo>
                  <a:lnTo>
                    <a:pt x="113846" y="80000"/>
                  </a:lnTo>
                  <a:lnTo>
                    <a:pt x="101538" y="100000"/>
                  </a:lnTo>
                  <a:lnTo>
                    <a:pt x="86153" y="111428"/>
                  </a:lnTo>
                  <a:lnTo>
                    <a:pt x="64615" y="120000"/>
                  </a:lnTo>
                  <a:lnTo>
                    <a:pt x="64615" y="120000"/>
                  </a:lnTo>
                  <a:lnTo>
                    <a:pt x="36923" y="117142"/>
                  </a:lnTo>
                  <a:lnTo>
                    <a:pt x="21538" y="105714"/>
                  </a:lnTo>
                  <a:lnTo>
                    <a:pt x="6153" y="85714"/>
                  </a:lnTo>
                  <a:lnTo>
                    <a:pt x="0" y="65714"/>
                  </a:lnTo>
                  <a:lnTo>
                    <a:pt x="0" y="65714"/>
                  </a:lnTo>
                  <a:lnTo>
                    <a:pt x="3076" y="40000"/>
                  </a:lnTo>
                  <a:lnTo>
                    <a:pt x="15384" y="20000"/>
                  </a:lnTo>
                  <a:lnTo>
                    <a:pt x="33846" y="8571"/>
                  </a:lnTo>
                  <a:lnTo>
                    <a:pt x="55384" y="0"/>
                  </a:lnTo>
                  <a:lnTo>
                    <a:pt x="55384" y="0"/>
                  </a:lnTo>
                  <a:lnTo>
                    <a:pt x="80000" y="5714"/>
                  </a:lnTo>
                  <a:lnTo>
                    <a:pt x="98461" y="17142"/>
                  </a:lnTo>
                  <a:lnTo>
                    <a:pt x="113846" y="37142"/>
                  </a:lnTo>
                  <a:lnTo>
                    <a:pt x="120000" y="57142"/>
                  </a:lnTo>
                  <a:lnTo>
                    <a:pt x="120000" y="571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7" name="Google Shape;777;p26"/>
            <p:cNvSpPr/>
            <p:nvPr/>
          </p:nvSpPr>
          <p:spPr>
            <a:xfrm>
              <a:off x="1491" y="3175"/>
              <a:ext cx="42" cy="40"/>
            </a:xfrm>
            <a:custGeom>
              <a:rect b="b" l="l" r="r" t="t"/>
              <a:pathLst>
                <a:path extrusionOk="0" h="120000" w="120000">
                  <a:moveTo>
                    <a:pt x="120000" y="57000"/>
                  </a:moveTo>
                  <a:lnTo>
                    <a:pt x="120000" y="57000"/>
                  </a:lnTo>
                  <a:lnTo>
                    <a:pt x="117142" y="84000"/>
                  </a:lnTo>
                  <a:lnTo>
                    <a:pt x="102857" y="99000"/>
                  </a:lnTo>
                  <a:lnTo>
                    <a:pt x="82857" y="117000"/>
                  </a:lnTo>
                  <a:lnTo>
                    <a:pt x="62857" y="120000"/>
                  </a:lnTo>
                  <a:lnTo>
                    <a:pt x="62857" y="120000"/>
                  </a:lnTo>
                  <a:lnTo>
                    <a:pt x="40000" y="117000"/>
                  </a:lnTo>
                  <a:lnTo>
                    <a:pt x="20000" y="105000"/>
                  </a:lnTo>
                  <a:lnTo>
                    <a:pt x="8571" y="87000"/>
                  </a:lnTo>
                  <a:lnTo>
                    <a:pt x="0" y="63000"/>
                  </a:lnTo>
                  <a:lnTo>
                    <a:pt x="0" y="63000"/>
                  </a:lnTo>
                  <a:lnTo>
                    <a:pt x="5714" y="42000"/>
                  </a:lnTo>
                  <a:lnTo>
                    <a:pt x="17142" y="21000"/>
                  </a:lnTo>
                  <a:lnTo>
                    <a:pt x="37142" y="9000"/>
                  </a:lnTo>
                  <a:lnTo>
                    <a:pt x="57142" y="0"/>
                  </a:lnTo>
                  <a:lnTo>
                    <a:pt x="57142" y="0"/>
                  </a:lnTo>
                  <a:lnTo>
                    <a:pt x="80000" y="3000"/>
                  </a:lnTo>
                  <a:lnTo>
                    <a:pt x="100000" y="18000"/>
                  </a:lnTo>
                  <a:lnTo>
                    <a:pt x="111428" y="33000"/>
                  </a:lnTo>
                  <a:lnTo>
                    <a:pt x="120000" y="57000"/>
                  </a:lnTo>
                  <a:lnTo>
                    <a:pt x="120000" y="57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8" name="Google Shape;778;p26"/>
            <p:cNvSpPr/>
            <p:nvPr/>
          </p:nvSpPr>
          <p:spPr>
            <a:xfrm>
              <a:off x="1160" y="3224"/>
              <a:ext cx="70" cy="60"/>
            </a:xfrm>
            <a:custGeom>
              <a:rect b="b" l="l" r="r" t="t"/>
              <a:pathLst>
                <a:path extrusionOk="0" h="120000" w="120000">
                  <a:moveTo>
                    <a:pt x="120000" y="58000"/>
                  </a:moveTo>
                  <a:lnTo>
                    <a:pt x="120000" y="58000"/>
                  </a:lnTo>
                  <a:lnTo>
                    <a:pt x="118285" y="70000"/>
                  </a:lnTo>
                  <a:lnTo>
                    <a:pt x="114857" y="80000"/>
                  </a:lnTo>
                  <a:lnTo>
                    <a:pt x="111428" y="92000"/>
                  </a:lnTo>
                  <a:lnTo>
                    <a:pt x="102857" y="100000"/>
                  </a:lnTo>
                  <a:lnTo>
                    <a:pt x="94285" y="108000"/>
                  </a:lnTo>
                  <a:lnTo>
                    <a:pt x="84000" y="114000"/>
                  </a:lnTo>
                  <a:lnTo>
                    <a:pt x="75428" y="116000"/>
                  </a:lnTo>
                  <a:lnTo>
                    <a:pt x="63428" y="120000"/>
                  </a:lnTo>
                  <a:lnTo>
                    <a:pt x="63428" y="120000"/>
                  </a:lnTo>
                  <a:lnTo>
                    <a:pt x="51428" y="120000"/>
                  </a:lnTo>
                  <a:lnTo>
                    <a:pt x="39428" y="116000"/>
                  </a:lnTo>
                  <a:lnTo>
                    <a:pt x="29142" y="112000"/>
                  </a:lnTo>
                  <a:lnTo>
                    <a:pt x="20571" y="102000"/>
                  </a:lnTo>
                  <a:lnTo>
                    <a:pt x="12000" y="94000"/>
                  </a:lnTo>
                  <a:lnTo>
                    <a:pt x="5142" y="86000"/>
                  </a:lnTo>
                  <a:lnTo>
                    <a:pt x="0" y="74000"/>
                  </a:lnTo>
                  <a:lnTo>
                    <a:pt x="0" y="64000"/>
                  </a:lnTo>
                  <a:lnTo>
                    <a:pt x="0" y="64000"/>
                  </a:lnTo>
                  <a:lnTo>
                    <a:pt x="0" y="50000"/>
                  </a:lnTo>
                  <a:lnTo>
                    <a:pt x="3428" y="38000"/>
                  </a:lnTo>
                  <a:lnTo>
                    <a:pt x="8571" y="30000"/>
                  </a:lnTo>
                  <a:lnTo>
                    <a:pt x="15428" y="20000"/>
                  </a:lnTo>
                  <a:lnTo>
                    <a:pt x="24000" y="14000"/>
                  </a:lnTo>
                  <a:lnTo>
                    <a:pt x="34285" y="8000"/>
                  </a:lnTo>
                  <a:lnTo>
                    <a:pt x="46285" y="2000"/>
                  </a:lnTo>
                  <a:lnTo>
                    <a:pt x="58285" y="0"/>
                  </a:lnTo>
                  <a:lnTo>
                    <a:pt x="58285" y="0"/>
                  </a:lnTo>
                  <a:lnTo>
                    <a:pt x="70285" y="2000"/>
                  </a:lnTo>
                  <a:lnTo>
                    <a:pt x="82285" y="6000"/>
                  </a:lnTo>
                  <a:lnTo>
                    <a:pt x="90857" y="8000"/>
                  </a:lnTo>
                  <a:lnTo>
                    <a:pt x="101142" y="16000"/>
                  </a:lnTo>
                  <a:lnTo>
                    <a:pt x="108000" y="24000"/>
                  </a:lnTo>
                  <a:lnTo>
                    <a:pt x="113142" y="34000"/>
                  </a:lnTo>
                  <a:lnTo>
                    <a:pt x="118285" y="44000"/>
                  </a:lnTo>
                  <a:lnTo>
                    <a:pt x="120000" y="58000"/>
                  </a:lnTo>
                  <a:lnTo>
                    <a:pt x="120000" y="58000"/>
                  </a:lnTo>
                  <a:close/>
                </a:path>
              </a:pathLst>
            </a:custGeom>
            <a:solidFill>
              <a:srgbClr val="F2CB9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9" name="Google Shape;779;p26"/>
            <p:cNvSpPr/>
            <p:nvPr/>
          </p:nvSpPr>
          <p:spPr>
            <a:xfrm>
              <a:off x="1540" y="3206"/>
              <a:ext cx="70" cy="58"/>
            </a:xfrm>
            <a:custGeom>
              <a:rect b="b" l="l" r="r" t="t"/>
              <a:pathLst>
                <a:path extrusionOk="0" h="120000" w="120000">
                  <a:moveTo>
                    <a:pt x="120000" y="57931"/>
                  </a:moveTo>
                  <a:lnTo>
                    <a:pt x="120000" y="57931"/>
                  </a:lnTo>
                  <a:lnTo>
                    <a:pt x="120000" y="68275"/>
                  </a:lnTo>
                  <a:lnTo>
                    <a:pt x="116571" y="80689"/>
                  </a:lnTo>
                  <a:lnTo>
                    <a:pt x="113142" y="91034"/>
                  </a:lnTo>
                  <a:lnTo>
                    <a:pt x="104571" y="99310"/>
                  </a:lnTo>
                  <a:lnTo>
                    <a:pt x="96000" y="109655"/>
                  </a:lnTo>
                  <a:lnTo>
                    <a:pt x="85714" y="113793"/>
                  </a:lnTo>
                  <a:lnTo>
                    <a:pt x="73714" y="120000"/>
                  </a:lnTo>
                  <a:lnTo>
                    <a:pt x="61714" y="120000"/>
                  </a:lnTo>
                  <a:lnTo>
                    <a:pt x="61714" y="120000"/>
                  </a:lnTo>
                  <a:lnTo>
                    <a:pt x="49714" y="120000"/>
                  </a:lnTo>
                  <a:lnTo>
                    <a:pt x="37714" y="117931"/>
                  </a:lnTo>
                  <a:lnTo>
                    <a:pt x="29142" y="111724"/>
                  </a:lnTo>
                  <a:lnTo>
                    <a:pt x="18857" y="105517"/>
                  </a:lnTo>
                  <a:lnTo>
                    <a:pt x="12000" y="97241"/>
                  </a:lnTo>
                  <a:lnTo>
                    <a:pt x="6857" y="84827"/>
                  </a:lnTo>
                  <a:lnTo>
                    <a:pt x="1714" y="74482"/>
                  </a:lnTo>
                  <a:lnTo>
                    <a:pt x="0" y="62068"/>
                  </a:lnTo>
                  <a:lnTo>
                    <a:pt x="0" y="62068"/>
                  </a:lnTo>
                  <a:lnTo>
                    <a:pt x="1714" y="51724"/>
                  </a:lnTo>
                  <a:lnTo>
                    <a:pt x="5142" y="39310"/>
                  </a:lnTo>
                  <a:lnTo>
                    <a:pt x="10285" y="28965"/>
                  </a:lnTo>
                  <a:lnTo>
                    <a:pt x="17142" y="18620"/>
                  </a:lnTo>
                  <a:lnTo>
                    <a:pt x="25714" y="10344"/>
                  </a:lnTo>
                  <a:lnTo>
                    <a:pt x="36000" y="4137"/>
                  </a:lnTo>
                  <a:lnTo>
                    <a:pt x="44571" y="0"/>
                  </a:lnTo>
                  <a:lnTo>
                    <a:pt x="56571" y="0"/>
                  </a:lnTo>
                  <a:lnTo>
                    <a:pt x="56571" y="0"/>
                  </a:lnTo>
                  <a:lnTo>
                    <a:pt x="68571" y="0"/>
                  </a:lnTo>
                  <a:lnTo>
                    <a:pt x="80571" y="2068"/>
                  </a:lnTo>
                  <a:lnTo>
                    <a:pt x="90857" y="8275"/>
                  </a:lnTo>
                  <a:lnTo>
                    <a:pt x="101142" y="14482"/>
                  </a:lnTo>
                  <a:lnTo>
                    <a:pt x="108000" y="22758"/>
                  </a:lnTo>
                  <a:lnTo>
                    <a:pt x="114857" y="33103"/>
                  </a:lnTo>
                  <a:lnTo>
                    <a:pt x="120000" y="45517"/>
                  </a:lnTo>
                  <a:lnTo>
                    <a:pt x="120000" y="57931"/>
                  </a:lnTo>
                  <a:lnTo>
                    <a:pt x="120000" y="57931"/>
                  </a:lnTo>
                  <a:close/>
                </a:path>
              </a:pathLst>
            </a:custGeom>
            <a:solidFill>
              <a:srgbClr val="F2CB9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0" name="Google Shape;780;p26"/>
            <p:cNvSpPr/>
            <p:nvPr/>
          </p:nvSpPr>
          <p:spPr>
            <a:xfrm>
              <a:off x="2238" y="3801"/>
              <a:ext cx="371" cy="176"/>
            </a:xfrm>
            <a:custGeom>
              <a:rect b="b" l="l" r="r" t="t"/>
              <a:pathLst>
                <a:path extrusionOk="0" h="120000" w="120000">
                  <a:moveTo>
                    <a:pt x="3881" y="1363"/>
                  </a:moveTo>
                  <a:lnTo>
                    <a:pt x="3881" y="1363"/>
                  </a:lnTo>
                  <a:lnTo>
                    <a:pt x="9703" y="11590"/>
                  </a:lnTo>
                  <a:lnTo>
                    <a:pt x="16172" y="21818"/>
                  </a:lnTo>
                  <a:lnTo>
                    <a:pt x="22964" y="30681"/>
                  </a:lnTo>
                  <a:lnTo>
                    <a:pt x="29757" y="39545"/>
                  </a:lnTo>
                  <a:lnTo>
                    <a:pt x="43342" y="53181"/>
                  </a:lnTo>
                  <a:lnTo>
                    <a:pt x="57250" y="68863"/>
                  </a:lnTo>
                  <a:lnTo>
                    <a:pt x="57250" y="68863"/>
                  </a:lnTo>
                  <a:lnTo>
                    <a:pt x="71482" y="83181"/>
                  </a:lnTo>
                  <a:lnTo>
                    <a:pt x="78921" y="89318"/>
                  </a:lnTo>
                  <a:lnTo>
                    <a:pt x="86361" y="95454"/>
                  </a:lnTo>
                  <a:lnTo>
                    <a:pt x="94123" y="100909"/>
                  </a:lnTo>
                  <a:lnTo>
                    <a:pt x="101886" y="105000"/>
                  </a:lnTo>
                  <a:lnTo>
                    <a:pt x="109649" y="107727"/>
                  </a:lnTo>
                  <a:lnTo>
                    <a:pt x="117735" y="108409"/>
                  </a:lnTo>
                  <a:lnTo>
                    <a:pt x="117735" y="108409"/>
                  </a:lnTo>
                  <a:lnTo>
                    <a:pt x="118382" y="109772"/>
                  </a:lnTo>
                  <a:lnTo>
                    <a:pt x="119353" y="110454"/>
                  </a:lnTo>
                  <a:lnTo>
                    <a:pt x="119999" y="112500"/>
                  </a:lnTo>
                  <a:lnTo>
                    <a:pt x="119999" y="114545"/>
                  </a:lnTo>
                  <a:lnTo>
                    <a:pt x="119353" y="117272"/>
                  </a:lnTo>
                  <a:lnTo>
                    <a:pt x="119029" y="117954"/>
                  </a:lnTo>
                  <a:lnTo>
                    <a:pt x="118059" y="120000"/>
                  </a:lnTo>
                  <a:lnTo>
                    <a:pt x="116765" y="120000"/>
                  </a:lnTo>
                  <a:lnTo>
                    <a:pt x="116765" y="120000"/>
                  </a:lnTo>
                  <a:lnTo>
                    <a:pt x="108679" y="119318"/>
                  </a:lnTo>
                  <a:lnTo>
                    <a:pt x="100592" y="115227"/>
                  </a:lnTo>
                  <a:lnTo>
                    <a:pt x="92830" y="111818"/>
                  </a:lnTo>
                  <a:lnTo>
                    <a:pt x="85067" y="105681"/>
                  </a:lnTo>
                  <a:lnTo>
                    <a:pt x="77628" y="100227"/>
                  </a:lnTo>
                  <a:lnTo>
                    <a:pt x="70188" y="93409"/>
                  </a:lnTo>
                  <a:lnTo>
                    <a:pt x="55309" y="79090"/>
                  </a:lnTo>
                  <a:lnTo>
                    <a:pt x="55309" y="79090"/>
                  </a:lnTo>
                  <a:lnTo>
                    <a:pt x="41078" y="64772"/>
                  </a:lnTo>
                  <a:lnTo>
                    <a:pt x="26522" y="48409"/>
                  </a:lnTo>
                  <a:lnTo>
                    <a:pt x="19730" y="40227"/>
                  </a:lnTo>
                  <a:lnTo>
                    <a:pt x="12938" y="30681"/>
                  </a:lnTo>
                  <a:lnTo>
                    <a:pt x="6469" y="21136"/>
                  </a:lnTo>
                  <a:lnTo>
                    <a:pt x="646" y="9545"/>
                  </a:lnTo>
                  <a:lnTo>
                    <a:pt x="646" y="9545"/>
                  </a:lnTo>
                  <a:lnTo>
                    <a:pt x="0" y="7500"/>
                  </a:lnTo>
                  <a:lnTo>
                    <a:pt x="0" y="6136"/>
                  </a:lnTo>
                  <a:lnTo>
                    <a:pt x="0" y="4090"/>
                  </a:lnTo>
                  <a:lnTo>
                    <a:pt x="323" y="2045"/>
                  </a:lnTo>
                  <a:lnTo>
                    <a:pt x="1293" y="0"/>
                  </a:lnTo>
                  <a:lnTo>
                    <a:pt x="2264" y="0"/>
                  </a:lnTo>
                  <a:lnTo>
                    <a:pt x="2911" y="0"/>
                  </a:lnTo>
                  <a:lnTo>
                    <a:pt x="3881" y="1363"/>
                  </a:lnTo>
                  <a:lnTo>
                    <a:pt x="3881" y="13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1" name="Google Shape;781;p26"/>
            <p:cNvSpPr/>
            <p:nvPr/>
          </p:nvSpPr>
          <p:spPr>
            <a:xfrm>
              <a:off x="2595" y="3879"/>
              <a:ext cx="82" cy="93"/>
            </a:xfrm>
            <a:custGeom>
              <a:rect b="b" l="l" r="r" t="t"/>
              <a:pathLst>
                <a:path extrusionOk="0" h="120000" w="120000">
                  <a:moveTo>
                    <a:pt x="83414" y="2580"/>
                  </a:moveTo>
                  <a:lnTo>
                    <a:pt x="83414" y="2580"/>
                  </a:lnTo>
                  <a:lnTo>
                    <a:pt x="54146" y="25806"/>
                  </a:lnTo>
                  <a:lnTo>
                    <a:pt x="30731" y="49032"/>
                  </a:lnTo>
                  <a:lnTo>
                    <a:pt x="20487" y="61935"/>
                  </a:lnTo>
                  <a:lnTo>
                    <a:pt x="11707" y="74838"/>
                  </a:lnTo>
                  <a:lnTo>
                    <a:pt x="5853" y="90322"/>
                  </a:lnTo>
                  <a:lnTo>
                    <a:pt x="0" y="107096"/>
                  </a:lnTo>
                  <a:lnTo>
                    <a:pt x="0" y="107096"/>
                  </a:lnTo>
                  <a:lnTo>
                    <a:pt x="13170" y="116129"/>
                  </a:lnTo>
                  <a:lnTo>
                    <a:pt x="27804" y="120000"/>
                  </a:lnTo>
                  <a:lnTo>
                    <a:pt x="42439" y="120000"/>
                  </a:lnTo>
                  <a:lnTo>
                    <a:pt x="57073" y="117419"/>
                  </a:lnTo>
                  <a:lnTo>
                    <a:pt x="68780" y="110967"/>
                  </a:lnTo>
                  <a:lnTo>
                    <a:pt x="81951" y="101935"/>
                  </a:lnTo>
                  <a:lnTo>
                    <a:pt x="93658" y="92903"/>
                  </a:lnTo>
                  <a:lnTo>
                    <a:pt x="100975" y="80000"/>
                  </a:lnTo>
                  <a:lnTo>
                    <a:pt x="109756" y="67096"/>
                  </a:lnTo>
                  <a:lnTo>
                    <a:pt x="115609" y="54193"/>
                  </a:lnTo>
                  <a:lnTo>
                    <a:pt x="120000" y="42580"/>
                  </a:lnTo>
                  <a:lnTo>
                    <a:pt x="120000" y="29677"/>
                  </a:lnTo>
                  <a:lnTo>
                    <a:pt x="118536" y="18064"/>
                  </a:lnTo>
                  <a:lnTo>
                    <a:pt x="111219" y="9032"/>
                  </a:lnTo>
                  <a:lnTo>
                    <a:pt x="100975" y="3870"/>
                  </a:lnTo>
                  <a:lnTo>
                    <a:pt x="87804" y="0"/>
                  </a:lnTo>
                  <a:lnTo>
                    <a:pt x="83414" y="2580"/>
                  </a:lnTo>
                  <a:close/>
                </a:path>
              </a:pathLst>
            </a:custGeom>
            <a:solidFill>
              <a:srgbClr val="FF1A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2" name="Google Shape;782;p26"/>
            <p:cNvSpPr/>
            <p:nvPr/>
          </p:nvSpPr>
          <p:spPr>
            <a:xfrm>
              <a:off x="2588" y="3871"/>
              <a:ext cx="97" cy="109"/>
            </a:xfrm>
            <a:custGeom>
              <a:rect b="b" l="l" r="r" t="t"/>
              <a:pathLst>
                <a:path extrusionOk="0" h="120000" w="120000">
                  <a:moveTo>
                    <a:pt x="14845" y="115596"/>
                  </a:moveTo>
                  <a:lnTo>
                    <a:pt x="14845" y="115596"/>
                  </a:lnTo>
                  <a:lnTo>
                    <a:pt x="23505" y="118899"/>
                  </a:lnTo>
                  <a:lnTo>
                    <a:pt x="34639" y="120000"/>
                  </a:lnTo>
                  <a:lnTo>
                    <a:pt x="44536" y="120000"/>
                  </a:lnTo>
                  <a:lnTo>
                    <a:pt x="53195" y="118899"/>
                  </a:lnTo>
                  <a:lnTo>
                    <a:pt x="61855" y="115596"/>
                  </a:lnTo>
                  <a:lnTo>
                    <a:pt x="70515" y="111192"/>
                  </a:lnTo>
                  <a:lnTo>
                    <a:pt x="79175" y="105688"/>
                  </a:lnTo>
                  <a:lnTo>
                    <a:pt x="87835" y="100183"/>
                  </a:lnTo>
                  <a:lnTo>
                    <a:pt x="87835" y="100183"/>
                  </a:lnTo>
                  <a:lnTo>
                    <a:pt x="100206" y="85871"/>
                  </a:lnTo>
                  <a:lnTo>
                    <a:pt x="111340" y="70458"/>
                  </a:lnTo>
                  <a:lnTo>
                    <a:pt x="115051" y="61651"/>
                  </a:lnTo>
                  <a:lnTo>
                    <a:pt x="118762" y="52844"/>
                  </a:lnTo>
                  <a:lnTo>
                    <a:pt x="120000" y="42935"/>
                  </a:lnTo>
                  <a:lnTo>
                    <a:pt x="120000" y="34128"/>
                  </a:lnTo>
                  <a:lnTo>
                    <a:pt x="120000" y="34128"/>
                  </a:lnTo>
                  <a:lnTo>
                    <a:pt x="118762" y="26422"/>
                  </a:lnTo>
                  <a:lnTo>
                    <a:pt x="115051" y="19816"/>
                  </a:lnTo>
                  <a:lnTo>
                    <a:pt x="111340" y="14311"/>
                  </a:lnTo>
                  <a:lnTo>
                    <a:pt x="105154" y="7706"/>
                  </a:lnTo>
                  <a:lnTo>
                    <a:pt x="100206" y="3302"/>
                  </a:lnTo>
                  <a:lnTo>
                    <a:pt x="91546" y="1100"/>
                  </a:lnTo>
                  <a:lnTo>
                    <a:pt x="84123" y="0"/>
                  </a:lnTo>
                  <a:lnTo>
                    <a:pt x="74226" y="1100"/>
                  </a:lnTo>
                  <a:lnTo>
                    <a:pt x="74226" y="1100"/>
                  </a:lnTo>
                  <a:lnTo>
                    <a:pt x="71752" y="3302"/>
                  </a:lnTo>
                  <a:lnTo>
                    <a:pt x="69278" y="6605"/>
                  </a:lnTo>
                  <a:lnTo>
                    <a:pt x="69278" y="6605"/>
                  </a:lnTo>
                  <a:lnTo>
                    <a:pt x="44536" y="27522"/>
                  </a:lnTo>
                  <a:lnTo>
                    <a:pt x="28453" y="42935"/>
                  </a:lnTo>
                  <a:lnTo>
                    <a:pt x="14845" y="58348"/>
                  </a:lnTo>
                  <a:lnTo>
                    <a:pt x="4948" y="74862"/>
                  </a:lnTo>
                  <a:lnTo>
                    <a:pt x="1237" y="82568"/>
                  </a:lnTo>
                  <a:lnTo>
                    <a:pt x="0" y="90275"/>
                  </a:lnTo>
                  <a:lnTo>
                    <a:pt x="0" y="96880"/>
                  </a:lnTo>
                  <a:lnTo>
                    <a:pt x="1237" y="104587"/>
                  </a:lnTo>
                  <a:lnTo>
                    <a:pt x="6185" y="108990"/>
                  </a:lnTo>
                  <a:lnTo>
                    <a:pt x="14845" y="115596"/>
                  </a:lnTo>
                  <a:lnTo>
                    <a:pt x="14845" y="115596"/>
                  </a:lnTo>
                  <a:close/>
                  <a:moveTo>
                    <a:pt x="19793" y="96880"/>
                  </a:moveTo>
                  <a:lnTo>
                    <a:pt x="19793" y="96880"/>
                  </a:lnTo>
                  <a:lnTo>
                    <a:pt x="25979" y="84770"/>
                  </a:lnTo>
                  <a:lnTo>
                    <a:pt x="30927" y="73761"/>
                  </a:lnTo>
                  <a:lnTo>
                    <a:pt x="37113" y="62752"/>
                  </a:lnTo>
                  <a:lnTo>
                    <a:pt x="45773" y="53944"/>
                  </a:lnTo>
                  <a:lnTo>
                    <a:pt x="63092" y="35229"/>
                  </a:lnTo>
                  <a:lnTo>
                    <a:pt x="84123" y="18715"/>
                  </a:lnTo>
                  <a:lnTo>
                    <a:pt x="84123" y="18715"/>
                  </a:lnTo>
                  <a:lnTo>
                    <a:pt x="87835" y="18715"/>
                  </a:lnTo>
                  <a:lnTo>
                    <a:pt x="91546" y="19816"/>
                  </a:lnTo>
                  <a:lnTo>
                    <a:pt x="94020" y="22018"/>
                  </a:lnTo>
                  <a:lnTo>
                    <a:pt x="96494" y="24220"/>
                  </a:lnTo>
                  <a:lnTo>
                    <a:pt x="100206" y="31926"/>
                  </a:lnTo>
                  <a:lnTo>
                    <a:pt x="100206" y="39633"/>
                  </a:lnTo>
                  <a:lnTo>
                    <a:pt x="100206" y="39633"/>
                  </a:lnTo>
                  <a:lnTo>
                    <a:pt x="97731" y="49541"/>
                  </a:lnTo>
                  <a:lnTo>
                    <a:pt x="94020" y="58348"/>
                  </a:lnTo>
                  <a:lnTo>
                    <a:pt x="91546" y="66055"/>
                  </a:lnTo>
                  <a:lnTo>
                    <a:pt x="86597" y="73761"/>
                  </a:lnTo>
                  <a:lnTo>
                    <a:pt x="86597" y="73761"/>
                  </a:lnTo>
                  <a:lnTo>
                    <a:pt x="79175" y="81467"/>
                  </a:lnTo>
                  <a:lnTo>
                    <a:pt x="71752" y="88073"/>
                  </a:lnTo>
                  <a:lnTo>
                    <a:pt x="63092" y="93577"/>
                  </a:lnTo>
                  <a:lnTo>
                    <a:pt x="56907" y="97981"/>
                  </a:lnTo>
                  <a:lnTo>
                    <a:pt x="48247" y="101284"/>
                  </a:lnTo>
                  <a:lnTo>
                    <a:pt x="39587" y="101284"/>
                  </a:lnTo>
                  <a:lnTo>
                    <a:pt x="28453" y="100183"/>
                  </a:lnTo>
                  <a:lnTo>
                    <a:pt x="19793" y="96880"/>
                  </a:lnTo>
                  <a:lnTo>
                    <a:pt x="19793" y="968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3" name="Google Shape;783;p26"/>
            <p:cNvSpPr/>
            <p:nvPr/>
          </p:nvSpPr>
          <p:spPr>
            <a:xfrm>
              <a:off x="1755" y="3803"/>
              <a:ext cx="378" cy="160"/>
            </a:xfrm>
            <a:custGeom>
              <a:rect b="b" l="l" r="r" t="t"/>
              <a:pathLst>
                <a:path extrusionOk="0" h="120000" w="120000">
                  <a:moveTo>
                    <a:pt x="115873" y="750"/>
                  </a:moveTo>
                  <a:lnTo>
                    <a:pt x="115873" y="750"/>
                  </a:lnTo>
                  <a:lnTo>
                    <a:pt x="109841" y="12000"/>
                  </a:lnTo>
                  <a:lnTo>
                    <a:pt x="103492" y="21750"/>
                  </a:lnTo>
                  <a:lnTo>
                    <a:pt x="96825" y="31500"/>
                  </a:lnTo>
                  <a:lnTo>
                    <a:pt x="90158" y="39750"/>
                  </a:lnTo>
                  <a:lnTo>
                    <a:pt x="76190" y="55500"/>
                  </a:lnTo>
                  <a:lnTo>
                    <a:pt x="62539" y="69750"/>
                  </a:lnTo>
                  <a:lnTo>
                    <a:pt x="62539" y="69750"/>
                  </a:lnTo>
                  <a:lnTo>
                    <a:pt x="47936" y="84750"/>
                  </a:lnTo>
                  <a:lnTo>
                    <a:pt x="40634" y="90750"/>
                  </a:lnTo>
                  <a:lnTo>
                    <a:pt x="33015" y="96750"/>
                  </a:lnTo>
                  <a:lnTo>
                    <a:pt x="25714" y="101250"/>
                  </a:lnTo>
                  <a:lnTo>
                    <a:pt x="18095" y="105750"/>
                  </a:lnTo>
                  <a:lnTo>
                    <a:pt x="10158" y="107250"/>
                  </a:lnTo>
                  <a:lnTo>
                    <a:pt x="2539" y="108750"/>
                  </a:lnTo>
                  <a:lnTo>
                    <a:pt x="2539" y="108750"/>
                  </a:lnTo>
                  <a:lnTo>
                    <a:pt x="1269" y="108750"/>
                  </a:lnTo>
                  <a:lnTo>
                    <a:pt x="952" y="111000"/>
                  </a:lnTo>
                  <a:lnTo>
                    <a:pt x="317" y="111750"/>
                  </a:lnTo>
                  <a:lnTo>
                    <a:pt x="0" y="114750"/>
                  </a:lnTo>
                  <a:lnTo>
                    <a:pt x="317" y="117000"/>
                  </a:lnTo>
                  <a:lnTo>
                    <a:pt x="952" y="119250"/>
                  </a:lnTo>
                  <a:lnTo>
                    <a:pt x="1587" y="120000"/>
                  </a:lnTo>
                  <a:lnTo>
                    <a:pt x="3174" y="120000"/>
                  </a:lnTo>
                  <a:lnTo>
                    <a:pt x="3174" y="120000"/>
                  </a:lnTo>
                  <a:lnTo>
                    <a:pt x="11111" y="120000"/>
                  </a:lnTo>
                  <a:lnTo>
                    <a:pt x="19047" y="117000"/>
                  </a:lnTo>
                  <a:lnTo>
                    <a:pt x="26666" y="114000"/>
                  </a:lnTo>
                  <a:lnTo>
                    <a:pt x="33968" y="108750"/>
                  </a:lnTo>
                  <a:lnTo>
                    <a:pt x="41587" y="102000"/>
                  </a:lnTo>
                  <a:lnTo>
                    <a:pt x="49206" y="96000"/>
                  </a:lnTo>
                  <a:lnTo>
                    <a:pt x="64126" y="81750"/>
                  </a:lnTo>
                  <a:lnTo>
                    <a:pt x="64126" y="81750"/>
                  </a:lnTo>
                  <a:lnTo>
                    <a:pt x="78412" y="66750"/>
                  </a:lnTo>
                  <a:lnTo>
                    <a:pt x="92380" y="51000"/>
                  </a:lnTo>
                  <a:lnTo>
                    <a:pt x="99682" y="42750"/>
                  </a:lnTo>
                  <a:lnTo>
                    <a:pt x="106349" y="32250"/>
                  </a:lnTo>
                  <a:lnTo>
                    <a:pt x="113015" y="21750"/>
                  </a:lnTo>
                  <a:lnTo>
                    <a:pt x="119047" y="11250"/>
                  </a:lnTo>
                  <a:lnTo>
                    <a:pt x="119047" y="11250"/>
                  </a:lnTo>
                  <a:lnTo>
                    <a:pt x="119682" y="9000"/>
                  </a:lnTo>
                  <a:lnTo>
                    <a:pt x="120000" y="6000"/>
                  </a:lnTo>
                  <a:lnTo>
                    <a:pt x="119682" y="3750"/>
                  </a:lnTo>
                  <a:lnTo>
                    <a:pt x="119047" y="2250"/>
                  </a:lnTo>
                  <a:lnTo>
                    <a:pt x="118730" y="750"/>
                  </a:lnTo>
                  <a:lnTo>
                    <a:pt x="117777" y="0"/>
                  </a:lnTo>
                  <a:lnTo>
                    <a:pt x="116825" y="0"/>
                  </a:lnTo>
                  <a:lnTo>
                    <a:pt x="115873" y="750"/>
                  </a:lnTo>
                  <a:lnTo>
                    <a:pt x="115873" y="7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4" name="Google Shape;784;p26"/>
            <p:cNvSpPr/>
            <p:nvPr/>
          </p:nvSpPr>
          <p:spPr>
            <a:xfrm>
              <a:off x="1689" y="3864"/>
              <a:ext cx="80" cy="94"/>
            </a:xfrm>
            <a:custGeom>
              <a:rect b="b" l="l" r="r" t="t"/>
              <a:pathLst>
                <a:path extrusionOk="0" h="120000" w="120000">
                  <a:moveTo>
                    <a:pt x="40500" y="2553"/>
                  </a:moveTo>
                  <a:lnTo>
                    <a:pt x="40500" y="2553"/>
                  </a:lnTo>
                  <a:lnTo>
                    <a:pt x="67500" y="25531"/>
                  </a:lnTo>
                  <a:lnTo>
                    <a:pt x="90000" y="49787"/>
                  </a:lnTo>
                  <a:lnTo>
                    <a:pt x="100500" y="62553"/>
                  </a:lnTo>
                  <a:lnTo>
                    <a:pt x="109500" y="76595"/>
                  </a:lnTo>
                  <a:lnTo>
                    <a:pt x="115500" y="90638"/>
                  </a:lnTo>
                  <a:lnTo>
                    <a:pt x="120000" y="108510"/>
                  </a:lnTo>
                  <a:lnTo>
                    <a:pt x="120000" y="108510"/>
                  </a:lnTo>
                  <a:lnTo>
                    <a:pt x="105000" y="116170"/>
                  </a:lnTo>
                  <a:lnTo>
                    <a:pt x="90000" y="120000"/>
                  </a:lnTo>
                  <a:lnTo>
                    <a:pt x="75000" y="120000"/>
                  </a:lnTo>
                  <a:lnTo>
                    <a:pt x="63000" y="116170"/>
                  </a:lnTo>
                  <a:lnTo>
                    <a:pt x="48000" y="108510"/>
                  </a:lnTo>
                  <a:lnTo>
                    <a:pt x="36000" y="99574"/>
                  </a:lnTo>
                  <a:lnTo>
                    <a:pt x="25500" y="89361"/>
                  </a:lnTo>
                  <a:lnTo>
                    <a:pt x="16500" y="77872"/>
                  </a:lnTo>
                  <a:lnTo>
                    <a:pt x="9000" y="63829"/>
                  </a:lnTo>
                  <a:lnTo>
                    <a:pt x="3000" y="52340"/>
                  </a:lnTo>
                  <a:lnTo>
                    <a:pt x="0" y="39574"/>
                  </a:lnTo>
                  <a:lnTo>
                    <a:pt x="0" y="26808"/>
                  </a:lnTo>
                  <a:lnTo>
                    <a:pt x="4500" y="16595"/>
                  </a:lnTo>
                  <a:lnTo>
                    <a:pt x="10500" y="8936"/>
                  </a:lnTo>
                  <a:lnTo>
                    <a:pt x="21000" y="2553"/>
                  </a:lnTo>
                  <a:lnTo>
                    <a:pt x="36000" y="0"/>
                  </a:lnTo>
                  <a:lnTo>
                    <a:pt x="40500" y="2553"/>
                  </a:lnTo>
                  <a:close/>
                </a:path>
              </a:pathLst>
            </a:custGeom>
            <a:solidFill>
              <a:srgbClr val="FF1A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5" name="Google Shape;785;p26"/>
            <p:cNvSpPr/>
            <p:nvPr/>
          </p:nvSpPr>
          <p:spPr>
            <a:xfrm>
              <a:off x="1681" y="3856"/>
              <a:ext cx="96" cy="110"/>
            </a:xfrm>
            <a:custGeom>
              <a:rect b="b" l="l" r="r" t="t"/>
              <a:pathLst>
                <a:path extrusionOk="0" h="120000" w="120000">
                  <a:moveTo>
                    <a:pt x="52500" y="5454"/>
                  </a:moveTo>
                  <a:lnTo>
                    <a:pt x="52500" y="5454"/>
                  </a:lnTo>
                  <a:lnTo>
                    <a:pt x="50000" y="3272"/>
                  </a:lnTo>
                  <a:lnTo>
                    <a:pt x="48750" y="1090"/>
                  </a:lnTo>
                  <a:lnTo>
                    <a:pt x="48750" y="1090"/>
                  </a:lnTo>
                  <a:lnTo>
                    <a:pt x="38750" y="0"/>
                  </a:lnTo>
                  <a:lnTo>
                    <a:pt x="31250" y="0"/>
                  </a:lnTo>
                  <a:lnTo>
                    <a:pt x="22500" y="3272"/>
                  </a:lnTo>
                  <a:lnTo>
                    <a:pt x="15000" y="5454"/>
                  </a:lnTo>
                  <a:lnTo>
                    <a:pt x="10000" y="12000"/>
                  </a:lnTo>
                  <a:lnTo>
                    <a:pt x="5000" y="17454"/>
                  </a:lnTo>
                  <a:lnTo>
                    <a:pt x="1250" y="24000"/>
                  </a:lnTo>
                  <a:lnTo>
                    <a:pt x="0" y="31636"/>
                  </a:lnTo>
                  <a:lnTo>
                    <a:pt x="0" y="31636"/>
                  </a:lnTo>
                  <a:lnTo>
                    <a:pt x="0" y="40363"/>
                  </a:lnTo>
                  <a:lnTo>
                    <a:pt x="1250" y="50181"/>
                  </a:lnTo>
                  <a:lnTo>
                    <a:pt x="3750" y="58909"/>
                  </a:lnTo>
                  <a:lnTo>
                    <a:pt x="6250" y="68727"/>
                  </a:lnTo>
                  <a:lnTo>
                    <a:pt x="17500" y="85090"/>
                  </a:lnTo>
                  <a:lnTo>
                    <a:pt x="31250" y="98181"/>
                  </a:lnTo>
                  <a:lnTo>
                    <a:pt x="31250" y="98181"/>
                  </a:lnTo>
                  <a:lnTo>
                    <a:pt x="38750" y="104727"/>
                  </a:lnTo>
                  <a:lnTo>
                    <a:pt x="47500" y="111272"/>
                  </a:lnTo>
                  <a:lnTo>
                    <a:pt x="56250" y="113454"/>
                  </a:lnTo>
                  <a:lnTo>
                    <a:pt x="65000" y="118909"/>
                  </a:lnTo>
                  <a:lnTo>
                    <a:pt x="72500" y="120000"/>
                  </a:lnTo>
                  <a:lnTo>
                    <a:pt x="83750" y="120000"/>
                  </a:lnTo>
                  <a:lnTo>
                    <a:pt x="93750" y="118909"/>
                  </a:lnTo>
                  <a:lnTo>
                    <a:pt x="102500" y="115636"/>
                  </a:lnTo>
                  <a:lnTo>
                    <a:pt x="102500" y="115636"/>
                  </a:lnTo>
                  <a:lnTo>
                    <a:pt x="111250" y="111272"/>
                  </a:lnTo>
                  <a:lnTo>
                    <a:pt x="116250" y="104727"/>
                  </a:lnTo>
                  <a:lnTo>
                    <a:pt x="118750" y="98181"/>
                  </a:lnTo>
                  <a:lnTo>
                    <a:pt x="120000" y="92727"/>
                  </a:lnTo>
                  <a:lnTo>
                    <a:pt x="118750" y="85090"/>
                  </a:lnTo>
                  <a:lnTo>
                    <a:pt x="115000" y="75272"/>
                  </a:lnTo>
                  <a:lnTo>
                    <a:pt x="106250" y="61090"/>
                  </a:lnTo>
                  <a:lnTo>
                    <a:pt x="92500" y="43636"/>
                  </a:lnTo>
                  <a:lnTo>
                    <a:pt x="76250" y="28363"/>
                  </a:lnTo>
                  <a:lnTo>
                    <a:pt x="52500" y="5454"/>
                  </a:lnTo>
                  <a:lnTo>
                    <a:pt x="52500" y="5454"/>
                  </a:lnTo>
                  <a:close/>
                  <a:moveTo>
                    <a:pt x="32500" y="73090"/>
                  </a:moveTo>
                  <a:lnTo>
                    <a:pt x="32500" y="73090"/>
                  </a:lnTo>
                  <a:lnTo>
                    <a:pt x="27500" y="65454"/>
                  </a:lnTo>
                  <a:lnTo>
                    <a:pt x="23750" y="55636"/>
                  </a:lnTo>
                  <a:lnTo>
                    <a:pt x="22500" y="46909"/>
                  </a:lnTo>
                  <a:lnTo>
                    <a:pt x="21250" y="38181"/>
                  </a:lnTo>
                  <a:lnTo>
                    <a:pt x="21250" y="38181"/>
                  </a:lnTo>
                  <a:lnTo>
                    <a:pt x="21250" y="31636"/>
                  </a:lnTo>
                  <a:lnTo>
                    <a:pt x="23750" y="24000"/>
                  </a:lnTo>
                  <a:lnTo>
                    <a:pt x="27500" y="20727"/>
                  </a:lnTo>
                  <a:lnTo>
                    <a:pt x="31250" y="17454"/>
                  </a:lnTo>
                  <a:lnTo>
                    <a:pt x="35000" y="17454"/>
                  </a:lnTo>
                  <a:lnTo>
                    <a:pt x="38750" y="17454"/>
                  </a:lnTo>
                  <a:lnTo>
                    <a:pt x="38750" y="17454"/>
                  </a:lnTo>
                  <a:lnTo>
                    <a:pt x="57500" y="36000"/>
                  </a:lnTo>
                  <a:lnTo>
                    <a:pt x="75000" y="54545"/>
                  </a:lnTo>
                  <a:lnTo>
                    <a:pt x="81250" y="63272"/>
                  </a:lnTo>
                  <a:lnTo>
                    <a:pt x="88750" y="74181"/>
                  </a:lnTo>
                  <a:lnTo>
                    <a:pt x="93750" y="85090"/>
                  </a:lnTo>
                  <a:lnTo>
                    <a:pt x="97500" y="97090"/>
                  </a:lnTo>
                  <a:lnTo>
                    <a:pt x="97500" y="97090"/>
                  </a:lnTo>
                  <a:lnTo>
                    <a:pt x="88750" y="100363"/>
                  </a:lnTo>
                  <a:lnTo>
                    <a:pt x="80000" y="101454"/>
                  </a:lnTo>
                  <a:lnTo>
                    <a:pt x="71250" y="100363"/>
                  </a:lnTo>
                  <a:lnTo>
                    <a:pt x="62500" y="97090"/>
                  </a:lnTo>
                  <a:lnTo>
                    <a:pt x="53750" y="92727"/>
                  </a:lnTo>
                  <a:lnTo>
                    <a:pt x="47500" y="86181"/>
                  </a:lnTo>
                  <a:lnTo>
                    <a:pt x="40000" y="80727"/>
                  </a:lnTo>
                  <a:lnTo>
                    <a:pt x="32500" y="73090"/>
                  </a:lnTo>
                  <a:lnTo>
                    <a:pt x="32500" y="7309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6" name="Google Shape;786;p26"/>
            <p:cNvSpPr/>
            <p:nvPr/>
          </p:nvSpPr>
          <p:spPr>
            <a:xfrm>
              <a:off x="2423" y="2703"/>
              <a:ext cx="130" cy="445"/>
            </a:xfrm>
            <a:custGeom>
              <a:rect b="b" l="l" r="r" t="t"/>
              <a:pathLst>
                <a:path extrusionOk="0" h="120000" w="120000">
                  <a:moveTo>
                    <a:pt x="1846" y="116764"/>
                  </a:moveTo>
                  <a:lnTo>
                    <a:pt x="1846" y="116764"/>
                  </a:lnTo>
                  <a:lnTo>
                    <a:pt x="12000" y="111101"/>
                  </a:lnTo>
                  <a:lnTo>
                    <a:pt x="20307" y="105168"/>
                  </a:lnTo>
                  <a:lnTo>
                    <a:pt x="28615" y="98966"/>
                  </a:lnTo>
                  <a:lnTo>
                    <a:pt x="35076" y="93033"/>
                  </a:lnTo>
                  <a:lnTo>
                    <a:pt x="46153" y="80359"/>
                  </a:lnTo>
                  <a:lnTo>
                    <a:pt x="57230" y="67955"/>
                  </a:lnTo>
                  <a:lnTo>
                    <a:pt x="57230" y="67955"/>
                  </a:lnTo>
                  <a:lnTo>
                    <a:pt x="67384" y="55820"/>
                  </a:lnTo>
                  <a:lnTo>
                    <a:pt x="71076" y="49348"/>
                  </a:lnTo>
                  <a:lnTo>
                    <a:pt x="73846" y="42876"/>
                  </a:lnTo>
                  <a:lnTo>
                    <a:pt x="75692" y="36943"/>
                  </a:lnTo>
                  <a:lnTo>
                    <a:pt x="77538" y="30471"/>
                  </a:lnTo>
                  <a:lnTo>
                    <a:pt x="77538" y="24269"/>
                  </a:lnTo>
                  <a:lnTo>
                    <a:pt x="74769" y="18067"/>
                  </a:lnTo>
                  <a:lnTo>
                    <a:pt x="74769" y="18067"/>
                  </a:lnTo>
                  <a:lnTo>
                    <a:pt x="67384" y="15910"/>
                  </a:lnTo>
                  <a:lnTo>
                    <a:pt x="59076" y="13213"/>
                  </a:lnTo>
                  <a:lnTo>
                    <a:pt x="48000" y="8089"/>
                  </a:lnTo>
                  <a:lnTo>
                    <a:pt x="48000" y="8089"/>
                  </a:lnTo>
                  <a:lnTo>
                    <a:pt x="46153" y="7011"/>
                  </a:lnTo>
                  <a:lnTo>
                    <a:pt x="48000" y="6202"/>
                  </a:lnTo>
                  <a:lnTo>
                    <a:pt x="48000" y="5393"/>
                  </a:lnTo>
                  <a:lnTo>
                    <a:pt x="50769" y="5123"/>
                  </a:lnTo>
                  <a:lnTo>
                    <a:pt x="52615" y="4584"/>
                  </a:lnTo>
                  <a:lnTo>
                    <a:pt x="55384" y="4314"/>
                  </a:lnTo>
                  <a:lnTo>
                    <a:pt x="58153" y="4584"/>
                  </a:lnTo>
                  <a:lnTo>
                    <a:pt x="60923" y="5393"/>
                  </a:lnTo>
                  <a:lnTo>
                    <a:pt x="60923" y="5393"/>
                  </a:lnTo>
                  <a:lnTo>
                    <a:pt x="68307" y="9168"/>
                  </a:lnTo>
                  <a:lnTo>
                    <a:pt x="75692" y="12404"/>
                  </a:lnTo>
                  <a:lnTo>
                    <a:pt x="75692" y="12404"/>
                  </a:lnTo>
                  <a:lnTo>
                    <a:pt x="74769" y="10247"/>
                  </a:lnTo>
                  <a:lnTo>
                    <a:pt x="71076" y="8089"/>
                  </a:lnTo>
                  <a:lnTo>
                    <a:pt x="67384" y="5393"/>
                  </a:lnTo>
                  <a:lnTo>
                    <a:pt x="62769" y="3235"/>
                  </a:lnTo>
                  <a:lnTo>
                    <a:pt x="62769" y="3235"/>
                  </a:lnTo>
                  <a:lnTo>
                    <a:pt x="62769" y="2426"/>
                  </a:lnTo>
                  <a:lnTo>
                    <a:pt x="64615" y="1617"/>
                  </a:lnTo>
                  <a:lnTo>
                    <a:pt x="65538" y="808"/>
                  </a:lnTo>
                  <a:lnTo>
                    <a:pt x="68307" y="539"/>
                  </a:lnTo>
                  <a:lnTo>
                    <a:pt x="71076" y="0"/>
                  </a:lnTo>
                  <a:lnTo>
                    <a:pt x="73846" y="539"/>
                  </a:lnTo>
                  <a:lnTo>
                    <a:pt x="75692" y="808"/>
                  </a:lnTo>
                  <a:lnTo>
                    <a:pt x="77538" y="1617"/>
                  </a:lnTo>
                  <a:lnTo>
                    <a:pt x="77538" y="1617"/>
                  </a:lnTo>
                  <a:lnTo>
                    <a:pt x="81230" y="4314"/>
                  </a:lnTo>
                  <a:lnTo>
                    <a:pt x="84923" y="7011"/>
                  </a:lnTo>
                  <a:lnTo>
                    <a:pt x="88615" y="9438"/>
                  </a:lnTo>
                  <a:lnTo>
                    <a:pt x="91384" y="12134"/>
                  </a:lnTo>
                  <a:lnTo>
                    <a:pt x="91384" y="12134"/>
                  </a:lnTo>
                  <a:lnTo>
                    <a:pt x="96923" y="11056"/>
                  </a:lnTo>
                  <a:lnTo>
                    <a:pt x="100615" y="9438"/>
                  </a:lnTo>
                  <a:lnTo>
                    <a:pt x="103384" y="8089"/>
                  </a:lnTo>
                  <a:lnTo>
                    <a:pt x="104307" y="6202"/>
                  </a:lnTo>
                  <a:lnTo>
                    <a:pt x="104307" y="6202"/>
                  </a:lnTo>
                  <a:lnTo>
                    <a:pt x="106153" y="5393"/>
                  </a:lnTo>
                  <a:lnTo>
                    <a:pt x="108000" y="4584"/>
                  </a:lnTo>
                  <a:lnTo>
                    <a:pt x="110769" y="4584"/>
                  </a:lnTo>
                  <a:lnTo>
                    <a:pt x="113538" y="4584"/>
                  </a:lnTo>
                  <a:lnTo>
                    <a:pt x="116307" y="4584"/>
                  </a:lnTo>
                  <a:lnTo>
                    <a:pt x="118153" y="5393"/>
                  </a:lnTo>
                  <a:lnTo>
                    <a:pt x="120000" y="6202"/>
                  </a:lnTo>
                  <a:lnTo>
                    <a:pt x="120000" y="7011"/>
                  </a:lnTo>
                  <a:lnTo>
                    <a:pt x="120000" y="7011"/>
                  </a:lnTo>
                  <a:lnTo>
                    <a:pt x="118153" y="8629"/>
                  </a:lnTo>
                  <a:lnTo>
                    <a:pt x="116307" y="10247"/>
                  </a:lnTo>
                  <a:lnTo>
                    <a:pt x="113538" y="11865"/>
                  </a:lnTo>
                  <a:lnTo>
                    <a:pt x="109846" y="13213"/>
                  </a:lnTo>
                  <a:lnTo>
                    <a:pt x="100615" y="15640"/>
                  </a:lnTo>
                  <a:lnTo>
                    <a:pt x="90461" y="17528"/>
                  </a:lnTo>
                  <a:lnTo>
                    <a:pt x="90461" y="17528"/>
                  </a:lnTo>
                  <a:lnTo>
                    <a:pt x="91384" y="23730"/>
                  </a:lnTo>
                  <a:lnTo>
                    <a:pt x="93230" y="30202"/>
                  </a:lnTo>
                  <a:lnTo>
                    <a:pt x="91384" y="36674"/>
                  </a:lnTo>
                  <a:lnTo>
                    <a:pt x="88615" y="42876"/>
                  </a:lnTo>
                  <a:lnTo>
                    <a:pt x="84923" y="49348"/>
                  </a:lnTo>
                  <a:lnTo>
                    <a:pt x="81230" y="55820"/>
                  </a:lnTo>
                  <a:lnTo>
                    <a:pt x="71076" y="68494"/>
                  </a:lnTo>
                  <a:lnTo>
                    <a:pt x="71076" y="68494"/>
                  </a:lnTo>
                  <a:lnTo>
                    <a:pt x="60923" y="81707"/>
                  </a:lnTo>
                  <a:lnTo>
                    <a:pt x="48923" y="94651"/>
                  </a:lnTo>
                  <a:lnTo>
                    <a:pt x="41538" y="100853"/>
                  </a:lnTo>
                  <a:lnTo>
                    <a:pt x="33230" y="107325"/>
                  </a:lnTo>
                  <a:lnTo>
                    <a:pt x="23076" y="113258"/>
                  </a:lnTo>
                  <a:lnTo>
                    <a:pt x="12923" y="119460"/>
                  </a:lnTo>
                  <a:lnTo>
                    <a:pt x="12923" y="119460"/>
                  </a:lnTo>
                  <a:lnTo>
                    <a:pt x="10153" y="120000"/>
                  </a:lnTo>
                  <a:lnTo>
                    <a:pt x="7384" y="120000"/>
                  </a:lnTo>
                  <a:lnTo>
                    <a:pt x="5538" y="120000"/>
                  </a:lnTo>
                  <a:lnTo>
                    <a:pt x="2769" y="119730"/>
                  </a:lnTo>
                  <a:lnTo>
                    <a:pt x="1846" y="118921"/>
                  </a:lnTo>
                  <a:lnTo>
                    <a:pt x="0" y="118112"/>
                  </a:lnTo>
                  <a:lnTo>
                    <a:pt x="0" y="117573"/>
                  </a:lnTo>
                  <a:lnTo>
                    <a:pt x="1846" y="116764"/>
                  </a:lnTo>
                  <a:lnTo>
                    <a:pt x="1846" y="11676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7" name="Google Shape;787;p26"/>
            <p:cNvSpPr/>
            <p:nvPr/>
          </p:nvSpPr>
          <p:spPr>
            <a:xfrm>
              <a:off x="1840" y="2696"/>
              <a:ext cx="176" cy="430"/>
            </a:xfrm>
            <a:custGeom>
              <a:rect b="b" l="l" r="r" t="t"/>
              <a:pathLst>
                <a:path extrusionOk="0" h="120000" w="120000">
                  <a:moveTo>
                    <a:pt x="42954" y="2511"/>
                  </a:moveTo>
                  <a:lnTo>
                    <a:pt x="42954" y="2511"/>
                  </a:lnTo>
                  <a:lnTo>
                    <a:pt x="40227" y="5860"/>
                  </a:lnTo>
                  <a:lnTo>
                    <a:pt x="36818" y="9767"/>
                  </a:lnTo>
                  <a:lnTo>
                    <a:pt x="36818" y="9767"/>
                  </a:lnTo>
                  <a:lnTo>
                    <a:pt x="41590" y="6418"/>
                  </a:lnTo>
                  <a:lnTo>
                    <a:pt x="45681" y="3348"/>
                  </a:lnTo>
                  <a:lnTo>
                    <a:pt x="45681" y="3348"/>
                  </a:lnTo>
                  <a:lnTo>
                    <a:pt x="46363" y="2511"/>
                  </a:lnTo>
                  <a:lnTo>
                    <a:pt x="48409" y="1953"/>
                  </a:lnTo>
                  <a:lnTo>
                    <a:pt x="50454" y="1674"/>
                  </a:lnTo>
                  <a:lnTo>
                    <a:pt x="52500" y="1953"/>
                  </a:lnTo>
                  <a:lnTo>
                    <a:pt x="53863" y="2511"/>
                  </a:lnTo>
                  <a:lnTo>
                    <a:pt x="55909" y="3348"/>
                  </a:lnTo>
                  <a:lnTo>
                    <a:pt x="55909" y="3906"/>
                  </a:lnTo>
                  <a:lnTo>
                    <a:pt x="55227" y="4744"/>
                  </a:lnTo>
                  <a:lnTo>
                    <a:pt x="55227" y="4744"/>
                  </a:lnTo>
                  <a:lnTo>
                    <a:pt x="52500" y="8372"/>
                  </a:lnTo>
                  <a:lnTo>
                    <a:pt x="47727" y="11441"/>
                  </a:lnTo>
                  <a:lnTo>
                    <a:pt x="42954" y="14232"/>
                  </a:lnTo>
                  <a:lnTo>
                    <a:pt x="36818" y="16744"/>
                  </a:lnTo>
                  <a:lnTo>
                    <a:pt x="36818" y="16744"/>
                  </a:lnTo>
                  <a:lnTo>
                    <a:pt x="36136" y="17302"/>
                  </a:lnTo>
                  <a:lnTo>
                    <a:pt x="36136" y="17302"/>
                  </a:lnTo>
                  <a:lnTo>
                    <a:pt x="36136" y="24000"/>
                  </a:lnTo>
                  <a:lnTo>
                    <a:pt x="38181" y="30976"/>
                  </a:lnTo>
                  <a:lnTo>
                    <a:pt x="40909" y="37395"/>
                  </a:lnTo>
                  <a:lnTo>
                    <a:pt x="45000" y="44093"/>
                  </a:lnTo>
                  <a:lnTo>
                    <a:pt x="48409" y="50790"/>
                  </a:lnTo>
                  <a:lnTo>
                    <a:pt x="53863" y="57209"/>
                  </a:lnTo>
                  <a:lnTo>
                    <a:pt x="65454" y="69767"/>
                  </a:lnTo>
                  <a:lnTo>
                    <a:pt x="65454" y="69767"/>
                  </a:lnTo>
                  <a:lnTo>
                    <a:pt x="77045" y="81767"/>
                  </a:lnTo>
                  <a:lnTo>
                    <a:pt x="88636" y="94046"/>
                  </a:lnTo>
                  <a:lnTo>
                    <a:pt x="94772" y="99906"/>
                  </a:lnTo>
                  <a:lnTo>
                    <a:pt x="101590" y="105488"/>
                  </a:lnTo>
                  <a:lnTo>
                    <a:pt x="110454" y="111069"/>
                  </a:lnTo>
                  <a:lnTo>
                    <a:pt x="118636" y="116651"/>
                  </a:lnTo>
                  <a:lnTo>
                    <a:pt x="118636" y="116651"/>
                  </a:lnTo>
                  <a:lnTo>
                    <a:pt x="120000" y="117209"/>
                  </a:lnTo>
                  <a:lnTo>
                    <a:pt x="120000" y="118046"/>
                  </a:lnTo>
                  <a:lnTo>
                    <a:pt x="120000" y="118883"/>
                  </a:lnTo>
                  <a:lnTo>
                    <a:pt x="117954" y="119720"/>
                  </a:lnTo>
                  <a:lnTo>
                    <a:pt x="115909" y="120000"/>
                  </a:lnTo>
                  <a:lnTo>
                    <a:pt x="113863" y="120000"/>
                  </a:lnTo>
                  <a:lnTo>
                    <a:pt x="112500" y="120000"/>
                  </a:lnTo>
                  <a:lnTo>
                    <a:pt x="110454" y="119162"/>
                  </a:lnTo>
                  <a:lnTo>
                    <a:pt x="110454" y="119162"/>
                  </a:lnTo>
                  <a:lnTo>
                    <a:pt x="100909" y="113860"/>
                  </a:lnTo>
                  <a:lnTo>
                    <a:pt x="93409" y="108279"/>
                  </a:lnTo>
                  <a:lnTo>
                    <a:pt x="85909" y="102418"/>
                  </a:lnTo>
                  <a:lnTo>
                    <a:pt x="79090" y="96279"/>
                  </a:lnTo>
                  <a:lnTo>
                    <a:pt x="66818" y="84279"/>
                  </a:lnTo>
                  <a:lnTo>
                    <a:pt x="55227" y="71720"/>
                  </a:lnTo>
                  <a:lnTo>
                    <a:pt x="55227" y="71720"/>
                  </a:lnTo>
                  <a:lnTo>
                    <a:pt x="43636" y="58604"/>
                  </a:lnTo>
                  <a:lnTo>
                    <a:pt x="38181" y="51906"/>
                  </a:lnTo>
                  <a:lnTo>
                    <a:pt x="33409" y="45209"/>
                  </a:lnTo>
                  <a:lnTo>
                    <a:pt x="29318" y="38232"/>
                  </a:lnTo>
                  <a:lnTo>
                    <a:pt x="26590" y="31255"/>
                  </a:lnTo>
                  <a:lnTo>
                    <a:pt x="25909" y="24279"/>
                  </a:lnTo>
                  <a:lnTo>
                    <a:pt x="24545" y="17302"/>
                  </a:lnTo>
                  <a:lnTo>
                    <a:pt x="24545" y="17302"/>
                  </a:lnTo>
                  <a:lnTo>
                    <a:pt x="16363" y="16186"/>
                  </a:lnTo>
                  <a:lnTo>
                    <a:pt x="9545" y="13674"/>
                  </a:lnTo>
                  <a:lnTo>
                    <a:pt x="5454" y="12279"/>
                  </a:lnTo>
                  <a:lnTo>
                    <a:pt x="4090" y="10604"/>
                  </a:lnTo>
                  <a:lnTo>
                    <a:pt x="681" y="9209"/>
                  </a:lnTo>
                  <a:lnTo>
                    <a:pt x="0" y="7534"/>
                  </a:lnTo>
                  <a:lnTo>
                    <a:pt x="0" y="7534"/>
                  </a:lnTo>
                  <a:lnTo>
                    <a:pt x="0" y="6418"/>
                  </a:lnTo>
                  <a:lnTo>
                    <a:pt x="681" y="5581"/>
                  </a:lnTo>
                  <a:lnTo>
                    <a:pt x="2045" y="5302"/>
                  </a:lnTo>
                  <a:lnTo>
                    <a:pt x="4090" y="4744"/>
                  </a:lnTo>
                  <a:lnTo>
                    <a:pt x="6818" y="4744"/>
                  </a:lnTo>
                  <a:lnTo>
                    <a:pt x="8181" y="5302"/>
                  </a:lnTo>
                  <a:lnTo>
                    <a:pt x="9545" y="5860"/>
                  </a:lnTo>
                  <a:lnTo>
                    <a:pt x="10227" y="6697"/>
                  </a:lnTo>
                  <a:lnTo>
                    <a:pt x="10227" y="6697"/>
                  </a:lnTo>
                  <a:lnTo>
                    <a:pt x="12954" y="8651"/>
                  </a:lnTo>
                  <a:lnTo>
                    <a:pt x="16363" y="10325"/>
                  </a:lnTo>
                  <a:lnTo>
                    <a:pt x="21136" y="11720"/>
                  </a:lnTo>
                  <a:lnTo>
                    <a:pt x="25909" y="12558"/>
                  </a:lnTo>
                  <a:lnTo>
                    <a:pt x="25909" y="12558"/>
                  </a:lnTo>
                  <a:lnTo>
                    <a:pt x="26590" y="9767"/>
                  </a:lnTo>
                  <a:lnTo>
                    <a:pt x="28636" y="7534"/>
                  </a:lnTo>
                  <a:lnTo>
                    <a:pt x="30681" y="4744"/>
                  </a:lnTo>
                  <a:lnTo>
                    <a:pt x="31363" y="1953"/>
                  </a:lnTo>
                  <a:lnTo>
                    <a:pt x="31363" y="1953"/>
                  </a:lnTo>
                  <a:lnTo>
                    <a:pt x="32045" y="1395"/>
                  </a:lnTo>
                  <a:lnTo>
                    <a:pt x="33409" y="558"/>
                  </a:lnTo>
                  <a:lnTo>
                    <a:pt x="35454" y="0"/>
                  </a:lnTo>
                  <a:lnTo>
                    <a:pt x="38181" y="0"/>
                  </a:lnTo>
                  <a:lnTo>
                    <a:pt x="40227" y="558"/>
                  </a:lnTo>
                  <a:lnTo>
                    <a:pt x="40909" y="837"/>
                  </a:lnTo>
                  <a:lnTo>
                    <a:pt x="42954" y="1674"/>
                  </a:lnTo>
                  <a:lnTo>
                    <a:pt x="42954" y="2511"/>
                  </a:lnTo>
                  <a:lnTo>
                    <a:pt x="42954" y="25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8" name="Google Shape;788;p26"/>
            <p:cNvSpPr/>
            <p:nvPr/>
          </p:nvSpPr>
          <p:spPr>
            <a:xfrm>
              <a:off x="1995" y="3387"/>
              <a:ext cx="428" cy="479"/>
            </a:xfrm>
            <a:custGeom>
              <a:rect b="b" l="l" r="r" t="t"/>
              <a:pathLst>
                <a:path extrusionOk="0" h="120000" w="120000">
                  <a:moveTo>
                    <a:pt x="117757" y="74154"/>
                  </a:moveTo>
                  <a:lnTo>
                    <a:pt x="117757" y="74154"/>
                  </a:lnTo>
                  <a:lnTo>
                    <a:pt x="118878" y="84676"/>
                  </a:lnTo>
                  <a:lnTo>
                    <a:pt x="120000" y="98204"/>
                  </a:lnTo>
                  <a:lnTo>
                    <a:pt x="120000" y="105219"/>
                  </a:lnTo>
                  <a:lnTo>
                    <a:pt x="119719" y="111231"/>
                  </a:lnTo>
                  <a:lnTo>
                    <a:pt x="119158" y="113486"/>
                  </a:lnTo>
                  <a:lnTo>
                    <a:pt x="118878" y="115741"/>
                  </a:lnTo>
                  <a:lnTo>
                    <a:pt x="118037" y="116993"/>
                  </a:lnTo>
                  <a:lnTo>
                    <a:pt x="116915" y="118246"/>
                  </a:lnTo>
                  <a:lnTo>
                    <a:pt x="116915" y="118246"/>
                  </a:lnTo>
                  <a:lnTo>
                    <a:pt x="115233" y="118747"/>
                  </a:lnTo>
                  <a:lnTo>
                    <a:pt x="113271" y="119498"/>
                  </a:lnTo>
                  <a:lnTo>
                    <a:pt x="111028" y="120000"/>
                  </a:lnTo>
                  <a:lnTo>
                    <a:pt x="108224" y="120000"/>
                  </a:lnTo>
                  <a:lnTo>
                    <a:pt x="102336" y="120000"/>
                  </a:lnTo>
                  <a:lnTo>
                    <a:pt x="95887" y="119498"/>
                  </a:lnTo>
                  <a:lnTo>
                    <a:pt x="82990" y="117745"/>
                  </a:lnTo>
                  <a:lnTo>
                    <a:pt x="77663" y="116993"/>
                  </a:lnTo>
                  <a:lnTo>
                    <a:pt x="73457" y="116993"/>
                  </a:lnTo>
                  <a:lnTo>
                    <a:pt x="73457" y="116993"/>
                  </a:lnTo>
                  <a:lnTo>
                    <a:pt x="42056" y="116492"/>
                  </a:lnTo>
                  <a:lnTo>
                    <a:pt x="42056" y="116492"/>
                  </a:lnTo>
                  <a:lnTo>
                    <a:pt x="22710" y="116993"/>
                  </a:lnTo>
                  <a:lnTo>
                    <a:pt x="16261" y="116993"/>
                  </a:lnTo>
                  <a:lnTo>
                    <a:pt x="10934" y="116993"/>
                  </a:lnTo>
                  <a:lnTo>
                    <a:pt x="6168" y="116492"/>
                  </a:lnTo>
                  <a:lnTo>
                    <a:pt x="4766" y="116492"/>
                  </a:lnTo>
                  <a:lnTo>
                    <a:pt x="3364" y="115741"/>
                  </a:lnTo>
                  <a:lnTo>
                    <a:pt x="3364" y="115741"/>
                  </a:lnTo>
                  <a:lnTo>
                    <a:pt x="1962" y="114237"/>
                  </a:lnTo>
                  <a:lnTo>
                    <a:pt x="1121" y="112484"/>
                  </a:lnTo>
                  <a:lnTo>
                    <a:pt x="280" y="110480"/>
                  </a:lnTo>
                  <a:lnTo>
                    <a:pt x="0" y="107974"/>
                  </a:lnTo>
                  <a:lnTo>
                    <a:pt x="0" y="102713"/>
                  </a:lnTo>
                  <a:lnTo>
                    <a:pt x="0" y="97954"/>
                  </a:lnTo>
                  <a:lnTo>
                    <a:pt x="0" y="97954"/>
                  </a:lnTo>
                  <a:lnTo>
                    <a:pt x="280" y="91941"/>
                  </a:lnTo>
                  <a:lnTo>
                    <a:pt x="841" y="86430"/>
                  </a:lnTo>
                  <a:lnTo>
                    <a:pt x="1401" y="80668"/>
                  </a:lnTo>
                  <a:lnTo>
                    <a:pt x="2803" y="75156"/>
                  </a:lnTo>
                  <a:lnTo>
                    <a:pt x="5327" y="64634"/>
                  </a:lnTo>
                  <a:lnTo>
                    <a:pt x="8411" y="53862"/>
                  </a:lnTo>
                  <a:lnTo>
                    <a:pt x="12336" y="43340"/>
                  </a:lnTo>
                  <a:lnTo>
                    <a:pt x="16822" y="32818"/>
                  </a:lnTo>
                  <a:lnTo>
                    <a:pt x="25794" y="11774"/>
                  </a:lnTo>
                  <a:lnTo>
                    <a:pt x="25794" y="11774"/>
                  </a:lnTo>
                  <a:lnTo>
                    <a:pt x="26635" y="10521"/>
                  </a:lnTo>
                  <a:lnTo>
                    <a:pt x="27757" y="9018"/>
                  </a:lnTo>
                  <a:lnTo>
                    <a:pt x="29158" y="8016"/>
                  </a:lnTo>
                  <a:lnTo>
                    <a:pt x="30841" y="7014"/>
                  </a:lnTo>
                  <a:lnTo>
                    <a:pt x="34766" y="5010"/>
                  </a:lnTo>
                  <a:lnTo>
                    <a:pt x="39813" y="3256"/>
                  </a:lnTo>
                  <a:lnTo>
                    <a:pt x="45420" y="1753"/>
                  </a:lnTo>
                  <a:lnTo>
                    <a:pt x="51308" y="1002"/>
                  </a:lnTo>
                  <a:lnTo>
                    <a:pt x="57476" y="250"/>
                  </a:lnTo>
                  <a:lnTo>
                    <a:pt x="63644" y="0"/>
                  </a:lnTo>
                  <a:lnTo>
                    <a:pt x="70373" y="0"/>
                  </a:lnTo>
                  <a:lnTo>
                    <a:pt x="76542" y="250"/>
                  </a:lnTo>
                  <a:lnTo>
                    <a:pt x="82429" y="1002"/>
                  </a:lnTo>
                  <a:lnTo>
                    <a:pt x="87476" y="1753"/>
                  </a:lnTo>
                  <a:lnTo>
                    <a:pt x="92242" y="3256"/>
                  </a:lnTo>
                  <a:lnTo>
                    <a:pt x="96168" y="4509"/>
                  </a:lnTo>
                  <a:lnTo>
                    <a:pt x="98971" y="6513"/>
                  </a:lnTo>
                  <a:lnTo>
                    <a:pt x="100093" y="7766"/>
                  </a:lnTo>
                  <a:lnTo>
                    <a:pt x="100934" y="8768"/>
                  </a:lnTo>
                  <a:lnTo>
                    <a:pt x="100934" y="8768"/>
                  </a:lnTo>
                  <a:lnTo>
                    <a:pt x="103177" y="15782"/>
                  </a:lnTo>
                  <a:lnTo>
                    <a:pt x="108224" y="32567"/>
                  </a:lnTo>
                  <a:lnTo>
                    <a:pt x="111308" y="43089"/>
                  </a:lnTo>
                  <a:lnTo>
                    <a:pt x="114112" y="54112"/>
                  </a:lnTo>
                  <a:lnTo>
                    <a:pt x="116635" y="64634"/>
                  </a:lnTo>
                  <a:lnTo>
                    <a:pt x="117757" y="74154"/>
                  </a:lnTo>
                  <a:lnTo>
                    <a:pt x="117757" y="74154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9" name="Google Shape;789;p26"/>
            <p:cNvSpPr/>
            <p:nvPr/>
          </p:nvSpPr>
          <p:spPr>
            <a:xfrm>
              <a:off x="1985" y="3379"/>
              <a:ext cx="446" cy="495"/>
            </a:xfrm>
            <a:custGeom>
              <a:rect b="b" l="l" r="r" t="t"/>
              <a:pathLst>
                <a:path extrusionOk="0" h="120000" w="120000">
                  <a:moveTo>
                    <a:pt x="3497" y="114666"/>
                  </a:moveTo>
                  <a:lnTo>
                    <a:pt x="3497" y="114666"/>
                  </a:lnTo>
                  <a:lnTo>
                    <a:pt x="4573" y="115151"/>
                  </a:lnTo>
                  <a:lnTo>
                    <a:pt x="5919" y="115878"/>
                  </a:lnTo>
                  <a:lnTo>
                    <a:pt x="8609" y="116606"/>
                  </a:lnTo>
                  <a:lnTo>
                    <a:pt x="11300" y="116848"/>
                  </a:lnTo>
                  <a:lnTo>
                    <a:pt x="14260" y="117333"/>
                  </a:lnTo>
                  <a:lnTo>
                    <a:pt x="14260" y="117333"/>
                  </a:lnTo>
                  <a:lnTo>
                    <a:pt x="23946" y="117333"/>
                  </a:lnTo>
                  <a:lnTo>
                    <a:pt x="34170" y="116848"/>
                  </a:lnTo>
                  <a:lnTo>
                    <a:pt x="44394" y="116848"/>
                  </a:lnTo>
                  <a:lnTo>
                    <a:pt x="54080" y="116848"/>
                  </a:lnTo>
                  <a:lnTo>
                    <a:pt x="54080" y="116848"/>
                  </a:lnTo>
                  <a:lnTo>
                    <a:pt x="68071" y="116848"/>
                  </a:lnTo>
                  <a:lnTo>
                    <a:pt x="75067" y="117333"/>
                  </a:lnTo>
                  <a:lnTo>
                    <a:pt x="81793" y="118060"/>
                  </a:lnTo>
                  <a:lnTo>
                    <a:pt x="81793" y="118060"/>
                  </a:lnTo>
                  <a:lnTo>
                    <a:pt x="92017" y="119272"/>
                  </a:lnTo>
                  <a:lnTo>
                    <a:pt x="96860" y="119515"/>
                  </a:lnTo>
                  <a:lnTo>
                    <a:pt x="102242" y="120000"/>
                  </a:lnTo>
                  <a:lnTo>
                    <a:pt x="102242" y="120000"/>
                  </a:lnTo>
                  <a:lnTo>
                    <a:pt x="105470" y="120000"/>
                  </a:lnTo>
                  <a:lnTo>
                    <a:pt x="109506" y="120000"/>
                  </a:lnTo>
                  <a:lnTo>
                    <a:pt x="111390" y="119515"/>
                  </a:lnTo>
                  <a:lnTo>
                    <a:pt x="113273" y="119272"/>
                  </a:lnTo>
                  <a:lnTo>
                    <a:pt x="115156" y="118545"/>
                  </a:lnTo>
                  <a:lnTo>
                    <a:pt x="116771" y="117575"/>
                  </a:lnTo>
                  <a:lnTo>
                    <a:pt x="116771" y="117575"/>
                  </a:lnTo>
                  <a:lnTo>
                    <a:pt x="117578" y="116606"/>
                  </a:lnTo>
                  <a:lnTo>
                    <a:pt x="118385" y="115636"/>
                  </a:lnTo>
                  <a:lnTo>
                    <a:pt x="119461" y="113212"/>
                  </a:lnTo>
                  <a:lnTo>
                    <a:pt x="119730" y="110545"/>
                  </a:lnTo>
                  <a:lnTo>
                    <a:pt x="119999" y="107878"/>
                  </a:lnTo>
                  <a:lnTo>
                    <a:pt x="119999" y="107878"/>
                  </a:lnTo>
                  <a:lnTo>
                    <a:pt x="119999" y="103515"/>
                  </a:lnTo>
                  <a:lnTo>
                    <a:pt x="119999" y="99393"/>
                  </a:lnTo>
                  <a:lnTo>
                    <a:pt x="119461" y="90909"/>
                  </a:lnTo>
                  <a:lnTo>
                    <a:pt x="118654" y="82181"/>
                  </a:lnTo>
                  <a:lnTo>
                    <a:pt x="117847" y="73696"/>
                  </a:lnTo>
                  <a:lnTo>
                    <a:pt x="117847" y="73696"/>
                  </a:lnTo>
                  <a:lnTo>
                    <a:pt x="117040" y="65939"/>
                  </a:lnTo>
                  <a:lnTo>
                    <a:pt x="115695" y="58181"/>
                  </a:lnTo>
                  <a:lnTo>
                    <a:pt x="113811" y="50181"/>
                  </a:lnTo>
                  <a:lnTo>
                    <a:pt x="111928" y="42424"/>
                  </a:lnTo>
                  <a:lnTo>
                    <a:pt x="107354" y="26909"/>
                  </a:lnTo>
                  <a:lnTo>
                    <a:pt x="102242" y="12121"/>
                  </a:lnTo>
                  <a:lnTo>
                    <a:pt x="102242" y="12121"/>
                  </a:lnTo>
                  <a:lnTo>
                    <a:pt x="101434" y="9696"/>
                  </a:lnTo>
                  <a:lnTo>
                    <a:pt x="99820" y="8000"/>
                  </a:lnTo>
                  <a:lnTo>
                    <a:pt x="98475" y="6303"/>
                  </a:lnTo>
                  <a:lnTo>
                    <a:pt x="96591" y="5090"/>
                  </a:lnTo>
                  <a:lnTo>
                    <a:pt x="94170" y="3636"/>
                  </a:lnTo>
                  <a:lnTo>
                    <a:pt x="91479" y="2666"/>
                  </a:lnTo>
                  <a:lnTo>
                    <a:pt x="86367" y="1212"/>
                  </a:lnTo>
                  <a:lnTo>
                    <a:pt x="80986" y="484"/>
                  </a:lnTo>
                  <a:lnTo>
                    <a:pt x="75336" y="0"/>
                  </a:lnTo>
                  <a:lnTo>
                    <a:pt x="65381" y="0"/>
                  </a:lnTo>
                  <a:lnTo>
                    <a:pt x="65381" y="0"/>
                  </a:lnTo>
                  <a:lnTo>
                    <a:pt x="57040" y="242"/>
                  </a:lnTo>
                  <a:lnTo>
                    <a:pt x="48699" y="1212"/>
                  </a:lnTo>
                  <a:lnTo>
                    <a:pt x="44663" y="1939"/>
                  </a:lnTo>
                  <a:lnTo>
                    <a:pt x="40627" y="2909"/>
                  </a:lnTo>
                  <a:lnTo>
                    <a:pt x="36322" y="4363"/>
                  </a:lnTo>
                  <a:lnTo>
                    <a:pt x="33094" y="6060"/>
                  </a:lnTo>
                  <a:lnTo>
                    <a:pt x="33094" y="6060"/>
                  </a:lnTo>
                  <a:lnTo>
                    <a:pt x="30134" y="7757"/>
                  </a:lnTo>
                  <a:lnTo>
                    <a:pt x="27713" y="9696"/>
                  </a:lnTo>
                  <a:lnTo>
                    <a:pt x="25829" y="12121"/>
                  </a:lnTo>
                  <a:lnTo>
                    <a:pt x="24753" y="14787"/>
                  </a:lnTo>
                  <a:lnTo>
                    <a:pt x="24753" y="14787"/>
                  </a:lnTo>
                  <a:lnTo>
                    <a:pt x="18834" y="28363"/>
                  </a:lnTo>
                  <a:lnTo>
                    <a:pt x="13183" y="41939"/>
                  </a:lnTo>
                  <a:lnTo>
                    <a:pt x="13183" y="41939"/>
                  </a:lnTo>
                  <a:lnTo>
                    <a:pt x="8340" y="55272"/>
                  </a:lnTo>
                  <a:lnTo>
                    <a:pt x="6457" y="62060"/>
                  </a:lnTo>
                  <a:lnTo>
                    <a:pt x="4573" y="68848"/>
                  </a:lnTo>
                  <a:lnTo>
                    <a:pt x="2959" y="75636"/>
                  </a:lnTo>
                  <a:lnTo>
                    <a:pt x="1883" y="82424"/>
                  </a:lnTo>
                  <a:lnTo>
                    <a:pt x="1076" y="89454"/>
                  </a:lnTo>
                  <a:lnTo>
                    <a:pt x="807" y="96727"/>
                  </a:lnTo>
                  <a:lnTo>
                    <a:pt x="807" y="96727"/>
                  </a:lnTo>
                  <a:lnTo>
                    <a:pt x="269" y="101090"/>
                  </a:lnTo>
                  <a:lnTo>
                    <a:pt x="0" y="106181"/>
                  </a:lnTo>
                  <a:lnTo>
                    <a:pt x="269" y="108363"/>
                  </a:lnTo>
                  <a:lnTo>
                    <a:pt x="1076" y="110787"/>
                  </a:lnTo>
                  <a:lnTo>
                    <a:pt x="1883" y="112969"/>
                  </a:lnTo>
                  <a:lnTo>
                    <a:pt x="3497" y="114666"/>
                  </a:lnTo>
                  <a:lnTo>
                    <a:pt x="3497" y="114666"/>
                  </a:lnTo>
                  <a:close/>
                  <a:moveTo>
                    <a:pt x="4843" y="96242"/>
                  </a:moveTo>
                  <a:lnTo>
                    <a:pt x="4843" y="96242"/>
                  </a:lnTo>
                  <a:lnTo>
                    <a:pt x="5650" y="88484"/>
                  </a:lnTo>
                  <a:lnTo>
                    <a:pt x="6457" y="80969"/>
                  </a:lnTo>
                  <a:lnTo>
                    <a:pt x="7802" y="73212"/>
                  </a:lnTo>
                  <a:lnTo>
                    <a:pt x="9686" y="65939"/>
                  </a:lnTo>
                  <a:lnTo>
                    <a:pt x="9686" y="65939"/>
                  </a:lnTo>
                  <a:lnTo>
                    <a:pt x="12107" y="58181"/>
                  </a:lnTo>
                  <a:lnTo>
                    <a:pt x="14529" y="49939"/>
                  </a:lnTo>
                  <a:lnTo>
                    <a:pt x="17757" y="42424"/>
                  </a:lnTo>
                  <a:lnTo>
                    <a:pt x="20717" y="34666"/>
                  </a:lnTo>
                  <a:lnTo>
                    <a:pt x="20717" y="34666"/>
                  </a:lnTo>
                  <a:lnTo>
                    <a:pt x="26636" y="21333"/>
                  </a:lnTo>
                  <a:lnTo>
                    <a:pt x="26636" y="21333"/>
                  </a:lnTo>
                  <a:lnTo>
                    <a:pt x="28520" y="16484"/>
                  </a:lnTo>
                  <a:lnTo>
                    <a:pt x="29596" y="14060"/>
                  </a:lnTo>
                  <a:lnTo>
                    <a:pt x="31210" y="12121"/>
                  </a:lnTo>
                  <a:lnTo>
                    <a:pt x="31210" y="12121"/>
                  </a:lnTo>
                  <a:lnTo>
                    <a:pt x="32556" y="10666"/>
                  </a:lnTo>
                  <a:lnTo>
                    <a:pt x="34170" y="9696"/>
                  </a:lnTo>
                  <a:lnTo>
                    <a:pt x="37937" y="7757"/>
                  </a:lnTo>
                  <a:lnTo>
                    <a:pt x="41973" y="6303"/>
                  </a:lnTo>
                  <a:lnTo>
                    <a:pt x="46547" y="5333"/>
                  </a:lnTo>
                  <a:lnTo>
                    <a:pt x="51121" y="4606"/>
                  </a:lnTo>
                  <a:lnTo>
                    <a:pt x="55695" y="4363"/>
                  </a:lnTo>
                  <a:lnTo>
                    <a:pt x="64304" y="3878"/>
                  </a:lnTo>
                  <a:lnTo>
                    <a:pt x="64304" y="3878"/>
                  </a:lnTo>
                  <a:lnTo>
                    <a:pt x="72107" y="3878"/>
                  </a:lnTo>
                  <a:lnTo>
                    <a:pt x="76681" y="3878"/>
                  </a:lnTo>
                  <a:lnTo>
                    <a:pt x="80986" y="4363"/>
                  </a:lnTo>
                  <a:lnTo>
                    <a:pt x="85560" y="5090"/>
                  </a:lnTo>
                  <a:lnTo>
                    <a:pt x="89596" y="6060"/>
                  </a:lnTo>
                  <a:lnTo>
                    <a:pt x="93094" y="7757"/>
                  </a:lnTo>
                  <a:lnTo>
                    <a:pt x="94977" y="8727"/>
                  </a:lnTo>
                  <a:lnTo>
                    <a:pt x="96053" y="9696"/>
                  </a:lnTo>
                  <a:lnTo>
                    <a:pt x="96053" y="9696"/>
                  </a:lnTo>
                  <a:lnTo>
                    <a:pt x="97130" y="11151"/>
                  </a:lnTo>
                  <a:lnTo>
                    <a:pt x="97937" y="12848"/>
                  </a:lnTo>
                  <a:lnTo>
                    <a:pt x="99013" y="16484"/>
                  </a:lnTo>
                  <a:lnTo>
                    <a:pt x="99013" y="16484"/>
                  </a:lnTo>
                  <a:lnTo>
                    <a:pt x="104125" y="31757"/>
                  </a:lnTo>
                  <a:lnTo>
                    <a:pt x="104125" y="31757"/>
                  </a:lnTo>
                  <a:lnTo>
                    <a:pt x="107085" y="42181"/>
                  </a:lnTo>
                  <a:lnTo>
                    <a:pt x="109506" y="52606"/>
                  </a:lnTo>
                  <a:lnTo>
                    <a:pt x="111928" y="63030"/>
                  </a:lnTo>
                  <a:lnTo>
                    <a:pt x="113811" y="73939"/>
                  </a:lnTo>
                  <a:lnTo>
                    <a:pt x="113811" y="73939"/>
                  </a:lnTo>
                  <a:lnTo>
                    <a:pt x="114080" y="80484"/>
                  </a:lnTo>
                  <a:lnTo>
                    <a:pt x="114887" y="87272"/>
                  </a:lnTo>
                  <a:lnTo>
                    <a:pt x="115156" y="93575"/>
                  </a:lnTo>
                  <a:lnTo>
                    <a:pt x="115695" y="100363"/>
                  </a:lnTo>
                  <a:lnTo>
                    <a:pt x="115695" y="100363"/>
                  </a:lnTo>
                  <a:lnTo>
                    <a:pt x="115964" y="107151"/>
                  </a:lnTo>
                  <a:lnTo>
                    <a:pt x="115695" y="110787"/>
                  </a:lnTo>
                  <a:lnTo>
                    <a:pt x="114887" y="112484"/>
                  </a:lnTo>
                  <a:lnTo>
                    <a:pt x="114618" y="113939"/>
                  </a:lnTo>
                  <a:lnTo>
                    <a:pt x="114618" y="113939"/>
                  </a:lnTo>
                  <a:lnTo>
                    <a:pt x="113273" y="114909"/>
                  </a:lnTo>
                  <a:lnTo>
                    <a:pt x="111928" y="115636"/>
                  </a:lnTo>
                  <a:lnTo>
                    <a:pt x="110044" y="115878"/>
                  </a:lnTo>
                  <a:lnTo>
                    <a:pt x="108161" y="116363"/>
                  </a:lnTo>
                  <a:lnTo>
                    <a:pt x="103587" y="116363"/>
                  </a:lnTo>
                  <a:lnTo>
                    <a:pt x="100627" y="115878"/>
                  </a:lnTo>
                  <a:lnTo>
                    <a:pt x="100627" y="115878"/>
                  </a:lnTo>
                  <a:lnTo>
                    <a:pt x="89327" y="114909"/>
                  </a:lnTo>
                  <a:lnTo>
                    <a:pt x="78565" y="113454"/>
                  </a:lnTo>
                  <a:lnTo>
                    <a:pt x="78565" y="113454"/>
                  </a:lnTo>
                  <a:lnTo>
                    <a:pt x="72107" y="113212"/>
                  </a:lnTo>
                  <a:lnTo>
                    <a:pt x="66188" y="112969"/>
                  </a:lnTo>
                  <a:lnTo>
                    <a:pt x="53811" y="112969"/>
                  </a:lnTo>
                  <a:lnTo>
                    <a:pt x="53811" y="112969"/>
                  </a:lnTo>
                  <a:lnTo>
                    <a:pt x="43856" y="112969"/>
                  </a:lnTo>
                  <a:lnTo>
                    <a:pt x="33901" y="113212"/>
                  </a:lnTo>
                  <a:lnTo>
                    <a:pt x="23946" y="113212"/>
                  </a:lnTo>
                  <a:lnTo>
                    <a:pt x="13991" y="113212"/>
                  </a:lnTo>
                  <a:lnTo>
                    <a:pt x="13991" y="113212"/>
                  </a:lnTo>
                  <a:lnTo>
                    <a:pt x="10493" y="112969"/>
                  </a:lnTo>
                  <a:lnTo>
                    <a:pt x="9147" y="112484"/>
                  </a:lnTo>
                  <a:lnTo>
                    <a:pt x="7802" y="112242"/>
                  </a:lnTo>
                  <a:lnTo>
                    <a:pt x="6726" y="111515"/>
                  </a:lnTo>
                  <a:lnTo>
                    <a:pt x="5919" y="110545"/>
                  </a:lnTo>
                  <a:lnTo>
                    <a:pt x="5381" y="109090"/>
                  </a:lnTo>
                  <a:lnTo>
                    <a:pt x="4843" y="107151"/>
                  </a:lnTo>
                  <a:lnTo>
                    <a:pt x="4843" y="107151"/>
                  </a:lnTo>
                  <a:lnTo>
                    <a:pt x="4843" y="101818"/>
                  </a:lnTo>
                  <a:lnTo>
                    <a:pt x="4843" y="96242"/>
                  </a:lnTo>
                  <a:lnTo>
                    <a:pt x="4843" y="962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0" name="Google Shape;790;p26"/>
            <p:cNvSpPr/>
            <p:nvPr/>
          </p:nvSpPr>
          <p:spPr>
            <a:xfrm>
              <a:off x="1971" y="2907"/>
              <a:ext cx="515" cy="536"/>
            </a:xfrm>
            <a:custGeom>
              <a:rect b="b" l="l" r="r" t="t"/>
              <a:pathLst>
                <a:path extrusionOk="0" h="120000" w="120000">
                  <a:moveTo>
                    <a:pt x="71533" y="0"/>
                  </a:moveTo>
                  <a:lnTo>
                    <a:pt x="71533" y="0"/>
                  </a:lnTo>
                  <a:lnTo>
                    <a:pt x="76660" y="0"/>
                  </a:lnTo>
                  <a:lnTo>
                    <a:pt x="81553" y="671"/>
                  </a:lnTo>
                  <a:lnTo>
                    <a:pt x="86213" y="1791"/>
                  </a:lnTo>
                  <a:lnTo>
                    <a:pt x="90640" y="3358"/>
                  </a:lnTo>
                  <a:lnTo>
                    <a:pt x="94601" y="6044"/>
                  </a:lnTo>
                  <a:lnTo>
                    <a:pt x="98097" y="8507"/>
                  </a:lnTo>
                  <a:lnTo>
                    <a:pt x="101825" y="11641"/>
                  </a:lnTo>
                  <a:lnTo>
                    <a:pt x="104621" y="15000"/>
                  </a:lnTo>
                  <a:lnTo>
                    <a:pt x="107650" y="18805"/>
                  </a:lnTo>
                  <a:lnTo>
                    <a:pt x="109980" y="22611"/>
                  </a:lnTo>
                  <a:lnTo>
                    <a:pt x="112077" y="26641"/>
                  </a:lnTo>
                  <a:lnTo>
                    <a:pt x="114174" y="30895"/>
                  </a:lnTo>
                  <a:lnTo>
                    <a:pt x="115805" y="34925"/>
                  </a:lnTo>
                  <a:lnTo>
                    <a:pt x="116970" y="39402"/>
                  </a:lnTo>
                  <a:lnTo>
                    <a:pt x="118135" y="43432"/>
                  </a:lnTo>
                  <a:lnTo>
                    <a:pt x="118601" y="47462"/>
                  </a:lnTo>
                  <a:lnTo>
                    <a:pt x="118601" y="47462"/>
                  </a:lnTo>
                  <a:lnTo>
                    <a:pt x="119300" y="52835"/>
                  </a:lnTo>
                  <a:lnTo>
                    <a:pt x="120000" y="58208"/>
                  </a:lnTo>
                  <a:lnTo>
                    <a:pt x="120000" y="63358"/>
                  </a:lnTo>
                  <a:lnTo>
                    <a:pt x="119766" y="68955"/>
                  </a:lnTo>
                  <a:lnTo>
                    <a:pt x="119067" y="74776"/>
                  </a:lnTo>
                  <a:lnTo>
                    <a:pt x="117669" y="80373"/>
                  </a:lnTo>
                  <a:lnTo>
                    <a:pt x="116038" y="85970"/>
                  </a:lnTo>
                  <a:lnTo>
                    <a:pt x="114873" y="88432"/>
                  </a:lnTo>
                  <a:lnTo>
                    <a:pt x="113475" y="91119"/>
                  </a:lnTo>
                  <a:lnTo>
                    <a:pt x="111844" y="93805"/>
                  </a:lnTo>
                  <a:lnTo>
                    <a:pt x="109980" y="96268"/>
                  </a:lnTo>
                  <a:lnTo>
                    <a:pt x="107883" y="98507"/>
                  </a:lnTo>
                  <a:lnTo>
                    <a:pt x="105786" y="100970"/>
                  </a:lnTo>
                  <a:lnTo>
                    <a:pt x="103456" y="102985"/>
                  </a:lnTo>
                  <a:lnTo>
                    <a:pt x="100427" y="105223"/>
                  </a:lnTo>
                  <a:lnTo>
                    <a:pt x="97631" y="107462"/>
                  </a:lnTo>
                  <a:lnTo>
                    <a:pt x="94368" y="109253"/>
                  </a:lnTo>
                  <a:lnTo>
                    <a:pt x="90640" y="111268"/>
                  </a:lnTo>
                  <a:lnTo>
                    <a:pt x="86912" y="112835"/>
                  </a:lnTo>
                  <a:lnTo>
                    <a:pt x="82951" y="114402"/>
                  </a:lnTo>
                  <a:lnTo>
                    <a:pt x="78291" y="115522"/>
                  </a:lnTo>
                  <a:lnTo>
                    <a:pt x="73864" y="116865"/>
                  </a:lnTo>
                  <a:lnTo>
                    <a:pt x="68504" y="117985"/>
                  </a:lnTo>
                  <a:lnTo>
                    <a:pt x="63145" y="119104"/>
                  </a:lnTo>
                  <a:lnTo>
                    <a:pt x="57320" y="119552"/>
                  </a:lnTo>
                  <a:lnTo>
                    <a:pt x="57320" y="119552"/>
                  </a:lnTo>
                  <a:lnTo>
                    <a:pt x="52893" y="120000"/>
                  </a:lnTo>
                  <a:lnTo>
                    <a:pt x="49165" y="120000"/>
                  </a:lnTo>
                  <a:lnTo>
                    <a:pt x="45203" y="120000"/>
                  </a:lnTo>
                  <a:lnTo>
                    <a:pt x="41708" y="119552"/>
                  </a:lnTo>
                  <a:lnTo>
                    <a:pt x="38446" y="119104"/>
                  </a:lnTo>
                  <a:lnTo>
                    <a:pt x="35184" y="117985"/>
                  </a:lnTo>
                  <a:lnTo>
                    <a:pt x="32155" y="117089"/>
                  </a:lnTo>
                  <a:lnTo>
                    <a:pt x="29359" y="115970"/>
                  </a:lnTo>
                  <a:lnTo>
                    <a:pt x="27029" y="114402"/>
                  </a:lnTo>
                  <a:lnTo>
                    <a:pt x="24466" y="112835"/>
                  </a:lnTo>
                  <a:lnTo>
                    <a:pt x="22368" y="111268"/>
                  </a:lnTo>
                  <a:lnTo>
                    <a:pt x="20271" y="109253"/>
                  </a:lnTo>
                  <a:lnTo>
                    <a:pt x="16543" y="105223"/>
                  </a:lnTo>
                  <a:lnTo>
                    <a:pt x="13747" y="100970"/>
                  </a:lnTo>
                  <a:lnTo>
                    <a:pt x="11184" y="96268"/>
                  </a:lnTo>
                  <a:lnTo>
                    <a:pt x="9087" y="91567"/>
                  </a:lnTo>
                  <a:lnTo>
                    <a:pt x="7223" y="86865"/>
                  </a:lnTo>
                  <a:lnTo>
                    <a:pt x="5825" y="81940"/>
                  </a:lnTo>
                  <a:lnTo>
                    <a:pt x="3495" y="72761"/>
                  </a:lnTo>
                  <a:lnTo>
                    <a:pt x="1864" y="65373"/>
                  </a:lnTo>
                  <a:lnTo>
                    <a:pt x="1864" y="65373"/>
                  </a:lnTo>
                  <a:lnTo>
                    <a:pt x="932" y="59104"/>
                  </a:lnTo>
                  <a:lnTo>
                    <a:pt x="233" y="53507"/>
                  </a:lnTo>
                  <a:lnTo>
                    <a:pt x="0" y="47910"/>
                  </a:lnTo>
                  <a:lnTo>
                    <a:pt x="233" y="42761"/>
                  </a:lnTo>
                  <a:lnTo>
                    <a:pt x="932" y="38059"/>
                  </a:lnTo>
                  <a:lnTo>
                    <a:pt x="1864" y="33358"/>
                  </a:lnTo>
                  <a:lnTo>
                    <a:pt x="3495" y="29328"/>
                  </a:lnTo>
                  <a:lnTo>
                    <a:pt x="5825" y="25522"/>
                  </a:lnTo>
                  <a:lnTo>
                    <a:pt x="8155" y="21940"/>
                  </a:lnTo>
                  <a:lnTo>
                    <a:pt x="11417" y="18805"/>
                  </a:lnTo>
                  <a:lnTo>
                    <a:pt x="14679" y="15895"/>
                  </a:lnTo>
                  <a:lnTo>
                    <a:pt x="18640" y="13208"/>
                  </a:lnTo>
                  <a:lnTo>
                    <a:pt x="23067" y="10746"/>
                  </a:lnTo>
                  <a:lnTo>
                    <a:pt x="27961" y="8507"/>
                  </a:lnTo>
                  <a:lnTo>
                    <a:pt x="33553" y="6492"/>
                  </a:lnTo>
                  <a:lnTo>
                    <a:pt x="39378" y="4925"/>
                  </a:lnTo>
                  <a:lnTo>
                    <a:pt x="39378" y="4925"/>
                  </a:lnTo>
                  <a:lnTo>
                    <a:pt x="41009" y="4477"/>
                  </a:lnTo>
                  <a:lnTo>
                    <a:pt x="46601" y="3134"/>
                  </a:lnTo>
                  <a:lnTo>
                    <a:pt x="50796" y="2238"/>
                  </a:lnTo>
                  <a:lnTo>
                    <a:pt x="56155" y="1343"/>
                  </a:lnTo>
                  <a:lnTo>
                    <a:pt x="63145" y="671"/>
                  </a:lnTo>
                  <a:lnTo>
                    <a:pt x="71533" y="0"/>
                  </a:lnTo>
                  <a:lnTo>
                    <a:pt x="71533" y="0"/>
                  </a:lnTo>
                  <a:close/>
                </a:path>
              </a:pathLst>
            </a:custGeom>
            <a:solidFill>
              <a:srgbClr val="E8E3D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1" name="Google Shape;791;p26"/>
            <p:cNvSpPr/>
            <p:nvPr/>
          </p:nvSpPr>
          <p:spPr>
            <a:xfrm>
              <a:off x="1963" y="2899"/>
              <a:ext cx="533" cy="552"/>
            </a:xfrm>
            <a:custGeom>
              <a:rect b="b" l="l" r="r" t="t"/>
              <a:pathLst>
                <a:path extrusionOk="0" h="120000" w="120000">
                  <a:moveTo>
                    <a:pt x="2026" y="66956"/>
                  </a:moveTo>
                  <a:lnTo>
                    <a:pt x="2026" y="66956"/>
                  </a:lnTo>
                  <a:lnTo>
                    <a:pt x="3602" y="74347"/>
                  </a:lnTo>
                  <a:lnTo>
                    <a:pt x="5628" y="81304"/>
                  </a:lnTo>
                  <a:lnTo>
                    <a:pt x="7879" y="88260"/>
                  </a:lnTo>
                  <a:lnTo>
                    <a:pt x="9005" y="91521"/>
                  </a:lnTo>
                  <a:lnTo>
                    <a:pt x="10356" y="94782"/>
                  </a:lnTo>
                  <a:lnTo>
                    <a:pt x="10356" y="94782"/>
                  </a:lnTo>
                  <a:lnTo>
                    <a:pt x="12157" y="98478"/>
                  </a:lnTo>
                  <a:lnTo>
                    <a:pt x="14409" y="101739"/>
                  </a:lnTo>
                  <a:lnTo>
                    <a:pt x="16660" y="104782"/>
                  </a:lnTo>
                  <a:lnTo>
                    <a:pt x="18686" y="107608"/>
                  </a:lnTo>
                  <a:lnTo>
                    <a:pt x="21613" y="110000"/>
                  </a:lnTo>
                  <a:lnTo>
                    <a:pt x="24540" y="112173"/>
                  </a:lnTo>
                  <a:lnTo>
                    <a:pt x="27242" y="113913"/>
                  </a:lnTo>
                  <a:lnTo>
                    <a:pt x="30393" y="115434"/>
                  </a:lnTo>
                  <a:lnTo>
                    <a:pt x="33545" y="116956"/>
                  </a:lnTo>
                  <a:lnTo>
                    <a:pt x="36923" y="118260"/>
                  </a:lnTo>
                  <a:lnTo>
                    <a:pt x="40525" y="118913"/>
                  </a:lnTo>
                  <a:lnTo>
                    <a:pt x="44127" y="119347"/>
                  </a:lnTo>
                  <a:lnTo>
                    <a:pt x="47954" y="120000"/>
                  </a:lnTo>
                  <a:lnTo>
                    <a:pt x="51782" y="120000"/>
                  </a:lnTo>
                  <a:lnTo>
                    <a:pt x="55834" y="119782"/>
                  </a:lnTo>
                  <a:lnTo>
                    <a:pt x="59662" y="119347"/>
                  </a:lnTo>
                  <a:lnTo>
                    <a:pt x="59662" y="119347"/>
                  </a:lnTo>
                  <a:lnTo>
                    <a:pt x="67992" y="118260"/>
                  </a:lnTo>
                  <a:lnTo>
                    <a:pt x="76322" y="116086"/>
                  </a:lnTo>
                  <a:lnTo>
                    <a:pt x="80375" y="114782"/>
                  </a:lnTo>
                  <a:lnTo>
                    <a:pt x="84202" y="113695"/>
                  </a:lnTo>
                  <a:lnTo>
                    <a:pt x="87804" y="112173"/>
                  </a:lnTo>
                  <a:lnTo>
                    <a:pt x="91632" y="110434"/>
                  </a:lnTo>
                  <a:lnTo>
                    <a:pt x="95009" y="108478"/>
                  </a:lnTo>
                  <a:lnTo>
                    <a:pt x="98611" y="106086"/>
                  </a:lnTo>
                  <a:lnTo>
                    <a:pt x="101988" y="103695"/>
                  </a:lnTo>
                  <a:lnTo>
                    <a:pt x="104915" y="101304"/>
                  </a:lnTo>
                  <a:lnTo>
                    <a:pt x="107617" y="98260"/>
                  </a:lnTo>
                  <a:lnTo>
                    <a:pt x="110093" y="95217"/>
                  </a:lnTo>
                  <a:lnTo>
                    <a:pt x="112795" y="91521"/>
                  </a:lnTo>
                  <a:lnTo>
                    <a:pt x="114596" y="87826"/>
                  </a:lnTo>
                  <a:lnTo>
                    <a:pt x="114596" y="87826"/>
                  </a:lnTo>
                  <a:lnTo>
                    <a:pt x="115947" y="84782"/>
                  </a:lnTo>
                  <a:lnTo>
                    <a:pt x="117073" y="81739"/>
                  </a:lnTo>
                  <a:lnTo>
                    <a:pt x="117973" y="78478"/>
                  </a:lnTo>
                  <a:lnTo>
                    <a:pt x="118649" y="75217"/>
                  </a:lnTo>
                  <a:lnTo>
                    <a:pt x="119549" y="67826"/>
                  </a:lnTo>
                  <a:lnTo>
                    <a:pt x="120000" y="60652"/>
                  </a:lnTo>
                  <a:lnTo>
                    <a:pt x="119549" y="53260"/>
                  </a:lnTo>
                  <a:lnTo>
                    <a:pt x="118424" y="45652"/>
                  </a:lnTo>
                  <a:lnTo>
                    <a:pt x="116848" y="38478"/>
                  </a:lnTo>
                  <a:lnTo>
                    <a:pt x="115497" y="35217"/>
                  </a:lnTo>
                  <a:lnTo>
                    <a:pt x="114371" y="31521"/>
                  </a:lnTo>
                  <a:lnTo>
                    <a:pt x="112795" y="28043"/>
                  </a:lnTo>
                  <a:lnTo>
                    <a:pt x="111219" y="24782"/>
                  </a:lnTo>
                  <a:lnTo>
                    <a:pt x="109193" y="21739"/>
                  </a:lnTo>
                  <a:lnTo>
                    <a:pt x="107392" y="18695"/>
                  </a:lnTo>
                  <a:lnTo>
                    <a:pt x="105140" y="15652"/>
                  </a:lnTo>
                  <a:lnTo>
                    <a:pt x="102889" y="13260"/>
                  </a:lnTo>
                  <a:lnTo>
                    <a:pt x="100412" y="10869"/>
                  </a:lnTo>
                  <a:lnTo>
                    <a:pt x="97711" y="8478"/>
                  </a:lnTo>
                  <a:lnTo>
                    <a:pt x="94784" y="6304"/>
                  </a:lnTo>
                  <a:lnTo>
                    <a:pt x="92082" y="4782"/>
                  </a:lnTo>
                  <a:lnTo>
                    <a:pt x="88930" y="3260"/>
                  </a:lnTo>
                  <a:lnTo>
                    <a:pt x="85328" y="1739"/>
                  </a:lnTo>
                  <a:lnTo>
                    <a:pt x="81951" y="869"/>
                  </a:lnTo>
                  <a:lnTo>
                    <a:pt x="78574" y="217"/>
                  </a:lnTo>
                  <a:lnTo>
                    <a:pt x="74746" y="0"/>
                  </a:lnTo>
                  <a:lnTo>
                    <a:pt x="70919" y="0"/>
                  </a:lnTo>
                  <a:lnTo>
                    <a:pt x="70919" y="0"/>
                  </a:lnTo>
                  <a:lnTo>
                    <a:pt x="62138" y="434"/>
                  </a:lnTo>
                  <a:lnTo>
                    <a:pt x="52682" y="1739"/>
                  </a:lnTo>
                  <a:lnTo>
                    <a:pt x="43001" y="3478"/>
                  </a:lnTo>
                  <a:lnTo>
                    <a:pt x="38273" y="4782"/>
                  </a:lnTo>
                  <a:lnTo>
                    <a:pt x="33545" y="6086"/>
                  </a:lnTo>
                  <a:lnTo>
                    <a:pt x="28818" y="7826"/>
                  </a:lnTo>
                  <a:lnTo>
                    <a:pt x="24540" y="9565"/>
                  </a:lnTo>
                  <a:lnTo>
                    <a:pt x="20262" y="11739"/>
                  </a:lnTo>
                  <a:lnTo>
                    <a:pt x="16660" y="14130"/>
                  </a:lnTo>
                  <a:lnTo>
                    <a:pt x="12833" y="16956"/>
                  </a:lnTo>
                  <a:lnTo>
                    <a:pt x="9681" y="20217"/>
                  </a:lnTo>
                  <a:lnTo>
                    <a:pt x="6754" y="23695"/>
                  </a:lnTo>
                  <a:lnTo>
                    <a:pt x="4727" y="27608"/>
                  </a:lnTo>
                  <a:lnTo>
                    <a:pt x="4727" y="27608"/>
                  </a:lnTo>
                  <a:lnTo>
                    <a:pt x="2701" y="32391"/>
                  </a:lnTo>
                  <a:lnTo>
                    <a:pt x="1125" y="37173"/>
                  </a:lnTo>
                  <a:lnTo>
                    <a:pt x="225" y="42173"/>
                  </a:lnTo>
                  <a:lnTo>
                    <a:pt x="0" y="46956"/>
                  </a:lnTo>
                  <a:lnTo>
                    <a:pt x="0" y="52173"/>
                  </a:lnTo>
                  <a:lnTo>
                    <a:pt x="675" y="56956"/>
                  </a:lnTo>
                  <a:lnTo>
                    <a:pt x="1125" y="62173"/>
                  </a:lnTo>
                  <a:lnTo>
                    <a:pt x="2026" y="66956"/>
                  </a:lnTo>
                  <a:lnTo>
                    <a:pt x="2026" y="66956"/>
                  </a:lnTo>
                  <a:close/>
                  <a:moveTo>
                    <a:pt x="11031" y="24565"/>
                  </a:moveTo>
                  <a:lnTo>
                    <a:pt x="11031" y="24565"/>
                  </a:lnTo>
                  <a:lnTo>
                    <a:pt x="13508" y="21739"/>
                  </a:lnTo>
                  <a:lnTo>
                    <a:pt x="16660" y="19130"/>
                  </a:lnTo>
                  <a:lnTo>
                    <a:pt x="19812" y="16521"/>
                  </a:lnTo>
                  <a:lnTo>
                    <a:pt x="23189" y="14565"/>
                  </a:lnTo>
                  <a:lnTo>
                    <a:pt x="26566" y="12608"/>
                  </a:lnTo>
                  <a:lnTo>
                    <a:pt x="30393" y="11086"/>
                  </a:lnTo>
                  <a:lnTo>
                    <a:pt x="34221" y="9565"/>
                  </a:lnTo>
                  <a:lnTo>
                    <a:pt x="38273" y="8478"/>
                  </a:lnTo>
                  <a:lnTo>
                    <a:pt x="46378" y="6304"/>
                  </a:lnTo>
                  <a:lnTo>
                    <a:pt x="54934" y="5000"/>
                  </a:lnTo>
                  <a:lnTo>
                    <a:pt x="63039" y="4130"/>
                  </a:lnTo>
                  <a:lnTo>
                    <a:pt x="70694" y="3478"/>
                  </a:lnTo>
                  <a:lnTo>
                    <a:pt x="70694" y="3478"/>
                  </a:lnTo>
                  <a:lnTo>
                    <a:pt x="74296" y="3478"/>
                  </a:lnTo>
                  <a:lnTo>
                    <a:pt x="77448" y="3913"/>
                  </a:lnTo>
                  <a:lnTo>
                    <a:pt x="80600" y="4130"/>
                  </a:lnTo>
                  <a:lnTo>
                    <a:pt x="83752" y="5000"/>
                  </a:lnTo>
                  <a:lnTo>
                    <a:pt x="86679" y="6086"/>
                  </a:lnTo>
                  <a:lnTo>
                    <a:pt x="89380" y="7608"/>
                  </a:lnTo>
                  <a:lnTo>
                    <a:pt x="92082" y="9130"/>
                  </a:lnTo>
                  <a:lnTo>
                    <a:pt x="94559" y="10652"/>
                  </a:lnTo>
                  <a:lnTo>
                    <a:pt x="97035" y="12608"/>
                  </a:lnTo>
                  <a:lnTo>
                    <a:pt x="99287" y="14565"/>
                  </a:lnTo>
                  <a:lnTo>
                    <a:pt x="101313" y="16956"/>
                  </a:lnTo>
                  <a:lnTo>
                    <a:pt x="103339" y="19347"/>
                  </a:lnTo>
                  <a:lnTo>
                    <a:pt x="105140" y="21739"/>
                  </a:lnTo>
                  <a:lnTo>
                    <a:pt x="106716" y="24565"/>
                  </a:lnTo>
                  <a:lnTo>
                    <a:pt x="109643" y="30217"/>
                  </a:lnTo>
                  <a:lnTo>
                    <a:pt x="112120" y="36304"/>
                  </a:lnTo>
                  <a:lnTo>
                    <a:pt x="113921" y="42608"/>
                  </a:lnTo>
                  <a:lnTo>
                    <a:pt x="115272" y="49130"/>
                  </a:lnTo>
                  <a:lnTo>
                    <a:pt x="115947" y="55434"/>
                  </a:lnTo>
                  <a:lnTo>
                    <a:pt x="116172" y="61739"/>
                  </a:lnTo>
                  <a:lnTo>
                    <a:pt x="115947" y="68260"/>
                  </a:lnTo>
                  <a:lnTo>
                    <a:pt x="115272" y="74347"/>
                  </a:lnTo>
                  <a:lnTo>
                    <a:pt x="113696" y="79782"/>
                  </a:lnTo>
                  <a:lnTo>
                    <a:pt x="113696" y="79782"/>
                  </a:lnTo>
                  <a:lnTo>
                    <a:pt x="112120" y="84347"/>
                  </a:lnTo>
                  <a:lnTo>
                    <a:pt x="110093" y="88260"/>
                  </a:lnTo>
                  <a:lnTo>
                    <a:pt x="107617" y="91739"/>
                  </a:lnTo>
                  <a:lnTo>
                    <a:pt x="105140" y="95434"/>
                  </a:lnTo>
                  <a:lnTo>
                    <a:pt x="102439" y="98478"/>
                  </a:lnTo>
                  <a:lnTo>
                    <a:pt x="98836" y="101304"/>
                  </a:lnTo>
                  <a:lnTo>
                    <a:pt x="95459" y="103913"/>
                  </a:lnTo>
                  <a:lnTo>
                    <a:pt x="91632" y="106086"/>
                  </a:lnTo>
                  <a:lnTo>
                    <a:pt x="87804" y="108260"/>
                  </a:lnTo>
                  <a:lnTo>
                    <a:pt x="83752" y="110000"/>
                  </a:lnTo>
                  <a:lnTo>
                    <a:pt x="79474" y="111521"/>
                  </a:lnTo>
                  <a:lnTo>
                    <a:pt x="75422" y="112826"/>
                  </a:lnTo>
                  <a:lnTo>
                    <a:pt x="70919" y="113913"/>
                  </a:lnTo>
                  <a:lnTo>
                    <a:pt x="66191" y="114782"/>
                  </a:lnTo>
                  <a:lnTo>
                    <a:pt x="61913" y="115434"/>
                  </a:lnTo>
                  <a:lnTo>
                    <a:pt x="57410" y="116086"/>
                  </a:lnTo>
                  <a:lnTo>
                    <a:pt x="57410" y="116086"/>
                  </a:lnTo>
                  <a:lnTo>
                    <a:pt x="52682" y="116304"/>
                  </a:lnTo>
                  <a:lnTo>
                    <a:pt x="47954" y="116304"/>
                  </a:lnTo>
                  <a:lnTo>
                    <a:pt x="43677" y="116086"/>
                  </a:lnTo>
                  <a:lnTo>
                    <a:pt x="38949" y="115217"/>
                  </a:lnTo>
                  <a:lnTo>
                    <a:pt x="34896" y="113913"/>
                  </a:lnTo>
                  <a:lnTo>
                    <a:pt x="30393" y="112391"/>
                  </a:lnTo>
                  <a:lnTo>
                    <a:pt x="26566" y="110000"/>
                  </a:lnTo>
                  <a:lnTo>
                    <a:pt x="23189" y="106956"/>
                  </a:lnTo>
                  <a:lnTo>
                    <a:pt x="23189" y="106956"/>
                  </a:lnTo>
                  <a:lnTo>
                    <a:pt x="20712" y="104565"/>
                  </a:lnTo>
                  <a:lnTo>
                    <a:pt x="18461" y="101739"/>
                  </a:lnTo>
                  <a:lnTo>
                    <a:pt x="16660" y="98913"/>
                  </a:lnTo>
                  <a:lnTo>
                    <a:pt x="14634" y="95869"/>
                  </a:lnTo>
                  <a:lnTo>
                    <a:pt x="13508" y="92826"/>
                  </a:lnTo>
                  <a:lnTo>
                    <a:pt x="11932" y="89347"/>
                  </a:lnTo>
                  <a:lnTo>
                    <a:pt x="9681" y="82826"/>
                  </a:lnTo>
                  <a:lnTo>
                    <a:pt x="9681" y="82826"/>
                  </a:lnTo>
                  <a:lnTo>
                    <a:pt x="7879" y="75652"/>
                  </a:lnTo>
                  <a:lnTo>
                    <a:pt x="5853" y="68478"/>
                  </a:lnTo>
                  <a:lnTo>
                    <a:pt x="4277" y="60869"/>
                  </a:lnTo>
                  <a:lnTo>
                    <a:pt x="4052" y="56956"/>
                  </a:lnTo>
                  <a:lnTo>
                    <a:pt x="3602" y="53043"/>
                  </a:lnTo>
                  <a:lnTo>
                    <a:pt x="3377" y="49130"/>
                  </a:lnTo>
                  <a:lnTo>
                    <a:pt x="3377" y="45434"/>
                  </a:lnTo>
                  <a:lnTo>
                    <a:pt x="4052" y="41739"/>
                  </a:lnTo>
                  <a:lnTo>
                    <a:pt x="4727" y="38043"/>
                  </a:lnTo>
                  <a:lnTo>
                    <a:pt x="5628" y="34565"/>
                  </a:lnTo>
                  <a:lnTo>
                    <a:pt x="6754" y="30869"/>
                  </a:lnTo>
                  <a:lnTo>
                    <a:pt x="8780" y="27826"/>
                  </a:lnTo>
                  <a:lnTo>
                    <a:pt x="11031" y="24565"/>
                  </a:lnTo>
                  <a:lnTo>
                    <a:pt x="11031" y="245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2" name="Google Shape;792;p26"/>
            <p:cNvSpPr/>
            <p:nvPr/>
          </p:nvSpPr>
          <p:spPr>
            <a:xfrm>
              <a:off x="1781" y="2872"/>
              <a:ext cx="913" cy="469"/>
            </a:xfrm>
            <a:custGeom>
              <a:rect b="b" l="l" r="r" t="t"/>
              <a:pathLst>
                <a:path extrusionOk="0" h="120000" w="120000">
                  <a:moveTo>
                    <a:pt x="93055" y="62430"/>
                  </a:moveTo>
                  <a:lnTo>
                    <a:pt x="93055" y="62430"/>
                  </a:lnTo>
                  <a:lnTo>
                    <a:pt x="86746" y="62942"/>
                  </a:lnTo>
                  <a:lnTo>
                    <a:pt x="83461" y="62430"/>
                  </a:lnTo>
                  <a:lnTo>
                    <a:pt x="80043" y="61918"/>
                  </a:lnTo>
                  <a:lnTo>
                    <a:pt x="76495" y="61151"/>
                  </a:lnTo>
                  <a:lnTo>
                    <a:pt x="73209" y="60127"/>
                  </a:lnTo>
                  <a:lnTo>
                    <a:pt x="70054" y="58592"/>
                  </a:lnTo>
                  <a:lnTo>
                    <a:pt x="67294" y="56545"/>
                  </a:lnTo>
                  <a:lnTo>
                    <a:pt x="67294" y="56545"/>
                  </a:lnTo>
                  <a:lnTo>
                    <a:pt x="66243" y="55266"/>
                  </a:lnTo>
                  <a:lnTo>
                    <a:pt x="65191" y="53987"/>
                  </a:lnTo>
                  <a:lnTo>
                    <a:pt x="64271" y="52196"/>
                  </a:lnTo>
                  <a:lnTo>
                    <a:pt x="63351" y="50149"/>
                  </a:lnTo>
                  <a:lnTo>
                    <a:pt x="61511" y="45287"/>
                  </a:lnTo>
                  <a:lnTo>
                    <a:pt x="59802" y="40426"/>
                  </a:lnTo>
                  <a:lnTo>
                    <a:pt x="56648" y="29424"/>
                  </a:lnTo>
                  <a:lnTo>
                    <a:pt x="55465" y="24051"/>
                  </a:lnTo>
                  <a:lnTo>
                    <a:pt x="54151" y="19701"/>
                  </a:lnTo>
                  <a:lnTo>
                    <a:pt x="54151" y="19701"/>
                  </a:lnTo>
                  <a:lnTo>
                    <a:pt x="54019" y="25842"/>
                  </a:lnTo>
                  <a:lnTo>
                    <a:pt x="53756" y="32238"/>
                  </a:lnTo>
                  <a:lnTo>
                    <a:pt x="53231" y="37867"/>
                  </a:lnTo>
                  <a:lnTo>
                    <a:pt x="52442" y="43496"/>
                  </a:lnTo>
                  <a:lnTo>
                    <a:pt x="51522" y="48614"/>
                  </a:lnTo>
                  <a:lnTo>
                    <a:pt x="50996" y="51172"/>
                  </a:lnTo>
                  <a:lnTo>
                    <a:pt x="50339" y="53219"/>
                  </a:lnTo>
                  <a:lnTo>
                    <a:pt x="49419" y="55266"/>
                  </a:lnTo>
                  <a:lnTo>
                    <a:pt x="48499" y="57057"/>
                  </a:lnTo>
                  <a:lnTo>
                    <a:pt x="47579" y="58848"/>
                  </a:lnTo>
                  <a:lnTo>
                    <a:pt x="46265" y="60383"/>
                  </a:lnTo>
                  <a:lnTo>
                    <a:pt x="46265" y="60383"/>
                  </a:lnTo>
                  <a:lnTo>
                    <a:pt x="42716" y="64989"/>
                  </a:lnTo>
                  <a:lnTo>
                    <a:pt x="40876" y="67547"/>
                  </a:lnTo>
                  <a:lnTo>
                    <a:pt x="38904" y="69594"/>
                  </a:lnTo>
                  <a:lnTo>
                    <a:pt x="36933" y="71897"/>
                  </a:lnTo>
                  <a:lnTo>
                    <a:pt x="34567" y="73176"/>
                  </a:lnTo>
                  <a:lnTo>
                    <a:pt x="31938" y="74712"/>
                  </a:lnTo>
                  <a:lnTo>
                    <a:pt x="29047" y="75479"/>
                  </a:lnTo>
                  <a:lnTo>
                    <a:pt x="29047" y="75479"/>
                  </a:lnTo>
                  <a:lnTo>
                    <a:pt x="27338" y="75735"/>
                  </a:lnTo>
                  <a:lnTo>
                    <a:pt x="26812" y="75991"/>
                  </a:lnTo>
                  <a:lnTo>
                    <a:pt x="26286" y="76503"/>
                  </a:lnTo>
                  <a:lnTo>
                    <a:pt x="25761" y="77270"/>
                  </a:lnTo>
                  <a:lnTo>
                    <a:pt x="25498" y="77782"/>
                  </a:lnTo>
                  <a:lnTo>
                    <a:pt x="25366" y="79317"/>
                  </a:lnTo>
                  <a:lnTo>
                    <a:pt x="25104" y="80597"/>
                  </a:lnTo>
                  <a:lnTo>
                    <a:pt x="25104" y="80597"/>
                  </a:lnTo>
                  <a:lnTo>
                    <a:pt x="24841" y="84179"/>
                  </a:lnTo>
                  <a:lnTo>
                    <a:pt x="24315" y="87761"/>
                  </a:lnTo>
                  <a:lnTo>
                    <a:pt x="23526" y="91343"/>
                  </a:lnTo>
                  <a:lnTo>
                    <a:pt x="22738" y="94925"/>
                  </a:lnTo>
                  <a:lnTo>
                    <a:pt x="21818" y="98251"/>
                  </a:lnTo>
                  <a:lnTo>
                    <a:pt x="20766" y="101066"/>
                  </a:lnTo>
                  <a:lnTo>
                    <a:pt x="18400" y="106695"/>
                  </a:lnTo>
                  <a:lnTo>
                    <a:pt x="16035" y="111812"/>
                  </a:lnTo>
                  <a:lnTo>
                    <a:pt x="13406" y="115650"/>
                  </a:lnTo>
                  <a:lnTo>
                    <a:pt x="11171" y="118208"/>
                  </a:lnTo>
                  <a:lnTo>
                    <a:pt x="10251" y="119232"/>
                  </a:lnTo>
                  <a:lnTo>
                    <a:pt x="9331" y="119744"/>
                  </a:lnTo>
                  <a:lnTo>
                    <a:pt x="9331" y="119744"/>
                  </a:lnTo>
                  <a:lnTo>
                    <a:pt x="8148" y="120000"/>
                  </a:lnTo>
                  <a:lnTo>
                    <a:pt x="6834" y="120000"/>
                  </a:lnTo>
                  <a:lnTo>
                    <a:pt x="5520" y="119232"/>
                  </a:lnTo>
                  <a:lnTo>
                    <a:pt x="4468" y="118464"/>
                  </a:lnTo>
                  <a:lnTo>
                    <a:pt x="3285" y="117185"/>
                  </a:lnTo>
                  <a:lnTo>
                    <a:pt x="2365" y="115394"/>
                  </a:lnTo>
                  <a:lnTo>
                    <a:pt x="1445" y="113091"/>
                  </a:lnTo>
                  <a:lnTo>
                    <a:pt x="920" y="111044"/>
                  </a:lnTo>
                  <a:lnTo>
                    <a:pt x="394" y="108486"/>
                  </a:lnTo>
                  <a:lnTo>
                    <a:pt x="262" y="105671"/>
                  </a:lnTo>
                  <a:lnTo>
                    <a:pt x="0" y="102857"/>
                  </a:lnTo>
                  <a:lnTo>
                    <a:pt x="262" y="100042"/>
                  </a:lnTo>
                  <a:lnTo>
                    <a:pt x="657" y="97228"/>
                  </a:lnTo>
                  <a:lnTo>
                    <a:pt x="1182" y="93901"/>
                  </a:lnTo>
                  <a:lnTo>
                    <a:pt x="2102" y="91087"/>
                  </a:lnTo>
                  <a:lnTo>
                    <a:pt x="3154" y="88272"/>
                  </a:lnTo>
                  <a:lnTo>
                    <a:pt x="3154" y="88272"/>
                  </a:lnTo>
                  <a:lnTo>
                    <a:pt x="4074" y="86481"/>
                  </a:lnTo>
                  <a:lnTo>
                    <a:pt x="4994" y="84946"/>
                  </a:lnTo>
                  <a:lnTo>
                    <a:pt x="5914" y="83923"/>
                  </a:lnTo>
                  <a:lnTo>
                    <a:pt x="6966" y="82899"/>
                  </a:lnTo>
                  <a:lnTo>
                    <a:pt x="9331" y="81108"/>
                  </a:lnTo>
                  <a:lnTo>
                    <a:pt x="11960" y="79573"/>
                  </a:lnTo>
                  <a:lnTo>
                    <a:pt x="14852" y="78550"/>
                  </a:lnTo>
                  <a:lnTo>
                    <a:pt x="18006" y="77782"/>
                  </a:lnTo>
                  <a:lnTo>
                    <a:pt x="24972" y="75991"/>
                  </a:lnTo>
                  <a:lnTo>
                    <a:pt x="24972" y="75991"/>
                  </a:lnTo>
                  <a:lnTo>
                    <a:pt x="24841" y="70106"/>
                  </a:lnTo>
                  <a:lnTo>
                    <a:pt x="24972" y="63965"/>
                  </a:lnTo>
                  <a:lnTo>
                    <a:pt x="25366" y="57569"/>
                  </a:lnTo>
                  <a:lnTo>
                    <a:pt x="25892" y="50660"/>
                  </a:lnTo>
                  <a:lnTo>
                    <a:pt x="26812" y="44264"/>
                  </a:lnTo>
                  <a:lnTo>
                    <a:pt x="27864" y="38123"/>
                  </a:lnTo>
                  <a:lnTo>
                    <a:pt x="29047" y="32238"/>
                  </a:lnTo>
                  <a:lnTo>
                    <a:pt x="30492" y="26865"/>
                  </a:lnTo>
                  <a:lnTo>
                    <a:pt x="30492" y="26865"/>
                  </a:lnTo>
                  <a:lnTo>
                    <a:pt x="31018" y="25074"/>
                  </a:lnTo>
                  <a:lnTo>
                    <a:pt x="31807" y="22771"/>
                  </a:lnTo>
                  <a:lnTo>
                    <a:pt x="33647" y="19445"/>
                  </a:lnTo>
                  <a:lnTo>
                    <a:pt x="35750" y="15863"/>
                  </a:lnTo>
                  <a:lnTo>
                    <a:pt x="38378" y="12537"/>
                  </a:lnTo>
                  <a:lnTo>
                    <a:pt x="41139" y="9211"/>
                  </a:lnTo>
                  <a:lnTo>
                    <a:pt x="44424" y="6396"/>
                  </a:lnTo>
                  <a:lnTo>
                    <a:pt x="47710" y="4349"/>
                  </a:lnTo>
                  <a:lnTo>
                    <a:pt x="51259" y="2302"/>
                  </a:lnTo>
                  <a:lnTo>
                    <a:pt x="54676" y="767"/>
                  </a:lnTo>
                  <a:lnTo>
                    <a:pt x="58357" y="0"/>
                  </a:lnTo>
                  <a:lnTo>
                    <a:pt x="61905" y="0"/>
                  </a:lnTo>
                  <a:lnTo>
                    <a:pt x="65454" y="511"/>
                  </a:lnTo>
                  <a:lnTo>
                    <a:pt x="68871" y="1535"/>
                  </a:lnTo>
                  <a:lnTo>
                    <a:pt x="70449" y="2558"/>
                  </a:lnTo>
                  <a:lnTo>
                    <a:pt x="71894" y="3582"/>
                  </a:lnTo>
                  <a:lnTo>
                    <a:pt x="73603" y="4605"/>
                  </a:lnTo>
                  <a:lnTo>
                    <a:pt x="75049" y="6396"/>
                  </a:lnTo>
                  <a:lnTo>
                    <a:pt x="76363" y="8187"/>
                  </a:lnTo>
                  <a:lnTo>
                    <a:pt x="77677" y="9978"/>
                  </a:lnTo>
                  <a:lnTo>
                    <a:pt x="77677" y="9978"/>
                  </a:lnTo>
                  <a:lnTo>
                    <a:pt x="80043" y="14328"/>
                  </a:lnTo>
                  <a:lnTo>
                    <a:pt x="82146" y="18933"/>
                  </a:lnTo>
                  <a:lnTo>
                    <a:pt x="84249" y="23539"/>
                  </a:lnTo>
                  <a:lnTo>
                    <a:pt x="86089" y="28144"/>
                  </a:lnTo>
                  <a:lnTo>
                    <a:pt x="87535" y="33006"/>
                  </a:lnTo>
                  <a:lnTo>
                    <a:pt x="88849" y="37611"/>
                  </a:lnTo>
                  <a:lnTo>
                    <a:pt x="89769" y="41449"/>
                  </a:lnTo>
                  <a:lnTo>
                    <a:pt x="90427" y="45287"/>
                  </a:lnTo>
                  <a:lnTo>
                    <a:pt x="90427" y="45287"/>
                  </a:lnTo>
                  <a:lnTo>
                    <a:pt x="90952" y="50405"/>
                  </a:lnTo>
                  <a:lnTo>
                    <a:pt x="91741" y="54243"/>
                  </a:lnTo>
                  <a:lnTo>
                    <a:pt x="92267" y="58336"/>
                  </a:lnTo>
                  <a:lnTo>
                    <a:pt x="92792" y="63198"/>
                  </a:lnTo>
                  <a:lnTo>
                    <a:pt x="92792" y="63198"/>
                  </a:lnTo>
                  <a:lnTo>
                    <a:pt x="93713" y="61918"/>
                  </a:lnTo>
                  <a:lnTo>
                    <a:pt x="94895" y="60383"/>
                  </a:lnTo>
                  <a:lnTo>
                    <a:pt x="97261" y="58336"/>
                  </a:lnTo>
                  <a:lnTo>
                    <a:pt x="99759" y="56801"/>
                  </a:lnTo>
                  <a:lnTo>
                    <a:pt x="102519" y="55778"/>
                  </a:lnTo>
                  <a:lnTo>
                    <a:pt x="105279" y="55010"/>
                  </a:lnTo>
                  <a:lnTo>
                    <a:pt x="108170" y="55010"/>
                  </a:lnTo>
                  <a:lnTo>
                    <a:pt x="110930" y="55266"/>
                  </a:lnTo>
                  <a:lnTo>
                    <a:pt x="113691" y="55778"/>
                  </a:lnTo>
                  <a:lnTo>
                    <a:pt x="113691" y="55778"/>
                  </a:lnTo>
                  <a:lnTo>
                    <a:pt x="114479" y="56034"/>
                  </a:lnTo>
                  <a:lnTo>
                    <a:pt x="115399" y="56801"/>
                  </a:lnTo>
                  <a:lnTo>
                    <a:pt x="116056" y="57569"/>
                  </a:lnTo>
                  <a:lnTo>
                    <a:pt x="116845" y="58592"/>
                  </a:lnTo>
                  <a:lnTo>
                    <a:pt x="118291" y="61407"/>
                  </a:lnTo>
                  <a:lnTo>
                    <a:pt x="118817" y="62942"/>
                  </a:lnTo>
                  <a:lnTo>
                    <a:pt x="119211" y="64733"/>
                  </a:lnTo>
                  <a:lnTo>
                    <a:pt x="119605" y="66524"/>
                  </a:lnTo>
                  <a:lnTo>
                    <a:pt x="120000" y="68315"/>
                  </a:lnTo>
                  <a:lnTo>
                    <a:pt x="120000" y="70362"/>
                  </a:lnTo>
                  <a:lnTo>
                    <a:pt x="120000" y="72153"/>
                  </a:lnTo>
                  <a:lnTo>
                    <a:pt x="119737" y="74200"/>
                  </a:lnTo>
                  <a:lnTo>
                    <a:pt x="119474" y="75991"/>
                  </a:lnTo>
                  <a:lnTo>
                    <a:pt x="119079" y="78294"/>
                  </a:lnTo>
                  <a:lnTo>
                    <a:pt x="118159" y="80085"/>
                  </a:lnTo>
                  <a:lnTo>
                    <a:pt x="118159" y="80085"/>
                  </a:lnTo>
                  <a:lnTo>
                    <a:pt x="117371" y="82132"/>
                  </a:lnTo>
                  <a:lnTo>
                    <a:pt x="116319" y="83923"/>
                  </a:lnTo>
                  <a:lnTo>
                    <a:pt x="114874" y="85458"/>
                  </a:lnTo>
                  <a:lnTo>
                    <a:pt x="113428" y="86737"/>
                  </a:lnTo>
                  <a:lnTo>
                    <a:pt x="111719" y="87249"/>
                  </a:lnTo>
                  <a:lnTo>
                    <a:pt x="109879" y="87505"/>
                  </a:lnTo>
                  <a:lnTo>
                    <a:pt x="108039" y="87505"/>
                  </a:lnTo>
                  <a:lnTo>
                    <a:pt x="106067" y="86737"/>
                  </a:lnTo>
                  <a:lnTo>
                    <a:pt x="103964" y="85714"/>
                  </a:lnTo>
                  <a:lnTo>
                    <a:pt x="102124" y="83923"/>
                  </a:lnTo>
                  <a:lnTo>
                    <a:pt x="100153" y="82132"/>
                  </a:lnTo>
                  <a:lnTo>
                    <a:pt x="98313" y="79317"/>
                  </a:lnTo>
                  <a:lnTo>
                    <a:pt x="96736" y="75991"/>
                  </a:lnTo>
                  <a:lnTo>
                    <a:pt x="95027" y="72409"/>
                  </a:lnTo>
                  <a:lnTo>
                    <a:pt x="93713" y="68315"/>
                  </a:lnTo>
                  <a:lnTo>
                    <a:pt x="92530" y="63710"/>
                  </a:lnTo>
                  <a:lnTo>
                    <a:pt x="93055" y="62430"/>
                  </a:lnTo>
                  <a:close/>
                </a:path>
              </a:pathLst>
            </a:custGeom>
            <a:solidFill>
              <a:srgbClr val="970F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3" name="Google Shape;793;p26"/>
            <p:cNvSpPr/>
            <p:nvPr/>
          </p:nvSpPr>
          <p:spPr>
            <a:xfrm>
              <a:off x="1781" y="2872"/>
              <a:ext cx="913" cy="469"/>
            </a:xfrm>
            <a:custGeom>
              <a:rect b="b" l="l" r="r" t="t"/>
              <a:pathLst>
                <a:path extrusionOk="0" h="120000" w="120000">
                  <a:moveTo>
                    <a:pt x="93055" y="62430"/>
                  </a:moveTo>
                  <a:lnTo>
                    <a:pt x="93055" y="62430"/>
                  </a:lnTo>
                  <a:lnTo>
                    <a:pt x="86746" y="62942"/>
                  </a:lnTo>
                  <a:lnTo>
                    <a:pt x="83461" y="62430"/>
                  </a:lnTo>
                  <a:lnTo>
                    <a:pt x="80043" y="61918"/>
                  </a:lnTo>
                  <a:lnTo>
                    <a:pt x="76495" y="61151"/>
                  </a:lnTo>
                  <a:lnTo>
                    <a:pt x="73209" y="60127"/>
                  </a:lnTo>
                  <a:lnTo>
                    <a:pt x="70054" y="58592"/>
                  </a:lnTo>
                  <a:lnTo>
                    <a:pt x="67294" y="56545"/>
                  </a:lnTo>
                  <a:lnTo>
                    <a:pt x="67294" y="56545"/>
                  </a:lnTo>
                  <a:lnTo>
                    <a:pt x="66243" y="55266"/>
                  </a:lnTo>
                  <a:lnTo>
                    <a:pt x="65191" y="53987"/>
                  </a:lnTo>
                  <a:lnTo>
                    <a:pt x="64271" y="52196"/>
                  </a:lnTo>
                  <a:lnTo>
                    <a:pt x="63351" y="50149"/>
                  </a:lnTo>
                  <a:lnTo>
                    <a:pt x="61511" y="45287"/>
                  </a:lnTo>
                  <a:lnTo>
                    <a:pt x="59802" y="40426"/>
                  </a:lnTo>
                  <a:lnTo>
                    <a:pt x="56648" y="29424"/>
                  </a:lnTo>
                  <a:lnTo>
                    <a:pt x="55465" y="24051"/>
                  </a:lnTo>
                  <a:lnTo>
                    <a:pt x="54151" y="19701"/>
                  </a:lnTo>
                  <a:lnTo>
                    <a:pt x="54151" y="19701"/>
                  </a:lnTo>
                  <a:lnTo>
                    <a:pt x="54019" y="25842"/>
                  </a:lnTo>
                  <a:lnTo>
                    <a:pt x="53756" y="32238"/>
                  </a:lnTo>
                  <a:lnTo>
                    <a:pt x="53231" y="37867"/>
                  </a:lnTo>
                  <a:lnTo>
                    <a:pt x="52442" y="43496"/>
                  </a:lnTo>
                  <a:lnTo>
                    <a:pt x="51522" y="48614"/>
                  </a:lnTo>
                  <a:lnTo>
                    <a:pt x="50996" y="51172"/>
                  </a:lnTo>
                  <a:lnTo>
                    <a:pt x="50339" y="53219"/>
                  </a:lnTo>
                  <a:lnTo>
                    <a:pt x="49419" y="55266"/>
                  </a:lnTo>
                  <a:lnTo>
                    <a:pt x="48499" y="57057"/>
                  </a:lnTo>
                  <a:lnTo>
                    <a:pt x="47579" y="58848"/>
                  </a:lnTo>
                  <a:lnTo>
                    <a:pt x="46265" y="60383"/>
                  </a:lnTo>
                  <a:lnTo>
                    <a:pt x="46265" y="60383"/>
                  </a:lnTo>
                  <a:lnTo>
                    <a:pt x="42716" y="64989"/>
                  </a:lnTo>
                  <a:lnTo>
                    <a:pt x="40876" y="67547"/>
                  </a:lnTo>
                  <a:lnTo>
                    <a:pt x="38904" y="69594"/>
                  </a:lnTo>
                  <a:lnTo>
                    <a:pt x="36933" y="71897"/>
                  </a:lnTo>
                  <a:lnTo>
                    <a:pt x="34567" y="73176"/>
                  </a:lnTo>
                  <a:lnTo>
                    <a:pt x="31938" y="74712"/>
                  </a:lnTo>
                  <a:lnTo>
                    <a:pt x="29047" y="75479"/>
                  </a:lnTo>
                  <a:lnTo>
                    <a:pt x="29047" y="75479"/>
                  </a:lnTo>
                  <a:lnTo>
                    <a:pt x="27338" y="75735"/>
                  </a:lnTo>
                  <a:lnTo>
                    <a:pt x="26812" y="75991"/>
                  </a:lnTo>
                  <a:lnTo>
                    <a:pt x="26286" y="76503"/>
                  </a:lnTo>
                  <a:lnTo>
                    <a:pt x="25761" y="77270"/>
                  </a:lnTo>
                  <a:lnTo>
                    <a:pt x="25498" y="77782"/>
                  </a:lnTo>
                  <a:lnTo>
                    <a:pt x="25366" y="79317"/>
                  </a:lnTo>
                  <a:lnTo>
                    <a:pt x="25104" y="80597"/>
                  </a:lnTo>
                  <a:lnTo>
                    <a:pt x="25104" y="80597"/>
                  </a:lnTo>
                  <a:lnTo>
                    <a:pt x="24841" y="84179"/>
                  </a:lnTo>
                  <a:lnTo>
                    <a:pt x="24315" y="87761"/>
                  </a:lnTo>
                  <a:lnTo>
                    <a:pt x="23526" y="91343"/>
                  </a:lnTo>
                  <a:lnTo>
                    <a:pt x="22738" y="94925"/>
                  </a:lnTo>
                  <a:lnTo>
                    <a:pt x="21818" y="98251"/>
                  </a:lnTo>
                  <a:lnTo>
                    <a:pt x="20766" y="101066"/>
                  </a:lnTo>
                  <a:lnTo>
                    <a:pt x="18400" y="106695"/>
                  </a:lnTo>
                  <a:lnTo>
                    <a:pt x="16035" y="111812"/>
                  </a:lnTo>
                  <a:lnTo>
                    <a:pt x="13406" y="115650"/>
                  </a:lnTo>
                  <a:lnTo>
                    <a:pt x="11171" y="118208"/>
                  </a:lnTo>
                  <a:lnTo>
                    <a:pt x="10251" y="119232"/>
                  </a:lnTo>
                  <a:lnTo>
                    <a:pt x="9331" y="119744"/>
                  </a:lnTo>
                  <a:lnTo>
                    <a:pt x="9331" y="119744"/>
                  </a:lnTo>
                  <a:lnTo>
                    <a:pt x="8148" y="120000"/>
                  </a:lnTo>
                  <a:lnTo>
                    <a:pt x="6834" y="120000"/>
                  </a:lnTo>
                  <a:lnTo>
                    <a:pt x="5520" y="119232"/>
                  </a:lnTo>
                  <a:lnTo>
                    <a:pt x="4468" y="118464"/>
                  </a:lnTo>
                  <a:lnTo>
                    <a:pt x="3285" y="117185"/>
                  </a:lnTo>
                  <a:lnTo>
                    <a:pt x="2365" y="115394"/>
                  </a:lnTo>
                  <a:lnTo>
                    <a:pt x="1445" y="113091"/>
                  </a:lnTo>
                  <a:lnTo>
                    <a:pt x="920" y="111044"/>
                  </a:lnTo>
                  <a:lnTo>
                    <a:pt x="394" y="108486"/>
                  </a:lnTo>
                  <a:lnTo>
                    <a:pt x="262" y="105671"/>
                  </a:lnTo>
                  <a:lnTo>
                    <a:pt x="0" y="102857"/>
                  </a:lnTo>
                  <a:lnTo>
                    <a:pt x="262" y="100042"/>
                  </a:lnTo>
                  <a:lnTo>
                    <a:pt x="657" y="97228"/>
                  </a:lnTo>
                  <a:lnTo>
                    <a:pt x="1182" y="93901"/>
                  </a:lnTo>
                  <a:lnTo>
                    <a:pt x="2102" y="91087"/>
                  </a:lnTo>
                  <a:lnTo>
                    <a:pt x="3154" y="88272"/>
                  </a:lnTo>
                  <a:lnTo>
                    <a:pt x="3154" y="88272"/>
                  </a:lnTo>
                  <a:lnTo>
                    <a:pt x="4074" y="86481"/>
                  </a:lnTo>
                  <a:lnTo>
                    <a:pt x="4994" y="84946"/>
                  </a:lnTo>
                  <a:lnTo>
                    <a:pt x="5914" y="83923"/>
                  </a:lnTo>
                  <a:lnTo>
                    <a:pt x="6966" y="82899"/>
                  </a:lnTo>
                  <a:lnTo>
                    <a:pt x="9331" y="81108"/>
                  </a:lnTo>
                  <a:lnTo>
                    <a:pt x="11960" y="79573"/>
                  </a:lnTo>
                  <a:lnTo>
                    <a:pt x="14852" y="78550"/>
                  </a:lnTo>
                  <a:lnTo>
                    <a:pt x="18006" y="77782"/>
                  </a:lnTo>
                  <a:lnTo>
                    <a:pt x="24972" y="75991"/>
                  </a:lnTo>
                  <a:lnTo>
                    <a:pt x="24972" y="75991"/>
                  </a:lnTo>
                  <a:lnTo>
                    <a:pt x="24841" y="70106"/>
                  </a:lnTo>
                  <a:lnTo>
                    <a:pt x="24972" y="63965"/>
                  </a:lnTo>
                  <a:lnTo>
                    <a:pt x="25366" y="57569"/>
                  </a:lnTo>
                  <a:lnTo>
                    <a:pt x="25892" y="50660"/>
                  </a:lnTo>
                  <a:lnTo>
                    <a:pt x="26812" y="44264"/>
                  </a:lnTo>
                  <a:lnTo>
                    <a:pt x="27864" y="38123"/>
                  </a:lnTo>
                  <a:lnTo>
                    <a:pt x="29047" y="32238"/>
                  </a:lnTo>
                  <a:lnTo>
                    <a:pt x="30492" y="26865"/>
                  </a:lnTo>
                  <a:lnTo>
                    <a:pt x="30492" y="26865"/>
                  </a:lnTo>
                  <a:lnTo>
                    <a:pt x="31018" y="25074"/>
                  </a:lnTo>
                  <a:lnTo>
                    <a:pt x="31807" y="22771"/>
                  </a:lnTo>
                  <a:lnTo>
                    <a:pt x="33647" y="19445"/>
                  </a:lnTo>
                  <a:lnTo>
                    <a:pt x="35750" y="15863"/>
                  </a:lnTo>
                  <a:lnTo>
                    <a:pt x="38378" y="12537"/>
                  </a:lnTo>
                  <a:lnTo>
                    <a:pt x="41139" y="9211"/>
                  </a:lnTo>
                  <a:lnTo>
                    <a:pt x="44424" y="6396"/>
                  </a:lnTo>
                  <a:lnTo>
                    <a:pt x="47710" y="4349"/>
                  </a:lnTo>
                  <a:lnTo>
                    <a:pt x="51259" y="2302"/>
                  </a:lnTo>
                  <a:lnTo>
                    <a:pt x="54676" y="767"/>
                  </a:lnTo>
                  <a:lnTo>
                    <a:pt x="58357" y="0"/>
                  </a:lnTo>
                  <a:lnTo>
                    <a:pt x="61905" y="0"/>
                  </a:lnTo>
                  <a:lnTo>
                    <a:pt x="65454" y="511"/>
                  </a:lnTo>
                  <a:lnTo>
                    <a:pt x="68871" y="1535"/>
                  </a:lnTo>
                  <a:lnTo>
                    <a:pt x="70449" y="2558"/>
                  </a:lnTo>
                  <a:lnTo>
                    <a:pt x="71894" y="3582"/>
                  </a:lnTo>
                  <a:lnTo>
                    <a:pt x="73603" y="4605"/>
                  </a:lnTo>
                  <a:lnTo>
                    <a:pt x="75049" y="6396"/>
                  </a:lnTo>
                  <a:lnTo>
                    <a:pt x="76363" y="8187"/>
                  </a:lnTo>
                  <a:lnTo>
                    <a:pt x="77677" y="9978"/>
                  </a:lnTo>
                  <a:lnTo>
                    <a:pt x="77677" y="9978"/>
                  </a:lnTo>
                  <a:lnTo>
                    <a:pt x="80043" y="14328"/>
                  </a:lnTo>
                  <a:lnTo>
                    <a:pt x="82146" y="18933"/>
                  </a:lnTo>
                  <a:lnTo>
                    <a:pt x="84249" y="23539"/>
                  </a:lnTo>
                  <a:lnTo>
                    <a:pt x="86089" y="28144"/>
                  </a:lnTo>
                  <a:lnTo>
                    <a:pt x="87535" y="33006"/>
                  </a:lnTo>
                  <a:lnTo>
                    <a:pt x="88849" y="37611"/>
                  </a:lnTo>
                  <a:lnTo>
                    <a:pt x="89769" y="41449"/>
                  </a:lnTo>
                  <a:lnTo>
                    <a:pt x="90427" y="45287"/>
                  </a:lnTo>
                  <a:lnTo>
                    <a:pt x="90427" y="45287"/>
                  </a:lnTo>
                  <a:lnTo>
                    <a:pt x="90952" y="50405"/>
                  </a:lnTo>
                  <a:lnTo>
                    <a:pt x="91741" y="54243"/>
                  </a:lnTo>
                  <a:lnTo>
                    <a:pt x="92267" y="58336"/>
                  </a:lnTo>
                  <a:lnTo>
                    <a:pt x="92792" y="63198"/>
                  </a:lnTo>
                  <a:lnTo>
                    <a:pt x="92792" y="63198"/>
                  </a:lnTo>
                  <a:lnTo>
                    <a:pt x="93713" y="61918"/>
                  </a:lnTo>
                  <a:lnTo>
                    <a:pt x="94895" y="60383"/>
                  </a:lnTo>
                  <a:lnTo>
                    <a:pt x="97261" y="58336"/>
                  </a:lnTo>
                  <a:lnTo>
                    <a:pt x="99759" y="56801"/>
                  </a:lnTo>
                  <a:lnTo>
                    <a:pt x="102519" y="55778"/>
                  </a:lnTo>
                  <a:lnTo>
                    <a:pt x="105279" y="55010"/>
                  </a:lnTo>
                  <a:lnTo>
                    <a:pt x="108170" y="55010"/>
                  </a:lnTo>
                  <a:lnTo>
                    <a:pt x="110930" y="55266"/>
                  </a:lnTo>
                  <a:lnTo>
                    <a:pt x="113691" y="55778"/>
                  </a:lnTo>
                  <a:lnTo>
                    <a:pt x="113691" y="55778"/>
                  </a:lnTo>
                  <a:lnTo>
                    <a:pt x="114479" y="56034"/>
                  </a:lnTo>
                  <a:lnTo>
                    <a:pt x="115399" y="56801"/>
                  </a:lnTo>
                  <a:lnTo>
                    <a:pt x="116056" y="57569"/>
                  </a:lnTo>
                  <a:lnTo>
                    <a:pt x="116845" y="58592"/>
                  </a:lnTo>
                  <a:lnTo>
                    <a:pt x="118291" y="61407"/>
                  </a:lnTo>
                  <a:lnTo>
                    <a:pt x="118817" y="62942"/>
                  </a:lnTo>
                  <a:lnTo>
                    <a:pt x="119211" y="64733"/>
                  </a:lnTo>
                  <a:lnTo>
                    <a:pt x="119605" y="66524"/>
                  </a:lnTo>
                  <a:lnTo>
                    <a:pt x="120000" y="68315"/>
                  </a:lnTo>
                  <a:lnTo>
                    <a:pt x="120000" y="70362"/>
                  </a:lnTo>
                  <a:lnTo>
                    <a:pt x="120000" y="72153"/>
                  </a:lnTo>
                  <a:lnTo>
                    <a:pt x="119737" y="74200"/>
                  </a:lnTo>
                  <a:lnTo>
                    <a:pt x="119474" y="75991"/>
                  </a:lnTo>
                  <a:lnTo>
                    <a:pt x="119079" y="78294"/>
                  </a:lnTo>
                  <a:lnTo>
                    <a:pt x="118159" y="80085"/>
                  </a:lnTo>
                  <a:lnTo>
                    <a:pt x="118159" y="80085"/>
                  </a:lnTo>
                  <a:lnTo>
                    <a:pt x="117371" y="82132"/>
                  </a:lnTo>
                  <a:lnTo>
                    <a:pt x="116319" y="83923"/>
                  </a:lnTo>
                  <a:lnTo>
                    <a:pt x="114874" y="85458"/>
                  </a:lnTo>
                  <a:lnTo>
                    <a:pt x="113428" y="86737"/>
                  </a:lnTo>
                  <a:lnTo>
                    <a:pt x="111719" y="87249"/>
                  </a:lnTo>
                  <a:lnTo>
                    <a:pt x="109879" y="87505"/>
                  </a:lnTo>
                  <a:lnTo>
                    <a:pt x="108039" y="87505"/>
                  </a:lnTo>
                  <a:lnTo>
                    <a:pt x="106067" y="86737"/>
                  </a:lnTo>
                  <a:lnTo>
                    <a:pt x="103964" y="85714"/>
                  </a:lnTo>
                  <a:lnTo>
                    <a:pt x="102124" y="83923"/>
                  </a:lnTo>
                  <a:lnTo>
                    <a:pt x="100153" y="82132"/>
                  </a:lnTo>
                  <a:lnTo>
                    <a:pt x="98313" y="79317"/>
                  </a:lnTo>
                  <a:lnTo>
                    <a:pt x="96736" y="75991"/>
                  </a:lnTo>
                  <a:lnTo>
                    <a:pt x="95027" y="72409"/>
                  </a:lnTo>
                  <a:lnTo>
                    <a:pt x="93713" y="68315"/>
                  </a:lnTo>
                  <a:lnTo>
                    <a:pt x="92530" y="6371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4" name="Google Shape;794;p26"/>
            <p:cNvSpPr/>
            <p:nvPr/>
          </p:nvSpPr>
          <p:spPr>
            <a:xfrm>
              <a:off x="1774" y="2864"/>
              <a:ext cx="928" cy="485"/>
            </a:xfrm>
            <a:custGeom>
              <a:rect b="b" l="l" r="r" t="t"/>
              <a:pathLst>
                <a:path extrusionOk="0" h="120000" w="120000">
                  <a:moveTo>
                    <a:pt x="6336" y="119752"/>
                  </a:moveTo>
                  <a:lnTo>
                    <a:pt x="6336" y="119752"/>
                  </a:lnTo>
                  <a:lnTo>
                    <a:pt x="7758" y="120000"/>
                  </a:lnTo>
                  <a:lnTo>
                    <a:pt x="9051" y="120000"/>
                  </a:lnTo>
                  <a:lnTo>
                    <a:pt x="10344" y="119752"/>
                  </a:lnTo>
                  <a:lnTo>
                    <a:pt x="11637" y="119010"/>
                  </a:lnTo>
                  <a:lnTo>
                    <a:pt x="12672" y="118020"/>
                  </a:lnTo>
                  <a:lnTo>
                    <a:pt x="13965" y="116536"/>
                  </a:lnTo>
                  <a:lnTo>
                    <a:pt x="16163" y="113567"/>
                  </a:lnTo>
                  <a:lnTo>
                    <a:pt x="16163" y="113567"/>
                  </a:lnTo>
                  <a:lnTo>
                    <a:pt x="19008" y="108371"/>
                  </a:lnTo>
                  <a:lnTo>
                    <a:pt x="20431" y="105649"/>
                  </a:lnTo>
                  <a:lnTo>
                    <a:pt x="21724" y="102432"/>
                  </a:lnTo>
                  <a:lnTo>
                    <a:pt x="22758" y="99463"/>
                  </a:lnTo>
                  <a:lnTo>
                    <a:pt x="23922" y="96247"/>
                  </a:lnTo>
                  <a:lnTo>
                    <a:pt x="24827" y="92783"/>
                  </a:lnTo>
                  <a:lnTo>
                    <a:pt x="25474" y="89319"/>
                  </a:lnTo>
                  <a:lnTo>
                    <a:pt x="25474" y="89319"/>
                  </a:lnTo>
                  <a:lnTo>
                    <a:pt x="26250" y="85113"/>
                  </a:lnTo>
                  <a:lnTo>
                    <a:pt x="26508" y="80659"/>
                  </a:lnTo>
                  <a:lnTo>
                    <a:pt x="26508" y="80659"/>
                  </a:lnTo>
                  <a:lnTo>
                    <a:pt x="26896" y="79422"/>
                  </a:lnTo>
                  <a:lnTo>
                    <a:pt x="27284" y="78432"/>
                  </a:lnTo>
                  <a:lnTo>
                    <a:pt x="27672" y="77690"/>
                  </a:lnTo>
                  <a:lnTo>
                    <a:pt x="28318" y="77195"/>
                  </a:lnTo>
                  <a:lnTo>
                    <a:pt x="29612" y="76701"/>
                  </a:lnTo>
                  <a:lnTo>
                    <a:pt x="31034" y="76701"/>
                  </a:lnTo>
                  <a:lnTo>
                    <a:pt x="31034" y="76701"/>
                  </a:lnTo>
                  <a:lnTo>
                    <a:pt x="33232" y="75958"/>
                  </a:lnTo>
                  <a:lnTo>
                    <a:pt x="35431" y="74969"/>
                  </a:lnTo>
                  <a:lnTo>
                    <a:pt x="37370" y="73237"/>
                  </a:lnTo>
                  <a:lnTo>
                    <a:pt x="39439" y="71505"/>
                  </a:lnTo>
                  <a:lnTo>
                    <a:pt x="39439" y="71505"/>
                  </a:lnTo>
                  <a:lnTo>
                    <a:pt x="42801" y="68041"/>
                  </a:lnTo>
                  <a:lnTo>
                    <a:pt x="46293" y="63587"/>
                  </a:lnTo>
                  <a:lnTo>
                    <a:pt x="47974" y="61113"/>
                  </a:lnTo>
                  <a:lnTo>
                    <a:pt x="49525" y="58639"/>
                  </a:lnTo>
                  <a:lnTo>
                    <a:pt x="50689" y="55917"/>
                  </a:lnTo>
                  <a:lnTo>
                    <a:pt x="51853" y="52701"/>
                  </a:lnTo>
                  <a:lnTo>
                    <a:pt x="51853" y="52701"/>
                  </a:lnTo>
                  <a:lnTo>
                    <a:pt x="52500" y="49731"/>
                  </a:lnTo>
                  <a:lnTo>
                    <a:pt x="53275" y="47010"/>
                  </a:lnTo>
                  <a:lnTo>
                    <a:pt x="54181" y="41072"/>
                  </a:lnTo>
                  <a:lnTo>
                    <a:pt x="54698" y="34886"/>
                  </a:lnTo>
                  <a:lnTo>
                    <a:pt x="55086" y="28206"/>
                  </a:lnTo>
                  <a:lnTo>
                    <a:pt x="55086" y="28206"/>
                  </a:lnTo>
                  <a:lnTo>
                    <a:pt x="57025" y="36865"/>
                  </a:lnTo>
                  <a:lnTo>
                    <a:pt x="58318" y="41072"/>
                  </a:lnTo>
                  <a:lnTo>
                    <a:pt x="59612" y="45278"/>
                  </a:lnTo>
                  <a:lnTo>
                    <a:pt x="60905" y="48989"/>
                  </a:lnTo>
                  <a:lnTo>
                    <a:pt x="62327" y="52453"/>
                  </a:lnTo>
                  <a:lnTo>
                    <a:pt x="64137" y="55422"/>
                  </a:lnTo>
                  <a:lnTo>
                    <a:pt x="65043" y="56659"/>
                  </a:lnTo>
                  <a:lnTo>
                    <a:pt x="65948" y="57649"/>
                  </a:lnTo>
                  <a:lnTo>
                    <a:pt x="65948" y="57649"/>
                  </a:lnTo>
                  <a:lnTo>
                    <a:pt x="68793" y="60123"/>
                  </a:lnTo>
                  <a:lnTo>
                    <a:pt x="71896" y="61855"/>
                  </a:lnTo>
                  <a:lnTo>
                    <a:pt x="74870" y="63092"/>
                  </a:lnTo>
                  <a:lnTo>
                    <a:pt x="78103" y="64082"/>
                  </a:lnTo>
                  <a:lnTo>
                    <a:pt x="81465" y="64577"/>
                  </a:lnTo>
                  <a:lnTo>
                    <a:pt x="84698" y="64824"/>
                  </a:lnTo>
                  <a:lnTo>
                    <a:pt x="91163" y="64577"/>
                  </a:lnTo>
                  <a:lnTo>
                    <a:pt x="91163" y="64577"/>
                  </a:lnTo>
                  <a:lnTo>
                    <a:pt x="92198" y="68536"/>
                  </a:lnTo>
                  <a:lnTo>
                    <a:pt x="93491" y="72742"/>
                  </a:lnTo>
                  <a:lnTo>
                    <a:pt x="94913" y="76206"/>
                  </a:lnTo>
                  <a:lnTo>
                    <a:pt x="96724" y="79670"/>
                  </a:lnTo>
                  <a:lnTo>
                    <a:pt x="98534" y="82391"/>
                  </a:lnTo>
                  <a:lnTo>
                    <a:pt x="100732" y="84865"/>
                  </a:lnTo>
                  <a:lnTo>
                    <a:pt x="102931" y="86845"/>
                  </a:lnTo>
                  <a:lnTo>
                    <a:pt x="105258" y="88082"/>
                  </a:lnTo>
                  <a:lnTo>
                    <a:pt x="105258" y="88082"/>
                  </a:lnTo>
                  <a:lnTo>
                    <a:pt x="106810" y="88329"/>
                  </a:lnTo>
                  <a:lnTo>
                    <a:pt x="108620" y="88577"/>
                  </a:lnTo>
                  <a:lnTo>
                    <a:pt x="110431" y="88329"/>
                  </a:lnTo>
                  <a:lnTo>
                    <a:pt x="112112" y="88082"/>
                  </a:lnTo>
                  <a:lnTo>
                    <a:pt x="113922" y="86845"/>
                  </a:lnTo>
                  <a:lnTo>
                    <a:pt x="115344" y="85608"/>
                  </a:lnTo>
                  <a:lnTo>
                    <a:pt x="116767" y="83381"/>
                  </a:lnTo>
                  <a:lnTo>
                    <a:pt x="117801" y="81154"/>
                  </a:lnTo>
                  <a:lnTo>
                    <a:pt x="117801" y="81154"/>
                  </a:lnTo>
                  <a:lnTo>
                    <a:pt x="118965" y="77195"/>
                  </a:lnTo>
                  <a:lnTo>
                    <a:pt x="119482" y="75463"/>
                  </a:lnTo>
                  <a:lnTo>
                    <a:pt x="119870" y="73731"/>
                  </a:lnTo>
                  <a:lnTo>
                    <a:pt x="120000" y="71752"/>
                  </a:lnTo>
                  <a:lnTo>
                    <a:pt x="120000" y="69773"/>
                  </a:lnTo>
                  <a:lnTo>
                    <a:pt x="119870" y="67546"/>
                  </a:lnTo>
                  <a:lnTo>
                    <a:pt x="119612" y="65567"/>
                  </a:lnTo>
                  <a:lnTo>
                    <a:pt x="119612" y="65567"/>
                  </a:lnTo>
                  <a:lnTo>
                    <a:pt x="119353" y="63835"/>
                  </a:lnTo>
                  <a:lnTo>
                    <a:pt x="118706" y="62103"/>
                  </a:lnTo>
                  <a:lnTo>
                    <a:pt x="117543" y="58886"/>
                  </a:lnTo>
                  <a:lnTo>
                    <a:pt x="116767" y="57649"/>
                  </a:lnTo>
                  <a:lnTo>
                    <a:pt x="115991" y="56164"/>
                  </a:lnTo>
                  <a:lnTo>
                    <a:pt x="115086" y="55422"/>
                  </a:lnTo>
                  <a:lnTo>
                    <a:pt x="114310" y="54927"/>
                  </a:lnTo>
                  <a:lnTo>
                    <a:pt x="114310" y="54927"/>
                  </a:lnTo>
                  <a:lnTo>
                    <a:pt x="111724" y="53443"/>
                  </a:lnTo>
                  <a:lnTo>
                    <a:pt x="109008" y="52701"/>
                  </a:lnTo>
                  <a:lnTo>
                    <a:pt x="106293" y="52701"/>
                  </a:lnTo>
                  <a:lnTo>
                    <a:pt x="103448" y="53195"/>
                  </a:lnTo>
                  <a:lnTo>
                    <a:pt x="100474" y="53690"/>
                  </a:lnTo>
                  <a:lnTo>
                    <a:pt x="97887" y="55422"/>
                  </a:lnTo>
                  <a:lnTo>
                    <a:pt x="95301" y="57154"/>
                  </a:lnTo>
                  <a:lnTo>
                    <a:pt x="92974" y="59628"/>
                  </a:lnTo>
                  <a:lnTo>
                    <a:pt x="92974" y="59628"/>
                  </a:lnTo>
                  <a:lnTo>
                    <a:pt x="92068" y="52453"/>
                  </a:lnTo>
                  <a:lnTo>
                    <a:pt x="90775" y="45525"/>
                  </a:lnTo>
                  <a:lnTo>
                    <a:pt x="89353" y="38597"/>
                  </a:lnTo>
                  <a:lnTo>
                    <a:pt x="87543" y="32164"/>
                  </a:lnTo>
                  <a:lnTo>
                    <a:pt x="85344" y="25731"/>
                  </a:lnTo>
                  <a:lnTo>
                    <a:pt x="83017" y="20041"/>
                  </a:lnTo>
                  <a:lnTo>
                    <a:pt x="80560" y="14350"/>
                  </a:lnTo>
                  <a:lnTo>
                    <a:pt x="77456" y="9154"/>
                  </a:lnTo>
                  <a:lnTo>
                    <a:pt x="77456" y="9154"/>
                  </a:lnTo>
                  <a:lnTo>
                    <a:pt x="76163" y="7670"/>
                  </a:lnTo>
                  <a:lnTo>
                    <a:pt x="74870" y="6185"/>
                  </a:lnTo>
                  <a:lnTo>
                    <a:pt x="73706" y="4701"/>
                  </a:lnTo>
                  <a:lnTo>
                    <a:pt x="72155" y="3463"/>
                  </a:lnTo>
                  <a:lnTo>
                    <a:pt x="69310" y="1731"/>
                  </a:lnTo>
                  <a:lnTo>
                    <a:pt x="66465" y="742"/>
                  </a:lnTo>
                  <a:lnTo>
                    <a:pt x="63362" y="0"/>
                  </a:lnTo>
                  <a:lnTo>
                    <a:pt x="60258" y="0"/>
                  </a:lnTo>
                  <a:lnTo>
                    <a:pt x="57284" y="247"/>
                  </a:lnTo>
                  <a:lnTo>
                    <a:pt x="54310" y="989"/>
                  </a:lnTo>
                  <a:lnTo>
                    <a:pt x="54310" y="989"/>
                  </a:lnTo>
                  <a:lnTo>
                    <a:pt x="51336" y="1979"/>
                  </a:lnTo>
                  <a:lnTo>
                    <a:pt x="48362" y="3463"/>
                  </a:lnTo>
                  <a:lnTo>
                    <a:pt x="45517" y="5443"/>
                  </a:lnTo>
                  <a:lnTo>
                    <a:pt x="42672" y="7670"/>
                  </a:lnTo>
                  <a:lnTo>
                    <a:pt x="39698" y="9896"/>
                  </a:lnTo>
                  <a:lnTo>
                    <a:pt x="36982" y="13113"/>
                  </a:lnTo>
                  <a:lnTo>
                    <a:pt x="34655" y="16577"/>
                  </a:lnTo>
                  <a:lnTo>
                    <a:pt x="32456" y="20288"/>
                  </a:lnTo>
                  <a:lnTo>
                    <a:pt x="32456" y="20288"/>
                  </a:lnTo>
                  <a:lnTo>
                    <a:pt x="31293" y="23010"/>
                  </a:lnTo>
                  <a:lnTo>
                    <a:pt x="30387" y="25731"/>
                  </a:lnTo>
                  <a:lnTo>
                    <a:pt x="29224" y="28701"/>
                  </a:lnTo>
                  <a:lnTo>
                    <a:pt x="28318" y="31670"/>
                  </a:lnTo>
                  <a:lnTo>
                    <a:pt x="26896" y="38350"/>
                  </a:lnTo>
                  <a:lnTo>
                    <a:pt x="25862" y="45525"/>
                  </a:lnTo>
                  <a:lnTo>
                    <a:pt x="24956" y="52453"/>
                  </a:lnTo>
                  <a:lnTo>
                    <a:pt x="24439" y="59628"/>
                  </a:lnTo>
                  <a:lnTo>
                    <a:pt x="24181" y="66804"/>
                  </a:lnTo>
                  <a:lnTo>
                    <a:pt x="24439" y="73731"/>
                  </a:lnTo>
                  <a:lnTo>
                    <a:pt x="24439" y="73731"/>
                  </a:lnTo>
                  <a:lnTo>
                    <a:pt x="19913" y="74474"/>
                  </a:lnTo>
                  <a:lnTo>
                    <a:pt x="15387" y="75958"/>
                  </a:lnTo>
                  <a:lnTo>
                    <a:pt x="13060" y="76701"/>
                  </a:lnTo>
                  <a:lnTo>
                    <a:pt x="10862" y="77690"/>
                  </a:lnTo>
                  <a:lnTo>
                    <a:pt x="8663" y="78927"/>
                  </a:lnTo>
                  <a:lnTo>
                    <a:pt x="6724" y="80659"/>
                  </a:lnTo>
                  <a:lnTo>
                    <a:pt x="6724" y="80659"/>
                  </a:lnTo>
                  <a:lnTo>
                    <a:pt x="5301" y="82391"/>
                  </a:lnTo>
                  <a:lnTo>
                    <a:pt x="4008" y="84865"/>
                  </a:lnTo>
                  <a:lnTo>
                    <a:pt x="2715" y="87340"/>
                  </a:lnTo>
                  <a:lnTo>
                    <a:pt x="1681" y="90061"/>
                  </a:lnTo>
                  <a:lnTo>
                    <a:pt x="775" y="92783"/>
                  </a:lnTo>
                  <a:lnTo>
                    <a:pt x="258" y="96247"/>
                  </a:lnTo>
                  <a:lnTo>
                    <a:pt x="0" y="99463"/>
                  </a:lnTo>
                  <a:lnTo>
                    <a:pt x="0" y="102927"/>
                  </a:lnTo>
                  <a:lnTo>
                    <a:pt x="0" y="102927"/>
                  </a:lnTo>
                  <a:lnTo>
                    <a:pt x="258" y="105649"/>
                  </a:lnTo>
                  <a:lnTo>
                    <a:pt x="646" y="108371"/>
                  </a:lnTo>
                  <a:lnTo>
                    <a:pt x="1163" y="110845"/>
                  </a:lnTo>
                  <a:lnTo>
                    <a:pt x="1810" y="113072"/>
                  </a:lnTo>
                  <a:lnTo>
                    <a:pt x="2715" y="115298"/>
                  </a:lnTo>
                  <a:lnTo>
                    <a:pt x="3620" y="117278"/>
                  </a:lnTo>
                  <a:lnTo>
                    <a:pt x="4913" y="118762"/>
                  </a:lnTo>
                  <a:lnTo>
                    <a:pt x="6336" y="119752"/>
                  </a:lnTo>
                  <a:lnTo>
                    <a:pt x="6336" y="119752"/>
                  </a:lnTo>
                  <a:close/>
                  <a:moveTo>
                    <a:pt x="93362" y="64082"/>
                  </a:moveTo>
                  <a:lnTo>
                    <a:pt x="93362" y="64082"/>
                  </a:lnTo>
                  <a:lnTo>
                    <a:pt x="94396" y="62845"/>
                  </a:lnTo>
                  <a:lnTo>
                    <a:pt x="95689" y="61360"/>
                  </a:lnTo>
                  <a:lnTo>
                    <a:pt x="97112" y="60371"/>
                  </a:lnTo>
                  <a:lnTo>
                    <a:pt x="98405" y="59381"/>
                  </a:lnTo>
                  <a:lnTo>
                    <a:pt x="101120" y="57896"/>
                  </a:lnTo>
                  <a:lnTo>
                    <a:pt x="103965" y="57154"/>
                  </a:lnTo>
                  <a:lnTo>
                    <a:pt x="103965" y="57154"/>
                  </a:lnTo>
                  <a:lnTo>
                    <a:pt x="106163" y="57154"/>
                  </a:lnTo>
                  <a:lnTo>
                    <a:pt x="108620" y="56907"/>
                  </a:lnTo>
                  <a:lnTo>
                    <a:pt x="110948" y="57154"/>
                  </a:lnTo>
                  <a:lnTo>
                    <a:pt x="112112" y="57649"/>
                  </a:lnTo>
                  <a:lnTo>
                    <a:pt x="113146" y="58391"/>
                  </a:lnTo>
                  <a:lnTo>
                    <a:pt x="113146" y="58391"/>
                  </a:lnTo>
                  <a:lnTo>
                    <a:pt x="114051" y="58886"/>
                  </a:lnTo>
                  <a:lnTo>
                    <a:pt x="114956" y="60123"/>
                  </a:lnTo>
                  <a:lnTo>
                    <a:pt x="115732" y="61113"/>
                  </a:lnTo>
                  <a:lnTo>
                    <a:pt x="116379" y="62350"/>
                  </a:lnTo>
                  <a:lnTo>
                    <a:pt x="116767" y="64082"/>
                  </a:lnTo>
                  <a:lnTo>
                    <a:pt x="117284" y="65567"/>
                  </a:lnTo>
                  <a:lnTo>
                    <a:pt x="117543" y="67298"/>
                  </a:lnTo>
                  <a:lnTo>
                    <a:pt x="117672" y="69030"/>
                  </a:lnTo>
                  <a:lnTo>
                    <a:pt x="117801" y="70762"/>
                  </a:lnTo>
                  <a:lnTo>
                    <a:pt x="117672" y="72494"/>
                  </a:lnTo>
                  <a:lnTo>
                    <a:pt x="117543" y="74226"/>
                  </a:lnTo>
                  <a:lnTo>
                    <a:pt x="117155" y="75958"/>
                  </a:lnTo>
                  <a:lnTo>
                    <a:pt x="116767" y="77690"/>
                  </a:lnTo>
                  <a:lnTo>
                    <a:pt x="115991" y="78927"/>
                  </a:lnTo>
                  <a:lnTo>
                    <a:pt x="115344" y="80412"/>
                  </a:lnTo>
                  <a:lnTo>
                    <a:pt x="114568" y="81649"/>
                  </a:lnTo>
                  <a:lnTo>
                    <a:pt x="114568" y="81649"/>
                  </a:lnTo>
                  <a:lnTo>
                    <a:pt x="113017" y="83134"/>
                  </a:lnTo>
                  <a:lnTo>
                    <a:pt x="111594" y="84123"/>
                  </a:lnTo>
                  <a:lnTo>
                    <a:pt x="109913" y="84865"/>
                  </a:lnTo>
                  <a:lnTo>
                    <a:pt x="108232" y="84865"/>
                  </a:lnTo>
                  <a:lnTo>
                    <a:pt x="106810" y="84865"/>
                  </a:lnTo>
                  <a:lnTo>
                    <a:pt x="105258" y="84123"/>
                  </a:lnTo>
                  <a:lnTo>
                    <a:pt x="103836" y="83134"/>
                  </a:lnTo>
                  <a:lnTo>
                    <a:pt x="102284" y="81649"/>
                  </a:lnTo>
                  <a:lnTo>
                    <a:pt x="100862" y="80412"/>
                  </a:lnTo>
                  <a:lnTo>
                    <a:pt x="99439" y="78432"/>
                  </a:lnTo>
                  <a:lnTo>
                    <a:pt x="98146" y="76701"/>
                  </a:lnTo>
                  <a:lnTo>
                    <a:pt x="97112" y="74226"/>
                  </a:lnTo>
                  <a:lnTo>
                    <a:pt x="96077" y="71752"/>
                  </a:lnTo>
                  <a:lnTo>
                    <a:pt x="94913" y="69278"/>
                  </a:lnTo>
                  <a:lnTo>
                    <a:pt x="94008" y="66804"/>
                  </a:lnTo>
                  <a:lnTo>
                    <a:pt x="93362" y="64082"/>
                  </a:lnTo>
                  <a:lnTo>
                    <a:pt x="93362" y="64082"/>
                  </a:lnTo>
                  <a:close/>
                  <a:moveTo>
                    <a:pt x="26508" y="73731"/>
                  </a:moveTo>
                  <a:lnTo>
                    <a:pt x="26508" y="73731"/>
                  </a:lnTo>
                  <a:lnTo>
                    <a:pt x="26379" y="66309"/>
                  </a:lnTo>
                  <a:lnTo>
                    <a:pt x="26767" y="58639"/>
                  </a:lnTo>
                  <a:lnTo>
                    <a:pt x="27413" y="51463"/>
                  </a:lnTo>
                  <a:lnTo>
                    <a:pt x="28577" y="44041"/>
                  </a:lnTo>
                  <a:lnTo>
                    <a:pt x="28577" y="44041"/>
                  </a:lnTo>
                  <a:lnTo>
                    <a:pt x="29482" y="38350"/>
                  </a:lnTo>
                  <a:lnTo>
                    <a:pt x="30775" y="32659"/>
                  </a:lnTo>
                  <a:lnTo>
                    <a:pt x="31422" y="29938"/>
                  </a:lnTo>
                  <a:lnTo>
                    <a:pt x="32327" y="27216"/>
                  </a:lnTo>
                  <a:lnTo>
                    <a:pt x="33232" y="24742"/>
                  </a:lnTo>
                  <a:lnTo>
                    <a:pt x="34267" y="22515"/>
                  </a:lnTo>
                  <a:lnTo>
                    <a:pt x="34267" y="22515"/>
                  </a:lnTo>
                  <a:lnTo>
                    <a:pt x="36465" y="19051"/>
                  </a:lnTo>
                  <a:lnTo>
                    <a:pt x="38793" y="15835"/>
                  </a:lnTo>
                  <a:lnTo>
                    <a:pt x="41379" y="13113"/>
                  </a:lnTo>
                  <a:lnTo>
                    <a:pt x="43836" y="10886"/>
                  </a:lnTo>
                  <a:lnTo>
                    <a:pt x="46551" y="8907"/>
                  </a:lnTo>
                  <a:lnTo>
                    <a:pt x="49267" y="7175"/>
                  </a:lnTo>
                  <a:lnTo>
                    <a:pt x="51982" y="5938"/>
                  </a:lnTo>
                  <a:lnTo>
                    <a:pt x="54827" y="4701"/>
                  </a:lnTo>
                  <a:lnTo>
                    <a:pt x="54827" y="4701"/>
                  </a:lnTo>
                  <a:lnTo>
                    <a:pt x="57931" y="4206"/>
                  </a:lnTo>
                  <a:lnTo>
                    <a:pt x="61163" y="4206"/>
                  </a:lnTo>
                  <a:lnTo>
                    <a:pt x="64267" y="4206"/>
                  </a:lnTo>
                  <a:lnTo>
                    <a:pt x="67370" y="5195"/>
                  </a:lnTo>
                  <a:lnTo>
                    <a:pt x="70344" y="6927"/>
                  </a:lnTo>
                  <a:lnTo>
                    <a:pt x="71896" y="7917"/>
                  </a:lnTo>
                  <a:lnTo>
                    <a:pt x="73060" y="9154"/>
                  </a:lnTo>
                  <a:lnTo>
                    <a:pt x="74612" y="10639"/>
                  </a:lnTo>
                  <a:lnTo>
                    <a:pt x="75775" y="12371"/>
                  </a:lnTo>
                  <a:lnTo>
                    <a:pt x="77068" y="14103"/>
                  </a:lnTo>
                  <a:lnTo>
                    <a:pt x="78362" y="16082"/>
                  </a:lnTo>
                  <a:lnTo>
                    <a:pt x="78362" y="16082"/>
                  </a:lnTo>
                  <a:lnTo>
                    <a:pt x="80689" y="21030"/>
                  </a:lnTo>
                  <a:lnTo>
                    <a:pt x="82887" y="26226"/>
                  </a:lnTo>
                  <a:lnTo>
                    <a:pt x="84698" y="31422"/>
                  </a:lnTo>
                  <a:lnTo>
                    <a:pt x="86508" y="36618"/>
                  </a:lnTo>
                  <a:lnTo>
                    <a:pt x="87931" y="42309"/>
                  </a:lnTo>
                  <a:lnTo>
                    <a:pt x="88965" y="48247"/>
                  </a:lnTo>
                  <a:lnTo>
                    <a:pt x="90129" y="54185"/>
                  </a:lnTo>
                  <a:lnTo>
                    <a:pt x="90775" y="60618"/>
                  </a:lnTo>
                  <a:lnTo>
                    <a:pt x="90775" y="60618"/>
                  </a:lnTo>
                  <a:lnTo>
                    <a:pt x="85603" y="60618"/>
                  </a:lnTo>
                  <a:lnTo>
                    <a:pt x="80172" y="60123"/>
                  </a:lnTo>
                  <a:lnTo>
                    <a:pt x="80172" y="60123"/>
                  </a:lnTo>
                  <a:lnTo>
                    <a:pt x="76939" y="59381"/>
                  </a:lnTo>
                  <a:lnTo>
                    <a:pt x="73448" y="58391"/>
                  </a:lnTo>
                  <a:lnTo>
                    <a:pt x="71637" y="57649"/>
                  </a:lnTo>
                  <a:lnTo>
                    <a:pt x="70086" y="56907"/>
                  </a:lnTo>
                  <a:lnTo>
                    <a:pt x="68405" y="55917"/>
                  </a:lnTo>
                  <a:lnTo>
                    <a:pt x="66982" y="54185"/>
                  </a:lnTo>
                  <a:lnTo>
                    <a:pt x="66982" y="54185"/>
                  </a:lnTo>
                  <a:lnTo>
                    <a:pt x="65948" y="52701"/>
                  </a:lnTo>
                  <a:lnTo>
                    <a:pt x="65043" y="51463"/>
                  </a:lnTo>
                  <a:lnTo>
                    <a:pt x="62974" y="47505"/>
                  </a:lnTo>
                  <a:lnTo>
                    <a:pt x="61551" y="43051"/>
                  </a:lnTo>
                  <a:lnTo>
                    <a:pt x="60129" y="38597"/>
                  </a:lnTo>
                  <a:lnTo>
                    <a:pt x="57543" y="28948"/>
                  </a:lnTo>
                  <a:lnTo>
                    <a:pt x="56379" y="24494"/>
                  </a:lnTo>
                  <a:lnTo>
                    <a:pt x="55086" y="20041"/>
                  </a:lnTo>
                  <a:lnTo>
                    <a:pt x="55086" y="20041"/>
                  </a:lnTo>
                  <a:lnTo>
                    <a:pt x="54698" y="19546"/>
                  </a:lnTo>
                  <a:lnTo>
                    <a:pt x="54568" y="19298"/>
                  </a:lnTo>
                  <a:lnTo>
                    <a:pt x="53793" y="19051"/>
                  </a:lnTo>
                  <a:lnTo>
                    <a:pt x="53275" y="19546"/>
                  </a:lnTo>
                  <a:lnTo>
                    <a:pt x="53146" y="20288"/>
                  </a:lnTo>
                  <a:lnTo>
                    <a:pt x="53146" y="21030"/>
                  </a:lnTo>
                  <a:lnTo>
                    <a:pt x="53146" y="21030"/>
                  </a:lnTo>
                  <a:lnTo>
                    <a:pt x="52887" y="28948"/>
                  </a:lnTo>
                  <a:lnTo>
                    <a:pt x="52758" y="33154"/>
                  </a:lnTo>
                  <a:lnTo>
                    <a:pt x="52500" y="37113"/>
                  </a:lnTo>
                  <a:lnTo>
                    <a:pt x="51982" y="41072"/>
                  </a:lnTo>
                  <a:lnTo>
                    <a:pt x="51465" y="45278"/>
                  </a:lnTo>
                  <a:lnTo>
                    <a:pt x="50560" y="48742"/>
                  </a:lnTo>
                  <a:lnTo>
                    <a:pt x="49525" y="51958"/>
                  </a:lnTo>
                  <a:lnTo>
                    <a:pt x="49525" y="51958"/>
                  </a:lnTo>
                  <a:lnTo>
                    <a:pt x="48362" y="54432"/>
                  </a:lnTo>
                  <a:lnTo>
                    <a:pt x="47198" y="57154"/>
                  </a:lnTo>
                  <a:lnTo>
                    <a:pt x="45646" y="59381"/>
                  </a:lnTo>
                  <a:lnTo>
                    <a:pt x="44094" y="61855"/>
                  </a:lnTo>
                  <a:lnTo>
                    <a:pt x="40603" y="65567"/>
                  </a:lnTo>
                  <a:lnTo>
                    <a:pt x="37370" y="68536"/>
                  </a:lnTo>
                  <a:lnTo>
                    <a:pt x="37370" y="68536"/>
                  </a:lnTo>
                  <a:lnTo>
                    <a:pt x="35172" y="70268"/>
                  </a:lnTo>
                  <a:lnTo>
                    <a:pt x="33103" y="71505"/>
                  </a:lnTo>
                  <a:lnTo>
                    <a:pt x="30775" y="72494"/>
                  </a:lnTo>
                  <a:lnTo>
                    <a:pt x="28318" y="72742"/>
                  </a:lnTo>
                  <a:lnTo>
                    <a:pt x="28318" y="72742"/>
                  </a:lnTo>
                  <a:lnTo>
                    <a:pt x="27413" y="73237"/>
                  </a:lnTo>
                  <a:lnTo>
                    <a:pt x="26508" y="73731"/>
                  </a:lnTo>
                  <a:lnTo>
                    <a:pt x="26508" y="73731"/>
                  </a:lnTo>
                  <a:close/>
                  <a:moveTo>
                    <a:pt x="2198" y="105154"/>
                  </a:moveTo>
                  <a:lnTo>
                    <a:pt x="2198" y="105154"/>
                  </a:lnTo>
                  <a:lnTo>
                    <a:pt x="2068" y="101195"/>
                  </a:lnTo>
                  <a:lnTo>
                    <a:pt x="2198" y="97237"/>
                  </a:lnTo>
                  <a:lnTo>
                    <a:pt x="2715" y="93773"/>
                  </a:lnTo>
                  <a:lnTo>
                    <a:pt x="3620" y="91051"/>
                  </a:lnTo>
                  <a:lnTo>
                    <a:pt x="4784" y="88577"/>
                  </a:lnTo>
                  <a:lnTo>
                    <a:pt x="6206" y="86597"/>
                  </a:lnTo>
                  <a:lnTo>
                    <a:pt x="7629" y="84865"/>
                  </a:lnTo>
                  <a:lnTo>
                    <a:pt x="9439" y="83134"/>
                  </a:lnTo>
                  <a:lnTo>
                    <a:pt x="11250" y="82144"/>
                  </a:lnTo>
                  <a:lnTo>
                    <a:pt x="13189" y="81154"/>
                  </a:lnTo>
                  <a:lnTo>
                    <a:pt x="17327" y="79670"/>
                  </a:lnTo>
                  <a:lnTo>
                    <a:pt x="24827" y="77690"/>
                  </a:lnTo>
                  <a:lnTo>
                    <a:pt x="24827" y="77690"/>
                  </a:lnTo>
                  <a:lnTo>
                    <a:pt x="24439" y="81154"/>
                  </a:lnTo>
                  <a:lnTo>
                    <a:pt x="24051" y="84865"/>
                  </a:lnTo>
                  <a:lnTo>
                    <a:pt x="24051" y="84865"/>
                  </a:lnTo>
                  <a:lnTo>
                    <a:pt x="23534" y="88082"/>
                  </a:lnTo>
                  <a:lnTo>
                    <a:pt x="22758" y="91546"/>
                  </a:lnTo>
                  <a:lnTo>
                    <a:pt x="21853" y="94268"/>
                  </a:lnTo>
                  <a:lnTo>
                    <a:pt x="20948" y="97237"/>
                  </a:lnTo>
                  <a:lnTo>
                    <a:pt x="20948" y="97237"/>
                  </a:lnTo>
                  <a:lnTo>
                    <a:pt x="19008" y="102185"/>
                  </a:lnTo>
                  <a:lnTo>
                    <a:pt x="16810" y="106886"/>
                  </a:lnTo>
                  <a:lnTo>
                    <a:pt x="15517" y="109360"/>
                  </a:lnTo>
                  <a:lnTo>
                    <a:pt x="14353" y="111340"/>
                  </a:lnTo>
                  <a:lnTo>
                    <a:pt x="12801" y="113072"/>
                  </a:lnTo>
                  <a:lnTo>
                    <a:pt x="11379" y="114556"/>
                  </a:lnTo>
                  <a:lnTo>
                    <a:pt x="11379" y="114556"/>
                  </a:lnTo>
                  <a:lnTo>
                    <a:pt x="9956" y="115546"/>
                  </a:lnTo>
                  <a:lnTo>
                    <a:pt x="8534" y="116041"/>
                  </a:lnTo>
                  <a:lnTo>
                    <a:pt x="7112" y="115546"/>
                  </a:lnTo>
                  <a:lnTo>
                    <a:pt x="5689" y="114556"/>
                  </a:lnTo>
                  <a:lnTo>
                    <a:pt x="4525" y="112824"/>
                  </a:lnTo>
                  <a:lnTo>
                    <a:pt x="3491" y="110845"/>
                  </a:lnTo>
                  <a:lnTo>
                    <a:pt x="2715" y="108371"/>
                  </a:lnTo>
                  <a:lnTo>
                    <a:pt x="2198" y="105154"/>
                  </a:lnTo>
                  <a:lnTo>
                    <a:pt x="2198" y="1051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5" name="Google Shape;795;p26"/>
            <p:cNvSpPr/>
            <p:nvPr/>
          </p:nvSpPr>
          <p:spPr>
            <a:xfrm>
              <a:off x="2091" y="3222"/>
              <a:ext cx="310" cy="159"/>
            </a:xfrm>
            <a:custGeom>
              <a:rect b="b" l="l" r="r" t="t"/>
              <a:pathLst>
                <a:path extrusionOk="0" h="120000" w="120000">
                  <a:moveTo>
                    <a:pt x="118838" y="5283"/>
                  </a:moveTo>
                  <a:lnTo>
                    <a:pt x="118838" y="5283"/>
                  </a:lnTo>
                  <a:lnTo>
                    <a:pt x="120000" y="15849"/>
                  </a:lnTo>
                  <a:lnTo>
                    <a:pt x="120000" y="26415"/>
                  </a:lnTo>
                  <a:lnTo>
                    <a:pt x="119225" y="36981"/>
                  </a:lnTo>
                  <a:lnTo>
                    <a:pt x="118451" y="46792"/>
                  </a:lnTo>
                  <a:lnTo>
                    <a:pt x="116129" y="55849"/>
                  </a:lnTo>
                  <a:lnTo>
                    <a:pt x="113806" y="64150"/>
                  </a:lnTo>
                  <a:lnTo>
                    <a:pt x="111096" y="73207"/>
                  </a:lnTo>
                  <a:lnTo>
                    <a:pt x="108000" y="80000"/>
                  </a:lnTo>
                  <a:lnTo>
                    <a:pt x="104129" y="87547"/>
                  </a:lnTo>
                  <a:lnTo>
                    <a:pt x="100645" y="94339"/>
                  </a:lnTo>
                  <a:lnTo>
                    <a:pt x="95612" y="99622"/>
                  </a:lnTo>
                  <a:lnTo>
                    <a:pt x="91354" y="104150"/>
                  </a:lnTo>
                  <a:lnTo>
                    <a:pt x="86322" y="108679"/>
                  </a:lnTo>
                  <a:lnTo>
                    <a:pt x="80903" y="111698"/>
                  </a:lnTo>
                  <a:lnTo>
                    <a:pt x="75483" y="114716"/>
                  </a:lnTo>
                  <a:lnTo>
                    <a:pt x="70064" y="118490"/>
                  </a:lnTo>
                  <a:lnTo>
                    <a:pt x="64645" y="119245"/>
                  </a:lnTo>
                  <a:lnTo>
                    <a:pt x="59612" y="120000"/>
                  </a:lnTo>
                  <a:lnTo>
                    <a:pt x="54193" y="120000"/>
                  </a:lnTo>
                  <a:lnTo>
                    <a:pt x="48000" y="120000"/>
                  </a:lnTo>
                  <a:lnTo>
                    <a:pt x="42580" y="118490"/>
                  </a:lnTo>
                  <a:lnTo>
                    <a:pt x="37935" y="116226"/>
                  </a:lnTo>
                  <a:lnTo>
                    <a:pt x="32516" y="113962"/>
                  </a:lnTo>
                  <a:lnTo>
                    <a:pt x="27483" y="109433"/>
                  </a:lnTo>
                  <a:lnTo>
                    <a:pt x="22838" y="105660"/>
                  </a:lnTo>
                  <a:lnTo>
                    <a:pt x="18580" y="100377"/>
                  </a:lnTo>
                  <a:lnTo>
                    <a:pt x="13935" y="94339"/>
                  </a:lnTo>
                  <a:lnTo>
                    <a:pt x="10451" y="86792"/>
                  </a:lnTo>
                  <a:lnTo>
                    <a:pt x="6967" y="79245"/>
                  </a:lnTo>
                  <a:lnTo>
                    <a:pt x="4258" y="69433"/>
                  </a:lnTo>
                  <a:lnTo>
                    <a:pt x="1548" y="60377"/>
                  </a:lnTo>
                  <a:lnTo>
                    <a:pt x="0" y="49811"/>
                  </a:lnTo>
                  <a:lnTo>
                    <a:pt x="0" y="49811"/>
                  </a:lnTo>
                  <a:lnTo>
                    <a:pt x="0" y="47547"/>
                  </a:lnTo>
                  <a:lnTo>
                    <a:pt x="0" y="45283"/>
                  </a:lnTo>
                  <a:lnTo>
                    <a:pt x="1161" y="43773"/>
                  </a:lnTo>
                  <a:lnTo>
                    <a:pt x="2322" y="42264"/>
                  </a:lnTo>
                  <a:lnTo>
                    <a:pt x="3096" y="42264"/>
                  </a:lnTo>
                  <a:lnTo>
                    <a:pt x="4258" y="43773"/>
                  </a:lnTo>
                  <a:lnTo>
                    <a:pt x="5419" y="44528"/>
                  </a:lnTo>
                  <a:lnTo>
                    <a:pt x="5806" y="46792"/>
                  </a:lnTo>
                  <a:lnTo>
                    <a:pt x="5806" y="46792"/>
                  </a:lnTo>
                  <a:lnTo>
                    <a:pt x="7741" y="55849"/>
                  </a:lnTo>
                  <a:lnTo>
                    <a:pt x="9677" y="64150"/>
                  </a:lnTo>
                  <a:lnTo>
                    <a:pt x="12387" y="71698"/>
                  </a:lnTo>
                  <a:lnTo>
                    <a:pt x="15096" y="79245"/>
                  </a:lnTo>
                  <a:lnTo>
                    <a:pt x="18967" y="85283"/>
                  </a:lnTo>
                  <a:lnTo>
                    <a:pt x="22064" y="90566"/>
                  </a:lnTo>
                  <a:lnTo>
                    <a:pt x="26322" y="95094"/>
                  </a:lnTo>
                  <a:lnTo>
                    <a:pt x="30967" y="99622"/>
                  </a:lnTo>
                  <a:lnTo>
                    <a:pt x="35225" y="102641"/>
                  </a:lnTo>
                  <a:lnTo>
                    <a:pt x="39483" y="104150"/>
                  </a:lnTo>
                  <a:lnTo>
                    <a:pt x="44129" y="106415"/>
                  </a:lnTo>
                  <a:lnTo>
                    <a:pt x="49161" y="107924"/>
                  </a:lnTo>
                  <a:lnTo>
                    <a:pt x="54193" y="108679"/>
                  </a:lnTo>
                  <a:lnTo>
                    <a:pt x="58838" y="108679"/>
                  </a:lnTo>
                  <a:lnTo>
                    <a:pt x="69290" y="105660"/>
                  </a:lnTo>
                  <a:lnTo>
                    <a:pt x="73935" y="104150"/>
                  </a:lnTo>
                  <a:lnTo>
                    <a:pt x="78967" y="101132"/>
                  </a:lnTo>
                  <a:lnTo>
                    <a:pt x="83225" y="98113"/>
                  </a:lnTo>
                  <a:lnTo>
                    <a:pt x="87483" y="94339"/>
                  </a:lnTo>
                  <a:lnTo>
                    <a:pt x="91741" y="89811"/>
                  </a:lnTo>
                  <a:lnTo>
                    <a:pt x="95612" y="85283"/>
                  </a:lnTo>
                  <a:lnTo>
                    <a:pt x="99483" y="79245"/>
                  </a:lnTo>
                  <a:lnTo>
                    <a:pt x="102580" y="73962"/>
                  </a:lnTo>
                  <a:lnTo>
                    <a:pt x="106064" y="67924"/>
                  </a:lnTo>
                  <a:lnTo>
                    <a:pt x="108000" y="60377"/>
                  </a:lnTo>
                  <a:lnTo>
                    <a:pt x="110322" y="52830"/>
                  </a:lnTo>
                  <a:lnTo>
                    <a:pt x="111870" y="44528"/>
                  </a:lnTo>
                  <a:lnTo>
                    <a:pt x="113032" y="36226"/>
                  </a:lnTo>
                  <a:lnTo>
                    <a:pt x="113419" y="27924"/>
                  </a:lnTo>
                  <a:lnTo>
                    <a:pt x="113419" y="18113"/>
                  </a:lnTo>
                  <a:lnTo>
                    <a:pt x="113032" y="9056"/>
                  </a:lnTo>
                  <a:lnTo>
                    <a:pt x="113032" y="9056"/>
                  </a:lnTo>
                  <a:lnTo>
                    <a:pt x="113032" y="5283"/>
                  </a:lnTo>
                  <a:lnTo>
                    <a:pt x="113419" y="3773"/>
                  </a:lnTo>
                  <a:lnTo>
                    <a:pt x="113806" y="1509"/>
                  </a:lnTo>
                  <a:lnTo>
                    <a:pt x="114967" y="1509"/>
                  </a:lnTo>
                  <a:lnTo>
                    <a:pt x="116516" y="0"/>
                  </a:lnTo>
                  <a:lnTo>
                    <a:pt x="117677" y="1509"/>
                  </a:lnTo>
                  <a:lnTo>
                    <a:pt x="118451" y="2264"/>
                  </a:lnTo>
                  <a:lnTo>
                    <a:pt x="118838" y="5283"/>
                  </a:lnTo>
                  <a:lnTo>
                    <a:pt x="118838" y="52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6" name="Google Shape;796;p26"/>
            <p:cNvSpPr/>
            <p:nvPr/>
          </p:nvSpPr>
          <p:spPr>
            <a:xfrm>
              <a:off x="2376" y="3146"/>
              <a:ext cx="37" cy="40"/>
            </a:xfrm>
            <a:custGeom>
              <a:rect b="b" l="l" r="r" t="t"/>
              <a:pathLst>
                <a:path extrusionOk="0" h="120000" w="120000">
                  <a:moveTo>
                    <a:pt x="0" y="69000"/>
                  </a:moveTo>
                  <a:lnTo>
                    <a:pt x="0" y="69000"/>
                  </a:lnTo>
                  <a:lnTo>
                    <a:pt x="6486" y="90000"/>
                  </a:lnTo>
                  <a:lnTo>
                    <a:pt x="25945" y="108000"/>
                  </a:lnTo>
                  <a:lnTo>
                    <a:pt x="48648" y="120000"/>
                  </a:lnTo>
                  <a:lnTo>
                    <a:pt x="71351" y="120000"/>
                  </a:lnTo>
                  <a:lnTo>
                    <a:pt x="71351" y="120000"/>
                  </a:lnTo>
                  <a:lnTo>
                    <a:pt x="94054" y="111000"/>
                  </a:lnTo>
                  <a:lnTo>
                    <a:pt x="113513" y="96000"/>
                  </a:lnTo>
                  <a:lnTo>
                    <a:pt x="120000" y="75000"/>
                  </a:lnTo>
                  <a:lnTo>
                    <a:pt x="120000" y="48000"/>
                  </a:lnTo>
                  <a:lnTo>
                    <a:pt x="120000" y="48000"/>
                  </a:lnTo>
                  <a:lnTo>
                    <a:pt x="113513" y="27000"/>
                  </a:lnTo>
                  <a:lnTo>
                    <a:pt x="97297" y="12000"/>
                  </a:lnTo>
                  <a:lnTo>
                    <a:pt x="74594" y="0"/>
                  </a:lnTo>
                  <a:lnTo>
                    <a:pt x="61621" y="0"/>
                  </a:lnTo>
                  <a:lnTo>
                    <a:pt x="48648" y="0"/>
                  </a:lnTo>
                  <a:lnTo>
                    <a:pt x="48648" y="0"/>
                  </a:lnTo>
                  <a:lnTo>
                    <a:pt x="25945" y="6000"/>
                  </a:lnTo>
                  <a:lnTo>
                    <a:pt x="6486" y="24000"/>
                  </a:lnTo>
                  <a:lnTo>
                    <a:pt x="0" y="45000"/>
                  </a:lnTo>
                  <a:lnTo>
                    <a:pt x="0" y="69000"/>
                  </a:lnTo>
                  <a:lnTo>
                    <a:pt x="0" y="69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7" name="Google Shape;797;p26"/>
            <p:cNvSpPr/>
            <p:nvPr/>
          </p:nvSpPr>
          <p:spPr>
            <a:xfrm>
              <a:off x="2062" y="3192"/>
              <a:ext cx="40" cy="40"/>
            </a:xfrm>
            <a:custGeom>
              <a:rect b="b" l="l" r="r" t="t"/>
              <a:pathLst>
                <a:path extrusionOk="0" h="120000" w="120000">
                  <a:moveTo>
                    <a:pt x="0" y="69000"/>
                  </a:moveTo>
                  <a:lnTo>
                    <a:pt x="0" y="69000"/>
                  </a:lnTo>
                  <a:lnTo>
                    <a:pt x="9000" y="90000"/>
                  </a:lnTo>
                  <a:lnTo>
                    <a:pt x="24000" y="108000"/>
                  </a:lnTo>
                  <a:lnTo>
                    <a:pt x="45000" y="117000"/>
                  </a:lnTo>
                  <a:lnTo>
                    <a:pt x="69000" y="120000"/>
                  </a:lnTo>
                  <a:lnTo>
                    <a:pt x="69000" y="120000"/>
                  </a:lnTo>
                  <a:lnTo>
                    <a:pt x="90000" y="111000"/>
                  </a:lnTo>
                  <a:lnTo>
                    <a:pt x="111000" y="96000"/>
                  </a:lnTo>
                  <a:lnTo>
                    <a:pt x="120000" y="75000"/>
                  </a:lnTo>
                  <a:lnTo>
                    <a:pt x="120000" y="48000"/>
                  </a:lnTo>
                  <a:lnTo>
                    <a:pt x="120000" y="48000"/>
                  </a:lnTo>
                  <a:lnTo>
                    <a:pt x="111000" y="27000"/>
                  </a:lnTo>
                  <a:lnTo>
                    <a:pt x="96000" y="12000"/>
                  </a:lnTo>
                  <a:lnTo>
                    <a:pt x="75000" y="0"/>
                  </a:lnTo>
                  <a:lnTo>
                    <a:pt x="51000" y="0"/>
                  </a:lnTo>
                  <a:lnTo>
                    <a:pt x="51000" y="0"/>
                  </a:lnTo>
                  <a:lnTo>
                    <a:pt x="30000" y="6000"/>
                  </a:lnTo>
                  <a:lnTo>
                    <a:pt x="12000" y="24000"/>
                  </a:lnTo>
                  <a:lnTo>
                    <a:pt x="0" y="45000"/>
                  </a:lnTo>
                  <a:lnTo>
                    <a:pt x="0" y="69000"/>
                  </a:lnTo>
                  <a:lnTo>
                    <a:pt x="0" y="69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8" name="Google Shape;798;p26"/>
            <p:cNvSpPr/>
            <p:nvPr/>
          </p:nvSpPr>
          <p:spPr>
            <a:xfrm>
              <a:off x="2408" y="3185"/>
              <a:ext cx="56" cy="49"/>
            </a:xfrm>
            <a:custGeom>
              <a:rect b="b" l="l" r="r" t="t"/>
              <a:pathLst>
                <a:path extrusionOk="0" h="120000" w="120000">
                  <a:moveTo>
                    <a:pt x="0" y="71020"/>
                  </a:moveTo>
                  <a:lnTo>
                    <a:pt x="0" y="71020"/>
                  </a:lnTo>
                  <a:lnTo>
                    <a:pt x="2142" y="80816"/>
                  </a:lnTo>
                  <a:lnTo>
                    <a:pt x="8571" y="90612"/>
                  </a:lnTo>
                  <a:lnTo>
                    <a:pt x="14999" y="97959"/>
                  </a:lnTo>
                  <a:lnTo>
                    <a:pt x="23571" y="107755"/>
                  </a:lnTo>
                  <a:lnTo>
                    <a:pt x="32142" y="112653"/>
                  </a:lnTo>
                  <a:lnTo>
                    <a:pt x="44999" y="115102"/>
                  </a:lnTo>
                  <a:lnTo>
                    <a:pt x="53571" y="119999"/>
                  </a:lnTo>
                  <a:lnTo>
                    <a:pt x="64285" y="115102"/>
                  </a:lnTo>
                  <a:lnTo>
                    <a:pt x="64285" y="115102"/>
                  </a:lnTo>
                  <a:lnTo>
                    <a:pt x="77142" y="112653"/>
                  </a:lnTo>
                  <a:lnTo>
                    <a:pt x="89999" y="107755"/>
                  </a:lnTo>
                  <a:lnTo>
                    <a:pt x="98571" y="102857"/>
                  </a:lnTo>
                  <a:lnTo>
                    <a:pt x="107142" y="90612"/>
                  </a:lnTo>
                  <a:lnTo>
                    <a:pt x="113571" y="80816"/>
                  </a:lnTo>
                  <a:lnTo>
                    <a:pt x="115714" y="71020"/>
                  </a:lnTo>
                  <a:lnTo>
                    <a:pt x="119999" y="61224"/>
                  </a:lnTo>
                  <a:lnTo>
                    <a:pt x="115714" y="46530"/>
                  </a:lnTo>
                  <a:lnTo>
                    <a:pt x="115714" y="46530"/>
                  </a:lnTo>
                  <a:lnTo>
                    <a:pt x="115714" y="36734"/>
                  </a:lnTo>
                  <a:lnTo>
                    <a:pt x="109285" y="26938"/>
                  </a:lnTo>
                  <a:lnTo>
                    <a:pt x="104999" y="17142"/>
                  </a:lnTo>
                  <a:lnTo>
                    <a:pt x="94285" y="9795"/>
                  </a:lnTo>
                  <a:lnTo>
                    <a:pt x="83571" y="4897"/>
                  </a:lnTo>
                  <a:lnTo>
                    <a:pt x="75000" y="2448"/>
                  </a:lnTo>
                  <a:lnTo>
                    <a:pt x="62142" y="0"/>
                  </a:lnTo>
                  <a:lnTo>
                    <a:pt x="49285" y="2448"/>
                  </a:lnTo>
                  <a:lnTo>
                    <a:pt x="49285" y="2448"/>
                  </a:lnTo>
                  <a:lnTo>
                    <a:pt x="38571" y="4897"/>
                  </a:lnTo>
                  <a:lnTo>
                    <a:pt x="29999" y="9795"/>
                  </a:lnTo>
                  <a:lnTo>
                    <a:pt x="17142" y="17142"/>
                  </a:lnTo>
                  <a:lnTo>
                    <a:pt x="10714" y="26938"/>
                  </a:lnTo>
                  <a:lnTo>
                    <a:pt x="6428" y="36734"/>
                  </a:lnTo>
                  <a:lnTo>
                    <a:pt x="0" y="46530"/>
                  </a:lnTo>
                  <a:lnTo>
                    <a:pt x="0" y="56326"/>
                  </a:lnTo>
                  <a:lnTo>
                    <a:pt x="0" y="71020"/>
                  </a:lnTo>
                  <a:lnTo>
                    <a:pt x="0" y="71020"/>
                  </a:lnTo>
                  <a:close/>
                </a:path>
              </a:pathLst>
            </a:custGeom>
            <a:solidFill>
              <a:srgbClr val="F9C5B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9" name="Google Shape;799;p26"/>
            <p:cNvSpPr/>
            <p:nvPr/>
          </p:nvSpPr>
          <p:spPr>
            <a:xfrm>
              <a:off x="2014" y="3246"/>
              <a:ext cx="56" cy="48"/>
            </a:xfrm>
            <a:custGeom>
              <a:rect b="b" l="l" r="r" t="t"/>
              <a:pathLst>
                <a:path extrusionOk="0" h="120000" w="120000">
                  <a:moveTo>
                    <a:pt x="0" y="70000"/>
                  </a:moveTo>
                  <a:lnTo>
                    <a:pt x="0" y="70000"/>
                  </a:lnTo>
                  <a:lnTo>
                    <a:pt x="4285" y="80000"/>
                  </a:lnTo>
                  <a:lnTo>
                    <a:pt x="10714" y="90000"/>
                  </a:lnTo>
                  <a:lnTo>
                    <a:pt x="14999" y="102500"/>
                  </a:lnTo>
                  <a:lnTo>
                    <a:pt x="23571" y="107500"/>
                  </a:lnTo>
                  <a:lnTo>
                    <a:pt x="34285" y="112500"/>
                  </a:lnTo>
                  <a:lnTo>
                    <a:pt x="44999" y="115000"/>
                  </a:lnTo>
                  <a:lnTo>
                    <a:pt x="57857" y="120000"/>
                  </a:lnTo>
                  <a:lnTo>
                    <a:pt x="68571" y="120000"/>
                  </a:lnTo>
                  <a:lnTo>
                    <a:pt x="68571" y="120000"/>
                  </a:lnTo>
                  <a:lnTo>
                    <a:pt x="81428" y="115000"/>
                  </a:lnTo>
                  <a:lnTo>
                    <a:pt x="89999" y="107500"/>
                  </a:lnTo>
                  <a:lnTo>
                    <a:pt x="98571" y="102500"/>
                  </a:lnTo>
                  <a:lnTo>
                    <a:pt x="109285" y="90000"/>
                  </a:lnTo>
                  <a:lnTo>
                    <a:pt x="113571" y="80000"/>
                  </a:lnTo>
                  <a:lnTo>
                    <a:pt x="117857" y="70000"/>
                  </a:lnTo>
                  <a:lnTo>
                    <a:pt x="119999" y="60000"/>
                  </a:lnTo>
                  <a:lnTo>
                    <a:pt x="119999" y="50000"/>
                  </a:lnTo>
                  <a:lnTo>
                    <a:pt x="119999" y="50000"/>
                  </a:lnTo>
                  <a:lnTo>
                    <a:pt x="117857" y="35000"/>
                  </a:lnTo>
                  <a:lnTo>
                    <a:pt x="111428" y="25000"/>
                  </a:lnTo>
                  <a:lnTo>
                    <a:pt x="104999" y="17500"/>
                  </a:lnTo>
                  <a:lnTo>
                    <a:pt x="96428" y="10000"/>
                  </a:lnTo>
                  <a:lnTo>
                    <a:pt x="87857" y="2500"/>
                  </a:lnTo>
                  <a:lnTo>
                    <a:pt x="75000" y="0"/>
                  </a:lnTo>
                  <a:lnTo>
                    <a:pt x="64285" y="0"/>
                  </a:lnTo>
                  <a:lnTo>
                    <a:pt x="51428" y="0"/>
                  </a:lnTo>
                  <a:lnTo>
                    <a:pt x="51428" y="0"/>
                  </a:lnTo>
                  <a:lnTo>
                    <a:pt x="38571" y="2500"/>
                  </a:lnTo>
                  <a:lnTo>
                    <a:pt x="29999" y="10000"/>
                  </a:lnTo>
                  <a:lnTo>
                    <a:pt x="21428" y="17500"/>
                  </a:lnTo>
                  <a:lnTo>
                    <a:pt x="12857" y="25000"/>
                  </a:lnTo>
                  <a:lnTo>
                    <a:pt x="6428" y="35000"/>
                  </a:lnTo>
                  <a:lnTo>
                    <a:pt x="4285" y="45000"/>
                  </a:lnTo>
                  <a:lnTo>
                    <a:pt x="0" y="60000"/>
                  </a:lnTo>
                  <a:lnTo>
                    <a:pt x="0" y="70000"/>
                  </a:lnTo>
                  <a:lnTo>
                    <a:pt x="0" y="70000"/>
                  </a:lnTo>
                  <a:close/>
                </a:path>
              </a:pathLst>
            </a:custGeom>
            <a:solidFill>
              <a:srgbClr val="F9C5B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" name="Google Shape;800;p26"/>
            <p:cNvSpPr/>
            <p:nvPr/>
          </p:nvSpPr>
          <p:spPr>
            <a:xfrm>
              <a:off x="323" y="333"/>
              <a:ext cx="5083" cy="2398"/>
            </a:xfrm>
            <a:custGeom>
              <a:rect b="b" l="l" r="r" t="t"/>
              <a:pathLst>
                <a:path extrusionOk="0" h="120000" w="120000">
                  <a:moveTo>
                    <a:pt x="3069" y="7906"/>
                  </a:moveTo>
                  <a:lnTo>
                    <a:pt x="3069" y="7906"/>
                  </a:lnTo>
                  <a:lnTo>
                    <a:pt x="2903" y="8757"/>
                  </a:lnTo>
                  <a:lnTo>
                    <a:pt x="2738" y="9708"/>
                  </a:lnTo>
                  <a:lnTo>
                    <a:pt x="2408" y="11859"/>
                  </a:lnTo>
                  <a:lnTo>
                    <a:pt x="2124" y="14412"/>
                  </a:lnTo>
                  <a:lnTo>
                    <a:pt x="1817" y="17264"/>
                  </a:lnTo>
                  <a:lnTo>
                    <a:pt x="1558" y="20467"/>
                  </a:lnTo>
                  <a:lnTo>
                    <a:pt x="1298" y="23969"/>
                  </a:lnTo>
                  <a:lnTo>
                    <a:pt x="1038" y="27673"/>
                  </a:lnTo>
                  <a:lnTo>
                    <a:pt x="826" y="31576"/>
                  </a:lnTo>
                  <a:lnTo>
                    <a:pt x="637" y="35679"/>
                  </a:lnTo>
                  <a:lnTo>
                    <a:pt x="448" y="39933"/>
                  </a:lnTo>
                  <a:lnTo>
                    <a:pt x="306" y="44336"/>
                  </a:lnTo>
                  <a:lnTo>
                    <a:pt x="165" y="48790"/>
                  </a:lnTo>
                  <a:lnTo>
                    <a:pt x="70" y="53394"/>
                  </a:lnTo>
                  <a:lnTo>
                    <a:pt x="47" y="57948"/>
                  </a:lnTo>
                  <a:lnTo>
                    <a:pt x="0" y="62552"/>
                  </a:lnTo>
                  <a:lnTo>
                    <a:pt x="0" y="67155"/>
                  </a:lnTo>
                  <a:lnTo>
                    <a:pt x="47" y="71609"/>
                  </a:lnTo>
                  <a:lnTo>
                    <a:pt x="141" y="76113"/>
                  </a:lnTo>
                  <a:lnTo>
                    <a:pt x="283" y="80417"/>
                  </a:lnTo>
                  <a:lnTo>
                    <a:pt x="448" y="84620"/>
                  </a:lnTo>
                  <a:lnTo>
                    <a:pt x="637" y="88623"/>
                  </a:lnTo>
                  <a:lnTo>
                    <a:pt x="897" y="92376"/>
                  </a:lnTo>
                  <a:lnTo>
                    <a:pt x="1204" y="95929"/>
                  </a:lnTo>
                  <a:lnTo>
                    <a:pt x="1369" y="97581"/>
                  </a:lnTo>
                  <a:lnTo>
                    <a:pt x="1558" y="99232"/>
                  </a:lnTo>
                  <a:lnTo>
                    <a:pt x="1746" y="100733"/>
                  </a:lnTo>
                  <a:lnTo>
                    <a:pt x="1959" y="102235"/>
                  </a:lnTo>
                  <a:lnTo>
                    <a:pt x="2171" y="103586"/>
                  </a:lnTo>
                  <a:lnTo>
                    <a:pt x="2408" y="104887"/>
                  </a:lnTo>
                  <a:lnTo>
                    <a:pt x="2644" y="106138"/>
                  </a:lnTo>
                  <a:lnTo>
                    <a:pt x="2903" y="107189"/>
                  </a:lnTo>
                  <a:lnTo>
                    <a:pt x="3210" y="108240"/>
                  </a:lnTo>
                  <a:lnTo>
                    <a:pt x="3493" y="109140"/>
                  </a:lnTo>
                  <a:lnTo>
                    <a:pt x="3800" y="109941"/>
                  </a:lnTo>
                  <a:lnTo>
                    <a:pt x="4131" y="110642"/>
                  </a:lnTo>
                  <a:lnTo>
                    <a:pt x="4461" y="111242"/>
                  </a:lnTo>
                  <a:lnTo>
                    <a:pt x="4816" y="111693"/>
                  </a:lnTo>
                  <a:lnTo>
                    <a:pt x="5170" y="112043"/>
                  </a:lnTo>
                  <a:lnTo>
                    <a:pt x="5547" y="112243"/>
                  </a:lnTo>
                  <a:lnTo>
                    <a:pt x="5949" y="112393"/>
                  </a:lnTo>
                  <a:lnTo>
                    <a:pt x="6374" y="112343"/>
                  </a:lnTo>
                  <a:lnTo>
                    <a:pt x="6374" y="112343"/>
                  </a:lnTo>
                  <a:lnTo>
                    <a:pt x="7342" y="112193"/>
                  </a:lnTo>
                  <a:lnTo>
                    <a:pt x="8451" y="112193"/>
                  </a:lnTo>
                  <a:lnTo>
                    <a:pt x="9561" y="112243"/>
                  </a:lnTo>
                  <a:lnTo>
                    <a:pt x="10718" y="112493"/>
                  </a:lnTo>
                  <a:lnTo>
                    <a:pt x="11922" y="112743"/>
                  </a:lnTo>
                  <a:lnTo>
                    <a:pt x="13149" y="113094"/>
                  </a:lnTo>
                  <a:lnTo>
                    <a:pt x="15652" y="113894"/>
                  </a:lnTo>
                  <a:lnTo>
                    <a:pt x="18201" y="114795"/>
                  </a:lnTo>
                  <a:lnTo>
                    <a:pt x="20657" y="115546"/>
                  </a:lnTo>
                  <a:lnTo>
                    <a:pt x="21837" y="115846"/>
                  </a:lnTo>
                  <a:lnTo>
                    <a:pt x="22994" y="116096"/>
                  </a:lnTo>
                  <a:lnTo>
                    <a:pt x="24127" y="116246"/>
                  </a:lnTo>
                  <a:lnTo>
                    <a:pt x="25166" y="116296"/>
                  </a:lnTo>
                  <a:lnTo>
                    <a:pt x="25166" y="116296"/>
                  </a:lnTo>
                  <a:lnTo>
                    <a:pt x="27739" y="116447"/>
                  </a:lnTo>
                  <a:lnTo>
                    <a:pt x="30312" y="116747"/>
                  </a:lnTo>
                  <a:lnTo>
                    <a:pt x="35482" y="117297"/>
                  </a:lnTo>
                  <a:lnTo>
                    <a:pt x="40723" y="117848"/>
                  </a:lnTo>
                  <a:lnTo>
                    <a:pt x="43391" y="118148"/>
                  </a:lnTo>
                  <a:lnTo>
                    <a:pt x="46059" y="118248"/>
                  </a:lnTo>
                  <a:lnTo>
                    <a:pt x="46059" y="118248"/>
                  </a:lnTo>
                  <a:lnTo>
                    <a:pt x="51465" y="118398"/>
                  </a:lnTo>
                  <a:lnTo>
                    <a:pt x="56848" y="118498"/>
                  </a:lnTo>
                  <a:lnTo>
                    <a:pt x="67660" y="118498"/>
                  </a:lnTo>
                  <a:lnTo>
                    <a:pt x="78567" y="118548"/>
                  </a:lnTo>
                  <a:lnTo>
                    <a:pt x="84021" y="118598"/>
                  </a:lnTo>
                  <a:lnTo>
                    <a:pt x="89521" y="118748"/>
                  </a:lnTo>
                  <a:lnTo>
                    <a:pt x="89521" y="118748"/>
                  </a:lnTo>
                  <a:lnTo>
                    <a:pt x="90678" y="118849"/>
                  </a:lnTo>
                  <a:lnTo>
                    <a:pt x="92095" y="118949"/>
                  </a:lnTo>
                  <a:lnTo>
                    <a:pt x="95730" y="119299"/>
                  </a:lnTo>
                  <a:lnTo>
                    <a:pt x="100003" y="119749"/>
                  </a:lnTo>
                  <a:lnTo>
                    <a:pt x="102246" y="119899"/>
                  </a:lnTo>
                  <a:lnTo>
                    <a:pt x="104560" y="119949"/>
                  </a:lnTo>
                  <a:lnTo>
                    <a:pt x="106826" y="120000"/>
                  </a:lnTo>
                  <a:lnTo>
                    <a:pt x="109069" y="119899"/>
                  </a:lnTo>
                  <a:lnTo>
                    <a:pt x="111146" y="119649"/>
                  </a:lnTo>
                  <a:lnTo>
                    <a:pt x="112138" y="119549"/>
                  </a:lnTo>
                  <a:lnTo>
                    <a:pt x="113082" y="119299"/>
                  </a:lnTo>
                  <a:lnTo>
                    <a:pt x="113979" y="119049"/>
                  </a:lnTo>
                  <a:lnTo>
                    <a:pt x="114829" y="118748"/>
                  </a:lnTo>
                  <a:lnTo>
                    <a:pt x="115585" y="118398"/>
                  </a:lnTo>
                  <a:lnTo>
                    <a:pt x="116317" y="117998"/>
                  </a:lnTo>
                  <a:lnTo>
                    <a:pt x="116930" y="117497"/>
                  </a:lnTo>
                  <a:lnTo>
                    <a:pt x="117497" y="116997"/>
                  </a:lnTo>
                  <a:lnTo>
                    <a:pt x="117969" y="116447"/>
                  </a:lnTo>
                  <a:lnTo>
                    <a:pt x="118158" y="116096"/>
                  </a:lnTo>
                  <a:lnTo>
                    <a:pt x="118323" y="115846"/>
                  </a:lnTo>
                  <a:lnTo>
                    <a:pt x="118323" y="115846"/>
                  </a:lnTo>
                  <a:lnTo>
                    <a:pt x="118489" y="115396"/>
                  </a:lnTo>
                  <a:lnTo>
                    <a:pt x="118607" y="114795"/>
                  </a:lnTo>
                  <a:lnTo>
                    <a:pt x="118748" y="114095"/>
                  </a:lnTo>
                  <a:lnTo>
                    <a:pt x="118890" y="113094"/>
                  </a:lnTo>
                  <a:lnTo>
                    <a:pt x="119008" y="112043"/>
                  </a:lnTo>
                  <a:lnTo>
                    <a:pt x="119102" y="110892"/>
                  </a:lnTo>
                  <a:lnTo>
                    <a:pt x="119315" y="108090"/>
                  </a:lnTo>
                  <a:lnTo>
                    <a:pt x="119433" y="104937"/>
                  </a:lnTo>
                  <a:lnTo>
                    <a:pt x="119575" y="101384"/>
                  </a:lnTo>
                  <a:lnTo>
                    <a:pt x="119669" y="97581"/>
                  </a:lnTo>
                  <a:lnTo>
                    <a:pt x="119740" y="93678"/>
                  </a:lnTo>
                  <a:lnTo>
                    <a:pt x="119834" y="85721"/>
                  </a:lnTo>
                  <a:lnTo>
                    <a:pt x="119905" y="78115"/>
                  </a:lnTo>
                  <a:lnTo>
                    <a:pt x="119929" y="67005"/>
                  </a:lnTo>
                  <a:lnTo>
                    <a:pt x="119929" y="67005"/>
                  </a:lnTo>
                  <a:lnTo>
                    <a:pt x="119976" y="62351"/>
                  </a:lnTo>
                  <a:lnTo>
                    <a:pt x="120000" y="55296"/>
                  </a:lnTo>
                  <a:lnTo>
                    <a:pt x="120000" y="51192"/>
                  </a:lnTo>
                  <a:lnTo>
                    <a:pt x="120000" y="46788"/>
                  </a:lnTo>
                  <a:lnTo>
                    <a:pt x="119929" y="42185"/>
                  </a:lnTo>
                  <a:lnTo>
                    <a:pt x="119858" y="37581"/>
                  </a:lnTo>
                  <a:lnTo>
                    <a:pt x="119740" y="32977"/>
                  </a:lnTo>
                  <a:lnTo>
                    <a:pt x="119575" y="28423"/>
                  </a:lnTo>
                  <a:lnTo>
                    <a:pt x="119433" y="26321"/>
                  </a:lnTo>
                  <a:lnTo>
                    <a:pt x="119338" y="24220"/>
                  </a:lnTo>
                  <a:lnTo>
                    <a:pt x="119173" y="22218"/>
                  </a:lnTo>
                  <a:lnTo>
                    <a:pt x="119055" y="20316"/>
                  </a:lnTo>
                  <a:lnTo>
                    <a:pt x="118843" y="18515"/>
                  </a:lnTo>
                  <a:lnTo>
                    <a:pt x="118654" y="16814"/>
                  </a:lnTo>
                  <a:lnTo>
                    <a:pt x="118441" y="15312"/>
                  </a:lnTo>
                  <a:lnTo>
                    <a:pt x="118229" y="13961"/>
                  </a:lnTo>
                  <a:lnTo>
                    <a:pt x="117969" y="12710"/>
                  </a:lnTo>
                  <a:lnTo>
                    <a:pt x="117662" y="11659"/>
                  </a:lnTo>
                  <a:lnTo>
                    <a:pt x="117355" y="10809"/>
                  </a:lnTo>
                  <a:lnTo>
                    <a:pt x="117190" y="10458"/>
                  </a:lnTo>
                  <a:lnTo>
                    <a:pt x="117025" y="10208"/>
                  </a:lnTo>
                  <a:lnTo>
                    <a:pt x="117025" y="10208"/>
                  </a:lnTo>
                  <a:lnTo>
                    <a:pt x="116718" y="9658"/>
                  </a:lnTo>
                  <a:lnTo>
                    <a:pt x="116387" y="9207"/>
                  </a:lnTo>
                  <a:lnTo>
                    <a:pt x="115608" y="8407"/>
                  </a:lnTo>
                  <a:lnTo>
                    <a:pt x="114806" y="7606"/>
                  </a:lnTo>
                  <a:lnTo>
                    <a:pt x="113909" y="6905"/>
                  </a:lnTo>
                  <a:lnTo>
                    <a:pt x="112988" y="6355"/>
                  </a:lnTo>
                  <a:lnTo>
                    <a:pt x="111973" y="5854"/>
                  </a:lnTo>
                  <a:lnTo>
                    <a:pt x="110934" y="5454"/>
                  </a:lnTo>
                  <a:lnTo>
                    <a:pt x="109824" y="5104"/>
                  </a:lnTo>
                  <a:lnTo>
                    <a:pt x="108691" y="4804"/>
                  </a:lnTo>
                  <a:lnTo>
                    <a:pt x="107511" y="4553"/>
                  </a:lnTo>
                  <a:lnTo>
                    <a:pt x="106330" y="4403"/>
                  </a:lnTo>
                  <a:lnTo>
                    <a:pt x="105103" y="4353"/>
                  </a:lnTo>
                  <a:lnTo>
                    <a:pt x="103852" y="4253"/>
                  </a:lnTo>
                  <a:lnTo>
                    <a:pt x="102600" y="4253"/>
                  </a:lnTo>
                  <a:lnTo>
                    <a:pt x="100074" y="4353"/>
                  </a:lnTo>
                  <a:lnTo>
                    <a:pt x="97548" y="4553"/>
                  </a:lnTo>
                  <a:lnTo>
                    <a:pt x="95022" y="4904"/>
                  </a:lnTo>
                  <a:lnTo>
                    <a:pt x="90324" y="5604"/>
                  </a:lnTo>
                  <a:lnTo>
                    <a:pt x="86264" y="6205"/>
                  </a:lnTo>
                  <a:lnTo>
                    <a:pt x="84635" y="6405"/>
                  </a:lnTo>
                  <a:lnTo>
                    <a:pt x="83242" y="6505"/>
                  </a:lnTo>
                  <a:lnTo>
                    <a:pt x="83242" y="6505"/>
                  </a:lnTo>
                  <a:lnTo>
                    <a:pt x="70564" y="5804"/>
                  </a:lnTo>
                  <a:lnTo>
                    <a:pt x="58075" y="5104"/>
                  </a:lnTo>
                  <a:lnTo>
                    <a:pt x="45563" y="4353"/>
                  </a:lnTo>
                  <a:lnTo>
                    <a:pt x="32909" y="3703"/>
                  </a:lnTo>
                  <a:lnTo>
                    <a:pt x="32909" y="3703"/>
                  </a:lnTo>
                  <a:lnTo>
                    <a:pt x="31540" y="3402"/>
                  </a:lnTo>
                  <a:lnTo>
                    <a:pt x="29958" y="3102"/>
                  </a:lnTo>
                  <a:lnTo>
                    <a:pt x="26134" y="1951"/>
                  </a:lnTo>
                  <a:lnTo>
                    <a:pt x="24009" y="1401"/>
                  </a:lnTo>
                  <a:lnTo>
                    <a:pt x="21790" y="900"/>
                  </a:lnTo>
                  <a:lnTo>
                    <a:pt x="19500" y="450"/>
                  </a:lnTo>
                  <a:lnTo>
                    <a:pt x="17233" y="150"/>
                  </a:lnTo>
                  <a:lnTo>
                    <a:pt x="16124" y="0"/>
                  </a:lnTo>
                  <a:lnTo>
                    <a:pt x="14967" y="0"/>
                  </a:lnTo>
                  <a:lnTo>
                    <a:pt x="13881" y="0"/>
                  </a:lnTo>
                  <a:lnTo>
                    <a:pt x="12795" y="100"/>
                  </a:lnTo>
                  <a:lnTo>
                    <a:pt x="11709" y="200"/>
                  </a:lnTo>
                  <a:lnTo>
                    <a:pt x="10670" y="450"/>
                  </a:lnTo>
                  <a:lnTo>
                    <a:pt x="9702" y="700"/>
                  </a:lnTo>
                  <a:lnTo>
                    <a:pt x="8711" y="1100"/>
                  </a:lnTo>
                  <a:lnTo>
                    <a:pt x="7814" y="1551"/>
                  </a:lnTo>
                  <a:lnTo>
                    <a:pt x="6917" y="2151"/>
                  </a:lnTo>
                  <a:lnTo>
                    <a:pt x="6138" y="2802"/>
                  </a:lnTo>
                  <a:lnTo>
                    <a:pt x="5382" y="3552"/>
                  </a:lnTo>
                  <a:lnTo>
                    <a:pt x="5004" y="4003"/>
                  </a:lnTo>
                  <a:lnTo>
                    <a:pt x="4674" y="4453"/>
                  </a:lnTo>
                  <a:lnTo>
                    <a:pt x="4391" y="4954"/>
                  </a:lnTo>
                  <a:lnTo>
                    <a:pt x="4084" y="5504"/>
                  </a:lnTo>
                  <a:lnTo>
                    <a:pt x="3800" y="6105"/>
                  </a:lnTo>
                  <a:lnTo>
                    <a:pt x="3541" y="6655"/>
                  </a:lnTo>
                  <a:lnTo>
                    <a:pt x="3305" y="7256"/>
                  </a:lnTo>
                  <a:lnTo>
                    <a:pt x="3069" y="7906"/>
                  </a:lnTo>
                  <a:lnTo>
                    <a:pt x="3069" y="7906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1" name="Google Shape;801;p26"/>
            <p:cNvSpPr/>
            <p:nvPr/>
          </p:nvSpPr>
          <p:spPr>
            <a:xfrm>
              <a:off x="315" y="315"/>
              <a:ext cx="5098" cy="2433"/>
            </a:xfrm>
            <a:custGeom>
              <a:rect b="b" l="l" r="r" t="t"/>
              <a:pathLst>
                <a:path extrusionOk="0" h="120000" w="120000">
                  <a:moveTo>
                    <a:pt x="3130" y="7990"/>
                  </a:moveTo>
                  <a:lnTo>
                    <a:pt x="3130" y="7990"/>
                  </a:lnTo>
                  <a:lnTo>
                    <a:pt x="2895" y="9223"/>
                  </a:lnTo>
                  <a:lnTo>
                    <a:pt x="2683" y="10505"/>
                  </a:lnTo>
                  <a:lnTo>
                    <a:pt x="2471" y="11837"/>
                  </a:lnTo>
                  <a:lnTo>
                    <a:pt x="2306" y="13267"/>
                  </a:lnTo>
                  <a:lnTo>
                    <a:pt x="1930" y="16226"/>
                  </a:lnTo>
                  <a:lnTo>
                    <a:pt x="1647" y="19383"/>
                  </a:lnTo>
                  <a:lnTo>
                    <a:pt x="1388" y="22638"/>
                  </a:lnTo>
                  <a:lnTo>
                    <a:pt x="1176" y="25893"/>
                  </a:lnTo>
                  <a:lnTo>
                    <a:pt x="988" y="29198"/>
                  </a:lnTo>
                  <a:lnTo>
                    <a:pt x="823" y="32355"/>
                  </a:lnTo>
                  <a:lnTo>
                    <a:pt x="823" y="32355"/>
                  </a:lnTo>
                  <a:lnTo>
                    <a:pt x="588" y="36794"/>
                  </a:lnTo>
                  <a:lnTo>
                    <a:pt x="400" y="41282"/>
                  </a:lnTo>
                  <a:lnTo>
                    <a:pt x="258" y="45819"/>
                  </a:lnTo>
                  <a:lnTo>
                    <a:pt x="141" y="50456"/>
                  </a:lnTo>
                  <a:lnTo>
                    <a:pt x="70" y="54993"/>
                  </a:lnTo>
                  <a:lnTo>
                    <a:pt x="0" y="59580"/>
                  </a:lnTo>
                  <a:lnTo>
                    <a:pt x="0" y="64217"/>
                  </a:lnTo>
                  <a:lnTo>
                    <a:pt x="23" y="68754"/>
                  </a:lnTo>
                  <a:lnTo>
                    <a:pt x="23" y="68754"/>
                  </a:lnTo>
                  <a:lnTo>
                    <a:pt x="94" y="72946"/>
                  </a:lnTo>
                  <a:lnTo>
                    <a:pt x="164" y="77139"/>
                  </a:lnTo>
                  <a:lnTo>
                    <a:pt x="306" y="81282"/>
                  </a:lnTo>
                  <a:lnTo>
                    <a:pt x="494" y="85376"/>
                  </a:lnTo>
                  <a:lnTo>
                    <a:pt x="729" y="89469"/>
                  </a:lnTo>
                  <a:lnTo>
                    <a:pt x="988" y="93366"/>
                  </a:lnTo>
                  <a:lnTo>
                    <a:pt x="1176" y="95289"/>
                  </a:lnTo>
                  <a:lnTo>
                    <a:pt x="1341" y="97163"/>
                  </a:lnTo>
                  <a:lnTo>
                    <a:pt x="1577" y="99038"/>
                  </a:lnTo>
                  <a:lnTo>
                    <a:pt x="1812" y="100813"/>
                  </a:lnTo>
                  <a:lnTo>
                    <a:pt x="1812" y="100813"/>
                  </a:lnTo>
                  <a:lnTo>
                    <a:pt x="2047" y="102540"/>
                  </a:lnTo>
                  <a:lnTo>
                    <a:pt x="2306" y="104019"/>
                  </a:lnTo>
                  <a:lnTo>
                    <a:pt x="2565" y="105400"/>
                  </a:lnTo>
                  <a:lnTo>
                    <a:pt x="2848" y="106633"/>
                  </a:lnTo>
                  <a:lnTo>
                    <a:pt x="3154" y="107768"/>
                  </a:lnTo>
                  <a:lnTo>
                    <a:pt x="3483" y="108705"/>
                  </a:lnTo>
                  <a:lnTo>
                    <a:pt x="3766" y="109543"/>
                  </a:lnTo>
                  <a:lnTo>
                    <a:pt x="4142" y="110234"/>
                  </a:lnTo>
                  <a:lnTo>
                    <a:pt x="4472" y="110826"/>
                  </a:lnTo>
                  <a:lnTo>
                    <a:pt x="4825" y="111319"/>
                  </a:lnTo>
                  <a:lnTo>
                    <a:pt x="5178" y="111763"/>
                  </a:lnTo>
                  <a:lnTo>
                    <a:pt x="5555" y="112009"/>
                  </a:lnTo>
                  <a:lnTo>
                    <a:pt x="5955" y="112207"/>
                  </a:lnTo>
                  <a:lnTo>
                    <a:pt x="6331" y="112355"/>
                  </a:lnTo>
                  <a:lnTo>
                    <a:pt x="6732" y="112453"/>
                  </a:lnTo>
                  <a:lnTo>
                    <a:pt x="7132" y="112453"/>
                  </a:lnTo>
                  <a:lnTo>
                    <a:pt x="7132" y="112453"/>
                  </a:lnTo>
                  <a:lnTo>
                    <a:pt x="7908" y="112355"/>
                  </a:lnTo>
                  <a:lnTo>
                    <a:pt x="8709" y="112305"/>
                  </a:lnTo>
                  <a:lnTo>
                    <a:pt x="9462" y="112355"/>
                  </a:lnTo>
                  <a:lnTo>
                    <a:pt x="10239" y="112453"/>
                  </a:lnTo>
                  <a:lnTo>
                    <a:pt x="11792" y="112700"/>
                  </a:lnTo>
                  <a:lnTo>
                    <a:pt x="13369" y="113144"/>
                  </a:lnTo>
                  <a:lnTo>
                    <a:pt x="14899" y="113686"/>
                  </a:lnTo>
                  <a:lnTo>
                    <a:pt x="16453" y="114229"/>
                  </a:lnTo>
                  <a:lnTo>
                    <a:pt x="18007" y="114771"/>
                  </a:lnTo>
                  <a:lnTo>
                    <a:pt x="19584" y="115265"/>
                  </a:lnTo>
                  <a:lnTo>
                    <a:pt x="19584" y="115265"/>
                  </a:lnTo>
                  <a:lnTo>
                    <a:pt x="21255" y="115758"/>
                  </a:lnTo>
                  <a:lnTo>
                    <a:pt x="22950" y="116103"/>
                  </a:lnTo>
                  <a:lnTo>
                    <a:pt x="24621" y="116350"/>
                  </a:lnTo>
                  <a:lnTo>
                    <a:pt x="26339" y="116498"/>
                  </a:lnTo>
                  <a:lnTo>
                    <a:pt x="29729" y="116744"/>
                  </a:lnTo>
                  <a:lnTo>
                    <a:pt x="31424" y="116892"/>
                  </a:lnTo>
                  <a:lnTo>
                    <a:pt x="33142" y="117090"/>
                  </a:lnTo>
                  <a:lnTo>
                    <a:pt x="33142" y="117090"/>
                  </a:lnTo>
                  <a:lnTo>
                    <a:pt x="37002" y="117435"/>
                  </a:lnTo>
                  <a:lnTo>
                    <a:pt x="40886" y="117780"/>
                  </a:lnTo>
                  <a:lnTo>
                    <a:pt x="44770" y="118076"/>
                  </a:lnTo>
                  <a:lnTo>
                    <a:pt x="48677" y="118273"/>
                  </a:lnTo>
                  <a:lnTo>
                    <a:pt x="52538" y="118421"/>
                  </a:lnTo>
                  <a:lnTo>
                    <a:pt x="56422" y="118471"/>
                  </a:lnTo>
                  <a:lnTo>
                    <a:pt x="64213" y="118569"/>
                  </a:lnTo>
                  <a:lnTo>
                    <a:pt x="64213" y="118569"/>
                  </a:lnTo>
                  <a:lnTo>
                    <a:pt x="71039" y="118471"/>
                  </a:lnTo>
                  <a:lnTo>
                    <a:pt x="77865" y="118471"/>
                  </a:lnTo>
                  <a:lnTo>
                    <a:pt x="81278" y="118471"/>
                  </a:lnTo>
                  <a:lnTo>
                    <a:pt x="84692" y="118569"/>
                  </a:lnTo>
                  <a:lnTo>
                    <a:pt x="88105" y="118717"/>
                  </a:lnTo>
                  <a:lnTo>
                    <a:pt x="91518" y="118964"/>
                  </a:lnTo>
                  <a:lnTo>
                    <a:pt x="91518" y="118964"/>
                  </a:lnTo>
                  <a:lnTo>
                    <a:pt x="95919" y="119358"/>
                  </a:lnTo>
                  <a:lnTo>
                    <a:pt x="100321" y="119802"/>
                  </a:lnTo>
                  <a:lnTo>
                    <a:pt x="102534" y="119950"/>
                  </a:lnTo>
                  <a:lnTo>
                    <a:pt x="104723" y="120000"/>
                  </a:lnTo>
                  <a:lnTo>
                    <a:pt x="106936" y="120000"/>
                  </a:lnTo>
                  <a:lnTo>
                    <a:pt x="109125" y="119950"/>
                  </a:lnTo>
                  <a:lnTo>
                    <a:pt x="109125" y="119950"/>
                  </a:lnTo>
                  <a:lnTo>
                    <a:pt x="110961" y="119704"/>
                  </a:lnTo>
                  <a:lnTo>
                    <a:pt x="111879" y="119605"/>
                  </a:lnTo>
                  <a:lnTo>
                    <a:pt x="112797" y="119457"/>
                  </a:lnTo>
                  <a:lnTo>
                    <a:pt x="113738" y="119161"/>
                  </a:lnTo>
                  <a:lnTo>
                    <a:pt x="114656" y="118816"/>
                  </a:lnTo>
                  <a:lnTo>
                    <a:pt x="115574" y="118421"/>
                  </a:lnTo>
                  <a:lnTo>
                    <a:pt x="116492" y="117879"/>
                  </a:lnTo>
                  <a:lnTo>
                    <a:pt x="116492" y="117879"/>
                  </a:lnTo>
                  <a:lnTo>
                    <a:pt x="116987" y="117533"/>
                  </a:lnTo>
                  <a:lnTo>
                    <a:pt x="117198" y="117336"/>
                  </a:lnTo>
                  <a:lnTo>
                    <a:pt x="117481" y="117090"/>
                  </a:lnTo>
                  <a:lnTo>
                    <a:pt x="117740" y="116744"/>
                  </a:lnTo>
                  <a:lnTo>
                    <a:pt x="117999" y="116399"/>
                  </a:lnTo>
                  <a:lnTo>
                    <a:pt x="118234" y="115955"/>
                  </a:lnTo>
                  <a:lnTo>
                    <a:pt x="118422" y="115314"/>
                  </a:lnTo>
                  <a:lnTo>
                    <a:pt x="118422" y="115314"/>
                  </a:lnTo>
                  <a:lnTo>
                    <a:pt x="118564" y="114771"/>
                  </a:lnTo>
                  <a:lnTo>
                    <a:pt x="118681" y="114229"/>
                  </a:lnTo>
                  <a:lnTo>
                    <a:pt x="118893" y="112848"/>
                  </a:lnTo>
                  <a:lnTo>
                    <a:pt x="119081" y="111270"/>
                  </a:lnTo>
                  <a:lnTo>
                    <a:pt x="119223" y="109593"/>
                  </a:lnTo>
                  <a:lnTo>
                    <a:pt x="119317" y="107817"/>
                  </a:lnTo>
                  <a:lnTo>
                    <a:pt x="119411" y="106091"/>
                  </a:lnTo>
                  <a:lnTo>
                    <a:pt x="119529" y="102737"/>
                  </a:lnTo>
                  <a:lnTo>
                    <a:pt x="119529" y="102737"/>
                  </a:lnTo>
                  <a:lnTo>
                    <a:pt x="119670" y="98101"/>
                  </a:lnTo>
                  <a:lnTo>
                    <a:pt x="119764" y="93514"/>
                  </a:lnTo>
                  <a:lnTo>
                    <a:pt x="119835" y="88877"/>
                  </a:lnTo>
                  <a:lnTo>
                    <a:pt x="119858" y="84241"/>
                  </a:lnTo>
                  <a:lnTo>
                    <a:pt x="119905" y="74919"/>
                  </a:lnTo>
                  <a:lnTo>
                    <a:pt x="119929" y="65647"/>
                  </a:lnTo>
                  <a:lnTo>
                    <a:pt x="119929" y="65647"/>
                  </a:lnTo>
                  <a:lnTo>
                    <a:pt x="120000" y="56720"/>
                  </a:lnTo>
                  <a:lnTo>
                    <a:pt x="120000" y="52231"/>
                  </a:lnTo>
                  <a:lnTo>
                    <a:pt x="120000" y="47694"/>
                  </a:lnTo>
                  <a:lnTo>
                    <a:pt x="119976" y="43205"/>
                  </a:lnTo>
                  <a:lnTo>
                    <a:pt x="119905" y="38717"/>
                  </a:lnTo>
                  <a:lnTo>
                    <a:pt x="119764" y="34327"/>
                  </a:lnTo>
                  <a:lnTo>
                    <a:pt x="119646" y="29839"/>
                  </a:lnTo>
                  <a:lnTo>
                    <a:pt x="119646" y="29839"/>
                  </a:lnTo>
                  <a:lnTo>
                    <a:pt x="119411" y="25647"/>
                  </a:lnTo>
                  <a:lnTo>
                    <a:pt x="119270" y="23526"/>
                  </a:lnTo>
                  <a:lnTo>
                    <a:pt x="119105" y="21454"/>
                  </a:lnTo>
                  <a:lnTo>
                    <a:pt x="118940" y="19531"/>
                  </a:lnTo>
                  <a:lnTo>
                    <a:pt x="118728" y="17607"/>
                  </a:lnTo>
                  <a:lnTo>
                    <a:pt x="118493" y="15832"/>
                  </a:lnTo>
                  <a:lnTo>
                    <a:pt x="118187" y="14106"/>
                  </a:lnTo>
                  <a:lnTo>
                    <a:pt x="118187" y="14106"/>
                  </a:lnTo>
                  <a:lnTo>
                    <a:pt x="117928" y="12872"/>
                  </a:lnTo>
                  <a:lnTo>
                    <a:pt x="117646" y="11837"/>
                  </a:lnTo>
                  <a:lnTo>
                    <a:pt x="117340" y="10949"/>
                  </a:lnTo>
                  <a:lnTo>
                    <a:pt x="117010" y="10258"/>
                  </a:lnTo>
                  <a:lnTo>
                    <a:pt x="116681" y="9716"/>
                  </a:lnTo>
                  <a:lnTo>
                    <a:pt x="116327" y="9223"/>
                  </a:lnTo>
                  <a:lnTo>
                    <a:pt x="115621" y="8384"/>
                  </a:lnTo>
                  <a:lnTo>
                    <a:pt x="115621" y="8384"/>
                  </a:lnTo>
                  <a:lnTo>
                    <a:pt x="115103" y="7842"/>
                  </a:lnTo>
                  <a:lnTo>
                    <a:pt x="114609" y="7447"/>
                  </a:lnTo>
                  <a:lnTo>
                    <a:pt x="114091" y="6954"/>
                  </a:lnTo>
                  <a:lnTo>
                    <a:pt x="113597" y="6609"/>
                  </a:lnTo>
                  <a:lnTo>
                    <a:pt x="112538" y="5967"/>
                  </a:lnTo>
                  <a:lnTo>
                    <a:pt x="111502" y="5524"/>
                  </a:lnTo>
                  <a:lnTo>
                    <a:pt x="110466" y="5178"/>
                  </a:lnTo>
                  <a:lnTo>
                    <a:pt x="109431" y="4882"/>
                  </a:lnTo>
                  <a:lnTo>
                    <a:pt x="108371" y="4685"/>
                  </a:lnTo>
                  <a:lnTo>
                    <a:pt x="107359" y="4488"/>
                  </a:lnTo>
                  <a:lnTo>
                    <a:pt x="107359" y="4488"/>
                  </a:lnTo>
                  <a:lnTo>
                    <a:pt x="106112" y="4340"/>
                  </a:lnTo>
                  <a:lnTo>
                    <a:pt x="104888" y="4192"/>
                  </a:lnTo>
                  <a:lnTo>
                    <a:pt x="103640" y="4192"/>
                  </a:lnTo>
                  <a:lnTo>
                    <a:pt x="102393" y="4143"/>
                  </a:lnTo>
                  <a:lnTo>
                    <a:pt x="99945" y="4241"/>
                  </a:lnTo>
                  <a:lnTo>
                    <a:pt x="97473" y="4488"/>
                  </a:lnTo>
                  <a:lnTo>
                    <a:pt x="95001" y="4833"/>
                  </a:lnTo>
                  <a:lnTo>
                    <a:pt x="92553" y="5178"/>
                  </a:lnTo>
                  <a:lnTo>
                    <a:pt x="87587" y="5967"/>
                  </a:lnTo>
                  <a:lnTo>
                    <a:pt x="87587" y="5967"/>
                  </a:lnTo>
                  <a:lnTo>
                    <a:pt x="86010" y="6214"/>
                  </a:lnTo>
                  <a:lnTo>
                    <a:pt x="84433" y="6313"/>
                  </a:lnTo>
                  <a:lnTo>
                    <a:pt x="82856" y="6411"/>
                  </a:lnTo>
                  <a:lnTo>
                    <a:pt x="81278" y="6461"/>
                  </a:lnTo>
                  <a:lnTo>
                    <a:pt x="78101" y="6411"/>
                  </a:lnTo>
                  <a:lnTo>
                    <a:pt x="74947" y="6263"/>
                  </a:lnTo>
                  <a:lnTo>
                    <a:pt x="71745" y="5967"/>
                  </a:lnTo>
                  <a:lnTo>
                    <a:pt x="68615" y="5721"/>
                  </a:lnTo>
                  <a:lnTo>
                    <a:pt x="65460" y="5425"/>
                  </a:lnTo>
                  <a:lnTo>
                    <a:pt x="62259" y="5228"/>
                  </a:lnTo>
                  <a:lnTo>
                    <a:pt x="62259" y="5228"/>
                  </a:lnTo>
                  <a:lnTo>
                    <a:pt x="46794" y="4340"/>
                  </a:lnTo>
                  <a:lnTo>
                    <a:pt x="46794" y="4340"/>
                  </a:lnTo>
                  <a:lnTo>
                    <a:pt x="43193" y="4241"/>
                  </a:lnTo>
                  <a:lnTo>
                    <a:pt x="39568" y="4143"/>
                  </a:lnTo>
                  <a:lnTo>
                    <a:pt x="37732" y="4044"/>
                  </a:lnTo>
                  <a:lnTo>
                    <a:pt x="35919" y="3995"/>
                  </a:lnTo>
                  <a:lnTo>
                    <a:pt x="34131" y="3797"/>
                  </a:lnTo>
                  <a:lnTo>
                    <a:pt x="32318" y="3501"/>
                  </a:lnTo>
                  <a:lnTo>
                    <a:pt x="32318" y="3501"/>
                  </a:lnTo>
                  <a:lnTo>
                    <a:pt x="30341" y="3156"/>
                  </a:lnTo>
                  <a:lnTo>
                    <a:pt x="28411" y="2663"/>
                  </a:lnTo>
                  <a:lnTo>
                    <a:pt x="24503" y="1627"/>
                  </a:lnTo>
                  <a:lnTo>
                    <a:pt x="22550" y="1085"/>
                  </a:lnTo>
                  <a:lnTo>
                    <a:pt x="20596" y="690"/>
                  </a:lnTo>
                  <a:lnTo>
                    <a:pt x="18642" y="295"/>
                  </a:lnTo>
                  <a:lnTo>
                    <a:pt x="16688" y="49"/>
                  </a:lnTo>
                  <a:lnTo>
                    <a:pt x="16688" y="49"/>
                  </a:lnTo>
                  <a:lnTo>
                    <a:pt x="15676" y="0"/>
                  </a:lnTo>
                  <a:lnTo>
                    <a:pt x="14641" y="0"/>
                  </a:lnTo>
                  <a:lnTo>
                    <a:pt x="13628" y="0"/>
                  </a:lnTo>
                  <a:lnTo>
                    <a:pt x="12616" y="49"/>
                  </a:lnTo>
                  <a:lnTo>
                    <a:pt x="11581" y="295"/>
                  </a:lnTo>
                  <a:lnTo>
                    <a:pt x="10568" y="493"/>
                  </a:lnTo>
                  <a:lnTo>
                    <a:pt x="9580" y="838"/>
                  </a:lnTo>
                  <a:lnTo>
                    <a:pt x="8568" y="1233"/>
                  </a:lnTo>
                  <a:lnTo>
                    <a:pt x="8568" y="1233"/>
                  </a:lnTo>
                  <a:lnTo>
                    <a:pt x="7885" y="1578"/>
                  </a:lnTo>
                  <a:lnTo>
                    <a:pt x="7202" y="1923"/>
                  </a:lnTo>
                  <a:lnTo>
                    <a:pt x="6473" y="2466"/>
                  </a:lnTo>
                  <a:lnTo>
                    <a:pt x="5790" y="3107"/>
                  </a:lnTo>
                  <a:lnTo>
                    <a:pt x="5460" y="3452"/>
                  </a:lnTo>
                  <a:lnTo>
                    <a:pt x="5084" y="3945"/>
                  </a:lnTo>
                  <a:lnTo>
                    <a:pt x="4754" y="4389"/>
                  </a:lnTo>
                  <a:lnTo>
                    <a:pt x="4425" y="4932"/>
                  </a:lnTo>
                  <a:lnTo>
                    <a:pt x="4095" y="5573"/>
                  </a:lnTo>
                  <a:lnTo>
                    <a:pt x="3766" y="6263"/>
                  </a:lnTo>
                  <a:lnTo>
                    <a:pt x="3483" y="7003"/>
                  </a:lnTo>
                  <a:lnTo>
                    <a:pt x="3177" y="7891"/>
                  </a:lnTo>
                  <a:lnTo>
                    <a:pt x="3177" y="7891"/>
                  </a:lnTo>
                  <a:lnTo>
                    <a:pt x="3130" y="8138"/>
                  </a:lnTo>
                  <a:lnTo>
                    <a:pt x="3083" y="8483"/>
                  </a:lnTo>
                  <a:lnTo>
                    <a:pt x="3083" y="8828"/>
                  </a:lnTo>
                  <a:lnTo>
                    <a:pt x="3130" y="9173"/>
                  </a:lnTo>
                  <a:lnTo>
                    <a:pt x="3154" y="9420"/>
                  </a:lnTo>
                  <a:lnTo>
                    <a:pt x="3177" y="9568"/>
                  </a:lnTo>
                  <a:lnTo>
                    <a:pt x="3248" y="9617"/>
                  </a:lnTo>
                  <a:lnTo>
                    <a:pt x="3318" y="9519"/>
                  </a:lnTo>
                  <a:lnTo>
                    <a:pt x="3318" y="9519"/>
                  </a:lnTo>
                  <a:lnTo>
                    <a:pt x="3672" y="8483"/>
                  </a:lnTo>
                  <a:lnTo>
                    <a:pt x="4072" y="7546"/>
                  </a:lnTo>
                  <a:lnTo>
                    <a:pt x="4472" y="6757"/>
                  </a:lnTo>
                  <a:lnTo>
                    <a:pt x="4848" y="6066"/>
                  </a:lnTo>
                  <a:lnTo>
                    <a:pt x="5296" y="5425"/>
                  </a:lnTo>
                  <a:lnTo>
                    <a:pt x="5719" y="4882"/>
                  </a:lnTo>
                  <a:lnTo>
                    <a:pt x="6143" y="4488"/>
                  </a:lnTo>
                  <a:lnTo>
                    <a:pt x="6567" y="4044"/>
                  </a:lnTo>
                  <a:lnTo>
                    <a:pt x="6990" y="3699"/>
                  </a:lnTo>
                  <a:lnTo>
                    <a:pt x="7414" y="3452"/>
                  </a:lnTo>
                  <a:lnTo>
                    <a:pt x="8309" y="3008"/>
                  </a:lnTo>
                  <a:lnTo>
                    <a:pt x="9156" y="2663"/>
                  </a:lnTo>
                  <a:lnTo>
                    <a:pt x="9980" y="2416"/>
                  </a:lnTo>
                  <a:lnTo>
                    <a:pt x="9980" y="2416"/>
                  </a:lnTo>
                  <a:lnTo>
                    <a:pt x="11227" y="2071"/>
                  </a:lnTo>
                  <a:lnTo>
                    <a:pt x="12451" y="1874"/>
                  </a:lnTo>
                  <a:lnTo>
                    <a:pt x="13699" y="1726"/>
                  </a:lnTo>
                  <a:lnTo>
                    <a:pt x="14947" y="1726"/>
                  </a:lnTo>
                  <a:lnTo>
                    <a:pt x="16194" y="1775"/>
                  </a:lnTo>
                  <a:lnTo>
                    <a:pt x="17442" y="1874"/>
                  </a:lnTo>
                  <a:lnTo>
                    <a:pt x="19890" y="2268"/>
                  </a:lnTo>
                  <a:lnTo>
                    <a:pt x="19890" y="2268"/>
                  </a:lnTo>
                  <a:lnTo>
                    <a:pt x="22267" y="2762"/>
                  </a:lnTo>
                  <a:lnTo>
                    <a:pt x="24597" y="3304"/>
                  </a:lnTo>
                  <a:lnTo>
                    <a:pt x="29305" y="4586"/>
                  </a:lnTo>
                  <a:lnTo>
                    <a:pt x="29305" y="4586"/>
                  </a:lnTo>
                  <a:lnTo>
                    <a:pt x="30670" y="4882"/>
                  </a:lnTo>
                  <a:lnTo>
                    <a:pt x="32012" y="5178"/>
                  </a:lnTo>
                  <a:lnTo>
                    <a:pt x="33401" y="5376"/>
                  </a:lnTo>
                  <a:lnTo>
                    <a:pt x="34743" y="5524"/>
                  </a:lnTo>
                  <a:lnTo>
                    <a:pt x="37497" y="5622"/>
                  </a:lnTo>
                  <a:lnTo>
                    <a:pt x="40227" y="5770"/>
                  </a:lnTo>
                  <a:lnTo>
                    <a:pt x="40227" y="5770"/>
                  </a:lnTo>
                  <a:lnTo>
                    <a:pt x="71227" y="7496"/>
                  </a:lnTo>
                  <a:lnTo>
                    <a:pt x="71227" y="7496"/>
                  </a:lnTo>
                  <a:lnTo>
                    <a:pt x="74546" y="7792"/>
                  </a:lnTo>
                  <a:lnTo>
                    <a:pt x="77865" y="8039"/>
                  </a:lnTo>
                  <a:lnTo>
                    <a:pt x="79537" y="8138"/>
                  </a:lnTo>
                  <a:lnTo>
                    <a:pt x="81208" y="8187"/>
                  </a:lnTo>
                  <a:lnTo>
                    <a:pt x="82856" y="8187"/>
                  </a:lnTo>
                  <a:lnTo>
                    <a:pt x="84527" y="8138"/>
                  </a:lnTo>
                  <a:lnTo>
                    <a:pt x="84527" y="8138"/>
                  </a:lnTo>
                  <a:lnTo>
                    <a:pt x="86598" y="7891"/>
                  </a:lnTo>
                  <a:lnTo>
                    <a:pt x="88646" y="7546"/>
                  </a:lnTo>
                  <a:lnTo>
                    <a:pt x="92765" y="6905"/>
                  </a:lnTo>
                  <a:lnTo>
                    <a:pt x="92765" y="6905"/>
                  </a:lnTo>
                  <a:lnTo>
                    <a:pt x="95237" y="6559"/>
                  </a:lnTo>
                  <a:lnTo>
                    <a:pt x="97708" y="6115"/>
                  </a:lnTo>
                  <a:lnTo>
                    <a:pt x="100204" y="5869"/>
                  </a:lnTo>
                  <a:lnTo>
                    <a:pt x="101451" y="5770"/>
                  </a:lnTo>
                  <a:lnTo>
                    <a:pt x="102652" y="5770"/>
                  </a:lnTo>
                  <a:lnTo>
                    <a:pt x="103899" y="5770"/>
                  </a:lnTo>
                  <a:lnTo>
                    <a:pt x="105147" y="5869"/>
                  </a:lnTo>
                  <a:lnTo>
                    <a:pt x="106371" y="5967"/>
                  </a:lnTo>
                  <a:lnTo>
                    <a:pt x="107618" y="6214"/>
                  </a:lnTo>
                  <a:lnTo>
                    <a:pt x="108866" y="6461"/>
                  </a:lnTo>
                  <a:lnTo>
                    <a:pt x="110090" y="6806"/>
                  </a:lnTo>
                  <a:lnTo>
                    <a:pt x="111337" y="7299"/>
                  </a:lnTo>
                  <a:lnTo>
                    <a:pt x="112538" y="7842"/>
                  </a:lnTo>
                  <a:lnTo>
                    <a:pt x="112538" y="7842"/>
                  </a:lnTo>
                  <a:lnTo>
                    <a:pt x="113456" y="8384"/>
                  </a:lnTo>
                  <a:lnTo>
                    <a:pt x="114350" y="9025"/>
                  </a:lnTo>
                  <a:lnTo>
                    <a:pt x="114821" y="9371"/>
                  </a:lnTo>
                  <a:lnTo>
                    <a:pt x="115268" y="9815"/>
                  </a:lnTo>
                  <a:lnTo>
                    <a:pt x="115692" y="10258"/>
                  </a:lnTo>
                  <a:lnTo>
                    <a:pt x="116163" y="10801"/>
                  </a:lnTo>
                  <a:lnTo>
                    <a:pt x="116163" y="10801"/>
                  </a:lnTo>
                  <a:lnTo>
                    <a:pt x="116398" y="11146"/>
                  </a:lnTo>
                  <a:lnTo>
                    <a:pt x="116586" y="11491"/>
                  </a:lnTo>
                  <a:lnTo>
                    <a:pt x="116822" y="11837"/>
                  </a:lnTo>
                  <a:lnTo>
                    <a:pt x="117010" y="12330"/>
                  </a:lnTo>
                  <a:lnTo>
                    <a:pt x="117198" y="12774"/>
                  </a:lnTo>
                  <a:lnTo>
                    <a:pt x="117363" y="13366"/>
                  </a:lnTo>
                  <a:lnTo>
                    <a:pt x="117693" y="14500"/>
                  </a:lnTo>
                  <a:lnTo>
                    <a:pt x="117999" y="15881"/>
                  </a:lnTo>
                  <a:lnTo>
                    <a:pt x="118258" y="17558"/>
                  </a:lnTo>
                  <a:lnTo>
                    <a:pt x="118517" y="19383"/>
                  </a:lnTo>
                  <a:lnTo>
                    <a:pt x="118728" y="21454"/>
                  </a:lnTo>
                  <a:lnTo>
                    <a:pt x="118728" y="21454"/>
                  </a:lnTo>
                  <a:lnTo>
                    <a:pt x="118917" y="23723"/>
                  </a:lnTo>
                  <a:lnTo>
                    <a:pt x="119081" y="26091"/>
                  </a:lnTo>
                  <a:lnTo>
                    <a:pt x="119223" y="28409"/>
                  </a:lnTo>
                  <a:lnTo>
                    <a:pt x="119340" y="30875"/>
                  </a:lnTo>
                  <a:lnTo>
                    <a:pt x="119435" y="33390"/>
                  </a:lnTo>
                  <a:lnTo>
                    <a:pt x="119505" y="35856"/>
                  </a:lnTo>
                  <a:lnTo>
                    <a:pt x="119646" y="40937"/>
                  </a:lnTo>
                  <a:lnTo>
                    <a:pt x="119670" y="46017"/>
                  </a:lnTo>
                  <a:lnTo>
                    <a:pt x="119670" y="51146"/>
                  </a:lnTo>
                  <a:lnTo>
                    <a:pt x="119646" y="61011"/>
                  </a:lnTo>
                  <a:lnTo>
                    <a:pt x="119646" y="61011"/>
                  </a:lnTo>
                  <a:lnTo>
                    <a:pt x="119576" y="69494"/>
                  </a:lnTo>
                  <a:lnTo>
                    <a:pt x="119529" y="78027"/>
                  </a:lnTo>
                  <a:lnTo>
                    <a:pt x="119505" y="86510"/>
                  </a:lnTo>
                  <a:lnTo>
                    <a:pt x="119435" y="90702"/>
                  </a:lnTo>
                  <a:lnTo>
                    <a:pt x="119364" y="94944"/>
                  </a:lnTo>
                  <a:lnTo>
                    <a:pt x="119364" y="94944"/>
                  </a:lnTo>
                  <a:lnTo>
                    <a:pt x="119270" y="99482"/>
                  </a:lnTo>
                  <a:lnTo>
                    <a:pt x="119223" y="101898"/>
                  </a:lnTo>
                  <a:lnTo>
                    <a:pt x="119152" y="104364"/>
                  </a:lnTo>
                  <a:lnTo>
                    <a:pt x="119011" y="106732"/>
                  </a:lnTo>
                  <a:lnTo>
                    <a:pt x="118893" y="109001"/>
                  </a:lnTo>
                  <a:lnTo>
                    <a:pt x="118681" y="111072"/>
                  </a:lnTo>
                  <a:lnTo>
                    <a:pt x="118564" y="112108"/>
                  </a:lnTo>
                  <a:lnTo>
                    <a:pt x="118422" y="112996"/>
                  </a:lnTo>
                  <a:lnTo>
                    <a:pt x="118422" y="112996"/>
                  </a:lnTo>
                  <a:lnTo>
                    <a:pt x="118328" y="113489"/>
                  </a:lnTo>
                  <a:lnTo>
                    <a:pt x="118234" y="113884"/>
                  </a:lnTo>
                  <a:lnTo>
                    <a:pt x="118116" y="114229"/>
                  </a:lnTo>
                  <a:lnTo>
                    <a:pt x="117999" y="114475"/>
                  </a:lnTo>
                  <a:lnTo>
                    <a:pt x="117740" y="115067"/>
                  </a:lnTo>
                  <a:lnTo>
                    <a:pt x="117434" y="115413"/>
                  </a:lnTo>
                  <a:lnTo>
                    <a:pt x="117151" y="115659"/>
                  </a:lnTo>
                  <a:lnTo>
                    <a:pt x="116845" y="115856"/>
                  </a:lnTo>
                  <a:lnTo>
                    <a:pt x="116327" y="116152"/>
                  </a:lnTo>
                  <a:lnTo>
                    <a:pt x="116327" y="116152"/>
                  </a:lnTo>
                  <a:lnTo>
                    <a:pt x="115362" y="116744"/>
                  </a:lnTo>
                  <a:lnTo>
                    <a:pt x="114374" y="117188"/>
                  </a:lnTo>
                  <a:lnTo>
                    <a:pt x="113432" y="117533"/>
                  </a:lnTo>
                  <a:lnTo>
                    <a:pt x="112491" y="117780"/>
                  </a:lnTo>
                  <a:lnTo>
                    <a:pt x="111502" y="117928"/>
                  </a:lnTo>
                  <a:lnTo>
                    <a:pt x="110537" y="118076"/>
                  </a:lnTo>
                  <a:lnTo>
                    <a:pt x="108607" y="118224"/>
                  </a:lnTo>
                  <a:lnTo>
                    <a:pt x="108607" y="118224"/>
                  </a:lnTo>
                  <a:lnTo>
                    <a:pt x="106229" y="118273"/>
                  </a:lnTo>
                  <a:lnTo>
                    <a:pt x="103876" y="118273"/>
                  </a:lnTo>
                  <a:lnTo>
                    <a:pt x="101475" y="118125"/>
                  </a:lnTo>
                  <a:lnTo>
                    <a:pt x="99121" y="117928"/>
                  </a:lnTo>
                  <a:lnTo>
                    <a:pt x="99121" y="117928"/>
                  </a:lnTo>
                  <a:lnTo>
                    <a:pt x="95896" y="117731"/>
                  </a:lnTo>
                  <a:lnTo>
                    <a:pt x="92671" y="117533"/>
                  </a:lnTo>
                  <a:lnTo>
                    <a:pt x="86245" y="117188"/>
                  </a:lnTo>
                  <a:lnTo>
                    <a:pt x="79843" y="117040"/>
                  </a:lnTo>
                  <a:lnTo>
                    <a:pt x="73393" y="116892"/>
                  </a:lnTo>
                  <a:lnTo>
                    <a:pt x="60564" y="116843"/>
                  </a:lnTo>
                  <a:lnTo>
                    <a:pt x="54115" y="116744"/>
                  </a:lnTo>
                  <a:lnTo>
                    <a:pt x="47689" y="116646"/>
                  </a:lnTo>
                  <a:lnTo>
                    <a:pt x="47689" y="116646"/>
                  </a:lnTo>
                  <a:lnTo>
                    <a:pt x="45735" y="116498"/>
                  </a:lnTo>
                  <a:lnTo>
                    <a:pt x="43852" y="116399"/>
                  </a:lnTo>
                  <a:lnTo>
                    <a:pt x="39968" y="116103"/>
                  </a:lnTo>
                  <a:lnTo>
                    <a:pt x="32247" y="115166"/>
                  </a:lnTo>
                  <a:lnTo>
                    <a:pt x="32247" y="115166"/>
                  </a:lnTo>
                  <a:lnTo>
                    <a:pt x="28905" y="114919"/>
                  </a:lnTo>
                  <a:lnTo>
                    <a:pt x="25515" y="114623"/>
                  </a:lnTo>
                  <a:lnTo>
                    <a:pt x="23844" y="114377"/>
                  </a:lnTo>
                  <a:lnTo>
                    <a:pt x="22173" y="114081"/>
                  </a:lnTo>
                  <a:lnTo>
                    <a:pt x="20502" y="113736"/>
                  </a:lnTo>
                  <a:lnTo>
                    <a:pt x="18807" y="113242"/>
                  </a:lnTo>
                  <a:lnTo>
                    <a:pt x="18807" y="113242"/>
                  </a:lnTo>
                  <a:lnTo>
                    <a:pt x="15770" y="112207"/>
                  </a:lnTo>
                  <a:lnTo>
                    <a:pt x="14217" y="111664"/>
                  </a:lnTo>
                  <a:lnTo>
                    <a:pt x="12687" y="111171"/>
                  </a:lnTo>
                  <a:lnTo>
                    <a:pt x="11157" y="110826"/>
                  </a:lnTo>
                  <a:lnTo>
                    <a:pt x="10380" y="110727"/>
                  </a:lnTo>
                  <a:lnTo>
                    <a:pt x="9627" y="110628"/>
                  </a:lnTo>
                  <a:lnTo>
                    <a:pt x="8874" y="110579"/>
                  </a:lnTo>
                  <a:lnTo>
                    <a:pt x="8073" y="110579"/>
                  </a:lnTo>
                  <a:lnTo>
                    <a:pt x="7320" y="110628"/>
                  </a:lnTo>
                  <a:lnTo>
                    <a:pt x="6543" y="110776"/>
                  </a:lnTo>
                  <a:lnTo>
                    <a:pt x="6543" y="110776"/>
                  </a:lnTo>
                  <a:lnTo>
                    <a:pt x="6120" y="110776"/>
                  </a:lnTo>
                  <a:lnTo>
                    <a:pt x="5719" y="110579"/>
                  </a:lnTo>
                  <a:lnTo>
                    <a:pt x="5296" y="110283"/>
                  </a:lnTo>
                  <a:lnTo>
                    <a:pt x="4896" y="109839"/>
                  </a:lnTo>
                  <a:lnTo>
                    <a:pt x="4542" y="109247"/>
                  </a:lnTo>
                  <a:lnTo>
                    <a:pt x="4166" y="108508"/>
                  </a:lnTo>
                  <a:lnTo>
                    <a:pt x="3813" y="107620"/>
                  </a:lnTo>
                  <a:lnTo>
                    <a:pt x="3483" y="106633"/>
                  </a:lnTo>
                  <a:lnTo>
                    <a:pt x="3177" y="105499"/>
                  </a:lnTo>
                  <a:lnTo>
                    <a:pt x="2895" y="104266"/>
                  </a:lnTo>
                  <a:lnTo>
                    <a:pt x="2636" y="102885"/>
                  </a:lnTo>
                  <a:lnTo>
                    <a:pt x="2353" y="101356"/>
                  </a:lnTo>
                  <a:lnTo>
                    <a:pt x="2094" y="99778"/>
                  </a:lnTo>
                  <a:lnTo>
                    <a:pt x="1883" y="98101"/>
                  </a:lnTo>
                  <a:lnTo>
                    <a:pt x="1671" y="96325"/>
                  </a:lnTo>
                  <a:lnTo>
                    <a:pt x="1482" y="94401"/>
                  </a:lnTo>
                  <a:lnTo>
                    <a:pt x="1482" y="94401"/>
                  </a:lnTo>
                  <a:lnTo>
                    <a:pt x="1247" y="91738"/>
                  </a:lnTo>
                  <a:lnTo>
                    <a:pt x="1012" y="88877"/>
                  </a:lnTo>
                  <a:lnTo>
                    <a:pt x="847" y="86066"/>
                  </a:lnTo>
                  <a:lnTo>
                    <a:pt x="729" y="83107"/>
                  </a:lnTo>
                  <a:lnTo>
                    <a:pt x="588" y="80246"/>
                  </a:lnTo>
                  <a:lnTo>
                    <a:pt x="494" y="77188"/>
                  </a:lnTo>
                  <a:lnTo>
                    <a:pt x="423" y="74229"/>
                  </a:lnTo>
                  <a:lnTo>
                    <a:pt x="353" y="71220"/>
                  </a:lnTo>
                  <a:lnTo>
                    <a:pt x="329" y="65104"/>
                  </a:lnTo>
                  <a:lnTo>
                    <a:pt x="353" y="59038"/>
                  </a:lnTo>
                  <a:lnTo>
                    <a:pt x="470" y="53070"/>
                  </a:lnTo>
                  <a:lnTo>
                    <a:pt x="588" y="47200"/>
                  </a:lnTo>
                  <a:lnTo>
                    <a:pt x="588" y="47200"/>
                  </a:lnTo>
                  <a:lnTo>
                    <a:pt x="753" y="41479"/>
                  </a:lnTo>
                  <a:lnTo>
                    <a:pt x="1012" y="35758"/>
                  </a:lnTo>
                  <a:lnTo>
                    <a:pt x="1271" y="30135"/>
                  </a:lnTo>
                  <a:lnTo>
                    <a:pt x="1647" y="24611"/>
                  </a:lnTo>
                  <a:lnTo>
                    <a:pt x="1647" y="24611"/>
                  </a:lnTo>
                  <a:lnTo>
                    <a:pt x="1977" y="20567"/>
                  </a:lnTo>
                  <a:lnTo>
                    <a:pt x="2142" y="18495"/>
                  </a:lnTo>
                  <a:lnTo>
                    <a:pt x="2330" y="16522"/>
                  </a:lnTo>
                  <a:lnTo>
                    <a:pt x="2565" y="14500"/>
                  </a:lnTo>
                  <a:lnTo>
                    <a:pt x="2801" y="12725"/>
                  </a:lnTo>
                  <a:lnTo>
                    <a:pt x="3060" y="10949"/>
                  </a:lnTo>
                  <a:lnTo>
                    <a:pt x="3342" y="9371"/>
                  </a:lnTo>
                  <a:lnTo>
                    <a:pt x="3342" y="9371"/>
                  </a:lnTo>
                  <a:lnTo>
                    <a:pt x="3413" y="9025"/>
                  </a:lnTo>
                  <a:lnTo>
                    <a:pt x="3413" y="8729"/>
                  </a:lnTo>
                  <a:lnTo>
                    <a:pt x="3413" y="8384"/>
                  </a:lnTo>
                  <a:lnTo>
                    <a:pt x="3389" y="8138"/>
                  </a:lnTo>
                  <a:lnTo>
                    <a:pt x="3318" y="7891"/>
                  </a:lnTo>
                  <a:lnTo>
                    <a:pt x="3248" y="7792"/>
                  </a:lnTo>
                  <a:lnTo>
                    <a:pt x="3177" y="7842"/>
                  </a:lnTo>
                  <a:lnTo>
                    <a:pt x="3130" y="7990"/>
                  </a:lnTo>
                  <a:lnTo>
                    <a:pt x="3130" y="799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02" name="Google Shape;802;p26"/>
          <p:cNvSpPr/>
          <p:nvPr/>
        </p:nvSpPr>
        <p:spPr>
          <a:xfrm>
            <a:off x="500100" y="882100"/>
            <a:ext cx="8093100" cy="3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Writer’s</a:t>
            </a:r>
            <a:r>
              <a:rPr lang="en-US" sz="960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  Workshop</a:t>
            </a:r>
            <a:endParaRPr sz="1660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6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27"/>
          <p:cNvSpPr/>
          <p:nvPr/>
        </p:nvSpPr>
        <p:spPr>
          <a:xfrm>
            <a:off x="1904975" y="-152400"/>
            <a:ext cx="6010200" cy="11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Stages of Writing</a:t>
            </a:r>
            <a:endParaRPr sz="4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grpSp>
        <p:nvGrpSpPr>
          <p:cNvPr id="808" name="Google Shape;808;p27"/>
          <p:cNvGrpSpPr/>
          <p:nvPr/>
        </p:nvGrpSpPr>
        <p:grpSpPr>
          <a:xfrm>
            <a:off x="0" y="606425"/>
            <a:ext cx="9144000" cy="1958975"/>
            <a:chOff x="0" y="1292225"/>
            <a:chExt cx="9144000" cy="1958975"/>
          </a:xfrm>
        </p:grpSpPr>
        <p:sp>
          <p:nvSpPr>
            <p:cNvPr id="809" name="Google Shape;809;p27"/>
            <p:cNvSpPr/>
            <p:nvPr/>
          </p:nvSpPr>
          <p:spPr>
            <a:xfrm>
              <a:off x="7810500" y="1309688"/>
              <a:ext cx="168275" cy="622300"/>
            </a:xfrm>
            <a:custGeom>
              <a:rect b="b" l="l" r="r" t="t"/>
              <a:pathLst>
                <a:path extrusionOk="0" h="120000" w="120000">
                  <a:moveTo>
                    <a:pt x="65660" y="2755"/>
                  </a:moveTo>
                  <a:lnTo>
                    <a:pt x="65660" y="2755"/>
                  </a:lnTo>
                  <a:lnTo>
                    <a:pt x="60000" y="6428"/>
                  </a:lnTo>
                  <a:lnTo>
                    <a:pt x="53207" y="9489"/>
                  </a:lnTo>
                  <a:lnTo>
                    <a:pt x="53207" y="9489"/>
                  </a:lnTo>
                  <a:lnTo>
                    <a:pt x="62264" y="6734"/>
                  </a:lnTo>
                  <a:lnTo>
                    <a:pt x="67924" y="3673"/>
                  </a:lnTo>
                  <a:lnTo>
                    <a:pt x="67924" y="3673"/>
                  </a:lnTo>
                  <a:lnTo>
                    <a:pt x="71320" y="2755"/>
                  </a:lnTo>
                  <a:lnTo>
                    <a:pt x="73584" y="2448"/>
                  </a:lnTo>
                  <a:lnTo>
                    <a:pt x="76981" y="2448"/>
                  </a:lnTo>
                  <a:lnTo>
                    <a:pt x="79245" y="2755"/>
                  </a:lnTo>
                  <a:lnTo>
                    <a:pt x="82641" y="3673"/>
                  </a:lnTo>
                  <a:lnTo>
                    <a:pt x="83773" y="3979"/>
                  </a:lnTo>
                  <a:lnTo>
                    <a:pt x="83773" y="4897"/>
                  </a:lnTo>
                  <a:lnTo>
                    <a:pt x="82641" y="5816"/>
                  </a:lnTo>
                  <a:lnTo>
                    <a:pt x="82641" y="5816"/>
                  </a:lnTo>
                  <a:lnTo>
                    <a:pt x="67924" y="11938"/>
                  </a:lnTo>
                  <a:lnTo>
                    <a:pt x="60000" y="14081"/>
                  </a:lnTo>
                  <a:lnTo>
                    <a:pt x="49811" y="16530"/>
                  </a:lnTo>
                  <a:lnTo>
                    <a:pt x="49811" y="16530"/>
                  </a:lnTo>
                  <a:lnTo>
                    <a:pt x="47547" y="16836"/>
                  </a:lnTo>
                  <a:lnTo>
                    <a:pt x="47547" y="16836"/>
                  </a:lnTo>
                  <a:lnTo>
                    <a:pt x="45283" y="22959"/>
                  </a:lnTo>
                  <a:lnTo>
                    <a:pt x="44150" y="29693"/>
                  </a:lnTo>
                  <a:lnTo>
                    <a:pt x="45283" y="36428"/>
                  </a:lnTo>
                  <a:lnTo>
                    <a:pt x="46415" y="42857"/>
                  </a:lnTo>
                  <a:lnTo>
                    <a:pt x="49811" y="49591"/>
                  </a:lnTo>
                  <a:lnTo>
                    <a:pt x="53207" y="56020"/>
                  </a:lnTo>
                  <a:lnTo>
                    <a:pt x="65660" y="68877"/>
                  </a:lnTo>
                  <a:lnTo>
                    <a:pt x="65660" y="68877"/>
                  </a:lnTo>
                  <a:lnTo>
                    <a:pt x="74716" y="81428"/>
                  </a:lnTo>
                  <a:lnTo>
                    <a:pt x="84905" y="93367"/>
                  </a:lnTo>
                  <a:lnTo>
                    <a:pt x="92830" y="99795"/>
                  </a:lnTo>
                  <a:lnTo>
                    <a:pt x="99622" y="105612"/>
                  </a:lnTo>
                  <a:lnTo>
                    <a:pt x="108679" y="111428"/>
                  </a:lnTo>
                  <a:lnTo>
                    <a:pt x="118867" y="116632"/>
                  </a:lnTo>
                  <a:lnTo>
                    <a:pt x="118867" y="116632"/>
                  </a:lnTo>
                  <a:lnTo>
                    <a:pt x="120000" y="117551"/>
                  </a:lnTo>
                  <a:lnTo>
                    <a:pt x="120000" y="118775"/>
                  </a:lnTo>
                  <a:lnTo>
                    <a:pt x="118867" y="119081"/>
                  </a:lnTo>
                  <a:lnTo>
                    <a:pt x="115471" y="119999"/>
                  </a:lnTo>
                  <a:lnTo>
                    <a:pt x="113207" y="119999"/>
                  </a:lnTo>
                  <a:lnTo>
                    <a:pt x="109811" y="119999"/>
                  </a:lnTo>
                  <a:lnTo>
                    <a:pt x="106415" y="119999"/>
                  </a:lnTo>
                  <a:lnTo>
                    <a:pt x="105283" y="119081"/>
                  </a:lnTo>
                  <a:lnTo>
                    <a:pt x="105283" y="119081"/>
                  </a:lnTo>
                  <a:lnTo>
                    <a:pt x="93962" y="113265"/>
                  </a:lnTo>
                  <a:lnTo>
                    <a:pt x="84905" y="107448"/>
                  </a:lnTo>
                  <a:lnTo>
                    <a:pt x="76981" y="101326"/>
                  </a:lnTo>
                  <a:lnTo>
                    <a:pt x="71320" y="94897"/>
                  </a:lnTo>
                  <a:lnTo>
                    <a:pt x="60000" y="82653"/>
                  </a:lnTo>
                  <a:lnTo>
                    <a:pt x="49811" y="70102"/>
                  </a:lnTo>
                  <a:lnTo>
                    <a:pt x="49811" y="70102"/>
                  </a:lnTo>
                  <a:lnTo>
                    <a:pt x="37358" y="56938"/>
                  </a:lnTo>
                  <a:lnTo>
                    <a:pt x="33962" y="50204"/>
                  </a:lnTo>
                  <a:lnTo>
                    <a:pt x="30566" y="43163"/>
                  </a:lnTo>
                  <a:lnTo>
                    <a:pt x="29433" y="36734"/>
                  </a:lnTo>
                  <a:lnTo>
                    <a:pt x="28301" y="29693"/>
                  </a:lnTo>
                  <a:lnTo>
                    <a:pt x="29433" y="22959"/>
                  </a:lnTo>
                  <a:lnTo>
                    <a:pt x="31698" y="15918"/>
                  </a:lnTo>
                  <a:lnTo>
                    <a:pt x="31698" y="15918"/>
                  </a:lnTo>
                  <a:lnTo>
                    <a:pt x="20377" y="14387"/>
                  </a:lnTo>
                  <a:lnTo>
                    <a:pt x="10188" y="11938"/>
                  </a:lnTo>
                  <a:lnTo>
                    <a:pt x="7924" y="10102"/>
                  </a:lnTo>
                  <a:lnTo>
                    <a:pt x="3396" y="8571"/>
                  </a:lnTo>
                  <a:lnTo>
                    <a:pt x="2264" y="6734"/>
                  </a:lnTo>
                  <a:lnTo>
                    <a:pt x="0" y="5204"/>
                  </a:lnTo>
                  <a:lnTo>
                    <a:pt x="0" y="5204"/>
                  </a:lnTo>
                  <a:lnTo>
                    <a:pt x="0" y="4285"/>
                  </a:lnTo>
                  <a:lnTo>
                    <a:pt x="2264" y="3673"/>
                  </a:lnTo>
                  <a:lnTo>
                    <a:pt x="4528" y="3367"/>
                  </a:lnTo>
                  <a:lnTo>
                    <a:pt x="7924" y="2755"/>
                  </a:lnTo>
                  <a:lnTo>
                    <a:pt x="10188" y="3367"/>
                  </a:lnTo>
                  <a:lnTo>
                    <a:pt x="13584" y="3673"/>
                  </a:lnTo>
                  <a:lnTo>
                    <a:pt x="15849" y="3979"/>
                  </a:lnTo>
                  <a:lnTo>
                    <a:pt x="18113" y="5204"/>
                  </a:lnTo>
                  <a:lnTo>
                    <a:pt x="18113" y="5204"/>
                  </a:lnTo>
                  <a:lnTo>
                    <a:pt x="19245" y="7040"/>
                  </a:lnTo>
                  <a:lnTo>
                    <a:pt x="23773" y="8571"/>
                  </a:lnTo>
                  <a:lnTo>
                    <a:pt x="29433" y="10102"/>
                  </a:lnTo>
                  <a:lnTo>
                    <a:pt x="35094" y="11938"/>
                  </a:lnTo>
                  <a:lnTo>
                    <a:pt x="35094" y="11938"/>
                  </a:lnTo>
                  <a:lnTo>
                    <a:pt x="37358" y="9183"/>
                  </a:lnTo>
                  <a:lnTo>
                    <a:pt x="41886" y="6734"/>
                  </a:lnTo>
                  <a:lnTo>
                    <a:pt x="46415" y="4285"/>
                  </a:lnTo>
                  <a:lnTo>
                    <a:pt x="49811" y="1836"/>
                  </a:lnTo>
                  <a:lnTo>
                    <a:pt x="49811" y="1836"/>
                  </a:lnTo>
                  <a:lnTo>
                    <a:pt x="50943" y="918"/>
                  </a:lnTo>
                  <a:lnTo>
                    <a:pt x="53207" y="612"/>
                  </a:lnTo>
                  <a:lnTo>
                    <a:pt x="56603" y="0"/>
                  </a:lnTo>
                  <a:lnTo>
                    <a:pt x="60000" y="612"/>
                  </a:lnTo>
                  <a:lnTo>
                    <a:pt x="62264" y="612"/>
                  </a:lnTo>
                  <a:lnTo>
                    <a:pt x="63396" y="1224"/>
                  </a:lnTo>
                  <a:lnTo>
                    <a:pt x="65660" y="2142"/>
                  </a:lnTo>
                  <a:lnTo>
                    <a:pt x="65660" y="2755"/>
                  </a:lnTo>
                  <a:lnTo>
                    <a:pt x="65660" y="275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8480425" y="1292225"/>
              <a:ext cx="344488" cy="569913"/>
            </a:xfrm>
            <a:custGeom>
              <a:rect b="b" l="l" r="r" t="t"/>
              <a:pathLst>
                <a:path extrusionOk="0" h="120000" w="120000">
                  <a:moveTo>
                    <a:pt x="1658" y="115320"/>
                  </a:moveTo>
                  <a:lnTo>
                    <a:pt x="1658" y="115320"/>
                  </a:lnTo>
                  <a:lnTo>
                    <a:pt x="9953" y="110640"/>
                  </a:lnTo>
                  <a:lnTo>
                    <a:pt x="17695" y="105292"/>
                  </a:lnTo>
                  <a:lnTo>
                    <a:pt x="24884" y="99610"/>
                  </a:lnTo>
                  <a:lnTo>
                    <a:pt x="30967" y="93927"/>
                  </a:lnTo>
                  <a:lnTo>
                    <a:pt x="43686" y="81894"/>
                  </a:lnTo>
                  <a:lnTo>
                    <a:pt x="55299" y="69526"/>
                  </a:lnTo>
                  <a:lnTo>
                    <a:pt x="55299" y="69526"/>
                  </a:lnTo>
                  <a:lnTo>
                    <a:pt x="67465" y="57827"/>
                  </a:lnTo>
                  <a:lnTo>
                    <a:pt x="72442" y="51810"/>
                  </a:lnTo>
                  <a:lnTo>
                    <a:pt x="77419" y="45459"/>
                  </a:lnTo>
                  <a:lnTo>
                    <a:pt x="82396" y="39108"/>
                  </a:lnTo>
                  <a:lnTo>
                    <a:pt x="85714" y="32423"/>
                  </a:lnTo>
                  <a:lnTo>
                    <a:pt x="89032" y="25403"/>
                  </a:lnTo>
                  <a:lnTo>
                    <a:pt x="91244" y="19052"/>
                  </a:lnTo>
                  <a:lnTo>
                    <a:pt x="91244" y="19052"/>
                  </a:lnTo>
                  <a:lnTo>
                    <a:pt x="87926" y="16044"/>
                  </a:lnTo>
                  <a:lnTo>
                    <a:pt x="85714" y="12701"/>
                  </a:lnTo>
                  <a:lnTo>
                    <a:pt x="82949" y="6016"/>
                  </a:lnTo>
                  <a:lnTo>
                    <a:pt x="82949" y="6016"/>
                  </a:lnTo>
                  <a:lnTo>
                    <a:pt x="82949" y="4679"/>
                  </a:lnTo>
                  <a:lnTo>
                    <a:pt x="83502" y="3676"/>
                  </a:lnTo>
                  <a:lnTo>
                    <a:pt x="84608" y="3342"/>
                  </a:lnTo>
                  <a:lnTo>
                    <a:pt x="85714" y="3008"/>
                  </a:lnTo>
                  <a:lnTo>
                    <a:pt x="87373" y="2674"/>
                  </a:lnTo>
                  <a:lnTo>
                    <a:pt x="88479" y="3008"/>
                  </a:lnTo>
                  <a:lnTo>
                    <a:pt x="90138" y="3342"/>
                  </a:lnTo>
                  <a:lnTo>
                    <a:pt x="90691" y="4345"/>
                  </a:lnTo>
                  <a:lnTo>
                    <a:pt x="90691" y="4345"/>
                  </a:lnTo>
                  <a:lnTo>
                    <a:pt x="92350" y="9025"/>
                  </a:lnTo>
                  <a:lnTo>
                    <a:pt x="95115" y="13704"/>
                  </a:lnTo>
                  <a:lnTo>
                    <a:pt x="95115" y="13704"/>
                  </a:lnTo>
                  <a:lnTo>
                    <a:pt x="95115" y="10696"/>
                  </a:lnTo>
                  <a:lnTo>
                    <a:pt x="94009" y="8022"/>
                  </a:lnTo>
                  <a:lnTo>
                    <a:pt x="93456" y="5013"/>
                  </a:lnTo>
                  <a:lnTo>
                    <a:pt x="92903" y="2674"/>
                  </a:lnTo>
                  <a:lnTo>
                    <a:pt x="92903" y="2674"/>
                  </a:lnTo>
                  <a:lnTo>
                    <a:pt x="93456" y="1337"/>
                  </a:lnTo>
                  <a:lnTo>
                    <a:pt x="94009" y="334"/>
                  </a:lnTo>
                  <a:lnTo>
                    <a:pt x="95668" y="0"/>
                  </a:lnTo>
                  <a:lnTo>
                    <a:pt x="96774" y="0"/>
                  </a:lnTo>
                  <a:lnTo>
                    <a:pt x="98433" y="0"/>
                  </a:lnTo>
                  <a:lnTo>
                    <a:pt x="99539" y="334"/>
                  </a:lnTo>
                  <a:lnTo>
                    <a:pt x="100645" y="1002"/>
                  </a:lnTo>
                  <a:lnTo>
                    <a:pt x="101198" y="2005"/>
                  </a:lnTo>
                  <a:lnTo>
                    <a:pt x="101198" y="2005"/>
                  </a:lnTo>
                  <a:lnTo>
                    <a:pt x="101198" y="5013"/>
                  </a:lnTo>
                  <a:lnTo>
                    <a:pt x="102857" y="8022"/>
                  </a:lnTo>
                  <a:lnTo>
                    <a:pt x="103410" y="11364"/>
                  </a:lnTo>
                  <a:lnTo>
                    <a:pt x="102857" y="14373"/>
                  </a:lnTo>
                  <a:lnTo>
                    <a:pt x="102857" y="14373"/>
                  </a:lnTo>
                  <a:lnTo>
                    <a:pt x="106175" y="13704"/>
                  </a:lnTo>
                  <a:lnTo>
                    <a:pt x="108940" y="12367"/>
                  </a:lnTo>
                  <a:lnTo>
                    <a:pt x="111152" y="11030"/>
                  </a:lnTo>
                  <a:lnTo>
                    <a:pt x="112258" y="9359"/>
                  </a:lnTo>
                  <a:lnTo>
                    <a:pt x="112258" y="9359"/>
                  </a:lnTo>
                  <a:lnTo>
                    <a:pt x="113917" y="8356"/>
                  </a:lnTo>
                  <a:lnTo>
                    <a:pt x="114470" y="8022"/>
                  </a:lnTo>
                  <a:lnTo>
                    <a:pt x="116682" y="8022"/>
                  </a:lnTo>
                  <a:lnTo>
                    <a:pt x="118341" y="8356"/>
                  </a:lnTo>
                  <a:lnTo>
                    <a:pt x="118894" y="9025"/>
                  </a:lnTo>
                  <a:lnTo>
                    <a:pt x="120000" y="9359"/>
                  </a:lnTo>
                  <a:lnTo>
                    <a:pt x="120000" y="10696"/>
                  </a:lnTo>
                  <a:lnTo>
                    <a:pt x="119447" y="11364"/>
                  </a:lnTo>
                  <a:lnTo>
                    <a:pt x="119447" y="11364"/>
                  </a:lnTo>
                  <a:lnTo>
                    <a:pt x="118341" y="13036"/>
                  </a:lnTo>
                  <a:lnTo>
                    <a:pt x="116129" y="14373"/>
                  </a:lnTo>
                  <a:lnTo>
                    <a:pt x="113917" y="16044"/>
                  </a:lnTo>
                  <a:lnTo>
                    <a:pt x="111152" y="17047"/>
                  </a:lnTo>
                  <a:lnTo>
                    <a:pt x="105622" y="18718"/>
                  </a:lnTo>
                  <a:lnTo>
                    <a:pt x="98986" y="19387"/>
                  </a:lnTo>
                  <a:lnTo>
                    <a:pt x="98986" y="19387"/>
                  </a:lnTo>
                  <a:lnTo>
                    <a:pt x="96774" y="26740"/>
                  </a:lnTo>
                  <a:lnTo>
                    <a:pt x="93456" y="33426"/>
                  </a:lnTo>
                  <a:lnTo>
                    <a:pt x="89032" y="39777"/>
                  </a:lnTo>
                  <a:lnTo>
                    <a:pt x="85161" y="46796"/>
                  </a:lnTo>
                  <a:lnTo>
                    <a:pt x="80184" y="53147"/>
                  </a:lnTo>
                  <a:lnTo>
                    <a:pt x="74654" y="59498"/>
                  </a:lnTo>
                  <a:lnTo>
                    <a:pt x="62488" y="71866"/>
                  </a:lnTo>
                  <a:lnTo>
                    <a:pt x="62488" y="71866"/>
                  </a:lnTo>
                  <a:lnTo>
                    <a:pt x="50875" y="84568"/>
                  </a:lnTo>
                  <a:lnTo>
                    <a:pt x="38156" y="97270"/>
                  </a:lnTo>
                  <a:lnTo>
                    <a:pt x="30414" y="103286"/>
                  </a:lnTo>
                  <a:lnTo>
                    <a:pt x="23225" y="108969"/>
                  </a:lnTo>
                  <a:lnTo>
                    <a:pt x="14930" y="114651"/>
                  </a:lnTo>
                  <a:lnTo>
                    <a:pt x="6635" y="119665"/>
                  </a:lnTo>
                  <a:lnTo>
                    <a:pt x="6635" y="119665"/>
                  </a:lnTo>
                  <a:lnTo>
                    <a:pt x="4976" y="120000"/>
                  </a:lnTo>
                  <a:lnTo>
                    <a:pt x="3317" y="120000"/>
                  </a:lnTo>
                  <a:lnTo>
                    <a:pt x="2211" y="119665"/>
                  </a:lnTo>
                  <a:lnTo>
                    <a:pt x="1658" y="119331"/>
                  </a:lnTo>
                  <a:lnTo>
                    <a:pt x="552" y="118328"/>
                  </a:lnTo>
                  <a:lnTo>
                    <a:pt x="0" y="117660"/>
                  </a:lnTo>
                  <a:lnTo>
                    <a:pt x="552" y="116323"/>
                  </a:lnTo>
                  <a:lnTo>
                    <a:pt x="1658" y="115320"/>
                  </a:lnTo>
                  <a:lnTo>
                    <a:pt x="1658" y="1153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8159750" y="2768600"/>
              <a:ext cx="523875" cy="239713"/>
            </a:xfrm>
            <a:custGeom>
              <a:rect b="b" l="l" r="r" t="t"/>
              <a:pathLst>
                <a:path extrusionOk="0" h="120000" w="120000">
                  <a:moveTo>
                    <a:pt x="4363" y="794"/>
                  </a:moveTo>
                  <a:lnTo>
                    <a:pt x="4363" y="794"/>
                  </a:lnTo>
                  <a:lnTo>
                    <a:pt x="10181" y="11920"/>
                  </a:lnTo>
                  <a:lnTo>
                    <a:pt x="16727" y="22251"/>
                  </a:lnTo>
                  <a:lnTo>
                    <a:pt x="23272" y="30198"/>
                  </a:lnTo>
                  <a:lnTo>
                    <a:pt x="30181" y="38940"/>
                  </a:lnTo>
                  <a:lnTo>
                    <a:pt x="44000" y="54039"/>
                  </a:lnTo>
                  <a:lnTo>
                    <a:pt x="57818" y="68344"/>
                  </a:lnTo>
                  <a:lnTo>
                    <a:pt x="57818" y="68344"/>
                  </a:lnTo>
                  <a:lnTo>
                    <a:pt x="72000" y="83443"/>
                  </a:lnTo>
                  <a:lnTo>
                    <a:pt x="79636" y="89801"/>
                  </a:lnTo>
                  <a:lnTo>
                    <a:pt x="86909" y="95364"/>
                  </a:lnTo>
                  <a:lnTo>
                    <a:pt x="94909" y="100927"/>
                  </a:lnTo>
                  <a:lnTo>
                    <a:pt x="102545" y="104900"/>
                  </a:lnTo>
                  <a:lnTo>
                    <a:pt x="109818" y="108079"/>
                  </a:lnTo>
                  <a:lnTo>
                    <a:pt x="118181" y="108874"/>
                  </a:lnTo>
                  <a:lnTo>
                    <a:pt x="118181" y="108874"/>
                  </a:lnTo>
                  <a:lnTo>
                    <a:pt x="119272" y="108874"/>
                  </a:lnTo>
                  <a:lnTo>
                    <a:pt x="119636" y="110463"/>
                  </a:lnTo>
                  <a:lnTo>
                    <a:pt x="120000" y="112847"/>
                  </a:lnTo>
                  <a:lnTo>
                    <a:pt x="120000" y="114437"/>
                  </a:lnTo>
                  <a:lnTo>
                    <a:pt x="120000" y="116821"/>
                  </a:lnTo>
                  <a:lnTo>
                    <a:pt x="119272" y="117615"/>
                  </a:lnTo>
                  <a:lnTo>
                    <a:pt x="118909" y="120000"/>
                  </a:lnTo>
                  <a:lnTo>
                    <a:pt x="117454" y="120000"/>
                  </a:lnTo>
                  <a:lnTo>
                    <a:pt x="117454" y="120000"/>
                  </a:lnTo>
                  <a:lnTo>
                    <a:pt x="109454" y="118410"/>
                  </a:lnTo>
                  <a:lnTo>
                    <a:pt x="101090" y="116026"/>
                  </a:lnTo>
                  <a:lnTo>
                    <a:pt x="93454" y="112052"/>
                  </a:lnTo>
                  <a:lnTo>
                    <a:pt x="85818" y="106490"/>
                  </a:lnTo>
                  <a:lnTo>
                    <a:pt x="78181" y="100927"/>
                  </a:lnTo>
                  <a:lnTo>
                    <a:pt x="70909" y="93774"/>
                  </a:lnTo>
                  <a:lnTo>
                    <a:pt x="56000" y="79470"/>
                  </a:lnTo>
                  <a:lnTo>
                    <a:pt x="56000" y="79470"/>
                  </a:lnTo>
                  <a:lnTo>
                    <a:pt x="41454" y="65165"/>
                  </a:lnTo>
                  <a:lnTo>
                    <a:pt x="27272" y="49271"/>
                  </a:lnTo>
                  <a:lnTo>
                    <a:pt x="20363" y="39735"/>
                  </a:lnTo>
                  <a:lnTo>
                    <a:pt x="13454" y="30993"/>
                  </a:lnTo>
                  <a:lnTo>
                    <a:pt x="6909" y="20662"/>
                  </a:lnTo>
                  <a:lnTo>
                    <a:pt x="1090" y="9536"/>
                  </a:lnTo>
                  <a:lnTo>
                    <a:pt x="1090" y="9536"/>
                  </a:lnTo>
                  <a:lnTo>
                    <a:pt x="363" y="7947"/>
                  </a:lnTo>
                  <a:lnTo>
                    <a:pt x="0" y="5562"/>
                  </a:lnTo>
                  <a:lnTo>
                    <a:pt x="363" y="3973"/>
                  </a:lnTo>
                  <a:lnTo>
                    <a:pt x="1090" y="1589"/>
                  </a:lnTo>
                  <a:lnTo>
                    <a:pt x="1454" y="0"/>
                  </a:lnTo>
                  <a:lnTo>
                    <a:pt x="2545" y="0"/>
                  </a:lnTo>
                  <a:lnTo>
                    <a:pt x="3272" y="0"/>
                  </a:lnTo>
                  <a:lnTo>
                    <a:pt x="4363" y="794"/>
                  </a:lnTo>
                  <a:lnTo>
                    <a:pt x="4363" y="79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8666163" y="2868613"/>
              <a:ext cx="114300" cy="131763"/>
            </a:xfrm>
            <a:custGeom>
              <a:rect b="b" l="l" r="r" t="t"/>
              <a:pathLst>
                <a:path extrusionOk="0" h="120000" w="120000">
                  <a:moveTo>
                    <a:pt x="83333" y="1445"/>
                  </a:moveTo>
                  <a:lnTo>
                    <a:pt x="83333" y="1445"/>
                  </a:lnTo>
                  <a:lnTo>
                    <a:pt x="55000" y="26024"/>
                  </a:lnTo>
                  <a:lnTo>
                    <a:pt x="30000" y="49156"/>
                  </a:lnTo>
                  <a:lnTo>
                    <a:pt x="18333" y="62168"/>
                  </a:lnTo>
                  <a:lnTo>
                    <a:pt x="10000" y="75180"/>
                  </a:lnTo>
                  <a:lnTo>
                    <a:pt x="5000" y="89638"/>
                  </a:lnTo>
                  <a:lnTo>
                    <a:pt x="0" y="106987"/>
                  </a:lnTo>
                  <a:lnTo>
                    <a:pt x="0" y="106987"/>
                  </a:lnTo>
                  <a:lnTo>
                    <a:pt x="15000" y="115662"/>
                  </a:lnTo>
                  <a:lnTo>
                    <a:pt x="30000" y="119999"/>
                  </a:lnTo>
                  <a:lnTo>
                    <a:pt x="41666" y="119999"/>
                  </a:lnTo>
                  <a:lnTo>
                    <a:pt x="56666" y="117108"/>
                  </a:lnTo>
                  <a:lnTo>
                    <a:pt x="70000" y="109879"/>
                  </a:lnTo>
                  <a:lnTo>
                    <a:pt x="83333" y="101204"/>
                  </a:lnTo>
                  <a:lnTo>
                    <a:pt x="93333" y="92530"/>
                  </a:lnTo>
                  <a:lnTo>
                    <a:pt x="103333" y="79518"/>
                  </a:lnTo>
                  <a:lnTo>
                    <a:pt x="110000" y="66506"/>
                  </a:lnTo>
                  <a:lnTo>
                    <a:pt x="116666" y="53493"/>
                  </a:lnTo>
                  <a:lnTo>
                    <a:pt x="120000" y="40481"/>
                  </a:lnTo>
                  <a:lnTo>
                    <a:pt x="120000" y="28915"/>
                  </a:lnTo>
                  <a:lnTo>
                    <a:pt x="116666" y="18795"/>
                  </a:lnTo>
                  <a:lnTo>
                    <a:pt x="110000" y="11566"/>
                  </a:lnTo>
                  <a:lnTo>
                    <a:pt x="101666" y="4337"/>
                  </a:lnTo>
                  <a:lnTo>
                    <a:pt x="86666" y="0"/>
                  </a:lnTo>
                  <a:lnTo>
                    <a:pt x="83333" y="1445"/>
                  </a:lnTo>
                  <a:close/>
                </a:path>
              </a:pathLst>
            </a:custGeom>
            <a:solidFill>
              <a:srgbClr val="FEDE5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8656638" y="2859088"/>
              <a:ext cx="134938" cy="152400"/>
            </a:xfrm>
            <a:custGeom>
              <a:rect b="b" l="l" r="r" t="t"/>
              <a:pathLst>
                <a:path extrusionOk="0" h="120000" w="120000">
                  <a:moveTo>
                    <a:pt x="15529" y="115000"/>
                  </a:moveTo>
                  <a:lnTo>
                    <a:pt x="15529" y="115000"/>
                  </a:lnTo>
                  <a:lnTo>
                    <a:pt x="24000" y="118750"/>
                  </a:lnTo>
                  <a:lnTo>
                    <a:pt x="35294" y="120000"/>
                  </a:lnTo>
                  <a:lnTo>
                    <a:pt x="43764" y="120000"/>
                  </a:lnTo>
                  <a:lnTo>
                    <a:pt x="53647" y="118750"/>
                  </a:lnTo>
                  <a:lnTo>
                    <a:pt x="63529" y="115000"/>
                  </a:lnTo>
                  <a:lnTo>
                    <a:pt x="70588" y="111250"/>
                  </a:lnTo>
                  <a:lnTo>
                    <a:pt x="80470" y="106250"/>
                  </a:lnTo>
                  <a:lnTo>
                    <a:pt x="87529" y="100000"/>
                  </a:lnTo>
                  <a:lnTo>
                    <a:pt x="87529" y="100000"/>
                  </a:lnTo>
                  <a:lnTo>
                    <a:pt x="101647" y="85000"/>
                  </a:lnTo>
                  <a:lnTo>
                    <a:pt x="112941" y="70000"/>
                  </a:lnTo>
                  <a:lnTo>
                    <a:pt x="115764" y="60000"/>
                  </a:lnTo>
                  <a:lnTo>
                    <a:pt x="120000" y="52500"/>
                  </a:lnTo>
                  <a:lnTo>
                    <a:pt x="120000" y="42500"/>
                  </a:lnTo>
                  <a:lnTo>
                    <a:pt x="120000" y="32500"/>
                  </a:lnTo>
                  <a:lnTo>
                    <a:pt x="120000" y="32500"/>
                  </a:lnTo>
                  <a:lnTo>
                    <a:pt x="120000" y="25000"/>
                  </a:lnTo>
                  <a:lnTo>
                    <a:pt x="115764" y="18750"/>
                  </a:lnTo>
                  <a:lnTo>
                    <a:pt x="110117" y="12500"/>
                  </a:lnTo>
                  <a:lnTo>
                    <a:pt x="105882" y="7500"/>
                  </a:lnTo>
                  <a:lnTo>
                    <a:pt x="97411" y="2500"/>
                  </a:lnTo>
                  <a:lnTo>
                    <a:pt x="90352" y="0"/>
                  </a:lnTo>
                  <a:lnTo>
                    <a:pt x="81882" y="0"/>
                  </a:lnTo>
                  <a:lnTo>
                    <a:pt x="74823" y="1250"/>
                  </a:lnTo>
                  <a:lnTo>
                    <a:pt x="74823" y="1250"/>
                  </a:lnTo>
                  <a:lnTo>
                    <a:pt x="70588" y="2500"/>
                  </a:lnTo>
                  <a:lnTo>
                    <a:pt x="69176" y="5000"/>
                  </a:lnTo>
                  <a:lnTo>
                    <a:pt x="69176" y="5000"/>
                  </a:lnTo>
                  <a:lnTo>
                    <a:pt x="43764" y="26250"/>
                  </a:lnTo>
                  <a:lnTo>
                    <a:pt x="28235" y="42500"/>
                  </a:lnTo>
                  <a:lnTo>
                    <a:pt x="14117" y="58750"/>
                  </a:lnTo>
                  <a:lnTo>
                    <a:pt x="4235" y="76250"/>
                  </a:lnTo>
                  <a:lnTo>
                    <a:pt x="1411" y="83750"/>
                  </a:lnTo>
                  <a:lnTo>
                    <a:pt x="0" y="90000"/>
                  </a:lnTo>
                  <a:lnTo>
                    <a:pt x="0" y="98750"/>
                  </a:lnTo>
                  <a:lnTo>
                    <a:pt x="1411" y="105000"/>
                  </a:lnTo>
                  <a:lnTo>
                    <a:pt x="7058" y="111250"/>
                  </a:lnTo>
                  <a:lnTo>
                    <a:pt x="15529" y="115000"/>
                  </a:lnTo>
                  <a:lnTo>
                    <a:pt x="15529" y="115000"/>
                  </a:lnTo>
                  <a:close/>
                  <a:moveTo>
                    <a:pt x="21176" y="96250"/>
                  </a:moveTo>
                  <a:lnTo>
                    <a:pt x="21176" y="96250"/>
                  </a:lnTo>
                  <a:lnTo>
                    <a:pt x="24000" y="85000"/>
                  </a:lnTo>
                  <a:lnTo>
                    <a:pt x="29647" y="73750"/>
                  </a:lnTo>
                  <a:lnTo>
                    <a:pt x="36705" y="63750"/>
                  </a:lnTo>
                  <a:lnTo>
                    <a:pt x="46588" y="53750"/>
                  </a:lnTo>
                  <a:lnTo>
                    <a:pt x="63529" y="35000"/>
                  </a:lnTo>
                  <a:lnTo>
                    <a:pt x="83294" y="17500"/>
                  </a:lnTo>
                  <a:lnTo>
                    <a:pt x="83294" y="17500"/>
                  </a:lnTo>
                  <a:lnTo>
                    <a:pt x="87529" y="17500"/>
                  </a:lnTo>
                  <a:lnTo>
                    <a:pt x="90352" y="18750"/>
                  </a:lnTo>
                  <a:lnTo>
                    <a:pt x="96000" y="25000"/>
                  </a:lnTo>
                  <a:lnTo>
                    <a:pt x="100235" y="31250"/>
                  </a:lnTo>
                  <a:lnTo>
                    <a:pt x="100235" y="40000"/>
                  </a:lnTo>
                  <a:lnTo>
                    <a:pt x="100235" y="40000"/>
                  </a:lnTo>
                  <a:lnTo>
                    <a:pt x="97411" y="48750"/>
                  </a:lnTo>
                  <a:lnTo>
                    <a:pt x="94588" y="56250"/>
                  </a:lnTo>
                  <a:lnTo>
                    <a:pt x="90352" y="66250"/>
                  </a:lnTo>
                  <a:lnTo>
                    <a:pt x="86117" y="73750"/>
                  </a:lnTo>
                  <a:lnTo>
                    <a:pt x="86117" y="73750"/>
                  </a:lnTo>
                  <a:lnTo>
                    <a:pt x="73411" y="87500"/>
                  </a:lnTo>
                  <a:lnTo>
                    <a:pt x="63529" y="93750"/>
                  </a:lnTo>
                  <a:lnTo>
                    <a:pt x="56470" y="98750"/>
                  </a:lnTo>
                  <a:lnTo>
                    <a:pt x="48000" y="101250"/>
                  </a:lnTo>
                  <a:lnTo>
                    <a:pt x="39529" y="101250"/>
                  </a:lnTo>
                  <a:lnTo>
                    <a:pt x="29647" y="101250"/>
                  </a:lnTo>
                  <a:lnTo>
                    <a:pt x="21176" y="96250"/>
                  </a:lnTo>
                  <a:lnTo>
                    <a:pt x="21176" y="962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7977188" y="2903538"/>
              <a:ext cx="508000" cy="273050"/>
            </a:xfrm>
            <a:custGeom>
              <a:rect b="b" l="l" r="r" t="t"/>
              <a:pathLst>
                <a:path extrusionOk="0" h="120000" w="120000">
                  <a:moveTo>
                    <a:pt x="4125" y="697"/>
                  </a:moveTo>
                  <a:lnTo>
                    <a:pt x="4125" y="697"/>
                  </a:lnTo>
                  <a:lnTo>
                    <a:pt x="9750" y="11162"/>
                  </a:lnTo>
                  <a:lnTo>
                    <a:pt x="16125" y="20930"/>
                  </a:lnTo>
                  <a:lnTo>
                    <a:pt x="22875" y="30000"/>
                  </a:lnTo>
                  <a:lnTo>
                    <a:pt x="29250" y="37674"/>
                  </a:lnTo>
                  <a:lnTo>
                    <a:pt x="43125" y="53023"/>
                  </a:lnTo>
                  <a:lnTo>
                    <a:pt x="57000" y="67674"/>
                  </a:lnTo>
                  <a:lnTo>
                    <a:pt x="57000" y="67674"/>
                  </a:lnTo>
                  <a:lnTo>
                    <a:pt x="71250" y="82325"/>
                  </a:lnTo>
                  <a:lnTo>
                    <a:pt x="78375" y="89302"/>
                  </a:lnTo>
                  <a:lnTo>
                    <a:pt x="85875" y="95581"/>
                  </a:lnTo>
                  <a:lnTo>
                    <a:pt x="93750" y="100465"/>
                  </a:lnTo>
                  <a:lnTo>
                    <a:pt x="101625" y="105348"/>
                  </a:lnTo>
                  <a:lnTo>
                    <a:pt x="109500" y="108837"/>
                  </a:lnTo>
                  <a:lnTo>
                    <a:pt x="117375" y="110232"/>
                  </a:lnTo>
                  <a:lnTo>
                    <a:pt x="117375" y="110232"/>
                  </a:lnTo>
                  <a:lnTo>
                    <a:pt x="118875" y="111627"/>
                  </a:lnTo>
                  <a:lnTo>
                    <a:pt x="119250" y="112325"/>
                  </a:lnTo>
                  <a:lnTo>
                    <a:pt x="120000" y="114418"/>
                  </a:lnTo>
                  <a:lnTo>
                    <a:pt x="120000" y="115813"/>
                  </a:lnTo>
                  <a:lnTo>
                    <a:pt x="119250" y="117906"/>
                  </a:lnTo>
                  <a:lnTo>
                    <a:pt x="118875" y="119302"/>
                  </a:lnTo>
                  <a:lnTo>
                    <a:pt x="118125" y="120000"/>
                  </a:lnTo>
                  <a:lnTo>
                    <a:pt x="116625" y="120000"/>
                  </a:lnTo>
                  <a:lnTo>
                    <a:pt x="116625" y="120000"/>
                  </a:lnTo>
                  <a:lnTo>
                    <a:pt x="108375" y="118604"/>
                  </a:lnTo>
                  <a:lnTo>
                    <a:pt x="100500" y="115116"/>
                  </a:lnTo>
                  <a:lnTo>
                    <a:pt x="92250" y="110232"/>
                  </a:lnTo>
                  <a:lnTo>
                    <a:pt x="84750" y="104651"/>
                  </a:lnTo>
                  <a:lnTo>
                    <a:pt x="76875" y="98372"/>
                  </a:lnTo>
                  <a:lnTo>
                    <a:pt x="69375" y="91395"/>
                  </a:lnTo>
                  <a:lnTo>
                    <a:pt x="54750" y="76744"/>
                  </a:lnTo>
                  <a:lnTo>
                    <a:pt x="54750" y="76744"/>
                  </a:lnTo>
                  <a:lnTo>
                    <a:pt x="40500" y="62790"/>
                  </a:lnTo>
                  <a:lnTo>
                    <a:pt x="25875" y="46744"/>
                  </a:lnTo>
                  <a:lnTo>
                    <a:pt x="19500" y="37674"/>
                  </a:lnTo>
                  <a:lnTo>
                    <a:pt x="12750" y="29302"/>
                  </a:lnTo>
                  <a:lnTo>
                    <a:pt x="6375" y="19534"/>
                  </a:lnTo>
                  <a:lnTo>
                    <a:pt x="375" y="8372"/>
                  </a:lnTo>
                  <a:lnTo>
                    <a:pt x="375" y="8372"/>
                  </a:lnTo>
                  <a:lnTo>
                    <a:pt x="0" y="6976"/>
                  </a:lnTo>
                  <a:lnTo>
                    <a:pt x="0" y="4883"/>
                  </a:lnTo>
                  <a:lnTo>
                    <a:pt x="0" y="3488"/>
                  </a:lnTo>
                  <a:lnTo>
                    <a:pt x="375" y="1395"/>
                  </a:lnTo>
                  <a:lnTo>
                    <a:pt x="1125" y="0"/>
                  </a:lnTo>
                  <a:lnTo>
                    <a:pt x="2250" y="0"/>
                  </a:lnTo>
                  <a:lnTo>
                    <a:pt x="3000" y="0"/>
                  </a:lnTo>
                  <a:lnTo>
                    <a:pt x="4125" y="697"/>
                  </a:lnTo>
                  <a:lnTo>
                    <a:pt x="4125" y="69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8466138" y="3044825"/>
              <a:ext cx="119063" cy="128588"/>
            </a:xfrm>
            <a:custGeom>
              <a:rect b="b" l="l" r="r" t="t"/>
              <a:pathLst>
                <a:path extrusionOk="0" h="120000" w="120000">
                  <a:moveTo>
                    <a:pt x="86400" y="1481"/>
                  </a:moveTo>
                  <a:lnTo>
                    <a:pt x="86400" y="1481"/>
                  </a:lnTo>
                  <a:lnTo>
                    <a:pt x="59200" y="23703"/>
                  </a:lnTo>
                  <a:lnTo>
                    <a:pt x="33600" y="45925"/>
                  </a:lnTo>
                  <a:lnTo>
                    <a:pt x="22400" y="59259"/>
                  </a:lnTo>
                  <a:lnTo>
                    <a:pt x="12800" y="72592"/>
                  </a:lnTo>
                  <a:lnTo>
                    <a:pt x="6400" y="87407"/>
                  </a:lnTo>
                  <a:lnTo>
                    <a:pt x="0" y="102222"/>
                  </a:lnTo>
                  <a:lnTo>
                    <a:pt x="0" y="102222"/>
                  </a:lnTo>
                  <a:lnTo>
                    <a:pt x="12800" y="114074"/>
                  </a:lnTo>
                  <a:lnTo>
                    <a:pt x="27200" y="118518"/>
                  </a:lnTo>
                  <a:lnTo>
                    <a:pt x="41600" y="120000"/>
                  </a:lnTo>
                  <a:lnTo>
                    <a:pt x="52800" y="115555"/>
                  </a:lnTo>
                  <a:lnTo>
                    <a:pt x="67200" y="111111"/>
                  </a:lnTo>
                  <a:lnTo>
                    <a:pt x="80000" y="102222"/>
                  </a:lnTo>
                  <a:lnTo>
                    <a:pt x="91200" y="93333"/>
                  </a:lnTo>
                  <a:lnTo>
                    <a:pt x="102400" y="81481"/>
                  </a:lnTo>
                  <a:lnTo>
                    <a:pt x="110400" y="69629"/>
                  </a:lnTo>
                  <a:lnTo>
                    <a:pt x="116800" y="56296"/>
                  </a:lnTo>
                  <a:lnTo>
                    <a:pt x="120000" y="42962"/>
                  </a:lnTo>
                  <a:lnTo>
                    <a:pt x="120000" y="31111"/>
                  </a:lnTo>
                  <a:lnTo>
                    <a:pt x="118400" y="20740"/>
                  </a:lnTo>
                  <a:lnTo>
                    <a:pt x="113600" y="10370"/>
                  </a:lnTo>
                  <a:lnTo>
                    <a:pt x="104000" y="4444"/>
                  </a:lnTo>
                  <a:lnTo>
                    <a:pt x="91200" y="0"/>
                  </a:lnTo>
                  <a:lnTo>
                    <a:pt x="86400" y="1481"/>
                  </a:lnTo>
                  <a:close/>
                </a:path>
              </a:pathLst>
            </a:custGeom>
            <a:solidFill>
              <a:srgbClr val="FEDE5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8456613" y="3033713"/>
              <a:ext cx="141288" cy="149225"/>
            </a:xfrm>
            <a:custGeom>
              <a:rect b="b" l="l" r="r" t="t"/>
              <a:pathLst>
                <a:path extrusionOk="0" h="120000" w="120000">
                  <a:moveTo>
                    <a:pt x="13483" y="113617"/>
                  </a:moveTo>
                  <a:lnTo>
                    <a:pt x="13483" y="113617"/>
                  </a:lnTo>
                  <a:lnTo>
                    <a:pt x="21573" y="118723"/>
                  </a:lnTo>
                  <a:lnTo>
                    <a:pt x="31011" y="120000"/>
                  </a:lnTo>
                  <a:lnTo>
                    <a:pt x="40449" y="120000"/>
                  </a:lnTo>
                  <a:lnTo>
                    <a:pt x="49887" y="120000"/>
                  </a:lnTo>
                  <a:lnTo>
                    <a:pt x="59325" y="117446"/>
                  </a:lnTo>
                  <a:lnTo>
                    <a:pt x="68764" y="113617"/>
                  </a:lnTo>
                  <a:lnTo>
                    <a:pt x="76853" y="108510"/>
                  </a:lnTo>
                  <a:lnTo>
                    <a:pt x="83595" y="102127"/>
                  </a:lnTo>
                  <a:lnTo>
                    <a:pt x="83595" y="102127"/>
                  </a:lnTo>
                  <a:lnTo>
                    <a:pt x="97078" y="89361"/>
                  </a:lnTo>
                  <a:lnTo>
                    <a:pt x="109213" y="72765"/>
                  </a:lnTo>
                  <a:lnTo>
                    <a:pt x="113258" y="65106"/>
                  </a:lnTo>
                  <a:lnTo>
                    <a:pt x="115955" y="54893"/>
                  </a:lnTo>
                  <a:lnTo>
                    <a:pt x="120000" y="45957"/>
                  </a:lnTo>
                  <a:lnTo>
                    <a:pt x="120000" y="35744"/>
                  </a:lnTo>
                  <a:lnTo>
                    <a:pt x="120000" y="35744"/>
                  </a:lnTo>
                  <a:lnTo>
                    <a:pt x="118651" y="29361"/>
                  </a:lnTo>
                  <a:lnTo>
                    <a:pt x="115955" y="21702"/>
                  </a:lnTo>
                  <a:lnTo>
                    <a:pt x="113258" y="15319"/>
                  </a:lnTo>
                  <a:lnTo>
                    <a:pt x="107865" y="8936"/>
                  </a:lnTo>
                  <a:lnTo>
                    <a:pt x="101123" y="5106"/>
                  </a:lnTo>
                  <a:lnTo>
                    <a:pt x="94382" y="2553"/>
                  </a:lnTo>
                  <a:lnTo>
                    <a:pt x="87640" y="0"/>
                  </a:lnTo>
                  <a:lnTo>
                    <a:pt x="78202" y="2553"/>
                  </a:lnTo>
                  <a:lnTo>
                    <a:pt x="78202" y="2553"/>
                  </a:lnTo>
                  <a:lnTo>
                    <a:pt x="75505" y="2553"/>
                  </a:lnTo>
                  <a:lnTo>
                    <a:pt x="71460" y="5106"/>
                  </a:lnTo>
                  <a:lnTo>
                    <a:pt x="71460" y="5106"/>
                  </a:lnTo>
                  <a:lnTo>
                    <a:pt x="47191" y="26808"/>
                  </a:lnTo>
                  <a:lnTo>
                    <a:pt x="31011" y="40851"/>
                  </a:lnTo>
                  <a:lnTo>
                    <a:pt x="17528" y="57446"/>
                  </a:lnTo>
                  <a:lnTo>
                    <a:pt x="5393" y="72765"/>
                  </a:lnTo>
                  <a:lnTo>
                    <a:pt x="1348" y="79148"/>
                  </a:lnTo>
                  <a:lnTo>
                    <a:pt x="0" y="88085"/>
                  </a:lnTo>
                  <a:lnTo>
                    <a:pt x="0" y="95744"/>
                  </a:lnTo>
                  <a:lnTo>
                    <a:pt x="1348" y="102127"/>
                  </a:lnTo>
                  <a:lnTo>
                    <a:pt x="6741" y="108510"/>
                  </a:lnTo>
                  <a:lnTo>
                    <a:pt x="13483" y="113617"/>
                  </a:lnTo>
                  <a:lnTo>
                    <a:pt x="13483" y="113617"/>
                  </a:lnTo>
                  <a:close/>
                  <a:moveTo>
                    <a:pt x="20224" y="95744"/>
                  </a:moveTo>
                  <a:lnTo>
                    <a:pt x="20224" y="95744"/>
                  </a:lnTo>
                  <a:lnTo>
                    <a:pt x="25617" y="82978"/>
                  </a:lnTo>
                  <a:lnTo>
                    <a:pt x="31011" y="71489"/>
                  </a:lnTo>
                  <a:lnTo>
                    <a:pt x="37752" y="62553"/>
                  </a:lnTo>
                  <a:lnTo>
                    <a:pt x="45842" y="52340"/>
                  </a:lnTo>
                  <a:lnTo>
                    <a:pt x="64719" y="35744"/>
                  </a:lnTo>
                  <a:lnTo>
                    <a:pt x="84943" y="17872"/>
                  </a:lnTo>
                  <a:lnTo>
                    <a:pt x="84943" y="17872"/>
                  </a:lnTo>
                  <a:lnTo>
                    <a:pt x="88988" y="17872"/>
                  </a:lnTo>
                  <a:lnTo>
                    <a:pt x="91685" y="19148"/>
                  </a:lnTo>
                  <a:lnTo>
                    <a:pt x="97078" y="26808"/>
                  </a:lnTo>
                  <a:lnTo>
                    <a:pt x="99775" y="34468"/>
                  </a:lnTo>
                  <a:lnTo>
                    <a:pt x="99775" y="40851"/>
                  </a:lnTo>
                  <a:lnTo>
                    <a:pt x="99775" y="40851"/>
                  </a:lnTo>
                  <a:lnTo>
                    <a:pt x="97078" y="51063"/>
                  </a:lnTo>
                  <a:lnTo>
                    <a:pt x="94382" y="60000"/>
                  </a:lnTo>
                  <a:lnTo>
                    <a:pt x="88988" y="68936"/>
                  </a:lnTo>
                  <a:lnTo>
                    <a:pt x="83595" y="76595"/>
                  </a:lnTo>
                  <a:lnTo>
                    <a:pt x="83595" y="76595"/>
                  </a:lnTo>
                  <a:lnTo>
                    <a:pt x="70112" y="89361"/>
                  </a:lnTo>
                  <a:lnTo>
                    <a:pt x="62022" y="94468"/>
                  </a:lnTo>
                  <a:lnTo>
                    <a:pt x="55280" y="99574"/>
                  </a:lnTo>
                  <a:lnTo>
                    <a:pt x="45842" y="100851"/>
                  </a:lnTo>
                  <a:lnTo>
                    <a:pt x="37752" y="102127"/>
                  </a:lnTo>
                  <a:lnTo>
                    <a:pt x="28314" y="99574"/>
                  </a:lnTo>
                  <a:lnTo>
                    <a:pt x="20224" y="95744"/>
                  </a:lnTo>
                  <a:lnTo>
                    <a:pt x="20224" y="957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7912100" y="2260600"/>
              <a:ext cx="612775" cy="704850"/>
            </a:xfrm>
            <a:custGeom>
              <a:rect b="b" l="l" r="r" t="t"/>
              <a:pathLst>
                <a:path extrusionOk="0" h="120000" w="120000">
                  <a:moveTo>
                    <a:pt x="111295" y="63783"/>
                  </a:moveTo>
                  <a:lnTo>
                    <a:pt x="111295" y="63783"/>
                  </a:lnTo>
                  <a:lnTo>
                    <a:pt x="114093" y="73243"/>
                  </a:lnTo>
                  <a:lnTo>
                    <a:pt x="117512" y="85945"/>
                  </a:lnTo>
                  <a:lnTo>
                    <a:pt x="119378" y="92432"/>
                  </a:lnTo>
                  <a:lnTo>
                    <a:pt x="120000" y="98108"/>
                  </a:lnTo>
                  <a:lnTo>
                    <a:pt x="120000" y="100540"/>
                  </a:lnTo>
                  <a:lnTo>
                    <a:pt x="120000" y="102432"/>
                  </a:lnTo>
                  <a:lnTo>
                    <a:pt x="119689" y="104324"/>
                  </a:lnTo>
                  <a:lnTo>
                    <a:pt x="118756" y="105135"/>
                  </a:lnTo>
                  <a:lnTo>
                    <a:pt x="118756" y="105135"/>
                  </a:lnTo>
                  <a:lnTo>
                    <a:pt x="117202" y="106216"/>
                  </a:lnTo>
                  <a:lnTo>
                    <a:pt x="115336" y="107027"/>
                  </a:lnTo>
                  <a:lnTo>
                    <a:pt x="110673" y="108378"/>
                  </a:lnTo>
                  <a:lnTo>
                    <a:pt x="104766" y="108918"/>
                  </a:lnTo>
                  <a:lnTo>
                    <a:pt x="98238" y="109459"/>
                  </a:lnTo>
                  <a:lnTo>
                    <a:pt x="85803" y="110000"/>
                  </a:lnTo>
                  <a:lnTo>
                    <a:pt x="80518" y="110000"/>
                  </a:lnTo>
                  <a:lnTo>
                    <a:pt x="76165" y="110540"/>
                  </a:lnTo>
                  <a:lnTo>
                    <a:pt x="76165" y="110540"/>
                  </a:lnTo>
                  <a:lnTo>
                    <a:pt x="45699" y="114594"/>
                  </a:lnTo>
                  <a:lnTo>
                    <a:pt x="45699" y="114594"/>
                  </a:lnTo>
                  <a:lnTo>
                    <a:pt x="27357" y="117837"/>
                  </a:lnTo>
                  <a:lnTo>
                    <a:pt x="20829" y="118918"/>
                  </a:lnTo>
                  <a:lnTo>
                    <a:pt x="15854" y="119729"/>
                  </a:lnTo>
                  <a:lnTo>
                    <a:pt x="11502" y="120000"/>
                  </a:lnTo>
                  <a:lnTo>
                    <a:pt x="9326" y="120000"/>
                  </a:lnTo>
                  <a:lnTo>
                    <a:pt x="8704" y="119729"/>
                  </a:lnTo>
                  <a:lnTo>
                    <a:pt x="8704" y="119729"/>
                  </a:lnTo>
                  <a:lnTo>
                    <a:pt x="6839" y="118648"/>
                  </a:lnTo>
                  <a:lnTo>
                    <a:pt x="5595" y="117027"/>
                  </a:lnTo>
                  <a:lnTo>
                    <a:pt x="4352" y="115135"/>
                  </a:lnTo>
                  <a:lnTo>
                    <a:pt x="3419" y="112702"/>
                  </a:lnTo>
                  <a:lnTo>
                    <a:pt x="2487" y="108108"/>
                  </a:lnTo>
                  <a:lnTo>
                    <a:pt x="1554" y="103243"/>
                  </a:lnTo>
                  <a:lnTo>
                    <a:pt x="1554" y="103243"/>
                  </a:lnTo>
                  <a:lnTo>
                    <a:pt x="621" y="97837"/>
                  </a:lnTo>
                  <a:lnTo>
                    <a:pt x="310" y="92162"/>
                  </a:lnTo>
                  <a:lnTo>
                    <a:pt x="0" y="87027"/>
                  </a:lnTo>
                  <a:lnTo>
                    <a:pt x="0" y="81621"/>
                  </a:lnTo>
                  <a:lnTo>
                    <a:pt x="310" y="70810"/>
                  </a:lnTo>
                  <a:lnTo>
                    <a:pt x="1554" y="60540"/>
                  </a:lnTo>
                  <a:lnTo>
                    <a:pt x="3419" y="50000"/>
                  </a:lnTo>
                  <a:lnTo>
                    <a:pt x="5595" y="39729"/>
                  </a:lnTo>
                  <a:lnTo>
                    <a:pt x="10259" y="18648"/>
                  </a:lnTo>
                  <a:lnTo>
                    <a:pt x="10259" y="18648"/>
                  </a:lnTo>
                  <a:lnTo>
                    <a:pt x="11191" y="17027"/>
                  </a:lnTo>
                  <a:lnTo>
                    <a:pt x="11813" y="15675"/>
                  </a:lnTo>
                  <a:lnTo>
                    <a:pt x="12746" y="14324"/>
                  </a:lnTo>
                  <a:lnTo>
                    <a:pt x="14300" y="13243"/>
                  </a:lnTo>
                  <a:lnTo>
                    <a:pt x="17720" y="10540"/>
                  </a:lnTo>
                  <a:lnTo>
                    <a:pt x="22072" y="8378"/>
                  </a:lnTo>
                  <a:lnTo>
                    <a:pt x="27357" y="6486"/>
                  </a:lnTo>
                  <a:lnTo>
                    <a:pt x="32642" y="4594"/>
                  </a:lnTo>
                  <a:lnTo>
                    <a:pt x="38549" y="2972"/>
                  </a:lnTo>
                  <a:lnTo>
                    <a:pt x="44455" y="1621"/>
                  </a:lnTo>
                  <a:lnTo>
                    <a:pt x="50984" y="810"/>
                  </a:lnTo>
                  <a:lnTo>
                    <a:pt x="56891" y="270"/>
                  </a:lnTo>
                  <a:lnTo>
                    <a:pt x="62797" y="0"/>
                  </a:lnTo>
                  <a:lnTo>
                    <a:pt x="68393" y="270"/>
                  </a:lnTo>
                  <a:lnTo>
                    <a:pt x="73056" y="540"/>
                  </a:lnTo>
                  <a:lnTo>
                    <a:pt x="77098" y="1621"/>
                  </a:lnTo>
                  <a:lnTo>
                    <a:pt x="80207" y="2702"/>
                  </a:lnTo>
                  <a:lnTo>
                    <a:pt x="81450" y="3783"/>
                  </a:lnTo>
                  <a:lnTo>
                    <a:pt x="82072" y="4324"/>
                  </a:lnTo>
                  <a:lnTo>
                    <a:pt x="82072" y="4324"/>
                  </a:lnTo>
                  <a:lnTo>
                    <a:pt x="85803" y="10540"/>
                  </a:lnTo>
                  <a:lnTo>
                    <a:pt x="93886" y="25945"/>
                  </a:lnTo>
                  <a:lnTo>
                    <a:pt x="99170" y="35135"/>
                  </a:lnTo>
                  <a:lnTo>
                    <a:pt x="103834" y="45135"/>
                  </a:lnTo>
                  <a:lnTo>
                    <a:pt x="108186" y="54864"/>
                  </a:lnTo>
                  <a:lnTo>
                    <a:pt x="111295" y="63783"/>
                  </a:lnTo>
                  <a:lnTo>
                    <a:pt x="111295" y="63783"/>
                  </a:lnTo>
                  <a:close/>
                </a:path>
              </a:pathLst>
            </a:custGeom>
            <a:solidFill>
              <a:srgbClr val="FF1A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7902575" y="2247900"/>
              <a:ext cx="635000" cy="730250"/>
            </a:xfrm>
            <a:custGeom>
              <a:rect b="b" l="l" r="r" t="t"/>
              <a:pathLst>
                <a:path extrusionOk="0" h="120000" w="120000">
                  <a:moveTo>
                    <a:pt x="111000" y="63391"/>
                  </a:moveTo>
                  <a:lnTo>
                    <a:pt x="111000" y="63391"/>
                  </a:lnTo>
                  <a:lnTo>
                    <a:pt x="113400" y="70956"/>
                  </a:lnTo>
                  <a:lnTo>
                    <a:pt x="115800" y="78782"/>
                  </a:lnTo>
                  <a:lnTo>
                    <a:pt x="117900" y="86869"/>
                  </a:lnTo>
                  <a:lnTo>
                    <a:pt x="118800" y="90782"/>
                  </a:lnTo>
                  <a:lnTo>
                    <a:pt x="119400" y="94956"/>
                  </a:lnTo>
                  <a:lnTo>
                    <a:pt x="119400" y="94956"/>
                  </a:lnTo>
                  <a:lnTo>
                    <a:pt x="120000" y="97304"/>
                  </a:lnTo>
                  <a:lnTo>
                    <a:pt x="120000" y="99913"/>
                  </a:lnTo>
                  <a:lnTo>
                    <a:pt x="119400" y="102260"/>
                  </a:lnTo>
                  <a:lnTo>
                    <a:pt x="118800" y="103565"/>
                  </a:lnTo>
                  <a:lnTo>
                    <a:pt x="117900" y="104608"/>
                  </a:lnTo>
                  <a:lnTo>
                    <a:pt x="117900" y="104608"/>
                  </a:lnTo>
                  <a:lnTo>
                    <a:pt x="117000" y="105652"/>
                  </a:lnTo>
                  <a:lnTo>
                    <a:pt x="115200" y="106695"/>
                  </a:lnTo>
                  <a:lnTo>
                    <a:pt x="113700" y="107217"/>
                  </a:lnTo>
                  <a:lnTo>
                    <a:pt x="111900" y="108000"/>
                  </a:lnTo>
                  <a:lnTo>
                    <a:pt x="107700" y="108782"/>
                  </a:lnTo>
                  <a:lnTo>
                    <a:pt x="104400" y="109043"/>
                  </a:lnTo>
                  <a:lnTo>
                    <a:pt x="104400" y="109043"/>
                  </a:lnTo>
                  <a:lnTo>
                    <a:pt x="99300" y="109565"/>
                  </a:lnTo>
                  <a:lnTo>
                    <a:pt x="94500" y="109565"/>
                  </a:lnTo>
                  <a:lnTo>
                    <a:pt x="84600" y="110086"/>
                  </a:lnTo>
                  <a:lnTo>
                    <a:pt x="84600" y="110086"/>
                  </a:lnTo>
                  <a:lnTo>
                    <a:pt x="77700" y="110347"/>
                  </a:lnTo>
                  <a:lnTo>
                    <a:pt x="70800" y="111391"/>
                  </a:lnTo>
                  <a:lnTo>
                    <a:pt x="57300" y="112956"/>
                  </a:lnTo>
                  <a:lnTo>
                    <a:pt x="57300" y="112956"/>
                  </a:lnTo>
                  <a:lnTo>
                    <a:pt x="47400" y="114521"/>
                  </a:lnTo>
                  <a:lnTo>
                    <a:pt x="38100" y="116347"/>
                  </a:lnTo>
                  <a:lnTo>
                    <a:pt x="28200" y="117913"/>
                  </a:lnTo>
                  <a:lnTo>
                    <a:pt x="18600" y="119217"/>
                  </a:lnTo>
                  <a:lnTo>
                    <a:pt x="18600" y="119217"/>
                  </a:lnTo>
                  <a:lnTo>
                    <a:pt x="15600" y="119478"/>
                  </a:lnTo>
                  <a:lnTo>
                    <a:pt x="12900" y="120000"/>
                  </a:lnTo>
                  <a:lnTo>
                    <a:pt x="10200" y="119478"/>
                  </a:lnTo>
                  <a:lnTo>
                    <a:pt x="8700" y="118956"/>
                  </a:lnTo>
                  <a:lnTo>
                    <a:pt x="7500" y="118695"/>
                  </a:lnTo>
                  <a:lnTo>
                    <a:pt x="7500" y="118695"/>
                  </a:lnTo>
                  <a:lnTo>
                    <a:pt x="5700" y="117391"/>
                  </a:lnTo>
                  <a:lnTo>
                    <a:pt x="4500" y="115304"/>
                  </a:lnTo>
                  <a:lnTo>
                    <a:pt x="3300" y="113217"/>
                  </a:lnTo>
                  <a:lnTo>
                    <a:pt x="2400" y="110869"/>
                  </a:lnTo>
                  <a:lnTo>
                    <a:pt x="1800" y="106434"/>
                  </a:lnTo>
                  <a:lnTo>
                    <a:pt x="1500" y="102000"/>
                  </a:lnTo>
                  <a:lnTo>
                    <a:pt x="1500" y="102000"/>
                  </a:lnTo>
                  <a:lnTo>
                    <a:pt x="300" y="95478"/>
                  </a:lnTo>
                  <a:lnTo>
                    <a:pt x="0" y="88695"/>
                  </a:lnTo>
                  <a:lnTo>
                    <a:pt x="0" y="82173"/>
                  </a:lnTo>
                  <a:lnTo>
                    <a:pt x="0" y="75652"/>
                  </a:lnTo>
                  <a:lnTo>
                    <a:pt x="300" y="68869"/>
                  </a:lnTo>
                  <a:lnTo>
                    <a:pt x="900" y="62347"/>
                  </a:lnTo>
                  <a:lnTo>
                    <a:pt x="3300" y="48782"/>
                  </a:lnTo>
                  <a:lnTo>
                    <a:pt x="3300" y="48782"/>
                  </a:lnTo>
                  <a:lnTo>
                    <a:pt x="6000" y="35478"/>
                  </a:lnTo>
                  <a:lnTo>
                    <a:pt x="9000" y="21913"/>
                  </a:lnTo>
                  <a:lnTo>
                    <a:pt x="9000" y="21913"/>
                  </a:lnTo>
                  <a:lnTo>
                    <a:pt x="10200" y="18782"/>
                  </a:lnTo>
                  <a:lnTo>
                    <a:pt x="11400" y="16434"/>
                  </a:lnTo>
                  <a:lnTo>
                    <a:pt x="13200" y="14347"/>
                  </a:lnTo>
                  <a:lnTo>
                    <a:pt x="15600" y="12260"/>
                  </a:lnTo>
                  <a:lnTo>
                    <a:pt x="15600" y="12260"/>
                  </a:lnTo>
                  <a:lnTo>
                    <a:pt x="18900" y="9913"/>
                  </a:lnTo>
                  <a:lnTo>
                    <a:pt x="22500" y="8347"/>
                  </a:lnTo>
                  <a:lnTo>
                    <a:pt x="26100" y="6521"/>
                  </a:lnTo>
                  <a:lnTo>
                    <a:pt x="30000" y="5217"/>
                  </a:lnTo>
                  <a:lnTo>
                    <a:pt x="38100" y="3391"/>
                  </a:lnTo>
                  <a:lnTo>
                    <a:pt x="45900" y="1565"/>
                  </a:lnTo>
                  <a:lnTo>
                    <a:pt x="45900" y="1565"/>
                  </a:lnTo>
                  <a:lnTo>
                    <a:pt x="55800" y="260"/>
                  </a:lnTo>
                  <a:lnTo>
                    <a:pt x="61200" y="0"/>
                  </a:lnTo>
                  <a:lnTo>
                    <a:pt x="66900" y="0"/>
                  </a:lnTo>
                  <a:lnTo>
                    <a:pt x="72300" y="260"/>
                  </a:lnTo>
                  <a:lnTo>
                    <a:pt x="74700" y="1043"/>
                  </a:lnTo>
                  <a:lnTo>
                    <a:pt x="77100" y="2086"/>
                  </a:lnTo>
                  <a:lnTo>
                    <a:pt x="79200" y="2869"/>
                  </a:lnTo>
                  <a:lnTo>
                    <a:pt x="81000" y="3913"/>
                  </a:lnTo>
                  <a:lnTo>
                    <a:pt x="82800" y="5739"/>
                  </a:lnTo>
                  <a:lnTo>
                    <a:pt x="84000" y="7565"/>
                  </a:lnTo>
                  <a:lnTo>
                    <a:pt x="84000" y="7565"/>
                  </a:lnTo>
                  <a:lnTo>
                    <a:pt x="91800" y="21130"/>
                  </a:lnTo>
                  <a:lnTo>
                    <a:pt x="99300" y="34695"/>
                  </a:lnTo>
                  <a:lnTo>
                    <a:pt x="102900" y="41739"/>
                  </a:lnTo>
                  <a:lnTo>
                    <a:pt x="105900" y="48782"/>
                  </a:lnTo>
                  <a:lnTo>
                    <a:pt x="108900" y="56086"/>
                  </a:lnTo>
                  <a:lnTo>
                    <a:pt x="111000" y="63391"/>
                  </a:lnTo>
                  <a:lnTo>
                    <a:pt x="111000" y="63391"/>
                  </a:lnTo>
                  <a:lnTo>
                    <a:pt x="111000" y="63913"/>
                  </a:lnTo>
                  <a:lnTo>
                    <a:pt x="110700" y="64695"/>
                  </a:lnTo>
                  <a:lnTo>
                    <a:pt x="110400" y="65217"/>
                  </a:lnTo>
                  <a:lnTo>
                    <a:pt x="109500" y="65217"/>
                  </a:lnTo>
                  <a:lnTo>
                    <a:pt x="108900" y="65478"/>
                  </a:lnTo>
                  <a:lnTo>
                    <a:pt x="108000" y="65217"/>
                  </a:lnTo>
                  <a:lnTo>
                    <a:pt x="107400" y="64956"/>
                  </a:lnTo>
                  <a:lnTo>
                    <a:pt x="107100" y="63913"/>
                  </a:lnTo>
                  <a:lnTo>
                    <a:pt x="107100" y="63913"/>
                  </a:lnTo>
                  <a:lnTo>
                    <a:pt x="103500" y="54260"/>
                  </a:lnTo>
                  <a:lnTo>
                    <a:pt x="99300" y="44608"/>
                  </a:lnTo>
                  <a:lnTo>
                    <a:pt x="94500" y="35217"/>
                  </a:lnTo>
                  <a:lnTo>
                    <a:pt x="89400" y="25826"/>
                  </a:lnTo>
                  <a:lnTo>
                    <a:pt x="89400" y="25826"/>
                  </a:lnTo>
                  <a:lnTo>
                    <a:pt x="81900" y="12260"/>
                  </a:lnTo>
                  <a:lnTo>
                    <a:pt x="81900" y="12260"/>
                  </a:lnTo>
                  <a:lnTo>
                    <a:pt x="80400" y="8869"/>
                  </a:lnTo>
                  <a:lnTo>
                    <a:pt x="79200" y="7565"/>
                  </a:lnTo>
                  <a:lnTo>
                    <a:pt x="78000" y="6260"/>
                  </a:lnTo>
                  <a:lnTo>
                    <a:pt x="78000" y="6260"/>
                  </a:lnTo>
                  <a:lnTo>
                    <a:pt x="76500" y="5739"/>
                  </a:lnTo>
                  <a:lnTo>
                    <a:pt x="74700" y="4956"/>
                  </a:lnTo>
                  <a:lnTo>
                    <a:pt x="70800" y="3913"/>
                  </a:lnTo>
                  <a:lnTo>
                    <a:pt x="66600" y="3652"/>
                  </a:lnTo>
                  <a:lnTo>
                    <a:pt x="62100" y="3652"/>
                  </a:lnTo>
                  <a:lnTo>
                    <a:pt x="57300" y="3913"/>
                  </a:lnTo>
                  <a:lnTo>
                    <a:pt x="53100" y="4173"/>
                  </a:lnTo>
                  <a:lnTo>
                    <a:pt x="45600" y="5739"/>
                  </a:lnTo>
                  <a:lnTo>
                    <a:pt x="45600" y="5739"/>
                  </a:lnTo>
                  <a:lnTo>
                    <a:pt x="37200" y="7304"/>
                  </a:lnTo>
                  <a:lnTo>
                    <a:pt x="33000" y="8347"/>
                  </a:lnTo>
                  <a:lnTo>
                    <a:pt x="28800" y="9652"/>
                  </a:lnTo>
                  <a:lnTo>
                    <a:pt x="24600" y="11217"/>
                  </a:lnTo>
                  <a:lnTo>
                    <a:pt x="20700" y="13304"/>
                  </a:lnTo>
                  <a:lnTo>
                    <a:pt x="17400" y="15652"/>
                  </a:lnTo>
                  <a:lnTo>
                    <a:pt x="15000" y="18260"/>
                  </a:lnTo>
                  <a:lnTo>
                    <a:pt x="15000" y="18260"/>
                  </a:lnTo>
                  <a:lnTo>
                    <a:pt x="14100" y="20608"/>
                  </a:lnTo>
                  <a:lnTo>
                    <a:pt x="13200" y="22956"/>
                  </a:lnTo>
                  <a:lnTo>
                    <a:pt x="12600" y="27391"/>
                  </a:lnTo>
                  <a:lnTo>
                    <a:pt x="12600" y="27391"/>
                  </a:lnTo>
                  <a:lnTo>
                    <a:pt x="9300" y="40956"/>
                  </a:lnTo>
                  <a:lnTo>
                    <a:pt x="9300" y="40956"/>
                  </a:lnTo>
                  <a:lnTo>
                    <a:pt x="7500" y="48782"/>
                  </a:lnTo>
                  <a:lnTo>
                    <a:pt x="6300" y="56347"/>
                  </a:lnTo>
                  <a:lnTo>
                    <a:pt x="5100" y="64173"/>
                  </a:lnTo>
                  <a:lnTo>
                    <a:pt x="4500" y="72000"/>
                  </a:lnTo>
                  <a:lnTo>
                    <a:pt x="4500" y="72000"/>
                  </a:lnTo>
                  <a:lnTo>
                    <a:pt x="4200" y="79043"/>
                  </a:lnTo>
                  <a:lnTo>
                    <a:pt x="4200" y="86347"/>
                  </a:lnTo>
                  <a:lnTo>
                    <a:pt x="4500" y="93652"/>
                  </a:lnTo>
                  <a:lnTo>
                    <a:pt x="5700" y="100956"/>
                  </a:lnTo>
                  <a:lnTo>
                    <a:pt x="5700" y="100956"/>
                  </a:lnTo>
                  <a:lnTo>
                    <a:pt x="6300" y="106434"/>
                  </a:lnTo>
                  <a:lnTo>
                    <a:pt x="7500" y="111391"/>
                  </a:lnTo>
                  <a:lnTo>
                    <a:pt x="7500" y="111391"/>
                  </a:lnTo>
                  <a:lnTo>
                    <a:pt x="8400" y="112956"/>
                  </a:lnTo>
                  <a:lnTo>
                    <a:pt x="9000" y="114260"/>
                  </a:lnTo>
                  <a:lnTo>
                    <a:pt x="10200" y="115304"/>
                  </a:lnTo>
                  <a:lnTo>
                    <a:pt x="11400" y="115565"/>
                  </a:lnTo>
                  <a:lnTo>
                    <a:pt x="12600" y="115826"/>
                  </a:lnTo>
                  <a:lnTo>
                    <a:pt x="14100" y="115826"/>
                  </a:lnTo>
                  <a:lnTo>
                    <a:pt x="17400" y="115565"/>
                  </a:lnTo>
                  <a:lnTo>
                    <a:pt x="17400" y="115565"/>
                  </a:lnTo>
                  <a:lnTo>
                    <a:pt x="27000" y="114260"/>
                  </a:lnTo>
                  <a:lnTo>
                    <a:pt x="36900" y="112695"/>
                  </a:lnTo>
                  <a:lnTo>
                    <a:pt x="46500" y="110869"/>
                  </a:lnTo>
                  <a:lnTo>
                    <a:pt x="56400" y="109304"/>
                  </a:lnTo>
                  <a:lnTo>
                    <a:pt x="56400" y="109304"/>
                  </a:lnTo>
                  <a:lnTo>
                    <a:pt x="68100" y="107739"/>
                  </a:lnTo>
                  <a:lnTo>
                    <a:pt x="74100" y="106956"/>
                  </a:lnTo>
                  <a:lnTo>
                    <a:pt x="79800" y="106434"/>
                  </a:lnTo>
                  <a:lnTo>
                    <a:pt x="79800" y="106434"/>
                  </a:lnTo>
                  <a:lnTo>
                    <a:pt x="90900" y="105913"/>
                  </a:lnTo>
                  <a:lnTo>
                    <a:pt x="102000" y="105391"/>
                  </a:lnTo>
                  <a:lnTo>
                    <a:pt x="102000" y="105391"/>
                  </a:lnTo>
                  <a:lnTo>
                    <a:pt x="105300" y="105391"/>
                  </a:lnTo>
                  <a:lnTo>
                    <a:pt x="109200" y="104608"/>
                  </a:lnTo>
                  <a:lnTo>
                    <a:pt x="111600" y="104086"/>
                  </a:lnTo>
                  <a:lnTo>
                    <a:pt x="113100" y="103304"/>
                  </a:lnTo>
                  <a:lnTo>
                    <a:pt x="114600" y="102782"/>
                  </a:lnTo>
                  <a:lnTo>
                    <a:pt x="115200" y="101478"/>
                  </a:lnTo>
                  <a:lnTo>
                    <a:pt x="115200" y="101478"/>
                  </a:lnTo>
                  <a:lnTo>
                    <a:pt x="115800" y="99913"/>
                  </a:lnTo>
                  <a:lnTo>
                    <a:pt x="115800" y="98347"/>
                  </a:lnTo>
                  <a:lnTo>
                    <a:pt x="115200" y="94956"/>
                  </a:lnTo>
                  <a:lnTo>
                    <a:pt x="113700" y="88434"/>
                  </a:lnTo>
                  <a:lnTo>
                    <a:pt x="113700" y="88434"/>
                  </a:lnTo>
                  <a:lnTo>
                    <a:pt x="112200" y="82434"/>
                  </a:lnTo>
                  <a:lnTo>
                    <a:pt x="110400" y="76173"/>
                  </a:lnTo>
                  <a:lnTo>
                    <a:pt x="108600" y="70173"/>
                  </a:lnTo>
                  <a:lnTo>
                    <a:pt x="107100" y="63913"/>
                  </a:lnTo>
                  <a:lnTo>
                    <a:pt x="107100" y="63913"/>
                  </a:lnTo>
                  <a:lnTo>
                    <a:pt x="107100" y="63391"/>
                  </a:lnTo>
                  <a:lnTo>
                    <a:pt x="107400" y="62608"/>
                  </a:lnTo>
                  <a:lnTo>
                    <a:pt x="107700" y="61826"/>
                  </a:lnTo>
                  <a:lnTo>
                    <a:pt x="108600" y="61826"/>
                  </a:lnTo>
                  <a:lnTo>
                    <a:pt x="109200" y="61565"/>
                  </a:lnTo>
                  <a:lnTo>
                    <a:pt x="110100" y="61826"/>
                  </a:lnTo>
                  <a:lnTo>
                    <a:pt x="110700" y="62347"/>
                  </a:lnTo>
                  <a:lnTo>
                    <a:pt x="111000" y="63391"/>
                  </a:lnTo>
                  <a:lnTo>
                    <a:pt x="111000" y="633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7905750" y="2584450"/>
              <a:ext cx="571500" cy="96838"/>
            </a:xfrm>
            <a:custGeom>
              <a:rect b="b" l="l" r="r" t="t"/>
              <a:pathLst>
                <a:path extrusionOk="0" h="120000" w="120000">
                  <a:moveTo>
                    <a:pt x="117333" y="29508"/>
                  </a:moveTo>
                  <a:lnTo>
                    <a:pt x="117333" y="29508"/>
                  </a:lnTo>
                  <a:lnTo>
                    <a:pt x="89000" y="47213"/>
                  </a:lnTo>
                  <a:lnTo>
                    <a:pt x="60333" y="70819"/>
                  </a:lnTo>
                  <a:lnTo>
                    <a:pt x="31666" y="92459"/>
                  </a:lnTo>
                  <a:lnTo>
                    <a:pt x="3000" y="120000"/>
                  </a:lnTo>
                  <a:lnTo>
                    <a:pt x="3000" y="120000"/>
                  </a:lnTo>
                  <a:lnTo>
                    <a:pt x="2000" y="120000"/>
                  </a:lnTo>
                  <a:lnTo>
                    <a:pt x="1333" y="118032"/>
                  </a:lnTo>
                  <a:lnTo>
                    <a:pt x="333" y="112131"/>
                  </a:lnTo>
                  <a:lnTo>
                    <a:pt x="333" y="108196"/>
                  </a:lnTo>
                  <a:lnTo>
                    <a:pt x="0" y="102295"/>
                  </a:lnTo>
                  <a:lnTo>
                    <a:pt x="333" y="98360"/>
                  </a:lnTo>
                  <a:lnTo>
                    <a:pt x="1000" y="92459"/>
                  </a:lnTo>
                  <a:lnTo>
                    <a:pt x="2000" y="92459"/>
                  </a:lnTo>
                  <a:lnTo>
                    <a:pt x="2000" y="92459"/>
                  </a:lnTo>
                  <a:lnTo>
                    <a:pt x="31000" y="64918"/>
                  </a:lnTo>
                  <a:lnTo>
                    <a:pt x="59666" y="39344"/>
                  </a:lnTo>
                  <a:lnTo>
                    <a:pt x="88666" y="19672"/>
                  </a:lnTo>
                  <a:lnTo>
                    <a:pt x="117333" y="0"/>
                  </a:lnTo>
                  <a:lnTo>
                    <a:pt x="117333" y="0"/>
                  </a:lnTo>
                  <a:lnTo>
                    <a:pt x="118666" y="0"/>
                  </a:lnTo>
                  <a:lnTo>
                    <a:pt x="119333" y="1967"/>
                  </a:lnTo>
                  <a:lnTo>
                    <a:pt x="119333" y="7868"/>
                  </a:lnTo>
                  <a:lnTo>
                    <a:pt x="120000" y="11803"/>
                  </a:lnTo>
                  <a:lnTo>
                    <a:pt x="119333" y="17704"/>
                  </a:lnTo>
                  <a:lnTo>
                    <a:pt x="119000" y="21639"/>
                  </a:lnTo>
                  <a:lnTo>
                    <a:pt x="118666" y="27540"/>
                  </a:lnTo>
                  <a:lnTo>
                    <a:pt x="117333" y="29508"/>
                  </a:lnTo>
                  <a:lnTo>
                    <a:pt x="117333" y="2950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7907338" y="2668588"/>
              <a:ext cx="592138" cy="100013"/>
            </a:xfrm>
            <a:custGeom>
              <a:rect b="b" l="l" r="r" t="t"/>
              <a:pathLst>
                <a:path extrusionOk="0" h="120000" w="120000">
                  <a:moveTo>
                    <a:pt x="117426" y="30476"/>
                  </a:moveTo>
                  <a:lnTo>
                    <a:pt x="117426" y="30476"/>
                  </a:lnTo>
                  <a:lnTo>
                    <a:pt x="88793" y="47619"/>
                  </a:lnTo>
                  <a:lnTo>
                    <a:pt x="60160" y="68571"/>
                  </a:lnTo>
                  <a:lnTo>
                    <a:pt x="31528" y="93333"/>
                  </a:lnTo>
                  <a:lnTo>
                    <a:pt x="2895" y="120000"/>
                  </a:lnTo>
                  <a:lnTo>
                    <a:pt x="2895" y="120000"/>
                  </a:lnTo>
                  <a:lnTo>
                    <a:pt x="1608" y="120000"/>
                  </a:lnTo>
                  <a:lnTo>
                    <a:pt x="965" y="116190"/>
                  </a:lnTo>
                  <a:lnTo>
                    <a:pt x="643" y="112380"/>
                  </a:lnTo>
                  <a:lnTo>
                    <a:pt x="0" y="106666"/>
                  </a:lnTo>
                  <a:lnTo>
                    <a:pt x="0" y="102857"/>
                  </a:lnTo>
                  <a:lnTo>
                    <a:pt x="0" y="97142"/>
                  </a:lnTo>
                  <a:lnTo>
                    <a:pt x="965" y="93333"/>
                  </a:lnTo>
                  <a:lnTo>
                    <a:pt x="1608" y="93333"/>
                  </a:lnTo>
                  <a:lnTo>
                    <a:pt x="1608" y="93333"/>
                  </a:lnTo>
                  <a:lnTo>
                    <a:pt x="30884" y="66666"/>
                  </a:lnTo>
                  <a:lnTo>
                    <a:pt x="59517" y="41904"/>
                  </a:lnTo>
                  <a:lnTo>
                    <a:pt x="88471" y="20952"/>
                  </a:lnTo>
                  <a:lnTo>
                    <a:pt x="117426" y="0"/>
                  </a:lnTo>
                  <a:lnTo>
                    <a:pt x="117426" y="0"/>
                  </a:lnTo>
                  <a:lnTo>
                    <a:pt x="118713" y="3809"/>
                  </a:lnTo>
                  <a:lnTo>
                    <a:pt x="119034" y="5714"/>
                  </a:lnTo>
                  <a:lnTo>
                    <a:pt x="119356" y="7619"/>
                  </a:lnTo>
                  <a:lnTo>
                    <a:pt x="119999" y="13333"/>
                  </a:lnTo>
                  <a:lnTo>
                    <a:pt x="119356" y="20952"/>
                  </a:lnTo>
                  <a:lnTo>
                    <a:pt x="119034" y="22857"/>
                  </a:lnTo>
                  <a:lnTo>
                    <a:pt x="118069" y="26666"/>
                  </a:lnTo>
                  <a:lnTo>
                    <a:pt x="117426" y="30476"/>
                  </a:lnTo>
                  <a:lnTo>
                    <a:pt x="117426" y="3047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7907338" y="2754313"/>
              <a:ext cx="611188" cy="100013"/>
            </a:xfrm>
            <a:custGeom>
              <a:rect b="b" l="l" r="r" t="t"/>
              <a:pathLst>
                <a:path extrusionOk="0" h="120000" w="120000">
                  <a:moveTo>
                    <a:pt x="117818" y="26666"/>
                  </a:moveTo>
                  <a:lnTo>
                    <a:pt x="117818" y="26666"/>
                  </a:lnTo>
                  <a:lnTo>
                    <a:pt x="88831" y="45714"/>
                  </a:lnTo>
                  <a:lnTo>
                    <a:pt x="60155" y="70476"/>
                  </a:lnTo>
                  <a:lnTo>
                    <a:pt x="31792" y="93333"/>
                  </a:lnTo>
                  <a:lnTo>
                    <a:pt x="2805" y="120000"/>
                  </a:lnTo>
                  <a:lnTo>
                    <a:pt x="2805" y="120000"/>
                  </a:lnTo>
                  <a:lnTo>
                    <a:pt x="2181" y="120000"/>
                  </a:lnTo>
                  <a:lnTo>
                    <a:pt x="1246" y="118095"/>
                  </a:lnTo>
                  <a:lnTo>
                    <a:pt x="935" y="116190"/>
                  </a:lnTo>
                  <a:lnTo>
                    <a:pt x="623" y="110476"/>
                  </a:lnTo>
                  <a:lnTo>
                    <a:pt x="0" y="106666"/>
                  </a:lnTo>
                  <a:lnTo>
                    <a:pt x="623" y="100952"/>
                  </a:lnTo>
                  <a:lnTo>
                    <a:pt x="935" y="97142"/>
                  </a:lnTo>
                  <a:lnTo>
                    <a:pt x="2181" y="93333"/>
                  </a:lnTo>
                  <a:lnTo>
                    <a:pt x="2181" y="93333"/>
                  </a:lnTo>
                  <a:lnTo>
                    <a:pt x="30857" y="66666"/>
                  </a:lnTo>
                  <a:lnTo>
                    <a:pt x="59844" y="43809"/>
                  </a:lnTo>
                  <a:lnTo>
                    <a:pt x="88831" y="19047"/>
                  </a:lnTo>
                  <a:lnTo>
                    <a:pt x="117818" y="0"/>
                  </a:lnTo>
                  <a:lnTo>
                    <a:pt x="117818" y="0"/>
                  </a:lnTo>
                  <a:lnTo>
                    <a:pt x="118753" y="0"/>
                  </a:lnTo>
                  <a:lnTo>
                    <a:pt x="119376" y="1904"/>
                  </a:lnTo>
                  <a:lnTo>
                    <a:pt x="119688" y="7619"/>
                  </a:lnTo>
                  <a:lnTo>
                    <a:pt x="120000" y="11428"/>
                  </a:lnTo>
                  <a:lnTo>
                    <a:pt x="119688" y="17142"/>
                  </a:lnTo>
                  <a:lnTo>
                    <a:pt x="119376" y="20952"/>
                  </a:lnTo>
                  <a:lnTo>
                    <a:pt x="118441" y="26666"/>
                  </a:lnTo>
                  <a:lnTo>
                    <a:pt x="117818" y="26666"/>
                  </a:lnTo>
                  <a:lnTo>
                    <a:pt x="117818" y="266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8428038" y="2106613"/>
              <a:ext cx="201613" cy="330200"/>
            </a:xfrm>
            <a:custGeom>
              <a:rect b="b" l="l" r="r" t="t"/>
              <a:pathLst>
                <a:path extrusionOk="0" h="120000" w="120000">
                  <a:moveTo>
                    <a:pt x="50078" y="90000"/>
                  </a:moveTo>
                  <a:lnTo>
                    <a:pt x="50078" y="90000"/>
                  </a:lnTo>
                  <a:lnTo>
                    <a:pt x="43464" y="87115"/>
                  </a:lnTo>
                  <a:lnTo>
                    <a:pt x="38740" y="83653"/>
                  </a:lnTo>
                  <a:lnTo>
                    <a:pt x="35905" y="80769"/>
                  </a:lnTo>
                  <a:lnTo>
                    <a:pt x="34960" y="76730"/>
                  </a:lnTo>
                  <a:lnTo>
                    <a:pt x="34960" y="73269"/>
                  </a:lnTo>
                  <a:lnTo>
                    <a:pt x="36850" y="69807"/>
                  </a:lnTo>
                  <a:lnTo>
                    <a:pt x="39685" y="65769"/>
                  </a:lnTo>
                  <a:lnTo>
                    <a:pt x="43464" y="62307"/>
                  </a:lnTo>
                  <a:lnTo>
                    <a:pt x="48188" y="59423"/>
                  </a:lnTo>
                  <a:lnTo>
                    <a:pt x="53858" y="56538"/>
                  </a:lnTo>
                  <a:lnTo>
                    <a:pt x="60472" y="54230"/>
                  </a:lnTo>
                  <a:lnTo>
                    <a:pt x="66141" y="53076"/>
                  </a:lnTo>
                  <a:lnTo>
                    <a:pt x="73700" y="51923"/>
                  </a:lnTo>
                  <a:lnTo>
                    <a:pt x="80314" y="51346"/>
                  </a:lnTo>
                  <a:lnTo>
                    <a:pt x="87874" y="51923"/>
                  </a:lnTo>
                  <a:lnTo>
                    <a:pt x="94488" y="53653"/>
                  </a:lnTo>
                  <a:lnTo>
                    <a:pt x="94488" y="53653"/>
                  </a:lnTo>
                  <a:lnTo>
                    <a:pt x="101102" y="56538"/>
                  </a:lnTo>
                  <a:lnTo>
                    <a:pt x="105826" y="59423"/>
                  </a:lnTo>
                  <a:lnTo>
                    <a:pt x="110551" y="62307"/>
                  </a:lnTo>
                  <a:lnTo>
                    <a:pt x="114330" y="65769"/>
                  </a:lnTo>
                  <a:lnTo>
                    <a:pt x="116220" y="69807"/>
                  </a:lnTo>
                  <a:lnTo>
                    <a:pt x="119055" y="73269"/>
                  </a:lnTo>
                  <a:lnTo>
                    <a:pt x="120000" y="77884"/>
                  </a:lnTo>
                  <a:lnTo>
                    <a:pt x="120000" y="81923"/>
                  </a:lnTo>
                  <a:lnTo>
                    <a:pt x="120000" y="86538"/>
                  </a:lnTo>
                  <a:lnTo>
                    <a:pt x="119055" y="90000"/>
                  </a:lnTo>
                  <a:lnTo>
                    <a:pt x="118110" y="94615"/>
                  </a:lnTo>
                  <a:lnTo>
                    <a:pt x="115275" y="98076"/>
                  </a:lnTo>
                  <a:lnTo>
                    <a:pt x="111496" y="102115"/>
                  </a:lnTo>
                  <a:lnTo>
                    <a:pt x="107716" y="105576"/>
                  </a:lnTo>
                  <a:lnTo>
                    <a:pt x="102992" y="109038"/>
                  </a:lnTo>
                  <a:lnTo>
                    <a:pt x="98267" y="111346"/>
                  </a:lnTo>
                  <a:lnTo>
                    <a:pt x="98267" y="111346"/>
                  </a:lnTo>
                  <a:lnTo>
                    <a:pt x="91653" y="114230"/>
                  </a:lnTo>
                  <a:lnTo>
                    <a:pt x="84094" y="116538"/>
                  </a:lnTo>
                  <a:lnTo>
                    <a:pt x="76535" y="118269"/>
                  </a:lnTo>
                  <a:lnTo>
                    <a:pt x="69921" y="119423"/>
                  </a:lnTo>
                  <a:lnTo>
                    <a:pt x="61417" y="120000"/>
                  </a:lnTo>
                  <a:lnTo>
                    <a:pt x="52913" y="119423"/>
                  </a:lnTo>
                  <a:lnTo>
                    <a:pt x="45354" y="118846"/>
                  </a:lnTo>
                  <a:lnTo>
                    <a:pt x="38740" y="117115"/>
                  </a:lnTo>
                  <a:lnTo>
                    <a:pt x="38740" y="117115"/>
                  </a:lnTo>
                  <a:lnTo>
                    <a:pt x="32125" y="114807"/>
                  </a:lnTo>
                  <a:lnTo>
                    <a:pt x="26456" y="113076"/>
                  </a:lnTo>
                  <a:lnTo>
                    <a:pt x="21732" y="110192"/>
                  </a:lnTo>
                  <a:lnTo>
                    <a:pt x="17952" y="106153"/>
                  </a:lnTo>
                  <a:lnTo>
                    <a:pt x="12283" y="98076"/>
                  </a:lnTo>
                  <a:lnTo>
                    <a:pt x="7559" y="90000"/>
                  </a:lnTo>
                  <a:lnTo>
                    <a:pt x="7559" y="90000"/>
                  </a:lnTo>
                  <a:lnTo>
                    <a:pt x="3779" y="79615"/>
                  </a:lnTo>
                  <a:lnTo>
                    <a:pt x="944" y="68653"/>
                  </a:lnTo>
                  <a:lnTo>
                    <a:pt x="0" y="57692"/>
                  </a:lnTo>
                  <a:lnTo>
                    <a:pt x="0" y="46153"/>
                  </a:lnTo>
                  <a:lnTo>
                    <a:pt x="944" y="35192"/>
                  </a:lnTo>
                  <a:lnTo>
                    <a:pt x="3779" y="24230"/>
                  </a:lnTo>
                  <a:lnTo>
                    <a:pt x="5669" y="13269"/>
                  </a:lnTo>
                  <a:lnTo>
                    <a:pt x="9448" y="2884"/>
                  </a:lnTo>
                  <a:lnTo>
                    <a:pt x="9448" y="2884"/>
                  </a:lnTo>
                  <a:lnTo>
                    <a:pt x="11338" y="576"/>
                  </a:lnTo>
                  <a:lnTo>
                    <a:pt x="13228" y="0"/>
                  </a:lnTo>
                  <a:lnTo>
                    <a:pt x="16062" y="0"/>
                  </a:lnTo>
                  <a:lnTo>
                    <a:pt x="17952" y="0"/>
                  </a:lnTo>
                  <a:lnTo>
                    <a:pt x="20787" y="576"/>
                  </a:lnTo>
                  <a:lnTo>
                    <a:pt x="21732" y="2307"/>
                  </a:lnTo>
                  <a:lnTo>
                    <a:pt x="22677" y="3461"/>
                  </a:lnTo>
                  <a:lnTo>
                    <a:pt x="22677" y="5192"/>
                  </a:lnTo>
                  <a:lnTo>
                    <a:pt x="22677" y="5192"/>
                  </a:lnTo>
                  <a:lnTo>
                    <a:pt x="18897" y="17884"/>
                  </a:lnTo>
                  <a:lnTo>
                    <a:pt x="17007" y="30000"/>
                  </a:lnTo>
                  <a:lnTo>
                    <a:pt x="16062" y="42692"/>
                  </a:lnTo>
                  <a:lnTo>
                    <a:pt x="14173" y="54807"/>
                  </a:lnTo>
                  <a:lnTo>
                    <a:pt x="14173" y="54807"/>
                  </a:lnTo>
                  <a:lnTo>
                    <a:pt x="16062" y="68653"/>
                  </a:lnTo>
                  <a:lnTo>
                    <a:pt x="17007" y="76730"/>
                  </a:lnTo>
                  <a:lnTo>
                    <a:pt x="17952" y="84230"/>
                  </a:lnTo>
                  <a:lnTo>
                    <a:pt x="21732" y="91730"/>
                  </a:lnTo>
                  <a:lnTo>
                    <a:pt x="26456" y="98076"/>
                  </a:lnTo>
                  <a:lnTo>
                    <a:pt x="32125" y="103846"/>
                  </a:lnTo>
                  <a:lnTo>
                    <a:pt x="36850" y="106730"/>
                  </a:lnTo>
                  <a:lnTo>
                    <a:pt x="40629" y="109038"/>
                  </a:lnTo>
                  <a:lnTo>
                    <a:pt x="40629" y="109038"/>
                  </a:lnTo>
                  <a:lnTo>
                    <a:pt x="47244" y="110769"/>
                  </a:lnTo>
                  <a:lnTo>
                    <a:pt x="53858" y="111346"/>
                  </a:lnTo>
                  <a:lnTo>
                    <a:pt x="61417" y="111346"/>
                  </a:lnTo>
                  <a:lnTo>
                    <a:pt x="68976" y="110769"/>
                  </a:lnTo>
                  <a:lnTo>
                    <a:pt x="74645" y="110192"/>
                  </a:lnTo>
                  <a:lnTo>
                    <a:pt x="81259" y="107884"/>
                  </a:lnTo>
                  <a:lnTo>
                    <a:pt x="92598" y="103269"/>
                  </a:lnTo>
                  <a:lnTo>
                    <a:pt x="92598" y="103269"/>
                  </a:lnTo>
                  <a:lnTo>
                    <a:pt x="97322" y="100961"/>
                  </a:lnTo>
                  <a:lnTo>
                    <a:pt x="101102" y="98076"/>
                  </a:lnTo>
                  <a:lnTo>
                    <a:pt x="102992" y="95192"/>
                  </a:lnTo>
                  <a:lnTo>
                    <a:pt x="105826" y="92307"/>
                  </a:lnTo>
                  <a:lnTo>
                    <a:pt x="106771" y="88846"/>
                  </a:lnTo>
                  <a:lnTo>
                    <a:pt x="106771" y="84807"/>
                  </a:lnTo>
                  <a:lnTo>
                    <a:pt x="105826" y="78461"/>
                  </a:lnTo>
                  <a:lnTo>
                    <a:pt x="105826" y="78461"/>
                  </a:lnTo>
                  <a:lnTo>
                    <a:pt x="102992" y="72692"/>
                  </a:lnTo>
                  <a:lnTo>
                    <a:pt x="98267" y="67500"/>
                  </a:lnTo>
                  <a:lnTo>
                    <a:pt x="91653" y="62884"/>
                  </a:lnTo>
                  <a:lnTo>
                    <a:pt x="87874" y="60576"/>
                  </a:lnTo>
                  <a:lnTo>
                    <a:pt x="83149" y="60000"/>
                  </a:lnTo>
                  <a:lnTo>
                    <a:pt x="83149" y="60000"/>
                  </a:lnTo>
                  <a:lnTo>
                    <a:pt x="79370" y="59423"/>
                  </a:lnTo>
                  <a:lnTo>
                    <a:pt x="75590" y="59423"/>
                  </a:lnTo>
                  <a:lnTo>
                    <a:pt x="67086" y="60000"/>
                  </a:lnTo>
                  <a:lnTo>
                    <a:pt x="60472" y="62884"/>
                  </a:lnTo>
                  <a:lnTo>
                    <a:pt x="55748" y="66923"/>
                  </a:lnTo>
                  <a:lnTo>
                    <a:pt x="50078" y="70961"/>
                  </a:lnTo>
                  <a:lnTo>
                    <a:pt x="50078" y="73269"/>
                  </a:lnTo>
                  <a:lnTo>
                    <a:pt x="49133" y="75576"/>
                  </a:lnTo>
                  <a:lnTo>
                    <a:pt x="50078" y="77884"/>
                  </a:lnTo>
                  <a:lnTo>
                    <a:pt x="51968" y="79615"/>
                  </a:lnTo>
                  <a:lnTo>
                    <a:pt x="53858" y="81346"/>
                  </a:lnTo>
                  <a:lnTo>
                    <a:pt x="57637" y="83076"/>
                  </a:lnTo>
                  <a:lnTo>
                    <a:pt x="57637" y="83076"/>
                  </a:lnTo>
                  <a:lnTo>
                    <a:pt x="60472" y="84230"/>
                  </a:lnTo>
                  <a:lnTo>
                    <a:pt x="61417" y="85961"/>
                  </a:lnTo>
                  <a:lnTo>
                    <a:pt x="61417" y="87115"/>
                  </a:lnTo>
                  <a:lnTo>
                    <a:pt x="60472" y="88846"/>
                  </a:lnTo>
                  <a:lnTo>
                    <a:pt x="57637" y="89423"/>
                  </a:lnTo>
                  <a:lnTo>
                    <a:pt x="56692" y="90000"/>
                  </a:lnTo>
                  <a:lnTo>
                    <a:pt x="52913" y="90000"/>
                  </a:lnTo>
                  <a:lnTo>
                    <a:pt x="50078" y="90000"/>
                  </a:lnTo>
                  <a:lnTo>
                    <a:pt x="50078" y="90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7672388" y="1898650"/>
              <a:ext cx="322263" cy="198438"/>
            </a:xfrm>
            <a:custGeom>
              <a:rect b="b" l="l" r="r" t="t"/>
              <a:pathLst>
                <a:path extrusionOk="0" h="120000" w="120000">
                  <a:moveTo>
                    <a:pt x="39014" y="65280"/>
                  </a:moveTo>
                  <a:lnTo>
                    <a:pt x="39014" y="65280"/>
                  </a:lnTo>
                  <a:lnTo>
                    <a:pt x="41970" y="66240"/>
                  </a:lnTo>
                  <a:lnTo>
                    <a:pt x="44334" y="66240"/>
                  </a:lnTo>
                  <a:lnTo>
                    <a:pt x="46699" y="65280"/>
                  </a:lnTo>
                  <a:lnTo>
                    <a:pt x="47881" y="62400"/>
                  </a:lnTo>
                  <a:lnTo>
                    <a:pt x="49655" y="59520"/>
                  </a:lnTo>
                  <a:lnTo>
                    <a:pt x="50837" y="56640"/>
                  </a:lnTo>
                  <a:lnTo>
                    <a:pt x="51428" y="48960"/>
                  </a:lnTo>
                  <a:lnTo>
                    <a:pt x="51428" y="39360"/>
                  </a:lnTo>
                  <a:lnTo>
                    <a:pt x="50837" y="30720"/>
                  </a:lnTo>
                  <a:lnTo>
                    <a:pt x="47881" y="24960"/>
                  </a:lnTo>
                  <a:lnTo>
                    <a:pt x="46699" y="21120"/>
                  </a:lnTo>
                  <a:lnTo>
                    <a:pt x="44926" y="20160"/>
                  </a:lnTo>
                  <a:lnTo>
                    <a:pt x="44926" y="20160"/>
                  </a:lnTo>
                  <a:lnTo>
                    <a:pt x="41970" y="17280"/>
                  </a:lnTo>
                  <a:lnTo>
                    <a:pt x="39014" y="17280"/>
                  </a:lnTo>
                  <a:lnTo>
                    <a:pt x="33103" y="17280"/>
                  </a:lnTo>
                  <a:lnTo>
                    <a:pt x="27192" y="20160"/>
                  </a:lnTo>
                  <a:lnTo>
                    <a:pt x="21871" y="23040"/>
                  </a:lnTo>
                  <a:lnTo>
                    <a:pt x="21871" y="23040"/>
                  </a:lnTo>
                  <a:lnTo>
                    <a:pt x="17733" y="26880"/>
                  </a:lnTo>
                  <a:lnTo>
                    <a:pt x="14778" y="31680"/>
                  </a:lnTo>
                  <a:lnTo>
                    <a:pt x="12413" y="36480"/>
                  </a:lnTo>
                  <a:lnTo>
                    <a:pt x="11231" y="43200"/>
                  </a:lnTo>
                  <a:lnTo>
                    <a:pt x="9458" y="48960"/>
                  </a:lnTo>
                  <a:lnTo>
                    <a:pt x="8866" y="54720"/>
                  </a:lnTo>
                  <a:lnTo>
                    <a:pt x="8866" y="61440"/>
                  </a:lnTo>
                  <a:lnTo>
                    <a:pt x="8866" y="67200"/>
                  </a:lnTo>
                  <a:lnTo>
                    <a:pt x="9458" y="74880"/>
                  </a:lnTo>
                  <a:lnTo>
                    <a:pt x="10640" y="80640"/>
                  </a:lnTo>
                  <a:lnTo>
                    <a:pt x="11822" y="85440"/>
                  </a:lnTo>
                  <a:lnTo>
                    <a:pt x="14187" y="92160"/>
                  </a:lnTo>
                  <a:lnTo>
                    <a:pt x="16551" y="96960"/>
                  </a:lnTo>
                  <a:lnTo>
                    <a:pt x="19507" y="99840"/>
                  </a:lnTo>
                  <a:lnTo>
                    <a:pt x="22463" y="103680"/>
                  </a:lnTo>
                  <a:lnTo>
                    <a:pt x="26009" y="106560"/>
                  </a:lnTo>
                  <a:lnTo>
                    <a:pt x="26009" y="106560"/>
                  </a:lnTo>
                  <a:lnTo>
                    <a:pt x="28965" y="107520"/>
                  </a:lnTo>
                  <a:lnTo>
                    <a:pt x="33103" y="108480"/>
                  </a:lnTo>
                  <a:lnTo>
                    <a:pt x="39605" y="106560"/>
                  </a:lnTo>
                  <a:lnTo>
                    <a:pt x="46699" y="102720"/>
                  </a:lnTo>
                  <a:lnTo>
                    <a:pt x="53201" y="96960"/>
                  </a:lnTo>
                  <a:lnTo>
                    <a:pt x="59704" y="90240"/>
                  </a:lnTo>
                  <a:lnTo>
                    <a:pt x="66206" y="83520"/>
                  </a:lnTo>
                  <a:lnTo>
                    <a:pt x="75665" y="68160"/>
                  </a:lnTo>
                  <a:lnTo>
                    <a:pt x="75665" y="68160"/>
                  </a:lnTo>
                  <a:lnTo>
                    <a:pt x="86305" y="53760"/>
                  </a:lnTo>
                  <a:lnTo>
                    <a:pt x="95172" y="38400"/>
                  </a:lnTo>
                  <a:lnTo>
                    <a:pt x="104039" y="21120"/>
                  </a:lnTo>
                  <a:lnTo>
                    <a:pt x="112315" y="2880"/>
                  </a:lnTo>
                  <a:lnTo>
                    <a:pt x="112315" y="2880"/>
                  </a:lnTo>
                  <a:lnTo>
                    <a:pt x="113497" y="1920"/>
                  </a:lnTo>
                  <a:lnTo>
                    <a:pt x="114679" y="0"/>
                  </a:lnTo>
                  <a:lnTo>
                    <a:pt x="117044" y="0"/>
                  </a:lnTo>
                  <a:lnTo>
                    <a:pt x="117635" y="1920"/>
                  </a:lnTo>
                  <a:lnTo>
                    <a:pt x="119408" y="2880"/>
                  </a:lnTo>
                  <a:lnTo>
                    <a:pt x="120000" y="4800"/>
                  </a:lnTo>
                  <a:lnTo>
                    <a:pt x="120000" y="7680"/>
                  </a:lnTo>
                  <a:lnTo>
                    <a:pt x="119408" y="11520"/>
                  </a:lnTo>
                  <a:lnTo>
                    <a:pt x="119408" y="11520"/>
                  </a:lnTo>
                  <a:lnTo>
                    <a:pt x="112315" y="25920"/>
                  </a:lnTo>
                  <a:lnTo>
                    <a:pt x="105812" y="39360"/>
                  </a:lnTo>
                  <a:lnTo>
                    <a:pt x="98128" y="53760"/>
                  </a:lnTo>
                  <a:lnTo>
                    <a:pt x="89852" y="67200"/>
                  </a:lnTo>
                  <a:lnTo>
                    <a:pt x="81576" y="79680"/>
                  </a:lnTo>
                  <a:lnTo>
                    <a:pt x="72709" y="92160"/>
                  </a:lnTo>
                  <a:lnTo>
                    <a:pt x="63842" y="101760"/>
                  </a:lnTo>
                  <a:lnTo>
                    <a:pt x="53793" y="111360"/>
                  </a:lnTo>
                  <a:lnTo>
                    <a:pt x="53793" y="111360"/>
                  </a:lnTo>
                  <a:lnTo>
                    <a:pt x="49655" y="115200"/>
                  </a:lnTo>
                  <a:lnTo>
                    <a:pt x="44334" y="117120"/>
                  </a:lnTo>
                  <a:lnTo>
                    <a:pt x="39605" y="120000"/>
                  </a:lnTo>
                  <a:lnTo>
                    <a:pt x="35467" y="120000"/>
                  </a:lnTo>
                  <a:lnTo>
                    <a:pt x="30738" y="120000"/>
                  </a:lnTo>
                  <a:lnTo>
                    <a:pt x="26009" y="120000"/>
                  </a:lnTo>
                  <a:lnTo>
                    <a:pt x="21871" y="117120"/>
                  </a:lnTo>
                  <a:lnTo>
                    <a:pt x="17733" y="115200"/>
                  </a:lnTo>
                  <a:lnTo>
                    <a:pt x="14778" y="111360"/>
                  </a:lnTo>
                  <a:lnTo>
                    <a:pt x="11231" y="106560"/>
                  </a:lnTo>
                  <a:lnTo>
                    <a:pt x="8275" y="101760"/>
                  </a:lnTo>
                  <a:lnTo>
                    <a:pt x="5911" y="95040"/>
                  </a:lnTo>
                  <a:lnTo>
                    <a:pt x="3546" y="88320"/>
                  </a:lnTo>
                  <a:lnTo>
                    <a:pt x="2364" y="80640"/>
                  </a:lnTo>
                  <a:lnTo>
                    <a:pt x="591" y="72000"/>
                  </a:lnTo>
                  <a:lnTo>
                    <a:pt x="0" y="63360"/>
                  </a:lnTo>
                  <a:lnTo>
                    <a:pt x="0" y="63360"/>
                  </a:lnTo>
                  <a:lnTo>
                    <a:pt x="0" y="56640"/>
                  </a:lnTo>
                  <a:lnTo>
                    <a:pt x="591" y="48960"/>
                  </a:lnTo>
                  <a:lnTo>
                    <a:pt x="1182" y="43200"/>
                  </a:lnTo>
                  <a:lnTo>
                    <a:pt x="2955" y="36480"/>
                  </a:lnTo>
                  <a:lnTo>
                    <a:pt x="5320" y="30720"/>
                  </a:lnTo>
                  <a:lnTo>
                    <a:pt x="7684" y="25920"/>
                  </a:lnTo>
                  <a:lnTo>
                    <a:pt x="10640" y="21120"/>
                  </a:lnTo>
                  <a:lnTo>
                    <a:pt x="13596" y="16320"/>
                  </a:lnTo>
                  <a:lnTo>
                    <a:pt x="20689" y="8640"/>
                  </a:lnTo>
                  <a:lnTo>
                    <a:pt x="24827" y="6720"/>
                  </a:lnTo>
                  <a:lnTo>
                    <a:pt x="28374" y="4800"/>
                  </a:lnTo>
                  <a:lnTo>
                    <a:pt x="33103" y="3840"/>
                  </a:lnTo>
                  <a:lnTo>
                    <a:pt x="37241" y="2880"/>
                  </a:lnTo>
                  <a:lnTo>
                    <a:pt x="41379" y="3840"/>
                  </a:lnTo>
                  <a:lnTo>
                    <a:pt x="45517" y="4800"/>
                  </a:lnTo>
                  <a:lnTo>
                    <a:pt x="45517" y="4800"/>
                  </a:lnTo>
                  <a:lnTo>
                    <a:pt x="49655" y="7680"/>
                  </a:lnTo>
                  <a:lnTo>
                    <a:pt x="53201" y="12480"/>
                  </a:lnTo>
                  <a:lnTo>
                    <a:pt x="56157" y="17280"/>
                  </a:lnTo>
                  <a:lnTo>
                    <a:pt x="58522" y="23040"/>
                  </a:lnTo>
                  <a:lnTo>
                    <a:pt x="59704" y="29760"/>
                  </a:lnTo>
                  <a:lnTo>
                    <a:pt x="60886" y="36480"/>
                  </a:lnTo>
                  <a:lnTo>
                    <a:pt x="60886" y="44160"/>
                  </a:lnTo>
                  <a:lnTo>
                    <a:pt x="60886" y="51840"/>
                  </a:lnTo>
                  <a:lnTo>
                    <a:pt x="59113" y="57600"/>
                  </a:lnTo>
                  <a:lnTo>
                    <a:pt x="57931" y="65280"/>
                  </a:lnTo>
                  <a:lnTo>
                    <a:pt x="55566" y="70080"/>
                  </a:lnTo>
                  <a:lnTo>
                    <a:pt x="53201" y="74880"/>
                  </a:lnTo>
                  <a:lnTo>
                    <a:pt x="49655" y="78720"/>
                  </a:lnTo>
                  <a:lnTo>
                    <a:pt x="45517" y="79680"/>
                  </a:lnTo>
                  <a:lnTo>
                    <a:pt x="41379" y="79680"/>
                  </a:lnTo>
                  <a:lnTo>
                    <a:pt x="36059" y="78720"/>
                  </a:lnTo>
                  <a:lnTo>
                    <a:pt x="36059" y="78720"/>
                  </a:lnTo>
                  <a:lnTo>
                    <a:pt x="34285" y="76800"/>
                  </a:lnTo>
                  <a:lnTo>
                    <a:pt x="33694" y="74880"/>
                  </a:lnTo>
                  <a:lnTo>
                    <a:pt x="33694" y="72000"/>
                  </a:lnTo>
                  <a:lnTo>
                    <a:pt x="33694" y="70080"/>
                  </a:lnTo>
                  <a:lnTo>
                    <a:pt x="34285" y="67200"/>
                  </a:lnTo>
                  <a:lnTo>
                    <a:pt x="35467" y="65280"/>
                  </a:lnTo>
                  <a:lnTo>
                    <a:pt x="36650" y="65280"/>
                  </a:lnTo>
                  <a:lnTo>
                    <a:pt x="39014" y="65280"/>
                  </a:lnTo>
                  <a:lnTo>
                    <a:pt x="39014" y="652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7869238" y="1558925"/>
              <a:ext cx="758825" cy="754063"/>
            </a:xfrm>
            <a:custGeom>
              <a:rect b="b" l="l" r="r" t="t"/>
              <a:pathLst>
                <a:path extrusionOk="0" h="120000" w="120000">
                  <a:moveTo>
                    <a:pt x="101171" y="16168"/>
                  </a:moveTo>
                  <a:lnTo>
                    <a:pt x="101171" y="16168"/>
                  </a:lnTo>
                  <a:lnTo>
                    <a:pt x="105188" y="19200"/>
                  </a:lnTo>
                  <a:lnTo>
                    <a:pt x="108702" y="21978"/>
                  </a:lnTo>
                  <a:lnTo>
                    <a:pt x="111966" y="25515"/>
                  </a:lnTo>
                  <a:lnTo>
                    <a:pt x="114476" y="29305"/>
                  </a:lnTo>
                  <a:lnTo>
                    <a:pt x="116485" y="33347"/>
                  </a:lnTo>
                  <a:lnTo>
                    <a:pt x="117991" y="37389"/>
                  </a:lnTo>
                  <a:lnTo>
                    <a:pt x="118995" y="41936"/>
                  </a:lnTo>
                  <a:lnTo>
                    <a:pt x="119748" y="46484"/>
                  </a:lnTo>
                  <a:lnTo>
                    <a:pt x="120000" y="51031"/>
                  </a:lnTo>
                  <a:lnTo>
                    <a:pt x="119748" y="55326"/>
                  </a:lnTo>
                  <a:lnTo>
                    <a:pt x="119246" y="59873"/>
                  </a:lnTo>
                  <a:lnTo>
                    <a:pt x="118744" y="64421"/>
                  </a:lnTo>
                  <a:lnTo>
                    <a:pt x="117489" y="68968"/>
                  </a:lnTo>
                  <a:lnTo>
                    <a:pt x="116485" y="73010"/>
                  </a:lnTo>
                  <a:lnTo>
                    <a:pt x="114979" y="77305"/>
                  </a:lnTo>
                  <a:lnTo>
                    <a:pt x="113221" y="80842"/>
                  </a:lnTo>
                  <a:lnTo>
                    <a:pt x="113221" y="80842"/>
                  </a:lnTo>
                  <a:lnTo>
                    <a:pt x="110962" y="85642"/>
                  </a:lnTo>
                  <a:lnTo>
                    <a:pt x="108451" y="90442"/>
                  </a:lnTo>
                  <a:lnTo>
                    <a:pt x="105690" y="94989"/>
                  </a:lnTo>
                  <a:lnTo>
                    <a:pt x="102426" y="99789"/>
                  </a:lnTo>
                  <a:lnTo>
                    <a:pt x="98912" y="103831"/>
                  </a:lnTo>
                  <a:lnTo>
                    <a:pt x="94895" y="108126"/>
                  </a:lnTo>
                  <a:lnTo>
                    <a:pt x="90376" y="111663"/>
                  </a:lnTo>
                  <a:lnTo>
                    <a:pt x="85606" y="114442"/>
                  </a:lnTo>
                  <a:lnTo>
                    <a:pt x="82594" y="115957"/>
                  </a:lnTo>
                  <a:lnTo>
                    <a:pt x="80083" y="116968"/>
                  </a:lnTo>
                  <a:lnTo>
                    <a:pt x="76820" y="117978"/>
                  </a:lnTo>
                  <a:lnTo>
                    <a:pt x="74058" y="118989"/>
                  </a:lnTo>
                  <a:lnTo>
                    <a:pt x="70794" y="119494"/>
                  </a:lnTo>
                  <a:lnTo>
                    <a:pt x="67280" y="120000"/>
                  </a:lnTo>
                  <a:lnTo>
                    <a:pt x="63765" y="120000"/>
                  </a:lnTo>
                  <a:lnTo>
                    <a:pt x="60251" y="120000"/>
                  </a:lnTo>
                  <a:lnTo>
                    <a:pt x="56485" y="119494"/>
                  </a:lnTo>
                  <a:lnTo>
                    <a:pt x="52719" y="118989"/>
                  </a:lnTo>
                  <a:lnTo>
                    <a:pt x="48451" y="117978"/>
                  </a:lnTo>
                  <a:lnTo>
                    <a:pt x="44184" y="116968"/>
                  </a:lnTo>
                  <a:lnTo>
                    <a:pt x="39665" y="115452"/>
                  </a:lnTo>
                  <a:lnTo>
                    <a:pt x="35146" y="113684"/>
                  </a:lnTo>
                  <a:lnTo>
                    <a:pt x="30125" y="111915"/>
                  </a:lnTo>
                  <a:lnTo>
                    <a:pt x="25355" y="109389"/>
                  </a:lnTo>
                  <a:lnTo>
                    <a:pt x="25355" y="109389"/>
                  </a:lnTo>
                  <a:lnTo>
                    <a:pt x="21338" y="107368"/>
                  </a:lnTo>
                  <a:lnTo>
                    <a:pt x="18326" y="105347"/>
                  </a:lnTo>
                  <a:lnTo>
                    <a:pt x="15313" y="103326"/>
                  </a:lnTo>
                  <a:lnTo>
                    <a:pt x="12552" y="101052"/>
                  </a:lnTo>
                  <a:lnTo>
                    <a:pt x="10292" y="98778"/>
                  </a:lnTo>
                  <a:lnTo>
                    <a:pt x="8033" y="96505"/>
                  </a:lnTo>
                  <a:lnTo>
                    <a:pt x="6527" y="93978"/>
                  </a:lnTo>
                  <a:lnTo>
                    <a:pt x="4769" y="91452"/>
                  </a:lnTo>
                  <a:lnTo>
                    <a:pt x="3514" y="89178"/>
                  </a:lnTo>
                  <a:lnTo>
                    <a:pt x="2510" y="86652"/>
                  </a:lnTo>
                  <a:lnTo>
                    <a:pt x="1757" y="83873"/>
                  </a:lnTo>
                  <a:lnTo>
                    <a:pt x="1004" y="81347"/>
                  </a:lnTo>
                  <a:lnTo>
                    <a:pt x="502" y="76042"/>
                  </a:lnTo>
                  <a:lnTo>
                    <a:pt x="0" y="70736"/>
                  </a:lnTo>
                  <a:lnTo>
                    <a:pt x="753" y="65684"/>
                  </a:lnTo>
                  <a:lnTo>
                    <a:pt x="1757" y="60631"/>
                  </a:lnTo>
                  <a:lnTo>
                    <a:pt x="3012" y="55326"/>
                  </a:lnTo>
                  <a:lnTo>
                    <a:pt x="4267" y="51031"/>
                  </a:lnTo>
                  <a:lnTo>
                    <a:pt x="7280" y="41936"/>
                  </a:lnTo>
                  <a:lnTo>
                    <a:pt x="10292" y="34863"/>
                  </a:lnTo>
                  <a:lnTo>
                    <a:pt x="10292" y="34863"/>
                  </a:lnTo>
                  <a:lnTo>
                    <a:pt x="12552" y="29052"/>
                  </a:lnTo>
                  <a:lnTo>
                    <a:pt x="15062" y="24000"/>
                  </a:lnTo>
                  <a:lnTo>
                    <a:pt x="17824" y="19200"/>
                  </a:lnTo>
                  <a:lnTo>
                    <a:pt x="20836" y="14905"/>
                  </a:lnTo>
                  <a:lnTo>
                    <a:pt x="24100" y="11368"/>
                  </a:lnTo>
                  <a:lnTo>
                    <a:pt x="27615" y="8336"/>
                  </a:lnTo>
                  <a:lnTo>
                    <a:pt x="30878" y="5557"/>
                  </a:lnTo>
                  <a:lnTo>
                    <a:pt x="34393" y="3536"/>
                  </a:lnTo>
                  <a:lnTo>
                    <a:pt x="38661" y="1768"/>
                  </a:lnTo>
                  <a:lnTo>
                    <a:pt x="42677" y="505"/>
                  </a:lnTo>
                  <a:lnTo>
                    <a:pt x="47196" y="0"/>
                  </a:lnTo>
                  <a:lnTo>
                    <a:pt x="51715" y="0"/>
                  </a:lnTo>
                  <a:lnTo>
                    <a:pt x="56485" y="0"/>
                  </a:lnTo>
                  <a:lnTo>
                    <a:pt x="61506" y="757"/>
                  </a:lnTo>
                  <a:lnTo>
                    <a:pt x="67029" y="2273"/>
                  </a:lnTo>
                  <a:lnTo>
                    <a:pt x="72803" y="3789"/>
                  </a:lnTo>
                  <a:lnTo>
                    <a:pt x="72803" y="3789"/>
                  </a:lnTo>
                  <a:lnTo>
                    <a:pt x="74309" y="4042"/>
                  </a:lnTo>
                  <a:lnTo>
                    <a:pt x="79581" y="6063"/>
                  </a:lnTo>
                  <a:lnTo>
                    <a:pt x="83347" y="7578"/>
                  </a:lnTo>
                  <a:lnTo>
                    <a:pt x="88117" y="9600"/>
                  </a:lnTo>
                  <a:lnTo>
                    <a:pt x="94142" y="12378"/>
                  </a:lnTo>
                  <a:lnTo>
                    <a:pt x="101171" y="16168"/>
                  </a:lnTo>
                  <a:lnTo>
                    <a:pt x="101171" y="16168"/>
                  </a:lnTo>
                  <a:close/>
                </a:path>
              </a:pathLst>
            </a:custGeom>
            <a:solidFill>
              <a:srgbClr val="E8E3D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7859713" y="1544638"/>
              <a:ext cx="779463" cy="777875"/>
            </a:xfrm>
            <a:custGeom>
              <a:rect b="b" l="l" r="r" t="t"/>
              <a:pathLst>
                <a:path extrusionOk="0" h="120000" w="120000">
                  <a:moveTo>
                    <a:pt x="9287" y="36734"/>
                  </a:moveTo>
                  <a:lnTo>
                    <a:pt x="9287" y="36734"/>
                  </a:lnTo>
                  <a:lnTo>
                    <a:pt x="3910" y="50204"/>
                  </a:lnTo>
                  <a:lnTo>
                    <a:pt x="2199" y="57061"/>
                  </a:lnTo>
                  <a:lnTo>
                    <a:pt x="1221" y="60979"/>
                  </a:lnTo>
                  <a:lnTo>
                    <a:pt x="488" y="64408"/>
                  </a:lnTo>
                  <a:lnTo>
                    <a:pt x="488" y="64408"/>
                  </a:lnTo>
                  <a:lnTo>
                    <a:pt x="0" y="68326"/>
                  </a:lnTo>
                  <a:lnTo>
                    <a:pt x="0" y="72000"/>
                  </a:lnTo>
                  <a:lnTo>
                    <a:pt x="244" y="75918"/>
                  </a:lnTo>
                  <a:lnTo>
                    <a:pt x="488" y="79346"/>
                  </a:lnTo>
                  <a:lnTo>
                    <a:pt x="1466" y="82775"/>
                  </a:lnTo>
                  <a:lnTo>
                    <a:pt x="2443" y="86204"/>
                  </a:lnTo>
                  <a:lnTo>
                    <a:pt x="3910" y="89142"/>
                  </a:lnTo>
                  <a:lnTo>
                    <a:pt x="5621" y="92326"/>
                  </a:lnTo>
                  <a:lnTo>
                    <a:pt x="7331" y="95020"/>
                  </a:lnTo>
                  <a:lnTo>
                    <a:pt x="9531" y="97714"/>
                  </a:lnTo>
                  <a:lnTo>
                    <a:pt x="11731" y="100408"/>
                  </a:lnTo>
                  <a:lnTo>
                    <a:pt x="14663" y="102612"/>
                  </a:lnTo>
                  <a:lnTo>
                    <a:pt x="17352" y="105061"/>
                  </a:lnTo>
                  <a:lnTo>
                    <a:pt x="20529" y="107020"/>
                  </a:lnTo>
                  <a:lnTo>
                    <a:pt x="23462" y="109224"/>
                  </a:lnTo>
                  <a:lnTo>
                    <a:pt x="27372" y="110693"/>
                  </a:lnTo>
                  <a:lnTo>
                    <a:pt x="27372" y="110693"/>
                  </a:lnTo>
                  <a:lnTo>
                    <a:pt x="34460" y="114122"/>
                  </a:lnTo>
                  <a:lnTo>
                    <a:pt x="42281" y="116571"/>
                  </a:lnTo>
                  <a:lnTo>
                    <a:pt x="45947" y="117795"/>
                  </a:lnTo>
                  <a:lnTo>
                    <a:pt x="49857" y="118775"/>
                  </a:lnTo>
                  <a:lnTo>
                    <a:pt x="54012" y="119265"/>
                  </a:lnTo>
                  <a:lnTo>
                    <a:pt x="57678" y="120000"/>
                  </a:lnTo>
                  <a:lnTo>
                    <a:pt x="61832" y="120000"/>
                  </a:lnTo>
                  <a:lnTo>
                    <a:pt x="65743" y="120000"/>
                  </a:lnTo>
                  <a:lnTo>
                    <a:pt x="69409" y="119755"/>
                  </a:lnTo>
                  <a:lnTo>
                    <a:pt x="73564" y="119020"/>
                  </a:lnTo>
                  <a:lnTo>
                    <a:pt x="77230" y="118040"/>
                  </a:lnTo>
                  <a:lnTo>
                    <a:pt x="80896" y="116816"/>
                  </a:lnTo>
                  <a:lnTo>
                    <a:pt x="84806" y="115102"/>
                  </a:lnTo>
                  <a:lnTo>
                    <a:pt x="88472" y="113142"/>
                  </a:lnTo>
                  <a:lnTo>
                    <a:pt x="88472" y="113142"/>
                  </a:lnTo>
                  <a:lnTo>
                    <a:pt x="91160" y="111183"/>
                  </a:lnTo>
                  <a:lnTo>
                    <a:pt x="93849" y="109224"/>
                  </a:lnTo>
                  <a:lnTo>
                    <a:pt x="96293" y="107020"/>
                  </a:lnTo>
                  <a:lnTo>
                    <a:pt x="98737" y="104326"/>
                  </a:lnTo>
                  <a:lnTo>
                    <a:pt x="103380" y="99183"/>
                  </a:lnTo>
                  <a:lnTo>
                    <a:pt x="107780" y="93306"/>
                  </a:lnTo>
                  <a:lnTo>
                    <a:pt x="111201" y="86693"/>
                  </a:lnTo>
                  <a:lnTo>
                    <a:pt x="114623" y="79836"/>
                  </a:lnTo>
                  <a:lnTo>
                    <a:pt x="117067" y="72979"/>
                  </a:lnTo>
                  <a:lnTo>
                    <a:pt x="118778" y="65632"/>
                  </a:lnTo>
                  <a:lnTo>
                    <a:pt x="119511" y="62204"/>
                  </a:lnTo>
                  <a:lnTo>
                    <a:pt x="119755" y="58530"/>
                  </a:lnTo>
                  <a:lnTo>
                    <a:pt x="120000" y="55102"/>
                  </a:lnTo>
                  <a:lnTo>
                    <a:pt x="120000" y="51183"/>
                  </a:lnTo>
                  <a:lnTo>
                    <a:pt x="119755" y="47755"/>
                  </a:lnTo>
                  <a:lnTo>
                    <a:pt x="119511" y="44326"/>
                  </a:lnTo>
                  <a:lnTo>
                    <a:pt x="118778" y="40897"/>
                  </a:lnTo>
                  <a:lnTo>
                    <a:pt x="118044" y="37959"/>
                  </a:lnTo>
                  <a:lnTo>
                    <a:pt x="116578" y="34530"/>
                  </a:lnTo>
                  <a:lnTo>
                    <a:pt x="115112" y="31591"/>
                  </a:lnTo>
                  <a:lnTo>
                    <a:pt x="113645" y="28653"/>
                  </a:lnTo>
                  <a:lnTo>
                    <a:pt x="111690" y="25714"/>
                  </a:lnTo>
                  <a:lnTo>
                    <a:pt x="109246" y="23265"/>
                  </a:lnTo>
                  <a:lnTo>
                    <a:pt x="106802" y="20816"/>
                  </a:lnTo>
                  <a:lnTo>
                    <a:pt x="103869" y="18612"/>
                  </a:lnTo>
                  <a:lnTo>
                    <a:pt x="100936" y="16408"/>
                  </a:lnTo>
                  <a:lnTo>
                    <a:pt x="100936" y="16408"/>
                  </a:lnTo>
                  <a:lnTo>
                    <a:pt x="93360" y="12489"/>
                  </a:lnTo>
                  <a:lnTo>
                    <a:pt x="85050" y="8571"/>
                  </a:lnTo>
                  <a:lnTo>
                    <a:pt x="76252" y="4897"/>
                  </a:lnTo>
                  <a:lnTo>
                    <a:pt x="72097" y="3428"/>
                  </a:lnTo>
                  <a:lnTo>
                    <a:pt x="67454" y="2204"/>
                  </a:lnTo>
                  <a:lnTo>
                    <a:pt x="62566" y="1224"/>
                  </a:lnTo>
                  <a:lnTo>
                    <a:pt x="58411" y="244"/>
                  </a:lnTo>
                  <a:lnTo>
                    <a:pt x="53767" y="0"/>
                  </a:lnTo>
                  <a:lnTo>
                    <a:pt x="49368" y="0"/>
                  </a:lnTo>
                  <a:lnTo>
                    <a:pt x="44969" y="489"/>
                  </a:lnTo>
                  <a:lnTo>
                    <a:pt x="40570" y="1469"/>
                  </a:lnTo>
                  <a:lnTo>
                    <a:pt x="36415" y="2938"/>
                  </a:lnTo>
                  <a:lnTo>
                    <a:pt x="32260" y="4897"/>
                  </a:lnTo>
                  <a:lnTo>
                    <a:pt x="32260" y="4897"/>
                  </a:lnTo>
                  <a:lnTo>
                    <a:pt x="28350" y="8081"/>
                  </a:lnTo>
                  <a:lnTo>
                    <a:pt x="24439" y="11020"/>
                  </a:lnTo>
                  <a:lnTo>
                    <a:pt x="21018" y="14938"/>
                  </a:lnTo>
                  <a:lnTo>
                    <a:pt x="18329" y="18857"/>
                  </a:lnTo>
                  <a:lnTo>
                    <a:pt x="15397" y="23020"/>
                  </a:lnTo>
                  <a:lnTo>
                    <a:pt x="12953" y="27673"/>
                  </a:lnTo>
                  <a:lnTo>
                    <a:pt x="10753" y="32081"/>
                  </a:lnTo>
                  <a:lnTo>
                    <a:pt x="9287" y="36734"/>
                  </a:lnTo>
                  <a:lnTo>
                    <a:pt x="9287" y="36734"/>
                  </a:lnTo>
                  <a:close/>
                  <a:moveTo>
                    <a:pt x="39103" y="5877"/>
                  </a:moveTo>
                  <a:lnTo>
                    <a:pt x="39103" y="5877"/>
                  </a:lnTo>
                  <a:lnTo>
                    <a:pt x="42769" y="4653"/>
                  </a:lnTo>
                  <a:lnTo>
                    <a:pt x="46435" y="3918"/>
                  </a:lnTo>
                  <a:lnTo>
                    <a:pt x="50590" y="3673"/>
                  </a:lnTo>
                  <a:lnTo>
                    <a:pt x="54256" y="3673"/>
                  </a:lnTo>
                  <a:lnTo>
                    <a:pt x="58411" y="3918"/>
                  </a:lnTo>
                  <a:lnTo>
                    <a:pt x="62077" y="4653"/>
                  </a:lnTo>
                  <a:lnTo>
                    <a:pt x="65987" y="5632"/>
                  </a:lnTo>
                  <a:lnTo>
                    <a:pt x="69898" y="6367"/>
                  </a:lnTo>
                  <a:lnTo>
                    <a:pt x="77474" y="9306"/>
                  </a:lnTo>
                  <a:lnTo>
                    <a:pt x="85050" y="12489"/>
                  </a:lnTo>
                  <a:lnTo>
                    <a:pt x="92138" y="15918"/>
                  </a:lnTo>
                  <a:lnTo>
                    <a:pt x="98737" y="19591"/>
                  </a:lnTo>
                  <a:lnTo>
                    <a:pt x="98737" y="19591"/>
                  </a:lnTo>
                  <a:lnTo>
                    <a:pt x="101425" y="21306"/>
                  </a:lnTo>
                  <a:lnTo>
                    <a:pt x="104358" y="23265"/>
                  </a:lnTo>
                  <a:lnTo>
                    <a:pt x="106558" y="25469"/>
                  </a:lnTo>
                  <a:lnTo>
                    <a:pt x="108513" y="27673"/>
                  </a:lnTo>
                  <a:lnTo>
                    <a:pt x="110224" y="30122"/>
                  </a:lnTo>
                  <a:lnTo>
                    <a:pt x="111690" y="32571"/>
                  </a:lnTo>
                  <a:lnTo>
                    <a:pt x="112912" y="35020"/>
                  </a:lnTo>
                  <a:lnTo>
                    <a:pt x="114134" y="37959"/>
                  </a:lnTo>
                  <a:lnTo>
                    <a:pt x="115112" y="40653"/>
                  </a:lnTo>
                  <a:lnTo>
                    <a:pt x="115845" y="43836"/>
                  </a:lnTo>
                  <a:lnTo>
                    <a:pt x="116089" y="46530"/>
                  </a:lnTo>
                  <a:lnTo>
                    <a:pt x="116334" y="49714"/>
                  </a:lnTo>
                  <a:lnTo>
                    <a:pt x="116334" y="55836"/>
                  </a:lnTo>
                  <a:lnTo>
                    <a:pt x="115845" y="62204"/>
                  </a:lnTo>
                  <a:lnTo>
                    <a:pt x="114623" y="68571"/>
                  </a:lnTo>
                  <a:lnTo>
                    <a:pt x="112423" y="74938"/>
                  </a:lnTo>
                  <a:lnTo>
                    <a:pt x="109979" y="80816"/>
                  </a:lnTo>
                  <a:lnTo>
                    <a:pt x="107046" y="86693"/>
                  </a:lnTo>
                  <a:lnTo>
                    <a:pt x="103869" y="92326"/>
                  </a:lnTo>
                  <a:lnTo>
                    <a:pt x="100203" y="97224"/>
                  </a:lnTo>
                  <a:lnTo>
                    <a:pt x="96293" y="101877"/>
                  </a:lnTo>
                  <a:lnTo>
                    <a:pt x="92138" y="106040"/>
                  </a:lnTo>
                  <a:lnTo>
                    <a:pt x="92138" y="106040"/>
                  </a:lnTo>
                  <a:lnTo>
                    <a:pt x="88472" y="108734"/>
                  </a:lnTo>
                  <a:lnTo>
                    <a:pt x="84806" y="110938"/>
                  </a:lnTo>
                  <a:lnTo>
                    <a:pt x="80651" y="112897"/>
                  </a:lnTo>
                  <a:lnTo>
                    <a:pt x="76985" y="114367"/>
                  </a:lnTo>
                  <a:lnTo>
                    <a:pt x="72586" y="115346"/>
                  </a:lnTo>
                  <a:lnTo>
                    <a:pt x="68676" y="116326"/>
                  </a:lnTo>
                  <a:lnTo>
                    <a:pt x="64521" y="116571"/>
                  </a:lnTo>
                  <a:lnTo>
                    <a:pt x="60122" y="116571"/>
                  </a:lnTo>
                  <a:lnTo>
                    <a:pt x="55967" y="115836"/>
                  </a:lnTo>
                  <a:lnTo>
                    <a:pt x="51568" y="115346"/>
                  </a:lnTo>
                  <a:lnTo>
                    <a:pt x="47413" y="114367"/>
                  </a:lnTo>
                  <a:lnTo>
                    <a:pt x="43014" y="113387"/>
                  </a:lnTo>
                  <a:lnTo>
                    <a:pt x="39103" y="111918"/>
                  </a:lnTo>
                  <a:lnTo>
                    <a:pt x="34704" y="110448"/>
                  </a:lnTo>
                  <a:lnTo>
                    <a:pt x="30794" y="108489"/>
                  </a:lnTo>
                  <a:lnTo>
                    <a:pt x="26883" y="106530"/>
                  </a:lnTo>
                  <a:lnTo>
                    <a:pt x="26883" y="106530"/>
                  </a:lnTo>
                  <a:lnTo>
                    <a:pt x="22973" y="104326"/>
                  </a:lnTo>
                  <a:lnTo>
                    <a:pt x="19307" y="102367"/>
                  </a:lnTo>
                  <a:lnTo>
                    <a:pt x="15885" y="99428"/>
                  </a:lnTo>
                  <a:lnTo>
                    <a:pt x="12708" y="96244"/>
                  </a:lnTo>
                  <a:lnTo>
                    <a:pt x="10020" y="93306"/>
                  </a:lnTo>
                  <a:lnTo>
                    <a:pt x="7331" y="89387"/>
                  </a:lnTo>
                  <a:lnTo>
                    <a:pt x="5621" y="85469"/>
                  </a:lnTo>
                  <a:lnTo>
                    <a:pt x="4399" y="81061"/>
                  </a:lnTo>
                  <a:lnTo>
                    <a:pt x="4399" y="81061"/>
                  </a:lnTo>
                  <a:lnTo>
                    <a:pt x="3665" y="77632"/>
                  </a:lnTo>
                  <a:lnTo>
                    <a:pt x="3421" y="74204"/>
                  </a:lnTo>
                  <a:lnTo>
                    <a:pt x="3421" y="70775"/>
                  </a:lnTo>
                  <a:lnTo>
                    <a:pt x="3665" y="67346"/>
                  </a:lnTo>
                  <a:lnTo>
                    <a:pt x="4399" y="63918"/>
                  </a:lnTo>
                  <a:lnTo>
                    <a:pt x="4887" y="60489"/>
                  </a:lnTo>
                  <a:lnTo>
                    <a:pt x="6843" y="54122"/>
                  </a:lnTo>
                  <a:lnTo>
                    <a:pt x="6843" y="54122"/>
                  </a:lnTo>
                  <a:lnTo>
                    <a:pt x="9042" y="47020"/>
                  </a:lnTo>
                  <a:lnTo>
                    <a:pt x="11486" y="39673"/>
                  </a:lnTo>
                  <a:lnTo>
                    <a:pt x="14175" y="32571"/>
                  </a:lnTo>
                  <a:lnTo>
                    <a:pt x="17596" y="25714"/>
                  </a:lnTo>
                  <a:lnTo>
                    <a:pt x="19796" y="22285"/>
                  </a:lnTo>
                  <a:lnTo>
                    <a:pt x="21995" y="19102"/>
                  </a:lnTo>
                  <a:lnTo>
                    <a:pt x="24195" y="16408"/>
                  </a:lnTo>
                  <a:lnTo>
                    <a:pt x="26639" y="13714"/>
                  </a:lnTo>
                  <a:lnTo>
                    <a:pt x="29572" y="11020"/>
                  </a:lnTo>
                  <a:lnTo>
                    <a:pt x="32505" y="9061"/>
                  </a:lnTo>
                  <a:lnTo>
                    <a:pt x="35682" y="7346"/>
                  </a:lnTo>
                  <a:lnTo>
                    <a:pt x="39103" y="5877"/>
                  </a:lnTo>
                  <a:lnTo>
                    <a:pt x="39103" y="58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7943850" y="1547813"/>
              <a:ext cx="693738" cy="493713"/>
            </a:xfrm>
            <a:custGeom>
              <a:rect b="b" l="l" r="r" t="t"/>
              <a:pathLst>
                <a:path extrusionOk="0" h="120000" w="120000">
                  <a:moveTo>
                    <a:pt x="113409" y="116141"/>
                  </a:moveTo>
                  <a:lnTo>
                    <a:pt x="113409" y="116141"/>
                  </a:lnTo>
                  <a:lnTo>
                    <a:pt x="112860" y="109967"/>
                  </a:lnTo>
                  <a:lnTo>
                    <a:pt x="112311" y="107266"/>
                  </a:lnTo>
                  <a:lnTo>
                    <a:pt x="111762" y="105337"/>
                  </a:lnTo>
                  <a:lnTo>
                    <a:pt x="110938" y="104565"/>
                  </a:lnTo>
                  <a:lnTo>
                    <a:pt x="110389" y="104180"/>
                  </a:lnTo>
                  <a:lnTo>
                    <a:pt x="109565" y="103408"/>
                  </a:lnTo>
                  <a:lnTo>
                    <a:pt x="108466" y="103408"/>
                  </a:lnTo>
                  <a:lnTo>
                    <a:pt x="105995" y="104565"/>
                  </a:lnTo>
                  <a:lnTo>
                    <a:pt x="103798" y="106495"/>
                  </a:lnTo>
                  <a:lnTo>
                    <a:pt x="100503" y="108038"/>
                  </a:lnTo>
                  <a:lnTo>
                    <a:pt x="96659" y="109196"/>
                  </a:lnTo>
                  <a:lnTo>
                    <a:pt x="96659" y="109196"/>
                  </a:lnTo>
                  <a:lnTo>
                    <a:pt x="96109" y="106109"/>
                  </a:lnTo>
                  <a:lnTo>
                    <a:pt x="95286" y="103022"/>
                  </a:lnTo>
                  <a:lnTo>
                    <a:pt x="94462" y="96077"/>
                  </a:lnTo>
                  <a:lnTo>
                    <a:pt x="94187" y="93376"/>
                  </a:lnTo>
                  <a:lnTo>
                    <a:pt x="93638" y="90675"/>
                  </a:lnTo>
                  <a:lnTo>
                    <a:pt x="92814" y="88360"/>
                  </a:lnTo>
                  <a:lnTo>
                    <a:pt x="91441" y="86430"/>
                  </a:lnTo>
                  <a:lnTo>
                    <a:pt x="91441" y="86430"/>
                  </a:lnTo>
                  <a:lnTo>
                    <a:pt x="88695" y="90289"/>
                  </a:lnTo>
                  <a:lnTo>
                    <a:pt x="85949" y="93376"/>
                  </a:lnTo>
                  <a:lnTo>
                    <a:pt x="84027" y="94533"/>
                  </a:lnTo>
                  <a:lnTo>
                    <a:pt x="82379" y="95691"/>
                  </a:lnTo>
                  <a:lnTo>
                    <a:pt x="80732" y="96077"/>
                  </a:lnTo>
                  <a:lnTo>
                    <a:pt x="78810" y="96077"/>
                  </a:lnTo>
                  <a:lnTo>
                    <a:pt x="78810" y="96077"/>
                  </a:lnTo>
                  <a:lnTo>
                    <a:pt x="79908" y="93376"/>
                  </a:lnTo>
                  <a:lnTo>
                    <a:pt x="80732" y="90675"/>
                  </a:lnTo>
                  <a:lnTo>
                    <a:pt x="81006" y="87974"/>
                  </a:lnTo>
                  <a:lnTo>
                    <a:pt x="81006" y="84887"/>
                  </a:lnTo>
                  <a:lnTo>
                    <a:pt x="80732" y="82572"/>
                  </a:lnTo>
                  <a:lnTo>
                    <a:pt x="79908" y="79871"/>
                  </a:lnTo>
                  <a:lnTo>
                    <a:pt x="78535" y="77942"/>
                  </a:lnTo>
                  <a:lnTo>
                    <a:pt x="77162" y="76012"/>
                  </a:lnTo>
                  <a:lnTo>
                    <a:pt x="77162" y="76012"/>
                  </a:lnTo>
                  <a:lnTo>
                    <a:pt x="75514" y="79485"/>
                  </a:lnTo>
                  <a:lnTo>
                    <a:pt x="74141" y="81800"/>
                  </a:lnTo>
                  <a:lnTo>
                    <a:pt x="72219" y="83729"/>
                  </a:lnTo>
                  <a:lnTo>
                    <a:pt x="71121" y="85273"/>
                  </a:lnTo>
                  <a:lnTo>
                    <a:pt x="69748" y="86045"/>
                  </a:lnTo>
                  <a:lnTo>
                    <a:pt x="68649" y="86045"/>
                  </a:lnTo>
                  <a:lnTo>
                    <a:pt x="67826" y="85273"/>
                  </a:lnTo>
                  <a:lnTo>
                    <a:pt x="66727" y="84501"/>
                  </a:lnTo>
                  <a:lnTo>
                    <a:pt x="64530" y="81414"/>
                  </a:lnTo>
                  <a:lnTo>
                    <a:pt x="62883" y="77556"/>
                  </a:lnTo>
                  <a:lnTo>
                    <a:pt x="59038" y="68681"/>
                  </a:lnTo>
                  <a:lnTo>
                    <a:pt x="59038" y="68681"/>
                  </a:lnTo>
                  <a:lnTo>
                    <a:pt x="57665" y="70996"/>
                  </a:lnTo>
                  <a:lnTo>
                    <a:pt x="56567" y="73311"/>
                  </a:lnTo>
                  <a:lnTo>
                    <a:pt x="55469" y="74469"/>
                  </a:lnTo>
                  <a:lnTo>
                    <a:pt x="54370" y="75627"/>
                  </a:lnTo>
                  <a:lnTo>
                    <a:pt x="53546" y="75627"/>
                  </a:lnTo>
                  <a:lnTo>
                    <a:pt x="52723" y="75627"/>
                  </a:lnTo>
                  <a:lnTo>
                    <a:pt x="51624" y="75241"/>
                  </a:lnTo>
                  <a:lnTo>
                    <a:pt x="51075" y="74469"/>
                  </a:lnTo>
                  <a:lnTo>
                    <a:pt x="49153" y="72154"/>
                  </a:lnTo>
                  <a:lnTo>
                    <a:pt x="48329" y="68681"/>
                  </a:lnTo>
                  <a:lnTo>
                    <a:pt x="47231" y="65209"/>
                  </a:lnTo>
                  <a:lnTo>
                    <a:pt x="46132" y="60964"/>
                  </a:lnTo>
                  <a:lnTo>
                    <a:pt x="46132" y="60964"/>
                  </a:lnTo>
                  <a:lnTo>
                    <a:pt x="42013" y="65209"/>
                  </a:lnTo>
                  <a:lnTo>
                    <a:pt x="40640" y="66366"/>
                  </a:lnTo>
                  <a:lnTo>
                    <a:pt x="39267" y="67138"/>
                  </a:lnTo>
                  <a:lnTo>
                    <a:pt x="38443" y="67138"/>
                  </a:lnTo>
                  <a:lnTo>
                    <a:pt x="37620" y="66752"/>
                  </a:lnTo>
                  <a:lnTo>
                    <a:pt x="37070" y="66366"/>
                  </a:lnTo>
                  <a:lnTo>
                    <a:pt x="36796" y="65209"/>
                  </a:lnTo>
                  <a:lnTo>
                    <a:pt x="35423" y="57877"/>
                  </a:lnTo>
                  <a:lnTo>
                    <a:pt x="34324" y="54019"/>
                  </a:lnTo>
                  <a:lnTo>
                    <a:pt x="33226" y="51704"/>
                  </a:lnTo>
                  <a:lnTo>
                    <a:pt x="32128" y="49774"/>
                  </a:lnTo>
                  <a:lnTo>
                    <a:pt x="32128" y="49774"/>
                  </a:lnTo>
                  <a:lnTo>
                    <a:pt x="30205" y="52861"/>
                  </a:lnTo>
                  <a:lnTo>
                    <a:pt x="27734" y="55562"/>
                  </a:lnTo>
                  <a:lnTo>
                    <a:pt x="24713" y="57877"/>
                  </a:lnTo>
                  <a:lnTo>
                    <a:pt x="21693" y="59421"/>
                  </a:lnTo>
                  <a:lnTo>
                    <a:pt x="21693" y="59421"/>
                  </a:lnTo>
                  <a:lnTo>
                    <a:pt x="21693" y="57877"/>
                  </a:lnTo>
                  <a:lnTo>
                    <a:pt x="21418" y="56334"/>
                  </a:lnTo>
                  <a:lnTo>
                    <a:pt x="20320" y="52475"/>
                  </a:lnTo>
                  <a:lnTo>
                    <a:pt x="19221" y="49003"/>
                  </a:lnTo>
                  <a:lnTo>
                    <a:pt x="18947" y="46688"/>
                  </a:lnTo>
                  <a:lnTo>
                    <a:pt x="18947" y="46688"/>
                  </a:lnTo>
                  <a:lnTo>
                    <a:pt x="18123" y="47459"/>
                  </a:lnTo>
                  <a:lnTo>
                    <a:pt x="17574" y="48617"/>
                  </a:lnTo>
                  <a:lnTo>
                    <a:pt x="15652" y="50160"/>
                  </a:lnTo>
                  <a:lnTo>
                    <a:pt x="13729" y="52090"/>
                  </a:lnTo>
                  <a:lnTo>
                    <a:pt x="12356" y="53633"/>
                  </a:lnTo>
                  <a:lnTo>
                    <a:pt x="12356" y="53633"/>
                  </a:lnTo>
                  <a:lnTo>
                    <a:pt x="12356" y="50932"/>
                  </a:lnTo>
                  <a:lnTo>
                    <a:pt x="11807" y="48617"/>
                  </a:lnTo>
                  <a:lnTo>
                    <a:pt x="11258" y="44758"/>
                  </a:lnTo>
                  <a:lnTo>
                    <a:pt x="9061" y="37813"/>
                  </a:lnTo>
                  <a:lnTo>
                    <a:pt x="9061" y="37813"/>
                  </a:lnTo>
                  <a:lnTo>
                    <a:pt x="7963" y="39356"/>
                  </a:lnTo>
                  <a:lnTo>
                    <a:pt x="7139" y="40128"/>
                  </a:lnTo>
                  <a:lnTo>
                    <a:pt x="4668" y="42443"/>
                  </a:lnTo>
                  <a:lnTo>
                    <a:pt x="2196" y="44372"/>
                  </a:lnTo>
                  <a:lnTo>
                    <a:pt x="0" y="46302"/>
                  </a:lnTo>
                  <a:lnTo>
                    <a:pt x="0" y="46302"/>
                  </a:lnTo>
                  <a:lnTo>
                    <a:pt x="3569" y="37041"/>
                  </a:lnTo>
                  <a:lnTo>
                    <a:pt x="7139" y="28167"/>
                  </a:lnTo>
                  <a:lnTo>
                    <a:pt x="10983" y="20836"/>
                  </a:lnTo>
                  <a:lnTo>
                    <a:pt x="12906" y="17363"/>
                  </a:lnTo>
                  <a:lnTo>
                    <a:pt x="15102" y="13890"/>
                  </a:lnTo>
                  <a:lnTo>
                    <a:pt x="17574" y="10803"/>
                  </a:lnTo>
                  <a:lnTo>
                    <a:pt x="20320" y="8488"/>
                  </a:lnTo>
                  <a:lnTo>
                    <a:pt x="23066" y="6173"/>
                  </a:lnTo>
                  <a:lnTo>
                    <a:pt x="25812" y="3858"/>
                  </a:lnTo>
                  <a:lnTo>
                    <a:pt x="29107" y="2700"/>
                  </a:lnTo>
                  <a:lnTo>
                    <a:pt x="32402" y="1543"/>
                  </a:lnTo>
                  <a:lnTo>
                    <a:pt x="36247" y="771"/>
                  </a:lnTo>
                  <a:lnTo>
                    <a:pt x="40640" y="0"/>
                  </a:lnTo>
                  <a:lnTo>
                    <a:pt x="40640" y="0"/>
                  </a:lnTo>
                  <a:lnTo>
                    <a:pt x="46132" y="0"/>
                  </a:lnTo>
                  <a:lnTo>
                    <a:pt x="51350" y="1157"/>
                  </a:lnTo>
                  <a:lnTo>
                    <a:pt x="56567" y="1929"/>
                  </a:lnTo>
                  <a:lnTo>
                    <a:pt x="61784" y="3858"/>
                  </a:lnTo>
                  <a:lnTo>
                    <a:pt x="67002" y="6559"/>
                  </a:lnTo>
                  <a:lnTo>
                    <a:pt x="72219" y="8874"/>
                  </a:lnTo>
                  <a:lnTo>
                    <a:pt x="82379" y="13890"/>
                  </a:lnTo>
                  <a:lnTo>
                    <a:pt x="82379" y="13890"/>
                  </a:lnTo>
                  <a:lnTo>
                    <a:pt x="87048" y="16591"/>
                  </a:lnTo>
                  <a:lnTo>
                    <a:pt x="91441" y="19678"/>
                  </a:lnTo>
                  <a:lnTo>
                    <a:pt x="95560" y="22765"/>
                  </a:lnTo>
                  <a:lnTo>
                    <a:pt x="99954" y="26237"/>
                  </a:lnTo>
                  <a:lnTo>
                    <a:pt x="103798" y="30096"/>
                  </a:lnTo>
                  <a:lnTo>
                    <a:pt x="107093" y="34340"/>
                  </a:lnTo>
                  <a:lnTo>
                    <a:pt x="110389" y="39356"/>
                  </a:lnTo>
                  <a:lnTo>
                    <a:pt x="113409" y="44372"/>
                  </a:lnTo>
                  <a:lnTo>
                    <a:pt x="113409" y="44372"/>
                  </a:lnTo>
                  <a:lnTo>
                    <a:pt x="114782" y="47073"/>
                  </a:lnTo>
                  <a:lnTo>
                    <a:pt x="115881" y="50932"/>
                  </a:lnTo>
                  <a:lnTo>
                    <a:pt x="116979" y="55176"/>
                  </a:lnTo>
                  <a:lnTo>
                    <a:pt x="118077" y="59807"/>
                  </a:lnTo>
                  <a:lnTo>
                    <a:pt x="119450" y="70225"/>
                  </a:lnTo>
                  <a:lnTo>
                    <a:pt x="120000" y="81414"/>
                  </a:lnTo>
                  <a:lnTo>
                    <a:pt x="120000" y="87202"/>
                  </a:lnTo>
                  <a:lnTo>
                    <a:pt x="120000" y="93376"/>
                  </a:lnTo>
                  <a:lnTo>
                    <a:pt x="119725" y="98778"/>
                  </a:lnTo>
                  <a:lnTo>
                    <a:pt x="118901" y="104180"/>
                  </a:lnTo>
                  <a:lnTo>
                    <a:pt x="118352" y="108810"/>
                  </a:lnTo>
                  <a:lnTo>
                    <a:pt x="116979" y="113440"/>
                  </a:lnTo>
                  <a:lnTo>
                    <a:pt x="115606" y="116913"/>
                  </a:lnTo>
                  <a:lnTo>
                    <a:pt x="113684" y="120000"/>
                  </a:lnTo>
                  <a:lnTo>
                    <a:pt x="113684" y="120000"/>
                  </a:lnTo>
                  <a:lnTo>
                    <a:pt x="113409" y="116141"/>
                  </a:lnTo>
                  <a:lnTo>
                    <a:pt x="113409" y="116141"/>
                  </a:lnTo>
                  <a:close/>
                </a:path>
              </a:pathLst>
            </a:custGeom>
            <a:solidFill>
              <a:srgbClr val="FEDE5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7934325" y="1536700"/>
              <a:ext cx="717550" cy="515938"/>
            </a:xfrm>
            <a:custGeom>
              <a:rect b="b" l="l" r="r" t="t"/>
              <a:pathLst>
                <a:path extrusionOk="0" h="120000" w="120000">
                  <a:moveTo>
                    <a:pt x="0" y="45415"/>
                  </a:moveTo>
                  <a:lnTo>
                    <a:pt x="0" y="45415"/>
                  </a:lnTo>
                  <a:lnTo>
                    <a:pt x="0" y="46153"/>
                  </a:lnTo>
                  <a:lnTo>
                    <a:pt x="0" y="47261"/>
                  </a:lnTo>
                  <a:lnTo>
                    <a:pt x="265" y="48000"/>
                  </a:lnTo>
                  <a:lnTo>
                    <a:pt x="530" y="48738"/>
                  </a:lnTo>
                  <a:lnTo>
                    <a:pt x="1061" y="49107"/>
                  </a:lnTo>
                  <a:lnTo>
                    <a:pt x="1592" y="49476"/>
                  </a:lnTo>
                  <a:lnTo>
                    <a:pt x="2389" y="49107"/>
                  </a:lnTo>
                  <a:lnTo>
                    <a:pt x="2920" y="48738"/>
                  </a:lnTo>
                  <a:lnTo>
                    <a:pt x="2920" y="48738"/>
                  </a:lnTo>
                  <a:lnTo>
                    <a:pt x="6371" y="45784"/>
                  </a:lnTo>
                  <a:lnTo>
                    <a:pt x="9823" y="43200"/>
                  </a:lnTo>
                  <a:lnTo>
                    <a:pt x="9823" y="43200"/>
                  </a:lnTo>
                  <a:lnTo>
                    <a:pt x="11150" y="48000"/>
                  </a:lnTo>
                  <a:lnTo>
                    <a:pt x="11415" y="50953"/>
                  </a:lnTo>
                  <a:lnTo>
                    <a:pt x="11415" y="53907"/>
                  </a:lnTo>
                  <a:lnTo>
                    <a:pt x="11415" y="53907"/>
                  </a:lnTo>
                  <a:lnTo>
                    <a:pt x="11681" y="55384"/>
                  </a:lnTo>
                  <a:lnTo>
                    <a:pt x="12477" y="56123"/>
                  </a:lnTo>
                  <a:lnTo>
                    <a:pt x="13539" y="56492"/>
                  </a:lnTo>
                  <a:lnTo>
                    <a:pt x="14601" y="56123"/>
                  </a:lnTo>
                  <a:lnTo>
                    <a:pt x="14601" y="56123"/>
                  </a:lnTo>
                  <a:lnTo>
                    <a:pt x="16725" y="53907"/>
                  </a:lnTo>
                  <a:lnTo>
                    <a:pt x="18849" y="52061"/>
                  </a:lnTo>
                  <a:lnTo>
                    <a:pt x="18849" y="52061"/>
                  </a:lnTo>
                  <a:lnTo>
                    <a:pt x="20176" y="55753"/>
                  </a:lnTo>
                  <a:lnTo>
                    <a:pt x="20442" y="57969"/>
                  </a:lnTo>
                  <a:lnTo>
                    <a:pt x="20973" y="60184"/>
                  </a:lnTo>
                  <a:lnTo>
                    <a:pt x="20973" y="60184"/>
                  </a:lnTo>
                  <a:lnTo>
                    <a:pt x="21238" y="61292"/>
                  </a:lnTo>
                  <a:lnTo>
                    <a:pt x="21769" y="62400"/>
                  </a:lnTo>
                  <a:lnTo>
                    <a:pt x="22566" y="62400"/>
                  </a:lnTo>
                  <a:lnTo>
                    <a:pt x="23628" y="62400"/>
                  </a:lnTo>
                  <a:lnTo>
                    <a:pt x="23628" y="62400"/>
                  </a:lnTo>
                  <a:lnTo>
                    <a:pt x="26017" y="60184"/>
                  </a:lnTo>
                  <a:lnTo>
                    <a:pt x="28407" y="59076"/>
                  </a:lnTo>
                  <a:lnTo>
                    <a:pt x="30265" y="56492"/>
                  </a:lnTo>
                  <a:lnTo>
                    <a:pt x="32389" y="54276"/>
                  </a:lnTo>
                  <a:lnTo>
                    <a:pt x="32389" y="54276"/>
                  </a:lnTo>
                  <a:lnTo>
                    <a:pt x="33451" y="58338"/>
                  </a:lnTo>
                  <a:lnTo>
                    <a:pt x="33982" y="62400"/>
                  </a:lnTo>
                  <a:lnTo>
                    <a:pt x="35309" y="66092"/>
                  </a:lnTo>
                  <a:lnTo>
                    <a:pt x="36106" y="67938"/>
                  </a:lnTo>
                  <a:lnTo>
                    <a:pt x="37168" y="68676"/>
                  </a:lnTo>
                  <a:lnTo>
                    <a:pt x="37168" y="68676"/>
                  </a:lnTo>
                  <a:lnTo>
                    <a:pt x="37699" y="69415"/>
                  </a:lnTo>
                  <a:lnTo>
                    <a:pt x="39026" y="69784"/>
                  </a:lnTo>
                  <a:lnTo>
                    <a:pt x="40088" y="69784"/>
                  </a:lnTo>
                  <a:lnTo>
                    <a:pt x="41150" y="69415"/>
                  </a:lnTo>
                  <a:lnTo>
                    <a:pt x="43274" y="67569"/>
                  </a:lnTo>
                  <a:lnTo>
                    <a:pt x="45132" y="65353"/>
                  </a:lnTo>
                  <a:lnTo>
                    <a:pt x="45132" y="65353"/>
                  </a:lnTo>
                  <a:lnTo>
                    <a:pt x="46194" y="68676"/>
                  </a:lnTo>
                  <a:lnTo>
                    <a:pt x="47256" y="72000"/>
                  </a:lnTo>
                  <a:lnTo>
                    <a:pt x="48849" y="74953"/>
                  </a:lnTo>
                  <a:lnTo>
                    <a:pt x="49911" y="76430"/>
                  </a:lnTo>
                  <a:lnTo>
                    <a:pt x="50973" y="77169"/>
                  </a:lnTo>
                  <a:lnTo>
                    <a:pt x="50973" y="77169"/>
                  </a:lnTo>
                  <a:lnTo>
                    <a:pt x="52035" y="77538"/>
                  </a:lnTo>
                  <a:lnTo>
                    <a:pt x="52831" y="77538"/>
                  </a:lnTo>
                  <a:lnTo>
                    <a:pt x="53893" y="77538"/>
                  </a:lnTo>
                  <a:lnTo>
                    <a:pt x="54955" y="77169"/>
                  </a:lnTo>
                  <a:lnTo>
                    <a:pt x="57079" y="75323"/>
                  </a:lnTo>
                  <a:lnTo>
                    <a:pt x="58407" y="73107"/>
                  </a:lnTo>
                  <a:lnTo>
                    <a:pt x="58407" y="73107"/>
                  </a:lnTo>
                  <a:lnTo>
                    <a:pt x="60000" y="77169"/>
                  </a:lnTo>
                  <a:lnTo>
                    <a:pt x="62123" y="81600"/>
                  </a:lnTo>
                  <a:lnTo>
                    <a:pt x="62920" y="83446"/>
                  </a:lnTo>
                  <a:lnTo>
                    <a:pt x="63982" y="85292"/>
                  </a:lnTo>
                  <a:lnTo>
                    <a:pt x="65309" y="86030"/>
                  </a:lnTo>
                  <a:lnTo>
                    <a:pt x="66637" y="87138"/>
                  </a:lnTo>
                  <a:lnTo>
                    <a:pt x="66637" y="87138"/>
                  </a:lnTo>
                  <a:lnTo>
                    <a:pt x="68495" y="87138"/>
                  </a:lnTo>
                  <a:lnTo>
                    <a:pt x="69823" y="87138"/>
                  </a:lnTo>
                  <a:lnTo>
                    <a:pt x="71150" y="86769"/>
                  </a:lnTo>
                  <a:lnTo>
                    <a:pt x="72477" y="85661"/>
                  </a:lnTo>
                  <a:lnTo>
                    <a:pt x="74601" y="82707"/>
                  </a:lnTo>
                  <a:lnTo>
                    <a:pt x="76460" y="79753"/>
                  </a:lnTo>
                  <a:lnTo>
                    <a:pt x="76460" y="79753"/>
                  </a:lnTo>
                  <a:lnTo>
                    <a:pt x="77256" y="80861"/>
                  </a:lnTo>
                  <a:lnTo>
                    <a:pt x="77522" y="82338"/>
                  </a:lnTo>
                  <a:lnTo>
                    <a:pt x="77787" y="84184"/>
                  </a:lnTo>
                  <a:lnTo>
                    <a:pt x="77787" y="86030"/>
                  </a:lnTo>
                  <a:lnTo>
                    <a:pt x="77256" y="89353"/>
                  </a:lnTo>
                  <a:lnTo>
                    <a:pt x="76194" y="93046"/>
                  </a:lnTo>
                  <a:lnTo>
                    <a:pt x="76194" y="93046"/>
                  </a:lnTo>
                  <a:lnTo>
                    <a:pt x="75929" y="94153"/>
                  </a:lnTo>
                  <a:lnTo>
                    <a:pt x="76194" y="95630"/>
                  </a:lnTo>
                  <a:lnTo>
                    <a:pt x="76460" y="97107"/>
                  </a:lnTo>
                  <a:lnTo>
                    <a:pt x="77522" y="97107"/>
                  </a:lnTo>
                  <a:lnTo>
                    <a:pt x="77522" y="97107"/>
                  </a:lnTo>
                  <a:lnTo>
                    <a:pt x="79646" y="97107"/>
                  </a:lnTo>
                  <a:lnTo>
                    <a:pt x="81238" y="96369"/>
                  </a:lnTo>
                  <a:lnTo>
                    <a:pt x="84159" y="94892"/>
                  </a:lnTo>
                  <a:lnTo>
                    <a:pt x="87345" y="92676"/>
                  </a:lnTo>
                  <a:lnTo>
                    <a:pt x="90000" y="89353"/>
                  </a:lnTo>
                  <a:lnTo>
                    <a:pt x="90000" y="89353"/>
                  </a:lnTo>
                  <a:lnTo>
                    <a:pt x="90796" y="91200"/>
                  </a:lnTo>
                  <a:lnTo>
                    <a:pt x="91061" y="93784"/>
                  </a:lnTo>
                  <a:lnTo>
                    <a:pt x="92123" y="98953"/>
                  </a:lnTo>
                  <a:lnTo>
                    <a:pt x="92654" y="104123"/>
                  </a:lnTo>
                  <a:lnTo>
                    <a:pt x="93451" y="108553"/>
                  </a:lnTo>
                  <a:lnTo>
                    <a:pt x="93451" y="108553"/>
                  </a:lnTo>
                  <a:lnTo>
                    <a:pt x="93716" y="109292"/>
                  </a:lnTo>
                  <a:lnTo>
                    <a:pt x="94513" y="110030"/>
                  </a:lnTo>
                  <a:lnTo>
                    <a:pt x="94778" y="110030"/>
                  </a:lnTo>
                  <a:lnTo>
                    <a:pt x="95309" y="110030"/>
                  </a:lnTo>
                  <a:lnTo>
                    <a:pt x="95309" y="110030"/>
                  </a:lnTo>
                  <a:lnTo>
                    <a:pt x="99823" y="108184"/>
                  </a:lnTo>
                  <a:lnTo>
                    <a:pt x="103805" y="105969"/>
                  </a:lnTo>
                  <a:lnTo>
                    <a:pt x="103805" y="105969"/>
                  </a:lnTo>
                  <a:lnTo>
                    <a:pt x="105398" y="104861"/>
                  </a:lnTo>
                  <a:lnTo>
                    <a:pt x="106991" y="104861"/>
                  </a:lnTo>
                  <a:lnTo>
                    <a:pt x="107787" y="105969"/>
                  </a:lnTo>
                  <a:lnTo>
                    <a:pt x="108318" y="106707"/>
                  </a:lnTo>
                  <a:lnTo>
                    <a:pt x="108849" y="108553"/>
                  </a:lnTo>
                  <a:lnTo>
                    <a:pt x="108849" y="110400"/>
                  </a:lnTo>
                  <a:lnTo>
                    <a:pt x="109115" y="114461"/>
                  </a:lnTo>
                  <a:lnTo>
                    <a:pt x="109115" y="114461"/>
                  </a:lnTo>
                  <a:lnTo>
                    <a:pt x="109911" y="118153"/>
                  </a:lnTo>
                  <a:lnTo>
                    <a:pt x="109911" y="118153"/>
                  </a:lnTo>
                  <a:lnTo>
                    <a:pt x="110176" y="119630"/>
                  </a:lnTo>
                  <a:lnTo>
                    <a:pt x="111238" y="120000"/>
                  </a:lnTo>
                  <a:lnTo>
                    <a:pt x="112300" y="120000"/>
                  </a:lnTo>
                  <a:lnTo>
                    <a:pt x="113362" y="118892"/>
                  </a:lnTo>
                  <a:lnTo>
                    <a:pt x="113362" y="118892"/>
                  </a:lnTo>
                  <a:lnTo>
                    <a:pt x="114690" y="116307"/>
                  </a:lnTo>
                  <a:lnTo>
                    <a:pt x="116017" y="113353"/>
                  </a:lnTo>
                  <a:lnTo>
                    <a:pt x="117345" y="110030"/>
                  </a:lnTo>
                  <a:lnTo>
                    <a:pt x="117876" y="106338"/>
                  </a:lnTo>
                  <a:lnTo>
                    <a:pt x="119469" y="99323"/>
                  </a:lnTo>
                  <a:lnTo>
                    <a:pt x="120000" y="91200"/>
                  </a:lnTo>
                  <a:lnTo>
                    <a:pt x="120000" y="83446"/>
                  </a:lnTo>
                  <a:lnTo>
                    <a:pt x="119734" y="75692"/>
                  </a:lnTo>
                  <a:lnTo>
                    <a:pt x="118938" y="68307"/>
                  </a:lnTo>
                  <a:lnTo>
                    <a:pt x="117876" y="61661"/>
                  </a:lnTo>
                  <a:lnTo>
                    <a:pt x="117876" y="61661"/>
                  </a:lnTo>
                  <a:lnTo>
                    <a:pt x="117079" y="57600"/>
                  </a:lnTo>
                  <a:lnTo>
                    <a:pt x="116283" y="53907"/>
                  </a:lnTo>
                  <a:lnTo>
                    <a:pt x="114955" y="50215"/>
                  </a:lnTo>
                  <a:lnTo>
                    <a:pt x="113628" y="46892"/>
                  </a:lnTo>
                  <a:lnTo>
                    <a:pt x="110707" y="40246"/>
                  </a:lnTo>
                  <a:lnTo>
                    <a:pt x="106991" y="33969"/>
                  </a:lnTo>
                  <a:lnTo>
                    <a:pt x="102743" y="28800"/>
                  </a:lnTo>
                  <a:lnTo>
                    <a:pt x="98230" y="24369"/>
                  </a:lnTo>
                  <a:lnTo>
                    <a:pt x="92920" y="20676"/>
                  </a:lnTo>
                  <a:lnTo>
                    <a:pt x="87610" y="16615"/>
                  </a:lnTo>
                  <a:lnTo>
                    <a:pt x="87610" y="16615"/>
                  </a:lnTo>
                  <a:lnTo>
                    <a:pt x="81238" y="12923"/>
                  </a:lnTo>
                  <a:lnTo>
                    <a:pt x="74070" y="9230"/>
                  </a:lnTo>
                  <a:lnTo>
                    <a:pt x="66637" y="5538"/>
                  </a:lnTo>
                  <a:lnTo>
                    <a:pt x="59203" y="2584"/>
                  </a:lnTo>
                  <a:lnTo>
                    <a:pt x="52035" y="738"/>
                  </a:lnTo>
                  <a:lnTo>
                    <a:pt x="48318" y="0"/>
                  </a:lnTo>
                  <a:lnTo>
                    <a:pt x="44601" y="0"/>
                  </a:lnTo>
                  <a:lnTo>
                    <a:pt x="40884" y="0"/>
                  </a:lnTo>
                  <a:lnTo>
                    <a:pt x="37168" y="369"/>
                  </a:lnTo>
                  <a:lnTo>
                    <a:pt x="33451" y="738"/>
                  </a:lnTo>
                  <a:lnTo>
                    <a:pt x="29734" y="2215"/>
                  </a:lnTo>
                  <a:lnTo>
                    <a:pt x="29734" y="2215"/>
                  </a:lnTo>
                  <a:lnTo>
                    <a:pt x="27079" y="3692"/>
                  </a:lnTo>
                  <a:lnTo>
                    <a:pt x="24159" y="5538"/>
                  </a:lnTo>
                  <a:lnTo>
                    <a:pt x="21769" y="7015"/>
                  </a:lnTo>
                  <a:lnTo>
                    <a:pt x="19646" y="9230"/>
                  </a:lnTo>
                  <a:lnTo>
                    <a:pt x="15398" y="14030"/>
                  </a:lnTo>
                  <a:lnTo>
                    <a:pt x="11681" y="19200"/>
                  </a:lnTo>
                  <a:lnTo>
                    <a:pt x="8495" y="25107"/>
                  </a:lnTo>
                  <a:lnTo>
                    <a:pt x="5309" y="31384"/>
                  </a:lnTo>
                  <a:lnTo>
                    <a:pt x="2654" y="38400"/>
                  </a:lnTo>
                  <a:lnTo>
                    <a:pt x="0" y="45415"/>
                  </a:lnTo>
                  <a:lnTo>
                    <a:pt x="0" y="45415"/>
                  </a:lnTo>
                  <a:close/>
                  <a:moveTo>
                    <a:pt x="6371" y="39876"/>
                  </a:moveTo>
                  <a:lnTo>
                    <a:pt x="6371" y="39876"/>
                  </a:lnTo>
                  <a:lnTo>
                    <a:pt x="8761" y="33969"/>
                  </a:lnTo>
                  <a:lnTo>
                    <a:pt x="11150" y="28800"/>
                  </a:lnTo>
                  <a:lnTo>
                    <a:pt x="13805" y="23630"/>
                  </a:lnTo>
                  <a:lnTo>
                    <a:pt x="16725" y="19200"/>
                  </a:lnTo>
                  <a:lnTo>
                    <a:pt x="19911" y="14769"/>
                  </a:lnTo>
                  <a:lnTo>
                    <a:pt x="23628" y="11446"/>
                  </a:lnTo>
                  <a:lnTo>
                    <a:pt x="27610" y="8861"/>
                  </a:lnTo>
                  <a:lnTo>
                    <a:pt x="32123" y="7015"/>
                  </a:lnTo>
                  <a:lnTo>
                    <a:pt x="32123" y="7015"/>
                  </a:lnTo>
                  <a:lnTo>
                    <a:pt x="35309" y="5907"/>
                  </a:lnTo>
                  <a:lnTo>
                    <a:pt x="38761" y="5538"/>
                  </a:lnTo>
                  <a:lnTo>
                    <a:pt x="42212" y="5538"/>
                  </a:lnTo>
                  <a:lnTo>
                    <a:pt x="45398" y="5538"/>
                  </a:lnTo>
                  <a:lnTo>
                    <a:pt x="52300" y="6276"/>
                  </a:lnTo>
                  <a:lnTo>
                    <a:pt x="58938" y="8492"/>
                  </a:lnTo>
                  <a:lnTo>
                    <a:pt x="65309" y="10707"/>
                  </a:lnTo>
                  <a:lnTo>
                    <a:pt x="72212" y="14030"/>
                  </a:lnTo>
                  <a:lnTo>
                    <a:pt x="78584" y="17353"/>
                  </a:lnTo>
                  <a:lnTo>
                    <a:pt x="84690" y="21046"/>
                  </a:lnTo>
                  <a:lnTo>
                    <a:pt x="84690" y="21046"/>
                  </a:lnTo>
                  <a:lnTo>
                    <a:pt x="89734" y="24369"/>
                  </a:lnTo>
                  <a:lnTo>
                    <a:pt x="94778" y="28061"/>
                  </a:lnTo>
                  <a:lnTo>
                    <a:pt x="99557" y="32861"/>
                  </a:lnTo>
                  <a:lnTo>
                    <a:pt x="103805" y="37292"/>
                  </a:lnTo>
                  <a:lnTo>
                    <a:pt x="107522" y="43569"/>
                  </a:lnTo>
                  <a:lnTo>
                    <a:pt x="109115" y="46153"/>
                  </a:lnTo>
                  <a:lnTo>
                    <a:pt x="110707" y="49476"/>
                  </a:lnTo>
                  <a:lnTo>
                    <a:pt x="112035" y="53169"/>
                  </a:lnTo>
                  <a:lnTo>
                    <a:pt x="112831" y="56492"/>
                  </a:lnTo>
                  <a:lnTo>
                    <a:pt x="113893" y="60923"/>
                  </a:lnTo>
                  <a:lnTo>
                    <a:pt x="114690" y="64615"/>
                  </a:lnTo>
                  <a:lnTo>
                    <a:pt x="114690" y="64615"/>
                  </a:lnTo>
                  <a:lnTo>
                    <a:pt x="115752" y="75692"/>
                  </a:lnTo>
                  <a:lnTo>
                    <a:pt x="116017" y="81600"/>
                  </a:lnTo>
                  <a:lnTo>
                    <a:pt x="116017" y="87507"/>
                  </a:lnTo>
                  <a:lnTo>
                    <a:pt x="116017" y="93784"/>
                  </a:lnTo>
                  <a:lnTo>
                    <a:pt x="115221" y="99323"/>
                  </a:lnTo>
                  <a:lnTo>
                    <a:pt x="114159" y="104861"/>
                  </a:lnTo>
                  <a:lnTo>
                    <a:pt x="112831" y="110030"/>
                  </a:lnTo>
                  <a:lnTo>
                    <a:pt x="112831" y="110030"/>
                  </a:lnTo>
                  <a:lnTo>
                    <a:pt x="112300" y="106338"/>
                  </a:lnTo>
                  <a:lnTo>
                    <a:pt x="111504" y="103015"/>
                  </a:lnTo>
                  <a:lnTo>
                    <a:pt x="110973" y="101169"/>
                  </a:lnTo>
                  <a:lnTo>
                    <a:pt x="110176" y="100061"/>
                  </a:lnTo>
                  <a:lnTo>
                    <a:pt x="109115" y="99323"/>
                  </a:lnTo>
                  <a:lnTo>
                    <a:pt x="107787" y="98953"/>
                  </a:lnTo>
                  <a:lnTo>
                    <a:pt x="107787" y="98953"/>
                  </a:lnTo>
                  <a:lnTo>
                    <a:pt x="106194" y="99323"/>
                  </a:lnTo>
                  <a:lnTo>
                    <a:pt x="104867" y="99323"/>
                  </a:lnTo>
                  <a:lnTo>
                    <a:pt x="102212" y="100800"/>
                  </a:lnTo>
                  <a:lnTo>
                    <a:pt x="96371" y="104123"/>
                  </a:lnTo>
                  <a:lnTo>
                    <a:pt x="96371" y="104123"/>
                  </a:lnTo>
                  <a:lnTo>
                    <a:pt x="95840" y="98953"/>
                  </a:lnTo>
                  <a:lnTo>
                    <a:pt x="94778" y="93046"/>
                  </a:lnTo>
                  <a:lnTo>
                    <a:pt x="94513" y="90830"/>
                  </a:lnTo>
                  <a:lnTo>
                    <a:pt x="93716" y="87876"/>
                  </a:lnTo>
                  <a:lnTo>
                    <a:pt x="92654" y="85661"/>
                  </a:lnTo>
                  <a:lnTo>
                    <a:pt x="91592" y="83446"/>
                  </a:lnTo>
                  <a:lnTo>
                    <a:pt x="91592" y="83446"/>
                  </a:lnTo>
                  <a:lnTo>
                    <a:pt x="91061" y="82707"/>
                  </a:lnTo>
                  <a:lnTo>
                    <a:pt x="90265" y="82338"/>
                  </a:lnTo>
                  <a:lnTo>
                    <a:pt x="89734" y="82338"/>
                  </a:lnTo>
                  <a:lnTo>
                    <a:pt x="88938" y="83446"/>
                  </a:lnTo>
                  <a:lnTo>
                    <a:pt x="88938" y="83446"/>
                  </a:lnTo>
                  <a:lnTo>
                    <a:pt x="87079" y="85661"/>
                  </a:lnTo>
                  <a:lnTo>
                    <a:pt x="85221" y="87876"/>
                  </a:lnTo>
                  <a:lnTo>
                    <a:pt x="83362" y="90092"/>
                  </a:lnTo>
                  <a:lnTo>
                    <a:pt x="80973" y="91200"/>
                  </a:lnTo>
                  <a:lnTo>
                    <a:pt x="80973" y="91200"/>
                  </a:lnTo>
                  <a:lnTo>
                    <a:pt x="81238" y="88615"/>
                  </a:lnTo>
                  <a:lnTo>
                    <a:pt x="81504" y="86030"/>
                  </a:lnTo>
                  <a:lnTo>
                    <a:pt x="81504" y="83815"/>
                  </a:lnTo>
                  <a:lnTo>
                    <a:pt x="81238" y="81600"/>
                  </a:lnTo>
                  <a:lnTo>
                    <a:pt x="80442" y="79015"/>
                  </a:lnTo>
                  <a:lnTo>
                    <a:pt x="79911" y="77169"/>
                  </a:lnTo>
                  <a:lnTo>
                    <a:pt x="78584" y="74953"/>
                  </a:lnTo>
                  <a:lnTo>
                    <a:pt x="77256" y="73107"/>
                  </a:lnTo>
                  <a:lnTo>
                    <a:pt x="77256" y="73107"/>
                  </a:lnTo>
                  <a:lnTo>
                    <a:pt x="76460" y="72738"/>
                  </a:lnTo>
                  <a:lnTo>
                    <a:pt x="75929" y="72738"/>
                  </a:lnTo>
                  <a:lnTo>
                    <a:pt x="74867" y="73107"/>
                  </a:lnTo>
                  <a:lnTo>
                    <a:pt x="74601" y="73846"/>
                  </a:lnTo>
                  <a:lnTo>
                    <a:pt x="74601" y="73846"/>
                  </a:lnTo>
                  <a:lnTo>
                    <a:pt x="73539" y="76430"/>
                  </a:lnTo>
                  <a:lnTo>
                    <a:pt x="71681" y="79015"/>
                  </a:lnTo>
                  <a:lnTo>
                    <a:pt x="70884" y="80492"/>
                  </a:lnTo>
                  <a:lnTo>
                    <a:pt x="70088" y="81600"/>
                  </a:lnTo>
                  <a:lnTo>
                    <a:pt x="69026" y="81969"/>
                  </a:lnTo>
                  <a:lnTo>
                    <a:pt x="67964" y="81969"/>
                  </a:lnTo>
                  <a:lnTo>
                    <a:pt x="67964" y="81969"/>
                  </a:lnTo>
                  <a:lnTo>
                    <a:pt x="67168" y="80861"/>
                  </a:lnTo>
                  <a:lnTo>
                    <a:pt x="66106" y="79753"/>
                  </a:lnTo>
                  <a:lnTo>
                    <a:pt x="64513" y="76430"/>
                  </a:lnTo>
                  <a:lnTo>
                    <a:pt x="64513" y="76430"/>
                  </a:lnTo>
                  <a:lnTo>
                    <a:pt x="60000" y="66461"/>
                  </a:lnTo>
                  <a:lnTo>
                    <a:pt x="60000" y="66461"/>
                  </a:lnTo>
                  <a:lnTo>
                    <a:pt x="59203" y="66092"/>
                  </a:lnTo>
                  <a:lnTo>
                    <a:pt x="58407" y="65353"/>
                  </a:lnTo>
                  <a:lnTo>
                    <a:pt x="57610" y="66092"/>
                  </a:lnTo>
                  <a:lnTo>
                    <a:pt x="57079" y="66830"/>
                  </a:lnTo>
                  <a:lnTo>
                    <a:pt x="57079" y="66830"/>
                  </a:lnTo>
                  <a:lnTo>
                    <a:pt x="55221" y="69784"/>
                  </a:lnTo>
                  <a:lnTo>
                    <a:pt x="53628" y="71261"/>
                  </a:lnTo>
                  <a:lnTo>
                    <a:pt x="52831" y="71630"/>
                  </a:lnTo>
                  <a:lnTo>
                    <a:pt x="52300" y="71261"/>
                  </a:lnTo>
                  <a:lnTo>
                    <a:pt x="51238" y="70153"/>
                  </a:lnTo>
                  <a:lnTo>
                    <a:pt x="50176" y="68307"/>
                  </a:lnTo>
                  <a:lnTo>
                    <a:pt x="49646" y="66092"/>
                  </a:lnTo>
                  <a:lnTo>
                    <a:pt x="48318" y="60184"/>
                  </a:lnTo>
                  <a:lnTo>
                    <a:pt x="48318" y="60184"/>
                  </a:lnTo>
                  <a:lnTo>
                    <a:pt x="47787" y="59076"/>
                  </a:lnTo>
                  <a:lnTo>
                    <a:pt x="46725" y="58338"/>
                  </a:lnTo>
                  <a:lnTo>
                    <a:pt x="46194" y="58338"/>
                  </a:lnTo>
                  <a:lnTo>
                    <a:pt x="45132" y="59076"/>
                  </a:lnTo>
                  <a:lnTo>
                    <a:pt x="45132" y="59076"/>
                  </a:lnTo>
                  <a:lnTo>
                    <a:pt x="42212" y="61661"/>
                  </a:lnTo>
                  <a:lnTo>
                    <a:pt x="40088" y="63507"/>
                  </a:lnTo>
                  <a:lnTo>
                    <a:pt x="39557" y="64246"/>
                  </a:lnTo>
                  <a:lnTo>
                    <a:pt x="39026" y="64246"/>
                  </a:lnTo>
                  <a:lnTo>
                    <a:pt x="39026" y="64246"/>
                  </a:lnTo>
                  <a:lnTo>
                    <a:pt x="38495" y="61292"/>
                  </a:lnTo>
                  <a:lnTo>
                    <a:pt x="37964" y="59076"/>
                  </a:lnTo>
                  <a:lnTo>
                    <a:pt x="37964" y="59076"/>
                  </a:lnTo>
                  <a:lnTo>
                    <a:pt x="37433" y="55753"/>
                  </a:lnTo>
                  <a:lnTo>
                    <a:pt x="36371" y="53169"/>
                  </a:lnTo>
                  <a:lnTo>
                    <a:pt x="35309" y="50584"/>
                  </a:lnTo>
                  <a:lnTo>
                    <a:pt x="33982" y="48000"/>
                  </a:lnTo>
                  <a:lnTo>
                    <a:pt x="33982" y="48000"/>
                  </a:lnTo>
                  <a:lnTo>
                    <a:pt x="33451" y="47630"/>
                  </a:lnTo>
                  <a:lnTo>
                    <a:pt x="32389" y="47261"/>
                  </a:lnTo>
                  <a:lnTo>
                    <a:pt x="31592" y="47630"/>
                  </a:lnTo>
                  <a:lnTo>
                    <a:pt x="31061" y="48738"/>
                  </a:lnTo>
                  <a:lnTo>
                    <a:pt x="31061" y="48738"/>
                  </a:lnTo>
                  <a:lnTo>
                    <a:pt x="29203" y="50953"/>
                  </a:lnTo>
                  <a:lnTo>
                    <a:pt x="27876" y="52800"/>
                  </a:lnTo>
                  <a:lnTo>
                    <a:pt x="26017" y="54276"/>
                  </a:lnTo>
                  <a:lnTo>
                    <a:pt x="24159" y="55753"/>
                  </a:lnTo>
                  <a:lnTo>
                    <a:pt x="24159" y="55753"/>
                  </a:lnTo>
                  <a:lnTo>
                    <a:pt x="22831" y="51323"/>
                  </a:lnTo>
                  <a:lnTo>
                    <a:pt x="22300" y="49107"/>
                  </a:lnTo>
                  <a:lnTo>
                    <a:pt x="21504" y="46892"/>
                  </a:lnTo>
                  <a:lnTo>
                    <a:pt x="21504" y="46892"/>
                  </a:lnTo>
                  <a:lnTo>
                    <a:pt x="21238" y="45415"/>
                  </a:lnTo>
                  <a:lnTo>
                    <a:pt x="20176" y="44307"/>
                  </a:lnTo>
                  <a:lnTo>
                    <a:pt x="19115" y="44307"/>
                  </a:lnTo>
                  <a:lnTo>
                    <a:pt x="18318" y="45784"/>
                  </a:lnTo>
                  <a:lnTo>
                    <a:pt x="18318" y="45784"/>
                  </a:lnTo>
                  <a:lnTo>
                    <a:pt x="16725" y="47630"/>
                  </a:lnTo>
                  <a:lnTo>
                    <a:pt x="15132" y="49107"/>
                  </a:lnTo>
                  <a:lnTo>
                    <a:pt x="15132" y="49107"/>
                  </a:lnTo>
                  <a:lnTo>
                    <a:pt x="14601" y="46153"/>
                  </a:lnTo>
                  <a:lnTo>
                    <a:pt x="13805" y="43569"/>
                  </a:lnTo>
                  <a:lnTo>
                    <a:pt x="12212" y="38030"/>
                  </a:lnTo>
                  <a:lnTo>
                    <a:pt x="12212" y="38030"/>
                  </a:lnTo>
                  <a:lnTo>
                    <a:pt x="11415" y="36923"/>
                  </a:lnTo>
                  <a:lnTo>
                    <a:pt x="10884" y="36553"/>
                  </a:lnTo>
                  <a:lnTo>
                    <a:pt x="9823" y="36553"/>
                  </a:lnTo>
                  <a:lnTo>
                    <a:pt x="9026" y="36923"/>
                  </a:lnTo>
                  <a:lnTo>
                    <a:pt x="9026" y="36923"/>
                  </a:lnTo>
                  <a:lnTo>
                    <a:pt x="7699" y="38400"/>
                  </a:lnTo>
                  <a:lnTo>
                    <a:pt x="6371" y="39876"/>
                  </a:lnTo>
                  <a:lnTo>
                    <a:pt x="6371" y="3987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7988300" y="1962150"/>
              <a:ext cx="417513" cy="273050"/>
            </a:xfrm>
            <a:custGeom>
              <a:rect b="b" l="l" r="r" t="t"/>
              <a:pathLst>
                <a:path extrusionOk="0" h="120000" w="120000">
                  <a:moveTo>
                    <a:pt x="119543" y="75348"/>
                  </a:moveTo>
                  <a:lnTo>
                    <a:pt x="119543" y="75348"/>
                  </a:lnTo>
                  <a:lnTo>
                    <a:pt x="117262" y="83720"/>
                  </a:lnTo>
                  <a:lnTo>
                    <a:pt x="114068" y="90697"/>
                  </a:lnTo>
                  <a:lnTo>
                    <a:pt x="110418" y="98372"/>
                  </a:lnTo>
                  <a:lnTo>
                    <a:pt x="106768" y="103255"/>
                  </a:lnTo>
                  <a:lnTo>
                    <a:pt x="102661" y="108139"/>
                  </a:lnTo>
                  <a:lnTo>
                    <a:pt x="98098" y="112325"/>
                  </a:lnTo>
                  <a:lnTo>
                    <a:pt x="92623" y="115116"/>
                  </a:lnTo>
                  <a:lnTo>
                    <a:pt x="88060" y="117906"/>
                  </a:lnTo>
                  <a:lnTo>
                    <a:pt x="83041" y="119302"/>
                  </a:lnTo>
                  <a:lnTo>
                    <a:pt x="77110" y="120000"/>
                  </a:lnTo>
                  <a:lnTo>
                    <a:pt x="72091" y="120000"/>
                  </a:lnTo>
                  <a:lnTo>
                    <a:pt x="66159" y="119302"/>
                  </a:lnTo>
                  <a:lnTo>
                    <a:pt x="61140" y="118604"/>
                  </a:lnTo>
                  <a:lnTo>
                    <a:pt x="55209" y="115813"/>
                  </a:lnTo>
                  <a:lnTo>
                    <a:pt x="49733" y="113720"/>
                  </a:lnTo>
                  <a:lnTo>
                    <a:pt x="44258" y="110232"/>
                  </a:lnTo>
                  <a:lnTo>
                    <a:pt x="38783" y="106744"/>
                  </a:lnTo>
                  <a:lnTo>
                    <a:pt x="33764" y="102558"/>
                  </a:lnTo>
                  <a:lnTo>
                    <a:pt x="29201" y="98372"/>
                  </a:lnTo>
                  <a:lnTo>
                    <a:pt x="24638" y="92790"/>
                  </a:lnTo>
                  <a:lnTo>
                    <a:pt x="19619" y="87209"/>
                  </a:lnTo>
                  <a:lnTo>
                    <a:pt x="15969" y="80930"/>
                  </a:lnTo>
                  <a:lnTo>
                    <a:pt x="12319" y="75348"/>
                  </a:lnTo>
                  <a:lnTo>
                    <a:pt x="8669" y="67674"/>
                  </a:lnTo>
                  <a:lnTo>
                    <a:pt x="5931" y="60697"/>
                  </a:lnTo>
                  <a:lnTo>
                    <a:pt x="3650" y="53023"/>
                  </a:lnTo>
                  <a:lnTo>
                    <a:pt x="1825" y="46046"/>
                  </a:lnTo>
                  <a:lnTo>
                    <a:pt x="456" y="36976"/>
                  </a:lnTo>
                  <a:lnTo>
                    <a:pt x="0" y="29302"/>
                  </a:lnTo>
                  <a:lnTo>
                    <a:pt x="0" y="20232"/>
                  </a:lnTo>
                  <a:lnTo>
                    <a:pt x="456" y="11162"/>
                  </a:lnTo>
                  <a:lnTo>
                    <a:pt x="2281" y="2093"/>
                  </a:lnTo>
                  <a:lnTo>
                    <a:pt x="2281" y="2093"/>
                  </a:lnTo>
                  <a:lnTo>
                    <a:pt x="3193" y="697"/>
                  </a:lnTo>
                  <a:lnTo>
                    <a:pt x="4106" y="0"/>
                  </a:lnTo>
                  <a:lnTo>
                    <a:pt x="5475" y="0"/>
                  </a:lnTo>
                  <a:lnTo>
                    <a:pt x="6387" y="0"/>
                  </a:lnTo>
                  <a:lnTo>
                    <a:pt x="7756" y="697"/>
                  </a:lnTo>
                  <a:lnTo>
                    <a:pt x="8212" y="1395"/>
                  </a:lnTo>
                  <a:lnTo>
                    <a:pt x="8669" y="3488"/>
                  </a:lnTo>
                  <a:lnTo>
                    <a:pt x="8669" y="6279"/>
                  </a:lnTo>
                  <a:lnTo>
                    <a:pt x="8669" y="6279"/>
                  </a:lnTo>
                  <a:lnTo>
                    <a:pt x="7756" y="13953"/>
                  </a:lnTo>
                  <a:lnTo>
                    <a:pt x="6387" y="20930"/>
                  </a:lnTo>
                  <a:lnTo>
                    <a:pt x="6844" y="29302"/>
                  </a:lnTo>
                  <a:lnTo>
                    <a:pt x="7756" y="36279"/>
                  </a:lnTo>
                  <a:lnTo>
                    <a:pt x="8212" y="43255"/>
                  </a:lnTo>
                  <a:lnTo>
                    <a:pt x="10038" y="50232"/>
                  </a:lnTo>
                  <a:lnTo>
                    <a:pt x="12319" y="56511"/>
                  </a:lnTo>
                  <a:lnTo>
                    <a:pt x="14600" y="63488"/>
                  </a:lnTo>
                  <a:lnTo>
                    <a:pt x="17338" y="69069"/>
                  </a:lnTo>
                  <a:lnTo>
                    <a:pt x="20988" y="75348"/>
                  </a:lnTo>
                  <a:lnTo>
                    <a:pt x="24638" y="80232"/>
                  </a:lnTo>
                  <a:lnTo>
                    <a:pt x="28288" y="85813"/>
                  </a:lnTo>
                  <a:lnTo>
                    <a:pt x="32395" y="90000"/>
                  </a:lnTo>
                  <a:lnTo>
                    <a:pt x="37414" y="94883"/>
                  </a:lnTo>
                  <a:lnTo>
                    <a:pt x="46539" y="101860"/>
                  </a:lnTo>
                  <a:lnTo>
                    <a:pt x="56121" y="106046"/>
                  </a:lnTo>
                  <a:lnTo>
                    <a:pt x="61140" y="108139"/>
                  </a:lnTo>
                  <a:lnTo>
                    <a:pt x="66159" y="109534"/>
                  </a:lnTo>
                  <a:lnTo>
                    <a:pt x="71178" y="110232"/>
                  </a:lnTo>
                  <a:lnTo>
                    <a:pt x="76197" y="110232"/>
                  </a:lnTo>
                  <a:lnTo>
                    <a:pt x="80760" y="109534"/>
                  </a:lnTo>
                  <a:lnTo>
                    <a:pt x="85323" y="108837"/>
                  </a:lnTo>
                  <a:lnTo>
                    <a:pt x="89885" y="106046"/>
                  </a:lnTo>
                  <a:lnTo>
                    <a:pt x="93992" y="103255"/>
                  </a:lnTo>
                  <a:lnTo>
                    <a:pt x="98098" y="100465"/>
                  </a:lnTo>
                  <a:lnTo>
                    <a:pt x="102205" y="96279"/>
                  </a:lnTo>
                  <a:lnTo>
                    <a:pt x="105399" y="92093"/>
                  </a:lnTo>
                  <a:lnTo>
                    <a:pt x="108593" y="85813"/>
                  </a:lnTo>
                  <a:lnTo>
                    <a:pt x="111330" y="79534"/>
                  </a:lnTo>
                  <a:lnTo>
                    <a:pt x="113155" y="72558"/>
                  </a:lnTo>
                  <a:lnTo>
                    <a:pt x="113155" y="72558"/>
                  </a:lnTo>
                  <a:lnTo>
                    <a:pt x="114068" y="70465"/>
                  </a:lnTo>
                  <a:lnTo>
                    <a:pt x="115437" y="69069"/>
                  </a:lnTo>
                  <a:lnTo>
                    <a:pt x="116806" y="69069"/>
                  </a:lnTo>
                  <a:lnTo>
                    <a:pt x="117718" y="69069"/>
                  </a:lnTo>
                  <a:lnTo>
                    <a:pt x="119087" y="69767"/>
                  </a:lnTo>
                  <a:lnTo>
                    <a:pt x="119543" y="71162"/>
                  </a:lnTo>
                  <a:lnTo>
                    <a:pt x="120000" y="73255"/>
                  </a:lnTo>
                  <a:lnTo>
                    <a:pt x="119543" y="75348"/>
                  </a:lnTo>
                  <a:lnTo>
                    <a:pt x="119543" y="753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8331200" y="2000250"/>
              <a:ext cx="53975" cy="55563"/>
            </a:xfrm>
            <a:custGeom>
              <a:rect b="b" l="l" r="r" t="t"/>
              <a:pathLst>
                <a:path extrusionOk="0" h="120000" w="120000">
                  <a:moveTo>
                    <a:pt x="3529" y="37714"/>
                  </a:moveTo>
                  <a:lnTo>
                    <a:pt x="3529" y="37714"/>
                  </a:lnTo>
                  <a:lnTo>
                    <a:pt x="0" y="61714"/>
                  </a:lnTo>
                  <a:lnTo>
                    <a:pt x="3529" y="82285"/>
                  </a:lnTo>
                  <a:lnTo>
                    <a:pt x="17647" y="102857"/>
                  </a:lnTo>
                  <a:lnTo>
                    <a:pt x="35294" y="116571"/>
                  </a:lnTo>
                  <a:lnTo>
                    <a:pt x="35294" y="116571"/>
                  </a:lnTo>
                  <a:lnTo>
                    <a:pt x="60000" y="120000"/>
                  </a:lnTo>
                  <a:lnTo>
                    <a:pt x="81176" y="116571"/>
                  </a:lnTo>
                  <a:lnTo>
                    <a:pt x="102352" y="102857"/>
                  </a:lnTo>
                  <a:lnTo>
                    <a:pt x="116470" y="85714"/>
                  </a:lnTo>
                  <a:lnTo>
                    <a:pt x="116470" y="85714"/>
                  </a:lnTo>
                  <a:lnTo>
                    <a:pt x="120000" y="61714"/>
                  </a:lnTo>
                  <a:lnTo>
                    <a:pt x="116470" y="37714"/>
                  </a:lnTo>
                  <a:lnTo>
                    <a:pt x="109411" y="17142"/>
                  </a:lnTo>
                  <a:lnTo>
                    <a:pt x="84705" y="3428"/>
                  </a:lnTo>
                  <a:lnTo>
                    <a:pt x="84705" y="3428"/>
                  </a:lnTo>
                  <a:lnTo>
                    <a:pt x="63529" y="0"/>
                  </a:lnTo>
                  <a:lnTo>
                    <a:pt x="42352" y="3428"/>
                  </a:lnTo>
                  <a:lnTo>
                    <a:pt x="17647" y="17142"/>
                  </a:lnTo>
                  <a:lnTo>
                    <a:pt x="3529" y="37714"/>
                  </a:lnTo>
                  <a:lnTo>
                    <a:pt x="3529" y="377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8085138" y="1897063"/>
              <a:ext cx="57150" cy="57150"/>
            </a:xfrm>
            <a:custGeom>
              <a:rect b="b" l="l" r="r" t="t"/>
              <a:pathLst>
                <a:path extrusionOk="0" h="120000" w="120000">
                  <a:moveTo>
                    <a:pt x="3333" y="36666"/>
                  </a:moveTo>
                  <a:lnTo>
                    <a:pt x="3333" y="36666"/>
                  </a:lnTo>
                  <a:lnTo>
                    <a:pt x="0" y="60000"/>
                  </a:lnTo>
                  <a:lnTo>
                    <a:pt x="3333" y="80000"/>
                  </a:lnTo>
                  <a:lnTo>
                    <a:pt x="16666" y="100000"/>
                  </a:lnTo>
                  <a:lnTo>
                    <a:pt x="33333" y="113333"/>
                  </a:lnTo>
                  <a:lnTo>
                    <a:pt x="33333" y="113333"/>
                  </a:lnTo>
                  <a:lnTo>
                    <a:pt x="60000" y="120000"/>
                  </a:lnTo>
                  <a:lnTo>
                    <a:pt x="80000" y="113333"/>
                  </a:lnTo>
                  <a:lnTo>
                    <a:pt x="103333" y="106666"/>
                  </a:lnTo>
                  <a:lnTo>
                    <a:pt x="113333" y="83333"/>
                  </a:lnTo>
                  <a:lnTo>
                    <a:pt x="113333" y="83333"/>
                  </a:lnTo>
                  <a:lnTo>
                    <a:pt x="120000" y="63333"/>
                  </a:lnTo>
                  <a:lnTo>
                    <a:pt x="113333" y="36666"/>
                  </a:lnTo>
                  <a:lnTo>
                    <a:pt x="103333" y="20000"/>
                  </a:lnTo>
                  <a:lnTo>
                    <a:pt x="86666" y="10000"/>
                  </a:lnTo>
                  <a:lnTo>
                    <a:pt x="86666" y="10000"/>
                  </a:lnTo>
                  <a:lnTo>
                    <a:pt x="60000" y="0"/>
                  </a:lnTo>
                  <a:lnTo>
                    <a:pt x="40000" y="3333"/>
                  </a:lnTo>
                  <a:lnTo>
                    <a:pt x="16666" y="16666"/>
                  </a:lnTo>
                  <a:lnTo>
                    <a:pt x="3333" y="36666"/>
                  </a:lnTo>
                  <a:lnTo>
                    <a:pt x="3333" y="366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8421688" y="2078038"/>
              <a:ext cx="77788" cy="68263"/>
            </a:xfrm>
            <a:custGeom>
              <a:rect b="b" l="l" r="r" t="t"/>
              <a:pathLst>
                <a:path extrusionOk="0" h="120000" w="120000">
                  <a:moveTo>
                    <a:pt x="4897" y="33488"/>
                  </a:moveTo>
                  <a:lnTo>
                    <a:pt x="4897" y="33488"/>
                  </a:lnTo>
                  <a:lnTo>
                    <a:pt x="0" y="47441"/>
                  </a:lnTo>
                  <a:lnTo>
                    <a:pt x="0" y="58604"/>
                  </a:lnTo>
                  <a:lnTo>
                    <a:pt x="4897" y="66976"/>
                  </a:lnTo>
                  <a:lnTo>
                    <a:pt x="7346" y="78139"/>
                  </a:lnTo>
                  <a:lnTo>
                    <a:pt x="12244" y="89302"/>
                  </a:lnTo>
                  <a:lnTo>
                    <a:pt x="19591" y="100465"/>
                  </a:lnTo>
                  <a:lnTo>
                    <a:pt x="29387" y="106046"/>
                  </a:lnTo>
                  <a:lnTo>
                    <a:pt x="41632" y="114418"/>
                  </a:lnTo>
                  <a:lnTo>
                    <a:pt x="41632" y="114418"/>
                  </a:lnTo>
                  <a:lnTo>
                    <a:pt x="51428" y="120000"/>
                  </a:lnTo>
                  <a:lnTo>
                    <a:pt x="63673" y="120000"/>
                  </a:lnTo>
                  <a:lnTo>
                    <a:pt x="75918" y="120000"/>
                  </a:lnTo>
                  <a:lnTo>
                    <a:pt x="85714" y="117209"/>
                  </a:lnTo>
                  <a:lnTo>
                    <a:pt x="93061" y="114418"/>
                  </a:lnTo>
                  <a:lnTo>
                    <a:pt x="102857" y="106046"/>
                  </a:lnTo>
                  <a:lnTo>
                    <a:pt x="110204" y="100465"/>
                  </a:lnTo>
                  <a:lnTo>
                    <a:pt x="115102" y="89302"/>
                  </a:lnTo>
                  <a:lnTo>
                    <a:pt x="115102" y="89302"/>
                  </a:lnTo>
                  <a:lnTo>
                    <a:pt x="119999" y="78139"/>
                  </a:lnTo>
                  <a:lnTo>
                    <a:pt x="119999" y="66976"/>
                  </a:lnTo>
                  <a:lnTo>
                    <a:pt x="119999" y="53023"/>
                  </a:lnTo>
                  <a:lnTo>
                    <a:pt x="112653" y="44651"/>
                  </a:lnTo>
                  <a:lnTo>
                    <a:pt x="110204" y="33488"/>
                  </a:lnTo>
                  <a:lnTo>
                    <a:pt x="100408" y="22325"/>
                  </a:lnTo>
                  <a:lnTo>
                    <a:pt x="90612" y="13953"/>
                  </a:lnTo>
                  <a:lnTo>
                    <a:pt x="80816" y="8372"/>
                  </a:lnTo>
                  <a:lnTo>
                    <a:pt x="80816" y="8372"/>
                  </a:lnTo>
                  <a:lnTo>
                    <a:pt x="68571" y="5581"/>
                  </a:lnTo>
                  <a:lnTo>
                    <a:pt x="56326" y="0"/>
                  </a:lnTo>
                  <a:lnTo>
                    <a:pt x="46530" y="0"/>
                  </a:lnTo>
                  <a:lnTo>
                    <a:pt x="34285" y="5581"/>
                  </a:lnTo>
                  <a:lnTo>
                    <a:pt x="24489" y="8372"/>
                  </a:lnTo>
                  <a:lnTo>
                    <a:pt x="17142" y="13953"/>
                  </a:lnTo>
                  <a:lnTo>
                    <a:pt x="9795" y="22325"/>
                  </a:lnTo>
                  <a:lnTo>
                    <a:pt x="4897" y="33488"/>
                  </a:lnTo>
                  <a:lnTo>
                    <a:pt x="4897" y="33488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7942263" y="1854200"/>
              <a:ext cx="76200" cy="69850"/>
            </a:xfrm>
            <a:custGeom>
              <a:rect b="b" l="l" r="r" t="t"/>
              <a:pathLst>
                <a:path extrusionOk="0" h="120000" w="120000">
                  <a:moveTo>
                    <a:pt x="2500" y="35454"/>
                  </a:moveTo>
                  <a:lnTo>
                    <a:pt x="2500" y="35454"/>
                  </a:lnTo>
                  <a:lnTo>
                    <a:pt x="0" y="46363"/>
                  </a:lnTo>
                  <a:lnTo>
                    <a:pt x="0" y="57272"/>
                  </a:lnTo>
                  <a:lnTo>
                    <a:pt x="0" y="65454"/>
                  </a:lnTo>
                  <a:lnTo>
                    <a:pt x="7500" y="81818"/>
                  </a:lnTo>
                  <a:lnTo>
                    <a:pt x="10000" y="90000"/>
                  </a:lnTo>
                  <a:lnTo>
                    <a:pt x="20000" y="98181"/>
                  </a:lnTo>
                  <a:lnTo>
                    <a:pt x="27500" y="109090"/>
                  </a:lnTo>
                  <a:lnTo>
                    <a:pt x="37500" y="114545"/>
                  </a:lnTo>
                  <a:lnTo>
                    <a:pt x="37500" y="114545"/>
                  </a:lnTo>
                  <a:lnTo>
                    <a:pt x="50000" y="120000"/>
                  </a:lnTo>
                  <a:lnTo>
                    <a:pt x="62500" y="120000"/>
                  </a:lnTo>
                  <a:lnTo>
                    <a:pt x="72500" y="120000"/>
                  </a:lnTo>
                  <a:lnTo>
                    <a:pt x="85000" y="120000"/>
                  </a:lnTo>
                  <a:lnTo>
                    <a:pt x="95000" y="111818"/>
                  </a:lnTo>
                  <a:lnTo>
                    <a:pt x="105000" y="109090"/>
                  </a:lnTo>
                  <a:lnTo>
                    <a:pt x="110000" y="98181"/>
                  </a:lnTo>
                  <a:lnTo>
                    <a:pt x="117500" y="87272"/>
                  </a:lnTo>
                  <a:lnTo>
                    <a:pt x="117500" y="87272"/>
                  </a:lnTo>
                  <a:lnTo>
                    <a:pt x="120000" y="76363"/>
                  </a:lnTo>
                  <a:lnTo>
                    <a:pt x="120000" y="65454"/>
                  </a:lnTo>
                  <a:lnTo>
                    <a:pt x="117500" y="51818"/>
                  </a:lnTo>
                  <a:lnTo>
                    <a:pt x="115000" y="43636"/>
                  </a:lnTo>
                  <a:lnTo>
                    <a:pt x="107500" y="32727"/>
                  </a:lnTo>
                  <a:lnTo>
                    <a:pt x="102500" y="24545"/>
                  </a:lnTo>
                  <a:lnTo>
                    <a:pt x="92500" y="13636"/>
                  </a:lnTo>
                  <a:lnTo>
                    <a:pt x="82500" y="8181"/>
                  </a:lnTo>
                  <a:lnTo>
                    <a:pt x="82500" y="8181"/>
                  </a:lnTo>
                  <a:lnTo>
                    <a:pt x="70000" y="5454"/>
                  </a:lnTo>
                  <a:lnTo>
                    <a:pt x="57500" y="0"/>
                  </a:lnTo>
                  <a:lnTo>
                    <a:pt x="45000" y="5454"/>
                  </a:lnTo>
                  <a:lnTo>
                    <a:pt x="35000" y="5454"/>
                  </a:lnTo>
                  <a:lnTo>
                    <a:pt x="25000" y="10909"/>
                  </a:lnTo>
                  <a:lnTo>
                    <a:pt x="15000" y="13636"/>
                  </a:lnTo>
                  <a:lnTo>
                    <a:pt x="10000" y="24545"/>
                  </a:lnTo>
                  <a:lnTo>
                    <a:pt x="2500" y="35454"/>
                  </a:lnTo>
                  <a:lnTo>
                    <a:pt x="2500" y="35454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4719638" y="2806700"/>
              <a:ext cx="538163" cy="203200"/>
            </a:xfrm>
            <a:custGeom>
              <a:rect b="b" l="l" r="r" t="t"/>
              <a:pathLst>
                <a:path extrusionOk="0" h="120000" w="120000">
                  <a:moveTo>
                    <a:pt x="117876" y="105937"/>
                  </a:moveTo>
                  <a:lnTo>
                    <a:pt x="117876" y="105937"/>
                  </a:lnTo>
                  <a:lnTo>
                    <a:pt x="110442" y="105937"/>
                  </a:lnTo>
                  <a:lnTo>
                    <a:pt x="102654" y="102187"/>
                  </a:lnTo>
                  <a:lnTo>
                    <a:pt x="95575" y="98437"/>
                  </a:lnTo>
                  <a:lnTo>
                    <a:pt x="88141" y="93750"/>
                  </a:lnTo>
                  <a:lnTo>
                    <a:pt x="73274" y="83437"/>
                  </a:lnTo>
                  <a:lnTo>
                    <a:pt x="59115" y="71250"/>
                  </a:lnTo>
                  <a:lnTo>
                    <a:pt x="59115" y="71250"/>
                  </a:lnTo>
                  <a:lnTo>
                    <a:pt x="44247" y="59062"/>
                  </a:lnTo>
                  <a:lnTo>
                    <a:pt x="37168" y="52500"/>
                  </a:lnTo>
                  <a:lnTo>
                    <a:pt x="29734" y="44062"/>
                  </a:lnTo>
                  <a:lnTo>
                    <a:pt x="23008" y="35625"/>
                  </a:lnTo>
                  <a:lnTo>
                    <a:pt x="16283" y="24375"/>
                  </a:lnTo>
                  <a:lnTo>
                    <a:pt x="9911" y="14062"/>
                  </a:lnTo>
                  <a:lnTo>
                    <a:pt x="3893" y="937"/>
                  </a:lnTo>
                  <a:lnTo>
                    <a:pt x="3893" y="937"/>
                  </a:lnTo>
                  <a:lnTo>
                    <a:pt x="2831" y="0"/>
                  </a:lnTo>
                  <a:lnTo>
                    <a:pt x="1769" y="0"/>
                  </a:lnTo>
                  <a:lnTo>
                    <a:pt x="1061" y="937"/>
                  </a:lnTo>
                  <a:lnTo>
                    <a:pt x="707" y="1875"/>
                  </a:lnTo>
                  <a:lnTo>
                    <a:pt x="0" y="4687"/>
                  </a:lnTo>
                  <a:lnTo>
                    <a:pt x="0" y="6562"/>
                  </a:lnTo>
                  <a:lnTo>
                    <a:pt x="0" y="9375"/>
                  </a:lnTo>
                  <a:lnTo>
                    <a:pt x="1061" y="11250"/>
                  </a:lnTo>
                  <a:lnTo>
                    <a:pt x="1061" y="11250"/>
                  </a:lnTo>
                  <a:lnTo>
                    <a:pt x="6725" y="24375"/>
                  </a:lnTo>
                  <a:lnTo>
                    <a:pt x="13451" y="36562"/>
                  </a:lnTo>
                  <a:lnTo>
                    <a:pt x="20530" y="45937"/>
                  </a:lnTo>
                  <a:lnTo>
                    <a:pt x="27610" y="55312"/>
                  </a:lnTo>
                  <a:lnTo>
                    <a:pt x="34690" y="62812"/>
                  </a:lnTo>
                  <a:lnTo>
                    <a:pt x="42477" y="71250"/>
                  </a:lnTo>
                  <a:lnTo>
                    <a:pt x="57345" y="84375"/>
                  </a:lnTo>
                  <a:lnTo>
                    <a:pt x="57345" y="84375"/>
                  </a:lnTo>
                  <a:lnTo>
                    <a:pt x="71504" y="97500"/>
                  </a:lnTo>
                  <a:lnTo>
                    <a:pt x="86725" y="107812"/>
                  </a:lnTo>
                  <a:lnTo>
                    <a:pt x="94513" y="112500"/>
                  </a:lnTo>
                  <a:lnTo>
                    <a:pt x="102300" y="116250"/>
                  </a:lnTo>
                  <a:lnTo>
                    <a:pt x="109734" y="119062"/>
                  </a:lnTo>
                  <a:lnTo>
                    <a:pt x="117522" y="120000"/>
                  </a:lnTo>
                  <a:lnTo>
                    <a:pt x="117522" y="120000"/>
                  </a:lnTo>
                  <a:lnTo>
                    <a:pt x="118230" y="119062"/>
                  </a:lnTo>
                  <a:lnTo>
                    <a:pt x="119292" y="117187"/>
                  </a:lnTo>
                  <a:lnTo>
                    <a:pt x="119646" y="115312"/>
                  </a:lnTo>
                  <a:lnTo>
                    <a:pt x="120000" y="112500"/>
                  </a:lnTo>
                  <a:lnTo>
                    <a:pt x="120000" y="110625"/>
                  </a:lnTo>
                  <a:lnTo>
                    <a:pt x="119646" y="107812"/>
                  </a:lnTo>
                  <a:lnTo>
                    <a:pt x="118938" y="106875"/>
                  </a:lnTo>
                  <a:lnTo>
                    <a:pt x="117876" y="105937"/>
                  </a:lnTo>
                  <a:lnTo>
                    <a:pt x="117876" y="1059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4614863" y="2838450"/>
              <a:ext cx="568325" cy="60325"/>
            </a:xfrm>
            <a:custGeom>
              <a:rect b="b" l="l" r="r" t="t"/>
              <a:pathLst>
                <a:path extrusionOk="0" h="120000" w="120000">
                  <a:moveTo>
                    <a:pt x="117318" y="120000"/>
                  </a:moveTo>
                  <a:lnTo>
                    <a:pt x="117318" y="120000"/>
                  </a:lnTo>
                  <a:lnTo>
                    <a:pt x="110279" y="101052"/>
                  </a:lnTo>
                  <a:lnTo>
                    <a:pt x="103575" y="85263"/>
                  </a:lnTo>
                  <a:lnTo>
                    <a:pt x="96201" y="72631"/>
                  </a:lnTo>
                  <a:lnTo>
                    <a:pt x="89162" y="63157"/>
                  </a:lnTo>
                  <a:lnTo>
                    <a:pt x="75083" y="56842"/>
                  </a:lnTo>
                  <a:lnTo>
                    <a:pt x="60670" y="47368"/>
                  </a:lnTo>
                  <a:lnTo>
                    <a:pt x="60670" y="47368"/>
                  </a:lnTo>
                  <a:lnTo>
                    <a:pt x="45921" y="44210"/>
                  </a:lnTo>
                  <a:lnTo>
                    <a:pt x="38882" y="44210"/>
                  </a:lnTo>
                  <a:lnTo>
                    <a:pt x="31173" y="44210"/>
                  </a:lnTo>
                  <a:lnTo>
                    <a:pt x="23798" y="53684"/>
                  </a:lnTo>
                  <a:lnTo>
                    <a:pt x="16759" y="63157"/>
                  </a:lnTo>
                  <a:lnTo>
                    <a:pt x="10055" y="78947"/>
                  </a:lnTo>
                  <a:lnTo>
                    <a:pt x="3016" y="101052"/>
                  </a:lnTo>
                  <a:lnTo>
                    <a:pt x="3016" y="101052"/>
                  </a:lnTo>
                  <a:lnTo>
                    <a:pt x="1675" y="104210"/>
                  </a:lnTo>
                  <a:lnTo>
                    <a:pt x="1005" y="101052"/>
                  </a:lnTo>
                  <a:lnTo>
                    <a:pt x="670" y="97894"/>
                  </a:lnTo>
                  <a:lnTo>
                    <a:pt x="0" y="88421"/>
                  </a:lnTo>
                  <a:lnTo>
                    <a:pt x="0" y="78947"/>
                  </a:lnTo>
                  <a:lnTo>
                    <a:pt x="0" y="72631"/>
                  </a:lnTo>
                  <a:lnTo>
                    <a:pt x="670" y="63157"/>
                  </a:lnTo>
                  <a:lnTo>
                    <a:pt x="1340" y="56842"/>
                  </a:lnTo>
                  <a:lnTo>
                    <a:pt x="1340" y="56842"/>
                  </a:lnTo>
                  <a:lnTo>
                    <a:pt x="8715" y="34736"/>
                  </a:lnTo>
                  <a:lnTo>
                    <a:pt x="15754" y="18947"/>
                  </a:lnTo>
                  <a:lnTo>
                    <a:pt x="23128" y="9473"/>
                  </a:lnTo>
                  <a:lnTo>
                    <a:pt x="30837" y="3157"/>
                  </a:lnTo>
                  <a:lnTo>
                    <a:pt x="37877" y="0"/>
                  </a:lnTo>
                  <a:lnTo>
                    <a:pt x="45586" y="0"/>
                  </a:lnTo>
                  <a:lnTo>
                    <a:pt x="60670" y="3157"/>
                  </a:lnTo>
                  <a:lnTo>
                    <a:pt x="60670" y="3157"/>
                  </a:lnTo>
                  <a:lnTo>
                    <a:pt x="75083" y="9473"/>
                  </a:lnTo>
                  <a:lnTo>
                    <a:pt x="89832" y="15789"/>
                  </a:lnTo>
                  <a:lnTo>
                    <a:pt x="97206" y="28421"/>
                  </a:lnTo>
                  <a:lnTo>
                    <a:pt x="104245" y="41052"/>
                  </a:lnTo>
                  <a:lnTo>
                    <a:pt x="111620" y="56842"/>
                  </a:lnTo>
                  <a:lnTo>
                    <a:pt x="118324" y="75789"/>
                  </a:lnTo>
                  <a:lnTo>
                    <a:pt x="118324" y="75789"/>
                  </a:lnTo>
                  <a:lnTo>
                    <a:pt x="119329" y="78947"/>
                  </a:lnTo>
                  <a:lnTo>
                    <a:pt x="119664" y="88421"/>
                  </a:lnTo>
                  <a:lnTo>
                    <a:pt x="120000" y="97894"/>
                  </a:lnTo>
                  <a:lnTo>
                    <a:pt x="120000" y="104210"/>
                  </a:lnTo>
                  <a:lnTo>
                    <a:pt x="119664" y="113684"/>
                  </a:lnTo>
                  <a:lnTo>
                    <a:pt x="118994" y="120000"/>
                  </a:lnTo>
                  <a:lnTo>
                    <a:pt x="117988" y="120000"/>
                  </a:lnTo>
                  <a:lnTo>
                    <a:pt x="117318" y="120000"/>
                  </a:lnTo>
                  <a:lnTo>
                    <a:pt x="117318" y="120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5662613" y="1309688"/>
              <a:ext cx="198438" cy="619125"/>
            </a:xfrm>
            <a:custGeom>
              <a:rect b="b" l="l" r="r" t="t"/>
              <a:pathLst>
                <a:path extrusionOk="0" h="120000" w="120000">
                  <a:moveTo>
                    <a:pt x="52800" y="2769"/>
                  </a:moveTo>
                  <a:lnTo>
                    <a:pt x="52800" y="2769"/>
                  </a:lnTo>
                  <a:lnTo>
                    <a:pt x="54720" y="5230"/>
                  </a:lnTo>
                  <a:lnTo>
                    <a:pt x="52800" y="7076"/>
                  </a:lnTo>
                  <a:lnTo>
                    <a:pt x="50880" y="9230"/>
                  </a:lnTo>
                  <a:lnTo>
                    <a:pt x="47040" y="11076"/>
                  </a:lnTo>
                  <a:lnTo>
                    <a:pt x="47040" y="11076"/>
                  </a:lnTo>
                  <a:lnTo>
                    <a:pt x="41280" y="9230"/>
                  </a:lnTo>
                  <a:lnTo>
                    <a:pt x="36480" y="7076"/>
                  </a:lnTo>
                  <a:lnTo>
                    <a:pt x="28800" y="5230"/>
                  </a:lnTo>
                  <a:lnTo>
                    <a:pt x="24000" y="3384"/>
                  </a:lnTo>
                  <a:lnTo>
                    <a:pt x="24000" y="3384"/>
                  </a:lnTo>
                  <a:lnTo>
                    <a:pt x="21120" y="2461"/>
                  </a:lnTo>
                  <a:lnTo>
                    <a:pt x="19200" y="2461"/>
                  </a:lnTo>
                  <a:lnTo>
                    <a:pt x="16320" y="2461"/>
                  </a:lnTo>
                  <a:lnTo>
                    <a:pt x="14400" y="2769"/>
                  </a:lnTo>
                  <a:lnTo>
                    <a:pt x="12480" y="3692"/>
                  </a:lnTo>
                  <a:lnTo>
                    <a:pt x="11520" y="4307"/>
                  </a:lnTo>
                  <a:lnTo>
                    <a:pt x="11520" y="5230"/>
                  </a:lnTo>
                  <a:lnTo>
                    <a:pt x="12480" y="6461"/>
                  </a:lnTo>
                  <a:lnTo>
                    <a:pt x="12480" y="6461"/>
                  </a:lnTo>
                  <a:lnTo>
                    <a:pt x="20160" y="8307"/>
                  </a:lnTo>
                  <a:lnTo>
                    <a:pt x="25920" y="10769"/>
                  </a:lnTo>
                  <a:lnTo>
                    <a:pt x="25920" y="10769"/>
                  </a:lnTo>
                  <a:lnTo>
                    <a:pt x="27840" y="10769"/>
                  </a:lnTo>
                  <a:lnTo>
                    <a:pt x="27840" y="10769"/>
                  </a:lnTo>
                  <a:lnTo>
                    <a:pt x="19200" y="9230"/>
                  </a:lnTo>
                  <a:lnTo>
                    <a:pt x="10560" y="6769"/>
                  </a:lnTo>
                  <a:lnTo>
                    <a:pt x="10560" y="6769"/>
                  </a:lnTo>
                  <a:lnTo>
                    <a:pt x="7680" y="6461"/>
                  </a:lnTo>
                  <a:lnTo>
                    <a:pt x="4800" y="6769"/>
                  </a:lnTo>
                  <a:lnTo>
                    <a:pt x="2880" y="7076"/>
                  </a:lnTo>
                  <a:lnTo>
                    <a:pt x="960" y="7692"/>
                  </a:lnTo>
                  <a:lnTo>
                    <a:pt x="960" y="8307"/>
                  </a:lnTo>
                  <a:lnTo>
                    <a:pt x="0" y="9230"/>
                  </a:lnTo>
                  <a:lnTo>
                    <a:pt x="960" y="9846"/>
                  </a:lnTo>
                  <a:lnTo>
                    <a:pt x="2880" y="10769"/>
                  </a:lnTo>
                  <a:lnTo>
                    <a:pt x="2880" y="10769"/>
                  </a:lnTo>
                  <a:lnTo>
                    <a:pt x="11520" y="12615"/>
                  </a:lnTo>
                  <a:lnTo>
                    <a:pt x="21120" y="14461"/>
                  </a:lnTo>
                  <a:lnTo>
                    <a:pt x="31680" y="16000"/>
                  </a:lnTo>
                  <a:lnTo>
                    <a:pt x="42240" y="16923"/>
                  </a:lnTo>
                  <a:lnTo>
                    <a:pt x="42240" y="16923"/>
                  </a:lnTo>
                  <a:lnTo>
                    <a:pt x="51840" y="22461"/>
                  </a:lnTo>
                  <a:lnTo>
                    <a:pt x="59520" y="28000"/>
                  </a:lnTo>
                  <a:lnTo>
                    <a:pt x="66240" y="33846"/>
                  </a:lnTo>
                  <a:lnTo>
                    <a:pt x="71040" y="39692"/>
                  </a:lnTo>
                  <a:lnTo>
                    <a:pt x="81600" y="51384"/>
                  </a:lnTo>
                  <a:lnTo>
                    <a:pt x="88320" y="63384"/>
                  </a:lnTo>
                  <a:lnTo>
                    <a:pt x="88320" y="63384"/>
                  </a:lnTo>
                  <a:lnTo>
                    <a:pt x="96000" y="76615"/>
                  </a:lnTo>
                  <a:lnTo>
                    <a:pt x="102720" y="90461"/>
                  </a:lnTo>
                  <a:lnTo>
                    <a:pt x="105600" y="97538"/>
                  </a:lnTo>
                  <a:lnTo>
                    <a:pt x="105600" y="104615"/>
                  </a:lnTo>
                  <a:lnTo>
                    <a:pt x="105600" y="111076"/>
                  </a:lnTo>
                  <a:lnTo>
                    <a:pt x="104640" y="117846"/>
                  </a:lnTo>
                  <a:lnTo>
                    <a:pt x="104640" y="117846"/>
                  </a:lnTo>
                  <a:lnTo>
                    <a:pt x="104640" y="119076"/>
                  </a:lnTo>
                  <a:lnTo>
                    <a:pt x="105600" y="119692"/>
                  </a:lnTo>
                  <a:lnTo>
                    <a:pt x="108480" y="120000"/>
                  </a:lnTo>
                  <a:lnTo>
                    <a:pt x="110400" y="120000"/>
                  </a:lnTo>
                  <a:lnTo>
                    <a:pt x="113280" y="120000"/>
                  </a:lnTo>
                  <a:lnTo>
                    <a:pt x="115200" y="119692"/>
                  </a:lnTo>
                  <a:lnTo>
                    <a:pt x="116160" y="119076"/>
                  </a:lnTo>
                  <a:lnTo>
                    <a:pt x="118080" y="118153"/>
                  </a:lnTo>
                  <a:lnTo>
                    <a:pt x="118080" y="118153"/>
                  </a:lnTo>
                  <a:lnTo>
                    <a:pt x="119040" y="111384"/>
                  </a:lnTo>
                  <a:lnTo>
                    <a:pt x="120000" y="104615"/>
                  </a:lnTo>
                  <a:lnTo>
                    <a:pt x="119040" y="97846"/>
                  </a:lnTo>
                  <a:lnTo>
                    <a:pt x="116160" y="91076"/>
                  </a:lnTo>
                  <a:lnTo>
                    <a:pt x="110400" y="77846"/>
                  </a:lnTo>
                  <a:lnTo>
                    <a:pt x="102720" y="64615"/>
                  </a:lnTo>
                  <a:lnTo>
                    <a:pt x="102720" y="64615"/>
                  </a:lnTo>
                  <a:lnTo>
                    <a:pt x="96000" y="51692"/>
                  </a:lnTo>
                  <a:lnTo>
                    <a:pt x="92160" y="45538"/>
                  </a:lnTo>
                  <a:lnTo>
                    <a:pt x="86400" y="39076"/>
                  </a:lnTo>
                  <a:lnTo>
                    <a:pt x="79680" y="32923"/>
                  </a:lnTo>
                  <a:lnTo>
                    <a:pt x="72960" y="26769"/>
                  </a:lnTo>
                  <a:lnTo>
                    <a:pt x="64320" y="20923"/>
                  </a:lnTo>
                  <a:lnTo>
                    <a:pt x="54720" y="15076"/>
                  </a:lnTo>
                  <a:lnTo>
                    <a:pt x="54720" y="15076"/>
                  </a:lnTo>
                  <a:lnTo>
                    <a:pt x="61440" y="12307"/>
                  </a:lnTo>
                  <a:lnTo>
                    <a:pt x="65280" y="8615"/>
                  </a:lnTo>
                  <a:lnTo>
                    <a:pt x="68160" y="5230"/>
                  </a:lnTo>
                  <a:lnTo>
                    <a:pt x="68160" y="3692"/>
                  </a:lnTo>
                  <a:lnTo>
                    <a:pt x="66240" y="1846"/>
                  </a:lnTo>
                  <a:lnTo>
                    <a:pt x="66240" y="1846"/>
                  </a:lnTo>
                  <a:lnTo>
                    <a:pt x="65280" y="923"/>
                  </a:lnTo>
                  <a:lnTo>
                    <a:pt x="63360" y="615"/>
                  </a:lnTo>
                  <a:lnTo>
                    <a:pt x="60480" y="0"/>
                  </a:lnTo>
                  <a:lnTo>
                    <a:pt x="57600" y="0"/>
                  </a:lnTo>
                  <a:lnTo>
                    <a:pt x="55680" y="615"/>
                  </a:lnTo>
                  <a:lnTo>
                    <a:pt x="54720" y="1230"/>
                  </a:lnTo>
                  <a:lnTo>
                    <a:pt x="52800" y="2153"/>
                  </a:lnTo>
                  <a:lnTo>
                    <a:pt x="52800" y="2769"/>
                  </a:lnTo>
                  <a:lnTo>
                    <a:pt x="52800" y="276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5162550" y="1312863"/>
              <a:ext cx="152400" cy="622300"/>
            </a:xfrm>
            <a:custGeom>
              <a:rect b="b" l="l" r="r" t="t"/>
              <a:pathLst>
                <a:path extrusionOk="0" h="120000" w="120000">
                  <a:moveTo>
                    <a:pt x="25000" y="117857"/>
                  </a:moveTo>
                  <a:lnTo>
                    <a:pt x="25000" y="117857"/>
                  </a:lnTo>
                  <a:lnTo>
                    <a:pt x="20000" y="111122"/>
                  </a:lnTo>
                  <a:lnTo>
                    <a:pt x="18750" y="104387"/>
                  </a:lnTo>
                  <a:lnTo>
                    <a:pt x="16250" y="98265"/>
                  </a:lnTo>
                  <a:lnTo>
                    <a:pt x="18750" y="91530"/>
                  </a:lnTo>
                  <a:lnTo>
                    <a:pt x="21250" y="78367"/>
                  </a:lnTo>
                  <a:lnTo>
                    <a:pt x="26250" y="65510"/>
                  </a:lnTo>
                  <a:lnTo>
                    <a:pt x="26250" y="65510"/>
                  </a:lnTo>
                  <a:lnTo>
                    <a:pt x="31250" y="52653"/>
                  </a:lnTo>
                  <a:lnTo>
                    <a:pt x="33750" y="46530"/>
                  </a:lnTo>
                  <a:lnTo>
                    <a:pt x="38750" y="40408"/>
                  </a:lnTo>
                  <a:lnTo>
                    <a:pt x="45000" y="33979"/>
                  </a:lnTo>
                  <a:lnTo>
                    <a:pt x="51250" y="27857"/>
                  </a:lnTo>
                  <a:lnTo>
                    <a:pt x="61250" y="22040"/>
                  </a:lnTo>
                  <a:lnTo>
                    <a:pt x="72500" y="16224"/>
                  </a:lnTo>
                  <a:lnTo>
                    <a:pt x="72500" y="16224"/>
                  </a:lnTo>
                  <a:lnTo>
                    <a:pt x="83750" y="14999"/>
                  </a:lnTo>
                  <a:lnTo>
                    <a:pt x="95000" y="13469"/>
                  </a:lnTo>
                  <a:lnTo>
                    <a:pt x="115000" y="9183"/>
                  </a:lnTo>
                  <a:lnTo>
                    <a:pt x="115000" y="9183"/>
                  </a:lnTo>
                  <a:lnTo>
                    <a:pt x="118750" y="8571"/>
                  </a:lnTo>
                  <a:lnTo>
                    <a:pt x="120000" y="7653"/>
                  </a:lnTo>
                  <a:lnTo>
                    <a:pt x="118750" y="7040"/>
                  </a:lnTo>
                  <a:lnTo>
                    <a:pt x="116250" y="6122"/>
                  </a:lnTo>
                  <a:lnTo>
                    <a:pt x="115000" y="5816"/>
                  </a:lnTo>
                  <a:lnTo>
                    <a:pt x="112500" y="5204"/>
                  </a:lnTo>
                  <a:lnTo>
                    <a:pt x="108750" y="5204"/>
                  </a:lnTo>
                  <a:lnTo>
                    <a:pt x="103750" y="5816"/>
                  </a:lnTo>
                  <a:lnTo>
                    <a:pt x="103750" y="5816"/>
                  </a:lnTo>
                  <a:lnTo>
                    <a:pt x="91250" y="8571"/>
                  </a:lnTo>
                  <a:lnTo>
                    <a:pt x="83750" y="10102"/>
                  </a:lnTo>
                  <a:lnTo>
                    <a:pt x="77500" y="11326"/>
                  </a:lnTo>
                  <a:lnTo>
                    <a:pt x="77500" y="11326"/>
                  </a:lnTo>
                  <a:lnTo>
                    <a:pt x="82500" y="8877"/>
                  </a:lnTo>
                  <a:lnTo>
                    <a:pt x="90000" y="7040"/>
                  </a:lnTo>
                  <a:lnTo>
                    <a:pt x="97500" y="5204"/>
                  </a:lnTo>
                  <a:lnTo>
                    <a:pt x="103750" y="3367"/>
                  </a:lnTo>
                  <a:lnTo>
                    <a:pt x="103750" y="3367"/>
                  </a:lnTo>
                  <a:lnTo>
                    <a:pt x="106250" y="2755"/>
                  </a:lnTo>
                  <a:lnTo>
                    <a:pt x="106250" y="1530"/>
                  </a:lnTo>
                  <a:lnTo>
                    <a:pt x="106250" y="1224"/>
                  </a:lnTo>
                  <a:lnTo>
                    <a:pt x="102500" y="306"/>
                  </a:lnTo>
                  <a:lnTo>
                    <a:pt x="100000" y="0"/>
                  </a:lnTo>
                  <a:lnTo>
                    <a:pt x="96250" y="0"/>
                  </a:lnTo>
                  <a:lnTo>
                    <a:pt x="92500" y="0"/>
                  </a:lnTo>
                  <a:lnTo>
                    <a:pt x="90000" y="612"/>
                  </a:lnTo>
                  <a:lnTo>
                    <a:pt x="90000" y="612"/>
                  </a:lnTo>
                  <a:lnTo>
                    <a:pt x="83750" y="3061"/>
                  </a:lnTo>
                  <a:lnTo>
                    <a:pt x="75000" y="4897"/>
                  </a:lnTo>
                  <a:lnTo>
                    <a:pt x="67500" y="7040"/>
                  </a:lnTo>
                  <a:lnTo>
                    <a:pt x="61250" y="9183"/>
                  </a:lnTo>
                  <a:lnTo>
                    <a:pt x="61250" y="9183"/>
                  </a:lnTo>
                  <a:lnTo>
                    <a:pt x="56250" y="7653"/>
                  </a:lnTo>
                  <a:lnTo>
                    <a:pt x="55000" y="5816"/>
                  </a:lnTo>
                  <a:lnTo>
                    <a:pt x="53750" y="4285"/>
                  </a:lnTo>
                  <a:lnTo>
                    <a:pt x="53750" y="2142"/>
                  </a:lnTo>
                  <a:lnTo>
                    <a:pt x="53750" y="2142"/>
                  </a:lnTo>
                  <a:lnTo>
                    <a:pt x="53750" y="1530"/>
                  </a:lnTo>
                  <a:lnTo>
                    <a:pt x="51250" y="612"/>
                  </a:lnTo>
                  <a:lnTo>
                    <a:pt x="50000" y="306"/>
                  </a:lnTo>
                  <a:lnTo>
                    <a:pt x="47500" y="0"/>
                  </a:lnTo>
                  <a:lnTo>
                    <a:pt x="42500" y="0"/>
                  </a:lnTo>
                  <a:lnTo>
                    <a:pt x="38750" y="306"/>
                  </a:lnTo>
                  <a:lnTo>
                    <a:pt x="37500" y="612"/>
                  </a:lnTo>
                  <a:lnTo>
                    <a:pt x="36250" y="1836"/>
                  </a:lnTo>
                  <a:lnTo>
                    <a:pt x="36250" y="1836"/>
                  </a:lnTo>
                  <a:lnTo>
                    <a:pt x="33750" y="3367"/>
                  </a:lnTo>
                  <a:lnTo>
                    <a:pt x="36250" y="5204"/>
                  </a:lnTo>
                  <a:lnTo>
                    <a:pt x="38750" y="8571"/>
                  </a:lnTo>
                  <a:lnTo>
                    <a:pt x="45000" y="11938"/>
                  </a:lnTo>
                  <a:lnTo>
                    <a:pt x="55000" y="14387"/>
                  </a:lnTo>
                  <a:lnTo>
                    <a:pt x="55000" y="14387"/>
                  </a:lnTo>
                  <a:lnTo>
                    <a:pt x="45000" y="20204"/>
                  </a:lnTo>
                  <a:lnTo>
                    <a:pt x="36250" y="26020"/>
                  </a:lnTo>
                  <a:lnTo>
                    <a:pt x="30000" y="31836"/>
                  </a:lnTo>
                  <a:lnTo>
                    <a:pt x="23750" y="37959"/>
                  </a:lnTo>
                  <a:lnTo>
                    <a:pt x="18750" y="44081"/>
                  </a:lnTo>
                  <a:lnTo>
                    <a:pt x="15000" y="50204"/>
                  </a:lnTo>
                  <a:lnTo>
                    <a:pt x="8750" y="62448"/>
                  </a:lnTo>
                  <a:lnTo>
                    <a:pt x="8750" y="62448"/>
                  </a:lnTo>
                  <a:lnTo>
                    <a:pt x="3750" y="76530"/>
                  </a:lnTo>
                  <a:lnTo>
                    <a:pt x="0" y="90612"/>
                  </a:lnTo>
                  <a:lnTo>
                    <a:pt x="0" y="97346"/>
                  </a:lnTo>
                  <a:lnTo>
                    <a:pt x="0" y="104387"/>
                  </a:lnTo>
                  <a:lnTo>
                    <a:pt x="2500" y="111428"/>
                  </a:lnTo>
                  <a:lnTo>
                    <a:pt x="7500" y="118163"/>
                  </a:lnTo>
                  <a:lnTo>
                    <a:pt x="7500" y="118163"/>
                  </a:lnTo>
                  <a:lnTo>
                    <a:pt x="8750" y="119387"/>
                  </a:lnTo>
                  <a:lnTo>
                    <a:pt x="10000" y="119693"/>
                  </a:lnTo>
                  <a:lnTo>
                    <a:pt x="15000" y="119999"/>
                  </a:lnTo>
                  <a:lnTo>
                    <a:pt x="18750" y="119999"/>
                  </a:lnTo>
                  <a:lnTo>
                    <a:pt x="21250" y="119693"/>
                  </a:lnTo>
                  <a:lnTo>
                    <a:pt x="23750" y="119387"/>
                  </a:lnTo>
                  <a:lnTo>
                    <a:pt x="25000" y="118469"/>
                  </a:lnTo>
                  <a:lnTo>
                    <a:pt x="25000" y="117857"/>
                  </a:lnTo>
                  <a:lnTo>
                    <a:pt x="25000" y="1178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4902200" y="2309813"/>
              <a:ext cx="709613" cy="776288"/>
            </a:xfrm>
            <a:custGeom>
              <a:rect b="b" l="l" r="r" t="t"/>
              <a:pathLst>
                <a:path extrusionOk="0" h="120000" w="120000">
                  <a:moveTo>
                    <a:pt x="22013" y="41472"/>
                  </a:moveTo>
                  <a:lnTo>
                    <a:pt x="22013" y="41472"/>
                  </a:lnTo>
                  <a:lnTo>
                    <a:pt x="16375" y="48588"/>
                  </a:lnTo>
                  <a:lnTo>
                    <a:pt x="8322" y="58404"/>
                  </a:lnTo>
                  <a:lnTo>
                    <a:pt x="4563" y="63067"/>
                  </a:lnTo>
                  <a:lnTo>
                    <a:pt x="1879" y="67484"/>
                  </a:lnTo>
                  <a:lnTo>
                    <a:pt x="805" y="69693"/>
                  </a:lnTo>
                  <a:lnTo>
                    <a:pt x="268" y="71165"/>
                  </a:lnTo>
                  <a:lnTo>
                    <a:pt x="0" y="72638"/>
                  </a:lnTo>
                  <a:lnTo>
                    <a:pt x="268" y="73865"/>
                  </a:lnTo>
                  <a:lnTo>
                    <a:pt x="268" y="73865"/>
                  </a:lnTo>
                  <a:lnTo>
                    <a:pt x="805" y="75092"/>
                  </a:lnTo>
                  <a:lnTo>
                    <a:pt x="1879" y="76319"/>
                  </a:lnTo>
                  <a:lnTo>
                    <a:pt x="5369" y="79018"/>
                  </a:lnTo>
                  <a:lnTo>
                    <a:pt x="9664" y="81472"/>
                  </a:lnTo>
                  <a:lnTo>
                    <a:pt x="14496" y="83680"/>
                  </a:lnTo>
                  <a:lnTo>
                    <a:pt x="24429" y="87852"/>
                  </a:lnTo>
                  <a:lnTo>
                    <a:pt x="28456" y="89815"/>
                  </a:lnTo>
                  <a:lnTo>
                    <a:pt x="31677" y="91288"/>
                  </a:lnTo>
                  <a:lnTo>
                    <a:pt x="31677" y="91288"/>
                  </a:lnTo>
                  <a:lnTo>
                    <a:pt x="54496" y="104294"/>
                  </a:lnTo>
                  <a:lnTo>
                    <a:pt x="54496" y="104294"/>
                  </a:lnTo>
                  <a:lnTo>
                    <a:pt x="67651" y="112883"/>
                  </a:lnTo>
                  <a:lnTo>
                    <a:pt x="72214" y="115582"/>
                  </a:lnTo>
                  <a:lnTo>
                    <a:pt x="76241" y="117791"/>
                  </a:lnTo>
                  <a:lnTo>
                    <a:pt x="79731" y="119509"/>
                  </a:lnTo>
                  <a:lnTo>
                    <a:pt x="81073" y="119754"/>
                  </a:lnTo>
                  <a:lnTo>
                    <a:pt x="82147" y="120000"/>
                  </a:lnTo>
                  <a:lnTo>
                    <a:pt x="82147" y="120000"/>
                  </a:lnTo>
                  <a:lnTo>
                    <a:pt x="83758" y="119754"/>
                  </a:lnTo>
                  <a:lnTo>
                    <a:pt x="85369" y="118773"/>
                  </a:lnTo>
                  <a:lnTo>
                    <a:pt x="87248" y="117546"/>
                  </a:lnTo>
                  <a:lnTo>
                    <a:pt x="88590" y="116073"/>
                  </a:lnTo>
                  <a:lnTo>
                    <a:pt x="91275" y="112392"/>
                  </a:lnTo>
                  <a:lnTo>
                    <a:pt x="93959" y="108220"/>
                  </a:lnTo>
                  <a:lnTo>
                    <a:pt x="93959" y="108220"/>
                  </a:lnTo>
                  <a:lnTo>
                    <a:pt x="96644" y="104294"/>
                  </a:lnTo>
                  <a:lnTo>
                    <a:pt x="99060" y="99877"/>
                  </a:lnTo>
                  <a:lnTo>
                    <a:pt x="101476" y="95460"/>
                  </a:lnTo>
                  <a:lnTo>
                    <a:pt x="103624" y="91042"/>
                  </a:lnTo>
                  <a:lnTo>
                    <a:pt x="107382" y="81963"/>
                  </a:lnTo>
                  <a:lnTo>
                    <a:pt x="110335" y="72638"/>
                  </a:lnTo>
                  <a:lnTo>
                    <a:pt x="113020" y="63558"/>
                  </a:lnTo>
                  <a:lnTo>
                    <a:pt x="115436" y="53987"/>
                  </a:lnTo>
                  <a:lnTo>
                    <a:pt x="120000" y="35092"/>
                  </a:lnTo>
                  <a:lnTo>
                    <a:pt x="120000" y="35092"/>
                  </a:lnTo>
                  <a:lnTo>
                    <a:pt x="120000" y="33619"/>
                  </a:lnTo>
                  <a:lnTo>
                    <a:pt x="120000" y="32147"/>
                  </a:lnTo>
                  <a:lnTo>
                    <a:pt x="119463" y="30674"/>
                  </a:lnTo>
                  <a:lnTo>
                    <a:pt x="118926" y="29447"/>
                  </a:lnTo>
                  <a:lnTo>
                    <a:pt x="117315" y="26012"/>
                  </a:lnTo>
                  <a:lnTo>
                    <a:pt x="114362" y="22822"/>
                  </a:lnTo>
                  <a:lnTo>
                    <a:pt x="111409" y="19631"/>
                  </a:lnTo>
                  <a:lnTo>
                    <a:pt x="107651" y="16196"/>
                  </a:lnTo>
                  <a:lnTo>
                    <a:pt x="103624" y="13251"/>
                  </a:lnTo>
                  <a:lnTo>
                    <a:pt x="99060" y="10306"/>
                  </a:lnTo>
                  <a:lnTo>
                    <a:pt x="94228" y="7607"/>
                  </a:lnTo>
                  <a:lnTo>
                    <a:pt x="89932" y="5398"/>
                  </a:lnTo>
                  <a:lnTo>
                    <a:pt x="85369" y="3190"/>
                  </a:lnTo>
                  <a:lnTo>
                    <a:pt x="81073" y="1717"/>
                  </a:lnTo>
                  <a:lnTo>
                    <a:pt x="77046" y="736"/>
                  </a:lnTo>
                  <a:lnTo>
                    <a:pt x="73557" y="0"/>
                  </a:lnTo>
                  <a:lnTo>
                    <a:pt x="70604" y="490"/>
                  </a:lnTo>
                  <a:lnTo>
                    <a:pt x="69530" y="736"/>
                  </a:lnTo>
                  <a:lnTo>
                    <a:pt x="68456" y="981"/>
                  </a:lnTo>
                  <a:lnTo>
                    <a:pt x="68456" y="981"/>
                  </a:lnTo>
                  <a:lnTo>
                    <a:pt x="63087" y="5153"/>
                  </a:lnTo>
                  <a:lnTo>
                    <a:pt x="50469" y="15460"/>
                  </a:lnTo>
                  <a:lnTo>
                    <a:pt x="42953" y="21595"/>
                  </a:lnTo>
                  <a:lnTo>
                    <a:pt x="35436" y="28466"/>
                  </a:lnTo>
                  <a:lnTo>
                    <a:pt x="28187" y="35337"/>
                  </a:lnTo>
                  <a:lnTo>
                    <a:pt x="22013" y="41472"/>
                  </a:lnTo>
                  <a:lnTo>
                    <a:pt x="22013" y="41472"/>
                  </a:lnTo>
                  <a:close/>
                </a:path>
              </a:pathLst>
            </a:custGeom>
            <a:solidFill>
              <a:srgbClr val="FF66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4891088" y="2298700"/>
              <a:ext cx="730250" cy="798513"/>
            </a:xfrm>
            <a:custGeom>
              <a:rect b="b" l="l" r="r" t="t"/>
              <a:pathLst>
                <a:path extrusionOk="0" h="120000" w="120000">
                  <a:moveTo>
                    <a:pt x="94434" y="108071"/>
                  </a:moveTo>
                  <a:lnTo>
                    <a:pt x="94434" y="108071"/>
                  </a:lnTo>
                  <a:lnTo>
                    <a:pt x="97826" y="102584"/>
                  </a:lnTo>
                  <a:lnTo>
                    <a:pt x="100695" y="97097"/>
                  </a:lnTo>
                  <a:lnTo>
                    <a:pt x="103826" y="91848"/>
                  </a:lnTo>
                  <a:lnTo>
                    <a:pt x="106173" y="85884"/>
                  </a:lnTo>
                  <a:lnTo>
                    <a:pt x="108521" y="80159"/>
                  </a:lnTo>
                  <a:lnTo>
                    <a:pt x="110347" y="74433"/>
                  </a:lnTo>
                  <a:lnTo>
                    <a:pt x="113739" y="62743"/>
                  </a:lnTo>
                  <a:lnTo>
                    <a:pt x="113739" y="62743"/>
                  </a:lnTo>
                  <a:lnTo>
                    <a:pt x="117130" y="50337"/>
                  </a:lnTo>
                  <a:lnTo>
                    <a:pt x="119739" y="38170"/>
                  </a:lnTo>
                  <a:lnTo>
                    <a:pt x="119739" y="38170"/>
                  </a:lnTo>
                  <a:lnTo>
                    <a:pt x="120000" y="35308"/>
                  </a:lnTo>
                  <a:lnTo>
                    <a:pt x="120000" y="32922"/>
                  </a:lnTo>
                  <a:lnTo>
                    <a:pt x="119478" y="30536"/>
                  </a:lnTo>
                  <a:lnTo>
                    <a:pt x="118434" y="27912"/>
                  </a:lnTo>
                  <a:lnTo>
                    <a:pt x="118434" y="27912"/>
                  </a:lnTo>
                  <a:lnTo>
                    <a:pt x="116608" y="25049"/>
                  </a:lnTo>
                  <a:lnTo>
                    <a:pt x="114521" y="22425"/>
                  </a:lnTo>
                  <a:lnTo>
                    <a:pt x="112173" y="20039"/>
                  </a:lnTo>
                  <a:lnTo>
                    <a:pt x="109304" y="17415"/>
                  </a:lnTo>
                  <a:lnTo>
                    <a:pt x="103826" y="13359"/>
                  </a:lnTo>
                  <a:lnTo>
                    <a:pt x="98086" y="9542"/>
                  </a:lnTo>
                  <a:lnTo>
                    <a:pt x="98086" y="9542"/>
                  </a:lnTo>
                  <a:lnTo>
                    <a:pt x="90782" y="5487"/>
                  </a:lnTo>
                  <a:lnTo>
                    <a:pt x="86608" y="3339"/>
                  </a:lnTo>
                  <a:lnTo>
                    <a:pt x="82173" y="1669"/>
                  </a:lnTo>
                  <a:lnTo>
                    <a:pt x="77739" y="477"/>
                  </a:lnTo>
                  <a:lnTo>
                    <a:pt x="75391" y="238"/>
                  </a:lnTo>
                  <a:lnTo>
                    <a:pt x="73304" y="0"/>
                  </a:lnTo>
                  <a:lnTo>
                    <a:pt x="70956" y="238"/>
                  </a:lnTo>
                  <a:lnTo>
                    <a:pt x="68869" y="954"/>
                  </a:lnTo>
                  <a:lnTo>
                    <a:pt x="67043" y="1431"/>
                  </a:lnTo>
                  <a:lnTo>
                    <a:pt x="65478" y="2624"/>
                  </a:lnTo>
                  <a:lnTo>
                    <a:pt x="65478" y="2624"/>
                  </a:lnTo>
                  <a:lnTo>
                    <a:pt x="53739" y="11689"/>
                  </a:lnTo>
                  <a:lnTo>
                    <a:pt x="42521" y="20755"/>
                  </a:lnTo>
                  <a:lnTo>
                    <a:pt x="37304" y="25765"/>
                  </a:lnTo>
                  <a:lnTo>
                    <a:pt x="31826" y="30536"/>
                  </a:lnTo>
                  <a:lnTo>
                    <a:pt x="26608" y="35785"/>
                  </a:lnTo>
                  <a:lnTo>
                    <a:pt x="21913" y="41033"/>
                  </a:lnTo>
                  <a:lnTo>
                    <a:pt x="21913" y="41033"/>
                  </a:lnTo>
                  <a:lnTo>
                    <a:pt x="16956" y="46998"/>
                  </a:lnTo>
                  <a:lnTo>
                    <a:pt x="12000" y="52962"/>
                  </a:lnTo>
                  <a:lnTo>
                    <a:pt x="7043" y="58926"/>
                  </a:lnTo>
                  <a:lnTo>
                    <a:pt x="4695" y="62027"/>
                  </a:lnTo>
                  <a:lnTo>
                    <a:pt x="2608" y="65129"/>
                  </a:lnTo>
                  <a:lnTo>
                    <a:pt x="2608" y="65129"/>
                  </a:lnTo>
                  <a:lnTo>
                    <a:pt x="1826" y="67276"/>
                  </a:lnTo>
                  <a:lnTo>
                    <a:pt x="521" y="69423"/>
                  </a:lnTo>
                  <a:lnTo>
                    <a:pt x="0" y="71809"/>
                  </a:lnTo>
                  <a:lnTo>
                    <a:pt x="0" y="72763"/>
                  </a:lnTo>
                  <a:lnTo>
                    <a:pt x="0" y="73956"/>
                  </a:lnTo>
                  <a:lnTo>
                    <a:pt x="0" y="73956"/>
                  </a:lnTo>
                  <a:lnTo>
                    <a:pt x="782" y="75149"/>
                  </a:lnTo>
                  <a:lnTo>
                    <a:pt x="1304" y="76341"/>
                  </a:lnTo>
                  <a:lnTo>
                    <a:pt x="2608" y="77534"/>
                  </a:lnTo>
                  <a:lnTo>
                    <a:pt x="4173" y="78727"/>
                  </a:lnTo>
                  <a:lnTo>
                    <a:pt x="6782" y="80159"/>
                  </a:lnTo>
                  <a:lnTo>
                    <a:pt x="9391" y="81829"/>
                  </a:lnTo>
                  <a:lnTo>
                    <a:pt x="9391" y="81829"/>
                  </a:lnTo>
                  <a:lnTo>
                    <a:pt x="13304" y="83737"/>
                  </a:lnTo>
                  <a:lnTo>
                    <a:pt x="16956" y="85646"/>
                  </a:lnTo>
                  <a:lnTo>
                    <a:pt x="25043" y="88986"/>
                  </a:lnTo>
                  <a:lnTo>
                    <a:pt x="25043" y="88986"/>
                  </a:lnTo>
                  <a:lnTo>
                    <a:pt x="30260" y="91371"/>
                  </a:lnTo>
                  <a:lnTo>
                    <a:pt x="35478" y="94234"/>
                  </a:lnTo>
                  <a:lnTo>
                    <a:pt x="45391" y="99960"/>
                  </a:lnTo>
                  <a:lnTo>
                    <a:pt x="45391" y="99960"/>
                  </a:lnTo>
                  <a:lnTo>
                    <a:pt x="52695" y="104254"/>
                  </a:lnTo>
                  <a:lnTo>
                    <a:pt x="59739" y="108787"/>
                  </a:lnTo>
                  <a:lnTo>
                    <a:pt x="67043" y="112842"/>
                  </a:lnTo>
                  <a:lnTo>
                    <a:pt x="74086" y="117137"/>
                  </a:lnTo>
                  <a:lnTo>
                    <a:pt x="74086" y="117137"/>
                  </a:lnTo>
                  <a:lnTo>
                    <a:pt x="76173" y="118330"/>
                  </a:lnTo>
                  <a:lnTo>
                    <a:pt x="78260" y="119284"/>
                  </a:lnTo>
                  <a:lnTo>
                    <a:pt x="80608" y="120000"/>
                  </a:lnTo>
                  <a:lnTo>
                    <a:pt x="81913" y="120000"/>
                  </a:lnTo>
                  <a:lnTo>
                    <a:pt x="83217" y="120000"/>
                  </a:lnTo>
                  <a:lnTo>
                    <a:pt x="83217" y="120000"/>
                  </a:lnTo>
                  <a:lnTo>
                    <a:pt x="85304" y="119284"/>
                  </a:lnTo>
                  <a:lnTo>
                    <a:pt x="86869" y="118091"/>
                  </a:lnTo>
                  <a:lnTo>
                    <a:pt x="88434" y="116898"/>
                  </a:lnTo>
                  <a:lnTo>
                    <a:pt x="90000" y="114990"/>
                  </a:lnTo>
                  <a:lnTo>
                    <a:pt x="92608" y="111411"/>
                  </a:lnTo>
                  <a:lnTo>
                    <a:pt x="94434" y="108071"/>
                  </a:lnTo>
                  <a:lnTo>
                    <a:pt x="94434" y="108071"/>
                  </a:lnTo>
                  <a:close/>
                  <a:moveTo>
                    <a:pt x="85826" y="113797"/>
                  </a:moveTo>
                  <a:lnTo>
                    <a:pt x="85826" y="113797"/>
                  </a:lnTo>
                  <a:lnTo>
                    <a:pt x="84782" y="114990"/>
                  </a:lnTo>
                  <a:lnTo>
                    <a:pt x="83478" y="115944"/>
                  </a:lnTo>
                  <a:lnTo>
                    <a:pt x="82695" y="116182"/>
                  </a:lnTo>
                  <a:lnTo>
                    <a:pt x="81130" y="116182"/>
                  </a:lnTo>
                  <a:lnTo>
                    <a:pt x="80347" y="115944"/>
                  </a:lnTo>
                  <a:lnTo>
                    <a:pt x="79043" y="115705"/>
                  </a:lnTo>
                  <a:lnTo>
                    <a:pt x="76173" y="114512"/>
                  </a:lnTo>
                  <a:lnTo>
                    <a:pt x="76173" y="114512"/>
                  </a:lnTo>
                  <a:lnTo>
                    <a:pt x="68869" y="110218"/>
                  </a:lnTo>
                  <a:lnTo>
                    <a:pt x="62086" y="105924"/>
                  </a:lnTo>
                  <a:lnTo>
                    <a:pt x="55043" y="101391"/>
                  </a:lnTo>
                  <a:lnTo>
                    <a:pt x="47739" y="97097"/>
                  </a:lnTo>
                  <a:lnTo>
                    <a:pt x="47739" y="97097"/>
                  </a:lnTo>
                  <a:lnTo>
                    <a:pt x="38869" y="92087"/>
                  </a:lnTo>
                  <a:lnTo>
                    <a:pt x="34434" y="89701"/>
                  </a:lnTo>
                  <a:lnTo>
                    <a:pt x="30000" y="87077"/>
                  </a:lnTo>
                  <a:lnTo>
                    <a:pt x="30000" y="87077"/>
                  </a:lnTo>
                  <a:lnTo>
                    <a:pt x="21391" y="83499"/>
                  </a:lnTo>
                  <a:lnTo>
                    <a:pt x="12782" y="79681"/>
                  </a:lnTo>
                  <a:lnTo>
                    <a:pt x="12782" y="79681"/>
                  </a:lnTo>
                  <a:lnTo>
                    <a:pt x="9913" y="78489"/>
                  </a:lnTo>
                  <a:lnTo>
                    <a:pt x="7043" y="76580"/>
                  </a:lnTo>
                  <a:lnTo>
                    <a:pt x="5739" y="75387"/>
                  </a:lnTo>
                  <a:lnTo>
                    <a:pt x="4695" y="74433"/>
                  </a:lnTo>
                  <a:lnTo>
                    <a:pt x="4173" y="73240"/>
                  </a:lnTo>
                  <a:lnTo>
                    <a:pt x="3652" y="72047"/>
                  </a:lnTo>
                  <a:lnTo>
                    <a:pt x="3652" y="72047"/>
                  </a:lnTo>
                  <a:lnTo>
                    <a:pt x="4173" y="70616"/>
                  </a:lnTo>
                  <a:lnTo>
                    <a:pt x="4434" y="69423"/>
                  </a:lnTo>
                  <a:lnTo>
                    <a:pt x="6000" y="66560"/>
                  </a:lnTo>
                  <a:lnTo>
                    <a:pt x="9652" y="61789"/>
                  </a:lnTo>
                  <a:lnTo>
                    <a:pt x="9652" y="61789"/>
                  </a:lnTo>
                  <a:lnTo>
                    <a:pt x="13304" y="56779"/>
                  </a:lnTo>
                  <a:lnTo>
                    <a:pt x="17217" y="52246"/>
                  </a:lnTo>
                  <a:lnTo>
                    <a:pt x="21391" y="47713"/>
                  </a:lnTo>
                  <a:lnTo>
                    <a:pt x="25043" y="43180"/>
                  </a:lnTo>
                  <a:lnTo>
                    <a:pt x="25043" y="43180"/>
                  </a:lnTo>
                  <a:lnTo>
                    <a:pt x="31565" y="36023"/>
                  </a:lnTo>
                  <a:lnTo>
                    <a:pt x="38869" y="29343"/>
                  </a:lnTo>
                  <a:lnTo>
                    <a:pt x="46173" y="22664"/>
                  </a:lnTo>
                  <a:lnTo>
                    <a:pt x="53739" y="16699"/>
                  </a:lnTo>
                  <a:lnTo>
                    <a:pt x="53739" y="16699"/>
                  </a:lnTo>
                  <a:lnTo>
                    <a:pt x="64956" y="7157"/>
                  </a:lnTo>
                  <a:lnTo>
                    <a:pt x="64956" y="7157"/>
                  </a:lnTo>
                  <a:lnTo>
                    <a:pt x="67565" y="5009"/>
                  </a:lnTo>
                  <a:lnTo>
                    <a:pt x="69391" y="4055"/>
                  </a:lnTo>
                  <a:lnTo>
                    <a:pt x="70695" y="3578"/>
                  </a:lnTo>
                  <a:lnTo>
                    <a:pt x="70695" y="3578"/>
                  </a:lnTo>
                  <a:lnTo>
                    <a:pt x="72260" y="3339"/>
                  </a:lnTo>
                  <a:lnTo>
                    <a:pt x="74086" y="3339"/>
                  </a:lnTo>
                  <a:lnTo>
                    <a:pt x="77217" y="3817"/>
                  </a:lnTo>
                  <a:lnTo>
                    <a:pt x="80869" y="4771"/>
                  </a:lnTo>
                  <a:lnTo>
                    <a:pt x="84521" y="6202"/>
                  </a:lnTo>
                  <a:lnTo>
                    <a:pt x="87913" y="7872"/>
                  </a:lnTo>
                  <a:lnTo>
                    <a:pt x="91304" y="9542"/>
                  </a:lnTo>
                  <a:lnTo>
                    <a:pt x="96782" y="12882"/>
                  </a:lnTo>
                  <a:lnTo>
                    <a:pt x="96782" y="12882"/>
                  </a:lnTo>
                  <a:lnTo>
                    <a:pt x="102782" y="16938"/>
                  </a:lnTo>
                  <a:lnTo>
                    <a:pt x="105652" y="19324"/>
                  </a:lnTo>
                  <a:lnTo>
                    <a:pt x="108782" y="21709"/>
                  </a:lnTo>
                  <a:lnTo>
                    <a:pt x="111391" y="24095"/>
                  </a:lnTo>
                  <a:lnTo>
                    <a:pt x="113739" y="27196"/>
                  </a:lnTo>
                  <a:lnTo>
                    <a:pt x="115304" y="30298"/>
                  </a:lnTo>
                  <a:lnTo>
                    <a:pt x="116347" y="33161"/>
                  </a:lnTo>
                  <a:lnTo>
                    <a:pt x="116347" y="33161"/>
                  </a:lnTo>
                  <a:lnTo>
                    <a:pt x="116347" y="35308"/>
                  </a:lnTo>
                  <a:lnTo>
                    <a:pt x="116086" y="37455"/>
                  </a:lnTo>
                  <a:lnTo>
                    <a:pt x="115043" y="41749"/>
                  </a:lnTo>
                  <a:lnTo>
                    <a:pt x="115043" y="41749"/>
                  </a:lnTo>
                  <a:lnTo>
                    <a:pt x="112173" y="54155"/>
                  </a:lnTo>
                  <a:lnTo>
                    <a:pt x="112173" y="54155"/>
                  </a:lnTo>
                  <a:lnTo>
                    <a:pt x="108521" y="67992"/>
                  </a:lnTo>
                  <a:lnTo>
                    <a:pt x="106434" y="74671"/>
                  </a:lnTo>
                  <a:lnTo>
                    <a:pt x="104086" y="81829"/>
                  </a:lnTo>
                  <a:lnTo>
                    <a:pt x="104086" y="81829"/>
                  </a:lnTo>
                  <a:lnTo>
                    <a:pt x="101478" y="88031"/>
                  </a:lnTo>
                  <a:lnTo>
                    <a:pt x="98608" y="94234"/>
                  </a:lnTo>
                  <a:lnTo>
                    <a:pt x="95217" y="100198"/>
                  </a:lnTo>
                  <a:lnTo>
                    <a:pt x="91565" y="105924"/>
                  </a:lnTo>
                  <a:lnTo>
                    <a:pt x="91565" y="105924"/>
                  </a:lnTo>
                  <a:lnTo>
                    <a:pt x="88956" y="109980"/>
                  </a:lnTo>
                  <a:lnTo>
                    <a:pt x="85826" y="113797"/>
                  </a:lnTo>
                  <a:lnTo>
                    <a:pt x="85826" y="11379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4948238" y="2643188"/>
              <a:ext cx="547688" cy="371475"/>
            </a:xfrm>
            <a:custGeom>
              <a:rect b="b" l="l" r="r" t="t"/>
              <a:pathLst>
                <a:path extrusionOk="0" h="120000" w="120000">
                  <a:moveTo>
                    <a:pt x="120000" y="103076"/>
                  </a:moveTo>
                  <a:lnTo>
                    <a:pt x="120000" y="103076"/>
                  </a:lnTo>
                  <a:lnTo>
                    <a:pt x="120000" y="101538"/>
                  </a:lnTo>
                  <a:lnTo>
                    <a:pt x="120000" y="100000"/>
                  </a:lnTo>
                  <a:lnTo>
                    <a:pt x="119652" y="99487"/>
                  </a:lnTo>
                  <a:lnTo>
                    <a:pt x="118956" y="98461"/>
                  </a:lnTo>
                  <a:lnTo>
                    <a:pt x="117913" y="98461"/>
                  </a:lnTo>
                  <a:lnTo>
                    <a:pt x="116521" y="98461"/>
                  </a:lnTo>
                  <a:lnTo>
                    <a:pt x="115826" y="98974"/>
                  </a:lnTo>
                  <a:lnTo>
                    <a:pt x="115130" y="100000"/>
                  </a:lnTo>
                  <a:lnTo>
                    <a:pt x="115130" y="100000"/>
                  </a:lnTo>
                  <a:lnTo>
                    <a:pt x="113043" y="105641"/>
                  </a:lnTo>
                  <a:lnTo>
                    <a:pt x="110260" y="109230"/>
                  </a:lnTo>
                  <a:lnTo>
                    <a:pt x="109217" y="111282"/>
                  </a:lnTo>
                  <a:lnTo>
                    <a:pt x="107478" y="111794"/>
                  </a:lnTo>
                  <a:lnTo>
                    <a:pt x="105391" y="112820"/>
                  </a:lnTo>
                  <a:lnTo>
                    <a:pt x="103304" y="111794"/>
                  </a:lnTo>
                  <a:lnTo>
                    <a:pt x="103304" y="111794"/>
                  </a:lnTo>
                  <a:lnTo>
                    <a:pt x="101565" y="110769"/>
                  </a:lnTo>
                  <a:lnTo>
                    <a:pt x="100173" y="108717"/>
                  </a:lnTo>
                  <a:lnTo>
                    <a:pt x="98782" y="106666"/>
                  </a:lnTo>
                  <a:lnTo>
                    <a:pt x="98434" y="103589"/>
                  </a:lnTo>
                  <a:lnTo>
                    <a:pt x="98434" y="101025"/>
                  </a:lnTo>
                  <a:lnTo>
                    <a:pt x="98434" y="97435"/>
                  </a:lnTo>
                  <a:lnTo>
                    <a:pt x="99478" y="91794"/>
                  </a:lnTo>
                  <a:lnTo>
                    <a:pt x="99478" y="91794"/>
                  </a:lnTo>
                  <a:lnTo>
                    <a:pt x="99478" y="90256"/>
                  </a:lnTo>
                  <a:lnTo>
                    <a:pt x="99478" y="89230"/>
                  </a:lnTo>
                  <a:lnTo>
                    <a:pt x="98782" y="88717"/>
                  </a:lnTo>
                  <a:lnTo>
                    <a:pt x="98086" y="87179"/>
                  </a:lnTo>
                  <a:lnTo>
                    <a:pt x="97043" y="87179"/>
                  </a:lnTo>
                  <a:lnTo>
                    <a:pt x="96347" y="87179"/>
                  </a:lnTo>
                  <a:lnTo>
                    <a:pt x="95652" y="87179"/>
                  </a:lnTo>
                  <a:lnTo>
                    <a:pt x="94956" y="88717"/>
                  </a:lnTo>
                  <a:lnTo>
                    <a:pt x="94956" y="88717"/>
                  </a:lnTo>
                  <a:lnTo>
                    <a:pt x="93217" y="91794"/>
                  </a:lnTo>
                  <a:lnTo>
                    <a:pt x="91478" y="93846"/>
                  </a:lnTo>
                  <a:lnTo>
                    <a:pt x="89739" y="95897"/>
                  </a:lnTo>
                  <a:lnTo>
                    <a:pt x="88000" y="96410"/>
                  </a:lnTo>
                  <a:lnTo>
                    <a:pt x="86608" y="96923"/>
                  </a:lnTo>
                  <a:lnTo>
                    <a:pt x="84869" y="96410"/>
                  </a:lnTo>
                  <a:lnTo>
                    <a:pt x="83478" y="95897"/>
                  </a:lnTo>
                  <a:lnTo>
                    <a:pt x="82086" y="94358"/>
                  </a:lnTo>
                  <a:lnTo>
                    <a:pt x="80695" y="92307"/>
                  </a:lnTo>
                  <a:lnTo>
                    <a:pt x="80000" y="90256"/>
                  </a:lnTo>
                  <a:lnTo>
                    <a:pt x="78956" y="87692"/>
                  </a:lnTo>
                  <a:lnTo>
                    <a:pt x="78608" y="85128"/>
                  </a:lnTo>
                  <a:lnTo>
                    <a:pt x="78260" y="82051"/>
                  </a:lnTo>
                  <a:lnTo>
                    <a:pt x="78260" y="78974"/>
                  </a:lnTo>
                  <a:lnTo>
                    <a:pt x="78608" y="75384"/>
                  </a:lnTo>
                  <a:lnTo>
                    <a:pt x="78956" y="72307"/>
                  </a:lnTo>
                  <a:lnTo>
                    <a:pt x="78956" y="72307"/>
                  </a:lnTo>
                  <a:lnTo>
                    <a:pt x="78956" y="70769"/>
                  </a:lnTo>
                  <a:lnTo>
                    <a:pt x="78956" y="69743"/>
                  </a:lnTo>
                  <a:lnTo>
                    <a:pt x="78260" y="68205"/>
                  </a:lnTo>
                  <a:lnTo>
                    <a:pt x="77565" y="67692"/>
                  </a:lnTo>
                  <a:lnTo>
                    <a:pt x="76869" y="67179"/>
                  </a:lnTo>
                  <a:lnTo>
                    <a:pt x="75826" y="67692"/>
                  </a:lnTo>
                  <a:lnTo>
                    <a:pt x="75130" y="68205"/>
                  </a:lnTo>
                  <a:lnTo>
                    <a:pt x="74782" y="69743"/>
                  </a:lnTo>
                  <a:lnTo>
                    <a:pt x="74782" y="69743"/>
                  </a:lnTo>
                  <a:lnTo>
                    <a:pt x="73391" y="72820"/>
                  </a:lnTo>
                  <a:lnTo>
                    <a:pt x="72000" y="75384"/>
                  </a:lnTo>
                  <a:lnTo>
                    <a:pt x="70260" y="77435"/>
                  </a:lnTo>
                  <a:lnTo>
                    <a:pt x="68521" y="78974"/>
                  </a:lnTo>
                  <a:lnTo>
                    <a:pt x="66782" y="79487"/>
                  </a:lnTo>
                  <a:lnTo>
                    <a:pt x="65043" y="79487"/>
                  </a:lnTo>
                  <a:lnTo>
                    <a:pt x="63304" y="77948"/>
                  </a:lnTo>
                  <a:lnTo>
                    <a:pt x="61913" y="76923"/>
                  </a:lnTo>
                  <a:lnTo>
                    <a:pt x="60173" y="75384"/>
                  </a:lnTo>
                  <a:lnTo>
                    <a:pt x="59130" y="73333"/>
                  </a:lnTo>
                  <a:lnTo>
                    <a:pt x="57739" y="70769"/>
                  </a:lnTo>
                  <a:lnTo>
                    <a:pt x="57391" y="68205"/>
                  </a:lnTo>
                  <a:lnTo>
                    <a:pt x="57043" y="65128"/>
                  </a:lnTo>
                  <a:lnTo>
                    <a:pt x="57043" y="62051"/>
                  </a:lnTo>
                  <a:lnTo>
                    <a:pt x="57391" y="58461"/>
                  </a:lnTo>
                  <a:lnTo>
                    <a:pt x="58434" y="54871"/>
                  </a:lnTo>
                  <a:lnTo>
                    <a:pt x="58434" y="54871"/>
                  </a:lnTo>
                  <a:lnTo>
                    <a:pt x="58782" y="53333"/>
                  </a:lnTo>
                  <a:lnTo>
                    <a:pt x="58434" y="51794"/>
                  </a:lnTo>
                  <a:lnTo>
                    <a:pt x="57739" y="51282"/>
                  </a:lnTo>
                  <a:lnTo>
                    <a:pt x="57043" y="50256"/>
                  </a:lnTo>
                  <a:lnTo>
                    <a:pt x="56347" y="50256"/>
                  </a:lnTo>
                  <a:lnTo>
                    <a:pt x="55652" y="50256"/>
                  </a:lnTo>
                  <a:lnTo>
                    <a:pt x="54608" y="50256"/>
                  </a:lnTo>
                  <a:lnTo>
                    <a:pt x="53913" y="51282"/>
                  </a:lnTo>
                  <a:lnTo>
                    <a:pt x="53913" y="51282"/>
                  </a:lnTo>
                  <a:lnTo>
                    <a:pt x="52521" y="53846"/>
                  </a:lnTo>
                  <a:lnTo>
                    <a:pt x="51130" y="56410"/>
                  </a:lnTo>
                  <a:lnTo>
                    <a:pt x="49739" y="58461"/>
                  </a:lnTo>
                  <a:lnTo>
                    <a:pt x="48000" y="60000"/>
                  </a:lnTo>
                  <a:lnTo>
                    <a:pt x="46260" y="61025"/>
                  </a:lnTo>
                  <a:lnTo>
                    <a:pt x="44521" y="61025"/>
                  </a:lnTo>
                  <a:lnTo>
                    <a:pt x="42434" y="60000"/>
                  </a:lnTo>
                  <a:lnTo>
                    <a:pt x="40695" y="58461"/>
                  </a:lnTo>
                  <a:lnTo>
                    <a:pt x="40695" y="58461"/>
                  </a:lnTo>
                  <a:lnTo>
                    <a:pt x="38956" y="55897"/>
                  </a:lnTo>
                  <a:lnTo>
                    <a:pt x="37565" y="53333"/>
                  </a:lnTo>
                  <a:lnTo>
                    <a:pt x="36521" y="50769"/>
                  </a:lnTo>
                  <a:lnTo>
                    <a:pt x="36173" y="47692"/>
                  </a:lnTo>
                  <a:lnTo>
                    <a:pt x="35826" y="44102"/>
                  </a:lnTo>
                  <a:lnTo>
                    <a:pt x="36173" y="41538"/>
                  </a:lnTo>
                  <a:lnTo>
                    <a:pt x="36521" y="38461"/>
                  </a:lnTo>
                  <a:lnTo>
                    <a:pt x="37565" y="34871"/>
                  </a:lnTo>
                  <a:lnTo>
                    <a:pt x="37565" y="34871"/>
                  </a:lnTo>
                  <a:lnTo>
                    <a:pt x="37565" y="33846"/>
                  </a:lnTo>
                  <a:lnTo>
                    <a:pt x="37565" y="32307"/>
                  </a:lnTo>
                  <a:lnTo>
                    <a:pt x="37217" y="31794"/>
                  </a:lnTo>
                  <a:lnTo>
                    <a:pt x="36173" y="31282"/>
                  </a:lnTo>
                  <a:lnTo>
                    <a:pt x="35826" y="30769"/>
                  </a:lnTo>
                  <a:lnTo>
                    <a:pt x="34782" y="30769"/>
                  </a:lnTo>
                  <a:lnTo>
                    <a:pt x="34086" y="30769"/>
                  </a:lnTo>
                  <a:lnTo>
                    <a:pt x="33043" y="31794"/>
                  </a:lnTo>
                  <a:lnTo>
                    <a:pt x="33043" y="31794"/>
                  </a:lnTo>
                  <a:lnTo>
                    <a:pt x="30608" y="36410"/>
                  </a:lnTo>
                  <a:lnTo>
                    <a:pt x="29217" y="37948"/>
                  </a:lnTo>
                  <a:lnTo>
                    <a:pt x="27826" y="38974"/>
                  </a:lnTo>
                  <a:lnTo>
                    <a:pt x="26086" y="40512"/>
                  </a:lnTo>
                  <a:lnTo>
                    <a:pt x="24347" y="40512"/>
                  </a:lnTo>
                  <a:lnTo>
                    <a:pt x="22608" y="40512"/>
                  </a:lnTo>
                  <a:lnTo>
                    <a:pt x="20869" y="39487"/>
                  </a:lnTo>
                  <a:lnTo>
                    <a:pt x="20869" y="39487"/>
                  </a:lnTo>
                  <a:lnTo>
                    <a:pt x="18782" y="38461"/>
                  </a:lnTo>
                  <a:lnTo>
                    <a:pt x="18086" y="36410"/>
                  </a:lnTo>
                  <a:lnTo>
                    <a:pt x="17043" y="34871"/>
                  </a:lnTo>
                  <a:lnTo>
                    <a:pt x="16695" y="33333"/>
                  </a:lnTo>
                  <a:lnTo>
                    <a:pt x="16347" y="30769"/>
                  </a:lnTo>
                  <a:lnTo>
                    <a:pt x="16695" y="28717"/>
                  </a:lnTo>
                  <a:lnTo>
                    <a:pt x="17043" y="26666"/>
                  </a:lnTo>
                  <a:lnTo>
                    <a:pt x="17739" y="24615"/>
                  </a:lnTo>
                  <a:lnTo>
                    <a:pt x="17739" y="24615"/>
                  </a:lnTo>
                  <a:lnTo>
                    <a:pt x="19826" y="21025"/>
                  </a:lnTo>
                  <a:lnTo>
                    <a:pt x="19826" y="21025"/>
                  </a:lnTo>
                  <a:lnTo>
                    <a:pt x="20173" y="19487"/>
                  </a:lnTo>
                  <a:lnTo>
                    <a:pt x="20173" y="17948"/>
                  </a:lnTo>
                  <a:lnTo>
                    <a:pt x="20173" y="16923"/>
                  </a:lnTo>
                  <a:lnTo>
                    <a:pt x="19826" y="15384"/>
                  </a:lnTo>
                  <a:lnTo>
                    <a:pt x="18782" y="14871"/>
                  </a:lnTo>
                  <a:lnTo>
                    <a:pt x="18086" y="14358"/>
                  </a:lnTo>
                  <a:lnTo>
                    <a:pt x="17043" y="14871"/>
                  </a:lnTo>
                  <a:lnTo>
                    <a:pt x="16347" y="15384"/>
                  </a:lnTo>
                  <a:lnTo>
                    <a:pt x="16347" y="15384"/>
                  </a:lnTo>
                  <a:lnTo>
                    <a:pt x="14260" y="19487"/>
                  </a:lnTo>
                  <a:lnTo>
                    <a:pt x="14260" y="19487"/>
                  </a:lnTo>
                  <a:lnTo>
                    <a:pt x="11826" y="21538"/>
                  </a:lnTo>
                  <a:lnTo>
                    <a:pt x="9739" y="22051"/>
                  </a:lnTo>
                  <a:lnTo>
                    <a:pt x="7304" y="21538"/>
                  </a:lnTo>
                  <a:lnTo>
                    <a:pt x="6260" y="20000"/>
                  </a:lnTo>
                  <a:lnTo>
                    <a:pt x="5217" y="17435"/>
                  </a:lnTo>
                  <a:lnTo>
                    <a:pt x="5217" y="13846"/>
                  </a:lnTo>
                  <a:lnTo>
                    <a:pt x="6260" y="10256"/>
                  </a:lnTo>
                  <a:lnTo>
                    <a:pt x="8000" y="5641"/>
                  </a:lnTo>
                  <a:lnTo>
                    <a:pt x="8000" y="5641"/>
                  </a:lnTo>
                  <a:lnTo>
                    <a:pt x="8695" y="4615"/>
                  </a:lnTo>
                  <a:lnTo>
                    <a:pt x="8695" y="3076"/>
                  </a:lnTo>
                  <a:lnTo>
                    <a:pt x="8347" y="2051"/>
                  </a:lnTo>
                  <a:lnTo>
                    <a:pt x="8000" y="1025"/>
                  </a:lnTo>
                  <a:lnTo>
                    <a:pt x="6956" y="512"/>
                  </a:lnTo>
                  <a:lnTo>
                    <a:pt x="5565" y="0"/>
                  </a:lnTo>
                  <a:lnTo>
                    <a:pt x="4869" y="512"/>
                  </a:lnTo>
                  <a:lnTo>
                    <a:pt x="3826" y="1025"/>
                  </a:lnTo>
                  <a:lnTo>
                    <a:pt x="3826" y="1025"/>
                  </a:lnTo>
                  <a:lnTo>
                    <a:pt x="2434" y="4615"/>
                  </a:lnTo>
                  <a:lnTo>
                    <a:pt x="1391" y="7179"/>
                  </a:lnTo>
                  <a:lnTo>
                    <a:pt x="347" y="9743"/>
                  </a:lnTo>
                  <a:lnTo>
                    <a:pt x="0" y="12307"/>
                  </a:lnTo>
                  <a:lnTo>
                    <a:pt x="0" y="14871"/>
                  </a:lnTo>
                  <a:lnTo>
                    <a:pt x="0" y="17435"/>
                  </a:lnTo>
                  <a:lnTo>
                    <a:pt x="347" y="19487"/>
                  </a:lnTo>
                  <a:lnTo>
                    <a:pt x="695" y="21538"/>
                  </a:lnTo>
                  <a:lnTo>
                    <a:pt x="2434" y="25128"/>
                  </a:lnTo>
                  <a:lnTo>
                    <a:pt x="5217" y="27692"/>
                  </a:lnTo>
                  <a:lnTo>
                    <a:pt x="8347" y="29230"/>
                  </a:lnTo>
                  <a:lnTo>
                    <a:pt x="11478" y="29230"/>
                  </a:lnTo>
                  <a:lnTo>
                    <a:pt x="11478" y="29230"/>
                  </a:lnTo>
                  <a:lnTo>
                    <a:pt x="11478" y="33333"/>
                  </a:lnTo>
                  <a:lnTo>
                    <a:pt x="11826" y="36410"/>
                  </a:lnTo>
                  <a:lnTo>
                    <a:pt x="13217" y="39487"/>
                  </a:lnTo>
                  <a:lnTo>
                    <a:pt x="15304" y="43076"/>
                  </a:lnTo>
                  <a:lnTo>
                    <a:pt x="15304" y="43076"/>
                  </a:lnTo>
                  <a:lnTo>
                    <a:pt x="17043" y="45128"/>
                  </a:lnTo>
                  <a:lnTo>
                    <a:pt x="18782" y="46666"/>
                  </a:lnTo>
                  <a:lnTo>
                    <a:pt x="21217" y="47692"/>
                  </a:lnTo>
                  <a:lnTo>
                    <a:pt x="22956" y="48205"/>
                  </a:lnTo>
                  <a:lnTo>
                    <a:pt x="25043" y="48205"/>
                  </a:lnTo>
                  <a:lnTo>
                    <a:pt x="26782" y="47692"/>
                  </a:lnTo>
                  <a:lnTo>
                    <a:pt x="28521" y="46153"/>
                  </a:lnTo>
                  <a:lnTo>
                    <a:pt x="30956" y="45128"/>
                  </a:lnTo>
                  <a:lnTo>
                    <a:pt x="30956" y="45128"/>
                  </a:lnTo>
                  <a:lnTo>
                    <a:pt x="31304" y="50769"/>
                  </a:lnTo>
                  <a:lnTo>
                    <a:pt x="33043" y="55897"/>
                  </a:lnTo>
                  <a:lnTo>
                    <a:pt x="35130" y="60512"/>
                  </a:lnTo>
                  <a:lnTo>
                    <a:pt x="37913" y="63589"/>
                  </a:lnTo>
                  <a:lnTo>
                    <a:pt x="41043" y="66153"/>
                  </a:lnTo>
                  <a:lnTo>
                    <a:pt x="44521" y="67692"/>
                  </a:lnTo>
                  <a:lnTo>
                    <a:pt x="46260" y="67692"/>
                  </a:lnTo>
                  <a:lnTo>
                    <a:pt x="48000" y="67692"/>
                  </a:lnTo>
                  <a:lnTo>
                    <a:pt x="49739" y="66153"/>
                  </a:lnTo>
                  <a:lnTo>
                    <a:pt x="51478" y="65641"/>
                  </a:lnTo>
                  <a:lnTo>
                    <a:pt x="51478" y="65641"/>
                  </a:lnTo>
                  <a:lnTo>
                    <a:pt x="52173" y="68205"/>
                  </a:lnTo>
                  <a:lnTo>
                    <a:pt x="52521" y="70769"/>
                  </a:lnTo>
                  <a:lnTo>
                    <a:pt x="54260" y="75897"/>
                  </a:lnTo>
                  <a:lnTo>
                    <a:pt x="56347" y="80000"/>
                  </a:lnTo>
                  <a:lnTo>
                    <a:pt x="59478" y="83076"/>
                  </a:lnTo>
                  <a:lnTo>
                    <a:pt x="62608" y="86153"/>
                  </a:lnTo>
                  <a:lnTo>
                    <a:pt x="66086" y="86666"/>
                  </a:lnTo>
                  <a:lnTo>
                    <a:pt x="69913" y="86153"/>
                  </a:lnTo>
                  <a:lnTo>
                    <a:pt x="71652" y="84615"/>
                  </a:lnTo>
                  <a:lnTo>
                    <a:pt x="73391" y="83076"/>
                  </a:lnTo>
                  <a:lnTo>
                    <a:pt x="73391" y="83076"/>
                  </a:lnTo>
                  <a:lnTo>
                    <a:pt x="73739" y="88717"/>
                  </a:lnTo>
                  <a:lnTo>
                    <a:pt x="75130" y="92820"/>
                  </a:lnTo>
                  <a:lnTo>
                    <a:pt x="76869" y="97435"/>
                  </a:lnTo>
                  <a:lnTo>
                    <a:pt x="78956" y="101538"/>
                  </a:lnTo>
                  <a:lnTo>
                    <a:pt x="78956" y="101538"/>
                  </a:lnTo>
                  <a:lnTo>
                    <a:pt x="80695" y="103589"/>
                  </a:lnTo>
                  <a:lnTo>
                    <a:pt x="82434" y="104615"/>
                  </a:lnTo>
                  <a:lnTo>
                    <a:pt x="84869" y="105641"/>
                  </a:lnTo>
                  <a:lnTo>
                    <a:pt x="86608" y="105641"/>
                  </a:lnTo>
                  <a:lnTo>
                    <a:pt x="88347" y="104615"/>
                  </a:lnTo>
                  <a:lnTo>
                    <a:pt x="90086" y="104102"/>
                  </a:lnTo>
                  <a:lnTo>
                    <a:pt x="93565" y="101025"/>
                  </a:lnTo>
                  <a:lnTo>
                    <a:pt x="93565" y="101025"/>
                  </a:lnTo>
                  <a:lnTo>
                    <a:pt x="93913" y="106666"/>
                  </a:lnTo>
                  <a:lnTo>
                    <a:pt x="94956" y="111282"/>
                  </a:lnTo>
                  <a:lnTo>
                    <a:pt x="96347" y="113333"/>
                  </a:lnTo>
                  <a:lnTo>
                    <a:pt x="97043" y="115384"/>
                  </a:lnTo>
                  <a:lnTo>
                    <a:pt x="98434" y="116923"/>
                  </a:lnTo>
                  <a:lnTo>
                    <a:pt x="100173" y="118461"/>
                  </a:lnTo>
                  <a:lnTo>
                    <a:pt x="100173" y="118461"/>
                  </a:lnTo>
                  <a:lnTo>
                    <a:pt x="103652" y="120000"/>
                  </a:lnTo>
                  <a:lnTo>
                    <a:pt x="106434" y="120000"/>
                  </a:lnTo>
                  <a:lnTo>
                    <a:pt x="109565" y="118461"/>
                  </a:lnTo>
                  <a:lnTo>
                    <a:pt x="112000" y="116410"/>
                  </a:lnTo>
                  <a:lnTo>
                    <a:pt x="114434" y="113846"/>
                  </a:lnTo>
                  <a:lnTo>
                    <a:pt x="116521" y="110769"/>
                  </a:lnTo>
                  <a:lnTo>
                    <a:pt x="118260" y="107179"/>
                  </a:lnTo>
                  <a:lnTo>
                    <a:pt x="120000" y="103076"/>
                  </a:lnTo>
                  <a:lnTo>
                    <a:pt x="120000" y="10307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5153025" y="1701800"/>
              <a:ext cx="715963" cy="738188"/>
            </a:xfrm>
            <a:custGeom>
              <a:rect b="b" l="l" r="r" t="t"/>
              <a:pathLst>
                <a:path extrusionOk="0" h="120000" w="120000">
                  <a:moveTo>
                    <a:pt x="41241" y="516"/>
                  </a:moveTo>
                  <a:lnTo>
                    <a:pt x="41241" y="516"/>
                  </a:lnTo>
                  <a:lnTo>
                    <a:pt x="36186" y="1032"/>
                  </a:lnTo>
                  <a:lnTo>
                    <a:pt x="31130" y="2322"/>
                  </a:lnTo>
                  <a:lnTo>
                    <a:pt x="26873" y="4129"/>
                  </a:lnTo>
                  <a:lnTo>
                    <a:pt x="22882" y="6451"/>
                  </a:lnTo>
                  <a:lnTo>
                    <a:pt x="19157" y="9032"/>
                  </a:lnTo>
                  <a:lnTo>
                    <a:pt x="15698" y="12387"/>
                  </a:lnTo>
                  <a:lnTo>
                    <a:pt x="12505" y="16000"/>
                  </a:lnTo>
                  <a:lnTo>
                    <a:pt x="9844" y="19612"/>
                  </a:lnTo>
                  <a:lnTo>
                    <a:pt x="7450" y="24000"/>
                  </a:lnTo>
                  <a:lnTo>
                    <a:pt x="5853" y="28129"/>
                  </a:lnTo>
                  <a:lnTo>
                    <a:pt x="4257" y="32516"/>
                  </a:lnTo>
                  <a:lnTo>
                    <a:pt x="2926" y="36903"/>
                  </a:lnTo>
                  <a:lnTo>
                    <a:pt x="1862" y="41290"/>
                  </a:lnTo>
                  <a:lnTo>
                    <a:pt x="798" y="45935"/>
                  </a:lnTo>
                  <a:lnTo>
                    <a:pt x="532" y="50064"/>
                  </a:lnTo>
                  <a:lnTo>
                    <a:pt x="0" y="54451"/>
                  </a:lnTo>
                  <a:lnTo>
                    <a:pt x="0" y="54451"/>
                  </a:lnTo>
                  <a:lnTo>
                    <a:pt x="0" y="59612"/>
                  </a:lnTo>
                  <a:lnTo>
                    <a:pt x="532" y="65290"/>
                  </a:lnTo>
                  <a:lnTo>
                    <a:pt x="1064" y="70709"/>
                  </a:lnTo>
                  <a:lnTo>
                    <a:pt x="2128" y="76387"/>
                  </a:lnTo>
                  <a:lnTo>
                    <a:pt x="3458" y="81806"/>
                  </a:lnTo>
                  <a:lnTo>
                    <a:pt x="5587" y="87483"/>
                  </a:lnTo>
                  <a:lnTo>
                    <a:pt x="8248" y="92645"/>
                  </a:lnTo>
                  <a:lnTo>
                    <a:pt x="11175" y="98064"/>
                  </a:lnTo>
                  <a:lnTo>
                    <a:pt x="13303" y="100129"/>
                  </a:lnTo>
                  <a:lnTo>
                    <a:pt x="15432" y="102451"/>
                  </a:lnTo>
                  <a:lnTo>
                    <a:pt x="17560" y="104774"/>
                  </a:lnTo>
                  <a:lnTo>
                    <a:pt x="20487" y="106838"/>
                  </a:lnTo>
                  <a:lnTo>
                    <a:pt x="23148" y="108645"/>
                  </a:lnTo>
                  <a:lnTo>
                    <a:pt x="26075" y="110709"/>
                  </a:lnTo>
                  <a:lnTo>
                    <a:pt x="29534" y="112258"/>
                  </a:lnTo>
                  <a:lnTo>
                    <a:pt x="32993" y="114064"/>
                  </a:lnTo>
                  <a:lnTo>
                    <a:pt x="36718" y="115354"/>
                  </a:lnTo>
                  <a:lnTo>
                    <a:pt x="40709" y="116645"/>
                  </a:lnTo>
                  <a:lnTo>
                    <a:pt x="44966" y="117677"/>
                  </a:lnTo>
                  <a:lnTo>
                    <a:pt x="49756" y="118709"/>
                  </a:lnTo>
                  <a:lnTo>
                    <a:pt x="54545" y="119225"/>
                  </a:lnTo>
                  <a:lnTo>
                    <a:pt x="59866" y="119483"/>
                  </a:lnTo>
                  <a:lnTo>
                    <a:pt x="65454" y="120000"/>
                  </a:lnTo>
                  <a:lnTo>
                    <a:pt x="71308" y="120000"/>
                  </a:lnTo>
                  <a:lnTo>
                    <a:pt x="71308" y="120000"/>
                  </a:lnTo>
                  <a:lnTo>
                    <a:pt x="75831" y="120000"/>
                  </a:lnTo>
                  <a:lnTo>
                    <a:pt x="79822" y="119225"/>
                  </a:lnTo>
                  <a:lnTo>
                    <a:pt x="83547" y="118709"/>
                  </a:lnTo>
                  <a:lnTo>
                    <a:pt x="87006" y="117935"/>
                  </a:lnTo>
                  <a:lnTo>
                    <a:pt x="90465" y="116903"/>
                  </a:lnTo>
                  <a:lnTo>
                    <a:pt x="93392" y="115612"/>
                  </a:lnTo>
                  <a:lnTo>
                    <a:pt x="96053" y="114322"/>
                  </a:lnTo>
                  <a:lnTo>
                    <a:pt x="98713" y="112774"/>
                  </a:lnTo>
                  <a:lnTo>
                    <a:pt x="101108" y="110709"/>
                  </a:lnTo>
                  <a:lnTo>
                    <a:pt x="103503" y="109161"/>
                  </a:lnTo>
                  <a:lnTo>
                    <a:pt x="105099" y="107096"/>
                  </a:lnTo>
                  <a:lnTo>
                    <a:pt x="107228" y="104774"/>
                  </a:lnTo>
                  <a:lnTo>
                    <a:pt x="110155" y="100645"/>
                  </a:lnTo>
                  <a:lnTo>
                    <a:pt x="112549" y="95741"/>
                  </a:lnTo>
                  <a:lnTo>
                    <a:pt x="114678" y="90838"/>
                  </a:lnTo>
                  <a:lnTo>
                    <a:pt x="116008" y="85419"/>
                  </a:lnTo>
                  <a:lnTo>
                    <a:pt x="117339" y="80516"/>
                  </a:lnTo>
                  <a:lnTo>
                    <a:pt x="118137" y="75354"/>
                  </a:lnTo>
                  <a:lnTo>
                    <a:pt x="119201" y="66064"/>
                  </a:lnTo>
                  <a:lnTo>
                    <a:pt x="119733" y="58064"/>
                  </a:lnTo>
                  <a:lnTo>
                    <a:pt x="119733" y="58064"/>
                  </a:lnTo>
                  <a:lnTo>
                    <a:pt x="120000" y="51612"/>
                  </a:lnTo>
                  <a:lnTo>
                    <a:pt x="119733" y="45935"/>
                  </a:lnTo>
                  <a:lnTo>
                    <a:pt x="119467" y="40258"/>
                  </a:lnTo>
                  <a:lnTo>
                    <a:pt x="118403" y="35096"/>
                  </a:lnTo>
                  <a:lnTo>
                    <a:pt x="117073" y="30451"/>
                  </a:lnTo>
                  <a:lnTo>
                    <a:pt x="115476" y="25806"/>
                  </a:lnTo>
                  <a:lnTo>
                    <a:pt x="113348" y="21935"/>
                  </a:lnTo>
                  <a:lnTo>
                    <a:pt x="110687" y="18322"/>
                  </a:lnTo>
                  <a:lnTo>
                    <a:pt x="107494" y="14967"/>
                  </a:lnTo>
                  <a:lnTo>
                    <a:pt x="104301" y="12129"/>
                  </a:lnTo>
                  <a:lnTo>
                    <a:pt x="100576" y="9548"/>
                  </a:lnTo>
                  <a:lnTo>
                    <a:pt x="96053" y="7225"/>
                  </a:lnTo>
                  <a:lnTo>
                    <a:pt x="91263" y="5419"/>
                  </a:lnTo>
                  <a:lnTo>
                    <a:pt x="85942" y="3870"/>
                  </a:lnTo>
                  <a:lnTo>
                    <a:pt x="80620" y="2580"/>
                  </a:lnTo>
                  <a:lnTo>
                    <a:pt x="74235" y="1548"/>
                  </a:lnTo>
                  <a:lnTo>
                    <a:pt x="74235" y="1548"/>
                  </a:lnTo>
                  <a:lnTo>
                    <a:pt x="72372" y="1290"/>
                  </a:lnTo>
                  <a:lnTo>
                    <a:pt x="67050" y="516"/>
                  </a:lnTo>
                  <a:lnTo>
                    <a:pt x="62261" y="258"/>
                  </a:lnTo>
                  <a:lnTo>
                    <a:pt x="56940" y="0"/>
                  </a:lnTo>
                  <a:lnTo>
                    <a:pt x="49756" y="258"/>
                  </a:lnTo>
                  <a:lnTo>
                    <a:pt x="41241" y="516"/>
                  </a:lnTo>
                  <a:lnTo>
                    <a:pt x="41241" y="516"/>
                  </a:lnTo>
                  <a:close/>
                </a:path>
              </a:pathLst>
            </a:custGeom>
            <a:solidFill>
              <a:srgbClr val="E8E3D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5140325" y="1690688"/>
              <a:ext cx="741363" cy="760413"/>
            </a:xfrm>
            <a:custGeom>
              <a:rect b="b" l="l" r="r" t="t"/>
              <a:pathLst>
                <a:path extrusionOk="0" h="120000" w="120000">
                  <a:moveTo>
                    <a:pt x="111777" y="20542"/>
                  </a:moveTo>
                  <a:lnTo>
                    <a:pt x="111777" y="20542"/>
                  </a:lnTo>
                  <a:lnTo>
                    <a:pt x="108950" y="16534"/>
                  </a:lnTo>
                  <a:lnTo>
                    <a:pt x="105610" y="13528"/>
                  </a:lnTo>
                  <a:lnTo>
                    <a:pt x="102012" y="10521"/>
                  </a:lnTo>
                  <a:lnTo>
                    <a:pt x="98158" y="8016"/>
                  </a:lnTo>
                  <a:lnTo>
                    <a:pt x="93790" y="6263"/>
                  </a:lnTo>
                  <a:lnTo>
                    <a:pt x="89678" y="4509"/>
                  </a:lnTo>
                  <a:lnTo>
                    <a:pt x="84796" y="3256"/>
                  </a:lnTo>
                  <a:lnTo>
                    <a:pt x="80171" y="2004"/>
                  </a:lnTo>
                  <a:lnTo>
                    <a:pt x="75289" y="1503"/>
                  </a:lnTo>
                  <a:lnTo>
                    <a:pt x="70406" y="751"/>
                  </a:lnTo>
                  <a:lnTo>
                    <a:pt x="60385" y="0"/>
                  </a:lnTo>
                  <a:lnTo>
                    <a:pt x="50877" y="0"/>
                  </a:lnTo>
                  <a:lnTo>
                    <a:pt x="41884" y="501"/>
                  </a:lnTo>
                  <a:lnTo>
                    <a:pt x="41884" y="501"/>
                  </a:lnTo>
                  <a:lnTo>
                    <a:pt x="38029" y="751"/>
                  </a:lnTo>
                  <a:lnTo>
                    <a:pt x="34175" y="1753"/>
                  </a:lnTo>
                  <a:lnTo>
                    <a:pt x="30578" y="2755"/>
                  </a:lnTo>
                  <a:lnTo>
                    <a:pt x="27237" y="4258"/>
                  </a:lnTo>
                  <a:lnTo>
                    <a:pt x="24411" y="5762"/>
                  </a:lnTo>
                  <a:lnTo>
                    <a:pt x="21327" y="7766"/>
                  </a:lnTo>
                  <a:lnTo>
                    <a:pt x="18501" y="10020"/>
                  </a:lnTo>
                  <a:lnTo>
                    <a:pt x="15931" y="12275"/>
                  </a:lnTo>
                  <a:lnTo>
                    <a:pt x="13618" y="15031"/>
                  </a:lnTo>
                  <a:lnTo>
                    <a:pt x="11563" y="17536"/>
                  </a:lnTo>
                  <a:lnTo>
                    <a:pt x="9764" y="20793"/>
                  </a:lnTo>
                  <a:lnTo>
                    <a:pt x="7708" y="24050"/>
                  </a:lnTo>
                  <a:lnTo>
                    <a:pt x="6167" y="27056"/>
                  </a:lnTo>
                  <a:lnTo>
                    <a:pt x="4882" y="30563"/>
                  </a:lnTo>
                  <a:lnTo>
                    <a:pt x="3597" y="34070"/>
                  </a:lnTo>
                  <a:lnTo>
                    <a:pt x="2569" y="37578"/>
                  </a:lnTo>
                  <a:lnTo>
                    <a:pt x="770" y="45344"/>
                  </a:lnTo>
                  <a:lnTo>
                    <a:pt x="256" y="52609"/>
                  </a:lnTo>
                  <a:lnTo>
                    <a:pt x="0" y="60626"/>
                  </a:lnTo>
                  <a:lnTo>
                    <a:pt x="513" y="67891"/>
                  </a:lnTo>
                  <a:lnTo>
                    <a:pt x="1798" y="75407"/>
                  </a:lnTo>
                  <a:lnTo>
                    <a:pt x="3854" y="82421"/>
                  </a:lnTo>
                  <a:lnTo>
                    <a:pt x="4882" y="85678"/>
                  </a:lnTo>
                  <a:lnTo>
                    <a:pt x="6423" y="88935"/>
                  </a:lnTo>
                  <a:lnTo>
                    <a:pt x="7708" y="91941"/>
                  </a:lnTo>
                  <a:lnTo>
                    <a:pt x="9764" y="94947"/>
                  </a:lnTo>
                  <a:lnTo>
                    <a:pt x="9764" y="94947"/>
                  </a:lnTo>
                  <a:lnTo>
                    <a:pt x="12077" y="98455"/>
                  </a:lnTo>
                  <a:lnTo>
                    <a:pt x="14903" y="101711"/>
                  </a:lnTo>
                  <a:lnTo>
                    <a:pt x="17730" y="104467"/>
                  </a:lnTo>
                  <a:lnTo>
                    <a:pt x="21070" y="106972"/>
                  </a:lnTo>
                  <a:lnTo>
                    <a:pt x="24411" y="109227"/>
                  </a:lnTo>
                  <a:lnTo>
                    <a:pt x="28008" y="111482"/>
                  </a:lnTo>
                  <a:lnTo>
                    <a:pt x="31605" y="112985"/>
                  </a:lnTo>
                  <a:lnTo>
                    <a:pt x="35460" y="114739"/>
                  </a:lnTo>
                  <a:lnTo>
                    <a:pt x="39314" y="115991"/>
                  </a:lnTo>
                  <a:lnTo>
                    <a:pt x="43169" y="117244"/>
                  </a:lnTo>
                  <a:lnTo>
                    <a:pt x="47537" y="118246"/>
                  </a:lnTo>
                  <a:lnTo>
                    <a:pt x="51648" y="118747"/>
                  </a:lnTo>
                  <a:lnTo>
                    <a:pt x="60385" y="119749"/>
                  </a:lnTo>
                  <a:lnTo>
                    <a:pt x="68865" y="120000"/>
                  </a:lnTo>
                  <a:lnTo>
                    <a:pt x="68865" y="120000"/>
                  </a:lnTo>
                  <a:lnTo>
                    <a:pt x="72719" y="120000"/>
                  </a:lnTo>
                  <a:lnTo>
                    <a:pt x="76573" y="119749"/>
                  </a:lnTo>
                  <a:lnTo>
                    <a:pt x="80428" y="118997"/>
                  </a:lnTo>
                  <a:lnTo>
                    <a:pt x="84539" y="118246"/>
                  </a:lnTo>
                  <a:lnTo>
                    <a:pt x="87623" y="117244"/>
                  </a:lnTo>
                  <a:lnTo>
                    <a:pt x="91220" y="115991"/>
                  </a:lnTo>
                  <a:lnTo>
                    <a:pt x="94561" y="114237"/>
                  </a:lnTo>
                  <a:lnTo>
                    <a:pt x="97387" y="112484"/>
                  </a:lnTo>
                  <a:lnTo>
                    <a:pt x="100471" y="110480"/>
                  </a:lnTo>
                  <a:lnTo>
                    <a:pt x="103297" y="108225"/>
                  </a:lnTo>
                  <a:lnTo>
                    <a:pt x="105610" y="105720"/>
                  </a:lnTo>
                  <a:lnTo>
                    <a:pt x="107922" y="102964"/>
                  </a:lnTo>
                  <a:lnTo>
                    <a:pt x="110235" y="99958"/>
                  </a:lnTo>
                  <a:lnTo>
                    <a:pt x="111777" y="96450"/>
                  </a:lnTo>
                  <a:lnTo>
                    <a:pt x="113576" y="92943"/>
                  </a:lnTo>
                  <a:lnTo>
                    <a:pt x="114860" y="89185"/>
                  </a:lnTo>
                  <a:lnTo>
                    <a:pt x="114860" y="89185"/>
                  </a:lnTo>
                  <a:lnTo>
                    <a:pt x="116145" y="85678"/>
                  </a:lnTo>
                  <a:lnTo>
                    <a:pt x="116659" y="81920"/>
                  </a:lnTo>
                  <a:lnTo>
                    <a:pt x="117944" y="74655"/>
                  </a:lnTo>
                  <a:lnTo>
                    <a:pt x="119229" y="59874"/>
                  </a:lnTo>
                  <a:lnTo>
                    <a:pt x="119229" y="59874"/>
                  </a:lnTo>
                  <a:lnTo>
                    <a:pt x="119743" y="54864"/>
                  </a:lnTo>
                  <a:lnTo>
                    <a:pt x="119999" y="49853"/>
                  </a:lnTo>
                  <a:lnTo>
                    <a:pt x="119743" y="44342"/>
                  </a:lnTo>
                  <a:lnTo>
                    <a:pt x="118972" y="39331"/>
                  </a:lnTo>
                  <a:lnTo>
                    <a:pt x="117944" y="34572"/>
                  </a:lnTo>
                  <a:lnTo>
                    <a:pt x="116402" y="29311"/>
                  </a:lnTo>
                  <a:lnTo>
                    <a:pt x="114346" y="25052"/>
                  </a:lnTo>
                  <a:lnTo>
                    <a:pt x="111777" y="20542"/>
                  </a:lnTo>
                  <a:lnTo>
                    <a:pt x="111777" y="20542"/>
                  </a:lnTo>
                  <a:close/>
                  <a:moveTo>
                    <a:pt x="113832" y="76910"/>
                  </a:moveTo>
                  <a:lnTo>
                    <a:pt x="113832" y="76910"/>
                  </a:lnTo>
                  <a:lnTo>
                    <a:pt x="112548" y="83674"/>
                  </a:lnTo>
                  <a:lnTo>
                    <a:pt x="111520" y="87181"/>
                  </a:lnTo>
                  <a:lnTo>
                    <a:pt x="110492" y="90438"/>
                  </a:lnTo>
                  <a:lnTo>
                    <a:pt x="109207" y="93945"/>
                  </a:lnTo>
                  <a:lnTo>
                    <a:pt x="107665" y="97202"/>
                  </a:lnTo>
                  <a:lnTo>
                    <a:pt x="105867" y="99958"/>
                  </a:lnTo>
                  <a:lnTo>
                    <a:pt x="103554" y="102964"/>
                  </a:lnTo>
                  <a:lnTo>
                    <a:pt x="103554" y="102964"/>
                  </a:lnTo>
                  <a:lnTo>
                    <a:pt x="100471" y="106471"/>
                  </a:lnTo>
                  <a:lnTo>
                    <a:pt x="96873" y="109227"/>
                  </a:lnTo>
                  <a:lnTo>
                    <a:pt x="93019" y="111482"/>
                  </a:lnTo>
                  <a:lnTo>
                    <a:pt x="88907" y="113486"/>
                  </a:lnTo>
                  <a:lnTo>
                    <a:pt x="84539" y="114739"/>
                  </a:lnTo>
                  <a:lnTo>
                    <a:pt x="79914" y="115490"/>
                  </a:lnTo>
                  <a:lnTo>
                    <a:pt x="75289" y="116242"/>
                  </a:lnTo>
                  <a:lnTo>
                    <a:pt x="70663" y="116492"/>
                  </a:lnTo>
                  <a:lnTo>
                    <a:pt x="70663" y="116492"/>
                  </a:lnTo>
                  <a:lnTo>
                    <a:pt x="66038" y="116492"/>
                  </a:lnTo>
                  <a:lnTo>
                    <a:pt x="61670" y="116242"/>
                  </a:lnTo>
                  <a:lnTo>
                    <a:pt x="57044" y="115991"/>
                  </a:lnTo>
                  <a:lnTo>
                    <a:pt x="52162" y="115240"/>
                  </a:lnTo>
                  <a:lnTo>
                    <a:pt x="47794" y="114739"/>
                  </a:lnTo>
                  <a:lnTo>
                    <a:pt x="43169" y="113486"/>
                  </a:lnTo>
                  <a:lnTo>
                    <a:pt x="39057" y="111983"/>
                  </a:lnTo>
                  <a:lnTo>
                    <a:pt x="34689" y="110480"/>
                  </a:lnTo>
                  <a:lnTo>
                    <a:pt x="30835" y="108726"/>
                  </a:lnTo>
                  <a:lnTo>
                    <a:pt x="26980" y="106471"/>
                  </a:lnTo>
                  <a:lnTo>
                    <a:pt x="23383" y="104217"/>
                  </a:lnTo>
                  <a:lnTo>
                    <a:pt x="19785" y="101210"/>
                  </a:lnTo>
                  <a:lnTo>
                    <a:pt x="16959" y="98204"/>
                  </a:lnTo>
                  <a:lnTo>
                    <a:pt x="13875" y="94697"/>
                  </a:lnTo>
                  <a:lnTo>
                    <a:pt x="11563" y="90688"/>
                  </a:lnTo>
                  <a:lnTo>
                    <a:pt x="9250" y="86680"/>
                  </a:lnTo>
                  <a:lnTo>
                    <a:pt x="9250" y="86680"/>
                  </a:lnTo>
                  <a:lnTo>
                    <a:pt x="6937" y="80918"/>
                  </a:lnTo>
                  <a:lnTo>
                    <a:pt x="5653" y="75156"/>
                  </a:lnTo>
                  <a:lnTo>
                    <a:pt x="4368" y="68893"/>
                  </a:lnTo>
                  <a:lnTo>
                    <a:pt x="3854" y="62129"/>
                  </a:lnTo>
                  <a:lnTo>
                    <a:pt x="3854" y="55365"/>
                  </a:lnTo>
                  <a:lnTo>
                    <a:pt x="4111" y="48851"/>
                  </a:lnTo>
                  <a:lnTo>
                    <a:pt x="5396" y="42338"/>
                  </a:lnTo>
                  <a:lnTo>
                    <a:pt x="6680" y="35824"/>
                  </a:lnTo>
                  <a:lnTo>
                    <a:pt x="8993" y="29812"/>
                  </a:lnTo>
                  <a:lnTo>
                    <a:pt x="12077" y="24050"/>
                  </a:lnTo>
                  <a:lnTo>
                    <a:pt x="13618" y="21544"/>
                  </a:lnTo>
                  <a:lnTo>
                    <a:pt x="15160" y="18789"/>
                  </a:lnTo>
                  <a:lnTo>
                    <a:pt x="17216" y="16283"/>
                  </a:lnTo>
                  <a:lnTo>
                    <a:pt x="19528" y="14029"/>
                  </a:lnTo>
                  <a:lnTo>
                    <a:pt x="21841" y="12275"/>
                  </a:lnTo>
                  <a:lnTo>
                    <a:pt x="24154" y="10271"/>
                  </a:lnTo>
                  <a:lnTo>
                    <a:pt x="26723" y="8768"/>
                  </a:lnTo>
                  <a:lnTo>
                    <a:pt x="29550" y="7014"/>
                  </a:lnTo>
                  <a:lnTo>
                    <a:pt x="32633" y="6263"/>
                  </a:lnTo>
                  <a:lnTo>
                    <a:pt x="35460" y="5260"/>
                  </a:lnTo>
                  <a:lnTo>
                    <a:pt x="39057" y="4258"/>
                  </a:lnTo>
                  <a:lnTo>
                    <a:pt x="42398" y="4008"/>
                  </a:lnTo>
                  <a:lnTo>
                    <a:pt x="42398" y="4008"/>
                  </a:lnTo>
                  <a:lnTo>
                    <a:pt x="50107" y="3507"/>
                  </a:lnTo>
                  <a:lnTo>
                    <a:pt x="58586" y="3507"/>
                  </a:lnTo>
                  <a:lnTo>
                    <a:pt x="67066" y="4008"/>
                  </a:lnTo>
                  <a:lnTo>
                    <a:pt x="75546" y="5010"/>
                  </a:lnTo>
                  <a:lnTo>
                    <a:pt x="79914" y="5511"/>
                  </a:lnTo>
                  <a:lnTo>
                    <a:pt x="83768" y="6513"/>
                  </a:lnTo>
                  <a:lnTo>
                    <a:pt x="87623" y="7766"/>
                  </a:lnTo>
                  <a:lnTo>
                    <a:pt x="91477" y="9269"/>
                  </a:lnTo>
                  <a:lnTo>
                    <a:pt x="95588" y="11022"/>
                  </a:lnTo>
                  <a:lnTo>
                    <a:pt x="98672" y="13277"/>
                  </a:lnTo>
                  <a:lnTo>
                    <a:pt x="102012" y="15281"/>
                  </a:lnTo>
                  <a:lnTo>
                    <a:pt x="105353" y="18037"/>
                  </a:lnTo>
                  <a:lnTo>
                    <a:pt x="105353" y="18037"/>
                  </a:lnTo>
                  <a:lnTo>
                    <a:pt x="107922" y="20793"/>
                  </a:lnTo>
                  <a:lnTo>
                    <a:pt x="109978" y="24050"/>
                  </a:lnTo>
                  <a:lnTo>
                    <a:pt x="111777" y="27056"/>
                  </a:lnTo>
                  <a:lnTo>
                    <a:pt x="113062" y="30563"/>
                  </a:lnTo>
                  <a:lnTo>
                    <a:pt x="114346" y="34572"/>
                  </a:lnTo>
                  <a:lnTo>
                    <a:pt x="115374" y="38329"/>
                  </a:lnTo>
                  <a:lnTo>
                    <a:pt x="115631" y="42087"/>
                  </a:lnTo>
                  <a:lnTo>
                    <a:pt x="116145" y="45845"/>
                  </a:lnTo>
                  <a:lnTo>
                    <a:pt x="116402" y="53862"/>
                  </a:lnTo>
                  <a:lnTo>
                    <a:pt x="115631" y="61878"/>
                  </a:lnTo>
                  <a:lnTo>
                    <a:pt x="114860" y="69394"/>
                  </a:lnTo>
                  <a:lnTo>
                    <a:pt x="113832" y="76910"/>
                  </a:lnTo>
                  <a:lnTo>
                    <a:pt x="113832" y="769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5140325" y="1685925"/>
              <a:ext cx="733425" cy="328613"/>
            </a:xfrm>
            <a:custGeom>
              <a:rect b="b" l="l" r="r" t="t"/>
              <a:pathLst>
                <a:path extrusionOk="0" h="120000" w="120000">
                  <a:moveTo>
                    <a:pt x="2077" y="110724"/>
                  </a:moveTo>
                  <a:lnTo>
                    <a:pt x="2077" y="110724"/>
                  </a:lnTo>
                  <a:lnTo>
                    <a:pt x="4415" y="102028"/>
                  </a:lnTo>
                  <a:lnTo>
                    <a:pt x="5714" y="99130"/>
                  </a:lnTo>
                  <a:lnTo>
                    <a:pt x="6753" y="97971"/>
                  </a:lnTo>
                  <a:lnTo>
                    <a:pt x="7532" y="96811"/>
                  </a:lnTo>
                  <a:lnTo>
                    <a:pt x="8571" y="96231"/>
                  </a:lnTo>
                  <a:lnTo>
                    <a:pt x="9090" y="96811"/>
                  </a:lnTo>
                  <a:lnTo>
                    <a:pt x="10129" y="97971"/>
                  </a:lnTo>
                  <a:lnTo>
                    <a:pt x="11688" y="101449"/>
                  </a:lnTo>
                  <a:lnTo>
                    <a:pt x="13766" y="106086"/>
                  </a:lnTo>
                  <a:lnTo>
                    <a:pt x="15844" y="111884"/>
                  </a:lnTo>
                  <a:lnTo>
                    <a:pt x="18441" y="117101"/>
                  </a:lnTo>
                  <a:lnTo>
                    <a:pt x="18441" y="117101"/>
                  </a:lnTo>
                  <a:lnTo>
                    <a:pt x="20000" y="113043"/>
                  </a:lnTo>
                  <a:lnTo>
                    <a:pt x="21558" y="108985"/>
                  </a:lnTo>
                  <a:lnTo>
                    <a:pt x="23896" y="100869"/>
                  </a:lnTo>
                  <a:lnTo>
                    <a:pt x="25194" y="96811"/>
                  </a:lnTo>
                  <a:lnTo>
                    <a:pt x="26493" y="93913"/>
                  </a:lnTo>
                  <a:lnTo>
                    <a:pt x="27792" y="91594"/>
                  </a:lnTo>
                  <a:lnTo>
                    <a:pt x="29610" y="90434"/>
                  </a:lnTo>
                  <a:lnTo>
                    <a:pt x="29610" y="90434"/>
                  </a:lnTo>
                  <a:lnTo>
                    <a:pt x="30909" y="97971"/>
                  </a:lnTo>
                  <a:lnTo>
                    <a:pt x="32467" y="104927"/>
                  </a:lnTo>
                  <a:lnTo>
                    <a:pt x="33506" y="107826"/>
                  </a:lnTo>
                  <a:lnTo>
                    <a:pt x="34805" y="110724"/>
                  </a:lnTo>
                  <a:lnTo>
                    <a:pt x="36103" y="113043"/>
                  </a:lnTo>
                  <a:lnTo>
                    <a:pt x="37922" y="114782"/>
                  </a:lnTo>
                  <a:lnTo>
                    <a:pt x="37922" y="114782"/>
                  </a:lnTo>
                  <a:lnTo>
                    <a:pt x="37922" y="110144"/>
                  </a:lnTo>
                  <a:lnTo>
                    <a:pt x="37922" y="106086"/>
                  </a:lnTo>
                  <a:lnTo>
                    <a:pt x="38441" y="102028"/>
                  </a:lnTo>
                  <a:lnTo>
                    <a:pt x="39220" y="98550"/>
                  </a:lnTo>
                  <a:lnTo>
                    <a:pt x="40519" y="94492"/>
                  </a:lnTo>
                  <a:lnTo>
                    <a:pt x="41818" y="92753"/>
                  </a:lnTo>
                  <a:lnTo>
                    <a:pt x="43376" y="90434"/>
                  </a:lnTo>
                  <a:lnTo>
                    <a:pt x="45194" y="89855"/>
                  </a:lnTo>
                  <a:lnTo>
                    <a:pt x="45194" y="89855"/>
                  </a:lnTo>
                  <a:lnTo>
                    <a:pt x="45714" y="95652"/>
                  </a:lnTo>
                  <a:lnTo>
                    <a:pt x="45974" y="100869"/>
                  </a:lnTo>
                  <a:lnTo>
                    <a:pt x="46753" y="104347"/>
                  </a:lnTo>
                  <a:lnTo>
                    <a:pt x="47792" y="107246"/>
                  </a:lnTo>
                  <a:lnTo>
                    <a:pt x="48311" y="109565"/>
                  </a:lnTo>
                  <a:lnTo>
                    <a:pt x="49350" y="110144"/>
                  </a:lnTo>
                  <a:lnTo>
                    <a:pt x="50649" y="110144"/>
                  </a:lnTo>
                  <a:lnTo>
                    <a:pt x="51688" y="110144"/>
                  </a:lnTo>
                  <a:lnTo>
                    <a:pt x="54285" y="107826"/>
                  </a:lnTo>
                  <a:lnTo>
                    <a:pt x="56883" y="104347"/>
                  </a:lnTo>
                  <a:lnTo>
                    <a:pt x="62857" y="96231"/>
                  </a:lnTo>
                  <a:lnTo>
                    <a:pt x="62857" y="96231"/>
                  </a:lnTo>
                  <a:lnTo>
                    <a:pt x="63116" y="100869"/>
                  </a:lnTo>
                  <a:lnTo>
                    <a:pt x="63636" y="104347"/>
                  </a:lnTo>
                  <a:lnTo>
                    <a:pt x="64155" y="107246"/>
                  </a:lnTo>
                  <a:lnTo>
                    <a:pt x="64935" y="109565"/>
                  </a:lnTo>
                  <a:lnTo>
                    <a:pt x="65454" y="110724"/>
                  </a:lnTo>
                  <a:lnTo>
                    <a:pt x="66233" y="111884"/>
                  </a:lnTo>
                  <a:lnTo>
                    <a:pt x="67272" y="111884"/>
                  </a:lnTo>
                  <a:lnTo>
                    <a:pt x="68051" y="111884"/>
                  </a:lnTo>
                  <a:lnTo>
                    <a:pt x="70129" y="109565"/>
                  </a:lnTo>
                  <a:lnTo>
                    <a:pt x="72207" y="106666"/>
                  </a:lnTo>
                  <a:lnTo>
                    <a:pt x="74025" y="102028"/>
                  </a:lnTo>
                  <a:lnTo>
                    <a:pt x="76103" y="96811"/>
                  </a:lnTo>
                  <a:lnTo>
                    <a:pt x="76103" y="96811"/>
                  </a:lnTo>
                  <a:lnTo>
                    <a:pt x="78441" y="107246"/>
                  </a:lnTo>
                  <a:lnTo>
                    <a:pt x="79480" y="110144"/>
                  </a:lnTo>
                  <a:lnTo>
                    <a:pt x="80000" y="111884"/>
                  </a:lnTo>
                  <a:lnTo>
                    <a:pt x="81038" y="113043"/>
                  </a:lnTo>
                  <a:lnTo>
                    <a:pt x="81818" y="113043"/>
                  </a:lnTo>
                  <a:lnTo>
                    <a:pt x="82337" y="112463"/>
                  </a:lnTo>
                  <a:lnTo>
                    <a:pt x="83116" y="111884"/>
                  </a:lnTo>
                  <a:lnTo>
                    <a:pt x="86233" y="103768"/>
                  </a:lnTo>
                  <a:lnTo>
                    <a:pt x="88571" y="98550"/>
                  </a:lnTo>
                  <a:lnTo>
                    <a:pt x="89870" y="96811"/>
                  </a:lnTo>
                  <a:lnTo>
                    <a:pt x="91688" y="94492"/>
                  </a:lnTo>
                  <a:lnTo>
                    <a:pt x="91688" y="94492"/>
                  </a:lnTo>
                  <a:lnTo>
                    <a:pt x="92207" y="101449"/>
                  </a:lnTo>
                  <a:lnTo>
                    <a:pt x="93506" y="107246"/>
                  </a:lnTo>
                  <a:lnTo>
                    <a:pt x="95324" y="112463"/>
                  </a:lnTo>
                  <a:lnTo>
                    <a:pt x="97402" y="117681"/>
                  </a:lnTo>
                  <a:lnTo>
                    <a:pt x="97402" y="117681"/>
                  </a:lnTo>
                  <a:lnTo>
                    <a:pt x="97922" y="115942"/>
                  </a:lnTo>
                  <a:lnTo>
                    <a:pt x="98441" y="113623"/>
                  </a:lnTo>
                  <a:lnTo>
                    <a:pt x="100519" y="109565"/>
                  </a:lnTo>
                  <a:lnTo>
                    <a:pt x="102597" y="106086"/>
                  </a:lnTo>
                  <a:lnTo>
                    <a:pt x="103896" y="102608"/>
                  </a:lnTo>
                  <a:lnTo>
                    <a:pt x="103896" y="102608"/>
                  </a:lnTo>
                  <a:lnTo>
                    <a:pt x="103896" y="104927"/>
                  </a:lnTo>
                  <a:lnTo>
                    <a:pt x="104155" y="106666"/>
                  </a:lnTo>
                  <a:lnTo>
                    <a:pt x="105454" y="110724"/>
                  </a:lnTo>
                  <a:lnTo>
                    <a:pt x="106493" y="114782"/>
                  </a:lnTo>
                  <a:lnTo>
                    <a:pt x="107532" y="118840"/>
                  </a:lnTo>
                  <a:lnTo>
                    <a:pt x="107532" y="118840"/>
                  </a:lnTo>
                  <a:lnTo>
                    <a:pt x="108051" y="115362"/>
                  </a:lnTo>
                  <a:lnTo>
                    <a:pt x="109090" y="112463"/>
                  </a:lnTo>
                  <a:lnTo>
                    <a:pt x="110649" y="107246"/>
                  </a:lnTo>
                  <a:lnTo>
                    <a:pt x="114805" y="100869"/>
                  </a:lnTo>
                  <a:lnTo>
                    <a:pt x="114805" y="100869"/>
                  </a:lnTo>
                  <a:lnTo>
                    <a:pt x="115064" y="102608"/>
                  </a:lnTo>
                  <a:lnTo>
                    <a:pt x="115584" y="104927"/>
                  </a:lnTo>
                  <a:lnTo>
                    <a:pt x="117402" y="110144"/>
                  </a:lnTo>
                  <a:lnTo>
                    <a:pt x="118961" y="114782"/>
                  </a:lnTo>
                  <a:lnTo>
                    <a:pt x="119999" y="120000"/>
                  </a:lnTo>
                  <a:lnTo>
                    <a:pt x="119999" y="120000"/>
                  </a:lnTo>
                  <a:lnTo>
                    <a:pt x="119999" y="103768"/>
                  </a:lnTo>
                  <a:lnTo>
                    <a:pt x="119220" y="88695"/>
                  </a:lnTo>
                  <a:lnTo>
                    <a:pt x="118441" y="74782"/>
                  </a:lnTo>
                  <a:lnTo>
                    <a:pt x="117662" y="68405"/>
                  </a:lnTo>
                  <a:lnTo>
                    <a:pt x="116623" y="62608"/>
                  </a:lnTo>
                  <a:lnTo>
                    <a:pt x="115324" y="55652"/>
                  </a:lnTo>
                  <a:lnTo>
                    <a:pt x="114025" y="49855"/>
                  </a:lnTo>
                  <a:lnTo>
                    <a:pt x="111948" y="44637"/>
                  </a:lnTo>
                  <a:lnTo>
                    <a:pt x="110129" y="38840"/>
                  </a:lnTo>
                  <a:lnTo>
                    <a:pt x="107792" y="34202"/>
                  </a:lnTo>
                  <a:lnTo>
                    <a:pt x="105194" y="28985"/>
                  </a:lnTo>
                  <a:lnTo>
                    <a:pt x="102077" y="24927"/>
                  </a:lnTo>
                  <a:lnTo>
                    <a:pt x="98961" y="20289"/>
                  </a:lnTo>
                  <a:lnTo>
                    <a:pt x="98961" y="20289"/>
                  </a:lnTo>
                  <a:lnTo>
                    <a:pt x="94285" y="15072"/>
                  </a:lnTo>
                  <a:lnTo>
                    <a:pt x="89350" y="11594"/>
                  </a:lnTo>
                  <a:lnTo>
                    <a:pt x="84415" y="8695"/>
                  </a:lnTo>
                  <a:lnTo>
                    <a:pt x="79480" y="5797"/>
                  </a:lnTo>
                  <a:lnTo>
                    <a:pt x="74025" y="4057"/>
                  </a:lnTo>
                  <a:lnTo>
                    <a:pt x="69090" y="2898"/>
                  </a:lnTo>
                  <a:lnTo>
                    <a:pt x="58961" y="579"/>
                  </a:lnTo>
                  <a:lnTo>
                    <a:pt x="58961" y="579"/>
                  </a:lnTo>
                  <a:lnTo>
                    <a:pt x="54285" y="0"/>
                  </a:lnTo>
                  <a:lnTo>
                    <a:pt x="49350" y="0"/>
                  </a:lnTo>
                  <a:lnTo>
                    <a:pt x="44675" y="0"/>
                  </a:lnTo>
                  <a:lnTo>
                    <a:pt x="40519" y="1159"/>
                  </a:lnTo>
                  <a:lnTo>
                    <a:pt x="36103" y="2898"/>
                  </a:lnTo>
                  <a:lnTo>
                    <a:pt x="31948" y="5797"/>
                  </a:lnTo>
                  <a:lnTo>
                    <a:pt x="27532" y="8695"/>
                  </a:lnTo>
                  <a:lnTo>
                    <a:pt x="23376" y="13333"/>
                  </a:lnTo>
                  <a:lnTo>
                    <a:pt x="23376" y="13333"/>
                  </a:lnTo>
                  <a:lnTo>
                    <a:pt x="21298" y="16231"/>
                  </a:lnTo>
                  <a:lnTo>
                    <a:pt x="19220" y="19710"/>
                  </a:lnTo>
                  <a:lnTo>
                    <a:pt x="17142" y="24347"/>
                  </a:lnTo>
                  <a:lnTo>
                    <a:pt x="15064" y="30144"/>
                  </a:lnTo>
                  <a:lnTo>
                    <a:pt x="10389" y="42318"/>
                  </a:lnTo>
                  <a:lnTo>
                    <a:pt x="6493" y="57391"/>
                  </a:lnTo>
                  <a:lnTo>
                    <a:pt x="4935" y="65507"/>
                  </a:lnTo>
                  <a:lnTo>
                    <a:pt x="3116" y="72463"/>
                  </a:lnTo>
                  <a:lnTo>
                    <a:pt x="1818" y="80579"/>
                  </a:lnTo>
                  <a:lnTo>
                    <a:pt x="779" y="88115"/>
                  </a:lnTo>
                  <a:lnTo>
                    <a:pt x="259" y="95652"/>
                  </a:lnTo>
                  <a:lnTo>
                    <a:pt x="0" y="102608"/>
                  </a:lnTo>
                  <a:lnTo>
                    <a:pt x="259" y="109565"/>
                  </a:lnTo>
                  <a:lnTo>
                    <a:pt x="519" y="115362"/>
                  </a:lnTo>
                  <a:lnTo>
                    <a:pt x="519" y="115362"/>
                  </a:lnTo>
                  <a:lnTo>
                    <a:pt x="2077" y="110724"/>
                  </a:lnTo>
                  <a:lnTo>
                    <a:pt x="2077" y="110724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5127625" y="1673225"/>
              <a:ext cx="757238" cy="350838"/>
            </a:xfrm>
            <a:custGeom>
              <a:rect b="b" l="l" r="r" t="t"/>
              <a:pathLst>
                <a:path extrusionOk="0" h="120000" w="120000">
                  <a:moveTo>
                    <a:pt x="107421" y="32579"/>
                  </a:moveTo>
                  <a:lnTo>
                    <a:pt x="107421" y="32579"/>
                  </a:lnTo>
                  <a:lnTo>
                    <a:pt x="104905" y="27692"/>
                  </a:lnTo>
                  <a:lnTo>
                    <a:pt x="101886" y="23348"/>
                  </a:lnTo>
                  <a:lnTo>
                    <a:pt x="98616" y="19547"/>
                  </a:lnTo>
                  <a:lnTo>
                    <a:pt x="95597" y="15746"/>
                  </a:lnTo>
                  <a:lnTo>
                    <a:pt x="92327" y="13031"/>
                  </a:lnTo>
                  <a:lnTo>
                    <a:pt x="88805" y="10316"/>
                  </a:lnTo>
                  <a:lnTo>
                    <a:pt x="81761" y="7058"/>
                  </a:lnTo>
                  <a:lnTo>
                    <a:pt x="74465" y="4343"/>
                  </a:lnTo>
                  <a:lnTo>
                    <a:pt x="67421" y="2171"/>
                  </a:lnTo>
                  <a:lnTo>
                    <a:pt x="60125" y="542"/>
                  </a:lnTo>
                  <a:lnTo>
                    <a:pt x="53333" y="0"/>
                  </a:lnTo>
                  <a:lnTo>
                    <a:pt x="53333" y="0"/>
                  </a:lnTo>
                  <a:lnTo>
                    <a:pt x="47547" y="0"/>
                  </a:lnTo>
                  <a:lnTo>
                    <a:pt x="42264" y="1628"/>
                  </a:lnTo>
                  <a:lnTo>
                    <a:pt x="36729" y="3257"/>
                  </a:lnTo>
                  <a:lnTo>
                    <a:pt x="31698" y="5972"/>
                  </a:lnTo>
                  <a:lnTo>
                    <a:pt x="26415" y="10859"/>
                  </a:lnTo>
                  <a:lnTo>
                    <a:pt x="22138" y="16832"/>
                  </a:lnTo>
                  <a:lnTo>
                    <a:pt x="19874" y="20090"/>
                  </a:lnTo>
                  <a:lnTo>
                    <a:pt x="17861" y="23891"/>
                  </a:lnTo>
                  <a:lnTo>
                    <a:pt x="15597" y="28235"/>
                  </a:lnTo>
                  <a:lnTo>
                    <a:pt x="14088" y="33122"/>
                  </a:lnTo>
                  <a:lnTo>
                    <a:pt x="14088" y="33122"/>
                  </a:lnTo>
                  <a:lnTo>
                    <a:pt x="11069" y="40723"/>
                  </a:lnTo>
                  <a:lnTo>
                    <a:pt x="8301" y="49411"/>
                  </a:lnTo>
                  <a:lnTo>
                    <a:pt x="5786" y="60271"/>
                  </a:lnTo>
                  <a:lnTo>
                    <a:pt x="3270" y="70588"/>
                  </a:lnTo>
                  <a:lnTo>
                    <a:pt x="1509" y="80904"/>
                  </a:lnTo>
                  <a:lnTo>
                    <a:pt x="251" y="91764"/>
                  </a:lnTo>
                  <a:lnTo>
                    <a:pt x="251" y="97194"/>
                  </a:lnTo>
                  <a:lnTo>
                    <a:pt x="0" y="102624"/>
                  </a:lnTo>
                  <a:lnTo>
                    <a:pt x="251" y="107511"/>
                  </a:lnTo>
                  <a:lnTo>
                    <a:pt x="1006" y="112941"/>
                  </a:lnTo>
                  <a:lnTo>
                    <a:pt x="1006" y="112941"/>
                  </a:lnTo>
                  <a:lnTo>
                    <a:pt x="1257" y="115113"/>
                  </a:lnTo>
                  <a:lnTo>
                    <a:pt x="2264" y="115656"/>
                  </a:lnTo>
                  <a:lnTo>
                    <a:pt x="3270" y="115656"/>
                  </a:lnTo>
                  <a:lnTo>
                    <a:pt x="4025" y="114570"/>
                  </a:lnTo>
                  <a:lnTo>
                    <a:pt x="4025" y="114570"/>
                  </a:lnTo>
                  <a:lnTo>
                    <a:pt x="5534" y="110226"/>
                  </a:lnTo>
                  <a:lnTo>
                    <a:pt x="5534" y="110226"/>
                  </a:lnTo>
                  <a:lnTo>
                    <a:pt x="7044" y="104796"/>
                  </a:lnTo>
                  <a:lnTo>
                    <a:pt x="7547" y="102624"/>
                  </a:lnTo>
                  <a:lnTo>
                    <a:pt x="8553" y="101538"/>
                  </a:lnTo>
                  <a:lnTo>
                    <a:pt x="9559" y="99909"/>
                  </a:lnTo>
                  <a:lnTo>
                    <a:pt x="10566" y="99909"/>
                  </a:lnTo>
                  <a:lnTo>
                    <a:pt x="11572" y="101538"/>
                  </a:lnTo>
                  <a:lnTo>
                    <a:pt x="12830" y="103710"/>
                  </a:lnTo>
                  <a:lnTo>
                    <a:pt x="12830" y="103710"/>
                  </a:lnTo>
                  <a:lnTo>
                    <a:pt x="15597" y="110226"/>
                  </a:lnTo>
                  <a:lnTo>
                    <a:pt x="18867" y="116742"/>
                  </a:lnTo>
                  <a:lnTo>
                    <a:pt x="18867" y="116742"/>
                  </a:lnTo>
                  <a:lnTo>
                    <a:pt x="19119" y="117285"/>
                  </a:lnTo>
                  <a:lnTo>
                    <a:pt x="19874" y="117828"/>
                  </a:lnTo>
                  <a:lnTo>
                    <a:pt x="20377" y="117285"/>
                  </a:lnTo>
                  <a:lnTo>
                    <a:pt x="21132" y="116742"/>
                  </a:lnTo>
                  <a:lnTo>
                    <a:pt x="21132" y="116742"/>
                  </a:lnTo>
                  <a:lnTo>
                    <a:pt x="22893" y="110769"/>
                  </a:lnTo>
                  <a:lnTo>
                    <a:pt x="25157" y="104796"/>
                  </a:lnTo>
                  <a:lnTo>
                    <a:pt x="27421" y="99366"/>
                  </a:lnTo>
                  <a:lnTo>
                    <a:pt x="28427" y="96651"/>
                  </a:lnTo>
                  <a:lnTo>
                    <a:pt x="29685" y="94479"/>
                  </a:lnTo>
                  <a:lnTo>
                    <a:pt x="29685" y="94479"/>
                  </a:lnTo>
                  <a:lnTo>
                    <a:pt x="30943" y="100452"/>
                  </a:lnTo>
                  <a:lnTo>
                    <a:pt x="32955" y="106968"/>
                  </a:lnTo>
                  <a:lnTo>
                    <a:pt x="35220" y="111855"/>
                  </a:lnTo>
                  <a:lnTo>
                    <a:pt x="36477" y="114027"/>
                  </a:lnTo>
                  <a:lnTo>
                    <a:pt x="37987" y="115656"/>
                  </a:lnTo>
                  <a:lnTo>
                    <a:pt x="37987" y="115656"/>
                  </a:lnTo>
                  <a:lnTo>
                    <a:pt x="38993" y="115656"/>
                  </a:lnTo>
                  <a:lnTo>
                    <a:pt x="39496" y="115113"/>
                  </a:lnTo>
                  <a:lnTo>
                    <a:pt x="40251" y="112941"/>
                  </a:lnTo>
                  <a:lnTo>
                    <a:pt x="40503" y="111855"/>
                  </a:lnTo>
                  <a:lnTo>
                    <a:pt x="40503" y="111855"/>
                  </a:lnTo>
                  <a:lnTo>
                    <a:pt x="40503" y="105339"/>
                  </a:lnTo>
                  <a:lnTo>
                    <a:pt x="41257" y="100452"/>
                  </a:lnTo>
                  <a:lnTo>
                    <a:pt x="41509" y="98823"/>
                  </a:lnTo>
                  <a:lnTo>
                    <a:pt x="42515" y="96651"/>
                  </a:lnTo>
                  <a:lnTo>
                    <a:pt x="43018" y="94479"/>
                  </a:lnTo>
                  <a:lnTo>
                    <a:pt x="44276" y="92850"/>
                  </a:lnTo>
                  <a:lnTo>
                    <a:pt x="44276" y="92850"/>
                  </a:lnTo>
                  <a:lnTo>
                    <a:pt x="45031" y="99366"/>
                  </a:lnTo>
                  <a:lnTo>
                    <a:pt x="46037" y="104796"/>
                  </a:lnTo>
                  <a:lnTo>
                    <a:pt x="46540" y="106968"/>
                  </a:lnTo>
                  <a:lnTo>
                    <a:pt x="47547" y="109140"/>
                  </a:lnTo>
                  <a:lnTo>
                    <a:pt x="48805" y="110226"/>
                  </a:lnTo>
                  <a:lnTo>
                    <a:pt x="50062" y="111855"/>
                  </a:lnTo>
                  <a:lnTo>
                    <a:pt x="50062" y="111855"/>
                  </a:lnTo>
                  <a:lnTo>
                    <a:pt x="51823" y="111855"/>
                  </a:lnTo>
                  <a:lnTo>
                    <a:pt x="53081" y="111855"/>
                  </a:lnTo>
                  <a:lnTo>
                    <a:pt x="54591" y="110226"/>
                  </a:lnTo>
                  <a:lnTo>
                    <a:pt x="56100" y="109140"/>
                  </a:lnTo>
                  <a:lnTo>
                    <a:pt x="59119" y="104796"/>
                  </a:lnTo>
                  <a:lnTo>
                    <a:pt x="61635" y="100452"/>
                  </a:lnTo>
                  <a:lnTo>
                    <a:pt x="61635" y="100452"/>
                  </a:lnTo>
                  <a:lnTo>
                    <a:pt x="62389" y="105339"/>
                  </a:lnTo>
                  <a:lnTo>
                    <a:pt x="63144" y="109140"/>
                  </a:lnTo>
                  <a:lnTo>
                    <a:pt x="64150" y="110226"/>
                  </a:lnTo>
                  <a:lnTo>
                    <a:pt x="64905" y="111855"/>
                  </a:lnTo>
                  <a:lnTo>
                    <a:pt x="65911" y="112398"/>
                  </a:lnTo>
                  <a:lnTo>
                    <a:pt x="67169" y="112941"/>
                  </a:lnTo>
                  <a:lnTo>
                    <a:pt x="67169" y="112941"/>
                  </a:lnTo>
                  <a:lnTo>
                    <a:pt x="67924" y="112398"/>
                  </a:lnTo>
                  <a:lnTo>
                    <a:pt x="69433" y="111855"/>
                  </a:lnTo>
                  <a:lnTo>
                    <a:pt x="71446" y="109683"/>
                  </a:lnTo>
                  <a:lnTo>
                    <a:pt x="73459" y="106425"/>
                  </a:lnTo>
                  <a:lnTo>
                    <a:pt x="74968" y="102624"/>
                  </a:lnTo>
                  <a:lnTo>
                    <a:pt x="74968" y="102624"/>
                  </a:lnTo>
                  <a:lnTo>
                    <a:pt x="76226" y="106968"/>
                  </a:lnTo>
                  <a:lnTo>
                    <a:pt x="77735" y="110769"/>
                  </a:lnTo>
                  <a:lnTo>
                    <a:pt x="78490" y="112398"/>
                  </a:lnTo>
                  <a:lnTo>
                    <a:pt x="79496" y="114027"/>
                  </a:lnTo>
                  <a:lnTo>
                    <a:pt x="80503" y="114570"/>
                  </a:lnTo>
                  <a:lnTo>
                    <a:pt x="81509" y="114570"/>
                  </a:lnTo>
                  <a:lnTo>
                    <a:pt x="81509" y="114570"/>
                  </a:lnTo>
                  <a:lnTo>
                    <a:pt x="82515" y="114027"/>
                  </a:lnTo>
                  <a:lnTo>
                    <a:pt x="83773" y="112398"/>
                  </a:lnTo>
                  <a:lnTo>
                    <a:pt x="85534" y="108054"/>
                  </a:lnTo>
                  <a:lnTo>
                    <a:pt x="87547" y="103710"/>
                  </a:lnTo>
                  <a:lnTo>
                    <a:pt x="89811" y="99366"/>
                  </a:lnTo>
                  <a:lnTo>
                    <a:pt x="89811" y="99366"/>
                  </a:lnTo>
                  <a:lnTo>
                    <a:pt x="90817" y="104253"/>
                  </a:lnTo>
                  <a:lnTo>
                    <a:pt x="92075" y="109140"/>
                  </a:lnTo>
                  <a:lnTo>
                    <a:pt x="93333" y="112941"/>
                  </a:lnTo>
                  <a:lnTo>
                    <a:pt x="94842" y="117285"/>
                  </a:lnTo>
                  <a:lnTo>
                    <a:pt x="94842" y="117285"/>
                  </a:lnTo>
                  <a:lnTo>
                    <a:pt x="95597" y="117828"/>
                  </a:lnTo>
                  <a:lnTo>
                    <a:pt x="96352" y="118371"/>
                  </a:lnTo>
                  <a:lnTo>
                    <a:pt x="97106" y="118371"/>
                  </a:lnTo>
                  <a:lnTo>
                    <a:pt x="97861" y="117285"/>
                  </a:lnTo>
                  <a:lnTo>
                    <a:pt x="97861" y="117285"/>
                  </a:lnTo>
                  <a:lnTo>
                    <a:pt x="98616" y="114570"/>
                  </a:lnTo>
                  <a:lnTo>
                    <a:pt x="99622" y="112398"/>
                  </a:lnTo>
                  <a:lnTo>
                    <a:pt x="101886" y="107511"/>
                  </a:lnTo>
                  <a:lnTo>
                    <a:pt x="101886" y="107511"/>
                  </a:lnTo>
                  <a:lnTo>
                    <a:pt x="103144" y="112398"/>
                  </a:lnTo>
                  <a:lnTo>
                    <a:pt x="104402" y="117285"/>
                  </a:lnTo>
                  <a:lnTo>
                    <a:pt x="104402" y="117285"/>
                  </a:lnTo>
                  <a:lnTo>
                    <a:pt x="105157" y="118371"/>
                  </a:lnTo>
                  <a:lnTo>
                    <a:pt x="106163" y="119457"/>
                  </a:lnTo>
                  <a:lnTo>
                    <a:pt x="106918" y="118371"/>
                  </a:lnTo>
                  <a:lnTo>
                    <a:pt x="107672" y="117285"/>
                  </a:lnTo>
                  <a:lnTo>
                    <a:pt x="107672" y="117285"/>
                  </a:lnTo>
                  <a:lnTo>
                    <a:pt x="108679" y="112941"/>
                  </a:lnTo>
                  <a:lnTo>
                    <a:pt x="109937" y="110226"/>
                  </a:lnTo>
                  <a:lnTo>
                    <a:pt x="112452" y="104796"/>
                  </a:lnTo>
                  <a:lnTo>
                    <a:pt x="112452" y="104796"/>
                  </a:lnTo>
                  <a:lnTo>
                    <a:pt x="114716" y="110769"/>
                  </a:lnTo>
                  <a:lnTo>
                    <a:pt x="116729" y="117828"/>
                  </a:lnTo>
                  <a:lnTo>
                    <a:pt x="116729" y="117828"/>
                  </a:lnTo>
                  <a:lnTo>
                    <a:pt x="116981" y="119457"/>
                  </a:lnTo>
                  <a:lnTo>
                    <a:pt x="117484" y="120000"/>
                  </a:lnTo>
                  <a:lnTo>
                    <a:pt x="118238" y="120000"/>
                  </a:lnTo>
                  <a:lnTo>
                    <a:pt x="118490" y="120000"/>
                  </a:lnTo>
                  <a:lnTo>
                    <a:pt x="119245" y="119457"/>
                  </a:lnTo>
                  <a:lnTo>
                    <a:pt x="119496" y="118371"/>
                  </a:lnTo>
                  <a:lnTo>
                    <a:pt x="119748" y="117285"/>
                  </a:lnTo>
                  <a:lnTo>
                    <a:pt x="120000" y="115656"/>
                  </a:lnTo>
                  <a:lnTo>
                    <a:pt x="120000" y="115656"/>
                  </a:lnTo>
                  <a:lnTo>
                    <a:pt x="119748" y="104253"/>
                  </a:lnTo>
                  <a:lnTo>
                    <a:pt x="119496" y="92850"/>
                  </a:lnTo>
                  <a:lnTo>
                    <a:pt x="118742" y="81447"/>
                  </a:lnTo>
                  <a:lnTo>
                    <a:pt x="117987" y="71131"/>
                  </a:lnTo>
                  <a:lnTo>
                    <a:pt x="116226" y="60814"/>
                  </a:lnTo>
                  <a:lnTo>
                    <a:pt x="113962" y="50497"/>
                  </a:lnTo>
                  <a:lnTo>
                    <a:pt x="112704" y="46153"/>
                  </a:lnTo>
                  <a:lnTo>
                    <a:pt x="111194" y="41266"/>
                  </a:lnTo>
                  <a:lnTo>
                    <a:pt x="109182" y="36380"/>
                  </a:lnTo>
                  <a:lnTo>
                    <a:pt x="107421" y="32579"/>
                  </a:lnTo>
                  <a:lnTo>
                    <a:pt x="107421" y="32579"/>
                  </a:lnTo>
                  <a:close/>
                  <a:moveTo>
                    <a:pt x="114716" y="96651"/>
                  </a:moveTo>
                  <a:lnTo>
                    <a:pt x="114716" y="96651"/>
                  </a:lnTo>
                  <a:lnTo>
                    <a:pt x="114465" y="95022"/>
                  </a:lnTo>
                  <a:lnTo>
                    <a:pt x="113459" y="94479"/>
                  </a:lnTo>
                  <a:lnTo>
                    <a:pt x="112704" y="94479"/>
                  </a:lnTo>
                  <a:lnTo>
                    <a:pt x="112201" y="95022"/>
                  </a:lnTo>
                  <a:lnTo>
                    <a:pt x="112201" y="95022"/>
                  </a:lnTo>
                  <a:lnTo>
                    <a:pt x="108930" y="101538"/>
                  </a:lnTo>
                  <a:lnTo>
                    <a:pt x="107421" y="104253"/>
                  </a:lnTo>
                  <a:lnTo>
                    <a:pt x="106163" y="107511"/>
                  </a:lnTo>
                  <a:lnTo>
                    <a:pt x="106163" y="107511"/>
                  </a:lnTo>
                  <a:lnTo>
                    <a:pt x="105157" y="104253"/>
                  </a:lnTo>
                  <a:lnTo>
                    <a:pt x="104402" y="99909"/>
                  </a:lnTo>
                  <a:lnTo>
                    <a:pt x="104402" y="99909"/>
                  </a:lnTo>
                  <a:lnTo>
                    <a:pt x="103899" y="97737"/>
                  </a:lnTo>
                  <a:lnTo>
                    <a:pt x="103144" y="97194"/>
                  </a:lnTo>
                  <a:lnTo>
                    <a:pt x="101886" y="97194"/>
                  </a:lnTo>
                  <a:lnTo>
                    <a:pt x="101383" y="98823"/>
                  </a:lnTo>
                  <a:lnTo>
                    <a:pt x="101383" y="98823"/>
                  </a:lnTo>
                  <a:lnTo>
                    <a:pt x="99874" y="101538"/>
                  </a:lnTo>
                  <a:lnTo>
                    <a:pt x="98616" y="103710"/>
                  </a:lnTo>
                  <a:lnTo>
                    <a:pt x="96100" y="108054"/>
                  </a:lnTo>
                  <a:lnTo>
                    <a:pt x="96100" y="108054"/>
                  </a:lnTo>
                  <a:lnTo>
                    <a:pt x="95094" y="104796"/>
                  </a:lnTo>
                  <a:lnTo>
                    <a:pt x="93836" y="101538"/>
                  </a:lnTo>
                  <a:lnTo>
                    <a:pt x="93333" y="97194"/>
                  </a:lnTo>
                  <a:lnTo>
                    <a:pt x="92578" y="92307"/>
                  </a:lnTo>
                  <a:lnTo>
                    <a:pt x="92578" y="92307"/>
                  </a:lnTo>
                  <a:lnTo>
                    <a:pt x="92327" y="91221"/>
                  </a:lnTo>
                  <a:lnTo>
                    <a:pt x="91572" y="89592"/>
                  </a:lnTo>
                  <a:lnTo>
                    <a:pt x="90817" y="89592"/>
                  </a:lnTo>
                  <a:lnTo>
                    <a:pt x="90062" y="89592"/>
                  </a:lnTo>
                  <a:lnTo>
                    <a:pt x="90062" y="89592"/>
                  </a:lnTo>
                  <a:lnTo>
                    <a:pt x="88050" y="91764"/>
                  </a:lnTo>
                  <a:lnTo>
                    <a:pt x="86540" y="93936"/>
                  </a:lnTo>
                  <a:lnTo>
                    <a:pt x="85031" y="96651"/>
                  </a:lnTo>
                  <a:lnTo>
                    <a:pt x="83270" y="99909"/>
                  </a:lnTo>
                  <a:lnTo>
                    <a:pt x="83270" y="99909"/>
                  </a:lnTo>
                  <a:lnTo>
                    <a:pt x="82515" y="103710"/>
                  </a:lnTo>
                  <a:lnTo>
                    <a:pt x="81257" y="106425"/>
                  </a:lnTo>
                  <a:lnTo>
                    <a:pt x="81257" y="106425"/>
                  </a:lnTo>
                  <a:lnTo>
                    <a:pt x="80754" y="106425"/>
                  </a:lnTo>
                  <a:lnTo>
                    <a:pt x="80251" y="104796"/>
                  </a:lnTo>
                  <a:lnTo>
                    <a:pt x="79245" y="100452"/>
                  </a:lnTo>
                  <a:lnTo>
                    <a:pt x="77232" y="93936"/>
                  </a:lnTo>
                  <a:lnTo>
                    <a:pt x="77232" y="93936"/>
                  </a:lnTo>
                  <a:lnTo>
                    <a:pt x="76729" y="92307"/>
                  </a:lnTo>
                  <a:lnTo>
                    <a:pt x="75974" y="91764"/>
                  </a:lnTo>
                  <a:lnTo>
                    <a:pt x="74968" y="91764"/>
                  </a:lnTo>
                  <a:lnTo>
                    <a:pt x="74213" y="92850"/>
                  </a:lnTo>
                  <a:lnTo>
                    <a:pt x="74213" y="92850"/>
                  </a:lnTo>
                  <a:lnTo>
                    <a:pt x="71446" y="99366"/>
                  </a:lnTo>
                  <a:lnTo>
                    <a:pt x="69937" y="102081"/>
                  </a:lnTo>
                  <a:lnTo>
                    <a:pt x="68679" y="103710"/>
                  </a:lnTo>
                  <a:lnTo>
                    <a:pt x="67421" y="104253"/>
                  </a:lnTo>
                  <a:lnTo>
                    <a:pt x="66666" y="103710"/>
                  </a:lnTo>
                  <a:lnTo>
                    <a:pt x="66163" y="102624"/>
                  </a:lnTo>
                  <a:lnTo>
                    <a:pt x="65408" y="99366"/>
                  </a:lnTo>
                  <a:lnTo>
                    <a:pt x="64905" y="93936"/>
                  </a:lnTo>
                  <a:lnTo>
                    <a:pt x="64905" y="93936"/>
                  </a:lnTo>
                  <a:lnTo>
                    <a:pt x="64402" y="92307"/>
                  </a:lnTo>
                  <a:lnTo>
                    <a:pt x="63899" y="91221"/>
                  </a:lnTo>
                  <a:lnTo>
                    <a:pt x="62893" y="90135"/>
                  </a:lnTo>
                  <a:lnTo>
                    <a:pt x="62389" y="91221"/>
                  </a:lnTo>
                  <a:lnTo>
                    <a:pt x="62389" y="91221"/>
                  </a:lnTo>
                  <a:lnTo>
                    <a:pt x="55597" y="99909"/>
                  </a:lnTo>
                  <a:lnTo>
                    <a:pt x="55597" y="99909"/>
                  </a:lnTo>
                  <a:lnTo>
                    <a:pt x="53333" y="102624"/>
                  </a:lnTo>
                  <a:lnTo>
                    <a:pt x="52075" y="103710"/>
                  </a:lnTo>
                  <a:lnTo>
                    <a:pt x="50817" y="104253"/>
                  </a:lnTo>
                  <a:lnTo>
                    <a:pt x="50817" y="104253"/>
                  </a:lnTo>
                  <a:lnTo>
                    <a:pt x="49811" y="103710"/>
                  </a:lnTo>
                  <a:lnTo>
                    <a:pt x="49308" y="102081"/>
                  </a:lnTo>
                  <a:lnTo>
                    <a:pt x="48553" y="99366"/>
                  </a:lnTo>
                  <a:lnTo>
                    <a:pt x="48301" y="97194"/>
                  </a:lnTo>
                  <a:lnTo>
                    <a:pt x="47798" y="91764"/>
                  </a:lnTo>
                  <a:lnTo>
                    <a:pt x="47547" y="87420"/>
                  </a:lnTo>
                  <a:lnTo>
                    <a:pt x="47547" y="87420"/>
                  </a:lnTo>
                  <a:lnTo>
                    <a:pt x="47295" y="86334"/>
                  </a:lnTo>
                  <a:lnTo>
                    <a:pt x="47044" y="84705"/>
                  </a:lnTo>
                  <a:lnTo>
                    <a:pt x="46289" y="84162"/>
                  </a:lnTo>
                  <a:lnTo>
                    <a:pt x="45786" y="84162"/>
                  </a:lnTo>
                  <a:lnTo>
                    <a:pt x="45786" y="84162"/>
                  </a:lnTo>
                  <a:lnTo>
                    <a:pt x="43773" y="85791"/>
                  </a:lnTo>
                  <a:lnTo>
                    <a:pt x="42264" y="86877"/>
                  </a:lnTo>
                  <a:lnTo>
                    <a:pt x="40503" y="89049"/>
                  </a:lnTo>
                  <a:lnTo>
                    <a:pt x="39496" y="91764"/>
                  </a:lnTo>
                  <a:lnTo>
                    <a:pt x="38742" y="94479"/>
                  </a:lnTo>
                  <a:lnTo>
                    <a:pt x="37735" y="97737"/>
                  </a:lnTo>
                  <a:lnTo>
                    <a:pt x="37484" y="101538"/>
                  </a:lnTo>
                  <a:lnTo>
                    <a:pt x="36981" y="104796"/>
                  </a:lnTo>
                  <a:lnTo>
                    <a:pt x="36981" y="104796"/>
                  </a:lnTo>
                  <a:lnTo>
                    <a:pt x="35471" y="101538"/>
                  </a:lnTo>
                  <a:lnTo>
                    <a:pt x="34213" y="96651"/>
                  </a:lnTo>
                  <a:lnTo>
                    <a:pt x="33207" y="92307"/>
                  </a:lnTo>
                  <a:lnTo>
                    <a:pt x="32452" y="86877"/>
                  </a:lnTo>
                  <a:lnTo>
                    <a:pt x="32452" y="86877"/>
                  </a:lnTo>
                  <a:lnTo>
                    <a:pt x="31949" y="85791"/>
                  </a:lnTo>
                  <a:lnTo>
                    <a:pt x="31698" y="84705"/>
                  </a:lnTo>
                  <a:lnTo>
                    <a:pt x="30691" y="84705"/>
                  </a:lnTo>
                  <a:lnTo>
                    <a:pt x="29937" y="84705"/>
                  </a:lnTo>
                  <a:lnTo>
                    <a:pt x="29937" y="84705"/>
                  </a:lnTo>
                  <a:lnTo>
                    <a:pt x="28427" y="86877"/>
                  </a:lnTo>
                  <a:lnTo>
                    <a:pt x="26918" y="89049"/>
                  </a:lnTo>
                  <a:lnTo>
                    <a:pt x="25660" y="92307"/>
                  </a:lnTo>
                  <a:lnTo>
                    <a:pt x="24150" y="95022"/>
                  </a:lnTo>
                  <a:lnTo>
                    <a:pt x="22138" y="101538"/>
                  </a:lnTo>
                  <a:lnTo>
                    <a:pt x="19874" y="108054"/>
                  </a:lnTo>
                  <a:lnTo>
                    <a:pt x="19874" y="108054"/>
                  </a:lnTo>
                  <a:lnTo>
                    <a:pt x="15849" y="98823"/>
                  </a:lnTo>
                  <a:lnTo>
                    <a:pt x="13836" y="94479"/>
                  </a:lnTo>
                  <a:lnTo>
                    <a:pt x="12830" y="92307"/>
                  </a:lnTo>
                  <a:lnTo>
                    <a:pt x="11572" y="91221"/>
                  </a:lnTo>
                  <a:lnTo>
                    <a:pt x="11572" y="91221"/>
                  </a:lnTo>
                  <a:lnTo>
                    <a:pt x="10314" y="90135"/>
                  </a:lnTo>
                  <a:lnTo>
                    <a:pt x="9308" y="90135"/>
                  </a:lnTo>
                  <a:lnTo>
                    <a:pt x="8050" y="91764"/>
                  </a:lnTo>
                  <a:lnTo>
                    <a:pt x="7044" y="92850"/>
                  </a:lnTo>
                  <a:lnTo>
                    <a:pt x="5534" y="97194"/>
                  </a:lnTo>
                  <a:lnTo>
                    <a:pt x="3773" y="101538"/>
                  </a:lnTo>
                  <a:lnTo>
                    <a:pt x="3773" y="101538"/>
                  </a:lnTo>
                  <a:lnTo>
                    <a:pt x="4025" y="92850"/>
                  </a:lnTo>
                  <a:lnTo>
                    <a:pt x="4779" y="84705"/>
                  </a:lnTo>
                  <a:lnTo>
                    <a:pt x="6037" y="76561"/>
                  </a:lnTo>
                  <a:lnTo>
                    <a:pt x="7547" y="68416"/>
                  </a:lnTo>
                  <a:lnTo>
                    <a:pt x="9559" y="60814"/>
                  </a:lnTo>
                  <a:lnTo>
                    <a:pt x="11823" y="53212"/>
                  </a:lnTo>
                  <a:lnTo>
                    <a:pt x="15849" y="40180"/>
                  </a:lnTo>
                  <a:lnTo>
                    <a:pt x="15849" y="40180"/>
                  </a:lnTo>
                  <a:lnTo>
                    <a:pt x="17861" y="35294"/>
                  </a:lnTo>
                  <a:lnTo>
                    <a:pt x="19874" y="30950"/>
                  </a:lnTo>
                  <a:lnTo>
                    <a:pt x="21635" y="27149"/>
                  </a:lnTo>
                  <a:lnTo>
                    <a:pt x="23899" y="23348"/>
                  </a:lnTo>
                  <a:lnTo>
                    <a:pt x="26163" y="20633"/>
                  </a:lnTo>
                  <a:lnTo>
                    <a:pt x="28427" y="17918"/>
                  </a:lnTo>
                  <a:lnTo>
                    <a:pt x="33207" y="13574"/>
                  </a:lnTo>
                  <a:lnTo>
                    <a:pt x="38238" y="10316"/>
                  </a:lnTo>
                  <a:lnTo>
                    <a:pt x="43773" y="9230"/>
                  </a:lnTo>
                  <a:lnTo>
                    <a:pt x="49308" y="8144"/>
                  </a:lnTo>
                  <a:lnTo>
                    <a:pt x="54591" y="8144"/>
                  </a:lnTo>
                  <a:lnTo>
                    <a:pt x="54591" y="8144"/>
                  </a:lnTo>
                  <a:lnTo>
                    <a:pt x="61132" y="9230"/>
                  </a:lnTo>
                  <a:lnTo>
                    <a:pt x="67672" y="10316"/>
                  </a:lnTo>
                  <a:lnTo>
                    <a:pt x="74213" y="11945"/>
                  </a:lnTo>
                  <a:lnTo>
                    <a:pt x="80503" y="14660"/>
                  </a:lnTo>
                  <a:lnTo>
                    <a:pt x="86792" y="17918"/>
                  </a:lnTo>
                  <a:lnTo>
                    <a:pt x="93081" y="22805"/>
                  </a:lnTo>
                  <a:lnTo>
                    <a:pt x="95849" y="25520"/>
                  </a:lnTo>
                  <a:lnTo>
                    <a:pt x="98616" y="28778"/>
                  </a:lnTo>
                  <a:lnTo>
                    <a:pt x="101383" y="32579"/>
                  </a:lnTo>
                  <a:lnTo>
                    <a:pt x="104150" y="36380"/>
                  </a:lnTo>
                  <a:lnTo>
                    <a:pt x="104150" y="36380"/>
                  </a:lnTo>
                  <a:lnTo>
                    <a:pt x="107421" y="43438"/>
                  </a:lnTo>
                  <a:lnTo>
                    <a:pt x="109937" y="50497"/>
                  </a:lnTo>
                  <a:lnTo>
                    <a:pt x="111698" y="58099"/>
                  </a:lnTo>
                  <a:lnTo>
                    <a:pt x="113459" y="66787"/>
                  </a:lnTo>
                  <a:lnTo>
                    <a:pt x="114716" y="74932"/>
                  </a:lnTo>
                  <a:lnTo>
                    <a:pt x="115220" y="84162"/>
                  </a:lnTo>
                  <a:lnTo>
                    <a:pt x="115974" y="93936"/>
                  </a:lnTo>
                  <a:lnTo>
                    <a:pt x="116226" y="102624"/>
                  </a:lnTo>
                  <a:lnTo>
                    <a:pt x="116226" y="102624"/>
                  </a:lnTo>
                  <a:lnTo>
                    <a:pt x="115220" y="99909"/>
                  </a:lnTo>
                  <a:lnTo>
                    <a:pt x="114716" y="96651"/>
                  </a:lnTo>
                  <a:lnTo>
                    <a:pt x="114716" y="9665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4940300" y="1820863"/>
              <a:ext cx="201613" cy="344488"/>
            </a:xfrm>
            <a:custGeom>
              <a:rect b="b" l="l" r="r" t="t"/>
              <a:pathLst>
                <a:path extrusionOk="0" h="120000" w="120000">
                  <a:moveTo>
                    <a:pt x="120000" y="57511"/>
                  </a:moveTo>
                  <a:lnTo>
                    <a:pt x="120000" y="57511"/>
                  </a:lnTo>
                  <a:lnTo>
                    <a:pt x="110551" y="49216"/>
                  </a:lnTo>
                  <a:lnTo>
                    <a:pt x="100157" y="39815"/>
                  </a:lnTo>
                  <a:lnTo>
                    <a:pt x="88818" y="31520"/>
                  </a:lnTo>
                  <a:lnTo>
                    <a:pt x="75590" y="23778"/>
                  </a:lnTo>
                  <a:lnTo>
                    <a:pt x="61417" y="16036"/>
                  </a:lnTo>
                  <a:lnTo>
                    <a:pt x="45354" y="9953"/>
                  </a:lnTo>
                  <a:lnTo>
                    <a:pt x="30236" y="3870"/>
                  </a:lnTo>
                  <a:lnTo>
                    <a:pt x="11338" y="0"/>
                  </a:lnTo>
                  <a:lnTo>
                    <a:pt x="11338" y="0"/>
                  </a:lnTo>
                  <a:lnTo>
                    <a:pt x="17952" y="13824"/>
                  </a:lnTo>
                  <a:lnTo>
                    <a:pt x="19842" y="21013"/>
                  </a:lnTo>
                  <a:lnTo>
                    <a:pt x="21732" y="27096"/>
                  </a:lnTo>
                  <a:lnTo>
                    <a:pt x="19842" y="33732"/>
                  </a:lnTo>
                  <a:lnTo>
                    <a:pt x="18897" y="36497"/>
                  </a:lnTo>
                  <a:lnTo>
                    <a:pt x="17007" y="39262"/>
                  </a:lnTo>
                  <a:lnTo>
                    <a:pt x="14173" y="42027"/>
                  </a:lnTo>
                  <a:lnTo>
                    <a:pt x="10393" y="44239"/>
                  </a:lnTo>
                  <a:lnTo>
                    <a:pt x="5669" y="46451"/>
                  </a:lnTo>
                  <a:lnTo>
                    <a:pt x="0" y="48110"/>
                  </a:lnTo>
                  <a:lnTo>
                    <a:pt x="0" y="48110"/>
                  </a:lnTo>
                  <a:lnTo>
                    <a:pt x="0" y="49769"/>
                  </a:lnTo>
                  <a:lnTo>
                    <a:pt x="944" y="50875"/>
                  </a:lnTo>
                  <a:lnTo>
                    <a:pt x="4724" y="54193"/>
                  </a:lnTo>
                  <a:lnTo>
                    <a:pt x="10393" y="56958"/>
                  </a:lnTo>
                  <a:lnTo>
                    <a:pt x="17007" y="58617"/>
                  </a:lnTo>
                  <a:lnTo>
                    <a:pt x="30236" y="63594"/>
                  </a:lnTo>
                  <a:lnTo>
                    <a:pt x="35905" y="66359"/>
                  </a:lnTo>
                  <a:lnTo>
                    <a:pt x="39685" y="70230"/>
                  </a:lnTo>
                  <a:lnTo>
                    <a:pt x="39685" y="70230"/>
                  </a:lnTo>
                  <a:lnTo>
                    <a:pt x="32125" y="74101"/>
                  </a:lnTo>
                  <a:lnTo>
                    <a:pt x="22677" y="81290"/>
                  </a:lnTo>
                  <a:lnTo>
                    <a:pt x="14173" y="87373"/>
                  </a:lnTo>
                  <a:lnTo>
                    <a:pt x="6614" y="92350"/>
                  </a:lnTo>
                  <a:lnTo>
                    <a:pt x="6614" y="92350"/>
                  </a:lnTo>
                  <a:lnTo>
                    <a:pt x="9448" y="94009"/>
                  </a:lnTo>
                  <a:lnTo>
                    <a:pt x="13228" y="94562"/>
                  </a:lnTo>
                  <a:lnTo>
                    <a:pt x="22677" y="95115"/>
                  </a:lnTo>
                  <a:lnTo>
                    <a:pt x="31181" y="95115"/>
                  </a:lnTo>
                  <a:lnTo>
                    <a:pt x="34960" y="96221"/>
                  </a:lnTo>
                  <a:lnTo>
                    <a:pt x="37795" y="97327"/>
                  </a:lnTo>
                  <a:lnTo>
                    <a:pt x="37795" y="97327"/>
                  </a:lnTo>
                  <a:lnTo>
                    <a:pt x="36850" y="118341"/>
                  </a:lnTo>
                  <a:lnTo>
                    <a:pt x="36850" y="118341"/>
                  </a:lnTo>
                  <a:lnTo>
                    <a:pt x="45354" y="120000"/>
                  </a:lnTo>
                  <a:lnTo>
                    <a:pt x="53858" y="120000"/>
                  </a:lnTo>
                  <a:lnTo>
                    <a:pt x="61417" y="119447"/>
                  </a:lnTo>
                  <a:lnTo>
                    <a:pt x="68031" y="117788"/>
                  </a:lnTo>
                  <a:lnTo>
                    <a:pt x="74645" y="115576"/>
                  </a:lnTo>
                  <a:lnTo>
                    <a:pt x="80314" y="112811"/>
                  </a:lnTo>
                  <a:lnTo>
                    <a:pt x="85984" y="108940"/>
                  </a:lnTo>
                  <a:lnTo>
                    <a:pt x="92598" y="104516"/>
                  </a:lnTo>
                  <a:lnTo>
                    <a:pt x="97322" y="99539"/>
                  </a:lnTo>
                  <a:lnTo>
                    <a:pt x="100157" y="94562"/>
                  </a:lnTo>
                  <a:lnTo>
                    <a:pt x="108661" y="83502"/>
                  </a:lnTo>
                  <a:lnTo>
                    <a:pt x="115275" y="71336"/>
                  </a:lnTo>
                  <a:lnTo>
                    <a:pt x="119055" y="58617"/>
                  </a:lnTo>
                  <a:lnTo>
                    <a:pt x="120000" y="57511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4927600" y="1808163"/>
              <a:ext cx="225425" cy="366713"/>
            </a:xfrm>
            <a:custGeom>
              <a:rect b="b" l="l" r="r" t="t"/>
              <a:pathLst>
                <a:path extrusionOk="0" h="120000" w="120000">
                  <a:moveTo>
                    <a:pt x="119154" y="56623"/>
                  </a:moveTo>
                  <a:lnTo>
                    <a:pt x="119154" y="56623"/>
                  </a:lnTo>
                  <a:lnTo>
                    <a:pt x="110704" y="47792"/>
                  </a:lnTo>
                  <a:lnTo>
                    <a:pt x="99718" y="38961"/>
                  </a:lnTo>
                  <a:lnTo>
                    <a:pt x="89577" y="31168"/>
                  </a:lnTo>
                  <a:lnTo>
                    <a:pt x="77746" y="23376"/>
                  </a:lnTo>
                  <a:lnTo>
                    <a:pt x="64225" y="16623"/>
                  </a:lnTo>
                  <a:lnTo>
                    <a:pt x="50704" y="9870"/>
                  </a:lnTo>
                  <a:lnTo>
                    <a:pt x="35492" y="4675"/>
                  </a:lnTo>
                  <a:lnTo>
                    <a:pt x="20281" y="0"/>
                  </a:lnTo>
                  <a:lnTo>
                    <a:pt x="20281" y="0"/>
                  </a:lnTo>
                  <a:lnTo>
                    <a:pt x="16901" y="0"/>
                  </a:lnTo>
                  <a:lnTo>
                    <a:pt x="14366" y="519"/>
                  </a:lnTo>
                  <a:lnTo>
                    <a:pt x="11830" y="2077"/>
                  </a:lnTo>
                  <a:lnTo>
                    <a:pt x="11830" y="4155"/>
                  </a:lnTo>
                  <a:lnTo>
                    <a:pt x="11830" y="4155"/>
                  </a:lnTo>
                  <a:lnTo>
                    <a:pt x="16056" y="15064"/>
                  </a:lnTo>
                  <a:lnTo>
                    <a:pt x="18591" y="21298"/>
                  </a:lnTo>
                  <a:lnTo>
                    <a:pt x="19436" y="27012"/>
                  </a:lnTo>
                  <a:lnTo>
                    <a:pt x="18591" y="32207"/>
                  </a:lnTo>
                  <a:lnTo>
                    <a:pt x="16056" y="37922"/>
                  </a:lnTo>
                  <a:lnTo>
                    <a:pt x="15211" y="39480"/>
                  </a:lnTo>
                  <a:lnTo>
                    <a:pt x="11830" y="42077"/>
                  </a:lnTo>
                  <a:lnTo>
                    <a:pt x="8450" y="44155"/>
                  </a:lnTo>
                  <a:lnTo>
                    <a:pt x="4225" y="45714"/>
                  </a:lnTo>
                  <a:lnTo>
                    <a:pt x="4225" y="45714"/>
                  </a:lnTo>
                  <a:lnTo>
                    <a:pt x="845" y="47792"/>
                  </a:lnTo>
                  <a:lnTo>
                    <a:pt x="0" y="48311"/>
                  </a:lnTo>
                  <a:lnTo>
                    <a:pt x="0" y="49350"/>
                  </a:lnTo>
                  <a:lnTo>
                    <a:pt x="0" y="49350"/>
                  </a:lnTo>
                  <a:lnTo>
                    <a:pt x="2535" y="53506"/>
                  </a:lnTo>
                  <a:lnTo>
                    <a:pt x="5915" y="56103"/>
                  </a:lnTo>
                  <a:lnTo>
                    <a:pt x="10140" y="58701"/>
                  </a:lnTo>
                  <a:lnTo>
                    <a:pt x="14366" y="61298"/>
                  </a:lnTo>
                  <a:lnTo>
                    <a:pt x="24507" y="64935"/>
                  </a:lnTo>
                  <a:lnTo>
                    <a:pt x="30422" y="67532"/>
                  </a:lnTo>
                  <a:lnTo>
                    <a:pt x="34647" y="69090"/>
                  </a:lnTo>
                  <a:lnTo>
                    <a:pt x="34647" y="69090"/>
                  </a:lnTo>
                  <a:lnTo>
                    <a:pt x="21971" y="78441"/>
                  </a:lnTo>
                  <a:lnTo>
                    <a:pt x="8450" y="87792"/>
                  </a:lnTo>
                  <a:lnTo>
                    <a:pt x="8450" y="87792"/>
                  </a:lnTo>
                  <a:lnTo>
                    <a:pt x="7605" y="89350"/>
                  </a:lnTo>
                  <a:lnTo>
                    <a:pt x="6760" y="90909"/>
                  </a:lnTo>
                  <a:lnTo>
                    <a:pt x="6760" y="92467"/>
                  </a:lnTo>
                  <a:lnTo>
                    <a:pt x="8450" y="93506"/>
                  </a:lnTo>
                  <a:lnTo>
                    <a:pt x="8450" y="93506"/>
                  </a:lnTo>
                  <a:lnTo>
                    <a:pt x="14366" y="95064"/>
                  </a:lnTo>
                  <a:lnTo>
                    <a:pt x="22816" y="97142"/>
                  </a:lnTo>
                  <a:lnTo>
                    <a:pt x="31267" y="97662"/>
                  </a:lnTo>
                  <a:lnTo>
                    <a:pt x="33802" y="97662"/>
                  </a:lnTo>
                  <a:lnTo>
                    <a:pt x="34647" y="97142"/>
                  </a:lnTo>
                  <a:lnTo>
                    <a:pt x="34647" y="97142"/>
                  </a:lnTo>
                  <a:lnTo>
                    <a:pt x="33802" y="114805"/>
                  </a:lnTo>
                  <a:lnTo>
                    <a:pt x="33802" y="114805"/>
                  </a:lnTo>
                  <a:lnTo>
                    <a:pt x="34647" y="117402"/>
                  </a:lnTo>
                  <a:lnTo>
                    <a:pt x="35492" y="117922"/>
                  </a:lnTo>
                  <a:lnTo>
                    <a:pt x="38028" y="118961"/>
                  </a:lnTo>
                  <a:lnTo>
                    <a:pt x="38028" y="118961"/>
                  </a:lnTo>
                  <a:lnTo>
                    <a:pt x="45633" y="119999"/>
                  </a:lnTo>
                  <a:lnTo>
                    <a:pt x="52394" y="119999"/>
                  </a:lnTo>
                  <a:lnTo>
                    <a:pt x="59154" y="119999"/>
                  </a:lnTo>
                  <a:lnTo>
                    <a:pt x="65915" y="118961"/>
                  </a:lnTo>
                  <a:lnTo>
                    <a:pt x="71830" y="117402"/>
                  </a:lnTo>
                  <a:lnTo>
                    <a:pt x="78591" y="114805"/>
                  </a:lnTo>
                  <a:lnTo>
                    <a:pt x="83661" y="112207"/>
                  </a:lnTo>
                  <a:lnTo>
                    <a:pt x="89577" y="108051"/>
                  </a:lnTo>
                  <a:lnTo>
                    <a:pt x="89577" y="108051"/>
                  </a:lnTo>
                  <a:lnTo>
                    <a:pt x="95492" y="102857"/>
                  </a:lnTo>
                  <a:lnTo>
                    <a:pt x="101408" y="97142"/>
                  </a:lnTo>
                  <a:lnTo>
                    <a:pt x="105633" y="90909"/>
                  </a:lnTo>
                  <a:lnTo>
                    <a:pt x="108169" y="85194"/>
                  </a:lnTo>
                  <a:lnTo>
                    <a:pt x="114084" y="72727"/>
                  </a:lnTo>
                  <a:lnTo>
                    <a:pt x="119154" y="60259"/>
                  </a:lnTo>
                  <a:lnTo>
                    <a:pt x="119154" y="60259"/>
                  </a:lnTo>
                  <a:lnTo>
                    <a:pt x="120000" y="58701"/>
                  </a:lnTo>
                  <a:lnTo>
                    <a:pt x="119154" y="56623"/>
                  </a:lnTo>
                  <a:lnTo>
                    <a:pt x="119154" y="56623"/>
                  </a:lnTo>
                  <a:close/>
                  <a:moveTo>
                    <a:pt x="46478" y="112207"/>
                  </a:moveTo>
                  <a:lnTo>
                    <a:pt x="46478" y="112207"/>
                  </a:lnTo>
                  <a:lnTo>
                    <a:pt x="47323" y="103376"/>
                  </a:lnTo>
                  <a:lnTo>
                    <a:pt x="47323" y="99740"/>
                  </a:lnTo>
                  <a:lnTo>
                    <a:pt x="46478" y="95584"/>
                  </a:lnTo>
                  <a:lnTo>
                    <a:pt x="46478" y="95584"/>
                  </a:lnTo>
                  <a:lnTo>
                    <a:pt x="46478" y="93506"/>
                  </a:lnTo>
                  <a:lnTo>
                    <a:pt x="43943" y="92467"/>
                  </a:lnTo>
                  <a:lnTo>
                    <a:pt x="40563" y="90909"/>
                  </a:lnTo>
                  <a:lnTo>
                    <a:pt x="38028" y="90389"/>
                  </a:lnTo>
                  <a:lnTo>
                    <a:pt x="30422" y="89870"/>
                  </a:lnTo>
                  <a:lnTo>
                    <a:pt x="23661" y="89350"/>
                  </a:lnTo>
                  <a:lnTo>
                    <a:pt x="23661" y="89350"/>
                  </a:lnTo>
                  <a:lnTo>
                    <a:pt x="34647" y="80519"/>
                  </a:lnTo>
                  <a:lnTo>
                    <a:pt x="46478" y="72727"/>
                  </a:lnTo>
                  <a:lnTo>
                    <a:pt x="46478" y="72727"/>
                  </a:lnTo>
                  <a:lnTo>
                    <a:pt x="47323" y="71168"/>
                  </a:lnTo>
                  <a:lnTo>
                    <a:pt x="48169" y="70129"/>
                  </a:lnTo>
                  <a:lnTo>
                    <a:pt x="48169" y="68571"/>
                  </a:lnTo>
                  <a:lnTo>
                    <a:pt x="47323" y="67532"/>
                  </a:lnTo>
                  <a:lnTo>
                    <a:pt x="47323" y="67532"/>
                  </a:lnTo>
                  <a:lnTo>
                    <a:pt x="43943" y="65454"/>
                  </a:lnTo>
                  <a:lnTo>
                    <a:pt x="39718" y="62857"/>
                  </a:lnTo>
                  <a:lnTo>
                    <a:pt x="30422" y="59220"/>
                  </a:lnTo>
                  <a:lnTo>
                    <a:pt x="20281" y="55584"/>
                  </a:lnTo>
                  <a:lnTo>
                    <a:pt x="16056" y="52987"/>
                  </a:lnTo>
                  <a:lnTo>
                    <a:pt x="14366" y="50909"/>
                  </a:lnTo>
                  <a:lnTo>
                    <a:pt x="14366" y="50909"/>
                  </a:lnTo>
                  <a:lnTo>
                    <a:pt x="20281" y="46753"/>
                  </a:lnTo>
                  <a:lnTo>
                    <a:pt x="26197" y="42077"/>
                  </a:lnTo>
                  <a:lnTo>
                    <a:pt x="28732" y="37922"/>
                  </a:lnTo>
                  <a:lnTo>
                    <a:pt x="30422" y="32207"/>
                  </a:lnTo>
                  <a:lnTo>
                    <a:pt x="31267" y="27012"/>
                  </a:lnTo>
                  <a:lnTo>
                    <a:pt x="30422" y="21818"/>
                  </a:lnTo>
                  <a:lnTo>
                    <a:pt x="26197" y="9870"/>
                  </a:lnTo>
                  <a:lnTo>
                    <a:pt x="26197" y="9870"/>
                  </a:lnTo>
                  <a:lnTo>
                    <a:pt x="38873" y="14545"/>
                  </a:lnTo>
                  <a:lnTo>
                    <a:pt x="50704" y="19220"/>
                  </a:lnTo>
                  <a:lnTo>
                    <a:pt x="62535" y="24415"/>
                  </a:lnTo>
                  <a:lnTo>
                    <a:pt x="71830" y="30649"/>
                  </a:lnTo>
                  <a:lnTo>
                    <a:pt x="82816" y="36883"/>
                  </a:lnTo>
                  <a:lnTo>
                    <a:pt x="91267" y="43636"/>
                  </a:lnTo>
                  <a:lnTo>
                    <a:pt x="99718" y="50909"/>
                  </a:lnTo>
                  <a:lnTo>
                    <a:pt x="107323" y="58701"/>
                  </a:lnTo>
                  <a:lnTo>
                    <a:pt x="107323" y="58701"/>
                  </a:lnTo>
                  <a:lnTo>
                    <a:pt x="99718" y="75844"/>
                  </a:lnTo>
                  <a:lnTo>
                    <a:pt x="95492" y="85194"/>
                  </a:lnTo>
                  <a:lnTo>
                    <a:pt x="89577" y="94545"/>
                  </a:lnTo>
                  <a:lnTo>
                    <a:pt x="86197" y="99220"/>
                  </a:lnTo>
                  <a:lnTo>
                    <a:pt x="81971" y="102857"/>
                  </a:lnTo>
                  <a:lnTo>
                    <a:pt x="77746" y="106493"/>
                  </a:lnTo>
                  <a:lnTo>
                    <a:pt x="71830" y="109090"/>
                  </a:lnTo>
                  <a:lnTo>
                    <a:pt x="66760" y="111688"/>
                  </a:lnTo>
                  <a:lnTo>
                    <a:pt x="60000" y="112727"/>
                  </a:lnTo>
                  <a:lnTo>
                    <a:pt x="54084" y="112727"/>
                  </a:lnTo>
                  <a:lnTo>
                    <a:pt x="46478" y="112207"/>
                  </a:lnTo>
                  <a:lnTo>
                    <a:pt x="46478" y="1122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5881688" y="1858963"/>
              <a:ext cx="203200" cy="339725"/>
            </a:xfrm>
            <a:custGeom>
              <a:rect b="b" l="l" r="r" t="t"/>
              <a:pathLst>
                <a:path extrusionOk="0" h="120000" w="120000">
                  <a:moveTo>
                    <a:pt x="0" y="53831"/>
                  </a:moveTo>
                  <a:lnTo>
                    <a:pt x="0" y="53831"/>
                  </a:lnTo>
                  <a:lnTo>
                    <a:pt x="9375" y="45420"/>
                  </a:lnTo>
                  <a:lnTo>
                    <a:pt x="21562" y="37570"/>
                  </a:lnTo>
                  <a:lnTo>
                    <a:pt x="34687" y="29158"/>
                  </a:lnTo>
                  <a:lnTo>
                    <a:pt x="47812" y="21869"/>
                  </a:lnTo>
                  <a:lnTo>
                    <a:pt x="62812" y="15140"/>
                  </a:lnTo>
                  <a:lnTo>
                    <a:pt x="78750" y="8971"/>
                  </a:lnTo>
                  <a:lnTo>
                    <a:pt x="95625" y="3925"/>
                  </a:lnTo>
                  <a:lnTo>
                    <a:pt x="113437" y="0"/>
                  </a:lnTo>
                  <a:lnTo>
                    <a:pt x="113437" y="0"/>
                  </a:lnTo>
                  <a:lnTo>
                    <a:pt x="105937" y="14018"/>
                  </a:lnTo>
                  <a:lnTo>
                    <a:pt x="103125" y="21308"/>
                  </a:lnTo>
                  <a:lnTo>
                    <a:pt x="101250" y="27476"/>
                  </a:lnTo>
                  <a:lnTo>
                    <a:pt x="101250" y="34205"/>
                  </a:lnTo>
                  <a:lnTo>
                    <a:pt x="102187" y="37570"/>
                  </a:lnTo>
                  <a:lnTo>
                    <a:pt x="105000" y="40373"/>
                  </a:lnTo>
                  <a:lnTo>
                    <a:pt x="106875" y="42616"/>
                  </a:lnTo>
                  <a:lnTo>
                    <a:pt x="110625" y="45420"/>
                  </a:lnTo>
                  <a:lnTo>
                    <a:pt x="114375" y="47663"/>
                  </a:lnTo>
                  <a:lnTo>
                    <a:pt x="120000" y="49906"/>
                  </a:lnTo>
                  <a:lnTo>
                    <a:pt x="120000" y="49906"/>
                  </a:lnTo>
                  <a:lnTo>
                    <a:pt x="119062" y="51028"/>
                  </a:lnTo>
                  <a:lnTo>
                    <a:pt x="118125" y="52710"/>
                  </a:lnTo>
                  <a:lnTo>
                    <a:pt x="114375" y="55514"/>
                  </a:lnTo>
                  <a:lnTo>
                    <a:pt x="108750" y="57757"/>
                  </a:lnTo>
                  <a:lnTo>
                    <a:pt x="101250" y="60000"/>
                  </a:lnTo>
                  <a:lnTo>
                    <a:pt x="88125" y="63925"/>
                  </a:lnTo>
                  <a:lnTo>
                    <a:pt x="82500" y="66728"/>
                  </a:lnTo>
                  <a:lnTo>
                    <a:pt x="77812" y="70654"/>
                  </a:lnTo>
                  <a:lnTo>
                    <a:pt x="77812" y="70654"/>
                  </a:lnTo>
                  <a:lnTo>
                    <a:pt x="84375" y="75140"/>
                  </a:lnTo>
                  <a:lnTo>
                    <a:pt x="92812" y="82429"/>
                  </a:lnTo>
                  <a:lnTo>
                    <a:pt x="101250" y="89158"/>
                  </a:lnTo>
                  <a:lnTo>
                    <a:pt x="106875" y="94766"/>
                  </a:lnTo>
                  <a:lnTo>
                    <a:pt x="106875" y="94766"/>
                  </a:lnTo>
                  <a:lnTo>
                    <a:pt x="105000" y="95327"/>
                  </a:lnTo>
                  <a:lnTo>
                    <a:pt x="100312" y="95887"/>
                  </a:lnTo>
                  <a:lnTo>
                    <a:pt x="91875" y="95887"/>
                  </a:lnTo>
                  <a:lnTo>
                    <a:pt x="83437" y="97009"/>
                  </a:lnTo>
                  <a:lnTo>
                    <a:pt x="79687" y="97009"/>
                  </a:lnTo>
                  <a:lnTo>
                    <a:pt x="75937" y="98130"/>
                  </a:lnTo>
                  <a:lnTo>
                    <a:pt x="75937" y="98130"/>
                  </a:lnTo>
                  <a:lnTo>
                    <a:pt x="75000" y="119439"/>
                  </a:lnTo>
                  <a:lnTo>
                    <a:pt x="75000" y="119439"/>
                  </a:lnTo>
                  <a:lnTo>
                    <a:pt x="66562" y="120000"/>
                  </a:lnTo>
                  <a:lnTo>
                    <a:pt x="58125" y="120000"/>
                  </a:lnTo>
                  <a:lnTo>
                    <a:pt x="51562" y="119439"/>
                  </a:lnTo>
                  <a:lnTo>
                    <a:pt x="44062" y="117196"/>
                  </a:lnTo>
                  <a:lnTo>
                    <a:pt x="38437" y="115514"/>
                  </a:lnTo>
                  <a:lnTo>
                    <a:pt x="31875" y="111588"/>
                  </a:lnTo>
                  <a:lnTo>
                    <a:pt x="26250" y="107663"/>
                  </a:lnTo>
                  <a:lnTo>
                    <a:pt x="21562" y="103177"/>
                  </a:lnTo>
                  <a:lnTo>
                    <a:pt x="17812" y="98130"/>
                  </a:lnTo>
                  <a:lnTo>
                    <a:pt x="14062" y="92523"/>
                  </a:lnTo>
                  <a:lnTo>
                    <a:pt x="8437" y="81308"/>
                  </a:lnTo>
                  <a:lnTo>
                    <a:pt x="3750" y="68411"/>
                  </a:lnTo>
                  <a:lnTo>
                    <a:pt x="0" y="56074"/>
                  </a:lnTo>
                  <a:lnTo>
                    <a:pt x="0" y="53831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5868988" y="1849438"/>
              <a:ext cx="227013" cy="360363"/>
            </a:xfrm>
            <a:custGeom>
              <a:rect b="b" l="l" r="r" t="t"/>
              <a:pathLst>
                <a:path extrusionOk="0" h="120000" w="120000">
                  <a:moveTo>
                    <a:pt x="1678" y="56035"/>
                  </a:moveTo>
                  <a:lnTo>
                    <a:pt x="1678" y="56035"/>
                  </a:lnTo>
                  <a:lnTo>
                    <a:pt x="5874" y="68722"/>
                  </a:lnTo>
                  <a:lnTo>
                    <a:pt x="8391" y="82466"/>
                  </a:lnTo>
                  <a:lnTo>
                    <a:pt x="11748" y="88281"/>
                  </a:lnTo>
                  <a:lnTo>
                    <a:pt x="15104" y="94625"/>
                  </a:lnTo>
                  <a:lnTo>
                    <a:pt x="19300" y="100440"/>
                  </a:lnTo>
                  <a:lnTo>
                    <a:pt x="25174" y="106255"/>
                  </a:lnTo>
                  <a:lnTo>
                    <a:pt x="25174" y="106255"/>
                  </a:lnTo>
                  <a:lnTo>
                    <a:pt x="30209" y="110484"/>
                  </a:lnTo>
                  <a:lnTo>
                    <a:pt x="35244" y="113127"/>
                  </a:lnTo>
                  <a:lnTo>
                    <a:pt x="41118" y="115770"/>
                  </a:lnTo>
                  <a:lnTo>
                    <a:pt x="46993" y="117885"/>
                  </a:lnTo>
                  <a:lnTo>
                    <a:pt x="53706" y="119471"/>
                  </a:lnTo>
                  <a:lnTo>
                    <a:pt x="59580" y="120000"/>
                  </a:lnTo>
                  <a:lnTo>
                    <a:pt x="67132" y="120000"/>
                  </a:lnTo>
                  <a:lnTo>
                    <a:pt x="76363" y="119471"/>
                  </a:lnTo>
                  <a:lnTo>
                    <a:pt x="76363" y="119471"/>
                  </a:lnTo>
                  <a:lnTo>
                    <a:pt x="77202" y="118414"/>
                  </a:lnTo>
                  <a:lnTo>
                    <a:pt x="78041" y="117885"/>
                  </a:lnTo>
                  <a:lnTo>
                    <a:pt x="78881" y="115242"/>
                  </a:lnTo>
                  <a:lnTo>
                    <a:pt x="78881" y="115242"/>
                  </a:lnTo>
                  <a:lnTo>
                    <a:pt x="80559" y="97797"/>
                  </a:lnTo>
                  <a:lnTo>
                    <a:pt x="80559" y="97797"/>
                  </a:lnTo>
                  <a:lnTo>
                    <a:pt x="81398" y="98325"/>
                  </a:lnTo>
                  <a:lnTo>
                    <a:pt x="84755" y="98325"/>
                  </a:lnTo>
                  <a:lnTo>
                    <a:pt x="92307" y="97797"/>
                  </a:lnTo>
                  <a:lnTo>
                    <a:pt x="100699" y="96211"/>
                  </a:lnTo>
                  <a:lnTo>
                    <a:pt x="106573" y="95154"/>
                  </a:lnTo>
                  <a:lnTo>
                    <a:pt x="106573" y="95154"/>
                  </a:lnTo>
                  <a:lnTo>
                    <a:pt x="108251" y="93568"/>
                  </a:lnTo>
                  <a:lnTo>
                    <a:pt x="109090" y="92511"/>
                  </a:lnTo>
                  <a:lnTo>
                    <a:pt x="109090" y="90925"/>
                  </a:lnTo>
                  <a:lnTo>
                    <a:pt x="106573" y="88810"/>
                  </a:lnTo>
                  <a:lnTo>
                    <a:pt x="106573" y="88810"/>
                  </a:lnTo>
                  <a:lnTo>
                    <a:pt x="94825" y="79823"/>
                  </a:lnTo>
                  <a:lnTo>
                    <a:pt x="84755" y="69779"/>
                  </a:lnTo>
                  <a:lnTo>
                    <a:pt x="84755" y="69779"/>
                  </a:lnTo>
                  <a:lnTo>
                    <a:pt x="88951" y="67136"/>
                  </a:lnTo>
                  <a:lnTo>
                    <a:pt x="93986" y="65550"/>
                  </a:lnTo>
                  <a:lnTo>
                    <a:pt x="104895" y="61321"/>
                  </a:lnTo>
                  <a:lnTo>
                    <a:pt x="109930" y="59735"/>
                  </a:lnTo>
                  <a:lnTo>
                    <a:pt x="114125" y="57621"/>
                  </a:lnTo>
                  <a:lnTo>
                    <a:pt x="117482" y="54977"/>
                  </a:lnTo>
                  <a:lnTo>
                    <a:pt x="120000" y="50748"/>
                  </a:lnTo>
                  <a:lnTo>
                    <a:pt x="120000" y="50748"/>
                  </a:lnTo>
                  <a:lnTo>
                    <a:pt x="120000" y="49162"/>
                  </a:lnTo>
                  <a:lnTo>
                    <a:pt x="120000" y="48634"/>
                  </a:lnTo>
                  <a:lnTo>
                    <a:pt x="116643" y="46519"/>
                  </a:lnTo>
                  <a:lnTo>
                    <a:pt x="116643" y="46519"/>
                  </a:lnTo>
                  <a:lnTo>
                    <a:pt x="112447" y="44933"/>
                  </a:lnTo>
                  <a:lnTo>
                    <a:pt x="109090" y="42819"/>
                  </a:lnTo>
                  <a:lnTo>
                    <a:pt x="106573" y="40176"/>
                  </a:lnTo>
                  <a:lnTo>
                    <a:pt x="105734" y="38061"/>
                  </a:lnTo>
                  <a:lnTo>
                    <a:pt x="104055" y="32775"/>
                  </a:lnTo>
                  <a:lnTo>
                    <a:pt x="104055" y="26431"/>
                  </a:lnTo>
                  <a:lnTo>
                    <a:pt x="105734" y="21145"/>
                  </a:lnTo>
                  <a:lnTo>
                    <a:pt x="109090" y="15330"/>
                  </a:lnTo>
                  <a:lnTo>
                    <a:pt x="114125" y="4229"/>
                  </a:lnTo>
                  <a:lnTo>
                    <a:pt x="114125" y="4229"/>
                  </a:lnTo>
                  <a:lnTo>
                    <a:pt x="114125" y="2643"/>
                  </a:lnTo>
                  <a:lnTo>
                    <a:pt x="112447" y="528"/>
                  </a:lnTo>
                  <a:lnTo>
                    <a:pt x="109090" y="0"/>
                  </a:lnTo>
                  <a:lnTo>
                    <a:pt x="105734" y="0"/>
                  </a:lnTo>
                  <a:lnTo>
                    <a:pt x="105734" y="0"/>
                  </a:lnTo>
                  <a:lnTo>
                    <a:pt x="89790" y="3700"/>
                  </a:lnTo>
                  <a:lnTo>
                    <a:pt x="74685" y="8458"/>
                  </a:lnTo>
                  <a:lnTo>
                    <a:pt x="59580" y="13744"/>
                  </a:lnTo>
                  <a:lnTo>
                    <a:pt x="46993" y="20616"/>
                  </a:lnTo>
                  <a:lnTo>
                    <a:pt x="34405" y="28017"/>
                  </a:lnTo>
                  <a:lnTo>
                    <a:pt x="21818" y="35418"/>
                  </a:lnTo>
                  <a:lnTo>
                    <a:pt x="10909" y="43876"/>
                  </a:lnTo>
                  <a:lnTo>
                    <a:pt x="1678" y="52863"/>
                  </a:lnTo>
                  <a:lnTo>
                    <a:pt x="1678" y="52863"/>
                  </a:lnTo>
                  <a:lnTo>
                    <a:pt x="0" y="54977"/>
                  </a:lnTo>
                  <a:lnTo>
                    <a:pt x="1678" y="56035"/>
                  </a:lnTo>
                  <a:lnTo>
                    <a:pt x="1678" y="56035"/>
                  </a:lnTo>
                  <a:close/>
                  <a:moveTo>
                    <a:pt x="13426" y="54977"/>
                  </a:moveTo>
                  <a:lnTo>
                    <a:pt x="13426" y="54977"/>
                  </a:lnTo>
                  <a:lnTo>
                    <a:pt x="21818" y="48105"/>
                  </a:lnTo>
                  <a:lnTo>
                    <a:pt x="30209" y="40704"/>
                  </a:lnTo>
                  <a:lnTo>
                    <a:pt x="41118" y="34889"/>
                  </a:lnTo>
                  <a:lnTo>
                    <a:pt x="50349" y="28017"/>
                  </a:lnTo>
                  <a:lnTo>
                    <a:pt x="62097" y="22731"/>
                  </a:lnTo>
                  <a:lnTo>
                    <a:pt x="73846" y="17973"/>
                  </a:lnTo>
                  <a:lnTo>
                    <a:pt x="85594" y="13215"/>
                  </a:lnTo>
                  <a:lnTo>
                    <a:pt x="98181" y="10044"/>
                  </a:lnTo>
                  <a:lnTo>
                    <a:pt x="98181" y="10044"/>
                  </a:lnTo>
                  <a:lnTo>
                    <a:pt x="93986" y="21145"/>
                  </a:lnTo>
                  <a:lnTo>
                    <a:pt x="93146" y="26431"/>
                  </a:lnTo>
                  <a:lnTo>
                    <a:pt x="92307" y="31718"/>
                  </a:lnTo>
                  <a:lnTo>
                    <a:pt x="93146" y="37533"/>
                  </a:lnTo>
                  <a:lnTo>
                    <a:pt x="94825" y="42819"/>
                  </a:lnTo>
                  <a:lnTo>
                    <a:pt x="99020" y="46519"/>
                  </a:lnTo>
                  <a:lnTo>
                    <a:pt x="106573" y="51277"/>
                  </a:lnTo>
                  <a:lnTo>
                    <a:pt x="106573" y="51277"/>
                  </a:lnTo>
                  <a:lnTo>
                    <a:pt x="104055" y="53392"/>
                  </a:lnTo>
                  <a:lnTo>
                    <a:pt x="99020" y="55506"/>
                  </a:lnTo>
                  <a:lnTo>
                    <a:pt x="89790" y="58678"/>
                  </a:lnTo>
                  <a:lnTo>
                    <a:pt x="78881" y="62907"/>
                  </a:lnTo>
                  <a:lnTo>
                    <a:pt x="74685" y="63964"/>
                  </a:lnTo>
                  <a:lnTo>
                    <a:pt x="71328" y="67136"/>
                  </a:lnTo>
                  <a:lnTo>
                    <a:pt x="71328" y="67136"/>
                  </a:lnTo>
                  <a:lnTo>
                    <a:pt x="70489" y="68193"/>
                  </a:lnTo>
                  <a:lnTo>
                    <a:pt x="70489" y="69779"/>
                  </a:lnTo>
                  <a:lnTo>
                    <a:pt x="70489" y="70837"/>
                  </a:lnTo>
                  <a:lnTo>
                    <a:pt x="71328" y="72422"/>
                  </a:lnTo>
                  <a:lnTo>
                    <a:pt x="71328" y="72422"/>
                  </a:lnTo>
                  <a:lnTo>
                    <a:pt x="82237" y="80881"/>
                  </a:lnTo>
                  <a:lnTo>
                    <a:pt x="93146" y="89867"/>
                  </a:lnTo>
                  <a:lnTo>
                    <a:pt x="93146" y="89867"/>
                  </a:lnTo>
                  <a:lnTo>
                    <a:pt x="85594" y="90396"/>
                  </a:lnTo>
                  <a:lnTo>
                    <a:pt x="78041" y="90396"/>
                  </a:lnTo>
                  <a:lnTo>
                    <a:pt x="74685" y="90925"/>
                  </a:lnTo>
                  <a:lnTo>
                    <a:pt x="71328" y="91453"/>
                  </a:lnTo>
                  <a:lnTo>
                    <a:pt x="69650" y="93039"/>
                  </a:lnTo>
                  <a:lnTo>
                    <a:pt x="68811" y="95154"/>
                  </a:lnTo>
                  <a:lnTo>
                    <a:pt x="68811" y="95154"/>
                  </a:lnTo>
                  <a:lnTo>
                    <a:pt x="67132" y="98854"/>
                  </a:lnTo>
                  <a:lnTo>
                    <a:pt x="67132" y="103612"/>
                  </a:lnTo>
                  <a:lnTo>
                    <a:pt x="67132" y="112599"/>
                  </a:lnTo>
                  <a:lnTo>
                    <a:pt x="67132" y="112599"/>
                  </a:lnTo>
                  <a:lnTo>
                    <a:pt x="59580" y="112599"/>
                  </a:lnTo>
                  <a:lnTo>
                    <a:pt x="52867" y="112070"/>
                  </a:lnTo>
                  <a:lnTo>
                    <a:pt x="46993" y="110484"/>
                  </a:lnTo>
                  <a:lnTo>
                    <a:pt x="41958" y="107841"/>
                  </a:lnTo>
                  <a:lnTo>
                    <a:pt x="37762" y="104669"/>
                  </a:lnTo>
                  <a:lnTo>
                    <a:pt x="33566" y="100969"/>
                  </a:lnTo>
                  <a:lnTo>
                    <a:pt x="30209" y="97268"/>
                  </a:lnTo>
                  <a:lnTo>
                    <a:pt x="26853" y="92511"/>
                  </a:lnTo>
                  <a:lnTo>
                    <a:pt x="21818" y="82995"/>
                  </a:lnTo>
                  <a:lnTo>
                    <a:pt x="18461" y="72951"/>
                  </a:lnTo>
                  <a:lnTo>
                    <a:pt x="13426" y="54977"/>
                  </a:lnTo>
                  <a:lnTo>
                    <a:pt x="13426" y="549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5289550" y="2160588"/>
              <a:ext cx="463550" cy="206375"/>
            </a:xfrm>
            <a:custGeom>
              <a:rect b="b" l="l" r="r" t="t"/>
              <a:pathLst>
                <a:path extrusionOk="0" h="120000" w="120000">
                  <a:moveTo>
                    <a:pt x="0" y="4615"/>
                  </a:moveTo>
                  <a:lnTo>
                    <a:pt x="0" y="4615"/>
                  </a:lnTo>
                  <a:lnTo>
                    <a:pt x="0" y="17538"/>
                  </a:lnTo>
                  <a:lnTo>
                    <a:pt x="410" y="30461"/>
                  </a:lnTo>
                  <a:lnTo>
                    <a:pt x="1232" y="42461"/>
                  </a:lnTo>
                  <a:lnTo>
                    <a:pt x="3287" y="53538"/>
                  </a:lnTo>
                  <a:lnTo>
                    <a:pt x="5342" y="62769"/>
                  </a:lnTo>
                  <a:lnTo>
                    <a:pt x="8630" y="72000"/>
                  </a:lnTo>
                  <a:lnTo>
                    <a:pt x="11917" y="80307"/>
                  </a:lnTo>
                  <a:lnTo>
                    <a:pt x="15616" y="88615"/>
                  </a:lnTo>
                  <a:lnTo>
                    <a:pt x="19726" y="94153"/>
                  </a:lnTo>
                  <a:lnTo>
                    <a:pt x="23835" y="101538"/>
                  </a:lnTo>
                  <a:lnTo>
                    <a:pt x="28356" y="106153"/>
                  </a:lnTo>
                  <a:lnTo>
                    <a:pt x="33287" y="110769"/>
                  </a:lnTo>
                  <a:lnTo>
                    <a:pt x="38630" y="114461"/>
                  </a:lnTo>
                  <a:lnTo>
                    <a:pt x="43561" y="116307"/>
                  </a:lnTo>
                  <a:lnTo>
                    <a:pt x="49315" y="119076"/>
                  </a:lnTo>
                  <a:lnTo>
                    <a:pt x="54657" y="120000"/>
                  </a:lnTo>
                  <a:lnTo>
                    <a:pt x="60410" y="120000"/>
                  </a:lnTo>
                  <a:lnTo>
                    <a:pt x="65753" y="120000"/>
                  </a:lnTo>
                  <a:lnTo>
                    <a:pt x="71506" y="117230"/>
                  </a:lnTo>
                  <a:lnTo>
                    <a:pt x="76438" y="116307"/>
                  </a:lnTo>
                  <a:lnTo>
                    <a:pt x="81780" y="112615"/>
                  </a:lnTo>
                  <a:lnTo>
                    <a:pt x="87123" y="108923"/>
                  </a:lnTo>
                  <a:lnTo>
                    <a:pt x="91643" y="104307"/>
                  </a:lnTo>
                  <a:lnTo>
                    <a:pt x="96575" y="98769"/>
                  </a:lnTo>
                  <a:lnTo>
                    <a:pt x="101095" y="93230"/>
                  </a:lnTo>
                  <a:lnTo>
                    <a:pt x="104794" y="84923"/>
                  </a:lnTo>
                  <a:lnTo>
                    <a:pt x="108493" y="76615"/>
                  </a:lnTo>
                  <a:lnTo>
                    <a:pt x="112191" y="68307"/>
                  </a:lnTo>
                  <a:lnTo>
                    <a:pt x="114657" y="58153"/>
                  </a:lnTo>
                  <a:lnTo>
                    <a:pt x="116712" y="47076"/>
                  </a:lnTo>
                  <a:lnTo>
                    <a:pt x="118767" y="35076"/>
                  </a:lnTo>
                  <a:lnTo>
                    <a:pt x="119999" y="22153"/>
                  </a:lnTo>
                  <a:lnTo>
                    <a:pt x="119999" y="22153"/>
                  </a:lnTo>
                  <a:lnTo>
                    <a:pt x="119999" y="20307"/>
                  </a:lnTo>
                  <a:lnTo>
                    <a:pt x="119178" y="17538"/>
                  </a:lnTo>
                  <a:lnTo>
                    <a:pt x="118356" y="16615"/>
                  </a:lnTo>
                  <a:lnTo>
                    <a:pt x="117123" y="15692"/>
                  </a:lnTo>
                  <a:lnTo>
                    <a:pt x="116301" y="15692"/>
                  </a:lnTo>
                  <a:lnTo>
                    <a:pt x="115068" y="16615"/>
                  </a:lnTo>
                  <a:lnTo>
                    <a:pt x="114657" y="19384"/>
                  </a:lnTo>
                  <a:lnTo>
                    <a:pt x="114246" y="21230"/>
                  </a:lnTo>
                  <a:lnTo>
                    <a:pt x="114246" y="21230"/>
                  </a:lnTo>
                  <a:lnTo>
                    <a:pt x="113013" y="32307"/>
                  </a:lnTo>
                  <a:lnTo>
                    <a:pt x="111369" y="42461"/>
                  </a:lnTo>
                  <a:lnTo>
                    <a:pt x="109315" y="51692"/>
                  </a:lnTo>
                  <a:lnTo>
                    <a:pt x="106849" y="60923"/>
                  </a:lnTo>
                  <a:lnTo>
                    <a:pt x="103561" y="68307"/>
                  </a:lnTo>
                  <a:lnTo>
                    <a:pt x="100684" y="75692"/>
                  </a:lnTo>
                  <a:lnTo>
                    <a:pt x="96986" y="82153"/>
                  </a:lnTo>
                  <a:lnTo>
                    <a:pt x="93287" y="88615"/>
                  </a:lnTo>
                  <a:lnTo>
                    <a:pt x="89178" y="93230"/>
                  </a:lnTo>
                  <a:lnTo>
                    <a:pt x="84246" y="97846"/>
                  </a:lnTo>
                  <a:lnTo>
                    <a:pt x="79726" y="99692"/>
                  </a:lnTo>
                  <a:lnTo>
                    <a:pt x="74794" y="103384"/>
                  </a:lnTo>
                  <a:lnTo>
                    <a:pt x="70273" y="104307"/>
                  </a:lnTo>
                  <a:lnTo>
                    <a:pt x="64931" y="106153"/>
                  </a:lnTo>
                  <a:lnTo>
                    <a:pt x="60410" y="107076"/>
                  </a:lnTo>
                  <a:lnTo>
                    <a:pt x="55068" y="107076"/>
                  </a:lnTo>
                  <a:lnTo>
                    <a:pt x="50547" y="106153"/>
                  </a:lnTo>
                  <a:lnTo>
                    <a:pt x="45616" y="103384"/>
                  </a:lnTo>
                  <a:lnTo>
                    <a:pt x="40684" y="101538"/>
                  </a:lnTo>
                  <a:lnTo>
                    <a:pt x="36164" y="98769"/>
                  </a:lnTo>
                  <a:lnTo>
                    <a:pt x="31643" y="95076"/>
                  </a:lnTo>
                  <a:lnTo>
                    <a:pt x="27534" y="90461"/>
                  </a:lnTo>
                  <a:lnTo>
                    <a:pt x="23424" y="84923"/>
                  </a:lnTo>
                  <a:lnTo>
                    <a:pt x="19726" y="78461"/>
                  </a:lnTo>
                  <a:lnTo>
                    <a:pt x="16438" y="72923"/>
                  </a:lnTo>
                  <a:lnTo>
                    <a:pt x="13561" y="64615"/>
                  </a:lnTo>
                  <a:lnTo>
                    <a:pt x="11095" y="58153"/>
                  </a:lnTo>
                  <a:lnTo>
                    <a:pt x="8630" y="48000"/>
                  </a:lnTo>
                  <a:lnTo>
                    <a:pt x="6986" y="38769"/>
                  </a:lnTo>
                  <a:lnTo>
                    <a:pt x="6164" y="29538"/>
                  </a:lnTo>
                  <a:lnTo>
                    <a:pt x="5342" y="19384"/>
                  </a:lnTo>
                  <a:lnTo>
                    <a:pt x="5342" y="7384"/>
                  </a:lnTo>
                  <a:lnTo>
                    <a:pt x="5342" y="7384"/>
                  </a:lnTo>
                  <a:lnTo>
                    <a:pt x="5342" y="3692"/>
                  </a:lnTo>
                  <a:lnTo>
                    <a:pt x="4931" y="2769"/>
                  </a:lnTo>
                  <a:lnTo>
                    <a:pt x="4109" y="0"/>
                  </a:lnTo>
                  <a:lnTo>
                    <a:pt x="2876" y="0"/>
                  </a:lnTo>
                  <a:lnTo>
                    <a:pt x="2054" y="0"/>
                  </a:lnTo>
                  <a:lnTo>
                    <a:pt x="821" y="0"/>
                  </a:lnTo>
                  <a:lnTo>
                    <a:pt x="410" y="2769"/>
                  </a:lnTo>
                  <a:lnTo>
                    <a:pt x="0" y="4615"/>
                  </a:lnTo>
                  <a:lnTo>
                    <a:pt x="0" y="46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5397500" y="2060575"/>
              <a:ext cx="53975" cy="58738"/>
            </a:xfrm>
            <a:custGeom>
              <a:rect b="b" l="l" r="r" t="t"/>
              <a:pathLst>
                <a:path extrusionOk="0" h="120000" w="120000">
                  <a:moveTo>
                    <a:pt x="120000" y="61621"/>
                  </a:moveTo>
                  <a:lnTo>
                    <a:pt x="120000" y="61621"/>
                  </a:lnTo>
                  <a:lnTo>
                    <a:pt x="112941" y="81081"/>
                  </a:lnTo>
                  <a:lnTo>
                    <a:pt x="98823" y="103783"/>
                  </a:lnTo>
                  <a:lnTo>
                    <a:pt x="81176" y="113513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31764" y="110270"/>
                  </a:lnTo>
                  <a:lnTo>
                    <a:pt x="14117" y="97297"/>
                  </a:lnTo>
                  <a:lnTo>
                    <a:pt x="0" y="77837"/>
                  </a:lnTo>
                  <a:lnTo>
                    <a:pt x="0" y="58378"/>
                  </a:lnTo>
                  <a:lnTo>
                    <a:pt x="0" y="58378"/>
                  </a:lnTo>
                  <a:lnTo>
                    <a:pt x="3529" y="32432"/>
                  </a:lnTo>
                  <a:lnTo>
                    <a:pt x="17647" y="16216"/>
                  </a:lnTo>
                  <a:lnTo>
                    <a:pt x="35294" y="3243"/>
                  </a:lnTo>
                  <a:lnTo>
                    <a:pt x="63529" y="0"/>
                  </a:lnTo>
                  <a:lnTo>
                    <a:pt x="63529" y="0"/>
                  </a:lnTo>
                  <a:lnTo>
                    <a:pt x="84705" y="3243"/>
                  </a:lnTo>
                  <a:lnTo>
                    <a:pt x="102352" y="19459"/>
                  </a:lnTo>
                  <a:lnTo>
                    <a:pt x="116470" y="35675"/>
                  </a:lnTo>
                  <a:lnTo>
                    <a:pt x="120000" y="61621"/>
                  </a:lnTo>
                  <a:lnTo>
                    <a:pt x="120000" y="616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5607050" y="2074863"/>
              <a:ext cx="58738" cy="55563"/>
            </a:xfrm>
            <a:custGeom>
              <a:rect b="b" l="l" r="r" t="t"/>
              <a:pathLst>
                <a:path extrusionOk="0" h="120000" w="120000">
                  <a:moveTo>
                    <a:pt x="120000" y="61714"/>
                  </a:moveTo>
                  <a:lnTo>
                    <a:pt x="120000" y="61714"/>
                  </a:lnTo>
                  <a:lnTo>
                    <a:pt x="113513" y="85714"/>
                  </a:lnTo>
                  <a:lnTo>
                    <a:pt x="100540" y="102857"/>
                  </a:lnTo>
                  <a:lnTo>
                    <a:pt x="84324" y="116571"/>
                  </a:lnTo>
                  <a:lnTo>
                    <a:pt x="58378" y="120000"/>
                  </a:lnTo>
                  <a:lnTo>
                    <a:pt x="58378" y="120000"/>
                  </a:lnTo>
                  <a:lnTo>
                    <a:pt x="32432" y="113142"/>
                  </a:lnTo>
                  <a:lnTo>
                    <a:pt x="16216" y="99428"/>
                  </a:lnTo>
                  <a:lnTo>
                    <a:pt x="3243" y="82285"/>
                  </a:lnTo>
                  <a:lnTo>
                    <a:pt x="0" y="54857"/>
                  </a:lnTo>
                  <a:lnTo>
                    <a:pt x="0" y="54857"/>
                  </a:lnTo>
                  <a:lnTo>
                    <a:pt x="9729" y="34285"/>
                  </a:lnTo>
                  <a:lnTo>
                    <a:pt x="22702" y="13714"/>
                  </a:lnTo>
                  <a:lnTo>
                    <a:pt x="38918" y="3428"/>
                  </a:lnTo>
                  <a:lnTo>
                    <a:pt x="61621" y="0"/>
                  </a:lnTo>
                  <a:lnTo>
                    <a:pt x="61621" y="0"/>
                  </a:lnTo>
                  <a:lnTo>
                    <a:pt x="84324" y="3428"/>
                  </a:lnTo>
                  <a:lnTo>
                    <a:pt x="103783" y="17142"/>
                  </a:lnTo>
                  <a:lnTo>
                    <a:pt x="116756" y="37714"/>
                  </a:lnTo>
                  <a:lnTo>
                    <a:pt x="120000" y="61714"/>
                  </a:lnTo>
                  <a:lnTo>
                    <a:pt x="120000" y="617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5226050" y="2066925"/>
              <a:ext cx="98425" cy="82550"/>
            </a:xfrm>
            <a:custGeom>
              <a:rect b="b" l="l" r="r" t="t"/>
              <a:pathLst>
                <a:path extrusionOk="0" h="120000" w="120000">
                  <a:moveTo>
                    <a:pt x="120000" y="60000"/>
                  </a:moveTo>
                  <a:lnTo>
                    <a:pt x="120000" y="60000"/>
                  </a:lnTo>
                  <a:lnTo>
                    <a:pt x="118064" y="71538"/>
                  </a:lnTo>
                  <a:lnTo>
                    <a:pt x="116129" y="83076"/>
                  </a:lnTo>
                  <a:lnTo>
                    <a:pt x="108387" y="96923"/>
                  </a:lnTo>
                  <a:lnTo>
                    <a:pt x="100645" y="103846"/>
                  </a:lnTo>
                  <a:lnTo>
                    <a:pt x="90967" y="110769"/>
                  </a:lnTo>
                  <a:lnTo>
                    <a:pt x="81290" y="115384"/>
                  </a:lnTo>
                  <a:lnTo>
                    <a:pt x="71612" y="12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46451" y="120000"/>
                  </a:lnTo>
                  <a:lnTo>
                    <a:pt x="34838" y="113076"/>
                  </a:lnTo>
                  <a:lnTo>
                    <a:pt x="25161" y="108461"/>
                  </a:lnTo>
                  <a:lnTo>
                    <a:pt x="17419" y="99230"/>
                  </a:lnTo>
                  <a:lnTo>
                    <a:pt x="9677" y="90000"/>
                  </a:lnTo>
                  <a:lnTo>
                    <a:pt x="5806" y="80769"/>
                  </a:lnTo>
                  <a:lnTo>
                    <a:pt x="0" y="69230"/>
                  </a:lnTo>
                  <a:lnTo>
                    <a:pt x="0" y="57692"/>
                  </a:lnTo>
                  <a:lnTo>
                    <a:pt x="0" y="57692"/>
                  </a:lnTo>
                  <a:lnTo>
                    <a:pt x="1935" y="43846"/>
                  </a:lnTo>
                  <a:lnTo>
                    <a:pt x="5806" y="34615"/>
                  </a:lnTo>
                  <a:lnTo>
                    <a:pt x="13548" y="23076"/>
                  </a:lnTo>
                  <a:lnTo>
                    <a:pt x="19354" y="13846"/>
                  </a:lnTo>
                  <a:lnTo>
                    <a:pt x="27096" y="6923"/>
                  </a:lnTo>
                  <a:lnTo>
                    <a:pt x="38709" y="2307"/>
                  </a:lnTo>
                  <a:lnTo>
                    <a:pt x="50322" y="0"/>
                  </a:lnTo>
                  <a:lnTo>
                    <a:pt x="61935" y="0"/>
                  </a:lnTo>
                  <a:lnTo>
                    <a:pt x="61935" y="0"/>
                  </a:lnTo>
                  <a:lnTo>
                    <a:pt x="73548" y="0"/>
                  </a:lnTo>
                  <a:lnTo>
                    <a:pt x="87096" y="4615"/>
                  </a:lnTo>
                  <a:lnTo>
                    <a:pt x="96774" y="11538"/>
                  </a:lnTo>
                  <a:lnTo>
                    <a:pt x="102580" y="16153"/>
                  </a:lnTo>
                  <a:lnTo>
                    <a:pt x="110322" y="27692"/>
                  </a:lnTo>
                  <a:lnTo>
                    <a:pt x="116129" y="36923"/>
                  </a:lnTo>
                  <a:lnTo>
                    <a:pt x="118064" y="48461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solidFill>
              <a:srgbClr val="FABD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5705475" y="2082800"/>
              <a:ext cx="100013" cy="84138"/>
            </a:xfrm>
            <a:custGeom>
              <a:rect b="b" l="l" r="r" t="t"/>
              <a:pathLst>
                <a:path extrusionOk="0" h="120000" w="120000">
                  <a:moveTo>
                    <a:pt x="120000" y="63396"/>
                  </a:moveTo>
                  <a:lnTo>
                    <a:pt x="120000" y="63396"/>
                  </a:lnTo>
                  <a:lnTo>
                    <a:pt x="116190" y="74716"/>
                  </a:lnTo>
                  <a:lnTo>
                    <a:pt x="114285" y="86037"/>
                  </a:lnTo>
                  <a:lnTo>
                    <a:pt x="106666" y="95094"/>
                  </a:lnTo>
                  <a:lnTo>
                    <a:pt x="100952" y="104150"/>
                  </a:lnTo>
                  <a:lnTo>
                    <a:pt x="93333" y="110943"/>
                  </a:lnTo>
                  <a:lnTo>
                    <a:pt x="80000" y="115471"/>
                  </a:lnTo>
                  <a:lnTo>
                    <a:pt x="70476" y="117735"/>
                  </a:lnTo>
                  <a:lnTo>
                    <a:pt x="59047" y="120000"/>
                  </a:lnTo>
                  <a:lnTo>
                    <a:pt x="59047" y="120000"/>
                  </a:lnTo>
                  <a:lnTo>
                    <a:pt x="47619" y="117735"/>
                  </a:lnTo>
                  <a:lnTo>
                    <a:pt x="34285" y="115471"/>
                  </a:lnTo>
                  <a:lnTo>
                    <a:pt x="24761" y="108679"/>
                  </a:lnTo>
                  <a:lnTo>
                    <a:pt x="17142" y="99622"/>
                  </a:lnTo>
                  <a:lnTo>
                    <a:pt x="11428" y="90566"/>
                  </a:lnTo>
                  <a:lnTo>
                    <a:pt x="5714" y="79245"/>
                  </a:lnTo>
                  <a:lnTo>
                    <a:pt x="3809" y="67924"/>
                  </a:lnTo>
                  <a:lnTo>
                    <a:pt x="0" y="56603"/>
                  </a:lnTo>
                  <a:lnTo>
                    <a:pt x="0" y="56603"/>
                  </a:lnTo>
                  <a:lnTo>
                    <a:pt x="3809" y="45283"/>
                  </a:lnTo>
                  <a:lnTo>
                    <a:pt x="5714" y="33962"/>
                  </a:lnTo>
                  <a:lnTo>
                    <a:pt x="13333" y="24905"/>
                  </a:lnTo>
                  <a:lnTo>
                    <a:pt x="20952" y="15849"/>
                  </a:lnTo>
                  <a:lnTo>
                    <a:pt x="30476" y="9056"/>
                  </a:lnTo>
                  <a:lnTo>
                    <a:pt x="40000" y="4528"/>
                  </a:lnTo>
                  <a:lnTo>
                    <a:pt x="49523" y="2264"/>
                  </a:lnTo>
                  <a:lnTo>
                    <a:pt x="60952" y="0"/>
                  </a:lnTo>
                  <a:lnTo>
                    <a:pt x="60952" y="0"/>
                  </a:lnTo>
                  <a:lnTo>
                    <a:pt x="74285" y="2264"/>
                  </a:lnTo>
                  <a:lnTo>
                    <a:pt x="85714" y="4528"/>
                  </a:lnTo>
                  <a:lnTo>
                    <a:pt x="95238" y="11320"/>
                  </a:lnTo>
                  <a:lnTo>
                    <a:pt x="102857" y="20377"/>
                  </a:lnTo>
                  <a:lnTo>
                    <a:pt x="110476" y="29433"/>
                  </a:lnTo>
                  <a:lnTo>
                    <a:pt x="114285" y="40754"/>
                  </a:lnTo>
                  <a:lnTo>
                    <a:pt x="120000" y="52075"/>
                  </a:lnTo>
                  <a:lnTo>
                    <a:pt x="120000" y="63396"/>
                  </a:lnTo>
                  <a:lnTo>
                    <a:pt x="120000" y="63396"/>
                  </a:lnTo>
                  <a:close/>
                </a:path>
              </a:pathLst>
            </a:custGeom>
            <a:solidFill>
              <a:srgbClr val="FABD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7081838" y="2949575"/>
              <a:ext cx="568325" cy="66675"/>
            </a:xfrm>
            <a:custGeom>
              <a:rect b="b" l="l" r="r" t="t"/>
              <a:pathLst>
                <a:path extrusionOk="0" h="120000" w="120000">
                  <a:moveTo>
                    <a:pt x="3016" y="2857"/>
                  </a:moveTo>
                  <a:lnTo>
                    <a:pt x="3016" y="2857"/>
                  </a:lnTo>
                  <a:lnTo>
                    <a:pt x="9720" y="22857"/>
                  </a:lnTo>
                  <a:lnTo>
                    <a:pt x="16424" y="37142"/>
                  </a:lnTo>
                  <a:lnTo>
                    <a:pt x="23798" y="45714"/>
                  </a:lnTo>
                  <a:lnTo>
                    <a:pt x="30502" y="54285"/>
                  </a:lnTo>
                  <a:lnTo>
                    <a:pt x="44916" y="65714"/>
                  </a:lnTo>
                  <a:lnTo>
                    <a:pt x="59329" y="71428"/>
                  </a:lnTo>
                  <a:lnTo>
                    <a:pt x="59329" y="71428"/>
                  </a:lnTo>
                  <a:lnTo>
                    <a:pt x="74078" y="80000"/>
                  </a:lnTo>
                  <a:lnTo>
                    <a:pt x="81117" y="80000"/>
                  </a:lnTo>
                  <a:lnTo>
                    <a:pt x="88491" y="77142"/>
                  </a:lnTo>
                  <a:lnTo>
                    <a:pt x="95530" y="71428"/>
                  </a:lnTo>
                  <a:lnTo>
                    <a:pt x="102905" y="62857"/>
                  </a:lnTo>
                  <a:lnTo>
                    <a:pt x="110279" y="45714"/>
                  </a:lnTo>
                  <a:lnTo>
                    <a:pt x="116983" y="28571"/>
                  </a:lnTo>
                  <a:lnTo>
                    <a:pt x="116983" y="28571"/>
                  </a:lnTo>
                  <a:lnTo>
                    <a:pt x="118324" y="28571"/>
                  </a:lnTo>
                  <a:lnTo>
                    <a:pt x="118994" y="28571"/>
                  </a:lnTo>
                  <a:lnTo>
                    <a:pt x="119664" y="37142"/>
                  </a:lnTo>
                  <a:lnTo>
                    <a:pt x="120000" y="42857"/>
                  </a:lnTo>
                  <a:lnTo>
                    <a:pt x="120000" y="51428"/>
                  </a:lnTo>
                  <a:lnTo>
                    <a:pt x="120000" y="57142"/>
                  </a:lnTo>
                  <a:lnTo>
                    <a:pt x="118994" y="65714"/>
                  </a:lnTo>
                  <a:lnTo>
                    <a:pt x="118324" y="68571"/>
                  </a:lnTo>
                  <a:lnTo>
                    <a:pt x="118324" y="68571"/>
                  </a:lnTo>
                  <a:lnTo>
                    <a:pt x="110949" y="91428"/>
                  </a:lnTo>
                  <a:lnTo>
                    <a:pt x="103910" y="100000"/>
                  </a:lnTo>
                  <a:lnTo>
                    <a:pt x="96536" y="111428"/>
                  </a:lnTo>
                  <a:lnTo>
                    <a:pt x="89162" y="117142"/>
                  </a:lnTo>
                  <a:lnTo>
                    <a:pt x="81787" y="120000"/>
                  </a:lnTo>
                  <a:lnTo>
                    <a:pt x="74413" y="120000"/>
                  </a:lnTo>
                  <a:lnTo>
                    <a:pt x="59329" y="111428"/>
                  </a:lnTo>
                  <a:lnTo>
                    <a:pt x="59329" y="111428"/>
                  </a:lnTo>
                  <a:lnTo>
                    <a:pt x="44581" y="108571"/>
                  </a:lnTo>
                  <a:lnTo>
                    <a:pt x="30167" y="97142"/>
                  </a:lnTo>
                  <a:lnTo>
                    <a:pt x="22793" y="91428"/>
                  </a:lnTo>
                  <a:lnTo>
                    <a:pt x="15754" y="77142"/>
                  </a:lnTo>
                  <a:lnTo>
                    <a:pt x="8379" y="62857"/>
                  </a:lnTo>
                  <a:lnTo>
                    <a:pt x="1675" y="42857"/>
                  </a:lnTo>
                  <a:lnTo>
                    <a:pt x="1675" y="42857"/>
                  </a:lnTo>
                  <a:lnTo>
                    <a:pt x="670" y="40000"/>
                  </a:lnTo>
                  <a:lnTo>
                    <a:pt x="335" y="31428"/>
                  </a:lnTo>
                  <a:lnTo>
                    <a:pt x="0" y="25714"/>
                  </a:lnTo>
                  <a:lnTo>
                    <a:pt x="0" y="14285"/>
                  </a:lnTo>
                  <a:lnTo>
                    <a:pt x="335" y="5714"/>
                  </a:lnTo>
                  <a:lnTo>
                    <a:pt x="1005" y="2857"/>
                  </a:lnTo>
                  <a:lnTo>
                    <a:pt x="1675" y="0"/>
                  </a:lnTo>
                  <a:lnTo>
                    <a:pt x="3016" y="2857"/>
                  </a:lnTo>
                  <a:lnTo>
                    <a:pt x="3016" y="28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7626350" y="2828925"/>
              <a:ext cx="84138" cy="144463"/>
            </a:xfrm>
            <a:custGeom>
              <a:rect b="b" l="l" r="r" t="t"/>
              <a:pathLst>
                <a:path extrusionOk="0" h="120000" w="120000">
                  <a:moveTo>
                    <a:pt x="45283" y="5274"/>
                  </a:moveTo>
                  <a:lnTo>
                    <a:pt x="45283" y="5274"/>
                  </a:lnTo>
                  <a:lnTo>
                    <a:pt x="24905" y="32967"/>
                  </a:lnTo>
                  <a:lnTo>
                    <a:pt x="6792" y="59340"/>
                  </a:lnTo>
                  <a:lnTo>
                    <a:pt x="2264" y="73846"/>
                  </a:lnTo>
                  <a:lnTo>
                    <a:pt x="0" y="87032"/>
                  </a:lnTo>
                  <a:lnTo>
                    <a:pt x="0" y="101538"/>
                  </a:lnTo>
                  <a:lnTo>
                    <a:pt x="4528" y="117362"/>
                  </a:lnTo>
                  <a:lnTo>
                    <a:pt x="4528" y="117362"/>
                  </a:lnTo>
                  <a:lnTo>
                    <a:pt x="27169" y="120000"/>
                  </a:lnTo>
                  <a:lnTo>
                    <a:pt x="47547" y="120000"/>
                  </a:lnTo>
                  <a:lnTo>
                    <a:pt x="65660" y="114725"/>
                  </a:lnTo>
                  <a:lnTo>
                    <a:pt x="79245" y="108131"/>
                  </a:lnTo>
                  <a:lnTo>
                    <a:pt x="95094" y="100219"/>
                  </a:lnTo>
                  <a:lnTo>
                    <a:pt x="101886" y="88351"/>
                  </a:lnTo>
                  <a:lnTo>
                    <a:pt x="110943" y="76483"/>
                  </a:lnTo>
                  <a:lnTo>
                    <a:pt x="117735" y="63296"/>
                  </a:lnTo>
                  <a:lnTo>
                    <a:pt x="120000" y="50109"/>
                  </a:lnTo>
                  <a:lnTo>
                    <a:pt x="120000" y="38241"/>
                  </a:lnTo>
                  <a:lnTo>
                    <a:pt x="113207" y="26373"/>
                  </a:lnTo>
                  <a:lnTo>
                    <a:pt x="108679" y="15824"/>
                  </a:lnTo>
                  <a:lnTo>
                    <a:pt x="99622" y="7912"/>
                  </a:lnTo>
                  <a:lnTo>
                    <a:pt x="86037" y="2637"/>
                  </a:lnTo>
                  <a:lnTo>
                    <a:pt x="70188" y="0"/>
                  </a:lnTo>
                  <a:lnTo>
                    <a:pt x="49811" y="1318"/>
                  </a:lnTo>
                  <a:lnTo>
                    <a:pt x="45283" y="5274"/>
                  </a:lnTo>
                  <a:close/>
                </a:path>
              </a:pathLst>
            </a:custGeom>
            <a:solidFill>
              <a:srgbClr val="8ADB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7612063" y="2817813"/>
              <a:ext cx="111125" cy="168275"/>
            </a:xfrm>
            <a:custGeom>
              <a:rect b="b" l="l" r="r" t="t"/>
              <a:pathLst>
                <a:path extrusionOk="0" h="120000" w="120000">
                  <a:moveTo>
                    <a:pt x="32571" y="120000"/>
                  </a:moveTo>
                  <a:lnTo>
                    <a:pt x="32571" y="120000"/>
                  </a:lnTo>
                  <a:lnTo>
                    <a:pt x="44571" y="120000"/>
                  </a:lnTo>
                  <a:lnTo>
                    <a:pt x="58285" y="118867"/>
                  </a:lnTo>
                  <a:lnTo>
                    <a:pt x="68571" y="115471"/>
                  </a:lnTo>
                  <a:lnTo>
                    <a:pt x="77142" y="110943"/>
                  </a:lnTo>
                  <a:lnTo>
                    <a:pt x="87428" y="105283"/>
                  </a:lnTo>
                  <a:lnTo>
                    <a:pt x="96000" y="98490"/>
                  </a:lnTo>
                  <a:lnTo>
                    <a:pt x="101142" y="92830"/>
                  </a:lnTo>
                  <a:lnTo>
                    <a:pt x="106285" y="84905"/>
                  </a:lnTo>
                  <a:lnTo>
                    <a:pt x="106285" y="84905"/>
                  </a:lnTo>
                  <a:lnTo>
                    <a:pt x="114857" y="69056"/>
                  </a:lnTo>
                  <a:lnTo>
                    <a:pt x="120000" y="52075"/>
                  </a:lnTo>
                  <a:lnTo>
                    <a:pt x="120000" y="43018"/>
                  </a:lnTo>
                  <a:lnTo>
                    <a:pt x="116571" y="35094"/>
                  </a:lnTo>
                  <a:lnTo>
                    <a:pt x="114857" y="26037"/>
                  </a:lnTo>
                  <a:lnTo>
                    <a:pt x="108000" y="19245"/>
                  </a:lnTo>
                  <a:lnTo>
                    <a:pt x="108000" y="19245"/>
                  </a:lnTo>
                  <a:lnTo>
                    <a:pt x="104571" y="13584"/>
                  </a:lnTo>
                  <a:lnTo>
                    <a:pt x="97714" y="7924"/>
                  </a:lnTo>
                  <a:lnTo>
                    <a:pt x="89142" y="4528"/>
                  </a:lnTo>
                  <a:lnTo>
                    <a:pt x="80571" y="2264"/>
                  </a:lnTo>
                  <a:lnTo>
                    <a:pt x="68571" y="0"/>
                  </a:lnTo>
                  <a:lnTo>
                    <a:pt x="60000" y="0"/>
                  </a:lnTo>
                  <a:lnTo>
                    <a:pt x="49714" y="2264"/>
                  </a:lnTo>
                  <a:lnTo>
                    <a:pt x="41142" y="5660"/>
                  </a:lnTo>
                  <a:lnTo>
                    <a:pt x="41142" y="5660"/>
                  </a:lnTo>
                  <a:lnTo>
                    <a:pt x="39428" y="7924"/>
                  </a:lnTo>
                  <a:lnTo>
                    <a:pt x="36000" y="10188"/>
                  </a:lnTo>
                  <a:lnTo>
                    <a:pt x="36000" y="10188"/>
                  </a:lnTo>
                  <a:lnTo>
                    <a:pt x="18857" y="36226"/>
                  </a:lnTo>
                  <a:lnTo>
                    <a:pt x="10285" y="53207"/>
                  </a:lnTo>
                  <a:lnTo>
                    <a:pt x="3428" y="72452"/>
                  </a:lnTo>
                  <a:lnTo>
                    <a:pt x="0" y="89433"/>
                  </a:lnTo>
                  <a:lnTo>
                    <a:pt x="0" y="96226"/>
                  </a:lnTo>
                  <a:lnTo>
                    <a:pt x="1714" y="104150"/>
                  </a:lnTo>
                  <a:lnTo>
                    <a:pt x="6857" y="109811"/>
                  </a:lnTo>
                  <a:lnTo>
                    <a:pt x="12000" y="114339"/>
                  </a:lnTo>
                  <a:lnTo>
                    <a:pt x="20571" y="116603"/>
                  </a:lnTo>
                  <a:lnTo>
                    <a:pt x="32571" y="120000"/>
                  </a:lnTo>
                  <a:lnTo>
                    <a:pt x="32571" y="120000"/>
                  </a:lnTo>
                  <a:close/>
                  <a:moveTo>
                    <a:pt x="29142" y="103018"/>
                  </a:moveTo>
                  <a:lnTo>
                    <a:pt x="29142" y="103018"/>
                  </a:lnTo>
                  <a:lnTo>
                    <a:pt x="27428" y="90566"/>
                  </a:lnTo>
                  <a:lnTo>
                    <a:pt x="27428" y="79245"/>
                  </a:lnTo>
                  <a:lnTo>
                    <a:pt x="32571" y="69056"/>
                  </a:lnTo>
                  <a:lnTo>
                    <a:pt x="34285" y="57735"/>
                  </a:lnTo>
                  <a:lnTo>
                    <a:pt x="48000" y="37358"/>
                  </a:lnTo>
                  <a:lnTo>
                    <a:pt x="60000" y="15849"/>
                  </a:lnTo>
                  <a:lnTo>
                    <a:pt x="60000" y="15849"/>
                  </a:lnTo>
                  <a:lnTo>
                    <a:pt x="65142" y="15849"/>
                  </a:lnTo>
                  <a:lnTo>
                    <a:pt x="68571" y="15849"/>
                  </a:lnTo>
                  <a:lnTo>
                    <a:pt x="77142" y="19245"/>
                  </a:lnTo>
                  <a:lnTo>
                    <a:pt x="84000" y="23773"/>
                  </a:lnTo>
                  <a:lnTo>
                    <a:pt x="89142" y="29433"/>
                  </a:lnTo>
                  <a:lnTo>
                    <a:pt x="89142" y="29433"/>
                  </a:lnTo>
                  <a:lnTo>
                    <a:pt x="92571" y="37358"/>
                  </a:lnTo>
                  <a:lnTo>
                    <a:pt x="92571" y="46415"/>
                  </a:lnTo>
                  <a:lnTo>
                    <a:pt x="92571" y="55471"/>
                  </a:lnTo>
                  <a:lnTo>
                    <a:pt x="90857" y="63396"/>
                  </a:lnTo>
                  <a:lnTo>
                    <a:pt x="90857" y="63396"/>
                  </a:lnTo>
                  <a:lnTo>
                    <a:pt x="84000" y="79245"/>
                  </a:lnTo>
                  <a:lnTo>
                    <a:pt x="77142" y="87169"/>
                  </a:lnTo>
                  <a:lnTo>
                    <a:pt x="72000" y="92830"/>
                  </a:lnTo>
                  <a:lnTo>
                    <a:pt x="63428" y="98490"/>
                  </a:lnTo>
                  <a:lnTo>
                    <a:pt x="53142" y="100754"/>
                  </a:lnTo>
                  <a:lnTo>
                    <a:pt x="41142" y="103018"/>
                  </a:lnTo>
                  <a:lnTo>
                    <a:pt x="29142" y="103018"/>
                  </a:lnTo>
                  <a:lnTo>
                    <a:pt x="29142" y="1030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08750" y="2921000"/>
              <a:ext cx="482600" cy="320675"/>
            </a:xfrm>
            <a:custGeom>
              <a:rect b="b" l="l" r="r" t="t"/>
              <a:pathLst>
                <a:path extrusionOk="0" h="120000" w="120000">
                  <a:moveTo>
                    <a:pt x="119210" y="7128"/>
                  </a:moveTo>
                  <a:lnTo>
                    <a:pt x="119210" y="7128"/>
                  </a:lnTo>
                  <a:lnTo>
                    <a:pt x="113684" y="16633"/>
                  </a:lnTo>
                  <a:lnTo>
                    <a:pt x="108157" y="25544"/>
                  </a:lnTo>
                  <a:lnTo>
                    <a:pt x="102236" y="33861"/>
                  </a:lnTo>
                  <a:lnTo>
                    <a:pt x="95921" y="41584"/>
                  </a:lnTo>
                  <a:lnTo>
                    <a:pt x="82105" y="56435"/>
                  </a:lnTo>
                  <a:lnTo>
                    <a:pt x="68684" y="71287"/>
                  </a:lnTo>
                  <a:lnTo>
                    <a:pt x="68684" y="71287"/>
                  </a:lnTo>
                  <a:lnTo>
                    <a:pt x="53684" y="86138"/>
                  </a:lnTo>
                  <a:lnTo>
                    <a:pt x="45789" y="93861"/>
                  </a:lnTo>
                  <a:lnTo>
                    <a:pt x="37500" y="100396"/>
                  </a:lnTo>
                  <a:lnTo>
                    <a:pt x="29605" y="106930"/>
                  </a:lnTo>
                  <a:lnTo>
                    <a:pt x="20921" y="112277"/>
                  </a:lnTo>
                  <a:lnTo>
                    <a:pt x="11842" y="117029"/>
                  </a:lnTo>
                  <a:lnTo>
                    <a:pt x="3157" y="120000"/>
                  </a:lnTo>
                  <a:lnTo>
                    <a:pt x="3157" y="120000"/>
                  </a:lnTo>
                  <a:lnTo>
                    <a:pt x="1973" y="120000"/>
                  </a:lnTo>
                  <a:lnTo>
                    <a:pt x="789" y="119405"/>
                  </a:lnTo>
                  <a:lnTo>
                    <a:pt x="394" y="117623"/>
                  </a:lnTo>
                  <a:lnTo>
                    <a:pt x="0" y="116435"/>
                  </a:lnTo>
                  <a:lnTo>
                    <a:pt x="394" y="114653"/>
                  </a:lnTo>
                  <a:lnTo>
                    <a:pt x="394" y="113465"/>
                  </a:lnTo>
                  <a:lnTo>
                    <a:pt x="1578" y="112277"/>
                  </a:lnTo>
                  <a:lnTo>
                    <a:pt x="2368" y="111683"/>
                  </a:lnTo>
                  <a:lnTo>
                    <a:pt x="2368" y="111683"/>
                  </a:lnTo>
                  <a:lnTo>
                    <a:pt x="11052" y="108712"/>
                  </a:lnTo>
                  <a:lnTo>
                    <a:pt x="19342" y="103960"/>
                  </a:lnTo>
                  <a:lnTo>
                    <a:pt x="27631" y="99207"/>
                  </a:lnTo>
                  <a:lnTo>
                    <a:pt x="35526" y="92673"/>
                  </a:lnTo>
                  <a:lnTo>
                    <a:pt x="43026" y="86138"/>
                  </a:lnTo>
                  <a:lnTo>
                    <a:pt x="50526" y="78415"/>
                  </a:lnTo>
                  <a:lnTo>
                    <a:pt x="65131" y="63564"/>
                  </a:lnTo>
                  <a:lnTo>
                    <a:pt x="65131" y="63564"/>
                  </a:lnTo>
                  <a:lnTo>
                    <a:pt x="78552" y="49900"/>
                  </a:lnTo>
                  <a:lnTo>
                    <a:pt x="91578" y="35643"/>
                  </a:lnTo>
                  <a:lnTo>
                    <a:pt x="97894" y="27326"/>
                  </a:lnTo>
                  <a:lnTo>
                    <a:pt x="103815" y="19603"/>
                  </a:lnTo>
                  <a:lnTo>
                    <a:pt x="109736" y="10693"/>
                  </a:lnTo>
                  <a:lnTo>
                    <a:pt x="114868" y="1782"/>
                  </a:lnTo>
                  <a:lnTo>
                    <a:pt x="114868" y="1782"/>
                  </a:lnTo>
                  <a:lnTo>
                    <a:pt x="115657" y="0"/>
                  </a:lnTo>
                  <a:lnTo>
                    <a:pt x="116842" y="0"/>
                  </a:lnTo>
                  <a:lnTo>
                    <a:pt x="117631" y="0"/>
                  </a:lnTo>
                  <a:lnTo>
                    <a:pt x="118815" y="594"/>
                  </a:lnTo>
                  <a:lnTo>
                    <a:pt x="119210" y="2376"/>
                  </a:lnTo>
                  <a:lnTo>
                    <a:pt x="120000" y="3564"/>
                  </a:lnTo>
                  <a:lnTo>
                    <a:pt x="120000" y="5346"/>
                  </a:lnTo>
                  <a:lnTo>
                    <a:pt x="119210" y="7128"/>
                  </a:lnTo>
                  <a:lnTo>
                    <a:pt x="119210" y="71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399213" y="3119438"/>
              <a:ext cx="125413" cy="122238"/>
            </a:xfrm>
            <a:custGeom>
              <a:rect b="b" l="l" r="r" t="t"/>
              <a:pathLst>
                <a:path extrusionOk="0" h="120000" w="120000">
                  <a:moveTo>
                    <a:pt x="28860" y="0"/>
                  </a:moveTo>
                  <a:lnTo>
                    <a:pt x="28860" y="0"/>
                  </a:lnTo>
                  <a:lnTo>
                    <a:pt x="57721" y="21818"/>
                  </a:lnTo>
                  <a:lnTo>
                    <a:pt x="85063" y="43636"/>
                  </a:lnTo>
                  <a:lnTo>
                    <a:pt x="95696" y="54545"/>
                  </a:lnTo>
                  <a:lnTo>
                    <a:pt x="106329" y="67012"/>
                  </a:lnTo>
                  <a:lnTo>
                    <a:pt x="113924" y="82597"/>
                  </a:lnTo>
                  <a:lnTo>
                    <a:pt x="120000" y="98181"/>
                  </a:lnTo>
                  <a:lnTo>
                    <a:pt x="120000" y="98181"/>
                  </a:lnTo>
                  <a:lnTo>
                    <a:pt x="110886" y="110649"/>
                  </a:lnTo>
                  <a:lnTo>
                    <a:pt x="98734" y="116883"/>
                  </a:lnTo>
                  <a:lnTo>
                    <a:pt x="85063" y="120000"/>
                  </a:lnTo>
                  <a:lnTo>
                    <a:pt x="71392" y="118441"/>
                  </a:lnTo>
                  <a:lnTo>
                    <a:pt x="57721" y="113766"/>
                  </a:lnTo>
                  <a:lnTo>
                    <a:pt x="47088" y="105974"/>
                  </a:lnTo>
                  <a:lnTo>
                    <a:pt x="34936" y="96623"/>
                  </a:lnTo>
                  <a:lnTo>
                    <a:pt x="24303" y="84155"/>
                  </a:lnTo>
                  <a:lnTo>
                    <a:pt x="13670" y="73246"/>
                  </a:lnTo>
                  <a:lnTo>
                    <a:pt x="7594" y="60779"/>
                  </a:lnTo>
                  <a:lnTo>
                    <a:pt x="3037" y="46753"/>
                  </a:lnTo>
                  <a:lnTo>
                    <a:pt x="0" y="34285"/>
                  </a:lnTo>
                  <a:lnTo>
                    <a:pt x="0" y="23376"/>
                  </a:lnTo>
                  <a:lnTo>
                    <a:pt x="4556" y="12467"/>
                  </a:lnTo>
                  <a:lnTo>
                    <a:pt x="12151" y="4675"/>
                  </a:lnTo>
                  <a:lnTo>
                    <a:pt x="25822" y="0"/>
                  </a:lnTo>
                  <a:lnTo>
                    <a:pt x="28860" y="0"/>
                  </a:lnTo>
                  <a:close/>
                </a:path>
              </a:pathLst>
            </a:custGeom>
            <a:solidFill>
              <a:srgbClr val="8ADB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388100" y="3108325"/>
              <a:ext cx="146050" cy="142875"/>
            </a:xfrm>
            <a:custGeom>
              <a:rect b="b" l="l" r="r" t="t"/>
              <a:pathLst>
                <a:path extrusionOk="0" h="120000" w="120000">
                  <a:moveTo>
                    <a:pt x="0" y="44000"/>
                  </a:moveTo>
                  <a:lnTo>
                    <a:pt x="0" y="44000"/>
                  </a:lnTo>
                  <a:lnTo>
                    <a:pt x="2608" y="54666"/>
                  </a:lnTo>
                  <a:lnTo>
                    <a:pt x="6521" y="62666"/>
                  </a:lnTo>
                  <a:lnTo>
                    <a:pt x="11739" y="73333"/>
                  </a:lnTo>
                  <a:lnTo>
                    <a:pt x="15652" y="81333"/>
                  </a:lnTo>
                  <a:lnTo>
                    <a:pt x="30000" y="97333"/>
                  </a:lnTo>
                  <a:lnTo>
                    <a:pt x="45652" y="109333"/>
                  </a:lnTo>
                  <a:lnTo>
                    <a:pt x="45652" y="109333"/>
                  </a:lnTo>
                  <a:lnTo>
                    <a:pt x="54782" y="113333"/>
                  </a:lnTo>
                  <a:lnTo>
                    <a:pt x="62608" y="117333"/>
                  </a:lnTo>
                  <a:lnTo>
                    <a:pt x="70434" y="120000"/>
                  </a:lnTo>
                  <a:lnTo>
                    <a:pt x="80869" y="120000"/>
                  </a:lnTo>
                  <a:lnTo>
                    <a:pt x="88695" y="120000"/>
                  </a:lnTo>
                  <a:lnTo>
                    <a:pt x="97826" y="117333"/>
                  </a:lnTo>
                  <a:lnTo>
                    <a:pt x="105652" y="113333"/>
                  </a:lnTo>
                  <a:lnTo>
                    <a:pt x="113478" y="109333"/>
                  </a:lnTo>
                  <a:lnTo>
                    <a:pt x="113478" y="109333"/>
                  </a:lnTo>
                  <a:lnTo>
                    <a:pt x="118695" y="101333"/>
                  </a:lnTo>
                  <a:lnTo>
                    <a:pt x="120000" y="97333"/>
                  </a:lnTo>
                  <a:lnTo>
                    <a:pt x="120000" y="90666"/>
                  </a:lnTo>
                  <a:lnTo>
                    <a:pt x="120000" y="82666"/>
                  </a:lnTo>
                  <a:lnTo>
                    <a:pt x="113478" y="72000"/>
                  </a:lnTo>
                  <a:lnTo>
                    <a:pt x="106956" y="60000"/>
                  </a:lnTo>
                  <a:lnTo>
                    <a:pt x="106956" y="60000"/>
                  </a:lnTo>
                  <a:lnTo>
                    <a:pt x="92608" y="42666"/>
                  </a:lnTo>
                  <a:lnTo>
                    <a:pt x="75652" y="29333"/>
                  </a:lnTo>
                  <a:lnTo>
                    <a:pt x="40434" y="2666"/>
                  </a:lnTo>
                  <a:lnTo>
                    <a:pt x="40434" y="2666"/>
                  </a:lnTo>
                  <a:lnTo>
                    <a:pt x="36521" y="0"/>
                  </a:lnTo>
                  <a:lnTo>
                    <a:pt x="36521" y="0"/>
                  </a:lnTo>
                  <a:lnTo>
                    <a:pt x="27391" y="0"/>
                  </a:lnTo>
                  <a:lnTo>
                    <a:pt x="19565" y="2666"/>
                  </a:lnTo>
                  <a:lnTo>
                    <a:pt x="13043" y="6666"/>
                  </a:lnTo>
                  <a:lnTo>
                    <a:pt x="7826" y="12000"/>
                  </a:lnTo>
                  <a:lnTo>
                    <a:pt x="2608" y="18666"/>
                  </a:lnTo>
                  <a:lnTo>
                    <a:pt x="1304" y="28000"/>
                  </a:lnTo>
                  <a:lnTo>
                    <a:pt x="0" y="36000"/>
                  </a:lnTo>
                  <a:lnTo>
                    <a:pt x="0" y="44000"/>
                  </a:lnTo>
                  <a:lnTo>
                    <a:pt x="0" y="44000"/>
                  </a:lnTo>
                  <a:close/>
                  <a:moveTo>
                    <a:pt x="31304" y="18666"/>
                  </a:moveTo>
                  <a:lnTo>
                    <a:pt x="31304" y="18666"/>
                  </a:lnTo>
                  <a:lnTo>
                    <a:pt x="52173" y="34666"/>
                  </a:lnTo>
                  <a:lnTo>
                    <a:pt x="73043" y="50666"/>
                  </a:lnTo>
                  <a:lnTo>
                    <a:pt x="80869" y="60000"/>
                  </a:lnTo>
                  <a:lnTo>
                    <a:pt x="88695" y="69333"/>
                  </a:lnTo>
                  <a:lnTo>
                    <a:pt x="95217" y="80000"/>
                  </a:lnTo>
                  <a:lnTo>
                    <a:pt x="101739" y="92000"/>
                  </a:lnTo>
                  <a:lnTo>
                    <a:pt x="101739" y="92000"/>
                  </a:lnTo>
                  <a:lnTo>
                    <a:pt x="93913" y="98666"/>
                  </a:lnTo>
                  <a:lnTo>
                    <a:pt x="84782" y="100000"/>
                  </a:lnTo>
                  <a:lnTo>
                    <a:pt x="75652" y="100000"/>
                  </a:lnTo>
                  <a:lnTo>
                    <a:pt x="66521" y="98666"/>
                  </a:lnTo>
                  <a:lnTo>
                    <a:pt x="57391" y="93333"/>
                  </a:lnTo>
                  <a:lnTo>
                    <a:pt x="49565" y="88000"/>
                  </a:lnTo>
                  <a:lnTo>
                    <a:pt x="40434" y="81333"/>
                  </a:lnTo>
                  <a:lnTo>
                    <a:pt x="33913" y="73333"/>
                  </a:lnTo>
                  <a:lnTo>
                    <a:pt x="33913" y="73333"/>
                  </a:lnTo>
                  <a:lnTo>
                    <a:pt x="24782" y="57333"/>
                  </a:lnTo>
                  <a:lnTo>
                    <a:pt x="20869" y="49333"/>
                  </a:lnTo>
                  <a:lnTo>
                    <a:pt x="19565" y="38666"/>
                  </a:lnTo>
                  <a:lnTo>
                    <a:pt x="19565" y="38666"/>
                  </a:lnTo>
                  <a:lnTo>
                    <a:pt x="19565" y="32000"/>
                  </a:lnTo>
                  <a:lnTo>
                    <a:pt x="20869" y="25333"/>
                  </a:lnTo>
                  <a:lnTo>
                    <a:pt x="24782" y="20000"/>
                  </a:lnTo>
                  <a:lnTo>
                    <a:pt x="27391" y="18666"/>
                  </a:lnTo>
                  <a:lnTo>
                    <a:pt x="31304" y="18666"/>
                  </a:lnTo>
                  <a:lnTo>
                    <a:pt x="31304" y="186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715125" y="2763838"/>
              <a:ext cx="554038" cy="296863"/>
            </a:xfrm>
            <a:custGeom>
              <a:rect b="b" l="l" r="r" t="t"/>
              <a:pathLst>
                <a:path extrusionOk="0" h="120000" w="120000">
                  <a:moveTo>
                    <a:pt x="118624" y="23101"/>
                  </a:moveTo>
                  <a:lnTo>
                    <a:pt x="118624" y="23101"/>
                  </a:lnTo>
                  <a:lnTo>
                    <a:pt x="119656" y="38502"/>
                  </a:lnTo>
                  <a:lnTo>
                    <a:pt x="120000" y="51978"/>
                  </a:lnTo>
                  <a:lnTo>
                    <a:pt x="119656" y="63529"/>
                  </a:lnTo>
                  <a:lnTo>
                    <a:pt x="118624" y="69304"/>
                  </a:lnTo>
                  <a:lnTo>
                    <a:pt x="117593" y="73155"/>
                  </a:lnTo>
                  <a:lnTo>
                    <a:pt x="116561" y="78288"/>
                  </a:lnTo>
                  <a:lnTo>
                    <a:pt x="115186" y="82139"/>
                  </a:lnTo>
                  <a:lnTo>
                    <a:pt x="112779" y="85347"/>
                  </a:lnTo>
                  <a:lnTo>
                    <a:pt x="110716" y="89197"/>
                  </a:lnTo>
                  <a:lnTo>
                    <a:pt x="107621" y="92406"/>
                  </a:lnTo>
                  <a:lnTo>
                    <a:pt x="104183" y="94331"/>
                  </a:lnTo>
                  <a:lnTo>
                    <a:pt x="100744" y="96256"/>
                  </a:lnTo>
                  <a:lnTo>
                    <a:pt x="96275" y="97540"/>
                  </a:lnTo>
                  <a:lnTo>
                    <a:pt x="96275" y="97540"/>
                  </a:lnTo>
                  <a:lnTo>
                    <a:pt x="91117" y="99465"/>
                  </a:lnTo>
                  <a:lnTo>
                    <a:pt x="84928" y="102032"/>
                  </a:lnTo>
                  <a:lnTo>
                    <a:pt x="79426" y="103315"/>
                  </a:lnTo>
                  <a:lnTo>
                    <a:pt x="76676" y="103315"/>
                  </a:lnTo>
                  <a:lnTo>
                    <a:pt x="74613" y="102673"/>
                  </a:lnTo>
                  <a:lnTo>
                    <a:pt x="74613" y="102673"/>
                  </a:lnTo>
                  <a:lnTo>
                    <a:pt x="71518" y="101390"/>
                  </a:lnTo>
                  <a:lnTo>
                    <a:pt x="68767" y="98823"/>
                  </a:lnTo>
                  <a:lnTo>
                    <a:pt x="67048" y="95614"/>
                  </a:lnTo>
                  <a:lnTo>
                    <a:pt x="65673" y="92406"/>
                  </a:lnTo>
                  <a:lnTo>
                    <a:pt x="63610" y="83422"/>
                  </a:lnTo>
                  <a:lnTo>
                    <a:pt x="62234" y="77647"/>
                  </a:lnTo>
                  <a:lnTo>
                    <a:pt x="60515" y="71871"/>
                  </a:lnTo>
                  <a:lnTo>
                    <a:pt x="60515" y="71871"/>
                  </a:lnTo>
                  <a:lnTo>
                    <a:pt x="59140" y="89839"/>
                  </a:lnTo>
                  <a:lnTo>
                    <a:pt x="58452" y="96898"/>
                  </a:lnTo>
                  <a:lnTo>
                    <a:pt x="57421" y="102673"/>
                  </a:lnTo>
                  <a:lnTo>
                    <a:pt x="56733" y="105882"/>
                  </a:lnTo>
                  <a:lnTo>
                    <a:pt x="55702" y="107807"/>
                  </a:lnTo>
                  <a:lnTo>
                    <a:pt x="54326" y="110374"/>
                  </a:lnTo>
                  <a:lnTo>
                    <a:pt x="52607" y="111657"/>
                  </a:lnTo>
                  <a:lnTo>
                    <a:pt x="48137" y="114224"/>
                  </a:lnTo>
                  <a:lnTo>
                    <a:pt x="42292" y="116791"/>
                  </a:lnTo>
                  <a:lnTo>
                    <a:pt x="42292" y="116791"/>
                  </a:lnTo>
                  <a:lnTo>
                    <a:pt x="35759" y="117433"/>
                  </a:lnTo>
                  <a:lnTo>
                    <a:pt x="25444" y="118716"/>
                  </a:lnTo>
                  <a:lnTo>
                    <a:pt x="20286" y="120000"/>
                  </a:lnTo>
                  <a:lnTo>
                    <a:pt x="15472" y="118716"/>
                  </a:lnTo>
                  <a:lnTo>
                    <a:pt x="11690" y="118074"/>
                  </a:lnTo>
                  <a:lnTo>
                    <a:pt x="8939" y="117433"/>
                  </a:lnTo>
                  <a:lnTo>
                    <a:pt x="8939" y="117433"/>
                  </a:lnTo>
                  <a:lnTo>
                    <a:pt x="7220" y="114224"/>
                  </a:lnTo>
                  <a:lnTo>
                    <a:pt x="5501" y="110374"/>
                  </a:lnTo>
                  <a:lnTo>
                    <a:pt x="4126" y="105240"/>
                  </a:lnTo>
                  <a:lnTo>
                    <a:pt x="2750" y="99465"/>
                  </a:lnTo>
                  <a:lnTo>
                    <a:pt x="2063" y="93689"/>
                  </a:lnTo>
                  <a:lnTo>
                    <a:pt x="1031" y="86631"/>
                  </a:lnTo>
                  <a:lnTo>
                    <a:pt x="343" y="71871"/>
                  </a:lnTo>
                  <a:lnTo>
                    <a:pt x="0" y="57112"/>
                  </a:lnTo>
                  <a:lnTo>
                    <a:pt x="687" y="42994"/>
                  </a:lnTo>
                  <a:lnTo>
                    <a:pt x="1719" y="37219"/>
                  </a:lnTo>
                  <a:lnTo>
                    <a:pt x="2406" y="32085"/>
                  </a:lnTo>
                  <a:lnTo>
                    <a:pt x="3782" y="27593"/>
                  </a:lnTo>
                  <a:lnTo>
                    <a:pt x="5157" y="24385"/>
                  </a:lnTo>
                  <a:lnTo>
                    <a:pt x="5157" y="24385"/>
                  </a:lnTo>
                  <a:lnTo>
                    <a:pt x="7220" y="21818"/>
                  </a:lnTo>
                  <a:lnTo>
                    <a:pt x="9971" y="19893"/>
                  </a:lnTo>
                  <a:lnTo>
                    <a:pt x="13065" y="17967"/>
                  </a:lnTo>
                  <a:lnTo>
                    <a:pt x="15816" y="16042"/>
                  </a:lnTo>
                  <a:lnTo>
                    <a:pt x="23381" y="14117"/>
                  </a:lnTo>
                  <a:lnTo>
                    <a:pt x="31633" y="12192"/>
                  </a:lnTo>
                  <a:lnTo>
                    <a:pt x="47449" y="10909"/>
                  </a:lnTo>
                  <a:lnTo>
                    <a:pt x="54326" y="10909"/>
                  </a:lnTo>
                  <a:lnTo>
                    <a:pt x="60171" y="9625"/>
                  </a:lnTo>
                  <a:lnTo>
                    <a:pt x="60171" y="9625"/>
                  </a:lnTo>
                  <a:lnTo>
                    <a:pt x="66361" y="8342"/>
                  </a:lnTo>
                  <a:lnTo>
                    <a:pt x="73925" y="5133"/>
                  </a:lnTo>
                  <a:lnTo>
                    <a:pt x="83209" y="2566"/>
                  </a:lnTo>
                  <a:lnTo>
                    <a:pt x="92492" y="641"/>
                  </a:lnTo>
                  <a:lnTo>
                    <a:pt x="96618" y="0"/>
                  </a:lnTo>
                  <a:lnTo>
                    <a:pt x="101088" y="641"/>
                  </a:lnTo>
                  <a:lnTo>
                    <a:pt x="105214" y="1925"/>
                  </a:lnTo>
                  <a:lnTo>
                    <a:pt x="108997" y="3208"/>
                  </a:lnTo>
                  <a:lnTo>
                    <a:pt x="112091" y="5775"/>
                  </a:lnTo>
                  <a:lnTo>
                    <a:pt x="115186" y="8983"/>
                  </a:lnTo>
                  <a:lnTo>
                    <a:pt x="116905" y="14117"/>
                  </a:lnTo>
                  <a:lnTo>
                    <a:pt x="118624" y="19893"/>
                  </a:lnTo>
                  <a:lnTo>
                    <a:pt x="118624" y="23101"/>
                  </a:lnTo>
                  <a:close/>
                </a:path>
              </a:pathLst>
            </a:custGeom>
            <a:solidFill>
              <a:srgbClr val="5A3D1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702425" y="2751138"/>
              <a:ext cx="576263" cy="319088"/>
            </a:xfrm>
            <a:custGeom>
              <a:rect b="b" l="l" r="r" t="t"/>
              <a:pathLst>
                <a:path extrusionOk="0" h="120000" w="120000">
                  <a:moveTo>
                    <a:pt x="2975" y="97313"/>
                  </a:moveTo>
                  <a:lnTo>
                    <a:pt x="2975" y="97313"/>
                  </a:lnTo>
                  <a:lnTo>
                    <a:pt x="4297" y="102686"/>
                  </a:lnTo>
                  <a:lnTo>
                    <a:pt x="5289" y="108059"/>
                  </a:lnTo>
                  <a:lnTo>
                    <a:pt x="6942" y="111641"/>
                  </a:lnTo>
                  <a:lnTo>
                    <a:pt x="8925" y="114626"/>
                  </a:lnTo>
                  <a:lnTo>
                    <a:pt x="10909" y="117014"/>
                  </a:lnTo>
                  <a:lnTo>
                    <a:pt x="13553" y="119402"/>
                  </a:lnTo>
                  <a:lnTo>
                    <a:pt x="16198" y="120000"/>
                  </a:lnTo>
                  <a:lnTo>
                    <a:pt x="19834" y="120000"/>
                  </a:lnTo>
                  <a:lnTo>
                    <a:pt x="19834" y="120000"/>
                  </a:lnTo>
                  <a:lnTo>
                    <a:pt x="28099" y="120000"/>
                  </a:lnTo>
                  <a:lnTo>
                    <a:pt x="37024" y="120000"/>
                  </a:lnTo>
                  <a:lnTo>
                    <a:pt x="41652" y="118805"/>
                  </a:lnTo>
                  <a:lnTo>
                    <a:pt x="45619" y="117611"/>
                  </a:lnTo>
                  <a:lnTo>
                    <a:pt x="49917" y="115223"/>
                  </a:lnTo>
                  <a:lnTo>
                    <a:pt x="53553" y="113432"/>
                  </a:lnTo>
                  <a:lnTo>
                    <a:pt x="53553" y="113432"/>
                  </a:lnTo>
                  <a:lnTo>
                    <a:pt x="55867" y="111044"/>
                  </a:lnTo>
                  <a:lnTo>
                    <a:pt x="57520" y="108059"/>
                  </a:lnTo>
                  <a:lnTo>
                    <a:pt x="58842" y="105074"/>
                  </a:lnTo>
                  <a:lnTo>
                    <a:pt x="60165" y="102089"/>
                  </a:lnTo>
                  <a:lnTo>
                    <a:pt x="60826" y="97910"/>
                  </a:lnTo>
                  <a:lnTo>
                    <a:pt x="61157" y="94328"/>
                  </a:lnTo>
                  <a:lnTo>
                    <a:pt x="62148" y="85970"/>
                  </a:lnTo>
                  <a:lnTo>
                    <a:pt x="62148" y="85970"/>
                  </a:lnTo>
                  <a:lnTo>
                    <a:pt x="64132" y="92537"/>
                  </a:lnTo>
                  <a:lnTo>
                    <a:pt x="66776" y="97910"/>
                  </a:lnTo>
                  <a:lnTo>
                    <a:pt x="68429" y="100298"/>
                  </a:lnTo>
                  <a:lnTo>
                    <a:pt x="70082" y="102686"/>
                  </a:lnTo>
                  <a:lnTo>
                    <a:pt x="71735" y="103880"/>
                  </a:lnTo>
                  <a:lnTo>
                    <a:pt x="74380" y="105074"/>
                  </a:lnTo>
                  <a:lnTo>
                    <a:pt x="74380" y="105074"/>
                  </a:lnTo>
                  <a:lnTo>
                    <a:pt x="77685" y="105671"/>
                  </a:lnTo>
                  <a:lnTo>
                    <a:pt x="81322" y="105074"/>
                  </a:lnTo>
                  <a:lnTo>
                    <a:pt x="89256" y="103283"/>
                  </a:lnTo>
                  <a:lnTo>
                    <a:pt x="97520" y="100298"/>
                  </a:lnTo>
                  <a:lnTo>
                    <a:pt x="104462" y="96716"/>
                  </a:lnTo>
                  <a:lnTo>
                    <a:pt x="104462" y="96716"/>
                  </a:lnTo>
                  <a:lnTo>
                    <a:pt x="107438" y="93731"/>
                  </a:lnTo>
                  <a:lnTo>
                    <a:pt x="110082" y="91343"/>
                  </a:lnTo>
                  <a:lnTo>
                    <a:pt x="112396" y="87761"/>
                  </a:lnTo>
                  <a:lnTo>
                    <a:pt x="114049" y="84179"/>
                  </a:lnTo>
                  <a:lnTo>
                    <a:pt x="115702" y="80597"/>
                  </a:lnTo>
                  <a:lnTo>
                    <a:pt x="117024" y="75820"/>
                  </a:lnTo>
                  <a:lnTo>
                    <a:pt x="118347" y="71641"/>
                  </a:lnTo>
                  <a:lnTo>
                    <a:pt x="119338" y="66865"/>
                  </a:lnTo>
                  <a:lnTo>
                    <a:pt x="120000" y="57313"/>
                  </a:lnTo>
                  <a:lnTo>
                    <a:pt x="120000" y="47164"/>
                  </a:lnTo>
                  <a:lnTo>
                    <a:pt x="119669" y="36417"/>
                  </a:lnTo>
                  <a:lnTo>
                    <a:pt x="119338" y="25074"/>
                  </a:lnTo>
                  <a:lnTo>
                    <a:pt x="119338" y="25074"/>
                  </a:lnTo>
                  <a:lnTo>
                    <a:pt x="118347" y="18507"/>
                  </a:lnTo>
                  <a:lnTo>
                    <a:pt x="116694" y="13134"/>
                  </a:lnTo>
                  <a:lnTo>
                    <a:pt x="114049" y="8358"/>
                  </a:lnTo>
                  <a:lnTo>
                    <a:pt x="111735" y="5373"/>
                  </a:lnTo>
                  <a:lnTo>
                    <a:pt x="108429" y="3582"/>
                  </a:lnTo>
                  <a:lnTo>
                    <a:pt x="104462" y="1194"/>
                  </a:lnTo>
                  <a:lnTo>
                    <a:pt x="100826" y="0"/>
                  </a:lnTo>
                  <a:lnTo>
                    <a:pt x="96528" y="0"/>
                  </a:lnTo>
                  <a:lnTo>
                    <a:pt x="87603" y="1194"/>
                  </a:lnTo>
                  <a:lnTo>
                    <a:pt x="79338" y="3582"/>
                  </a:lnTo>
                  <a:lnTo>
                    <a:pt x="65785" y="7761"/>
                  </a:lnTo>
                  <a:lnTo>
                    <a:pt x="65785" y="7761"/>
                  </a:lnTo>
                  <a:lnTo>
                    <a:pt x="56198" y="10149"/>
                  </a:lnTo>
                  <a:lnTo>
                    <a:pt x="46611" y="10746"/>
                  </a:lnTo>
                  <a:lnTo>
                    <a:pt x="37024" y="11940"/>
                  </a:lnTo>
                  <a:lnTo>
                    <a:pt x="27107" y="13134"/>
                  </a:lnTo>
                  <a:lnTo>
                    <a:pt x="27107" y="13134"/>
                  </a:lnTo>
                  <a:lnTo>
                    <a:pt x="20165" y="14925"/>
                  </a:lnTo>
                  <a:lnTo>
                    <a:pt x="16198" y="16119"/>
                  </a:lnTo>
                  <a:lnTo>
                    <a:pt x="12561" y="17910"/>
                  </a:lnTo>
                  <a:lnTo>
                    <a:pt x="9256" y="20895"/>
                  </a:lnTo>
                  <a:lnTo>
                    <a:pt x="6280" y="23880"/>
                  </a:lnTo>
                  <a:lnTo>
                    <a:pt x="4297" y="29253"/>
                  </a:lnTo>
                  <a:lnTo>
                    <a:pt x="3305" y="31641"/>
                  </a:lnTo>
                  <a:lnTo>
                    <a:pt x="2644" y="35223"/>
                  </a:lnTo>
                  <a:lnTo>
                    <a:pt x="2644" y="35223"/>
                  </a:lnTo>
                  <a:lnTo>
                    <a:pt x="1322" y="41791"/>
                  </a:lnTo>
                  <a:lnTo>
                    <a:pt x="330" y="49552"/>
                  </a:lnTo>
                  <a:lnTo>
                    <a:pt x="0" y="57910"/>
                  </a:lnTo>
                  <a:lnTo>
                    <a:pt x="0" y="66268"/>
                  </a:lnTo>
                  <a:lnTo>
                    <a:pt x="330" y="74029"/>
                  </a:lnTo>
                  <a:lnTo>
                    <a:pt x="661" y="82388"/>
                  </a:lnTo>
                  <a:lnTo>
                    <a:pt x="1652" y="89552"/>
                  </a:lnTo>
                  <a:lnTo>
                    <a:pt x="2975" y="97313"/>
                  </a:lnTo>
                  <a:lnTo>
                    <a:pt x="2975" y="97313"/>
                  </a:lnTo>
                  <a:close/>
                  <a:moveTo>
                    <a:pt x="5289" y="77014"/>
                  </a:moveTo>
                  <a:lnTo>
                    <a:pt x="5289" y="77014"/>
                  </a:lnTo>
                  <a:lnTo>
                    <a:pt x="4958" y="66268"/>
                  </a:lnTo>
                  <a:lnTo>
                    <a:pt x="4958" y="52537"/>
                  </a:lnTo>
                  <a:lnTo>
                    <a:pt x="4958" y="45970"/>
                  </a:lnTo>
                  <a:lnTo>
                    <a:pt x="5950" y="39402"/>
                  </a:lnTo>
                  <a:lnTo>
                    <a:pt x="6942" y="34626"/>
                  </a:lnTo>
                  <a:lnTo>
                    <a:pt x="7933" y="32835"/>
                  </a:lnTo>
                  <a:lnTo>
                    <a:pt x="9256" y="31641"/>
                  </a:lnTo>
                  <a:lnTo>
                    <a:pt x="9256" y="31641"/>
                  </a:lnTo>
                  <a:lnTo>
                    <a:pt x="12561" y="27462"/>
                  </a:lnTo>
                  <a:lnTo>
                    <a:pt x="16859" y="24477"/>
                  </a:lnTo>
                  <a:lnTo>
                    <a:pt x="20826" y="23283"/>
                  </a:lnTo>
                  <a:lnTo>
                    <a:pt x="25123" y="21492"/>
                  </a:lnTo>
                  <a:lnTo>
                    <a:pt x="34380" y="19701"/>
                  </a:lnTo>
                  <a:lnTo>
                    <a:pt x="42314" y="19701"/>
                  </a:lnTo>
                  <a:lnTo>
                    <a:pt x="42314" y="19701"/>
                  </a:lnTo>
                  <a:lnTo>
                    <a:pt x="54876" y="18507"/>
                  </a:lnTo>
                  <a:lnTo>
                    <a:pt x="60826" y="17910"/>
                  </a:lnTo>
                  <a:lnTo>
                    <a:pt x="66776" y="16119"/>
                  </a:lnTo>
                  <a:lnTo>
                    <a:pt x="66776" y="16119"/>
                  </a:lnTo>
                  <a:lnTo>
                    <a:pt x="78347" y="12537"/>
                  </a:lnTo>
                  <a:lnTo>
                    <a:pt x="85950" y="10149"/>
                  </a:lnTo>
                  <a:lnTo>
                    <a:pt x="93884" y="8358"/>
                  </a:lnTo>
                  <a:lnTo>
                    <a:pt x="97851" y="8358"/>
                  </a:lnTo>
                  <a:lnTo>
                    <a:pt x="101157" y="9552"/>
                  </a:lnTo>
                  <a:lnTo>
                    <a:pt x="104462" y="10149"/>
                  </a:lnTo>
                  <a:lnTo>
                    <a:pt x="107438" y="11940"/>
                  </a:lnTo>
                  <a:lnTo>
                    <a:pt x="110413" y="13731"/>
                  </a:lnTo>
                  <a:lnTo>
                    <a:pt x="112066" y="17910"/>
                  </a:lnTo>
                  <a:lnTo>
                    <a:pt x="113719" y="22089"/>
                  </a:lnTo>
                  <a:lnTo>
                    <a:pt x="114710" y="27462"/>
                  </a:lnTo>
                  <a:lnTo>
                    <a:pt x="114710" y="27462"/>
                  </a:lnTo>
                  <a:lnTo>
                    <a:pt x="115041" y="36417"/>
                  </a:lnTo>
                  <a:lnTo>
                    <a:pt x="115371" y="46567"/>
                  </a:lnTo>
                  <a:lnTo>
                    <a:pt x="115371" y="55522"/>
                  </a:lnTo>
                  <a:lnTo>
                    <a:pt x="114710" y="64477"/>
                  </a:lnTo>
                  <a:lnTo>
                    <a:pt x="113719" y="68656"/>
                  </a:lnTo>
                  <a:lnTo>
                    <a:pt x="113057" y="72238"/>
                  </a:lnTo>
                  <a:lnTo>
                    <a:pt x="111735" y="75820"/>
                  </a:lnTo>
                  <a:lnTo>
                    <a:pt x="110413" y="80000"/>
                  </a:lnTo>
                  <a:lnTo>
                    <a:pt x="108429" y="82985"/>
                  </a:lnTo>
                  <a:lnTo>
                    <a:pt x="106115" y="85373"/>
                  </a:lnTo>
                  <a:lnTo>
                    <a:pt x="103801" y="87761"/>
                  </a:lnTo>
                  <a:lnTo>
                    <a:pt x="100826" y="88955"/>
                  </a:lnTo>
                  <a:lnTo>
                    <a:pt x="100826" y="88955"/>
                  </a:lnTo>
                  <a:lnTo>
                    <a:pt x="95206" y="91940"/>
                  </a:lnTo>
                  <a:lnTo>
                    <a:pt x="88595" y="94925"/>
                  </a:lnTo>
                  <a:lnTo>
                    <a:pt x="82314" y="96716"/>
                  </a:lnTo>
                  <a:lnTo>
                    <a:pt x="79008" y="96716"/>
                  </a:lnTo>
                  <a:lnTo>
                    <a:pt x="76363" y="96716"/>
                  </a:lnTo>
                  <a:lnTo>
                    <a:pt x="76363" y="96716"/>
                  </a:lnTo>
                  <a:lnTo>
                    <a:pt x="73388" y="94925"/>
                  </a:lnTo>
                  <a:lnTo>
                    <a:pt x="71074" y="92537"/>
                  </a:lnTo>
                  <a:lnTo>
                    <a:pt x="69090" y="90746"/>
                  </a:lnTo>
                  <a:lnTo>
                    <a:pt x="67438" y="86567"/>
                  </a:lnTo>
                  <a:lnTo>
                    <a:pt x="65454" y="78208"/>
                  </a:lnTo>
                  <a:lnTo>
                    <a:pt x="62809" y="69253"/>
                  </a:lnTo>
                  <a:lnTo>
                    <a:pt x="62809" y="69253"/>
                  </a:lnTo>
                  <a:lnTo>
                    <a:pt x="62479" y="68656"/>
                  </a:lnTo>
                  <a:lnTo>
                    <a:pt x="61818" y="67462"/>
                  </a:lnTo>
                  <a:lnTo>
                    <a:pt x="60495" y="66865"/>
                  </a:lnTo>
                  <a:lnTo>
                    <a:pt x="59173" y="68656"/>
                  </a:lnTo>
                  <a:lnTo>
                    <a:pt x="58181" y="71044"/>
                  </a:lnTo>
                  <a:lnTo>
                    <a:pt x="58181" y="71044"/>
                  </a:lnTo>
                  <a:lnTo>
                    <a:pt x="57520" y="83582"/>
                  </a:lnTo>
                  <a:lnTo>
                    <a:pt x="57190" y="89552"/>
                  </a:lnTo>
                  <a:lnTo>
                    <a:pt x="56198" y="94925"/>
                  </a:lnTo>
                  <a:lnTo>
                    <a:pt x="56198" y="94925"/>
                  </a:lnTo>
                  <a:lnTo>
                    <a:pt x="55867" y="99104"/>
                  </a:lnTo>
                  <a:lnTo>
                    <a:pt x="54545" y="100895"/>
                  </a:lnTo>
                  <a:lnTo>
                    <a:pt x="53223" y="103283"/>
                  </a:lnTo>
                  <a:lnTo>
                    <a:pt x="51900" y="105074"/>
                  </a:lnTo>
                  <a:lnTo>
                    <a:pt x="48595" y="107462"/>
                  </a:lnTo>
                  <a:lnTo>
                    <a:pt x="44958" y="108059"/>
                  </a:lnTo>
                  <a:lnTo>
                    <a:pt x="44958" y="108059"/>
                  </a:lnTo>
                  <a:lnTo>
                    <a:pt x="31735" y="111044"/>
                  </a:lnTo>
                  <a:lnTo>
                    <a:pt x="25123" y="111641"/>
                  </a:lnTo>
                  <a:lnTo>
                    <a:pt x="18512" y="111641"/>
                  </a:lnTo>
                  <a:lnTo>
                    <a:pt x="18512" y="111641"/>
                  </a:lnTo>
                  <a:lnTo>
                    <a:pt x="15206" y="110447"/>
                  </a:lnTo>
                  <a:lnTo>
                    <a:pt x="12231" y="108059"/>
                  </a:lnTo>
                  <a:lnTo>
                    <a:pt x="9917" y="103880"/>
                  </a:lnTo>
                  <a:lnTo>
                    <a:pt x="8264" y="100298"/>
                  </a:lnTo>
                  <a:lnTo>
                    <a:pt x="6942" y="94925"/>
                  </a:lnTo>
                  <a:lnTo>
                    <a:pt x="6280" y="88955"/>
                  </a:lnTo>
                  <a:lnTo>
                    <a:pt x="5289" y="77014"/>
                  </a:lnTo>
                  <a:lnTo>
                    <a:pt x="5289" y="770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388100" y="1304925"/>
              <a:ext cx="134938" cy="623888"/>
            </a:xfrm>
            <a:custGeom>
              <a:rect b="b" l="l" r="r" t="t"/>
              <a:pathLst>
                <a:path extrusionOk="0" h="120000" w="120000">
                  <a:moveTo>
                    <a:pt x="80470" y="2748"/>
                  </a:moveTo>
                  <a:lnTo>
                    <a:pt x="80470" y="2748"/>
                  </a:lnTo>
                  <a:lnTo>
                    <a:pt x="73411" y="5801"/>
                  </a:lnTo>
                  <a:lnTo>
                    <a:pt x="66352" y="9160"/>
                  </a:lnTo>
                  <a:lnTo>
                    <a:pt x="66352" y="9160"/>
                  </a:lnTo>
                  <a:lnTo>
                    <a:pt x="74823" y="6106"/>
                  </a:lnTo>
                  <a:lnTo>
                    <a:pt x="86117" y="3358"/>
                  </a:lnTo>
                  <a:lnTo>
                    <a:pt x="86117" y="3358"/>
                  </a:lnTo>
                  <a:lnTo>
                    <a:pt x="88941" y="2748"/>
                  </a:lnTo>
                  <a:lnTo>
                    <a:pt x="93176" y="2748"/>
                  </a:lnTo>
                  <a:lnTo>
                    <a:pt x="96000" y="2748"/>
                  </a:lnTo>
                  <a:lnTo>
                    <a:pt x="100235" y="3053"/>
                  </a:lnTo>
                  <a:lnTo>
                    <a:pt x="101647" y="3358"/>
                  </a:lnTo>
                  <a:lnTo>
                    <a:pt x="103058" y="4274"/>
                  </a:lnTo>
                  <a:lnTo>
                    <a:pt x="103058" y="4885"/>
                  </a:lnTo>
                  <a:lnTo>
                    <a:pt x="101647" y="5801"/>
                  </a:lnTo>
                  <a:lnTo>
                    <a:pt x="101647" y="5801"/>
                  </a:lnTo>
                  <a:lnTo>
                    <a:pt x="81882" y="11603"/>
                  </a:lnTo>
                  <a:lnTo>
                    <a:pt x="72000" y="13740"/>
                  </a:lnTo>
                  <a:lnTo>
                    <a:pt x="59294" y="15877"/>
                  </a:lnTo>
                  <a:lnTo>
                    <a:pt x="59294" y="15877"/>
                  </a:lnTo>
                  <a:lnTo>
                    <a:pt x="56470" y="16183"/>
                  </a:lnTo>
                  <a:lnTo>
                    <a:pt x="56470" y="16183"/>
                  </a:lnTo>
                  <a:lnTo>
                    <a:pt x="52235" y="22290"/>
                  </a:lnTo>
                  <a:lnTo>
                    <a:pt x="48000" y="29007"/>
                  </a:lnTo>
                  <a:lnTo>
                    <a:pt x="46588" y="35419"/>
                  </a:lnTo>
                  <a:lnTo>
                    <a:pt x="48000" y="42137"/>
                  </a:lnTo>
                  <a:lnTo>
                    <a:pt x="49411" y="48854"/>
                  </a:lnTo>
                  <a:lnTo>
                    <a:pt x="53647" y="55267"/>
                  </a:lnTo>
                  <a:lnTo>
                    <a:pt x="63529" y="68396"/>
                  </a:lnTo>
                  <a:lnTo>
                    <a:pt x="63529" y="68396"/>
                  </a:lnTo>
                  <a:lnTo>
                    <a:pt x="73411" y="80610"/>
                  </a:lnTo>
                  <a:lnTo>
                    <a:pt x="83294" y="92824"/>
                  </a:lnTo>
                  <a:lnTo>
                    <a:pt x="88941" y="99236"/>
                  </a:lnTo>
                  <a:lnTo>
                    <a:pt x="98823" y="105038"/>
                  </a:lnTo>
                  <a:lnTo>
                    <a:pt x="107294" y="111145"/>
                  </a:lnTo>
                  <a:lnTo>
                    <a:pt x="120000" y="116641"/>
                  </a:lnTo>
                  <a:lnTo>
                    <a:pt x="120000" y="116641"/>
                  </a:lnTo>
                  <a:lnTo>
                    <a:pt x="120000" y="117862"/>
                  </a:lnTo>
                  <a:lnTo>
                    <a:pt x="120000" y="118473"/>
                  </a:lnTo>
                  <a:lnTo>
                    <a:pt x="118588" y="119389"/>
                  </a:lnTo>
                  <a:lnTo>
                    <a:pt x="114352" y="119694"/>
                  </a:lnTo>
                  <a:lnTo>
                    <a:pt x="110117" y="120000"/>
                  </a:lnTo>
                  <a:lnTo>
                    <a:pt x="107294" y="120000"/>
                  </a:lnTo>
                  <a:lnTo>
                    <a:pt x="103058" y="119694"/>
                  </a:lnTo>
                  <a:lnTo>
                    <a:pt x="100235" y="119083"/>
                  </a:lnTo>
                  <a:lnTo>
                    <a:pt x="100235" y="119083"/>
                  </a:lnTo>
                  <a:lnTo>
                    <a:pt x="88941" y="112977"/>
                  </a:lnTo>
                  <a:lnTo>
                    <a:pt x="79058" y="106870"/>
                  </a:lnTo>
                  <a:lnTo>
                    <a:pt x="72000" y="100763"/>
                  </a:lnTo>
                  <a:lnTo>
                    <a:pt x="63529" y="94351"/>
                  </a:lnTo>
                  <a:lnTo>
                    <a:pt x="53647" y="81832"/>
                  </a:lnTo>
                  <a:lnTo>
                    <a:pt x="42352" y="69312"/>
                  </a:lnTo>
                  <a:lnTo>
                    <a:pt x="42352" y="69312"/>
                  </a:lnTo>
                  <a:lnTo>
                    <a:pt x="33882" y="55572"/>
                  </a:lnTo>
                  <a:lnTo>
                    <a:pt x="29647" y="49160"/>
                  </a:lnTo>
                  <a:lnTo>
                    <a:pt x="28235" y="42137"/>
                  </a:lnTo>
                  <a:lnTo>
                    <a:pt x="26823" y="35419"/>
                  </a:lnTo>
                  <a:lnTo>
                    <a:pt x="28235" y="28702"/>
                  </a:lnTo>
                  <a:lnTo>
                    <a:pt x="29647" y="21984"/>
                  </a:lnTo>
                  <a:lnTo>
                    <a:pt x="35294" y="15267"/>
                  </a:lnTo>
                  <a:lnTo>
                    <a:pt x="35294" y="15267"/>
                  </a:lnTo>
                  <a:lnTo>
                    <a:pt x="22588" y="13435"/>
                  </a:lnTo>
                  <a:lnTo>
                    <a:pt x="9882" y="10381"/>
                  </a:lnTo>
                  <a:lnTo>
                    <a:pt x="7058" y="8854"/>
                  </a:lnTo>
                  <a:lnTo>
                    <a:pt x="2823" y="7328"/>
                  </a:lnTo>
                  <a:lnTo>
                    <a:pt x="1411" y="5801"/>
                  </a:lnTo>
                  <a:lnTo>
                    <a:pt x="0" y="3664"/>
                  </a:lnTo>
                  <a:lnTo>
                    <a:pt x="0" y="3664"/>
                  </a:lnTo>
                  <a:lnTo>
                    <a:pt x="1411" y="3053"/>
                  </a:lnTo>
                  <a:lnTo>
                    <a:pt x="2823" y="2137"/>
                  </a:lnTo>
                  <a:lnTo>
                    <a:pt x="7058" y="1832"/>
                  </a:lnTo>
                  <a:lnTo>
                    <a:pt x="9882" y="1832"/>
                  </a:lnTo>
                  <a:lnTo>
                    <a:pt x="14117" y="1832"/>
                  </a:lnTo>
                  <a:lnTo>
                    <a:pt x="16941" y="2748"/>
                  </a:lnTo>
                  <a:lnTo>
                    <a:pt x="19764" y="3053"/>
                  </a:lnTo>
                  <a:lnTo>
                    <a:pt x="21176" y="4274"/>
                  </a:lnTo>
                  <a:lnTo>
                    <a:pt x="21176" y="4274"/>
                  </a:lnTo>
                  <a:lnTo>
                    <a:pt x="22588" y="6106"/>
                  </a:lnTo>
                  <a:lnTo>
                    <a:pt x="26823" y="7938"/>
                  </a:lnTo>
                  <a:lnTo>
                    <a:pt x="33882" y="9465"/>
                  </a:lnTo>
                  <a:lnTo>
                    <a:pt x="40941" y="10687"/>
                  </a:lnTo>
                  <a:lnTo>
                    <a:pt x="40941" y="10687"/>
                  </a:lnTo>
                  <a:lnTo>
                    <a:pt x="43764" y="8549"/>
                  </a:lnTo>
                  <a:lnTo>
                    <a:pt x="52235" y="6106"/>
                  </a:lnTo>
                  <a:lnTo>
                    <a:pt x="56470" y="3664"/>
                  </a:lnTo>
                  <a:lnTo>
                    <a:pt x="60705" y="1526"/>
                  </a:lnTo>
                  <a:lnTo>
                    <a:pt x="60705" y="1526"/>
                  </a:lnTo>
                  <a:lnTo>
                    <a:pt x="63529" y="305"/>
                  </a:lnTo>
                  <a:lnTo>
                    <a:pt x="66352" y="0"/>
                  </a:lnTo>
                  <a:lnTo>
                    <a:pt x="69176" y="0"/>
                  </a:lnTo>
                  <a:lnTo>
                    <a:pt x="74823" y="0"/>
                  </a:lnTo>
                  <a:lnTo>
                    <a:pt x="76235" y="305"/>
                  </a:lnTo>
                  <a:lnTo>
                    <a:pt x="80470" y="916"/>
                  </a:lnTo>
                  <a:lnTo>
                    <a:pt x="81882" y="1832"/>
                  </a:lnTo>
                  <a:lnTo>
                    <a:pt x="80470" y="2748"/>
                  </a:lnTo>
                  <a:lnTo>
                    <a:pt x="80470" y="27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7023100" y="1293813"/>
              <a:ext cx="315913" cy="579438"/>
            </a:xfrm>
            <a:custGeom>
              <a:rect b="b" l="l" r="r" t="t"/>
              <a:pathLst>
                <a:path extrusionOk="0" h="120000" w="120000">
                  <a:moveTo>
                    <a:pt x="88040" y="2301"/>
                  </a:moveTo>
                  <a:lnTo>
                    <a:pt x="88040" y="2301"/>
                  </a:lnTo>
                  <a:lnTo>
                    <a:pt x="88643" y="5917"/>
                  </a:lnTo>
                  <a:lnTo>
                    <a:pt x="90452" y="10191"/>
                  </a:lnTo>
                  <a:lnTo>
                    <a:pt x="90452" y="10191"/>
                  </a:lnTo>
                  <a:lnTo>
                    <a:pt x="88040" y="6246"/>
                  </a:lnTo>
                  <a:lnTo>
                    <a:pt x="85628" y="2630"/>
                  </a:lnTo>
                  <a:lnTo>
                    <a:pt x="85628" y="2630"/>
                  </a:lnTo>
                  <a:lnTo>
                    <a:pt x="85025" y="1643"/>
                  </a:lnTo>
                  <a:lnTo>
                    <a:pt x="83216" y="1315"/>
                  </a:lnTo>
                  <a:lnTo>
                    <a:pt x="82010" y="986"/>
                  </a:lnTo>
                  <a:lnTo>
                    <a:pt x="80201" y="986"/>
                  </a:lnTo>
                  <a:lnTo>
                    <a:pt x="78994" y="1315"/>
                  </a:lnTo>
                  <a:lnTo>
                    <a:pt x="77788" y="2301"/>
                  </a:lnTo>
                  <a:lnTo>
                    <a:pt x="77185" y="2630"/>
                  </a:lnTo>
                  <a:lnTo>
                    <a:pt x="77185" y="3945"/>
                  </a:lnTo>
                  <a:lnTo>
                    <a:pt x="77185" y="3945"/>
                  </a:lnTo>
                  <a:lnTo>
                    <a:pt x="82010" y="10849"/>
                  </a:lnTo>
                  <a:lnTo>
                    <a:pt x="85025" y="14136"/>
                  </a:lnTo>
                  <a:lnTo>
                    <a:pt x="88643" y="17095"/>
                  </a:lnTo>
                  <a:lnTo>
                    <a:pt x="88643" y="17095"/>
                  </a:lnTo>
                  <a:lnTo>
                    <a:pt x="89246" y="17753"/>
                  </a:lnTo>
                  <a:lnTo>
                    <a:pt x="89246" y="17753"/>
                  </a:lnTo>
                  <a:lnTo>
                    <a:pt x="88040" y="24657"/>
                  </a:lnTo>
                  <a:lnTo>
                    <a:pt x="85025" y="31890"/>
                  </a:lnTo>
                  <a:lnTo>
                    <a:pt x="80804" y="38465"/>
                  </a:lnTo>
                  <a:lnTo>
                    <a:pt x="76582" y="45041"/>
                  </a:lnTo>
                  <a:lnTo>
                    <a:pt x="71758" y="51945"/>
                  </a:lnTo>
                  <a:lnTo>
                    <a:pt x="65728" y="58191"/>
                  </a:lnTo>
                  <a:lnTo>
                    <a:pt x="54271" y="70684"/>
                  </a:lnTo>
                  <a:lnTo>
                    <a:pt x="54271" y="70684"/>
                  </a:lnTo>
                  <a:lnTo>
                    <a:pt x="42211" y="82191"/>
                  </a:lnTo>
                  <a:lnTo>
                    <a:pt x="30753" y="94356"/>
                  </a:lnTo>
                  <a:lnTo>
                    <a:pt x="23517" y="100273"/>
                  </a:lnTo>
                  <a:lnTo>
                    <a:pt x="16884" y="105863"/>
                  </a:lnTo>
                  <a:lnTo>
                    <a:pt x="9045" y="111123"/>
                  </a:lnTo>
                  <a:lnTo>
                    <a:pt x="1206" y="116054"/>
                  </a:lnTo>
                  <a:lnTo>
                    <a:pt x="1206" y="116054"/>
                  </a:lnTo>
                  <a:lnTo>
                    <a:pt x="0" y="117041"/>
                  </a:lnTo>
                  <a:lnTo>
                    <a:pt x="0" y="117698"/>
                  </a:lnTo>
                  <a:lnTo>
                    <a:pt x="0" y="118684"/>
                  </a:lnTo>
                  <a:lnTo>
                    <a:pt x="1206" y="119013"/>
                  </a:lnTo>
                  <a:lnTo>
                    <a:pt x="2412" y="119999"/>
                  </a:lnTo>
                  <a:lnTo>
                    <a:pt x="3618" y="119999"/>
                  </a:lnTo>
                  <a:lnTo>
                    <a:pt x="6030" y="119999"/>
                  </a:lnTo>
                  <a:lnTo>
                    <a:pt x="7839" y="119342"/>
                  </a:lnTo>
                  <a:lnTo>
                    <a:pt x="7839" y="119342"/>
                  </a:lnTo>
                  <a:lnTo>
                    <a:pt x="16281" y="114082"/>
                  </a:lnTo>
                  <a:lnTo>
                    <a:pt x="23517" y="108493"/>
                  </a:lnTo>
                  <a:lnTo>
                    <a:pt x="30753" y="103232"/>
                  </a:lnTo>
                  <a:lnTo>
                    <a:pt x="37386" y="97315"/>
                  </a:lnTo>
                  <a:lnTo>
                    <a:pt x="49447" y="85150"/>
                  </a:lnTo>
                  <a:lnTo>
                    <a:pt x="60904" y="73315"/>
                  </a:lnTo>
                  <a:lnTo>
                    <a:pt x="60904" y="73315"/>
                  </a:lnTo>
                  <a:lnTo>
                    <a:pt x="73567" y="60164"/>
                  </a:lnTo>
                  <a:lnTo>
                    <a:pt x="79597" y="53589"/>
                  </a:lnTo>
                  <a:lnTo>
                    <a:pt x="85025" y="47013"/>
                  </a:lnTo>
                  <a:lnTo>
                    <a:pt x="89246" y="39780"/>
                  </a:lnTo>
                  <a:lnTo>
                    <a:pt x="93467" y="32547"/>
                  </a:lnTo>
                  <a:lnTo>
                    <a:pt x="96482" y="25643"/>
                  </a:lnTo>
                  <a:lnTo>
                    <a:pt x="97688" y="18410"/>
                  </a:lnTo>
                  <a:lnTo>
                    <a:pt x="97688" y="18410"/>
                  </a:lnTo>
                  <a:lnTo>
                    <a:pt x="104924" y="17095"/>
                  </a:lnTo>
                  <a:lnTo>
                    <a:pt x="110954" y="15452"/>
                  </a:lnTo>
                  <a:lnTo>
                    <a:pt x="113969" y="14136"/>
                  </a:lnTo>
                  <a:lnTo>
                    <a:pt x="116381" y="12493"/>
                  </a:lnTo>
                  <a:lnTo>
                    <a:pt x="118793" y="11506"/>
                  </a:lnTo>
                  <a:lnTo>
                    <a:pt x="120000" y="9205"/>
                  </a:lnTo>
                  <a:lnTo>
                    <a:pt x="120000" y="9205"/>
                  </a:lnTo>
                  <a:lnTo>
                    <a:pt x="120000" y="8547"/>
                  </a:lnTo>
                  <a:lnTo>
                    <a:pt x="120000" y="7561"/>
                  </a:lnTo>
                  <a:lnTo>
                    <a:pt x="118793" y="7232"/>
                  </a:lnTo>
                  <a:lnTo>
                    <a:pt x="116984" y="6904"/>
                  </a:lnTo>
                  <a:lnTo>
                    <a:pt x="115778" y="6246"/>
                  </a:lnTo>
                  <a:lnTo>
                    <a:pt x="113969" y="6904"/>
                  </a:lnTo>
                  <a:lnTo>
                    <a:pt x="112763" y="7232"/>
                  </a:lnTo>
                  <a:lnTo>
                    <a:pt x="111557" y="7890"/>
                  </a:lnTo>
                  <a:lnTo>
                    <a:pt x="111557" y="7890"/>
                  </a:lnTo>
                  <a:lnTo>
                    <a:pt x="109145" y="10191"/>
                  </a:lnTo>
                  <a:lnTo>
                    <a:pt x="106130" y="11506"/>
                  </a:lnTo>
                  <a:lnTo>
                    <a:pt x="102512" y="12493"/>
                  </a:lnTo>
                  <a:lnTo>
                    <a:pt x="98894" y="13479"/>
                  </a:lnTo>
                  <a:lnTo>
                    <a:pt x="98894" y="13479"/>
                  </a:lnTo>
                  <a:lnTo>
                    <a:pt x="98894" y="10849"/>
                  </a:lnTo>
                  <a:lnTo>
                    <a:pt x="97688" y="7890"/>
                  </a:lnTo>
                  <a:lnTo>
                    <a:pt x="97085" y="5260"/>
                  </a:lnTo>
                  <a:lnTo>
                    <a:pt x="97085" y="2301"/>
                  </a:lnTo>
                  <a:lnTo>
                    <a:pt x="97085" y="2301"/>
                  </a:lnTo>
                  <a:lnTo>
                    <a:pt x="96482" y="1315"/>
                  </a:lnTo>
                  <a:lnTo>
                    <a:pt x="95879" y="657"/>
                  </a:lnTo>
                  <a:lnTo>
                    <a:pt x="94070" y="0"/>
                  </a:lnTo>
                  <a:lnTo>
                    <a:pt x="92864" y="0"/>
                  </a:lnTo>
                  <a:lnTo>
                    <a:pt x="91055" y="0"/>
                  </a:lnTo>
                  <a:lnTo>
                    <a:pt x="89246" y="657"/>
                  </a:lnTo>
                  <a:lnTo>
                    <a:pt x="88643" y="1315"/>
                  </a:lnTo>
                  <a:lnTo>
                    <a:pt x="88040" y="2301"/>
                  </a:lnTo>
                  <a:lnTo>
                    <a:pt x="88040" y="23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653213" y="2255838"/>
              <a:ext cx="625475" cy="693738"/>
            </a:xfrm>
            <a:custGeom>
              <a:rect b="b" l="l" r="r" t="t"/>
              <a:pathLst>
                <a:path extrusionOk="0" h="120000" w="120000">
                  <a:moveTo>
                    <a:pt x="106598" y="54096"/>
                  </a:moveTo>
                  <a:lnTo>
                    <a:pt x="106598" y="54096"/>
                  </a:lnTo>
                  <a:lnTo>
                    <a:pt x="110253" y="62883"/>
                  </a:lnTo>
                  <a:lnTo>
                    <a:pt x="115431" y="74416"/>
                  </a:lnTo>
                  <a:lnTo>
                    <a:pt x="117868" y="80183"/>
                  </a:lnTo>
                  <a:lnTo>
                    <a:pt x="119390" y="85125"/>
                  </a:lnTo>
                  <a:lnTo>
                    <a:pt x="119695" y="87597"/>
                  </a:lnTo>
                  <a:lnTo>
                    <a:pt x="120000" y="89244"/>
                  </a:lnTo>
                  <a:lnTo>
                    <a:pt x="119695" y="91167"/>
                  </a:lnTo>
                  <a:lnTo>
                    <a:pt x="118781" y="91990"/>
                  </a:lnTo>
                  <a:lnTo>
                    <a:pt x="118781" y="91990"/>
                  </a:lnTo>
                  <a:lnTo>
                    <a:pt x="117868" y="93089"/>
                  </a:lnTo>
                  <a:lnTo>
                    <a:pt x="116040" y="94187"/>
                  </a:lnTo>
                  <a:lnTo>
                    <a:pt x="111472" y="95835"/>
                  </a:lnTo>
                  <a:lnTo>
                    <a:pt x="105989" y="97208"/>
                  </a:lnTo>
                  <a:lnTo>
                    <a:pt x="99898" y="98581"/>
                  </a:lnTo>
                  <a:lnTo>
                    <a:pt x="87411" y="100778"/>
                  </a:lnTo>
                  <a:lnTo>
                    <a:pt x="82538" y="101876"/>
                  </a:lnTo>
                  <a:lnTo>
                    <a:pt x="78578" y="102425"/>
                  </a:lnTo>
                  <a:lnTo>
                    <a:pt x="78578" y="102425"/>
                  </a:lnTo>
                  <a:lnTo>
                    <a:pt x="49644" y="110114"/>
                  </a:lnTo>
                  <a:lnTo>
                    <a:pt x="49644" y="110114"/>
                  </a:lnTo>
                  <a:lnTo>
                    <a:pt x="32284" y="116155"/>
                  </a:lnTo>
                  <a:lnTo>
                    <a:pt x="21319" y="118901"/>
                  </a:lnTo>
                  <a:lnTo>
                    <a:pt x="17055" y="120000"/>
                  </a:lnTo>
                  <a:lnTo>
                    <a:pt x="14314" y="120000"/>
                  </a:lnTo>
                  <a:lnTo>
                    <a:pt x="14314" y="120000"/>
                  </a:lnTo>
                  <a:lnTo>
                    <a:pt x="12487" y="119176"/>
                  </a:lnTo>
                  <a:lnTo>
                    <a:pt x="10964" y="117803"/>
                  </a:lnTo>
                  <a:lnTo>
                    <a:pt x="9746" y="116155"/>
                  </a:lnTo>
                  <a:lnTo>
                    <a:pt x="8527" y="114508"/>
                  </a:lnTo>
                  <a:lnTo>
                    <a:pt x="7005" y="109839"/>
                  </a:lnTo>
                  <a:lnTo>
                    <a:pt x="5482" y="105446"/>
                  </a:lnTo>
                  <a:lnTo>
                    <a:pt x="5482" y="105446"/>
                  </a:lnTo>
                  <a:lnTo>
                    <a:pt x="3959" y="100503"/>
                  </a:lnTo>
                  <a:lnTo>
                    <a:pt x="2741" y="95560"/>
                  </a:lnTo>
                  <a:lnTo>
                    <a:pt x="1522" y="90343"/>
                  </a:lnTo>
                  <a:lnTo>
                    <a:pt x="913" y="85400"/>
                  </a:lnTo>
                  <a:lnTo>
                    <a:pt x="0" y="75240"/>
                  </a:lnTo>
                  <a:lnTo>
                    <a:pt x="0" y="65629"/>
                  </a:lnTo>
                  <a:lnTo>
                    <a:pt x="609" y="55469"/>
                  </a:lnTo>
                  <a:lnTo>
                    <a:pt x="913" y="45308"/>
                  </a:lnTo>
                  <a:lnTo>
                    <a:pt x="2741" y="24988"/>
                  </a:lnTo>
                  <a:lnTo>
                    <a:pt x="2741" y="24988"/>
                  </a:lnTo>
                  <a:lnTo>
                    <a:pt x="3350" y="23615"/>
                  </a:lnTo>
                  <a:lnTo>
                    <a:pt x="3959" y="21967"/>
                  </a:lnTo>
                  <a:lnTo>
                    <a:pt x="4873" y="20594"/>
                  </a:lnTo>
                  <a:lnTo>
                    <a:pt x="5786" y="19221"/>
                  </a:lnTo>
                  <a:lnTo>
                    <a:pt x="9137" y="16475"/>
                  </a:lnTo>
                  <a:lnTo>
                    <a:pt x="12791" y="14004"/>
                  </a:lnTo>
                  <a:lnTo>
                    <a:pt x="17664" y="11258"/>
                  </a:lnTo>
                  <a:lnTo>
                    <a:pt x="22538" y="8787"/>
                  </a:lnTo>
                  <a:lnTo>
                    <a:pt x="28324" y="6590"/>
                  </a:lnTo>
                  <a:lnTo>
                    <a:pt x="34111" y="4668"/>
                  </a:lnTo>
                  <a:lnTo>
                    <a:pt x="39898" y="3020"/>
                  </a:lnTo>
                  <a:lnTo>
                    <a:pt x="45685" y="1647"/>
                  </a:lnTo>
                  <a:lnTo>
                    <a:pt x="51167" y="823"/>
                  </a:lnTo>
                  <a:lnTo>
                    <a:pt x="56649" y="0"/>
                  </a:lnTo>
                  <a:lnTo>
                    <a:pt x="61218" y="0"/>
                  </a:lnTo>
                  <a:lnTo>
                    <a:pt x="65177" y="274"/>
                  </a:lnTo>
                  <a:lnTo>
                    <a:pt x="68223" y="1098"/>
                  </a:lnTo>
                  <a:lnTo>
                    <a:pt x="69746" y="1647"/>
                  </a:lnTo>
                  <a:lnTo>
                    <a:pt x="70659" y="2471"/>
                  </a:lnTo>
                  <a:lnTo>
                    <a:pt x="70659" y="2471"/>
                  </a:lnTo>
                  <a:lnTo>
                    <a:pt x="74923" y="7688"/>
                  </a:lnTo>
                  <a:lnTo>
                    <a:pt x="84974" y="20869"/>
                  </a:lnTo>
                  <a:lnTo>
                    <a:pt x="91065" y="29382"/>
                  </a:lnTo>
                  <a:lnTo>
                    <a:pt x="96852" y="37894"/>
                  </a:lnTo>
                  <a:lnTo>
                    <a:pt x="102335" y="46407"/>
                  </a:lnTo>
                  <a:lnTo>
                    <a:pt x="106598" y="54096"/>
                  </a:lnTo>
                  <a:lnTo>
                    <a:pt x="106598" y="54096"/>
                  </a:lnTo>
                  <a:close/>
                </a:path>
              </a:pathLst>
            </a:custGeom>
            <a:solidFill>
              <a:srgbClr val="01AD4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642100" y="2243138"/>
              <a:ext cx="646113" cy="715963"/>
            </a:xfrm>
            <a:custGeom>
              <a:rect b="b" l="l" r="r" t="t"/>
              <a:pathLst>
                <a:path extrusionOk="0" h="120000" w="120000">
                  <a:moveTo>
                    <a:pt x="11793" y="118403"/>
                  </a:moveTo>
                  <a:lnTo>
                    <a:pt x="11793" y="118403"/>
                  </a:lnTo>
                  <a:lnTo>
                    <a:pt x="12972" y="119467"/>
                  </a:lnTo>
                  <a:lnTo>
                    <a:pt x="14447" y="119733"/>
                  </a:lnTo>
                  <a:lnTo>
                    <a:pt x="17100" y="120000"/>
                  </a:lnTo>
                  <a:lnTo>
                    <a:pt x="19754" y="120000"/>
                  </a:lnTo>
                  <a:lnTo>
                    <a:pt x="22407" y="119467"/>
                  </a:lnTo>
                  <a:lnTo>
                    <a:pt x="22407" y="119467"/>
                  </a:lnTo>
                  <a:lnTo>
                    <a:pt x="30958" y="117339"/>
                  </a:lnTo>
                  <a:lnTo>
                    <a:pt x="39213" y="114678"/>
                  </a:lnTo>
                  <a:lnTo>
                    <a:pt x="47764" y="112017"/>
                  </a:lnTo>
                  <a:lnTo>
                    <a:pt x="56019" y="109623"/>
                  </a:lnTo>
                  <a:lnTo>
                    <a:pt x="56019" y="109623"/>
                  </a:lnTo>
                  <a:lnTo>
                    <a:pt x="69877" y="105631"/>
                  </a:lnTo>
                  <a:lnTo>
                    <a:pt x="76953" y="103503"/>
                  </a:lnTo>
                  <a:lnTo>
                    <a:pt x="84324" y="102172"/>
                  </a:lnTo>
                  <a:lnTo>
                    <a:pt x="84324" y="102172"/>
                  </a:lnTo>
                  <a:lnTo>
                    <a:pt x="94348" y="100576"/>
                  </a:lnTo>
                  <a:lnTo>
                    <a:pt x="104078" y="98713"/>
                  </a:lnTo>
                  <a:lnTo>
                    <a:pt x="104078" y="98713"/>
                  </a:lnTo>
                  <a:lnTo>
                    <a:pt x="110859" y="97117"/>
                  </a:lnTo>
                  <a:lnTo>
                    <a:pt x="113808" y="95787"/>
                  </a:lnTo>
                  <a:lnTo>
                    <a:pt x="116461" y="94456"/>
                  </a:lnTo>
                  <a:lnTo>
                    <a:pt x="118230" y="92594"/>
                  </a:lnTo>
                  <a:lnTo>
                    <a:pt x="119115" y="91796"/>
                  </a:lnTo>
                  <a:lnTo>
                    <a:pt x="119410" y="90731"/>
                  </a:lnTo>
                  <a:lnTo>
                    <a:pt x="119705" y="89401"/>
                  </a:lnTo>
                  <a:lnTo>
                    <a:pt x="120000" y="87538"/>
                  </a:lnTo>
                  <a:lnTo>
                    <a:pt x="120000" y="86208"/>
                  </a:lnTo>
                  <a:lnTo>
                    <a:pt x="119705" y="84611"/>
                  </a:lnTo>
                  <a:lnTo>
                    <a:pt x="119705" y="84611"/>
                  </a:lnTo>
                  <a:lnTo>
                    <a:pt x="118525" y="80620"/>
                  </a:lnTo>
                  <a:lnTo>
                    <a:pt x="117051" y="76363"/>
                  </a:lnTo>
                  <a:lnTo>
                    <a:pt x="113808" y="68913"/>
                  </a:lnTo>
                  <a:lnTo>
                    <a:pt x="110270" y="61729"/>
                  </a:lnTo>
                  <a:lnTo>
                    <a:pt x="107027" y="53747"/>
                  </a:lnTo>
                  <a:lnTo>
                    <a:pt x="107027" y="53747"/>
                  </a:lnTo>
                  <a:lnTo>
                    <a:pt x="103783" y="47361"/>
                  </a:lnTo>
                  <a:lnTo>
                    <a:pt x="99950" y="41241"/>
                  </a:lnTo>
                  <a:lnTo>
                    <a:pt x="96117" y="35388"/>
                  </a:lnTo>
                  <a:lnTo>
                    <a:pt x="91990" y="29268"/>
                  </a:lnTo>
                  <a:lnTo>
                    <a:pt x="83144" y="17294"/>
                  </a:lnTo>
                  <a:lnTo>
                    <a:pt x="74004" y="5853"/>
                  </a:lnTo>
                  <a:lnTo>
                    <a:pt x="74004" y="5853"/>
                  </a:lnTo>
                  <a:lnTo>
                    <a:pt x="72530" y="4523"/>
                  </a:lnTo>
                  <a:lnTo>
                    <a:pt x="71056" y="3192"/>
                  </a:lnTo>
                  <a:lnTo>
                    <a:pt x="69582" y="2128"/>
                  </a:lnTo>
                  <a:lnTo>
                    <a:pt x="67813" y="1596"/>
                  </a:lnTo>
                  <a:lnTo>
                    <a:pt x="63980" y="532"/>
                  </a:lnTo>
                  <a:lnTo>
                    <a:pt x="60147" y="0"/>
                  </a:lnTo>
                  <a:lnTo>
                    <a:pt x="55724" y="0"/>
                  </a:lnTo>
                  <a:lnTo>
                    <a:pt x="51597" y="798"/>
                  </a:lnTo>
                  <a:lnTo>
                    <a:pt x="43636" y="2394"/>
                  </a:lnTo>
                  <a:lnTo>
                    <a:pt x="43636" y="2394"/>
                  </a:lnTo>
                  <a:lnTo>
                    <a:pt x="35085" y="4523"/>
                  </a:lnTo>
                  <a:lnTo>
                    <a:pt x="26830" y="7184"/>
                  </a:lnTo>
                  <a:lnTo>
                    <a:pt x="22702" y="8780"/>
                  </a:lnTo>
                  <a:lnTo>
                    <a:pt x="19164" y="10909"/>
                  </a:lnTo>
                  <a:lnTo>
                    <a:pt x="15331" y="13037"/>
                  </a:lnTo>
                  <a:lnTo>
                    <a:pt x="11498" y="14900"/>
                  </a:lnTo>
                  <a:lnTo>
                    <a:pt x="11498" y="14900"/>
                  </a:lnTo>
                  <a:lnTo>
                    <a:pt x="9729" y="16762"/>
                  </a:lnTo>
                  <a:lnTo>
                    <a:pt x="8255" y="18093"/>
                  </a:lnTo>
                  <a:lnTo>
                    <a:pt x="5601" y="21286"/>
                  </a:lnTo>
                  <a:lnTo>
                    <a:pt x="3538" y="24745"/>
                  </a:lnTo>
                  <a:lnTo>
                    <a:pt x="2653" y="28203"/>
                  </a:lnTo>
                  <a:lnTo>
                    <a:pt x="1769" y="32195"/>
                  </a:lnTo>
                  <a:lnTo>
                    <a:pt x="1474" y="36186"/>
                  </a:lnTo>
                  <a:lnTo>
                    <a:pt x="1179" y="44700"/>
                  </a:lnTo>
                  <a:lnTo>
                    <a:pt x="1179" y="44700"/>
                  </a:lnTo>
                  <a:lnTo>
                    <a:pt x="294" y="58536"/>
                  </a:lnTo>
                  <a:lnTo>
                    <a:pt x="0" y="65454"/>
                  </a:lnTo>
                  <a:lnTo>
                    <a:pt x="0" y="72372"/>
                  </a:lnTo>
                  <a:lnTo>
                    <a:pt x="294" y="79290"/>
                  </a:lnTo>
                  <a:lnTo>
                    <a:pt x="1179" y="86208"/>
                  </a:lnTo>
                  <a:lnTo>
                    <a:pt x="2063" y="93126"/>
                  </a:lnTo>
                  <a:lnTo>
                    <a:pt x="4127" y="99778"/>
                  </a:lnTo>
                  <a:lnTo>
                    <a:pt x="4127" y="99778"/>
                  </a:lnTo>
                  <a:lnTo>
                    <a:pt x="5307" y="104567"/>
                  </a:lnTo>
                  <a:lnTo>
                    <a:pt x="6781" y="109889"/>
                  </a:lnTo>
                  <a:lnTo>
                    <a:pt x="7371" y="112283"/>
                  </a:lnTo>
                  <a:lnTo>
                    <a:pt x="8550" y="114678"/>
                  </a:lnTo>
                  <a:lnTo>
                    <a:pt x="10024" y="116807"/>
                  </a:lnTo>
                  <a:lnTo>
                    <a:pt x="11793" y="118403"/>
                  </a:lnTo>
                  <a:lnTo>
                    <a:pt x="11793" y="118403"/>
                  </a:lnTo>
                  <a:close/>
                  <a:moveTo>
                    <a:pt x="5601" y="88070"/>
                  </a:moveTo>
                  <a:lnTo>
                    <a:pt x="5601" y="88070"/>
                  </a:lnTo>
                  <a:lnTo>
                    <a:pt x="4717" y="80620"/>
                  </a:lnTo>
                  <a:lnTo>
                    <a:pt x="4422" y="73436"/>
                  </a:lnTo>
                  <a:lnTo>
                    <a:pt x="4422" y="65986"/>
                  </a:lnTo>
                  <a:lnTo>
                    <a:pt x="4422" y="58536"/>
                  </a:lnTo>
                  <a:lnTo>
                    <a:pt x="5601" y="43636"/>
                  </a:lnTo>
                  <a:lnTo>
                    <a:pt x="6781" y="28736"/>
                  </a:lnTo>
                  <a:lnTo>
                    <a:pt x="6781" y="28736"/>
                  </a:lnTo>
                  <a:lnTo>
                    <a:pt x="7076" y="27139"/>
                  </a:lnTo>
                  <a:lnTo>
                    <a:pt x="7665" y="25543"/>
                  </a:lnTo>
                  <a:lnTo>
                    <a:pt x="8550" y="23680"/>
                  </a:lnTo>
                  <a:lnTo>
                    <a:pt x="9729" y="22084"/>
                  </a:lnTo>
                  <a:lnTo>
                    <a:pt x="12383" y="19423"/>
                  </a:lnTo>
                  <a:lnTo>
                    <a:pt x="15626" y="17028"/>
                  </a:lnTo>
                  <a:lnTo>
                    <a:pt x="19459" y="14900"/>
                  </a:lnTo>
                  <a:lnTo>
                    <a:pt x="23292" y="13037"/>
                  </a:lnTo>
                  <a:lnTo>
                    <a:pt x="30958" y="10376"/>
                  </a:lnTo>
                  <a:lnTo>
                    <a:pt x="30958" y="10376"/>
                  </a:lnTo>
                  <a:lnTo>
                    <a:pt x="38918" y="7450"/>
                  </a:lnTo>
                  <a:lnTo>
                    <a:pt x="43046" y="6119"/>
                  </a:lnTo>
                  <a:lnTo>
                    <a:pt x="47469" y="5055"/>
                  </a:lnTo>
                  <a:lnTo>
                    <a:pt x="51891" y="4523"/>
                  </a:lnTo>
                  <a:lnTo>
                    <a:pt x="56019" y="3725"/>
                  </a:lnTo>
                  <a:lnTo>
                    <a:pt x="60737" y="3725"/>
                  </a:lnTo>
                  <a:lnTo>
                    <a:pt x="64864" y="4257"/>
                  </a:lnTo>
                  <a:lnTo>
                    <a:pt x="64864" y="4257"/>
                  </a:lnTo>
                  <a:lnTo>
                    <a:pt x="67223" y="5055"/>
                  </a:lnTo>
                  <a:lnTo>
                    <a:pt x="69582" y="6651"/>
                  </a:lnTo>
                  <a:lnTo>
                    <a:pt x="71351" y="8514"/>
                  </a:lnTo>
                  <a:lnTo>
                    <a:pt x="73415" y="10643"/>
                  </a:lnTo>
                  <a:lnTo>
                    <a:pt x="76658" y="15698"/>
                  </a:lnTo>
                  <a:lnTo>
                    <a:pt x="79606" y="19689"/>
                  </a:lnTo>
                  <a:lnTo>
                    <a:pt x="79606" y="19689"/>
                  </a:lnTo>
                  <a:lnTo>
                    <a:pt x="86093" y="28470"/>
                  </a:lnTo>
                  <a:lnTo>
                    <a:pt x="92285" y="36984"/>
                  </a:lnTo>
                  <a:lnTo>
                    <a:pt x="98181" y="46031"/>
                  </a:lnTo>
                  <a:lnTo>
                    <a:pt x="100540" y="50820"/>
                  </a:lnTo>
                  <a:lnTo>
                    <a:pt x="102899" y="55609"/>
                  </a:lnTo>
                  <a:lnTo>
                    <a:pt x="102899" y="55609"/>
                  </a:lnTo>
                  <a:lnTo>
                    <a:pt x="107027" y="64390"/>
                  </a:lnTo>
                  <a:lnTo>
                    <a:pt x="111154" y="73436"/>
                  </a:lnTo>
                  <a:lnTo>
                    <a:pt x="111154" y="73436"/>
                  </a:lnTo>
                  <a:lnTo>
                    <a:pt x="112923" y="77161"/>
                  </a:lnTo>
                  <a:lnTo>
                    <a:pt x="115282" y="82483"/>
                  </a:lnTo>
                  <a:lnTo>
                    <a:pt x="116167" y="85144"/>
                  </a:lnTo>
                  <a:lnTo>
                    <a:pt x="116167" y="87538"/>
                  </a:lnTo>
                  <a:lnTo>
                    <a:pt x="115577" y="89667"/>
                  </a:lnTo>
                  <a:lnTo>
                    <a:pt x="115282" y="90465"/>
                  </a:lnTo>
                  <a:lnTo>
                    <a:pt x="114398" y="90997"/>
                  </a:lnTo>
                  <a:lnTo>
                    <a:pt x="114398" y="90997"/>
                  </a:lnTo>
                  <a:lnTo>
                    <a:pt x="110270" y="93126"/>
                  </a:lnTo>
                  <a:lnTo>
                    <a:pt x="105847" y="94722"/>
                  </a:lnTo>
                  <a:lnTo>
                    <a:pt x="101425" y="95787"/>
                  </a:lnTo>
                  <a:lnTo>
                    <a:pt x="96412" y="96319"/>
                  </a:lnTo>
                  <a:lnTo>
                    <a:pt x="86683" y="97649"/>
                  </a:lnTo>
                  <a:lnTo>
                    <a:pt x="81965" y="98713"/>
                  </a:lnTo>
                  <a:lnTo>
                    <a:pt x="77542" y="99778"/>
                  </a:lnTo>
                  <a:lnTo>
                    <a:pt x="77542" y="99778"/>
                  </a:lnTo>
                  <a:lnTo>
                    <a:pt x="55429" y="105898"/>
                  </a:lnTo>
                  <a:lnTo>
                    <a:pt x="33316" y="112549"/>
                  </a:lnTo>
                  <a:lnTo>
                    <a:pt x="33316" y="112549"/>
                  </a:lnTo>
                  <a:lnTo>
                    <a:pt x="28894" y="113880"/>
                  </a:lnTo>
                  <a:lnTo>
                    <a:pt x="23292" y="115742"/>
                  </a:lnTo>
                  <a:lnTo>
                    <a:pt x="20049" y="116274"/>
                  </a:lnTo>
                  <a:lnTo>
                    <a:pt x="17395" y="116274"/>
                  </a:lnTo>
                  <a:lnTo>
                    <a:pt x="16511" y="116274"/>
                  </a:lnTo>
                  <a:lnTo>
                    <a:pt x="15331" y="116008"/>
                  </a:lnTo>
                  <a:lnTo>
                    <a:pt x="14447" y="115210"/>
                  </a:lnTo>
                  <a:lnTo>
                    <a:pt x="13857" y="114678"/>
                  </a:lnTo>
                  <a:lnTo>
                    <a:pt x="13857" y="114678"/>
                  </a:lnTo>
                  <a:lnTo>
                    <a:pt x="11793" y="111751"/>
                  </a:lnTo>
                  <a:lnTo>
                    <a:pt x="10909" y="108558"/>
                  </a:lnTo>
                  <a:lnTo>
                    <a:pt x="9434" y="105099"/>
                  </a:lnTo>
                  <a:lnTo>
                    <a:pt x="8550" y="101906"/>
                  </a:lnTo>
                  <a:lnTo>
                    <a:pt x="6781" y="94722"/>
                  </a:lnTo>
                  <a:lnTo>
                    <a:pt x="5601" y="88070"/>
                  </a:lnTo>
                  <a:lnTo>
                    <a:pt x="5601" y="8807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16675" y="1606550"/>
              <a:ext cx="739775" cy="744538"/>
            </a:xfrm>
            <a:custGeom>
              <a:rect b="b" l="l" r="r" t="t"/>
              <a:pathLst>
                <a:path extrusionOk="0" h="120000" w="120000">
                  <a:moveTo>
                    <a:pt x="95278" y="10490"/>
                  </a:moveTo>
                  <a:lnTo>
                    <a:pt x="95278" y="10490"/>
                  </a:lnTo>
                  <a:lnTo>
                    <a:pt x="99914" y="12281"/>
                  </a:lnTo>
                  <a:lnTo>
                    <a:pt x="104291" y="15095"/>
                  </a:lnTo>
                  <a:lnTo>
                    <a:pt x="107896" y="18166"/>
                  </a:lnTo>
                  <a:lnTo>
                    <a:pt x="110729" y="21492"/>
                  </a:lnTo>
                  <a:lnTo>
                    <a:pt x="113304" y="25330"/>
                  </a:lnTo>
                  <a:lnTo>
                    <a:pt x="115364" y="29168"/>
                  </a:lnTo>
                  <a:lnTo>
                    <a:pt x="116909" y="33518"/>
                  </a:lnTo>
                  <a:lnTo>
                    <a:pt x="118197" y="38123"/>
                  </a:lnTo>
                  <a:lnTo>
                    <a:pt x="119227" y="42217"/>
                  </a:lnTo>
                  <a:lnTo>
                    <a:pt x="119484" y="47078"/>
                  </a:lnTo>
                  <a:lnTo>
                    <a:pt x="120000" y="51684"/>
                  </a:lnTo>
                  <a:lnTo>
                    <a:pt x="119484" y="56289"/>
                  </a:lnTo>
                  <a:lnTo>
                    <a:pt x="119227" y="60895"/>
                  </a:lnTo>
                  <a:lnTo>
                    <a:pt x="118712" y="64989"/>
                  </a:lnTo>
                  <a:lnTo>
                    <a:pt x="117682" y="69594"/>
                  </a:lnTo>
                  <a:lnTo>
                    <a:pt x="116652" y="73432"/>
                  </a:lnTo>
                  <a:lnTo>
                    <a:pt x="116652" y="73432"/>
                  </a:lnTo>
                  <a:lnTo>
                    <a:pt x="115107" y="78294"/>
                  </a:lnTo>
                  <a:lnTo>
                    <a:pt x="113047" y="83411"/>
                  </a:lnTo>
                  <a:lnTo>
                    <a:pt x="110729" y="88784"/>
                  </a:lnTo>
                  <a:lnTo>
                    <a:pt x="108154" y="93646"/>
                  </a:lnTo>
                  <a:lnTo>
                    <a:pt x="104806" y="98507"/>
                  </a:lnTo>
                  <a:lnTo>
                    <a:pt x="101201" y="103113"/>
                  </a:lnTo>
                  <a:lnTo>
                    <a:pt x="97339" y="107206"/>
                  </a:lnTo>
                  <a:lnTo>
                    <a:pt x="92703" y="111044"/>
                  </a:lnTo>
                  <a:lnTo>
                    <a:pt x="90128" y="112835"/>
                  </a:lnTo>
                  <a:lnTo>
                    <a:pt x="87553" y="114371"/>
                  </a:lnTo>
                  <a:lnTo>
                    <a:pt x="84978" y="115650"/>
                  </a:lnTo>
                  <a:lnTo>
                    <a:pt x="81630" y="116929"/>
                  </a:lnTo>
                  <a:lnTo>
                    <a:pt x="78798" y="117953"/>
                  </a:lnTo>
                  <a:lnTo>
                    <a:pt x="75193" y="118720"/>
                  </a:lnTo>
                  <a:lnTo>
                    <a:pt x="71845" y="119232"/>
                  </a:lnTo>
                  <a:lnTo>
                    <a:pt x="67982" y="120000"/>
                  </a:lnTo>
                  <a:lnTo>
                    <a:pt x="63862" y="120000"/>
                  </a:lnTo>
                  <a:lnTo>
                    <a:pt x="60000" y="120000"/>
                  </a:lnTo>
                  <a:lnTo>
                    <a:pt x="55879" y="119488"/>
                  </a:lnTo>
                  <a:lnTo>
                    <a:pt x="51244" y="118976"/>
                  </a:lnTo>
                  <a:lnTo>
                    <a:pt x="46351" y="118208"/>
                  </a:lnTo>
                  <a:lnTo>
                    <a:pt x="41459" y="116929"/>
                  </a:lnTo>
                  <a:lnTo>
                    <a:pt x="36309" y="115650"/>
                  </a:lnTo>
                  <a:lnTo>
                    <a:pt x="30901" y="114115"/>
                  </a:lnTo>
                  <a:lnTo>
                    <a:pt x="30901" y="114115"/>
                  </a:lnTo>
                  <a:lnTo>
                    <a:pt x="26781" y="112579"/>
                  </a:lnTo>
                  <a:lnTo>
                    <a:pt x="23175" y="110788"/>
                  </a:lnTo>
                  <a:lnTo>
                    <a:pt x="19828" y="109253"/>
                  </a:lnTo>
                  <a:lnTo>
                    <a:pt x="16995" y="107206"/>
                  </a:lnTo>
                  <a:lnTo>
                    <a:pt x="14163" y="105415"/>
                  </a:lnTo>
                  <a:lnTo>
                    <a:pt x="11587" y="103368"/>
                  </a:lnTo>
                  <a:lnTo>
                    <a:pt x="9785" y="101066"/>
                  </a:lnTo>
                  <a:lnTo>
                    <a:pt x="7725" y="98763"/>
                  </a:lnTo>
                  <a:lnTo>
                    <a:pt x="6180" y="96460"/>
                  </a:lnTo>
                  <a:lnTo>
                    <a:pt x="4892" y="93901"/>
                  </a:lnTo>
                  <a:lnTo>
                    <a:pt x="3347" y="91599"/>
                  </a:lnTo>
                  <a:lnTo>
                    <a:pt x="2575" y="89040"/>
                  </a:lnTo>
                  <a:lnTo>
                    <a:pt x="772" y="83923"/>
                  </a:lnTo>
                  <a:lnTo>
                    <a:pt x="257" y="78550"/>
                  </a:lnTo>
                  <a:lnTo>
                    <a:pt x="0" y="73432"/>
                  </a:lnTo>
                  <a:lnTo>
                    <a:pt x="257" y="68315"/>
                  </a:lnTo>
                  <a:lnTo>
                    <a:pt x="772" y="62942"/>
                  </a:lnTo>
                  <a:lnTo>
                    <a:pt x="1545" y="57825"/>
                  </a:lnTo>
                  <a:lnTo>
                    <a:pt x="3862" y="48869"/>
                  </a:lnTo>
                  <a:lnTo>
                    <a:pt x="5407" y="41194"/>
                  </a:lnTo>
                  <a:lnTo>
                    <a:pt x="5407" y="41194"/>
                  </a:lnTo>
                  <a:lnTo>
                    <a:pt x="6952" y="35053"/>
                  </a:lnTo>
                  <a:lnTo>
                    <a:pt x="9012" y="29680"/>
                  </a:lnTo>
                  <a:lnTo>
                    <a:pt x="11330" y="24307"/>
                  </a:lnTo>
                  <a:lnTo>
                    <a:pt x="13648" y="19957"/>
                  </a:lnTo>
                  <a:lnTo>
                    <a:pt x="16480" y="15863"/>
                  </a:lnTo>
                  <a:lnTo>
                    <a:pt x="19570" y="12025"/>
                  </a:lnTo>
                  <a:lnTo>
                    <a:pt x="22660" y="9211"/>
                  </a:lnTo>
                  <a:lnTo>
                    <a:pt x="26008" y="6652"/>
                  </a:lnTo>
                  <a:lnTo>
                    <a:pt x="29871" y="4349"/>
                  </a:lnTo>
                  <a:lnTo>
                    <a:pt x="33991" y="2302"/>
                  </a:lnTo>
                  <a:lnTo>
                    <a:pt x="38369" y="1279"/>
                  </a:lnTo>
                  <a:lnTo>
                    <a:pt x="43004" y="255"/>
                  </a:lnTo>
                  <a:lnTo>
                    <a:pt x="47896" y="0"/>
                  </a:lnTo>
                  <a:lnTo>
                    <a:pt x="53304" y="0"/>
                  </a:lnTo>
                  <a:lnTo>
                    <a:pt x="58712" y="767"/>
                  </a:lnTo>
                  <a:lnTo>
                    <a:pt x="64892" y="1535"/>
                  </a:lnTo>
                  <a:lnTo>
                    <a:pt x="64892" y="1535"/>
                  </a:lnTo>
                  <a:lnTo>
                    <a:pt x="66695" y="1535"/>
                  </a:lnTo>
                  <a:lnTo>
                    <a:pt x="71845" y="2558"/>
                  </a:lnTo>
                  <a:lnTo>
                    <a:pt x="75965" y="3837"/>
                  </a:lnTo>
                  <a:lnTo>
                    <a:pt x="81373" y="5117"/>
                  </a:lnTo>
                  <a:lnTo>
                    <a:pt x="87811" y="7420"/>
                  </a:lnTo>
                  <a:lnTo>
                    <a:pt x="95278" y="10490"/>
                  </a:lnTo>
                  <a:lnTo>
                    <a:pt x="95278" y="10490"/>
                  </a:lnTo>
                  <a:close/>
                </a:path>
              </a:pathLst>
            </a:custGeom>
            <a:solidFill>
              <a:srgbClr val="E8E3D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05563" y="1592263"/>
              <a:ext cx="762000" cy="768350"/>
            </a:xfrm>
            <a:custGeom>
              <a:rect b="b" l="l" r="r" t="t"/>
              <a:pathLst>
                <a:path extrusionOk="0" h="120000" w="120000">
                  <a:moveTo>
                    <a:pt x="4750" y="43140"/>
                  </a:moveTo>
                  <a:lnTo>
                    <a:pt x="4750" y="43140"/>
                  </a:lnTo>
                  <a:lnTo>
                    <a:pt x="1750" y="57768"/>
                  </a:lnTo>
                  <a:lnTo>
                    <a:pt x="250" y="64958"/>
                  </a:lnTo>
                  <a:lnTo>
                    <a:pt x="0" y="68429"/>
                  </a:lnTo>
                  <a:lnTo>
                    <a:pt x="0" y="72148"/>
                  </a:lnTo>
                  <a:lnTo>
                    <a:pt x="0" y="72148"/>
                  </a:lnTo>
                  <a:lnTo>
                    <a:pt x="0" y="76363"/>
                  </a:lnTo>
                  <a:lnTo>
                    <a:pt x="250" y="80082"/>
                  </a:lnTo>
                  <a:lnTo>
                    <a:pt x="1000" y="83553"/>
                  </a:lnTo>
                  <a:lnTo>
                    <a:pt x="2250" y="87272"/>
                  </a:lnTo>
                  <a:lnTo>
                    <a:pt x="3500" y="90495"/>
                  </a:lnTo>
                  <a:lnTo>
                    <a:pt x="4750" y="93471"/>
                  </a:lnTo>
                  <a:lnTo>
                    <a:pt x="6750" y="96446"/>
                  </a:lnTo>
                  <a:lnTo>
                    <a:pt x="8500" y="99173"/>
                  </a:lnTo>
                  <a:lnTo>
                    <a:pt x="11250" y="102148"/>
                  </a:lnTo>
                  <a:lnTo>
                    <a:pt x="13750" y="104380"/>
                  </a:lnTo>
                  <a:lnTo>
                    <a:pt x="16250" y="106363"/>
                  </a:lnTo>
                  <a:lnTo>
                    <a:pt x="19500" y="108595"/>
                  </a:lnTo>
                  <a:lnTo>
                    <a:pt x="22500" y="110578"/>
                  </a:lnTo>
                  <a:lnTo>
                    <a:pt x="25750" y="112066"/>
                  </a:lnTo>
                  <a:lnTo>
                    <a:pt x="29500" y="113801"/>
                  </a:lnTo>
                  <a:lnTo>
                    <a:pt x="33500" y="115041"/>
                  </a:lnTo>
                  <a:lnTo>
                    <a:pt x="33500" y="115041"/>
                  </a:lnTo>
                  <a:lnTo>
                    <a:pt x="41000" y="117272"/>
                  </a:lnTo>
                  <a:lnTo>
                    <a:pt x="49250" y="119008"/>
                  </a:lnTo>
                  <a:lnTo>
                    <a:pt x="53500" y="119752"/>
                  </a:lnTo>
                  <a:lnTo>
                    <a:pt x="57500" y="120000"/>
                  </a:lnTo>
                  <a:lnTo>
                    <a:pt x="61750" y="120000"/>
                  </a:lnTo>
                  <a:lnTo>
                    <a:pt x="65500" y="120000"/>
                  </a:lnTo>
                  <a:lnTo>
                    <a:pt x="69500" y="119752"/>
                  </a:lnTo>
                  <a:lnTo>
                    <a:pt x="73750" y="119008"/>
                  </a:lnTo>
                  <a:lnTo>
                    <a:pt x="77500" y="118512"/>
                  </a:lnTo>
                  <a:lnTo>
                    <a:pt x="81250" y="117272"/>
                  </a:lnTo>
                  <a:lnTo>
                    <a:pt x="85250" y="115537"/>
                  </a:lnTo>
                  <a:lnTo>
                    <a:pt x="88750" y="113801"/>
                  </a:lnTo>
                  <a:lnTo>
                    <a:pt x="92500" y="111818"/>
                  </a:lnTo>
                  <a:lnTo>
                    <a:pt x="95500" y="109090"/>
                  </a:lnTo>
                  <a:lnTo>
                    <a:pt x="95500" y="109090"/>
                  </a:lnTo>
                  <a:lnTo>
                    <a:pt x="98250" y="106859"/>
                  </a:lnTo>
                  <a:lnTo>
                    <a:pt x="100500" y="104628"/>
                  </a:lnTo>
                  <a:lnTo>
                    <a:pt x="103000" y="102148"/>
                  </a:lnTo>
                  <a:lnTo>
                    <a:pt x="104750" y="99173"/>
                  </a:lnTo>
                  <a:lnTo>
                    <a:pt x="109000" y="93223"/>
                  </a:lnTo>
                  <a:lnTo>
                    <a:pt x="112500" y="86528"/>
                  </a:lnTo>
                  <a:lnTo>
                    <a:pt x="115250" y="79834"/>
                  </a:lnTo>
                  <a:lnTo>
                    <a:pt x="117500" y="72396"/>
                  </a:lnTo>
                  <a:lnTo>
                    <a:pt x="119000" y="64958"/>
                  </a:lnTo>
                  <a:lnTo>
                    <a:pt x="120000" y="57272"/>
                  </a:lnTo>
                  <a:lnTo>
                    <a:pt x="120000" y="53801"/>
                  </a:lnTo>
                  <a:lnTo>
                    <a:pt x="120000" y="50082"/>
                  </a:lnTo>
                  <a:lnTo>
                    <a:pt x="119750" y="46363"/>
                  </a:lnTo>
                  <a:lnTo>
                    <a:pt x="119500" y="42892"/>
                  </a:lnTo>
                  <a:lnTo>
                    <a:pt x="118750" y="39421"/>
                  </a:lnTo>
                  <a:lnTo>
                    <a:pt x="117750" y="35950"/>
                  </a:lnTo>
                  <a:lnTo>
                    <a:pt x="116500" y="32727"/>
                  </a:lnTo>
                  <a:lnTo>
                    <a:pt x="115250" y="29752"/>
                  </a:lnTo>
                  <a:lnTo>
                    <a:pt x="113750" y="26528"/>
                  </a:lnTo>
                  <a:lnTo>
                    <a:pt x="111750" y="23553"/>
                  </a:lnTo>
                  <a:lnTo>
                    <a:pt x="109500" y="20826"/>
                  </a:lnTo>
                  <a:lnTo>
                    <a:pt x="107250" y="18347"/>
                  </a:lnTo>
                  <a:lnTo>
                    <a:pt x="104750" y="16115"/>
                  </a:lnTo>
                  <a:lnTo>
                    <a:pt x="101750" y="13884"/>
                  </a:lnTo>
                  <a:lnTo>
                    <a:pt x="98500" y="12396"/>
                  </a:lnTo>
                  <a:lnTo>
                    <a:pt x="95000" y="10413"/>
                  </a:lnTo>
                  <a:lnTo>
                    <a:pt x="95000" y="10413"/>
                  </a:lnTo>
                  <a:lnTo>
                    <a:pt x="87000" y="7685"/>
                  </a:lnTo>
                  <a:lnTo>
                    <a:pt x="78250" y="4710"/>
                  </a:lnTo>
                  <a:lnTo>
                    <a:pt x="68750" y="2231"/>
                  </a:lnTo>
                  <a:lnTo>
                    <a:pt x="63750" y="1239"/>
                  </a:lnTo>
                  <a:lnTo>
                    <a:pt x="59000" y="743"/>
                  </a:lnTo>
                  <a:lnTo>
                    <a:pt x="54250" y="247"/>
                  </a:lnTo>
                  <a:lnTo>
                    <a:pt x="50000" y="0"/>
                  </a:lnTo>
                  <a:lnTo>
                    <a:pt x="45250" y="247"/>
                  </a:lnTo>
                  <a:lnTo>
                    <a:pt x="40750" y="991"/>
                  </a:lnTo>
                  <a:lnTo>
                    <a:pt x="36250" y="1983"/>
                  </a:lnTo>
                  <a:lnTo>
                    <a:pt x="32000" y="3471"/>
                  </a:lnTo>
                  <a:lnTo>
                    <a:pt x="28000" y="5702"/>
                  </a:lnTo>
                  <a:lnTo>
                    <a:pt x="24250" y="8181"/>
                  </a:lnTo>
                  <a:lnTo>
                    <a:pt x="24250" y="8181"/>
                  </a:lnTo>
                  <a:lnTo>
                    <a:pt x="20250" y="11652"/>
                  </a:lnTo>
                  <a:lnTo>
                    <a:pt x="17250" y="15371"/>
                  </a:lnTo>
                  <a:lnTo>
                    <a:pt x="14000" y="19586"/>
                  </a:lnTo>
                  <a:lnTo>
                    <a:pt x="11750" y="24049"/>
                  </a:lnTo>
                  <a:lnTo>
                    <a:pt x="9500" y="28760"/>
                  </a:lnTo>
                  <a:lnTo>
                    <a:pt x="7750" y="33471"/>
                  </a:lnTo>
                  <a:lnTo>
                    <a:pt x="6000" y="38181"/>
                  </a:lnTo>
                  <a:lnTo>
                    <a:pt x="4750" y="43140"/>
                  </a:lnTo>
                  <a:lnTo>
                    <a:pt x="4750" y="43140"/>
                  </a:lnTo>
                  <a:close/>
                  <a:moveTo>
                    <a:pt x="31250" y="8181"/>
                  </a:moveTo>
                  <a:lnTo>
                    <a:pt x="31250" y="8181"/>
                  </a:lnTo>
                  <a:lnTo>
                    <a:pt x="34750" y="6694"/>
                  </a:lnTo>
                  <a:lnTo>
                    <a:pt x="38500" y="5454"/>
                  </a:lnTo>
                  <a:lnTo>
                    <a:pt x="42250" y="4462"/>
                  </a:lnTo>
                  <a:lnTo>
                    <a:pt x="46500" y="3719"/>
                  </a:lnTo>
                  <a:lnTo>
                    <a:pt x="50250" y="3719"/>
                  </a:lnTo>
                  <a:lnTo>
                    <a:pt x="54250" y="3719"/>
                  </a:lnTo>
                  <a:lnTo>
                    <a:pt x="58500" y="4214"/>
                  </a:lnTo>
                  <a:lnTo>
                    <a:pt x="62500" y="4710"/>
                  </a:lnTo>
                  <a:lnTo>
                    <a:pt x="70500" y="6446"/>
                  </a:lnTo>
                  <a:lnTo>
                    <a:pt x="78750" y="8677"/>
                  </a:lnTo>
                  <a:lnTo>
                    <a:pt x="86500" y="11157"/>
                  </a:lnTo>
                  <a:lnTo>
                    <a:pt x="93500" y="13884"/>
                  </a:lnTo>
                  <a:lnTo>
                    <a:pt x="93500" y="13884"/>
                  </a:lnTo>
                  <a:lnTo>
                    <a:pt x="96500" y="15123"/>
                  </a:lnTo>
                  <a:lnTo>
                    <a:pt x="99500" y="16859"/>
                  </a:lnTo>
                  <a:lnTo>
                    <a:pt x="102000" y="18595"/>
                  </a:lnTo>
                  <a:lnTo>
                    <a:pt x="104500" y="20826"/>
                  </a:lnTo>
                  <a:lnTo>
                    <a:pt x="106500" y="22809"/>
                  </a:lnTo>
                  <a:lnTo>
                    <a:pt x="108250" y="25289"/>
                  </a:lnTo>
                  <a:lnTo>
                    <a:pt x="110250" y="27768"/>
                  </a:lnTo>
                  <a:lnTo>
                    <a:pt x="111500" y="30247"/>
                  </a:lnTo>
                  <a:lnTo>
                    <a:pt x="112750" y="33223"/>
                  </a:lnTo>
                  <a:lnTo>
                    <a:pt x="114000" y="35950"/>
                  </a:lnTo>
                  <a:lnTo>
                    <a:pt x="114750" y="38677"/>
                  </a:lnTo>
                  <a:lnTo>
                    <a:pt x="115500" y="41652"/>
                  </a:lnTo>
                  <a:lnTo>
                    <a:pt x="116250" y="47851"/>
                  </a:lnTo>
                  <a:lnTo>
                    <a:pt x="116500" y="54545"/>
                  </a:lnTo>
                  <a:lnTo>
                    <a:pt x="116000" y="60743"/>
                  </a:lnTo>
                  <a:lnTo>
                    <a:pt x="115000" y="67438"/>
                  </a:lnTo>
                  <a:lnTo>
                    <a:pt x="113000" y="74132"/>
                  </a:lnTo>
                  <a:lnTo>
                    <a:pt x="111250" y="80082"/>
                  </a:lnTo>
                  <a:lnTo>
                    <a:pt x="108250" y="86033"/>
                  </a:lnTo>
                  <a:lnTo>
                    <a:pt x="105500" y="91735"/>
                  </a:lnTo>
                  <a:lnTo>
                    <a:pt x="102000" y="96694"/>
                  </a:lnTo>
                  <a:lnTo>
                    <a:pt x="98500" y="101404"/>
                  </a:lnTo>
                  <a:lnTo>
                    <a:pt x="98500" y="101404"/>
                  </a:lnTo>
                  <a:lnTo>
                    <a:pt x="95000" y="104628"/>
                  </a:lnTo>
                  <a:lnTo>
                    <a:pt x="91500" y="107851"/>
                  </a:lnTo>
                  <a:lnTo>
                    <a:pt x="88000" y="109834"/>
                  </a:lnTo>
                  <a:lnTo>
                    <a:pt x="84250" y="112066"/>
                  </a:lnTo>
                  <a:lnTo>
                    <a:pt x="80000" y="113801"/>
                  </a:lnTo>
                  <a:lnTo>
                    <a:pt x="76000" y="115041"/>
                  </a:lnTo>
                  <a:lnTo>
                    <a:pt x="71750" y="115537"/>
                  </a:lnTo>
                  <a:lnTo>
                    <a:pt x="67250" y="116280"/>
                  </a:lnTo>
                  <a:lnTo>
                    <a:pt x="63250" y="116528"/>
                  </a:lnTo>
                  <a:lnTo>
                    <a:pt x="58750" y="116528"/>
                  </a:lnTo>
                  <a:lnTo>
                    <a:pt x="54250" y="116280"/>
                  </a:lnTo>
                  <a:lnTo>
                    <a:pt x="50000" y="115537"/>
                  </a:lnTo>
                  <a:lnTo>
                    <a:pt x="45500" y="114545"/>
                  </a:lnTo>
                  <a:lnTo>
                    <a:pt x="41000" y="113801"/>
                  </a:lnTo>
                  <a:lnTo>
                    <a:pt x="36500" y="112561"/>
                  </a:lnTo>
                  <a:lnTo>
                    <a:pt x="32500" y="110826"/>
                  </a:lnTo>
                  <a:lnTo>
                    <a:pt x="32500" y="110826"/>
                  </a:lnTo>
                  <a:lnTo>
                    <a:pt x="28250" y="109338"/>
                  </a:lnTo>
                  <a:lnTo>
                    <a:pt x="24250" y="107355"/>
                  </a:lnTo>
                  <a:lnTo>
                    <a:pt x="20250" y="105123"/>
                  </a:lnTo>
                  <a:lnTo>
                    <a:pt x="16500" y="102644"/>
                  </a:lnTo>
                  <a:lnTo>
                    <a:pt x="13500" y="99917"/>
                  </a:lnTo>
                  <a:lnTo>
                    <a:pt x="10250" y="96446"/>
                  </a:lnTo>
                  <a:lnTo>
                    <a:pt x="8000" y="92727"/>
                  </a:lnTo>
                  <a:lnTo>
                    <a:pt x="6000" y="88512"/>
                  </a:lnTo>
                  <a:lnTo>
                    <a:pt x="6000" y="88512"/>
                  </a:lnTo>
                  <a:lnTo>
                    <a:pt x="5000" y="85041"/>
                  </a:lnTo>
                  <a:lnTo>
                    <a:pt x="4250" y="81570"/>
                  </a:lnTo>
                  <a:lnTo>
                    <a:pt x="3750" y="78099"/>
                  </a:lnTo>
                  <a:lnTo>
                    <a:pt x="3500" y="74628"/>
                  </a:lnTo>
                  <a:lnTo>
                    <a:pt x="3500" y="71157"/>
                  </a:lnTo>
                  <a:lnTo>
                    <a:pt x="3750" y="67685"/>
                  </a:lnTo>
                  <a:lnTo>
                    <a:pt x="4750" y="60743"/>
                  </a:lnTo>
                  <a:lnTo>
                    <a:pt x="4750" y="60743"/>
                  </a:lnTo>
                  <a:lnTo>
                    <a:pt x="6000" y="53553"/>
                  </a:lnTo>
                  <a:lnTo>
                    <a:pt x="7750" y="46115"/>
                  </a:lnTo>
                  <a:lnTo>
                    <a:pt x="9500" y="38429"/>
                  </a:lnTo>
                  <a:lnTo>
                    <a:pt x="12000" y="30991"/>
                  </a:lnTo>
                  <a:lnTo>
                    <a:pt x="13750" y="27520"/>
                  </a:lnTo>
                  <a:lnTo>
                    <a:pt x="15500" y="24049"/>
                  </a:lnTo>
                  <a:lnTo>
                    <a:pt x="17500" y="20826"/>
                  </a:lnTo>
                  <a:lnTo>
                    <a:pt x="19750" y="17603"/>
                  </a:lnTo>
                  <a:lnTo>
                    <a:pt x="22000" y="14876"/>
                  </a:lnTo>
                  <a:lnTo>
                    <a:pt x="24750" y="12396"/>
                  </a:lnTo>
                  <a:lnTo>
                    <a:pt x="27750" y="10165"/>
                  </a:lnTo>
                  <a:lnTo>
                    <a:pt x="31250" y="8181"/>
                  </a:lnTo>
                  <a:lnTo>
                    <a:pt x="31250" y="81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761163" y="1427163"/>
              <a:ext cx="209550" cy="282575"/>
            </a:xfrm>
            <a:custGeom>
              <a:rect b="b" l="l" r="r" t="t"/>
              <a:pathLst>
                <a:path extrusionOk="0" h="120000" w="120000">
                  <a:moveTo>
                    <a:pt x="57272" y="45168"/>
                  </a:moveTo>
                  <a:lnTo>
                    <a:pt x="57272" y="45168"/>
                  </a:lnTo>
                  <a:lnTo>
                    <a:pt x="57272" y="48539"/>
                  </a:lnTo>
                  <a:lnTo>
                    <a:pt x="58181" y="51235"/>
                  </a:lnTo>
                  <a:lnTo>
                    <a:pt x="60000" y="53932"/>
                  </a:lnTo>
                  <a:lnTo>
                    <a:pt x="61818" y="55955"/>
                  </a:lnTo>
                  <a:lnTo>
                    <a:pt x="65454" y="56629"/>
                  </a:lnTo>
                  <a:lnTo>
                    <a:pt x="68181" y="57303"/>
                  </a:lnTo>
                  <a:lnTo>
                    <a:pt x="76363" y="57303"/>
                  </a:lnTo>
                  <a:lnTo>
                    <a:pt x="83636" y="56629"/>
                  </a:lnTo>
                  <a:lnTo>
                    <a:pt x="90909" y="53932"/>
                  </a:lnTo>
                  <a:lnTo>
                    <a:pt x="96363" y="50561"/>
                  </a:lnTo>
                  <a:lnTo>
                    <a:pt x="100909" y="47191"/>
                  </a:lnTo>
                  <a:lnTo>
                    <a:pt x="100909" y="47191"/>
                  </a:lnTo>
                  <a:lnTo>
                    <a:pt x="102727" y="44494"/>
                  </a:lnTo>
                  <a:lnTo>
                    <a:pt x="102727" y="41123"/>
                  </a:lnTo>
                  <a:lnTo>
                    <a:pt x="100909" y="35056"/>
                  </a:lnTo>
                  <a:lnTo>
                    <a:pt x="98181" y="28988"/>
                  </a:lnTo>
                  <a:lnTo>
                    <a:pt x="94545" y="24269"/>
                  </a:lnTo>
                  <a:lnTo>
                    <a:pt x="94545" y="24269"/>
                  </a:lnTo>
                  <a:lnTo>
                    <a:pt x="90909" y="19550"/>
                  </a:lnTo>
                  <a:lnTo>
                    <a:pt x="86363" y="16179"/>
                  </a:lnTo>
                  <a:lnTo>
                    <a:pt x="81818" y="14831"/>
                  </a:lnTo>
                  <a:lnTo>
                    <a:pt x="77272" y="12134"/>
                  </a:lnTo>
                  <a:lnTo>
                    <a:pt x="72727" y="11460"/>
                  </a:lnTo>
                  <a:lnTo>
                    <a:pt x="66363" y="10112"/>
                  </a:lnTo>
                  <a:lnTo>
                    <a:pt x="56363" y="10112"/>
                  </a:lnTo>
                  <a:lnTo>
                    <a:pt x="46363" y="12134"/>
                  </a:lnTo>
                  <a:lnTo>
                    <a:pt x="36363" y="15505"/>
                  </a:lnTo>
                  <a:lnTo>
                    <a:pt x="27272" y="20898"/>
                  </a:lnTo>
                  <a:lnTo>
                    <a:pt x="19090" y="26292"/>
                  </a:lnTo>
                  <a:lnTo>
                    <a:pt x="19090" y="26292"/>
                  </a:lnTo>
                  <a:lnTo>
                    <a:pt x="15454" y="30337"/>
                  </a:lnTo>
                  <a:lnTo>
                    <a:pt x="13636" y="33707"/>
                  </a:lnTo>
                  <a:lnTo>
                    <a:pt x="12727" y="35730"/>
                  </a:lnTo>
                  <a:lnTo>
                    <a:pt x="10909" y="39775"/>
                  </a:lnTo>
                  <a:lnTo>
                    <a:pt x="10909" y="46516"/>
                  </a:lnTo>
                  <a:lnTo>
                    <a:pt x="14545" y="52584"/>
                  </a:lnTo>
                  <a:lnTo>
                    <a:pt x="19090" y="59325"/>
                  </a:lnTo>
                  <a:lnTo>
                    <a:pt x="25454" y="65393"/>
                  </a:lnTo>
                  <a:lnTo>
                    <a:pt x="33636" y="72134"/>
                  </a:lnTo>
                  <a:lnTo>
                    <a:pt x="42727" y="78202"/>
                  </a:lnTo>
                  <a:lnTo>
                    <a:pt x="51818" y="82921"/>
                  </a:lnTo>
                  <a:lnTo>
                    <a:pt x="61818" y="88988"/>
                  </a:lnTo>
                  <a:lnTo>
                    <a:pt x="82727" y="98426"/>
                  </a:lnTo>
                  <a:lnTo>
                    <a:pt x="100909" y="106516"/>
                  </a:lnTo>
                  <a:lnTo>
                    <a:pt x="115454" y="110561"/>
                  </a:lnTo>
                  <a:lnTo>
                    <a:pt x="115454" y="110561"/>
                  </a:lnTo>
                  <a:lnTo>
                    <a:pt x="117272" y="111910"/>
                  </a:lnTo>
                  <a:lnTo>
                    <a:pt x="119090" y="113932"/>
                  </a:lnTo>
                  <a:lnTo>
                    <a:pt x="120000" y="115955"/>
                  </a:lnTo>
                  <a:lnTo>
                    <a:pt x="119090" y="117303"/>
                  </a:lnTo>
                  <a:lnTo>
                    <a:pt x="117272" y="117977"/>
                  </a:lnTo>
                  <a:lnTo>
                    <a:pt x="115454" y="120000"/>
                  </a:lnTo>
                  <a:lnTo>
                    <a:pt x="112727" y="120000"/>
                  </a:lnTo>
                  <a:lnTo>
                    <a:pt x="109090" y="120000"/>
                  </a:lnTo>
                  <a:lnTo>
                    <a:pt x="109090" y="120000"/>
                  </a:lnTo>
                  <a:lnTo>
                    <a:pt x="95454" y="114606"/>
                  </a:lnTo>
                  <a:lnTo>
                    <a:pt x="80909" y="109887"/>
                  </a:lnTo>
                  <a:lnTo>
                    <a:pt x="66363" y="102471"/>
                  </a:lnTo>
                  <a:lnTo>
                    <a:pt x="52727" y="95730"/>
                  </a:lnTo>
                  <a:lnTo>
                    <a:pt x="40000" y="88988"/>
                  </a:lnTo>
                  <a:lnTo>
                    <a:pt x="27272" y="80224"/>
                  </a:lnTo>
                  <a:lnTo>
                    <a:pt x="17272" y="70786"/>
                  </a:lnTo>
                  <a:lnTo>
                    <a:pt x="8181" y="62022"/>
                  </a:lnTo>
                  <a:lnTo>
                    <a:pt x="8181" y="62022"/>
                  </a:lnTo>
                  <a:lnTo>
                    <a:pt x="4545" y="56629"/>
                  </a:lnTo>
                  <a:lnTo>
                    <a:pt x="1818" y="51235"/>
                  </a:lnTo>
                  <a:lnTo>
                    <a:pt x="909" y="46516"/>
                  </a:lnTo>
                  <a:lnTo>
                    <a:pt x="0" y="41123"/>
                  </a:lnTo>
                  <a:lnTo>
                    <a:pt x="909" y="35730"/>
                  </a:lnTo>
                  <a:lnTo>
                    <a:pt x="3636" y="31011"/>
                  </a:lnTo>
                  <a:lnTo>
                    <a:pt x="5454" y="26292"/>
                  </a:lnTo>
                  <a:lnTo>
                    <a:pt x="9090" y="21573"/>
                  </a:lnTo>
                  <a:lnTo>
                    <a:pt x="12727" y="18202"/>
                  </a:lnTo>
                  <a:lnTo>
                    <a:pt x="17272" y="13483"/>
                  </a:lnTo>
                  <a:lnTo>
                    <a:pt x="22727" y="10112"/>
                  </a:lnTo>
                  <a:lnTo>
                    <a:pt x="28181" y="6741"/>
                  </a:lnTo>
                  <a:lnTo>
                    <a:pt x="35454" y="4044"/>
                  </a:lnTo>
                  <a:lnTo>
                    <a:pt x="42727" y="2696"/>
                  </a:lnTo>
                  <a:lnTo>
                    <a:pt x="49090" y="674"/>
                  </a:lnTo>
                  <a:lnTo>
                    <a:pt x="56363" y="0"/>
                  </a:lnTo>
                  <a:lnTo>
                    <a:pt x="56363" y="0"/>
                  </a:lnTo>
                  <a:lnTo>
                    <a:pt x="63636" y="0"/>
                  </a:lnTo>
                  <a:lnTo>
                    <a:pt x="69090" y="0"/>
                  </a:lnTo>
                  <a:lnTo>
                    <a:pt x="74545" y="674"/>
                  </a:lnTo>
                  <a:lnTo>
                    <a:pt x="80909" y="2696"/>
                  </a:lnTo>
                  <a:lnTo>
                    <a:pt x="86363" y="4044"/>
                  </a:lnTo>
                  <a:lnTo>
                    <a:pt x="90909" y="6741"/>
                  </a:lnTo>
                  <a:lnTo>
                    <a:pt x="100000" y="12808"/>
                  </a:lnTo>
                  <a:lnTo>
                    <a:pt x="107272" y="20898"/>
                  </a:lnTo>
                  <a:lnTo>
                    <a:pt x="112727" y="28988"/>
                  </a:lnTo>
                  <a:lnTo>
                    <a:pt x="115454" y="37752"/>
                  </a:lnTo>
                  <a:lnTo>
                    <a:pt x="115454" y="41797"/>
                  </a:lnTo>
                  <a:lnTo>
                    <a:pt x="115454" y="46516"/>
                  </a:lnTo>
                  <a:lnTo>
                    <a:pt x="115454" y="46516"/>
                  </a:lnTo>
                  <a:lnTo>
                    <a:pt x="112727" y="51235"/>
                  </a:lnTo>
                  <a:lnTo>
                    <a:pt x="110909" y="55955"/>
                  </a:lnTo>
                  <a:lnTo>
                    <a:pt x="106363" y="59325"/>
                  </a:lnTo>
                  <a:lnTo>
                    <a:pt x="100909" y="62696"/>
                  </a:lnTo>
                  <a:lnTo>
                    <a:pt x="95454" y="64044"/>
                  </a:lnTo>
                  <a:lnTo>
                    <a:pt x="89090" y="66067"/>
                  </a:lnTo>
                  <a:lnTo>
                    <a:pt x="82727" y="66741"/>
                  </a:lnTo>
                  <a:lnTo>
                    <a:pt x="76363" y="67415"/>
                  </a:lnTo>
                  <a:lnTo>
                    <a:pt x="69090" y="66741"/>
                  </a:lnTo>
                  <a:lnTo>
                    <a:pt x="63636" y="66067"/>
                  </a:lnTo>
                  <a:lnTo>
                    <a:pt x="57272" y="64044"/>
                  </a:lnTo>
                  <a:lnTo>
                    <a:pt x="52727" y="62022"/>
                  </a:lnTo>
                  <a:lnTo>
                    <a:pt x="49090" y="57977"/>
                  </a:lnTo>
                  <a:lnTo>
                    <a:pt x="46363" y="53932"/>
                  </a:lnTo>
                  <a:lnTo>
                    <a:pt x="44545" y="49887"/>
                  </a:lnTo>
                  <a:lnTo>
                    <a:pt x="44545" y="43820"/>
                  </a:lnTo>
                  <a:lnTo>
                    <a:pt x="44545" y="43820"/>
                  </a:lnTo>
                  <a:lnTo>
                    <a:pt x="46363" y="41797"/>
                  </a:lnTo>
                  <a:lnTo>
                    <a:pt x="47272" y="40449"/>
                  </a:lnTo>
                  <a:lnTo>
                    <a:pt x="49090" y="40449"/>
                  </a:lnTo>
                  <a:lnTo>
                    <a:pt x="51818" y="40449"/>
                  </a:lnTo>
                  <a:lnTo>
                    <a:pt x="53636" y="40449"/>
                  </a:lnTo>
                  <a:lnTo>
                    <a:pt x="56363" y="41797"/>
                  </a:lnTo>
                  <a:lnTo>
                    <a:pt x="57272" y="43820"/>
                  </a:lnTo>
                  <a:lnTo>
                    <a:pt x="57272" y="45168"/>
                  </a:lnTo>
                  <a:lnTo>
                    <a:pt x="57272" y="4516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545263" y="2032000"/>
              <a:ext cx="420688" cy="246063"/>
            </a:xfrm>
            <a:custGeom>
              <a:rect b="b" l="l" r="r" t="t"/>
              <a:pathLst>
                <a:path extrusionOk="0" h="120000" w="120000">
                  <a:moveTo>
                    <a:pt x="120000" y="55741"/>
                  </a:moveTo>
                  <a:lnTo>
                    <a:pt x="120000" y="55741"/>
                  </a:lnTo>
                  <a:lnTo>
                    <a:pt x="118188" y="65806"/>
                  </a:lnTo>
                  <a:lnTo>
                    <a:pt x="115924" y="75096"/>
                  </a:lnTo>
                  <a:lnTo>
                    <a:pt x="113207" y="82838"/>
                  </a:lnTo>
                  <a:lnTo>
                    <a:pt x="109584" y="89806"/>
                  </a:lnTo>
                  <a:lnTo>
                    <a:pt x="106415" y="96774"/>
                  </a:lnTo>
                  <a:lnTo>
                    <a:pt x="102339" y="101419"/>
                  </a:lnTo>
                  <a:lnTo>
                    <a:pt x="97811" y="106064"/>
                  </a:lnTo>
                  <a:lnTo>
                    <a:pt x="93283" y="109935"/>
                  </a:lnTo>
                  <a:lnTo>
                    <a:pt x="88301" y="113806"/>
                  </a:lnTo>
                  <a:lnTo>
                    <a:pt x="83320" y="116903"/>
                  </a:lnTo>
                  <a:lnTo>
                    <a:pt x="78339" y="117677"/>
                  </a:lnTo>
                  <a:lnTo>
                    <a:pt x="72452" y="120000"/>
                  </a:lnTo>
                  <a:lnTo>
                    <a:pt x="67018" y="120000"/>
                  </a:lnTo>
                  <a:lnTo>
                    <a:pt x="61584" y="120000"/>
                  </a:lnTo>
                  <a:lnTo>
                    <a:pt x="56150" y="119225"/>
                  </a:lnTo>
                  <a:lnTo>
                    <a:pt x="50716" y="116903"/>
                  </a:lnTo>
                  <a:lnTo>
                    <a:pt x="50716" y="116903"/>
                  </a:lnTo>
                  <a:lnTo>
                    <a:pt x="44830" y="115354"/>
                  </a:lnTo>
                  <a:lnTo>
                    <a:pt x="38943" y="112258"/>
                  </a:lnTo>
                  <a:lnTo>
                    <a:pt x="33962" y="108387"/>
                  </a:lnTo>
                  <a:lnTo>
                    <a:pt x="28528" y="102967"/>
                  </a:lnTo>
                  <a:lnTo>
                    <a:pt x="24000" y="97548"/>
                  </a:lnTo>
                  <a:lnTo>
                    <a:pt x="19471" y="91354"/>
                  </a:lnTo>
                  <a:lnTo>
                    <a:pt x="15396" y="85935"/>
                  </a:lnTo>
                  <a:lnTo>
                    <a:pt x="11773" y="77419"/>
                  </a:lnTo>
                  <a:lnTo>
                    <a:pt x="8603" y="71225"/>
                  </a:lnTo>
                  <a:lnTo>
                    <a:pt x="5886" y="61935"/>
                  </a:lnTo>
                  <a:lnTo>
                    <a:pt x="3169" y="53419"/>
                  </a:lnTo>
                  <a:lnTo>
                    <a:pt x="1811" y="44129"/>
                  </a:lnTo>
                  <a:lnTo>
                    <a:pt x="452" y="35612"/>
                  </a:lnTo>
                  <a:lnTo>
                    <a:pt x="0" y="25548"/>
                  </a:lnTo>
                  <a:lnTo>
                    <a:pt x="452" y="14709"/>
                  </a:lnTo>
                  <a:lnTo>
                    <a:pt x="905" y="4645"/>
                  </a:lnTo>
                  <a:lnTo>
                    <a:pt x="905" y="4645"/>
                  </a:lnTo>
                  <a:lnTo>
                    <a:pt x="1811" y="2322"/>
                  </a:lnTo>
                  <a:lnTo>
                    <a:pt x="2264" y="774"/>
                  </a:lnTo>
                  <a:lnTo>
                    <a:pt x="3169" y="0"/>
                  </a:lnTo>
                  <a:lnTo>
                    <a:pt x="4528" y="0"/>
                  </a:lnTo>
                  <a:lnTo>
                    <a:pt x="5886" y="774"/>
                  </a:lnTo>
                  <a:lnTo>
                    <a:pt x="6792" y="2322"/>
                  </a:lnTo>
                  <a:lnTo>
                    <a:pt x="7245" y="3870"/>
                  </a:lnTo>
                  <a:lnTo>
                    <a:pt x="7245" y="6967"/>
                  </a:lnTo>
                  <a:lnTo>
                    <a:pt x="7245" y="6967"/>
                  </a:lnTo>
                  <a:lnTo>
                    <a:pt x="6792" y="15483"/>
                  </a:lnTo>
                  <a:lnTo>
                    <a:pt x="6792" y="24774"/>
                  </a:lnTo>
                  <a:lnTo>
                    <a:pt x="6792" y="33290"/>
                  </a:lnTo>
                  <a:lnTo>
                    <a:pt x="8150" y="41032"/>
                  </a:lnTo>
                  <a:lnTo>
                    <a:pt x="9509" y="49548"/>
                  </a:lnTo>
                  <a:lnTo>
                    <a:pt x="11320" y="57290"/>
                  </a:lnTo>
                  <a:lnTo>
                    <a:pt x="13584" y="64258"/>
                  </a:lnTo>
                  <a:lnTo>
                    <a:pt x="16754" y="71225"/>
                  </a:lnTo>
                  <a:lnTo>
                    <a:pt x="19471" y="76645"/>
                  </a:lnTo>
                  <a:lnTo>
                    <a:pt x="23094" y="82838"/>
                  </a:lnTo>
                  <a:lnTo>
                    <a:pt x="27169" y="87483"/>
                  </a:lnTo>
                  <a:lnTo>
                    <a:pt x="30792" y="92129"/>
                  </a:lnTo>
                  <a:lnTo>
                    <a:pt x="35773" y="96774"/>
                  </a:lnTo>
                  <a:lnTo>
                    <a:pt x="40301" y="100645"/>
                  </a:lnTo>
                  <a:lnTo>
                    <a:pt x="44830" y="102967"/>
                  </a:lnTo>
                  <a:lnTo>
                    <a:pt x="49811" y="105290"/>
                  </a:lnTo>
                  <a:lnTo>
                    <a:pt x="49811" y="105290"/>
                  </a:lnTo>
                  <a:lnTo>
                    <a:pt x="54339" y="107612"/>
                  </a:lnTo>
                  <a:lnTo>
                    <a:pt x="59773" y="108387"/>
                  </a:lnTo>
                  <a:lnTo>
                    <a:pt x="64754" y="109161"/>
                  </a:lnTo>
                  <a:lnTo>
                    <a:pt x="69283" y="109161"/>
                  </a:lnTo>
                  <a:lnTo>
                    <a:pt x="74716" y="108387"/>
                  </a:lnTo>
                  <a:lnTo>
                    <a:pt x="79245" y="107612"/>
                  </a:lnTo>
                  <a:lnTo>
                    <a:pt x="83773" y="105290"/>
                  </a:lnTo>
                  <a:lnTo>
                    <a:pt x="88301" y="102193"/>
                  </a:lnTo>
                  <a:lnTo>
                    <a:pt x="93283" y="98322"/>
                  </a:lnTo>
                  <a:lnTo>
                    <a:pt x="96905" y="94451"/>
                  </a:lnTo>
                  <a:lnTo>
                    <a:pt x="100528" y="89806"/>
                  </a:lnTo>
                  <a:lnTo>
                    <a:pt x="104150" y="83612"/>
                  </a:lnTo>
                  <a:lnTo>
                    <a:pt x="107320" y="77419"/>
                  </a:lnTo>
                  <a:lnTo>
                    <a:pt x="109584" y="71225"/>
                  </a:lnTo>
                  <a:lnTo>
                    <a:pt x="111849" y="62709"/>
                  </a:lnTo>
                  <a:lnTo>
                    <a:pt x="113660" y="54193"/>
                  </a:lnTo>
                  <a:lnTo>
                    <a:pt x="113660" y="54193"/>
                  </a:lnTo>
                  <a:lnTo>
                    <a:pt x="114566" y="51870"/>
                  </a:lnTo>
                  <a:lnTo>
                    <a:pt x="115018" y="50322"/>
                  </a:lnTo>
                  <a:lnTo>
                    <a:pt x="115924" y="50322"/>
                  </a:lnTo>
                  <a:lnTo>
                    <a:pt x="117735" y="50322"/>
                  </a:lnTo>
                  <a:lnTo>
                    <a:pt x="119094" y="50322"/>
                  </a:lnTo>
                  <a:lnTo>
                    <a:pt x="119547" y="51870"/>
                  </a:lnTo>
                  <a:lnTo>
                    <a:pt x="120000" y="54193"/>
                  </a:lnTo>
                  <a:lnTo>
                    <a:pt x="120000" y="55741"/>
                  </a:lnTo>
                  <a:lnTo>
                    <a:pt x="120000" y="5574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904038" y="1997075"/>
              <a:ext cx="53975" cy="57150"/>
            </a:xfrm>
            <a:custGeom>
              <a:rect b="b" l="l" r="r" t="t"/>
              <a:pathLst>
                <a:path extrusionOk="0" h="120000" w="120000">
                  <a:moveTo>
                    <a:pt x="0" y="43333"/>
                  </a:moveTo>
                  <a:lnTo>
                    <a:pt x="0" y="43333"/>
                  </a:lnTo>
                  <a:lnTo>
                    <a:pt x="0" y="70000"/>
                  </a:lnTo>
                  <a:lnTo>
                    <a:pt x="3529" y="90000"/>
                  </a:lnTo>
                  <a:lnTo>
                    <a:pt x="21176" y="106666"/>
                  </a:lnTo>
                  <a:lnTo>
                    <a:pt x="38823" y="120000"/>
                  </a:lnTo>
                  <a:lnTo>
                    <a:pt x="38823" y="120000"/>
                  </a:lnTo>
                  <a:lnTo>
                    <a:pt x="67058" y="120000"/>
                  </a:lnTo>
                  <a:lnTo>
                    <a:pt x="88235" y="113333"/>
                  </a:lnTo>
                  <a:lnTo>
                    <a:pt x="105882" y="100000"/>
                  </a:lnTo>
                  <a:lnTo>
                    <a:pt x="116470" y="76666"/>
                  </a:lnTo>
                  <a:lnTo>
                    <a:pt x="116470" y="76666"/>
                  </a:lnTo>
                  <a:lnTo>
                    <a:pt x="120000" y="53333"/>
                  </a:lnTo>
                  <a:lnTo>
                    <a:pt x="112941" y="30000"/>
                  </a:lnTo>
                  <a:lnTo>
                    <a:pt x="98823" y="13333"/>
                  </a:lnTo>
                  <a:lnTo>
                    <a:pt x="74117" y="0"/>
                  </a:lnTo>
                  <a:lnTo>
                    <a:pt x="74117" y="0"/>
                  </a:lnTo>
                  <a:lnTo>
                    <a:pt x="52941" y="0"/>
                  </a:lnTo>
                  <a:lnTo>
                    <a:pt x="31764" y="10000"/>
                  </a:lnTo>
                  <a:lnTo>
                    <a:pt x="14117" y="23333"/>
                  </a:lnTo>
                  <a:lnTo>
                    <a:pt x="0" y="43333"/>
                  </a:lnTo>
                  <a:lnTo>
                    <a:pt x="0" y="433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618288" y="1912938"/>
              <a:ext cx="55563" cy="57150"/>
            </a:xfrm>
            <a:custGeom>
              <a:rect b="b" l="l" r="r" t="t"/>
              <a:pathLst>
                <a:path extrusionOk="0" h="120000" w="120000">
                  <a:moveTo>
                    <a:pt x="0" y="43333"/>
                  </a:moveTo>
                  <a:lnTo>
                    <a:pt x="0" y="43333"/>
                  </a:lnTo>
                  <a:lnTo>
                    <a:pt x="0" y="66666"/>
                  </a:lnTo>
                  <a:lnTo>
                    <a:pt x="6857" y="90000"/>
                  </a:lnTo>
                  <a:lnTo>
                    <a:pt x="20571" y="106666"/>
                  </a:lnTo>
                  <a:lnTo>
                    <a:pt x="41142" y="120000"/>
                  </a:lnTo>
                  <a:lnTo>
                    <a:pt x="41142" y="120000"/>
                  </a:lnTo>
                  <a:lnTo>
                    <a:pt x="68571" y="120000"/>
                  </a:lnTo>
                  <a:lnTo>
                    <a:pt x="89142" y="113333"/>
                  </a:lnTo>
                  <a:lnTo>
                    <a:pt x="106285" y="96666"/>
                  </a:lnTo>
                  <a:lnTo>
                    <a:pt x="120000" y="76666"/>
                  </a:lnTo>
                  <a:lnTo>
                    <a:pt x="120000" y="76666"/>
                  </a:lnTo>
                  <a:lnTo>
                    <a:pt x="120000" y="56666"/>
                  </a:lnTo>
                  <a:lnTo>
                    <a:pt x="116571" y="33333"/>
                  </a:lnTo>
                  <a:lnTo>
                    <a:pt x="99428" y="13333"/>
                  </a:lnTo>
                  <a:lnTo>
                    <a:pt x="75428" y="3333"/>
                  </a:lnTo>
                  <a:lnTo>
                    <a:pt x="75428" y="3333"/>
                  </a:lnTo>
                  <a:lnTo>
                    <a:pt x="51428" y="0"/>
                  </a:lnTo>
                  <a:lnTo>
                    <a:pt x="27428" y="10000"/>
                  </a:lnTo>
                  <a:lnTo>
                    <a:pt x="10285" y="23333"/>
                  </a:lnTo>
                  <a:lnTo>
                    <a:pt x="0" y="43333"/>
                  </a:lnTo>
                  <a:lnTo>
                    <a:pt x="0" y="433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991350" y="2103438"/>
              <a:ext cx="77788" cy="68263"/>
            </a:xfrm>
            <a:custGeom>
              <a:rect b="b" l="l" r="r" t="t"/>
              <a:pathLst>
                <a:path extrusionOk="0" h="120000" w="120000">
                  <a:moveTo>
                    <a:pt x="2448" y="41860"/>
                  </a:moveTo>
                  <a:lnTo>
                    <a:pt x="2448" y="41860"/>
                  </a:lnTo>
                  <a:lnTo>
                    <a:pt x="0" y="53023"/>
                  </a:lnTo>
                  <a:lnTo>
                    <a:pt x="2448" y="61395"/>
                  </a:lnTo>
                  <a:lnTo>
                    <a:pt x="2448" y="72558"/>
                  </a:lnTo>
                  <a:lnTo>
                    <a:pt x="7346" y="83720"/>
                  </a:lnTo>
                  <a:lnTo>
                    <a:pt x="14693" y="94883"/>
                  </a:lnTo>
                  <a:lnTo>
                    <a:pt x="24489" y="106046"/>
                  </a:lnTo>
                  <a:lnTo>
                    <a:pt x="31836" y="111627"/>
                  </a:lnTo>
                  <a:lnTo>
                    <a:pt x="46530" y="114418"/>
                  </a:lnTo>
                  <a:lnTo>
                    <a:pt x="46530" y="114418"/>
                  </a:lnTo>
                  <a:lnTo>
                    <a:pt x="58775" y="120000"/>
                  </a:lnTo>
                  <a:lnTo>
                    <a:pt x="71020" y="120000"/>
                  </a:lnTo>
                  <a:lnTo>
                    <a:pt x="80816" y="114418"/>
                  </a:lnTo>
                  <a:lnTo>
                    <a:pt x="93061" y="111627"/>
                  </a:lnTo>
                  <a:lnTo>
                    <a:pt x="97959" y="106046"/>
                  </a:lnTo>
                  <a:lnTo>
                    <a:pt x="107755" y="97674"/>
                  </a:lnTo>
                  <a:lnTo>
                    <a:pt x="115102" y="92093"/>
                  </a:lnTo>
                  <a:lnTo>
                    <a:pt x="117551" y="75348"/>
                  </a:lnTo>
                  <a:lnTo>
                    <a:pt x="117551" y="75348"/>
                  </a:lnTo>
                  <a:lnTo>
                    <a:pt x="119999" y="66976"/>
                  </a:lnTo>
                  <a:lnTo>
                    <a:pt x="119999" y="55813"/>
                  </a:lnTo>
                  <a:lnTo>
                    <a:pt x="117551" y="44651"/>
                  </a:lnTo>
                  <a:lnTo>
                    <a:pt x="110204" y="33488"/>
                  </a:lnTo>
                  <a:lnTo>
                    <a:pt x="105306" y="22325"/>
                  </a:lnTo>
                  <a:lnTo>
                    <a:pt x="95510" y="13953"/>
                  </a:lnTo>
                  <a:lnTo>
                    <a:pt x="85714" y="8372"/>
                  </a:lnTo>
                  <a:lnTo>
                    <a:pt x="73469" y="2790"/>
                  </a:lnTo>
                  <a:lnTo>
                    <a:pt x="73469" y="2790"/>
                  </a:lnTo>
                  <a:lnTo>
                    <a:pt x="61224" y="0"/>
                  </a:lnTo>
                  <a:lnTo>
                    <a:pt x="48979" y="0"/>
                  </a:lnTo>
                  <a:lnTo>
                    <a:pt x="39183" y="2790"/>
                  </a:lnTo>
                  <a:lnTo>
                    <a:pt x="29387" y="5581"/>
                  </a:lnTo>
                  <a:lnTo>
                    <a:pt x="19591" y="13953"/>
                  </a:lnTo>
                  <a:lnTo>
                    <a:pt x="12244" y="19534"/>
                  </a:lnTo>
                  <a:lnTo>
                    <a:pt x="4897" y="30697"/>
                  </a:lnTo>
                  <a:lnTo>
                    <a:pt x="2448" y="41860"/>
                  </a:lnTo>
                  <a:lnTo>
                    <a:pt x="2448" y="41860"/>
                  </a:lnTo>
                  <a:close/>
                </a:path>
              </a:pathLst>
            </a:custGeom>
            <a:solidFill>
              <a:srgbClr val="F7A94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459538" y="1944688"/>
              <a:ext cx="77788" cy="66675"/>
            </a:xfrm>
            <a:custGeom>
              <a:rect b="b" l="l" r="r" t="t"/>
              <a:pathLst>
                <a:path extrusionOk="0" h="120000" w="120000">
                  <a:moveTo>
                    <a:pt x="0" y="40000"/>
                  </a:moveTo>
                  <a:lnTo>
                    <a:pt x="0" y="40000"/>
                  </a:lnTo>
                  <a:lnTo>
                    <a:pt x="0" y="57142"/>
                  </a:lnTo>
                  <a:lnTo>
                    <a:pt x="0" y="65714"/>
                  </a:lnTo>
                  <a:lnTo>
                    <a:pt x="4897" y="77142"/>
                  </a:lnTo>
                  <a:lnTo>
                    <a:pt x="9795" y="88571"/>
                  </a:lnTo>
                  <a:lnTo>
                    <a:pt x="17142" y="100000"/>
                  </a:lnTo>
                  <a:lnTo>
                    <a:pt x="26938" y="105714"/>
                  </a:lnTo>
                  <a:lnTo>
                    <a:pt x="34285" y="114285"/>
                  </a:lnTo>
                  <a:lnTo>
                    <a:pt x="48979" y="120000"/>
                  </a:lnTo>
                  <a:lnTo>
                    <a:pt x="48979" y="120000"/>
                  </a:lnTo>
                  <a:lnTo>
                    <a:pt x="56326" y="120000"/>
                  </a:lnTo>
                  <a:lnTo>
                    <a:pt x="68571" y="120000"/>
                  </a:lnTo>
                  <a:lnTo>
                    <a:pt x="80816" y="120000"/>
                  </a:lnTo>
                  <a:lnTo>
                    <a:pt x="90612" y="117142"/>
                  </a:lnTo>
                  <a:lnTo>
                    <a:pt x="100408" y="111428"/>
                  </a:lnTo>
                  <a:lnTo>
                    <a:pt x="110204" y="102857"/>
                  </a:lnTo>
                  <a:lnTo>
                    <a:pt x="115102" y="91428"/>
                  </a:lnTo>
                  <a:lnTo>
                    <a:pt x="119999" y="80000"/>
                  </a:lnTo>
                  <a:lnTo>
                    <a:pt x="119999" y="80000"/>
                  </a:lnTo>
                  <a:lnTo>
                    <a:pt x="119999" y="71428"/>
                  </a:lnTo>
                  <a:lnTo>
                    <a:pt x="119999" y="57142"/>
                  </a:lnTo>
                  <a:lnTo>
                    <a:pt x="115102" y="45714"/>
                  </a:lnTo>
                  <a:lnTo>
                    <a:pt x="112653" y="34285"/>
                  </a:lnTo>
                  <a:lnTo>
                    <a:pt x="102857" y="22857"/>
                  </a:lnTo>
                  <a:lnTo>
                    <a:pt x="97959" y="17142"/>
                  </a:lnTo>
                  <a:lnTo>
                    <a:pt x="85714" y="8571"/>
                  </a:lnTo>
                  <a:lnTo>
                    <a:pt x="75918" y="5714"/>
                  </a:lnTo>
                  <a:lnTo>
                    <a:pt x="75918" y="5714"/>
                  </a:lnTo>
                  <a:lnTo>
                    <a:pt x="63673" y="0"/>
                  </a:lnTo>
                  <a:lnTo>
                    <a:pt x="51428" y="0"/>
                  </a:lnTo>
                  <a:lnTo>
                    <a:pt x="39183" y="0"/>
                  </a:lnTo>
                  <a:lnTo>
                    <a:pt x="29387" y="8571"/>
                  </a:lnTo>
                  <a:lnTo>
                    <a:pt x="19591" y="11428"/>
                  </a:lnTo>
                  <a:lnTo>
                    <a:pt x="14693" y="20000"/>
                  </a:lnTo>
                  <a:lnTo>
                    <a:pt x="7346" y="31428"/>
                  </a:lnTo>
                  <a:lnTo>
                    <a:pt x="0" y="40000"/>
                  </a:lnTo>
                  <a:lnTo>
                    <a:pt x="0" y="40000"/>
                  </a:lnTo>
                  <a:close/>
                </a:path>
              </a:pathLst>
            </a:custGeom>
            <a:solidFill>
              <a:srgbClr val="F7A94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0" y="1330325"/>
              <a:ext cx="9144000" cy="52388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120000" y="0"/>
                  </a:lnTo>
                  <a:lnTo>
                    <a:pt x="116062" y="10909"/>
                  </a:lnTo>
                  <a:lnTo>
                    <a:pt x="112125" y="10909"/>
                  </a:lnTo>
                  <a:lnTo>
                    <a:pt x="112125" y="10909"/>
                  </a:lnTo>
                  <a:lnTo>
                    <a:pt x="103875" y="10909"/>
                  </a:lnTo>
                  <a:lnTo>
                    <a:pt x="95645" y="3636"/>
                  </a:lnTo>
                  <a:lnTo>
                    <a:pt x="95645" y="3636"/>
                  </a:lnTo>
                  <a:lnTo>
                    <a:pt x="88166" y="0"/>
                  </a:lnTo>
                  <a:lnTo>
                    <a:pt x="80687" y="0"/>
                  </a:lnTo>
                  <a:lnTo>
                    <a:pt x="80687" y="0"/>
                  </a:lnTo>
                  <a:lnTo>
                    <a:pt x="76333" y="10909"/>
                  </a:lnTo>
                  <a:lnTo>
                    <a:pt x="72000" y="21818"/>
                  </a:lnTo>
                  <a:lnTo>
                    <a:pt x="67625" y="36363"/>
                  </a:lnTo>
                  <a:lnTo>
                    <a:pt x="63291" y="50909"/>
                  </a:lnTo>
                  <a:lnTo>
                    <a:pt x="63291" y="50909"/>
                  </a:lnTo>
                  <a:lnTo>
                    <a:pt x="58562" y="61818"/>
                  </a:lnTo>
                  <a:lnTo>
                    <a:pt x="53812" y="65454"/>
                  </a:lnTo>
                  <a:lnTo>
                    <a:pt x="49083" y="65454"/>
                  </a:lnTo>
                  <a:lnTo>
                    <a:pt x="44354" y="61818"/>
                  </a:lnTo>
                  <a:lnTo>
                    <a:pt x="34895" y="54545"/>
                  </a:lnTo>
                  <a:lnTo>
                    <a:pt x="25437" y="43636"/>
                  </a:lnTo>
                  <a:lnTo>
                    <a:pt x="25437" y="43636"/>
                  </a:lnTo>
                  <a:lnTo>
                    <a:pt x="19083" y="36363"/>
                  </a:lnTo>
                  <a:lnTo>
                    <a:pt x="12708" y="36363"/>
                  </a:lnTo>
                  <a:lnTo>
                    <a:pt x="6354" y="43636"/>
                  </a:lnTo>
                  <a:lnTo>
                    <a:pt x="0" y="50909"/>
                  </a:lnTo>
                  <a:lnTo>
                    <a:pt x="0" y="112727"/>
                  </a:lnTo>
                  <a:lnTo>
                    <a:pt x="0" y="112727"/>
                  </a:lnTo>
                  <a:lnTo>
                    <a:pt x="4625" y="101818"/>
                  </a:lnTo>
                  <a:lnTo>
                    <a:pt x="9291" y="98181"/>
                  </a:lnTo>
                  <a:lnTo>
                    <a:pt x="18583" y="98181"/>
                  </a:lnTo>
                  <a:lnTo>
                    <a:pt x="27854" y="101818"/>
                  </a:lnTo>
                  <a:lnTo>
                    <a:pt x="37145" y="116363"/>
                  </a:lnTo>
                  <a:lnTo>
                    <a:pt x="37145" y="116363"/>
                  </a:lnTo>
                  <a:lnTo>
                    <a:pt x="42104" y="120000"/>
                  </a:lnTo>
                  <a:lnTo>
                    <a:pt x="47083" y="120000"/>
                  </a:lnTo>
                  <a:lnTo>
                    <a:pt x="52020" y="116363"/>
                  </a:lnTo>
                  <a:lnTo>
                    <a:pt x="57000" y="105454"/>
                  </a:lnTo>
                  <a:lnTo>
                    <a:pt x="66916" y="87272"/>
                  </a:lnTo>
                  <a:lnTo>
                    <a:pt x="76833" y="61818"/>
                  </a:lnTo>
                  <a:lnTo>
                    <a:pt x="76833" y="61818"/>
                  </a:lnTo>
                  <a:lnTo>
                    <a:pt x="80541" y="54545"/>
                  </a:lnTo>
                  <a:lnTo>
                    <a:pt x="84250" y="50909"/>
                  </a:lnTo>
                  <a:lnTo>
                    <a:pt x="87958" y="50909"/>
                  </a:lnTo>
                  <a:lnTo>
                    <a:pt x="91687" y="50909"/>
                  </a:lnTo>
                  <a:lnTo>
                    <a:pt x="99104" y="61818"/>
                  </a:lnTo>
                  <a:lnTo>
                    <a:pt x="106500" y="65454"/>
                  </a:lnTo>
                  <a:lnTo>
                    <a:pt x="106500" y="65454"/>
                  </a:lnTo>
                  <a:lnTo>
                    <a:pt x="113250" y="69090"/>
                  </a:lnTo>
                  <a:lnTo>
                    <a:pt x="116645" y="65454"/>
                  </a:lnTo>
                  <a:lnTo>
                    <a:pt x="120000" y="54545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74" name="Google Shape;874;p27"/>
          <p:cNvSpPr txBox="1"/>
          <p:nvPr/>
        </p:nvSpPr>
        <p:spPr>
          <a:xfrm>
            <a:off x="1165225" y="818475"/>
            <a:ext cx="1959000" cy="54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</a:rPr>
              <a:t>‌</a:t>
            </a:r>
            <a:r>
              <a:rPr lang="en-US" sz="3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Drawing</a:t>
            </a:r>
            <a:endParaRPr sz="30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75" name="Google Shape;875;p27"/>
          <p:cNvSpPr txBox="1"/>
          <p:nvPr/>
        </p:nvSpPr>
        <p:spPr>
          <a:xfrm>
            <a:off x="0" y="1396275"/>
            <a:ext cx="4857900" cy="168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★"/>
            </a:pPr>
            <a:r>
              <a:rPr lang="en-US" sz="1800">
                <a:solidFill>
                  <a:schemeClr val="dk1"/>
                </a:solidFill>
              </a:rPr>
              <a:t>‌</a:t>
            </a:r>
            <a:r>
              <a:rPr lang="en-US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Uses drawing to stand for writing</a:t>
            </a:r>
            <a:endParaRPr sz="1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ic Sans MS"/>
              <a:buChar char="★"/>
            </a:pPr>
            <a:r>
              <a:rPr lang="en-US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Believes that drawings/writing is communication of a purposeful message</a:t>
            </a:r>
            <a:endParaRPr sz="1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ic Sans MS"/>
              <a:buChar char="★"/>
            </a:pPr>
            <a:r>
              <a:rPr lang="en-US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Read their drawings as if there was writing on them.</a:t>
            </a:r>
            <a:endParaRPr sz="1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876" name="Google Shape;87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924" y="3110769"/>
            <a:ext cx="2320149" cy="3052808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877" name="Google Shape;877;p27"/>
          <p:cNvSpPr txBox="1"/>
          <p:nvPr/>
        </p:nvSpPr>
        <p:spPr>
          <a:xfrm>
            <a:off x="4025925" y="2745650"/>
            <a:ext cx="2320200" cy="81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‌Scribbling</a:t>
            </a:r>
            <a:endParaRPr sz="30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878" name="Google Shape;878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96350" y="3558350"/>
            <a:ext cx="2747650" cy="2775276"/>
          </a:xfrm>
          <a:prstGeom prst="rect">
            <a:avLst/>
          </a:prstGeom>
          <a:noFill/>
          <a:ln>
            <a:noFill/>
          </a:ln>
        </p:spPr>
      </p:pic>
      <p:sp>
        <p:nvSpPr>
          <p:cNvPr id="879" name="Google Shape;879;p27"/>
          <p:cNvSpPr txBox="1"/>
          <p:nvPr/>
        </p:nvSpPr>
        <p:spPr>
          <a:xfrm>
            <a:off x="2847200" y="5057750"/>
            <a:ext cx="4540800" cy="18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★"/>
            </a:pPr>
            <a:r>
              <a:rPr lang="en-US" sz="1800">
                <a:solidFill>
                  <a:schemeClr val="dk1"/>
                </a:solidFill>
              </a:rPr>
              <a:t>‌</a:t>
            </a:r>
            <a:r>
              <a:rPr lang="en-US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Shapes in writing actually resemble letters</a:t>
            </a:r>
            <a:endParaRPr sz="1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ic Sans MS"/>
              <a:buChar char="★"/>
            </a:pPr>
            <a:r>
              <a:rPr lang="en-US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Shapes are not actually letters</a:t>
            </a:r>
            <a:endParaRPr sz="1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ic Sans MS"/>
              <a:buChar char="★"/>
            </a:pPr>
            <a:r>
              <a:rPr lang="en-US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Look like poorly formed letters, but are unique creations.</a:t>
            </a:r>
            <a:endParaRPr sz="1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80" name="Google Shape;880;p27"/>
          <p:cNvSpPr txBox="1"/>
          <p:nvPr/>
        </p:nvSpPr>
        <p:spPr>
          <a:xfrm>
            <a:off x="3604050" y="4375550"/>
            <a:ext cx="3506700" cy="71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</a:rPr>
              <a:t>‌</a:t>
            </a:r>
            <a:r>
              <a:rPr lang="en-US" sz="3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Letter-like forms</a:t>
            </a:r>
            <a:endParaRPr sz="30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81" name="Google Shape;881;p27"/>
          <p:cNvSpPr txBox="1"/>
          <p:nvPr/>
        </p:nvSpPr>
        <p:spPr>
          <a:xfrm>
            <a:off x="2850100" y="3329750"/>
            <a:ext cx="4540800" cy="127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ic Sans MS"/>
              <a:buChar char="★"/>
            </a:pPr>
            <a:r>
              <a:rPr lang="en-US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Scribbles but intends it as writing</a:t>
            </a:r>
            <a:endParaRPr sz="1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ic Sans MS"/>
              <a:buChar char="★"/>
            </a:pPr>
            <a:r>
              <a:rPr lang="en-US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Scribbling resembles writing</a:t>
            </a:r>
            <a:endParaRPr sz="1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ic Sans MS"/>
              <a:buChar char="★"/>
            </a:pPr>
            <a:r>
              <a:rPr lang="en-US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Holds and uses a pencil like an adult</a:t>
            </a:r>
            <a:endParaRPr sz="1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4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5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28"/>
          <p:cNvSpPr/>
          <p:nvPr/>
        </p:nvSpPr>
        <p:spPr>
          <a:xfrm>
            <a:off x="1904975" y="-152400"/>
            <a:ext cx="6010200" cy="11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Stages of Writing</a:t>
            </a:r>
            <a:endParaRPr sz="4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grpSp>
        <p:nvGrpSpPr>
          <p:cNvPr id="887" name="Google Shape;887;p28"/>
          <p:cNvGrpSpPr/>
          <p:nvPr/>
        </p:nvGrpSpPr>
        <p:grpSpPr>
          <a:xfrm>
            <a:off x="0" y="606425"/>
            <a:ext cx="9144000" cy="1958900"/>
            <a:chOff x="0" y="1292225"/>
            <a:chExt cx="9144000" cy="1958900"/>
          </a:xfrm>
        </p:grpSpPr>
        <p:sp>
          <p:nvSpPr>
            <p:cNvPr id="888" name="Google Shape;888;p28"/>
            <p:cNvSpPr/>
            <p:nvPr/>
          </p:nvSpPr>
          <p:spPr>
            <a:xfrm>
              <a:off x="7810500" y="1309688"/>
              <a:ext cx="168300" cy="622200"/>
            </a:xfrm>
            <a:custGeom>
              <a:rect b="b" l="l" r="r" t="t"/>
              <a:pathLst>
                <a:path extrusionOk="0" h="120000" w="120000">
                  <a:moveTo>
                    <a:pt x="65660" y="2755"/>
                  </a:moveTo>
                  <a:lnTo>
                    <a:pt x="65660" y="2755"/>
                  </a:lnTo>
                  <a:lnTo>
                    <a:pt x="60000" y="6428"/>
                  </a:lnTo>
                  <a:lnTo>
                    <a:pt x="53207" y="9489"/>
                  </a:lnTo>
                  <a:lnTo>
                    <a:pt x="53207" y="9489"/>
                  </a:lnTo>
                  <a:lnTo>
                    <a:pt x="62264" y="6734"/>
                  </a:lnTo>
                  <a:lnTo>
                    <a:pt x="67924" y="3673"/>
                  </a:lnTo>
                  <a:lnTo>
                    <a:pt x="67924" y="3673"/>
                  </a:lnTo>
                  <a:lnTo>
                    <a:pt x="71320" y="2755"/>
                  </a:lnTo>
                  <a:lnTo>
                    <a:pt x="73584" y="2448"/>
                  </a:lnTo>
                  <a:lnTo>
                    <a:pt x="76981" y="2448"/>
                  </a:lnTo>
                  <a:lnTo>
                    <a:pt x="79245" y="2755"/>
                  </a:lnTo>
                  <a:lnTo>
                    <a:pt x="82641" y="3673"/>
                  </a:lnTo>
                  <a:lnTo>
                    <a:pt x="83773" y="3979"/>
                  </a:lnTo>
                  <a:lnTo>
                    <a:pt x="83773" y="4897"/>
                  </a:lnTo>
                  <a:lnTo>
                    <a:pt x="82641" y="5816"/>
                  </a:lnTo>
                  <a:lnTo>
                    <a:pt x="82641" y="5816"/>
                  </a:lnTo>
                  <a:lnTo>
                    <a:pt x="67924" y="11938"/>
                  </a:lnTo>
                  <a:lnTo>
                    <a:pt x="60000" y="14081"/>
                  </a:lnTo>
                  <a:lnTo>
                    <a:pt x="49811" y="16530"/>
                  </a:lnTo>
                  <a:lnTo>
                    <a:pt x="49811" y="16530"/>
                  </a:lnTo>
                  <a:lnTo>
                    <a:pt x="47547" y="16836"/>
                  </a:lnTo>
                  <a:lnTo>
                    <a:pt x="47547" y="16836"/>
                  </a:lnTo>
                  <a:lnTo>
                    <a:pt x="45283" y="22959"/>
                  </a:lnTo>
                  <a:lnTo>
                    <a:pt x="44150" y="29693"/>
                  </a:lnTo>
                  <a:lnTo>
                    <a:pt x="45283" y="36428"/>
                  </a:lnTo>
                  <a:lnTo>
                    <a:pt x="46415" y="42857"/>
                  </a:lnTo>
                  <a:lnTo>
                    <a:pt x="49811" y="49591"/>
                  </a:lnTo>
                  <a:lnTo>
                    <a:pt x="53207" y="56020"/>
                  </a:lnTo>
                  <a:lnTo>
                    <a:pt x="65660" y="68877"/>
                  </a:lnTo>
                  <a:lnTo>
                    <a:pt x="65660" y="68877"/>
                  </a:lnTo>
                  <a:lnTo>
                    <a:pt x="74716" y="81428"/>
                  </a:lnTo>
                  <a:lnTo>
                    <a:pt x="84905" y="93367"/>
                  </a:lnTo>
                  <a:lnTo>
                    <a:pt x="92830" y="99795"/>
                  </a:lnTo>
                  <a:lnTo>
                    <a:pt x="99622" y="105612"/>
                  </a:lnTo>
                  <a:lnTo>
                    <a:pt x="108679" y="111428"/>
                  </a:lnTo>
                  <a:lnTo>
                    <a:pt x="118867" y="116632"/>
                  </a:lnTo>
                  <a:lnTo>
                    <a:pt x="118867" y="116632"/>
                  </a:lnTo>
                  <a:lnTo>
                    <a:pt x="120000" y="117551"/>
                  </a:lnTo>
                  <a:lnTo>
                    <a:pt x="120000" y="118775"/>
                  </a:lnTo>
                  <a:lnTo>
                    <a:pt x="118867" y="119081"/>
                  </a:lnTo>
                  <a:lnTo>
                    <a:pt x="115471" y="119999"/>
                  </a:lnTo>
                  <a:lnTo>
                    <a:pt x="113207" y="119999"/>
                  </a:lnTo>
                  <a:lnTo>
                    <a:pt x="109811" y="119999"/>
                  </a:lnTo>
                  <a:lnTo>
                    <a:pt x="106415" y="119999"/>
                  </a:lnTo>
                  <a:lnTo>
                    <a:pt x="105283" y="119081"/>
                  </a:lnTo>
                  <a:lnTo>
                    <a:pt x="105283" y="119081"/>
                  </a:lnTo>
                  <a:lnTo>
                    <a:pt x="93962" y="113265"/>
                  </a:lnTo>
                  <a:lnTo>
                    <a:pt x="84905" y="107448"/>
                  </a:lnTo>
                  <a:lnTo>
                    <a:pt x="76981" y="101326"/>
                  </a:lnTo>
                  <a:lnTo>
                    <a:pt x="71320" y="94897"/>
                  </a:lnTo>
                  <a:lnTo>
                    <a:pt x="60000" y="82653"/>
                  </a:lnTo>
                  <a:lnTo>
                    <a:pt x="49811" y="70102"/>
                  </a:lnTo>
                  <a:lnTo>
                    <a:pt x="49811" y="70102"/>
                  </a:lnTo>
                  <a:lnTo>
                    <a:pt x="37358" y="56938"/>
                  </a:lnTo>
                  <a:lnTo>
                    <a:pt x="33962" y="50204"/>
                  </a:lnTo>
                  <a:lnTo>
                    <a:pt x="30566" y="43163"/>
                  </a:lnTo>
                  <a:lnTo>
                    <a:pt x="29433" y="36734"/>
                  </a:lnTo>
                  <a:lnTo>
                    <a:pt x="28301" y="29693"/>
                  </a:lnTo>
                  <a:lnTo>
                    <a:pt x="29433" y="22959"/>
                  </a:lnTo>
                  <a:lnTo>
                    <a:pt x="31698" y="15918"/>
                  </a:lnTo>
                  <a:lnTo>
                    <a:pt x="31698" y="15918"/>
                  </a:lnTo>
                  <a:lnTo>
                    <a:pt x="20377" y="14387"/>
                  </a:lnTo>
                  <a:lnTo>
                    <a:pt x="10188" y="11938"/>
                  </a:lnTo>
                  <a:lnTo>
                    <a:pt x="7924" y="10102"/>
                  </a:lnTo>
                  <a:lnTo>
                    <a:pt x="3396" y="8571"/>
                  </a:lnTo>
                  <a:lnTo>
                    <a:pt x="2264" y="6734"/>
                  </a:lnTo>
                  <a:lnTo>
                    <a:pt x="0" y="5204"/>
                  </a:lnTo>
                  <a:lnTo>
                    <a:pt x="0" y="5204"/>
                  </a:lnTo>
                  <a:lnTo>
                    <a:pt x="0" y="4285"/>
                  </a:lnTo>
                  <a:lnTo>
                    <a:pt x="2264" y="3673"/>
                  </a:lnTo>
                  <a:lnTo>
                    <a:pt x="4528" y="3367"/>
                  </a:lnTo>
                  <a:lnTo>
                    <a:pt x="7924" y="2755"/>
                  </a:lnTo>
                  <a:lnTo>
                    <a:pt x="10188" y="3367"/>
                  </a:lnTo>
                  <a:lnTo>
                    <a:pt x="13584" y="3673"/>
                  </a:lnTo>
                  <a:lnTo>
                    <a:pt x="15849" y="3979"/>
                  </a:lnTo>
                  <a:lnTo>
                    <a:pt x="18113" y="5204"/>
                  </a:lnTo>
                  <a:lnTo>
                    <a:pt x="18113" y="5204"/>
                  </a:lnTo>
                  <a:lnTo>
                    <a:pt x="19245" y="7040"/>
                  </a:lnTo>
                  <a:lnTo>
                    <a:pt x="23773" y="8571"/>
                  </a:lnTo>
                  <a:lnTo>
                    <a:pt x="29433" y="10102"/>
                  </a:lnTo>
                  <a:lnTo>
                    <a:pt x="35094" y="11938"/>
                  </a:lnTo>
                  <a:lnTo>
                    <a:pt x="35094" y="11938"/>
                  </a:lnTo>
                  <a:lnTo>
                    <a:pt x="37358" y="9183"/>
                  </a:lnTo>
                  <a:lnTo>
                    <a:pt x="41886" y="6734"/>
                  </a:lnTo>
                  <a:lnTo>
                    <a:pt x="46415" y="4285"/>
                  </a:lnTo>
                  <a:lnTo>
                    <a:pt x="49811" y="1836"/>
                  </a:lnTo>
                  <a:lnTo>
                    <a:pt x="49811" y="1836"/>
                  </a:lnTo>
                  <a:lnTo>
                    <a:pt x="50943" y="918"/>
                  </a:lnTo>
                  <a:lnTo>
                    <a:pt x="53207" y="612"/>
                  </a:lnTo>
                  <a:lnTo>
                    <a:pt x="56603" y="0"/>
                  </a:lnTo>
                  <a:lnTo>
                    <a:pt x="60000" y="612"/>
                  </a:lnTo>
                  <a:lnTo>
                    <a:pt x="62264" y="612"/>
                  </a:lnTo>
                  <a:lnTo>
                    <a:pt x="63396" y="1224"/>
                  </a:lnTo>
                  <a:lnTo>
                    <a:pt x="65660" y="2142"/>
                  </a:lnTo>
                  <a:lnTo>
                    <a:pt x="65660" y="2755"/>
                  </a:lnTo>
                  <a:lnTo>
                    <a:pt x="65660" y="275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9" name="Google Shape;889;p28"/>
            <p:cNvSpPr/>
            <p:nvPr/>
          </p:nvSpPr>
          <p:spPr>
            <a:xfrm>
              <a:off x="8480425" y="1292225"/>
              <a:ext cx="344400" cy="570000"/>
            </a:xfrm>
            <a:custGeom>
              <a:rect b="b" l="l" r="r" t="t"/>
              <a:pathLst>
                <a:path extrusionOk="0" h="120000" w="120000">
                  <a:moveTo>
                    <a:pt x="1658" y="115320"/>
                  </a:moveTo>
                  <a:lnTo>
                    <a:pt x="1658" y="115320"/>
                  </a:lnTo>
                  <a:lnTo>
                    <a:pt x="9953" y="110640"/>
                  </a:lnTo>
                  <a:lnTo>
                    <a:pt x="17695" y="105292"/>
                  </a:lnTo>
                  <a:lnTo>
                    <a:pt x="24884" y="99610"/>
                  </a:lnTo>
                  <a:lnTo>
                    <a:pt x="30967" y="93927"/>
                  </a:lnTo>
                  <a:lnTo>
                    <a:pt x="43686" y="81894"/>
                  </a:lnTo>
                  <a:lnTo>
                    <a:pt x="55299" y="69526"/>
                  </a:lnTo>
                  <a:lnTo>
                    <a:pt x="55299" y="69526"/>
                  </a:lnTo>
                  <a:lnTo>
                    <a:pt x="67465" y="57827"/>
                  </a:lnTo>
                  <a:lnTo>
                    <a:pt x="72442" y="51810"/>
                  </a:lnTo>
                  <a:lnTo>
                    <a:pt x="77419" y="45459"/>
                  </a:lnTo>
                  <a:lnTo>
                    <a:pt x="82396" y="39108"/>
                  </a:lnTo>
                  <a:lnTo>
                    <a:pt x="85714" y="32423"/>
                  </a:lnTo>
                  <a:lnTo>
                    <a:pt x="89032" y="25403"/>
                  </a:lnTo>
                  <a:lnTo>
                    <a:pt x="91244" y="19052"/>
                  </a:lnTo>
                  <a:lnTo>
                    <a:pt x="91244" y="19052"/>
                  </a:lnTo>
                  <a:lnTo>
                    <a:pt x="87926" y="16044"/>
                  </a:lnTo>
                  <a:lnTo>
                    <a:pt x="85714" y="12701"/>
                  </a:lnTo>
                  <a:lnTo>
                    <a:pt x="82949" y="6016"/>
                  </a:lnTo>
                  <a:lnTo>
                    <a:pt x="82949" y="6016"/>
                  </a:lnTo>
                  <a:lnTo>
                    <a:pt x="82949" y="4679"/>
                  </a:lnTo>
                  <a:lnTo>
                    <a:pt x="83502" y="3676"/>
                  </a:lnTo>
                  <a:lnTo>
                    <a:pt x="84608" y="3342"/>
                  </a:lnTo>
                  <a:lnTo>
                    <a:pt x="85714" y="3008"/>
                  </a:lnTo>
                  <a:lnTo>
                    <a:pt x="87373" y="2674"/>
                  </a:lnTo>
                  <a:lnTo>
                    <a:pt x="88479" y="3008"/>
                  </a:lnTo>
                  <a:lnTo>
                    <a:pt x="90138" y="3342"/>
                  </a:lnTo>
                  <a:lnTo>
                    <a:pt x="90691" y="4345"/>
                  </a:lnTo>
                  <a:lnTo>
                    <a:pt x="90691" y="4345"/>
                  </a:lnTo>
                  <a:lnTo>
                    <a:pt x="92350" y="9025"/>
                  </a:lnTo>
                  <a:lnTo>
                    <a:pt x="95115" y="13704"/>
                  </a:lnTo>
                  <a:lnTo>
                    <a:pt x="95115" y="13704"/>
                  </a:lnTo>
                  <a:lnTo>
                    <a:pt x="95115" y="10696"/>
                  </a:lnTo>
                  <a:lnTo>
                    <a:pt x="94009" y="8022"/>
                  </a:lnTo>
                  <a:lnTo>
                    <a:pt x="93456" y="5013"/>
                  </a:lnTo>
                  <a:lnTo>
                    <a:pt x="92903" y="2674"/>
                  </a:lnTo>
                  <a:lnTo>
                    <a:pt x="92903" y="2674"/>
                  </a:lnTo>
                  <a:lnTo>
                    <a:pt x="93456" y="1337"/>
                  </a:lnTo>
                  <a:lnTo>
                    <a:pt x="94009" y="334"/>
                  </a:lnTo>
                  <a:lnTo>
                    <a:pt x="95668" y="0"/>
                  </a:lnTo>
                  <a:lnTo>
                    <a:pt x="96774" y="0"/>
                  </a:lnTo>
                  <a:lnTo>
                    <a:pt x="98433" y="0"/>
                  </a:lnTo>
                  <a:lnTo>
                    <a:pt x="99539" y="334"/>
                  </a:lnTo>
                  <a:lnTo>
                    <a:pt x="100645" y="1002"/>
                  </a:lnTo>
                  <a:lnTo>
                    <a:pt x="101198" y="2005"/>
                  </a:lnTo>
                  <a:lnTo>
                    <a:pt x="101198" y="2005"/>
                  </a:lnTo>
                  <a:lnTo>
                    <a:pt x="101198" y="5013"/>
                  </a:lnTo>
                  <a:lnTo>
                    <a:pt x="102857" y="8022"/>
                  </a:lnTo>
                  <a:lnTo>
                    <a:pt x="103410" y="11364"/>
                  </a:lnTo>
                  <a:lnTo>
                    <a:pt x="102857" y="14373"/>
                  </a:lnTo>
                  <a:lnTo>
                    <a:pt x="102857" y="14373"/>
                  </a:lnTo>
                  <a:lnTo>
                    <a:pt x="106175" y="13704"/>
                  </a:lnTo>
                  <a:lnTo>
                    <a:pt x="108940" y="12367"/>
                  </a:lnTo>
                  <a:lnTo>
                    <a:pt x="111152" y="11030"/>
                  </a:lnTo>
                  <a:lnTo>
                    <a:pt x="112258" y="9359"/>
                  </a:lnTo>
                  <a:lnTo>
                    <a:pt x="112258" y="9359"/>
                  </a:lnTo>
                  <a:lnTo>
                    <a:pt x="113917" y="8356"/>
                  </a:lnTo>
                  <a:lnTo>
                    <a:pt x="114470" y="8022"/>
                  </a:lnTo>
                  <a:lnTo>
                    <a:pt x="116682" y="8022"/>
                  </a:lnTo>
                  <a:lnTo>
                    <a:pt x="118341" y="8356"/>
                  </a:lnTo>
                  <a:lnTo>
                    <a:pt x="118894" y="9025"/>
                  </a:lnTo>
                  <a:lnTo>
                    <a:pt x="120000" y="9359"/>
                  </a:lnTo>
                  <a:lnTo>
                    <a:pt x="120000" y="10696"/>
                  </a:lnTo>
                  <a:lnTo>
                    <a:pt x="119447" y="11364"/>
                  </a:lnTo>
                  <a:lnTo>
                    <a:pt x="119447" y="11364"/>
                  </a:lnTo>
                  <a:lnTo>
                    <a:pt x="118341" y="13036"/>
                  </a:lnTo>
                  <a:lnTo>
                    <a:pt x="116129" y="14373"/>
                  </a:lnTo>
                  <a:lnTo>
                    <a:pt x="113917" y="16044"/>
                  </a:lnTo>
                  <a:lnTo>
                    <a:pt x="111152" y="17047"/>
                  </a:lnTo>
                  <a:lnTo>
                    <a:pt x="105622" y="18718"/>
                  </a:lnTo>
                  <a:lnTo>
                    <a:pt x="98986" y="19387"/>
                  </a:lnTo>
                  <a:lnTo>
                    <a:pt x="98986" y="19387"/>
                  </a:lnTo>
                  <a:lnTo>
                    <a:pt x="96774" y="26740"/>
                  </a:lnTo>
                  <a:lnTo>
                    <a:pt x="93456" y="33426"/>
                  </a:lnTo>
                  <a:lnTo>
                    <a:pt x="89032" y="39777"/>
                  </a:lnTo>
                  <a:lnTo>
                    <a:pt x="85161" y="46796"/>
                  </a:lnTo>
                  <a:lnTo>
                    <a:pt x="80184" y="53147"/>
                  </a:lnTo>
                  <a:lnTo>
                    <a:pt x="74654" y="59498"/>
                  </a:lnTo>
                  <a:lnTo>
                    <a:pt x="62488" y="71866"/>
                  </a:lnTo>
                  <a:lnTo>
                    <a:pt x="62488" y="71866"/>
                  </a:lnTo>
                  <a:lnTo>
                    <a:pt x="50875" y="84568"/>
                  </a:lnTo>
                  <a:lnTo>
                    <a:pt x="38156" y="97270"/>
                  </a:lnTo>
                  <a:lnTo>
                    <a:pt x="30414" y="103286"/>
                  </a:lnTo>
                  <a:lnTo>
                    <a:pt x="23225" y="108969"/>
                  </a:lnTo>
                  <a:lnTo>
                    <a:pt x="14930" y="114651"/>
                  </a:lnTo>
                  <a:lnTo>
                    <a:pt x="6635" y="119665"/>
                  </a:lnTo>
                  <a:lnTo>
                    <a:pt x="6635" y="119665"/>
                  </a:lnTo>
                  <a:lnTo>
                    <a:pt x="4976" y="120000"/>
                  </a:lnTo>
                  <a:lnTo>
                    <a:pt x="3317" y="120000"/>
                  </a:lnTo>
                  <a:lnTo>
                    <a:pt x="2211" y="119665"/>
                  </a:lnTo>
                  <a:lnTo>
                    <a:pt x="1658" y="119331"/>
                  </a:lnTo>
                  <a:lnTo>
                    <a:pt x="552" y="118328"/>
                  </a:lnTo>
                  <a:lnTo>
                    <a:pt x="0" y="117660"/>
                  </a:lnTo>
                  <a:lnTo>
                    <a:pt x="552" y="116323"/>
                  </a:lnTo>
                  <a:lnTo>
                    <a:pt x="1658" y="115320"/>
                  </a:lnTo>
                  <a:lnTo>
                    <a:pt x="1658" y="1153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0" name="Google Shape;890;p28"/>
            <p:cNvSpPr/>
            <p:nvPr/>
          </p:nvSpPr>
          <p:spPr>
            <a:xfrm>
              <a:off x="8159750" y="2768600"/>
              <a:ext cx="523800" cy="239700"/>
            </a:xfrm>
            <a:custGeom>
              <a:rect b="b" l="l" r="r" t="t"/>
              <a:pathLst>
                <a:path extrusionOk="0" h="120000" w="120000">
                  <a:moveTo>
                    <a:pt x="4363" y="794"/>
                  </a:moveTo>
                  <a:lnTo>
                    <a:pt x="4363" y="794"/>
                  </a:lnTo>
                  <a:lnTo>
                    <a:pt x="10181" y="11920"/>
                  </a:lnTo>
                  <a:lnTo>
                    <a:pt x="16727" y="22251"/>
                  </a:lnTo>
                  <a:lnTo>
                    <a:pt x="23272" y="30198"/>
                  </a:lnTo>
                  <a:lnTo>
                    <a:pt x="30181" y="38940"/>
                  </a:lnTo>
                  <a:lnTo>
                    <a:pt x="44000" y="54039"/>
                  </a:lnTo>
                  <a:lnTo>
                    <a:pt x="57818" y="68344"/>
                  </a:lnTo>
                  <a:lnTo>
                    <a:pt x="57818" y="68344"/>
                  </a:lnTo>
                  <a:lnTo>
                    <a:pt x="72000" y="83443"/>
                  </a:lnTo>
                  <a:lnTo>
                    <a:pt x="79636" y="89801"/>
                  </a:lnTo>
                  <a:lnTo>
                    <a:pt x="86909" y="95364"/>
                  </a:lnTo>
                  <a:lnTo>
                    <a:pt x="94909" y="100927"/>
                  </a:lnTo>
                  <a:lnTo>
                    <a:pt x="102545" y="104900"/>
                  </a:lnTo>
                  <a:lnTo>
                    <a:pt x="109818" y="108079"/>
                  </a:lnTo>
                  <a:lnTo>
                    <a:pt x="118181" y="108874"/>
                  </a:lnTo>
                  <a:lnTo>
                    <a:pt x="118181" y="108874"/>
                  </a:lnTo>
                  <a:lnTo>
                    <a:pt x="119272" y="108874"/>
                  </a:lnTo>
                  <a:lnTo>
                    <a:pt x="119636" y="110463"/>
                  </a:lnTo>
                  <a:lnTo>
                    <a:pt x="120000" y="112847"/>
                  </a:lnTo>
                  <a:lnTo>
                    <a:pt x="120000" y="114437"/>
                  </a:lnTo>
                  <a:lnTo>
                    <a:pt x="120000" y="116821"/>
                  </a:lnTo>
                  <a:lnTo>
                    <a:pt x="119272" y="117615"/>
                  </a:lnTo>
                  <a:lnTo>
                    <a:pt x="118909" y="120000"/>
                  </a:lnTo>
                  <a:lnTo>
                    <a:pt x="117454" y="120000"/>
                  </a:lnTo>
                  <a:lnTo>
                    <a:pt x="117454" y="120000"/>
                  </a:lnTo>
                  <a:lnTo>
                    <a:pt x="109454" y="118410"/>
                  </a:lnTo>
                  <a:lnTo>
                    <a:pt x="101090" y="116026"/>
                  </a:lnTo>
                  <a:lnTo>
                    <a:pt x="93454" y="112052"/>
                  </a:lnTo>
                  <a:lnTo>
                    <a:pt x="85818" y="106490"/>
                  </a:lnTo>
                  <a:lnTo>
                    <a:pt x="78181" y="100927"/>
                  </a:lnTo>
                  <a:lnTo>
                    <a:pt x="70909" y="93774"/>
                  </a:lnTo>
                  <a:lnTo>
                    <a:pt x="56000" y="79470"/>
                  </a:lnTo>
                  <a:lnTo>
                    <a:pt x="56000" y="79470"/>
                  </a:lnTo>
                  <a:lnTo>
                    <a:pt x="41454" y="65165"/>
                  </a:lnTo>
                  <a:lnTo>
                    <a:pt x="27272" y="49271"/>
                  </a:lnTo>
                  <a:lnTo>
                    <a:pt x="20363" y="39735"/>
                  </a:lnTo>
                  <a:lnTo>
                    <a:pt x="13454" y="30993"/>
                  </a:lnTo>
                  <a:lnTo>
                    <a:pt x="6909" y="20662"/>
                  </a:lnTo>
                  <a:lnTo>
                    <a:pt x="1090" y="9536"/>
                  </a:lnTo>
                  <a:lnTo>
                    <a:pt x="1090" y="9536"/>
                  </a:lnTo>
                  <a:lnTo>
                    <a:pt x="363" y="7947"/>
                  </a:lnTo>
                  <a:lnTo>
                    <a:pt x="0" y="5562"/>
                  </a:lnTo>
                  <a:lnTo>
                    <a:pt x="363" y="3973"/>
                  </a:lnTo>
                  <a:lnTo>
                    <a:pt x="1090" y="1589"/>
                  </a:lnTo>
                  <a:lnTo>
                    <a:pt x="1454" y="0"/>
                  </a:lnTo>
                  <a:lnTo>
                    <a:pt x="2545" y="0"/>
                  </a:lnTo>
                  <a:lnTo>
                    <a:pt x="3272" y="0"/>
                  </a:lnTo>
                  <a:lnTo>
                    <a:pt x="4363" y="794"/>
                  </a:lnTo>
                  <a:lnTo>
                    <a:pt x="4363" y="79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1" name="Google Shape;891;p28"/>
            <p:cNvSpPr/>
            <p:nvPr/>
          </p:nvSpPr>
          <p:spPr>
            <a:xfrm>
              <a:off x="8666163" y="2868613"/>
              <a:ext cx="114300" cy="131700"/>
            </a:xfrm>
            <a:custGeom>
              <a:rect b="b" l="l" r="r" t="t"/>
              <a:pathLst>
                <a:path extrusionOk="0" h="120000" w="120000">
                  <a:moveTo>
                    <a:pt x="83333" y="1445"/>
                  </a:moveTo>
                  <a:lnTo>
                    <a:pt x="83333" y="1445"/>
                  </a:lnTo>
                  <a:lnTo>
                    <a:pt x="55000" y="26024"/>
                  </a:lnTo>
                  <a:lnTo>
                    <a:pt x="30000" y="49156"/>
                  </a:lnTo>
                  <a:lnTo>
                    <a:pt x="18333" y="62168"/>
                  </a:lnTo>
                  <a:lnTo>
                    <a:pt x="10000" y="75180"/>
                  </a:lnTo>
                  <a:lnTo>
                    <a:pt x="5000" y="89638"/>
                  </a:lnTo>
                  <a:lnTo>
                    <a:pt x="0" y="106987"/>
                  </a:lnTo>
                  <a:lnTo>
                    <a:pt x="0" y="106987"/>
                  </a:lnTo>
                  <a:lnTo>
                    <a:pt x="15000" y="115662"/>
                  </a:lnTo>
                  <a:lnTo>
                    <a:pt x="30000" y="119999"/>
                  </a:lnTo>
                  <a:lnTo>
                    <a:pt x="41666" y="119999"/>
                  </a:lnTo>
                  <a:lnTo>
                    <a:pt x="56666" y="117108"/>
                  </a:lnTo>
                  <a:lnTo>
                    <a:pt x="70000" y="109879"/>
                  </a:lnTo>
                  <a:lnTo>
                    <a:pt x="83333" y="101204"/>
                  </a:lnTo>
                  <a:lnTo>
                    <a:pt x="93333" y="92530"/>
                  </a:lnTo>
                  <a:lnTo>
                    <a:pt x="103333" y="79518"/>
                  </a:lnTo>
                  <a:lnTo>
                    <a:pt x="110000" y="66506"/>
                  </a:lnTo>
                  <a:lnTo>
                    <a:pt x="116666" y="53493"/>
                  </a:lnTo>
                  <a:lnTo>
                    <a:pt x="120000" y="40481"/>
                  </a:lnTo>
                  <a:lnTo>
                    <a:pt x="120000" y="28915"/>
                  </a:lnTo>
                  <a:lnTo>
                    <a:pt x="116666" y="18795"/>
                  </a:lnTo>
                  <a:lnTo>
                    <a:pt x="110000" y="11566"/>
                  </a:lnTo>
                  <a:lnTo>
                    <a:pt x="101666" y="4337"/>
                  </a:lnTo>
                  <a:lnTo>
                    <a:pt x="86666" y="0"/>
                  </a:lnTo>
                  <a:lnTo>
                    <a:pt x="83333" y="1445"/>
                  </a:lnTo>
                  <a:close/>
                </a:path>
              </a:pathLst>
            </a:custGeom>
            <a:solidFill>
              <a:srgbClr val="FEDE5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2" name="Google Shape;892;p28"/>
            <p:cNvSpPr/>
            <p:nvPr/>
          </p:nvSpPr>
          <p:spPr>
            <a:xfrm>
              <a:off x="8656638" y="2859088"/>
              <a:ext cx="135000" cy="152400"/>
            </a:xfrm>
            <a:custGeom>
              <a:rect b="b" l="l" r="r" t="t"/>
              <a:pathLst>
                <a:path extrusionOk="0" h="120000" w="120000">
                  <a:moveTo>
                    <a:pt x="15529" y="115000"/>
                  </a:moveTo>
                  <a:lnTo>
                    <a:pt x="15529" y="115000"/>
                  </a:lnTo>
                  <a:lnTo>
                    <a:pt x="24000" y="118750"/>
                  </a:lnTo>
                  <a:lnTo>
                    <a:pt x="35294" y="120000"/>
                  </a:lnTo>
                  <a:lnTo>
                    <a:pt x="43764" y="120000"/>
                  </a:lnTo>
                  <a:lnTo>
                    <a:pt x="53647" y="118750"/>
                  </a:lnTo>
                  <a:lnTo>
                    <a:pt x="63529" y="115000"/>
                  </a:lnTo>
                  <a:lnTo>
                    <a:pt x="70588" y="111250"/>
                  </a:lnTo>
                  <a:lnTo>
                    <a:pt x="80470" y="106250"/>
                  </a:lnTo>
                  <a:lnTo>
                    <a:pt x="87529" y="100000"/>
                  </a:lnTo>
                  <a:lnTo>
                    <a:pt x="87529" y="100000"/>
                  </a:lnTo>
                  <a:lnTo>
                    <a:pt x="101647" y="85000"/>
                  </a:lnTo>
                  <a:lnTo>
                    <a:pt x="112941" y="70000"/>
                  </a:lnTo>
                  <a:lnTo>
                    <a:pt x="115764" y="60000"/>
                  </a:lnTo>
                  <a:lnTo>
                    <a:pt x="120000" y="52500"/>
                  </a:lnTo>
                  <a:lnTo>
                    <a:pt x="120000" y="42500"/>
                  </a:lnTo>
                  <a:lnTo>
                    <a:pt x="120000" y="32500"/>
                  </a:lnTo>
                  <a:lnTo>
                    <a:pt x="120000" y="32500"/>
                  </a:lnTo>
                  <a:lnTo>
                    <a:pt x="120000" y="25000"/>
                  </a:lnTo>
                  <a:lnTo>
                    <a:pt x="115764" y="18750"/>
                  </a:lnTo>
                  <a:lnTo>
                    <a:pt x="110117" y="12500"/>
                  </a:lnTo>
                  <a:lnTo>
                    <a:pt x="105882" y="7500"/>
                  </a:lnTo>
                  <a:lnTo>
                    <a:pt x="97411" y="2500"/>
                  </a:lnTo>
                  <a:lnTo>
                    <a:pt x="90352" y="0"/>
                  </a:lnTo>
                  <a:lnTo>
                    <a:pt x="81882" y="0"/>
                  </a:lnTo>
                  <a:lnTo>
                    <a:pt x="74823" y="1250"/>
                  </a:lnTo>
                  <a:lnTo>
                    <a:pt x="74823" y="1250"/>
                  </a:lnTo>
                  <a:lnTo>
                    <a:pt x="70588" y="2500"/>
                  </a:lnTo>
                  <a:lnTo>
                    <a:pt x="69176" y="5000"/>
                  </a:lnTo>
                  <a:lnTo>
                    <a:pt x="69176" y="5000"/>
                  </a:lnTo>
                  <a:lnTo>
                    <a:pt x="43764" y="26250"/>
                  </a:lnTo>
                  <a:lnTo>
                    <a:pt x="28235" y="42500"/>
                  </a:lnTo>
                  <a:lnTo>
                    <a:pt x="14117" y="58750"/>
                  </a:lnTo>
                  <a:lnTo>
                    <a:pt x="4235" y="76250"/>
                  </a:lnTo>
                  <a:lnTo>
                    <a:pt x="1411" y="83750"/>
                  </a:lnTo>
                  <a:lnTo>
                    <a:pt x="0" y="90000"/>
                  </a:lnTo>
                  <a:lnTo>
                    <a:pt x="0" y="98750"/>
                  </a:lnTo>
                  <a:lnTo>
                    <a:pt x="1411" y="105000"/>
                  </a:lnTo>
                  <a:lnTo>
                    <a:pt x="7058" y="111250"/>
                  </a:lnTo>
                  <a:lnTo>
                    <a:pt x="15529" y="115000"/>
                  </a:lnTo>
                  <a:lnTo>
                    <a:pt x="15529" y="115000"/>
                  </a:lnTo>
                  <a:close/>
                  <a:moveTo>
                    <a:pt x="21176" y="96250"/>
                  </a:moveTo>
                  <a:lnTo>
                    <a:pt x="21176" y="96250"/>
                  </a:lnTo>
                  <a:lnTo>
                    <a:pt x="24000" y="85000"/>
                  </a:lnTo>
                  <a:lnTo>
                    <a:pt x="29647" y="73750"/>
                  </a:lnTo>
                  <a:lnTo>
                    <a:pt x="36705" y="63750"/>
                  </a:lnTo>
                  <a:lnTo>
                    <a:pt x="46588" y="53750"/>
                  </a:lnTo>
                  <a:lnTo>
                    <a:pt x="63529" y="35000"/>
                  </a:lnTo>
                  <a:lnTo>
                    <a:pt x="83294" y="17500"/>
                  </a:lnTo>
                  <a:lnTo>
                    <a:pt x="83294" y="17500"/>
                  </a:lnTo>
                  <a:lnTo>
                    <a:pt x="87529" y="17500"/>
                  </a:lnTo>
                  <a:lnTo>
                    <a:pt x="90352" y="18750"/>
                  </a:lnTo>
                  <a:lnTo>
                    <a:pt x="96000" y="25000"/>
                  </a:lnTo>
                  <a:lnTo>
                    <a:pt x="100235" y="31250"/>
                  </a:lnTo>
                  <a:lnTo>
                    <a:pt x="100235" y="40000"/>
                  </a:lnTo>
                  <a:lnTo>
                    <a:pt x="100235" y="40000"/>
                  </a:lnTo>
                  <a:lnTo>
                    <a:pt x="97411" y="48750"/>
                  </a:lnTo>
                  <a:lnTo>
                    <a:pt x="94588" y="56250"/>
                  </a:lnTo>
                  <a:lnTo>
                    <a:pt x="90352" y="66250"/>
                  </a:lnTo>
                  <a:lnTo>
                    <a:pt x="86117" y="73750"/>
                  </a:lnTo>
                  <a:lnTo>
                    <a:pt x="86117" y="73750"/>
                  </a:lnTo>
                  <a:lnTo>
                    <a:pt x="73411" y="87500"/>
                  </a:lnTo>
                  <a:lnTo>
                    <a:pt x="63529" y="93750"/>
                  </a:lnTo>
                  <a:lnTo>
                    <a:pt x="56470" y="98750"/>
                  </a:lnTo>
                  <a:lnTo>
                    <a:pt x="48000" y="101250"/>
                  </a:lnTo>
                  <a:lnTo>
                    <a:pt x="39529" y="101250"/>
                  </a:lnTo>
                  <a:lnTo>
                    <a:pt x="29647" y="101250"/>
                  </a:lnTo>
                  <a:lnTo>
                    <a:pt x="21176" y="96250"/>
                  </a:lnTo>
                  <a:lnTo>
                    <a:pt x="21176" y="962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3" name="Google Shape;893;p28"/>
            <p:cNvSpPr/>
            <p:nvPr/>
          </p:nvSpPr>
          <p:spPr>
            <a:xfrm>
              <a:off x="7977188" y="2903538"/>
              <a:ext cx="507900" cy="273000"/>
            </a:xfrm>
            <a:custGeom>
              <a:rect b="b" l="l" r="r" t="t"/>
              <a:pathLst>
                <a:path extrusionOk="0" h="120000" w="120000">
                  <a:moveTo>
                    <a:pt x="4125" y="697"/>
                  </a:moveTo>
                  <a:lnTo>
                    <a:pt x="4125" y="697"/>
                  </a:lnTo>
                  <a:lnTo>
                    <a:pt x="9750" y="11162"/>
                  </a:lnTo>
                  <a:lnTo>
                    <a:pt x="16125" y="20930"/>
                  </a:lnTo>
                  <a:lnTo>
                    <a:pt x="22875" y="30000"/>
                  </a:lnTo>
                  <a:lnTo>
                    <a:pt x="29250" y="37674"/>
                  </a:lnTo>
                  <a:lnTo>
                    <a:pt x="43125" y="53023"/>
                  </a:lnTo>
                  <a:lnTo>
                    <a:pt x="57000" y="67674"/>
                  </a:lnTo>
                  <a:lnTo>
                    <a:pt x="57000" y="67674"/>
                  </a:lnTo>
                  <a:lnTo>
                    <a:pt x="71250" y="82325"/>
                  </a:lnTo>
                  <a:lnTo>
                    <a:pt x="78375" y="89302"/>
                  </a:lnTo>
                  <a:lnTo>
                    <a:pt x="85875" y="95581"/>
                  </a:lnTo>
                  <a:lnTo>
                    <a:pt x="93750" y="100465"/>
                  </a:lnTo>
                  <a:lnTo>
                    <a:pt x="101625" y="105348"/>
                  </a:lnTo>
                  <a:lnTo>
                    <a:pt x="109500" y="108837"/>
                  </a:lnTo>
                  <a:lnTo>
                    <a:pt x="117375" y="110232"/>
                  </a:lnTo>
                  <a:lnTo>
                    <a:pt x="117375" y="110232"/>
                  </a:lnTo>
                  <a:lnTo>
                    <a:pt x="118875" y="111627"/>
                  </a:lnTo>
                  <a:lnTo>
                    <a:pt x="119250" y="112325"/>
                  </a:lnTo>
                  <a:lnTo>
                    <a:pt x="120000" y="114418"/>
                  </a:lnTo>
                  <a:lnTo>
                    <a:pt x="120000" y="115813"/>
                  </a:lnTo>
                  <a:lnTo>
                    <a:pt x="119250" y="117906"/>
                  </a:lnTo>
                  <a:lnTo>
                    <a:pt x="118875" y="119302"/>
                  </a:lnTo>
                  <a:lnTo>
                    <a:pt x="118125" y="120000"/>
                  </a:lnTo>
                  <a:lnTo>
                    <a:pt x="116625" y="120000"/>
                  </a:lnTo>
                  <a:lnTo>
                    <a:pt x="116625" y="120000"/>
                  </a:lnTo>
                  <a:lnTo>
                    <a:pt x="108375" y="118604"/>
                  </a:lnTo>
                  <a:lnTo>
                    <a:pt x="100500" y="115116"/>
                  </a:lnTo>
                  <a:lnTo>
                    <a:pt x="92250" y="110232"/>
                  </a:lnTo>
                  <a:lnTo>
                    <a:pt x="84750" y="104651"/>
                  </a:lnTo>
                  <a:lnTo>
                    <a:pt x="76875" y="98372"/>
                  </a:lnTo>
                  <a:lnTo>
                    <a:pt x="69375" y="91395"/>
                  </a:lnTo>
                  <a:lnTo>
                    <a:pt x="54750" y="76744"/>
                  </a:lnTo>
                  <a:lnTo>
                    <a:pt x="54750" y="76744"/>
                  </a:lnTo>
                  <a:lnTo>
                    <a:pt x="40500" y="62790"/>
                  </a:lnTo>
                  <a:lnTo>
                    <a:pt x="25875" y="46744"/>
                  </a:lnTo>
                  <a:lnTo>
                    <a:pt x="19500" y="37674"/>
                  </a:lnTo>
                  <a:lnTo>
                    <a:pt x="12750" y="29302"/>
                  </a:lnTo>
                  <a:lnTo>
                    <a:pt x="6375" y="19534"/>
                  </a:lnTo>
                  <a:lnTo>
                    <a:pt x="375" y="8372"/>
                  </a:lnTo>
                  <a:lnTo>
                    <a:pt x="375" y="8372"/>
                  </a:lnTo>
                  <a:lnTo>
                    <a:pt x="0" y="6976"/>
                  </a:lnTo>
                  <a:lnTo>
                    <a:pt x="0" y="4883"/>
                  </a:lnTo>
                  <a:lnTo>
                    <a:pt x="0" y="3488"/>
                  </a:lnTo>
                  <a:lnTo>
                    <a:pt x="375" y="1395"/>
                  </a:lnTo>
                  <a:lnTo>
                    <a:pt x="1125" y="0"/>
                  </a:lnTo>
                  <a:lnTo>
                    <a:pt x="2250" y="0"/>
                  </a:lnTo>
                  <a:lnTo>
                    <a:pt x="3000" y="0"/>
                  </a:lnTo>
                  <a:lnTo>
                    <a:pt x="4125" y="697"/>
                  </a:lnTo>
                  <a:lnTo>
                    <a:pt x="4125" y="69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4" name="Google Shape;894;p28"/>
            <p:cNvSpPr/>
            <p:nvPr/>
          </p:nvSpPr>
          <p:spPr>
            <a:xfrm>
              <a:off x="8466138" y="3044825"/>
              <a:ext cx="119100" cy="128700"/>
            </a:xfrm>
            <a:custGeom>
              <a:rect b="b" l="l" r="r" t="t"/>
              <a:pathLst>
                <a:path extrusionOk="0" h="120000" w="120000">
                  <a:moveTo>
                    <a:pt x="86400" y="1481"/>
                  </a:moveTo>
                  <a:lnTo>
                    <a:pt x="86400" y="1481"/>
                  </a:lnTo>
                  <a:lnTo>
                    <a:pt x="59200" y="23703"/>
                  </a:lnTo>
                  <a:lnTo>
                    <a:pt x="33600" y="45925"/>
                  </a:lnTo>
                  <a:lnTo>
                    <a:pt x="22400" y="59259"/>
                  </a:lnTo>
                  <a:lnTo>
                    <a:pt x="12800" y="72592"/>
                  </a:lnTo>
                  <a:lnTo>
                    <a:pt x="6400" y="87407"/>
                  </a:lnTo>
                  <a:lnTo>
                    <a:pt x="0" y="102222"/>
                  </a:lnTo>
                  <a:lnTo>
                    <a:pt x="0" y="102222"/>
                  </a:lnTo>
                  <a:lnTo>
                    <a:pt x="12800" y="114074"/>
                  </a:lnTo>
                  <a:lnTo>
                    <a:pt x="27200" y="118518"/>
                  </a:lnTo>
                  <a:lnTo>
                    <a:pt x="41600" y="120000"/>
                  </a:lnTo>
                  <a:lnTo>
                    <a:pt x="52800" y="115555"/>
                  </a:lnTo>
                  <a:lnTo>
                    <a:pt x="67200" y="111111"/>
                  </a:lnTo>
                  <a:lnTo>
                    <a:pt x="80000" y="102222"/>
                  </a:lnTo>
                  <a:lnTo>
                    <a:pt x="91200" y="93333"/>
                  </a:lnTo>
                  <a:lnTo>
                    <a:pt x="102400" y="81481"/>
                  </a:lnTo>
                  <a:lnTo>
                    <a:pt x="110400" y="69629"/>
                  </a:lnTo>
                  <a:lnTo>
                    <a:pt x="116800" y="56296"/>
                  </a:lnTo>
                  <a:lnTo>
                    <a:pt x="120000" y="42962"/>
                  </a:lnTo>
                  <a:lnTo>
                    <a:pt x="120000" y="31111"/>
                  </a:lnTo>
                  <a:lnTo>
                    <a:pt x="118400" y="20740"/>
                  </a:lnTo>
                  <a:lnTo>
                    <a:pt x="113600" y="10370"/>
                  </a:lnTo>
                  <a:lnTo>
                    <a:pt x="104000" y="4444"/>
                  </a:lnTo>
                  <a:lnTo>
                    <a:pt x="91200" y="0"/>
                  </a:lnTo>
                  <a:lnTo>
                    <a:pt x="86400" y="1481"/>
                  </a:lnTo>
                  <a:close/>
                </a:path>
              </a:pathLst>
            </a:custGeom>
            <a:solidFill>
              <a:srgbClr val="FEDE5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5" name="Google Shape;895;p28"/>
            <p:cNvSpPr/>
            <p:nvPr/>
          </p:nvSpPr>
          <p:spPr>
            <a:xfrm>
              <a:off x="8456613" y="3033713"/>
              <a:ext cx="141300" cy="149100"/>
            </a:xfrm>
            <a:custGeom>
              <a:rect b="b" l="l" r="r" t="t"/>
              <a:pathLst>
                <a:path extrusionOk="0" h="120000" w="120000">
                  <a:moveTo>
                    <a:pt x="13483" y="113617"/>
                  </a:moveTo>
                  <a:lnTo>
                    <a:pt x="13483" y="113617"/>
                  </a:lnTo>
                  <a:lnTo>
                    <a:pt x="21573" y="118723"/>
                  </a:lnTo>
                  <a:lnTo>
                    <a:pt x="31011" y="120000"/>
                  </a:lnTo>
                  <a:lnTo>
                    <a:pt x="40449" y="120000"/>
                  </a:lnTo>
                  <a:lnTo>
                    <a:pt x="49887" y="120000"/>
                  </a:lnTo>
                  <a:lnTo>
                    <a:pt x="59325" y="117446"/>
                  </a:lnTo>
                  <a:lnTo>
                    <a:pt x="68764" y="113617"/>
                  </a:lnTo>
                  <a:lnTo>
                    <a:pt x="76853" y="108510"/>
                  </a:lnTo>
                  <a:lnTo>
                    <a:pt x="83595" y="102127"/>
                  </a:lnTo>
                  <a:lnTo>
                    <a:pt x="83595" y="102127"/>
                  </a:lnTo>
                  <a:lnTo>
                    <a:pt x="97078" y="89361"/>
                  </a:lnTo>
                  <a:lnTo>
                    <a:pt x="109213" y="72765"/>
                  </a:lnTo>
                  <a:lnTo>
                    <a:pt x="113258" y="65106"/>
                  </a:lnTo>
                  <a:lnTo>
                    <a:pt x="115955" y="54893"/>
                  </a:lnTo>
                  <a:lnTo>
                    <a:pt x="120000" y="45957"/>
                  </a:lnTo>
                  <a:lnTo>
                    <a:pt x="120000" y="35744"/>
                  </a:lnTo>
                  <a:lnTo>
                    <a:pt x="120000" y="35744"/>
                  </a:lnTo>
                  <a:lnTo>
                    <a:pt x="118651" y="29361"/>
                  </a:lnTo>
                  <a:lnTo>
                    <a:pt x="115955" y="21702"/>
                  </a:lnTo>
                  <a:lnTo>
                    <a:pt x="113258" y="15319"/>
                  </a:lnTo>
                  <a:lnTo>
                    <a:pt x="107865" y="8936"/>
                  </a:lnTo>
                  <a:lnTo>
                    <a:pt x="101123" y="5106"/>
                  </a:lnTo>
                  <a:lnTo>
                    <a:pt x="94382" y="2553"/>
                  </a:lnTo>
                  <a:lnTo>
                    <a:pt x="87640" y="0"/>
                  </a:lnTo>
                  <a:lnTo>
                    <a:pt x="78202" y="2553"/>
                  </a:lnTo>
                  <a:lnTo>
                    <a:pt x="78202" y="2553"/>
                  </a:lnTo>
                  <a:lnTo>
                    <a:pt x="75505" y="2553"/>
                  </a:lnTo>
                  <a:lnTo>
                    <a:pt x="71460" y="5106"/>
                  </a:lnTo>
                  <a:lnTo>
                    <a:pt x="71460" y="5106"/>
                  </a:lnTo>
                  <a:lnTo>
                    <a:pt x="47191" y="26808"/>
                  </a:lnTo>
                  <a:lnTo>
                    <a:pt x="31011" y="40851"/>
                  </a:lnTo>
                  <a:lnTo>
                    <a:pt x="17528" y="57446"/>
                  </a:lnTo>
                  <a:lnTo>
                    <a:pt x="5393" y="72765"/>
                  </a:lnTo>
                  <a:lnTo>
                    <a:pt x="1348" y="79148"/>
                  </a:lnTo>
                  <a:lnTo>
                    <a:pt x="0" y="88085"/>
                  </a:lnTo>
                  <a:lnTo>
                    <a:pt x="0" y="95744"/>
                  </a:lnTo>
                  <a:lnTo>
                    <a:pt x="1348" y="102127"/>
                  </a:lnTo>
                  <a:lnTo>
                    <a:pt x="6741" y="108510"/>
                  </a:lnTo>
                  <a:lnTo>
                    <a:pt x="13483" y="113617"/>
                  </a:lnTo>
                  <a:lnTo>
                    <a:pt x="13483" y="113617"/>
                  </a:lnTo>
                  <a:close/>
                  <a:moveTo>
                    <a:pt x="20224" y="95744"/>
                  </a:moveTo>
                  <a:lnTo>
                    <a:pt x="20224" y="95744"/>
                  </a:lnTo>
                  <a:lnTo>
                    <a:pt x="25617" y="82978"/>
                  </a:lnTo>
                  <a:lnTo>
                    <a:pt x="31011" y="71489"/>
                  </a:lnTo>
                  <a:lnTo>
                    <a:pt x="37752" y="62553"/>
                  </a:lnTo>
                  <a:lnTo>
                    <a:pt x="45842" y="52340"/>
                  </a:lnTo>
                  <a:lnTo>
                    <a:pt x="64719" y="35744"/>
                  </a:lnTo>
                  <a:lnTo>
                    <a:pt x="84943" y="17872"/>
                  </a:lnTo>
                  <a:lnTo>
                    <a:pt x="84943" y="17872"/>
                  </a:lnTo>
                  <a:lnTo>
                    <a:pt x="88988" y="17872"/>
                  </a:lnTo>
                  <a:lnTo>
                    <a:pt x="91685" y="19148"/>
                  </a:lnTo>
                  <a:lnTo>
                    <a:pt x="97078" y="26808"/>
                  </a:lnTo>
                  <a:lnTo>
                    <a:pt x="99775" y="34468"/>
                  </a:lnTo>
                  <a:lnTo>
                    <a:pt x="99775" y="40851"/>
                  </a:lnTo>
                  <a:lnTo>
                    <a:pt x="99775" y="40851"/>
                  </a:lnTo>
                  <a:lnTo>
                    <a:pt x="97078" y="51063"/>
                  </a:lnTo>
                  <a:lnTo>
                    <a:pt x="94382" y="60000"/>
                  </a:lnTo>
                  <a:lnTo>
                    <a:pt x="88988" y="68936"/>
                  </a:lnTo>
                  <a:lnTo>
                    <a:pt x="83595" y="76595"/>
                  </a:lnTo>
                  <a:lnTo>
                    <a:pt x="83595" y="76595"/>
                  </a:lnTo>
                  <a:lnTo>
                    <a:pt x="70112" y="89361"/>
                  </a:lnTo>
                  <a:lnTo>
                    <a:pt x="62022" y="94468"/>
                  </a:lnTo>
                  <a:lnTo>
                    <a:pt x="55280" y="99574"/>
                  </a:lnTo>
                  <a:lnTo>
                    <a:pt x="45842" y="100851"/>
                  </a:lnTo>
                  <a:lnTo>
                    <a:pt x="37752" y="102127"/>
                  </a:lnTo>
                  <a:lnTo>
                    <a:pt x="28314" y="99574"/>
                  </a:lnTo>
                  <a:lnTo>
                    <a:pt x="20224" y="95744"/>
                  </a:lnTo>
                  <a:lnTo>
                    <a:pt x="20224" y="957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6" name="Google Shape;896;p28"/>
            <p:cNvSpPr/>
            <p:nvPr/>
          </p:nvSpPr>
          <p:spPr>
            <a:xfrm>
              <a:off x="7912100" y="2260600"/>
              <a:ext cx="612900" cy="705000"/>
            </a:xfrm>
            <a:custGeom>
              <a:rect b="b" l="l" r="r" t="t"/>
              <a:pathLst>
                <a:path extrusionOk="0" h="120000" w="120000">
                  <a:moveTo>
                    <a:pt x="111295" y="63783"/>
                  </a:moveTo>
                  <a:lnTo>
                    <a:pt x="111295" y="63783"/>
                  </a:lnTo>
                  <a:lnTo>
                    <a:pt x="114093" y="73243"/>
                  </a:lnTo>
                  <a:lnTo>
                    <a:pt x="117512" y="85945"/>
                  </a:lnTo>
                  <a:lnTo>
                    <a:pt x="119378" y="92432"/>
                  </a:lnTo>
                  <a:lnTo>
                    <a:pt x="120000" y="98108"/>
                  </a:lnTo>
                  <a:lnTo>
                    <a:pt x="120000" y="100540"/>
                  </a:lnTo>
                  <a:lnTo>
                    <a:pt x="120000" y="102432"/>
                  </a:lnTo>
                  <a:lnTo>
                    <a:pt x="119689" y="104324"/>
                  </a:lnTo>
                  <a:lnTo>
                    <a:pt x="118756" y="105135"/>
                  </a:lnTo>
                  <a:lnTo>
                    <a:pt x="118756" y="105135"/>
                  </a:lnTo>
                  <a:lnTo>
                    <a:pt x="117202" y="106216"/>
                  </a:lnTo>
                  <a:lnTo>
                    <a:pt x="115336" y="107027"/>
                  </a:lnTo>
                  <a:lnTo>
                    <a:pt x="110673" y="108378"/>
                  </a:lnTo>
                  <a:lnTo>
                    <a:pt x="104766" y="108918"/>
                  </a:lnTo>
                  <a:lnTo>
                    <a:pt x="98238" y="109459"/>
                  </a:lnTo>
                  <a:lnTo>
                    <a:pt x="85803" y="110000"/>
                  </a:lnTo>
                  <a:lnTo>
                    <a:pt x="80518" y="110000"/>
                  </a:lnTo>
                  <a:lnTo>
                    <a:pt x="76165" y="110540"/>
                  </a:lnTo>
                  <a:lnTo>
                    <a:pt x="76165" y="110540"/>
                  </a:lnTo>
                  <a:lnTo>
                    <a:pt x="45699" y="114594"/>
                  </a:lnTo>
                  <a:lnTo>
                    <a:pt x="45699" y="114594"/>
                  </a:lnTo>
                  <a:lnTo>
                    <a:pt x="27357" y="117837"/>
                  </a:lnTo>
                  <a:lnTo>
                    <a:pt x="20829" y="118918"/>
                  </a:lnTo>
                  <a:lnTo>
                    <a:pt x="15854" y="119729"/>
                  </a:lnTo>
                  <a:lnTo>
                    <a:pt x="11502" y="120000"/>
                  </a:lnTo>
                  <a:lnTo>
                    <a:pt x="9326" y="120000"/>
                  </a:lnTo>
                  <a:lnTo>
                    <a:pt x="8704" y="119729"/>
                  </a:lnTo>
                  <a:lnTo>
                    <a:pt x="8704" y="119729"/>
                  </a:lnTo>
                  <a:lnTo>
                    <a:pt x="6839" y="118648"/>
                  </a:lnTo>
                  <a:lnTo>
                    <a:pt x="5595" y="117027"/>
                  </a:lnTo>
                  <a:lnTo>
                    <a:pt x="4352" y="115135"/>
                  </a:lnTo>
                  <a:lnTo>
                    <a:pt x="3419" y="112702"/>
                  </a:lnTo>
                  <a:lnTo>
                    <a:pt x="2487" y="108108"/>
                  </a:lnTo>
                  <a:lnTo>
                    <a:pt x="1554" y="103243"/>
                  </a:lnTo>
                  <a:lnTo>
                    <a:pt x="1554" y="103243"/>
                  </a:lnTo>
                  <a:lnTo>
                    <a:pt x="621" y="97837"/>
                  </a:lnTo>
                  <a:lnTo>
                    <a:pt x="310" y="92162"/>
                  </a:lnTo>
                  <a:lnTo>
                    <a:pt x="0" y="87027"/>
                  </a:lnTo>
                  <a:lnTo>
                    <a:pt x="0" y="81621"/>
                  </a:lnTo>
                  <a:lnTo>
                    <a:pt x="310" y="70810"/>
                  </a:lnTo>
                  <a:lnTo>
                    <a:pt x="1554" y="60540"/>
                  </a:lnTo>
                  <a:lnTo>
                    <a:pt x="3419" y="50000"/>
                  </a:lnTo>
                  <a:lnTo>
                    <a:pt x="5595" y="39729"/>
                  </a:lnTo>
                  <a:lnTo>
                    <a:pt x="10259" y="18648"/>
                  </a:lnTo>
                  <a:lnTo>
                    <a:pt x="10259" y="18648"/>
                  </a:lnTo>
                  <a:lnTo>
                    <a:pt x="11191" y="17027"/>
                  </a:lnTo>
                  <a:lnTo>
                    <a:pt x="11813" y="15675"/>
                  </a:lnTo>
                  <a:lnTo>
                    <a:pt x="12746" y="14324"/>
                  </a:lnTo>
                  <a:lnTo>
                    <a:pt x="14300" y="13243"/>
                  </a:lnTo>
                  <a:lnTo>
                    <a:pt x="17720" y="10540"/>
                  </a:lnTo>
                  <a:lnTo>
                    <a:pt x="22072" y="8378"/>
                  </a:lnTo>
                  <a:lnTo>
                    <a:pt x="27357" y="6486"/>
                  </a:lnTo>
                  <a:lnTo>
                    <a:pt x="32642" y="4594"/>
                  </a:lnTo>
                  <a:lnTo>
                    <a:pt x="38549" y="2972"/>
                  </a:lnTo>
                  <a:lnTo>
                    <a:pt x="44455" y="1621"/>
                  </a:lnTo>
                  <a:lnTo>
                    <a:pt x="50984" y="810"/>
                  </a:lnTo>
                  <a:lnTo>
                    <a:pt x="56891" y="270"/>
                  </a:lnTo>
                  <a:lnTo>
                    <a:pt x="62797" y="0"/>
                  </a:lnTo>
                  <a:lnTo>
                    <a:pt x="68393" y="270"/>
                  </a:lnTo>
                  <a:lnTo>
                    <a:pt x="73056" y="540"/>
                  </a:lnTo>
                  <a:lnTo>
                    <a:pt x="77098" y="1621"/>
                  </a:lnTo>
                  <a:lnTo>
                    <a:pt x="80207" y="2702"/>
                  </a:lnTo>
                  <a:lnTo>
                    <a:pt x="81450" y="3783"/>
                  </a:lnTo>
                  <a:lnTo>
                    <a:pt x="82072" y="4324"/>
                  </a:lnTo>
                  <a:lnTo>
                    <a:pt x="82072" y="4324"/>
                  </a:lnTo>
                  <a:lnTo>
                    <a:pt x="85803" y="10540"/>
                  </a:lnTo>
                  <a:lnTo>
                    <a:pt x="93886" y="25945"/>
                  </a:lnTo>
                  <a:lnTo>
                    <a:pt x="99170" y="35135"/>
                  </a:lnTo>
                  <a:lnTo>
                    <a:pt x="103834" y="45135"/>
                  </a:lnTo>
                  <a:lnTo>
                    <a:pt x="108186" y="54864"/>
                  </a:lnTo>
                  <a:lnTo>
                    <a:pt x="111295" y="63783"/>
                  </a:lnTo>
                  <a:lnTo>
                    <a:pt x="111295" y="63783"/>
                  </a:lnTo>
                  <a:close/>
                </a:path>
              </a:pathLst>
            </a:custGeom>
            <a:solidFill>
              <a:srgbClr val="FF1A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7" name="Google Shape;897;p28"/>
            <p:cNvSpPr/>
            <p:nvPr/>
          </p:nvSpPr>
          <p:spPr>
            <a:xfrm>
              <a:off x="7902575" y="2247900"/>
              <a:ext cx="635100" cy="730200"/>
            </a:xfrm>
            <a:custGeom>
              <a:rect b="b" l="l" r="r" t="t"/>
              <a:pathLst>
                <a:path extrusionOk="0" h="120000" w="120000">
                  <a:moveTo>
                    <a:pt x="111000" y="63391"/>
                  </a:moveTo>
                  <a:lnTo>
                    <a:pt x="111000" y="63391"/>
                  </a:lnTo>
                  <a:lnTo>
                    <a:pt x="113400" y="70956"/>
                  </a:lnTo>
                  <a:lnTo>
                    <a:pt x="115800" y="78782"/>
                  </a:lnTo>
                  <a:lnTo>
                    <a:pt x="117900" y="86869"/>
                  </a:lnTo>
                  <a:lnTo>
                    <a:pt x="118800" y="90782"/>
                  </a:lnTo>
                  <a:lnTo>
                    <a:pt x="119400" y="94956"/>
                  </a:lnTo>
                  <a:lnTo>
                    <a:pt x="119400" y="94956"/>
                  </a:lnTo>
                  <a:lnTo>
                    <a:pt x="120000" y="97304"/>
                  </a:lnTo>
                  <a:lnTo>
                    <a:pt x="120000" y="99913"/>
                  </a:lnTo>
                  <a:lnTo>
                    <a:pt x="119400" y="102260"/>
                  </a:lnTo>
                  <a:lnTo>
                    <a:pt x="118800" y="103565"/>
                  </a:lnTo>
                  <a:lnTo>
                    <a:pt x="117900" y="104608"/>
                  </a:lnTo>
                  <a:lnTo>
                    <a:pt x="117900" y="104608"/>
                  </a:lnTo>
                  <a:lnTo>
                    <a:pt x="117000" y="105652"/>
                  </a:lnTo>
                  <a:lnTo>
                    <a:pt x="115200" y="106695"/>
                  </a:lnTo>
                  <a:lnTo>
                    <a:pt x="113700" y="107217"/>
                  </a:lnTo>
                  <a:lnTo>
                    <a:pt x="111900" y="108000"/>
                  </a:lnTo>
                  <a:lnTo>
                    <a:pt x="107700" y="108782"/>
                  </a:lnTo>
                  <a:lnTo>
                    <a:pt x="104400" y="109043"/>
                  </a:lnTo>
                  <a:lnTo>
                    <a:pt x="104400" y="109043"/>
                  </a:lnTo>
                  <a:lnTo>
                    <a:pt x="99300" y="109565"/>
                  </a:lnTo>
                  <a:lnTo>
                    <a:pt x="94500" y="109565"/>
                  </a:lnTo>
                  <a:lnTo>
                    <a:pt x="84600" y="110086"/>
                  </a:lnTo>
                  <a:lnTo>
                    <a:pt x="84600" y="110086"/>
                  </a:lnTo>
                  <a:lnTo>
                    <a:pt x="77700" y="110347"/>
                  </a:lnTo>
                  <a:lnTo>
                    <a:pt x="70800" y="111391"/>
                  </a:lnTo>
                  <a:lnTo>
                    <a:pt x="57300" y="112956"/>
                  </a:lnTo>
                  <a:lnTo>
                    <a:pt x="57300" y="112956"/>
                  </a:lnTo>
                  <a:lnTo>
                    <a:pt x="47400" y="114521"/>
                  </a:lnTo>
                  <a:lnTo>
                    <a:pt x="38100" y="116347"/>
                  </a:lnTo>
                  <a:lnTo>
                    <a:pt x="28200" y="117913"/>
                  </a:lnTo>
                  <a:lnTo>
                    <a:pt x="18600" y="119217"/>
                  </a:lnTo>
                  <a:lnTo>
                    <a:pt x="18600" y="119217"/>
                  </a:lnTo>
                  <a:lnTo>
                    <a:pt x="15600" y="119478"/>
                  </a:lnTo>
                  <a:lnTo>
                    <a:pt x="12900" y="120000"/>
                  </a:lnTo>
                  <a:lnTo>
                    <a:pt x="10200" y="119478"/>
                  </a:lnTo>
                  <a:lnTo>
                    <a:pt x="8700" y="118956"/>
                  </a:lnTo>
                  <a:lnTo>
                    <a:pt x="7500" y="118695"/>
                  </a:lnTo>
                  <a:lnTo>
                    <a:pt x="7500" y="118695"/>
                  </a:lnTo>
                  <a:lnTo>
                    <a:pt x="5700" y="117391"/>
                  </a:lnTo>
                  <a:lnTo>
                    <a:pt x="4500" y="115304"/>
                  </a:lnTo>
                  <a:lnTo>
                    <a:pt x="3300" y="113217"/>
                  </a:lnTo>
                  <a:lnTo>
                    <a:pt x="2400" y="110869"/>
                  </a:lnTo>
                  <a:lnTo>
                    <a:pt x="1800" y="106434"/>
                  </a:lnTo>
                  <a:lnTo>
                    <a:pt x="1500" y="102000"/>
                  </a:lnTo>
                  <a:lnTo>
                    <a:pt x="1500" y="102000"/>
                  </a:lnTo>
                  <a:lnTo>
                    <a:pt x="300" y="95478"/>
                  </a:lnTo>
                  <a:lnTo>
                    <a:pt x="0" y="88695"/>
                  </a:lnTo>
                  <a:lnTo>
                    <a:pt x="0" y="82173"/>
                  </a:lnTo>
                  <a:lnTo>
                    <a:pt x="0" y="75652"/>
                  </a:lnTo>
                  <a:lnTo>
                    <a:pt x="300" y="68869"/>
                  </a:lnTo>
                  <a:lnTo>
                    <a:pt x="900" y="62347"/>
                  </a:lnTo>
                  <a:lnTo>
                    <a:pt x="3300" y="48782"/>
                  </a:lnTo>
                  <a:lnTo>
                    <a:pt x="3300" y="48782"/>
                  </a:lnTo>
                  <a:lnTo>
                    <a:pt x="6000" y="35478"/>
                  </a:lnTo>
                  <a:lnTo>
                    <a:pt x="9000" y="21913"/>
                  </a:lnTo>
                  <a:lnTo>
                    <a:pt x="9000" y="21913"/>
                  </a:lnTo>
                  <a:lnTo>
                    <a:pt x="10200" y="18782"/>
                  </a:lnTo>
                  <a:lnTo>
                    <a:pt x="11400" y="16434"/>
                  </a:lnTo>
                  <a:lnTo>
                    <a:pt x="13200" y="14347"/>
                  </a:lnTo>
                  <a:lnTo>
                    <a:pt x="15600" y="12260"/>
                  </a:lnTo>
                  <a:lnTo>
                    <a:pt x="15600" y="12260"/>
                  </a:lnTo>
                  <a:lnTo>
                    <a:pt x="18900" y="9913"/>
                  </a:lnTo>
                  <a:lnTo>
                    <a:pt x="22500" y="8347"/>
                  </a:lnTo>
                  <a:lnTo>
                    <a:pt x="26100" y="6521"/>
                  </a:lnTo>
                  <a:lnTo>
                    <a:pt x="30000" y="5217"/>
                  </a:lnTo>
                  <a:lnTo>
                    <a:pt x="38100" y="3391"/>
                  </a:lnTo>
                  <a:lnTo>
                    <a:pt x="45900" y="1565"/>
                  </a:lnTo>
                  <a:lnTo>
                    <a:pt x="45900" y="1565"/>
                  </a:lnTo>
                  <a:lnTo>
                    <a:pt x="55800" y="260"/>
                  </a:lnTo>
                  <a:lnTo>
                    <a:pt x="61200" y="0"/>
                  </a:lnTo>
                  <a:lnTo>
                    <a:pt x="66900" y="0"/>
                  </a:lnTo>
                  <a:lnTo>
                    <a:pt x="72300" y="260"/>
                  </a:lnTo>
                  <a:lnTo>
                    <a:pt x="74700" y="1043"/>
                  </a:lnTo>
                  <a:lnTo>
                    <a:pt x="77100" y="2086"/>
                  </a:lnTo>
                  <a:lnTo>
                    <a:pt x="79200" y="2869"/>
                  </a:lnTo>
                  <a:lnTo>
                    <a:pt x="81000" y="3913"/>
                  </a:lnTo>
                  <a:lnTo>
                    <a:pt x="82800" y="5739"/>
                  </a:lnTo>
                  <a:lnTo>
                    <a:pt x="84000" y="7565"/>
                  </a:lnTo>
                  <a:lnTo>
                    <a:pt x="84000" y="7565"/>
                  </a:lnTo>
                  <a:lnTo>
                    <a:pt x="91800" y="21130"/>
                  </a:lnTo>
                  <a:lnTo>
                    <a:pt x="99300" y="34695"/>
                  </a:lnTo>
                  <a:lnTo>
                    <a:pt x="102900" y="41739"/>
                  </a:lnTo>
                  <a:lnTo>
                    <a:pt x="105900" y="48782"/>
                  </a:lnTo>
                  <a:lnTo>
                    <a:pt x="108900" y="56086"/>
                  </a:lnTo>
                  <a:lnTo>
                    <a:pt x="111000" y="63391"/>
                  </a:lnTo>
                  <a:lnTo>
                    <a:pt x="111000" y="63391"/>
                  </a:lnTo>
                  <a:lnTo>
                    <a:pt x="111000" y="63913"/>
                  </a:lnTo>
                  <a:lnTo>
                    <a:pt x="110700" y="64695"/>
                  </a:lnTo>
                  <a:lnTo>
                    <a:pt x="110400" y="65217"/>
                  </a:lnTo>
                  <a:lnTo>
                    <a:pt x="109500" y="65217"/>
                  </a:lnTo>
                  <a:lnTo>
                    <a:pt x="108900" y="65478"/>
                  </a:lnTo>
                  <a:lnTo>
                    <a:pt x="108000" y="65217"/>
                  </a:lnTo>
                  <a:lnTo>
                    <a:pt x="107400" y="64956"/>
                  </a:lnTo>
                  <a:lnTo>
                    <a:pt x="107100" y="63913"/>
                  </a:lnTo>
                  <a:lnTo>
                    <a:pt x="107100" y="63913"/>
                  </a:lnTo>
                  <a:lnTo>
                    <a:pt x="103500" y="54260"/>
                  </a:lnTo>
                  <a:lnTo>
                    <a:pt x="99300" y="44608"/>
                  </a:lnTo>
                  <a:lnTo>
                    <a:pt x="94500" y="35217"/>
                  </a:lnTo>
                  <a:lnTo>
                    <a:pt x="89400" y="25826"/>
                  </a:lnTo>
                  <a:lnTo>
                    <a:pt x="89400" y="25826"/>
                  </a:lnTo>
                  <a:lnTo>
                    <a:pt x="81900" y="12260"/>
                  </a:lnTo>
                  <a:lnTo>
                    <a:pt x="81900" y="12260"/>
                  </a:lnTo>
                  <a:lnTo>
                    <a:pt x="80400" y="8869"/>
                  </a:lnTo>
                  <a:lnTo>
                    <a:pt x="79200" y="7565"/>
                  </a:lnTo>
                  <a:lnTo>
                    <a:pt x="78000" y="6260"/>
                  </a:lnTo>
                  <a:lnTo>
                    <a:pt x="78000" y="6260"/>
                  </a:lnTo>
                  <a:lnTo>
                    <a:pt x="76500" y="5739"/>
                  </a:lnTo>
                  <a:lnTo>
                    <a:pt x="74700" y="4956"/>
                  </a:lnTo>
                  <a:lnTo>
                    <a:pt x="70800" y="3913"/>
                  </a:lnTo>
                  <a:lnTo>
                    <a:pt x="66600" y="3652"/>
                  </a:lnTo>
                  <a:lnTo>
                    <a:pt x="62100" y="3652"/>
                  </a:lnTo>
                  <a:lnTo>
                    <a:pt x="57300" y="3913"/>
                  </a:lnTo>
                  <a:lnTo>
                    <a:pt x="53100" y="4173"/>
                  </a:lnTo>
                  <a:lnTo>
                    <a:pt x="45600" y="5739"/>
                  </a:lnTo>
                  <a:lnTo>
                    <a:pt x="45600" y="5739"/>
                  </a:lnTo>
                  <a:lnTo>
                    <a:pt x="37200" y="7304"/>
                  </a:lnTo>
                  <a:lnTo>
                    <a:pt x="33000" y="8347"/>
                  </a:lnTo>
                  <a:lnTo>
                    <a:pt x="28800" y="9652"/>
                  </a:lnTo>
                  <a:lnTo>
                    <a:pt x="24600" y="11217"/>
                  </a:lnTo>
                  <a:lnTo>
                    <a:pt x="20700" y="13304"/>
                  </a:lnTo>
                  <a:lnTo>
                    <a:pt x="17400" y="15652"/>
                  </a:lnTo>
                  <a:lnTo>
                    <a:pt x="15000" y="18260"/>
                  </a:lnTo>
                  <a:lnTo>
                    <a:pt x="15000" y="18260"/>
                  </a:lnTo>
                  <a:lnTo>
                    <a:pt x="14100" y="20608"/>
                  </a:lnTo>
                  <a:lnTo>
                    <a:pt x="13200" y="22956"/>
                  </a:lnTo>
                  <a:lnTo>
                    <a:pt x="12600" y="27391"/>
                  </a:lnTo>
                  <a:lnTo>
                    <a:pt x="12600" y="27391"/>
                  </a:lnTo>
                  <a:lnTo>
                    <a:pt x="9300" y="40956"/>
                  </a:lnTo>
                  <a:lnTo>
                    <a:pt x="9300" y="40956"/>
                  </a:lnTo>
                  <a:lnTo>
                    <a:pt x="7500" y="48782"/>
                  </a:lnTo>
                  <a:lnTo>
                    <a:pt x="6300" y="56347"/>
                  </a:lnTo>
                  <a:lnTo>
                    <a:pt x="5100" y="64173"/>
                  </a:lnTo>
                  <a:lnTo>
                    <a:pt x="4500" y="72000"/>
                  </a:lnTo>
                  <a:lnTo>
                    <a:pt x="4500" y="72000"/>
                  </a:lnTo>
                  <a:lnTo>
                    <a:pt x="4200" y="79043"/>
                  </a:lnTo>
                  <a:lnTo>
                    <a:pt x="4200" y="86347"/>
                  </a:lnTo>
                  <a:lnTo>
                    <a:pt x="4500" y="93652"/>
                  </a:lnTo>
                  <a:lnTo>
                    <a:pt x="5700" y="100956"/>
                  </a:lnTo>
                  <a:lnTo>
                    <a:pt x="5700" y="100956"/>
                  </a:lnTo>
                  <a:lnTo>
                    <a:pt x="6300" y="106434"/>
                  </a:lnTo>
                  <a:lnTo>
                    <a:pt x="7500" y="111391"/>
                  </a:lnTo>
                  <a:lnTo>
                    <a:pt x="7500" y="111391"/>
                  </a:lnTo>
                  <a:lnTo>
                    <a:pt x="8400" y="112956"/>
                  </a:lnTo>
                  <a:lnTo>
                    <a:pt x="9000" y="114260"/>
                  </a:lnTo>
                  <a:lnTo>
                    <a:pt x="10200" y="115304"/>
                  </a:lnTo>
                  <a:lnTo>
                    <a:pt x="11400" y="115565"/>
                  </a:lnTo>
                  <a:lnTo>
                    <a:pt x="12600" y="115826"/>
                  </a:lnTo>
                  <a:lnTo>
                    <a:pt x="14100" y="115826"/>
                  </a:lnTo>
                  <a:lnTo>
                    <a:pt x="17400" y="115565"/>
                  </a:lnTo>
                  <a:lnTo>
                    <a:pt x="17400" y="115565"/>
                  </a:lnTo>
                  <a:lnTo>
                    <a:pt x="27000" y="114260"/>
                  </a:lnTo>
                  <a:lnTo>
                    <a:pt x="36900" y="112695"/>
                  </a:lnTo>
                  <a:lnTo>
                    <a:pt x="46500" y="110869"/>
                  </a:lnTo>
                  <a:lnTo>
                    <a:pt x="56400" y="109304"/>
                  </a:lnTo>
                  <a:lnTo>
                    <a:pt x="56400" y="109304"/>
                  </a:lnTo>
                  <a:lnTo>
                    <a:pt x="68100" y="107739"/>
                  </a:lnTo>
                  <a:lnTo>
                    <a:pt x="74100" y="106956"/>
                  </a:lnTo>
                  <a:lnTo>
                    <a:pt x="79800" y="106434"/>
                  </a:lnTo>
                  <a:lnTo>
                    <a:pt x="79800" y="106434"/>
                  </a:lnTo>
                  <a:lnTo>
                    <a:pt x="90900" y="105913"/>
                  </a:lnTo>
                  <a:lnTo>
                    <a:pt x="102000" y="105391"/>
                  </a:lnTo>
                  <a:lnTo>
                    <a:pt x="102000" y="105391"/>
                  </a:lnTo>
                  <a:lnTo>
                    <a:pt x="105300" y="105391"/>
                  </a:lnTo>
                  <a:lnTo>
                    <a:pt x="109200" y="104608"/>
                  </a:lnTo>
                  <a:lnTo>
                    <a:pt x="111600" y="104086"/>
                  </a:lnTo>
                  <a:lnTo>
                    <a:pt x="113100" y="103304"/>
                  </a:lnTo>
                  <a:lnTo>
                    <a:pt x="114600" y="102782"/>
                  </a:lnTo>
                  <a:lnTo>
                    <a:pt x="115200" y="101478"/>
                  </a:lnTo>
                  <a:lnTo>
                    <a:pt x="115200" y="101478"/>
                  </a:lnTo>
                  <a:lnTo>
                    <a:pt x="115800" y="99913"/>
                  </a:lnTo>
                  <a:lnTo>
                    <a:pt x="115800" y="98347"/>
                  </a:lnTo>
                  <a:lnTo>
                    <a:pt x="115200" y="94956"/>
                  </a:lnTo>
                  <a:lnTo>
                    <a:pt x="113700" y="88434"/>
                  </a:lnTo>
                  <a:lnTo>
                    <a:pt x="113700" y="88434"/>
                  </a:lnTo>
                  <a:lnTo>
                    <a:pt x="112200" y="82434"/>
                  </a:lnTo>
                  <a:lnTo>
                    <a:pt x="110400" y="76173"/>
                  </a:lnTo>
                  <a:lnTo>
                    <a:pt x="108600" y="70173"/>
                  </a:lnTo>
                  <a:lnTo>
                    <a:pt x="107100" y="63913"/>
                  </a:lnTo>
                  <a:lnTo>
                    <a:pt x="107100" y="63913"/>
                  </a:lnTo>
                  <a:lnTo>
                    <a:pt x="107100" y="63391"/>
                  </a:lnTo>
                  <a:lnTo>
                    <a:pt x="107400" y="62608"/>
                  </a:lnTo>
                  <a:lnTo>
                    <a:pt x="107700" y="61826"/>
                  </a:lnTo>
                  <a:lnTo>
                    <a:pt x="108600" y="61826"/>
                  </a:lnTo>
                  <a:lnTo>
                    <a:pt x="109200" y="61565"/>
                  </a:lnTo>
                  <a:lnTo>
                    <a:pt x="110100" y="61826"/>
                  </a:lnTo>
                  <a:lnTo>
                    <a:pt x="110700" y="62347"/>
                  </a:lnTo>
                  <a:lnTo>
                    <a:pt x="111000" y="63391"/>
                  </a:lnTo>
                  <a:lnTo>
                    <a:pt x="111000" y="633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8" name="Google Shape;898;p28"/>
            <p:cNvSpPr/>
            <p:nvPr/>
          </p:nvSpPr>
          <p:spPr>
            <a:xfrm>
              <a:off x="7905750" y="2584450"/>
              <a:ext cx="571500" cy="96900"/>
            </a:xfrm>
            <a:custGeom>
              <a:rect b="b" l="l" r="r" t="t"/>
              <a:pathLst>
                <a:path extrusionOk="0" h="120000" w="120000">
                  <a:moveTo>
                    <a:pt x="117333" y="29508"/>
                  </a:moveTo>
                  <a:lnTo>
                    <a:pt x="117333" y="29508"/>
                  </a:lnTo>
                  <a:lnTo>
                    <a:pt x="89000" y="47213"/>
                  </a:lnTo>
                  <a:lnTo>
                    <a:pt x="60333" y="70819"/>
                  </a:lnTo>
                  <a:lnTo>
                    <a:pt x="31666" y="92459"/>
                  </a:lnTo>
                  <a:lnTo>
                    <a:pt x="3000" y="120000"/>
                  </a:lnTo>
                  <a:lnTo>
                    <a:pt x="3000" y="120000"/>
                  </a:lnTo>
                  <a:lnTo>
                    <a:pt x="2000" y="120000"/>
                  </a:lnTo>
                  <a:lnTo>
                    <a:pt x="1333" y="118032"/>
                  </a:lnTo>
                  <a:lnTo>
                    <a:pt x="333" y="112131"/>
                  </a:lnTo>
                  <a:lnTo>
                    <a:pt x="333" y="108196"/>
                  </a:lnTo>
                  <a:lnTo>
                    <a:pt x="0" y="102295"/>
                  </a:lnTo>
                  <a:lnTo>
                    <a:pt x="333" y="98360"/>
                  </a:lnTo>
                  <a:lnTo>
                    <a:pt x="1000" y="92459"/>
                  </a:lnTo>
                  <a:lnTo>
                    <a:pt x="2000" y="92459"/>
                  </a:lnTo>
                  <a:lnTo>
                    <a:pt x="2000" y="92459"/>
                  </a:lnTo>
                  <a:lnTo>
                    <a:pt x="31000" y="64918"/>
                  </a:lnTo>
                  <a:lnTo>
                    <a:pt x="59666" y="39344"/>
                  </a:lnTo>
                  <a:lnTo>
                    <a:pt x="88666" y="19672"/>
                  </a:lnTo>
                  <a:lnTo>
                    <a:pt x="117333" y="0"/>
                  </a:lnTo>
                  <a:lnTo>
                    <a:pt x="117333" y="0"/>
                  </a:lnTo>
                  <a:lnTo>
                    <a:pt x="118666" y="0"/>
                  </a:lnTo>
                  <a:lnTo>
                    <a:pt x="119333" y="1967"/>
                  </a:lnTo>
                  <a:lnTo>
                    <a:pt x="119333" y="7868"/>
                  </a:lnTo>
                  <a:lnTo>
                    <a:pt x="120000" y="11803"/>
                  </a:lnTo>
                  <a:lnTo>
                    <a:pt x="119333" y="17704"/>
                  </a:lnTo>
                  <a:lnTo>
                    <a:pt x="119000" y="21639"/>
                  </a:lnTo>
                  <a:lnTo>
                    <a:pt x="118666" y="27540"/>
                  </a:lnTo>
                  <a:lnTo>
                    <a:pt x="117333" y="29508"/>
                  </a:lnTo>
                  <a:lnTo>
                    <a:pt x="117333" y="2950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9" name="Google Shape;899;p28"/>
            <p:cNvSpPr/>
            <p:nvPr/>
          </p:nvSpPr>
          <p:spPr>
            <a:xfrm>
              <a:off x="7907338" y="2668588"/>
              <a:ext cx="592200" cy="99900"/>
            </a:xfrm>
            <a:custGeom>
              <a:rect b="b" l="l" r="r" t="t"/>
              <a:pathLst>
                <a:path extrusionOk="0" h="120000" w="120000">
                  <a:moveTo>
                    <a:pt x="117426" y="30476"/>
                  </a:moveTo>
                  <a:lnTo>
                    <a:pt x="117426" y="30476"/>
                  </a:lnTo>
                  <a:lnTo>
                    <a:pt x="88793" y="47619"/>
                  </a:lnTo>
                  <a:lnTo>
                    <a:pt x="60160" y="68571"/>
                  </a:lnTo>
                  <a:lnTo>
                    <a:pt x="31528" y="93333"/>
                  </a:lnTo>
                  <a:lnTo>
                    <a:pt x="2895" y="120000"/>
                  </a:lnTo>
                  <a:lnTo>
                    <a:pt x="2895" y="120000"/>
                  </a:lnTo>
                  <a:lnTo>
                    <a:pt x="1608" y="120000"/>
                  </a:lnTo>
                  <a:lnTo>
                    <a:pt x="965" y="116190"/>
                  </a:lnTo>
                  <a:lnTo>
                    <a:pt x="643" y="112380"/>
                  </a:lnTo>
                  <a:lnTo>
                    <a:pt x="0" y="106666"/>
                  </a:lnTo>
                  <a:lnTo>
                    <a:pt x="0" y="102857"/>
                  </a:lnTo>
                  <a:lnTo>
                    <a:pt x="0" y="97142"/>
                  </a:lnTo>
                  <a:lnTo>
                    <a:pt x="965" y="93333"/>
                  </a:lnTo>
                  <a:lnTo>
                    <a:pt x="1608" y="93333"/>
                  </a:lnTo>
                  <a:lnTo>
                    <a:pt x="1608" y="93333"/>
                  </a:lnTo>
                  <a:lnTo>
                    <a:pt x="30884" y="66666"/>
                  </a:lnTo>
                  <a:lnTo>
                    <a:pt x="59517" y="41904"/>
                  </a:lnTo>
                  <a:lnTo>
                    <a:pt x="88471" y="20952"/>
                  </a:lnTo>
                  <a:lnTo>
                    <a:pt x="117426" y="0"/>
                  </a:lnTo>
                  <a:lnTo>
                    <a:pt x="117426" y="0"/>
                  </a:lnTo>
                  <a:lnTo>
                    <a:pt x="118713" y="3809"/>
                  </a:lnTo>
                  <a:lnTo>
                    <a:pt x="119034" y="5714"/>
                  </a:lnTo>
                  <a:lnTo>
                    <a:pt x="119356" y="7619"/>
                  </a:lnTo>
                  <a:lnTo>
                    <a:pt x="119999" y="13333"/>
                  </a:lnTo>
                  <a:lnTo>
                    <a:pt x="119356" y="20952"/>
                  </a:lnTo>
                  <a:lnTo>
                    <a:pt x="119034" y="22857"/>
                  </a:lnTo>
                  <a:lnTo>
                    <a:pt x="118069" y="26666"/>
                  </a:lnTo>
                  <a:lnTo>
                    <a:pt x="117426" y="30476"/>
                  </a:lnTo>
                  <a:lnTo>
                    <a:pt x="117426" y="3047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0" name="Google Shape;900;p28"/>
            <p:cNvSpPr/>
            <p:nvPr/>
          </p:nvSpPr>
          <p:spPr>
            <a:xfrm>
              <a:off x="7907338" y="2754313"/>
              <a:ext cx="611100" cy="99900"/>
            </a:xfrm>
            <a:custGeom>
              <a:rect b="b" l="l" r="r" t="t"/>
              <a:pathLst>
                <a:path extrusionOk="0" h="120000" w="120000">
                  <a:moveTo>
                    <a:pt x="117818" y="26666"/>
                  </a:moveTo>
                  <a:lnTo>
                    <a:pt x="117818" y="26666"/>
                  </a:lnTo>
                  <a:lnTo>
                    <a:pt x="88831" y="45714"/>
                  </a:lnTo>
                  <a:lnTo>
                    <a:pt x="60155" y="70476"/>
                  </a:lnTo>
                  <a:lnTo>
                    <a:pt x="31792" y="93333"/>
                  </a:lnTo>
                  <a:lnTo>
                    <a:pt x="2805" y="120000"/>
                  </a:lnTo>
                  <a:lnTo>
                    <a:pt x="2805" y="120000"/>
                  </a:lnTo>
                  <a:lnTo>
                    <a:pt x="2181" y="120000"/>
                  </a:lnTo>
                  <a:lnTo>
                    <a:pt x="1246" y="118095"/>
                  </a:lnTo>
                  <a:lnTo>
                    <a:pt x="935" y="116190"/>
                  </a:lnTo>
                  <a:lnTo>
                    <a:pt x="623" y="110476"/>
                  </a:lnTo>
                  <a:lnTo>
                    <a:pt x="0" y="106666"/>
                  </a:lnTo>
                  <a:lnTo>
                    <a:pt x="623" y="100952"/>
                  </a:lnTo>
                  <a:lnTo>
                    <a:pt x="935" y="97142"/>
                  </a:lnTo>
                  <a:lnTo>
                    <a:pt x="2181" y="93333"/>
                  </a:lnTo>
                  <a:lnTo>
                    <a:pt x="2181" y="93333"/>
                  </a:lnTo>
                  <a:lnTo>
                    <a:pt x="30857" y="66666"/>
                  </a:lnTo>
                  <a:lnTo>
                    <a:pt x="59844" y="43809"/>
                  </a:lnTo>
                  <a:lnTo>
                    <a:pt x="88831" y="19047"/>
                  </a:lnTo>
                  <a:lnTo>
                    <a:pt x="117818" y="0"/>
                  </a:lnTo>
                  <a:lnTo>
                    <a:pt x="117818" y="0"/>
                  </a:lnTo>
                  <a:lnTo>
                    <a:pt x="118753" y="0"/>
                  </a:lnTo>
                  <a:lnTo>
                    <a:pt x="119376" y="1904"/>
                  </a:lnTo>
                  <a:lnTo>
                    <a:pt x="119688" y="7619"/>
                  </a:lnTo>
                  <a:lnTo>
                    <a:pt x="120000" y="11428"/>
                  </a:lnTo>
                  <a:lnTo>
                    <a:pt x="119688" y="17142"/>
                  </a:lnTo>
                  <a:lnTo>
                    <a:pt x="119376" y="20952"/>
                  </a:lnTo>
                  <a:lnTo>
                    <a:pt x="118441" y="26666"/>
                  </a:lnTo>
                  <a:lnTo>
                    <a:pt x="117818" y="26666"/>
                  </a:lnTo>
                  <a:lnTo>
                    <a:pt x="117818" y="266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1" name="Google Shape;901;p28"/>
            <p:cNvSpPr/>
            <p:nvPr/>
          </p:nvSpPr>
          <p:spPr>
            <a:xfrm>
              <a:off x="8428038" y="2106613"/>
              <a:ext cx="201600" cy="330300"/>
            </a:xfrm>
            <a:custGeom>
              <a:rect b="b" l="l" r="r" t="t"/>
              <a:pathLst>
                <a:path extrusionOk="0" h="120000" w="120000">
                  <a:moveTo>
                    <a:pt x="50078" y="90000"/>
                  </a:moveTo>
                  <a:lnTo>
                    <a:pt x="50078" y="90000"/>
                  </a:lnTo>
                  <a:lnTo>
                    <a:pt x="43464" y="87115"/>
                  </a:lnTo>
                  <a:lnTo>
                    <a:pt x="38740" y="83653"/>
                  </a:lnTo>
                  <a:lnTo>
                    <a:pt x="35905" y="80769"/>
                  </a:lnTo>
                  <a:lnTo>
                    <a:pt x="34960" y="76730"/>
                  </a:lnTo>
                  <a:lnTo>
                    <a:pt x="34960" y="73269"/>
                  </a:lnTo>
                  <a:lnTo>
                    <a:pt x="36850" y="69807"/>
                  </a:lnTo>
                  <a:lnTo>
                    <a:pt x="39685" y="65769"/>
                  </a:lnTo>
                  <a:lnTo>
                    <a:pt x="43464" y="62307"/>
                  </a:lnTo>
                  <a:lnTo>
                    <a:pt x="48188" y="59423"/>
                  </a:lnTo>
                  <a:lnTo>
                    <a:pt x="53858" y="56538"/>
                  </a:lnTo>
                  <a:lnTo>
                    <a:pt x="60472" y="54230"/>
                  </a:lnTo>
                  <a:lnTo>
                    <a:pt x="66141" y="53076"/>
                  </a:lnTo>
                  <a:lnTo>
                    <a:pt x="73700" y="51923"/>
                  </a:lnTo>
                  <a:lnTo>
                    <a:pt x="80314" y="51346"/>
                  </a:lnTo>
                  <a:lnTo>
                    <a:pt x="87874" y="51923"/>
                  </a:lnTo>
                  <a:lnTo>
                    <a:pt x="94488" y="53653"/>
                  </a:lnTo>
                  <a:lnTo>
                    <a:pt x="94488" y="53653"/>
                  </a:lnTo>
                  <a:lnTo>
                    <a:pt x="101102" y="56538"/>
                  </a:lnTo>
                  <a:lnTo>
                    <a:pt x="105826" y="59423"/>
                  </a:lnTo>
                  <a:lnTo>
                    <a:pt x="110551" y="62307"/>
                  </a:lnTo>
                  <a:lnTo>
                    <a:pt x="114330" y="65769"/>
                  </a:lnTo>
                  <a:lnTo>
                    <a:pt x="116220" y="69807"/>
                  </a:lnTo>
                  <a:lnTo>
                    <a:pt x="119055" y="73269"/>
                  </a:lnTo>
                  <a:lnTo>
                    <a:pt x="120000" y="77884"/>
                  </a:lnTo>
                  <a:lnTo>
                    <a:pt x="120000" y="81923"/>
                  </a:lnTo>
                  <a:lnTo>
                    <a:pt x="120000" y="86538"/>
                  </a:lnTo>
                  <a:lnTo>
                    <a:pt x="119055" y="90000"/>
                  </a:lnTo>
                  <a:lnTo>
                    <a:pt x="118110" y="94615"/>
                  </a:lnTo>
                  <a:lnTo>
                    <a:pt x="115275" y="98076"/>
                  </a:lnTo>
                  <a:lnTo>
                    <a:pt x="111496" y="102115"/>
                  </a:lnTo>
                  <a:lnTo>
                    <a:pt x="107716" y="105576"/>
                  </a:lnTo>
                  <a:lnTo>
                    <a:pt x="102992" y="109038"/>
                  </a:lnTo>
                  <a:lnTo>
                    <a:pt x="98267" y="111346"/>
                  </a:lnTo>
                  <a:lnTo>
                    <a:pt x="98267" y="111346"/>
                  </a:lnTo>
                  <a:lnTo>
                    <a:pt x="91653" y="114230"/>
                  </a:lnTo>
                  <a:lnTo>
                    <a:pt x="84094" y="116538"/>
                  </a:lnTo>
                  <a:lnTo>
                    <a:pt x="76535" y="118269"/>
                  </a:lnTo>
                  <a:lnTo>
                    <a:pt x="69921" y="119423"/>
                  </a:lnTo>
                  <a:lnTo>
                    <a:pt x="61417" y="120000"/>
                  </a:lnTo>
                  <a:lnTo>
                    <a:pt x="52913" y="119423"/>
                  </a:lnTo>
                  <a:lnTo>
                    <a:pt x="45354" y="118846"/>
                  </a:lnTo>
                  <a:lnTo>
                    <a:pt x="38740" y="117115"/>
                  </a:lnTo>
                  <a:lnTo>
                    <a:pt x="38740" y="117115"/>
                  </a:lnTo>
                  <a:lnTo>
                    <a:pt x="32125" y="114807"/>
                  </a:lnTo>
                  <a:lnTo>
                    <a:pt x="26456" y="113076"/>
                  </a:lnTo>
                  <a:lnTo>
                    <a:pt x="21732" y="110192"/>
                  </a:lnTo>
                  <a:lnTo>
                    <a:pt x="17952" y="106153"/>
                  </a:lnTo>
                  <a:lnTo>
                    <a:pt x="12283" y="98076"/>
                  </a:lnTo>
                  <a:lnTo>
                    <a:pt x="7559" y="90000"/>
                  </a:lnTo>
                  <a:lnTo>
                    <a:pt x="7559" y="90000"/>
                  </a:lnTo>
                  <a:lnTo>
                    <a:pt x="3779" y="79615"/>
                  </a:lnTo>
                  <a:lnTo>
                    <a:pt x="944" y="68653"/>
                  </a:lnTo>
                  <a:lnTo>
                    <a:pt x="0" y="57692"/>
                  </a:lnTo>
                  <a:lnTo>
                    <a:pt x="0" y="46153"/>
                  </a:lnTo>
                  <a:lnTo>
                    <a:pt x="944" y="35192"/>
                  </a:lnTo>
                  <a:lnTo>
                    <a:pt x="3779" y="24230"/>
                  </a:lnTo>
                  <a:lnTo>
                    <a:pt x="5669" y="13269"/>
                  </a:lnTo>
                  <a:lnTo>
                    <a:pt x="9448" y="2884"/>
                  </a:lnTo>
                  <a:lnTo>
                    <a:pt x="9448" y="2884"/>
                  </a:lnTo>
                  <a:lnTo>
                    <a:pt x="11338" y="576"/>
                  </a:lnTo>
                  <a:lnTo>
                    <a:pt x="13228" y="0"/>
                  </a:lnTo>
                  <a:lnTo>
                    <a:pt x="16062" y="0"/>
                  </a:lnTo>
                  <a:lnTo>
                    <a:pt x="17952" y="0"/>
                  </a:lnTo>
                  <a:lnTo>
                    <a:pt x="20787" y="576"/>
                  </a:lnTo>
                  <a:lnTo>
                    <a:pt x="21732" y="2307"/>
                  </a:lnTo>
                  <a:lnTo>
                    <a:pt x="22677" y="3461"/>
                  </a:lnTo>
                  <a:lnTo>
                    <a:pt x="22677" y="5192"/>
                  </a:lnTo>
                  <a:lnTo>
                    <a:pt x="22677" y="5192"/>
                  </a:lnTo>
                  <a:lnTo>
                    <a:pt x="18897" y="17884"/>
                  </a:lnTo>
                  <a:lnTo>
                    <a:pt x="17007" y="30000"/>
                  </a:lnTo>
                  <a:lnTo>
                    <a:pt x="16062" y="42692"/>
                  </a:lnTo>
                  <a:lnTo>
                    <a:pt x="14173" y="54807"/>
                  </a:lnTo>
                  <a:lnTo>
                    <a:pt x="14173" y="54807"/>
                  </a:lnTo>
                  <a:lnTo>
                    <a:pt x="16062" y="68653"/>
                  </a:lnTo>
                  <a:lnTo>
                    <a:pt x="17007" y="76730"/>
                  </a:lnTo>
                  <a:lnTo>
                    <a:pt x="17952" y="84230"/>
                  </a:lnTo>
                  <a:lnTo>
                    <a:pt x="21732" y="91730"/>
                  </a:lnTo>
                  <a:lnTo>
                    <a:pt x="26456" y="98076"/>
                  </a:lnTo>
                  <a:lnTo>
                    <a:pt x="32125" y="103846"/>
                  </a:lnTo>
                  <a:lnTo>
                    <a:pt x="36850" y="106730"/>
                  </a:lnTo>
                  <a:lnTo>
                    <a:pt x="40629" y="109038"/>
                  </a:lnTo>
                  <a:lnTo>
                    <a:pt x="40629" y="109038"/>
                  </a:lnTo>
                  <a:lnTo>
                    <a:pt x="47244" y="110769"/>
                  </a:lnTo>
                  <a:lnTo>
                    <a:pt x="53858" y="111346"/>
                  </a:lnTo>
                  <a:lnTo>
                    <a:pt x="61417" y="111346"/>
                  </a:lnTo>
                  <a:lnTo>
                    <a:pt x="68976" y="110769"/>
                  </a:lnTo>
                  <a:lnTo>
                    <a:pt x="74645" y="110192"/>
                  </a:lnTo>
                  <a:lnTo>
                    <a:pt x="81259" y="107884"/>
                  </a:lnTo>
                  <a:lnTo>
                    <a:pt x="92598" y="103269"/>
                  </a:lnTo>
                  <a:lnTo>
                    <a:pt x="92598" y="103269"/>
                  </a:lnTo>
                  <a:lnTo>
                    <a:pt x="97322" y="100961"/>
                  </a:lnTo>
                  <a:lnTo>
                    <a:pt x="101102" y="98076"/>
                  </a:lnTo>
                  <a:lnTo>
                    <a:pt x="102992" y="95192"/>
                  </a:lnTo>
                  <a:lnTo>
                    <a:pt x="105826" y="92307"/>
                  </a:lnTo>
                  <a:lnTo>
                    <a:pt x="106771" y="88846"/>
                  </a:lnTo>
                  <a:lnTo>
                    <a:pt x="106771" y="84807"/>
                  </a:lnTo>
                  <a:lnTo>
                    <a:pt x="105826" y="78461"/>
                  </a:lnTo>
                  <a:lnTo>
                    <a:pt x="105826" y="78461"/>
                  </a:lnTo>
                  <a:lnTo>
                    <a:pt x="102992" y="72692"/>
                  </a:lnTo>
                  <a:lnTo>
                    <a:pt x="98267" y="67500"/>
                  </a:lnTo>
                  <a:lnTo>
                    <a:pt x="91653" y="62884"/>
                  </a:lnTo>
                  <a:lnTo>
                    <a:pt x="87874" y="60576"/>
                  </a:lnTo>
                  <a:lnTo>
                    <a:pt x="83149" y="60000"/>
                  </a:lnTo>
                  <a:lnTo>
                    <a:pt x="83149" y="60000"/>
                  </a:lnTo>
                  <a:lnTo>
                    <a:pt x="79370" y="59423"/>
                  </a:lnTo>
                  <a:lnTo>
                    <a:pt x="75590" y="59423"/>
                  </a:lnTo>
                  <a:lnTo>
                    <a:pt x="67086" y="60000"/>
                  </a:lnTo>
                  <a:lnTo>
                    <a:pt x="60472" y="62884"/>
                  </a:lnTo>
                  <a:lnTo>
                    <a:pt x="55748" y="66923"/>
                  </a:lnTo>
                  <a:lnTo>
                    <a:pt x="50078" y="70961"/>
                  </a:lnTo>
                  <a:lnTo>
                    <a:pt x="50078" y="73269"/>
                  </a:lnTo>
                  <a:lnTo>
                    <a:pt x="49133" y="75576"/>
                  </a:lnTo>
                  <a:lnTo>
                    <a:pt x="50078" y="77884"/>
                  </a:lnTo>
                  <a:lnTo>
                    <a:pt x="51968" y="79615"/>
                  </a:lnTo>
                  <a:lnTo>
                    <a:pt x="53858" y="81346"/>
                  </a:lnTo>
                  <a:lnTo>
                    <a:pt x="57637" y="83076"/>
                  </a:lnTo>
                  <a:lnTo>
                    <a:pt x="57637" y="83076"/>
                  </a:lnTo>
                  <a:lnTo>
                    <a:pt x="60472" y="84230"/>
                  </a:lnTo>
                  <a:lnTo>
                    <a:pt x="61417" y="85961"/>
                  </a:lnTo>
                  <a:lnTo>
                    <a:pt x="61417" y="87115"/>
                  </a:lnTo>
                  <a:lnTo>
                    <a:pt x="60472" y="88846"/>
                  </a:lnTo>
                  <a:lnTo>
                    <a:pt x="57637" y="89423"/>
                  </a:lnTo>
                  <a:lnTo>
                    <a:pt x="56692" y="90000"/>
                  </a:lnTo>
                  <a:lnTo>
                    <a:pt x="52913" y="90000"/>
                  </a:lnTo>
                  <a:lnTo>
                    <a:pt x="50078" y="90000"/>
                  </a:lnTo>
                  <a:lnTo>
                    <a:pt x="50078" y="90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2" name="Google Shape;902;p28"/>
            <p:cNvSpPr/>
            <p:nvPr/>
          </p:nvSpPr>
          <p:spPr>
            <a:xfrm>
              <a:off x="7672388" y="1898650"/>
              <a:ext cx="322200" cy="198300"/>
            </a:xfrm>
            <a:custGeom>
              <a:rect b="b" l="l" r="r" t="t"/>
              <a:pathLst>
                <a:path extrusionOk="0" h="120000" w="120000">
                  <a:moveTo>
                    <a:pt x="39014" y="65280"/>
                  </a:moveTo>
                  <a:lnTo>
                    <a:pt x="39014" y="65280"/>
                  </a:lnTo>
                  <a:lnTo>
                    <a:pt x="41970" y="66240"/>
                  </a:lnTo>
                  <a:lnTo>
                    <a:pt x="44334" y="66240"/>
                  </a:lnTo>
                  <a:lnTo>
                    <a:pt x="46699" y="65280"/>
                  </a:lnTo>
                  <a:lnTo>
                    <a:pt x="47881" y="62400"/>
                  </a:lnTo>
                  <a:lnTo>
                    <a:pt x="49655" y="59520"/>
                  </a:lnTo>
                  <a:lnTo>
                    <a:pt x="50837" y="56640"/>
                  </a:lnTo>
                  <a:lnTo>
                    <a:pt x="51428" y="48960"/>
                  </a:lnTo>
                  <a:lnTo>
                    <a:pt x="51428" y="39360"/>
                  </a:lnTo>
                  <a:lnTo>
                    <a:pt x="50837" y="30720"/>
                  </a:lnTo>
                  <a:lnTo>
                    <a:pt x="47881" y="24960"/>
                  </a:lnTo>
                  <a:lnTo>
                    <a:pt x="46699" y="21120"/>
                  </a:lnTo>
                  <a:lnTo>
                    <a:pt x="44926" y="20160"/>
                  </a:lnTo>
                  <a:lnTo>
                    <a:pt x="44926" y="20160"/>
                  </a:lnTo>
                  <a:lnTo>
                    <a:pt x="41970" y="17280"/>
                  </a:lnTo>
                  <a:lnTo>
                    <a:pt x="39014" y="17280"/>
                  </a:lnTo>
                  <a:lnTo>
                    <a:pt x="33103" y="17280"/>
                  </a:lnTo>
                  <a:lnTo>
                    <a:pt x="27192" y="20160"/>
                  </a:lnTo>
                  <a:lnTo>
                    <a:pt x="21871" y="23040"/>
                  </a:lnTo>
                  <a:lnTo>
                    <a:pt x="21871" y="23040"/>
                  </a:lnTo>
                  <a:lnTo>
                    <a:pt x="17733" y="26880"/>
                  </a:lnTo>
                  <a:lnTo>
                    <a:pt x="14778" y="31680"/>
                  </a:lnTo>
                  <a:lnTo>
                    <a:pt x="12413" y="36480"/>
                  </a:lnTo>
                  <a:lnTo>
                    <a:pt x="11231" y="43200"/>
                  </a:lnTo>
                  <a:lnTo>
                    <a:pt x="9458" y="48960"/>
                  </a:lnTo>
                  <a:lnTo>
                    <a:pt x="8866" y="54720"/>
                  </a:lnTo>
                  <a:lnTo>
                    <a:pt x="8866" y="61440"/>
                  </a:lnTo>
                  <a:lnTo>
                    <a:pt x="8866" y="67200"/>
                  </a:lnTo>
                  <a:lnTo>
                    <a:pt x="9458" y="74880"/>
                  </a:lnTo>
                  <a:lnTo>
                    <a:pt x="10640" y="80640"/>
                  </a:lnTo>
                  <a:lnTo>
                    <a:pt x="11822" y="85440"/>
                  </a:lnTo>
                  <a:lnTo>
                    <a:pt x="14187" y="92160"/>
                  </a:lnTo>
                  <a:lnTo>
                    <a:pt x="16551" y="96960"/>
                  </a:lnTo>
                  <a:lnTo>
                    <a:pt x="19507" y="99840"/>
                  </a:lnTo>
                  <a:lnTo>
                    <a:pt x="22463" y="103680"/>
                  </a:lnTo>
                  <a:lnTo>
                    <a:pt x="26009" y="106560"/>
                  </a:lnTo>
                  <a:lnTo>
                    <a:pt x="26009" y="106560"/>
                  </a:lnTo>
                  <a:lnTo>
                    <a:pt x="28965" y="107520"/>
                  </a:lnTo>
                  <a:lnTo>
                    <a:pt x="33103" y="108480"/>
                  </a:lnTo>
                  <a:lnTo>
                    <a:pt x="39605" y="106560"/>
                  </a:lnTo>
                  <a:lnTo>
                    <a:pt x="46699" y="102720"/>
                  </a:lnTo>
                  <a:lnTo>
                    <a:pt x="53201" y="96960"/>
                  </a:lnTo>
                  <a:lnTo>
                    <a:pt x="59704" y="90240"/>
                  </a:lnTo>
                  <a:lnTo>
                    <a:pt x="66206" y="83520"/>
                  </a:lnTo>
                  <a:lnTo>
                    <a:pt x="75665" y="68160"/>
                  </a:lnTo>
                  <a:lnTo>
                    <a:pt x="75665" y="68160"/>
                  </a:lnTo>
                  <a:lnTo>
                    <a:pt x="86305" y="53760"/>
                  </a:lnTo>
                  <a:lnTo>
                    <a:pt x="95172" y="38400"/>
                  </a:lnTo>
                  <a:lnTo>
                    <a:pt x="104039" y="21120"/>
                  </a:lnTo>
                  <a:lnTo>
                    <a:pt x="112315" y="2880"/>
                  </a:lnTo>
                  <a:lnTo>
                    <a:pt x="112315" y="2880"/>
                  </a:lnTo>
                  <a:lnTo>
                    <a:pt x="113497" y="1920"/>
                  </a:lnTo>
                  <a:lnTo>
                    <a:pt x="114679" y="0"/>
                  </a:lnTo>
                  <a:lnTo>
                    <a:pt x="117044" y="0"/>
                  </a:lnTo>
                  <a:lnTo>
                    <a:pt x="117635" y="1920"/>
                  </a:lnTo>
                  <a:lnTo>
                    <a:pt x="119408" y="2880"/>
                  </a:lnTo>
                  <a:lnTo>
                    <a:pt x="120000" y="4800"/>
                  </a:lnTo>
                  <a:lnTo>
                    <a:pt x="120000" y="7680"/>
                  </a:lnTo>
                  <a:lnTo>
                    <a:pt x="119408" y="11520"/>
                  </a:lnTo>
                  <a:lnTo>
                    <a:pt x="119408" y="11520"/>
                  </a:lnTo>
                  <a:lnTo>
                    <a:pt x="112315" y="25920"/>
                  </a:lnTo>
                  <a:lnTo>
                    <a:pt x="105812" y="39360"/>
                  </a:lnTo>
                  <a:lnTo>
                    <a:pt x="98128" y="53760"/>
                  </a:lnTo>
                  <a:lnTo>
                    <a:pt x="89852" y="67200"/>
                  </a:lnTo>
                  <a:lnTo>
                    <a:pt x="81576" y="79680"/>
                  </a:lnTo>
                  <a:lnTo>
                    <a:pt x="72709" y="92160"/>
                  </a:lnTo>
                  <a:lnTo>
                    <a:pt x="63842" y="101760"/>
                  </a:lnTo>
                  <a:lnTo>
                    <a:pt x="53793" y="111360"/>
                  </a:lnTo>
                  <a:lnTo>
                    <a:pt x="53793" y="111360"/>
                  </a:lnTo>
                  <a:lnTo>
                    <a:pt x="49655" y="115200"/>
                  </a:lnTo>
                  <a:lnTo>
                    <a:pt x="44334" y="117120"/>
                  </a:lnTo>
                  <a:lnTo>
                    <a:pt x="39605" y="120000"/>
                  </a:lnTo>
                  <a:lnTo>
                    <a:pt x="35467" y="120000"/>
                  </a:lnTo>
                  <a:lnTo>
                    <a:pt x="30738" y="120000"/>
                  </a:lnTo>
                  <a:lnTo>
                    <a:pt x="26009" y="120000"/>
                  </a:lnTo>
                  <a:lnTo>
                    <a:pt x="21871" y="117120"/>
                  </a:lnTo>
                  <a:lnTo>
                    <a:pt x="17733" y="115200"/>
                  </a:lnTo>
                  <a:lnTo>
                    <a:pt x="14778" y="111360"/>
                  </a:lnTo>
                  <a:lnTo>
                    <a:pt x="11231" y="106560"/>
                  </a:lnTo>
                  <a:lnTo>
                    <a:pt x="8275" y="101760"/>
                  </a:lnTo>
                  <a:lnTo>
                    <a:pt x="5911" y="95040"/>
                  </a:lnTo>
                  <a:lnTo>
                    <a:pt x="3546" y="88320"/>
                  </a:lnTo>
                  <a:lnTo>
                    <a:pt x="2364" y="80640"/>
                  </a:lnTo>
                  <a:lnTo>
                    <a:pt x="591" y="72000"/>
                  </a:lnTo>
                  <a:lnTo>
                    <a:pt x="0" y="63360"/>
                  </a:lnTo>
                  <a:lnTo>
                    <a:pt x="0" y="63360"/>
                  </a:lnTo>
                  <a:lnTo>
                    <a:pt x="0" y="56640"/>
                  </a:lnTo>
                  <a:lnTo>
                    <a:pt x="591" y="48960"/>
                  </a:lnTo>
                  <a:lnTo>
                    <a:pt x="1182" y="43200"/>
                  </a:lnTo>
                  <a:lnTo>
                    <a:pt x="2955" y="36480"/>
                  </a:lnTo>
                  <a:lnTo>
                    <a:pt x="5320" y="30720"/>
                  </a:lnTo>
                  <a:lnTo>
                    <a:pt x="7684" y="25920"/>
                  </a:lnTo>
                  <a:lnTo>
                    <a:pt x="10640" y="21120"/>
                  </a:lnTo>
                  <a:lnTo>
                    <a:pt x="13596" y="16320"/>
                  </a:lnTo>
                  <a:lnTo>
                    <a:pt x="20689" y="8640"/>
                  </a:lnTo>
                  <a:lnTo>
                    <a:pt x="24827" y="6720"/>
                  </a:lnTo>
                  <a:lnTo>
                    <a:pt x="28374" y="4800"/>
                  </a:lnTo>
                  <a:lnTo>
                    <a:pt x="33103" y="3840"/>
                  </a:lnTo>
                  <a:lnTo>
                    <a:pt x="37241" y="2880"/>
                  </a:lnTo>
                  <a:lnTo>
                    <a:pt x="41379" y="3840"/>
                  </a:lnTo>
                  <a:lnTo>
                    <a:pt x="45517" y="4800"/>
                  </a:lnTo>
                  <a:lnTo>
                    <a:pt x="45517" y="4800"/>
                  </a:lnTo>
                  <a:lnTo>
                    <a:pt x="49655" y="7680"/>
                  </a:lnTo>
                  <a:lnTo>
                    <a:pt x="53201" y="12480"/>
                  </a:lnTo>
                  <a:lnTo>
                    <a:pt x="56157" y="17280"/>
                  </a:lnTo>
                  <a:lnTo>
                    <a:pt x="58522" y="23040"/>
                  </a:lnTo>
                  <a:lnTo>
                    <a:pt x="59704" y="29760"/>
                  </a:lnTo>
                  <a:lnTo>
                    <a:pt x="60886" y="36480"/>
                  </a:lnTo>
                  <a:lnTo>
                    <a:pt x="60886" y="44160"/>
                  </a:lnTo>
                  <a:lnTo>
                    <a:pt x="60886" y="51840"/>
                  </a:lnTo>
                  <a:lnTo>
                    <a:pt x="59113" y="57600"/>
                  </a:lnTo>
                  <a:lnTo>
                    <a:pt x="57931" y="65280"/>
                  </a:lnTo>
                  <a:lnTo>
                    <a:pt x="55566" y="70080"/>
                  </a:lnTo>
                  <a:lnTo>
                    <a:pt x="53201" y="74880"/>
                  </a:lnTo>
                  <a:lnTo>
                    <a:pt x="49655" y="78720"/>
                  </a:lnTo>
                  <a:lnTo>
                    <a:pt x="45517" y="79680"/>
                  </a:lnTo>
                  <a:lnTo>
                    <a:pt x="41379" y="79680"/>
                  </a:lnTo>
                  <a:lnTo>
                    <a:pt x="36059" y="78720"/>
                  </a:lnTo>
                  <a:lnTo>
                    <a:pt x="36059" y="78720"/>
                  </a:lnTo>
                  <a:lnTo>
                    <a:pt x="34285" y="76800"/>
                  </a:lnTo>
                  <a:lnTo>
                    <a:pt x="33694" y="74880"/>
                  </a:lnTo>
                  <a:lnTo>
                    <a:pt x="33694" y="72000"/>
                  </a:lnTo>
                  <a:lnTo>
                    <a:pt x="33694" y="70080"/>
                  </a:lnTo>
                  <a:lnTo>
                    <a:pt x="34285" y="67200"/>
                  </a:lnTo>
                  <a:lnTo>
                    <a:pt x="35467" y="65280"/>
                  </a:lnTo>
                  <a:lnTo>
                    <a:pt x="36650" y="65280"/>
                  </a:lnTo>
                  <a:lnTo>
                    <a:pt x="39014" y="65280"/>
                  </a:lnTo>
                  <a:lnTo>
                    <a:pt x="39014" y="652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3" name="Google Shape;903;p28"/>
            <p:cNvSpPr/>
            <p:nvPr/>
          </p:nvSpPr>
          <p:spPr>
            <a:xfrm>
              <a:off x="7869238" y="1558925"/>
              <a:ext cx="758700" cy="754200"/>
            </a:xfrm>
            <a:custGeom>
              <a:rect b="b" l="l" r="r" t="t"/>
              <a:pathLst>
                <a:path extrusionOk="0" h="120000" w="120000">
                  <a:moveTo>
                    <a:pt x="101171" y="16168"/>
                  </a:moveTo>
                  <a:lnTo>
                    <a:pt x="101171" y="16168"/>
                  </a:lnTo>
                  <a:lnTo>
                    <a:pt x="105188" y="19200"/>
                  </a:lnTo>
                  <a:lnTo>
                    <a:pt x="108702" y="21978"/>
                  </a:lnTo>
                  <a:lnTo>
                    <a:pt x="111966" y="25515"/>
                  </a:lnTo>
                  <a:lnTo>
                    <a:pt x="114476" y="29305"/>
                  </a:lnTo>
                  <a:lnTo>
                    <a:pt x="116485" y="33347"/>
                  </a:lnTo>
                  <a:lnTo>
                    <a:pt x="117991" y="37389"/>
                  </a:lnTo>
                  <a:lnTo>
                    <a:pt x="118995" y="41936"/>
                  </a:lnTo>
                  <a:lnTo>
                    <a:pt x="119748" y="46484"/>
                  </a:lnTo>
                  <a:lnTo>
                    <a:pt x="120000" y="51031"/>
                  </a:lnTo>
                  <a:lnTo>
                    <a:pt x="119748" y="55326"/>
                  </a:lnTo>
                  <a:lnTo>
                    <a:pt x="119246" y="59873"/>
                  </a:lnTo>
                  <a:lnTo>
                    <a:pt x="118744" y="64421"/>
                  </a:lnTo>
                  <a:lnTo>
                    <a:pt x="117489" y="68968"/>
                  </a:lnTo>
                  <a:lnTo>
                    <a:pt x="116485" y="73010"/>
                  </a:lnTo>
                  <a:lnTo>
                    <a:pt x="114979" y="77305"/>
                  </a:lnTo>
                  <a:lnTo>
                    <a:pt x="113221" y="80842"/>
                  </a:lnTo>
                  <a:lnTo>
                    <a:pt x="113221" y="80842"/>
                  </a:lnTo>
                  <a:lnTo>
                    <a:pt x="110962" y="85642"/>
                  </a:lnTo>
                  <a:lnTo>
                    <a:pt x="108451" y="90442"/>
                  </a:lnTo>
                  <a:lnTo>
                    <a:pt x="105690" y="94989"/>
                  </a:lnTo>
                  <a:lnTo>
                    <a:pt x="102426" y="99789"/>
                  </a:lnTo>
                  <a:lnTo>
                    <a:pt x="98912" y="103831"/>
                  </a:lnTo>
                  <a:lnTo>
                    <a:pt x="94895" y="108126"/>
                  </a:lnTo>
                  <a:lnTo>
                    <a:pt x="90376" y="111663"/>
                  </a:lnTo>
                  <a:lnTo>
                    <a:pt x="85606" y="114442"/>
                  </a:lnTo>
                  <a:lnTo>
                    <a:pt x="82594" y="115957"/>
                  </a:lnTo>
                  <a:lnTo>
                    <a:pt x="80083" y="116968"/>
                  </a:lnTo>
                  <a:lnTo>
                    <a:pt x="76820" y="117978"/>
                  </a:lnTo>
                  <a:lnTo>
                    <a:pt x="74058" y="118989"/>
                  </a:lnTo>
                  <a:lnTo>
                    <a:pt x="70794" y="119494"/>
                  </a:lnTo>
                  <a:lnTo>
                    <a:pt x="67280" y="120000"/>
                  </a:lnTo>
                  <a:lnTo>
                    <a:pt x="63765" y="120000"/>
                  </a:lnTo>
                  <a:lnTo>
                    <a:pt x="60251" y="120000"/>
                  </a:lnTo>
                  <a:lnTo>
                    <a:pt x="56485" y="119494"/>
                  </a:lnTo>
                  <a:lnTo>
                    <a:pt x="52719" y="118989"/>
                  </a:lnTo>
                  <a:lnTo>
                    <a:pt x="48451" y="117978"/>
                  </a:lnTo>
                  <a:lnTo>
                    <a:pt x="44184" y="116968"/>
                  </a:lnTo>
                  <a:lnTo>
                    <a:pt x="39665" y="115452"/>
                  </a:lnTo>
                  <a:lnTo>
                    <a:pt x="35146" y="113684"/>
                  </a:lnTo>
                  <a:lnTo>
                    <a:pt x="30125" y="111915"/>
                  </a:lnTo>
                  <a:lnTo>
                    <a:pt x="25355" y="109389"/>
                  </a:lnTo>
                  <a:lnTo>
                    <a:pt x="25355" y="109389"/>
                  </a:lnTo>
                  <a:lnTo>
                    <a:pt x="21338" y="107368"/>
                  </a:lnTo>
                  <a:lnTo>
                    <a:pt x="18326" y="105347"/>
                  </a:lnTo>
                  <a:lnTo>
                    <a:pt x="15313" y="103326"/>
                  </a:lnTo>
                  <a:lnTo>
                    <a:pt x="12552" y="101052"/>
                  </a:lnTo>
                  <a:lnTo>
                    <a:pt x="10292" y="98778"/>
                  </a:lnTo>
                  <a:lnTo>
                    <a:pt x="8033" y="96505"/>
                  </a:lnTo>
                  <a:lnTo>
                    <a:pt x="6527" y="93978"/>
                  </a:lnTo>
                  <a:lnTo>
                    <a:pt x="4769" y="91452"/>
                  </a:lnTo>
                  <a:lnTo>
                    <a:pt x="3514" y="89178"/>
                  </a:lnTo>
                  <a:lnTo>
                    <a:pt x="2510" y="86652"/>
                  </a:lnTo>
                  <a:lnTo>
                    <a:pt x="1757" y="83873"/>
                  </a:lnTo>
                  <a:lnTo>
                    <a:pt x="1004" y="81347"/>
                  </a:lnTo>
                  <a:lnTo>
                    <a:pt x="502" y="76042"/>
                  </a:lnTo>
                  <a:lnTo>
                    <a:pt x="0" y="70736"/>
                  </a:lnTo>
                  <a:lnTo>
                    <a:pt x="753" y="65684"/>
                  </a:lnTo>
                  <a:lnTo>
                    <a:pt x="1757" y="60631"/>
                  </a:lnTo>
                  <a:lnTo>
                    <a:pt x="3012" y="55326"/>
                  </a:lnTo>
                  <a:lnTo>
                    <a:pt x="4267" y="51031"/>
                  </a:lnTo>
                  <a:lnTo>
                    <a:pt x="7280" y="41936"/>
                  </a:lnTo>
                  <a:lnTo>
                    <a:pt x="10292" y="34863"/>
                  </a:lnTo>
                  <a:lnTo>
                    <a:pt x="10292" y="34863"/>
                  </a:lnTo>
                  <a:lnTo>
                    <a:pt x="12552" y="29052"/>
                  </a:lnTo>
                  <a:lnTo>
                    <a:pt x="15062" y="24000"/>
                  </a:lnTo>
                  <a:lnTo>
                    <a:pt x="17824" y="19200"/>
                  </a:lnTo>
                  <a:lnTo>
                    <a:pt x="20836" y="14905"/>
                  </a:lnTo>
                  <a:lnTo>
                    <a:pt x="24100" y="11368"/>
                  </a:lnTo>
                  <a:lnTo>
                    <a:pt x="27615" y="8336"/>
                  </a:lnTo>
                  <a:lnTo>
                    <a:pt x="30878" y="5557"/>
                  </a:lnTo>
                  <a:lnTo>
                    <a:pt x="34393" y="3536"/>
                  </a:lnTo>
                  <a:lnTo>
                    <a:pt x="38661" y="1768"/>
                  </a:lnTo>
                  <a:lnTo>
                    <a:pt x="42677" y="505"/>
                  </a:lnTo>
                  <a:lnTo>
                    <a:pt x="47196" y="0"/>
                  </a:lnTo>
                  <a:lnTo>
                    <a:pt x="51715" y="0"/>
                  </a:lnTo>
                  <a:lnTo>
                    <a:pt x="56485" y="0"/>
                  </a:lnTo>
                  <a:lnTo>
                    <a:pt x="61506" y="757"/>
                  </a:lnTo>
                  <a:lnTo>
                    <a:pt x="67029" y="2273"/>
                  </a:lnTo>
                  <a:lnTo>
                    <a:pt x="72803" y="3789"/>
                  </a:lnTo>
                  <a:lnTo>
                    <a:pt x="72803" y="3789"/>
                  </a:lnTo>
                  <a:lnTo>
                    <a:pt x="74309" y="4042"/>
                  </a:lnTo>
                  <a:lnTo>
                    <a:pt x="79581" y="6063"/>
                  </a:lnTo>
                  <a:lnTo>
                    <a:pt x="83347" y="7578"/>
                  </a:lnTo>
                  <a:lnTo>
                    <a:pt x="88117" y="9600"/>
                  </a:lnTo>
                  <a:lnTo>
                    <a:pt x="94142" y="12378"/>
                  </a:lnTo>
                  <a:lnTo>
                    <a:pt x="101171" y="16168"/>
                  </a:lnTo>
                  <a:lnTo>
                    <a:pt x="101171" y="16168"/>
                  </a:lnTo>
                  <a:close/>
                </a:path>
              </a:pathLst>
            </a:custGeom>
            <a:solidFill>
              <a:srgbClr val="E8E3D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4" name="Google Shape;904;p28"/>
            <p:cNvSpPr/>
            <p:nvPr/>
          </p:nvSpPr>
          <p:spPr>
            <a:xfrm>
              <a:off x="7859713" y="1544638"/>
              <a:ext cx="779400" cy="777900"/>
            </a:xfrm>
            <a:custGeom>
              <a:rect b="b" l="l" r="r" t="t"/>
              <a:pathLst>
                <a:path extrusionOk="0" h="120000" w="120000">
                  <a:moveTo>
                    <a:pt x="9287" y="36734"/>
                  </a:moveTo>
                  <a:lnTo>
                    <a:pt x="9287" y="36734"/>
                  </a:lnTo>
                  <a:lnTo>
                    <a:pt x="3910" y="50204"/>
                  </a:lnTo>
                  <a:lnTo>
                    <a:pt x="2199" y="57061"/>
                  </a:lnTo>
                  <a:lnTo>
                    <a:pt x="1221" y="60979"/>
                  </a:lnTo>
                  <a:lnTo>
                    <a:pt x="488" y="64408"/>
                  </a:lnTo>
                  <a:lnTo>
                    <a:pt x="488" y="64408"/>
                  </a:lnTo>
                  <a:lnTo>
                    <a:pt x="0" y="68326"/>
                  </a:lnTo>
                  <a:lnTo>
                    <a:pt x="0" y="72000"/>
                  </a:lnTo>
                  <a:lnTo>
                    <a:pt x="244" y="75918"/>
                  </a:lnTo>
                  <a:lnTo>
                    <a:pt x="488" y="79346"/>
                  </a:lnTo>
                  <a:lnTo>
                    <a:pt x="1466" y="82775"/>
                  </a:lnTo>
                  <a:lnTo>
                    <a:pt x="2443" y="86204"/>
                  </a:lnTo>
                  <a:lnTo>
                    <a:pt x="3910" y="89142"/>
                  </a:lnTo>
                  <a:lnTo>
                    <a:pt x="5621" y="92326"/>
                  </a:lnTo>
                  <a:lnTo>
                    <a:pt x="7331" y="95020"/>
                  </a:lnTo>
                  <a:lnTo>
                    <a:pt x="9531" y="97714"/>
                  </a:lnTo>
                  <a:lnTo>
                    <a:pt x="11731" y="100408"/>
                  </a:lnTo>
                  <a:lnTo>
                    <a:pt x="14663" y="102612"/>
                  </a:lnTo>
                  <a:lnTo>
                    <a:pt x="17352" y="105061"/>
                  </a:lnTo>
                  <a:lnTo>
                    <a:pt x="20529" y="107020"/>
                  </a:lnTo>
                  <a:lnTo>
                    <a:pt x="23462" y="109224"/>
                  </a:lnTo>
                  <a:lnTo>
                    <a:pt x="27372" y="110693"/>
                  </a:lnTo>
                  <a:lnTo>
                    <a:pt x="27372" y="110693"/>
                  </a:lnTo>
                  <a:lnTo>
                    <a:pt x="34460" y="114122"/>
                  </a:lnTo>
                  <a:lnTo>
                    <a:pt x="42281" y="116571"/>
                  </a:lnTo>
                  <a:lnTo>
                    <a:pt x="45947" y="117795"/>
                  </a:lnTo>
                  <a:lnTo>
                    <a:pt x="49857" y="118775"/>
                  </a:lnTo>
                  <a:lnTo>
                    <a:pt x="54012" y="119265"/>
                  </a:lnTo>
                  <a:lnTo>
                    <a:pt x="57678" y="120000"/>
                  </a:lnTo>
                  <a:lnTo>
                    <a:pt x="61832" y="120000"/>
                  </a:lnTo>
                  <a:lnTo>
                    <a:pt x="65743" y="120000"/>
                  </a:lnTo>
                  <a:lnTo>
                    <a:pt x="69409" y="119755"/>
                  </a:lnTo>
                  <a:lnTo>
                    <a:pt x="73564" y="119020"/>
                  </a:lnTo>
                  <a:lnTo>
                    <a:pt x="77230" y="118040"/>
                  </a:lnTo>
                  <a:lnTo>
                    <a:pt x="80896" y="116816"/>
                  </a:lnTo>
                  <a:lnTo>
                    <a:pt x="84806" y="115102"/>
                  </a:lnTo>
                  <a:lnTo>
                    <a:pt x="88472" y="113142"/>
                  </a:lnTo>
                  <a:lnTo>
                    <a:pt x="88472" y="113142"/>
                  </a:lnTo>
                  <a:lnTo>
                    <a:pt x="91160" y="111183"/>
                  </a:lnTo>
                  <a:lnTo>
                    <a:pt x="93849" y="109224"/>
                  </a:lnTo>
                  <a:lnTo>
                    <a:pt x="96293" y="107020"/>
                  </a:lnTo>
                  <a:lnTo>
                    <a:pt x="98737" y="104326"/>
                  </a:lnTo>
                  <a:lnTo>
                    <a:pt x="103380" y="99183"/>
                  </a:lnTo>
                  <a:lnTo>
                    <a:pt x="107780" y="93306"/>
                  </a:lnTo>
                  <a:lnTo>
                    <a:pt x="111201" y="86693"/>
                  </a:lnTo>
                  <a:lnTo>
                    <a:pt x="114623" y="79836"/>
                  </a:lnTo>
                  <a:lnTo>
                    <a:pt x="117067" y="72979"/>
                  </a:lnTo>
                  <a:lnTo>
                    <a:pt x="118778" y="65632"/>
                  </a:lnTo>
                  <a:lnTo>
                    <a:pt x="119511" y="62204"/>
                  </a:lnTo>
                  <a:lnTo>
                    <a:pt x="119755" y="58530"/>
                  </a:lnTo>
                  <a:lnTo>
                    <a:pt x="120000" y="55102"/>
                  </a:lnTo>
                  <a:lnTo>
                    <a:pt x="120000" y="51183"/>
                  </a:lnTo>
                  <a:lnTo>
                    <a:pt x="119755" y="47755"/>
                  </a:lnTo>
                  <a:lnTo>
                    <a:pt x="119511" y="44326"/>
                  </a:lnTo>
                  <a:lnTo>
                    <a:pt x="118778" y="40897"/>
                  </a:lnTo>
                  <a:lnTo>
                    <a:pt x="118044" y="37959"/>
                  </a:lnTo>
                  <a:lnTo>
                    <a:pt x="116578" y="34530"/>
                  </a:lnTo>
                  <a:lnTo>
                    <a:pt x="115112" y="31591"/>
                  </a:lnTo>
                  <a:lnTo>
                    <a:pt x="113645" y="28653"/>
                  </a:lnTo>
                  <a:lnTo>
                    <a:pt x="111690" y="25714"/>
                  </a:lnTo>
                  <a:lnTo>
                    <a:pt x="109246" y="23265"/>
                  </a:lnTo>
                  <a:lnTo>
                    <a:pt x="106802" y="20816"/>
                  </a:lnTo>
                  <a:lnTo>
                    <a:pt x="103869" y="18612"/>
                  </a:lnTo>
                  <a:lnTo>
                    <a:pt x="100936" y="16408"/>
                  </a:lnTo>
                  <a:lnTo>
                    <a:pt x="100936" y="16408"/>
                  </a:lnTo>
                  <a:lnTo>
                    <a:pt x="93360" y="12489"/>
                  </a:lnTo>
                  <a:lnTo>
                    <a:pt x="85050" y="8571"/>
                  </a:lnTo>
                  <a:lnTo>
                    <a:pt x="76252" y="4897"/>
                  </a:lnTo>
                  <a:lnTo>
                    <a:pt x="72097" y="3428"/>
                  </a:lnTo>
                  <a:lnTo>
                    <a:pt x="67454" y="2204"/>
                  </a:lnTo>
                  <a:lnTo>
                    <a:pt x="62566" y="1224"/>
                  </a:lnTo>
                  <a:lnTo>
                    <a:pt x="58411" y="244"/>
                  </a:lnTo>
                  <a:lnTo>
                    <a:pt x="53767" y="0"/>
                  </a:lnTo>
                  <a:lnTo>
                    <a:pt x="49368" y="0"/>
                  </a:lnTo>
                  <a:lnTo>
                    <a:pt x="44969" y="489"/>
                  </a:lnTo>
                  <a:lnTo>
                    <a:pt x="40570" y="1469"/>
                  </a:lnTo>
                  <a:lnTo>
                    <a:pt x="36415" y="2938"/>
                  </a:lnTo>
                  <a:lnTo>
                    <a:pt x="32260" y="4897"/>
                  </a:lnTo>
                  <a:lnTo>
                    <a:pt x="32260" y="4897"/>
                  </a:lnTo>
                  <a:lnTo>
                    <a:pt x="28350" y="8081"/>
                  </a:lnTo>
                  <a:lnTo>
                    <a:pt x="24439" y="11020"/>
                  </a:lnTo>
                  <a:lnTo>
                    <a:pt x="21018" y="14938"/>
                  </a:lnTo>
                  <a:lnTo>
                    <a:pt x="18329" y="18857"/>
                  </a:lnTo>
                  <a:lnTo>
                    <a:pt x="15397" y="23020"/>
                  </a:lnTo>
                  <a:lnTo>
                    <a:pt x="12953" y="27673"/>
                  </a:lnTo>
                  <a:lnTo>
                    <a:pt x="10753" y="32081"/>
                  </a:lnTo>
                  <a:lnTo>
                    <a:pt x="9287" y="36734"/>
                  </a:lnTo>
                  <a:lnTo>
                    <a:pt x="9287" y="36734"/>
                  </a:lnTo>
                  <a:close/>
                  <a:moveTo>
                    <a:pt x="39103" y="5877"/>
                  </a:moveTo>
                  <a:lnTo>
                    <a:pt x="39103" y="5877"/>
                  </a:lnTo>
                  <a:lnTo>
                    <a:pt x="42769" y="4653"/>
                  </a:lnTo>
                  <a:lnTo>
                    <a:pt x="46435" y="3918"/>
                  </a:lnTo>
                  <a:lnTo>
                    <a:pt x="50590" y="3673"/>
                  </a:lnTo>
                  <a:lnTo>
                    <a:pt x="54256" y="3673"/>
                  </a:lnTo>
                  <a:lnTo>
                    <a:pt x="58411" y="3918"/>
                  </a:lnTo>
                  <a:lnTo>
                    <a:pt x="62077" y="4653"/>
                  </a:lnTo>
                  <a:lnTo>
                    <a:pt x="65987" y="5632"/>
                  </a:lnTo>
                  <a:lnTo>
                    <a:pt x="69898" y="6367"/>
                  </a:lnTo>
                  <a:lnTo>
                    <a:pt x="77474" y="9306"/>
                  </a:lnTo>
                  <a:lnTo>
                    <a:pt x="85050" y="12489"/>
                  </a:lnTo>
                  <a:lnTo>
                    <a:pt x="92138" y="15918"/>
                  </a:lnTo>
                  <a:lnTo>
                    <a:pt x="98737" y="19591"/>
                  </a:lnTo>
                  <a:lnTo>
                    <a:pt x="98737" y="19591"/>
                  </a:lnTo>
                  <a:lnTo>
                    <a:pt x="101425" y="21306"/>
                  </a:lnTo>
                  <a:lnTo>
                    <a:pt x="104358" y="23265"/>
                  </a:lnTo>
                  <a:lnTo>
                    <a:pt x="106558" y="25469"/>
                  </a:lnTo>
                  <a:lnTo>
                    <a:pt x="108513" y="27673"/>
                  </a:lnTo>
                  <a:lnTo>
                    <a:pt x="110224" y="30122"/>
                  </a:lnTo>
                  <a:lnTo>
                    <a:pt x="111690" y="32571"/>
                  </a:lnTo>
                  <a:lnTo>
                    <a:pt x="112912" y="35020"/>
                  </a:lnTo>
                  <a:lnTo>
                    <a:pt x="114134" y="37959"/>
                  </a:lnTo>
                  <a:lnTo>
                    <a:pt x="115112" y="40653"/>
                  </a:lnTo>
                  <a:lnTo>
                    <a:pt x="115845" y="43836"/>
                  </a:lnTo>
                  <a:lnTo>
                    <a:pt x="116089" y="46530"/>
                  </a:lnTo>
                  <a:lnTo>
                    <a:pt x="116334" y="49714"/>
                  </a:lnTo>
                  <a:lnTo>
                    <a:pt x="116334" y="55836"/>
                  </a:lnTo>
                  <a:lnTo>
                    <a:pt x="115845" y="62204"/>
                  </a:lnTo>
                  <a:lnTo>
                    <a:pt x="114623" y="68571"/>
                  </a:lnTo>
                  <a:lnTo>
                    <a:pt x="112423" y="74938"/>
                  </a:lnTo>
                  <a:lnTo>
                    <a:pt x="109979" y="80816"/>
                  </a:lnTo>
                  <a:lnTo>
                    <a:pt x="107046" y="86693"/>
                  </a:lnTo>
                  <a:lnTo>
                    <a:pt x="103869" y="92326"/>
                  </a:lnTo>
                  <a:lnTo>
                    <a:pt x="100203" y="97224"/>
                  </a:lnTo>
                  <a:lnTo>
                    <a:pt x="96293" y="101877"/>
                  </a:lnTo>
                  <a:lnTo>
                    <a:pt x="92138" y="106040"/>
                  </a:lnTo>
                  <a:lnTo>
                    <a:pt x="92138" y="106040"/>
                  </a:lnTo>
                  <a:lnTo>
                    <a:pt x="88472" y="108734"/>
                  </a:lnTo>
                  <a:lnTo>
                    <a:pt x="84806" y="110938"/>
                  </a:lnTo>
                  <a:lnTo>
                    <a:pt x="80651" y="112897"/>
                  </a:lnTo>
                  <a:lnTo>
                    <a:pt x="76985" y="114367"/>
                  </a:lnTo>
                  <a:lnTo>
                    <a:pt x="72586" y="115346"/>
                  </a:lnTo>
                  <a:lnTo>
                    <a:pt x="68676" y="116326"/>
                  </a:lnTo>
                  <a:lnTo>
                    <a:pt x="64521" y="116571"/>
                  </a:lnTo>
                  <a:lnTo>
                    <a:pt x="60122" y="116571"/>
                  </a:lnTo>
                  <a:lnTo>
                    <a:pt x="55967" y="115836"/>
                  </a:lnTo>
                  <a:lnTo>
                    <a:pt x="51568" y="115346"/>
                  </a:lnTo>
                  <a:lnTo>
                    <a:pt x="47413" y="114367"/>
                  </a:lnTo>
                  <a:lnTo>
                    <a:pt x="43014" y="113387"/>
                  </a:lnTo>
                  <a:lnTo>
                    <a:pt x="39103" y="111918"/>
                  </a:lnTo>
                  <a:lnTo>
                    <a:pt x="34704" y="110448"/>
                  </a:lnTo>
                  <a:lnTo>
                    <a:pt x="30794" y="108489"/>
                  </a:lnTo>
                  <a:lnTo>
                    <a:pt x="26883" y="106530"/>
                  </a:lnTo>
                  <a:lnTo>
                    <a:pt x="26883" y="106530"/>
                  </a:lnTo>
                  <a:lnTo>
                    <a:pt x="22973" y="104326"/>
                  </a:lnTo>
                  <a:lnTo>
                    <a:pt x="19307" y="102367"/>
                  </a:lnTo>
                  <a:lnTo>
                    <a:pt x="15885" y="99428"/>
                  </a:lnTo>
                  <a:lnTo>
                    <a:pt x="12708" y="96244"/>
                  </a:lnTo>
                  <a:lnTo>
                    <a:pt x="10020" y="93306"/>
                  </a:lnTo>
                  <a:lnTo>
                    <a:pt x="7331" y="89387"/>
                  </a:lnTo>
                  <a:lnTo>
                    <a:pt x="5621" y="85469"/>
                  </a:lnTo>
                  <a:lnTo>
                    <a:pt x="4399" y="81061"/>
                  </a:lnTo>
                  <a:lnTo>
                    <a:pt x="4399" y="81061"/>
                  </a:lnTo>
                  <a:lnTo>
                    <a:pt x="3665" y="77632"/>
                  </a:lnTo>
                  <a:lnTo>
                    <a:pt x="3421" y="74204"/>
                  </a:lnTo>
                  <a:lnTo>
                    <a:pt x="3421" y="70775"/>
                  </a:lnTo>
                  <a:lnTo>
                    <a:pt x="3665" y="67346"/>
                  </a:lnTo>
                  <a:lnTo>
                    <a:pt x="4399" y="63918"/>
                  </a:lnTo>
                  <a:lnTo>
                    <a:pt x="4887" y="60489"/>
                  </a:lnTo>
                  <a:lnTo>
                    <a:pt x="6843" y="54122"/>
                  </a:lnTo>
                  <a:lnTo>
                    <a:pt x="6843" y="54122"/>
                  </a:lnTo>
                  <a:lnTo>
                    <a:pt x="9042" y="47020"/>
                  </a:lnTo>
                  <a:lnTo>
                    <a:pt x="11486" y="39673"/>
                  </a:lnTo>
                  <a:lnTo>
                    <a:pt x="14175" y="32571"/>
                  </a:lnTo>
                  <a:lnTo>
                    <a:pt x="17596" y="25714"/>
                  </a:lnTo>
                  <a:lnTo>
                    <a:pt x="19796" y="22285"/>
                  </a:lnTo>
                  <a:lnTo>
                    <a:pt x="21995" y="19102"/>
                  </a:lnTo>
                  <a:lnTo>
                    <a:pt x="24195" y="16408"/>
                  </a:lnTo>
                  <a:lnTo>
                    <a:pt x="26639" y="13714"/>
                  </a:lnTo>
                  <a:lnTo>
                    <a:pt x="29572" y="11020"/>
                  </a:lnTo>
                  <a:lnTo>
                    <a:pt x="32505" y="9061"/>
                  </a:lnTo>
                  <a:lnTo>
                    <a:pt x="35682" y="7346"/>
                  </a:lnTo>
                  <a:lnTo>
                    <a:pt x="39103" y="5877"/>
                  </a:lnTo>
                  <a:lnTo>
                    <a:pt x="39103" y="58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5" name="Google Shape;905;p28"/>
            <p:cNvSpPr/>
            <p:nvPr/>
          </p:nvSpPr>
          <p:spPr>
            <a:xfrm>
              <a:off x="7943850" y="1547813"/>
              <a:ext cx="693600" cy="493800"/>
            </a:xfrm>
            <a:custGeom>
              <a:rect b="b" l="l" r="r" t="t"/>
              <a:pathLst>
                <a:path extrusionOk="0" h="120000" w="120000">
                  <a:moveTo>
                    <a:pt x="113409" y="116141"/>
                  </a:moveTo>
                  <a:lnTo>
                    <a:pt x="113409" y="116141"/>
                  </a:lnTo>
                  <a:lnTo>
                    <a:pt x="112860" y="109967"/>
                  </a:lnTo>
                  <a:lnTo>
                    <a:pt x="112311" y="107266"/>
                  </a:lnTo>
                  <a:lnTo>
                    <a:pt x="111762" y="105337"/>
                  </a:lnTo>
                  <a:lnTo>
                    <a:pt x="110938" y="104565"/>
                  </a:lnTo>
                  <a:lnTo>
                    <a:pt x="110389" y="104180"/>
                  </a:lnTo>
                  <a:lnTo>
                    <a:pt x="109565" y="103408"/>
                  </a:lnTo>
                  <a:lnTo>
                    <a:pt x="108466" y="103408"/>
                  </a:lnTo>
                  <a:lnTo>
                    <a:pt x="105995" y="104565"/>
                  </a:lnTo>
                  <a:lnTo>
                    <a:pt x="103798" y="106495"/>
                  </a:lnTo>
                  <a:lnTo>
                    <a:pt x="100503" y="108038"/>
                  </a:lnTo>
                  <a:lnTo>
                    <a:pt x="96659" y="109196"/>
                  </a:lnTo>
                  <a:lnTo>
                    <a:pt x="96659" y="109196"/>
                  </a:lnTo>
                  <a:lnTo>
                    <a:pt x="96109" y="106109"/>
                  </a:lnTo>
                  <a:lnTo>
                    <a:pt x="95286" y="103022"/>
                  </a:lnTo>
                  <a:lnTo>
                    <a:pt x="94462" y="96077"/>
                  </a:lnTo>
                  <a:lnTo>
                    <a:pt x="94187" y="93376"/>
                  </a:lnTo>
                  <a:lnTo>
                    <a:pt x="93638" y="90675"/>
                  </a:lnTo>
                  <a:lnTo>
                    <a:pt x="92814" y="88360"/>
                  </a:lnTo>
                  <a:lnTo>
                    <a:pt x="91441" y="86430"/>
                  </a:lnTo>
                  <a:lnTo>
                    <a:pt x="91441" y="86430"/>
                  </a:lnTo>
                  <a:lnTo>
                    <a:pt x="88695" y="90289"/>
                  </a:lnTo>
                  <a:lnTo>
                    <a:pt x="85949" y="93376"/>
                  </a:lnTo>
                  <a:lnTo>
                    <a:pt x="84027" y="94533"/>
                  </a:lnTo>
                  <a:lnTo>
                    <a:pt x="82379" y="95691"/>
                  </a:lnTo>
                  <a:lnTo>
                    <a:pt x="80732" y="96077"/>
                  </a:lnTo>
                  <a:lnTo>
                    <a:pt x="78810" y="96077"/>
                  </a:lnTo>
                  <a:lnTo>
                    <a:pt x="78810" y="96077"/>
                  </a:lnTo>
                  <a:lnTo>
                    <a:pt x="79908" y="93376"/>
                  </a:lnTo>
                  <a:lnTo>
                    <a:pt x="80732" y="90675"/>
                  </a:lnTo>
                  <a:lnTo>
                    <a:pt x="81006" y="87974"/>
                  </a:lnTo>
                  <a:lnTo>
                    <a:pt x="81006" y="84887"/>
                  </a:lnTo>
                  <a:lnTo>
                    <a:pt x="80732" y="82572"/>
                  </a:lnTo>
                  <a:lnTo>
                    <a:pt x="79908" y="79871"/>
                  </a:lnTo>
                  <a:lnTo>
                    <a:pt x="78535" y="77942"/>
                  </a:lnTo>
                  <a:lnTo>
                    <a:pt x="77162" y="76012"/>
                  </a:lnTo>
                  <a:lnTo>
                    <a:pt x="77162" y="76012"/>
                  </a:lnTo>
                  <a:lnTo>
                    <a:pt x="75514" y="79485"/>
                  </a:lnTo>
                  <a:lnTo>
                    <a:pt x="74141" y="81800"/>
                  </a:lnTo>
                  <a:lnTo>
                    <a:pt x="72219" y="83729"/>
                  </a:lnTo>
                  <a:lnTo>
                    <a:pt x="71121" y="85273"/>
                  </a:lnTo>
                  <a:lnTo>
                    <a:pt x="69748" y="86045"/>
                  </a:lnTo>
                  <a:lnTo>
                    <a:pt x="68649" y="86045"/>
                  </a:lnTo>
                  <a:lnTo>
                    <a:pt x="67826" y="85273"/>
                  </a:lnTo>
                  <a:lnTo>
                    <a:pt x="66727" y="84501"/>
                  </a:lnTo>
                  <a:lnTo>
                    <a:pt x="64530" y="81414"/>
                  </a:lnTo>
                  <a:lnTo>
                    <a:pt x="62883" y="77556"/>
                  </a:lnTo>
                  <a:lnTo>
                    <a:pt x="59038" y="68681"/>
                  </a:lnTo>
                  <a:lnTo>
                    <a:pt x="59038" y="68681"/>
                  </a:lnTo>
                  <a:lnTo>
                    <a:pt x="57665" y="70996"/>
                  </a:lnTo>
                  <a:lnTo>
                    <a:pt x="56567" y="73311"/>
                  </a:lnTo>
                  <a:lnTo>
                    <a:pt x="55469" y="74469"/>
                  </a:lnTo>
                  <a:lnTo>
                    <a:pt x="54370" y="75627"/>
                  </a:lnTo>
                  <a:lnTo>
                    <a:pt x="53546" y="75627"/>
                  </a:lnTo>
                  <a:lnTo>
                    <a:pt x="52723" y="75627"/>
                  </a:lnTo>
                  <a:lnTo>
                    <a:pt x="51624" y="75241"/>
                  </a:lnTo>
                  <a:lnTo>
                    <a:pt x="51075" y="74469"/>
                  </a:lnTo>
                  <a:lnTo>
                    <a:pt x="49153" y="72154"/>
                  </a:lnTo>
                  <a:lnTo>
                    <a:pt x="48329" y="68681"/>
                  </a:lnTo>
                  <a:lnTo>
                    <a:pt x="47231" y="65209"/>
                  </a:lnTo>
                  <a:lnTo>
                    <a:pt x="46132" y="60964"/>
                  </a:lnTo>
                  <a:lnTo>
                    <a:pt x="46132" y="60964"/>
                  </a:lnTo>
                  <a:lnTo>
                    <a:pt x="42013" y="65209"/>
                  </a:lnTo>
                  <a:lnTo>
                    <a:pt x="40640" y="66366"/>
                  </a:lnTo>
                  <a:lnTo>
                    <a:pt x="39267" y="67138"/>
                  </a:lnTo>
                  <a:lnTo>
                    <a:pt x="38443" y="67138"/>
                  </a:lnTo>
                  <a:lnTo>
                    <a:pt x="37620" y="66752"/>
                  </a:lnTo>
                  <a:lnTo>
                    <a:pt x="37070" y="66366"/>
                  </a:lnTo>
                  <a:lnTo>
                    <a:pt x="36796" y="65209"/>
                  </a:lnTo>
                  <a:lnTo>
                    <a:pt x="35423" y="57877"/>
                  </a:lnTo>
                  <a:lnTo>
                    <a:pt x="34324" y="54019"/>
                  </a:lnTo>
                  <a:lnTo>
                    <a:pt x="33226" y="51704"/>
                  </a:lnTo>
                  <a:lnTo>
                    <a:pt x="32128" y="49774"/>
                  </a:lnTo>
                  <a:lnTo>
                    <a:pt x="32128" y="49774"/>
                  </a:lnTo>
                  <a:lnTo>
                    <a:pt x="30205" y="52861"/>
                  </a:lnTo>
                  <a:lnTo>
                    <a:pt x="27734" y="55562"/>
                  </a:lnTo>
                  <a:lnTo>
                    <a:pt x="24713" y="57877"/>
                  </a:lnTo>
                  <a:lnTo>
                    <a:pt x="21693" y="59421"/>
                  </a:lnTo>
                  <a:lnTo>
                    <a:pt x="21693" y="59421"/>
                  </a:lnTo>
                  <a:lnTo>
                    <a:pt x="21693" y="57877"/>
                  </a:lnTo>
                  <a:lnTo>
                    <a:pt x="21418" y="56334"/>
                  </a:lnTo>
                  <a:lnTo>
                    <a:pt x="20320" y="52475"/>
                  </a:lnTo>
                  <a:lnTo>
                    <a:pt x="19221" y="49003"/>
                  </a:lnTo>
                  <a:lnTo>
                    <a:pt x="18947" y="46688"/>
                  </a:lnTo>
                  <a:lnTo>
                    <a:pt x="18947" y="46688"/>
                  </a:lnTo>
                  <a:lnTo>
                    <a:pt x="18123" y="47459"/>
                  </a:lnTo>
                  <a:lnTo>
                    <a:pt x="17574" y="48617"/>
                  </a:lnTo>
                  <a:lnTo>
                    <a:pt x="15652" y="50160"/>
                  </a:lnTo>
                  <a:lnTo>
                    <a:pt x="13729" y="52090"/>
                  </a:lnTo>
                  <a:lnTo>
                    <a:pt x="12356" y="53633"/>
                  </a:lnTo>
                  <a:lnTo>
                    <a:pt x="12356" y="53633"/>
                  </a:lnTo>
                  <a:lnTo>
                    <a:pt x="12356" y="50932"/>
                  </a:lnTo>
                  <a:lnTo>
                    <a:pt x="11807" y="48617"/>
                  </a:lnTo>
                  <a:lnTo>
                    <a:pt x="11258" y="44758"/>
                  </a:lnTo>
                  <a:lnTo>
                    <a:pt x="9061" y="37813"/>
                  </a:lnTo>
                  <a:lnTo>
                    <a:pt x="9061" y="37813"/>
                  </a:lnTo>
                  <a:lnTo>
                    <a:pt x="7963" y="39356"/>
                  </a:lnTo>
                  <a:lnTo>
                    <a:pt x="7139" y="40128"/>
                  </a:lnTo>
                  <a:lnTo>
                    <a:pt x="4668" y="42443"/>
                  </a:lnTo>
                  <a:lnTo>
                    <a:pt x="2196" y="44372"/>
                  </a:lnTo>
                  <a:lnTo>
                    <a:pt x="0" y="46302"/>
                  </a:lnTo>
                  <a:lnTo>
                    <a:pt x="0" y="46302"/>
                  </a:lnTo>
                  <a:lnTo>
                    <a:pt x="3569" y="37041"/>
                  </a:lnTo>
                  <a:lnTo>
                    <a:pt x="7139" y="28167"/>
                  </a:lnTo>
                  <a:lnTo>
                    <a:pt x="10983" y="20836"/>
                  </a:lnTo>
                  <a:lnTo>
                    <a:pt x="12906" y="17363"/>
                  </a:lnTo>
                  <a:lnTo>
                    <a:pt x="15102" y="13890"/>
                  </a:lnTo>
                  <a:lnTo>
                    <a:pt x="17574" y="10803"/>
                  </a:lnTo>
                  <a:lnTo>
                    <a:pt x="20320" y="8488"/>
                  </a:lnTo>
                  <a:lnTo>
                    <a:pt x="23066" y="6173"/>
                  </a:lnTo>
                  <a:lnTo>
                    <a:pt x="25812" y="3858"/>
                  </a:lnTo>
                  <a:lnTo>
                    <a:pt x="29107" y="2700"/>
                  </a:lnTo>
                  <a:lnTo>
                    <a:pt x="32402" y="1543"/>
                  </a:lnTo>
                  <a:lnTo>
                    <a:pt x="36247" y="771"/>
                  </a:lnTo>
                  <a:lnTo>
                    <a:pt x="40640" y="0"/>
                  </a:lnTo>
                  <a:lnTo>
                    <a:pt x="40640" y="0"/>
                  </a:lnTo>
                  <a:lnTo>
                    <a:pt x="46132" y="0"/>
                  </a:lnTo>
                  <a:lnTo>
                    <a:pt x="51350" y="1157"/>
                  </a:lnTo>
                  <a:lnTo>
                    <a:pt x="56567" y="1929"/>
                  </a:lnTo>
                  <a:lnTo>
                    <a:pt x="61784" y="3858"/>
                  </a:lnTo>
                  <a:lnTo>
                    <a:pt x="67002" y="6559"/>
                  </a:lnTo>
                  <a:lnTo>
                    <a:pt x="72219" y="8874"/>
                  </a:lnTo>
                  <a:lnTo>
                    <a:pt x="82379" y="13890"/>
                  </a:lnTo>
                  <a:lnTo>
                    <a:pt x="82379" y="13890"/>
                  </a:lnTo>
                  <a:lnTo>
                    <a:pt x="87048" y="16591"/>
                  </a:lnTo>
                  <a:lnTo>
                    <a:pt x="91441" y="19678"/>
                  </a:lnTo>
                  <a:lnTo>
                    <a:pt x="95560" y="22765"/>
                  </a:lnTo>
                  <a:lnTo>
                    <a:pt x="99954" y="26237"/>
                  </a:lnTo>
                  <a:lnTo>
                    <a:pt x="103798" y="30096"/>
                  </a:lnTo>
                  <a:lnTo>
                    <a:pt x="107093" y="34340"/>
                  </a:lnTo>
                  <a:lnTo>
                    <a:pt x="110389" y="39356"/>
                  </a:lnTo>
                  <a:lnTo>
                    <a:pt x="113409" y="44372"/>
                  </a:lnTo>
                  <a:lnTo>
                    <a:pt x="113409" y="44372"/>
                  </a:lnTo>
                  <a:lnTo>
                    <a:pt x="114782" y="47073"/>
                  </a:lnTo>
                  <a:lnTo>
                    <a:pt x="115881" y="50932"/>
                  </a:lnTo>
                  <a:lnTo>
                    <a:pt x="116979" y="55176"/>
                  </a:lnTo>
                  <a:lnTo>
                    <a:pt x="118077" y="59807"/>
                  </a:lnTo>
                  <a:lnTo>
                    <a:pt x="119450" y="70225"/>
                  </a:lnTo>
                  <a:lnTo>
                    <a:pt x="120000" y="81414"/>
                  </a:lnTo>
                  <a:lnTo>
                    <a:pt x="120000" y="87202"/>
                  </a:lnTo>
                  <a:lnTo>
                    <a:pt x="120000" y="93376"/>
                  </a:lnTo>
                  <a:lnTo>
                    <a:pt x="119725" y="98778"/>
                  </a:lnTo>
                  <a:lnTo>
                    <a:pt x="118901" y="104180"/>
                  </a:lnTo>
                  <a:lnTo>
                    <a:pt x="118352" y="108810"/>
                  </a:lnTo>
                  <a:lnTo>
                    <a:pt x="116979" y="113440"/>
                  </a:lnTo>
                  <a:lnTo>
                    <a:pt x="115606" y="116913"/>
                  </a:lnTo>
                  <a:lnTo>
                    <a:pt x="113684" y="120000"/>
                  </a:lnTo>
                  <a:lnTo>
                    <a:pt x="113684" y="120000"/>
                  </a:lnTo>
                  <a:lnTo>
                    <a:pt x="113409" y="116141"/>
                  </a:lnTo>
                  <a:lnTo>
                    <a:pt x="113409" y="116141"/>
                  </a:lnTo>
                  <a:close/>
                </a:path>
              </a:pathLst>
            </a:custGeom>
            <a:solidFill>
              <a:srgbClr val="FEDE5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6" name="Google Shape;906;p28"/>
            <p:cNvSpPr/>
            <p:nvPr/>
          </p:nvSpPr>
          <p:spPr>
            <a:xfrm>
              <a:off x="7934325" y="1536700"/>
              <a:ext cx="717600" cy="516000"/>
            </a:xfrm>
            <a:custGeom>
              <a:rect b="b" l="l" r="r" t="t"/>
              <a:pathLst>
                <a:path extrusionOk="0" h="120000" w="120000">
                  <a:moveTo>
                    <a:pt x="0" y="45415"/>
                  </a:moveTo>
                  <a:lnTo>
                    <a:pt x="0" y="45415"/>
                  </a:lnTo>
                  <a:lnTo>
                    <a:pt x="0" y="46153"/>
                  </a:lnTo>
                  <a:lnTo>
                    <a:pt x="0" y="47261"/>
                  </a:lnTo>
                  <a:lnTo>
                    <a:pt x="265" y="48000"/>
                  </a:lnTo>
                  <a:lnTo>
                    <a:pt x="530" y="48738"/>
                  </a:lnTo>
                  <a:lnTo>
                    <a:pt x="1061" y="49107"/>
                  </a:lnTo>
                  <a:lnTo>
                    <a:pt x="1592" y="49476"/>
                  </a:lnTo>
                  <a:lnTo>
                    <a:pt x="2389" y="49107"/>
                  </a:lnTo>
                  <a:lnTo>
                    <a:pt x="2920" y="48738"/>
                  </a:lnTo>
                  <a:lnTo>
                    <a:pt x="2920" y="48738"/>
                  </a:lnTo>
                  <a:lnTo>
                    <a:pt x="6371" y="45784"/>
                  </a:lnTo>
                  <a:lnTo>
                    <a:pt x="9823" y="43200"/>
                  </a:lnTo>
                  <a:lnTo>
                    <a:pt x="9823" y="43200"/>
                  </a:lnTo>
                  <a:lnTo>
                    <a:pt x="11150" y="48000"/>
                  </a:lnTo>
                  <a:lnTo>
                    <a:pt x="11415" y="50953"/>
                  </a:lnTo>
                  <a:lnTo>
                    <a:pt x="11415" y="53907"/>
                  </a:lnTo>
                  <a:lnTo>
                    <a:pt x="11415" y="53907"/>
                  </a:lnTo>
                  <a:lnTo>
                    <a:pt x="11681" y="55384"/>
                  </a:lnTo>
                  <a:lnTo>
                    <a:pt x="12477" y="56123"/>
                  </a:lnTo>
                  <a:lnTo>
                    <a:pt x="13539" y="56492"/>
                  </a:lnTo>
                  <a:lnTo>
                    <a:pt x="14601" y="56123"/>
                  </a:lnTo>
                  <a:lnTo>
                    <a:pt x="14601" y="56123"/>
                  </a:lnTo>
                  <a:lnTo>
                    <a:pt x="16725" y="53907"/>
                  </a:lnTo>
                  <a:lnTo>
                    <a:pt x="18849" y="52061"/>
                  </a:lnTo>
                  <a:lnTo>
                    <a:pt x="18849" y="52061"/>
                  </a:lnTo>
                  <a:lnTo>
                    <a:pt x="20176" y="55753"/>
                  </a:lnTo>
                  <a:lnTo>
                    <a:pt x="20442" y="57969"/>
                  </a:lnTo>
                  <a:lnTo>
                    <a:pt x="20973" y="60184"/>
                  </a:lnTo>
                  <a:lnTo>
                    <a:pt x="20973" y="60184"/>
                  </a:lnTo>
                  <a:lnTo>
                    <a:pt x="21238" y="61292"/>
                  </a:lnTo>
                  <a:lnTo>
                    <a:pt x="21769" y="62400"/>
                  </a:lnTo>
                  <a:lnTo>
                    <a:pt x="22566" y="62400"/>
                  </a:lnTo>
                  <a:lnTo>
                    <a:pt x="23628" y="62400"/>
                  </a:lnTo>
                  <a:lnTo>
                    <a:pt x="23628" y="62400"/>
                  </a:lnTo>
                  <a:lnTo>
                    <a:pt x="26017" y="60184"/>
                  </a:lnTo>
                  <a:lnTo>
                    <a:pt x="28407" y="59076"/>
                  </a:lnTo>
                  <a:lnTo>
                    <a:pt x="30265" y="56492"/>
                  </a:lnTo>
                  <a:lnTo>
                    <a:pt x="32389" y="54276"/>
                  </a:lnTo>
                  <a:lnTo>
                    <a:pt x="32389" y="54276"/>
                  </a:lnTo>
                  <a:lnTo>
                    <a:pt x="33451" y="58338"/>
                  </a:lnTo>
                  <a:lnTo>
                    <a:pt x="33982" y="62400"/>
                  </a:lnTo>
                  <a:lnTo>
                    <a:pt x="35309" y="66092"/>
                  </a:lnTo>
                  <a:lnTo>
                    <a:pt x="36106" y="67938"/>
                  </a:lnTo>
                  <a:lnTo>
                    <a:pt x="37168" y="68676"/>
                  </a:lnTo>
                  <a:lnTo>
                    <a:pt x="37168" y="68676"/>
                  </a:lnTo>
                  <a:lnTo>
                    <a:pt x="37699" y="69415"/>
                  </a:lnTo>
                  <a:lnTo>
                    <a:pt x="39026" y="69784"/>
                  </a:lnTo>
                  <a:lnTo>
                    <a:pt x="40088" y="69784"/>
                  </a:lnTo>
                  <a:lnTo>
                    <a:pt x="41150" y="69415"/>
                  </a:lnTo>
                  <a:lnTo>
                    <a:pt x="43274" y="67569"/>
                  </a:lnTo>
                  <a:lnTo>
                    <a:pt x="45132" y="65353"/>
                  </a:lnTo>
                  <a:lnTo>
                    <a:pt x="45132" y="65353"/>
                  </a:lnTo>
                  <a:lnTo>
                    <a:pt x="46194" y="68676"/>
                  </a:lnTo>
                  <a:lnTo>
                    <a:pt x="47256" y="72000"/>
                  </a:lnTo>
                  <a:lnTo>
                    <a:pt x="48849" y="74953"/>
                  </a:lnTo>
                  <a:lnTo>
                    <a:pt x="49911" y="76430"/>
                  </a:lnTo>
                  <a:lnTo>
                    <a:pt x="50973" y="77169"/>
                  </a:lnTo>
                  <a:lnTo>
                    <a:pt x="50973" y="77169"/>
                  </a:lnTo>
                  <a:lnTo>
                    <a:pt x="52035" y="77538"/>
                  </a:lnTo>
                  <a:lnTo>
                    <a:pt x="52831" y="77538"/>
                  </a:lnTo>
                  <a:lnTo>
                    <a:pt x="53893" y="77538"/>
                  </a:lnTo>
                  <a:lnTo>
                    <a:pt x="54955" y="77169"/>
                  </a:lnTo>
                  <a:lnTo>
                    <a:pt x="57079" y="75323"/>
                  </a:lnTo>
                  <a:lnTo>
                    <a:pt x="58407" y="73107"/>
                  </a:lnTo>
                  <a:lnTo>
                    <a:pt x="58407" y="73107"/>
                  </a:lnTo>
                  <a:lnTo>
                    <a:pt x="60000" y="77169"/>
                  </a:lnTo>
                  <a:lnTo>
                    <a:pt x="62123" y="81600"/>
                  </a:lnTo>
                  <a:lnTo>
                    <a:pt x="62920" y="83446"/>
                  </a:lnTo>
                  <a:lnTo>
                    <a:pt x="63982" y="85292"/>
                  </a:lnTo>
                  <a:lnTo>
                    <a:pt x="65309" y="86030"/>
                  </a:lnTo>
                  <a:lnTo>
                    <a:pt x="66637" y="87138"/>
                  </a:lnTo>
                  <a:lnTo>
                    <a:pt x="66637" y="87138"/>
                  </a:lnTo>
                  <a:lnTo>
                    <a:pt x="68495" y="87138"/>
                  </a:lnTo>
                  <a:lnTo>
                    <a:pt x="69823" y="87138"/>
                  </a:lnTo>
                  <a:lnTo>
                    <a:pt x="71150" y="86769"/>
                  </a:lnTo>
                  <a:lnTo>
                    <a:pt x="72477" y="85661"/>
                  </a:lnTo>
                  <a:lnTo>
                    <a:pt x="74601" y="82707"/>
                  </a:lnTo>
                  <a:lnTo>
                    <a:pt x="76460" y="79753"/>
                  </a:lnTo>
                  <a:lnTo>
                    <a:pt x="76460" y="79753"/>
                  </a:lnTo>
                  <a:lnTo>
                    <a:pt x="77256" y="80861"/>
                  </a:lnTo>
                  <a:lnTo>
                    <a:pt x="77522" y="82338"/>
                  </a:lnTo>
                  <a:lnTo>
                    <a:pt x="77787" y="84184"/>
                  </a:lnTo>
                  <a:lnTo>
                    <a:pt x="77787" y="86030"/>
                  </a:lnTo>
                  <a:lnTo>
                    <a:pt x="77256" y="89353"/>
                  </a:lnTo>
                  <a:lnTo>
                    <a:pt x="76194" y="93046"/>
                  </a:lnTo>
                  <a:lnTo>
                    <a:pt x="76194" y="93046"/>
                  </a:lnTo>
                  <a:lnTo>
                    <a:pt x="75929" y="94153"/>
                  </a:lnTo>
                  <a:lnTo>
                    <a:pt x="76194" y="95630"/>
                  </a:lnTo>
                  <a:lnTo>
                    <a:pt x="76460" y="97107"/>
                  </a:lnTo>
                  <a:lnTo>
                    <a:pt x="77522" y="97107"/>
                  </a:lnTo>
                  <a:lnTo>
                    <a:pt x="77522" y="97107"/>
                  </a:lnTo>
                  <a:lnTo>
                    <a:pt x="79646" y="97107"/>
                  </a:lnTo>
                  <a:lnTo>
                    <a:pt x="81238" y="96369"/>
                  </a:lnTo>
                  <a:lnTo>
                    <a:pt x="84159" y="94892"/>
                  </a:lnTo>
                  <a:lnTo>
                    <a:pt x="87345" y="92676"/>
                  </a:lnTo>
                  <a:lnTo>
                    <a:pt x="90000" y="89353"/>
                  </a:lnTo>
                  <a:lnTo>
                    <a:pt x="90000" y="89353"/>
                  </a:lnTo>
                  <a:lnTo>
                    <a:pt x="90796" y="91200"/>
                  </a:lnTo>
                  <a:lnTo>
                    <a:pt x="91061" y="93784"/>
                  </a:lnTo>
                  <a:lnTo>
                    <a:pt x="92123" y="98953"/>
                  </a:lnTo>
                  <a:lnTo>
                    <a:pt x="92654" y="104123"/>
                  </a:lnTo>
                  <a:lnTo>
                    <a:pt x="93451" y="108553"/>
                  </a:lnTo>
                  <a:lnTo>
                    <a:pt x="93451" y="108553"/>
                  </a:lnTo>
                  <a:lnTo>
                    <a:pt x="93716" y="109292"/>
                  </a:lnTo>
                  <a:lnTo>
                    <a:pt x="94513" y="110030"/>
                  </a:lnTo>
                  <a:lnTo>
                    <a:pt x="94778" y="110030"/>
                  </a:lnTo>
                  <a:lnTo>
                    <a:pt x="95309" y="110030"/>
                  </a:lnTo>
                  <a:lnTo>
                    <a:pt x="95309" y="110030"/>
                  </a:lnTo>
                  <a:lnTo>
                    <a:pt x="99823" y="108184"/>
                  </a:lnTo>
                  <a:lnTo>
                    <a:pt x="103805" y="105969"/>
                  </a:lnTo>
                  <a:lnTo>
                    <a:pt x="103805" y="105969"/>
                  </a:lnTo>
                  <a:lnTo>
                    <a:pt x="105398" y="104861"/>
                  </a:lnTo>
                  <a:lnTo>
                    <a:pt x="106991" y="104861"/>
                  </a:lnTo>
                  <a:lnTo>
                    <a:pt x="107787" y="105969"/>
                  </a:lnTo>
                  <a:lnTo>
                    <a:pt x="108318" y="106707"/>
                  </a:lnTo>
                  <a:lnTo>
                    <a:pt x="108849" y="108553"/>
                  </a:lnTo>
                  <a:lnTo>
                    <a:pt x="108849" y="110400"/>
                  </a:lnTo>
                  <a:lnTo>
                    <a:pt x="109115" y="114461"/>
                  </a:lnTo>
                  <a:lnTo>
                    <a:pt x="109115" y="114461"/>
                  </a:lnTo>
                  <a:lnTo>
                    <a:pt x="109911" y="118153"/>
                  </a:lnTo>
                  <a:lnTo>
                    <a:pt x="109911" y="118153"/>
                  </a:lnTo>
                  <a:lnTo>
                    <a:pt x="110176" y="119630"/>
                  </a:lnTo>
                  <a:lnTo>
                    <a:pt x="111238" y="120000"/>
                  </a:lnTo>
                  <a:lnTo>
                    <a:pt x="112300" y="120000"/>
                  </a:lnTo>
                  <a:lnTo>
                    <a:pt x="113362" y="118892"/>
                  </a:lnTo>
                  <a:lnTo>
                    <a:pt x="113362" y="118892"/>
                  </a:lnTo>
                  <a:lnTo>
                    <a:pt x="114690" y="116307"/>
                  </a:lnTo>
                  <a:lnTo>
                    <a:pt x="116017" y="113353"/>
                  </a:lnTo>
                  <a:lnTo>
                    <a:pt x="117345" y="110030"/>
                  </a:lnTo>
                  <a:lnTo>
                    <a:pt x="117876" y="106338"/>
                  </a:lnTo>
                  <a:lnTo>
                    <a:pt x="119469" y="99323"/>
                  </a:lnTo>
                  <a:lnTo>
                    <a:pt x="120000" y="91200"/>
                  </a:lnTo>
                  <a:lnTo>
                    <a:pt x="120000" y="83446"/>
                  </a:lnTo>
                  <a:lnTo>
                    <a:pt x="119734" y="75692"/>
                  </a:lnTo>
                  <a:lnTo>
                    <a:pt x="118938" y="68307"/>
                  </a:lnTo>
                  <a:lnTo>
                    <a:pt x="117876" y="61661"/>
                  </a:lnTo>
                  <a:lnTo>
                    <a:pt x="117876" y="61661"/>
                  </a:lnTo>
                  <a:lnTo>
                    <a:pt x="117079" y="57600"/>
                  </a:lnTo>
                  <a:lnTo>
                    <a:pt x="116283" y="53907"/>
                  </a:lnTo>
                  <a:lnTo>
                    <a:pt x="114955" y="50215"/>
                  </a:lnTo>
                  <a:lnTo>
                    <a:pt x="113628" y="46892"/>
                  </a:lnTo>
                  <a:lnTo>
                    <a:pt x="110707" y="40246"/>
                  </a:lnTo>
                  <a:lnTo>
                    <a:pt x="106991" y="33969"/>
                  </a:lnTo>
                  <a:lnTo>
                    <a:pt x="102743" y="28800"/>
                  </a:lnTo>
                  <a:lnTo>
                    <a:pt x="98230" y="24369"/>
                  </a:lnTo>
                  <a:lnTo>
                    <a:pt x="92920" y="20676"/>
                  </a:lnTo>
                  <a:lnTo>
                    <a:pt x="87610" y="16615"/>
                  </a:lnTo>
                  <a:lnTo>
                    <a:pt x="87610" y="16615"/>
                  </a:lnTo>
                  <a:lnTo>
                    <a:pt x="81238" y="12923"/>
                  </a:lnTo>
                  <a:lnTo>
                    <a:pt x="74070" y="9230"/>
                  </a:lnTo>
                  <a:lnTo>
                    <a:pt x="66637" y="5538"/>
                  </a:lnTo>
                  <a:lnTo>
                    <a:pt x="59203" y="2584"/>
                  </a:lnTo>
                  <a:lnTo>
                    <a:pt x="52035" y="738"/>
                  </a:lnTo>
                  <a:lnTo>
                    <a:pt x="48318" y="0"/>
                  </a:lnTo>
                  <a:lnTo>
                    <a:pt x="44601" y="0"/>
                  </a:lnTo>
                  <a:lnTo>
                    <a:pt x="40884" y="0"/>
                  </a:lnTo>
                  <a:lnTo>
                    <a:pt x="37168" y="369"/>
                  </a:lnTo>
                  <a:lnTo>
                    <a:pt x="33451" y="738"/>
                  </a:lnTo>
                  <a:lnTo>
                    <a:pt x="29734" y="2215"/>
                  </a:lnTo>
                  <a:lnTo>
                    <a:pt x="29734" y="2215"/>
                  </a:lnTo>
                  <a:lnTo>
                    <a:pt x="27079" y="3692"/>
                  </a:lnTo>
                  <a:lnTo>
                    <a:pt x="24159" y="5538"/>
                  </a:lnTo>
                  <a:lnTo>
                    <a:pt x="21769" y="7015"/>
                  </a:lnTo>
                  <a:lnTo>
                    <a:pt x="19646" y="9230"/>
                  </a:lnTo>
                  <a:lnTo>
                    <a:pt x="15398" y="14030"/>
                  </a:lnTo>
                  <a:lnTo>
                    <a:pt x="11681" y="19200"/>
                  </a:lnTo>
                  <a:lnTo>
                    <a:pt x="8495" y="25107"/>
                  </a:lnTo>
                  <a:lnTo>
                    <a:pt x="5309" y="31384"/>
                  </a:lnTo>
                  <a:lnTo>
                    <a:pt x="2654" y="38400"/>
                  </a:lnTo>
                  <a:lnTo>
                    <a:pt x="0" y="45415"/>
                  </a:lnTo>
                  <a:lnTo>
                    <a:pt x="0" y="45415"/>
                  </a:lnTo>
                  <a:close/>
                  <a:moveTo>
                    <a:pt x="6371" y="39876"/>
                  </a:moveTo>
                  <a:lnTo>
                    <a:pt x="6371" y="39876"/>
                  </a:lnTo>
                  <a:lnTo>
                    <a:pt x="8761" y="33969"/>
                  </a:lnTo>
                  <a:lnTo>
                    <a:pt x="11150" y="28800"/>
                  </a:lnTo>
                  <a:lnTo>
                    <a:pt x="13805" y="23630"/>
                  </a:lnTo>
                  <a:lnTo>
                    <a:pt x="16725" y="19200"/>
                  </a:lnTo>
                  <a:lnTo>
                    <a:pt x="19911" y="14769"/>
                  </a:lnTo>
                  <a:lnTo>
                    <a:pt x="23628" y="11446"/>
                  </a:lnTo>
                  <a:lnTo>
                    <a:pt x="27610" y="8861"/>
                  </a:lnTo>
                  <a:lnTo>
                    <a:pt x="32123" y="7015"/>
                  </a:lnTo>
                  <a:lnTo>
                    <a:pt x="32123" y="7015"/>
                  </a:lnTo>
                  <a:lnTo>
                    <a:pt x="35309" y="5907"/>
                  </a:lnTo>
                  <a:lnTo>
                    <a:pt x="38761" y="5538"/>
                  </a:lnTo>
                  <a:lnTo>
                    <a:pt x="42212" y="5538"/>
                  </a:lnTo>
                  <a:lnTo>
                    <a:pt x="45398" y="5538"/>
                  </a:lnTo>
                  <a:lnTo>
                    <a:pt x="52300" y="6276"/>
                  </a:lnTo>
                  <a:lnTo>
                    <a:pt x="58938" y="8492"/>
                  </a:lnTo>
                  <a:lnTo>
                    <a:pt x="65309" y="10707"/>
                  </a:lnTo>
                  <a:lnTo>
                    <a:pt x="72212" y="14030"/>
                  </a:lnTo>
                  <a:lnTo>
                    <a:pt x="78584" y="17353"/>
                  </a:lnTo>
                  <a:lnTo>
                    <a:pt x="84690" y="21046"/>
                  </a:lnTo>
                  <a:lnTo>
                    <a:pt x="84690" y="21046"/>
                  </a:lnTo>
                  <a:lnTo>
                    <a:pt x="89734" y="24369"/>
                  </a:lnTo>
                  <a:lnTo>
                    <a:pt x="94778" y="28061"/>
                  </a:lnTo>
                  <a:lnTo>
                    <a:pt x="99557" y="32861"/>
                  </a:lnTo>
                  <a:lnTo>
                    <a:pt x="103805" y="37292"/>
                  </a:lnTo>
                  <a:lnTo>
                    <a:pt x="107522" y="43569"/>
                  </a:lnTo>
                  <a:lnTo>
                    <a:pt x="109115" y="46153"/>
                  </a:lnTo>
                  <a:lnTo>
                    <a:pt x="110707" y="49476"/>
                  </a:lnTo>
                  <a:lnTo>
                    <a:pt x="112035" y="53169"/>
                  </a:lnTo>
                  <a:lnTo>
                    <a:pt x="112831" y="56492"/>
                  </a:lnTo>
                  <a:lnTo>
                    <a:pt x="113893" y="60923"/>
                  </a:lnTo>
                  <a:lnTo>
                    <a:pt x="114690" y="64615"/>
                  </a:lnTo>
                  <a:lnTo>
                    <a:pt x="114690" y="64615"/>
                  </a:lnTo>
                  <a:lnTo>
                    <a:pt x="115752" y="75692"/>
                  </a:lnTo>
                  <a:lnTo>
                    <a:pt x="116017" y="81600"/>
                  </a:lnTo>
                  <a:lnTo>
                    <a:pt x="116017" y="87507"/>
                  </a:lnTo>
                  <a:lnTo>
                    <a:pt x="116017" y="93784"/>
                  </a:lnTo>
                  <a:lnTo>
                    <a:pt x="115221" y="99323"/>
                  </a:lnTo>
                  <a:lnTo>
                    <a:pt x="114159" y="104861"/>
                  </a:lnTo>
                  <a:lnTo>
                    <a:pt x="112831" y="110030"/>
                  </a:lnTo>
                  <a:lnTo>
                    <a:pt x="112831" y="110030"/>
                  </a:lnTo>
                  <a:lnTo>
                    <a:pt x="112300" y="106338"/>
                  </a:lnTo>
                  <a:lnTo>
                    <a:pt x="111504" y="103015"/>
                  </a:lnTo>
                  <a:lnTo>
                    <a:pt x="110973" y="101169"/>
                  </a:lnTo>
                  <a:lnTo>
                    <a:pt x="110176" y="100061"/>
                  </a:lnTo>
                  <a:lnTo>
                    <a:pt x="109115" y="99323"/>
                  </a:lnTo>
                  <a:lnTo>
                    <a:pt x="107787" y="98953"/>
                  </a:lnTo>
                  <a:lnTo>
                    <a:pt x="107787" y="98953"/>
                  </a:lnTo>
                  <a:lnTo>
                    <a:pt x="106194" y="99323"/>
                  </a:lnTo>
                  <a:lnTo>
                    <a:pt x="104867" y="99323"/>
                  </a:lnTo>
                  <a:lnTo>
                    <a:pt x="102212" y="100800"/>
                  </a:lnTo>
                  <a:lnTo>
                    <a:pt x="96371" y="104123"/>
                  </a:lnTo>
                  <a:lnTo>
                    <a:pt x="96371" y="104123"/>
                  </a:lnTo>
                  <a:lnTo>
                    <a:pt x="95840" y="98953"/>
                  </a:lnTo>
                  <a:lnTo>
                    <a:pt x="94778" y="93046"/>
                  </a:lnTo>
                  <a:lnTo>
                    <a:pt x="94513" y="90830"/>
                  </a:lnTo>
                  <a:lnTo>
                    <a:pt x="93716" y="87876"/>
                  </a:lnTo>
                  <a:lnTo>
                    <a:pt x="92654" y="85661"/>
                  </a:lnTo>
                  <a:lnTo>
                    <a:pt x="91592" y="83446"/>
                  </a:lnTo>
                  <a:lnTo>
                    <a:pt x="91592" y="83446"/>
                  </a:lnTo>
                  <a:lnTo>
                    <a:pt x="91061" y="82707"/>
                  </a:lnTo>
                  <a:lnTo>
                    <a:pt x="90265" y="82338"/>
                  </a:lnTo>
                  <a:lnTo>
                    <a:pt x="89734" y="82338"/>
                  </a:lnTo>
                  <a:lnTo>
                    <a:pt x="88938" y="83446"/>
                  </a:lnTo>
                  <a:lnTo>
                    <a:pt x="88938" y="83446"/>
                  </a:lnTo>
                  <a:lnTo>
                    <a:pt x="87079" y="85661"/>
                  </a:lnTo>
                  <a:lnTo>
                    <a:pt x="85221" y="87876"/>
                  </a:lnTo>
                  <a:lnTo>
                    <a:pt x="83362" y="90092"/>
                  </a:lnTo>
                  <a:lnTo>
                    <a:pt x="80973" y="91200"/>
                  </a:lnTo>
                  <a:lnTo>
                    <a:pt x="80973" y="91200"/>
                  </a:lnTo>
                  <a:lnTo>
                    <a:pt x="81238" y="88615"/>
                  </a:lnTo>
                  <a:lnTo>
                    <a:pt x="81504" y="86030"/>
                  </a:lnTo>
                  <a:lnTo>
                    <a:pt x="81504" y="83815"/>
                  </a:lnTo>
                  <a:lnTo>
                    <a:pt x="81238" y="81600"/>
                  </a:lnTo>
                  <a:lnTo>
                    <a:pt x="80442" y="79015"/>
                  </a:lnTo>
                  <a:lnTo>
                    <a:pt x="79911" y="77169"/>
                  </a:lnTo>
                  <a:lnTo>
                    <a:pt x="78584" y="74953"/>
                  </a:lnTo>
                  <a:lnTo>
                    <a:pt x="77256" y="73107"/>
                  </a:lnTo>
                  <a:lnTo>
                    <a:pt x="77256" y="73107"/>
                  </a:lnTo>
                  <a:lnTo>
                    <a:pt x="76460" y="72738"/>
                  </a:lnTo>
                  <a:lnTo>
                    <a:pt x="75929" y="72738"/>
                  </a:lnTo>
                  <a:lnTo>
                    <a:pt x="74867" y="73107"/>
                  </a:lnTo>
                  <a:lnTo>
                    <a:pt x="74601" y="73846"/>
                  </a:lnTo>
                  <a:lnTo>
                    <a:pt x="74601" y="73846"/>
                  </a:lnTo>
                  <a:lnTo>
                    <a:pt x="73539" y="76430"/>
                  </a:lnTo>
                  <a:lnTo>
                    <a:pt x="71681" y="79015"/>
                  </a:lnTo>
                  <a:lnTo>
                    <a:pt x="70884" y="80492"/>
                  </a:lnTo>
                  <a:lnTo>
                    <a:pt x="70088" y="81600"/>
                  </a:lnTo>
                  <a:lnTo>
                    <a:pt x="69026" y="81969"/>
                  </a:lnTo>
                  <a:lnTo>
                    <a:pt x="67964" y="81969"/>
                  </a:lnTo>
                  <a:lnTo>
                    <a:pt x="67964" y="81969"/>
                  </a:lnTo>
                  <a:lnTo>
                    <a:pt x="67168" y="80861"/>
                  </a:lnTo>
                  <a:lnTo>
                    <a:pt x="66106" y="79753"/>
                  </a:lnTo>
                  <a:lnTo>
                    <a:pt x="64513" y="76430"/>
                  </a:lnTo>
                  <a:lnTo>
                    <a:pt x="64513" y="76430"/>
                  </a:lnTo>
                  <a:lnTo>
                    <a:pt x="60000" y="66461"/>
                  </a:lnTo>
                  <a:lnTo>
                    <a:pt x="60000" y="66461"/>
                  </a:lnTo>
                  <a:lnTo>
                    <a:pt x="59203" y="66092"/>
                  </a:lnTo>
                  <a:lnTo>
                    <a:pt x="58407" y="65353"/>
                  </a:lnTo>
                  <a:lnTo>
                    <a:pt x="57610" y="66092"/>
                  </a:lnTo>
                  <a:lnTo>
                    <a:pt x="57079" y="66830"/>
                  </a:lnTo>
                  <a:lnTo>
                    <a:pt x="57079" y="66830"/>
                  </a:lnTo>
                  <a:lnTo>
                    <a:pt x="55221" y="69784"/>
                  </a:lnTo>
                  <a:lnTo>
                    <a:pt x="53628" y="71261"/>
                  </a:lnTo>
                  <a:lnTo>
                    <a:pt x="52831" y="71630"/>
                  </a:lnTo>
                  <a:lnTo>
                    <a:pt x="52300" y="71261"/>
                  </a:lnTo>
                  <a:lnTo>
                    <a:pt x="51238" y="70153"/>
                  </a:lnTo>
                  <a:lnTo>
                    <a:pt x="50176" y="68307"/>
                  </a:lnTo>
                  <a:lnTo>
                    <a:pt x="49646" y="66092"/>
                  </a:lnTo>
                  <a:lnTo>
                    <a:pt x="48318" y="60184"/>
                  </a:lnTo>
                  <a:lnTo>
                    <a:pt x="48318" y="60184"/>
                  </a:lnTo>
                  <a:lnTo>
                    <a:pt x="47787" y="59076"/>
                  </a:lnTo>
                  <a:lnTo>
                    <a:pt x="46725" y="58338"/>
                  </a:lnTo>
                  <a:lnTo>
                    <a:pt x="46194" y="58338"/>
                  </a:lnTo>
                  <a:lnTo>
                    <a:pt x="45132" y="59076"/>
                  </a:lnTo>
                  <a:lnTo>
                    <a:pt x="45132" y="59076"/>
                  </a:lnTo>
                  <a:lnTo>
                    <a:pt x="42212" y="61661"/>
                  </a:lnTo>
                  <a:lnTo>
                    <a:pt x="40088" y="63507"/>
                  </a:lnTo>
                  <a:lnTo>
                    <a:pt x="39557" y="64246"/>
                  </a:lnTo>
                  <a:lnTo>
                    <a:pt x="39026" y="64246"/>
                  </a:lnTo>
                  <a:lnTo>
                    <a:pt x="39026" y="64246"/>
                  </a:lnTo>
                  <a:lnTo>
                    <a:pt x="38495" y="61292"/>
                  </a:lnTo>
                  <a:lnTo>
                    <a:pt x="37964" y="59076"/>
                  </a:lnTo>
                  <a:lnTo>
                    <a:pt x="37964" y="59076"/>
                  </a:lnTo>
                  <a:lnTo>
                    <a:pt x="37433" y="55753"/>
                  </a:lnTo>
                  <a:lnTo>
                    <a:pt x="36371" y="53169"/>
                  </a:lnTo>
                  <a:lnTo>
                    <a:pt x="35309" y="50584"/>
                  </a:lnTo>
                  <a:lnTo>
                    <a:pt x="33982" y="48000"/>
                  </a:lnTo>
                  <a:lnTo>
                    <a:pt x="33982" y="48000"/>
                  </a:lnTo>
                  <a:lnTo>
                    <a:pt x="33451" y="47630"/>
                  </a:lnTo>
                  <a:lnTo>
                    <a:pt x="32389" y="47261"/>
                  </a:lnTo>
                  <a:lnTo>
                    <a:pt x="31592" y="47630"/>
                  </a:lnTo>
                  <a:lnTo>
                    <a:pt x="31061" y="48738"/>
                  </a:lnTo>
                  <a:lnTo>
                    <a:pt x="31061" y="48738"/>
                  </a:lnTo>
                  <a:lnTo>
                    <a:pt x="29203" y="50953"/>
                  </a:lnTo>
                  <a:lnTo>
                    <a:pt x="27876" y="52800"/>
                  </a:lnTo>
                  <a:lnTo>
                    <a:pt x="26017" y="54276"/>
                  </a:lnTo>
                  <a:lnTo>
                    <a:pt x="24159" y="55753"/>
                  </a:lnTo>
                  <a:lnTo>
                    <a:pt x="24159" y="55753"/>
                  </a:lnTo>
                  <a:lnTo>
                    <a:pt x="22831" y="51323"/>
                  </a:lnTo>
                  <a:lnTo>
                    <a:pt x="22300" y="49107"/>
                  </a:lnTo>
                  <a:lnTo>
                    <a:pt x="21504" y="46892"/>
                  </a:lnTo>
                  <a:lnTo>
                    <a:pt x="21504" y="46892"/>
                  </a:lnTo>
                  <a:lnTo>
                    <a:pt x="21238" y="45415"/>
                  </a:lnTo>
                  <a:lnTo>
                    <a:pt x="20176" y="44307"/>
                  </a:lnTo>
                  <a:lnTo>
                    <a:pt x="19115" y="44307"/>
                  </a:lnTo>
                  <a:lnTo>
                    <a:pt x="18318" y="45784"/>
                  </a:lnTo>
                  <a:lnTo>
                    <a:pt x="18318" y="45784"/>
                  </a:lnTo>
                  <a:lnTo>
                    <a:pt x="16725" y="47630"/>
                  </a:lnTo>
                  <a:lnTo>
                    <a:pt x="15132" y="49107"/>
                  </a:lnTo>
                  <a:lnTo>
                    <a:pt x="15132" y="49107"/>
                  </a:lnTo>
                  <a:lnTo>
                    <a:pt x="14601" y="46153"/>
                  </a:lnTo>
                  <a:lnTo>
                    <a:pt x="13805" y="43569"/>
                  </a:lnTo>
                  <a:lnTo>
                    <a:pt x="12212" y="38030"/>
                  </a:lnTo>
                  <a:lnTo>
                    <a:pt x="12212" y="38030"/>
                  </a:lnTo>
                  <a:lnTo>
                    <a:pt x="11415" y="36923"/>
                  </a:lnTo>
                  <a:lnTo>
                    <a:pt x="10884" y="36553"/>
                  </a:lnTo>
                  <a:lnTo>
                    <a:pt x="9823" y="36553"/>
                  </a:lnTo>
                  <a:lnTo>
                    <a:pt x="9026" y="36923"/>
                  </a:lnTo>
                  <a:lnTo>
                    <a:pt x="9026" y="36923"/>
                  </a:lnTo>
                  <a:lnTo>
                    <a:pt x="7699" y="38400"/>
                  </a:lnTo>
                  <a:lnTo>
                    <a:pt x="6371" y="39876"/>
                  </a:lnTo>
                  <a:lnTo>
                    <a:pt x="6371" y="3987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7" name="Google Shape;907;p28"/>
            <p:cNvSpPr/>
            <p:nvPr/>
          </p:nvSpPr>
          <p:spPr>
            <a:xfrm>
              <a:off x="7988300" y="1962150"/>
              <a:ext cx="417600" cy="273000"/>
            </a:xfrm>
            <a:custGeom>
              <a:rect b="b" l="l" r="r" t="t"/>
              <a:pathLst>
                <a:path extrusionOk="0" h="120000" w="120000">
                  <a:moveTo>
                    <a:pt x="119543" y="75348"/>
                  </a:moveTo>
                  <a:lnTo>
                    <a:pt x="119543" y="75348"/>
                  </a:lnTo>
                  <a:lnTo>
                    <a:pt x="117262" y="83720"/>
                  </a:lnTo>
                  <a:lnTo>
                    <a:pt x="114068" y="90697"/>
                  </a:lnTo>
                  <a:lnTo>
                    <a:pt x="110418" y="98372"/>
                  </a:lnTo>
                  <a:lnTo>
                    <a:pt x="106768" y="103255"/>
                  </a:lnTo>
                  <a:lnTo>
                    <a:pt x="102661" y="108139"/>
                  </a:lnTo>
                  <a:lnTo>
                    <a:pt x="98098" y="112325"/>
                  </a:lnTo>
                  <a:lnTo>
                    <a:pt x="92623" y="115116"/>
                  </a:lnTo>
                  <a:lnTo>
                    <a:pt x="88060" y="117906"/>
                  </a:lnTo>
                  <a:lnTo>
                    <a:pt x="83041" y="119302"/>
                  </a:lnTo>
                  <a:lnTo>
                    <a:pt x="77110" y="120000"/>
                  </a:lnTo>
                  <a:lnTo>
                    <a:pt x="72091" y="120000"/>
                  </a:lnTo>
                  <a:lnTo>
                    <a:pt x="66159" y="119302"/>
                  </a:lnTo>
                  <a:lnTo>
                    <a:pt x="61140" y="118604"/>
                  </a:lnTo>
                  <a:lnTo>
                    <a:pt x="55209" y="115813"/>
                  </a:lnTo>
                  <a:lnTo>
                    <a:pt x="49733" y="113720"/>
                  </a:lnTo>
                  <a:lnTo>
                    <a:pt x="44258" y="110232"/>
                  </a:lnTo>
                  <a:lnTo>
                    <a:pt x="38783" y="106744"/>
                  </a:lnTo>
                  <a:lnTo>
                    <a:pt x="33764" y="102558"/>
                  </a:lnTo>
                  <a:lnTo>
                    <a:pt x="29201" y="98372"/>
                  </a:lnTo>
                  <a:lnTo>
                    <a:pt x="24638" y="92790"/>
                  </a:lnTo>
                  <a:lnTo>
                    <a:pt x="19619" y="87209"/>
                  </a:lnTo>
                  <a:lnTo>
                    <a:pt x="15969" y="80930"/>
                  </a:lnTo>
                  <a:lnTo>
                    <a:pt x="12319" y="75348"/>
                  </a:lnTo>
                  <a:lnTo>
                    <a:pt x="8669" y="67674"/>
                  </a:lnTo>
                  <a:lnTo>
                    <a:pt x="5931" y="60697"/>
                  </a:lnTo>
                  <a:lnTo>
                    <a:pt x="3650" y="53023"/>
                  </a:lnTo>
                  <a:lnTo>
                    <a:pt x="1825" y="46046"/>
                  </a:lnTo>
                  <a:lnTo>
                    <a:pt x="456" y="36976"/>
                  </a:lnTo>
                  <a:lnTo>
                    <a:pt x="0" y="29302"/>
                  </a:lnTo>
                  <a:lnTo>
                    <a:pt x="0" y="20232"/>
                  </a:lnTo>
                  <a:lnTo>
                    <a:pt x="456" y="11162"/>
                  </a:lnTo>
                  <a:lnTo>
                    <a:pt x="2281" y="2093"/>
                  </a:lnTo>
                  <a:lnTo>
                    <a:pt x="2281" y="2093"/>
                  </a:lnTo>
                  <a:lnTo>
                    <a:pt x="3193" y="697"/>
                  </a:lnTo>
                  <a:lnTo>
                    <a:pt x="4106" y="0"/>
                  </a:lnTo>
                  <a:lnTo>
                    <a:pt x="5475" y="0"/>
                  </a:lnTo>
                  <a:lnTo>
                    <a:pt x="6387" y="0"/>
                  </a:lnTo>
                  <a:lnTo>
                    <a:pt x="7756" y="697"/>
                  </a:lnTo>
                  <a:lnTo>
                    <a:pt x="8212" y="1395"/>
                  </a:lnTo>
                  <a:lnTo>
                    <a:pt x="8669" y="3488"/>
                  </a:lnTo>
                  <a:lnTo>
                    <a:pt x="8669" y="6279"/>
                  </a:lnTo>
                  <a:lnTo>
                    <a:pt x="8669" y="6279"/>
                  </a:lnTo>
                  <a:lnTo>
                    <a:pt x="7756" y="13953"/>
                  </a:lnTo>
                  <a:lnTo>
                    <a:pt x="6387" y="20930"/>
                  </a:lnTo>
                  <a:lnTo>
                    <a:pt x="6844" y="29302"/>
                  </a:lnTo>
                  <a:lnTo>
                    <a:pt x="7756" y="36279"/>
                  </a:lnTo>
                  <a:lnTo>
                    <a:pt x="8212" y="43255"/>
                  </a:lnTo>
                  <a:lnTo>
                    <a:pt x="10038" y="50232"/>
                  </a:lnTo>
                  <a:lnTo>
                    <a:pt x="12319" y="56511"/>
                  </a:lnTo>
                  <a:lnTo>
                    <a:pt x="14600" y="63488"/>
                  </a:lnTo>
                  <a:lnTo>
                    <a:pt x="17338" y="69069"/>
                  </a:lnTo>
                  <a:lnTo>
                    <a:pt x="20988" y="75348"/>
                  </a:lnTo>
                  <a:lnTo>
                    <a:pt x="24638" y="80232"/>
                  </a:lnTo>
                  <a:lnTo>
                    <a:pt x="28288" y="85813"/>
                  </a:lnTo>
                  <a:lnTo>
                    <a:pt x="32395" y="90000"/>
                  </a:lnTo>
                  <a:lnTo>
                    <a:pt x="37414" y="94883"/>
                  </a:lnTo>
                  <a:lnTo>
                    <a:pt x="46539" y="101860"/>
                  </a:lnTo>
                  <a:lnTo>
                    <a:pt x="56121" y="106046"/>
                  </a:lnTo>
                  <a:lnTo>
                    <a:pt x="61140" y="108139"/>
                  </a:lnTo>
                  <a:lnTo>
                    <a:pt x="66159" y="109534"/>
                  </a:lnTo>
                  <a:lnTo>
                    <a:pt x="71178" y="110232"/>
                  </a:lnTo>
                  <a:lnTo>
                    <a:pt x="76197" y="110232"/>
                  </a:lnTo>
                  <a:lnTo>
                    <a:pt x="80760" y="109534"/>
                  </a:lnTo>
                  <a:lnTo>
                    <a:pt x="85323" y="108837"/>
                  </a:lnTo>
                  <a:lnTo>
                    <a:pt x="89885" y="106046"/>
                  </a:lnTo>
                  <a:lnTo>
                    <a:pt x="93992" y="103255"/>
                  </a:lnTo>
                  <a:lnTo>
                    <a:pt x="98098" y="100465"/>
                  </a:lnTo>
                  <a:lnTo>
                    <a:pt x="102205" y="96279"/>
                  </a:lnTo>
                  <a:lnTo>
                    <a:pt x="105399" y="92093"/>
                  </a:lnTo>
                  <a:lnTo>
                    <a:pt x="108593" y="85813"/>
                  </a:lnTo>
                  <a:lnTo>
                    <a:pt x="111330" y="79534"/>
                  </a:lnTo>
                  <a:lnTo>
                    <a:pt x="113155" y="72558"/>
                  </a:lnTo>
                  <a:lnTo>
                    <a:pt x="113155" y="72558"/>
                  </a:lnTo>
                  <a:lnTo>
                    <a:pt x="114068" y="70465"/>
                  </a:lnTo>
                  <a:lnTo>
                    <a:pt x="115437" y="69069"/>
                  </a:lnTo>
                  <a:lnTo>
                    <a:pt x="116806" y="69069"/>
                  </a:lnTo>
                  <a:lnTo>
                    <a:pt x="117718" y="69069"/>
                  </a:lnTo>
                  <a:lnTo>
                    <a:pt x="119087" y="69767"/>
                  </a:lnTo>
                  <a:lnTo>
                    <a:pt x="119543" y="71162"/>
                  </a:lnTo>
                  <a:lnTo>
                    <a:pt x="120000" y="73255"/>
                  </a:lnTo>
                  <a:lnTo>
                    <a:pt x="119543" y="75348"/>
                  </a:lnTo>
                  <a:lnTo>
                    <a:pt x="119543" y="753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8" name="Google Shape;908;p28"/>
            <p:cNvSpPr/>
            <p:nvPr/>
          </p:nvSpPr>
          <p:spPr>
            <a:xfrm>
              <a:off x="8331200" y="2000250"/>
              <a:ext cx="54000" cy="55500"/>
            </a:xfrm>
            <a:custGeom>
              <a:rect b="b" l="l" r="r" t="t"/>
              <a:pathLst>
                <a:path extrusionOk="0" h="120000" w="120000">
                  <a:moveTo>
                    <a:pt x="3529" y="37714"/>
                  </a:moveTo>
                  <a:lnTo>
                    <a:pt x="3529" y="37714"/>
                  </a:lnTo>
                  <a:lnTo>
                    <a:pt x="0" y="61714"/>
                  </a:lnTo>
                  <a:lnTo>
                    <a:pt x="3529" y="82285"/>
                  </a:lnTo>
                  <a:lnTo>
                    <a:pt x="17647" y="102857"/>
                  </a:lnTo>
                  <a:lnTo>
                    <a:pt x="35294" y="116571"/>
                  </a:lnTo>
                  <a:lnTo>
                    <a:pt x="35294" y="116571"/>
                  </a:lnTo>
                  <a:lnTo>
                    <a:pt x="60000" y="120000"/>
                  </a:lnTo>
                  <a:lnTo>
                    <a:pt x="81176" y="116571"/>
                  </a:lnTo>
                  <a:lnTo>
                    <a:pt x="102352" y="102857"/>
                  </a:lnTo>
                  <a:lnTo>
                    <a:pt x="116470" y="85714"/>
                  </a:lnTo>
                  <a:lnTo>
                    <a:pt x="116470" y="85714"/>
                  </a:lnTo>
                  <a:lnTo>
                    <a:pt x="120000" y="61714"/>
                  </a:lnTo>
                  <a:lnTo>
                    <a:pt x="116470" y="37714"/>
                  </a:lnTo>
                  <a:lnTo>
                    <a:pt x="109411" y="17142"/>
                  </a:lnTo>
                  <a:lnTo>
                    <a:pt x="84705" y="3428"/>
                  </a:lnTo>
                  <a:lnTo>
                    <a:pt x="84705" y="3428"/>
                  </a:lnTo>
                  <a:lnTo>
                    <a:pt x="63529" y="0"/>
                  </a:lnTo>
                  <a:lnTo>
                    <a:pt x="42352" y="3428"/>
                  </a:lnTo>
                  <a:lnTo>
                    <a:pt x="17647" y="17142"/>
                  </a:lnTo>
                  <a:lnTo>
                    <a:pt x="3529" y="37714"/>
                  </a:lnTo>
                  <a:lnTo>
                    <a:pt x="3529" y="377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9" name="Google Shape;909;p28"/>
            <p:cNvSpPr/>
            <p:nvPr/>
          </p:nvSpPr>
          <p:spPr>
            <a:xfrm>
              <a:off x="8085138" y="1897063"/>
              <a:ext cx="57300" cy="57300"/>
            </a:xfrm>
            <a:custGeom>
              <a:rect b="b" l="l" r="r" t="t"/>
              <a:pathLst>
                <a:path extrusionOk="0" h="120000" w="120000">
                  <a:moveTo>
                    <a:pt x="3333" y="36666"/>
                  </a:moveTo>
                  <a:lnTo>
                    <a:pt x="3333" y="36666"/>
                  </a:lnTo>
                  <a:lnTo>
                    <a:pt x="0" y="60000"/>
                  </a:lnTo>
                  <a:lnTo>
                    <a:pt x="3333" y="80000"/>
                  </a:lnTo>
                  <a:lnTo>
                    <a:pt x="16666" y="100000"/>
                  </a:lnTo>
                  <a:lnTo>
                    <a:pt x="33333" y="113333"/>
                  </a:lnTo>
                  <a:lnTo>
                    <a:pt x="33333" y="113333"/>
                  </a:lnTo>
                  <a:lnTo>
                    <a:pt x="60000" y="120000"/>
                  </a:lnTo>
                  <a:lnTo>
                    <a:pt x="80000" y="113333"/>
                  </a:lnTo>
                  <a:lnTo>
                    <a:pt x="103333" y="106666"/>
                  </a:lnTo>
                  <a:lnTo>
                    <a:pt x="113333" y="83333"/>
                  </a:lnTo>
                  <a:lnTo>
                    <a:pt x="113333" y="83333"/>
                  </a:lnTo>
                  <a:lnTo>
                    <a:pt x="120000" y="63333"/>
                  </a:lnTo>
                  <a:lnTo>
                    <a:pt x="113333" y="36666"/>
                  </a:lnTo>
                  <a:lnTo>
                    <a:pt x="103333" y="20000"/>
                  </a:lnTo>
                  <a:lnTo>
                    <a:pt x="86666" y="10000"/>
                  </a:lnTo>
                  <a:lnTo>
                    <a:pt x="86666" y="10000"/>
                  </a:lnTo>
                  <a:lnTo>
                    <a:pt x="60000" y="0"/>
                  </a:lnTo>
                  <a:lnTo>
                    <a:pt x="40000" y="3333"/>
                  </a:lnTo>
                  <a:lnTo>
                    <a:pt x="16666" y="16666"/>
                  </a:lnTo>
                  <a:lnTo>
                    <a:pt x="3333" y="36666"/>
                  </a:lnTo>
                  <a:lnTo>
                    <a:pt x="3333" y="366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0" name="Google Shape;910;p28"/>
            <p:cNvSpPr/>
            <p:nvPr/>
          </p:nvSpPr>
          <p:spPr>
            <a:xfrm>
              <a:off x="8421688" y="2078038"/>
              <a:ext cx="77700" cy="68400"/>
            </a:xfrm>
            <a:custGeom>
              <a:rect b="b" l="l" r="r" t="t"/>
              <a:pathLst>
                <a:path extrusionOk="0" h="120000" w="120000">
                  <a:moveTo>
                    <a:pt x="4897" y="33488"/>
                  </a:moveTo>
                  <a:lnTo>
                    <a:pt x="4897" y="33488"/>
                  </a:lnTo>
                  <a:lnTo>
                    <a:pt x="0" y="47441"/>
                  </a:lnTo>
                  <a:lnTo>
                    <a:pt x="0" y="58604"/>
                  </a:lnTo>
                  <a:lnTo>
                    <a:pt x="4897" y="66976"/>
                  </a:lnTo>
                  <a:lnTo>
                    <a:pt x="7346" y="78139"/>
                  </a:lnTo>
                  <a:lnTo>
                    <a:pt x="12244" y="89302"/>
                  </a:lnTo>
                  <a:lnTo>
                    <a:pt x="19591" y="100465"/>
                  </a:lnTo>
                  <a:lnTo>
                    <a:pt x="29387" y="106046"/>
                  </a:lnTo>
                  <a:lnTo>
                    <a:pt x="41632" y="114418"/>
                  </a:lnTo>
                  <a:lnTo>
                    <a:pt x="41632" y="114418"/>
                  </a:lnTo>
                  <a:lnTo>
                    <a:pt x="51428" y="120000"/>
                  </a:lnTo>
                  <a:lnTo>
                    <a:pt x="63673" y="120000"/>
                  </a:lnTo>
                  <a:lnTo>
                    <a:pt x="75918" y="120000"/>
                  </a:lnTo>
                  <a:lnTo>
                    <a:pt x="85714" y="117209"/>
                  </a:lnTo>
                  <a:lnTo>
                    <a:pt x="93061" y="114418"/>
                  </a:lnTo>
                  <a:lnTo>
                    <a:pt x="102857" y="106046"/>
                  </a:lnTo>
                  <a:lnTo>
                    <a:pt x="110204" y="100465"/>
                  </a:lnTo>
                  <a:lnTo>
                    <a:pt x="115102" y="89302"/>
                  </a:lnTo>
                  <a:lnTo>
                    <a:pt x="115102" y="89302"/>
                  </a:lnTo>
                  <a:lnTo>
                    <a:pt x="119999" y="78139"/>
                  </a:lnTo>
                  <a:lnTo>
                    <a:pt x="119999" y="66976"/>
                  </a:lnTo>
                  <a:lnTo>
                    <a:pt x="119999" y="53023"/>
                  </a:lnTo>
                  <a:lnTo>
                    <a:pt x="112653" y="44651"/>
                  </a:lnTo>
                  <a:lnTo>
                    <a:pt x="110204" y="33488"/>
                  </a:lnTo>
                  <a:lnTo>
                    <a:pt x="100408" y="22325"/>
                  </a:lnTo>
                  <a:lnTo>
                    <a:pt x="90612" y="13953"/>
                  </a:lnTo>
                  <a:lnTo>
                    <a:pt x="80816" y="8372"/>
                  </a:lnTo>
                  <a:lnTo>
                    <a:pt x="80816" y="8372"/>
                  </a:lnTo>
                  <a:lnTo>
                    <a:pt x="68571" y="5581"/>
                  </a:lnTo>
                  <a:lnTo>
                    <a:pt x="56326" y="0"/>
                  </a:lnTo>
                  <a:lnTo>
                    <a:pt x="46530" y="0"/>
                  </a:lnTo>
                  <a:lnTo>
                    <a:pt x="34285" y="5581"/>
                  </a:lnTo>
                  <a:lnTo>
                    <a:pt x="24489" y="8372"/>
                  </a:lnTo>
                  <a:lnTo>
                    <a:pt x="17142" y="13953"/>
                  </a:lnTo>
                  <a:lnTo>
                    <a:pt x="9795" y="22325"/>
                  </a:lnTo>
                  <a:lnTo>
                    <a:pt x="4897" y="33488"/>
                  </a:lnTo>
                  <a:lnTo>
                    <a:pt x="4897" y="33488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1" name="Google Shape;911;p28"/>
            <p:cNvSpPr/>
            <p:nvPr/>
          </p:nvSpPr>
          <p:spPr>
            <a:xfrm>
              <a:off x="7942263" y="1854200"/>
              <a:ext cx="76200" cy="69900"/>
            </a:xfrm>
            <a:custGeom>
              <a:rect b="b" l="l" r="r" t="t"/>
              <a:pathLst>
                <a:path extrusionOk="0" h="120000" w="120000">
                  <a:moveTo>
                    <a:pt x="2500" y="35454"/>
                  </a:moveTo>
                  <a:lnTo>
                    <a:pt x="2500" y="35454"/>
                  </a:lnTo>
                  <a:lnTo>
                    <a:pt x="0" y="46363"/>
                  </a:lnTo>
                  <a:lnTo>
                    <a:pt x="0" y="57272"/>
                  </a:lnTo>
                  <a:lnTo>
                    <a:pt x="0" y="65454"/>
                  </a:lnTo>
                  <a:lnTo>
                    <a:pt x="7500" y="81818"/>
                  </a:lnTo>
                  <a:lnTo>
                    <a:pt x="10000" y="90000"/>
                  </a:lnTo>
                  <a:lnTo>
                    <a:pt x="20000" y="98181"/>
                  </a:lnTo>
                  <a:lnTo>
                    <a:pt x="27500" y="109090"/>
                  </a:lnTo>
                  <a:lnTo>
                    <a:pt x="37500" y="114545"/>
                  </a:lnTo>
                  <a:lnTo>
                    <a:pt x="37500" y="114545"/>
                  </a:lnTo>
                  <a:lnTo>
                    <a:pt x="50000" y="120000"/>
                  </a:lnTo>
                  <a:lnTo>
                    <a:pt x="62500" y="120000"/>
                  </a:lnTo>
                  <a:lnTo>
                    <a:pt x="72500" y="120000"/>
                  </a:lnTo>
                  <a:lnTo>
                    <a:pt x="85000" y="120000"/>
                  </a:lnTo>
                  <a:lnTo>
                    <a:pt x="95000" y="111818"/>
                  </a:lnTo>
                  <a:lnTo>
                    <a:pt x="105000" y="109090"/>
                  </a:lnTo>
                  <a:lnTo>
                    <a:pt x="110000" y="98181"/>
                  </a:lnTo>
                  <a:lnTo>
                    <a:pt x="117500" y="87272"/>
                  </a:lnTo>
                  <a:lnTo>
                    <a:pt x="117500" y="87272"/>
                  </a:lnTo>
                  <a:lnTo>
                    <a:pt x="120000" y="76363"/>
                  </a:lnTo>
                  <a:lnTo>
                    <a:pt x="120000" y="65454"/>
                  </a:lnTo>
                  <a:lnTo>
                    <a:pt x="117500" y="51818"/>
                  </a:lnTo>
                  <a:lnTo>
                    <a:pt x="115000" y="43636"/>
                  </a:lnTo>
                  <a:lnTo>
                    <a:pt x="107500" y="32727"/>
                  </a:lnTo>
                  <a:lnTo>
                    <a:pt x="102500" y="24545"/>
                  </a:lnTo>
                  <a:lnTo>
                    <a:pt x="92500" y="13636"/>
                  </a:lnTo>
                  <a:lnTo>
                    <a:pt x="82500" y="8181"/>
                  </a:lnTo>
                  <a:lnTo>
                    <a:pt x="82500" y="8181"/>
                  </a:lnTo>
                  <a:lnTo>
                    <a:pt x="70000" y="5454"/>
                  </a:lnTo>
                  <a:lnTo>
                    <a:pt x="57500" y="0"/>
                  </a:lnTo>
                  <a:lnTo>
                    <a:pt x="45000" y="5454"/>
                  </a:lnTo>
                  <a:lnTo>
                    <a:pt x="35000" y="5454"/>
                  </a:lnTo>
                  <a:lnTo>
                    <a:pt x="25000" y="10909"/>
                  </a:lnTo>
                  <a:lnTo>
                    <a:pt x="15000" y="13636"/>
                  </a:lnTo>
                  <a:lnTo>
                    <a:pt x="10000" y="24545"/>
                  </a:lnTo>
                  <a:lnTo>
                    <a:pt x="2500" y="35454"/>
                  </a:lnTo>
                  <a:lnTo>
                    <a:pt x="2500" y="35454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2" name="Google Shape;912;p28"/>
            <p:cNvSpPr/>
            <p:nvPr/>
          </p:nvSpPr>
          <p:spPr>
            <a:xfrm>
              <a:off x="4719638" y="2806700"/>
              <a:ext cx="538200" cy="203100"/>
            </a:xfrm>
            <a:custGeom>
              <a:rect b="b" l="l" r="r" t="t"/>
              <a:pathLst>
                <a:path extrusionOk="0" h="120000" w="120000">
                  <a:moveTo>
                    <a:pt x="117876" y="105937"/>
                  </a:moveTo>
                  <a:lnTo>
                    <a:pt x="117876" y="105937"/>
                  </a:lnTo>
                  <a:lnTo>
                    <a:pt x="110442" y="105937"/>
                  </a:lnTo>
                  <a:lnTo>
                    <a:pt x="102654" y="102187"/>
                  </a:lnTo>
                  <a:lnTo>
                    <a:pt x="95575" y="98437"/>
                  </a:lnTo>
                  <a:lnTo>
                    <a:pt x="88141" y="93750"/>
                  </a:lnTo>
                  <a:lnTo>
                    <a:pt x="73274" y="83437"/>
                  </a:lnTo>
                  <a:lnTo>
                    <a:pt x="59115" y="71250"/>
                  </a:lnTo>
                  <a:lnTo>
                    <a:pt x="59115" y="71250"/>
                  </a:lnTo>
                  <a:lnTo>
                    <a:pt x="44247" y="59062"/>
                  </a:lnTo>
                  <a:lnTo>
                    <a:pt x="37168" y="52500"/>
                  </a:lnTo>
                  <a:lnTo>
                    <a:pt x="29734" y="44062"/>
                  </a:lnTo>
                  <a:lnTo>
                    <a:pt x="23008" y="35625"/>
                  </a:lnTo>
                  <a:lnTo>
                    <a:pt x="16283" y="24375"/>
                  </a:lnTo>
                  <a:lnTo>
                    <a:pt x="9911" y="14062"/>
                  </a:lnTo>
                  <a:lnTo>
                    <a:pt x="3893" y="937"/>
                  </a:lnTo>
                  <a:lnTo>
                    <a:pt x="3893" y="937"/>
                  </a:lnTo>
                  <a:lnTo>
                    <a:pt x="2831" y="0"/>
                  </a:lnTo>
                  <a:lnTo>
                    <a:pt x="1769" y="0"/>
                  </a:lnTo>
                  <a:lnTo>
                    <a:pt x="1061" y="937"/>
                  </a:lnTo>
                  <a:lnTo>
                    <a:pt x="707" y="1875"/>
                  </a:lnTo>
                  <a:lnTo>
                    <a:pt x="0" y="4687"/>
                  </a:lnTo>
                  <a:lnTo>
                    <a:pt x="0" y="6562"/>
                  </a:lnTo>
                  <a:lnTo>
                    <a:pt x="0" y="9375"/>
                  </a:lnTo>
                  <a:lnTo>
                    <a:pt x="1061" y="11250"/>
                  </a:lnTo>
                  <a:lnTo>
                    <a:pt x="1061" y="11250"/>
                  </a:lnTo>
                  <a:lnTo>
                    <a:pt x="6725" y="24375"/>
                  </a:lnTo>
                  <a:lnTo>
                    <a:pt x="13451" y="36562"/>
                  </a:lnTo>
                  <a:lnTo>
                    <a:pt x="20530" y="45937"/>
                  </a:lnTo>
                  <a:lnTo>
                    <a:pt x="27610" y="55312"/>
                  </a:lnTo>
                  <a:lnTo>
                    <a:pt x="34690" y="62812"/>
                  </a:lnTo>
                  <a:lnTo>
                    <a:pt x="42477" y="71250"/>
                  </a:lnTo>
                  <a:lnTo>
                    <a:pt x="57345" y="84375"/>
                  </a:lnTo>
                  <a:lnTo>
                    <a:pt x="57345" y="84375"/>
                  </a:lnTo>
                  <a:lnTo>
                    <a:pt x="71504" y="97500"/>
                  </a:lnTo>
                  <a:lnTo>
                    <a:pt x="86725" y="107812"/>
                  </a:lnTo>
                  <a:lnTo>
                    <a:pt x="94513" y="112500"/>
                  </a:lnTo>
                  <a:lnTo>
                    <a:pt x="102300" y="116250"/>
                  </a:lnTo>
                  <a:lnTo>
                    <a:pt x="109734" y="119062"/>
                  </a:lnTo>
                  <a:lnTo>
                    <a:pt x="117522" y="120000"/>
                  </a:lnTo>
                  <a:lnTo>
                    <a:pt x="117522" y="120000"/>
                  </a:lnTo>
                  <a:lnTo>
                    <a:pt x="118230" y="119062"/>
                  </a:lnTo>
                  <a:lnTo>
                    <a:pt x="119292" y="117187"/>
                  </a:lnTo>
                  <a:lnTo>
                    <a:pt x="119646" y="115312"/>
                  </a:lnTo>
                  <a:lnTo>
                    <a:pt x="120000" y="112500"/>
                  </a:lnTo>
                  <a:lnTo>
                    <a:pt x="120000" y="110625"/>
                  </a:lnTo>
                  <a:lnTo>
                    <a:pt x="119646" y="107812"/>
                  </a:lnTo>
                  <a:lnTo>
                    <a:pt x="118938" y="106875"/>
                  </a:lnTo>
                  <a:lnTo>
                    <a:pt x="117876" y="105937"/>
                  </a:lnTo>
                  <a:lnTo>
                    <a:pt x="117876" y="1059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3" name="Google Shape;913;p28"/>
            <p:cNvSpPr/>
            <p:nvPr/>
          </p:nvSpPr>
          <p:spPr>
            <a:xfrm>
              <a:off x="4614863" y="2838450"/>
              <a:ext cx="568200" cy="60300"/>
            </a:xfrm>
            <a:custGeom>
              <a:rect b="b" l="l" r="r" t="t"/>
              <a:pathLst>
                <a:path extrusionOk="0" h="120000" w="120000">
                  <a:moveTo>
                    <a:pt x="117318" y="120000"/>
                  </a:moveTo>
                  <a:lnTo>
                    <a:pt x="117318" y="120000"/>
                  </a:lnTo>
                  <a:lnTo>
                    <a:pt x="110279" y="101052"/>
                  </a:lnTo>
                  <a:lnTo>
                    <a:pt x="103575" y="85263"/>
                  </a:lnTo>
                  <a:lnTo>
                    <a:pt x="96201" y="72631"/>
                  </a:lnTo>
                  <a:lnTo>
                    <a:pt x="89162" y="63157"/>
                  </a:lnTo>
                  <a:lnTo>
                    <a:pt x="75083" y="56842"/>
                  </a:lnTo>
                  <a:lnTo>
                    <a:pt x="60670" y="47368"/>
                  </a:lnTo>
                  <a:lnTo>
                    <a:pt x="60670" y="47368"/>
                  </a:lnTo>
                  <a:lnTo>
                    <a:pt x="45921" y="44210"/>
                  </a:lnTo>
                  <a:lnTo>
                    <a:pt x="38882" y="44210"/>
                  </a:lnTo>
                  <a:lnTo>
                    <a:pt x="31173" y="44210"/>
                  </a:lnTo>
                  <a:lnTo>
                    <a:pt x="23798" y="53684"/>
                  </a:lnTo>
                  <a:lnTo>
                    <a:pt x="16759" y="63157"/>
                  </a:lnTo>
                  <a:lnTo>
                    <a:pt x="10055" y="78947"/>
                  </a:lnTo>
                  <a:lnTo>
                    <a:pt x="3016" y="101052"/>
                  </a:lnTo>
                  <a:lnTo>
                    <a:pt x="3016" y="101052"/>
                  </a:lnTo>
                  <a:lnTo>
                    <a:pt x="1675" y="104210"/>
                  </a:lnTo>
                  <a:lnTo>
                    <a:pt x="1005" y="101052"/>
                  </a:lnTo>
                  <a:lnTo>
                    <a:pt x="670" y="97894"/>
                  </a:lnTo>
                  <a:lnTo>
                    <a:pt x="0" y="88421"/>
                  </a:lnTo>
                  <a:lnTo>
                    <a:pt x="0" y="78947"/>
                  </a:lnTo>
                  <a:lnTo>
                    <a:pt x="0" y="72631"/>
                  </a:lnTo>
                  <a:lnTo>
                    <a:pt x="670" y="63157"/>
                  </a:lnTo>
                  <a:lnTo>
                    <a:pt x="1340" y="56842"/>
                  </a:lnTo>
                  <a:lnTo>
                    <a:pt x="1340" y="56842"/>
                  </a:lnTo>
                  <a:lnTo>
                    <a:pt x="8715" y="34736"/>
                  </a:lnTo>
                  <a:lnTo>
                    <a:pt x="15754" y="18947"/>
                  </a:lnTo>
                  <a:lnTo>
                    <a:pt x="23128" y="9473"/>
                  </a:lnTo>
                  <a:lnTo>
                    <a:pt x="30837" y="3157"/>
                  </a:lnTo>
                  <a:lnTo>
                    <a:pt x="37877" y="0"/>
                  </a:lnTo>
                  <a:lnTo>
                    <a:pt x="45586" y="0"/>
                  </a:lnTo>
                  <a:lnTo>
                    <a:pt x="60670" y="3157"/>
                  </a:lnTo>
                  <a:lnTo>
                    <a:pt x="60670" y="3157"/>
                  </a:lnTo>
                  <a:lnTo>
                    <a:pt x="75083" y="9473"/>
                  </a:lnTo>
                  <a:lnTo>
                    <a:pt x="89832" y="15789"/>
                  </a:lnTo>
                  <a:lnTo>
                    <a:pt x="97206" y="28421"/>
                  </a:lnTo>
                  <a:lnTo>
                    <a:pt x="104245" y="41052"/>
                  </a:lnTo>
                  <a:lnTo>
                    <a:pt x="111620" y="56842"/>
                  </a:lnTo>
                  <a:lnTo>
                    <a:pt x="118324" y="75789"/>
                  </a:lnTo>
                  <a:lnTo>
                    <a:pt x="118324" y="75789"/>
                  </a:lnTo>
                  <a:lnTo>
                    <a:pt x="119329" y="78947"/>
                  </a:lnTo>
                  <a:lnTo>
                    <a:pt x="119664" y="88421"/>
                  </a:lnTo>
                  <a:lnTo>
                    <a:pt x="120000" y="97894"/>
                  </a:lnTo>
                  <a:lnTo>
                    <a:pt x="120000" y="104210"/>
                  </a:lnTo>
                  <a:lnTo>
                    <a:pt x="119664" y="113684"/>
                  </a:lnTo>
                  <a:lnTo>
                    <a:pt x="118994" y="120000"/>
                  </a:lnTo>
                  <a:lnTo>
                    <a:pt x="117988" y="120000"/>
                  </a:lnTo>
                  <a:lnTo>
                    <a:pt x="117318" y="120000"/>
                  </a:lnTo>
                  <a:lnTo>
                    <a:pt x="117318" y="120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4" name="Google Shape;914;p28"/>
            <p:cNvSpPr/>
            <p:nvPr/>
          </p:nvSpPr>
          <p:spPr>
            <a:xfrm>
              <a:off x="5662613" y="1309688"/>
              <a:ext cx="198300" cy="619200"/>
            </a:xfrm>
            <a:custGeom>
              <a:rect b="b" l="l" r="r" t="t"/>
              <a:pathLst>
                <a:path extrusionOk="0" h="120000" w="120000">
                  <a:moveTo>
                    <a:pt x="52800" y="2769"/>
                  </a:moveTo>
                  <a:lnTo>
                    <a:pt x="52800" y="2769"/>
                  </a:lnTo>
                  <a:lnTo>
                    <a:pt x="54720" y="5230"/>
                  </a:lnTo>
                  <a:lnTo>
                    <a:pt x="52800" y="7076"/>
                  </a:lnTo>
                  <a:lnTo>
                    <a:pt x="50880" y="9230"/>
                  </a:lnTo>
                  <a:lnTo>
                    <a:pt x="47040" y="11076"/>
                  </a:lnTo>
                  <a:lnTo>
                    <a:pt x="47040" y="11076"/>
                  </a:lnTo>
                  <a:lnTo>
                    <a:pt x="41280" y="9230"/>
                  </a:lnTo>
                  <a:lnTo>
                    <a:pt x="36480" y="7076"/>
                  </a:lnTo>
                  <a:lnTo>
                    <a:pt x="28800" y="5230"/>
                  </a:lnTo>
                  <a:lnTo>
                    <a:pt x="24000" y="3384"/>
                  </a:lnTo>
                  <a:lnTo>
                    <a:pt x="24000" y="3384"/>
                  </a:lnTo>
                  <a:lnTo>
                    <a:pt x="21120" y="2461"/>
                  </a:lnTo>
                  <a:lnTo>
                    <a:pt x="19200" y="2461"/>
                  </a:lnTo>
                  <a:lnTo>
                    <a:pt x="16320" y="2461"/>
                  </a:lnTo>
                  <a:lnTo>
                    <a:pt x="14400" y="2769"/>
                  </a:lnTo>
                  <a:lnTo>
                    <a:pt x="12480" y="3692"/>
                  </a:lnTo>
                  <a:lnTo>
                    <a:pt x="11520" y="4307"/>
                  </a:lnTo>
                  <a:lnTo>
                    <a:pt x="11520" y="5230"/>
                  </a:lnTo>
                  <a:lnTo>
                    <a:pt x="12480" y="6461"/>
                  </a:lnTo>
                  <a:lnTo>
                    <a:pt x="12480" y="6461"/>
                  </a:lnTo>
                  <a:lnTo>
                    <a:pt x="20160" y="8307"/>
                  </a:lnTo>
                  <a:lnTo>
                    <a:pt x="25920" y="10769"/>
                  </a:lnTo>
                  <a:lnTo>
                    <a:pt x="25920" y="10769"/>
                  </a:lnTo>
                  <a:lnTo>
                    <a:pt x="27840" y="10769"/>
                  </a:lnTo>
                  <a:lnTo>
                    <a:pt x="27840" y="10769"/>
                  </a:lnTo>
                  <a:lnTo>
                    <a:pt x="19200" y="9230"/>
                  </a:lnTo>
                  <a:lnTo>
                    <a:pt x="10560" y="6769"/>
                  </a:lnTo>
                  <a:lnTo>
                    <a:pt x="10560" y="6769"/>
                  </a:lnTo>
                  <a:lnTo>
                    <a:pt x="7680" y="6461"/>
                  </a:lnTo>
                  <a:lnTo>
                    <a:pt x="4800" y="6769"/>
                  </a:lnTo>
                  <a:lnTo>
                    <a:pt x="2880" y="7076"/>
                  </a:lnTo>
                  <a:lnTo>
                    <a:pt x="960" y="7692"/>
                  </a:lnTo>
                  <a:lnTo>
                    <a:pt x="960" y="8307"/>
                  </a:lnTo>
                  <a:lnTo>
                    <a:pt x="0" y="9230"/>
                  </a:lnTo>
                  <a:lnTo>
                    <a:pt x="960" y="9846"/>
                  </a:lnTo>
                  <a:lnTo>
                    <a:pt x="2880" y="10769"/>
                  </a:lnTo>
                  <a:lnTo>
                    <a:pt x="2880" y="10769"/>
                  </a:lnTo>
                  <a:lnTo>
                    <a:pt x="11520" y="12615"/>
                  </a:lnTo>
                  <a:lnTo>
                    <a:pt x="21120" y="14461"/>
                  </a:lnTo>
                  <a:lnTo>
                    <a:pt x="31680" y="16000"/>
                  </a:lnTo>
                  <a:lnTo>
                    <a:pt x="42240" y="16923"/>
                  </a:lnTo>
                  <a:lnTo>
                    <a:pt x="42240" y="16923"/>
                  </a:lnTo>
                  <a:lnTo>
                    <a:pt x="51840" y="22461"/>
                  </a:lnTo>
                  <a:lnTo>
                    <a:pt x="59520" y="28000"/>
                  </a:lnTo>
                  <a:lnTo>
                    <a:pt x="66240" y="33846"/>
                  </a:lnTo>
                  <a:lnTo>
                    <a:pt x="71040" y="39692"/>
                  </a:lnTo>
                  <a:lnTo>
                    <a:pt x="81600" y="51384"/>
                  </a:lnTo>
                  <a:lnTo>
                    <a:pt x="88320" y="63384"/>
                  </a:lnTo>
                  <a:lnTo>
                    <a:pt x="88320" y="63384"/>
                  </a:lnTo>
                  <a:lnTo>
                    <a:pt x="96000" y="76615"/>
                  </a:lnTo>
                  <a:lnTo>
                    <a:pt x="102720" y="90461"/>
                  </a:lnTo>
                  <a:lnTo>
                    <a:pt x="105600" y="97538"/>
                  </a:lnTo>
                  <a:lnTo>
                    <a:pt x="105600" y="104615"/>
                  </a:lnTo>
                  <a:lnTo>
                    <a:pt x="105600" y="111076"/>
                  </a:lnTo>
                  <a:lnTo>
                    <a:pt x="104640" y="117846"/>
                  </a:lnTo>
                  <a:lnTo>
                    <a:pt x="104640" y="117846"/>
                  </a:lnTo>
                  <a:lnTo>
                    <a:pt x="104640" y="119076"/>
                  </a:lnTo>
                  <a:lnTo>
                    <a:pt x="105600" y="119692"/>
                  </a:lnTo>
                  <a:lnTo>
                    <a:pt x="108480" y="120000"/>
                  </a:lnTo>
                  <a:lnTo>
                    <a:pt x="110400" y="120000"/>
                  </a:lnTo>
                  <a:lnTo>
                    <a:pt x="113280" y="120000"/>
                  </a:lnTo>
                  <a:lnTo>
                    <a:pt x="115200" y="119692"/>
                  </a:lnTo>
                  <a:lnTo>
                    <a:pt x="116160" y="119076"/>
                  </a:lnTo>
                  <a:lnTo>
                    <a:pt x="118080" y="118153"/>
                  </a:lnTo>
                  <a:lnTo>
                    <a:pt x="118080" y="118153"/>
                  </a:lnTo>
                  <a:lnTo>
                    <a:pt x="119040" y="111384"/>
                  </a:lnTo>
                  <a:lnTo>
                    <a:pt x="120000" y="104615"/>
                  </a:lnTo>
                  <a:lnTo>
                    <a:pt x="119040" y="97846"/>
                  </a:lnTo>
                  <a:lnTo>
                    <a:pt x="116160" y="91076"/>
                  </a:lnTo>
                  <a:lnTo>
                    <a:pt x="110400" y="77846"/>
                  </a:lnTo>
                  <a:lnTo>
                    <a:pt x="102720" y="64615"/>
                  </a:lnTo>
                  <a:lnTo>
                    <a:pt x="102720" y="64615"/>
                  </a:lnTo>
                  <a:lnTo>
                    <a:pt x="96000" y="51692"/>
                  </a:lnTo>
                  <a:lnTo>
                    <a:pt x="92160" y="45538"/>
                  </a:lnTo>
                  <a:lnTo>
                    <a:pt x="86400" y="39076"/>
                  </a:lnTo>
                  <a:lnTo>
                    <a:pt x="79680" y="32923"/>
                  </a:lnTo>
                  <a:lnTo>
                    <a:pt x="72960" y="26769"/>
                  </a:lnTo>
                  <a:lnTo>
                    <a:pt x="64320" y="20923"/>
                  </a:lnTo>
                  <a:lnTo>
                    <a:pt x="54720" y="15076"/>
                  </a:lnTo>
                  <a:lnTo>
                    <a:pt x="54720" y="15076"/>
                  </a:lnTo>
                  <a:lnTo>
                    <a:pt x="61440" y="12307"/>
                  </a:lnTo>
                  <a:lnTo>
                    <a:pt x="65280" y="8615"/>
                  </a:lnTo>
                  <a:lnTo>
                    <a:pt x="68160" y="5230"/>
                  </a:lnTo>
                  <a:lnTo>
                    <a:pt x="68160" y="3692"/>
                  </a:lnTo>
                  <a:lnTo>
                    <a:pt x="66240" y="1846"/>
                  </a:lnTo>
                  <a:lnTo>
                    <a:pt x="66240" y="1846"/>
                  </a:lnTo>
                  <a:lnTo>
                    <a:pt x="65280" y="923"/>
                  </a:lnTo>
                  <a:lnTo>
                    <a:pt x="63360" y="615"/>
                  </a:lnTo>
                  <a:lnTo>
                    <a:pt x="60480" y="0"/>
                  </a:lnTo>
                  <a:lnTo>
                    <a:pt x="57600" y="0"/>
                  </a:lnTo>
                  <a:lnTo>
                    <a:pt x="55680" y="615"/>
                  </a:lnTo>
                  <a:lnTo>
                    <a:pt x="54720" y="1230"/>
                  </a:lnTo>
                  <a:lnTo>
                    <a:pt x="52800" y="2153"/>
                  </a:lnTo>
                  <a:lnTo>
                    <a:pt x="52800" y="2769"/>
                  </a:lnTo>
                  <a:lnTo>
                    <a:pt x="52800" y="276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5" name="Google Shape;915;p28"/>
            <p:cNvSpPr/>
            <p:nvPr/>
          </p:nvSpPr>
          <p:spPr>
            <a:xfrm>
              <a:off x="5162550" y="1312863"/>
              <a:ext cx="152400" cy="622200"/>
            </a:xfrm>
            <a:custGeom>
              <a:rect b="b" l="l" r="r" t="t"/>
              <a:pathLst>
                <a:path extrusionOk="0" h="120000" w="120000">
                  <a:moveTo>
                    <a:pt x="25000" y="117857"/>
                  </a:moveTo>
                  <a:lnTo>
                    <a:pt x="25000" y="117857"/>
                  </a:lnTo>
                  <a:lnTo>
                    <a:pt x="20000" y="111122"/>
                  </a:lnTo>
                  <a:lnTo>
                    <a:pt x="18750" y="104387"/>
                  </a:lnTo>
                  <a:lnTo>
                    <a:pt x="16250" y="98265"/>
                  </a:lnTo>
                  <a:lnTo>
                    <a:pt x="18750" y="91530"/>
                  </a:lnTo>
                  <a:lnTo>
                    <a:pt x="21250" y="78367"/>
                  </a:lnTo>
                  <a:lnTo>
                    <a:pt x="26250" y="65510"/>
                  </a:lnTo>
                  <a:lnTo>
                    <a:pt x="26250" y="65510"/>
                  </a:lnTo>
                  <a:lnTo>
                    <a:pt x="31250" y="52653"/>
                  </a:lnTo>
                  <a:lnTo>
                    <a:pt x="33750" y="46530"/>
                  </a:lnTo>
                  <a:lnTo>
                    <a:pt x="38750" y="40408"/>
                  </a:lnTo>
                  <a:lnTo>
                    <a:pt x="45000" y="33979"/>
                  </a:lnTo>
                  <a:lnTo>
                    <a:pt x="51250" y="27857"/>
                  </a:lnTo>
                  <a:lnTo>
                    <a:pt x="61250" y="22040"/>
                  </a:lnTo>
                  <a:lnTo>
                    <a:pt x="72500" y="16224"/>
                  </a:lnTo>
                  <a:lnTo>
                    <a:pt x="72500" y="16224"/>
                  </a:lnTo>
                  <a:lnTo>
                    <a:pt x="83750" y="14999"/>
                  </a:lnTo>
                  <a:lnTo>
                    <a:pt x="95000" y="13469"/>
                  </a:lnTo>
                  <a:lnTo>
                    <a:pt x="115000" y="9183"/>
                  </a:lnTo>
                  <a:lnTo>
                    <a:pt x="115000" y="9183"/>
                  </a:lnTo>
                  <a:lnTo>
                    <a:pt x="118750" y="8571"/>
                  </a:lnTo>
                  <a:lnTo>
                    <a:pt x="120000" y="7653"/>
                  </a:lnTo>
                  <a:lnTo>
                    <a:pt x="118750" y="7040"/>
                  </a:lnTo>
                  <a:lnTo>
                    <a:pt x="116250" y="6122"/>
                  </a:lnTo>
                  <a:lnTo>
                    <a:pt x="115000" y="5816"/>
                  </a:lnTo>
                  <a:lnTo>
                    <a:pt x="112500" y="5204"/>
                  </a:lnTo>
                  <a:lnTo>
                    <a:pt x="108750" y="5204"/>
                  </a:lnTo>
                  <a:lnTo>
                    <a:pt x="103750" y="5816"/>
                  </a:lnTo>
                  <a:lnTo>
                    <a:pt x="103750" y="5816"/>
                  </a:lnTo>
                  <a:lnTo>
                    <a:pt x="91250" y="8571"/>
                  </a:lnTo>
                  <a:lnTo>
                    <a:pt x="83750" y="10102"/>
                  </a:lnTo>
                  <a:lnTo>
                    <a:pt x="77500" y="11326"/>
                  </a:lnTo>
                  <a:lnTo>
                    <a:pt x="77500" y="11326"/>
                  </a:lnTo>
                  <a:lnTo>
                    <a:pt x="82500" y="8877"/>
                  </a:lnTo>
                  <a:lnTo>
                    <a:pt x="90000" y="7040"/>
                  </a:lnTo>
                  <a:lnTo>
                    <a:pt x="97500" y="5204"/>
                  </a:lnTo>
                  <a:lnTo>
                    <a:pt x="103750" y="3367"/>
                  </a:lnTo>
                  <a:lnTo>
                    <a:pt x="103750" y="3367"/>
                  </a:lnTo>
                  <a:lnTo>
                    <a:pt x="106250" y="2755"/>
                  </a:lnTo>
                  <a:lnTo>
                    <a:pt x="106250" y="1530"/>
                  </a:lnTo>
                  <a:lnTo>
                    <a:pt x="106250" y="1224"/>
                  </a:lnTo>
                  <a:lnTo>
                    <a:pt x="102500" y="306"/>
                  </a:lnTo>
                  <a:lnTo>
                    <a:pt x="100000" y="0"/>
                  </a:lnTo>
                  <a:lnTo>
                    <a:pt x="96250" y="0"/>
                  </a:lnTo>
                  <a:lnTo>
                    <a:pt x="92500" y="0"/>
                  </a:lnTo>
                  <a:lnTo>
                    <a:pt x="90000" y="612"/>
                  </a:lnTo>
                  <a:lnTo>
                    <a:pt x="90000" y="612"/>
                  </a:lnTo>
                  <a:lnTo>
                    <a:pt x="83750" y="3061"/>
                  </a:lnTo>
                  <a:lnTo>
                    <a:pt x="75000" y="4897"/>
                  </a:lnTo>
                  <a:lnTo>
                    <a:pt x="67500" y="7040"/>
                  </a:lnTo>
                  <a:lnTo>
                    <a:pt x="61250" y="9183"/>
                  </a:lnTo>
                  <a:lnTo>
                    <a:pt x="61250" y="9183"/>
                  </a:lnTo>
                  <a:lnTo>
                    <a:pt x="56250" y="7653"/>
                  </a:lnTo>
                  <a:lnTo>
                    <a:pt x="55000" y="5816"/>
                  </a:lnTo>
                  <a:lnTo>
                    <a:pt x="53750" y="4285"/>
                  </a:lnTo>
                  <a:lnTo>
                    <a:pt x="53750" y="2142"/>
                  </a:lnTo>
                  <a:lnTo>
                    <a:pt x="53750" y="2142"/>
                  </a:lnTo>
                  <a:lnTo>
                    <a:pt x="53750" y="1530"/>
                  </a:lnTo>
                  <a:lnTo>
                    <a:pt x="51250" y="612"/>
                  </a:lnTo>
                  <a:lnTo>
                    <a:pt x="50000" y="306"/>
                  </a:lnTo>
                  <a:lnTo>
                    <a:pt x="47500" y="0"/>
                  </a:lnTo>
                  <a:lnTo>
                    <a:pt x="42500" y="0"/>
                  </a:lnTo>
                  <a:lnTo>
                    <a:pt x="38750" y="306"/>
                  </a:lnTo>
                  <a:lnTo>
                    <a:pt x="37500" y="612"/>
                  </a:lnTo>
                  <a:lnTo>
                    <a:pt x="36250" y="1836"/>
                  </a:lnTo>
                  <a:lnTo>
                    <a:pt x="36250" y="1836"/>
                  </a:lnTo>
                  <a:lnTo>
                    <a:pt x="33750" y="3367"/>
                  </a:lnTo>
                  <a:lnTo>
                    <a:pt x="36250" y="5204"/>
                  </a:lnTo>
                  <a:lnTo>
                    <a:pt x="38750" y="8571"/>
                  </a:lnTo>
                  <a:lnTo>
                    <a:pt x="45000" y="11938"/>
                  </a:lnTo>
                  <a:lnTo>
                    <a:pt x="55000" y="14387"/>
                  </a:lnTo>
                  <a:lnTo>
                    <a:pt x="55000" y="14387"/>
                  </a:lnTo>
                  <a:lnTo>
                    <a:pt x="45000" y="20204"/>
                  </a:lnTo>
                  <a:lnTo>
                    <a:pt x="36250" y="26020"/>
                  </a:lnTo>
                  <a:lnTo>
                    <a:pt x="30000" y="31836"/>
                  </a:lnTo>
                  <a:lnTo>
                    <a:pt x="23750" y="37959"/>
                  </a:lnTo>
                  <a:lnTo>
                    <a:pt x="18750" y="44081"/>
                  </a:lnTo>
                  <a:lnTo>
                    <a:pt x="15000" y="50204"/>
                  </a:lnTo>
                  <a:lnTo>
                    <a:pt x="8750" y="62448"/>
                  </a:lnTo>
                  <a:lnTo>
                    <a:pt x="8750" y="62448"/>
                  </a:lnTo>
                  <a:lnTo>
                    <a:pt x="3750" y="76530"/>
                  </a:lnTo>
                  <a:lnTo>
                    <a:pt x="0" y="90612"/>
                  </a:lnTo>
                  <a:lnTo>
                    <a:pt x="0" y="97346"/>
                  </a:lnTo>
                  <a:lnTo>
                    <a:pt x="0" y="104387"/>
                  </a:lnTo>
                  <a:lnTo>
                    <a:pt x="2500" y="111428"/>
                  </a:lnTo>
                  <a:lnTo>
                    <a:pt x="7500" y="118163"/>
                  </a:lnTo>
                  <a:lnTo>
                    <a:pt x="7500" y="118163"/>
                  </a:lnTo>
                  <a:lnTo>
                    <a:pt x="8750" y="119387"/>
                  </a:lnTo>
                  <a:lnTo>
                    <a:pt x="10000" y="119693"/>
                  </a:lnTo>
                  <a:lnTo>
                    <a:pt x="15000" y="119999"/>
                  </a:lnTo>
                  <a:lnTo>
                    <a:pt x="18750" y="119999"/>
                  </a:lnTo>
                  <a:lnTo>
                    <a:pt x="21250" y="119693"/>
                  </a:lnTo>
                  <a:lnTo>
                    <a:pt x="23750" y="119387"/>
                  </a:lnTo>
                  <a:lnTo>
                    <a:pt x="25000" y="118469"/>
                  </a:lnTo>
                  <a:lnTo>
                    <a:pt x="25000" y="117857"/>
                  </a:lnTo>
                  <a:lnTo>
                    <a:pt x="25000" y="1178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6" name="Google Shape;916;p28"/>
            <p:cNvSpPr/>
            <p:nvPr/>
          </p:nvSpPr>
          <p:spPr>
            <a:xfrm>
              <a:off x="4902200" y="2309813"/>
              <a:ext cx="709500" cy="776400"/>
            </a:xfrm>
            <a:custGeom>
              <a:rect b="b" l="l" r="r" t="t"/>
              <a:pathLst>
                <a:path extrusionOk="0" h="120000" w="120000">
                  <a:moveTo>
                    <a:pt x="22013" y="41472"/>
                  </a:moveTo>
                  <a:lnTo>
                    <a:pt x="22013" y="41472"/>
                  </a:lnTo>
                  <a:lnTo>
                    <a:pt x="16375" y="48588"/>
                  </a:lnTo>
                  <a:lnTo>
                    <a:pt x="8322" y="58404"/>
                  </a:lnTo>
                  <a:lnTo>
                    <a:pt x="4563" y="63067"/>
                  </a:lnTo>
                  <a:lnTo>
                    <a:pt x="1879" y="67484"/>
                  </a:lnTo>
                  <a:lnTo>
                    <a:pt x="805" y="69693"/>
                  </a:lnTo>
                  <a:lnTo>
                    <a:pt x="268" y="71165"/>
                  </a:lnTo>
                  <a:lnTo>
                    <a:pt x="0" y="72638"/>
                  </a:lnTo>
                  <a:lnTo>
                    <a:pt x="268" y="73865"/>
                  </a:lnTo>
                  <a:lnTo>
                    <a:pt x="268" y="73865"/>
                  </a:lnTo>
                  <a:lnTo>
                    <a:pt x="805" y="75092"/>
                  </a:lnTo>
                  <a:lnTo>
                    <a:pt x="1879" y="76319"/>
                  </a:lnTo>
                  <a:lnTo>
                    <a:pt x="5369" y="79018"/>
                  </a:lnTo>
                  <a:lnTo>
                    <a:pt x="9664" y="81472"/>
                  </a:lnTo>
                  <a:lnTo>
                    <a:pt x="14496" y="83680"/>
                  </a:lnTo>
                  <a:lnTo>
                    <a:pt x="24429" y="87852"/>
                  </a:lnTo>
                  <a:lnTo>
                    <a:pt x="28456" y="89815"/>
                  </a:lnTo>
                  <a:lnTo>
                    <a:pt x="31677" y="91288"/>
                  </a:lnTo>
                  <a:lnTo>
                    <a:pt x="31677" y="91288"/>
                  </a:lnTo>
                  <a:lnTo>
                    <a:pt x="54496" y="104294"/>
                  </a:lnTo>
                  <a:lnTo>
                    <a:pt x="54496" y="104294"/>
                  </a:lnTo>
                  <a:lnTo>
                    <a:pt x="67651" y="112883"/>
                  </a:lnTo>
                  <a:lnTo>
                    <a:pt x="72214" y="115582"/>
                  </a:lnTo>
                  <a:lnTo>
                    <a:pt x="76241" y="117791"/>
                  </a:lnTo>
                  <a:lnTo>
                    <a:pt x="79731" y="119509"/>
                  </a:lnTo>
                  <a:lnTo>
                    <a:pt x="81073" y="119754"/>
                  </a:lnTo>
                  <a:lnTo>
                    <a:pt x="82147" y="120000"/>
                  </a:lnTo>
                  <a:lnTo>
                    <a:pt x="82147" y="120000"/>
                  </a:lnTo>
                  <a:lnTo>
                    <a:pt x="83758" y="119754"/>
                  </a:lnTo>
                  <a:lnTo>
                    <a:pt x="85369" y="118773"/>
                  </a:lnTo>
                  <a:lnTo>
                    <a:pt x="87248" y="117546"/>
                  </a:lnTo>
                  <a:lnTo>
                    <a:pt x="88590" y="116073"/>
                  </a:lnTo>
                  <a:lnTo>
                    <a:pt x="91275" y="112392"/>
                  </a:lnTo>
                  <a:lnTo>
                    <a:pt x="93959" y="108220"/>
                  </a:lnTo>
                  <a:lnTo>
                    <a:pt x="93959" y="108220"/>
                  </a:lnTo>
                  <a:lnTo>
                    <a:pt x="96644" y="104294"/>
                  </a:lnTo>
                  <a:lnTo>
                    <a:pt x="99060" y="99877"/>
                  </a:lnTo>
                  <a:lnTo>
                    <a:pt x="101476" y="95460"/>
                  </a:lnTo>
                  <a:lnTo>
                    <a:pt x="103624" y="91042"/>
                  </a:lnTo>
                  <a:lnTo>
                    <a:pt x="107382" y="81963"/>
                  </a:lnTo>
                  <a:lnTo>
                    <a:pt x="110335" y="72638"/>
                  </a:lnTo>
                  <a:lnTo>
                    <a:pt x="113020" y="63558"/>
                  </a:lnTo>
                  <a:lnTo>
                    <a:pt x="115436" y="53987"/>
                  </a:lnTo>
                  <a:lnTo>
                    <a:pt x="120000" y="35092"/>
                  </a:lnTo>
                  <a:lnTo>
                    <a:pt x="120000" y="35092"/>
                  </a:lnTo>
                  <a:lnTo>
                    <a:pt x="120000" y="33619"/>
                  </a:lnTo>
                  <a:lnTo>
                    <a:pt x="120000" y="32147"/>
                  </a:lnTo>
                  <a:lnTo>
                    <a:pt x="119463" y="30674"/>
                  </a:lnTo>
                  <a:lnTo>
                    <a:pt x="118926" y="29447"/>
                  </a:lnTo>
                  <a:lnTo>
                    <a:pt x="117315" y="26012"/>
                  </a:lnTo>
                  <a:lnTo>
                    <a:pt x="114362" y="22822"/>
                  </a:lnTo>
                  <a:lnTo>
                    <a:pt x="111409" y="19631"/>
                  </a:lnTo>
                  <a:lnTo>
                    <a:pt x="107651" y="16196"/>
                  </a:lnTo>
                  <a:lnTo>
                    <a:pt x="103624" y="13251"/>
                  </a:lnTo>
                  <a:lnTo>
                    <a:pt x="99060" y="10306"/>
                  </a:lnTo>
                  <a:lnTo>
                    <a:pt x="94228" y="7607"/>
                  </a:lnTo>
                  <a:lnTo>
                    <a:pt x="89932" y="5398"/>
                  </a:lnTo>
                  <a:lnTo>
                    <a:pt x="85369" y="3190"/>
                  </a:lnTo>
                  <a:lnTo>
                    <a:pt x="81073" y="1717"/>
                  </a:lnTo>
                  <a:lnTo>
                    <a:pt x="77046" y="736"/>
                  </a:lnTo>
                  <a:lnTo>
                    <a:pt x="73557" y="0"/>
                  </a:lnTo>
                  <a:lnTo>
                    <a:pt x="70604" y="490"/>
                  </a:lnTo>
                  <a:lnTo>
                    <a:pt x="69530" y="736"/>
                  </a:lnTo>
                  <a:lnTo>
                    <a:pt x="68456" y="981"/>
                  </a:lnTo>
                  <a:lnTo>
                    <a:pt x="68456" y="981"/>
                  </a:lnTo>
                  <a:lnTo>
                    <a:pt x="63087" y="5153"/>
                  </a:lnTo>
                  <a:lnTo>
                    <a:pt x="50469" y="15460"/>
                  </a:lnTo>
                  <a:lnTo>
                    <a:pt x="42953" y="21595"/>
                  </a:lnTo>
                  <a:lnTo>
                    <a:pt x="35436" y="28466"/>
                  </a:lnTo>
                  <a:lnTo>
                    <a:pt x="28187" y="35337"/>
                  </a:lnTo>
                  <a:lnTo>
                    <a:pt x="22013" y="41472"/>
                  </a:lnTo>
                  <a:lnTo>
                    <a:pt x="22013" y="41472"/>
                  </a:lnTo>
                  <a:close/>
                </a:path>
              </a:pathLst>
            </a:custGeom>
            <a:solidFill>
              <a:srgbClr val="FF66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7" name="Google Shape;917;p28"/>
            <p:cNvSpPr/>
            <p:nvPr/>
          </p:nvSpPr>
          <p:spPr>
            <a:xfrm>
              <a:off x="4891088" y="2298700"/>
              <a:ext cx="730200" cy="798600"/>
            </a:xfrm>
            <a:custGeom>
              <a:rect b="b" l="l" r="r" t="t"/>
              <a:pathLst>
                <a:path extrusionOk="0" h="120000" w="120000">
                  <a:moveTo>
                    <a:pt x="94434" y="108071"/>
                  </a:moveTo>
                  <a:lnTo>
                    <a:pt x="94434" y="108071"/>
                  </a:lnTo>
                  <a:lnTo>
                    <a:pt x="97826" y="102584"/>
                  </a:lnTo>
                  <a:lnTo>
                    <a:pt x="100695" y="97097"/>
                  </a:lnTo>
                  <a:lnTo>
                    <a:pt x="103826" y="91848"/>
                  </a:lnTo>
                  <a:lnTo>
                    <a:pt x="106173" y="85884"/>
                  </a:lnTo>
                  <a:lnTo>
                    <a:pt x="108521" y="80159"/>
                  </a:lnTo>
                  <a:lnTo>
                    <a:pt x="110347" y="74433"/>
                  </a:lnTo>
                  <a:lnTo>
                    <a:pt x="113739" y="62743"/>
                  </a:lnTo>
                  <a:lnTo>
                    <a:pt x="113739" y="62743"/>
                  </a:lnTo>
                  <a:lnTo>
                    <a:pt x="117130" y="50337"/>
                  </a:lnTo>
                  <a:lnTo>
                    <a:pt x="119739" y="38170"/>
                  </a:lnTo>
                  <a:lnTo>
                    <a:pt x="119739" y="38170"/>
                  </a:lnTo>
                  <a:lnTo>
                    <a:pt x="120000" y="35308"/>
                  </a:lnTo>
                  <a:lnTo>
                    <a:pt x="120000" y="32922"/>
                  </a:lnTo>
                  <a:lnTo>
                    <a:pt x="119478" y="30536"/>
                  </a:lnTo>
                  <a:lnTo>
                    <a:pt x="118434" y="27912"/>
                  </a:lnTo>
                  <a:lnTo>
                    <a:pt x="118434" y="27912"/>
                  </a:lnTo>
                  <a:lnTo>
                    <a:pt x="116608" y="25049"/>
                  </a:lnTo>
                  <a:lnTo>
                    <a:pt x="114521" y="22425"/>
                  </a:lnTo>
                  <a:lnTo>
                    <a:pt x="112173" y="20039"/>
                  </a:lnTo>
                  <a:lnTo>
                    <a:pt x="109304" y="17415"/>
                  </a:lnTo>
                  <a:lnTo>
                    <a:pt x="103826" y="13359"/>
                  </a:lnTo>
                  <a:lnTo>
                    <a:pt x="98086" y="9542"/>
                  </a:lnTo>
                  <a:lnTo>
                    <a:pt x="98086" y="9542"/>
                  </a:lnTo>
                  <a:lnTo>
                    <a:pt x="90782" y="5487"/>
                  </a:lnTo>
                  <a:lnTo>
                    <a:pt x="86608" y="3339"/>
                  </a:lnTo>
                  <a:lnTo>
                    <a:pt x="82173" y="1669"/>
                  </a:lnTo>
                  <a:lnTo>
                    <a:pt x="77739" y="477"/>
                  </a:lnTo>
                  <a:lnTo>
                    <a:pt x="75391" y="238"/>
                  </a:lnTo>
                  <a:lnTo>
                    <a:pt x="73304" y="0"/>
                  </a:lnTo>
                  <a:lnTo>
                    <a:pt x="70956" y="238"/>
                  </a:lnTo>
                  <a:lnTo>
                    <a:pt x="68869" y="954"/>
                  </a:lnTo>
                  <a:lnTo>
                    <a:pt x="67043" y="1431"/>
                  </a:lnTo>
                  <a:lnTo>
                    <a:pt x="65478" y="2624"/>
                  </a:lnTo>
                  <a:lnTo>
                    <a:pt x="65478" y="2624"/>
                  </a:lnTo>
                  <a:lnTo>
                    <a:pt x="53739" y="11689"/>
                  </a:lnTo>
                  <a:lnTo>
                    <a:pt x="42521" y="20755"/>
                  </a:lnTo>
                  <a:lnTo>
                    <a:pt x="37304" y="25765"/>
                  </a:lnTo>
                  <a:lnTo>
                    <a:pt x="31826" y="30536"/>
                  </a:lnTo>
                  <a:lnTo>
                    <a:pt x="26608" y="35785"/>
                  </a:lnTo>
                  <a:lnTo>
                    <a:pt x="21913" y="41033"/>
                  </a:lnTo>
                  <a:lnTo>
                    <a:pt x="21913" y="41033"/>
                  </a:lnTo>
                  <a:lnTo>
                    <a:pt x="16956" y="46998"/>
                  </a:lnTo>
                  <a:lnTo>
                    <a:pt x="12000" y="52962"/>
                  </a:lnTo>
                  <a:lnTo>
                    <a:pt x="7043" y="58926"/>
                  </a:lnTo>
                  <a:lnTo>
                    <a:pt x="4695" y="62027"/>
                  </a:lnTo>
                  <a:lnTo>
                    <a:pt x="2608" y="65129"/>
                  </a:lnTo>
                  <a:lnTo>
                    <a:pt x="2608" y="65129"/>
                  </a:lnTo>
                  <a:lnTo>
                    <a:pt x="1826" y="67276"/>
                  </a:lnTo>
                  <a:lnTo>
                    <a:pt x="521" y="69423"/>
                  </a:lnTo>
                  <a:lnTo>
                    <a:pt x="0" y="71809"/>
                  </a:lnTo>
                  <a:lnTo>
                    <a:pt x="0" y="72763"/>
                  </a:lnTo>
                  <a:lnTo>
                    <a:pt x="0" y="73956"/>
                  </a:lnTo>
                  <a:lnTo>
                    <a:pt x="0" y="73956"/>
                  </a:lnTo>
                  <a:lnTo>
                    <a:pt x="782" y="75149"/>
                  </a:lnTo>
                  <a:lnTo>
                    <a:pt x="1304" y="76341"/>
                  </a:lnTo>
                  <a:lnTo>
                    <a:pt x="2608" y="77534"/>
                  </a:lnTo>
                  <a:lnTo>
                    <a:pt x="4173" y="78727"/>
                  </a:lnTo>
                  <a:lnTo>
                    <a:pt x="6782" y="80159"/>
                  </a:lnTo>
                  <a:lnTo>
                    <a:pt x="9391" y="81829"/>
                  </a:lnTo>
                  <a:lnTo>
                    <a:pt x="9391" y="81829"/>
                  </a:lnTo>
                  <a:lnTo>
                    <a:pt x="13304" y="83737"/>
                  </a:lnTo>
                  <a:lnTo>
                    <a:pt x="16956" y="85646"/>
                  </a:lnTo>
                  <a:lnTo>
                    <a:pt x="25043" y="88986"/>
                  </a:lnTo>
                  <a:lnTo>
                    <a:pt x="25043" y="88986"/>
                  </a:lnTo>
                  <a:lnTo>
                    <a:pt x="30260" y="91371"/>
                  </a:lnTo>
                  <a:lnTo>
                    <a:pt x="35478" y="94234"/>
                  </a:lnTo>
                  <a:lnTo>
                    <a:pt x="45391" y="99960"/>
                  </a:lnTo>
                  <a:lnTo>
                    <a:pt x="45391" y="99960"/>
                  </a:lnTo>
                  <a:lnTo>
                    <a:pt x="52695" y="104254"/>
                  </a:lnTo>
                  <a:lnTo>
                    <a:pt x="59739" y="108787"/>
                  </a:lnTo>
                  <a:lnTo>
                    <a:pt x="67043" y="112842"/>
                  </a:lnTo>
                  <a:lnTo>
                    <a:pt x="74086" y="117137"/>
                  </a:lnTo>
                  <a:lnTo>
                    <a:pt x="74086" y="117137"/>
                  </a:lnTo>
                  <a:lnTo>
                    <a:pt x="76173" y="118330"/>
                  </a:lnTo>
                  <a:lnTo>
                    <a:pt x="78260" y="119284"/>
                  </a:lnTo>
                  <a:lnTo>
                    <a:pt x="80608" y="120000"/>
                  </a:lnTo>
                  <a:lnTo>
                    <a:pt x="81913" y="120000"/>
                  </a:lnTo>
                  <a:lnTo>
                    <a:pt x="83217" y="120000"/>
                  </a:lnTo>
                  <a:lnTo>
                    <a:pt x="83217" y="120000"/>
                  </a:lnTo>
                  <a:lnTo>
                    <a:pt x="85304" y="119284"/>
                  </a:lnTo>
                  <a:lnTo>
                    <a:pt x="86869" y="118091"/>
                  </a:lnTo>
                  <a:lnTo>
                    <a:pt x="88434" y="116898"/>
                  </a:lnTo>
                  <a:lnTo>
                    <a:pt x="90000" y="114990"/>
                  </a:lnTo>
                  <a:lnTo>
                    <a:pt x="92608" y="111411"/>
                  </a:lnTo>
                  <a:lnTo>
                    <a:pt x="94434" y="108071"/>
                  </a:lnTo>
                  <a:lnTo>
                    <a:pt x="94434" y="108071"/>
                  </a:lnTo>
                  <a:close/>
                  <a:moveTo>
                    <a:pt x="85826" y="113797"/>
                  </a:moveTo>
                  <a:lnTo>
                    <a:pt x="85826" y="113797"/>
                  </a:lnTo>
                  <a:lnTo>
                    <a:pt x="84782" y="114990"/>
                  </a:lnTo>
                  <a:lnTo>
                    <a:pt x="83478" y="115944"/>
                  </a:lnTo>
                  <a:lnTo>
                    <a:pt x="82695" y="116182"/>
                  </a:lnTo>
                  <a:lnTo>
                    <a:pt x="81130" y="116182"/>
                  </a:lnTo>
                  <a:lnTo>
                    <a:pt x="80347" y="115944"/>
                  </a:lnTo>
                  <a:lnTo>
                    <a:pt x="79043" y="115705"/>
                  </a:lnTo>
                  <a:lnTo>
                    <a:pt x="76173" y="114512"/>
                  </a:lnTo>
                  <a:lnTo>
                    <a:pt x="76173" y="114512"/>
                  </a:lnTo>
                  <a:lnTo>
                    <a:pt x="68869" y="110218"/>
                  </a:lnTo>
                  <a:lnTo>
                    <a:pt x="62086" y="105924"/>
                  </a:lnTo>
                  <a:lnTo>
                    <a:pt x="55043" y="101391"/>
                  </a:lnTo>
                  <a:lnTo>
                    <a:pt x="47739" y="97097"/>
                  </a:lnTo>
                  <a:lnTo>
                    <a:pt x="47739" y="97097"/>
                  </a:lnTo>
                  <a:lnTo>
                    <a:pt x="38869" y="92087"/>
                  </a:lnTo>
                  <a:lnTo>
                    <a:pt x="34434" y="89701"/>
                  </a:lnTo>
                  <a:lnTo>
                    <a:pt x="30000" y="87077"/>
                  </a:lnTo>
                  <a:lnTo>
                    <a:pt x="30000" y="87077"/>
                  </a:lnTo>
                  <a:lnTo>
                    <a:pt x="21391" y="83499"/>
                  </a:lnTo>
                  <a:lnTo>
                    <a:pt x="12782" y="79681"/>
                  </a:lnTo>
                  <a:lnTo>
                    <a:pt x="12782" y="79681"/>
                  </a:lnTo>
                  <a:lnTo>
                    <a:pt x="9913" y="78489"/>
                  </a:lnTo>
                  <a:lnTo>
                    <a:pt x="7043" y="76580"/>
                  </a:lnTo>
                  <a:lnTo>
                    <a:pt x="5739" y="75387"/>
                  </a:lnTo>
                  <a:lnTo>
                    <a:pt x="4695" y="74433"/>
                  </a:lnTo>
                  <a:lnTo>
                    <a:pt x="4173" y="73240"/>
                  </a:lnTo>
                  <a:lnTo>
                    <a:pt x="3652" y="72047"/>
                  </a:lnTo>
                  <a:lnTo>
                    <a:pt x="3652" y="72047"/>
                  </a:lnTo>
                  <a:lnTo>
                    <a:pt x="4173" y="70616"/>
                  </a:lnTo>
                  <a:lnTo>
                    <a:pt x="4434" y="69423"/>
                  </a:lnTo>
                  <a:lnTo>
                    <a:pt x="6000" y="66560"/>
                  </a:lnTo>
                  <a:lnTo>
                    <a:pt x="9652" y="61789"/>
                  </a:lnTo>
                  <a:lnTo>
                    <a:pt x="9652" y="61789"/>
                  </a:lnTo>
                  <a:lnTo>
                    <a:pt x="13304" y="56779"/>
                  </a:lnTo>
                  <a:lnTo>
                    <a:pt x="17217" y="52246"/>
                  </a:lnTo>
                  <a:lnTo>
                    <a:pt x="21391" y="47713"/>
                  </a:lnTo>
                  <a:lnTo>
                    <a:pt x="25043" y="43180"/>
                  </a:lnTo>
                  <a:lnTo>
                    <a:pt x="25043" y="43180"/>
                  </a:lnTo>
                  <a:lnTo>
                    <a:pt x="31565" y="36023"/>
                  </a:lnTo>
                  <a:lnTo>
                    <a:pt x="38869" y="29343"/>
                  </a:lnTo>
                  <a:lnTo>
                    <a:pt x="46173" y="22664"/>
                  </a:lnTo>
                  <a:lnTo>
                    <a:pt x="53739" y="16699"/>
                  </a:lnTo>
                  <a:lnTo>
                    <a:pt x="53739" y="16699"/>
                  </a:lnTo>
                  <a:lnTo>
                    <a:pt x="64956" y="7157"/>
                  </a:lnTo>
                  <a:lnTo>
                    <a:pt x="64956" y="7157"/>
                  </a:lnTo>
                  <a:lnTo>
                    <a:pt x="67565" y="5009"/>
                  </a:lnTo>
                  <a:lnTo>
                    <a:pt x="69391" y="4055"/>
                  </a:lnTo>
                  <a:lnTo>
                    <a:pt x="70695" y="3578"/>
                  </a:lnTo>
                  <a:lnTo>
                    <a:pt x="70695" y="3578"/>
                  </a:lnTo>
                  <a:lnTo>
                    <a:pt x="72260" y="3339"/>
                  </a:lnTo>
                  <a:lnTo>
                    <a:pt x="74086" y="3339"/>
                  </a:lnTo>
                  <a:lnTo>
                    <a:pt x="77217" y="3817"/>
                  </a:lnTo>
                  <a:lnTo>
                    <a:pt x="80869" y="4771"/>
                  </a:lnTo>
                  <a:lnTo>
                    <a:pt x="84521" y="6202"/>
                  </a:lnTo>
                  <a:lnTo>
                    <a:pt x="87913" y="7872"/>
                  </a:lnTo>
                  <a:lnTo>
                    <a:pt x="91304" y="9542"/>
                  </a:lnTo>
                  <a:lnTo>
                    <a:pt x="96782" y="12882"/>
                  </a:lnTo>
                  <a:lnTo>
                    <a:pt x="96782" y="12882"/>
                  </a:lnTo>
                  <a:lnTo>
                    <a:pt x="102782" y="16938"/>
                  </a:lnTo>
                  <a:lnTo>
                    <a:pt x="105652" y="19324"/>
                  </a:lnTo>
                  <a:lnTo>
                    <a:pt x="108782" y="21709"/>
                  </a:lnTo>
                  <a:lnTo>
                    <a:pt x="111391" y="24095"/>
                  </a:lnTo>
                  <a:lnTo>
                    <a:pt x="113739" y="27196"/>
                  </a:lnTo>
                  <a:lnTo>
                    <a:pt x="115304" y="30298"/>
                  </a:lnTo>
                  <a:lnTo>
                    <a:pt x="116347" y="33161"/>
                  </a:lnTo>
                  <a:lnTo>
                    <a:pt x="116347" y="33161"/>
                  </a:lnTo>
                  <a:lnTo>
                    <a:pt x="116347" y="35308"/>
                  </a:lnTo>
                  <a:lnTo>
                    <a:pt x="116086" y="37455"/>
                  </a:lnTo>
                  <a:lnTo>
                    <a:pt x="115043" y="41749"/>
                  </a:lnTo>
                  <a:lnTo>
                    <a:pt x="115043" y="41749"/>
                  </a:lnTo>
                  <a:lnTo>
                    <a:pt x="112173" y="54155"/>
                  </a:lnTo>
                  <a:lnTo>
                    <a:pt x="112173" y="54155"/>
                  </a:lnTo>
                  <a:lnTo>
                    <a:pt x="108521" y="67992"/>
                  </a:lnTo>
                  <a:lnTo>
                    <a:pt x="106434" y="74671"/>
                  </a:lnTo>
                  <a:lnTo>
                    <a:pt x="104086" y="81829"/>
                  </a:lnTo>
                  <a:lnTo>
                    <a:pt x="104086" y="81829"/>
                  </a:lnTo>
                  <a:lnTo>
                    <a:pt x="101478" y="88031"/>
                  </a:lnTo>
                  <a:lnTo>
                    <a:pt x="98608" y="94234"/>
                  </a:lnTo>
                  <a:lnTo>
                    <a:pt x="95217" y="100198"/>
                  </a:lnTo>
                  <a:lnTo>
                    <a:pt x="91565" y="105924"/>
                  </a:lnTo>
                  <a:lnTo>
                    <a:pt x="91565" y="105924"/>
                  </a:lnTo>
                  <a:lnTo>
                    <a:pt x="88956" y="109980"/>
                  </a:lnTo>
                  <a:lnTo>
                    <a:pt x="85826" y="113797"/>
                  </a:lnTo>
                  <a:lnTo>
                    <a:pt x="85826" y="11379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8" name="Google Shape;918;p28"/>
            <p:cNvSpPr/>
            <p:nvPr/>
          </p:nvSpPr>
          <p:spPr>
            <a:xfrm>
              <a:off x="4948238" y="2643188"/>
              <a:ext cx="547800" cy="371400"/>
            </a:xfrm>
            <a:custGeom>
              <a:rect b="b" l="l" r="r" t="t"/>
              <a:pathLst>
                <a:path extrusionOk="0" h="120000" w="120000">
                  <a:moveTo>
                    <a:pt x="120000" y="103076"/>
                  </a:moveTo>
                  <a:lnTo>
                    <a:pt x="120000" y="103076"/>
                  </a:lnTo>
                  <a:lnTo>
                    <a:pt x="120000" y="101538"/>
                  </a:lnTo>
                  <a:lnTo>
                    <a:pt x="120000" y="100000"/>
                  </a:lnTo>
                  <a:lnTo>
                    <a:pt x="119652" y="99487"/>
                  </a:lnTo>
                  <a:lnTo>
                    <a:pt x="118956" y="98461"/>
                  </a:lnTo>
                  <a:lnTo>
                    <a:pt x="117913" y="98461"/>
                  </a:lnTo>
                  <a:lnTo>
                    <a:pt x="116521" y="98461"/>
                  </a:lnTo>
                  <a:lnTo>
                    <a:pt x="115826" y="98974"/>
                  </a:lnTo>
                  <a:lnTo>
                    <a:pt x="115130" y="100000"/>
                  </a:lnTo>
                  <a:lnTo>
                    <a:pt x="115130" y="100000"/>
                  </a:lnTo>
                  <a:lnTo>
                    <a:pt x="113043" y="105641"/>
                  </a:lnTo>
                  <a:lnTo>
                    <a:pt x="110260" y="109230"/>
                  </a:lnTo>
                  <a:lnTo>
                    <a:pt x="109217" y="111282"/>
                  </a:lnTo>
                  <a:lnTo>
                    <a:pt x="107478" y="111794"/>
                  </a:lnTo>
                  <a:lnTo>
                    <a:pt x="105391" y="112820"/>
                  </a:lnTo>
                  <a:lnTo>
                    <a:pt x="103304" y="111794"/>
                  </a:lnTo>
                  <a:lnTo>
                    <a:pt x="103304" y="111794"/>
                  </a:lnTo>
                  <a:lnTo>
                    <a:pt x="101565" y="110769"/>
                  </a:lnTo>
                  <a:lnTo>
                    <a:pt x="100173" y="108717"/>
                  </a:lnTo>
                  <a:lnTo>
                    <a:pt x="98782" y="106666"/>
                  </a:lnTo>
                  <a:lnTo>
                    <a:pt x="98434" y="103589"/>
                  </a:lnTo>
                  <a:lnTo>
                    <a:pt x="98434" y="101025"/>
                  </a:lnTo>
                  <a:lnTo>
                    <a:pt x="98434" y="97435"/>
                  </a:lnTo>
                  <a:lnTo>
                    <a:pt x="99478" y="91794"/>
                  </a:lnTo>
                  <a:lnTo>
                    <a:pt x="99478" y="91794"/>
                  </a:lnTo>
                  <a:lnTo>
                    <a:pt x="99478" y="90256"/>
                  </a:lnTo>
                  <a:lnTo>
                    <a:pt x="99478" y="89230"/>
                  </a:lnTo>
                  <a:lnTo>
                    <a:pt x="98782" y="88717"/>
                  </a:lnTo>
                  <a:lnTo>
                    <a:pt x="98086" y="87179"/>
                  </a:lnTo>
                  <a:lnTo>
                    <a:pt x="97043" y="87179"/>
                  </a:lnTo>
                  <a:lnTo>
                    <a:pt x="96347" y="87179"/>
                  </a:lnTo>
                  <a:lnTo>
                    <a:pt x="95652" y="87179"/>
                  </a:lnTo>
                  <a:lnTo>
                    <a:pt x="94956" y="88717"/>
                  </a:lnTo>
                  <a:lnTo>
                    <a:pt x="94956" y="88717"/>
                  </a:lnTo>
                  <a:lnTo>
                    <a:pt x="93217" y="91794"/>
                  </a:lnTo>
                  <a:lnTo>
                    <a:pt x="91478" y="93846"/>
                  </a:lnTo>
                  <a:lnTo>
                    <a:pt x="89739" y="95897"/>
                  </a:lnTo>
                  <a:lnTo>
                    <a:pt x="88000" y="96410"/>
                  </a:lnTo>
                  <a:lnTo>
                    <a:pt x="86608" y="96923"/>
                  </a:lnTo>
                  <a:lnTo>
                    <a:pt x="84869" y="96410"/>
                  </a:lnTo>
                  <a:lnTo>
                    <a:pt x="83478" y="95897"/>
                  </a:lnTo>
                  <a:lnTo>
                    <a:pt x="82086" y="94358"/>
                  </a:lnTo>
                  <a:lnTo>
                    <a:pt x="80695" y="92307"/>
                  </a:lnTo>
                  <a:lnTo>
                    <a:pt x="80000" y="90256"/>
                  </a:lnTo>
                  <a:lnTo>
                    <a:pt x="78956" y="87692"/>
                  </a:lnTo>
                  <a:lnTo>
                    <a:pt x="78608" y="85128"/>
                  </a:lnTo>
                  <a:lnTo>
                    <a:pt x="78260" y="82051"/>
                  </a:lnTo>
                  <a:lnTo>
                    <a:pt x="78260" y="78974"/>
                  </a:lnTo>
                  <a:lnTo>
                    <a:pt x="78608" y="75384"/>
                  </a:lnTo>
                  <a:lnTo>
                    <a:pt x="78956" y="72307"/>
                  </a:lnTo>
                  <a:lnTo>
                    <a:pt x="78956" y="72307"/>
                  </a:lnTo>
                  <a:lnTo>
                    <a:pt x="78956" y="70769"/>
                  </a:lnTo>
                  <a:lnTo>
                    <a:pt x="78956" y="69743"/>
                  </a:lnTo>
                  <a:lnTo>
                    <a:pt x="78260" y="68205"/>
                  </a:lnTo>
                  <a:lnTo>
                    <a:pt x="77565" y="67692"/>
                  </a:lnTo>
                  <a:lnTo>
                    <a:pt x="76869" y="67179"/>
                  </a:lnTo>
                  <a:lnTo>
                    <a:pt x="75826" y="67692"/>
                  </a:lnTo>
                  <a:lnTo>
                    <a:pt x="75130" y="68205"/>
                  </a:lnTo>
                  <a:lnTo>
                    <a:pt x="74782" y="69743"/>
                  </a:lnTo>
                  <a:lnTo>
                    <a:pt x="74782" y="69743"/>
                  </a:lnTo>
                  <a:lnTo>
                    <a:pt x="73391" y="72820"/>
                  </a:lnTo>
                  <a:lnTo>
                    <a:pt x="72000" y="75384"/>
                  </a:lnTo>
                  <a:lnTo>
                    <a:pt x="70260" y="77435"/>
                  </a:lnTo>
                  <a:lnTo>
                    <a:pt x="68521" y="78974"/>
                  </a:lnTo>
                  <a:lnTo>
                    <a:pt x="66782" y="79487"/>
                  </a:lnTo>
                  <a:lnTo>
                    <a:pt x="65043" y="79487"/>
                  </a:lnTo>
                  <a:lnTo>
                    <a:pt x="63304" y="77948"/>
                  </a:lnTo>
                  <a:lnTo>
                    <a:pt x="61913" y="76923"/>
                  </a:lnTo>
                  <a:lnTo>
                    <a:pt x="60173" y="75384"/>
                  </a:lnTo>
                  <a:lnTo>
                    <a:pt x="59130" y="73333"/>
                  </a:lnTo>
                  <a:lnTo>
                    <a:pt x="57739" y="70769"/>
                  </a:lnTo>
                  <a:lnTo>
                    <a:pt x="57391" y="68205"/>
                  </a:lnTo>
                  <a:lnTo>
                    <a:pt x="57043" y="65128"/>
                  </a:lnTo>
                  <a:lnTo>
                    <a:pt x="57043" y="62051"/>
                  </a:lnTo>
                  <a:lnTo>
                    <a:pt x="57391" y="58461"/>
                  </a:lnTo>
                  <a:lnTo>
                    <a:pt x="58434" y="54871"/>
                  </a:lnTo>
                  <a:lnTo>
                    <a:pt x="58434" y="54871"/>
                  </a:lnTo>
                  <a:lnTo>
                    <a:pt x="58782" y="53333"/>
                  </a:lnTo>
                  <a:lnTo>
                    <a:pt x="58434" y="51794"/>
                  </a:lnTo>
                  <a:lnTo>
                    <a:pt x="57739" y="51282"/>
                  </a:lnTo>
                  <a:lnTo>
                    <a:pt x="57043" y="50256"/>
                  </a:lnTo>
                  <a:lnTo>
                    <a:pt x="56347" y="50256"/>
                  </a:lnTo>
                  <a:lnTo>
                    <a:pt x="55652" y="50256"/>
                  </a:lnTo>
                  <a:lnTo>
                    <a:pt x="54608" y="50256"/>
                  </a:lnTo>
                  <a:lnTo>
                    <a:pt x="53913" y="51282"/>
                  </a:lnTo>
                  <a:lnTo>
                    <a:pt x="53913" y="51282"/>
                  </a:lnTo>
                  <a:lnTo>
                    <a:pt x="52521" y="53846"/>
                  </a:lnTo>
                  <a:lnTo>
                    <a:pt x="51130" y="56410"/>
                  </a:lnTo>
                  <a:lnTo>
                    <a:pt x="49739" y="58461"/>
                  </a:lnTo>
                  <a:lnTo>
                    <a:pt x="48000" y="60000"/>
                  </a:lnTo>
                  <a:lnTo>
                    <a:pt x="46260" y="61025"/>
                  </a:lnTo>
                  <a:lnTo>
                    <a:pt x="44521" y="61025"/>
                  </a:lnTo>
                  <a:lnTo>
                    <a:pt x="42434" y="60000"/>
                  </a:lnTo>
                  <a:lnTo>
                    <a:pt x="40695" y="58461"/>
                  </a:lnTo>
                  <a:lnTo>
                    <a:pt x="40695" y="58461"/>
                  </a:lnTo>
                  <a:lnTo>
                    <a:pt x="38956" y="55897"/>
                  </a:lnTo>
                  <a:lnTo>
                    <a:pt x="37565" y="53333"/>
                  </a:lnTo>
                  <a:lnTo>
                    <a:pt x="36521" y="50769"/>
                  </a:lnTo>
                  <a:lnTo>
                    <a:pt x="36173" y="47692"/>
                  </a:lnTo>
                  <a:lnTo>
                    <a:pt x="35826" y="44102"/>
                  </a:lnTo>
                  <a:lnTo>
                    <a:pt x="36173" y="41538"/>
                  </a:lnTo>
                  <a:lnTo>
                    <a:pt x="36521" y="38461"/>
                  </a:lnTo>
                  <a:lnTo>
                    <a:pt x="37565" y="34871"/>
                  </a:lnTo>
                  <a:lnTo>
                    <a:pt x="37565" y="34871"/>
                  </a:lnTo>
                  <a:lnTo>
                    <a:pt x="37565" y="33846"/>
                  </a:lnTo>
                  <a:lnTo>
                    <a:pt x="37565" y="32307"/>
                  </a:lnTo>
                  <a:lnTo>
                    <a:pt x="37217" y="31794"/>
                  </a:lnTo>
                  <a:lnTo>
                    <a:pt x="36173" y="31282"/>
                  </a:lnTo>
                  <a:lnTo>
                    <a:pt x="35826" y="30769"/>
                  </a:lnTo>
                  <a:lnTo>
                    <a:pt x="34782" y="30769"/>
                  </a:lnTo>
                  <a:lnTo>
                    <a:pt x="34086" y="30769"/>
                  </a:lnTo>
                  <a:lnTo>
                    <a:pt x="33043" y="31794"/>
                  </a:lnTo>
                  <a:lnTo>
                    <a:pt x="33043" y="31794"/>
                  </a:lnTo>
                  <a:lnTo>
                    <a:pt x="30608" y="36410"/>
                  </a:lnTo>
                  <a:lnTo>
                    <a:pt x="29217" y="37948"/>
                  </a:lnTo>
                  <a:lnTo>
                    <a:pt x="27826" y="38974"/>
                  </a:lnTo>
                  <a:lnTo>
                    <a:pt x="26086" y="40512"/>
                  </a:lnTo>
                  <a:lnTo>
                    <a:pt x="24347" y="40512"/>
                  </a:lnTo>
                  <a:lnTo>
                    <a:pt x="22608" y="40512"/>
                  </a:lnTo>
                  <a:lnTo>
                    <a:pt x="20869" y="39487"/>
                  </a:lnTo>
                  <a:lnTo>
                    <a:pt x="20869" y="39487"/>
                  </a:lnTo>
                  <a:lnTo>
                    <a:pt x="18782" y="38461"/>
                  </a:lnTo>
                  <a:lnTo>
                    <a:pt x="18086" y="36410"/>
                  </a:lnTo>
                  <a:lnTo>
                    <a:pt x="17043" y="34871"/>
                  </a:lnTo>
                  <a:lnTo>
                    <a:pt x="16695" y="33333"/>
                  </a:lnTo>
                  <a:lnTo>
                    <a:pt x="16347" y="30769"/>
                  </a:lnTo>
                  <a:lnTo>
                    <a:pt x="16695" y="28717"/>
                  </a:lnTo>
                  <a:lnTo>
                    <a:pt x="17043" y="26666"/>
                  </a:lnTo>
                  <a:lnTo>
                    <a:pt x="17739" y="24615"/>
                  </a:lnTo>
                  <a:lnTo>
                    <a:pt x="17739" y="24615"/>
                  </a:lnTo>
                  <a:lnTo>
                    <a:pt x="19826" y="21025"/>
                  </a:lnTo>
                  <a:lnTo>
                    <a:pt x="19826" y="21025"/>
                  </a:lnTo>
                  <a:lnTo>
                    <a:pt x="20173" y="19487"/>
                  </a:lnTo>
                  <a:lnTo>
                    <a:pt x="20173" y="17948"/>
                  </a:lnTo>
                  <a:lnTo>
                    <a:pt x="20173" y="16923"/>
                  </a:lnTo>
                  <a:lnTo>
                    <a:pt x="19826" y="15384"/>
                  </a:lnTo>
                  <a:lnTo>
                    <a:pt x="18782" y="14871"/>
                  </a:lnTo>
                  <a:lnTo>
                    <a:pt x="18086" y="14358"/>
                  </a:lnTo>
                  <a:lnTo>
                    <a:pt x="17043" y="14871"/>
                  </a:lnTo>
                  <a:lnTo>
                    <a:pt x="16347" y="15384"/>
                  </a:lnTo>
                  <a:lnTo>
                    <a:pt x="16347" y="15384"/>
                  </a:lnTo>
                  <a:lnTo>
                    <a:pt x="14260" y="19487"/>
                  </a:lnTo>
                  <a:lnTo>
                    <a:pt x="14260" y="19487"/>
                  </a:lnTo>
                  <a:lnTo>
                    <a:pt x="11826" y="21538"/>
                  </a:lnTo>
                  <a:lnTo>
                    <a:pt x="9739" y="22051"/>
                  </a:lnTo>
                  <a:lnTo>
                    <a:pt x="7304" y="21538"/>
                  </a:lnTo>
                  <a:lnTo>
                    <a:pt x="6260" y="20000"/>
                  </a:lnTo>
                  <a:lnTo>
                    <a:pt x="5217" y="17435"/>
                  </a:lnTo>
                  <a:lnTo>
                    <a:pt x="5217" y="13846"/>
                  </a:lnTo>
                  <a:lnTo>
                    <a:pt x="6260" y="10256"/>
                  </a:lnTo>
                  <a:lnTo>
                    <a:pt x="8000" y="5641"/>
                  </a:lnTo>
                  <a:lnTo>
                    <a:pt x="8000" y="5641"/>
                  </a:lnTo>
                  <a:lnTo>
                    <a:pt x="8695" y="4615"/>
                  </a:lnTo>
                  <a:lnTo>
                    <a:pt x="8695" y="3076"/>
                  </a:lnTo>
                  <a:lnTo>
                    <a:pt x="8347" y="2051"/>
                  </a:lnTo>
                  <a:lnTo>
                    <a:pt x="8000" y="1025"/>
                  </a:lnTo>
                  <a:lnTo>
                    <a:pt x="6956" y="512"/>
                  </a:lnTo>
                  <a:lnTo>
                    <a:pt x="5565" y="0"/>
                  </a:lnTo>
                  <a:lnTo>
                    <a:pt x="4869" y="512"/>
                  </a:lnTo>
                  <a:lnTo>
                    <a:pt x="3826" y="1025"/>
                  </a:lnTo>
                  <a:lnTo>
                    <a:pt x="3826" y="1025"/>
                  </a:lnTo>
                  <a:lnTo>
                    <a:pt x="2434" y="4615"/>
                  </a:lnTo>
                  <a:lnTo>
                    <a:pt x="1391" y="7179"/>
                  </a:lnTo>
                  <a:lnTo>
                    <a:pt x="347" y="9743"/>
                  </a:lnTo>
                  <a:lnTo>
                    <a:pt x="0" y="12307"/>
                  </a:lnTo>
                  <a:lnTo>
                    <a:pt x="0" y="14871"/>
                  </a:lnTo>
                  <a:lnTo>
                    <a:pt x="0" y="17435"/>
                  </a:lnTo>
                  <a:lnTo>
                    <a:pt x="347" y="19487"/>
                  </a:lnTo>
                  <a:lnTo>
                    <a:pt x="695" y="21538"/>
                  </a:lnTo>
                  <a:lnTo>
                    <a:pt x="2434" y="25128"/>
                  </a:lnTo>
                  <a:lnTo>
                    <a:pt x="5217" y="27692"/>
                  </a:lnTo>
                  <a:lnTo>
                    <a:pt x="8347" y="29230"/>
                  </a:lnTo>
                  <a:lnTo>
                    <a:pt x="11478" y="29230"/>
                  </a:lnTo>
                  <a:lnTo>
                    <a:pt x="11478" y="29230"/>
                  </a:lnTo>
                  <a:lnTo>
                    <a:pt x="11478" y="33333"/>
                  </a:lnTo>
                  <a:lnTo>
                    <a:pt x="11826" y="36410"/>
                  </a:lnTo>
                  <a:lnTo>
                    <a:pt x="13217" y="39487"/>
                  </a:lnTo>
                  <a:lnTo>
                    <a:pt x="15304" y="43076"/>
                  </a:lnTo>
                  <a:lnTo>
                    <a:pt x="15304" y="43076"/>
                  </a:lnTo>
                  <a:lnTo>
                    <a:pt x="17043" y="45128"/>
                  </a:lnTo>
                  <a:lnTo>
                    <a:pt x="18782" y="46666"/>
                  </a:lnTo>
                  <a:lnTo>
                    <a:pt x="21217" y="47692"/>
                  </a:lnTo>
                  <a:lnTo>
                    <a:pt x="22956" y="48205"/>
                  </a:lnTo>
                  <a:lnTo>
                    <a:pt x="25043" y="48205"/>
                  </a:lnTo>
                  <a:lnTo>
                    <a:pt x="26782" y="47692"/>
                  </a:lnTo>
                  <a:lnTo>
                    <a:pt x="28521" y="46153"/>
                  </a:lnTo>
                  <a:lnTo>
                    <a:pt x="30956" y="45128"/>
                  </a:lnTo>
                  <a:lnTo>
                    <a:pt x="30956" y="45128"/>
                  </a:lnTo>
                  <a:lnTo>
                    <a:pt x="31304" y="50769"/>
                  </a:lnTo>
                  <a:lnTo>
                    <a:pt x="33043" y="55897"/>
                  </a:lnTo>
                  <a:lnTo>
                    <a:pt x="35130" y="60512"/>
                  </a:lnTo>
                  <a:lnTo>
                    <a:pt x="37913" y="63589"/>
                  </a:lnTo>
                  <a:lnTo>
                    <a:pt x="41043" y="66153"/>
                  </a:lnTo>
                  <a:lnTo>
                    <a:pt x="44521" y="67692"/>
                  </a:lnTo>
                  <a:lnTo>
                    <a:pt x="46260" y="67692"/>
                  </a:lnTo>
                  <a:lnTo>
                    <a:pt x="48000" y="67692"/>
                  </a:lnTo>
                  <a:lnTo>
                    <a:pt x="49739" y="66153"/>
                  </a:lnTo>
                  <a:lnTo>
                    <a:pt x="51478" y="65641"/>
                  </a:lnTo>
                  <a:lnTo>
                    <a:pt x="51478" y="65641"/>
                  </a:lnTo>
                  <a:lnTo>
                    <a:pt x="52173" y="68205"/>
                  </a:lnTo>
                  <a:lnTo>
                    <a:pt x="52521" y="70769"/>
                  </a:lnTo>
                  <a:lnTo>
                    <a:pt x="54260" y="75897"/>
                  </a:lnTo>
                  <a:lnTo>
                    <a:pt x="56347" y="80000"/>
                  </a:lnTo>
                  <a:lnTo>
                    <a:pt x="59478" y="83076"/>
                  </a:lnTo>
                  <a:lnTo>
                    <a:pt x="62608" y="86153"/>
                  </a:lnTo>
                  <a:lnTo>
                    <a:pt x="66086" y="86666"/>
                  </a:lnTo>
                  <a:lnTo>
                    <a:pt x="69913" y="86153"/>
                  </a:lnTo>
                  <a:lnTo>
                    <a:pt x="71652" y="84615"/>
                  </a:lnTo>
                  <a:lnTo>
                    <a:pt x="73391" y="83076"/>
                  </a:lnTo>
                  <a:lnTo>
                    <a:pt x="73391" y="83076"/>
                  </a:lnTo>
                  <a:lnTo>
                    <a:pt x="73739" y="88717"/>
                  </a:lnTo>
                  <a:lnTo>
                    <a:pt x="75130" y="92820"/>
                  </a:lnTo>
                  <a:lnTo>
                    <a:pt x="76869" y="97435"/>
                  </a:lnTo>
                  <a:lnTo>
                    <a:pt x="78956" y="101538"/>
                  </a:lnTo>
                  <a:lnTo>
                    <a:pt x="78956" y="101538"/>
                  </a:lnTo>
                  <a:lnTo>
                    <a:pt x="80695" y="103589"/>
                  </a:lnTo>
                  <a:lnTo>
                    <a:pt x="82434" y="104615"/>
                  </a:lnTo>
                  <a:lnTo>
                    <a:pt x="84869" y="105641"/>
                  </a:lnTo>
                  <a:lnTo>
                    <a:pt x="86608" y="105641"/>
                  </a:lnTo>
                  <a:lnTo>
                    <a:pt x="88347" y="104615"/>
                  </a:lnTo>
                  <a:lnTo>
                    <a:pt x="90086" y="104102"/>
                  </a:lnTo>
                  <a:lnTo>
                    <a:pt x="93565" y="101025"/>
                  </a:lnTo>
                  <a:lnTo>
                    <a:pt x="93565" y="101025"/>
                  </a:lnTo>
                  <a:lnTo>
                    <a:pt x="93913" y="106666"/>
                  </a:lnTo>
                  <a:lnTo>
                    <a:pt x="94956" y="111282"/>
                  </a:lnTo>
                  <a:lnTo>
                    <a:pt x="96347" y="113333"/>
                  </a:lnTo>
                  <a:lnTo>
                    <a:pt x="97043" y="115384"/>
                  </a:lnTo>
                  <a:lnTo>
                    <a:pt x="98434" y="116923"/>
                  </a:lnTo>
                  <a:lnTo>
                    <a:pt x="100173" y="118461"/>
                  </a:lnTo>
                  <a:lnTo>
                    <a:pt x="100173" y="118461"/>
                  </a:lnTo>
                  <a:lnTo>
                    <a:pt x="103652" y="120000"/>
                  </a:lnTo>
                  <a:lnTo>
                    <a:pt x="106434" y="120000"/>
                  </a:lnTo>
                  <a:lnTo>
                    <a:pt x="109565" y="118461"/>
                  </a:lnTo>
                  <a:lnTo>
                    <a:pt x="112000" y="116410"/>
                  </a:lnTo>
                  <a:lnTo>
                    <a:pt x="114434" y="113846"/>
                  </a:lnTo>
                  <a:lnTo>
                    <a:pt x="116521" y="110769"/>
                  </a:lnTo>
                  <a:lnTo>
                    <a:pt x="118260" y="107179"/>
                  </a:lnTo>
                  <a:lnTo>
                    <a:pt x="120000" y="103076"/>
                  </a:lnTo>
                  <a:lnTo>
                    <a:pt x="120000" y="10307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9" name="Google Shape;919;p28"/>
            <p:cNvSpPr/>
            <p:nvPr/>
          </p:nvSpPr>
          <p:spPr>
            <a:xfrm>
              <a:off x="5153025" y="1701800"/>
              <a:ext cx="716100" cy="738300"/>
            </a:xfrm>
            <a:custGeom>
              <a:rect b="b" l="l" r="r" t="t"/>
              <a:pathLst>
                <a:path extrusionOk="0" h="120000" w="120000">
                  <a:moveTo>
                    <a:pt x="41241" y="516"/>
                  </a:moveTo>
                  <a:lnTo>
                    <a:pt x="41241" y="516"/>
                  </a:lnTo>
                  <a:lnTo>
                    <a:pt x="36186" y="1032"/>
                  </a:lnTo>
                  <a:lnTo>
                    <a:pt x="31130" y="2322"/>
                  </a:lnTo>
                  <a:lnTo>
                    <a:pt x="26873" y="4129"/>
                  </a:lnTo>
                  <a:lnTo>
                    <a:pt x="22882" y="6451"/>
                  </a:lnTo>
                  <a:lnTo>
                    <a:pt x="19157" y="9032"/>
                  </a:lnTo>
                  <a:lnTo>
                    <a:pt x="15698" y="12387"/>
                  </a:lnTo>
                  <a:lnTo>
                    <a:pt x="12505" y="16000"/>
                  </a:lnTo>
                  <a:lnTo>
                    <a:pt x="9844" y="19612"/>
                  </a:lnTo>
                  <a:lnTo>
                    <a:pt x="7450" y="24000"/>
                  </a:lnTo>
                  <a:lnTo>
                    <a:pt x="5853" y="28129"/>
                  </a:lnTo>
                  <a:lnTo>
                    <a:pt x="4257" y="32516"/>
                  </a:lnTo>
                  <a:lnTo>
                    <a:pt x="2926" y="36903"/>
                  </a:lnTo>
                  <a:lnTo>
                    <a:pt x="1862" y="41290"/>
                  </a:lnTo>
                  <a:lnTo>
                    <a:pt x="798" y="45935"/>
                  </a:lnTo>
                  <a:lnTo>
                    <a:pt x="532" y="50064"/>
                  </a:lnTo>
                  <a:lnTo>
                    <a:pt x="0" y="54451"/>
                  </a:lnTo>
                  <a:lnTo>
                    <a:pt x="0" y="54451"/>
                  </a:lnTo>
                  <a:lnTo>
                    <a:pt x="0" y="59612"/>
                  </a:lnTo>
                  <a:lnTo>
                    <a:pt x="532" y="65290"/>
                  </a:lnTo>
                  <a:lnTo>
                    <a:pt x="1064" y="70709"/>
                  </a:lnTo>
                  <a:lnTo>
                    <a:pt x="2128" y="76387"/>
                  </a:lnTo>
                  <a:lnTo>
                    <a:pt x="3458" y="81806"/>
                  </a:lnTo>
                  <a:lnTo>
                    <a:pt x="5587" y="87483"/>
                  </a:lnTo>
                  <a:lnTo>
                    <a:pt x="8248" y="92645"/>
                  </a:lnTo>
                  <a:lnTo>
                    <a:pt x="11175" y="98064"/>
                  </a:lnTo>
                  <a:lnTo>
                    <a:pt x="13303" y="100129"/>
                  </a:lnTo>
                  <a:lnTo>
                    <a:pt x="15432" y="102451"/>
                  </a:lnTo>
                  <a:lnTo>
                    <a:pt x="17560" y="104774"/>
                  </a:lnTo>
                  <a:lnTo>
                    <a:pt x="20487" y="106838"/>
                  </a:lnTo>
                  <a:lnTo>
                    <a:pt x="23148" y="108645"/>
                  </a:lnTo>
                  <a:lnTo>
                    <a:pt x="26075" y="110709"/>
                  </a:lnTo>
                  <a:lnTo>
                    <a:pt x="29534" y="112258"/>
                  </a:lnTo>
                  <a:lnTo>
                    <a:pt x="32993" y="114064"/>
                  </a:lnTo>
                  <a:lnTo>
                    <a:pt x="36718" y="115354"/>
                  </a:lnTo>
                  <a:lnTo>
                    <a:pt x="40709" y="116645"/>
                  </a:lnTo>
                  <a:lnTo>
                    <a:pt x="44966" y="117677"/>
                  </a:lnTo>
                  <a:lnTo>
                    <a:pt x="49756" y="118709"/>
                  </a:lnTo>
                  <a:lnTo>
                    <a:pt x="54545" y="119225"/>
                  </a:lnTo>
                  <a:lnTo>
                    <a:pt x="59866" y="119483"/>
                  </a:lnTo>
                  <a:lnTo>
                    <a:pt x="65454" y="120000"/>
                  </a:lnTo>
                  <a:lnTo>
                    <a:pt x="71308" y="120000"/>
                  </a:lnTo>
                  <a:lnTo>
                    <a:pt x="71308" y="120000"/>
                  </a:lnTo>
                  <a:lnTo>
                    <a:pt x="75831" y="120000"/>
                  </a:lnTo>
                  <a:lnTo>
                    <a:pt x="79822" y="119225"/>
                  </a:lnTo>
                  <a:lnTo>
                    <a:pt x="83547" y="118709"/>
                  </a:lnTo>
                  <a:lnTo>
                    <a:pt x="87006" y="117935"/>
                  </a:lnTo>
                  <a:lnTo>
                    <a:pt x="90465" y="116903"/>
                  </a:lnTo>
                  <a:lnTo>
                    <a:pt x="93392" y="115612"/>
                  </a:lnTo>
                  <a:lnTo>
                    <a:pt x="96053" y="114322"/>
                  </a:lnTo>
                  <a:lnTo>
                    <a:pt x="98713" y="112774"/>
                  </a:lnTo>
                  <a:lnTo>
                    <a:pt x="101108" y="110709"/>
                  </a:lnTo>
                  <a:lnTo>
                    <a:pt x="103503" y="109161"/>
                  </a:lnTo>
                  <a:lnTo>
                    <a:pt x="105099" y="107096"/>
                  </a:lnTo>
                  <a:lnTo>
                    <a:pt x="107228" y="104774"/>
                  </a:lnTo>
                  <a:lnTo>
                    <a:pt x="110155" y="100645"/>
                  </a:lnTo>
                  <a:lnTo>
                    <a:pt x="112549" y="95741"/>
                  </a:lnTo>
                  <a:lnTo>
                    <a:pt x="114678" y="90838"/>
                  </a:lnTo>
                  <a:lnTo>
                    <a:pt x="116008" y="85419"/>
                  </a:lnTo>
                  <a:lnTo>
                    <a:pt x="117339" y="80516"/>
                  </a:lnTo>
                  <a:lnTo>
                    <a:pt x="118137" y="75354"/>
                  </a:lnTo>
                  <a:lnTo>
                    <a:pt x="119201" y="66064"/>
                  </a:lnTo>
                  <a:lnTo>
                    <a:pt x="119733" y="58064"/>
                  </a:lnTo>
                  <a:lnTo>
                    <a:pt x="119733" y="58064"/>
                  </a:lnTo>
                  <a:lnTo>
                    <a:pt x="120000" y="51612"/>
                  </a:lnTo>
                  <a:lnTo>
                    <a:pt x="119733" y="45935"/>
                  </a:lnTo>
                  <a:lnTo>
                    <a:pt x="119467" y="40258"/>
                  </a:lnTo>
                  <a:lnTo>
                    <a:pt x="118403" y="35096"/>
                  </a:lnTo>
                  <a:lnTo>
                    <a:pt x="117073" y="30451"/>
                  </a:lnTo>
                  <a:lnTo>
                    <a:pt x="115476" y="25806"/>
                  </a:lnTo>
                  <a:lnTo>
                    <a:pt x="113348" y="21935"/>
                  </a:lnTo>
                  <a:lnTo>
                    <a:pt x="110687" y="18322"/>
                  </a:lnTo>
                  <a:lnTo>
                    <a:pt x="107494" y="14967"/>
                  </a:lnTo>
                  <a:lnTo>
                    <a:pt x="104301" y="12129"/>
                  </a:lnTo>
                  <a:lnTo>
                    <a:pt x="100576" y="9548"/>
                  </a:lnTo>
                  <a:lnTo>
                    <a:pt x="96053" y="7225"/>
                  </a:lnTo>
                  <a:lnTo>
                    <a:pt x="91263" y="5419"/>
                  </a:lnTo>
                  <a:lnTo>
                    <a:pt x="85942" y="3870"/>
                  </a:lnTo>
                  <a:lnTo>
                    <a:pt x="80620" y="2580"/>
                  </a:lnTo>
                  <a:lnTo>
                    <a:pt x="74235" y="1548"/>
                  </a:lnTo>
                  <a:lnTo>
                    <a:pt x="74235" y="1548"/>
                  </a:lnTo>
                  <a:lnTo>
                    <a:pt x="72372" y="1290"/>
                  </a:lnTo>
                  <a:lnTo>
                    <a:pt x="67050" y="516"/>
                  </a:lnTo>
                  <a:lnTo>
                    <a:pt x="62261" y="258"/>
                  </a:lnTo>
                  <a:lnTo>
                    <a:pt x="56940" y="0"/>
                  </a:lnTo>
                  <a:lnTo>
                    <a:pt x="49756" y="258"/>
                  </a:lnTo>
                  <a:lnTo>
                    <a:pt x="41241" y="516"/>
                  </a:lnTo>
                  <a:lnTo>
                    <a:pt x="41241" y="516"/>
                  </a:lnTo>
                  <a:close/>
                </a:path>
              </a:pathLst>
            </a:custGeom>
            <a:solidFill>
              <a:srgbClr val="E8E3D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0" name="Google Shape;920;p28"/>
            <p:cNvSpPr/>
            <p:nvPr/>
          </p:nvSpPr>
          <p:spPr>
            <a:xfrm>
              <a:off x="5140325" y="1690688"/>
              <a:ext cx="741300" cy="760500"/>
            </a:xfrm>
            <a:custGeom>
              <a:rect b="b" l="l" r="r" t="t"/>
              <a:pathLst>
                <a:path extrusionOk="0" h="120000" w="120000">
                  <a:moveTo>
                    <a:pt x="111777" y="20542"/>
                  </a:moveTo>
                  <a:lnTo>
                    <a:pt x="111777" y="20542"/>
                  </a:lnTo>
                  <a:lnTo>
                    <a:pt x="108950" y="16534"/>
                  </a:lnTo>
                  <a:lnTo>
                    <a:pt x="105610" y="13528"/>
                  </a:lnTo>
                  <a:lnTo>
                    <a:pt x="102012" y="10521"/>
                  </a:lnTo>
                  <a:lnTo>
                    <a:pt x="98158" y="8016"/>
                  </a:lnTo>
                  <a:lnTo>
                    <a:pt x="93790" y="6263"/>
                  </a:lnTo>
                  <a:lnTo>
                    <a:pt x="89678" y="4509"/>
                  </a:lnTo>
                  <a:lnTo>
                    <a:pt x="84796" y="3256"/>
                  </a:lnTo>
                  <a:lnTo>
                    <a:pt x="80171" y="2004"/>
                  </a:lnTo>
                  <a:lnTo>
                    <a:pt x="75289" y="1503"/>
                  </a:lnTo>
                  <a:lnTo>
                    <a:pt x="70406" y="751"/>
                  </a:lnTo>
                  <a:lnTo>
                    <a:pt x="60385" y="0"/>
                  </a:lnTo>
                  <a:lnTo>
                    <a:pt x="50877" y="0"/>
                  </a:lnTo>
                  <a:lnTo>
                    <a:pt x="41884" y="501"/>
                  </a:lnTo>
                  <a:lnTo>
                    <a:pt x="41884" y="501"/>
                  </a:lnTo>
                  <a:lnTo>
                    <a:pt x="38029" y="751"/>
                  </a:lnTo>
                  <a:lnTo>
                    <a:pt x="34175" y="1753"/>
                  </a:lnTo>
                  <a:lnTo>
                    <a:pt x="30578" y="2755"/>
                  </a:lnTo>
                  <a:lnTo>
                    <a:pt x="27237" y="4258"/>
                  </a:lnTo>
                  <a:lnTo>
                    <a:pt x="24411" y="5762"/>
                  </a:lnTo>
                  <a:lnTo>
                    <a:pt x="21327" y="7766"/>
                  </a:lnTo>
                  <a:lnTo>
                    <a:pt x="18501" y="10020"/>
                  </a:lnTo>
                  <a:lnTo>
                    <a:pt x="15931" y="12275"/>
                  </a:lnTo>
                  <a:lnTo>
                    <a:pt x="13618" y="15031"/>
                  </a:lnTo>
                  <a:lnTo>
                    <a:pt x="11563" y="17536"/>
                  </a:lnTo>
                  <a:lnTo>
                    <a:pt x="9764" y="20793"/>
                  </a:lnTo>
                  <a:lnTo>
                    <a:pt x="7708" y="24050"/>
                  </a:lnTo>
                  <a:lnTo>
                    <a:pt x="6167" y="27056"/>
                  </a:lnTo>
                  <a:lnTo>
                    <a:pt x="4882" y="30563"/>
                  </a:lnTo>
                  <a:lnTo>
                    <a:pt x="3597" y="34070"/>
                  </a:lnTo>
                  <a:lnTo>
                    <a:pt x="2569" y="37578"/>
                  </a:lnTo>
                  <a:lnTo>
                    <a:pt x="770" y="45344"/>
                  </a:lnTo>
                  <a:lnTo>
                    <a:pt x="256" y="52609"/>
                  </a:lnTo>
                  <a:lnTo>
                    <a:pt x="0" y="60626"/>
                  </a:lnTo>
                  <a:lnTo>
                    <a:pt x="513" y="67891"/>
                  </a:lnTo>
                  <a:lnTo>
                    <a:pt x="1798" y="75407"/>
                  </a:lnTo>
                  <a:lnTo>
                    <a:pt x="3854" y="82421"/>
                  </a:lnTo>
                  <a:lnTo>
                    <a:pt x="4882" y="85678"/>
                  </a:lnTo>
                  <a:lnTo>
                    <a:pt x="6423" y="88935"/>
                  </a:lnTo>
                  <a:lnTo>
                    <a:pt x="7708" y="91941"/>
                  </a:lnTo>
                  <a:lnTo>
                    <a:pt x="9764" y="94947"/>
                  </a:lnTo>
                  <a:lnTo>
                    <a:pt x="9764" y="94947"/>
                  </a:lnTo>
                  <a:lnTo>
                    <a:pt x="12077" y="98455"/>
                  </a:lnTo>
                  <a:lnTo>
                    <a:pt x="14903" y="101711"/>
                  </a:lnTo>
                  <a:lnTo>
                    <a:pt x="17730" y="104467"/>
                  </a:lnTo>
                  <a:lnTo>
                    <a:pt x="21070" y="106972"/>
                  </a:lnTo>
                  <a:lnTo>
                    <a:pt x="24411" y="109227"/>
                  </a:lnTo>
                  <a:lnTo>
                    <a:pt x="28008" y="111482"/>
                  </a:lnTo>
                  <a:lnTo>
                    <a:pt x="31605" y="112985"/>
                  </a:lnTo>
                  <a:lnTo>
                    <a:pt x="35460" y="114739"/>
                  </a:lnTo>
                  <a:lnTo>
                    <a:pt x="39314" y="115991"/>
                  </a:lnTo>
                  <a:lnTo>
                    <a:pt x="43169" y="117244"/>
                  </a:lnTo>
                  <a:lnTo>
                    <a:pt x="47537" y="118246"/>
                  </a:lnTo>
                  <a:lnTo>
                    <a:pt x="51648" y="118747"/>
                  </a:lnTo>
                  <a:lnTo>
                    <a:pt x="60385" y="119749"/>
                  </a:lnTo>
                  <a:lnTo>
                    <a:pt x="68865" y="120000"/>
                  </a:lnTo>
                  <a:lnTo>
                    <a:pt x="68865" y="120000"/>
                  </a:lnTo>
                  <a:lnTo>
                    <a:pt x="72719" y="120000"/>
                  </a:lnTo>
                  <a:lnTo>
                    <a:pt x="76573" y="119749"/>
                  </a:lnTo>
                  <a:lnTo>
                    <a:pt x="80428" y="118997"/>
                  </a:lnTo>
                  <a:lnTo>
                    <a:pt x="84539" y="118246"/>
                  </a:lnTo>
                  <a:lnTo>
                    <a:pt x="87623" y="117244"/>
                  </a:lnTo>
                  <a:lnTo>
                    <a:pt x="91220" y="115991"/>
                  </a:lnTo>
                  <a:lnTo>
                    <a:pt x="94561" y="114237"/>
                  </a:lnTo>
                  <a:lnTo>
                    <a:pt x="97387" y="112484"/>
                  </a:lnTo>
                  <a:lnTo>
                    <a:pt x="100471" y="110480"/>
                  </a:lnTo>
                  <a:lnTo>
                    <a:pt x="103297" y="108225"/>
                  </a:lnTo>
                  <a:lnTo>
                    <a:pt x="105610" y="105720"/>
                  </a:lnTo>
                  <a:lnTo>
                    <a:pt x="107922" y="102964"/>
                  </a:lnTo>
                  <a:lnTo>
                    <a:pt x="110235" y="99958"/>
                  </a:lnTo>
                  <a:lnTo>
                    <a:pt x="111777" y="96450"/>
                  </a:lnTo>
                  <a:lnTo>
                    <a:pt x="113576" y="92943"/>
                  </a:lnTo>
                  <a:lnTo>
                    <a:pt x="114860" y="89185"/>
                  </a:lnTo>
                  <a:lnTo>
                    <a:pt x="114860" y="89185"/>
                  </a:lnTo>
                  <a:lnTo>
                    <a:pt x="116145" y="85678"/>
                  </a:lnTo>
                  <a:lnTo>
                    <a:pt x="116659" y="81920"/>
                  </a:lnTo>
                  <a:lnTo>
                    <a:pt x="117944" y="74655"/>
                  </a:lnTo>
                  <a:lnTo>
                    <a:pt x="119229" y="59874"/>
                  </a:lnTo>
                  <a:lnTo>
                    <a:pt x="119229" y="59874"/>
                  </a:lnTo>
                  <a:lnTo>
                    <a:pt x="119743" y="54864"/>
                  </a:lnTo>
                  <a:lnTo>
                    <a:pt x="119999" y="49853"/>
                  </a:lnTo>
                  <a:lnTo>
                    <a:pt x="119743" y="44342"/>
                  </a:lnTo>
                  <a:lnTo>
                    <a:pt x="118972" y="39331"/>
                  </a:lnTo>
                  <a:lnTo>
                    <a:pt x="117944" y="34572"/>
                  </a:lnTo>
                  <a:lnTo>
                    <a:pt x="116402" y="29311"/>
                  </a:lnTo>
                  <a:lnTo>
                    <a:pt x="114346" y="25052"/>
                  </a:lnTo>
                  <a:lnTo>
                    <a:pt x="111777" y="20542"/>
                  </a:lnTo>
                  <a:lnTo>
                    <a:pt x="111777" y="20542"/>
                  </a:lnTo>
                  <a:close/>
                  <a:moveTo>
                    <a:pt x="113832" y="76910"/>
                  </a:moveTo>
                  <a:lnTo>
                    <a:pt x="113832" y="76910"/>
                  </a:lnTo>
                  <a:lnTo>
                    <a:pt x="112548" y="83674"/>
                  </a:lnTo>
                  <a:lnTo>
                    <a:pt x="111520" y="87181"/>
                  </a:lnTo>
                  <a:lnTo>
                    <a:pt x="110492" y="90438"/>
                  </a:lnTo>
                  <a:lnTo>
                    <a:pt x="109207" y="93945"/>
                  </a:lnTo>
                  <a:lnTo>
                    <a:pt x="107665" y="97202"/>
                  </a:lnTo>
                  <a:lnTo>
                    <a:pt x="105867" y="99958"/>
                  </a:lnTo>
                  <a:lnTo>
                    <a:pt x="103554" y="102964"/>
                  </a:lnTo>
                  <a:lnTo>
                    <a:pt x="103554" y="102964"/>
                  </a:lnTo>
                  <a:lnTo>
                    <a:pt x="100471" y="106471"/>
                  </a:lnTo>
                  <a:lnTo>
                    <a:pt x="96873" y="109227"/>
                  </a:lnTo>
                  <a:lnTo>
                    <a:pt x="93019" y="111482"/>
                  </a:lnTo>
                  <a:lnTo>
                    <a:pt x="88907" y="113486"/>
                  </a:lnTo>
                  <a:lnTo>
                    <a:pt x="84539" y="114739"/>
                  </a:lnTo>
                  <a:lnTo>
                    <a:pt x="79914" y="115490"/>
                  </a:lnTo>
                  <a:lnTo>
                    <a:pt x="75289" y="116242"/>
                  </a:lnTo>
                  <a:lnTo>
                    <a:pt x="70663" y="116492"/>
                  </a:lnTo>
                  <a:lnTo>
                    <a:pt x="70663" y="116492"/>
                  </a:lnTo>
                  <a:lnTo>
                    <a:pt x="66038" y="116492"/>
                  </a:lnTo>
                  <a:lnTo>
                    <a:pt x="61670" y="116242"/>
                  </a:lnTo>
                  <a:lnTo>
                    <a:pt x="57044" y="115991"/>
                  </a:lnTo>
                  <a:lnTo>
                    <a:pt x="52162" y="115240"/>
                  </a:lnTo>
                  <a:lnTo>
                    <a:pt x="47794" y="114739"/>
                  </a:lnTo>
                  <a:lnTo>
                    <a:pt x="43169" y="113486"/>
                  </a:lnTo>
                  <a:lnTo>
                    <a:pt x="39057" y="111983"/>
                  </a:lnTo>
                  <a:lnTo>
                    <a:pt x="34689" y="110480"/>
                  </a:lnTo>
                  <a:lnTo>
                    <a:pt x="30835" y="108726"/>
                  </a:lnTo>
                  <a:lnTo>
                    <a:pt x="26980" y="106471"/>
                  </a:lnTo>
                  <a:lnTo>
                    <a:pt x="23383" y="104217"/>
                  </a:lnTo>
                  <a:lnTo>
                    <a:pt x="19785" y="101210"/>
                  </a:lnTo>
                  <a:lnTo>
                    <a:pt x="16959" y="98204"/>
                  </a:lnTo>
                  <a:lnTo>
                    <a:pt x="13875" y="94697"/>
                  </a:lnTo>
                  <a:lnTo>
                    <a:pt x="11563" y="90688"/>
                  </a:lnTo>
                  <a:lnTo>
                    <a:pt x="9250" y="86680"/>
                  </a:lnTo>
                  <a:lnTo>
                    <a:pt x="9250" y="86680"/>
                  </a:lnTo>
                  <a:lnTo>
                    <a:pt x="6937" y="80918"/>
                  </a:lnTo>
                  <a:lnTo>
                    <a:pt x="5653" y="75156"/>
                  </a:lnTo>
                  <a:lnTo>
                    <a:pt x="4368" y="68893"/>
                  </a:lnTo>
                  <a:lnTo>
                    <a:pt x="3854" y="62129"/>
                  </a:lnTo>
                  <a:lnTo>
                    <a:pt x="3854" y="55365"/>
                  </a:lnTo>
                  <a:lnTo>
                    <a:pt x="4111" y="48851"/>
                  </a:lnTo>
                  <a:lnTo>
                    <a:pt x="5396" y="42338"/>
                  </a:lnTo>
                  <a:lnTo>
                    <a:pt x="6680" y="35824"/>
                  </a:lnTo>
                  <a:lnTo>
                    <a:pt x="8993" y="29812"/>
                  </a:lnTo>
                  <a:lnTo>
                    <a:pt x="12077" y="24050"/>
                  </a:lnTo>
                  <a:lnTo>
                    <a:pt x="13618" y="21544"/>
                  </a:lnTo>
                  <a:lnTo>
                    <a:pt x="15160" y="18789"/>
                  </a:lnTo>
                  <a:lnTo>
                    <a:pt x="17216" y="16283"/>
                  </a:lnTo>
                  <a:lnTo>
                    <a:pt x="19528" y="14029"/>
                  </a:lnTo>
                  <a:lnTo>
                    <a:pt x="21841" y="12275"/>
                  </a:lnTo>
                  <a:lnTo>
                    <a:pt x="24154" y="10271"/>
                  </a:lnTo>
                  <a:lnTo>
                    <a:pt x="26723" y="8768"/>
                  </a:lnTo>
                  <a:lnTo>
                    <a:pt x="29550" y="7014"/>
                  </a:lnTo>
                  <a:lnTo>
                    <a:pt x="32633" y="6263"/>
                  </a:lnTo>
                  <a:lnTo>
                    <a:pt x="35460" y="5260"/>
                  </a:lnTo>
                  <a:lnTo>
                    <a:pt x="39057" y="4258"/>
                  </a:lnTo>
                  <a:lnTo>
                    <a:pt x="42398" y="4008"/>
                  </a:lnTo>
                  <a:lnTo>
                    <a:pt x="42398" y="4008"/>
                  </a:lnTo>
                  <a:lnTo>
                    <a:pt x="50107" y="3507"/>
                  </a:lnTo>
                  <a:lnTo>
                    <a:pt x="58586" y="3507"/>
                  </a:lnTo>
                  <a:lnTo>
                    <a:pt x="67066" y="4008"/>
                  </a:lnTo>
                  <a:lnTo>
                    <a:pt x="75546" y="5010"/>
                  </a:lnTo>
                  <a:lnTo>
                    <a:pt x="79914" y="5511"/>
                  </a:lnTo>
                  <a:lnTo>
                    <a:pt x="83768" y="6513"/>
                  </a:lnTo>
                  <a:lnTo>
                    <a:pt x="87623" y="7766"/>
                  </a:lnTo>
                  <a:lnTo>
                    <a:pt x="91477" y="9269"/>
                  </a:lnTo>
                  <a:lnTo>
                    <a:pt x="95588" y="11022"/>
                  </a:lnTo>
                  <a:lnTo>
                    <a:pt x="98672" y="13277"/>
                  </a:lnTo>
                  <a:lnTo>
                    <a:pt x="102012" y="15281"/>
                  </a:lnTo>
                  <a:lnTo>
                    <a:pt x="105353" y="18037"/>
                  </a:lnTo>
                  <a:lnTo>
                    <a:pt x="105353" y="18037"/>
                  </a:lnTo>
                  <a:lnTo>
                    <a:pt x="107922" y="20793"/>
                  </a:lnTo>
                  <a:lnTo>
                    <a:pt x="109978" y="24050"/>
                  </a:lnTo>
                  <a:lnTo>
                    <a:pt x="111777" y="27056"/>
                  </a:lnTo>
                  <a:lnTo>
                    <a:pt x="113062" y="30563"/>
                  </a:lnTo>
                  <a:lnTo>
                    <a:pt x="114346" y="34572"/>
                  </a:lnTo>
                  <a:lnTo>
                    <a:pt x="115374" y="38329"/>
                  </a:lnTo>
                  <a:lnTo>
                    <a:pt x="115631" y="42087"/>
                  </a:lnTo>
                  <a:lnTo>
                    <a:pt x="116145" y="45845"/>
                  </a:lnTo>
                  <a:lnTo>
                    <a:pt x="116402" y="53862"/>
                  </a:lnTo>
                  <a:lnTo>
                    <a:pt x="115631" y="61878"/>
                  </a:lnTo>
                  <a:lnTo>
                    <a:pt x="114860" y="69394"/>
                  </a:lnTo>
                  <a:lnTo>
                    <a:pt x="113832" y="76910"/>
                  </a:lnTo>
                  <a:lnTo>
                    <a:pt x="113832" y="769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1" name="Google Shape;921;p28"/>
            <p:cNvSpPr/>
            <p:nvPr/>
          </p:nvSpPr>
          <p:spPr>
            <a:xfrm>
              <a:off x="5140325" y="1685925"/>
              <a:ext cx="733500" cy="328500"/>
            </a:xfrm>
            <a:custGeom>
              <a:rect b="b" l="l" r="r" t="t"/>
              <a:pathLst>
                <a:path extrusionOk="0" h="120000" w="120000">
                  <a:moveTo>
                    <a:pt x="2077" y="110724"/>
                  </a:moveTo>
                  <a:lnTo>
                    <a:pt x="2077" y="110724"/>
                  </a:lnTo>
                  <a:lnTo>
                    <a:pt x="4415" y="102028"/>
                  </a:lnTo>
                  <a:lnTo>
                    <a:pt x="5714" y="99130"/>
                  </a:lnTo>
                  <a:lnTo>
                    <a:pt x="6753" y="97971"/>
                  </a:lnTo>
                  <a:lnTo>
                    <a:pt x="7532" y="96811"/>
                  </a:lnTo>
                  <a:lnTo>
                    <a:pt x="8571" y="96231"/>
                  </a:lnTo>
                  <a:lnTo>
                    <a:pt x="9090" y="96811"/>
                  </a:lnTo>
                  <a:lnTo>
                    <a:pt x="10129" y="97971"/>
                  </a:lnTo>
                  <a:lnTo>
                    <a:pt x="11688" y="101449"/>
                  </a:lnTo>
                  <a:lnTo>
                    <a:pt x="13766" y="106086"/>
                  </a:lnTo>
                  <a:lnTo>
                    <a:pt x="15844" y="111884"/>
                  </a:lnTo>
                  <a:lnTo>
                    <a:pt x="18441" y="117101"/>
                  </a:lnTo>
                  <a:lnTo>
                    <a:pt x="18441" y="117101"/>
                  </a:lnTo>
                  <a:lnTo>
                    <a:pt x="20000" y="113043"/>
                  </a:lnTo>
                  <a:lnTo>
                    <a:pt x="21558" y="108985"/>
                  </a:lnTo>
                  <a:lnTo>
                    <a:pt x="23896" y="100869"/>
                  </a:lnTo>
                  <a:lnTo>
                    <a:pt x="25194" y="96811"/>
                  </a:lnTo>
                  <a:lnTo>
                    <a:pt x="26493" y="93913"/>
                  </a:lnTo>
                  <a:lnTo>
                    <a:pt x="27792" y="91594"/>
                  </a:lnTo>
                  <a:lnTo>
                    <a:pt x="29610" y="90434"/>
                  </a:lnTo>
                  <a:lnTo>
                    <a:pt x="29610" y="90434"/>
                  </a:lnTo>
                  <a:lnTo>
                    <a:pt x="30909" y="97971"/>
                  </a:lnTo>
                  <a:lnTo>
                    <a:pt x="32467" y="104927"/>
                  </a:lnTo>
                  <a:lnTo>
                    <a:pt x="33506" y="107826"/>
                  </a:lnTo>
                  <a:lnTo>
                    <a:pt x="34805" y="110724"/>
                  </a:lnTo>
                  <a:lnTo>
                    <a:pt x="36103" y="113043"/>
                  </a:lnTo>
                  <a:lnTo>
                    <a:pt x="37922" y="114782"/>
                  </a:lnTo>
                  <a:lnTo>
                    <a:pt x="37922" y="114782"/>
                  </a:lnTo>
                  <a:lnTo>
                    <a:pt x="37922" y="110144"/>
                  </a:lnTo>
                  <a:lnTo>
                    <a:pt x="37922" y="106086"/>
                  </a:lnTo>
                  <a:lnTo>
                    <a:pt x="38441" y="102028"/>
                  </a:lnTo>
                  <a:lnTo>
                    <a:pt x="39220" y="98550"/>
                  </a:lnTo>
                  <a:lnTo>
                    <a:pt x="40519" y="94492"/>
                  </a:lnTo>
                  <a:lnTo>
                    <a:pt x="41818" y="92753"/>
                  </a:lnTo>
                  <a:lnTo>
                    <a:pt x="43376" y="90434"/>
                  </a:lnTo>
                  <a:lnTo>
                    <a:pt x="45194" y="89855"/>
                  </a:lnTo>
                  <a:lnTo>
                    <a:pt x="45194" y="89855"/>
                  </a:lnTo>
                  <a:lnTo>
                    <a:pt x="45714" y="95652"/>
                  </a:lnTo>
                  <a:lnTo>
                    <a:pt x="45974" y="100869"/>
                  </a:lnTo>
                  <a:lnTo>
                    <a:pt x="46753" y="104347"/>
                  </a:lnTo>
                  <a:lnTo>
                    <a:pt x="47792" y="107246"/>
                  </a:lnTo>
                  <a:lnTo>
                    <a:pt x="48311" y="109565"/>
                  </a:lnTo>
                  <a:lnTo>
                    <a:pt x="49350" y="110144"/>
                  </a:lnTo>
                  <a:lnTo>
                    <a:pt x="50649" y="110144"/>
                  </a:lnTo>
                  <a:lnTo>
                    <a:pt x="51688" y="110144"/>
                  </a:lnTo>
                  <a:lnTo>
                    <a:pt x="54285" y="107826"/>
                  </a:lnTo>
                  <a:lnTo>
                    <a:pt x="56883" y="104347"/>
                  </a:lnTo>
                  <a:lnTo>
                    <a:pt x="62857" y="96231"/>
                  </a:lnTo>
                  <a:lnTo>
                    <a:pt x="62857" y="96231"/>
                  </a:lnTo>
                  <a:lnTo>
                    <a:pt x="63116" y="100869"/>
                  </a:lnTo>
                  <a:lnTo>
                    <a:pt x="63636" y="104347"/>
                  </a:lnTo>
                  <a:lnTo>
                    <a:pt x="64155" y="107246"/>
                  </a:lnTo>
                  <a:lnTo>
                    <a:pt x="64935" y="109565"/>
                  </a:lnTo>
                  <a:lnTo>
                    <a:pt x="65454" y="110724"/>
                  </a:lnTo>
                  <a:lnTo>
                    <a:pt x="66233" y="111884"/>
                  </a:lnTo>
                  <a:lnTo>
                    <a:pt x="67272" y="111884"/>
                  </a:lnTo>
                  <a:lnTo>
                    <a:pt x="68051" y="111884"/>
                  </a:lnTo>
                  <a:lnTo>
                    <a:pt x="70129" y="109565"/>
                  </a:lnTo>
                  <a:lnTo>
                    <a:pt x="72207" y="106666"/>
                  </a:lnTo>
                  <a:lnTo>
                    <a:pt x="74025" y="102028"/>
                  </a:lnTo>
                  <a:lnTo>
                    <a:pt x="76103" y="96811"/>
                  </a:lnTo>
                  <a:lnTo>
                    <a:pt x="76103" y="96811"/>
                  </a:lnTo>
                  <a:lnTo>
                    <a:pt x="78441" y="107246"/>
                  </a:lnTo>
                  <a:lnTo>
                    <a:pt x="79480" y="110144"/>
                  </a:lnTo>
                  <a:lnTo>
                    <a:pt x="80000" y="111884"/>
                  </a:lnTo>
                  <a:lnTo>
                    <a:pt x="81038" y="113043"/>
                  </a:lnTo>
                  <a:lnTo>
                    <a:pt x="81818" y="113043"/>
                  </a:lnTo>
                  <a:lnTo>
                    <a:pt x="82337" y="112463"/>
                  </a:lnTo>
                  <a:lnTo>
                    <a:pt x="83116" y="111884"/>
                  </a:lnTo>
                  <a:lnTo>
                    <a:pt x="86233" y="103768"/>
                  </a:lnTo>
                  <a:lnTo>
                    <a:pt x="88571" y="98550"/>
                  </a:lnTo>
                  <a:lnTo>
                    <a:pt x="89870" y="96811"/>
                  </a:lnTo>
                  <a:lnTo>
                    <a:pt x="91688" y="94492"/>
                  </a:lnTo>
                  <a:lnTo>
                    <a:pt x="91688" y="94492"/>
                  </a:lnTo>
                  <a:lnTo>
                    <a:pt x="92207" y="101449"/>
                  </a:lnTo>
                  <a:lnTo>
                    <a:pt x="93506" y="107246"/>
                  </a:lnTo>
                  <a:lnTo>
                    <a:pt x="95324" y="112463"/>
                  </a:lnTo>
                  <a:lnTo>
                    <a:pt x="97402" y="117681"/>
                  </a:lnTo>
                  <a:lnTo>
                    <a:pt x="97402" y="117681"/>
                  </a:lnTo>
                  <a:lnTo>
                    <a:pt x="97922" y="115942"/>
                  </a:lnTo>
                  <a:lnTo>
                    <a:pt x="98441" y="113623"/>
                  </a:lnTo>
                  <a:lnTo>
                    <a:pt x="100519" y="109565"/>
                  </a:lnTo>
                  <a:lnTo>
                    <a:pt x="102597" y="106086"/>
                  </a:lnTo>
                  <a:lnTo>
                    <a:pt x="103896" y="102608"/>
                  </a:lnTo>
                  <a:lnTo>
                    <a:pt x="103896" y="102608"/>
                  </a:lnTo>
                  <a:lnTo>
                    <a:pt x="103896" y="104927"/>
                  </a:lnTo>
                  <a:lnTo>
                    <a:pt x="104155" y="106666"/>
                  </a:lnTo>
                  <a:lnTo>
                    <a:pt x="105454" y="110724"/>
                  </a:lnTo>
                  <a:lnTo>
                    <a:pt x="106493" y="114782"/>
                  </a:lnTo>
                  <a:lnTo>
                    <a:pt x="107532" y="118840"/>
                  </a:lnTo>
                  <a:lnTo>
                    <a:pt x="107532" y="118840"/>
                  </a:lnTo>
                  <a:lnTo>
                    <a:pt x="108051" y="115362"/>
                  </a:lnTo>
                  <a:lnTo>
                    <a:pt x="109090" y="112463"/>
                  </a:lnTo>
                  <a:lnTo>
                    <a:pt x="110649" y="107246"/>
                  </a:lnTo>
                  <a:lnTo>
                    <a:pt x="114805" y="100869"/>
                  </a:lnTo>
                  <a:lnTo>
                    <a:pt x="114805" y="100869"/>
                  </a:lnTo>
                  <a:lnTo>
                    <a:pt x="115064" y="102608"/>
                  </a:lnTo>
                  <a:lnTo>
                    <a:pt x="115584" y="104927"/>
                  </a:lnTo>
                  <a:lnTo>
                    <a:pt x="117402" y="110144"/>
                  </a:lnTo>
                  <a:lnTo>
                    <a:pt x="118961" y="114782"/>
                  </a:lnTo>
                  <a:lnTo>
                    <a:pt x="119999" y="120000"/>
                  </a:lnTo>
                  <a:lnTo>
                    <a:pt x="119999" y="120000"/>
                  </a:lnTo>
                  <a:lnTo>
                    <a:pt x="119999" y="103768"/>
                  </a:lnTo>
                  <a:lnTo>
                    <a:pt x="119220" y="88695"/>
                  </a:lnTo>
                  <a:lnTo>
                    <a:pt x="118441" y="74782"/>
                  </a:lnTo>
                  <a:lnTo>
                    <a:pt x="117662" y="68405"/>
                  </a:lnTo>
                  <a:lnTo>
                    <a:pt x="116623" y="62608"/>
                  </a:lnTo>
                  <a:lnTo>
                    <a:pt x="115324" y="55652"/>
                  </a:lnTo>
                  <a:lnTo>
                    <a:pt x="114025" y="49855"/>
                  </a:lnTo>
                  <a:lnTo>
                    <a:pt x="111948" y="44637"/>
                  </a:lnTo>
                  <a:lnTo>
                    <a:pt x="110129" y="38840"/>
                  </a:lnTo>
                  <a:lnTo>
                    <a:pt x="107792" y="34202"/>
                  </a:lnTo>
                  <a:lnTo>
                    <a:pt x="105194" y="28985"/>
                  </a:lnTo>
                  <a:lnTo>
                    <a:pt x="102077" y="24927"/>
                  </a:lnTo>
                  <a:lnTo>
                    <a:pt x="98961" y="20289"/>
                  </a:lnTo>
                  <a:lnTo>
                    <a:pt x="98961" y="20289"/>
                  </a:lnTo>
                  <a:lnTo>
                    <a:pt x="94285" y="15072"/>
                  </a:lnTo>
                  <a:lnTo>
                    <a:pt x="89350" y="11594"/>
                  </a:lnTo>
                  <a:lnTo>
                    <a:pt x="84415" y="8695"/>
                  </a:lnTo>
                  <a:lnTo>
                    <a:pt x="79480" y="5797"/>
                  </a:lnTo>
                  <a:lnTo>
                    <a:pt x="74025" y="4057"/>
                  </a:lnTo>
                  <a:lnTo>
                    <a:pt x="69090" y="2898"/>
                  </a:lnTo>
                  <a:lnTo>
                    <a:pt x="58961" y="579"/>
                  </a:lnTo>
                  <a:lnTo>
                    <a:pt x="58961" y="579"/>
                  </a:lnTo>
                  <a:lnTo>
                    <a:pt x="54285" y="0"/>
                  </a:lnTo>
                  <a:lnTo>
                    <a:pt x="49350" y="0"/>
                  </a:lnTo>
                  <a:lnTo>
                    <a:pt x="44675" y="0"/>
                  </a:lnTo>
                  <a:lnTo>
                    <a:pt x="40519" y="1159"/>
                  </a:lnTo>
                  <a:lnTo>
                    <a:pt x="36103" y="2898"/>
                  </a:lnTo>
                  <a:lnTo>
                    <a:pt x="31948" y="5797"/>
                  </a:lnTo>
                  <a:lnTo>
                    <a:pt x="27532" y="8695"/>
                  </a:lnTo>
                  <a:lnTo>
                    <a:pt x="23376" y="13333"/>
                  </a:lnTo>
                  <a:lnTo>
                    <a:pt x="23376" y="13333"/>
                  </a:lnTo>
                  <a:lnTo>
                    <a:pt x="21298" y="16231"/>
                  </a:lnTo>
                  <a:lnTo>
                    <a:pt x="19220" y="19710"/>
                  </a:lnTo>
                  <a:lnTo>
                    <a:pt x="17142" y="24347"/>
                  </a:lnTo>
                  <a:lnTo>
                    <a:pt x="15064" y="30144"/>
                  </a:lnTo>
                  <a:lnTo>
                    <a:pt x="10389" y="42318"/>
                  </a:lnTo>
                  <a:lnTo>
                    <a:pt x="6493" y="57391"/>
                  </a:lnTo>
                  <a:lnTo>
                    <a:pt x="4935" y="65507"/>
                  </a:lnTo>
                  <a:lnTo>
                    <a:pt x="3116" y="72463"/>
                  </a:lnTo>
                  <a:lnTo>
                    <a:pt x="1818" y="80579"/>
                  </a:lnTo>
                  <a:lnTo>
                    <a:pt x="779" y="88115"/>
                  </a:lnTo>
                  <a:lnTo>
                    <a:pt x="259" y="95652"/>
                  </a:lnTo>
                  <a:lnTo>
                    <a:pt x="0" y="102608"/>
                  </a:lnTo>
                  <a:lnTo>
                    <a:pt x="259" y="109565"/>
                  </a:lnTo>
                  <a:lnTo>
                    <a:pt x="519" y="115362"/>
                  </a:lnTo>
                  <a:lnTo>
                    <a:pt x="519" y="115362"/>
                  </a:lnTo>
                  <a:lnTo>
                    <a:pt x="2077" y="110724"/>
                  </a:lnTo>
                  <a:lnTo>
                    <a:pt x="2077" y="110724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2" name="Google Shape;922;p28"/>
            <p:cNvSpPr/>
            <p:nvPr/>
          </p:nvSpPr>
          <p:spPr>
            <a:xfrm>
              <a:off x="5127625" y="1673225"/>
              <a:ext cx="757200" cy="350700"/>
            </a:xfrm>
            <a:custGeom>
              <a:rect b="b" l="l" r="r" t="t"/>
              <a:pathLst>
                <a:path extrusionOk="0" h="120000" w="120000">
                  <a:moveTo>
                    <a:pt x="107421" y="32579"/>
                  </a:moveTo>
                  <a:lnTo>
                    <a:pt x="107421" y="32579"/>
                  </a:lnTo>
                  <a:lnTo>
                    <a:pt x="104905" y="27692"/>
                  </a:lnTo>
                  <a:lnTo>
                    <a:pt x="101886" y="23348"/>
                  </a:lnTo>
                  <a:lnTo>
                    <a:pt x="98616" y="19547"/>
                  </a:lnTo>
                  <a:lnTo>
                    <a:pt x="95597" y="15746"/>
                  </a:lnTo>
                  <a:lnTo>
                    <a:pt x="92327" y="13031"/>
                  </a:lnTo>
                  <a:lnTo>
                    <a:pt x="88805" y="10316"/>
                  </a:lnTo>
                  <a:lnTo>
                    <a:pt x="81761" y="7058"/>
                  </a:lnTo>
                  <a:lnTo>
                    <a:pt x="74465" y="4343"/>
                  </a:lnTo>
                  <a:lnTo>
                    <a:pt x="67421" y="2171"/>
                  </a:lnTo>
                  <a:lnTo>
                    <a:pt x="60125" y="542"/>
                  </a:lnTo>
                  <a:lnTo>
                    <a:pt x="53333" y="0"/>
                  </a:lnTo>
                  <a:lnTo>
                    <a:pt x="53333" y="0"/>
                  </a:lnTo>
                  <a:lnTo>
                    <a:pt x="47547" y="0"/>
                  </a:lnTo>
                  <a:lnTo>
                    <a:pt x="42264" y="1628"/>
                  </a:lnTo>
                  <a:lnTo>
                    <a:pt x="36729" y="3257"/>
                  </a:lnTo>
                  <a:lnTo>
                    <a:pt x="31698" y="5972"/>
                  </a:lnTo>
                  <a:lnTo>
                    <a:pt x="26415" y="10859"/>
                  </a:lnTo>
                  <a:lnTo>
                    <a:pt x="22138" y="16832"/>
                  </a:lnTo>
                  <a:lnTo>
                    <a:pt x="19874" y="20090"/>
                  </a:lnTo>
                  <a:lnTo>
                    <a:pt x="17861" y="23891"/>
                  </a:lnTo>
                  <a:lnTo>
                    <a:pt x="15597" y="28235"/>
                  </a:lnTo>
                  <a:lnTo>
                    <a:pt x="14088" y="33122"/>
                  </a:lnTo>
                  <a:lnTo>
                    <a:pt x="14088" y="33122"/>
                  </a:lnTo>
                  <a:lnTo>
                    <a:pt x="11069" y="40723"/>
                  </a:lnTo>
                  <a:lnTo>
                    <a:pt x="8301" y="49411"/>
                  </a:lnTo>
                  <a:lnTo>
                    <a:pt x="5786" y="60271"/>
                  </a:lnTo>
                  <a:lnTo>
                    <a:pt x="3270" y="70588"/>
                  </a:lnTo>
                  <a:lnTo>
                    <a:pt x="1509" y="80904"/>
                  </a:lnTo>
                  <a:lnTo>
                    <a:pt x="251" y="91764"/>
                  </a:lnTo>
                  <a:lnTo>
                    <a:pt x="251" y="97194"/>
                  </a:lnTo>
                  <a:lnTo>
                    <a:pt x="0" y="102624"/>
                  </a:lnTo>
                  <a:lnTo>
                    <a:pt x="251" y="107511"/>
                  </a:lnTo>
                  <a:lnTo>
                    <a:pt x="1006" y="112941"/>
                  </a:lnTo>
                  <a:lnTo>
                    <a:pt x="1006" y="112941"/>
                  </a:lnTo>
                  <a:lnTo>
                    <a:pt x="1257" y="115113"/>
                  </a:lnTo>
                  <a:lnTo>
                    <a:pt x="2264" y="115656"/>
                  </a:lnTo>
                  <a:lnTo>
                    <a:pt x="3270" y="115656"/>
                  </a:lnTo>
                  <a:lnTo>
                    <a:pt x="4025" y="114570"/>
                  </a:lnTo>
                  <a:lnTo>
                    <a:pt x="4025" y="114570"/>
                  </a:lnTo>
                  <a:lnTo>
                    <a:pt x="5534" y="110226"/>
                  </a:lnTo>
                  <a:lnTo>
                    <a:pt x="5534" y="110226"/>
                  </a:lnTo>
                  <a:lnTo>
                    <a:pt x="7044" y="104796"/>
                  </a:lnTo>
                  <a:lnTo>
                    <a:pt x="7547" y="102624"/>
                  </a:lnTo>
                  <a:lnTo>
                    <a:pt x="8553" y="101538"/>
                  </a:lnTo>
                  <a:lnTo>
                    <a:pt x="9559" y="99909"/>
                  </a:lnTo>
                  <a:lnTo>
                    <a:pt x="10566" y="99909"/>
                  </a:lnTo>
                  <a:lnTo>
                    <a:pt x="11572" y="101538"/>
                  </a:lnTo>
                  <a:lnTo>
                    <a:pt x="12830" y="103710"/>
                  </a:lnTo>
                  <a:lnTo>
                    <a:pt x="12830" y="103710"/>
                  </a:lnTo>
                  <a:lnTo>
                    <a:pt x="15597" y="110226"/>
                  </a:lnTo>
                  <a:lnTo>
                    <a:pt x="18867" y="116742"/>
                  </a:lnTo>
                  <a:lnTo>
                    <a:pt x="18867" y="116742"/>
                  </a:lnTo>
                  <a:lnTo>
                    <a:pt x="19119" y="117285"/>
                  </a:lnTo>
                  <a:lnTo>
                    <a:pt x="19874" y="117828"/>
                  </a:lnTo>
                  <a:lnTo>
                    <a:pt x="20377" y="117285"/>
                  </a:lnTo>
                  <a:lnTo>
                    <a:pt x="21132" y="116742"/>
                  </a:lnTo>
                  <a:lnTo>
                    <a:pt x="21132" y="116742"/>
                  </a:lnTo>
                  <a:lnTo>
                    <a:pt x="22893" y="110769"/>
                  </a:lnTo>
                  <a:lnTo>
                    <a:pt x="25157" y="104796"/>
                  </a:lnTo>
                  <a:lnTo>
                    <a:pt x="27421" y="99366"/>
                  </a:lnTo>
                  <a:lnTo>
                    <a:pt x="28427" y="96651"/>
                  </a:lnTo>
                  <a:lnTo>
                    <a:pt x="29685" y="94479"/>
                  </a:lnTo>
                  <a:lnTo>
                    <a:pt x="29685" y="94479"/>
                  </a:lnTo>
                  <a:lnTo>
                    <a:pt x="30943" y="100452"/>
                  </a:lnTo>
                  <a:lnTo>
                    <a:pt x="32955" y="106968"/>
                  </a:lnTo>
                  <a:lnTo>
                    <a:pt x="35220" y="111855"/>
                  </a:lnTo>
                  <a:lnTo>
                    <a:pt x="36477" y="114027"/>
                  </a:lnTo>
                  <a:lnTo>
                    <a:pt x="37987" y="115656"/>
                  </a:lnTo>
                  <a:lnTo>
                    <a:pt x="37987" y="115656"/>
                  </a:lnTo>
                  <a:lnTo>
                    <a:pt x="38993" y="115656"/>
                  </a:lnTo>
                  <a:lnTo>
                    <a:pt x="39496" y="115113"/>
                  </a:lnTo>
                  <a:lnTo>
                    <a:pt x="40251" y="112941"/>
                  </a:lnTo>
                  <a:lnTo>
                    <a:pt x="40503" y="111855"/>
                  </a:lnTo>
                  <a:lnTo>
                    <a:pt x="40503" y="111855"/>
                  </a:lnTo>
                  <a:lnTo>
                    <a:pt x="40503" y="105339"/>
                  </a:lnTo>
                  <a:lnTo>
                    <a:pt x="41257" y="100452"/>
                  </a:lnTo>
                  <a:lnTo>
                    <a:pt x="41509" y="98823"/>
                  </a:lnTo>
                  <a:lnTo>
                    <a:pt x="42515" y="96651"/>
                  </a:lnTo>
                  <a:lnTo>
                    <a:pt x="43018" y="94479"/>
                  </a:lnTo>
                  <a:lnTo>
                    <a:pt x="44276" y="92850"/>
                  </a:lnTo>
                  <a:lnTo>
                    <a:pt x="44276" y="92850"/>
                  </a:lnTo>
                  <a:lnTo>
                    <a:pt x="45031" y="99366"/>
                  </a:lnTo>
                  <a:lnTo>
                    <a:pt x="46037" y="104796"/>
                  </a:lnTo>
                  <a:lnTo>
                    <a:pt x="46540" y="106968"/>
                  </a:lnTo>
                  <a:lnTo>
                    <a:pt x="47547" y="109140"/>
                  </a:lnTo>
                  <a:lnTo>
                    <a:pt x="48805" y="110226"/>
                  </a:lnTo>
                  <a:lnTo>
                    <a:pt x="50062" y="111855"/>
                  </a:lnTo>
                  <a:lnTo>
                    <a:pt x="50062" y="111855"/>
                  </a:lnTo>
                  <a:lnTo>
                    <a:pt x="51823" y="111855"/>
                  </a:lnTo>
                  <a:lnTo>
                    <a:pt x="53081" y="111855"/>
                  </a:lnTo>
                  <a:lnTo>
                    <a:pt x="54591" y="110226"/>
                  </a:lnTo>
                  <a:lnTo>
                    <a:pt x="56100" y="109140"/>
                  </a:lnTo>
                  <a:lnTo>
                    <a:pt x="59119" y="104796"/>
                  </a:lnTo>
                  <a:lnTo>
                    <a:pt x="61635" y="100452"/>
                  </a:lnTo>
                  <a:lnTo>
                    <a:pt x="61635" y="100452"/>
                  </a:lnTo>
                  <a:lnTo>
                    <a:pt x="62389" y="105339"/>
                  </a:lnTo>
                  <a:lnTo>
                    <a:pt x="63144" y="109140"/>
                  </a:lnTo>
                  <a:lnTo>
                    <a:pt x="64150" y="110226"/>
                  </a:lnTo>
                  <a:lnTo>
                    <a:pt x="64905" y="111855"/>
                  </a:lnTo>
                  <a:lnTo>
                    <a:pt x="65911" y="112398"/>
                  </a:lnTo>
                  <a:lnTo>
                    <a:pt x="67169" y="112941"/>
                  </a:lnTo>
                  <a:lnTo>
                    <a:pt x="67169" y="112941"/>
                  </a:lnTo>
                  <a:lnTo>
                    <a:pt x="67924" y="112398"/>
                  </a:lnTo>
                  <a:lnTo>
                    <a:pt x="69433" y="111855"/>
                  </a:lnTo>
                  <a:lnTo>
                    <a:pt x="71446" y="109683"/>
                  </a:lnTo>
                  <a:lnTo>
                    <a:pt x="73459" y="106425"/>
                  </a:lnTo>
                  <a:lnTo>
                    <a:pt x="74968" y="102624"/>
                  </a:lnTo>
                  <a:lnTo>
                    <a:pt x="74968" y="102624"/>
                  </a:lnTo>
                  <a:lnTo>
                    <a:pt x="76226" y="106968"/>
                  </a:lnTo>
                  <a:lnTo>
                    <a:pt x="77735" y="110769"/>
                  </a:lnTo>
                  <a:lnTo>
                    <a:pt x="78490" y="112398"/>
                  </a:lnTo>
                  <a:lnTo>
                    <a:pt x="79496" y="114027"/>
                  </a:lnTo>
                  <a:lnTo>
                    <a:pt x="80503" y="114570"/>
                  </a:lnTo>
                  <a:lnTo>
                    <a:pt x="81509" y="114570"/>
                  </a:lnTo>
                  <a:lnTo>
                    <a:pt x="81509" y="114570"/>
                  </a:lnTo>
                  <a:lnTo>
                    <a:pt x="82515" y="114027"/>
                  </a:lnTo>
                  <a:lnTo>
                    <a:pt x="83773" y="112398"/>
                  </a:lnTo>
                  <a:lnTo>
                    <a:pt x="85534" y="108054"/>
                  </a:lnTo>
                  <a:lnTo>
                    <a:pt x="87547" y="103710"/>
                  </a:lnTo>
                  <a:lnTo>
                    <a:pt x="89811" y="99366"/>
                  </a:lnTo>
                  <a:lnTo>
                    <a:pt x="89811" y="99366"/>
                  </a:lnTo>
                  <a:lnTo>
                    <a:pt x="90817" y="104253"/>
                  </a:lnTo>
                  <a:lnTo>
                    <a:pt x="92075" y="109140"/>
                  </a:lnTo>
                  <a:lnTo>
                    <a:pt x="93333" y="112941"/>
                  </a:lnTo>
                  <a:lnTo>
                    <a:pt x="94842" y="117285"/>
                  </a:lnTo>
                  <a:lnTo>
                    <a:pt x="94842" y="117285"/>
                  </a:lnTo>
                  <a:lnTo>
                    <a:pt x="95597" y="117828"/>
                  </a:lnTo>
                  <a:lnTo>
                    <a:pt x="96352" y="118371"/>
                  </a:lnTo>
                  <a:lnTo>
                    <a:pt x="97106" y="118371"/>
                  </a:lnTo>
                  <a:lnTo>
                    <a:pt x="97861" y="117285"/>
                  </a:lnTo>
                  <a:lnTo>
                    <a:pt x="97861" y="117285"/>
                  </a:lnTo>
                  <a:lnTo>
                    <a:pt x="98616" y="114570"/>
                  </a:lnTo>
                  <a:lnTo>
                    <a:pt x="99622" y="112398"/>
                  </a:lnTo>
                  <a:lnTo>
                    <a:pt x="101886" y="107511"/>
                  </a:lnTo>
                  <a:lnTo>
                    <a:pt x="101886" y="107511"/>
                  </a:lnTo>
                  <a:lnTo>
                    <a:pt x="103144" y="112398"/>
                  </a:lnTo>
                  <a:lnTo>
                    <a:pt x="104402" y="117285"/>
                  </a:lnTo>
                  <a:lnTo>
                    <a:pt x="104402" y="117285"/>
                  </a:lnTo>
                  <a:lnTo>
                    <a:pt x="105157" y="118371"/>
                  </a:lnTo>
                  <a:lnTo>
                    <a:pt x="106163" y="119457"/>
                  </a:lnTo>
                  <a:lnTo>
                    <a:pt x="106918" y="118371"/>
                  </a:lnTo>
                  <a:lnTo>
                    <a:pt x="107672" y="117285"/>
                  </a:lnTo>
                  <a:lnTo>
                    <a:pt x="107672" y="117285"/>
                  </a:lnTo>
                  <a:lnTo>
                    <a:pt x="108679" y="112941"/>
                  </a:lnTo>
                  <a:lnTo>
                    <a:pt x="109937" y="110226"/>
                  </a:lnTo>
                  <a:lnTo>
                    <a:pt x="112452" y="104796"/>
                  </a:lnTo>
                  <a:lnTo>
                    <a:pt x="112452" y="104796"/>
                  </a:lnTo>
                  <a:lnTo>
                    <a:pt x="114716" y="110769"/>
                  </a:lnTo>
                  <a:lnTo>
                    <a:pt x="116729" y="117828"/>
                  </a:lnTo>
                  <a:lnTo>
                    <a:pt x="116729" y="117828"/>
                  </a:lnTo>
                  <a:lnTo>
                    <a:pt x="116981" y="119457"/>
                  </a:lnTo>
                  <a:lnTo>
                    <a:pt x="117484" y="120000"/>
                  </a:lnTo>
                  <a:lnTo>
                    <a:pt x="118238" y="120000"/>
                  </a:lnTo>
                  <a:lnTo>
                    <a:pt x="118490" y="120000"/>
                  </a:lnTo>
                  <a:lnTo>
                    <a:pt x="119245" y="119457"/>
                  </a:lnTo>
                  <a:lnTo>
                    <a:pt x="119496" y="118371"/>
                  </a:lnTo>
                  <a:lnTo>
                    <a:pt x="119748" y="117285"/>
                  </a:lnTo>
                  <a:lnTo>
                    <a:pt x="120000" y="115656"/>
                  </a:lnTo>
                  <a:lnTo>
                    <a:pt x="120000" y="115656"/>
                  </a:lnTo>
                  <a:lnTo>
                    <a:pt x="119748" y="104253"/>
                  </a:lnTo>
                  <a:lnTo>
                    <a:pt x="119496" y="92850"/>
                  </a:lnTo>
                  <a:lnTo>
                    <a:pt x="118742" y="81447"/>
                  </a:lnTo>
                  <a:lnTo>
                    <a:pt x="117987" y="71131"/>
                  </a:lnTo>
                  <a:lnTo>
                    <a:pt x="116226" y="60814"/>
                  </a:lnTo>
                  <a:lnTo>
                    <a:pt x="113962" y="50497"/>
                  </a:lnTo>
                  <a:lnTo>
                    <a:pt x="112704" y="46153"/>
                  </a:lnTo>
                  <a:lnTo>
                    <a:pt x="111194" y="41266"/>
                  </a:lnTo>
                  <a:lnTo>
                    <a:pt x="109182" y="36380"/>
                  </a:lnTo>
                  <a:lnTo>
                    <a:pt x="107421" y="32579"/>
                  </a:lnTo>
                  <a:lnTo>
                    <a:pt x="107421" y="32579"/>
                  </a:lnTo>
                  <a:close/>
                  <a:moveTo>
                    <a:pt x="114716" y="96651"/>
                  </a:moveTo>
                  <a:lnTo>
                    <a:pt x="114716" y="96651"/>
                  </a:lnTo>
                  <a:lnTo>
                    <a:pt x="114465" y="95022"/>
                  </a:lnTo>
                  <a:lnTo>
                    <a:pt x="113459" y="94479"/>
                  </a:lnTo>
                  <a:lnTo>
                    <a:pt x="112704" y="94479"/>
                  </a:lnTo>
                  <a:lnTo>
                    <a:pt x="112201" y="95022"/>
                  </a:lnTo>
                  <a:lnTo>
                    <a:pt x="112201" y="95022"/>
                  </a:lnTo>
                  <a:lnTo>
                    <a:pt x="108930" y="101538"/>
                  </a:lnTo>
                  <a:lnTo>
                    <a:pt x="107421" y="104253"/>
                  </a:lnTo>
                  <a:lnTo>
                    <a:pt x="106163" y="107511"/>
                  </a:lnTo>
                  <a:lnTo>
                    <a:pt x="106163" y="107511"/>
                  </a:lnTo>
                  <a:lnTo>
                    <a:pt x="105157" y="104253"/>
                  </a:lnTo>
                  <a:lnTo>
                    <a:pt x="104402" y="99909"/>
                  </a:lnTo>
                  <a:lnTo>
                    <a:pt x="104402" y="99909"/>
                  </a:lnTo>
                  <a:lnTo>
                    <a:pt x="103899" y="97737"/>
                  </a:lnTo>
                  <a:lnTo>
                    <a:pt x="103144" y="97194"/>
                  </a:lnTo>
                  <a:lnTo>
                    <a:pt x="101886" y="97194"/>
                  </a:lnTo>
                  <a:lnTo>
                    <a:pt x="101383" y="98823"/>
                  </a:lnTo>
                  <a:lnTo>
                    <a:pt x="101383" y="98823"/>
                  </a:lnTo>
                  <a:lnTo>
                    <a:pt x="99874" y="101538"/>
                  </a:lnTo>
                  <a:lnTo>
                    <a:pt x="98616" y="103710"/>
                  </a:lnTo>
                  <a:lnTo>
                    <a:pt x="96100" y="108054"/>
                  </a:lnTo>
                  <a:lnTo>
                    <a:pt x="96100" y="108054"/>
                  </a:lnTo>
                  <a:lnTo>
                    <a:pt x="95094" y="104796"/>
                  </a:lnTo>
                  <a:lnTo>
                    <a:pt x="93836" y="101538"/>
                  </a:lnTo>
                  <a:lnTo>
                    <a:pt x="93333" y="97194"/>
                  </a:lnTo>
                  <a:lnTo>
                    <a:pt x="92578" y="92307"/>
                  </a:lnTo>
                  <a:lnTo>
                    <a:pt x="92578" y="92307"/>
                  </a:lnTo>
                  <a:lnTo>
                    <a:pt x="92327" y="91221"/>
                  </a:lnTo>
                  <a:lnTo>
                    <a:pt x="91572" y="89592"/>
                  </a:lnTo>
                  <a:lnTo>
                    <a:pt x="90817" y="89592"/>
                  </a:lnTo>
                  <a:lnTo>
                    <a:pt x="90062" y="89592"/>
                  </a:lnTo>
                  <a:lnTo>
                    <a:pt x="90062" y="89592"/>
                  </a:lnTo>
                  <a:lnTo>
                    <a:pt x="88050" y="91764"/>
                  </a:lnTo>
                  <a:lnTo>
                    <a:pt x="86540" y="93936"/>
                  </a:lnTo>
                  <a:lnTo>
                    <a:pt x="85031" y="96651"/>
                  </a:lnTo>
                  <a:lnTo>
                    <a:pt x="83270" y="99909"/>
                  </a:lnTo>
                  <a:lnTo>
                    <a:pt x="83270" y="99909"/>
                  </a:lnTo>
                  <a:lnTo>
                    <a:pt x="82515" y="103710"/>
                  </a:lnTo>
                  <a:lnTo>
                    <a:pt x="81257" y="106425"/>
                  </a:lnTo>
                  <a:lnTo>
                    <a:pt x="81257" y="106425"/>
                  </a:lnTo>
                  <a:lnTo>
                    <a:pt x="80754" y="106425"/>
                  </a:lnTo>
                  <a:lnTo>
                    <a:pt x="80251" y="104796"/>
                  </a:lnTo>
                  <a:lnTo>
                    <a:pt x="79245" y="100452"/>
                  </a:lnTo>
                  <a:lnTo>
                    <a:pt x="77232" y="93936"/>
                  </a:lnTo>
                  <a:lnTo>
                    <a:pt x="77232" y="93936"/>
                  </a:lnTo>
                  <a:lnTo>
                    <a:pt x="76729" y="92307"/>
                  </a:lnTo>
                  <a:lnTo>
                    <a:pt x="75974" y="91764"/>
                  </a:lnTo>
                  <a:lnTo>
                    <a:pt x="74968" y="91764"/>
                  </a:lnTo>
                  <a:lnTo>
                    <a:pt x="74213" y="92850"/>
                  </a:lnTo>
                  <a:lnTo>
                    <a:pt x="74213" y="92850"/>
                  </a:lnTo>
                  <a:lnTo>
                    <a:pt x="71446" y="99366"/>
                  </a:lnTo>
                  <a:lnTo>
                    <a:pt x="69937" y="102081"/>
                  </a:lnTo>
                  <a:lnTo>
                    <a:pt x="68679" y="103710"/>
                  </a:lnTo>
                  <a:lnTo>
                    <a:pt x="67421" y="104253"/>
                  </a:lnTo>
                  <a:lnTo>
                    <a:pt x="66666" y="103710"/>
                  </a:lnTo>
                  <a:lnTo>
                    <a:pt x="66163" y="102624"/>
                  </a:lnTo>
                  <a:lnTo>
                    <a:pt x="65408" y="99366"/>
                  </a:lnTo>
                  <a:lnTo>
                    <a:pt x="64905" y="93936"/>
                  </a:lnTo>
                  <a:lnTo>
                    <a:pt x="64905" y="93936"/>
                  </a:lnTo>
                  <a:lnTo>
                    <a:pt x="64402" y="92307"/>
                  </a:lnTo>
                  <a:lnTo>
                    <a:pt x="63899" y="91221"/>
                  </a:lnTo>
                  <a:lnTo>
                    <a:pt x="62893" y="90135"/>
                  </a:lnTo>
                  <a:lnTo>
                    <a:pt x="62389" y="91221"/>
                  </a:lnTo>
                  <a:lnTo>
                    <a:pt x="62389" y="91221"/>
                  </a:lnTo>
                  <a:lnTo>
                    <a:pt x="55597" y="99909"/>
                  </a:lnTo>
                  <a:lnTo>
                    <a:pt x="55597" y="99909"/>
                  </a:lnTo>
                  <a:lnTo>
                    <a:pt x="53333" y="102624"/>
                  </a:lnTo>
                  <a:lnTo>
                    <a:pt x="52075" y="103710"/>
                  </a:lnTo>
                  <a:lnTo>
                    <a:pt x="50817" y="104253"/>
                  </a:lnTo>
                  <a:lnTo>
                    <a:pt x="50817" y="104253"/>
                  </a:lnTo>
                  <a:lnTo>
                    <a:pt x="49811" y="103710"/>
                  </a:lnTo>
                  <a:lnTo>
                    <a:pt x="49308" y="102081"/>
                  </a:lnTo>
                  <a:lnTo>
                    <a:pt x="48553" y="99366"/>
                  </a:lnTo>
                  <a:lnTo>
                    <a:pt x="48301" y="97194"/>
                  </a:lnTo>
                  <a:lnTo>
                    <a:pt x="47798" y="91764"/>
                  </a:lnTo>
                  <a:lnTo>
                    <a:pt x="47547" y="87420"/>
                  </a:lnTo>
                  <a:lnTo>
                    <a:pt x="47547" y="87420"/>
                  </a:lnTo>
                  <a:lnTo>
                    <a:pt x="47295" y="86334"/>
                  </a:lnTo>
                  <a:lnTo>
                    <a:pt x="47044" y="84705"/>
                  </a:lnTo>
                  <a:lnTo>
                    <a:pt x="46289" y="84162"/>
                  </a:lnTo>
                  <a:lnTo>
                    <a:pt x="45786" y="84162"/>
                  </a:lnTo>
                  <a:lnTo>
                    <a:pt x="45786" y="84162"/>
                  </a:lnTo>
                  <a:lnTo>
                    <a:pt x="43773" y="85791"/>
                  </a:lnTo>
                  <a:lnTo>
                    <a:pt x="42264" y="86877"/>
                  </a:lnTo>
                  <a:lnTo>
                    <a:pt x="40503" y="89049"/>
                  </a:lnTo>
                  <a:lnTo>
                    <a:pt x="39496" y="91764"/>
                  </a:lnTo>
                  <a:lnTo>
                    <a:pt x="38742" y="94479"/>
                  </a:lnTo>
                  <a:lnTo>
                    <a:pt x="37735" y="97737"/>
                  </a:lnTo>
                  <a:lnTo>
                    <a:pt x="37484" y="101538"/>
                  </a:lnTo>
                  <a:lnTo>
                    <a:pt x="36981" y="104796"/>
                  </a:lnTo>
                  <a:lnTo>
                    <a:pt x="36981" y="104796"/>
                  </a:lnTo>
                  <a:lnTo>
                    <a:pt x="35471" y="101538"/>
                  </a:lnTo>
                  <a:lnTo>
                    <a:pt x="34213" y="96651"/>
                  </a:lnTo>
                  <a:lnTo>
                    <a:pt x="33207" y="92307"/>
                  </a:lnTo>
                  <a:lnTo>
                    <a:pt x="32452" y="86877"/>
                  </a:lnTo>
                  <a:lnTo>
                    <a:pt x="32452" y="86877"/>
                  </a:lnTo>
                  <a:lnTo>
                    <a:pt x="31949" y="85791"/>
                  </a:lnTo>
                  <a:lnTo>
                    <a:pt x="31698" y="84705"/>
                  </a:lnTo>
                  <a:lnTo>
                    <a:pt x="30691" y="84705"/>
                  </a:lnTo>
                  <a:lnTo>
                    <a:pt x="29937" y="84705"/>
                  </a:lnTo>
                  <a:lnTo>
                    <a:pt x="29937" y="84705"/>
                  </a:lnTo>
                  <a:lnTo>
                    <a:pt x="28427" y="86877"/>
                  </a:lnTo>
                  <a:lnTo>
                    <a:pt x="26918" y="89049"/>
                  </a:lnTo>
                  <a:lnTo>
                    <a:pt x="25660" y="92307"/>
                  </a:lnTo>
                  <a:lnTo>
                    <a:pt x="24150" y="95022"/>
                  </a:lnTo>
                  <a:lnTo>
                    <a:pt x="22138" y="101538"/>
                  </a:lnTo>
                  <a:lnTo>
                    <a:pt x="19874" y="108054"/>
                  </a:lnTo>
                  <a:lnTo>
                    <a:pt x="19874" y="108054"/>
                  </a:lnTo>
                  <a:lnTo>
                    <a:pt x="15849" y="98823"/>
                  </a:lnTo>
                  <a:lnTo>
                    <a:pt x="13836" y="94479"/>
                  </a:lnTo>
                  <a:lnTo>
                    <a:pt x="12830" y="92307"/>
                  </a:lnTo>
                  <a:lnTo>
                    <a:pt x="11572" y="91221"/>
                  </a:lnTo>
                  <a:lnTo>
                    <a:pt x="11572" y="91221"/>
                  </a:lnTo>
                  <a:lnTo>
                    <a:pt x="10314" y="90135"/>
                  </a:lnTo>
                  <a:lnTo>
                    <a:pt x="9308" y="90135"/>
                  </a:lnTo>
                  <a:lnTo>
                    <a:pt x="8050" y="91764"/>
                  </a:lnTo>
                  <a:lnTo>
                    <a:pt x="7044" y="92850"/>
                  </a:lnTo>
                  <a:lnTo>
                    <a:pt x="5534" y="97194"/>
                  </a:lnTo>
                  <a:lnTo>
                    <a:pt x="3773" y="101538"/>
                  </a:lnTo>
                  <a:lnTo>
                    <a:pt x="3773" y="101538"/>
                  </a:lnTo>
                  <a:lnTo>
                    <a:pt x="4025" y="92850"/>
                  </a:lnTo>
                  <a:lnTo>
                    <a:pt x="4779" y="84705"/>
                  </a:lnTo>
                  <a:lnTo>
                    <a:pt x="6037" y="76561"/>
                  </a:lnTo>
                  <a:lnTo>
                    <a:pt x="7547" y="68416"/>
                  </a:lnTo>
                  <a:lnTo>
                    <a:pt x="9559" y="60814"/>
                  </a:lnTo>
                  <a:lnTo>
                    <a:pt x="11823" y="53212"/>
                  </a:lnTo>
                  <a:lnTo>
                    <a:pt x="15849" y="40180"/>
                  </a:lnTo>
                  <a:lnTo>
                    <a:pt x="15849" y="40180"/>
                  </a:lnTo>
                  <a:lnTo>
                    <a:pt x="17861" y="35294"/>
                  </a:lnTo>
                  <a:lnTo>
                    <a:pt x="19874" y="30950"/>
                  </a:lnTo>
                  <a:lnTo>
                    <a:pt x="21635" y="27149"/>
                  </a:lnTo>
                  <a:lnTo>
                    <a:pt x="23899" y="23348"/>
                  </a:lnTo>
                  <a:lnTo>
                    <a:pt x="26163" y="20633"/>
                  </a:lnTo>
                  <a:lnTo>
                    <a:pt x="28427" y="17918"/>
                  </a:lnTo>
                  <a:lnTo>
                    <a:pt x="33207" y="13574"/>
                  </a:lnTo>
                  <a:lnTo>
                    <a:pt x="38238" y="10316"/>
                  </a:lnTo>
                  <a:lnTo>
                    <a:pt x="43773" y="9230"/>
                  </a:lnTo>
                  <a:lnTo>
                    <a:pt x="49308" y="8144"/>
                  </a:lnTo>
                  <a:lnTo>
                    <a:pt x="54591" y="8144"/>
                  </a:lnTo>
                  <a:lnTo>
                    <a:pt x="54591" y="8144"/>
                  </a:lnTo>
                  <a:lnTo>
                    <a:pt x="61132" y="9230"/>
                  </a:lnTo>
                  <a:lnTo>
                    <a:pt x="67672" y="10316"/>
                  </a:lnTo>
                  <a:lnTo>
                    <a:pt x="74213" y="11945"/>
                  </a:lnTo>
                  <a:lnTo>
                    <a:pt x="80503" y="14660"/>
                  </a:lnTo>
                  <a:lnTo>
                    <a:pt x="86792" y="17918"/>
                  </a:lnTo>
                  <a:lnTo>
                    <a:pt x="93081" y="22805"/>
                  </a:lnTo>
                  <a:lnTo>
                    <a:pt x="95849" y="25520"/>
                  </a:lnTo>
                  <a:lnTo>
                    <a:pt x="98616" y="28778"/>
                  </a:lnTo>
                  <a:lnTo>
                    <a:pt x="101383" y="32579"/>
                  </a:lnTo>
                  <a:lnTo>
                    <a:pt x="104150" y="36380"/>
                  </a:lnTo>
                  <a:lnTo>
                    <a:pt x="104150" y="36380"/>
                  </a:lnTo>
                  <a:lnTo>
                    <a:pt x="107421" y="43438"/>
                  </a:lnTo>
                  <a:lnTo>
                    <a:pt x="109937" y="50497"/>
                  </a:lnTo>
                  <a:lnTo>
                    <a:pt x="111698" y="58099"/>
                  </a:lnTo>
                  <a:lnTo>
                    <a:pt x="113459" y="66787"/>
                  </a:lnTo>
                  <a:lnTo>
                    <a:pt x="114716" y="74932"/>
                  </a:lnTo>
                  <a:lnTo>
                    <a:pt x="115220" y="84162"/>
                  </a:lnTo>
                  <a:lnTo>
                    <a:pt x="115974" y="93936"/>
                  </a:lnTo>
                  <a:lnTo>
                    <a:pt x="116226" y="102624"/>
                  </a:lnTo>
                  <a:lnTo>
                    <a:pt x="116226" y="102624"/>
                  </a:lnTo>
                  <a:lnTo>
                    <a:pt x="115220" y="99909"/>
                  </a:lnTo>
                  <a:lnTo>
                    <a:pt x="114716" y="96651"/>
                  </a:lnTo>
                  <a:lnTo>
                    <a:pt x="114716" y="9665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3" name="Google Shape;923;p28"/>
            <p:cNvSpPr/>
            <p:nvPr/>
          </p:nvSpPr>
          <p:spPr>
            <a:xfrm>
              <a:off x="4940300" y="1820863"/>
              <a:ext cx="201600" cy="344400"/>
            </a:xfrm>
            <a:custGeom>
              <a:rect b="b" l="l" r="r" t="t"/>
              <a:pathLst>
                <a:path extrusionOk="0" h="120000" w="120000">
                  <a:moveTo>
                    <a:pt x="120000" y="57511"/>
                  </a:moveTo>
                  <a:lnTo>
                    <a:pt x="120000" y="57511"/>
                  </a:lnTo>
                  <a:lnTo>
                    <a:pt x="110551" y="49216"/>
                  </a:lnTo>
                  <a:lnTo>
                    <a:pt x="100157" y="39815"/>
                  </a:lnTo>
                  <a:lnTo>
                    <a:pt x="88818" y="31520"/>
                  </a:lnTo>
                  <a:lnTo>
                    <a:pt x="75590" y="23778"/>
                  </a:lnTo>
                  <a:lnTo>
                    <a:pt x="61417" y="16036"/>
                  </a:lnTo>
                  <a:lnTo>
                    <a:pt x="45354" y="9953"/>
                  </a:lnTo>
                  <a:lnTo>
                    <a:pt x="30236" y="3870"/>
                  </a:lnTo>
                  <a:lnTo>
                    <a:pt x="11338" y="0"/>
                  </a:lnTo>
                  <a:lnTo>
                    <a:pt x="11338" y="0"/>
                  </a:lnTo>
                  <a:lnTo>
                    <a:pt x="17952" y="13824"/>
                  </a:lnTo>
                  <a:lnTo>
                    <a:pt x="19842" y="21013"/>
                  </a:lnTo>
                  <a:lnTo>
                    <a:pt x="21732" y="27096"/>
                  </a:lnTo>
                  <a:lnTo>
                    <a:pt x="19842" y="33732"/>
                  </a:lnTo>
                  <a:lnTo>
                    <a:pt x="18897" y="36497"/>
                  </a:lnTo>
                  <a:lnTo>
                    <a:pt x="17007" y="39262"/>
                  </a:lnTo>
                  <a:lnTo>
                    <a:pt x="14173" y="42027"/>
                  </a:lnTo>
                  <a:lnTo>
                    <a:pt x="10393" y="44239"/>
                  </a:lnTo>
                  <a:lnTo>
                    <a:pt x="5669" y="46451"/>
                  </a:lnTo>
                  <a:lnTo>
                    <a:pt x="0" y="48110"/>
                  </a:lnTo>
                  <a:lnTo>
                    <a:pt x="0" y="48110"/>
                  </a:lnTo>
                  <a:lnTo>
                    <a:pt x="0" y="49769"/>
                  </a:lnTo>
                  <a:lnTo>
                    <a:pt x="944" y="50875"/>
                  </a:lnTo>
                  <a:lnTo>
                    <a:pt x="4724" y="54193"/>
                  </a:lnTo>
                  <a:lnTo>
                    <a:pt x="10393" y="56958"/>
                  </a:lnTo>
                  <a:lnTo>
                    <a:pt x="17007" y="58617"/>
                  </a:lnTo>
                  <a:lnTo>
                    <a:pt x="30236" y="63594"/>
                  </a:lnTo>
                  <a:lnTo>
                    <a:pt x="35905" y="66359"/>
                  </a:lnTo>
                  <a:lnTo>
                    <a:pt x="39685" y="70230"/>
                  </a:lnTo>
                  <a:lnTo>
                    <a:pt x="39685" y="70230"/>
                  </a:lnTo>
                  <a:lnTo>
                    <a:pt x="32125" y="74101"/>
                  </a:lnTo>
                  <a:lnTo>
                    <a:pt x="22677" y="81290"/>
                  </a:lnTo>
                  <a:lnTo>
                    <a:pt x="14173" y="87373"/>
                  </a:lnTo>
                  <a:lnTo>
                    <a:pt x="6614" y="92350"/>
                  </a:lnTo>
                  <a:lnTo>
                    <a:pt x="6614" y="92350"/>
                  </a:lnTo>
                  <a:lnTo>
                    <a:pt x="9448" y="94009"/>
                  </a:lnTo>
                  <a:lnTo>
                    <a:pt x="13228" y="94562"/>
                  </a:lnTo>
                  <a:lnTo>
                    <a:pt x="22677" y="95115"/>
                  </a:lnTo>
                  <a:lnTo>
                    <a:pt x="31181" y="95115"/>
                  </a:lnTo>
                  <a:lnTo>
                    <a:pt x="34960" y="96221"/>
                  </a:lnTo>
                  <a:lnTo>
                    <a:pt x="37795" y="97327"/>
                  </a:lnTo>
                  <a:lnTo>
                    <a:pt x="37795" y="97327"/>
                  </a:lnTo>
                  <a:lnTo>
                    <a:pt x="36850" y="118341"/>
                  </a:lnTo>
                  <a:lnTo>
                    <a:pt x="36850" y="118341"/>
                  </a:lnTo>
                  <a:lnTo>
                    <a:pt x="45354" y="120000"/>
                  </a:lnTo>
                  <a:lnTo>
                    <a:pt x="53858" y="120000"/>
                  </a:lnTo>
                  <a:lnTo>
                    <a:pt x="61417" y="119447"/>
                  </a:lnTo>
                  <a:lnTo>
                    <a:pt x="68031" y="117788"/>
                  </a:lnTo>
                  <a:lnTo>
                    <a:pt x="74645" y="115576"/>
                  </a:lnTo>
                  <a:lnTo>
                    <a:pt x="80314" y="112811"/>
                  </a:lnTo>
                  <a:lnTo>
                    <a:pt x="85984" y="108940"/>
                  </a:lnTo>
                  <a:lnTo>
                    <a:pt x="92598" y="104516"/>
                  </a:lnTo>
                  <a:lnTo>
                    <a:pt x="97322" y="99539"/>
                  </a:lnTo>
                  <a:lnTo>
                    <a:pt x="100157" y="94562"/>
                  </a:lnTo>
                  <a:lnTo>
                    <a:pt x="108661" y="83502"/>
                  </a:lnTo>
                  <a:lnTo>
                    <a:pt x="115275" y="71336"/>
                  </a:lnTo>
                  <a:lnTo>
                    <a:pt x="119055" y="58617"/>
                  </a:lnTo>
                  <a:lnTo>
                    <a:pt x="120000" y="57511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4" name="Google Shape;924;p28"/>
            <p:cNvSpPr/>
            <p:nvPr/>
          </p:nvSpPr>
          <p:spPr>
            <a:xfrm>
              <a:off x="4927600" y="1808163"/>
              <a:ext cx="225300" cy="366600"/>
            </a:xfrm>
            <a:custGeom>
              <a:rect b="b" l="l" r="r" t="t"/>
              <a:pathLst>
                <a:path extrusionOk="0" h="120000" w="120000">
                  <a:moveTo>
                    <a:pt x="119154" y="56623"/>
                  </a:moveTo>
                  <a:lnTo>
                    <a:pt x="119154" y="56623"/>
                  </a:lnTo>
                  <a:lnTo>
                    <a:pt x="110704" y="47792"/>
                  </a:lnTo>
                  <a:lnTo>
                    <a:pt x="99718" y="38961"/>
                  </a:lnTo>
                  <a:lnTo>
                    <a:pt x="89577" y="31168"/>
                  </a:lnTo>
                  <a:lnTo>
                    <a:pt x="77746" y="23376"/>
                  </a:lnTo>
                  <a:lnTo>
                    <a:pt x="64225" y="16623"/>
                  </a:lnTo>
                  <a:lnTo>
                    <a:pt x="50704" y="9870"/>
                  </a:lnTo>
                  <a:lnTo>
                    <a:pt x="35492" y="4675"/>
                  </a:lnTo>
                  <a:lnTo>
                    <a:pt x="20281" y="0"/>
                  </a:lnTo>
                  <a:lnTo>
                    <a:pt x="20281" y="0"/>
                  </a:lnTo>
                  <a:lnTo>
                    <a:pt x="16901" y="0"/>
                  </a:lnTo>
                  <a:lnTo>
                    <a:pt x="14366" y="519"/>
                  </a:lnTo>
                  <a:lnTo>
                    <a:pt x="11830" y="2077"/>
                  </a:lnTo>
                  <a:lnTo>
                    <a:pt x="11830" y="4155"/>
                  </a:lnTo>
                  <a:lnTo>
                    <a:pt x="11830" y="4155"/>
                  </a:lnTo>
                  <a:lnTo>
                    <a:pt x="16056" y="15064"/>
                  </a:lnTo>
                  <a:lnTo>
                    <a:pt x="18591" y="21298"/>
                  </a:lnTo>
                  <a:lnTo>
                    <a:pt x="19436" y="27012"/>
                  </a:lnTo>
                  <a:lnTo>
                    <a:pt x="18591" y="32207"/>
                  </a:lnTo>
                  <a:lnTo>
                    <a:pt x="16056" y="37922"/>
                  </a:lnTo>
                  <a:lnTo>
                    <a:pt x="15211" y="39480"/>
                  </a:lnTo>
                  <a:lnTo>
                    <a:pt x="11830" y="42077"/>
                  </a:lnTo>
                  <a:lnTo>
                    <a:pt x="8450" y="44155"/>
                  </a:lnTo>
                  <a:lnTo>
                    <a:pt x="4225" y="45714"/>
                  </a:lnTo>
                  <a:lnTo>
                    <a:pt x="4225" y="45714"/>
                  </a:lnTo>
                  <a:lnTo>
                    <a:pt x="845" y="47792"/>
                  </a:lnTo>
                  <a:lnTo>
                    <a:pt x="0" y="48311"/>
                  </a:lnTo>
                  <a:lnTo>
                    <a:pt x="0" y="49350"/>
                  </a:lnTo>
                  <a:lnTo>
                    <a:pt x="0" y="49350"/>
                  </a:lnTo>
                  <a:lnTo>
                    <a:pt x="2535" y="53506"/>
                  </a:lnTo>
                  <a:lnTo>
                    <a:pt x="5915" y="56103"/>
                  </a:lnTo>
                  <a:lnTo>
                    <a:pt x="10140" y="58701"/>
                  </a:lnTo>
                  <a:lnTo>
                    <a:pt x="14366" y="61298"/>
                  </a:lnTo>
                  <a:lnTo>
                    <a:pt x="24507" y="64935"/>
                  </a:lnTo>
                  <a:lnTo>
                    <a:pt x="30422" y="67532"/>
                  </a:lnTo>
                  <a:lnTo>
                    <a:pt x="34647" y="69090"/>
                  </a:lnTo>
                  <a:lnTo>
                    <a:pt x="34647" y="69090"/>
                  </a:lnTo>
                  <a:lnTo>
                    <a:pt x="21971" y="78441"/>
                  </a:lnTo>
                  <a:lnTo>
                    <a:pt x="8450" y="87792"/>
                  </a:lnTo>
                  <a:lnTo>
                    <a:pt x="8450" y="87792"/>
                  </a:lnTo>
                  <a:lnTo>
                    <a:pt x="7605" y="89350"/>
                  </a:lnTo>
                  <a:lnTo>
                    <a:pt x="6760" y="90909"/>
                  </a:lnTo>
                  <a:lnTo>
                    <a:pt x="6760" y="92467"/>
                  </a:lnTo>
                  <a:lnTo>
                    <a:pt x="8450" y="93506"/>
                  </a:lnTo>
                  <a:lnTo>
                    <a:pt x="8450" y="93506"/>
                  </a:lnTo>
                  <a:lnTo>
                    <a:pt x="14366" y="95064"/>
                  </a:lnTo>
                  <a:lnTo>
                    <a:pt x="22816" y="97142"/>
                  </a:lnTo>
                  <a:lnTo>
                    <a:pt x="31267" y="97662"/>
                  </a:lnTo>
                  <a:lnTo>
                    <a:pt x="33802" y="97662"/>
                  </a:lnTo>
                  <a:lnTo>
                    <a:pt x="34647" y="97142"/>
                  </a:lnTo>
                  <a:lnTo>
                    <a:pt x="34647" y="97142"/>
                  </a:lnTo>
                  <a:lnTo>
                    <a:pt x="33802" y="114805"/>
                  </a:lnTo>
                  <a:lnTo>
                    <a:pt x="33802" y="114805"/>
                  </a:lnTo>
                  <a:lnTo>
                    <a:pt x="34647" y="117402"/>
                  </a:lnTo>
                  <a:lnTo>
                    <a:pt x="35492" y="117922"/>
                  </a:lnTo>
                  <a:lnTo>
                    <a:pt x="38028" y="118961"/>
                  </a:lnTo>
                  <a:lnTo>
                    <a:pt x="38028" y="118961"/>
                  </a:lnTo>
                  <a:lnTo>
                    <a:pt x="45633" y="119999"/>
                  </a:lnTo>
                  <a:lnTo>
                    <a:pt x="52394" y="119999"/>
                  </a:lnTo>
                  <a:lnTo>
                    <a:pt x="59154" y="119999"/>
                  </a:lnTo>
                  <a:lnTo>
                    <a:pt x="65915" y="118961"/>
                  </a:lnTo>
                  <a:lnTo>
                    <a:pt x="71830" y="117402"/>
                  </a:lnTo>
                  <a:lnTo>
                    <a:pt x="78591" y="114805"/>
                  </a:lnTo>
                  <a:lnTo>
                    <a:pt x="83661" y="112207"/>
                  </a:lnTo>
                  <a:lnTo>
                    <a:pt x="89577" y="108051"/>
                  </a:lnTo>
                  <a:lnTo>
                    <a:pt x="89577" y="108051"/>
                  </a:lnTo>
                  <a:lnTo>
                    <a:pt x="95492" y="102857"/>
                  </a:lnTo>
                  <a:lnTo>
                    <a:pt x="101408" y="97142"/>
                  </a:lnTo>
                  <a:lnTo>
                    <a:pt x="105633" y="90909"/>
                  </a:lnTo>
                  <a:lnTo>
                    <a:pt x="108169" y="85194"/>
                  </a:lnTo>
                  <a:lnTo>
                    <a:pt x="114084" y="72727"/>
                  </a:lnTo>
                  <a:lnTo>
                    <a:pt x="119154" y="60259"/>
                  </a:lnTo>
                  <a:lnTo>
                    <a:pt x="119154" y="60259"/>
                  </a:lnTo>
                  <a:lnTo>
                    <a:pt x="120000" y="58701"/>
                  </a:lnTo>
                  <a:lnTo>
                    <a:pt x="119154" y="56623"/>
                  </a:lnTo>
                  <a:lnTo>
                    <a:pt x="119154" y="56623"/>
                  </a:lnTo>
                  <a:close/>
                  <a:moveTo>
                    <a:pt x="46478" y="112207"/>
                  </a:moveTo>
                  <a:lnTo>
                    <a:pt x="46478" y="112207"/>
                  </a:lnTo>
                  <a:lnTo>
                    <a:pt x="47323" y="103376"/>
                  </a:lnTo>
                  <a:lnTo>
                    <a:pt x="47323" y="99740"/>
                  </a:lnTo>
                  <a:lnTo>
                    <a:pt x="46478" y="95584"/>
                  </a:lnTo>
                  <a:lnTo>
                    <a:pt x="46478" y="95584"/>
                  </a:lnTo>
                  <a:lnTo>
                    <a:pt x="46478" y="93506"/>
                  </a:lnTo>
                  <a:lnTo>
                    <a:pt x="43943" y="92467"/>
                  </a:lnTo>
                  <a:lnTo>
                    <a:pt x="40563" y="90909"/>
                  </a:lnTo>
                  <a:lnTo>
                    <a:pt x="38028" y="90389"/>
                  </a:lnTo>
                  <a:lnTo>
                    <a:pt x="30422" y="89870"/>
                  </a:lnTo>
                  <a:lnTo>
                    <a:pt x="23661" y="89350"/>
                  </a:lnTo>
                  <a:lnTo>
                    <a:pt x="23661" y="89350"/>
                  </a:lnTo>
                  <a:lnTo>
                    <a:pt x="34647" y="80519"/>
                  </a:lnTo>
                  <a:lnTo>
                    <a:pt x="46478" y="72727"/>
                  </a:lnTo>
                  <a:lnTo>
                    <a:pt x="46478" y="72727"/>
                  </a:lnTo>
                  <a:lnTo>
                    <a:pt x="47323" y="71168"/>
                  </a:lnTo>
                  <a:lnTo>
                    <a:pt x="48169" y="70129"/>
                  </a:lnTo>
                  <a:lnTo>
                    <a:pt x="48169" y="68571"/>
                  </a:lnTo>
                  <a:lnTo>
                    <a:pt x="47323" y="67532"/>
                  </a:lnTo>
                  <a:lnTo>
                    <a:pt x="47323" y="67532"/>
                  </a:lnTo>
                  <a:lnTo>
                    <a:pt x="43943" y="65454"/>
                  </a:lnTo>
                  <a:lnTo>
                    <a:pt x="39718" y="62857"/>
                  </a:lnTo>
                  <a:lnTo>
                    <a:pt x="30422" y="59220"/>
                  </a:lnTo>
                  <a:lnTo>
                    <a:pt x="20281" y="55584"/>
                  </a:lnTo>
                  <a:lnTo>
                    <a:pt x="16056" y="52987"/>
                  </a:lnTo>
                  <a:lnTo>
                    <a:pt x="14366" y="50909"/>
                  </a:lnTo>
                  <a:lnTo>
                    <a:pt x="14366" y="50909"/>
                  </a:lnTo>
                  <a:lnTo>
                    <a:pt x="20281" y="46753"/>
                  </a:lnTo>
                  <a:lnTo>
                    <a:pt x="26197" y="42077"/>
                  </a:lnTo>
                  <a:lnTo>
                    <a:pt x="28732" y="37922"/>
                  </a:lnTo>
                  <a:lnTo>
                    <a:pt x="30422" y="32207"/>
                  </a:lnTo>
                  <a:lnTo>
                    <a:pt x="31267" y="27012"/>
                  </a:lnTo>
                  <a:lnTo>
                    <a:pt x="30422" y="21818"/>
                  </a:lnTo>
                  <a:lnTo>
                    <a:pt x="26197" y="9870"/>
                  </a:lnTo>
                  <a:lnTo>
                    <a:pt x="26197" y="9870"/>
                  </a:lnTo>
                  <a:lnTo>
                    <a:pt x="38873" y="14545"/>
                  </a:lnTo>
                  <a:lnTo>
                    <a:pt x="50704" y="19220"/>
                  </a:lnTo>
                  <a:lnTo>
                    <a:pt x="62535" y="24415"/>
                  </a:lnTo>
                  <a:lnTo>
                    <a:pt x="71830" y="30649"/>
                  </a:lnTo>
                  <a:lnTo>
                    <a:pt x="82816" y="36883"/>
                  </a:lnTo>
                  <a:lnTo>
                    <a:pt x="91267" y="43636"/>
                  </a:lnTo>
                  <a:lnTo>
                    <a:pt x="99718" y="50909"/>
                  </a:lnTo>
                  <a:lnTo>
                    <a:pt x="107323" y="58701"/>
                  </a:lnTo>
                  <a:lnTo>
                    <a:pt x="107323" y="58701"/>
                  </a:lnTo>
                  <a:lnTo>
                    <a:pt x="99718" y="75844"/>
                  </a:lnTo>
                  <a:lnTo>
                    <a:pt x="95492" y="85194"/>
                  </a:lnTo>
                  <a:lnTo>
                    <a:pt x="89577" y="94545"/>
                  </a:lnTo>
                  <a:lnTo>
                    <a:pt x="86197" y="99220"/>
                  </a:lnTo>
                  <a:lnTo>
                    <a:pt x="81971" y="102857"/>
                  </a:lnTo>
                  <a:lnTo>
                    <a:pt x="77746" y="106493"/>
                  </a:lnTo>
                  <a:lnTo>
                    <a:pt x="71830" y="109090"/>
                  </a:lnTo>
                  <a:lnTo>
                    <a:pt x="66760" y="111688"/>
                  </a:lnTo>
                  <a:lnTo>
                    <a:pt x="60000" y="112727"/>
                  </a:lnTo>
                  <a:lnTo>
                    <a:pt x="54084" y="112727"/>
                  </a:lnTo>
                  <a:lnTo>
                    <a:pt x="46478" y="112207"/>
                  </a:lnTo>
                  <a:lnTo>
                    <a:pt x="46478" y="1122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5" name="Google Shape;925;p28"/>
            <p:cNvSpPr/>
            <p:nvPr/>
          </p:nvSpPr>
          <p:spPr>
            <a:xfrm>
              <a:off x="5881688" y="1858963"/>
              <a:ext cx="203100" cy="339600"/>
            </a:xfrm>
            <a:custGeom>
              <a:rect b="b" l="l" r="r" t="t"/>
              <a:pathLst>
                <a:path extrusionOk="0" h="120000" w="120000">
                  <a:moveTo>
                    <a:pt x="0" y="53831"/>
                  </a:moveTo>
                  <a:lnTo>
                    <a:pt x="0" y="53831"/>
                  </a:lnTo>
                  <a:lnTo>
                    <a:pt x="9375" y="45420"/>
                  </a:lnTo>
                  <a:lnTo>
                    <a:pt x="21562" y="37570"/>
                  </a:lnTo>
                  <a:lnTo>
                    <a:pt x="34687" y="29158"/>
                  </a:lnTo>
                  <a:lnTo>
                    <a:pt x="47812" y="21869"/>
                  </a:lnTo>
                  <a:lnTo>
                    <a:pt x="62812" y="15140"/>
                  </a:lnTo>
                  <a:lnTo>
                    <a:pt x="78750" y="8971"/>
                  </a:lnTo>
                  <a:lnTo>
                    <a:pt x="95625" y="3925"/>
                  </a:lnTo>
                  <a:lnTo>
                    <a:pt x="113437" y="0"/>
                  </a:lnTo>
                  <a:lnTo>
                    <a:pt x="113437" y="0"/>
                  </a:lnTo>
                  <a:lnTo>
                    <a:pt x="105937" y="14018"/>
                  </a:lnTo>
                  <a:lnTo>
                    <a:pt x="103125" y="21308"/>
                  </a:lnTo>
                  <a:lnTo>
                    <a:pt x="101250" y="27476"/>
                  </a:lnTo>
                  <a:lnTo>
                    <a:pt x="101250" y="34205"/>
                  </a:lnTo>
                  <a:lnTo>
                    <a:pt x="102187" y="37570"/>
                  </a:lnTo>
                  <a:lnTo>
                    <a:pt x="105000" y="40373"/>
                  </a:lnTo>
                  <a:lnTo>
                    <a:pt x="106875" y="42616"/>
                  </a:lnTo>
                  <a:lnTo>
                    <a:pt x="110625" y="45420"/>
                  </a:lnTo>
                  <a:lnTo>
                    <a:pt x="114375" y="47663"/>
                  </a:lnTo>
                  <a:lnTo>
                    <a:pt x="120000" y="49906"/>
                  </a:lnTo>
                  <a:lnTo>
                    <a:pt x="120000" y="49906"/>
                  </a:lnTo>
                  <a:lnTo>
                    <a:pt x="119062" y="51028"/>
                  </a:lnTo>
                  <a:lnTo>
                    <a:pt x="118125" y="52710"/>
                  </a:lnTo>
                  <a:lnTo>
                    <a:pt x="114375" y="55514"/>
                  </a:lnTo>
                  <a:lnTo>
                    <a:pt x="108750" y="57757"/>
                  </a:lnTo>
                  <a:lnTo>
                    <a:pt x="101250" y="60000"/>
                  </a:lnTo>
                  <a:lnTo>
                    <a:pt x="88125" y="63925"/>
                  </a:lnTo>
                  <a:lnTo>
                    <a:pt x="82500" y="66728"/>
                  </a:lnTo>
                  <a:lnTo>
                    <a:pt x="77812" y="70654"/>
                  </a:lnTo>
                  <a:lnTo>
                    <a:pt x="77812" y="70654"/>
                  </a:lnTo>
                  <a:lnTo>
                    <a:pt x="84375" y="75140"/>
                  </a:lnTo>
                  <a:lnTo>
                    <a:pt x="92812" y="82429"/>
                  </a:lnTo>
                  <a:lnTo>
                    <a:pt x="101250" y="89158"/>
                  </a:lnTo>
                  <a:lnTo>
                    <a:pt x="106875" y="94766"/>
                  </a:lnTo>
                  <a:lnTo>
                    <a:pt x="106875" y="94766"/>
                  </a:lnTo>
                  <a:lnTo>
                    <a:pt x="105000" y="95327"/>
                  </a:lnTo>
                  <a:lnTo>
                    <a:pt x="100312" y="95887"/>
                  </a:lnTo>
                  <a:lnTo>
                    <a:pt x="91875" y="95887"/>
                  </a:lnTo>
                  <a:lnTo>
                    <a:pt x="83437" y="97009"/>
                  </a:lnTo>
                  <a:lnTo>
                    <a:pt x="79687" y="97009"/>
                  </a:lnTo>
                  <a:lnTo>
                    <a:pt x="75937" y="98130"/>
                  </a:lnTo>
                  <a:lnTo>
                    <a:pt x="75937" y="98130"/>
                  </a:lnTo>
                  <a:lnTo>
                    <a:pt x="75000" y="119439"/>
                  </a:lnTo>
                  <a:lnTo>
                    <a:pt x="75000" y="119439"/>
                  </a:lnTo>
                  <a:lnTo>
                    <a:pt x="66562" y="120000"/>
                  </a:lnTo>
                  <a:lnTo>
                    <a:pt x="58125" y="120000"/>
                  </a:lnTo>
                  <a:lnTo>
                    <a:pt x="51562" y="119439"/>
                  </a:lnTo>
                  <a:lnTo>
                    <a:pt x="44062" y="117196"/>
                  </a:lnTo>
                  <a:lnTo>
                    <a:pt x="38437" y="115514"/>
                  </a:lnTo>
                  <a:lnTo>
                    <a:pt x="31875" y="111588"/>
                  </a:lnTo>
                  <a:lnTo>
                    <a:pt x="26250" y="107663"/>
                  </a:lnTo>
                  <a:lnTo>
                    <a:pt x="21562" y="103177"/>
                  </a:lnTo>
                  <a:lnTo>
                    <a:pt x="17812" y="98130"/>
                  </a:lnTo>
                  <a:lnTo>
                    <a:pt x="14062" y="92523"/>
                  </a:lnTo>
                  <a:lnTo>
                    <a:pt x="8437" y="81308"/>
                  </a:lnTo>
                  <a:lnTo>
                    <a:pt x="3750" y="68411"/>
                  </a:lnTo>
                  <a:lnTo>
                    <a:pt x="0" y="56074"/>
                  </a:lnTo>
                  <a:lnTo>
                    <a:pt x="0" y="53831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6" name="Google Shape;926;p28"/>
            <p:cNvSpPr/>
            <p:nvPr/>
          </p:nvSpPr>
          <p:spPr>
            <a:xfrm>
              <a:off x="5868988" y="1849438"/>
              <a:ext cx="227100" cy="360300"/>
            </a:xfrm>
            <a:custGeom>
              <a:rect b="b" l="l" r="r" t="t"/>
              <a:pathLst>
                <a:path extrusionOk="0" h="120000" w="120000">
                  <a:moveTo>
                    <a:pt x="1678" y="56035"/>
                  </a:moveTo>
                  <a:lnTo>
                    <a:pt x="1678" y="56035"/>
                  </a:lnTo>
                  <a:lnTo>
                    <a:pt x="5874" y="68722"/>
                  </a:lnTo>
                  <a:lnTo>
                    <a:pt x="8391" y="82466"/>
                  </a:lnTo>
                  <a:lnTo>
                    <a:pt x="11748" y="88281"/>
                  </a:lnTo>
                  <a:lnTo>
                    <a:pt x="15104" y="94625"/>
                  </a:lnTo>
                  <a:lnTo>
                    <a:pt x="19300" y="100440"/>
                  </a:lnTo>
                  <a:lnTo>
                    <a:pt x="25174" y="106255"/>
                  </a:lnTo>
                  <a:lnTo>
                    <a:pt x="25174" y="106255"/>
                  </a:lnTo>
                  <a:lnTo>
                    <a:pt x="30209" y="110484"/>
                  </a:lnTo>
                  <a:lnTo>
                    <a:pt x="35244" y="113127"/>
                  </a:lnTo>
                  <a:lnTo>
                    <a:pt x="41118" y="115770"/>
                  </a:lnTo>
                  <a:lnTo>
                    <a:pt x="46993" y="117885"/>
                  </a:lnTo>
                  <a:lnTo>
                    <a:pt x="53706" y="119471"/>
                  </a:lnTo>
                  <a:lnTo>
                    <a:pt x="59580" y="120000"/>
                  </a:lnTo>
                  <a:lnTo>
                    <a:pt x="67132" y="120000"/>
                  </a:lnTo>
                  <a:lnTo>
                    <a:pt x="76363" y="119471"/>
                  </a:lnTo>
                  <a:lnTo>
                    <a:pt x="76363" y="119471"/>
                  </a:lnTo>
                  <a:lnTo>
                    <a:pt x="77202" y="118414"/>
                  </a:lnTo>
                  <a:lnTo>
                    <a:pt x="78041" y="117885"/>
                  </a:lnTo>
                  <a:lnTo>
                    <a:pt x="78881" y="115242"/>
                  </a:lnTo>
                  <a:lnTo>
                    <a:pt x="78881" y="115242"/>
                  </a:lnTo>
                  <a:lnTo>
                    <a:pt x="80559" y="97797"/>
                  </a:lnTo>
                  <a:lnTo>
                    <a:pt x="80559" y="97797"/>
                  </a:lnTo>
                  <a:lnTo>
                    <a:pt x="81398" y="98325"/>
                  </a:lnTo>
                  <a:lnTo>
                    <a:pt x="84755" y="98325"/>
                  </a:lnTo>
                  <a:lnTo>
                    <a:pt x="92307" y="97797"/>
                  </a:lnTo>
                  <a:lnTo>
                    <a:pt x="100699" y="96211"/>
                  </a:lnTo>
                  <a:lnTo>
                    <a:pt x="106573" y="95154"/>
                  </a:lnTo>
                  <a:lnTo>
                    <a:pt x="106573" y="95154"/>
                  </a:lnTo>
                  <a:lnTo>
                    <a:pt x="108251" y="93568"/>
                  </a:lnTo>
                  <a:lnTo>
                    <a:pt x="109090" y="92511"/>
                  </a:lnTo>
                  <a:lnTo>
                    <a:pt x="109090" y="90925"/>
                  </a:lnTo>
                  <a:lnTo>
                    <a:pt x="106573" y="88810"/>
                  </a:lnTo>
                  <a:lnTo>
                    <a:pt x="106573" y="88810"/>
                  </a:lnTo>
                  <a:lnTo>
                    <a:pt x="94825" y="79823"/>
                  </a:lnTo>
                  <a:lnTo>
                    <a:pt x="84755" y="69779"/>
                  </a:lnTo>
                  <a:lnTo>
                    <a:pt x="84755" y="69779"/>
                  </a:lnTo>
                  <a:lnTo>
                    <a:pt x="88951" y="67136"/>
                  </a:lnTo>
                  <a:lnTo>
                    <a:pt x="93986" y="65550"/>
                  </a:lnTo>
                  <a:lnTo>
                    <a:pt x="104895" y="61321"/>
                  </a:lnTo>
                  <a:lnTo>
                    <a:pt x="109930" y="59735"/>
                  </a:lnTo>
                  <a:lnTo>
                    <a:pt x="114125" y="57621"/>
                  </a:lnTo>
                  <a:lnTo>
                    <a:pt x="117482" y="54977"/>
                  </a:lnTo>
                  <a:lnTo>
                    <a:pt x="120000" y="50748"/>
                  </a:lnTo>
                  <a:lnTo>
                    <a:pt x="120000" y="50748"/>
                  </a:lnTo>
                  <a:lnTo>
                    <a:pt x="120000" y="49162"/>
                  </a:lnTo>
                  <a:lnTo>
                    <a:pt x="120000" y="48634"/>
                  </a:lnTo>
                  <a:lnTo>
                    <a:pt x="116643" y="46519"/>
                  </a:lnTo>
                  <a:lnTo>
                    <a:pt x="116643" y="46519"/>
                  </a:lnTo>
                  <a:lnTo>
                    <a:pt x="112447" y="44933"/>
                  </a:lnTo>
                  <a:lnTo>
                    <a:pt x="109090" y="42819"/>
                  </a:lnTo>
                  <a:lnTo>
                    <a:pt x="106573" y="40176"/>
                  </a:lnTo>
                  <a:lnTo>
                    <a:pt x="105734" y="38061"/>
                  </a:lnTo>
                  <a:lnTo>
                    <a:pt x="104055" y="32775"/>
                  </a:lnTo>
                  <a:lnTo>
                    <a:pt x="104055" y="26431"/>
                  </a:lnTo>
                  <a:lnTo>
                    <a:pt x="105734" y="21145"/>
                  </a:lnTo>
                  <a:lnTo>
                    <a:pt x="109090" y="15330"/>
                  </a:lnTo>
                  <a:lnTo>
                    <a:pt x="114125" y="4229"/>
                  </a:lnTo>
                  <a:lnTo>
                    <a:pt x="114125" y="4229"/>
                  </a:lnTo>
                  <a:lnTo>
                    <a:pt x="114125" y="2643"/>
                  </a:lnTo>
                  <a:lnTo>
                    <a:pt x="112447" y="528"/>
                  </a:lnTo>
                  <a:lnTo>
                    <a:pt x="109090" y="0"/>
                  </a:lnTo>
                  <a:lnTo>
                    <a:pt x="105734" y="0"/>
                  </a:lnTo>
                  <a:lnTo>
                    <a:pt x="105734" y="0"/>
                  </a:lnTo>
                  <a:lnTo>
                    <a:pt x="89790" y="3700"/>
                  </a:lnTo>
                  <a:lnTo>
                    <a:pt x="74685" y="8458"/>
                  </a:lnTo>
                  <a:lnTo>
                    <a:pt x="59580" y="13744"/>
                  </a:lnTo>
                  <a:lnTo>
                    <a:pt x="46993" y="20616"/>
                  </a:lnTo>
                  <a:lnTo>
                    <a:pt x="34405" y="28017"/>
                  </a:lnTo>
                  <a:lnTo>
                    <a:pt x="21818" y="35418"/>
                  </a:lnTo>
                  <a:lnTo>
                    <a:pt x="10909" y="43876"/>
                  </a:lnTo>
                  <a:lnTo>
                    <a:pt x="1678" y="52863"/>
                  </a:lnTo>
                  <a:lnTo>
                    <a:pt x="1678" y="52863"/>
                  </a:lnTo>
                  <a:lnTo>
                    <a:pt x="0" y="54977"/>
                  </a:lnTo>
                  <a:lnTo>
                    <a:pt x="1678" y="56035"/>
                  </a:lnTo>
                  <a:lnTo>
                    <a:pt x="1678" y="56035"/>
                  </a:lnTo>
                  <a:close/>
                  <a:moveTo>
                    <a:pt x="13426" y="54977"/>
                  </a:moveTo>
                  <a:lnTo>
                    <a:pt x="13426" y="54977"/>
                  </a:lnTo>
                  <a:lnTo>
                    <a:pt x="21818" y="48105"/>
                  </a:lnTo>
                  <a:lnTo>
                    <a:pt x="30209" y="40704"/>
                  </a:lnTo>
                  <a:lnTo>
                    <a:pt x="41118" y="34889"/>
                  </a:lnTo>
                  <a:lnTo>
                    <a:pt x="50349" y="28017"/>
                  </a:lnTo>
                  <a:lnTo>
                    <a:pt x="62097" y="22731"/>
                  </a:lnTo>
                  <a:lnTo>
                    <a:pt x="73846" y="17973"/>
                  </a:lnTo>
                  <a:lnTo>
                    <a:pt x="85594" y="13215"/>
                  </a:lnTo>
                  <a:lnTo>
                    <a:pt x="98181" y="10044"/>
                  </a:lnTo>
                  <a:lnTo>
                    <a:pt x="98181" y="10044"/>
                  </a:lnTo>
                  <a:lnTo>
                    <a:pt x="93986" y="21145"/>
                  </a:lnTo>
                  <a:lnTo>
                    <a:pt x="93146" y="26431"/>
                  </a:lnTo>
                  <a:lnTo>
                    <a:pt x="92307" y="31718"/>
                  </a:lnTo>
                  <a:lnTo>
                    <a:pt x="93146" y="37533"/>
                  </a:lnTo>
                  <a:lnTo>
                    <a:pt x="94825" y="42819"/>
                  </a:lnTo>
                  <a:lnTo>
                    <a:pt x="99020" y="46519"/>
                  </a:lnTo>
                  <a:lnTo>
                    <a:pt x="106573" y="51277"/>
                  </a:lnTo>
                  <a:lnTo>
                    <a:pt x="106573" y="51277"/>
                  </a:lnTo>
                  <a:lnTo>
                    <a:pt x="104055" y="53392"/>
                  </a:lnTo>
                  <a:lnTo>
                    <a:pt x="99020" y="55506"/>
                  </a:lnTo>
                  <a:lnTo>
                    <a:pt x="89790" y="58678"/>
                  </a:lnTo>
                  <a:lnTo>
                    <a:pt x="78881" y="62907"/>
                  </a:lnTo>
                  <a:lnTo>
                    <a:pt x="74685" y="63964"/>
                  </a:lnTo>
                  <a:lnTo>
                    <a:pt x="71328" y="67136"/>
                  </a:lnTo>
                  <a:lnTo>
                    <a:pt x="71328" y="67136"/>
                  </a:lnTo>
                  <a:lnTo>
                    <a:pt x="70489" y="68193"/>
                  </a:lnTo>
                  <a:lnTo>
                    <a:pt x="70489" y="69779"/>
                  </a:lnTo>
                  <a:lnTo>
                    <a:pt x="70489" y="70837"/>
                  </a:lnTo>
                  <a:lnTo>
                    <a:pt x="71328" y="72422"/>
                  </a:lnTo>
                  <a:lnTo>
                    <a:pt x="71328" y="72422"/>
                  </a:lnTo>
                  <a:lnTo>
                    <a:pt x="82237" y="80881"/>
                  </a:lnTo>
                  <a:lnTo>
                    <a:pt x="93146" y="89867"/>
                  </a:lnTo>
                  <a:lnTo>
                    <a:pt x="93146" y="89867"/>
                  </a:lnTo>
                  <a:lnTo>
                    <a:pt x="85594" y="90396"/>
                  </a:lnTo>
                  <a:lnTo>
                    <a:pt x="78041" y="90396"/>
                  </a:lnTo>
                  <a:lnTo>
                    <a:pt x="74685" y="90925"/>
                  </a:lnTo>
                  <a:lnTo>
                    <a:pt x="71328" y="91453"/>
                  </a:lnTo>
                  <a:lnTo>
                    <a:pt x="69650" y="93039"/>
                  </a:lnTo>
                  <a:lnTo>
                    <a:pt x="68811" y="95154"/>
                  </a:lnTo>
                  <a:lnTo>
                    <a:pt x="68811" y="95154"/>
                  </a:lnTo>
                  <a:lnTo>
                    <a:pt x="67132" y="98854"/>
                  </a:lnTo>
                  <a:lnTo>
                    <a:pt x="67132" y="103612"/>
                  </a:lnTo>
                  <a:lnTo>
                    <a:pt x="67132" y="112599"/>
                  </a:lnTo>
                  <a:lnTo>
                    <a:pt x="67132" y="112599"/>
                  </a:lnTo>
                  <a:lnTo>
                    <a:pt x="59580" y="112599"/>
                  </a:lnTo>
                  <a:lnTo>
                    <a:pt x="52867" y="112070"/>
                  </a:lnTo>
                  <a:lnTo>
                    <a:pt x="46993" y="110484"/>
                  </a:lnTo>
                  <a:lnTo>
                    <a:pt x="41958" y="107841"/>
                  </a:lnTo>
                  <a:lnTo>
                    <a:pt x="37762" y="104669"/>
                  </a:lnTo>
                  <a:lnTo>
                    <a:pt x="33566" y="100969"/>
                  </a:lnTo>
                  <a:lnTo>
                    <a:pt x="30209" y="97268"/>
                  </a:lnTo>
                  <a:lnTo>
                    <a:pt x="26853" y="92511"/>
                  </a:lnTo>
                  <a:lnTo>
                    <a:pt x="21818" y="82995"/>
                  </a:lnTo>
                  <a:lnTo>
                    <a:pt x="18461" y="72951"/>
                  </a:lnTo>
                  <a:lnTo>
                    <a:pt x="13426" y="54977"/>
                  </a:lnTo>
                  <a:lnTo>
                    <a:pt x="13426" y="549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7" name="Google Shape;927;p28"/>
            <p:cNvSpPr/>
            <p:nvPr/>
          </p:nvSpPr>
          <p:spPr>
            <a:xfrm>
              <a:off x="5289550" y="2160588"/>
              <a:ext cx="463500" cy="206400"/>
            </a:xfrm>
            <a:custGeom>
              <a:rect b="b" l="l" r="r" t="t"/>
              <a:pathLst>
                <a:path extrusionOk="0" h="120000" w="120000">
                  <a:moveTo>
                    <a:pt x="0" y="4615"/>
                  </a:moveTo>
                  <a:lnTo>
                    <a:pt x="0" y="4615"/>
                  </a:lnTo>
                  <a:lnTo>
                    <a:pt x="0" y="17538"/>
                  </a:lnTo>
                  <a:lnTo>
                    <a:pt x="410" y="30461"/>
                  </a:lnTo>
                  <a:lnTo>
                    <a:pt x="1232" y="42461"/>
                  </a:lnTo>
                  <a:lnTo>
                    <a:pt x="3287" y="53538"/>
                  </a:lnTo>
                  <a:lnTo>
                    <a:pt x="5342" y="62769"/>
                  </a:lnTo>
                  <a:lnTo>
                    <a:pt x="8630" y="72000"/>
                  </a:lnTo>
                  <a:lnTo>
                    <a:pt x="11917" y="80307"/>
                  </a:lnTo>
                  <a:lnTo>
                    <a:pt x="15616" y="88615"/>
                  </a:lnTo>
                  <a:lnTo>
                    <a:pt x="19726" y="94153"/>
                  </a:lnTo>
                  <a:lnTo>
                    <a:pt x="23835" y="101538"/>
                  </a:lnTo>
                  <a:lnTo>
                    <a:pt x="28356" y="106153"/>
                  </a:lnTo>
                  <a:lnTo>
                    <a:pt x="33287" y="110769"/>
                  </a:lnTo>
                  <a:lnTo>
                    <a:pt x="38630" y="114461"/>
                  </a:lnTo>
                  <a:lnTo>
                    <a:pt x="43561" y="116307"/>
                  </a:lnTo>
                  <a:lnTo>
                    <a:pt x="49315" y="119076"/>
                  </a:lnTo>
                  <a:lnTo>
                    <a:pt x="54657" y="120000"/>
                  </a:lnTo>
                  <a:lnTo>
                    <a:pt x="60410" y="120000"/>
                  </a:lnTo>
                  <a:lnTo>
                    <a:pt x="65753" y="120000"/>
                  </a:lnTo>
                  <a:lnTo>
                    <a:pt x="71506" y="117230"/>
                  </a:lnTo>
                  <a:lnTo>
                    <a:pt x="76438" y="116307"/>
                  </a:lnTo>
                  <a:lnTo>
                    <a:pt x="81780" y="112615"/>
                  </a:lnTo>
                  <a:lnTo>
                    <a:pt x="87123" y="108923"/>
                  </a:lnTo>
                  <a:lnTo>
                    <a:pt x="91643" y="104307"/>
                  </a:lnTo>
                  <a:lnTo>
                    <a:pt x="96575" y="98769"/>
                  </a:lnTo>
                  <a:lnTo>
                    <a:pt x="101095" y="93230"/>
                  </a:lnTo>
                  <a:lnTo>
                    <a:pt x="104794" y="84923"/>
                  </a:lnTo>
                  <a:lnTo>
                    <a:pt x="108493" y="76615"/>
                  </a:lnTo>
                  <a:lnTo>
                    <a:pt x="112191" y="68307"/>
                  </a:lnTo>
                  <a:lnTo>
                    <a:pt x="114657" y="58153"/>
                  </a:lnTo>
                  <a:lnTo>
                    <a:pt x="116712" y="47076"/>
                  </a:lnTo>
                  <a:lnTo>
                    <a:pt x="118767" y="35076"/>
                  </a:lnTo>
                  <a:lnTo>
                    <a:pt x="119999" y="22153"/>
                  </a:lnTo>
                  <a:lnTo>
                    <a:pt x="119999" y="22153"/>
                  </a:lnTo>
                  <a:lnTo>
                    <a:pt x="119999" y="20307"/>
                  </a:lnTo>
                  <a:lnTo>
                    <a:pt x="119178" y="17538"/>
                  </a:lnTo>
                  <a:lnTo>
                    <a:pt x="118356" y="16615"/>
                  </a:lnTo>
                  <a:lnTo>
                    <a:pt x="117123" y="15692"/>
                  </a:lnTo>
                  <a:lnTo>
                    <a:pt x="116301" y="15692"/>
                  </a:lnTo>
                  <a:lnTo>
                    <a:pt x="115068" y="16615"/>
                  </a:lnTo>
                  <a:lnTo>
                    <a:pt x="114657" y="19384"/>
                  </a:lnTo>
                  <a:lnTo>
                    <a:pt x="114246" y="21230"/>
                  </a:lnTo>
                  <a:lnTo>
                    <a:pt x="114246" y="21230"/>
                  </a:lnTo>
                  <a:lnTo>
                    <a:pt x="113013" y="32307"/>
                  </a:lnTo>
                  <a:lnTo>
                    <a:pt x="111369" y="42461"/>
                  </a:lnTo>
                  <a:lnTo>
                    <a:pt x="109315" y="51692"/>
                  </a:lnTo>
                  <a:lnTo>
                    <a:pt x="106849" y="60923"/>
                  </a:lnTo>
                  <a:lnTo>
                    <a:pt x="103561" y="68307"/>
                  </a:lnTo>
                  <a:lnTo>
                    <a:pt x="100684" y="75692"/>
                  </a:lnTo>
                  <a:lnTo>
                    <a:pt x="96986" y="82153"/>
                  </a:lnTo>
                  <a:lnTo>
                    <a:pt x="93287" y="88615"/>
                  </a:lnTo>
                  <a:lnTo>
                    <a:pt x="89178" y="93230"/>
                  </a:lnTo>
                  <a:lnTo>
                    <a:pt x="84246" y="97846"/>
                  </a:lnTo>
                  <a:lnTo>
                    <a:pt x="79726" y="99692"/>
                  </a:lnTo>
                  <a:lnTo>
                    <a:pt x="74794" y="103384"/>
                  </a:lnTo>
                  <a:lnTo>
                    <a:pt x="70273" y="104307"/>
                  </a:lnTo>
                  <a:lnTo>
                    <a:pt x="64931" y="106153"/>
                  </a:lnTo>
                  <a:lnTo>
                    <a:pt x="60410" y="107076"/>
                  </a:lnTo>
                  <a:lnTo>
                    <a:pt x="55068" y="107076"/>
                  </a:lnTo>
                  <a:lnTo>
                    <a:pt x="50547" y="106153"/>
                  </a:lnTo>
                  <a:lnTo>
                    <a:pt x="45616" y="103384"/>
                  </a:lnTo>
                  <a:lnTo>
                    <a:pt x="40684" y="101538"/>
                  </a:lnTo>
                  <a:lnTo>
                    <a:pt x="36164" y="98769"/>
                  </a:lnTo>
                  <a:lnTo>
                    <a:pt x="31643" y="95076"/>
                  </a:lnTo>
                  <a:lnTo>
                    <a:pt x="27534" y="90461"/>
                  </a:lnTo>
                  <a:lnTo>
                    <a:pt x="23424" y="84923"/>
                  </a:lnTo>
                  <a:lnTo>
                    <a:pt x="19726" y="78461"/>
                  </a:lnTo>
                  <a:lnTo>
                    <a:pt x="16438" y="72923"/>
                  </a:lnTo>
                  <a:lnTo>
                    <a:pt x="13561" y="64615"/>
                  </a:lnTo>
                  <a:lnTo>
                    <a:pt x="11095" y="58153"/>
                  </a:lnTo>
                  <a:lnTo>
                    <a:pt x="8630" y="48000"/>
                  </a:lnTo>
                  <a:lnTo>
                    <a:pt x="6986" y="38769"/>
                  </a:lnTo>
                  <a:lnTo>
                    <a:pt x="6164" y="29538"/>
                  </a:lnTo>
                  <a:lnTo>
                    <a:pt x="5342" y="19384"/>
                  </a:lnTo>
                  <a:lnTo>
                    <a:pt x="5342" y="7384"/>
                  </a:lnTo>
                  <a:lnTo>
                    <a:pt x="5342" y="7384"/>
                  </a:lnTo>
                  <a:lnTo>
                    <a:pt x="5342" y="3692"/>
                  </a:lnTo>
                  <a:lnTo>
                    <a:pt x="4931" y="2769"/>
                  </a:lnTo>
                  <a:lnTo>
                    <a:pt x="4109" y="0"/>
                  </a:lnTo>
                  <a:lnTo>
                    <a:pt x="2876" y="0"/>
                  </a:lnTo>
                  <a:lnTo>
                    <a:pt x="2054" y="0"/>
                  </a:lnTo>
                  <a:lnTo>
                    <a:pt x="821" y="0"/>
                  </a:lnTo>
                  <a:lnTo>
                    <a:pt x="410" y="2769"/>
                  </a:lnTo>
                  <a:lnTo>
                    <a:pt x="0" y="4615"/>
                  </a:lnTo>
                  <a:lnTo>
                    <a:pt x="0" y="46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8" name="Google Shape;928;p28"/>
            <p:cNvSpPr/>
            <p:nvPr/>
          </p:nvSpPr>
          <p:spPr>
            <a:xfrm>
              <a:off x="5397500" y="2060575"/>
              <a:ext cx="54000" cy="58800"/>
            </a:xfrm>
            <a:custGeom>
              <a:rect b="b" l="l" r="r" t="t"/>
              <a:pathLst>
                <a:path extrusionOk="0" h="120000" w="120000">
                  <a:moveTo>
                    <a:pt x="120000" y="61621"/>
                  </a:moveTo>
                  <a:lnTo>
                    <a:pt x="120000" y="61621"/>
                  </a:lnTo>
                  <a:lnTo>
                    <a:pt x="112941" y="81081"/>
                  </a:lnTo>
                  <a:lnTo>
                    <a:pt x="98823" y="103783"/>
                  </a:lnTo>
                  <a:lnTo>
                    <a:pt x="81176" y="113513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31764" y="110270"/>
                  </a:lnTo>
                  <a:lnTo>
                    <a:pt x="14117" y="97297"/>
                  </a:lnTo>
                  <a:lnTo>
                    <a:pt x="0" y="77837"/>
                  </a:lnTo>
                  <a:lnTo>
                    <a:pt x="0" y="58378"/>
                  </a:lnTo>
                  <a:lnTo>
                    <a:pt x="0" y="58378"/>
                  </a:lnTo>
                  <a:lnTo>
                    <a:pt x="3529" y="32432"/>
                  </a:lnTo>
                  <a:lnTo>
                    <a:pt x="17647" y="16216"/>
                  </a:lnTo>
                  <a:lnTo>
                    <a:pt x="35294" y="3243"/>
                  </a:lnTo>
                  <a:lnTo>
                    <a:pt x="63529" y="0"/>
                  </a:lnTo>
                  <a:lnTo>
                    <a:pt x="63529" y="0"/>
                  </a:lnTo>
                  <a:lnTo>
                    <a:pt x="84705" y="3243"/>
                  </a:lnTo>
                  <a:lnTo>
                    <a:pt x="102352" y="19459"/>
                  </a:lnTo>
                  <a:lnTo>
                    <a:pt x="116470" y="35675"/>
                  </a:lnTo>
                  <a:lnTo>
                    <a:pt x="120000" y="61621"/>
                  </a:lnTo>
                  <a:lnTo>
                    <a:pt x="120000" y="616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9" name="Google Shape;929;p28"/>
            <p:cNvSpPr/>
            <p:nvPr/>
          </p:nvSpPr>
          <p:spPr>
            <a:xfrm>
              <a:off x="5607050" y="2074863"/>
              <a:ext cx="58800" cy="55500"/>
            </a:xfrm>
            <a:custGeom>
              <a:rect b="b" l="l" r="r" t="t"/>
              <a:pathLst>
                <a:path extrusionOk="0" h="120000" w="120000">
                  <a:moveTo>
                    <a:pt x="120000" y="61714"/>
                  </a:moveTo>
                  <a:lnTo>
                    <a:pt x="120000" y="61714"/>
                  </a:lnTo>
                  <a:lnTo>
                    <a:pt x="113513" y="85714"/>
                  </a:lnTo>
                  <a:lnTo>
                    <a:pt x="100540" y="102857"/>
                  </a:lnTo>
                  <a:lnTo>
                    <a:pt x="84324" y="116571"/>
                  </a:lnTo>
                  <a:lnTo>
                    <a:pt x="58378" y="120000"/>
                  </a:lnTo>
                  <a:lnTo>
                    <a:pt x="58378" y="120000"/>
                  </a:lnTo>
                  <a:lnTo>
                    <a:pt x="32432" y="113142"/>
                  </a:lnTo>
                  <a:lnTo>
                    <a:pt x="16216" y="99428"/>
                  </a:lnTo>
                  <a:lnTo>
                    <a:pt x="3243" y="82285"/>
                  </a:lnTo>
                  <a:lnTo>
                    <a:pt x="0" y="54857"/>
                  </a:lnTo>
                  <a:lnTo>
                    <a:pt x="0" y="54857"/>
                  </a:lnTo>
                  <a:lnTo>
                    <a:pt x="9729" y="34285"/>
                  </a:lnTo>
                  <a:lnTo>
                    <a:pt x="22702" y="13714"/>
                  </a:lnTo>
                  <a:lnTo>
                    <a:pt x="38918" y="3428"/>
                  </a:lnTo>
                  <a:lnTo>
                    <a:pt x="61621" y="0"/>
                  </a:lnTo>
                  <a:lnTo>
                    <a:pt x="61621" y="0"/>
                  </a:lnTo>
                  <a:lnTo>
                    <a:pt x="84324" y="3428"/>
                  </a:lnTo>
                  <a:lnTo>
                    <a:pt x="103783" y="17142"/>
                  </a:lnTo>
                  <a:lnTo>
                    <a:pt x="116756" y="37714"/>
                  </a:lnTo>
                  <a:lnTo>
                    <a:pt x="120000" y="61714"/>
                  </a:lnTo>
                  <a:lnTo>
                    <a:pt x="120000" y="617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0" name="Google Shape;930;p28"/>
            <p:cNvSpPr/>
            <p:nvPr/>
          </p:nvSpPr>
          <p:spPr>
            <a:xfrm>
              <a:off x="5226050" y="2066925"/>
              <a:ext cx="98400" cy="82500"/>
            </a:xfrm>
            <a:custGeom>
              <a:rect b="b" l="l" r="r" t="t"/>
              <a:pathLst>
                <a:path extrusionOk="0" h="120000" w="120000">
                  <a:moveTo>
                    <a:pt x="120000" y="60000"/>
                  </a:moveTo>
                  <a:lnTo>
                    <a:pt x="120000" y="60000"/>
                  </a:lnTo>
                  <a:lnTo>
                    <a:pt x="118064" y="71538"/>
                  </a:lnTo>
                  <a:lnTo>
                    <a:pt x="116129" y="83076"/>
                  </a:lnTo>
                  <a:lnTo>
                    <a:pt x="108387" y="96923"/>
                  </a:lnTo>
                  <a:lnTo>
                    <a:pt x="100645" y="103846"/>
                  </a:lnTo>
                  <a:lnTo>
                    <a:pt x="90967" y="110769"/>
                  </a:lnTo>
                  <a:lnTo>
                    <a:pt x="81290" y="115384"/>
                  </a:lnTo>
                  <a:lnTo>
                    <a:pt x="71612" y="12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46451" y="120000"/>
                  </a:lnTo>
                  <a:lnTo>
                    <a:pt x="34838" y="113076"/>
                  </a:lnTo>
                  <a:lnTo>
                    <a:pt x="25161" y="108461"/>
                  </a:lnTo>
                  <a:lnTo>
                    <a:pt x="17419" y="99230"/>
                  </a:lnTo>
                  <a:lnTo>
                    <a:pt x="9677" y="90000"/>
                  </a:lnTo>
                  <a:lnTo>
                    <a:pt x="5806" y="80769"/>
                  </a:lnTo>
                  <a:lnTo>
                    <a:pt x="0" y="69230"/>
                  </a:lnTo>
                  <a:lnTo>
                    <a:pt x="0" y="57692"/>
                  </a:lnTo>
                  <a:lnTo>
                    <a:pt x="0" y="57692"/>
                  </a:lnTo>
                  <a:lnTo>
                    <a:pt x="1935" y="43846"/>
                  </a:lnTo>
                  <a:lnTo>
                    <a:pt x="5806" y="34615"/>
                  </a:lnTo>
                  <a:lnTo>
                    <a:pt x="13548" y="23076"/>
                  </a:lnTo>
                  <a:lnTo>
                    <a:pt x="19354" y="13846"/>
                  </a:lnTo>
                  <a:lnTo>
                    <a:pt x="27096" y="6923"/>
                  </a:lnTo>
                  <a:lnTo>
                    <a:pt x="38709" y="2307"/>
                  </a:lnTo>
                  <a:lnTo>
                    <a:pt x="50322" y="0"/>
                  </a:lnTo>
                  <a:lnTo>
                    <a:pt x="61935" y="0"/>
                  </a:lnTo>
                  <a:lnTo>
                    <a:pt x="61935" y="0"/>
                  </a:lnTo>
                  <a:lnTo>
                    <a:pt x="73548" y="0"/>
                  </a:lnTo>
                  <a:lnTo>
                    <a:pt x="87096" y="4615"/>
                  </a:lnTo>
                  <a:lnTo>
                    <a:pt x="96774" y="11538"/>
                  </a:lnTo>
                  <a:lnTo>
                    <a:pt x="102580" y="16153"/>
                  </a:lnTo>
                  <a:lnTo>
                    <a:pt x="110322" y="27692"/>
                  </a:lnTo>
                  <a:lnTo>
                    <a:pt x="116129" y="36923"/>
                  </a:lnTo>
                  <a:lnTo>
                    <a:pt x="118064" y="48461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solidFill>
              <a:srgbClr val="FABD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1" name="Google Shape;931;p28"/>
            <p:cNvSpPr/>
            <p:nvPr/>
          </p:nvSpPr>
          <p:spPr>
            <a:xfrm>
              <a:off x="5705475" y="2082800"/>
              <a:ext cx="99900" cy="84000"/>
            </a:xfrm>
            <a:custGeom>
              <a:rect b="b" l="l" r="r" t="t"/>
              <a:pathLst>
                <a:path extrusionOk="0" h="120000" w="120000">
                  <a:moveTo>
                    <a:pt x="120000" y="63396"/>
                  </a:moveTo>
                  <a:lnTo>
                    <a:pt x="120000" y="63396"/>
                  </a:lnTo>
                  <a:lnTo>
                    <a:pt x="116190" y="74716"/>
                  </a:lnTo>
                  <a:lnTo>
                    <a:pt x="114285" y="86037"/>
                  </a:lnTo>
                  <a:lnTo>
                    <a:pt x="106666" y="95094"/>
                  </a:lnTo>
                  <a:lnTo>
                    <a:pt x="100952" y="104150"/>
                  </a:lnTo>
                  <a:lnTo>
                    <a:pt x="93333" y="110943"/>
                  </a:lnTo>
                  <a:lnTo>
                    <a:pt x="80000" y="115471"/>
                  </a:lnTo>
                  <a:lnTo>
                    <a:pt x="70476" y="117735"/>
                  </a:lnTo>
                  <a:lnTo>
                    <a:pt x="59047" y="120000"/>
                  </a:lnTo>
                  <a:lnTo>
                    <a:pt x="59047" y="120000"/>
                  </a:lnTo>
                  <a:lnTo>
                    <a:pt x="47619" y="117735"/>
                  </a:lnTo>
                  <a:lnTo>
                    <a:pt x="34285" y="115471"/>
                  </a:lnTo>
                  <a:lnTo>
                    <a:pt x="24761" y="108679"/>
                  </a:lnTo>
                  <a:lnTo>
                    <a:pt x="17142" y="99622"/>
                  </a:lnTo>
                  <a:lnTo>
                    <a:pt x="11428" y="90566"/>
                  </a:lnTo>
                  <a:lnTo>
                    <a:pt x="5714" y="79245"/>
                  </a:lnTo>
                  <a:lnTo>
                    <a:pt x="3809" y="67924"/>
                  </a:lnTo>
                  <a:lnTo>
                    <a:pt x="0" y="56603"/>
                  </a:lnTo>
                  <a:lnTo>
                    <a:pt x="0" y="56603"/>
                  </a:lnTo>
                  <a:lnTo>
                    <a:pt x="3809" y="45283"/>
                  </a:lnTo>
                  <a:lnTo>
                    <a:pt x="5714" y="33962"/>
                  </a:lnTo>
                  <a:lnTo>
                    <a:pt x="13333" y="24905"/>
                  </a:lnTo>
                  <a:lnTo>
                    <a:pt x="20952" y="15849"/>
                  </a:lnTo>
                  <a:lnTo>
                    <a:pt x="30476" y="9056"/>
                  </a:lnTo>
                  <a:lnTo>
                    <a:pt x="40000" y="4528"/>
                  </a:lnTo>
                  <a:lnTo>
                    <a:pt x="49523" y="2264"/>
                  </a:lnTo>
                  <a:lnTo>
                    <a:pt x="60952" y="0"/>
                  </a:lnTo>
                  <a:lnTo>
                    <a:pt x="60952" y="0"/>
                  </a:lnTo>
                  <a:lnTo>
                    <a:pt x="74285" y="2264"/>
                  </a:lnTo>
                  <a:lnTo>
                    <a:pt x="85714" y="4528"/>
                  </a:lnTo>
                  <a:lnTo>
                    <a:pt x="95238" y="11320"/>
                  </a:lnTo>
                  <a:lnTo>
                    <a:pt x="102857" y="20377"/>
                  </a:lnTo>
                  <a:lnTo>
                    <a:pt x="110476" y="29433"/>
                  </a:lnTo>
                  <a:lnTo>
                    <a:pt x="114285" y="40754"/>
                  </a:lnTo>
                  <a:lnTo>
                    <a:pt x="120000" y="52075"/>
                  </a:lnTo>
                  <a:lnTo>
                    <a:pt x="120000" y="63396"/>
                  </a:lnTo>
                  <a:lnTo>
                    <a:pt x="120000" y="63396"/>
                  </a:lnTo>
                  <a:close/>
                </a:path>
              </a:pathLst>
            </a:custGeom>
            <a:solidFill>
              <a:srgbClr val="FABD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2" name="Google Shape;932;p28"/>
            <p:cNvSpPr/>
            <p:nvPr/>
          </p:nvSpPr>
          <p:spPr>
            <a:xfrm>
              <a:off x="7081838" y="2949575"/>
              <a:ext cx="568200" cy="66600"/>
            </a:xfrm>
            <a:custGeom>
              <a:rect b="b" l="l" r="r" t="t"/>
              <a:pathLst>
                <a:path extrusionOk="0" h="120000" w="120000">
                  <a:moveTo>
                    <a:pt x="3016" y="2857"/>
                  </a:moveTo>
                  <a:lnTo>
                    <a:pt x="3016" y="2857"/>
                  </a:lnTo>
                  <a:lnTo>
                    <a:pt x="9720" y="22857"/>
                  </a:lnTo>
                  <a:lnTo>
                    <a:pt x="16424" y="37142"/>
                  </a:lnTo>
                  <a:lnTo>
                    <a:pt x="23798" y="45714"/>
                  </a:lnTo>
                  <a:lnTo>
                    <a:pt x="30502" y="54285"/>
                  </a:lnTo>
                  <a:lnTo>
                    <a:pt x="44916" y="65714"/>
                  </a:lnTo>
                  <a:lnTo>
                    <a:pt x="59329" y="71428"/>
                  </a:lnTo>
                  <a:lnTo>
                    <a:pt x="59329" y="71428"/>
                  </a:lnTo>
                  <a:lnTo>
                    <a:pt x="74078" y="80000"/>
                  </a:lnTo>
                  <a:lnTo>
                    <a:pt x="81117" y="80000"/>
                  </a:lnTo>
                  <a:lnTo>
                    <a:pt x="88491" y="77142"/>
                  </a:lnTo>
                  <a:lnTo>
                    <a:pt x="95530" y="71428"/>
                  </a:lnTo>
                  <a:lnTo>
                    <a:pt x="102905" y="62857"/>
                  </a:lnTo>
                  <a:lnTo>
                    <a:pt x="110279" y="45714"/>
                  </a:lnTo>
                  <a:lnTo>
                    <a:pt x="116983" y="28571"/>
                  </a:lnTo>
                  <a:lnTo>
                    <a:pt x="116983" y="28571"/>
                  </a:lnTo>
                  <a:lnTo>
                    <a:pt x="118324" y="28571"/>
                  </a:lnTo>
                  <a:lnTo>
                    <a:pt x="118994" y="28571"/>
                  </a:lnTo>
                  <a:lnTo>
                    <a:pt x="119664" y="37142"/>
                  </a:lnTo>
                  <a:lnTo>
                    <a:pt x="120000" y="42857"/>
                  </a:lnTo>
                  <a:lnTo>
                    <a:pt x="120000" y="51428"/>
                  </a:lnTo>
                  <a:lnTo>
                    <a:pt x="120000" y="57142"/>
                  </a:lnTo>
                  <a:lnTo>
                    <a:pt x="118994" y="65714"/>
                  </a:lnTo>
                  <a:lnTo>
                    <a:pt x="118324" y="68571"/>
                  </a:lnTo>
                  <a:lnTo>
                    <a:pt x="118324" y="68571"/>
                  </a:lnTo>
                  <a:lnTo>
                    <a:pt x="110949" y="91428"/>
                  </a:lnTo>
                  <a:lnTo>
                    <a:pt x="103910" y="100000"/>
                  </a:lnTo>
                  <a:lnTo>
                    <a:pt x="96536" y="111428"/>
                  </a:lnTo>
                  <a:lnTo>
                    <a:pt x="89162" y="117142"/>
                  </a:lnTo>
                  <a:lnTo>
                    <a:pt x="81787" y="120000"/>
                  </a:lnTo>
                  <a:lnTo>
                    <a:pt x="74413" y="120000"/>
                  </a:lnTo>
                  <a:lnTo>
                    <a:pt x="59329" y="111428"/>
                  </a:lnTo>
                  <a:lnTo>
                    <a:pt x="59329" y="111428"/>
                  </a:lnTo>
                  <a:lnTo>
                    <a:pt x="44581" y="108571"/>
                  </a:lnTo>
                  <a:lnTo>
                    <a:pt x="30167" y="97142"/>
                  </a:lnTo>
                  <a:lnTo>
                    <a:pt x="22793" y="91428"/>
                  </a:lnTo>
                  <a:lnTo>
                    <a:pt x="15754" y="77142"/>
                  </a:lnTo>
                  <a:lnTo>
                    <a:pt x="8379" y="62857"/>
                  </a:lnTo>
                  <a:lnTo>
                    <a:pt x="1675" y="42857"/>
                  </a:lnTo>
                  <a:lnTo>
                    <a:pt x="1675" y="42857"/>
                  </a:lnTo>
                  <a:lnTo>
                    <a:pt x="670" y="40000"/>
                  </a:lnTo>
                  <a:lnTo>
                    <a:pt x="335" y="31428"/>
                  </a:lnTo>
                  <a:lnTo>
                    <a:pt x="0" y="25714"/>
                  </a:lnTo>
                  <a:lnTo>
                    <a:pt x="0" y="14285"/>
                  </a:lnTo>
                  <a:lnTo>
                    <a:pt x="335" y="5714"/>
                  </a:lnTo>
                  <a:lnTo>
                    <a:pt x="1005" y="2857"/>
                  </a:lnTo>
                  <a:lnTo>
                    <a:pt x="1675" y="0"/>
                  </a:lnTo>
                  <a:lnTo>
                    <a:pt x="3016" y="2857"/>
                  </a:lnTo>
                  <a:lnTo>
                    <a:pt x="3016" y="28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3" name="Google Shape;933;p28"/>
            <p:cNvSpPr/>
            <p:nvPr/>
          </p:nvSpPr>
          <p:spPr>
            <a:xfrm>
              <a:off x="7626350" y="2828925"/>
              <a:ext cx="84000" cy="144600"/>
            </a:xfrm>
            <a:custGeom>
              <a:rect b="b" l="l" r="r" t="t"/>
              <a:pathLst>
                <a:path extrusionOk="0" h="120000" w="120000">
                  <a:moveTo>
                    <a:pt x="45283" y="5274"/>
                  </a:moveTo>
                  <a:lnTo>
                    <a:pt x="45283" y="5274"/>
                  </a:lnTo>
                  <a:lnTo>
                    <a:pt x="24905" y="32967"/>
                  </a:lnTo>
                  <a:lnTo>
                    <a:pt x="6792" y="59340"/>
                  </a:lnTo>
                  <a:lnTo>
                    <a:pt x="2264" y="73846"/>
                  </a:lnTo>
                  <a:lnTo>
                    <a:pt x="0" y="87032"/>
                  </a:lnTo>
                  <a:lnTo>
                    <a:pt x="0" y="101538"/>
                  </a:lnTo>
                  <a:lnTo>
                    <a:pt x="4528" y="117362"/>
                  </a:lnTo>
                  <a:lnTo>
                    <a:pt x="4528" y="117362"/>
                  </a:lnTo>
                  <a:lnTo>
                    <a:pt x="27169" y="120000"/>
                  </a:lnTo>
                  <a:lnTo>
                    <a:pt x="47547" y="120000"/>
                  </a:lnTo>
                  <a:lnTo>
                    <a:pt x="65660" y="114725"/>
                  </a:lnTo>
                  <a:lnTo>
                    <a:pt x="79245" y="108131"/>
                  </a:lnTo>
                  <a:lnTo>
                    <a:pt x="95094" y="100219"/>
                  </a:lnTo>
                  <a:lnTo>
                    <a:pt x="101886" y="88351"/>
                  </a:lnTo>
                  <a:lnTo>
                    <a:pt x="110943" y="76483"/>
                  </a:lnTo>
                  <a:lnTo>
                    <a:pt x="117735" y="63296"/>
                  </a:lnTo>
                  <a:lnTo>
                    <a:pt x="120000" y="50109"/>
                  </a:lnTo>
                  <a:lnTo>
                    <a:pt x="120000" y="38241"/>
                  </a:lnTo>
                  <a:lnTo>
                    <a:pt x="113207" y="26373"/>
                  </a:lnTo>
                  <a:lnTo>
                    <a:pt x="108679" y="15824"/>
                  </a:lnTo>
                  <a:lnTo>
                    <a:pt x="99622" y="7912"/>
                  </a:lnTo>
                  <a:lnTo>
                    <a:pt x="86037" y="2637"/>
                  </a:lnTo>
                  <a:lnTo>
                    <a:pt x="70188" y="0"/>
                  </a:lnTo>
                  <a:lnTo>
                    <a:pt x="49811" y="1318"/>
                  </a:lnTo>
                  <a:lnTo>
                    <a:pt x="45283" y="5274"/>
                  </a:lnTo>
                  <a:close/>
                </a:path>
              </a:pathLst>
            </a:custGeom>
            <a:solidFill>
              <a:srgbClr val="8ADB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4" name="Google Shape;934;p28"/>
            <p:cNvSpPr/>
            <p:nvPr/>
          </p:nvSpPr>
          <p:spPr>
            <a:xfrm>
              <a:off x="7612063" y="2817813"/>
              <a:ext cx="111000" cy="168300"/>
            </a:xfrm>
            <a:custGeom>
              <a:rect b="b" l="l" r="r" t="t"/>
              <a:pathLst>
                <a:path extrusionOk="0" h="120000" w="120000">
                  <a:moveTo>
                    <a:pt x="32571" y="120000"/>
                  </a:moveTo>
                  <a:lnTo>
                    <a:pt x="32571" y="120000"/>
                  </a:lnTo>
                  <a:lnTo>
                    <a:pt x="44571" y="120000"/>
                  </a:lnTo>
                  <a:lnTo>
                    <a:pt x="58285" y="118867"/>
                  </a:lnTo>
                  <a:lnTo>
                    <a:pt x="68571" y="115471"/>
                  </a:lnTo>
                  <a:lnTo>
                    <a:pt x="77142" y="110943"/>
                  </a:lnTo>
                  <a:lnTo>
                    <a:pt x="87428" y="105283"/>
                  </a:lnTo>
                  <a:lnTo>
                    <a:pt x="96000" y="98490"/>
                  </a:lnTo>
                  <a:lnTo>
                    <a:pt x="101142" y="92830"/>
                  </a:lnTo>
                  <a:lnTo>
                    <a:pt x="106285" y="84905"/>
                  </a:lnTo>
                  <a:lnTo>
                    <a:pt x="106285" y="84905"/>
                  </a:lnTo>
                  <a:lnTo>
                    <a:pt x="114857" y="69056"/>
                  </a:lnTo>
                  <a:lnTo>
                    <a:pt x="120000" y="52075"/>
                  </a:lnTo>
                  <a:lnTo>
                    <a:pt x="120000" y="43018"/>
                  </a:lnTo>
                  <a:lnTo>
                    <a:pt x="116571" y="35094"/>
                  </a:lnTo>
                  <a:lnTo>
                    <a:pt x="114857" y="26037"/>
                  </a:lnTo>
                  <a:lnTo>
                    <a:pt x="108000" y="19245"/>
                  </a:lnTo>
                  <a:lnTo>
                    <a:pt x="108000" y="19245"/>
                  </a:lnTo>
                  <a:lnTo>
                    <a:pt x="104571" y="13584"/>
                  </a:lnTo>
                  <a:lnTo>
                    <a:pt x="97714" y="7924"/>
                  </a:lnTo>
                  <a:lnTo>
                    <a:pt x="89142" y="4528"/>
                  </a:lnTo>
                  <a:lnTo>
                    <a:pt x="80571" y="2264"/>
                  </a:lnTo>
                  <a:lnTo>
                    <a:pt x="68571" y="0"/>
                  </a:lnTo>
                  <a:lnTo>
                    <a:pt x="60000" y="0"/>
                  </a:lnTo>
                  <a:lnTo>
                    <a:pt x="49714" y="2264"/>
                  </a:lnTo>
                  <a:lnTo>
                    <a:pt x="41142" y="5660"/>
                  </a:lnTo>
                  <a:lnTo>
                    <a:pt x="41142" y="5660"/>
                  </a:lnTo>
                  <a:lnTo>
                    <a:pt x="39428" y="7924"/>
                  </a:lnTo>
                  <a:lnTo>
                    <a:pt x="36000" y="10188"/>
                  </a:lnTo>
                  <a:lnTo>
                    <a:pt x="36000" y="10188"/>
                  </a:lnTo>
                  <a:lnTo>
                    <a:pt x="18857" y="36226"/>
                  </a:lnTo>
                  <a:lnTo>
                    <a:pt x="10285" y="53207"/>
                  </a:lnTo>
                  <a:lnTo>
                    <a:pt x="3428" y="72452"/>
                  </a:lnTo>
                  <a:lnTo>
                    <a:pt x="0" y="89433"/>
                  </a:lnTo>
                  <a:lnTo>
                    <a:pt x="0" y="96226"/>
                  </a:lnTo>
                  <a:lnTo>
                    <a:pt x="1714" y="104150"/>
                  </a:lnTo>
                  <a:lnTo>
                    <a:pt x="6857" y="109811"/>
                  </a:lnTo>
                  <a:lnTo>
                    <a:pt x="12000" y="114339"/>
                  </a:lnTo>
                  <a:lnTo>
                    <a:pt x="20571" y="116603"/>
                  </a:lnTo>
                  <a:lnTo>
                    <a:pt x="32571" y="120000"/>
                  </a:lnTo>
                  <a:lnTo>
                    <a:pt x="32571" y="120000"/>
                  </a:lnTo>
                  <a:close/>
                  <a:moveTo>
                    <a:pt x="29142" y="103018"/>
                  </a:moveTo>
                  <a:lnTo>
                    <a:pt x="29142" y="103018"/>
                  </a:lnTo>
                  <a:lnTo>
                    <a:pt x="27428" y="90566"/>
                  </a:lnTo>
                  <a:lnTo>
                    <a:pt x="27428" y="79245"/>
                  </a:lnTo>
                  <a:lnTo>
                    <a:pt x="32571" y="69056"/>
                  </a:lnTo>
                  <a:lnTo>
                    <a:pt x="34285" y="57735"/>
                  </a:lnTo>
                  <a:lnTo>
                    <a:pt x="48000" y="37358"/>
                  </a:lnTo>
                  <a:lnTo>
                    <a:pt x="60000" y="15849"/>
                  </a:lnTo>
                  <a:lnTo>
                    <a:pt x="60000" y="15849"/>
                  </a:lnTo>
                  <a:lnTo>
                    <a:pt x="65142" y="15849"/>
                  </a:lnTo>
                  <a:lnTo>
                    <a:pt x="68571" y="15849"/>
                  </a:lnTo>
                  <a:lnTo>
                    <a:pt x="77142" y="19245"/>
                  </a:lnTo>
                  <a:lnTo>
                    <a:pt x="84000" y="23773"/>
                  </a:lnTo>
                  <a:lnTo>
                    <a:pt x="89142" y="29433"/>
                  </a:lnTo>
                  <a:lnTo>
                    <a:pt x="89142" y="29433"/>
                  </a:lnTo>
                  <a:lnTo>
                    <a:pt x="92571" y="37358"/>
                  </a:lnTo>
                  <a:lnTo>
                    <a:pt x="92571" y="46415"/>
                  </a:lnTo>
                  <a:lnTo>
                    <a:pt x="92571" y="55471"/>
                  </a:lnTo>
                  <a:lnTo>
                    <a:pt x="90857" y="63396"/>
                  </a:lnTo>
                  <a:lnTo>
                    <a:pt x="90857" y="63396"/>
                  </a:lnTo>
                  <a:lnTo>
                    <a:pt x="84000" y="79245"/>
                  </a:lnTo>
                  <a:lnTo>
                    <a:pt x="77142" y="87169"/>
                  </a:lnTo>
                  <a:lnTo>
                    <a:pt x="72000" y="92830"/>
                  </a:lnTo>
                  <a:lnTo>
                    <a:pt x="63428" y="98490"/>
                  </a:lnTo>
                  <a:lnTo>
                    <a:pt x="53142" y="100754"/>
                  </a:lnTo>
                  <a:lnTo>
                    <a:pt x="41142" y="103018"/>
                  </a:lnTo>
                  <a:lnTo>
                    <a:pt x="29142" y="103018"/>
                  </a:lnTo>
                  <a:lnTo>
                    <a:pt x="29142" y="1030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5" name="Google Shape;935;p28"/>
            <p:cNvSpPr/>
            <p:nvPr/>
          </p:nvSpPr>
          <p:spPr>
            <a:xfrm>
              <a:off x="6508750" y="2921000"/>
              <a:ext cx="482700" cy="320700"/>
            </a:xfrm>
            <a:custGeom>
              <a:rect b="b" l="l" r="r" t="t"/>
              <a:pathLst>
                <a:path extrusionOk="0" h="120000" w="120000">
                  <a:moveTo>
                    <a:pt x="119210" y="7128"/>
                  </a:moveTo>
                  <a:lnTo>
                    <a:pt x="119210" y="7128"/>
                  </a:lnTo>
                  <a:lnTo>
                    <a:pt x="113684" y="16633"/>
                  </a:lnTo>
                  <a:lnTo>
                    <a:pt x="108157" y="25544"/>
                  </a:lnTo>
                  <a:lnTo>
                    <a:pt x="102236" y="33861"/>
                  </a:lnTo>
                  <a:lnTo>
                    <a:pt x="95921" y="41584"/>
                  </a:lnTo>
                  <a:lnTo>
                    <a:pt x="82105" y="56435"/>
                  </a:lnTo>
                  <a:lnTo>
                    <a:pt x="68684" y="71287"/>
                  </a:lnTo>
                  <a:lnTo>
                    <a:pt x="68684" y="71287"/>
                  </a:lnTo>
                  <a:lnTo>
                    <a:pt x="53684" y="86138"/>
                  </a:lnTo>
                  <a:lnTo>
                    <a:pt x="45789" y="93861"/>
                  </a:lnTo>
                  <a:lnTo>
                    <a:pt x="37500" y="100396"/>
                  </a:lnTo>
                  <a:lnTo>
                    <a:pt x="29605" y="106930"/>
                  </a:lnTo>
                  <a:lnTo>
                    <a:pt x="20921" y="112277"/>
                  </a:lnTo>
                  <a:lnTo>
                    <a:pt x="11842" y="117029"/>
                  </a:lnTo>
                  <a:lnTo>
                    <a:pt x="3157" y="120000"/>
                  </a:lnTo>
                  <a:lnTo>
                    <a:pt x="3157" y="120000"/>
                  </a:lnTo>
                  <a:lnTo>
                    <a:pt x="1973" y="120000"/>
                  </a:lnTo>
                  <a:lnTo>
                    <a:pt x="789" y="119405"/>
                  </a:lnTo>
                  <a:lnTo>
                    <a:pt x="394" y="117623"/>
                  </a:lnTo>
                  <a:lnTo>
                    <a:pt x="0" y="116435"/>
                  </a:lnTo>
                  <a:lnTo>
                    <a:pt x="394" y="114653"/>
                  </a:lnTo>
                  <a:lnTo>
                    <a:pt x="394" y="113465"/>
                  </a:lnTo>
                  <a:lnTo>
                    <a:pt x="1578" y="112277"/>
                  </a:lnTo>
                  <a:lnTo>
                    <a:pt x="2368" y="111683"/>
                  </a:lnTo>
                  <a:lnTo>
                    <a:pt x="2368" y="111683"/>
                  </a:lnTo>
                  <a:lnTo>
                    <a:pt x="11052" y="108712"/>
                  </a:lnTo>
                  <a:lnTo>
                    <a:pt x="19342" y="103960"/>
                  </a:lnTo>
                  <a:lnTo>
                    <a:pt x="27631" y="99207"/>
                  </a:lnTo>
                  <a:lnTo>
                    <a:pt x="35526" y="92673"/>
                  </a:lnTo>
                  <a:lnTo>
                    <a:pt x="43026" y="86138"/>
                  </a:lnTo>
                  <a:lnTo>
                    <a:pt x="50526" y="78415"/>
                  </a:lnTo>
                  <a:lnTo>
                    <a:pt x="65131" y="63564"/>
                  </a:lnTo>
                  <a:lnTo>
                    <a:pt x="65131" y="63564"/>
                  </a:lnTo>
                  <a:lnTo>
                    <a:pt x="78552" y="49900"/>
                  </a:lnTo>
                  <a:lnTo>
                    <a:pt x="91578" y="35643"/>
                  </a:lnTo>
                  <a:lnTo>
                    <a:pt x="97894" y="27326"/>
                  </a:lnTo>
                  <a:lnTo>
                    <a:pt x="103815" y="19603"/>
                  </a:lnTo>
                  <a:lnTo>
                    <a:pt x="109736" y="10693"/>
                  </a:lnTo>
                  <a:lnTo>
                    <a:pt x="114868" y="1782"/>
                  </a:lnTo>
                  <a:lnTo>
                    <a:pt x="114868" y="1782"/>
                  </a:lnTo>
                  <a:lnTo>
                    <a:pt x="115657" y="0"/>
                  </a:lnTo>
                  <a:lnTo>
                    <a:pt x="116842" y="0"/>
                  </a:lnTo>
                  <a:lnTo>
                    <a:pt x="117631" y="0"/>
                  </a:lnTo>
                  <a:lnTo>
                    <a:pt x="118815" y="594"/>
                  </a:lnTo>
                  <a:lnTo>
                    <a:pt x="119210" y="2376"/>
                  </a:lnTo>
                  <a:lnTo>
                    <a:pt x="120000" y="3564"/>
                  </a:lnTo>
                  <a:lnTo>
                    <a:pt x="120000" y="5346"/>
                  </a:lnTo>
                  <a:lnTo>
                    <a:pt x="119210" y="7128"/>
                  </a:lnTo>
                  <a:lnTo>
                    <a:pt x="119210" y="71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6" name="Google Shape;936;p28"/>
            <p:cNvSpPr/>
            <p:nvPr/>
          </p:nvSpPr>
          <p:spPr>
            <a:xfrm>
              <a:off x="6399213" y="3119438"/>
              <a:ext cx="125400" cy="122100"/>
            </a:xfrm>
            <a:custGeom>
              <a:rect b="b" l="l" r="r" t="t"/>
              <a:pathLst>
                <a:path extrusionOk="0" h="120000" w="120000">
                  <a:moveTo>
                    <a:pt x="28860" y="0"/>
                  </a:moveTo>
                  <a:lnTo>
                    <a:pt x="28860" y="0"/>
                  </a:lnTo>
                  <a:lnTo>
                    <a:pt x="57721" y="21818"/>
                  </a:lnTo>
                  <a:lnTo>
                    <a:pt x="85063" y="43636"/>
                  </a:lnTo>
                  <a:lnTo>
                    <a:pt x="95696" y="54545"/>
                  </a:lnTo>
                  <a:lnTo>
                    <a:pt x="106329" y="67012"/>
                  </a:lnTo>
                  <a:lnTo>
                    <a:pt x="113924" y="82597"/>
                  </a:lnTo>
                  <a:lnTo>
                    <a:pt x="120000" y="98181"/>
                  </a:lnTo>
                  <a:lnTo>
                    <a:pt x="120000" y="98181"/>
                  </a:lnTo>
                  <a:lnTo>
                    <a:pt x="110886" y="110649"/>
                  </a:lnTo>
                  <a:lnTo>
                    <a:pt x="98734" y="116883"/>
                  </a:lnTo>
                  <a:lnTo>
                    <a:pt x="85063" y="120000"/>
                  </a:lnTo>
                  <a:lnTo>
                    <a:pt x="71392" y="118441"/>
                  </a:lnTo>
                  <a:lnTo>
                    <a:pt x="57721" y="113766"/>
                  </a:lnTo>
                  <a:lnTo>
                    <a:pt x="47088" y="105974"/>
                  </a:lnTo>
                  <a:lnTo>
                    <a:pt x="34936" y="96623"/>
                  </a:lnTo>
                  <a:lnTo>
                    <a:pt x="24303" y="84155"/>
                  </a:lnTo>
                  <a:lnTo>
                    <a:pt x="13670" y="73246"/>
                  </a:lnTo>
                  <a:lnTo>
                    <a:pt x="7594" y="60779"/>
                  </a:lnTo>
                  <a:lnTo>
                    <a:pt x="3037" y="46753"/>
                  </a:lnTo>
                  <a:lnTo>
                    <a:pt x="0" y="34285"/>
                  </a:lnTo>
                  <a:lnTo>
                    <a:pt x="0" y="23376"/>
                  </a:lnTo>
                  <a:lnTo>
                    <a:pt x="4556" y="12467"/>
                  </a:lnTo>
                  <a:lnTo>
                    <a:pt x="12151" y="4675"/>
                  </a:lnTo>
                  <a:lnTo>
                    <a:pt x="25822" y="0"/>
                  </a:lnTo>
                  <a:lnTo>
                    <a:pt x="28860" y="0"/>
                  </a:lnTo>
                  <a:close/>
                </a:path>
              </a:pathLst>
            </a:custGeom>
            <a:solidFill>
              <a:srgbClr val="8ADB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7" name="Google Shape;937;p28"/>
            <p:cNvSpPr/>
            <p:nvPr/>
          </p:nvSpPr>
          <p:spPr>
            <a:xfrm>
              <a:off x="6388100" y="3108325"/>
              <a:ext cx="146100" cy="142800"/>
            </a:xfrm>
            <a:custGeom>
              <a:rect b="b" l="l" r="r" t="t"/>
              <a:pathLst>
                <a:path extrusionOk="0" h="120000" w="120000">
                  <a:moveTo>
                    <a:pt x="0" y="44000"/>
                  </a:moveTo>
                  <a:lnTo>
                    <a:pt x="0" y="44000"/>
                  </a:lnTo>
                  <a:lnTo>
                    <a:pt x="2608" y="54666"/>
                  </a:lnTo>
                  <a:lnTo>
                    <a:pt x="6521" y="62666"/>
                  </a:lnTo>
                  <a:lnTo>
                    <a:pt x="11739" y="73333"/>
                  </a:lnTo>
                  <a:lnTo>
                    <a:pt x="15652" y="81333"/>
                  </a:lnTo>
                  <a:lnTo>
                    <a:pt x="30000" y="97333"/>
                  </a:lnTo>
                  <a:lnTo>
                    <a:pt x="45652" y="109333"/>
                  </a:lnTo>
                  <a:lnTo>
                    <a:pt x="45652" y="109333"/>
                  </a:lnTo>
                  <a:lnTo>
                    <a:pt x="54782" y="113333"/>
                  </a:lnTo>
                  <a:lnTo>
                    <a:pt x="62608" y="117333"/>
                  </a:lnTo>
                  <a:lnTo>
                    <a:pt x="70434" y="120000"/>
                  </a:lnTo>
                  <a:lnTo>
                    <a:pt x="80869" y="120000"/>
                  </a:lnTo>
                  <a:lnTo>
                    <a:pt x="88695" y="120000"/>
                  </a:lnTo>
                  <a:lnTo>
                    <a:pt x="97826" y="117333"/>
                  </a:lnTo>
                  <a:lnTo>
                    <a:pt x="105652" y="113333"/>
                  </a:lnTo>
                  <a:lnTo>
                    <a:pt x="113478" y="109333"/>
                  </a:lnTo>
                  <a:lnTo>
                    <a:pt x="113478" y="109333"/>
                  </a:lnTo>
                  <a:lnTo>
                    <a:pt x="118695" y="101333"/>
                  </a:lnTo>
                  <a:lnTo>
                    <a:pt x="120000" y="97333"/>
                  </a:lnTo>
                  <a:lnTo>
                    <a:pt x="120000" y="90666"/>
                  </a:lnTo>
                  <a:lnTo>
                    <a:pt x="120000" y="82666"/>
                  </a:lnTo>
                  <a:lnTo>
                    <a:pt x="113478" y="72000"/>
                  </a:lnTo>
                  <a:lnTo>
                    <a:pt x="106956" y="60000"/>
                  </a:lnTo>
                  <a:lnTo>
                    <a:pt x="106956" y="60000"/>
                  </a:lnTo>
                  <a:lnTo>
                    <a:pt x="92608" y="42666"/>
                  </a:lnTo>
                  <a:lnTo>
                    <a:pt x="75652" y="29333"/>
                  </a:lnTo>
                  <a:lnTo>
                    <a:pt x="40434" y="2666"/>
                  </a:lnTo>
                  <a:lnTo>
                    <a:pt x="40434" y="2666"/>
                  </a:lnTo>
                  <a:lnTo>
                    <a:pt x="36521" y="0"/>
                  </a:lnTo>
                  <a:lnTo>
                    <a:pt x="36521" y="0"/>
                  </a:lnTo>
                  <a:lnTo>
                    <a:pt x="27391" y="0"/>
                  </a:lnTo>
                  <a:lnTo>
                    <a:pt x="19565" y="2666"/>
                  </a:lnTo>
                  <a:lnTo>
                    <a:pt x="13043" y="6666"/>
                  </a:lnTo>
                  <a:lnTo>
                    <a:pt x="7826" y="12000"/>
                  </a:lnTo>
                  <a:lnTo>
                    <a:pt x="2608" y="18666"/>
                  </a:lnTo>
                  <a:lnTo>
                    <a:pt x="1304" y="28000"/>
                  </a:lnTo>
                  <a:lnTo>
                    <a:pt x="0" y="36000"/>
                  </a:lnTo>
                  <a:lnTo>
                    <a:pt x="0" y="44000"/>
                  </a:lnTo>
                  <a:lnTo>
                    <a:pt x="0" y="44000"/>
                  </a:lnTo>
                  <a:close/>
                  <a:moveTo>
                    <a:pt x="31304" y="18666"/>
                  </a:moveTo>
                  <a:lnTo>
                    <a:pt x="31304" y="18666"/>
                  </a:lnTo>
                  <a:lnTo>
                    <a:pt x="52173" y="34666"/>
                  </a:lnTo>
                  <a:lnTo>
                    <a:pt x="73043" y="50666"/>
                  </a:lnTo>
                  <a:lnTo>
                    <a:pt x="80869" y="60000"/>
                  </a:lnTo>
                  <a:lnTo>
                    <a:pt x="88695" y="69333"/>
                  </a:lnTo>
                  <a:lnTo>
                    <a:pt x="95217" y="80000"/>
                  </a:lnTo>
                  <a:lnTo>
                    <a:pt x="101739" y="92000"/>
                  </a:lnTo>
                  <a:lnTo>
                    <a:pt x="101739" y="92000"/>
                  </a:lnTo>
                  <a:lnTo>
                    <a:pt x="93913" y="98666"/>
                  </a:lnTo>
                  <a:lnTo>
                    <a:pt x="84782" y="100000"/>
                  </a:lnTo>
                  <a:lnTo>
                    <a:pt x="75652" y="100000"/>
                  </a:lnTo>
                  <a:lnTo>
                    <a:pt x="66521" y="98666"/>
                  </a:lnTo>
                  <a:lnTo>
                    <a:pt x="57391" y="93333"/>
                  </a:lnTo>
                  <a:lnTo>
                    <a:pt x="49565" y="88000"/>
                  </a:lnTo>
                  <a:lnTo>
                    <a:pt x="40434" y="81333"/>
                  </a:lnTo>
                  <a:lnTo>
                    <a:pt x="33913" y="73333"/>
                  </a:lnTo>
                  <a:lnTo>
                    <a:pt x="33913" y="73333"/>
                  </a:lnTo>
                  <a:lnTo>
                    <a:pt x="24782" y="57333"/>
                  </a:lnTo>
                  <a:lnTo>
                    <a:pt x="20869" y="49333"/>
                  </a:lnTo>
                  <a:lnTo>
                    <a:pt x="19565" y="38666"/>
                  </a:lnTo>
                  <a:lnTo>
                    <a:pt x="19565" y="38666"/>
                  </a:lnTo>
                  <a:lnTo>
                    <a:pt x="19565" y="32000"/>
                  </a:lnTo>
                  <a:lnTo>
                    <a:pt x="20869" y="25333"/>
                  </a:lnTo>
                  <a:lnTo>
                    <a:pt x="24782" y="20000"/>
                  </a:lnTo>
                  <a:lnTo>
                    <a:pt x="27391" y="18666"/>
                  </a:lnTo>
                  <a:lnTo>
                    <a:pt x="31304" y="18666"/>
                  </a:lnTo>
                  <a:lnTo>
                    <a:pt x="31304" y="186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8" name="Google Shape;938;p28"/>
            <p:cNvSpPr/>
            <p:nvPr/>
          </p:nvSpPr>
          <p:spPr>
            <a:xfrm>
              <a:off x="6715125" y="2763838"/>
              <a:ext cx="554100" cy="297000"/>
            </a:xfrm>
            <a:custGeom>
              <a:rect b="b" l="l" r="r" t="t"/>
              <a:pathLst>
                <a:path extrusionOk="0" h="120000" w="120000">
                  <a:moveTo>
                    <a:pt x="118624" y="23101"/>
                  </a:moveTo>
                  <a:lnTo>
                    <a:pt x="118624" y="23101"/>
                  </a:lnTo>
                  <a:lnTo>
                    <a:pt x="119656" y="38502"/>
                  </a:lnTo>
                  <a:lnTo>
                    <a:pt x="120000" y="51978"/>
                  </a:lnTo>
                  <a:lnTo>
                    <a:pt x="119656" y="63529"/>
                  </a:lnTo>
                  <a:lnTo>
                    <a:pt x="118624" y="69304"/>
                  </a:lnTo>
                  <a:lnTo>
                    <a:pt x="117593" y="73155"/>
                  </a:lnTo>
                  <a:lnTo>
                    <a:pt x="116561" y="78288"/>
                  </a:lnTo>
                  <a:lnTo>
                    <a:pt x="115186" y="82139"/>
                  </a:lnTo>
                  <a:lnTo>
                    <a:pt x="112779" y="85347"/>
                  </a:lnTo>
                  <a:lnTo>
                    <a:pt x="110716" y="89197"/>
                  </a:lnTo>
                  <a:lnTo>
                    <a:pt x="107621" y="92406"/>
                  </a:lnTo>
                  <a:lnTo>
                    <a:pt x="104183" y="94331"/>
                  </a:lnTo>
                  <a:lnTo>
                    <a:pt x="100744" y="96256"/>
                  </a:lnTo>
                  <a:lnTo>
                    <a:pt x="96275" y="97540"/>
                  </a:lnTo>
                  <a:lnTo>
                    <a:pt x="96275" y="97540"/>
                  </a:lnTo>
                  <a:lnTo>
                    <a:pt x="91117" y="99465"/>
                  </a:lnTo>
                  <a:lnTo>
                    <a:pt x="84928" y="102032"/>
                  </a:lnTo>
                  <a:lnTo>
                    <a:pt x="79426" y="103315"/>
                  </a:lnTo>
                  <a:lnTo>
                    <a:pt x="76676" y="103315"/>
                  </a:lnTo>
                  <a:lnTo>
                    <a:pt x="74613" y="102673"/>
                  </a:lnTo>
                  <a:lnTo>
                    <a:pt x="74613" y="102673"/>
                  </a:lnTo>
                  <a:lnTo>
                    <a:pt x="71518" y="101390"/>
                  </a:lnTo>
                  <a:lnTo>
                    <a:pt x="68767" y="98823"/>
                  </a:lnTo>
                  <a:lnTo>
                    <a:pt x="67048" y="95614"/>
                  </a:lnTo>
                  <a:lnTo>
                    <a:pt x="65673" y="92406"/>
                  </a:lnTo>
                  <a:lnTo>
                    <a:pt x="63610" y="83422"/>
                  </a:lnTo>
                  <a:lnTo>
                    <a:pt x="62234" y="77647"/>
                  </a:lnTo>
                  <a:lnTo>
                    <a:pt x="60515" y="71871"/>
                  </a:lnTo>
                  <a:lnTo>
                    <a:pt x="60515" y="71871"/>
                  </a:lnTo>
                  <a:lnTo>
                    <a:pt x="59140" y="89839"/>
                  </a:lnTo>
                  <a:lnTo>
                    <a:pt x="58452" y="96898"/>
                  </a:lnTo>
                  <a:lnTo>
                    <a:pt x="57421" y="102673"/>
                  </a:lnTo>
                  <a:lnTo>
                    <a:pt x="56733" y="105882"/>
                  </a:lnTo>
                  <a:lnTo>
                    <a:pt x="55702" y="107807"/>
                  </a:lnTo>
                  <a:lnTo>
                    <a:pt x="54326" y="110374"/>
                  </a:lnTo>
                  <a:lnTo>
                    <a:pt x="52607" y="111657"/>
                  </a:lnTo>
                  <a:lnTo>
                    <a:pt x="48137" y="114224"/>
                  </a:lnTo>
                  <a:lnTo>
                    <a:pt x="42292" y="116791"/>
                  </a:lnTo>
                  <a:lnTo>
                    <a:pt x="42292" y="116791"/>
                  </a:lnTo>
                  <a:lnTo>
                    <a:pt x="35759" y="117433"/>
                  </a:lnTo>
                  <a:lnTo>
                    <a:pt x="25444" y="118716"/>
                  </a:lnTo>
                  <a:lnTo>
                    <a:pt x="20286" y="120000"/>
                  </a:lnTo>
                  <a:lnTo>
                    <a:pt x="15472" y="118716"/>
                  </a:lnTo>
                  <a:lnTo>
                    <a:pt x="11690" y="118074"/>
                  </a:lnTo>
                  <a:lnTo>
                    <a:pt x="8939" y="117433"/>
                  </a:lnTo>
                  <a:lnTo>
                    <a:pt x="8939" y="117433"/>
                  </a:lnTo>
                  <a:lnTo>
                    <a:pt x="7220" y="114224"/>
                  </a:lnTo>
                  <a:lnTo>
                    <a:pt x="5501" y="110374"/>
                  </a:lnTo>
                  <a:lnTo>
                    <a:pt x="4126" y="105240"/>
                  </a:lnTo>
                  <a:lnTo>
                    <a:pt x="2750" y="99465"/>
                  </a:lnTo>
                  <a:lnTo>
                    <a:pt x="2063" y="93689"/>
                  </a:lnTo>
                  <a:lnTo>
                    <a:pt x="1031" y="86631"/>
                  </a:lnTo>
                  <a:lnTo>
                    <a:pt x="343" y="71871"/>
                  </a:lnTo>
                  <a:lnTo>
                    <a:pt x="0" y="57112"/>
                  </a:lnTo>
                  <a:lnTo>
                    <a:pt x="687" y="42994"/>
                  </a:lnTo>
                  <a:lnTo>
                    <a:pt x="1719" y="37219"/>
                  </a:lnTo>
                  <a:lnTo>
                    <a:pt x="2406" y="32085"/>
                  </a:lnTo>
                  <a:lnTo>
                    <a:pt x="3782" y="27593"/>
                  </a:lnTo>
                  <a:lnTo>
                    <a:pt x="5157" y="24385"/>
                  </a:lnTo>
                  <a:lnTo>
                    <a:pt x="5157" y="24385"/>
                  </a:lnTo>
                  <a:lnTo>
                    <a:pt x="7220" y="21818"/>
                  </a:lnTo>
                  <a:lnTo>
                    <a:pt x="9971" y="19893"/>
                  </a:lnTo>
                  <a:lnTo>
                    <a:pt x="13065" y="17967"/>
                  </a:lnTo>
                  <a:lnTo>
                    <a:pt x="15816" y="16042"/>
                  </a:lnTo>
                  <a:lnTo>
                    <a:pt x="23381" y="14117"/>
                  </a:lnTo>
                  <a:lnTo>
                    <a:pt x="31633" y="12192"/>
                  </a:lnTo>
                  <a:lnTo>
                    <a:pt x="47449" y="10909"/>
                  </a:lnTo>
                  <a:lnTo>
                    <a:pt x="54326" y="10909"/>
                  </a:lnTo>
                  <a:lnTo>
                    <a:pt x="60171" y="9625"/>
                  </a:lnTo>
                  <a:lnTo>
                    <a:pt x="60171" y="9625"/>
                  </a:lnTo>
                  <a:lnTo>
                    <a:pt x="66361" y="8342"/>
                  </a:lnTo>
                  <a:lnTo>
                    <a:pt x="73925" y="5133"/>
                  </a:lnTo>
                  <a:lnTo>
                    <a:pt x="83209" y="2566"/>
                  </a:lnTo>
                  <a:lnTo>
                    <a:pt x="92492" y="641"/>
                  </a:lnTo>
                  <a:lnTo>
                    <a:pt x="96618" y="0"/>
                  </a:lnTo>
                  <a:lnTo>
                    <a:pt x="101088" y="641"/>
                  </a:lnTo>
                  <a:lnTo>
                    <a:pt x="105214" y="1925"/>
                  </a:lnTo>
                  <a:lnTo>
                    <a:pt x="108997" y="3208"/>
                  </a:lnTo>
                  <a:lnTo>
                    <a:pt x="112091" y="5775"/>
                  </a:lnTo>
                  <a:lnTo>
                    <a:pt x="115186" y="8983"/>
                  </a:lnTo>
                  <a:lnTo>
                    <a:pt x="116905" y="14117"/>
                  </a:lnTo>
                  <a:lnTo>
                    <a:pt x="118624" y="19893"/>
                  </a:lnTo>
                  <a:lnTo>
                    <a:pt x="118624" y="23101"/>
                  </a:lnTo>
                  <a:close/>
                </a:path>
              </a:pathLst>
            </a:custGeom>
            <a:solidFill>
              <a:srgbClr val="5A3D1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9" name="Google Shape;939;p28"/>
            <p:cNvSpPr/>
            <p:nvPr/>
          </p:nvSpPr>
          <p:spPr>
            <a:xfrm>
              <a:off x="6702425" y="2751138"/>
              <a:ext cx="576300" cy="319200"/>
            </a:xfrm>
            <a:custGeom>
              <a:rect b="b" l="l" r="r" t="t"/>
              <a:pathLst>
                <a:path extrusionOk="0" h="120000" w="120000">
                  <a:moveTo>
                    <a:pt x="2975" y="97313"/>
                  </a:moveTo>
                  <a:lnTo>
                    <a:pt x="2975" y="97313"/>
                  </a:lnTo>
                  <a:lnTo>
                    <a:pt x="4297" y="102686"/>
                  </a:lnTo>
                  <a:lnTo>
                    <a:pt x="5289" y="108059"/>
                  </a:lnTo>
                  <a:lnTo>
                    <a:pt x="6942" y="111641"/>
                  </a:lnTo>
                  <a:lnTo>
                    <a:pt x="8925" y="114626"/>
                  </a:lnTo>
                  <a:lnTo>
                    <a:pt x="10909" y="117014"/>
                  </a:lnTo>
                  <a:lnTo>
                    <a:pt x="13553" y="119402"/>
                  </a:lnTo>
                  <a:lnTo>
                    <a:pt x="16198" y="120000"/>
                  </a:lnTo>
                  <a:lnTo>
                    <a:pt x="19834" y="120000"/>
                  </a:lnTo>
                  <a:lnTo>
                    <a:pt x="19834" y="120000"/>
                  </a:lnTo>
                  <a:lnTo>
                    <a:pt x="28099" y="120000"/>
                  </a:lnTo>
                  <a:lnTo>
                    <a:pt x="37024" y="120000"/>
                  </a:lnTo>
                  <a:lnTo>
                    <a:pt x="41652" y="118805"/>
                  </a:lnTo>
                  <a:lnTo>
                    <a:pt x="45619" y="117611"/>
                  </a:lnTo>
                  <a:lnTo>
                    <a:pt x="49917" y="115223"/>
                  </a:lnTo>
                  <a:lnTo>
                    <a:pt x="53553" y="113432"/>
                  </a:lnTo>
                  <a:lnTo>
                    <a:pt x="53553" y="113432"/>
                  </a:lnTo>
                  <a:lnTo>
                    <a:pt x="55867" y="111044"/>
                  </a:lnTo>
                  <a:lnTo>
                    <a:pt x="57520" y="108059"/>
                  </a:lnTo>
                  <a:lnTo>
                    <a:pt x="58842" y="105074"/>
                  </a:lnTo>
                  <a:lnTo>
                    <a:pt x="60165" y="102089"/>
                  </a:lnTo>
                  <a:lnTo>
                    <a:pt x="60826" y="97910"/>
                  </a:lnTo>
                  <a:lnTo>
                    <a:pt x="61157" y="94328"/>
                  </a:lnTo>
                  <a:lnTo>
                    <a:pt x="62148" y="85970"/>
                  </a:lnTo>
                  <a:lnTo>
                    <a:pt x="62148" y="85970"/>
                  </a:lnTo>
                  <a:lnTo>
                    <a:pt x="64132" y="92537"/>
                  </a:lnTo>
                  <a:lnTo>
                    <a:pt x="66776" y="97910"/>
                  </a:lnTo>
                  <a:lnTo>
                    <a:pt x="68429" y="100298"/>
                  </a:lnTo>
                  <a:lnTo>
                    <a:pt x="70082" y="102686"/>
                  </a:lnTo>
                  <a:lnTo>
                    <a:pt x="71735" y="103880"/>
                  </a:lnTo>
                  <a:lnTo>
                    <a:pt x="74380" y="105074"/>
                  </a:lnTo>
                  <a:lnTo>
                    <a:pt x="74380" y="105074"/>
                  </a:lnTo>
                  <a:lnTo>
                    <a:pt x="77685" y="105671"/>
                  </a:lnTo>
                  <a:lnTo>
                    <a:pt x="81322" y="105074"/>
                  </a:lnTo>
                  <a:lnTo>
                    <a:pt x="89256" y="103283"/>
                  </a:lnTo>
                  <a:lnTo>
                    <a:pt x="97520" y="100298"/>
                  </a:lnTo>
                  <a:lnTo>
                    <a:pt x="104462" y="96716"/>
                  </a:lnTo>
                  <a:lnTo>
                    <a:pt x="104462" y="96716"/>
                  </a:lnTo>
                  <a:lnTo>
                    <a:pt x="107438" y="93731"/>
                  </a:lnTo>
                  <a:lnTo>
                    <a:pt x="110082" y="91343"/>
                  </a:lnTo>
                  <a:lnTo>
                    <a:pt x="112396" y="87761"/>
                  </a:lnTo>
                  <a:lnTo>
                    <a:pt x="114049" y="84179"/>
                  </a:lnTo>
                  <a:lnTo>
                    <a:pt x="115702" y="80597"/>
                  </a:lnTo>
                  <a:lnTo>
                    <a:pt x="117024" y="75820"/>
                  </a:lnTo>
                  <a:lnTo>
                    <a:pt x="118347" y="71641"/>
                  </a:lnTo>
                  <a:lnTo>
                    <a:pt x="119338" y="66865"/>
                  </a:lnTo>
                  <a:lnTo>
                    <a:pt x="120000" y="57313"/>
                  </a:lnTo>
                  <a:lnTo>
                    <a:pt x="120000" y="47164"/>
                  </a:lnTo>
                  <a:lnTo>
                    <a:pt x="119669" y="36417"/>
                  </a:lnTo>
                  <a:lnTo>
                    <a:pt x="119338" y="25074"/>
                  </a:lnTo>
                  <a:lnTo>
                    <a:pt x="119338" y="25074"/>
                  </a:lnTo>
                  <a:lnTo>
                    <a:pt x="118347" y="18507"/>
                  </a:lnTo>
                  <a:lnTo>
                    <a:pt x="116694" y="13134"/>
                  </a:lnTo>
                  <a:lnTo>
                    <a:pt x="114049" y="8358"/>
                  </a:lnTo>
                  <a:lnTo>
                    <a:pt x="111735" y="5373"/>
                  </a:lnTo>
                  <a:lnTo>
                    <a:pt x="108429" y="3582"/>
                  </a:lnTo>
                  <a:lnTo>
                    <a:pt x="104462" y="1194"/>
                  </a:lnTo>
                  <a:lnTo>
                    <a:pt x="100826" y="0"/>
                  </a:lnTo>
                  <a:lnTo>
                    <a:pt x="96528" y="0"/>
                  </a:lnTo>
                  <a:lnTo>
                    <a:pt x="87603" y="1194"/>
                  </a:lnTo>
                  <a:lnTo>
                    <a:pt x="79338" y="3582"/>
                  </a:lnTo>
                  <a:lnTo>
                    <a:pt x="65785" y="7761"/>
                  </a:lnTo>
                  <a:lnTo>
                    <a:pt x="65785" y="7761"/>
                  </a:lnTo>
                  <a:lnTo>
                    <a:pt x="56198" y="10149"/>
                  </a:lnTo>
                  <a:lnTo>
                    <a:pt x="46611" y="10746"/>
                  </a:lnTo>
                  <a:lnTo>
                    <a:pt x="37024" y="11940"/>
                  </a:lnTo>
                  <a:lnTo>
                    <a:pt x="27107" y="13134"/>
                  </a:lnTo>
                  <a:lnTo>
                    <a:pt x="27107" y="13134"/>
                  </a:lnTo>
                  <a:lnTo>
                    <a:pt x="20165" y="14925"/>
                  </a:lnTo>
                  <a:lnTo>
                    <a:pt x="16198" y="16119"/>
                  </a:lnTo>
                  <a:lnTo>
                    <a:pt x="12561" y="17910"/>
                  </a:lnTo>
                  <a:lnTo>
                    <a:pt x="9256" y="20895"/>
                  </a:lnTo>
                  <a:lnTo>
                    <a:pt x="6280" y="23880"/>
                  </a:lnTo>
                  <a:lnTo>
                    <a:pt x="4297" y="29253"/>
                  </a:lnTo>
                  <a:lnTo>
                    <a:pt x="3305" y="31641"/>
                  </a:lnTo>
                  <a:lnTo>
                    <a:pt x="2644" y="35223"/>
                  </a:lnTo>
                  <a:lnTo>
                    <a:pt x="2644" y="35223"/>
                  </a:lnTo>
                  <a:lnTo>
                    <a:pt x="1322" y="41791"/>
                  </a:lnTo>
                  <a:lnTo>
                    <a:pt x="330" y="49552"/>
                  </a:lnTo>
                  <a:lnTo>
                    <a:pt x="0" y="57910"/>
                  </a:lnTo>
                  <a:lnTo>
                    <a:pt x="0" y="66268"/>
                  </a:lnTo>
                  <a:lnTo>
                    <a:pt x="330" y="74029"/>
                  </a:lnTo>
                  <a:lnTo>
                    <a:pt x="661" y="82388"/>
                  </a:lnTo>
                  <a:lnTo>
                    <a:pt x="1652" y="89552"/>
                  </a:lnTo>
                  <a:lnTo>
                    <a:pt x="2975" y="97313"/>
                  </a:lnTo>
                  <a:lnTo>
                    <a:pt x="2975" y="97313"/>
                  </a:lnTo>
                  <a:close/>
                  <a:moveTo>
                    <a:pt x="5289" y="77014"/>
                  </a:moveTo>
                  <a:lnTo>
                    <a:pt x="5289" y="77014"/>
                  </a:lnTo>
                  <a:lnTo>
                    <a:pt x="4958" y="66268"/>
                  </a:lnTo>
                  <a:lnTo>
                    <a:pt x="4958" y="52537"/>
                  </a:lnTo>
                  <a:lnTo>
                    <a:pt x="4958" y="45970"/>
                  </a:lnTo>
                  <a:lnTo>
                    <a:pt x="5950" y="39402"/>
                  </a:lnTo>
                  <a:lnTo>
                    <a:pt x="6942" y="34626"/>
                  </a:lnTo>
                  <a:lnTo>
                    <a:pt x="7933" y="32835"/>
                  </a:lnTo>
                  <a:lnTo>
                    <a:pt x="9256" y="31641"/>
                  </a:lnTo>
                  <a:lnTo>
                    <a:pt x="9256" y="31641"/>
                  </a:lnTo>
                  <a:lnTo>
                    <a:pt x="12561" y="27462"/>
                  </a:lnTo>
                  <a:lnTo>
                    <a:pt x="16859" y="24477"/>
                  </a:lnTo>
                  <a:lnTo>
                    <a:pt x="20826" y="23283"/>
                  </a:lnTo>
                  <a:lnTo>
                    <a:pt x="25123" y="21492"/>
                  </a:lnTo>
                  <a:lnTo>
                    <a:pt x="34380" y="19701"/>
                  </a:lnTo>
                  <a:lnTo>
                    <a:pt x="42314" y="19701"/>
                  </a:lnTo>
                  <a:lnTo>
                    <a:pt x="42314" y="19701"/>
                  </a:lnTo>
                  <a:lnTo>
                    <a:pt x="54876" y="18507"/>
                  </a:lnTo>
                  <a:lnTo>
                    <a:pt x="60826" y="17910"/>
                  </a:lnTo>
                  <a:lnTo>
                    <a:pt x="66776" y="16119"/>
                  </a:lnTo>
                  <a:lnTo>
                    <a:pt x="66776" y="16119"/>
                  </a:lnTo>
                  <a:lnTo>
                    <a:pt x="78347" y="12537"/>
                  </a:lnTo>
                  <a:lnTo>
                    <a:pt x="85950" y="10149"/>
                  </a:lnTo>
                  <a:lnTo>
                    <a:pt x="93884" y="8358"/>
                  </a:lnTo>
                  <a:lnTo>
                    <a:pt x="97851" y="8358"/>
                  </a:lnTo>
                  <a:lnTo>
                    <a:pt x="101157" y="9552"/>
                  </a:lnTo>
                  <a:lnTo>
                    <a:pt x="104462" y="10149"/>
                  </a:lnTo>
                  <a:lnTo>
                    <a:pt x="107438" y="11940"/>
                  </a:lnTo>
                  <a:lnTo>
                    <a:pt x="110413" y="13731"/>
                  </a:lnTo>
                  <a:lnTo>
                    <a:pt x="112066" y="17910"/>
                  </a:lnTo>
                  <a:lnTo>
                    <a:pt x="113719" y="22089"/>
                  </a:lnTo>
                  <a:lnTo>
                    <a:pt x="114710" y="27462"/>
                  </a:lnTo>
                  <a:lnTo>
                    <a:pt x="114710" y="27462"/>
                  </a:lnTo>
                  <a:lnTo>
                    <a:pt x="115041" y="36417"/>
                  </a:lnTo>
                  <a:lnTo>
                    <a:pt x="115371" y="46567"/>
                  </a:lnTo>
                  <a:lnTo>
                    <a:pt x="115371" y="55522"/>
                  </a:lnTo>
                  <a:lnTo>
                    <a:pt x="114710" y="64477"/>
                  </a:lnTo>
                  <a:lnTo>
                    <a:pt x="113719" y="68656"/>
                  </a:lnTo>
                  <a:lnTo>
                    <a:pt x="113057" y="72238"/>
                  </a:lnTo>
                  <a:lnTo>
                    <a:pt x="111735" y="75820"/>
                  </a:lnTo>
                  <a:lnTo>
                    <a:pt x="110413" y="80000"/>
                  </a:lnTo>
                  <a:lnTo>
                    <a:pt x="108429" y="82985"/>
                  </a:lnTo>
                  <a:lnTo>
                    <a:pt x="106115" y="85373"/>
                  </a:lnTo>
                  <a:lnTo>
                    <a:pt x="103801" y="87761"/>
                  </a:lnTo>
                  <a:lnTo>
                    <a:pt x="100826" y="88955"/>
                  </a:lnTo>
                  <a:lnTo>
                    <a:pt x="100826" y="88955"/>
                  </a:lnTo>
                  <a:lnTo>
                    <a:pt x="95206" y="91940"/>
                  </a:lnTo>
                  <a:lnTo>
                    <a:pt x="88595" y="94925"/>
                  </a:lnTo>
                  <a:lnTo>
                    <a:pt x="82314" y="96716"/>
                  </a:lnTo>
                  <a:lnTo>
                    <a:pt x="79008" y="96716"/>
                  </a:lnTo>
                  <a:lnTo>
                    <a:pt x="76363" y="96716"/>
                  </a:lnTo>
                  <a:lnTo>
                    <a:pt x="76363" y="96716"/>
                  </a:lnTo>
                  <a:lnTo>
                    <a:pt x="73388" y="94925"/>
                  </a:lnTo>
                  <a:lnTo>
                    <a:pt x="71074" y="92537"/>
                  </a:lnTo>
                  <a:lnTo>
                    <a:pt x="69090" y="90746"/>
                  </a:lnTo>
                  <a:lnTo>
                    <a:pt x="67438" y="86567"/>
                  </a:lnTo>
                  <a:lnTo>
                    <a:pt x="65454" y="78208"/>
                  </a:lnTo>
                  <a:lnTo>
                    <a:pt x="62809" y="69253"/>
                  </a:lnTo>
                  <a:lnTo>
                    <a:pt x="62809" y="69253"/>
                  </a:lnTo>
                  <a:lnTo>
                    <a:pt x="62479" y="68656"/>
                  </a:lnTo>
                  <a:lnTo>
                    <a:pt x="61818" y="67462"/>
                  </a:lnTo>
                  <a:lnTo>
                    <a:pt x="60495" y="66865"/>
                  </a:lnTo>
                  <a:lnTo>
                    <a:pt x="59173" y="68656"/>
                  </a:lnTo>
                  <a:lnTo>
                    <a:pt x="58181" y="71044"/>
                  </a:lnTo>
                  <a:lnTo>
                    <a:pt x="58181" y="71044"/>
                  </a:lnTo>
                  <a:lnTo>
                    <a:pt x="57520" y="83582"/>
                  </a:lnTo>
                  <a:lnTo>
                    <a:pt x="57190" y="89552"/>
                  </a:lnTo>
                  <a:lnTo>
                    <a:pt x="56198" y="94925"/>
                  </a:lnTo>
                  <a:lnTo>
                    <a:pt x="56198" y="94925"/>
                  </a:lnTo>
                  <a:lnTo>
                    <a:pt x="55867" y="99104"/>
                  </a:lnTo>
                  <a:lnTo>
                    <a:pt x="54545" y="100895"/>
                  </a:lnTo>
                  <a:lnTo>
                    <a:pt x="53223" y="103283"/>
                  </a:lnTo>
                  <a:lnTo>
                    <a:pt x="51900" y="105074"/>
                  </a:lnTo>
                  <a:lnTo>
                    <a:pt x="48595" y="107462"/>
                  </a:lnTo>
                  <a:lnTo>
                    <a:pt x="44958" y="108059"/>
                  </a:lnTo>
                  <a:lnTo>
                    <a:pt x="44958" y="108059"/>
                  </a:lnTo>
                  <a:lnTo>
                    <a:pt x="31735" y="111044"/>
                  </a:lnTo>
                  <a:lnTo>
                    <a:pt x="25123" y="111641"/>
                  </a:lnTo>
                  <a:lnTo>
                    <a:pt x="18512" y="111641"/>
                  </a:lnTo>
                  <a:lnTo>
                    <a:pt x="18512" y="111641"/>
                  </a:lnTo>
                  <a:lnTo>
                    <a:pt x="15206" y="110447"/>
                  </a:lnTo>
                  <a:lnTo>
                    <a:pt x="12231" y="108059"/>
                  </a:lnTo>
                  <a:lnTo>
                    <a:pt x="9917" y="103880"/>
                  </a:lnTo>
                  <a:lnTo>
                    <a:pt x="8264" y="100298"/>
                  </a:lnTo>
                  <a:lnTo>
                    <a:pt x="6942" y="94925"/>
                  </a:lnTo>
                  <a:lnTo>
                    <a:pt x="6280" y="88955"/>
                  </a:lnTo>
                  <a:lnTo>
                    <a:pt x="5289" y="77014"/>
                  </a:lnTo>
                  <a:lnTo>
                    <a:pt x="5289" y="770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0" name="Google Shape;940;p28"/>
            <p:cNvSpPr/>
            <p:nvPr/>
          </p:nvSpPr>
          <p:spPr>
            <a:xfrm>
              <a:off x="6388100" y="1304925"/>
              <a:ext cx="135000" cy="624000"/>
            </a:xfrm>
            <a:custGeom>
              <a:rect b="b" l="l" r="r" t="t"/>
              <a:pathLst>
                <a:path extrusionOk="0" h="120000" w="120000">
                  <a:moveTo>
                    <a:pt x="80470" y="2748"/>
                  </a:moveTo>
                  <a:lnTo>
                    <a:pt x="80470" y="2748"/>
                  </a:lnTo>
                  <a:lnTo>
                    <a:pt x="73411" y="5801"/>
                  </a:lnTo>
                  <a:lnTo>
                    <a:pt x="66352" y="9160"/>
                  </a:lnTo>
                  <a:lnTo>
                    <a:pt x="66352" y="9160"/>
                  </a:lnTo>
                  <a:lnTo>
                    <a:pt x="74823" y="6106"/>
                  </a:lnTo>
                  <a:lnTo>
                    <a:pt x="86117" y="3358"/>
                  </a:lnTo>
                  <a:lnTo>
                    <a:pt x="86117" y="3358"/>
                  </a:lnTo>
                  <a:lnTo>
                    <a:pt x="88941" y="2748"/>
                  </a:lnTo>
                  <a:lnTo>
                    <a:pt x="93176" y="2748"/>
                  </a:lnTo>
                  <a:lnTo>
                    <a:pt x="96000" y="2748"/>
                  </a:lnTo>
                  <a:lnTo>
                    <a:pt x="100235" y="3053"/>
                  </a:lnTo>
                  <a:lnTo>
                    <a:pt x="101647" y="3358"/>
                  </a:lnTo>
                  <a:lnTo>
                    <a:pt x="103058" y="4274"/>
                  </a:lnTo>
                  <a:lnTo>
                    <a:pt x="103058" y="4885"/>
                  </a:lnTo>
                  <a:lnTo>
                    <a:pt x="101647" y="5801"/>
                  </a:lnTo>
                  <a:lnTo>
                    <a:pt x="101647" y="5801"/>
                  </a:lnTo>
                  <a:lnTo>
                    <a:pt x="81882" y="11603"/>
                  </a:lnTo>
                  <a:lnTo>
                    <a:pt x="72000" y="13740"/>
                  </a:lnTo>
                  <a:lnTo>
                    <a:pt x="59294" y="15877"/>
                  </a:lnTo>
                  <a:lnTo>
                    <a:pt x="59294" y="15877"/>
                  </a:lnTo>
                  <a:lnTo>
                    <a:pt x="56470" y="16183"/>
                  </a:lnTo>
                  <a:lnTo>
                    <a:pt x="56470" y="16183"/>
                  </a:lnTo>
                  <a:lnTo>
                    <a:pt x="52235" y="22290"/>
                  </a:lnTo>
                  <a:lnTo>
                    <a:pt x="48000" y="29007"/>
                  </a:lnTo>
                  <a:lnTo>
                    <a:pt x="46588" y="35419"/>
                  </a:lnTo>
                  <a:lnTo>
                    <a:pt x="48000" y="42137"/>
                  </a:lnTo>
                  <a:lnTo>
                    <a:pt x="49411" y="48854"/>
                  </a:lnTo>
                  <a:lnTo>
                    <a:pt x="53647" y="55267"/>
                  </a:lnTo>
                  <a:lnTo>
                    <a:pt x="63529" y="68396"/>
                  </a:lnTo>
                  <a:lnTo>
                    <a:pt x="63529" y="68396"/>
                  </a:lnTo>
                  <a:lnTo>
                    <a:pt x="73411" y="80610"/>
                  </a:lnTo>
                  <a:lnTo>
                    <a:pt x="83294" y="92824"/>
                  </a:lnTo>
                  <a:lnTo>
                    <a:pt x="88941" y="99236"/>
                  </a:lnTo>
                  <a:lnTo>
                    <a:pt x="98823" y="105038"/>
                  </a:lnTo>
                  <a:lnTo>
                    <a:pt x="107294" y="111145"/>
                  </a:lnTo>
                  <a:lnTo>
                    <a:pt x="120000" y="116641"/>
                  </a:lnTo>
                  <a:lnTo>
                    <a:pt x="120000" y="116641"/>
                  </a:lnTo>
                  <a:lnTo>
                    <a:pt x="120000" y="117862"/>
                  </a:lnTo>
                  <a:lnTo>
                    <a:pt x="120000" y="118473"/>
                  </a:lnTo>
                  <a:lnTo>
                    <a:pt x="118588" y="119389"/>
                  </a:lnTo>
                  <a:lnTo>
                    <a:pt x="114352" y="119694"/>
                  </a:lnTo>
                  <a:lnTo>
                    <a:pt x="110117" y="120000"/>
                  </a:lnTo>
                  <a:lnTo>
                    <a:pt x="107294" y="120000"/>
                  </a:lnTo>
                  <a:lnTo>
                    <a:pt x="103058" y="119694"/>
                  </a:lnTo>
                  <a:lnTo>
                    <a:pt x="100235" y="119083"/>
                  </a:lnTo>
                  <a:lnTo>
                    <a:pt x="100235" y="119083"/>
                  </a:lnTo>
                  <a:lnTo>
                    <a:pt x="88941" y="112977"/>
                  </a:lnTo>
                  <a:lnTo>
                    <a:pt x="79058" y="106870"/>
                  </a:lnTo>
                  <a:lnTo>
                    <a:pt x="72000" y="100763"/>
                  </a:lnTo>
                  <a:lnTo>
                    <a:pt x="63529" y="94351"/>
                  </a:lnTo>
                  <a:lnTo>
                    <a:pt x="53647" y="81832"/>
                  </a:lnTo>
                  <a:lnTo>
                    <a:pt x="42352" y="69312"/>
                  </a:lnTo>
                  <a:lnTo>
                    <a:pt x="42352" y="69312"/>
                  </a:lnTo>
                  <a:lnTo>
                    <a:pt x="33882" y="55572"/>
                  </a:lnTo>
                  <a:lnTo>
                    <a:pt x="29647" y="49160"/>
                  </a:lnTo>
                  <a:lnTo>
                    <a:pt x="28235" y="42137"/>
                  </a:lnTo>
                  <a:lnTo>
                    <a:pt x="26823" y="35419"/>
                  </a:lnTo>
                  <a:lnTo>
                    <a:pt x="28235" y="28702"/>
                  </a:lnTo>
                  <a:lnTo>
                    <a:pt x="29647" y="21984"/>
                  </a:lnTo>
                  <a:lnTo>
                    <a:pt x="35294" y="15267"/>
                  </a:lnTo>
                  <a:lnTo>
                    <a:pt x="35294" y="15267"/>
                  </a:lnTo>
                  <a:lnTo>
                    <a:pt x="22588" y="13435"/>
                  </a:lnTo>
                  <a:lnTo>
                    <a:pt x="9882" y="10381"/>
                  </a:lnTo>
                  <a:lnTo>
                    <a:pt x="7058" y="8854"/>
                  </a:lnTo>
                  <a:lnTo>
                    <a:pt x="2823" y="7328"/>
                  </a:lnTo>
                  <a:lnTo>
                    <a:pt x="1411" y="5801"/>
                  </a:lnTo>
                  <a:lnTo>
                    <a:pt x="0" y="3664"/>
                  </a:lnTo>
                  <a:lnTo>
                    <a:pt x="0" y="3664"/>
                  </a:lnTo>
                  <a:lnTo>
                    <a:pt x="1411" y="3053"/>
                  </a:lnTo>
                  <a:lnTo>
                    <a:pt x="2823" y="2137"/>
                  </a:lnTo>
                  <a:lnTo>
                    <a:pt x="7058" y="1832"/>
                  </a:lnTo>
                  <a:lnTo>
                    <a:pt x="9882" y="1832"/>
                  </a:lnTo>
                  <a:lnTo>
                    <a:pt x="14117" y="1832"/>
                  </a:lnTo>
                  <a:lnTo>
                    <a:pt x="16941" y="2748"/>
                  </a:lnTo>
                  <a:lnTo>
                    <a:pt x="19764" y="3053"/>
                  </a:lnTo>
                  <a:lnTo>
                    <a:pt x="21176" y="4274"/>
                  </a:lnTo>
                  <a:lnTo>
                    <a:pt x="21176" y="4274"/>
                  </a:lnTo>
                  <a:lnTo>
                    <a:pt x="22588" y="6106"/>
                  </a:lnTo>
                  <a:lnTo>
                    <a:pt x="26823" y="7938"/>
                  </a:lnTo>
                  <a:lnTo>
                    <a:pt x="33882" y="9465"/>
                  </a:lnTo>
                  <a:lnTo>
                    <a:pt x="40941" y="10687"/>
                  </a:lnTo>
                  <a:lnTo>
                    <a:pt x="40941" y="10687"/>
                  </a:lnTo>
                  <a:lnTo>
                    <a:pt x="43764" y="8549"/>
                  </a:lnTo>
                  <a:lnTo>
                    <a:pt x="52235" y="6106"/>
                  </a:lnTo>
                  <a:lnTo>
                    <a:pt x="56470" y="3664"/>
                  </a:lnTo>
                  <a:lnTo>
                    <a:pt x="60705" y="1526"/>
                  </a:lnTo>
                  <a:lnTo>
                    <a:pt x="60705" y="1526"/>
                  </a:lnTo>
                  <a:lnTo>
                    <a:pt x="63529" y="305"/>
                  </a:lnTo>
                  <a:lnTo>
                    <a:pt x="66352" y="0"/>
                  </a:lnTo>
                  <a:lnTo>
                    <a:pt x="69176" y="0"/>
                  </a:lnTo>
                  <a:lnTo>
                    <a:pt x="74823" y="0"/>
                  </a:lnTo>
                  <a:lnTo>
                    <a:pt x="76235" y="305"/>
                  </a:lnTo>
                  <a:lnTo>
                    <a:pt x="80470" y="916"/>
                  </a:lnTo>
                  <a:lnTo>
                    <a:pt x="81882" y="1832"/>
                  </a:lnTo>
                  <a:lnTo>
                    <a:pt x="80470" y="2748"/>
                  </a:lnTo>
                  <a:lnTo>
                    <a:pt x="80470" y="27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1" name="Google Shape;941;p28"/>
            <p:cNvSpPr/>
            <p:nvPr/>
          </p:nvSpPr>
          <p:spPr>
            <a:xfrm>
              <a:off x="7023100" y="1293813"/>
              <a:ext cx="315900" cy="579300"/>
            </a:xfrm>
            <a:custGeom>
              <a:rect b="b" l="l" r="r" t="t"/>
              <a:pathLst>
                <a:path extrusionOk="0" h="120000" w="120000">
                  <a:moveTo>
                    <a:pt x="88040" y="2301"/>
                  </a:moveTo>
                  <a:lnTo>
                    <a:pt x="88040" y="2301"/>
                  </a:lnTo>
                  <a:lnTo>
                    <a:pt x="88643" y="5917"/>
                  </a:lnTo>
                  <a:lnTo>
                    <a:pt x="90452" y="10191"/>
                  </a:lnTo>
                  <a:lnTo>
                    <a:pt x="90452" y="10191"/>
                  </a:lnTo>
                  <a:lnTo>
                    <a:pt x="88040" y="6246"/>
                  </a:lnTo>
                  <a:lnTo>
                    <a:pt x="85628" y="2630"/>
                  </a:lnTo>
                  <a:lnTo>
                    <a:pt x="85628" y="2630"/>
                  </a:lnTo>
                  <a:lnTo>
                    <a:pt x="85025" y="1643"/>
                  </a:lnTo>
                  <a:lnTo>
                    <a:pt x="83216" y="1315"/>
                  </a:lnTo>
                  <a:lnTo>
                    <a:pt x="82010" y="986"/>
                  </a:lnTo>
                  <a:lnTo>
                    <a:pt x="80201" y="986"/>
                  </a:lnTo>
                  <a:lnTo>
                    <a:pt x="78994" y="1315"/>
                  </a:lnTo>
                  <a:lnTo>
                    <a:pt x="77788" y="2301"/>
                  </a:lnTo>
                  <a:lnTo>
                    <a:pt x="77185" y="2630"/>
                  </a:lnTo>
                  <a:lnTo>
                    <a:pt x="77185" y="3945"/>
                  </a:lnTo>
                  <a:lnTo>
                    <a:pt x="77185" y="3945"/>
                  </a:lnTo>
                  <a:lnTo>
                    <a:pt x="82010" y="10849"/>
                  </a:lnTo>
                  <a:lnTo>
                    <a:pt x="85025" y="14136"/>
                  </a:lnTo>
                  <a:lnTo>
                    <a:pt x="88643" y="17095"/>
                  </a:lnTo>
                  <a:lnTo>
                    <a:pt x="88643" y="17095"/>
                  </a:lnTo>
                  <a:lnTo>
                    <a:pt x="89246" y="17753"/>
                  </a:lnTo>
                  <a:lnTo>
                    <a:pt x="89246" y="17753"/>
                  </a:lnTo>
                  <a:lnTo>
                    <a:pt x="88040" y="24657"/>
                  </a:lnTo>
                  <a:lnTo>
                    <a:pt x="85025" y="31890"/>
                  </a:lnTo>
                  <a:lnTo>
                    <a:pt x="80804" y="38465"/>
                  </a:lnTo>
                  <a:lnTo>
                    <a:pt x="76582" y="45041"/>
                  </a:lnTo>
                  <a:lnTo>
                    <a:pt x="71758" y="51945"/>
                  </a:lnTo>
                  <a:lnTo>
                    <a:pt x="65728" y="58191"/>
                  </a:lnTo>
                  <a:lnTo>
                    <a:pt x="54271" y="70684"/>
                  </a:lnTo>
                  <a:lnTo>
                    <a:pt x="54271" y="70684"/>
                  </a:lnTo>
                  <a:lnTo>
                    <a:pt x="42211" y="82191"/>
                  </a:lnTo>
                  <a:lnTo>
                    <a:pt x="30753" y="94356"/>
                  </a:lnTo>
                  <a:lnTo>
                    <a:pt x="23517" y="100273"/>
                  </a:lnTo>
                  <a:lnTo>
                    <a:pt x="16884" y="105863"/>
                  </a:lnTo>
                  <a:lnTo>
                    <a:pt x="9045" y="111123"/>
                  </a:lnTo>
                  <a:lnTo>
                    <a:pt x="1206" y="116054"/>
                  </a:lnTo>
                  <a:lnTo>
                    <a:pt x="1206" y="116054"/>
                  </a:lnTo>
                  <a:lnTo>
                    <a:pt x="0" y="117041"/>
                  </a:lnTo>
                  <a:lnTo>
                    <a:pt x="0" y="117698"/>
                  </a:lnTo>
                  <a:lnTo>
                    <a:pt x="0" y="118684"/>
                  </a:lnTo>
                  <a:lnTo>
                    <a:pt x="1206" y="119013"/>
                  </a:lnTo>
                  <a:lnTo>
                    <a:pt x="2412" y="119999"/>
                  </a:lnTo>
                  <a:lnTo>
                    <a:pt x="3618" y="119999"/>
                  </a:lnTo>
                  <a:lnTo>
                    <a:pt x="6030" y="119999"/>
                  </a:lnTo>
                  <a:lnTo>
                    <a:pt x="7839" y="119342"/>
                  </a:lnTo>
                  <a:lnTo>
                    <a:pt x="7839" y="119342"/>
                  </a:lnTo>
                  <a:lnTo>
                    <a:pt x="16281" y="114082"/>
                  </a:lnTo>
                  <a:lnTo>
                    <a:pt x="23517" y="108493"/>
                  </a:lnTo>
                  <a:lnTo>
                    <a:pt x="30753" y="103232"/>
                  </a:lnTo>
                  <a:lnTo>
                    <a:pt x="37386" y="97315"/>
                  </a:lnTo>
                  <a:lnTo>
                    <a:pt x="49447" y="85150"/>
                  </a:lnTo>
                  <a:lnTo>
                    <a:pt x="60904" y="73315"/>
                  </a:lnTo>
                  <a:lnTo>
                    <a:pt x="60904" y="73315"/>
                  </a:lnTo>
                  <a:lnTo>
                    <a:pt x="73567" y="60164"/>
                  </a:lnTo>
                  <a:lnTo>
                    <a:pt x="79597" y="53589"/>
                  </a:lnTo>
                  <a:lnTo>
                    <a:pt x="85025" y="47013"/>
                  </a:lnTo>
                  <a:lnTo>
                    <a:pt x="89246" y="39780"/>
                  </a:lnTo>
                  <a:lnTo>
                    <a:pt x="93467" y="32547"/>
                  </a:lnTo>
                  <a:lnTo>
                    <a:pt x="96482" y="25643"/>
                  </a:lnTo>
                  <a:lnTo>
                    <a:pt x="97688" y="18410"/>
                  </a:lnTo>
                  <a:lnTo>
                    <a:pt x="97688" y="18410"/>
                  </a:lnTo>
                  <a:lnTo>
                    <a:pt x="104924" y="17095"/>
                  </a:lnTo>
                  <a:lnTo>
                    <a:pt x="110954" y="15452"/>
                  </a:lnTo>
                  <a:lnTo>
                    <a:pt x="113969" y="14136"/>
                  </a:lnTo>
                  <a:lnTo>
                    <a:pt x="116381" y="12493"/>
                  </a:lnTo>
                  <a:lnTo>
                    <a:pt x="118793" y="11506"/>
                  </a:lnTo>
                  <a:lnTo>
                    <a:pt x="120000" y="9205"/>
                  </a:lnTo>
                  <a:lnTo>
                    <a:pt x="120000" y="9205"/>
                  </a:lnTo>
                  <a:lnTo>
                    <a:pt x="120000" y="8547"/>
                  </a:lnTo>
                  <a:lnTo>
                    <a:pt x="120000" y="7561"/>
                  </a:lnTo>
                  <a:lnTo>
                    <a:pt x="118793" y="7232"/>
                  </a:lnTo>
                  <a:lnTo>
                    <a:pt x="116984" y="6904"/>
                  </a:lnTo>
                  <a:lnTo>
                    <a:pt x="115778" y="6246"/>
                  </a:lnTo>
                  <a:lnTo>
                    <a:pt x="113969" y="6904"/>
                  </a:lnTo>
                  <a:lnTo>
                    <a:pt x="112763" y="7232"/>
                  </a:lnTo>
                  <a:lnTo>
                    <a:pt x="111557" y="7890"/>
                  </a:lnTo>
                  <a:lnTo>
                    <a:pt x="111557" y="7890"/>
                  </a:lnTo>
                  <a:lnTo>
                    <a:pt x="109145" y="10191"/>
                  </a:lnTo>
                  <a:lnTo>
                    <a:pt x="106130" y="11506"/>
                  </a:lnTo>
                  <a:lnTo>
                    <a:pt x="102512" y="12493"/>
                  </a:lnTo>
                  <a:lnTo>
                    <a:pt x="98894" y="13479"/>
                  </a:lnTo>
                  <a:lnTo>
                    <a:pt x="98894" y="13479"/>
                  </a:lnTo>
                  <a:lnTo>
                    <a:pt x="98894" y="10849"/>
                  </a:lnTo>
                  <a:lnTo>
                    <a:pt x="97688" y="7890"/>
                  </a:lnTo>
                  <a:lnTo>
                    <a:pt x="97085" y="5260"/>
                  </a:lnTo>
                  <a:lnTo>
                    <a:pt x="97085" y="2301"/>
                  </a:lnTo>
                  <a:lnTo>
                    <a:pt x="97085" y="2301"/>
                  </a:lnTo>
                  <a:lnTo>
                    <a:pt x="96482" y="1315"/>
                  </a:lnTo>
                  <a:lnTo>
                    <a:pt x="95879" y="657"/>
                  </a:lnTo>
                  <a:lnTo>
                    <a:pt x="94070" y="0"/>
                  </a:lnTo>
                  <a:lnTo>
                    <a:pt x="92864" y="0"/>
                  </a:lnTo>
                  <a:lnTo>
                    <a:pt x="91055" y="0"/>
                  </a:lnTo>
                  <a:lnTo>
                    <a:pt x="89246" y="657"/>
                  </a:lnTo>
                  <a:lnTo>
                    <a:pt x="88643" y="1315"/>
                  </a:lnTo>
                  <a:lnTo>
                    <a:pt x="88040" y="2301"/>
                  </a:lnTo>
                  <a:lnTo>
                    <a:pt x="88040" y="23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2" name="Google Shape;942;p28"/>
            <p:cNvSpPr/>
            <p:nvPr/>
          </p:nvSpPr>
          <p:spPr>
            <a:xfrm>
              <a:off x="6653213" y="2255838"/>
              <a:ext cx="625500" cy="693600"/>
            </a:xfrm>
            <a:custGeom>
              <a:rect b="b" l="l" r="r" t="t"/>
              <a:pathLst>
                <a:path extrusionOk="0" h="120000" w="120000">
                  <a:moveTo>
                    <a:pt x="106598" y="54096"/>
                  </a:moveTo>
                  <a:lnTo>
                    <a:pt x="106598" y="54096"/>
                  </a:lnTo>
                  <a:lnTo>
                    <a:pt x="110253" y="62883"/>
                  </a:lnTo>
                  <a:lnTo>
                    <a:pt x="115431" y="74416"/>
                  </a:lnTo>
                  <a:lnTo>
                    <a:pt x="117868" y="80183"/>
                  </a:lnTo>
                  <a:lnTo>
                    <a:pt x="119390" y="85125"/>
                  </a:lnTo>
                  <a:lnTo>
                    <a:pt x="119695" y="87597"/>
                  </a:lnTo>
                  <a:lnTo>
                    <a:pt x="120000" y="89244"/>
                  </a:lnTo>
                  <a:lnTo>
                    <a:pt x="119695" y="91167"/>
                  </a:lnTo>
                  <a:lnTo>
                    <a:pt x="118781" y="91990"/>
                  </a:lnTo>
                  <a:lnTo>
                    <a:pt x="118781" y="91990"/>
                  </a:lnTo>
                  <a:lnTo>
                    <a:pt x="117868" y="93089"/>
                  </a:lnTo>
                  <a:lnTo>
                    <a:pt x="116040" y="94187"/>
                  </a:lnTo>
                  <a:lnTo>
                    <a:pt x="111472" y="95835"/>
                  </a:lnTo>
                  <a:lnTo>
                    <a:pt x="105989" y="97208"/>
                  </a:lnTo>
                  <a:lnTo>
                    <a:pt x="99898" y="98581"/>
                  </a:lnTo>
                  <a:lnTo>
                    <a:pt x="87411" y="100778"/>
                  </a:lnTo>
                  <a:lnTo>
                    <a:pt x="82538" y="101876"/>
                  </a:lnTo>
                  <a:lnTo>
                    <a:pt x="78578" y="102425"/>
                  </a:lnTo>
                  <a:lnTo>
                    <a:pt x="78578" y="102425"/>
                  </a:lnTo>
                  <a:lnTo>
                    <a:pt x="49644" y="110114"/>
                  </a:lnTo>
                  <a:lnTo>
                    <a:pt x="49644" y="110114"/>
                  </a:lnTo>
                  <a:lnTo>
                    <a:pt x="32284" y="116155"/>
                  </a:lnTo>
                  <a:lnTo>
                    <a:pt x="21319" y="118901"/>
                  </a:lnTo>
                  <a:lnTo>
                    <a:pt x="17055" y="120000"/>
                  </a:lnTo>
                  <a:lnTo>
                    <a:pt x="14314" y="120000"/>
                  </a:lnTo>
                  <a:lnTo>
                    <a:pt x="14314" y="120000"/>
                  </a:lnTo>
                  <a:lnTo>
                    <a:pt x="12487" y="119176"/>
                  </a:lnTo>
                  <a:lnTo>
                    <a:pt x="10964" y="117803"/>
                  </a:lnTo>
                  <a:lnTo>
                    <a:pt x="9746" y="116155"/>
                  </a:lnTo>
                  <a:lnTo>
                    <a:pt x="8527" y="114508"/>
                  </a:lnTo>
                  <a:lnTo>
                    <a:pt x="7005" y="109839"/>
                  </a:lnTo>
                  <a:lnTo>
                    <a:pt x="5482" y="105446"/>
                  </a:lnTo>
                  <a:lnTo>
                    <a:pt x="5482" y="105446"/>
                  </a:lnTo>
                  <a:lnTo>
                    <a:pt x="3959" y="100503"/>
                  </a:lnTo>
                  <a:lnTo>
                    <a:pt x="2741" y="95560"/>
                  </a:lnTo>
                  <a:lnTo>
                    <a:pt x="1522" y="90343"/>
                  </a:lnTo>
                  <a:lnTo>
                    <a:pt x="913" y="85400"/>
                  </a:lnTo>
                  <a:lnTo>
                    <a:pt x="0" y="75240"/>
                  </a:lnTo>
                  <a:lnTo>
                    <a:pt x="0" y="65629"/>
                  </a:lnTo>
                  <a:lnTo>
                    <a:pt x="609" y="55469"/>
                  </a:lnTo>
                  <a:lnTo>
                    <a:pt x="913" y="45308"/>
                  </a:lnTo>
                  <a:lnTo>
                    <a:pt x="2741" y="24988"/>
                  </a:lnTo>
                  <a:lnTo>
                    <a:pt x="2741" y="24988"/>
                  </a:lnTo>
                  <a:lnTo>
                    <a:pt x="3350" y="23615"/>
                  </a:lnTo>
                  <a:lnTo>
                    <a:pt x="3959" y="21967"/>
                  </a:lnTo>
                  <a:lnTo>
                    <a:pt x="4873" y="20594"/>
                  </a:lnTo>
                  <a:lnTo>
                    <a:pt x="5786" y="19221"/>
                  </a:lnTo>
                  <a:lnTo>
                    <a:pt x="9137" y="16475"/>
                  </a:lnTo>
                  <a:lnTo>
                    <a:pt x="12791" y="14004"/>
                  </a:lnTo>
                  <a:lnTo>
                    <a:pt x="17664" y="11258"/>
                  </a:lnTo>
                  <a:lnTo>
                    <a:pt x="22538" y="8787"/>
                  </a:lnTo>
                  <a:lnTo>
                    <a:pt x="28324" y="6590"/>
                  </a:lnTo>
                  <a:lnTo>
                    <a:pt x="34111" y="4668"/>
                  </a:lnTo>
                  <a:lnTo>
                    <a:pt x="39898" y="3020"/>
                  </a:lnTo>
                  <a:lnTo>
                    <a:pt x="45685" y="1647"/>
                  </a:lnTo>
                  <a:lnTo>
                    <a:pt x="51167" y="823"/>
                  </a:lnTo>
                  <a:lnTo>
                    <a:pt x="56649" y="0"/>
                  </a:lnTo>
                  <a:lnTo>
                    <a:pt x="61218" y="0"/>
                  </a:lnTo>
                  <a:lnTo>
                    <a:pt x="65177" y="274"/>
                  </a:lnTo>
                  <a:lnTo>
                    <a:pt x="68223" y="1098"/>
                  </a:lnTo>
                  <a:lnTo>
                    <a:pt x="69746" y="1647"/>
                  </a:lnTo>
                  <a:lnTo>
                    <a:pt x="70659" y="2471"/>
                  </a:lnTo>
                  <a:lnTo>
                    <a:pt x="70659" y="2471"/>
                  </a:lnTo>
                  <a:lnTo>
                    <a:pt x="74923" y="7688"/>
                  </a:lnTo>
                  <a:lnTo>
                    <a:pt x="84974" y="20869"/>
                  </a:lnTo>
                  <a:lnTo>
                    <a:pt x="91065" y="29382"/>
                  </a:lnTo>
                  <a:lnTo>
                    <a:pt x="96852" y="37894"/>
                  </a:lnTo>
                  <a:lnTo>
                    <a:pt x="102335" y="46407"/>
                  </a:lnTo>
                  <a:lnTo>
                    <a:pt x="106598" y="54096"/>
                  </a:lnTo>
                  <a:lnTo>
                    <a:pt x="106598" y="54096"/>
                  </a:lnTo>
                  <a:close/>
                </a:path>
              </a:pathLst>
            </a:custGeom>
            <a:solidFill>
              <a:srgbClr val="01AD4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3" name="Google Shape;943;p28"/>
            <p:cNvSpPr/>
            <p:nvPr/>
          </p:nvSpPr>
          <p:spPr>
            <a:xfrm>
              <a:off x="6642100" y="2243138"/>
              <a:ext cx="646200" cy="716100"/>
            </a:xfrm>
            <a:custGeom>
              <a:rect b="b" l="l" r="r" t="t"/>
              <a:pathLst>
                <a:path extrusionOk="0" h="120000" w="120000">
                  <a:moveTo>
                    <a:pt x="11793" y="118403"/>
                  </a:moveTo>
                  <a:lnTo>
                    <a:pt x="11793" y="118403"/>
                  </a:lnTo>
                  <a:lnTo>
                    <a:pt x="12972" y="119467"/>
                  </a:lnTo>
                  <a:lnTo>
                    <a:pt x="14447" y="119733"/>
                  </a:lnTo>
                  <a:lnTo>
                    <a:pt x="17100" y="120000"/>
                  </a:lnTo>
                  <a:lnTo>
                    <a:pt x="19754" y="120000"/>
                  </a:lnTo>
                  <a:lnTo>
                    <a:pt x="22407" y="119467"/>
                  </a:lnTo>
                  <a:lnTo>
                    <a:pt x="22407" y="119467"/>
                  </a:lnTo>
                  <a:lnTo>
                    <a:pt x="30958" y="117339"/>
                  </a:lnTo>
                  <a:lnTo>
                    <a:pt x="39213" y="114678"/>
                  </a:lnTo>
                  <a:lnTo>
                    <a:pt x="47764" y="112017"/>
                  </a:lnTo>
                  <a:lnTo>
                    <a:pt x="56019" y="109623"/>
                  </a:lnTo>
                  <a:lnTo>
                    <a:pt x="56019" y="109623"/>
                  </a:lnTo>
                  <a:lnTo>
                    <a:pt x="69877" y="105631"/>
                  </a:lnTo>
                  <a:lnTo>
                    <a:pt x="76953" y="103503"/>
                  </a:lnTo>
                  <a:lnTo>
                    <a:pt x="84324" y="102172"/>
                  </a:lnTo>
                  <a:lnTo>
                    <a:pt x="84324" y="102172"/>
                  </a:lnTo>
                  <a:lnTo>
                    <a:pt x="94348" y="100576"/>
                  </a:lnTo>
                  <a:lnTo>
                    <a:pt x="104078" y="98713"/>
                  </a:lnTo>
                  <a:lnTo>
                    <a:pt x="104078" y="98713"/>
                  </a:lnTo>
                  <a:lnTo>
                    <a:pt x="110859" y="97117"/>
                  </a:lnTo>
                  <a:lnTo>
                    <a:pt x="113808" y="95787"/>
                  </a:lnTo>
                  <a:lnTo>
                    <a:pt x="116461" y="94456"/>
                  </a:lnTo>
                  <a:lnTo>
                    <a:pt x="118230" y="92594"/>
                  </a:lnTo>
                  <a:lnTo>
                    <a:pt x="119115" y="91796"/>
                  </a:lnTo>
                  <a:lnTo>
                    <a:pt x="119410" y="90731"/>
                  </a:lnTo>
                  <a:lnTo>
                    <a:pt x="119705" y="89401"/>
                  </a:lnTo>
                  <a:lnTo>
                    <a:pt x="120000" y="87538"/>
                  </a:lnTo>
                  <a:lnTo>
                    <a:pt x="120000" y="86208"/>
                  </a:lnTo>
                  <a:lnTo>
                    <a:pt x="119705" y="84611"/>
                  </a:lnTo>
                  <a:lnTo>
                    <a:pt x="119705" y="84611"/>
                  </a:lnTo>
                  <a:lnTo>
                    <a:pt x="118525" y="80620"/>
                  </a:lnTo>
                  <a:lnTo>
                    <a:pt x="117051" y="76363"/>
                  </a:lnTo>
                  <a:lnTo>
                    <a:pt x="113808" y="68913"/>
                  </a:lnTo>
                  <a:lnTo>
                    <a:pt x="110270" y="61729"/>
                  </a:lnTo>
                  <a:lnTo>
                    <a:pt x="107027" y="53747"/>
                  </a:lnTo>
                  <a:lnTo>
                    <a:pt x="107027" y="53747"/>
                  </a:lnTo>
                  <a:lnTo>
                    <a:pt x="103783" y="47361"/>
                  </a:lnTo>
                  <a:lnTo>
                    <a:pt x="99950" y="41241"/>
                  </a:lnTo>
                  <a:lnTo>
                    <a:pt x="96117" y="35388"/>
                  </a:lnTo>
                  <a:lnTo>
                    <a:pt x="91990" y="29268"/>
                  </a:lnTo>
                  <a:lnTo>
                    <a:pt x="83144" y="17294"/>
                  </a:lnTo>
                  <a:lnTo>
                    <a:pt x="74004" y="5853"/>
                  </a:lnTo>
                  <a:lnTo>
                    <a:pt x="74004" y="5853"/>
                  </a:lnTo>
                  <a:lnTo>
                    <a:pt x="72530" y="4523"/>
                  </a:lnTo>
                  <a:lnTo>
                    <a:pt x="71056" y="3192"/>
                  </a:lnTo>
                  <a:lnTo>
                    <a:pt x="69582" y="2128"/>
                  </a:lnTo>
                  <a:lnTo>
                    <a:pt x="67813" y="1596"/>
                  </a:lnTo>
                  <a:lnTo>
                    <a:pt x="63980" y="532"/>
                  </a:lnTo>
                  <a:lnTo>
                    <a:pt x="60147" y="0"/>
                  </a:lnTo>
                  <a:lnTo>
                    <a:pt x="55724" y="0"/>
                  </a:lnTo>
                  <a:lnTo>
                    <a:pt x="51597" y="798"/>
                  </a:lnTo>
                  <a:lnTo>
                    <a:pt x="43636" y="2394"/>
                  </a:lnTo>
                  <a:lnTo>
                    <a:pt x="43636" y="2394"/>
                  </a:lnTo>
                  <a:lnTo>
                    <a:pt x="35085" y="4523"/>
                  </a:lnTo>
                  <a:lnTo>
                    <a:pt x="26830" y="7184"/>
                  </a:lnTo>
                  <a:lnTo>
                    <a:pt x="22702" y="8780"/>
                  </a:lnTo>
                  <a:lnTo>
                    <a:pt x="19164" y="10909"/>
                  </a:lnTo>
                  <a:lnTo>
                    <a:pt x="15331" y="13037"/>
                  </a:lnTo>
                  <a:lnTo>
                    <a:pt x="11498" y="14900"/>
                  </a:lnTo>
                  <a:lnTo>
                    <a:pt x="11498" y="14900"/>
                  </a:lnTo>
                  <a:lnTo>
                    <a:pt x="9729" y="16762"/>
                  </a:lnTo>
                  <a:lnTo>
                    <a:pt x="8255" y="18093"/>
                  </a:lnTo>
                  <a:lnTo>
                    <a:pt x="5601" y="21286"/>
                  </a:lnTo>
                  <a:lnTo>
                    <a:pt x="3538" y="24745"/>
                  </a:lnTo>
                  <a:lnTo>
                    <a:pt x="2653" y="28203"/>
                  </a:lnTo>
                  <a:lnTo>
                    <a:pt x="1769" y="32195"/>
                  </a:lnTo>
                  <a:lnTo>
                    <a:pt x="1474" y="36186"/>
                  </a:lnTo>
                  <a:lnTo>
                    <a:pt x="1179" y="44700"/>
                  </a:lnTo>
                  <a:lnTo>
                    <a:pt x="1179" y="44700"/>
                  </a:lnTo>
                  <a:lnTo>
                    <a:pt x="294" y="58536"/>
                  </a:lnTo>
                  <a:lnTo>
                    <a:pt x="0" y="65454"/>
                  </a:lnTo>
                  <a:lnTo>
                    <a:pt x="0" y="72372"/>
                  </a:lnTo>
                  <a:lnTo>
                    <a:pt x="294" y="79290"/>
                  </a:lnTo>
                  <a:lnTo>
                    <a:pt x="1179" y="86208"/>
                  </a:lnTo>
                  <a:lnTo>
                    <a:pt x="2063" y="93126"/>
                  </a:lnTo>
                  <a:lnTo>
                    <a:pt x="4127" y="99778"/>
                  </a:lnTo>
                  <a:lnTo>
                    <a:pt x="4127" y="99778"/>
                  </a:lnTo>
                  <a:lnTo>
                    <a:pt x="5307" y="104567"/>
                  </a:lnTo>
                  <a:lnTo>
                    <a:pt x="6781" y="109889"/>
                  </a:lnTo>
                  <a:lnTo>
                    <a:pt x="7371" y="112283"/>
                  </a:lnTo>
                  <a:lnTo>
                    <a:pt x="8550" y="114678"/>
                  </a:lnTo>
                  <a:lnTo>
                    <a:pt x="10024" y="116807"/>
                  </a:lnTo>
                  <a:lnTo>
                    <a:pt x="11793" y="118403"/>
                  </a:lnTo>
                  <a:lnTo>
                    <a:pt x="11793" y="118403"/>
                  </a:lnTo>
                  <a:close/>
                  <a:moveTo>
                    <a:pt x="5601" y="88070"/>
                  </a:moveTo>
                  <a:lnTo>
                    <a:pt x="5601" y="88070"/>
                  </a:lnTo>
                  <a:lnTo>
                    <a:pt x="4717" y="80620"/>
                  </a:lnTo>
                  <a:lnTo>
                    <a:pt x="4422" y="73436"/>
                  </a:lnTo>
                  <a:lnTo>
                    <a:pt x="4422" y="65986"/>
                  </a:lnTo>
                  <a:lnTo>
                    <a:pt x="4422" y="58536"/>
                  </a:lnTo>
                  <a:lnTo>
                    <a:pt x="5601" y="43636"/>
                  </a:lnTo>
                  <a:lnTo>
                    <a:pt x="6781" y="28736"/>
                  </a:lnTo>
                  <a:lnTo>
                    <a:pt x="6781" y="28736"/>
                  </a:lnTo>
                  <a:lnTo>
                    <a:pt x="7076" y="27139"/>
                  </a:lnTo>
                  <a:lnTo>
                    <a:pt x="7665" y="25543"/>
                  </a:lnTo>
                  <a:lnTo>
                    <a:pt x="8550" y="23680"/>
                  </a:lnTo>
                  <a:lnTo>
                    <a:pt x="9729" y="22084"/>
                  </a:lnTo>
                  <a:lnTo>
                    <a:pt x="12383" y="19423"/>
                  </a:lnTo>
                  <a:lnTo>
                    <a:pt x="15626" y="17028"/>
                  </a:lnTo>
                  <a:lnTo>
                    <a:pt x="19459" y="14900"/>
                  </a:lnTo>
                  <a:lnTo>
                    <a:pt x="23292" y="13037"/>
                  </a:lnTo>
                  <a:lnTo>
                    <a:pt x="30958" y="10376"/>
                  </a:lnTo>
                  <a:lnTo>
                    <a:pt x="30958" y="10376"/>
                  </a:lnTo>
                  <a:lnTo>
                    <a:pt x="38918" y="7450"/>
                  </a:lnTo>
                  <a:lnTo>
                    <a:pt x="43046" y="6119"/>
                  </a:lnTo>
                  <a:lnTo>
                    <a:pt x="47469" y="5055"/>
                  </a:lnTo>
                  <a:lnTo>
                    <a:pt x="51891" y="4523"/>
                  </a:lnTo>
                  <a:lnTo>
                    <a:pt x="56019" y="3725"/>
                  </a:lnTo>
                  <a:lnTo>
                    <a:pt x="60737" y="3725"/>
                  </a:lnTo>
                  <a:lnTo>
                    <a:pt x="64864" y="4257"/>
                  </a:lnTo>
                  <a:lnTo>
                    <a:pt x="64864" y="4257"/>
                  </a:lnTo>
                  <a:lnTo>
                    <a:pt x="67223" y="5055"/>
                  </a:lnTo>
                  <a:lnTo>
                    <a:pt x="69582" y="6651"/>
                  </a:lnTo>
                  <a:lnTo>
                    <a:pt x="71351" y="8514"/>
                  </a:lnTo>
                  <a:lnTo>
                    <a:pt x="73415" y="10643"/>
                  </a:lnTo>
                  <a:lnTo>
                    <a:pt x="76658" y="15698"/>
                  </a:lnTo>
                  <a:lnTo>
                    <a:pt x="79606" y="19689"/>
                  </a:lnTo>
                  <a:lnTo>
                    <a:pt x="79606" y="19689"/>
                  </a:lnTo>
                  <a:lnTo>
                    <a:pt x="86093" y="28470"/>
                  </a:lnTo>
                  <a:lnTo>
                    <a:pt x="92285" y="36984"/>
                  </a:lnTo>
                  <a:lnTo>
                    <a:pt x="98181" y="46031"/>
                  </a:lnTo>
                  <a:lnTo>
                    <a:pt x="100540" y="50820"/>
                  </a:lnTo>
                  <a:lnTo>
                    <a:pt x="102899" y="55609"/>
                  </a:lnTo>
                  <a:lnTo>
                    <a:pt x="102899" y="55609"/>
                  </a:lnTo>
                  <a:lnTo>
                    <a:pt x="107027" y="64390"/>
                  </a:lnTo>
                  <a:lnTo>
                    <a:pt x="111154" y="73436"/>
                  </a:lnTo>
                  <a:lnTo>
                    <a:pt x="111154" y="73436"/>
                  </a:lnTo>
                  <a:lnTo>
                    <a:pt x="112923" y="77161"/>
                  </a:lnTo>
                  <a:lnTo>
                    <a:pt x="115282" y="82483"/>
                  </a:lnTo>
                  <a:lnTo>
                    <a:pt x="116167" y="85144"/>
                  </a:lnTo>
                  <a:lnTo>
                    <a:pt x="116167" y="87538"/>
                  </a:lnTo>
                  <a:lnTo>
                    <a:pt x="115577" y="89667"/>
                  </a:lnTo>
                  <a:lnTo>
                    <a:pt x="115282" y="90465"/>
                  </a:lnTo>
                  <a:lnTo>
                    <a:pt x="114398" y="90997"/>
                  </a:lnTo>
                  <a:lnTo>
                    <a:pt x="114398" y="90997"/>
                  </a:lnTo>
                  <a:lnTo>
                    <a:pt x="110270" y="93126"/>
                  </a:lnTo>
                  <a:lnTo>
                    <a:pt x="105847" y="94722"/>
                  </a:lnTo>
                  <a:lnTo>
                    <a:pt x="101425" y="95787"/>
                  </a:lnTo>
                  <a:lnTo>
                    <a:pt x="96412" y="96319"/>
                  </a:lnTo>
                  <a:lnTo>
                    <a:pt x="86683" y="97649"/>
                  </a:lnTo>
                  <a:lnTo>
                    <a:pt x="81965" y="98713"/>
                  </a:lnTo>
                  <a:lnTo>
                    <a:pt x="77542" y="99778"/>
                  </a:lnTo>
                  <a:lnTo>
                    <a:pt x="77542" y="99778"/>
                  </a:lnTo>
                  <a:lnTo>
                    <a:pt x="55429" y="105898"/>
                  </a:lnTo>
                  <a:lnTo>
                    <a:pt x="33316" y="112549"/>
                  </a:lnTo>
                  <a:lnTo>
                    <a:pt x="33316" y="112549"/>
                  </a:lnTo>
                  <a:lnTo>
                    <a:pt x="28894" y="113880"/>
                  </a:lnTo>
                  <a:lnTo>
                    <a:pt x="23292" y="115742"/>
                  </a:lnTo>
                  <a:lnTo>
                    <a:pt x="20049" y="116274"/>
                  </a:lnTo>
                  <a:lnTo>
                    <a:pt x="17395" y="116274"/>
                  </a:lnTo>
                  <a:lnTo>
                    <a:pt x="16511" y="116274"/>
                  </a:lnTo>
                  <a:lnTo>
                    <a:pt x="15331" y="116008"/>
                  </a:lnTo>
                  <a:lnTo>
                    <a:pt x="14447" y="115210"/>
                  </a:lnTo>
                  <a:lnTo>
                    <a:pt x="13857" y="114678"/>
                  </a:lnTo>
                  <a:lnTo>
                    <a:pt x="13857" y="114678"/>
                  </a:lnTo>
                  <a:lnTo>
                    <a:pt x="11793" y="111751"/>
                  </a:lnTo>
                  <a:lnTo>
                    <a:pt x="10909" y="108558"/>
                  </a:lnTo>
                  <a:lnTo>
                    <a:pt x="9434" y="105099"/>
                  </a:lnTo>
                  <a:lnTo>
                    <a:pt x="8550" y="101906"/>
                  </a:lnTo>
                  <a:lnTo>
                    <a:pt x="6781" y="94722"/>
                  </a:lnTo>
                  <a:lnTo>
                    <a:pt x="5601" y="88070"/>
                  </a:lnTo>
                  <a:lnTo>
                    <a:pt x="5601" y="8807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4" name="Google Shape;944;p28"/>
            <p:cNvSpPr/>
            <p:nvPr/>
          </p:nvSpPr>
          <p:spPr>
            <a:xfrm>
              <a:off x="6416675" y="1606550"/>
              <a:ext cx="739800" cy="744600"/>
            </a:xfrm>
            <a:custGeom>
              <a:rect b="b" l="l" r="r" t="t"/>
              <a:pathLst>
                <a:path extrusionOk="0" h="120000" w="120000">
                  <a:moveTo>
                    <a:pt x="95278" y="10490"/>
                  </a:moveTo>
                  <a:lnTo>
                    <a:pt x="95278" y="10490"/>
                  </a:lnTo>
                  <a:lnTo>
                    <a:pt x="99914" y="12281"/>
                  </a:lnTo>
                  <a:lnTo>
                    <a:pt x="104291" y="15095"/>
                  </a:lnTo>
                  <a:lnTo>
                    <a:pt x="107896" y="18166"/>
                  </a:lnTo>
                  <a:lnTo>
                    <a:pt x="110729" y="21492"/>
                  </a:lnTo>
                  <a:lnTo>
                    <a:pt x="113304" y="25330"/>
                  </a:lnTo>
                  <a:lnTo>
                    <a:pt x="115364" y="29168"/>
                  </a:lnTo>
                  <a:lnTo>
                    <a:pt x="116909" y="33518"/>
                  </a:lnTo>
                  <a:lnTo>
                    <a:pt x="118197" y="38123"/>
                  </a:lnTo>
                  <a:lnTo>
                    <a:pt x="119227" y="42217"/>
                  </a:lnTo>
                  <a:lnTo>
                    <a:pt x="119484" y="47078"/>
                  </a:lnTo>
                  <a:lnTo>
                    <a:pt x="120000" y="51684"/>
                  </a:lnTo>
                  <a:lnTo>
                    <a:pt x="119484" y="56289"/>
                  </a:lnTo>
                  <a:lnTo>
                    <a:pt x="119227" y="60895"/>
                  </a:lnTo>
                  <a:lnTo>
                    <a:pt x="118712" y="64989"/>
                  </a:lnTo>
                  <a:lnTo>
                    <a:pt x="117682" y="69594"/>
                  </a:lnTo>
                  <a:lnTo>
                    <a:pt x="116652" y="73432"/>
                  </a:lnTo>
                  <a:lnTo>
                    <a:pt x="116652" y="73432"/>
                  </a:lnTo>
                  <a:lnTo>
                    <a:pt x="115107" y="78294"/>
                  </a:lnTo>
                  <a:lnTo>
                    <a:pt x="113047" y="83411"/>
                  </a:lnTo>
                  <a:lnTo>
                    <a:pt x="110729" y="88784"/>
                  </a:lnTo>
                  <a:lnTo>
                    <a:pt x="108154" y="93646"/>
                  </a:lnTo>
                  <a:lnTo>
                    <a:pt x="104806" y="98507"/>
                  </a:lnTo>
                  <a:lnTo>
                    <a:pt x="101201" y="103113"/>
                  </a:lnTo>
                  <a:lnTo>
                    <a:pt x="97339" y="107206"/>
                  </a:lnTo>
                  <a:lnTo>
                    <a:pt x="92703" y="111044"/>
                  </a:lnTo>
                  <a:lnTo>
                    <a:pt x="90128" y="112835"/>
                  </a:lnTo>
                  <a:lnTo>
                    <a:pt x="87553" y="114371"/>
                  </a:lnTo>
                  <a:lnTo>
                    <a:pt x="84978" y="115650"/>
                  </a:lnTo>
                  <a:lnTo>
                    <a:pt x="81630" y="116929"/>
                  </a:lnTo>
                  <a:lnTo>
                    <a:pt x="78798" y="117953"/>
                  </a:lnTo>
                  <a:lnTo>
                    <a:pt x="75193" y="118720"/>
                  </a:lnTo>
                  <a:lnTo>
                    <a:pt x="71845" y="119232"/>
                  </a:lnTo>
                  <a:lnTo>
                    <a:pt x="67982" y="120000"/>
                  </a:lnTo>
                  <a:lnTo>
                    <a:pt x="63862" y="120000"/>
                  </a:lnTo>
                  <a:lnTo>
                    <a:pt x="60000" y="120000"/>
                  </a:lnTo>
                  <a:lnTo>
                    <a:pt x="55879" y="119488"/>
                  </a:lnTo>
                  <a:lnTo>
                    <a:pt x="51244" y="118976"/>
                  </a:lnTo>
                  <a:lnTo>
                    <a:pt x="46351" y="118208"/>
                  </a:lnTo>
                  <a:lnTo>
                    <a:pt x="41459" y="116929"/>
                  </a:lnTo>
                  <a:lnTo>
                    <a:pt x="36309" y="115650"/>
                  </a:lnTo>
                  <a:lnTo>
                    <a:pt x="30901" y="114115"/>
                  </a:lnTo>
                  <a:lnTo>
                    <a:pt x="30901" y="114115"/>
                  </a:lnTo>
                  <a:lnTo>
                    <a:pt x="26781" y="112579"/>
                  </a:lnTo>
                  <a:lnTo>
                    <a:pt x="23175" y="110788"/>
                  </a:lnTo>
                  <a:lnTo>
                    <a:pt x="19828" y="109253"/>
                  </a:lnTo>
                  <a:lnTo>
                    <a:pt x="16995" y="107206"/>
                  </a:lnTo>
                  <a:lnTo>
                    <a:pt x="14163" y="105415"/>
                  </a:lnTo>
                  <a:lnTo>
                    <a:pt x="11587" y="103368"/>
                  </a:lnTo>
                  <a:lnTo>
                    <a:pt x="9785" y="101066"/>
                  </a:lnTo>
                  <a:lnTo>
                    <a:pt x="7725" y="98763"/>
                  </a:lnTo>
                  <a:lnTo>
                    <a:pt x="6180" y="96460"/>
                  </a:lnTo>
                  <a:lnTo>
                    <a:pt x="4892" y="93901"/>
                  </a:lnTo>
                  <a:lnTo>
                    <a:pt x="3347" y="91599"/>
                  </a:lnTo>
                  <a:lnTo>
                    <a:pt x="2575" y="89040"/>
                  </a:lnTo>
                  <a:lnTo>
                    <a:pt x="772" y="83923"/>
                  </a:lnTo>
                  <a:lnTo>
                    <a:pt x="257" y="78550"/>
                  </a:lnTo>
                  <a:lnTo>
                    <a:pt x="0" y="73432"/>
                  </a:lnTo>
                  <a:lnTo>
                    <a:pt x="257" y="68315"/>
                  </a:lnTo>
                  <a:lnTo>
                    <a:pt x="772" y="62942"/>
                  </a:lnTo>
                  <a:lnTo>
                    <a:pt x="1545" y="57825"/>
                  </a:lnTo>
                  <a:lnTo>
                    <a:pt x="3862" y="48869"/>
                  </a:lnTo>
                  <a:lnTo>
                    <a:pt x="5407" y="41194"/>
                  </a:lnTo>
                  <a:lnTo>
                    <a:pt x="5407" y="41194"/>
                  </a:lnTo>
                  <a:lnTo>
                    <a:pt x="6952" y="35053"/>
                  </a:lnTo>
                  <a:lnTo>
                    <a:pt x="9012" y="29680"/>
                  </a:lnTo>
                  <a:lnTo>
                    <a:pt x="11330" y="24307"/>
                  </a:lnTo>
                  <a:lnTo>
                    <a:pt x="13648" y="19957"/>
                  </a:lnTo>
                  <a:lnTo>
                    <a:pt x="16480" y="15863"/>
                  </a:lnTo>
                  <a:lnTo>
                    <a:pt x="19570" y="12025"/>
                  </a:lnTo>
                  <a:lnTo>
                    <a:pt x="22660" y="9211"/>
                  </a:lnTo>
                  <a:lnTo>
                    <a:pt x="26008" y="6652"/>
                  </a:lnTo>
                  <a:lnTo>
                    <a:pt x="29871" y="4349"/>
                  </a:lnTo>
                  <a:lnTo>
                    <a:pt x="33991" y="2302"/>
                  </a:lnTo>
                  <a:lnTo>
                    <a:pt x="38369" y="1279"/>
                  </a:lnTo>
                  <a:lnTo>
                    <a:pt x="43004" y="255"/>
                  </a:lnTo>
                  <a:lnTo>
                    <a:pt x="47896" y="0"/>
                  </a:lnTo>
                  <a:lnTo>
                    <a:pt x="53304" y="0"/>
                  </a:lnTo>
                  <a:lnTo>
                    <a:pt x="58712" y="767"/>
                  </a:lnTo>
                  <a:lnTo>
                    <a:pt x="64892" y="1535"/>
                  </a:lnTo>
                  <a:lnTo>
                    <a:pt x="64892" y="1535"/>
                  </a:lnTo>
                  <a:lnTo>
                    <a:pt x="66695" y="1535"/>
                  </a:lnTo>
                  <a:lnTo>
                    <a:pt x="71845" y="2558"/>
                  </a:lnTo>
                  <a:lnTo>
                    <a:pt x="75965" y="3837"/>
                  </a:lnTo>
                  <a:lnTo>
                    <a:pt x="81373" y="5117"/>
                  </a:lnTo>
                  <a:lnTo>
                    <a:pt x="87811" y="7420"/>
                  </a:lnTo>
                  <a:lnTo>
                    <a:pt x="95278" y="10490"/>
                  </a:lnTo>
                  <a:lnTo>
                    <a:pt x="95278" y="10490"/>
                  </a:lnTo>
                  <a:close/>
                </a:path>
              </a:pathLst>
            </a:custGeom>
            <a:solidFill>
              <a:srgbClr val="E8E3D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5" name="Google Shape;945;p28"/>
            <p:cNvSpPr/>
            <p:nvPr/>
          </p:nvSpPr>
          <p:spPr>
            <a:xfrm>
              <a:off x="6405563" y="1592263"/>
              <a:ext cx="762000" cy="768300"/>
            </a:xfrm>
            <a:custGeom>
              <a:rect b="b" l="l" r="r" t="t"/>
              <a:pathLst>
                <a:path extrusionOk="0" h="120000" w="120000">
                  <a:moveTo>
                    <a:pt x="4750" y="43140"/>
                  </a:moveTo>
                  <a:lnTo>
                    <a:pt x="4750" y="43140"/>
                  </a:lnTo>
                  <a:lnTo>
                    <a:pt x="1750" y="57768"/>
                  </a:lnTo>
                  <a:lnTo>
                    <a:pt x="250" y="64958"/>
                  </a:lnTo>
                  <a:lnTo>
                    <a:pt x="0" y="68429"/>
                  </a:lnTo>
                  <a:lnTo>
                    <a:pt x="0" y="72148"/>
                  </a:lnTo>
                  <a:lnTo>
                    <a:pt x="0" y="72148"/>
                  </a:lnTo>
                  <a:lnTo>
                    <a:pt x="0" y="76363"/>
                  </a:lnTo>
                  <a:lnTo>
                    <a:pt x="250" y="80082"/>
                  </a:lnTo>
                  <a:lnTo>
                    <a:pt x="1000" y="83553"/>
                  </a:lnTo>
                  <a:lnTo>
                    <a:pt x="2250" y="87272"/>
                  </a:lnTo>
                  <a:lnTo>
                    <a:pt x="3500" y="90495"/>
                  </a:lnTo>
                  <a:lnTo>
                    <a:pt x="4750" y="93471"/>
                  </a:lnTo>
                  <a:lnTo>
                    <a:pt x="6750" y="96446"/>
                  </a:lnTo>
                  <a:lnTo>
                    <a:pt x="8500" y="99173"/>
                  </a:lnTo>
                  <a:lnTo>
                    <a:pt x="11250" y="102148"/>
                  </a:lnTo>
                  <a:lnTo>
                    <a:pt x="13750" y="104380"/>
                  </a:lnTo>
                  <a:lnTo>
                    <a:pt x="16250" y="106363"/>
                  </a:lnTo>
                  <a:lnTo>
                    <a:pt x="19500" y="108595"/>
                  </a:lnTo>
                  <a:lnTo>
                    <a:pt x="22500" y="110578"/>
                  </a:lnTo>
                  <a:lnTo>
                    <a:pt x="25750" y="112066"/>
                  </a:lnTo>
                  <a:lnTo>
                    <a:pt x="29500" y="113801"/>
                  </a:lnTo>
                  <a:lnTo>
                    <a:pt x="33500" y="115041"/>
                  </a:lnTo>
                  <a:lnTo>
                    <a:pt x="33500" y="115041"/>
                  </a:lnTo>
                  <a:lnTo>
                    <a:pt x="41000" y="117272"/>
                  </a:lnTo>
                  <a:lnTo>
                    <a:pt x="49250" y="119008"/>
                  </a:lnTo>
                  <a:lnTo>
                    <a:pt x="53500" y="119752"/>
                  </a:lnTo>
                  <a:lnTo>
                    <a:pt x="57500" y="120000"/>
                  </a:lnTo>
                  <a:lnTo>
                    <a:pt x="61750" y="120000"/>
                  </a:lnTo>
                  <a:lnTo>
                    <a:pt x="65500" y="120000"/>
                  </a:lnTo>
                  <a:lnTo>
                    <a:pt x="69500" y="119752"/>
                  </a:lnTo>
                  <a:lnTo>
                    <a:pt x="73750" y="119008"/>
                  </a:lnTo>
                  <a:lnTo>
                    <a:pt x="77500" y="118512"/>
                  </a:lnTo>
                  <a:lnTo>
                    <a:pt x="81250" y="117272"/>
                  </a:lnTo>
                  <a:lnTo>
                    <a:pt x="85250" y="115537"/>
                  </a:lnTo>
                  <a:lnTo>
                    <a:pt x="88750" y="113801"/>
                  </a:lnTo>
                  <a:lnTo>
                    <a:pt x="92500" y="111818"/>
                  </a:lnTo>
                  <a:lnTo>
                    <a:pt x="95500" y="109090"/>
                  </a:lnTo>
                  <a:lnTo>
                    <a:pt x="95500" y="109090"/>
                  </a:lnTo>
                  <a:lnTo>
                    <a:pt x="98250" y="106859"/>
                  </a:lnTo>
                  <a:lnTo>
                    <a:pt x="100500" y="104628"/>
                  </a:lnTo>
                  <a:lnTo>
                    <a:pt x="103000" y="102148"/>
                  </a:lnTo>
                  <a:lnTo>
                    <a:pt x="104750" y="99173"/>
                  </a:lnTo>
                  <a:lnTo>
                    <a:pt x="109000" y="93223"/>
                  </a:lnTo>
                  <a:lnTo>
                    <a:pt x="112500" y="86528"/>
                  </a:lnTo>
                  <a:lnTo>
                    <a:pt x="115250" y="79834"/>
                  </a:lnTo>
                  <a:lnTo>
                    <a:pt x="117500" y="72396"/>
                  </a:lnTo>
                  <a:lnTo>
                    <a:pt x="119000" y="64958"/>
                  </a:lnTo>
                  <a:lnTo>
                    <a:pt x="120000" y="57272"/>
                  </a:lnTo>
                  <a:lnTo>
                    <a:pt x="120000" y="53801"/>
                  </a:lnTo>
                  <a:lnTo>
                    <a:pt x="120000" y="50082"/>
                  </a:lnTo>
                  <a:lnTo>
                    <a:pt x="119750" y="46363"/>
                  </a:lnTo>
                  <a:lnTo>
                    <a:pt x="119500" y="42892"/>
                  </a:lnTo>
                  <a:lnTo>
                    <a:pt x="118750" y="39421"/>
                  </a:lnTo>
                  <a:lnTo>
                    <a:pt x="117750" y="35950"/>
                  </a:lnTo>
                  <a:lnTo>
                    <a:pt x="116500" y="32727"/>
                  </a:lnTo>
                  <a:lnTo>
                    <a:pt x="115250" y="29752"/>
                  </a:lnTo>
                  <a:lnTo>
                    <a:pt x="113750" y="26528"/>
                  </a:lnTo>
                  <a:lnTo>
                    <a:pt x="111750" y="23553"/>
                  </a:lnTo>
                  <a:lnTo>
                    <a:pt x="109500" y="20826"/>
                  </a:lnTo>
                  <a:lnTo>
                    <a:pt x="107250" y="18347"/>
                  </a:lnTo>
                  <a:lnTo>
                    <a:pt x="104750" y="16115"/>
                  </a:lnTo>
                  <a:lnTo>
                    <a:pt x="101750" y="13884"/>
                  </a:lnTo>
                  <a:lnTo>
                    <a:pt x="98500" y="12396"/>
                  </a:lnTo>
                  <a:lnTo>
                    <a:pt x="95000" y="10413"/>
                  </a:lnTo>
                  <a:lnTo>
                    <a:pt x="95000" y="10413"/>
                  </a:lnTo>
                  <a:lnTo>
                    <a:pt x="87000" y="7685"/>
                  </a:lnTo>
                  <a:lnTo>
                    <a:pt x="78250" y="4710"/>
                  </a:lnTo>
                  <a:lnTo>
                    <a:pt x="68750" y="2231"/>
                  </a:lnTo>
                  <a:lnTo>
                    <a:pt x="63750" y="1239"/>
                  </a:lnTo>
                  <a:lnTo>
                    <a:pt x="59000" y="743"/>
                  </a:lnTo>
                  <a:lnTo>
                    <a:pt x="54250" y="247"/>
                  </a:lnTo>
                  <a:lnTo>
                    <a:pt x="50000" y="0"/>
                  </a:lnTo>
                  <a:lnTo>
                    <a:pt x="45250" y="247"/>
                  </a:lnTo>
                  <a:lnTo>
                    <a:pt x="40750" y="991"/>
                  </a:lnTo>
                  <a:lnTo>
                    <a:pt x="36250" y="1983"/>
                  </a:lnTo>
                  <a:lnTo>
                    <a:pt x="32000" y="3471"/>
                  </a:lnTo>
                  <a:lnTo>
                    <a:pt x="28000" y="5702"/>
                  </a:lnTo>
                  <a:lnTo>
                    <a:pt x="24250" y="8181"/>
                  </a:lnTo>
                  <a:lnTo>
                    <a:pt x="24250" y="8181"/>
                  </a:lnTo>
                  <a:lnTo>
                    <a:pt x="20250" y="11652"/>
                  </a:lnTo>
                  <a:lnTo>
                    <a:pt x="17250" y="15371"/>
                  </a:lnTo>
                  <a:lnTo>
                    <a:pt x="14000" y="19586"/>
                  </a:lnTo>
                  <a:lnTo>
                    <a:pt x="11750" y="24049"/>
                  </a:lnTo>
                  <a:lnTo>
                    <a:pt x="9500" y="28760"/>
                  </a:lnTo>
                  <a:lnTo>
                    <a:pt x="7750" y="33471"/>
                  </a:lnTo>
                  <a:lnTo>
                    <a:pt x="6000" y="38181"/>
                  </a:lnTo>
                  <a:lnTo>
                    <a:pt x="4750" y="43140"/>
                  </a:lnTo>
                  <a:lnTo>
                    <a:pt x="4750" y="43140"/>
                  </a:lnTo>
                  <a:close/>
                  <a:moveTo>
                    <a:pt x="31250" y="8181"/>
                  </a:moveTo>
                  <a:lnTo>
                    <a:pt x="31250" y="8181"/>
                  </a:lnTo>
                  <a:lnTo>
                    <a:pt x="34750" y="6694"/>
                  </a:lnTo>
                  <a:lnTo>
                    <a:pt x="38500" y="5454"/>
                  </a:lnTo>
                  <a:lnTo>
                    <a:pt x="42250" y="4462"/>
                  </a:lnTo>
                  <a:lnTo>
                    <a:pt x="46500" y="3719"/>
                  </a:lnTo>
                  <a:lnTo>
                    <a:pt x="50250" y="3719"/>
                  </a:lnTo>
                  <a:lnTo>
                    <a:pt x="54250" y="3719"/>
                  </a:lnTo>
                  <a:lnTo>
                    <a:pt x="58500" y="4214"/>
                  </a:lnTo>
                  <a:lnTo>
                    <a:pt x="62500" y="4710"/>
                  </a:lnTo>
                  <a:lnTo>
                    <a:pt x="70500" y="6446"/>
                  </a:lnTo>
                  <a:lnTo>
                    <a:pt x="78750" y="8677"/>
                  </a:lnTo>
                  <a:lnTo>
                    <a:pt x="86500" y="11157"/>
                  </a:lnTo>
                  <a:lnTo>
                    <a:pt x="93500" y="13884"/>
                  </a:lnTo>
                  <a:lnTo>
                    <a:pt x="93500" y="13884"/>
                  </a:lnTo>
                  <a:lnTo>
                    <a:pt x="96500" y="15123"/>
                  </a:lnTo>
                  <a:lnTo>
                    <a:pt x="99500" y="16859"/>
                  </a:lnTo>
                  <a:lnTo>
                    <a:pt x="102000" y="18595"/>
                  </a:lnTo>
                  <a:lnTo>
                    <a:pt x="104500" y="20826"/>
                  </a:lnTo>
                  <a:lnTo>
                    <a:pt x="106500" y="22809"/>
                  </a:lnTo>
                  <a:lnTo>
                    <a:pt x="108250" y="25289"/>
                  </a:lnTo>
                  <a:lnTo>
                    <a:pt x="110250" y="27768"/>
                  </a:lnTo>
                  <a:lnTo>
                    <a:pt x="111500" y="30247"/>
                  </a:lnTo>
                  <a:lnTo>
                    <a:pt x="112750" y="33223"/>
                  </a:lnTo>
                  <a:lnTo>
                    <a:pt x="114000" y="35950"/>
                  </a:lnTo>
                  <a:lnTo>
                    <a:pt x="114750" y="38677"/>
                  </a:lnTo>
                  <a:lnTo>
                    <a:pt x="115500" y="41652"/>
                  </a:lnTo>
                  <a:lnTo>
                    <a:pt x="116250" y="47851"/>
                  </a:lnTo>
                  <a:lnTo>
                    <a:pt x="116500" y="54545"/>
                  </a:lnTo>
                  <a:lnTo>
                    <a:pt x="116000" y="60743"/>
                  </a:lnTo>
                  <a:lnTo>
                    <a:pt x="115000" y="67438"/>
                  </a:lnTo>
                  <a:lnTo>
                    <a:pt x="113000" y="74132"/>
                  </a:lnTo>
                  <a:lnTo>
                    <a:pt x="111250" y="80082"/>
                  </a:lnTo>
                  <a:lnTo>
                    <a:pt x="108250" y="86033"/>
                  </a:lnTo>
                  <a:lnTo>
                    <a:pt x="105500" y="91735"/>
                  </a:lnTo>
                  <a:lnTo>
                    <a:pt x="102000" y="96694"/>
                  </a:lnTo>
                  <a:lnTo>
                    <a:pt x="98500" y="101404"/>
                  </a:lnTo>
                  <a:lnTo>
                    <a:pt x="98500" y="101404"/>
                  </a:lnTo>
                  <a:lnTo>
                    <a:pt x="95000" y="104628"/>
                  </a:lnTo>
                  <a:lnTo>
                    <a:pt x="91500" y="107851"/>
                  </a:lnTo>
                  <a:lnTo>
                    <a:pt x="88000" y="109834"/>
                  </a:lnTo>
                  <a:lnTo>
                    <a:pt x="84250" y="112066"/>
                  </a:lnTo>
                  <a:lnTo>
                    <a:pt x="80000" y="113801"/>
                  </a:lnTo>
                  <a:lnTo>
                    <a:pt x="76000" y="115041"/>
                  </a:lnTo>
                  <a:lnTo>
                    <a:pt x="71750" y="115537"/>
                  </a:lnTo>
                  <a:lnTo>
                    <a:pt x="67250" y="116280"/>
                  </a:lnTo>
                  <a:lnTo>
                    <a:pt x="63250" y="116528"/>
                  </a:lnTo>
                  <a:lnTo>
                    <a:pt x="58750" y="116528"/>
                  </a:lnTo>
                  <a:lnTo>
                    <a:pt x="54250" y="116280"/>
                  </a:lnTo>
                  <a:lnTo>
                    <a:pt x="50000" y="115537"/>
                  </a:lnTo>
                  <a:lnTo>
                    <a:pt x="45500" y="114545"/>
                  </a:lnTo>
                  <a:lnTo>
                    <a:pt x="41000" y="113801"/>
                  </a:lnTo>
                  <a:lnTo>
                    <a:pt x="36500" y="112561"/>
                  </a:lnTo>
                  <a:lnTo>
                    <a:pt x="32500" y="110826"/>
                  </a:lnTo>
                  <a:lnTo>
                    <a:pt x="32500" y="110826"/>
                  </a:lnTo>
                  <a:lnTo>
                    <a:pt x="28250" y="109338"/>
                  </a:lnTo>
                  <a:lnTo>
                    <a:pt x="24250" y="107355"/>
                  </a:lnTo>
                  <a:lnTo>
                    <a:pt x="20250" y="105123"/>
                  </a:lnTo>
                  <a:lnTo>
                    <a:pt x="16500" y="102644"/>
                  </a:lnTo>
                  <a:lnTo>
                    <a:pt x="13500" y="99917"/>
                  </a:lnTo>
                  <a:lnTo>
                    <a:pt x="10250" y="96446"/>
                  </a:lnTo>
                  <a:lnTo>
                    <a:pt x="8000" y="92727"/>
                  </a:lnTo>
                  <a:lnTo>
                    <a:pt x="6000" y="88512"/>
                  </a:lnTo>
                  <a:lnTo>
                    <a:pt x="6000" y="88512"/>
                  </a:lnTo>
                  <a:lnTo>
                    <a:pt x="5000" y="85041"/>
                  </a:lnTo>
                  <a:lnTo>
                    <a:pt x="4250" y="81570"/>
                  </a:lnTo>
                  <a:lnTo>
                    <a:pt x="3750" y="78099"/>
                  </a:lnTo>
                  <a:lnTo>
                    <a:pt x="3500" y="74628"/>
                  </a:lnTo>
                  <a:lnTo>
                    <a:pt x="3500" y="71157"/>
                  </a:lnTo>
                  <a:lnTo>
                    <a:pt x="3750" y="67685"/>
                  </a:lnTo>
                  <a:lnTo>
                    <a:pt x="4750" y="60743"/>
                  </a:lnTo>
                  <a:lnTo>
                    <a:pt x="4750" y="60743"/>
                  </a:lnTo>
                  <a:lnTo>
                    <a:pt x="6000" y="53553"/>
                  </a:lnTo>
                  <a:lnTo>
                    <a:pt x="7750" y="46115"/>
                  </a:lnTo>
                  <a:lnTo>
                    <a:pt x="9500" y="38429"/>
                  </a:lnTo>
                  <a:lnTo>
                    <a:pt x="12000" y="30991"/>
                  </a:lnTo>
                  <a:lnTo>
                    <a:pt x="13750" y="27520"/>
                  </a:lnTo>
                  <a:lnTo>
                    <a:pt x="15500" y="24049"/>
                  </a:lnTo>
                  <a:lnTo>
                    <a:pt x="17500" y="20826"/>
                  </a:lnTo>
                  <a:lnTo>
                    <a:pt x="19750" y="17603"/>
                  </a:lnTo>
                  <a:lnTo>
                    <a:pt x="22000" y="14876"/>
                  </a:lnTo>
                  <a:lnTo>
                    <a:pt x="24750" y="12396"/>
                  </a:lnTo>
                  <a:lnTo>
                    <a:pt x="27750" y="10165"/>
                  </a:lnTo>
                  <a:lnTo>
                    <a:pt x="31250" y="8181"/>
                  </a:lnTo>
                  <a:lnTo>
                    <a:pt x="31250" y="81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6" name="Google Shape;946;p28"/>
            <p:cNvSpPr/>
            <p:nvPr/>
          </p:nvSpPr>
          <p:spPr>
            <a:xfrm>
              <a:off x="6761163" y="1427163"/>
              <a:ext cx="209400" cy="282600"/>
            </a:xfrm>
            <a:custGeom>
              <a:rect b="b" l="l" r="r" t="t"/>
              <a:pathLst>
                <a:path extrusionOk="0" h="120000" w="120000">
                  <a:moveTo>
                    <a:pt x="57272" y="45168"/>
                  </a:moveTo>
                  <a:lnTo>
                    <a:pt x="57272" y="45168"/>
                  </a:lnTo>
                  <a:lnTo>
                    <a:pt x="57272" y="48539"/>
                  </a:lnTo>
                  <a:lnTo>
                    <a:pt x="58181" y="51235"/>
                  </a:lnTo>
                  <a:lnTo>
                    <a:pt x="60000" y="53932"/>
                  </a:lnTo>
                  <a:lnTo>
                    <a:pt x="61818" y="55955"/>
                  </a:lnTo>
                  <a:lnTo>
                    <a:pt x="65454" y="56629"/>
                  </a:lnTo>
                  <a:lnTo>
                    <a:pt x="68181" y="57303"/>
                  </a:lnTo>
                  <a:lnTo>
                    <a:pt x="76363" y="57303"/>
                  </a:lnTo>
                  <a:lnTo>
                    <a:pt x="83636" y="56629"/>
                  </a:lnTo>
                  <a:lnTo>
                    <a:pt x="90909" y="53932"/>
                  </a:lnTo>
                  <a:lnTo>
                    <a:pt x="96363" y="50561"/>
                  </a:lnTo>
                  <a:lnTo>
                    <a:pt x="100909" y="47191"/>
                  </a:lnTo>
                  <a:lnTo>
                    <a:pt x="100909" y="47191"/>
                  </a:lnTo>
                  <a:lnTo>
                    <a:pt x="102727" y="44494"/>
                  </a:lnTo>
                  <a:lnTo>
                    <a:pt x="102727" y="41123"/>
                  </a:lnTo>
                  <a:lnTo>
                    <a:pt x="100909" y="35056"/>
                  </a:lnTo>
                  <a:lnTo>
                    <a:pt x="98181" y="28988"/>
                  </a:lnTo>
                  <a:lnTo>
                    <a:pt x="94545" y="24269"/>
                  </a:lnTo>
                  <a:lnTo>
                    <a:pt x="94545" y="24269"/>
                  </a:lnTo>
                  <a:lnTo>
                    <a:pt x="90909" y="19550"/>
                  </a:lnTo>
                  <a:lnTo>
                    <a:pt x="86363" y="16179"/>
                  </a:lnTo>
                  <a:lnTo>
                    <a:pt x="81818" y="14831"/>
                  </a:lnTo>
                  <a:lnTo>
                    <a:pt x="77272" y="12134"/>
                  </a:lnTo>
                  <a:lnTo>
                    <a:pt x="72727" y="11460"/>
                  </a:lnTo>
                  <a:lnTo>
                    <a:pt x="66363" y="10112"/>
                  </a:lnTo>
                  <a:lnTo>
                    <a:pt x="56363" y="10112"/>
                  </a:lnTo>
                  <a:lnTo>
                    <a:pt x="46363" y="12134"/>
                  </a:lnTo>
                  <a:lnTo>
                    <a:pt x="36363" y="15505"/>
                  </a:lnTo>
                  <a:lnTo>
                    <a:pt x="27272" y="20898"/>
                  </a:lnTo>
                  <a:lnTo>
                    <a:pt x="19090" y="26292"/>
                  </a:lnTo>
                  <a:lnTo>
                    <a:pt x="19090" y="26292"/>
                  </a:lnTo>
                  <a:lnTo>
                    <a:pt x="15454" y="30337"/>
                  </a:lnTo>
                  <a:lnTo>
                    <a:pt x="13636" y="33707"/>
                  </a:lnTo>
                  <a:lnTo>
                    <a:pt x="12727" y="35730"/>
                  </a:lnTo>
                  <a:lnTo>
                    <a:pt x="10909" y="39775"/>
                  </a:lnTo>
                  <a:lnTo>
                    <a:pt x="10909" y="46516"/>
                  </a:lnTo>
                  <a:lnTo>
                    <a:pt x="14545" y="52584"/>
                  </a:lnTo>
                  <a:lnTo>
                    <a:pt x="19090" y="59325"/>
                  </a:lnTo>
                  <a:lnTo>
                    <a:pt x="25454" y="65393"/>
                  </a:lnTo>
                  <a:lnTo>
                    <a:pt x="33636" y="72134"/>
                  </a:lnTo>
                  <a:lnTo>
                    <a:pt x="42727" y="78202"/>
                  </a:lnTo>
                  <a:lnTo>
                    <a:pt x="51818" y="82921"/>
                  </a:lnTo>
                  <a:lnTo>
                    <a:pt x="61818" y="88988"/>
                  </a:lnTo>
                  <a:lnTo>
                    <a:pt x="82727" y="98426"/>
                  </a:lnTo>
                  <a:lnTo>
                    <a:pt x="100909" y="106516"/>
                  </a:lnTo>
                  <a:lnTo>
                    <a:pt x="115454" y="110561"/>
                  </a:lnTo>
                  <a:lnTo>
                    <a:pt x="115454" y="110561"/>
                  </a:lnTo>
                  <a:lnTo>
                    <a:pt x="117272" y="111910"/>
                  </a:lnTo>
                  <a:lnTo>
                    <a:pt x="119090" y="113932"/>
                  </a:lnTo>
                  <a:lnTo>
                    <a:pt x="120000" y="115955"/>
                  </a:lnTo>
                  <a:lnTo>
                    <a:pt x="119090" y="117303"/>
                  </a:lnTo>
                  <a:lnTo>
                    <a:pt x="117272" y="117977"/>
                  </a:lnTo>
                  <a:lnTo>
                    <a:pt x="115454" y="120000"/>
                  </a:lnTo>
                  <a:lnTo>
                    <a:pt x="112727" y="120000"/>
                  </a:lnTo>
                  <a:lnTo>
                    <a:pt x="109090" y="120000"/>
                  </a:lnTo>
                  <a:lnTo>
                    <a:pt x="109090" y="120000"/>
                  </a:lnTo>
                  <a:lnTo>
                    <a:pt x="95454" y="114606"/>
                  </a:lnTo>
                  <a:lnTo>
                    <a:pt x="80909" y="109887"/>
                  </a:lnTo>
                  <a:lnTo>
                    <a:pt x="66363" y="102471"/>
                  </a:lnTo>
                  <a:lnTo>
                    <a:pt x="52727" y="95730"/>
                  </a:lnTo>
                  <a:lnTo>
                    <a:pt x="40000" y="88988"/>
                  </a:lnTo>
                  <a:lnTo>
                    <a:pt x="27272" y="80224"/>
                  </a:lnTo>
                  <a:lnTo>
                    <a:pt x="17272" y="70786"/>
                  </a:lnTo>
                  <a:lnTo>
                    <a:pt x="8181" y="62022"/>
                  </a:lnTo>
                  <a:lnTo>
                    <a:pt x="8181" y="62022"/>
                  </a:lnTo>
                  <a:lnTo>
                    <a:pt x="4545" y="56629"/>
                  </a:lnTo>
                  <a:lnTo>
                    <a:pt x="1818" y="51235"/>
                  </a:lnTo>
                  <a:lnTo>
                    <a:pt x="909" y="46516"/>
                  </a:lnTo>
                  <a:lnTo>
                    <a:pt x="0" y="41123"/>
                  </a:lnTo>
                  <a:lnTo>
                    <a:pt x="909" y="35730"/>
                  </a:lnTo>
                  <a:lnTo>
                    <a:pt x="3636" y="31011"/>
                  </a:lnTo>
                  <a:lnTo>
                    <a:pt x="5454" y="26292"/>
                  </a:lnTo>
                  <a:lnTo>
                    <a:pt x="9090" y="21573"/>
                  </a:lnTo>
                  <a:lnTo>
                    <a:pt x="12727" y="18202"/>
                  </a:lnTo>
                  <a:lnTo>
                    <a:pt x="17272" y="13483"/>
                  </a:lnTo>
                  <a:lnTo>
                    <a:pt x="22727" y="10112"/>
                  </a:lnTo>
                  <a:lnTo>
                    <a:pt x="28181" y="6741"/>
                  </a:lnTo>
                  <a:lnTo>
                    <a:pt x="35454" y="4044"/>
                  </a:lnTo>
                  <a:lnTo>
                    <a:pt x="42727" y="2696"/>
                  </a:lnTo>
                  <a:lnTo>
                    <a:pt x="49090" y="674"/>
                  </a:lnTo>
                  <a:lnTo>
                    <a:pt x="56363" y="0"/>
                  </a:lnTo>
                  <a:lnTo>
                    <a:pt x="56363" y="0"/>
                  </a:lnTo>
                  <a:lnTo>
                    <a:pt x="63636" y="0"/>
                  </a:lnTo>
                  <a:lnTo>
                    <a:pt x="69090" y="0"/>
                  </a:lnTo>
                  <a:lnTo>
                    <a:pt x="74545" y="674"/>
                  </a:lnTo>
                  <a:lnTo>
                    <a:pt x="80909" y="2696"/>
                  </a:lnTo>
                  <a:lnTo>
                    <a:pt x="86363" y="4044"/>
                  </a:lnTo>
                  <a:lnTo>
                    <a:pt x="90909" y="6741"/>
                  </a:lnTo>
                  <a:lnTo>
                    <a:pt x="100000" y="12808"/>
                  </a:lnTo>
                  <a:lnTo>
                    <a:pt x="107272" y="20898"/>
                  </a:lnTo>
                  <a:lnTo>
                    <a:pt x="112727" y="28988"/>
                  </a:lnTo>
                  <a:lnTo>
                    <a:pt x="115454" y="37752"/>
                  </a:lnTo>
                  <a:lnTo>
                    <a:pt x="115454" y="41797"/>
                  </a:lnTo>
                  <a:lnTo>
                    <a:pt x="115454" y="46516"/>
                  </a:lnTo>
                  <a:lnTo>
                    <a:pt x="115454" y="46516"/>
                  </a:lnTo>
                  <a:lnTo>
                    <a:pt x="112727" y="51235"/>
                  </a:lnTo>
                  <a:lnTo>
                    <a:pt x="110909" y="55955"/>
                  </a:lnTo>
                  <a:lnTo>
                    <a:pt x="106363" y="59325"/>
                  </a:lnTo>
                  <a:lnTo>
                    <a:pt x="100909" y="62696"/>
                  </a:lnTo>
                  <a:lnTo>
                    <a:pt x="95454" y="64044"/>
                  </a:lnTo>
                  <a:lnTo>
                    <a:pt x="89090" y="66067"/>
                  </a:lnTo>
                  <a:lnTo>
                    <a:pt x="82727" y="66741"/>
                  </a:lnTo>
                  <a:lnTo>
                    <a:pt x="76363" y="67415"/>
                  </a:lnTo>
                  <a:lnTo>
                    <a:pt x="69090" y="66741"/>
                  </a:lnTo>
                  <a:lnTo>
                    <a:pt x="63636" y="66067"/>
                  </a:lnTo>
                  <a:lnTo>
                    <a:pt x="57272" y="64044"/>
                  </a:lnTo>
                  <a:lnTo>
                    <a:pt x="52727" y="62022"/>
                  </a:lnTo>
                  <a:lnTo>
                    <a:pt x="49090" y="57977"/>
                  </a:lnTo>
                  <a:lnTo>
                    <a:pt x="46363" y="53932"/>
                  </a:lnTo>
                  <a:lnTo>
                    <a:pt x="44545" y="49887"/>
                  </a:lnTo>
                  <a:lnTo>
                    <a:pt x="44545" y="43820"/>
                  </a:lnTo>
                  <a:lnTo>
                    <a:pt x="44545" y="43820"/>
                  </a:lnTo>
                  <a:lnTo>
                    <a:pt x="46363" y="41797"/>
                  </a:lnTo>
                  <a:lnTo>
                    <a:pt x="47272" y="40449"/>
                  </a:lnTo>
                  <a:lnTo>
                    <a:pt x="49090" y="40449"/>
                  </a:lnTo>
                  <a:lnTo>
                    <a:pt x="51818" y="40449"/>
                  </a:lnTo>
                  <a:lnTo>
                    <a:pt x="53636" y="40449"/>
                  </a:lnTo>
                  <a:lnTo>
                    <a:pt x="56363" y="41797"/>
                  </a:lnTo>
                  <a:lnTo>
                    <a:pt x="57272" y="43820"/>
                  </a:lnTo>
                  <a:lnTo>
                    <a:pt x="57272" y="45168"/>
                  </a:lnTo>
                  <a:lnTo>
                    <a:pt x="57272" y="4516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7" name="Google Shape;947;p28"/>
            <p:cNvSpPr/>
            <p:nvPr/>
          </p:nvSpPr>
          <p:spPr>
            <a:xfrm>
              <a:off x="6545263" y="2032000"/>
              <a:ext cx="420600" cy="246000"/>
            </a:xfrm>
            <a:custGeom>
              <a:rect b="b" l="l" r="r" t="t"/>
              <a:pathLst>
                <a:path extrusionOk="0" h="120000" w="120000">
                  <a:moveTo>
                    <a:pt x="120000" y="55741"/>
                  </a:moveTo>
                  <a:lnTo>
                    <a:pt x="120000" y="55741"/>
                  </a:lnTo>
                  <a:lnTo>
                    <a:pt x="118188" y="65806"/>
                  </a:lnTo>
                  <a:lnTo>
                    <a:pt x="115924" y="75096"/>
                  </a:lnTo>
                  <a:lnTo>
                    <a:pt x="113207" y="82838"/>
                  </a:lnTo>
                  <a:lnTo>
                    <a:pt x="109584" y="89806"/>
                  </a:lnTo>
                  <a:lnTo>
                    <a:pt x="106415" y="96774"/>
                  </a:lnTo>
                  <a:lnTo>
                    <a:pt x="102339" y="101419"/>
                  </a:lnTo>
                  <a:lnTo>
                    <a:pt x="97811" y="106064"/>
                  </a:lnTo>
                  <a:lnTo>
                    <a:pt x="93283" y="109935"/>
                  </a:lnTo>
                  <a:lnTo>
                    <a:pt x="88301" y="113806"/>
                  </a:lnTo>
                  <a:lnTo>
                    <a:pt x="83320" y="116903"/>
                  </a:lnTo>
                  <a:lnTo>
                    <a:pt x="78339" y="117677"/>
                  </a:lnTo>
                  <a:lnTo>
                    <a:pt x="72452" y="120000"/>
                  </a:lnTo>
                  <a:lnTo>
                    <a:pt x="67018" y="120000"/>
                  </a:lnTo>
                  <a:lnTo>
                    <a:pt x="61584" y="120000"/>
                  </a:lnTo>
                  <a:lnTo>
                    <a:pt x="56150" y="119225"/>
                  </a:lnTo>
                  <a:lnTo>
                    <a:pt x="50716" y="116903"/>
                  </a:lnTo>
                  <a:lnTo>
                    <a:pt x="50716" y="116903"/>
                  </a:lnTo>
                  <a:lnTo>
                    <a:pt x="44830" y="115354"/>
                  </a:lnTo>
                  <a:lnTo>
                    <a:pt x="38943" y="112258"/>
                  </a:lnTo>
                  <a:lnTo>
                    <a:pt x="33962" y="108387"/>
                  </a:lnTo>
                  <a:lnTo>
                    <a:pt x="28528" y="102967"/>
                  </a:lnTo>
                  <a:lnTo>
                    <a:pt x="24000" y="97548"/>
                  </a:lnTo>
                  <a:lnTo>
                    <a:pt x="19471" y="91354"/>
                  </a:lnTo>
                  <a:lnTo>
                    <a:pt x="15396" y="85935"/>
                  </a:lnTo>
                  <a:lnTo>
                    <a:pt x="11773" y="77419"/>
                  </a:lnTo>
                  <a:lnTo>
                    <a:pt x="8603" y="71225"/>
                  </a:lnTo>
                  <a:lnTo>
                    <a:pt x="5886" y="61935"/>
                  </a:lnTo>
                  <a:lnTo>
                    <a:pt x="3169" y="53419"/>
                  </a:lnTo>
                  <a:lnTo>
                    <a:pt x="1811" y="44129"/>
                  </a:lnTo>
                  <a:lnTo>
                    <a:pt x="452" y="35612"/>
                  </a:lnTo>
                  <a:lnTo>
                    <a:pt x="0" y="25548"/>
                  </a:lnTo>
                  <a:lnTo>
                    <a:pt x="452" y="14709"/>
                  </a:lnTo>
                  <a:lnTo>
                    <a:pt x="905" y="4645"/>
                  </a:lnTo>
                  <a:lnTo>
                    <a:pt x="905" y="4645"/>
                  </a:lnTo>
                  <a:lnTo>
                    <a:pt x="1811" y="2322"/>
                  </a:lnTo>
                  <a:lnTo>
                    <a:pt x="2264" y="774"/>
                  </a:lnTo>
                  <a:lnTo>
                    <a:pt x="3169" y="0"/>
                  </a:lnTo>
                  <a:lnTo>
                    <a:pt x="4528" y="0"/>
                  </a:lnTo>
                  <a:lnTo>
                    <a:pt x="5886" y="774"/>
                  </a:lnTo>
                  <a:lnTo>
                    <a:pt x="6792" y="2322"/>
                  </a:lnTo>
                  <a:lnTo>
                    <a:pt x="7245" y="3870"/>
                  </a:lnTo>
                  <a:lnTo>
                    <a:pt x="7245" y="6967"/>
                  </a:lnTo>
                  <a:lnTo>
                    <a:pt x="7245" y="6967"/>
                  </a:lnTo>
                  <a:lnTo>
                    <a:pt x="6792" y="15483"/>
                  </a:lnTo>
                  <a:lnTo>
                    <a:pt x="6792" y="24774"/>
                  </a:lnTo>
                  <a:lnTo>
                    <a:pt x="6792" y="33290"/>
                  </a:lnTo>
                  <a:lnTo>
                    <a:pt x="8150" y="41032"/>
                  </a:lnTo>
                  <a:lnTo>
                    <a:pt x="9509" y="49548"/>
                  </a:lnTo>
                  <a:lnTo>
                    <a:pt x="11320" y="57290"/>
                  </a:lnTo>
                  <a:lnTo>
                    <a:pt x="13584" y="64258"/>
                  </a:lnTo>
                  <a:lnTo>
                    <a:pt x="16754" y="71225"/>
                  </a:lnTo>
                  <a:lnTo>
                    <a:pt x="19471" y="76645"/>
                  </a:lnTo>
                  <a:lnTo>
                    <a:pt x="23094" y="82838"/>
                  </a:lnTo>
                  <a:lnTo>
                    <a:pt x="27169" y="87483"/>
                  </a:lnTo>
                  <a:lnTo>
                    <a:pt x="30792" y="92129"/>
                  </a:lnTo>
                  <a:lnTo>
                    <a:pt x="35773" y="96774"/>
                  </a:lnTo>
                  <a:lnTo>
                    <a:pt x="40301" y="100645"/>
                  </a:lnTo>
                  <a:lnTo>
                    <a:pt x="44830" y="102967"/>
                  </a:lnTo>
                  <a:lnTo>
                    <a:pt x="49811" y="105290"/>
                  </a:lnTo>
                  <a:lnTo>
                    <a:pt x="49811" y="105290"/>
                  </a:lnTo>
                  <a:lnTo>
                    <a:pt x="54339" y="107612"/>
                  </a:lnTo>
                  <a:lnTo>
                    <a:pt x="59773" y="108387"/>
                  </a:lnTo>
                  <a:lnTo>
                    <a:pt x="64754" y="109161"/>
                  </a:lnTo>
                  <a:lnTo>
                    <a:pt x="69283" y="109161"/>
                  </a:lnTo>
                  <a:lnTo>
                    <a:pt x="74716" y="108387"/>
                  </a:lnTo>
                  <a:lnTo>
                    <a:pt x="79245" y="107612"/>
                  </a:lnTo>
                  <a:lnTo>
                    <a:pt x="83773" y="105290"/>
                  </a:lnTo>
                  <a:lnTo>
                    <a:pt x="88301" y="102193"/>
                  </a:lnTo>
                  <a:lnTo>
                    <a:pt x="93283" y="98322"/>
                  </a:lnTo>
                  <a:lnTo>
                    <a:pt x="96905" y="94451"/>
                  </a:lnTo>
                  <a:lnTo>
                    <a:pt x="100528" y="89806"/>
                  </a:lnTo>
                  <a:lnTo>
                    <a:pt x="104150" y="83612"/>
                  </a:lnTo>
                  <a:lnTo>
                    <a:pt x="107320" y="77419"/>
                  </a:lnTo>
                  <a:lnTo>
                    <a:pt x="109584" y="71225"/>
                  </a:lnTo>
                  <a:lnTo>
                    <a:pt x="111849" y="62709"/>
                  </a:lnTo>
                  <a:lnTo>
                    <a:pt x="113660" y="54193"/>
                  </a:lnTo>
                  <a:lnTo>
                    <a:pt x="113660" y="54193"/>
                  </a:lnTo>
                  <a:lnTo>
                    <a:pt x="114566" y="51870"/>
                  </a:lnTo>
                  <a:lnTo>
                    <a:pt x="115018" y="50322"/>
                  </a:lnTo>
                  <a:lnTo>
                    <a:pt x="115924" y="50322"/>
                  </a:lnTo>
                  <a:lnTo>
                    <a:pt x="117735" y="50322"/>
                  </a:lnTo>
                  <a:lnTo>
                    <a:pt x="119094" y="50322"/>
                  </a:lnTo>
                  <a:lnTo>
                    <a:pt x="119547" y="51870"/>
                  </a:lnTo>
                  <a:lnTo>
                    <a:pt x="120000" y="54193"/>
                  </a:lnTo>
                  <a:lnTo>
                    <a:pt x="120000" y="55741"/>
                  </a:lnTo>
                  <a:lnTo>
                    <a:pt x="120000" y="5574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8" name="Google Shape;948;p28"/>
            <p:cNvSpPr/>
            <p:nvPr/>
          </p:nvSpPr>
          <p:spPr>
            <a:xfrm>
              <a:off x="6904038" y="1997075"/>
              <a:ext cx="54000" cy="57300"/>
            </a:xfrm>
            <a:custGeom>
              <a:rect b="b" l="l" r="r" t="t"/>
              <a:pathLst>
                <a:path extrusionOk="0" h="120000" w="120000">
                  <a:moveTo>
                    <a:pt x="0" y="43333"/>
                  </a:moveTo>
                  <a:lnTo>
                    <a:pt x="0" y="43333"/>
                  </a:lnTo>
                  <a:lnTo>
                    <a:pt x="0" y="70000"/>
                  </a:lnTo>
                  <a:lnTo>
                    <a:pt x="3529" y="90000"/>
                  </a:lnTo>
                  <a:lnTo>
                    <a:pt x="21176" y="106666"/>
                  </a:lnTo>
                  <a:lnTo>
                    <a:pt x="38823" y="120000"/>
                  </a:lnTo>
                  <a:lnTo>
                    <a:pt x="38823" y="120000"/>
                  </a:lnTo>
                  <a:lnTo>
                    <a:pt x="67058" y="120000"/>
                  </a:lnTo>
                  <a:lnTo>
                    <a:pt x="88235" y="113333"/>
                  </a:lnTo>
                  <a:lnTo>
                    <a:pt x="105882" y="100000"/>
                  </a:lnTo>
                  <a:lnTo>
                    <a:pt x="116470" y="76666"/>
                  </a:lnTo>
                  <a:lnTo>
                    <a:pt x="116470" y="76666"/>
                  </a:lnTo>
                  <a:lnTo>
                    <a:pt x="120000" y="53333"/>
                  </a:lnTo>
                  <a:lnTo>
                    <a:pt x="112941" y="30000"/>
                  </a:lnTo>
                  <a:lnTo>
                    <a:pt x="98823" y="13333"/>
                  </a:lnTo>
                  <a:lnTo>
                    <a:pt x="74117" y="0"/>
                  </a:lnTo>
                  <a:lnTo>
                    <a:pt x="74117" y="0"/>
                  </a:lnTo>
                  <a:lnTo>
                    <a:pt x="52941" y="0"/>
                  </a:lnTo>
                  <a:lnTo>
                    <a:pt x="31764" y="10000"/>
                  </a:lnTo>
                  <a:lnTo>
                    <a:pt x="14117" y="23333"/>
                  </a:lnTo>
                  <a:lnTo>
                    <a:pt x="0" y="43333"/>
                  </a:lnTo>
                  <a:lnTo>
                    <a:pt x="0" y="433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9" name="Google Shape;949;p28"/>
            <p:cNvSpPr/>
            <p:nvPr/>
          </p:nvSpPr>
          <p:spPr>
            <a:xfrm>
              <a:off x="6618288" y="1912938"/>
              <a:ext cx="55500" cy="57300"/>
            </a:xfrm>
            <a:custGeom>
              <a:rect b="b" l="l" r="r" t="t"/>
              <a:pathLst>
                <a:path extrusionOk="0" h="120000" w="120000">
                  <a:moveTo>
                    <a:pt x="0" y="43333"/>
                  </a:moveTo>
                  <a:lnTo>
                    <a:pt x="0" y="43333"/>
                  </a:lnTo>
                  <a:lnTo>
                    <a:pt x="0" y="66666"/>
                  </a:lnTo>
                  <a:lnTo>
                    <a:pt x="6857" y="90000"/>
                  </a:lnTo>
                  <a:lnTo>
                    <a:pt x="20571" y="106666"/>
                  </a:lnTo>
                  <a:lnTo>
                    <a:pt x="41142" y="120000"/>
                  </a:lnTo>
                  <a:lnTo>
                    <a:pt x="41142" y="120000"/>
                  </a:lnTo>
                  <a:lnTo>
                    <a:pt x="68571" y="120000"/>
                  </a:lnTo>
                  <a:lnTo>
                    <a:pt x="89142" y="113333"/>
                  </a:lnTo>
                  <a:lnTo>
                    <a:pt x="106285" y="96666"/>
                  </a:lnTo>
                  <a:lnTo>
                    <a:pt x="120000" y="76666"/>
                  </a:lnTo>
                  <a:lnTo>
                    <a:pt x="120000" y="76666"/>
                  </a:lnTo>
                  <a:lnTo>
                    <a:pt x="120000" y="56666"/>
                  </a:lnTo>
                  <a:lnTo>
                    <a:pt x="116571" y="33333"/>
                  </a:lnTo>
                  <a:lnTo>
                    <a:pt x="99428" y="13333"/>
                  </a:lnTo>
                  <a:lnTo>
                    <a:pt x="75428" y="3333"/>
                  </a:lnTo>
                  <a:lnTo>
                    <a:pt x="75428" y="3333"/>
                  </a:lnTo>
                  <a:lnTo>
                    <a:pt x="51428" y="0"/>
                  </a:lnTo>
                  <a:lnTo>
                    <a:pt x="27428" y="10000"/>
                  </a:lnTo>
                  <a:lnTo>
                    <a:pt x="10285" y="23333"/>
                  </a:lnTo>
                  <a:lnTo>
                    <a:pt x="0" y="43333"/>
                  </a:lnTo>
                  <a:lnTo>
                    <a:pt x="0" y="433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0" name="Google Shape;950;p28"/>
            <p:cNvSpPr/>
            <p:nvPr/>
          </p:nvSpPr>
          <p:spPr>
            <a:xfrm>
              <a:off x="6991350" y="2103438"/>
              <a:ext cx="77700" cy="68400"/>
            </a:xfrm>
            <a:custGeom>
              <a:rect b="b" l="l" r="r" t="t"/>
              <a:pathLst>
                <a:path extrusionOk="0" h="120000" w="120000">
                  <a:moveTo>
                    <a:pt x="2448" y="41860"/>
                  </a:moveTo>
                  <a:lnTo>
                    <a:pt x="2448" y="41860"/>
                  </a:lnTo>
                  <a:lnTo>
                    <a:pt x="0" y="53023"/>
                  </a:lnTo>
                  <a:lnTo>
                    <a:pt x="2448" y="61395"/>
                  </a:lnTo>
                  <a:lnTo>
                    <a:pt x="2448" y="72558"/>
                  </a:lnTo>
                  <a:lnTo>
                    <a:pt x="7346" y="83720"/>
                  </a:lnTo>
                  <a:lnTo>
                    <a:pt x="14693" y="94883"/>
                  </a:lnTo>
                  <a:lnTo>
                    <a:pt x="24489" y="106046"/>
                  </a:lnTo>
                  <a:lnTo>
                    <a:pt x="31836" y="111627"/>
                  </a:lnTo>
                  <a:lnTo>
                    <a:pt x="46530" y="114418"/>
                  </a:lnTo>
                  <a:lnTo>
                    <a:pt x="46530" y="114418"/>
                  </a:lnTo>
                  <a:lnTo>
                    <a:pt x="58775" y="120000"/>
                  </a:lnTo>
                  <a:lnTo>
                    <a:pt x="71020" y="120000"/>
                  </a:lnTo>
                  <a:lnTo>
                    <a:pt x="80816" y="114418"/>
                  </a:lnTo>
                  <a:lnTo>
                    <a:pt x="93061" y="111627"/>
                  </a:lnTo>
                  <a:lnTo>
                    <a:pt x="97959" y="106046"/>
                  </a:lnTo>
                  <a:lnTo>
                    <a:pt x="107755" y="97674"/>
                  </a:lnTo>
                  <a:lnTo>
                    <a:pt x="115102" y="92093"/>
                  </a:lnTo>
                  <a:lnTo>
                    <a:pt x="117551" y="75348"/>
                  </a:lnTo>
                  <a:lnTo>
                    <a:pt x="117551" y="75348"/>
                  </a:lnTo>
                  <a:lnTo>
                    <a:pt x="119999" y="66976"/>
                  </a:lnTo>
                  <a:lnTo>
                    <a:pt x="119999" y="55813"/>
                  </a:lnTo>
                  <a:lnTo>
                    <a:pt x="117551" y="44651"/>
                  </a:lnTo>
                  <a:lnTo>
                    <a:pt x="110204" y="33488"/>
                  </a:lnTo>
                  <a:lnTo>
                    <a:pt x="105306" y="22325"/>
                  </a:lnTo>
                  <a:lnTo>
                    <a:pt x="95510" y="13953"/>
                  </a:lnTo>
                  <a:lnTo>
                    <a:pt x="85714" y="8372"/>
                  </a:lnTo>
                  <a:lnTo>
                    <a:pt x="73469" y="2790"/>
                  </a:lnTo>
                  <a:lnTo>
                    <a:pt x="73469" y="2790"/>
                  </a:lnTo>
                  <a:lnTo>
                    <a:pt x="61224" y="0"/>
                  </a:lnTo>
                  <a:lnTo>
                    <a:pt x="48979" y="0"/>
                  </a:lnTo>
                  <a:lnTo>
                    <a:pt x="39183" y="2790"/>
                  </a:lnTo>
                  <a:lnTo>
                    <a:pt x="29387" y="5581"/>
                  </a:lnTo>
                  <a:lnTo>
                    <a:pt x="19591" y="13953"/>
                  </a:lnTo>
                  <a:lnTo>
                    <a:pt x="12244" y="19534"/>
                  </a:lnTo>
                  <a:lnTo>
                    <a:pt x="4897" y="30697"/>
                  </a:lnTo>
                  <a:lnTo>
                    <a:pt x="2448" y="41860"/>
                  </a:lnTo>
                  <a:lnTo>
                    <a:pt x="2448" y="41860"/>
                  </a:lnTo>
                  <a:close/>
                </a:path>
              </a:pathLst>
            </a:custGeom>
            <a:solidFill>
              <a:srgbClr val="F7A94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1" name="Google Shape;951;p28"/>
            <p:cNvSpPr/>
            <p:nvPr/>
          </p:nvSpPr>
          <p:spPr>
            <a:xfrm>
              <a:off x="6459538" y="1944688"/>
              <a:ext cx="77700" cy="66600"/>
            </a:xfrm>
            <a:custGeom>
              <a:rect b="b" l="l" r="r" t="t"/>
              <a:pathLst>
                <a:path extrusionOk="0" h="120000" w="120000">
                  <a:moveTo>
                    <a:pt x="0" y="40000"/>
                  </a:moveTo>
                  <a:lnTo>
                    <a:pt x="0" y="40000"/>
                  </a:lnTo>
                  <a:lnTo>
                    <a:pt x="0" y="57142"/>
                  </a:lnTo>
                  <a:lnTo>
                    <a:pt x="0" y="65714"/>
                  </a:lnTo>
                  <a:lnTo>
                    <a:pt x="4897" y="77142"/>
                  </a:lnTo>
                  <a:lnTo>
                    <a:pt x="9795" y="88571"/>
                  </a:lnTo>
                  <a:lnTo>
                    <a:pt x="17142" y="100000"/>
                  </a:lnTo>
                  <a:lnTo>
                    <a:pt x="26938" y="105714"/>
                  </a:lnTo>
                  <a:lnTo>
                    <a:pt x="34285" y="114285"/>
                  </a:lnTo>
                  <a:lnTo>
                    <a:pt x="48979" y="120000"/>
                  </a:lnTo>
                  <a:lnTo>
                    <a:pt x="48979" y="120000"/>
                  </a:lnTo>
                  <a:lnTo>
                    <a:pt x="56326" y="120000"/>
                  </a:lnTo>
                  <a:lnTo>
                    <a:pt x="68571" y="120000"/>
                  </a:lnTo>
                  <a:lnTo>
                    <a:pt x="80816" y="120000"/>
                  </a:lnTo>
                  <a:lnTo>
                    <a:pt x="90612" y="117142"/>
                  </a:lnTo>
                  <a:lnTo>
                    <a:pt x="100408" y="111428"/>
                  </a:lnTo>
                  <a:lnTo>
                    <a:pt x="110204" y="102857"/>
                  </a:lnTo>
                  <a:lnTo>
                    <a:pt x="115102" y="91428"/>
                  </a:lnTo>
                  <a:lnTo>
                    <a:pt x="119999" y="80000"/>
                  </a:lnTo>
                  <a:lnTo>
                    <a:pt x="119999" y="80000"/>
                  </a:lnTo>
                  <a:lnTo>
                    <a:pt x="119999" y="71428"/>
                  </a:lnTo>
                  <a:lnTo>
                    <a:pt x="119999" y="57142"/>
                  </a:lnTo>
                  <a:lnTo>
                    <a:pt x="115102" y="45714"/>
                  </a:lnTo>
                  <a:lnTo>
                    <a:pt x="112653" y="34285"/>
                  </a:lnTo>
                  <a:lnTo>
                    <a:pt x="102857" y="22857"/>
                  </a:lnTo>
                  <a:lnTo>
                    <a:pt x="97959" y="17142"/>
                  </a:lnTo>
                  <a:lnTo>
                    <a:pt x="85714" y="8571"/>
                  </a:lnTo>
                  <a:lnTo>
                    <a:pt x="75918" y="5714"/>
                  </a:lnTo>
                  <a:lnTo>
                    <a:pt x="75918" y="5714"/>
                  </a:lnTo>
                  <a:lnTo>
                    <a:pt x="63673" y="0"/>
                  </a:lnTo>
                  <a:lnTo>
                    <a:pt x="51428" y="0"/>
                  </a:lnTo>
                  <a:lnTo>
                    <a:pt x="39183" y="0"/>
                  </a:lnTo>
                  <a:lnTo>
                    <a:pt x="29387" y="8571"/>
                  </a:lnTo>
                  <a:lnTo>
                    <a:pt x="19591" y="11428"/>
                  </a:lnTo>
                  <a:lnTo>
                    <a:pt x="14693" y="20000"/>
                  </a:lnTo>
                  <a:lnTo>
                    <a:pt x="7346" y="31428"/>
                  </a:lnTo>
                  <a:lnTo>
                    <a:pt x="0" y="40000"/>
                  </a:lnTo>
                  <a:lnTo>
                    <a:pt x="0" y="40000"/>
                  </a:lnTo>
                  <a:close/>
                </a:path>
              </a:pathLst>
            </a:custGeom>
            <a:solidFill>
              <a:srgbClr val="F7A94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2" name="Google Shape;952;p28"/>
            <p:cNvSpPr/>
            <p:nvPr/>
          </p:nvSpPr>
          <p:spPr>
            <a:xfrm>
              <a:off x="0" y="1330325"/>
              <a:ext cx="9144000" cy="52500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120000" y="0"/>
                  </a:lnTo>
                  <a:lnTo>
                    <a:pt x="116062" y="10909"/>
                  </a:lnTo>
                  <a:lnTo>
                    <a:pt x="112125" y="10909"/>
                  </a:lnTo>
                  <a:lnTo>
                    <a:pt x="112125" y="10909"/>
                  </a:lnTo>
                  <a:lnTo>
                    <a:pt x="103875" y="10909"/>
                  </a:lnTo>
                  <a:lnTo>
                    <a:pt x="95645" y="3636"/>
                  </a:lnTo>
                  <a:lnTo>
                    <a:pt x="95645" y="3636"/>
                  </a:lnTo>
                  <a:lnTo>
                    <a:pt x="88166" y="0"/>
                  </a:lnTo>
                  <a:lnTo>
                    <a:pt x="80687" y="0"/>
                  </a:lnTo>
                  <a:lnTo>
                    <a:pt x="80687" y="0"/>
                  </a:lnTo>
                  <a:lnTo>
                    <a:pt x="76333" y="10909"/>
                  </a:lnTo>
                  <a:lnTo>
                    <a:pt x="72000" y="21818"/>
                  </a:lnTo>
                  <a:lnTo>
                    <a:pt x="67625" y="36363"/>
                  </a:lnTo>
                  <a:lnTo>
                    <a:pt x="63291" y="50909"/>
                  </a:lnTo>
                  <a:lnTo>
                    <a:pt x="63291" y="50909"/>
                  </a:lnTo>
                  <a:lnTo>
                    <a:pt x="58562" y="61818"/>
                  </a:lnTo>
                  <a:lnTo>
                    <a:pt x="53812" y="65454"/>
                  </a:lnTo>
                  <a:lnTo>
                    <a:pt x="49083" y="65454"/>
                  </a:lnTo>
                  <a:lnTo>
                    <a:pt x="44354" y="61818"/>
                  </a:lnTo>
                  <a:lnTo>
                    <a:pt x="34895" y="54545"/>
                  </a:lnTo>
                  <a:lnTo>
                    <a:pt x="25437" y="43636"/>
                  </a:lnTo>
                  <a:lnTo>
                    <a:pt x="25437" y="43636"/>
                  </a:lnTo>
                  <a:lnTo>
                    <a:pt x="19083" y="36363"/>
                  </a:lnTo>
                  <a:lnTo>
                    <a:pt x="12708" y="36363"/>
                  </a:lnTo>
                  <a:lnTo>
                    <a:pt x="6354" y="43636"/>
                  </a:lnTo>
                  <a:lnTo>
                    <a:pt x="0" y="50909"/>
                  </a:lnTo>
                  <a:lnTo>
                    <a:pt x="0" y="112727"/>
                  </a:lnTo>
                  <a:lnTo>
                    <a:pt x="0" y="112727"/>
                  </a:lnTo>
                  <a:lnTo>
                    <a:pt x="4625" y="101818"/>
                  </a:lnTo>
                  <a:lnTo>
                    <a:pt x="9291" y="98181"/>
                  </a:lnTo>
                  <a:lnTo>
                    <a:pt x="18583" y="98181"/>
                  </a:lnTo>
                  <a:lnTo>
                    <a:pt x="27854" y="101818"/>
                  </a:lnTo>
                  <a:lnTo>
                    <a:pt x="37145" y="116363"/>
                  </a:lnTo>
                  <a:lnTo>
                    <a:pt x="37145" y="116363"/>
                  </a:lnTo>
                  <a:lnTo>
                    <a:pt x="42104" y="120000"/>
                  </a:lnTo>
                  <a:lnTo>
                    <a:pt x="47083" y="120000"/>
                  </a:lnTo>
                  <a:lnTo>
                    <a:pt x="52020" y="116363"/>
                  </a:lnTo>
                  <a:lnTo>
                    <a:pt x="57000" y="105454"/>
                  </a:lnTo>
                  <a:lnTo>
                    <a:pt x="66916" y="87272"/>
                  </a:lnTo>
                  <a:lnTo>
                    <a:pt x="76833" y="61818"/>
                  </a:lnTo>
                  <a:lnTo>
                    <a:pt x="76833" y="61818"/>
                  </a:lnTo>
                  <a:lnTo>
                    <a:pt x="80541" y="54545"/>
                  </a:lnTo>
                  <a:lnTo>
                    <a:pt x="84250" y="50909"/>
                  </a:lnTo>
                  <a:lnTo>
                    <a:pt x="87958" y="50909"/>
                  </a:lnTo>
                  <a:lnTo>
                    <a:pt x="91687" y="50909"/>
                  </a:lnTo>
                  <a:lnTo>
                    <a:pt x="99104" y="61818"/>
                  </a:lnTo>
                  <a:lnTo>
                    <a:pt x="106500" y="65454"/>
                  </a:lnTo>
                  <a:lnTo>
                    <a:pt x="106500" y="65454"/>
                  </a:lnTo>
                  <a:lnTo>
                    <a:pt x="113250" y="69090"/>
                  </a:lnTo>
                  <a:lnTo>
                    <a:pt x="116645" y="65454"/>
                  </a:lnTo>
                  <a:lnTo>
                    <a:pt x="120000" y="54545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53" name="Google Shape;953;p28"/>
          <p:cNvSpPr txBox="1"/>
          <p:nvPr/>
        </p:nvSpPr>
        <p:spPr>
          <a:xfrm>
            <a:off x="4025925" y="2745650"/>
            <a:ext cx="2320200" cy="81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54" name="Google Shape;954;p28"/>
          <p:cNvSpPr txBox="1"/>
          <p:nvPr/>
        </p:nvSpPr>
        <p:spPr>
          <a:xfrm>
            <a:off x="2847200" y="5057750"/>
            <a:ext cx="4540800" cy="18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55" name="Google Shape;955;p28"/>
          <p:cNvSpPr txBox="1"/>
          <p:nvPr/>
        </p:nvSpPr>
        <p:spPr>
          <a:xfrm>
            <a:off x="3604050" y="4375550"/>
            <a:ext cx="3506700" cy="71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56" name="Google Shape;956;p28"/>
          <p:cNvSpPr txBox="1"/>
          <p:nvPr/>
        </p:nvSpPr>
        <p:spPr>
          <a:xfrm>
            <a:off x="3307300" y="4167950"/>
            <a:ext cx="6010200" cy="277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5400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ic Sans MS"/>
              <a:buChar char="★"/>
            </a:pPr>
            <a:r>
              <a:rPr lang="en-US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Creates own spelling when conventional spelling is not known</a:t>
            </a:r>
            <a:endParaRPr sz="1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04800" lvl="0" marL="34290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ic Sans MS"/>
              <a:buChar char="★"/>
            </a:pPr>
            <a:r>
              <a:rPr lang="en-US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One letter may represent an entire syllable</a:t>
            </a:r>
            <a:endParaRPr sz="1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04800" lvl="0" marL="34290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ic Sans MS"/>
              <a:buChar char="★"/>
            </a:pPr>
            <a:r>
              <a:rPr lang="en-US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May not use proper spacing</a:t>
            </a:r>
            <a:endParaRPr sz="1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04800" lvl="0" marL="34290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ic Sans MS"/>
              <a:buChar char="★"/>
            </a:pPr>
            <a:r>
              <a:rPr lang="en-US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As writing matures, more words are spelled conventionally</a:t>
            </a:r>
            <a:endParaRPr sz="1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04800" lvl="0" marL="34290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ic Sans MS"/>
              <a:buChar char="★"/>
            </a:pPr>
            <a:r>
              <a:rPr lang="en-US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As writing matures, perhaps only one or two letters invented or omitted</a:t>
            </a:r>
            <a:endParaRPr sz="1800"/>
          </a:p>
        </p:txBody>
      </p:sp>
      <p:sp>
        <p:nvSpPr>
          <p:cNvPr id="957" name="Google Shape;957;p28"/>
          <p:cNvSpPr txBox="1"/>
          <p:nvPr/>
        </p:nvSpPr>
        <p:spPr>
          <a:xfrm>
            <a:off x="-609600" y="745400"/>
            <a:ext cx="4653000" cy="1043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Comic Sans MS"/>
                <a:ea typeface="Comic Sans MS"/>
                <a:cs typeface="Comic Sans MS"/>
                <a:sym typeface="Comic Sans MS"/>
              </a:rPr>
              <a:t>      </a:t>
            </a:r>
            <a:r>
              <a:rPr lang="en-US" sz="3000">
                <a:latin typeface="Comic Sans MS"/>
                <a:ea typeface="Comic Sans MS"/>
                <a:cs typeface="Comic Sans MS"/>
                <a:sym typeface="Comic Sans MS"/>
              </a:rPr>
              <a:t>Random-letters</a:t>
            </a:r>
            <a:br>
              <a:rPr lang="en-US" sz="3000">
                <a:latin typeface="Comic Sans MS"/>
                <a:ea typeface="Comic Sans MS"/>
                <a:cs typeface="Comic Sans MS"/>
                <a:sym typeface="Comic Sans MS"/>
              </a:rPr>
            </a:br>
            <a:endParaRPr sz="30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58" name="Google Shape;958;p28"/>
          <p:cNvSpPr txBox="1"/>
          <p:nvPr/>
        </p:nvSpPr>
        <p:spPr>
          <a:xfrm>
            <a:off x="49000" y="1447850"/>
            <a:ext cx="7696200" cy="150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54000" lvl="0" marL="342900" rtl="0" algn="l">
              <a:spcBef>
                <a:spcPts val="0"/>
              </a:spcBef>
              <a:spcAft>
                <a:spcPts val="0"/>
              </a:spcAft>
              <a:buSzPts val="1800"/>
              <a:buFont typeface="Comic Sans MS"/>
              <a:buChar char="★"/>
            </a:pPr>
            <a:r>
              <a:rPr lang="en-US" sz="1800">
                <a:latin typeface="Comic Sans MS"/>
                <a:ea typeface="Comic Sans MS"/>
                <a:cs typeface="Comic Sans MS"/>
                <a:sym typeface="Comic Sans MS"/>
              </a:rPr>
              <a:t>Uses letter sequences perhaps </a:t>
            </a:r>
            <a:endParaRPr sz="18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omic Sans MS"/>
                <a:ea typeface="Comic Sans MS"/>
                <a:cs typeface="Comic Sans MS"/>
                <a:sym typeface="Comic Sans MS"/>
              </a:rPr>
              <a:t>learned from his/her name</a:t>
            </a:r>
            <a:endParaRPr sz="18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254000" lvl="0" marL="342900" rtl="0" algn="l">
              <a:spcBef>
                <a:spcPts val="640"/>
              </a:spcBef>
              <a:spcAft>
                <a:spcPts val="0"/>
              </a:spcAft>
              <a:buSzPts val="1800"/>
              <a:buFont typeface="Comic Sans MS"/>
              <a:buChar char="★"/>
            </a:pPr>
            <a:r>
              <a:rPr lang="en-US" sz="1800">
                <a:latin typeface="Comic Sans MS"/>
                <a:ea typeface="Comic Sans MS"/>
                <a:cs typeface="Comic Sans MS"/>
                <a:sym typeface="Comic Sans MS"/>
              </a:rPr>
              <a:t>May write the same letters in many ways</a:t>
            </a:r>
            <a:endParaRPr sz="18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254000" lvl="0" marL="342900" rtl="0" algn="l">
              <a:spcBef>
                <a:spcPts val="640"/>
              </a:spcBef>
              <a:spcAft>
                <a:spcPts val="0"/>
              </a:spcAft>
              <a:buSzPts val="1800"/>
              <a:buFont typeface="Comic Sans MS"/>
              <a:buChar char="★"/>
            </a:pPr>
            <a:r>
              <a:rPr lang="en-US" sz="1800">
                <a:latin typeface="Comic Sans MS"/>
                <a:ea typeface="Comic Sans MS"/>
                <a:cs typeface="Comic Sans MS"/>
                <a:sym typeface="Comic Sans MS"/>
              </a:rPr>
              <a:t>Long strings of letters in random order</a:t>
            </a:r>
            <a:endParaRPr sz="18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959" name="Google Shape;959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6375" y="3184600"/>
            <a:ext cx="2866201" cy="3350099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960" name="Google Shape;960;p28"/>
          <p:cNvSpPr txBox="1"/>
          <p:nvPr/>
        </p:nvSpPr>
        <p:spPr>
          <a:xfrm>
            <a:off x="3781200" y="3447450"/>
            <a:ext cx="4887900" cy="81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Invented Spelling</a:t>
            </a:r>
            <a:endParaRPr sz="30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4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29"/>
          <p:cNvSpPr/>
          <p:nvPr/>
        </p:nvSpPr>
        <p:spPr>
          <a:xfrm>
            <a:off x="1904975" y="-152400"/>
            <a:ext cx="6010200" cy="11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Stages of Writing</a:t>
            </a:r>
            <a:endParaRPr sz="4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grpSp>
        <p:nvGrpSpPr>
          <p:cNvPr id="966" name="Google Shape;966;p29"/>
          <p:cNvGrpSpPr/>
          <p:nvPr/>
        </p:nvGrpSpPr>
        <p:grpSpPr>
          <a:xfrm>
            <a:off x="0" y="606425"/>
            <a:ext cx="9144000" cy="1958900"/>
            <a:chOff x="0" y="1292225"/>
            <a:chExt cx="9144000" cy="1958900"/>
          </a:xfrm>
        </p:grpSpPr>
        <p:sp>
          <p:nvSpPr>
            <p:cNvPr id="967" name="Google Shape;967;p29"/>
            <p:cNvSpPr/>
            <p:nvPr/>
          </p:nvSpPr>
          <p:spPr>
            <a:xfrm>
              <a:off x="7810500" y="1309688"/>
              <a:ext cx="168300" cy="622200"/>
            </a:xfrm>
            <a:custGeom>
              <a:rect b="b" l="l" r="r" t="t"/>
              <a:pathLst>
                <a:path extrusionOk="0" h="120000" w="120000">
                  <a:moveTo>
                    <a:pt x="65660" y="2755"/>
                  </a:moveTo>
                  <a:lnTo>
                    <a:pt x="65660" y="2755"/>
                  </a:lnTo>
                  <a:lnTo>
                    <a:pt x="60000" y="6428"/>
                  </a:lnTo>
                  <a:lnTo>
                    <a:pt x="53207" y="9489"/>
                  </a:lnTo>
                  <a:lnTo>
                    <a:pt x="53207" y="9489"/>
                  </a:lnTo>
                  <a:lnTo>
                    <a:pt x="62264" y="6734"/>
                  </a:lnTo>
                  <a:lnTo>
                    <a:pt x="67924" y="3673"/>
                  </a:lnTo>
                  <a:lnTo>
                    <a:pt x="67924" y="3673"/>
                  </a:lnTo>
                  <a:lnTo>
                    <a:pt x="71320" y="2755"/>
                  </a:lnTo>
                  <a:lnTo>
                    <a:pt x="73584" y="2448"/>
                  </a:lnTo>
                  <a:lnTo>
                    <a:pt x="76981" y="2448"/>
                  </a:lnTo>
                  <a:lnTo>
                    <a:pt x="79245" y="2755"/>
                  </a:lnTo>
                  <a:lnTo>
                    <a:pt x="82641" y="3673"/>
                  </a:lnTo>
                  <a:lnTo>
                    <a:pt x="83773" y="3979"/>
                  </a:lnTo>
                  <a:lnTo>
                    <a:pt x="83773" y="4897"/>
                  </a:lnTo>
                  <a:lnTo>
                    <a:pt x="82641" y="5816"/>
                  </a:lnTo>
                  <a:lnTo>
                    <a:pt x="82641" y="5816"/>
                  </a:lnTo>
                  <a:lnTo>
                    <a:pt x="67924" y="11938"/>
                  </a:lnTo>
                  <a:lnTo>
                    <a:pt x="60000" y="14081"/>
                  </a:lnTo>
                  <a:lnTo>
                    <a:pt x="49811" y="16530"/>
                  </a:lnTo>
                  <a:lnTo>
                    <a:pt x="49811" y="16530"/>
                  </a:lnTo>
                  <a:lnTo>
                    <a:pt x="47547" y="16836"/>
                  </a:lnTo>
                  <a:lnTo>
                    <a:pt x="47547" y="16836"/>
                  </a:lnTo>
                  <a:lnTo>
                    <a:pt x="45283" y="22959"/>
                  </a:lnTo>
                  <a:lnTo>
                    <a:pt x="44150" y="29693"/>
                  </a:lnTo>
                  <a:lnTo>
                    <a:pt x="45283" y="36428"/>
                  </a:lnTo>
                  <a:lnTo>
                    <a:pt x="46415" y="42857"/>
                  </a:lnTo>
                  <a:lnTo>
                    <a:pt x="49811" y="49591"/>
                  </a:lnTo>
                  <a:lnTo>
                    <a:pt x="53207" y="56020"/>
                  </a:lnTo>
                  <a:lnTo>
                    <a:pt x="65660" y="68877"/>
                  </a:lnTo>
                  <a:lnTo>
                    <a:pt x="65660" y="68877"/>
                  </a:lnTo>
                  <a:lnTo>
                    <a:pt x="74716" y="81428"/>
                  </a:lnTo>
                  <a:lnTo>
                    <a:pt x="84905" y="93367"/>
                  </a:lnTo>
                  <a:lnTo>
                    <a:pt x="92830" y="99795"/>
                  </a:lnTo>
                  <a:lnTo>
                    <a:pt x="99622" y="105612"/>
                  </a:lnTo>
                  <a:lnTo>
                    <a:pt x="108679" y="111428"/>
                  </a:lnTo>
                  <a:lnTo>
                    <a:pt x="118867" y="116632"/>
                  </a:lnTo>
                  <a:lnTo>
                    <a:pt x="118867" y="116632"/>
                  </a:lnTo>
                  <a:lnTo>
                    <a:pt x="120000" y="117551"/>
                  </a:lnTo>
                  <a:lnTo>
                    <a:pt x="120000" y="118775"/>
                  </a:lnTo>
                  <a:lnTo>
                    <a:pt x="118867" y="119081"/>
                  </a:lnTo>
                  <a:lnTo>
                    <a:pt x="115471" y="119999"/>
                  </a:lnTo>
                  <a:lnTo>
                    <a:pt x="113207" y="119999"/>
                  </a:lnTo>
                  <a:lnTo>
                    <a:pt x="109811" y="119999"/>
                  </a:lnTo>
                  <a:lnTo>
                    <a:pt x="106415" y="119999"/>
                  </a:lnTo>
                  <a:lnTo>
                    <a:pt x="105283" y="119081"/>
                  </a:lnTo>
                  <a:lnTo>
                    <a:pt x="105283" y="119081"/>
                  </a:lnTo>
                  <a:lnTo>
                    <a:pt x="93962" y="113265"/>
                  </a:lnTo>
                  <a:lnTo>
                    <a:pt x="84905" y="107448"/>
                  </a:lnTo>
                  <a:lnTo>
                    <a:pt x="76981" y="101326"/>
                  </a:lnTo>
                  <a:lnTo>
                    <a:pt x="71320" y="94897"/>
                  </a:lnTo>
                  <a:lnTo>
                    <a:pt x="60000" y="82653"/>
                  </a:lnTo>
                  <a:lnTo>
                    <a:pt x="49811" y="70102"/>
                  </a:lnTo>
                  <a:lnTo>
                    <a:pt x="49811" y="70102"/>
                  </a:lnTo>
                  <a:lnTo>
                    <a:pt x="37358" y="56938"/>
                  </a:lnTo>
                  <a:lnTo>
                    <a:pt x="33962" y="50204"/>
                  </a:lnTo>
                  <a:lnTo>
                    <a:pt x="30566" y="43163"/>
                  </a:lnTo>
                  <a:lnTo>
                    <a:pt x="29433" y="36734"/>
                  </a:lnTo>
                  <a:lnTo>
                    <a:pt x="28301" y="29693"/>
                  </a:lnTo>
                  <a:lnTo>
                    <a:pt x="29433" y="22959"/>
                  </a:lnTo>
                  <a:lnTo>
                    <a:pt x="31698" y="15918"/>
                  </a:lnTo>
                  <a:lnTo>
                    <a:pt x="31698" y="15918"/>
                  </a:lnTo>
                  <a:lnTo>
                    <a:pt x="20377" y="14387"/>
                  </a:lnTo>
                  <a:lnTo>
                    <a:pt x="10188" y="11938"/>
                  </a:lnTo>
                  <a:lnTo>
                    <a:pt x="7924" y="10102"/>
                  </a:lnTo>
                  <a:lnTo>
                    <a:pt x="3396" y="8571"/>
                  </a:lnTo>
                  <a:lnTo>
                    <a:pt x="2264" y="6734"/>
                  </a:lnTo>
                  <a:lnTo>
                    <a:pt x="0" y="5204"/>
                  </a:lnTo>
                  <a:lnTo>
                    <a:pt x="0" y="5204"/>
                  </a:lnTo>
                  <a:lnTo>
                    <a:pt x="0" y="4285"/>
                  </a:lnTo>
                  <a:lnTo>
                    <a:pt x="2264" y="3673"/>
                  </a:lnTo>
                  <a:lnTo>
                    <a:pt x="4528" y="3367"/>
                  </a:lnTo>
                  <a:lnTo>
                    <a:pt x="7924" y="2755"/>
                  </a:lnTo>
                  <a:lnTo>
                    <a:pt x="10188" y="3367"/>
                  </a:lnTo>
                  <a:lnTo>
                    <a:pt x="13584" y="3673"/>
                  </a:lnTo>
                  <a:lnTo>
                    <a:pt x="15849" y="3979"/>
                  </a:lnTo>
                  <a:lnTo>
                    <a:pt x="18113" y="5204"/>
                  </a:lnTo>
                  <a:lnTo>
                    <a:pt x="18113" y="5204"/>
                  </a:lnTo>
                  <a:lnTo>
                    <a:pt x="19245" y="7040"/>
                  </a:lnTo>
                  <a:lnTo>
                    <a:pt x="23773" y="8571"/>
                  </a:lnTo>
                  <a:lnTo>
                    <a:pt x="29433" y="10102"/>
                  </a:lnTo>
                  <a:lnTo>
                    <a:pt x="35094" y="11938"/>
                  </a:lnTo>
                  <a:lnTo>
                    <a:pt x="35094" y="11938"/>
                  </a:lnTo>
                  <a:lnTo>
                    <a:pt x="37358" y="9183"/>
                  </a:lnTo>
                  <a:lnTo>
                    <a:pt x="41886" y="6734"/>
                  </a:lnTo>
                  <a:lnTo>
                    <a:pt x="46415" y="4285"/>
                  </a:lnTo>
                  <a:lnTo>
                    <a:pt x="49811" y="1836"/>
                  </a:lnTo>
                  <a:lnTo>
                    <a:pt x="49811" y="1836"/>
                  </a:lnTo>
                  <a:lnTo>
                    <a:pt x="50943" y="918"/>
                  </a:lnTo>
                  <a:lnTo>
                    <a:pt x="53207" y="612"/>
                  </a:lnTo>
                  <a:lnTo>
                    <a:pt x="56603" y="0"/>
                  </a:lnTo>
                  <a:lnTo>
                    <a:pt x="60000" y="612"/>
                  </a:lnTo>
                  <a:lnTo>
                    <a:pt x="62264" y="612"/>
                  </a:lnTo>
                  <a:lnTo>
                    <a:pt x="63396" y="1224"/>
                  </a:lnTo>
                  <a:lnTo>
                    <a:pt x="65660" y="2142"/>
                  </a:lnTo>
                  <a:lnTo>
                    <a:pt x="65660" y="2755"/>
                  </a:lnTo>
                  <a:lnTo>
                    <a:pt x="65660" y="275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8" name="Google Shape;968;p29"/>
            <p:cNvSpPr/>
            <p:nvPr/>
          </p:nvSpPr>
          <p:spPr>
            <a:xfrm>
              <a:off x="8480425" y="1292225"/>
              <a:ext cx="344400" cy="570000"/>
            </a:xfrm>
            <a:custGeom>
              <a:rect b="b" l="l" r="r" t="t"/>
              <a:pathLst>
                <a:path extrusionOk="0" h="120000" w="120000">
                  <a:moveTo>
                    <a:pt x="1658" y="115320"/>
                  </a:moveTo>
                  <a:lnTo>
                    <a:pt x="1658" y="115320"/>
                  </a:lnTo>
                  <a:lnTo>
                    <a:pt x="9953" y="110640"/>
                  </a:lnTo>
                  <a:lnTo>
                    <a:pt x="17695" y="105292"/>
                  </a:lnTo>
                  <a:lnTo>
                    <a:pt x="24884" y="99610"/>
                  </a:lnTo>
                  <a:lnTo>
                    <a:pt x="30967" y="93927"/>
                  </a:lnTo>
                  <a:lnTo>
                    <a:pt x="43686" y="81894"/>
                  </a:lnTo>
                  <a:lnTo>
                    <a:pt x="55299" y="69526"/>
                  </a:lnTo>
                  <a:lnTo>
                    <a:pt x="55299" y="69526"/>
                  </a:lnTo>
                  <a:lnTo>
                    <a:pt x="67465" y="57827"/>
                  </a:lnTo>
                  <a:lnTo>
                    <a:pt x="72442" y="51810"/>
                  </a:lnTo>
                  <a:lnTo>
                    <a:pt x="77419" y="45459"/>
                  </a:lnTo>
                  <a:lnTo>
                    <a:pt x="82396" y="39108"/>
                  </a:lnTo>
                  <a:lnTo>
                    <a:pt x="85714" y="32423"/>
                  </a:lnTo>
                  <a:lnTo>
                    <a:pt x="89032" y="25403"/>
                  </a:lnTo>
                  <a:lnTo>
                    <a:pt x="91244" y="19052"/>
                  </a:lnTo>
                  <a:lnTo>
                    <a:pt x="91244" y="19052"/>
                  </a:lnTo>
                  <a:lnTo>
                    <a:pt x="87926" y="16044"/>
                  </a:lnTo>
                  <a:lnTo>
                    <a:pt x="85714" y="12701"/>
                  </a:lnTo>
                  <a:lnTo>
                    <a:pt x="82949" y="6016"/>
                  </a:lnTo>
                  <a:lnTo>
                    <a:pt x="82949" y="6016"/>
                  </a:lnTo>
                  <a:lnTo>
                    <a:pt x="82949" y="4679"/>
                  </a:lnTo>
                  <a:lnTo>
                    <a:pt x="83502" y="3676"/>
                  </a:lnTo>
                  <a:lnTo>
                    <a:pt x="84608" y="3342"/>
                  </a:lnTo>
                  <a:lnTo>
                    <a:pt x="85714" y="3008"/>
                  </a:lnTo>
                  <a:lnTo>
                    <a:pt x="87373" y="2674"/>
                  </a:lnTo>
                  <a:lnTo>
                    <a:pt x="88479" y="3008"/>
                  </a:lnTo>
                  <a:lnTo>
                    <a:pt x="90138" y="3342"/>
                  </a:lnTo>
                  <a:lnTo>
                    <a:pt x="90691" y="4345"/>
                  </a:lnTo>
                  <a:lnTo>
                    <a:pt x="90691" y="4345"/>
                  </a:lnTo>
                  <a:lnTo>
                    <a:pt x="92350" y="9025"/>
                  </a:lnTo>
                  <a:lnTo>
                    <a:pt x="95115" y="13704"/>
                  </a:lnTo>
                  <a:lnTo>
                    <a:pt x="95115" y="13704"/>
                  </a:lnTo>
                  <a:lnTo>
                    <a:pt x="95115" y="10696"/>
                  </a:lnTo>
                  <a:lnTo>
                    <a:pt x="94009" y="8022"/>
                  </a:lnTo>
                  <a:lnTo>
                    <a:pt x="93456" y="5013"/>
                  </a:lnTo>
                  <a:lnTo>
                    <a:pt x="92903" y="2674"/>
                  </a:lnTo>
                  <a:lnTo>
                    <a:pt x="92903" y="2674"/>
                  </a:lnTo>
                  <a:lnTo>
                    <a:pt x="93456" y="1337"/>
                  </a:lnTo>
                  <a:lnTo>
                    <a:pt x="94009" y="334"/>
                  </a:lnTo>
                  <a:lnTo>
                    <a:pt x="95668" y="0"/>
                  </a:lnTo>
                  <a:lnTo>
                    <a:pt x="96774" y="0"/>
                  </a:lnTo>
                  <a:lnTo>
                    <a:pt x="98433" y="0"/>
                  </a:lnTo>
                  <a:lnTo>
                    <a:pt x="99539" y="334"/>
                  </a:lnTo>
                  <a:lnTo>
                    <a:pt x="100645" y="1002"/>
                  </a:lnTo>
                  <a:lnTo>
                    <a:pt x="101198" y="2005"/>
                  </a:lnTo>
                  <a:lnTo>
                    <a:pt x="101198" y="2005"/>
                  </a:lnTo>
                  <a:lnTo>
                    <a:pt x="101198" y="5013"/>
                  </a:lnTo>
                  <a:lnTo>
                    <a:pt x="102857" y="8022"/>
                  </a:lnTo>
                  <a:lnTo>
                    <a:pt x="103410" y="11364"/>
                  </a:lnTo>
                  <a:lnTo>
                    <a:pt x="102857" y="14373"/>
                  </a:lnTo>
                  <a:lnTo>
                    <a:pt x="102857" y="14373"/>
                  </a:lnTo>
                  <a:lnTo>
                    <a:pt x="106175" y="13704"/>
                  </a:lnTo>
                  <a:lnTo>
                    <a:pt x="108940" y="12367"/>
                  </a:lnTo>
                  <a:lnTo>
                    <a:pt x="111152" y="11030"/>
                  </a:lnTo>
                  <a:lnTo>
                    <a:pt x="112258" y="9359"/>
                  </a:lnTo>
                  <a:lnTo>
                    <a:pt x="112258" y="9359"/>
                  </a:lnTo>
                  <a:lnTo>
                    <a:pt x="113917" y="8356"/>
                  </a:lnTo>
                  <a:lnTo>
                    <a:pt x="114470" y="8022"/>
                  </a:lnTo>
                  <a:lnTo>
                    <a:pt x="116682" y="8022"/>
                  </a:lnTo>
                  <a:lnTo>
                    <a:pt x="118341" y="8356"/>
                  </a:lnTo>
                  <a:lnTo>
                    <a:pt x="118894" y="9025"/>
                  </a:lnTo>
                  <a:lnTo>
                    <a:pt x="120000" y="9359"/>
                  </a:lnTo>
                  <a:lnTo>
                    <a:pt x="120000" y="10696"/>
                  </a:lnTo>
                  <a:lnTo>
                    <a:pt x="119447" y="11364"/>
                  </a:lnTo>
                  <a:lnTo>
                    <a:pt x="119447" y="11364"/>
                  </a:lnTo>
                  <a:lnTo>
                    <a:pt x="118341" y="13036"/>
                  </a:lnTo>
                  <a:lnTo>
                    <a:pt x="116129" y="14373"/>
                  </a:lnTo>
                  <a:lnTo>
                    <a:pt x="113917" y="16044"/>
                  </a:lnTo>
                  <a:lnTo>
                    <a:pt x="111152" y="17047"/>
                  </a:lnTo>
                  <a:lnTo>
                    <a:pt x="105622" y="18718"/>
                  </a:lnTo>
                  <a:lnTo>
                    <a:pt x="98986" y="19387"/>
                  </a:lnTo>
                  <a:lnTo>
                    <a:pt x="98986" y="19387"/>
                  </a:lnTo>
                  <a:lnTo>
                    <a:pt x="96774" y="26740"/>
                  </a:lnTo>
                  <a:lnTo>
                    <a:pt x="93456" y="33426"/>
                  </a:lnTo>
                  <a:lnTo>
                    <a:pt x="89032" y="39777"/>
                  </a:lnTo>
                  <a:lnTo>
                    <a:pt x="85161" y="46796"/>
                  </a:lnTo>
                  <a:lnTo>
                    <a:pt x="80184" y="53147"/>
                  </a:lnTo>
                  <a:lnTo>
                    <a:pt x="74654" y="59498"/>
                  </a:lnTo>
                  <a:lnTo>
                    <a:pt x="62488" y="71866"/>
                  </a:lnTo>
                  <a:lnTo>
                    <a:pt x="62488" y="71866"/>
                  </a:lnTo>
                  <a:lnTo>
                    <a:pt x="50875" y="84568"/>
                  </a:lnTo>
                  <a:lnTo>
                    <a:pt x="38156" y="97270"/>
                  </a:lnTo>
                  <a:lnTo>
                    <a:pt x="30414" y="103286"/>
                  </a:lnTo>
                  <a:lnTo>
                    <a:pt x="23225" y="108969"/>
                  </a:lnTo>
                  <a:lnTo>
                    <a:pt x="14930" y="114651"/>
                  </a:lnTo>
                  <a:lnTo>
                    <a:pt x="6635" y="119665"/>
                  </a:lnTo>
                  <a:lnTo>
                    <a:pt x="6635" y="119665"/>
                  </a:lnTo>
                  <a:lnTo>
                    <a:pt x="4976" y="120000"/>
                  </a:lnTo>
                  <a:lnTo>
                    <a:pt x="3317" y="120000"/>
                  </a:lnTo>
                  <a:lnTo>
                    <a:pt x="2211" y="119665"/>
                  </a:lnTo>
                  <a:lnTo>
                    <a:pt x="1658" y="119331"/>
                  </a:lnTo>
                  <a:lnTo>
                    <a:pt x="552" y="118328"/>
                  </a:lnTo>
                  <a:lnTo>
                    <a:pt x="0" y="117660"/>
                  </a:lnTo>
                  <a:lnTo>
                    <a:pt x="552" y="116323"/>
                  </a:lnTo>
                  <a:lnTo>
                    <a:pt x="1658" y="115320"/>
                  </a:lnTo>
                  <a:lnTo>
                    <a:pt x="1658" y="1153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9" name="Google Shape;969;p29"/>
            <p:cNvSpPr/>
            <p:nvPr/>
          </p:nvSpPr>
          <p:spPr>
            <a:xfrm>
              <a:off x="8159750" y="2768600"/>
              <a:ext cx="523800" cy="239700"/>
            </a:xfrm>
            <a:custGeom>
              <a:rect b="b" l="l" r="r" t="t"/>
              <a:pathLst>
                <a:path extrusionOk="0" h="120000" w="120000">
                  <a:moveTo>
                    <a:pt x="4363" y="794"/>
                  </a:moveTo>
                  <a:lnTo>
                    <a:pt x="4363" y="794"/>
                  </a:lnTo>
                  <a:lnTo>
                    <a:pt x="10181" y="11920"/>
                  </a:lnTo>
                  <a:lnTo>
                    <a:pt x="16727" y="22251"/>
                  </a:lnTo>
                  <a:lnTo>
                    <a:pt x="23272" y="30198"/>
                  </a:lnTo>
                  <a:lnTo>
                    <a:pt x="30181" y="38940"/>
                  </a:lnTo>
                  <a:lnTo>
                    <a:pt x="44000" y="54039"/>
                  </a:lnTo>
                  <a:lnTo>
                    <a:pt x="57818" y="68344"/>
                  </a:lnTo>
                  <a:lnTo>
                    <a:pt x="57818" y="68344"/>
                  </a:lnTo>
                  <a:lnTo>
                    <a:pt x="72000" y="83443"/>
                  </a:lnTo>
                  <a:lnTo>
                    <a:pt x="79636" y="89801"/>
                  </a:lnTo>
                  <a:lnTo>
                    <a:pt x="86909" y="95364"/>
                  </a:lnTo>
                  <a:lnTo>
                    <a:pt x="94909" y="100927"/>
                  </a:lnTo>
                  <a:lnTo>
                    <a:pt x="102545" y="104900"/>
                  </a:lnTo>
                  <a:lnTo>
                    <a:pt x="109818" y="108079"/>
                  </a:lnTo>
                  <a:lnTo>
                    <a:pt x="118181" y="108874"/>
                  </a:lnTo>
                  <a:lnTo>
                    <a:pt x="118181" y="108874"/>
                  </a:lnTo>
                  <a:lnTo>
                    <a:pt x="119272" y="108874"/>
                  </a:lnTo>
                  <a:lnTo>
                    <a:pt x="119636" y="110463"/>
                  </a:lnTo>
                  <a:lnTo>
                    <a:pt x="120000" y="112847"/>
                  </a:lnTo>
                  <a:lnTo>
                    <a:pt x="120000" y="114437"/>
                  </a:lnTo>
                  <a:lnTo>
                    <a:pt x="120000" y="116821"/>
                  </a:lnTo>
                  <a:lnTo>
                    <a:pt x="119272" y="117615"/>
                  </a:lnTo>
                  <a:lnTo>
                    <a:pt x="118909" y="120000"/>
                  </a:lnTo>
                  <a:lnTo>
                    <a:pt x="117454" y="120000"/>
                  </a:lnTo>
                  <a:lnTo>
                    <a:pt x="117454" y="120000"/>
                  </a:lnTo>
                  <a:lnTo>
                    <a:pt x="109454" y="118410"/>
                  </a:lnTo>
                  <a:lnTo>
                    <a:pt x="101090" y="116026"/>
                  </a:lnTo>
                  <a:lnTo>
                    <a:pt x="93454" y="112052"/>
                  </a:lnTo>
                  <a:lnTo>
                    <a:pt x="85818" y="106490"/>
                  </a:lnTo>
                  <a:lnTo>
                    <a:pt x="78181" y="100927"/>
                  </a:lnTo>
                  <a:lnTo>
                    <a:pt x="70909" y="93774"/>
                  </a:lnTo>
                  <a:lnTo>
                    <a:pt x="56000" y="79470"/>
                  </a:lnTo>
                  <a:lnTo>
                    <a:pt x="56000" y="79470"/>
                  </a:lnTo>
                  <a:lnTo>
                    <a:pt x="41454" y="65165"/>
                  </a:lnTo>
                  <a:lnTo>
                    <a:pt x="27272" y="49271"/>
                  </a:lnTo>
                  <a:lnTo>
                    <a:pt x="20363" y="39735"/>
                  </a:lnTo>
                  <a:lnTo>
                    <a:pt x="13454" y="30993"/>
                  </a:lnTo>
                  <a:lnTo>
                    <a:pt x="6909" y="20662"/>
                  </a:lnTo>
                  <a:lnTo>
                    <a:pt x="1090" y="9536"/>
                  </a:lnTo>
                  <a:lnTo>
                    <a:pt x="1090" y="9536"/>
                  </a:lnTo>
                  <a:lnTo>
                    <a:pt x="363" y="7947"/>
                  </a:lnTo>
                  <a:lnTo>
                    <a:pt x="0" y="5562"/>
                  </a:lnTo>
                  <a:lnTo>
                    <a:pt x="363" y="3973"/>
                  </a:lnTo>
                  <a:lnTo>
                    <a:pt x="1090" y="1589"/>
                  </a:lnTo>
                  <a:lnTo>
                    <a:pt x="1454" y="0"/>
                  </a:lnTo>
                  <a:lnTo>
                    <a:pt x="2545" y="0"/>
                  </a:lnTo>
                  <a:lnTo>
                    <a:pt x="3272" y="0"/>
                  </a:lnTo>
                  <a:lnTo>
                    <a:pt x="4363" y="794"/>
                  </a:lnTo>
                  <a:lnTo>
                    <a:pt x="4363" y="79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0" name="Google Shape;970;p29"/>
            <p:cNvSpPr/>
            <p:nvPr/>
          </p:nvSpPr>
          <p:spPr>
            <a:xfrm>
              <a:off x="8666163" y="2868613"/>
              <a:ext cx="114300" cy="131700"/>
            </a:xfrm>
            <a:custGeom>
              <a:rect b="b" l="l" r="r" t="t"/>
              <a:pathLst>
                <a:path extrusionOk="0" h="120000" w="120000">
                  <a:moveTo>
                    <a:pt x="83333" y="1445"/>
                  </a:moveTo>
                  <a:lnTo>
                    <a:pt x="83333" y="1445"/>
                  </a:lnTo>
                  <a:lnTo>
                    <a:pt x="55000" y="26024"/>
                  </a:lnTo>
                  <a:lnTo>
                    <a:pt x="30000" y="49156"/>
                  </a:lnTo>
                  <a:lnTo>
                    <a:pt x="18333" y="62168"/>
                  </a:lnTo>
                  <a:lnTo>
                    <a:pt x="10000" y="75180"/>
                  </a:lnTo>
                  <a:lnTo>
                    <a:pt x="5000" y="89638"/>
                  </a:lnTo>
                  <a:lnTo>
                    <a:pt x="0" y="106987"/>
                  </a:lnTo>
                  <a:lnTo>
                    <a:pt x="0" y="106987"/>
                  </a:lnTo>
                  <a:lnTo>
                    <a:pt x="15000" y="115662"/>
                  </a:lnTo>
                  <a:lnTo>
                    <a:pt x="30000" y="119999"/>
                  </a:lnTo>
                  <a:lnTo>
                    <a:pt x="41666" y="119999"/>
                  </a:lnTo>
                  <a:lnTo>
                    <a:pt x="56666" y="117108"/>
                  </a:lnTo>
                  <a:lnTo>
                    <a:pt x="70000" y="109879"/>
                  </a:lnTo>
                  <a:lnTo>
                    <a:pt x="83333" y="101204"/>
                  </a:lnTo>
                  <a:lnTo>
                    <a:pt x="93333" y="92530"/>
                  </a:lnTo>
                  <a:lnTo>
                    <a:pt x="103333" y="79518"/>
                  </a:lnTo>
                  <a:lnTo>
                    <a:pt x="110000" y="66506"/>
                  </a:lnTo>
                  <a:lnTo>
                    <a:pt x="116666" y="53493"/>
                  </a:lnTo>
                  <a:lnTo>
                    <a:pt x="120000" y="40481"/>
                  </a:lnTo>
                  <a:lnTo>
                    <a:pt x="120000" y="28915"/>
                  </a:lnTo>
                  <a:lnTo>
                    <a:pt x="116666" y="18795"/>
                  </a:lnTo>
                  <a:lnTo>
                    <a:pt x="110000" y="11566"/>
                  </a:lnTo>
                  <a:lnTo>
                    <a:pt x="101666" y="4337"/>
                  </a:lnTo>
                  <a:lnTo>
                    <a:pt x="86666" y="0"/>
                  </a:lnTo>
                  <a:lnTo>
                    <a:pt x="83333" y="1445"/>
                  </a:lnTo>
                  <a:close/>
                </a:path>
              </a:pathLst>
            </a:custGeom>
            <a:solidFill>
              <a:srgbClr val="FEDE5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1" name="Google Shape;971;p29"/>
            <p:cNvSpPr/>
            <p:nvPr/>
          </p:nvSpPr>
          <p:spPr>
            <a:xfrm>
              <a:off x="8656638" y="2859088"/>
              <a:ext cx="135000" cy="152400"/>
            </a:xfrm>
            <a:custGeom>
              <a:rect b="b" l="l" r="r" t="t"/>
              <a:pathLst>
                <a:path extrusionOk="0" h="120000" w="120000">
                  <a:moveTo>
                    <a:pt x="15529" y="115000"/>
                  </a:moveTo>
                  <a:lnTo>
                    <a:pt x="15529" y="115000"/>
                  </a:lnTo>
                  <a:lnTo>
                    <a:pt x="24000" y="118750"/>
                  </a:lnTo>
                  <a:lnTo>
                    <a:pt x="35294" y="120000"/>
                  </a:lnTo>
                  <a:lnTo>
                    <a:pt x="43764" y="120000"/>
                  </a:lnTo>
                  <a:lnTo>
                    <a:pt x="53647" y="118750"/>
                  </a:lnTo>
                  <a:lnTo>
                    <a:pt x="63529" y="115000"/>
                  </a:lnTo>
                  <a:lnTo>
                    <a:pt x="70588" y="111250"/>
                  </a:lnTo>
                  <a:lnTo>
                    <a:pt x="80470" y="106250"/>
                  </a:lnTo>
                  <a:lnTo>
                    <a:pt x="87529" y="100000"/>
                  </a:lnTo>
                  <a:lnTo>
                    <a:pt x="87529" y="100000"/>
                  </a:lnTo>
                  <a:lnTo>
                    <a:pt x="101647" y="85000"/>
                  </a:lnTo>
                  <a:lnTo>
                    <a:pt x="112941" y="70000"/>
                  </a:lnTo>
                  <a:lnTo>
                    <a:pt x="115764" y="60000"/>
                  </a:lnTo>
                  <a:lnTo>
                    <a:pt x="120000" y="52500"/>
                  </a:lnTo>
                  <a:lnTo>
                    <a:pt x="120000" y="42500"/>
                  </a:lnTo>
                  <a:lnTo>
                    <a:pt x="120000" y="32500"/>
                  </a:lnTo>
                  <a:lnTo>
                    <a:pt x="120000" y="32500"/>
                  </a:lnTo>
                  <a:lnTo>
                    <a:pt x="120000" y="25000"/>
                  </a:lnTo>
                  <a:lnTo>
                    <a:pt x="115764" y="18750"/>
                  </a:lnTo>
                  <a:lnTo>
                    <a:pt x="110117" y="12500"/>
                  </a:lnTo>
                  <a:lnTo>
                    <a:pt x="105882" y="7500"/>
                  </a:lnTo>
                  <a:lnTo>
                    <a:pt x="97411" y="2500"/>
                  </a:lnTo>
                  <a:lnTo>
                    <a:pt x="90352" y="0"/>
                  </a:lnTo>
                  <a:lnTo>
                    <a:pt x="81882" y="0"/>
                  </a:lnTo>
                  <a:lnTo>
                    <a:pt x="74823" y="1250"/>
                  </a:lnTo>
                  <a:lnTo>
                    <a:pt x="74823" y="1250"/>
                  </a:lnTo>
                  <a:lnTo>
                    <a:pt x="70588" y="2500"/>
                  </a:lnTo>
                  <a:lnTo>
                    <a:pt x="69176" y="5000"/>
                  </a:lnTo>
                  <a:lnTo>
                    <a:pt x="69176" y="5000"/>
                  </a:lnTo>
                  <a:lnTo>
                    <a:pt x="43764" y="26250"/>
                  </a:lnTo>
                  <a:lnTo>
                    <a:pt x="28235" y="42500"/>
                  </a:lnTo>
                  <a:lnTo>
                    <a:pt x="14117" y="58750"/>
                  </a:lnTo>
                  <a:lnTo>
                    <a:pt x="4235" y="76250"/>
                  </a:lnTo>
                  <a:lnTo>
                    <a:pt x="1411" y="83750"/>
                  </a:lnTo>
                  <a:lnTo>
                    <a:pt x="0" y="90000"/>
                  </a:lnTo>
                  <a:lnTo>
                    <a:pt x="0" y="98750"/>
                  </a:lnTo>
                  <a:lnTo>
                    <a:pt x="1411" y="105000"/>
                  </a:lnTo>
                  <a:lnTo>
                    <a:pt x="7058" y="111250"/>
                  </a:lnTo>
                  <a:lnTo>
                    <a:pt x="15529" y="115000"/>
                  </a:lnTo>
                  <a:lnTo>
                    <a:pt x="15529" y="115000"/>
                  </a:lnTo>
                  <a:close/>
                  <a:moveTo>
                    <a:pt x="21176" y="96250"/>
                  </a:moveTo>
                  <a:lnTo>
                    <a:pt x="21176" y="96250"/>
                  </a:lnTo>
                  <a:lnTo>
                    <a:pt x="24000" y="85000"/>
                  </a:lnTo>
                  <a:lnTo>
                    <a:pt x="29647" y="73750"/>
                  </a:lnTo>
                  <a:lnTo>
                    <a:pt x="36705" y="63750"/>
                  </a:lnTo>
                  <a:lnTo>
                    <a:pt x="46588" y="53750"/>
                  </a:lnTo>
                  <a:lnTo>
                    <a:pt x="63529" y="35000"/>
                  </a:lnTo>
                  <a:lnTo>
                    <a:pt x="83294" y="17500"/>
                  </a:lnTo>
                  <a:lnTo>
                    <a:pt x="83294" y="17500"/>
                  </a:lnTo>
                  <a:lnTo>
                    <a:pt x="87529" y="17500"/>
                  </a:lnTo>
                  <a:lnTo>
                    <a:pt x="90352" y="18750"/>
                  </a:lnTo>
                  <a:lnTo>
                    <a:pt x="96000" y="25000"/>
                  </a:lnTo>
                  <a:lnTo>
                    <a:pt x="100235" y="31250"/>
                  </a:lnTo>
                  <a:lnTo>
                    <a:pt x="100235" y="40000"/>
                  </a:lnTo>
                  <a:lnTo>
                    <a:pt x="100235" y="40000"/>
                  </a:lnTo>
                  <a:lnTo>
                    <a:pt x="97411" y="48750"/>
                  </a:lnTo>
                  <a:lnTo>
                    <a:pt x="94588" y="56250"/>
                  </a:lnTo>
                  <a:lnTo>
                    <a:pt x="90352" y="66250"/>
                  </a:lnTo>
                  <a:lnTo>
                    <a:pt x="86117" y="73750"/>
                  </a:lnTo>
                  <a:lnTo>
                    <a:pt x="86117" y="73750"/>
                  </a:lnTo>
                  <a:lnTo>
                    <a:pt x="73411" y="87500"/>
                  </a:lnTo>
                  <a:lnTo>
                    <a:pt x="63529" y="93750"/>
                  </a:lnTo>
                  <a:lnTo>
                    <a:pt x="56470" y="98750"/>
                  </a:lnTo>
                  <a:lnTo>
                    <a:pt x="48000" y="101250"/>
                  </a:lnTo>
                  <a:lnTo>
                    <a:pt x="39529" y="101250"/>
                  </a:lnTo>
                  <a:lnTo>
                    <a:pt x="29647" y="101250"/>
                  </a:lnTo>
                  <a:lnTo>
                    <a:pt x="21176" y="96250"/>
                  </a:lnTo>
                  <a:lnTo>
                    <a:pt x="21176" y="962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2" name="Google Shape;972;p29"/>
            <p:cNvSpPr/>
            <p:nvPr/>
          </p:nvSpPr>
          <p:spPr>
            <a:xfrm>
              <a:off x="7977188" y="2903538"/>
              <a:ext cx="507900" cy="273000"/>
            </a:xfrm>
            <a:custGeom>
              <a:rect b="b" l="l" r="r" t="t"/>
              <a:pathLst>
                <a:path extrusionOk="0" h="120000" w="120000">
                  <a:moveTo>
                    <a:pt x="4125" y="697"/>
                  </a:moveTo>
                  <a:lnTo>
                    <a:pt x="4125" y="697"/>
                  </a:lnTo>
                  <a:lnTo>
                    <a:pt x="9750" y="11162"/>
                  </a:lnTo>
                  <a:lnTo>
                    <a:pt x="16125" y="20930"/>
                  </a:lnTo>
                  <a:lnTo>
                    <a:pt x="22875" y="30000"/>
                  </a:lnTo>
                  <a:lnTo>
                    <a:pt x="29250" y="37674"/>
                  </a:lnTo>
                  <a:lnTo>
                    <a:pt x="43125" y="53023"/>
                  </a:lnTo>
                  <a:lnTo>
                    <a:pt x="57000" y="67674"/>
                  </a:lnTo>
                  <a:lnTo>
                    <a:pt x="57000" y="67674"/>
                  </a:lnTo>
                  <a:lnTo>
                    <a:pt x="71250" y="82325"/>
                  </a:lnTo>
                  <a:lnTo>
                    <a:pt x="78375" y="89302"/>
                  </a:lnTo>
                  <a:lnTo>
                    <a:pt x="85875" y="95581"/>
                  </a:lnTo>
                  <a:lnTo>
                    <a:pt x="93750" y="100465"/>
                  </a:lnTo>
                  <a:lnTo>
                    <a:pt x="101625" y="105348"/>
                  </a:lnTo>
                  <a:lnTo>
                    <a:pt x="109500" y="108837"/>
                  </a:lnTo>
                  <a:lnTo>
                    <a:pt x="117375" y="110232"/>
                  </a:lnTo>
                  <a:lnTo>
                    <a:pt x="117375" y="110232"/>
                  </a:lnTo>
                  <a:lnTo>
                    <a:pt x="118875" y="111627"/>
                  </a:lnTo>
                  <a:lnTo>
                    <a:pt x="119250" y="112325"/>
                  </a:lnTo>
                  <a:lnTo>
                    <a:pt x="120000" y="114418"/>
                  </a:lnTo>
                  <a:lnTo>
                    <a:pt x="120000" y="115813"/>
                  </a:lnTo>
                  <a:lnTo>
                    <a:pt x="119250" y="117906"/>
                  </a:lnTo>
                  <a:lnTo>
                    <a:pt x="118875" y="119302"/>
                  </a:lnTo>
                  <a:lnTo>
                    <a:pt x="118125" y="120000"/>
                  </a:lnTo>
                  <a:lnTo>
                    <a:pt x="116625" y="120000"/>
                  </a:lnTo>
                  <a:lnTo>
                    <a:pt x="116625" y="120000"/>
                  </a:lnTo>
                  <a:lnTo>
                    <a:pt x="108375" y="118604"/>
                  </a:lnTo>
                  <a:lnTo>
                    <a:pt x="100500" y="115116"/>
                  </a:lnTo>
                  <a:lnTo>
                    <a:pt x="92250" y="110232"/>
                  </a:lnTo>
                  <a:lnTo>
                    <a:pt x="84750" y="104651"/>
                  </a:lnTo>
                  <a:lnTo>
                    <a:pt x="76875" y="98372"/>
                  </a:lnTo>
                  <a:lnTo>
                    <a:pt x="69375" y="91395"/>
                  </a:lnTo>
                  <a:lnTo>
                    <a:pt x="54750" y="76744"/>
                  </a:lnTo>
                  <a:lnTo>
                    <a:pt x="54750" y="76744"/>
                  </a:lnTo>
                  <a:lnTo>
                    <a:pt x="40500" y="62790"/>
                  </a:lnTo>
                  <a:lnTo>
                    <a:pt x="25875" y="46744"/>
                  </a:lnTo>
                  <a:lnTo>
                    <a:pt x="19500" y="37674"/>
                  </a:lnTo>
                  <a:lnTo>
                    <a:pt x="12750" y="29302"/>
                  </a:lnTo>
                  <a:lnTo>
                    <a:pt x="6375" y="19534"/>
                  </a:lnTo>
                  <a:lnTo>
                    <a:pt x="375" y="8372"/>
                  </a:lnTo>
                  <a:lnTo>
                    <a:pt x="375" y="8372"/>
                  </a:lnTo>
                  <a:lnTo>
                    <a:pt x="0" y="6976"/>
                  </a:lnTo>
                  <a:lnTo>
                    <a:pt x="0" y="4883"/>
                  </a:lnTo>
                  <a:lnTo>
                    <a:pt x="0" y="3488"/>
                  </a:lnTo>
                  <a:lnTo>
                    <a:pt x="375" y="1395"/>
                  </a:lnTo>
                  <a:lnTo>
                    <a:pt x="1125" y="0"/>
                  </a:lnTo>
                  <a:lnTo>
                    <a:pt x="2250" y="0"/>
                  </a:lnTo>
                  <a:lnTo>
                    <a:pt x="3000" y="0"/>
                  </a:lnTo>
                  <a:lnTo>
                    <a:pt x="4125" y="697"/>
                  </a:lnTo>
                  <a:lnTo>
                    <a:pt x="4125" y="69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3" name="Google Shape;973;p29"/>
            <p:cNvSpPr/>
            <p:nvPr/>
          </p:nvSpPr>
          <p:spPr>
            <a:xfrm>
              <a:off x="8466138" y="3044825"/>
              <a:ext cx="119100" cy="128700"/>
            </a:xfrm>
            <a:custGeom>
              <a:rect b="b" l="l" r="r" t="t"/>
              <a:pathLst>
                <a:path extrusionOk="0" h="120000" w="120000">
                  <a:moveTo>
                    <a:pt x="86400" y="1481"/>
                  </a:moveTo>
                  <a:lnTo>
                    <a:pt x="86400" y="1481"/>
                  </a:lnTo>
                  <a:lnTo>
                    <a:pt x="59200" y="23703"/>
                  </a:lnTo>
                  <a:lnTo>
                    <a:pt x="33600" y="45925"/>
                  </a:lnTo>
                  <a:lnTo>
                    <a:pt x="22400" y="59259"/>
                  </a:lnTo>
                  <a:lnTo>
                    <a:pt x="12800" y="72592"/>
                  </a:lnTo>
                  <a:lnTo>
                    <a:pt x="6400" y="87407"/>
                  </a:lnTo>
                  <a:lnTo>
                    <a:pt x="0" y="102222"/>
                  </a:lnTo>
                  <a:lnTo>
                    <a:pt x="0" y="102222"/>
                  </a:lnTo>
                  <a:lnTo>
                    <a:pt x="12800" y="114074"/>
                  </a:lnTo>
                  <a:lnTo>
                    <a:pt x="27200" y="118518"/>
                  </a:lnTo>
                  <a:lnTo>
                    <a:pt x="41600" y="120000"/>
                  </a:lnTo>
                  <a:lnTo>
                    <a:pt x="52800" y="115555"/>
                  </a:lnTo>
                  <a:lnTo>
                    <a:pt x="67200" y="111111"/>
                  </a:lnTo>
                  <a:lnTo>
                    <a:pt x="80000" y="102222"/>
                  </a:lnTo>
                  <a:lnTo>
                    <a:pt x="91200" y="93333"/>
                  </a:lnTo>
                  <a:lnTo>
                    <a:pt x="102400" y="81481"/>
                  </a:lnTo>
                  <a:lnTo>
                    <a:pt x="110400" y="69629"/>
                  </a:lnTo>
                  <a:lnTo>
                    <a:pt x="116800" y="56296"/>
                  </a:lnTo>
                  <a:lnTo>
                    <a:pt x="120000" y="42962"/>
                  </a:lnTo>
                  <a:lnTo>
                    <a:pt x="120000" y="31111"/>
                  </a:lnTo>
                  <a:lnTo>
                    <a:pt x="118400" y="20740"/>
                  </a:lnTo>
                  <a:lnTo>
                    <a:pt x="113600" y="10370"/>
                  </a:lnTo>
                  <a:lnTo>
                    <a:pt x="104000" y="4444"/>
                  </a:lnTo>
                  <a:lnTo>
                    <a:pt x="91200" y="0"/>
                  </a:lnTo>
                  <a:lnTo>
                    <a:pt x="86400" y="1481"/>
                  </a:lnTo>
                  <a:close/>
                </a:path>
              </a:pathLst>
            </a:custGeom>
            <a:solidFill>
              <a:srgbClr val="FEDE5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4" name="Google Shape;974;p29"/>
            <p:cNvSpPr/>
            <p:nvPr/>
          </p:nvSpPr>
          <p:spPr>
            <a:xfrm>
              <a:off x="8456613" y="3033713"/>
              <a:ext cx="141300" cy="149100"/>
            </a:xfrm>
            <a:custGeom>
              <a:rect b="b" l="l" r="r" t="t"/>
              <a:pathLst>
                <a:path extrusionOk="0" h="120000" w="120000">
                  <a:moveTo>
                    <a:pt x="13483" y="113617"/>
                  </a:moveTo>
                  <a:lnTo>
                    <a:pt x="13483" y="113617"/>
                  </a:lnTo>
                  <a:lnTo>
                    <a:pt x="21573" y="118723"/>
                  </a:lnTo>
                  <a:lnTo>
                    <a:pt x="31011" y="120000"/>
                  </a:lnTo>
                  <a:lnTo>
                    <a:pt x="40449" y="120000"/>
                  </a:lnTo>
                  <a:lnTo>
                    <a:pt x="49887" y="120000"/>
                  </a:lnTo>
                  <a:lnTo>
                    <a:pt x="59325" y="117446"/>
                  </a:lnTo>
                  <a:lnTo>
                    <a:pt x="68764" y="113617"/>
                  </a:lnTo>
                  <a:lnTo>
                    <a:pt x="76853" y="108510"/>
                  </a:lnTo>
                  <a:lnTo>
                    <a:pt x="83595" y="102127"/>
                  </a:lnTo>
                  <a:lnTo>
                    <a:pt x="83595" y="102127"/>
                  </a:lnTo>
                  <a:lnTo>
                    <a:pt x="97078" y="89361"/>
                  </a:lnTo>
                  <a:lnTo>
                    <a:pt x="109213" y="72765"/>
                  </a:lnTo>
                  <a:lnTo>
                    <a:pt x="113258" y="65106"/>
                  </a:lnTo>
                  <a:lnTo>
                    <a:pt x="115955" y="54893"/>
                  </a:lnTo>
                  <a:lnTo>
                    <a:pt x="120000" y="45957"/>
                  </a:lnTo>
                  <a:lnTo>
                    <a:pt x="120000" y="35744"/>
                  </a:lnTo>
                  <a:lnTo>
                    <a:pt x="120000" y="35744"/>
                  </a:lnTo>
                  <a:lnTo>
                    <a:pt x="118651" y="29361"/>
                  </a:lnTo>
                  <a:lnTo>
                    <a:pt x="115955" y="21702"/>
                  </a:lnTo>
                  <a:lnTo>
                    <a:pt x="113258" y="15319"/>
                  </a:lnTo>
                  <a:lnTo>
                    <a:pt x="107865" y="8936"/>
                  </a:lnTo>
                  <a:lnTo>
                    <a:pt x="101123" y="5106"/>
                  </a:lnTo>
                  <a:lnTo>
                    <a:pt x="94382" y="2553"/>
                  </a:lnTo>
                  <a:lnTo>
                    <a:pt x="87640" y="0"/>
                  </a:lnTo>
                  <a:lnTo>
                    <a:pt x="78202" y="2553"/>
                  </a:lnTo>
                  <a:lnTo>
                    <a:pt x="78202" y="2553"/>
                  </a:lnTo>
                  <a:lnTo>
                    <a:pt x="75505" y="2553"/>
                  </a:lnTo>
                  <a:lnTo>
                    <a:pt x="71460" y="5106"/>
                  </a:lnTo>
                  <a:lnTo>
                    <a:pt x="71460" y="5106"/>
                  </a:lnTo>
                  <a:lnTo>
                    <a:pt x="47191" y="26808"/>
                  </a:lnTo>
                  <a:lnTo>
                    <a:pt x="31011" y="40851"/>
                  </a:lnTo>
                  <a:lnTo>
                    <a:pt x="17528" y="57446"/>
                  </a:lnTo>
                  <a:lnTo>
                    <a:pt x="5393" y="72765"/>
                  </a:lnTo>
                  <a:lnTo>
                    <a:pt x="1348" y="79148"/>
                  </a:lnTo>
                  <a:lnTo>
                    <a:pt x="0" y="88085"/>
                  </a:lnTo>
                  <a:lnTo>
                    <a:pt x="0" y="95744"/>
                  </a:lnTo>
                  <a:lnTo>
                    <a:pt x="1348" y="102127"/>
                  </a:lnTo>
                  <a:lnTo>
                    <a:pt x="6741" y="108510"/>
                  </a:lnTo>
                  <a:lnTo>
                    <a:pt x="13483" y="113617"/>
                  </a:lnTo>
                  <a:lnTo>
                    <a:pt x="13483" y="113617"/>
                  </a:lnTo>
                  <a:close/>
                  <a:moveTo>
                    <a:pt x="20224" y="95744"/>
                  </a:moveTo>
                  <a:lnTo>
                    <a:pt x="20224" y="95744"/>
                  </a:lnTo>
                  <a:lnTo>
                    <a:pt x="25617" y="82978"/>
                  </a:lnTo>
                  <a:lnTo>
                    <a:pt x="31011" y="71489"/>
                  </a:lnTo>
                  <a:lnTo>
                    <a:pt x="37752" y="62553"/>
                  </a:lnTo>
                  <a:lnTo>
                    <a:pt x="45842" y="52340"/>
                  </a:lnTo>
                  <a:lnTo>
                    <a:pt x="64719" y="35744"/>
                  </a:lnTo>
                  <a:lnTo>
                    <a:pt x="84943" y="17872"/>
                  </a:lnTo>
                  <a:lnTo>
                    <a:pt x="84943" y="17872"/>
                  </a:lnTo>
                  <a:lnTo>
                    <a:pt x="88988" y="17872"/>
                  </a:lnTo>
                  <a:lnTo>
                    <a:pt x="91685" y="19148"/>
                  </a:lnTo>
                  <a:lnTo>
                    <a:pt x="97078" y="26808"/>
                  </a:lnTo>
                  <a:lnTo>
                    <a:pt x="99775" y="34468"/>
                  </a:lnTo>
                  <a:lnTo>
                    <a:pt x="99775" y="40851"/>
                  </a:lnTo>
                  <a:lnTo>
                    <a:pt x="99775" y="40851"/>
                  </a:lnTo>
                  <a:lnTo>
                    <a:pt x="97078" y="51063"/>
                  </a:lnTo>
                  <a:lnTo>
                    <a:pt x="94382" y="60000"/>
                  </a:lnTo>
                  <a:lnTo>
                    <a:pt x="88988" y="68936"/>
                  </a:lnTo>
                  <a:lnTo>
                    <a:pt x="83595" y="76595"/>
                  </a:lnTo>
                  <a:lnTo>
                    <a:pt x="83595" y="76595"/>
                  </a:lnTo>
                  <a:lnTo>
                    <a:pt x="70112" y="89361"/>
                  </a:lnTo>
                  <a:lnTo>
                    <a:pt x="62022" y="94468"/>
                  </a:lnTo>
                  <a:lnTo>
                    <a:pt x="55280" y="99574"/>
                  </a:lnTo>
                  <a:lnTo>
                    <a:pt x="45842" y="100851"/>
                  </a:lnTo>
                  <a:lnTo>
                    <a:pt x="37752" y="102127"/>
                  </a:lnTo>
                  <a:lnTo>
                    <a:pt x="28314" y="99574"/>
                  </a:lnTo>
                  <a:lnTo>
                    <a:pt x="20224" y="95744"/>
                  </a:lnTo>
                  <a:lnTo>
                    <a:pt x="20224" y="957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5" name="Google Shape;975;p29"/>
            <p:cNvSpPr/>
            <p:nvPr/>
          </p:nvSpPr>
          <p:spPr>
            <a:xfrm>
              <a:off x="7912100" y="2260600"/>
              <a:ext cx="612900" cy="705000"/>
            </a:xfrm>
            <a:custGeom>
              <a:rect b="b" l="l" r="r" t="t"/>
              <a:pathLst>
                <a:path extrusionOk="0" h="120000" w="120000">
                  <a:moveTo>
                    <a:pt x="111295" y="63783"/>
                  </a:moveTo>
                  <a:lnTo>
                    <a:pt x="111295" y="63783"/>
                  </a:lnTo>
                  <a:lnTo>
                    <a:pt x="114093" y="73243"/>
                  </a:lnTo>
                  <a:lnTo>
                    <a:pt x="117512" y="85945"/>
                  </a:lnTo>
                  <a:lnTo>
                    <a:pt x="119378" y="92432"/>
                  </a:lnTo>
                  <a:lnTo>
                    <a:pt x="120000" y="98108"/>
                  </a:lnTo>
                  <a:lnTo>
                    <a:pt x="120000" y="100540"/>
                  </a:lnTo>
                  <a:lnTo>
                    <a:pt x="120000" y="102432"/>
                  </a:lnTo>
                  <a:lnTo>
                    <a:pt x="119689" y="104324"/>
                  </a:lnTo>
                  <a:lnTo>
                    <a:pt x="118756" y="105135"/>
                  </a:lnTo>
                  <a:lnTo>
                    <a:pt x="118756" y="105135"/>
                  </a:lnTo>
                  <a:lnTo>
                    <a:pt x="117202" y="106216"/>
                  </a:lnTo>
                  <a:lnTo>
                    <a:pt x="115336" y="107027"/>
                  </a:lnTo>
                  <a:lnTo>
                    <a:pt x="110673" y="108378"/>
                  </a:lnTo>
                  <a:lnTo>
                    <a:pt x="104766" y="108918"/>
                  </a:lnTo>
                  <a:lnTo>
                    <a:pt x="98238" y="109459"/>
                  </a:lnTo>
                  <a:lnTo>
                    <a:pt x="85803" y="110000"/>
                  </a:lnTo>
                  <a:lnTo>
                    <a:pt x="80518" y="110000"/>
                  </a:lnTo>
                  <a:lnTo>
                    <a:pt x="76165" y="110540"/>
                  </a:lnTo>
                  <a:lnTo>
                    <a:pt x="76165" y="110540"/>
                  </a:lnTo>
                  <a:lnTo>
                    <a:pt x="45699" y="114594"/>
                  </a:lnTo>
                  <a:lnTo>
                    <a:pt x="45699" y="114594"/>
                  </a:lnTo>
                  <a:lnTo>
                    <a:pt x="27357" y="117837"/>
                  </a:lnTo>
                  <a:lnTo>
                    <a:pt x="20829" y="118918"/>
                  </a:lnTo>
                  <a:lnTo>
                    <a:pt x="15854" y="119729"/>
                  </a:lnTo>
                  <a:lnTo>
                    <a:pt x="11502" y="120000"/>
                  </a:lnTo>
                  <a:lnTo>
                    <a:pt x="9326" y="120000"/>
                  </a:lnTo>
                  <a:lnTo>
                    <a:pt x="8704" y="119729"/>
                  </a:lnTo>
                  <a:lnTo>
                    <a:pt x="8704" y="119729"/>
                  </a:lnTo>
                  <a:lnTo>
                    <a:pt x="6839" y="118648"/>
                  </a:lnTo>
                  <a:lnTo>
                    <a:pt x="5595" y="117027"/>
                  </a:lnTo>
                  <a:lnTo>
                    <a:pt x="4352" y="115135"/>
                  </a:lnTo>
                  <a:lnTo>
                    <a:pt x="3419" y="112702"/>
                  </a:lnTo>
                  <a:lnTo>
                    <a:pt x="2487" y="108108"/>
                  </a:lnTo>
                  <a:lnTo>
                    <a:pt x="1554" y="103243"/>
                  </a:lnTo>
                  <a:lnTo>
                    <a:pt x="1554" y="103243"/>
                  </a:lnTo>
                  <a:lnTo>
                    <a:pt x="621" y="97837"/>
                  </a:lnTo>
                  <a:lnTo>
                    <a:pt x="310" y="92162"/>
                  </a:lnTo>
                  <a:lnTo>
                    <a:pt x="0" y="87027"/>
                  </a:lnTo>
                  <a:lnTo>
                    <a:pt x="0" y="81621"/>
                  </a:lnTo>
                  <a:lnTo>
                    <a:pt x="310" y="70810"/>
                  </a:lnTo>
                  <a:lnTo>
                    <a:pt x="1554" y="60540"/>
                  </a:lnTo>
                  <a:lnTo>
                    <a:pt x="3419" y="50000"/>
                  </a:lnTo>
                  <a:lnTo>
                    <a:pt x="5595" y="39729"/>
                  </a:lnTo>
                  <a:lnTo>
                    <a:pt x="10259" y="18648"/>
                  </a:lnTo>
                  <a:lnTo>
                    <a:pt x="10259" y="18648"/>
                  </a:lnTo>
                  <a:lnTo>
                    <a:pt x="11191" y="17027"/>
                  </a:lnTo>
                  <a:lnTo>
                    <a:pt x="11813" y="15675"/>
                  </a:lnTo>
                  <a:lnTo>
                    <a:pt x="12746" y="14324"/>
                  </a:lnTo>
                  <a:lnTo>
                    <a:pt x="14300" y="13243"/>
                  </a:lnTo>
                  <a:lnTo>
                    <a:pt x="17720" y="10540"/>
                  </a:lnTo>
                  <a:lnTo>
                    <a:pt x="22072" y="8378"/>
                  </a:lnTo>
                  <a:lnTo>
                    <a:pt x="27357" y="6486"/>
                  </a:lnTo>
                  <a:lnTo>
                    <a:pt x="32642" y="4594"/>
                  </a:lnTo>
                  <a:lnTo>
                    <a:pt x="38549" y="2972"/>
                  </a:lnTo>
                  <a:lnTo>
                    <a:pt x="44455" y="1621"/>
                  </a:lnTo>
                  <a:lnTo>
                    <a:pt x="50984" y="810"/>
                  </a:lnTo>
                  <a:lnTo>
                    <a:pt x="56891" y="270"/>
                  </a:lnTo>
                  <a:lnTo>
                    <a:pt x="62797" y="0"/>
                  </a:lnTo>
                  <a:lnTo>
                    <a:pt x="68393" y="270"/>
                  </a:lnTo>
                  <a:lnTo>
                    <a:pt x="73056" y="540"/>
                  </a:lnTo>
                  <a:lnTo>
                    <a:pt x="77098" y="1621"/>
                  </a:lnTo>
                  <a:lnTo>
                    <a:pt x="80207" y="2702"/>
                  </a:lnTo>
                  <a:lnTo>
                    <a:pt x="81450" y="3783"/>
                  </a:lnTo>
                  <a:lnTo>
                    <a:pt x="82072" y="4324"/>
                  </a:lnTo>
                  <a:lnTo>
                    <a:pt x="82072" y="4324"/>
                  </a:lnTo>
                  <a:lnTo>
                    <a:pt x="85803" y="10540"/>
                  </a:lnTo>
                  <a:lnTo>
                    <a:pt x="93886" y="25945"/>
                  </a:lnTo>
                  <a:lnTo>
                    <a:pt x="99170" y="35135"/>
                  </a:lnTo>
                  <a:lnTo>
                    <a:pt x="103834" y="45135"/>
                  </a:lnTo>
                  <a:lnTo>
                    <a:pt x="108186" y="54864"/>
                  </a:lnTo>
                  <a:lnTo>
                    <a:pt x="111295" y="63783"/>
                  </a:lnTo>
                  <a:lnTo>
                    <a:pt x="111295" y="63783"/>
                  </a:lnTo>
                  <a:close/>
                </a:path>
              </a:pathLst>
            </a:custGeom>
            <a:solidFill>
              <a:srgbClr val="FF1A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6" name="Google Shape;976;p29"/>
            <p:cNvSpPr/>
            <p:nvPr/>
          </p:nvSpPr>
          <p:spPr>
            <a:xfrm>
              <a:off x="7902575" y="2247900"/>
              <a:ext cx="635100" cy="730200"/>
            </a:xfrm>
            <a:custGeom>
              <a:rect b="b" l="l" r="r" t="t"/>
              <a:pathLst>
                <a:path extrusionOk="0" h="120000" w="120000">
                  <a:moveTo>
                    <a:pt x="111000" y="63391"/>
                  </a:moveTo>
                  <a:lnTo>
                    <a:pt x="111000" y="63391"/>
                  </a:lnTo>
                  <a:lnTo>
                    <a:pt x="113400" y="70956"/>
                  </a:lnTo>
                  <a:lnTo>
                    <a:pt x="115800" y="78782"/>
                  </a:lnTo>
                  <a:lnTo>
                    <a:pt x="117900" y="86869"/>
                  </a:lnTo>
                  <a:lnTo>
                    <a:pt x="118800" y="90782"/>
                  </a:lnTo>
                  <a:lnTo>
                    <a:pt x="119400" y="94956"/>
                  </a:lnTo>
                  <a:lnTo>
                    <a:pt x="119400" y="94956"/>
                  </a:lnTo>
                  <a:lnTo>
                    <a:pt x="120000" y="97304"/>
                  </a:lnTo>
                  <a:lnTo>
                    <a:pt x="120000" y="99913"/>
                  </a:lnTo>
                  <a:lnTo>
                    <a:pt x="119400" y="102260"/>
                  </a:lnTo>
                  <a:lnTo>
                    <a:pt x="118800" y="103565"/>
                  </a:lnTo>
                  <a:lnTo>
                    <a:pt x="117900" y="104608"/>
                  </a:lnTo>
                  <a:lnTo>
                    <a:pt x="117900" y="104608"/>
                  </a:lnTo>
                  <a:lnTo>
                    <a:pt x="117000" y="105652"/>
                  </a:lnTo>
                  <a:lnTo>
                    <a:pt x="115200" y="106695"/>
                  </a:lnTo>
                  <a:lnTo>
                    <a:pt x="113700" y="107217"/>
                  </a:lnTo>
                  <a:lnTo>
                    <a:pt x="111900" y="108000"/>
                  </a:lnTo>
                  <a:lnTo>
                    <a:pt x="107700" y="108782"/>
                  </a:lnTo>
                  <a:lnTo>
                    <a:pt x="104400" y="109043"/>
                  </a:lnTo>
                  <a:lnTo>
                    <a:pt x="104400" y="109043"/>
                  </a:lnTo>
                  <a:lnTo>
                    <a:pt x="99300" y="109565"/>
                  </a:lnTo>
                  <a:lnTo>
                    <a:pt x="94500" y="109565"/>
                  </a:lnTo>
                  <a:lnTo>
                    <a:pt x="84600" y="110086"/>
                  </a:lnTo>
                  <a:lnTo>
                    <a:pt x="84600" y="110086"/>
                  </a:lnTo>
                  <a:lnTo>
                    <a:pt x="77700" y="110347"/>
                  </a:lnTo>
                  <a:lnTo>
                    <a:pt x="70800" y="111391"/>
                  </a:lnTo>
                  <a:lnTo>
                    <a:pt x="57300" y="112956"/>
                  </a:lnTo>
                  <a:lnTo>
                    <a:pt x="57300" y="112956"/>
                  </a:lnTo>
                  <a:lnTo>
                    <a:pt x="47400" y="114521"/>
                  </a:lnTo>
                  <a:lnTo>
                    <a:pt x="38100" y="116347"/>
                  </a:lnTo>
                  <a:lnTo>
                    <a:pt x="28200" y="117913"/>
                  </a:lnTo>
                  <a:lnTo>
                    <a:pt x="18600" y="119217"/>
                  </a:lnTo>
                  <a:lnTo>
                    <a:pt x="18600" y="119217"/>
                  </a:lnTo>
                  <a:lnTo>
                    <a:pt x="15600" y="119478"/>
                  </a:lnTo>
                  <a:lnTo>
                    <a:pt x="12900" y="120000"/>
                  </a:lnTo>
                  <a:lnTo>
                    <a:pt x="10200" y="119478"/>
                  </a:lnTo>
                  <a:lnTo>
                    <a:pt x="8700" y="118956"/>
                  </a:lnTo>
                  <a:lnTo>
                    <a:pt x="7500" y="118695"/>
                  </a:lnTo>
                  <a:lnTo>
                    <a:pt x="7500" y="118695"/>
                  </a:lnTo>
                  <a:lnTo>
                    <a:pt x="5700" y="117391"/>
                  </a:lnTo>
                  <a:lnTo>
                    <a:pt x="4500" y="115304"/>
                  </a:lnTo>
                  <a:lnTo>
                    <a:pt x="3300" y="113217"/>
                  </a:lnTo>
                  <a:lnTo>
                    <a:pt x="2400" y="110869"/>
                  </a:lnTo>
                  <a:lnTo>
                    <a:pt x="1800" y="106434"/>
                  </a:lnTo>
                  <a:lnTo>
                    <a:pt x="1500" y="102000"/>
                  </a:lnTo>
                  <a:lnTo>
                    <a:pt x="1500" y="102000"/>
                  </a:lnTo>
                  <a:lnTo>
                    <a:pt x="300" y="95478"/>
                  </a:lnTo>
                  <a:lnTo>
                    <a:pt x="0" y="88695"/>
                  </a:lnTo>
                  <a:lnTo>
                    <a:pt x="0" y="82173"/>
                  </a:lnTo>
                  <a:lnTo>
                    <a:pt x="0" y="75652"/>
                  </a:lnTo>
                  <a:lnTo>
                    <a:pt x="300" y="68869"/>
                  </a:lnTo>
                  <a:lnTo>
                    <a:pt x="900" y="62347"/>
                  </a:lnTo>
                  <a:lnTo>
                    <a:pt x="3300" y="48782"/>
                  </a:lnTo>
                  <a:lnTo>
                    <a:pt x="3300" y="48782"/>
                  </a:lnTo>
                  <a:lnTo>
                    <a:pt x="6000" y="35478"/>
                  </a:lnTo>
                  <a:lnTo>
                    <a:pt x="9000" y="21913"/>
                  </a:lnTo>
                  <a:lnTo>
                    <a:pt x="9000" y="21913"/>
                  </a:lnTo>
                  <a:lnTo>
                    <a:pt x="10200" y="18782"/>
                  </a:lnTo>
                  <a:lnTo>
                    <a:pt x="11400" y="16434"/>
                  </a:lnTo>
                  <a:lnTo>
                    <a:pt x="13200" y="14347"/>
                  </a:lnTo>
                  <a:lnTo>
                    <a:pt x="15600" y="12260"/>
                  </a:lnTo>
                  <a:lnTo>
                    <a:pt x="15600" y="12260"/>
                  </a:lnTo>
                  <a:lnTo>
                    <a:pt x="18900" y="9913"/>
                  </a:lnTo>
                  <a:lnTo>
                    <a:pt x="22500" y="8347"/>
                  </a:lnTo>
                  <a:lnTo>
                    <a:pt x="26100" y="6521"/>
                  </a:lnTo>
                  <a:lnTo>
                    <a:pt x="30000" y="5217"/>
                  </a:lnTo>
                  <a:lnTo>
                    <a:pt x="38100" y="3391"/>
                  </a:lnTo>
                  <a:lnTo>
                    <a:pt x="45900" y="1565"/>
                  </a:lnTo>
                  <a:lnTo>
                    <a:pt x="45900" y="1565"/>
                  </a:lnTo>
                  <a:lnTo>
                    <a:pt x="55800" y="260"/>
                  </a:lnTo>
                  <a:lnTo>
                    <a:pt x="61200" y="0"/>
                  </a:lnTo>
                  <a:lnTo>
                    <a:pt x="66900" y="0"/>
                  </a:lnTo>
                  <a:lnTo>
                    <a:pt x="72300" y="260"/>
                  </a:lnTo>
                  <a:lnTo>
                    <a:pt x="74700" y="1043"/>
                  </a:lnTo>
                  <a:lnTo>
                    <a:pt x="77100" y="2086"/>
                  </a:lnTo>
                  <a:lnTo>
                    <a:pt x="79200" y="2869"/>
                  </a:lnTo>
                  <a:lnTo>
                    <a:pt x="81000" y="3913"/>
                  </a:lnTo>
                  <a:lnTo>
                    <a:pt x="82800" y="5739"/>
                  </a:lnTo>
                  <a:lnTo>
                    <a:pt x="84000" y="7565"/>
                  </a:lnTo>
                  <a:lnTo>
                    <a:pt x="84000" y="7565"/>
                  </a:lnTo>
                  <a:lnTo>
                    <a:pt x="91800" y="21130"/>
                  </a:lnTo>
                  <a:lnTo>
                    <a:pt x="99300" y="34695"/>
                  </a:lnTo>
                  <a:lnTo>
                    <a:pt x="102900" y="41739"/>
                  </a:lnTo>
                  <a:lnTo>
                    <a:pt x="105900" y="48782"/>
                  </a:lnTo>
                  <a:lnTo>
                    <a:pt x="108900" y="56086"/>
                  </a:lnTo>
                  <a:lnTo>
                    <a:pt x="111000" y="63391"/>
                  </a:lnTo>
                  <a:lnTo>
                    <a:pt x="111000" y="63391"/>
                  </a:lnTo>
                  <a:lnTo>
                    <a:pt x="111000" y="63913"/>
                  </a:lnTo>
                  <a:lnTo>
                    <a:pt x="110700" y="64695"/>
                  </a:lnTo>
                  <a:lnTo>
                    <a:pt x="110400" y="65217"/>
                  </a:lnTo>
                  <a:lnTo>
                    <a:pt x="109500" y="65217"/>
                  </a:lnTo>
                  <a:lnTo>
                    <a:pt x="108900" y="65478"/>
                  </a:lnTo>
                  <a:lnTo>
                    <a:pt x="108000" y="65217"/>
                  </a:lnTo>
                  <a:lnTo>
                    <a:pt x="107400" y="64956"/>
                  </a:lnTo>
                  <a:lnTo>
                    <a:pt x="107100" y="63913"/>
                  </a:lnTo>
                  <a:lnTo>
                    <a:pt x="107100" y="63913"/>
                  </a:lnTo>
                  <a:lnTo>
                    <a:pt x="103500" y="54260"/>
                  </a:lnTo>
                  <a:lnTo>
                    <a:pt x="99300" y="44608"/>
                  </a:lnTo>
                  <a:lnTo>
                    <a:pt x="94500" y="35217"/>
                  </a:lnTo>
                  <a:lnTo>
                    <a:pt x="89400" y="25826"/>
                  </a:lnTo>
                  <a:lnTo>
                    <a:pt x="89400" y="25826"/>
                  </a:lnTo>
                  <a:lnTo>
                    <a:pt x="81900" y="12260"/>
                  </a:lnTo>
                  <a:lnTo>
                    <a:pt x="81900" y="12260"/>
                  </a:lnTo>
                  <a:lnTo>
                    <a:pt x="80400" y="8869"/>
                  </a:lnTo>
                  <a:lnTo>
                    <a:pt x="79200" y="7565"/>
                  </a:lnTo>
                  <a:lnTo>
                    <a:pt x="78000" y="6260"/>
                  </a:lnTo>
                  <a:lnTo>
                    <a:pt x="78000" y="6260"/>
                  </a:lnTo>
                  <a:lnTo>
                    <a:pt x="76500" y="5739"/>
                  </a:lnTo>
                  <a:lnTo>
                    <a:pt x="74700" y="4956"/>
                  </a:lnTo>
                  <a:lnTo>
                    <a:pt x="70800" y="3913"/>
                  </a:lnTo>
                  <a:lnTo>
                    <a:pt x="66600" y="3652"/>
                  </a:lnTo>
                  <a:lnTo>
                    <a:pt x="62100" y="3652"/>
                  </a:lnTo>
                  <a:lnTo>
                    <a:pt x="57300" y="3913"/>
                  </a:lnTo>
                  <a:lnTo>
                    <a:pt x="53100" y="4173"/>
                  </a:lnTo>
                  <a:lnTo>
                    <a:pt x="45600" y="5739"/>
                  </a:lnTo>
                  <a:lnTo>
                    <a:pt x="45600" y="5739"/>
                  </a:lnTo>
                  <a:lnTo>
                    <a:pt x="37200" y="7304"/>
                  </a:lnTo>
                  <a:lnTo>
                    <a:pt x="33000" y="8347"/>
                  </a:lnTo>
                  <a:lnTo>
                    <a:pt x="28800" y="9652"/>
                  </a:lnTo>
                  <a:lnTo>
                    <a:pt x="24600" y="11217"/>
                  </a:lnTo>
                  <a:lnTo>
                    <a:pt x="20700" y="13304"/>
                  </a:lnTo>
                  <a:lnTo>
                    <a:pt x="17400" y="15652"/>
                  </a:lnTo>
                  <a:lnTo>
                    <a:pt x="15000" y="18260"/>
                  </a:lnTo>
                  <a:lnTo>
                    <a:pt x="15000" y="18260"/>
                  </a:lnTo>
                  <a:lnTo>
                    <a:pt x="14100" y="20608"/>
                  </a:lnTo>
                  <a:lnTo>
                    <a:pt x="13200" y="22956"/>
                  </a:lnTo>
                  <a:lnTo>
                    <a:pt x="12600" y="27391"/>
                  </a:lnTo>
                  <a:lnTo>
                    <a:pt x="12600" y="27391"/>
                  </a:lnTo>
                  <a:lnTo>
                    <a:pt x="9300" y="40956"/>
                  </a:lnTo>
                  <a:lnTo>
                    <a:pt x="9300" y="40956"/>
                  </a:lnTo>
                  <a:lnTo>
                    <a:pt x="7500" y="48782"/>
                  </a:lnTo>
                  <a:lnTo>
                    <a:pt x="6300" y="56347"/>
                  </a:lnTo>
                  <a:lnTo>
                    <a:pt x="5100" y="64173"/>
                  </a:lnTo>
                  <a:lnTo>
                    <a:pt x="4500" y="72000"/>
                  </a:lnTo>
                  <a:lnTo>
                    <a:pt x="4500" y="72000"/>
                  </a:lnTo>
                  <a:lnTo>
                    <a:pt x="4200" y="79043"/>
                  </a:lnTo>
                  <a:lnTo>
                    <a:pt x="4200" y="86347"/>
                  </a:lnTo>
                  <a:lnTo>
                    <a:pt x="4500" y="93652"/>
                  </a:lnTo>
                  <a:lnTo>
                    <a:pt x="5700" y="100956"/>
                  </a:lnTo>
                  <a:lnTo>
                    <a:pt x="5700" y="100956"/>
                  </a:lnTo>
                  <a:lnTo>
                    <a:pt x="6300" y="106434"/>
                  </a:lnTo>
                  <a:lnTo>
                    <a:pt x="7500" y="111391"/>
                  </a:lnTo>
                  <a:lnTo>
                    <a:pt x="7500" y="111391"/>
                  </a:lnTo>
                  <a:lnTo>
                    <a:pt x="8400" y="112956"/>
                  </a:lnTo>
                  <a:lnTo>
                    <a:pt x="9000" y="114260"/>
                  </a:lnTo>
                  <a:lnTo>
                    <a:pt x="10200" y="115304"/>
                  </a:lnTo>
                  <a:lnTo>
                    <a:pt x="11400" y="115565"/>
                  </a:lnTo>
                  <a:lnTo>
                    <a:pt x="12600" y="115826"/>
                  </a:lnTo>
                  <a:lnTo>
                    <a:pt x="14100" y="115826"/>
                  </a:lnTo>
                  <a:lnTo>
                    <a:pt x="17400" y="115565"/>
                  </a:lnTo>
                  <a:lnTo>
                    <a:pt x="17400" y="115565"/>
                  </a:lnTo>
                  <a:lnTo>
                    <a:pt x="27000" y="114260"/>
                  </a:lnTo>
                  <a:lnTo>
                    <a:pt x="36900" y="112695"/>
                  </a:lnTo>
                  <a:lnTo>
                    <a:pt x="46500" y="110869"/>
                  </a:lnTo>
                  <a:lnTo>
                    <a:pt x="56400" y="109304"/>
                  </a:lnTo>
                  <a:lnTo>
                    <a:pt x="56400" y="109304"/>
                  </a:lnTo>
                  <a:lnTo>
                    <a:pt x="68100" y="107739"/>
                  </a:lnTo>
                  <a:lnTo>
                    <a:pt x="74100" y="106956"/>
                  </a:lnTo>
                  <a:lnTo>
                    <a:pt x="79800" y="106434"/>
                  </a:lnTo>
                  <a:lnTo>
                    <a:pt x="79800" y="106434"/>
                  </a:lnTo>
                  <a:lnTo>
                    <a:pt x="90900" y="105913"/>
                  </a:lnTo>
                  <a:lnTo>
                    <a:pt x="102000" y="105391"/>
                  </a:lnTo>
                  <a:lnTo>
                    <a:pt x="102000" y="105391"/>
                  </a:lnTo>
                  <a:lnTo>
                    <a:pt x="105300" y="105391"/>
                  </a:lnTo>
                  <a:lnTo>
                    <a:pt x="109200" y="104608"/>
                  </a:lnTo>
                  <a:lnTo>
                    <a:pt x="111600" y="104086"/>
                  </a:lnTo>
                  <a:lnTo>
                    <a:pt x="113100" y="103304"/>
                  </a:lnTo>
                  <a:lnTo>
                    <a:pt x="114600" y="102782"/>
                  </a:lnTo>
                  <a:lnTo>
                    <a:pt x="115200" y="101478"/>
                  </a:lnTo>
                  <a:lnTo>
                    <a:pt x="115200" y="101478"/>
                  </a:lnTo>
                  <a:lnTo>
                    <a:pt x="115800" y="99913"/>
                  </a:lnTo>
                  <a:lnTo>
                    <a:pt x="115800" y="98347"/>
                  </a:lnTo>
                  <a:lnTo>
                    <a:pt x="115200" y="94956"/>
                  </a:lnTo>
                  <a:lnTo>
                    <a:pt x="113700" y="88434"/>
                  </a:lnTo>
                  <a:lnTo>
                    <a:pt x="113700" y="88434"/>
                  </a:lnTo>
                  <a:lnTo>
                    <a:pt x="112200" y="82434"/>
                  </a:lnTo>
                  <a:lnTo>
                    <a:pt x="110400" y="76173"/>
                  </a:lnTo>
                  <a:lnTo>
                    <a:pt x="108600" y="70173"/>
                  </a:lnTo>
                  <a:lnTo>
                    <a:pt x="107100" y="63913"/>
                  </a:lnTo>
                  <a:lnTo>
                    <a:pt x="107100" y="63913"/>
                  </a:lnTo>
                  <a:lnTo>
                    <a:pt x="107100" y="63391"/>
                  </a:lnTo>
                  <a:lnTo>
                    <a:pt x="107400" y="62608"/>
                  </a:lnTo>
                  <a:lnTo>
                    <a:pt x="107700" y="61826"/>
                  </a:lnTo>
                  <a:lnTo>
                    <a:pt x="108600" y="61826"/>
                  </a:lnTo>
                  <a:lnTo>
                    <a:pt x="109200" y="61565"/>
                  </a:lnTo>
                  <a:lnTo>
                    <a:pt x="110100" y="61826"/>
                  </a:lnTo>
                  <a:lnTo>
                    <a:pt x="110700" y="62347"/>
                  </a:lnTo>
                  <a:lnTo>
                    <a:pt x="111000" y="63391"/>
                  </a:lnTo>
                  <a:lnTo>
                    <a:pt x="111000" y="633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7" name="Google Shape;977;p29"/>
            <p:cNvSpPr/>
            <p:nvPr/>
          </p:nvSpPr>
          <p:spPr>
            <a:xfrm>
              <a:off x="7905750" y="2584450"/>
              <a:ext cx="571500" cy="96900"/>
            </a:xfrm>
            <a:custGeom>
              <a:rect b="b" l="l" r="r" t="t"/>
              <a:pathLst>
                <a:path extrusionOk="0" h="120000" w="120000">
                  <a:moveTo>
                    <a:pt x="117333" y="29508"/>
                  </a:moveTo>
                  <a:lnTo>
                    <a:pt x="117333" y="29508"/>
                  </a:lnTo>
                  <a:lnTo>
                    <a:pt x="89000" y="47213"/>
                  </a:lnTo>
                  <a:lnTo>
                    <a:pt x="60333" y="70819"/>
                  </a:lnTo>
                  <a:lnTo>
                    <a:pt x="31666" y="92459"/>
                  </a:lnTo>
                  <a:lnTo>
                    <a:pt x="3000" y="120000"/>
                  </a:lnTo>
                  <a:lnTo>
                    <a:pt x="3000" y="120000"/>
                  </a:lnTo>
                  <a:lnTo>
                    <a:pt x="2000" y="120000"/>
                  </a:lnTo>
                  <a:lnTo>
                    <a:pt x="1333" y="118032"/>
                  </a:lnTo>
                  <a:lnTo>
                    <a:pt x="333" y="112131"/>
                  </a:lnTo>
                  <a:lnTo>
                    <a:pt x="333" y="108196"/>
                  </a:lnTo>
                  <a:lnTo>
                    <a:pt x="0" y="102295"/>
                  </a:lnTo>
                  <a:lnTo>
                    <a:pt x="333" y="98360"/>
                  </a:lnTo>
                  <a:lnTo>
                    <a:pt x="1000" y="92459"/>
                  </a:lnTo>
                  <a:lnTo>
                    <a:pt x="2000" y="92459"/>
                  </a:lnTo>
                  <a:lnTo>
                    <a:pt x="2000" y="92459"/>
                  </a:lnTo>
                  <a:lnTo>
                    <a:pt x="31000" y="64918"/>
                  </a:lnTo>
                  <a:lnTo>
                    <a:pt x="59666" y="39344"/>
                  </a:lnTo>
                  <a:lnTo>
                    <a:pt x="88666" y="19672"/>
                  </a:lnTo>
                  <a:lnTo>
                    <a:pt x="117333" y="0"/>
                  </a:lnTo>
                  <a:lnTo>
                    <a:pt x="117333" y="0"/>
                  </a:lnTo>
                  <a:lnTo>
                    <a:pt x="118666" y="0"/>
                  </a:lnTo>
                  <a:lnTo>
                    <a:pt x="119333" y="1967"/>
                  </a:lnTo>
                  <a:lnTo>
                    <a:pt x="119333" y="7868"/>
                  </a:lnTo>
                  <a:lnTo>
                    <a:pt x="120000" y="11803"/>
                  </a:lnTo>
                  <a:lnTo>
                    <a:pt x="119333" y="17704"/>
                  </a:lnTo>
                  <a:lnTo>
                    <a:pt x="119000" y="21639"/>
                  </a:lnTo>
                  <a:lnTo>
                    <a:pt x="118666" y="27540"/>
                  </a:lnTo>
                  <a:lnTo>
                    <a:pt x="117333" y="29508"/>
                  </a:lnTo>
                  <a:lnTo>
                    <a:pt x="117333" y="2950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8" name="Google Shape;978;p29"/>
            <p:cNvSpPr/>
            <p:nvPr/>
          </p:nvSpPr>
          <p:spPr>
            <a:xfrm>
              <a:off x="7907338" y="2668588"/>
              <a:ext cx="592200" cy="99900"/>
            </a:xfrm>
            <a:custGeom>
              <a:rect b="b" l="l" r="r" t="t"/>
              <a:pathLst>
                <a:path extrusionOk="0" h="120000" w="120000">
                  <a:moveTo>
                    <a:pt x="117426" y="30476"/>
                  </a:moveTo>
                  <a:lnTo>
                    <a:pt x="117426" y="30476"/>
                  </a:lnTo>
                  <a:lnTo>
                    <a:pt x="88793" y="47619"/>
                  </a:lnTo>
                  <a:lnTo>
                    <a:pt x="60160" y="68571"/>
                  </a:lnTo>
                  <a:lnTo>
                    <a:pt x="31528" y="93333"/>
                  </a:lnTo>
                  <a:lnTo>
                    <a:pt x="2895" y="120000"/>
                  </a:lnTo>
                  <a:lnTo>
                    <a:pt x="2895" y="120000"/>
                  </a:lnTo>
                  <a:lnTo>
                    <a:pt x="1608" y="120000"/>
                  </a:lnTo>
                  <a:lnTo>
                    <a:pt x="965" y="116190"/>
                  </a:lnTo>
                  <a:lnTo>
                    <a:pt x="643" y="112380"/>
                  </a:lnTo>
                  <a:lnTo>
                    <a:pt x="0" y="106666"/>
                  </a:lnTo>
                  <a:lnTo>
                    <a:pt x="0" y="102857"/>
                  </a:lnTo>
                  <a:lnTo>
                    <a:pt x="0" y="97142"/>
                  </a:lnTo>
                  <a:lnTo>
                    <a:pt x="965" y="93333"/>
                  </a:lnTo>
                  <a:lnTo>
                    <a:pt x="1608" y="93333"/>
                  </a:lnTo>
                  <a:lnTo>
                    <a:pt x="1608" y="93333"/>
                  </a:lnTo>
                  <a:lnTo>
                    <a:pt x="30884" y="66666"/>
                  </a:lnTo>
                  <a:lnTo>
                    <a:pt x="59517" y="41904"/>
                  </a:lnTo>
                  <a:lnTo>
                    <a:pt x="88471" y="20952"/>
                  </a:lnTo>
                  <a:lnTo>
                    <a:pt x="117426" y="0"/>
                  </a:lnTo>
                  <a:lnTo>
                    <a:pt x="117426" y="0"/>
                  </a:lnTo>
                  <a:lnTo>
                    <a:pt x="118713" y="3809"/>
                  </a:lnTo>
                  <a:lnTo>
                    <a:pt x="119034" y="5714"/>
                  </a:lnTo>
                  <a:lnTo>
                    <a:pt x="119356" y="7619"/>
                  </a:lnTo>
                  <a:lnTo>
                    <a:pt x="119999" y="13333"/>
                  </a:lnTo>
                  <a:lnTo>
                    <a:pt x="119356" y="20952"/>
                  </a:lnTo>
                  <a:lnTo>
                    <a:pt x="119034" y="22857"/>
                  </a:lnTo>
                  <a:lnTo>
                    <a:pt x="118069" y="26666"/>
                  </a:lnTo>
                  <a:lnTo>
                    <a:pt x="117426" y="30476"/>
                  </a:lnTo>
                  <a:lnTo>
                    <a:pt x="117426" y="3047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9" name="Google Shape;979;p29"/>
            <p:cNvSpPr/>
            <p:nvPr/>
          </p:nvSpPr>
          <p:spPr>
            <a:xfrm>
              <a:off x="7907338" y="2754313"/>
              <a:ext cx="611100" cy="99900"/>
            </a:xfrm>
            <a:custGeom>
              <a:rect b="b" l="l" r="r" t="t"/>
              <a:pathLst>
                <a:path extrusionOk="0" h="120000" w="120000">
                  <a:moveTo>
                    <a:pt x="117818" y="26666"/>
                  </a:moveTo>
                  <a:lnTo>
                    <a:pt x="117818" y="26666"/>
                  </a:lnTo>
                  <a:lnTo>
                    <a:pt x="88831" y="45714"/>
                  </a:lnTo>
                  <a:lnTo>
                    <a:pt x="60155" y="70476"/>
                  </a:lnTo>
                  <a:lnTo>
                    <a:pt x="31792" y="93333"/>
                  </a:lnTo>
                  <a:lnTo>
                    <a:pt x="2805" y="120000"/>
                  </a:lnTo>
                  <a:lnTo>
                    <a:pt x="2805" y="120000"/>
                  </a:lnTo>
                  <a:lnTo>
                    <a:pt x="2181" y="120000"/>
                  </a:lnTo>
                  <a:lnTo>
                    <a:pt x="1246" y="118095"/>
                  </a:lnTo>
                  <a:lnTo>
                    <a:pt x="935" y="116190"/>
                  </a:lnTo>
                  <a:lnTo>
                    <a:pt x="623" y="110476"/>
                  </a:lnTo>
                  <a:lnTo>
                    <a:pt x="0" y="106666"/>
                  </a:lnTo>
                  <a:lnTo>
                    <a:pt x="623" y="100952"/>
                  </a:lnTo>
                  <a:lnTo>
                    <a:pt x="935" y="97142"/>
                  </a:lnTo>
                  <a:lnTo>
                    <a:pt x="2181" y="93333"/>
                  </a:lnTo>
                  <a:lnTo>
                    <a:pt x="2181" y="93333"/>
                  </a:lnTo>
                  <a:lnTo>
                    <a:pt x="30857" y="66666"/>
                  </a:lnTo>
                  <a:lnTo>
                    <a:pt x="59844" y="43809"/>
                  </a:lnTo>
                  <a:lnTo>
                    <a:pt x="88831" y="19047"/>
                  </a:lnTo>
                  <a:lnTo>
                    <a:pt x="117818" y="0"/>
                  </a:lnTo>
                  <a:lnTo>
                    <a:pt x="117818" y="0"/>
                  </a:lnTo>
                  <a:lnTo>
                    <a:pt x="118753" y="0"/>
                  </a:lnTo>
                  <a:lnTo>
                    <a:pt x="119376" y="1904"/>
                  </a:lnTo>
                  <a:lnTo>
                    <a:pt x="119688" y="7619"/>
                  </a:lnTo>
                  <a:lnTo>
                    <a:pt x="120000" y="11428"/>
                  </a:lnTo>
                  <a:lnTo>
                    <a:pt x="119688" y="17142"/>
                  </a:lnTo>
                  <a:lnTo>
                    <a:pt x="119376" y="20952"/>
                  </a:lnTo>
                  <a:lnTo>
                    <a:pt x="118441" y="26666"/>
                  </a:lnTo>
                  <a:lnTo>
                    <a:pt x="117818" y="26666"/>
                  </a:lnTo>
                  <a:lnTo>
                    <a:pt x="117818" y="266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0" name="Google Shape;980;p29"/>
            <p:cNvSpPr/>
            <p:nvPr/>
          </p:nvSpPr>
          <p:spPr>
            <a:xfrm>
              <a:off x="8428038" y="2106613"/>
              <a:ext cx="201600" cy="330300"/>
            </a:xfrm>
            <a:custGeom>
              <a:rect b="b" l="l" r="r" t="t"/>
              <a:pathLst>
                <a:path extrusionOk="0" h="120000" w="120000">
                  <a:moveTo>
                    <a:pt x="50078" y="90000"/>
                  </a:moveTo>
                  <a:lnTo>
                    <a:pt x="50078" y="90000"/>
                  </a:lnTo>
                  <a:lnTo>
                    <a:pt x="43464" y="87115"/>
                  </a:lnTo>
                  <a:lnTo>
                    <a:pt x="38740" y="83653"/>
                  </a:lnTo>
                  <a:lnTo>
                    <a:pt x="35905" y="80769"/>
                  </a:lnTo>
                  <a:lnTo>
                    <a:pt x="34960" y="76730"/>
                  </a:lnTo>
                  <a:lnTo>
                    <a:pt x="34960" y="73269"/>
                  </a:lnTo>
                  <a:lnTo>
                    <a:pt x="36850" y="69807"/>
                  </a:lnTo>
                  <a:lnTo>
                    <a:pt x="39685" y="65769"/>
                  </a:lnTo>
                  <a:lnTo>
                    <a:pt x="43464" y="62307"/>
                  </a:lnTo>
                  <a:lnTo>
                    <a:pt x="48188" y="59423"/>
                  </a:lnTo>
                  <a:lnTo>
                    <a:pt x="53858" y="56538"/>
                  </a:lnTo>
                  <a:lnTo>
                    <a:pt x="60472" y="54230"/>
                  </a:lnTo>
                  <a:lnTo>
                    <a:pt x="66141" y="53076"/>
                  </a:lnTo>
                  <a:lnTo>
                    <a:pt x="73700" y="51923"/>
                  </a:lnTo>
                  <a:lnTo>
                    <a:pt x="80314" y="51346"/>
                  </a:lnTo>
                  <a:lnTo>
                    <a:pt x="87874" y="51923"/>
                  </a:lnTo>
                  <a:lnTo>
                    <a:pt x="94488" y="53653"/>
                  </a:lnTo>
                  <a:lnTo>
                    <a:pt x="94488" y="53653"/>
                  </a:lnTo>
                  <a:lnTo>
                    <a:pt x="101102" y="56538"/>
                  </a:lnTo>
                  <a:lnTo>
                    <a:pt x="105826" y="59423"/>
                  </a:lnTo>
                  <a:lnTo>
                    <a:pt x="110551" y="62307"/>
                  </a:lnTo>
                  <a:lnTo>
                    <a:pt x="114330" y="65769"/>
                  </a:lnTo>
                  <a:lnTo>
                    <a:pt x="116220" y="69807"/>
                  </a:lnTo>
                  <a:lnTo>
                    <a:pt x="119055" y="73269"/>
                  </a:lnTo>
                  <a:lnTo>
                    <a:pt x="120000" y="77884"/>
                  </a:lnTo>
                  <a:lnTo>
                    <a:pt x="120000" y="81923"/>
                  </a:lnTo>
                  <a:lnTo>
                    <a:pt x="120000" y="86538"/>
                  </a:lnTo>
                  <a:lnTo>
                    <a:pt x="119055" y="90000"/>
                  </a:lnTo>
                  <a:lnTo>
                    <a:pt x="118110" y="94615"/>
                  </a:lnTo>
                  <a:lnTo>
                    <a:pt x="115275" y="98076"/>
                  </a:lnTo>
                  <a:lnTo>
                    <a:pt x="111496" y="102115"/>
                  </a:lnTo>
                  <a:lnTo>
                    <a:pt x="107716" y="105576"/>
                  </a:lnTo>
                  <a:lnTo>
                    <a:pt x="102992" y="109038"/>
                  </a:lnTo>
                  <a:lnTo>
                    <a:pt x="98267" y="111346"/>
                  </a:lnTo>
                  <a:lnTo>
                    <a:pt x="98267" y="111346"/>
                  </a:lnTo>
                  <a:lnTo>
                    <a:pt x="91653" y="114230"/>
                  </a:lnTo>
                  <a:lnTo>
                    <a:pt x="84094" y="116538"/>
                  </a:lnTo>
                  <a:lnTo>
                    <a:pt x="76535" y="118269"/>
                  </a:lnTo>
                  <a:lnTo>
                    <a:pt x="69921" y="119423"/>
                  </a:lnTo>
                  <a:lnTo>
                    <a:pt x="61417" y="120000"/>
                  </a:lnTo>
                  <a:lnTo>
                    <a:pt x="52913" y="119423"/>
                  </a:lnTo>
                  <a:lnTo>
                    <a:pt x="45354" y="118846"/>
                  </a:lnTo>
                  <a:lnTo>
                    <a:pt x="38740" y="117115"/>
                  </a:lnTo>
                  <a:lnTo>
                    <a:pt x="38740" y="117115"/>
                  </a:lnTo>
                  <a:lnTo>
                    <a:pt x="32125" y="114807"/>
                  </a:lnTo>
                  <a:lnTo>
                    <a:pt x="26456" y="113076"/>
                  </a:lnTo>
                  <a:lnTo>
                    <a:pt x="21732" y="110192"/>
                  </a:lnTo>
                  <a:lnTo>
                    <a:pt x="17952" y="106153"/>
                  </a:lnTo>
                  <a:lnTo>
                    <a:pt x="12283" y="98076"/>
                  </a:lnTo>
                  <a:lnTo>
                    <a:pt x="7559" y="90000"/>
                  </a:lnTo>
                  <a:lnTo>
                    <a:pt x="7559" y="90000"/>
                  </a:lnTo>
                  <a:lnTo>
                    <a:pt x="3779" y="79615"/>
                  </a:lnTo>
                  <a:lnTo>
                    <a:pt x="944" y="68653"/>
                  </a:lnTo>
                  <a:lnTo>
                    <a:pt x="0" y="57692"/>
                  </a:lnTo>
                  <a:lnTo>
                    <a:pt x="0" y="46153"/>
                  </a:lnTo>
                  <a:lnTo>
                    <a:pt x="944" y="35192"/>
                  </a:lnTo>
                  <a:lnTo>
                    <a:pt x="3779" y="24230"/>
                  </a:lnTo>
                  <a:lnTo>
                    <a:pt x="5669" y="13269"/>
                  </a:lnTo>
                  <a:lnTo>
                    <a:pt x="9448" y="2884"/>
                  </a:lnTo>
                  <a:lnTo>
                    <a:pt x="9448" y="2884"/>
                  </a:lnTo>
                  <a:lnTo>
                    <a:pt x="11338" y="576"/>
                  </a:lnTo>
                  <a:lnTo>
                    <a:pt x="13228" y="0"/>
                  </a:lnTo>
                  <a:lnTo>
                    <a:pt x="16062" y="0"/>
                  </a:lnTo>
                  <a:lnTo>
                    <a:pt x="17952" y="0"/>
                  </a:lnTo>
                  <a:lnTo>
                    <a:pt x="20787" y="576"/>
                  </a:lnTo>
                  <a:lnTo>
                    <a:pt x="21732" y="2307"/>
                  </a:lnTo>
                  <a:lnTo>
                    <a:pt x="22677" y="3461"/>
                  </a:lnTo>
                  <a:lnTo>
                    <a:pt x="22677" y="5192"/>
                  </a:lnTo>
                  <a:lnTo>
                    <a:pt x="22677" y="5192"/>
                  </a:lnTo>
                  <a:lnTo>
                    <a:pt x="18897" y="17884"/>
                  </a:lnTo>
                  <a:lnTo>
                    <a:pt x="17007" y="30000"/>
                  </a:lnTo>
                  <a:lnTo>
                    <a:pt x="16062" y="42692"/>
                  </a:lnTo>
                  <a:lnTo>
                    <a:pt x="14173" y="54807"/>
                  </a:lnTo>
                  <a:lnTo>
                    <a:pt x="14173" y="54807"/>
                  </a:lnTo>
                  <a:lnTo>
                    <a:pt x="16062" y="68653"/>
                  </a:lnTo>
                  <a:lnTo>
                    <a:pt x="17007" y="76730"/>
                  </a:lnTo>
                  <a:lnTo>
                    <a:pt x="17952" y="84230"/>
                  </a:lnTo>
                  <a:lnTo>
                    <a:pt x="21732" y="91730"/>
                  </a:lnTo>
                  <a:lnTo>
                    <a:pt x="26456" y="98076"/>
                  </a:lnTo>
                  <a:lnTo>
                    <a:pt x="32125" y="103846"/>
                  </a:lnTo>
                  <a:lnTo>
                    <a:pt x="36850" y="106730"/>
                  </a:lnTo>
                  <a:lnTo>
                    <a:pt x="40629" y="109038"/>
                  </a:lnTo>
                  <a:lnTo>
                    <a:pt x="40629" y="109038"/>
                  </a:lnTo>
                  <a:lnTo>
                    <a:pt x="47244" y="110769"/>
                  </a:lnTo>
                  <a:lnTo>
                    <a:pt x="53858" y="111346"/>
                  </a:lnTo>
                  <a:lnTo>
                    <a:pt x="61417" y="111346"/>
                  </a:lnTo>
                  <a:lnTo>
                    <a:pt x="68976" y="110769"/>
                  </a:lnTo>
                  <a:lnTo>
                    <a:pt x="74645" y="110192"/>
                  </a:lnTo>
                  <a:lnTo>
                    <a:pt x="81259" y="107884"/>
                  </a:lnTo>
                  <a:lnTo>
                    <a:pt x="92598" y="103269"/>
                  </a:lnTo>
                  <a:lnTo>
                    <a:pt x="92598" y="103269"/>
                  </a:lnTo>
                  <a:lnTo>
                    <a:pt x="97322" y="100961"/>
                  </a:lnTo>
                  <a:lnTo>
                    <a:pt x="101102" y="98076"/>
                  </a:lnTo>
                  <a:lnTo>
                    <a:pt x="102992" y="95192"/>
                  </a:lnTo>
                  <a:lnTo>
                    <a:pt x="105826" y="92307"/>
                  </a:lnTo>
                  <a:lnTo>
                    <a:pt x="106771" y="88846"/>
                  </a:lnTo>
                  <a:lnTo>
                    <a:pt x="106771" y="84807"/>
                  </a:lnTo>
                  <a:lnTo>
                    <a:pt x="105826" y="78461"/>
                  </a:lnTo>
                  <a:lnTo>
                    <a:pt x="105826" y="78461"/>
                  </a:lnTo>
                  <a:lnTo>
                    <a:pt x="102992" y="72692"/>
                  </a:lnTo>
                  <a:lnTo>
                    <a:pt x="98267" y="67500"/>
                  </a:lnTo>
                  <a:lnTo>
                    <a:pt x="91653" y="62884"/>
                  </a:lnTo>
                  <a:lnTo>
                    <a:pt x="87874" y="60576"/>
                  </a:lnTo>
                  <a:lnTo>
                    <a:pt x="83149" y="60000"/>
                  </a:lnTo>
                  <a:lnTo>
                    <a:pt x="83149" y="60000"/>
                  </a:lnTo>
                  <a:lnTo>
                    <a:pt x="79370" y="59423"/>
                  </a:lnTo>
                  <a:lnTo>
                    <a:pt x="75590" y="59423"/>
                  </a:lnTo>
                  <a:lnTo>
                    <a:pt x="67086" y="60000"/>
                  </a:lnTo>
                  <a:lnTo>
                    <a:pt x="60472" y="62884"/>
                  </a:lnTo>
                  <a:lnTo>
                    <a:pt x="55748" y="66923"/>
                  </a:lnTo>
                  <a:lnTo>
                    <a:pt x="50078" y="70961"/>
                  </a:lnTo>
                  <a:lnTo>
                    <a:pt x="50078" y="73269"/>
                  </a:lnTo>
                  <a:lnTo>
                    <a:pt x="49133" y="75576"/>
                  </a:lnTo>
                  <a:lnTo>
                    <a:pt x="50078" y="77884"/>
                  </a:lnTo>
                  <a:lnTo>
                    <a:pt x="51968" y="79615"/>
                  </a:lnTo>
                  <a:lnTo>
                    <a:pt x="53858" y="81346"/>
                  </a:lnTo>
                  <a:lnTo>
                    <a:pt x="57637" y="83076"/>
                  </a:lnTo>
                  <a:lnTo>
                    <a:pt x="57637" y="83076"/>
                  </a:lnTo>
                  <a:lnTo>
                    <a:pt x="60472" y="84230"/>
                  </a:lnTo>
                  <a:lnTo>
                    <a:pt x="61417" y="85961"/>
                  </a:lnTo>
                  <a:lnTo>
                    <a:pt x="61417" y="87115"/>
                  </a:lnTo>
                  <a:lnTo>
                    <a:pt x="60472" y="88846"/>
                  </a:lnTo>
                  <a:lnTo>
                    <a:pt x="57637" y="89423"/>
                  </a:lnTo>
                  <a:lnTo>
                    <a:pt x="56692" y="90000"/>
                  </a:lnTo>
                  <a:lnTo>
                    <a:pt x="52913" y="90000"/>
                  </a:lnTo>
                  <a:lnTo>
                    <a:pt x="50078" y="90000"/>
                  </a:lnTo>
                  <a:lnTo>
                    <a:pt x="50078" y="90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1" name="Google Shape;981;p29"/>
            <p:cNvSpPr/>
            <p:nvPr/>
          </p:nvSpPr>
          <p:spPr>
            <a:xfrm>
              <a:off x="7672388" y="1898650"/>
              <a:ext cx="322200" cy="198300"/>
            </a:xfrm>
            <a:custGeom>
              <a:rect b="b" l="l" r="r" t="t"/>
              <a:pathLst>
                <a:path extrusionOk="0" h="120000" w="120000">
                  <a:moveTo>
                    <a:pt x="39014" y="65280"/>
                  </a:moveTo>
                  <a:lnTo>
                    <a:pt x="39014" y="65280"/>
                  </a:lnTo>
                  <a:lnTo>
                    <a:pt x="41970" y="66240"/>
                  </a:lnTo>
                  <a:lnTo>
                    <a:pt x="44334" y="66240"/>
                  </a:lnTo>
                  <a:lnTo>
                    <a:pt x="46699" y="65280"/>
                  </a:lnTo>
                  <a:lnTo>
                    <a:pt x="47881" y="62400"/>
                  </a:lnTo>
                  <a:lnTo>
                    <a:pt x="49655" y="59520"/>
                  </a:lnTo>
                  <a:lnTo>
                    <a:pt x="50837" y="56640"/>
                  </a:lnTo>
                  <a:lnTo>
                    <a:pt x="51428" y="48960"/>
                  </a:lnTo>
                  <a:lnTo>
                    <a:pt x="51428" y="39360"/>
                  </a:lnTo>
                  <a:lnTo>
                    <a:pt x="50837" y="30720"/>
                  </a:lnTo>
                  <a:lnTo>
                    <a:pt x="47881" y="24960"/>
                  </a:lnTo>
                  <a:lnTo>
                    <a:pt x="46699" y="21120"/>
                  </a:lnTo>
                  <a:lnTo>
                    <a:pt x="44926" y="20160"/>
                  </a:lnTo>
                  <a:lnTo>
                    <a:pt x="44926" y="20160"/>
                  </a:lnTo>
                  <a:lnTo>
                    <a:pt x="41970" y="17280"/>
                  </a:lnTo>
                  <a:lnTo>
                    <a:pt x="39014" y="17280"/>
                  </a:lnTo>
                  <a:lnTo>
                    <a:pt x="33103" y="17280"/>
                  </a:lnTo>
                  <a:lnTo>
                    <a:pt x="27192" y="20160"/>
                  </a:lnTo>
                  <a:lnTo>
                    <a:pt x="21871" y="23040"/>
                  </a:lnTo>
                  <a:lnTo>
                    <a:pt x="21871" y="23040"/>
                  </a:lnTo>
                  <a:lnTo>
                    <a:pt x="17733" y="26880"/>
                  </a:lnTo>
                  <a:lnTo>
                    <a:pt x="14778" y="31680"/>
                  </a:lnTo>
                  <a:lnTo>
                    <a:pt x="12413" y="36480"/>
                  </a:lnTo>
                  <a:lnTo>
                    <a:pt x="11231" y="43200"/>
                  </a:lnTo>
                  <a:lnTo>
                    <a:pt x="9458" y="48960"/>
                  </a:lnTo>
                  <a:lnTo>
                    <a:pt x="8866" y="54720"/>
                  </a:lnTo>
                  <a:lnTo>
                    <a:pt x="8866" y="61440"/>
                  </a:lnTo>
                  <a:lnTo>
                    <a:pt x="8866" y="67200"/>
                  </a:lnTo>
                  <a:lnTo>
                    <a:pt x="9458" y="74880"/>
                  </a:lnTo>
                  <a:lnTo>
                    <a:pt x="10640" y="80640"/>
                  </a:lnTo>
                  <a:lnTo>
                    <a:pt x="11822" y="85440"/>
                  </a:lnTo>
                  <a:lnTo>
                    <a:pt x="14187" y="92160"/>
                  </a:lnTo>
                  <a:lnTo>
                    <a:pt x="16551" y="96960"/>
                  </a:lnTo>
                  <a:lnTo>
                    <a:pt x="19507" y="99840"/>
                  </a:lnTo>
                  <a:lnTo>
                    <a:pt x="22463" y="103680"/>
                  </a:lnTo>
                  <a:lnTo>
                    <a:pt x="26009" y="106560"/>
                  </a:lnTo>
                  <a:lnTo>
                    <a:pt x="26009" y="106560"/>
                  </a:lnTo>
                  <a:lnTo>
                    <a:pt x="28965" y="107520"/>
                  </a:lnTo>
                  <a:lnTo>
                    <a:pt x="33103" y="108480"/>
                  </a:lnTo>
                  <a:lnTo>
                    <a:pt x="39605" y="106560"/>
                  </a:lnTo>
                  <a:lnTo>
                    <a:pt x="46699" y="102720"/>
                  </a:lnTo>
                  <a:lnTo>
                    <a:pt x="53201" y="96960"/>
                  </a:lnTo>
                  <a:lnTo>
                    <a:pt x="59704" y="90240"/>
                  </a:lnTo>
                  <a:lnTo>
                    <a:pt x="66206" y="83520"/>
                  </a:lnTo>
                  <a:lnTo>
                    <a:pt x="75665" y="68160"/>
                  </a:lnTo>
                  <a:lnTo>
                    <a:pt x="75665" y="68160"/>
                  </a:lnTo>
                  <a:lnTo>
                    <a:pt x="86305" y="53760"/>
                  </a:lnTo>
                  <a:lnTo>
                    <a:pt x="95172" y="38400"/>
                  </a:lnTo>
                  <a:lnTo>
                    <a:pt x="104039" y="21120"/>
                  </a:lnTo>
                  <a:lnTo>
                    <a:pt x="112315" y="2880"/>
                  </a:lnTo>
                  <a:lnTo>
                    <a:pt x="112315" y="2880"/>
                  </a:lnTo>
                  <a:lnTo>
                    <a:pt x="113497" y="1920"/>
                  </a:lnTo>
                  <a:lnTo>
                    <a:pt x="114679" y="0"/>
                  </a:lnTo>
                  <a:lnTo>
                    <a:pt x="117044" y="0"/>
                  </a:lnTo>
                  <a:lnTo>
                    <a:pt x="117635" y="1920"/>
                  </a:lnTo>
                  <a:lnTo>
                    <a:pt x="119408" y="2880"/>
                  </a:lnTo>
                  <a:lnTo>
                    <a:pt x="120000" y="4800"/>
                  </a:lnTo>
                  <a:lnTo>
                    <a:pt x="120000" y="7680"/>
                  </a:lnTo>
                  <a:lnTo>
                    <a:pt x="119408" y="11520"/>
                  </a:lnTo>
                  <a:lnTo>
                    <a:pt x="119408" y="11520"/>
                  </a:lnTo>
                  <a:lnTo>
                    <a:pt x="112315" y="25920"/>
                  </a:lnTo>
                  <a:lnTo>
                    <a:pt x="105812" y="39360"/>
                  </a:lnTo>
                  <a:lnTo>
                    <a:pt x="98128" y="53760"/>
                  </a:lnTo>
                  <a:lnTo>
                    <a:pt x="89852" y="67200"/>
                  </a:lnTo>
                  <a:lnTo>
                    <a:pt x="81576" y="79680"/>
                  </a:lnTo>
                  <a:lnTo>
                    <a:pt x="72709" y="92160"/>
                  </a:lnTo>
                  <a:lnTo>
                    <a:pt x="63842" y="101760"/>
                  </a:lnTo>
                  <a:lnTo>
                    <a:pt x="53793" y="111360"/>
                  </a:lnTo>
                  <a:lnTo>
                    <a:pt x="53793" y="111360"/>
                  </a:lnTo>
                  <a:lnTo>
                    <a:pt x="49655" y="115200"/>
                  </a:lnTo>
                  <a:lnTo>
                    <a:pt x="44334" y="117120"/>
                  </a:lnTo>
                  <a:lnTo>
                    <a:pt x="39605" y="120000"/>
                  </a:lnTo>
                  <a:lnTo>
                    <a:pt x="35467" y="120000"/>
                  </a:lnTo>
                  <a:lnTo>
                    <a:pt x="30738" y="120000"/>
                  </a:lnTo>
                  <a:lnTo>
                    <a:pt x="26009" y="120000"/>
                  </a:lnTo>
                  <a:lnTo>
                    <a:pt x="21871" y="117120"/>
                  </a:lnTo>
                  <a:lnTo>
                    <a:pt x="17733" y="115200"/>
                  </a:lnTo>
                  <a:lnTo>
                    <a:pt x="14778" y="111360"/>
                  </a:lnTo>
                  <a:lnTo>
                    <a:pt x="11231" y="106560"/>
                  </a:lnTo>
                  <a:lnTo>
                    <a:pt x="8275" y="101760"/>
                  </a:lnTo>
                  <a:lnTo>
                    <a:pt x="5911" y="95040"/>
                  </a:lnTo>
                  <a:lnTo>
                    <a:pt x="3546" y="88320"/>
                  </a:lnTo>
                  <a:lnTo>
                    <a:pt x="2364" y="80640"/>
                  </a:lnTo>
                  <a:lnTo>
                    <a:pt x="591" y="72000"/>
                  </a:lnTo>
                  <a:lnTo>
                    <a:pt x="0" y="63360"/>
                  </a:lnTo>
                  <a:lnTo>
                    <a:pt x="0" y="63360"/>
                  </a:lnTo>
                  <a:lnTo>
                    <a:pt x="0" y="56640"/>
                  </a:lnTo>
                  <a:lnTo>
                    <a:pt x="591" y="48960"/>
                  </a:lnTo>
                  <a:lnTo>
                    <a:pt x="1182" y="43200"/>
                  </a:lnTo>
                  <a:lnTo>
                    <a:pt x="2955" y="36480"/>
                  </a:lnTo>
                  <a:lnTo>
                    <a:pt x="5320" y="30720"/>
                  </a:lnTo>
                  <a:lnTo>
                    <a:pt x="7684" y="25920"/>
                  </a:lnTo>
                  <a:lnTo>
                    <a:pt x="10640" y="21120"/>
                  </a:lnTo>
                  <a:lnTo>
                    <a:pt x="13596" y="16320"/>
                  </a:lnTo>
                  <a:lnTo>
                    <a:pt x="20689" y="8640"/>
                  </a:lnTo>
                  <a:lnTo>
                    <a:pt x="24827" y="6720"/>
                  </a:lnTo>
                  <a:lnTo>
                    <a:pt x="28374" y="4800"/>
                  </a:lnTo>
                  <a:lnTo>
                    <a:pt x="33103" y="3840"/>
                  </a:lnTo>
                  <a:lnTo>
                    <a:pt x="37241" y="2880"/>
                  </a:lnTo>
                  <a:lnTo>
                    <a:pt x="41379" y="3840"/>
                  </a:lnTo>
                  <a:lnTo>
                    <a:pt x="45517" y="4800"/>
                  </a:lnTo>
                  <a:lnTo>
                    <a:pt x="45517" y="4800"/>
                  </a:lnTo>
                  <a:lnTo>
                    <a:pt x="49655" y="7680"/>
                  </a:lnTo>
                  <a:lnTo>
                    <a:pt x="53201" y="12480"/>
                  </a:lnTo>
                  <a:lnTo>
                    <a:pt x="56157" y="17280"/>
                  </a:lnTo>
                  <a:lnTo>
                    <a:pt x="58522" y="23040"/>
                  </a:lnTo>
                  <a:lnTo>
                    <a:pt x="59704" y="29760"/>
                  </a:lnTo>
                  <a:lnTo>
                    <a:pt x="60886" y="36480"/>
                  </a:lnTo>
                  <a:lnTo>
                    <a:pt x="60886" y="44160"/>
                  </a:lnTo>
                  <a:lnTo>
                    <a:pt x="60886" y="51840"/>
                  </a:lnTo>
                  <a:lnTo>
                    <a:pt x="59113" y="57600"/>
                  </a:lnTo>
                  <a:lnTo>
                    <a:pt x="57931" y="65280"/>
                  </a:lnTo>
                  <a:lnTo>
                    <a:pt x="55566" y="70080"/>
                  </a:lnTo>
                  <a:lnTo>
                    <a:pt x="53201" y="74880"/>
                  </a:lnTo>
                  <a:lnTo>
                    <a:pt x="49655" y="78720"/>
                  </a:lnTo>
                  <a:lnTo>
                    <a:pt x="45517" y="79680"/>
                  </a:lnTo>
                  <a:lnTo>
                    <a:pt x="41379" y="79680"/>
                  </a:lnTo>
                  <a:lnTo>
                    <a:pt x="36059" y="78720"/>
                  </a:lnTo>
                  <a:lnTo>
                    <a:pt x="36059" y="78720"/>
                  </a:lnTo>
                  <a:lnTo>
                    <a:pt x="34285" y="76800"/>
                  </a:lnTo>
                  <a:lnTo>
                    <a:pt x="33694" y="74880"/>
                  </a:lnTo>
                  <a:lnTo>
                    <a:pt x="33694" y="72000"/>
                  </a:lnTo>
                  <a:lnTo>
                    <a:pt x="33694" y="70080"/>
                  </a:lnTo>
                  <a:lnTo>
                    <a:pt x="34285" y="67200"/>
                  </a:lnTo>
                  <a:lnTo>
                    <a:pt x="35467" y="65280"/>
                  </a:lnTo>
                  <a:lnTo>
                    <a:pt x="36650" y="65280"/>
                  </a:lnTo>
                  <a:lnTo>
                    <a:pt x="39014" y="65280"/>
                  </a:lnTo>
                  <a:lnTo>
                    <a:pt x="39014" y="652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2" name="Google Shape;982;p29"/>
            <p:cNvSpPr/>
            <p:nvPr/>
          </p:nvSpPr>
          <p:spPr>
            <a:xfrm>
              <a:off x="7869238" y="1558925"/>
              <a:ext cx="758700" cy="754200"/>
            </a:xfrm>
            <a:custGeom>
              <a:rect b="b" l="l" r="r" t="t"/>
              <a:pathLst>
                <a:path extrusionOk="0" h="120000" w="120000">
                  <a:moveTo>
                    <a:pt x="101171" y="16168"/>
                  </a:moveTo>
                  <a:lnTo>
                    <a:pt x="101171" y="16168"/>
                  </a:lnTo>
                  <a:lnTo>
                    <a:pt x="105188" y="19200"/>
                  </a:lnTo>
                  <a:lnTo>
                    <a:pt x="108702" y="21978"/>
                  </a:lnTo>
                  <a:lnTo>
                    <a:pt x="111966" y="25515"/>
                  </a:lnTo>
                  <a:lnTo>
                    <a:pt x="114476" y="29305"/>
                  </a:lnTo>
                  <a:lnTo>
                    <a:pt x="116485" y="33347"/>
                  </a:lnTo>
                  <a:lnTo>
                    <a:pt x="117991" y="37389"/>
                  </a:lnTo>
                  <a:lnTo>
                    <a:pt x="118995" y="41936"/>
                  </a:lnTo>
                  <a:lnTo>
                    <a:pt x="119748" y="46484"/>
                  </a:lnTo>
                  <a:lnTo>
                    <a:pt x="120000" y="51031"/>
                  </a:lnTo>
                  <a:lnTo>
                    <a:pt x="119748" y="55326"/>
                  </a:lnTo>
                  <a:lnTo>
                    <a:pt x="119246" y="59873"/>
                  </a:lnTo>
                  <a:lnTo>
                    <a:pt x="118744" y="64421"/>
                  </a:lnTo>
                  <a:lnTo>
                    <a:pt x="117489" y="68968"/>
                  </a:lnTo>
                  <a:lnTo>
                    <a:pt x="116485" y="73010"/>
                  </a:lnTo>
                  <a:lnTo>
                    <a:pt x="114979" y="77305"/>
                  </a:lnTo>
                  <a:lnTo>
                    <a:pt x="113221" y="80842"/>
                  </a:lnTo>
                  <a:lnTo>
                    <a:pt x="113221" y="80842"/>
                  </a:lnTo>
                  <a:lnTo>
                    <a:pt x="110962" y="85642"/>
                  </a:lnTo>
                  <a:lnTo>
                    <a:pt x="108451" y="90442"/>
                  </a:lnTo>
                  <a:lnTo>
                    <a:pt x="105690" y="94989"/>
                  </a:lnTo>
                  <a:lnTo>
                    <a:pt x="102426" y="99789"/>
                  </a:lnTo>
                  <a:lnTo>
                    <a:pt x="98912" y="103831"/>
                  </a:lnTo>
                  <a:lnTo>
                    <a:pt x="94895" y="108126"/>
                  </a:lnTo>
                  <a:lnTo>
                    <a:pt x="90376" y="111663"/>
                  </a:lnTo>
                  <a:lnTo>
                    <a:pt x="85606" y="114442"/>
                  </a:lnTo>
                  <a:lnTo>
                    <a:pt x="82594" y="115957"/>
                  </a:lnTo>
                  <a:lnTo>
                    <a:pt x="80083" y="116968"/>
                  </a:lnTo>
                  <a:lnTo>
                    <a:pt x="76820" y="117978"/>
                  </a:lnTo>
                  <a:lnTo>
                    <a:pt x="74058" y="118989"/>
                  </a:lnTo>
                  <a:lnTo>
                    <a:pt x="70794" y="119494"/>
                  </a:lnTo>
                  <a:lnTo>
                    <a:pt x="67280" y="120000"/>
                  </a:lnTo>
                  <a:lnTo>
                    <a:pt x="63765" y="120000"/>
                  </a:lnTo>
                  <a:lnTo>
                    <a:pt x="60251" y="120000"/>
                  </a:lnTo>
                  <a:lnTo>
                    <a:pt x="56485" y="119494"/>
                  </a:lnTo>
                  <a:lnTo>
                    <a:pt x="52719" y="118989"/>
                  </a:lnTo>
                  <a:lnTo>
                    <a:pt x="48451" y="117978"/>
                  </a:lnTo>
                  <a:lnTo>
                    <a:pt x="44184" y="116968"/>
                  </a:lnTo>
                  <a:lnTo>
                    <a:pt x="39665" y="115452"/>
                  </a:lnTo>
                  <a:lnTo>
                    <a:pt x="35146" y="113684"/>
                  </a:lnTo>
                  <a:lnTo>
                    <a:pt x="30125" y="111915"/>
                  </a:lnTo>
                  <a:lnTo>
                    <a:pt x="25355" y="109389"/>
                  </a:lnTo>
                  <a:lnTo>
                    <a:pt x="25355" y="109389"/>
                  </a:lnTo>
                  <a:lnTo>
                    <a:pt x="21338" y="107368"/>
                  </a:lnTo>
                  <a:lnTo>
                    <a:pt x="18326" y="105347"/>
                  </a:lnTo>
                  <a:lnTo>
                    <a:pt x="15313" y="103326"/>
                  </a:lnTo>
                  <a:lnTo>
                    <a:pt x="12552" y="101052"/>
                  </a:lnTo>
                  <a:lnTo>
                    <a:pt x="10292" y="98778"/>
                  </a:lnTo>
                  <a:lnTo>
                    <a:pt x="8033" y="96505"/>
                  </a:lnTo>
                  <a:lnTo>
                    <a:pt x="6527" y="93978"/>
                  </a:lnTo>
                  <a:lnTo>
                    <a:pt x="4769" y="91452"/>
                  </a:lnTo>
                  <a:lnTo>
                    <a:pt x="3514" y="89178"/>
                  </a:lnTo>
                  <a:lnTo>
                    <a:pt x="2510" y="86652"/>
                  </a:lnTo>
                  <a:lnTo>
                    <a:pt x="1757" y="83873"/>
                  </a:lnTo>
                  <a:lnTo>
                    <a:pt x="1004" y="81347"/>
                  </a:lnTo>
                  <a:lnTo>
                    <a:pt x="502" y="76042"/>
                  </a:lnTo>
                  <a:lnTo>
                    <a:pt x="0" y="70736"/>
                  </a:lnTo>
                  <a:lnTo>
                    <a:pt x="753" y="65684"/>
                  </a:lnTo>
                  <a:lnTo>
                    <a:pt x="1757" y="60631"/>
                  </a:lnTo>
                  <a:lnTo>
                    <a:pt x="3012" y="55326"/>
                  </a:lnTo>
                  <a:lnTo>
                    <a:pt x="4267" y="51031"/>
                  </a:lnTo>
                  <a:lnTo>
                    <a:pt x="7280" y="41936"/>
                  </a:lnTo>
                  <a:lnTo>
                    <a:pt x="10292" y="34863"/>
                  </a:lnTo>
                  <a:lnTo>
                    <a:pt x="10292" y="34863"/>
                  </a:lnTo>
                  <a:lnTo>
                    <a:pt x="12552" y="29052"/>
                  </a:lnTo>
                  <a:lnTo>
                    <a:pt x="15062" y="24000"/>
                  </a:lnTo>
                  <a:lnTo>
                    <a:pt x="17824" y="19200"/>
                  </a:lnTo>
                  <a:lnTo>
                    <a:pt x="20836" y="14905"/>
                  </a:lnTo>
                  <a:lnTo>
                    <a:pt x="24100" y="11368"/>
                  </a:lnTo>
                  <a:lnTo>
                    <a:pt x="27615" y="8336"/>
                  </a:lnTo>
                  <a:lnTo>
                    <a:pt x="30878" y="5557"/>
                  </a:lnTo>
                  <a:lnTo>
                    <a:pt x="34393" y="3536"/>
                  </a:lnTo>
                  <a:lnTo>
                    <a:pt x="38661" y="1768"/>
                  </a:lnTo>
                  <a:lnTo>
                    <a:pt x="42677" y="505"/>
                  </a:lnTo>
                  <a:lnTo>
                    <a:pt x="47196" y="0"/>
                  </a:lnTo>
                  <a:lnTo>
                    <a:pt x="51715" y="0"/>
                  </a:lnTo>
                  <a:lnTo>
                    <a:pt x="56485" y="0"/>
                  </a:lnTo>
                  <a:lnTo>
                    <a:pt x="61506" y="757"/>
                  </a:lnTo>
                  <a:lnTo>
                    <a:pt x="67029" y="2273"/>
                  </a:lnTo>
                  <a:lnTo>
                    <a:pt x="72803" y="3789"/>
                  </a:lnTo>
                  <a:lnTo>
                    <a:pt x="72803" y="3789"/>
                  </a:lnTo>
                  <a:lnTo>
                    <a:pt x="74309" y="4042"/>
                  </a:lnTo>
                  <a:lnTo>
                    <a:pt x="79581" y="6063"/>
                  </a:lnTo>
                  <a:lnTo>
                    <a:pt x="83347" y="7578"/>
                  </a:lnTo>
                  <a:lnTo>
                    <a:pt x="88117" y="9600"/>
                  </a:lnTo>
                  <a:lnTo>
                    <a:pt x="94142" y="12378"/>
                  </a:lnTo>
                  <a:lnTo>
                    <a:pt x="101171" y="16168"/>
                  </a:lnTo>
                  <a:lnTo>
                    <a:pt x="101171" y="16168"/>
                  </a:lnTo>
                  <a:close/>
                </a:path>
              </a:pathLst>
            </a:custGeom>
            <a:solidFill>
              <a:srgbClr val="E8E3D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3" name="Google Shape;983;p29"/>
            <p:cNvSpPr/>
            <p:nvPr/>
          </p:nvSpPr>
          <p:spPr>
            <a:xfrm>
              <a:off x="7859713" y="1544638"/>
              <a:ext cx="779400" cy="777900"/>
            </a:xfrm>
            <a:custGeom>
              <a:rect b="b" l="l" r="r" t="t"/>
              <a:pathLst>
                <a:path extrusionOk="0" h="120000" w="120000">
                  <a:moveTo>
                    <a:pt x="9287" y="36734"/>
                  </a:moveTo>
                  <a:lnTo>
                    <a:pt x="9287" y="36734"/>
                  </a:lnTo>
                  <a:lnTo>
                    <a:pt x="3910" y="50204"/>
                  </a:lnTo>
                  <a:lnTo>
                    <a:pt x="2199" y="57061"/>
                  </a:lnTo>
                  <a:lnTo>
                    <a:pt x="1221" y="60979"/>
                  </a:lnTo>
                  <a:lnTo>
                    <a:pt x="488" y="64408"/>
                  </a:lnTo>
                  <a:lnTo>
                    <a:pt x="488" y="64408"/>
                  </a:lnTo>
                  <a:lnTo>
                    <a:pt x="0" y="68326"/>
                  </a:lnTo>
                  <a:lnTo>
                    <a:pt x="0" y="72000"/>
                  </a:lnTo>
                  <a:lnTo>
                    <a:pt x="244" y="75918"/>
                  </a:lnTo>
                  <a:lnTo>
                    <a:pt x="488" y="79346"/>
                  </a:lnTo>
                  <a:lnTo>
                    <a:pt x="1466" y="82775"/>
                  </a:lnTo>
                  <a:lnTo>
                    <a:pt x="2443" y="86204"/>
                  </a:lnTo>
                  <a:lnTo>
                    <a:pt x="3910" y="89142"/>
                  </a:lnTo>
                  <a:lnTo>
                    <a:pt x="5621" y="92326"/>
                  </a:lnTo>
                  <a:lnTo>
                    <a:pt x="7331" y="95020"/>
                  </a:lnTo>
                  <a:lnTo>
                    <a:pt x="9531" y="97714"/>
                  </a:lnTo>
                  <a:lnTo>
                    <a:pt x="11731" y="100408"/>
                  </a:lnTo>
                  <a:lnTo>
                    <a:pt x="14663" y="102612"/>
                  </a:lnTo>
                  <a:lnTo>
                    <a:pt x="17352" y="105061"/>
                  </a:lnTo>
                  <a:lnTo>
                    <a:pt x="20529" y="107020"/>
                  </a:lnTo>
                  <a:lnTo>
                    <a:pt x="23462" y="109224"/>
                  </a:lnTo>
                  <a:lnTo>
                    <a:pt x="27372" y="110693"/>
                  </a:lnTo>
                  <a:lnTo>
                    <a:pt x="27372" y="110693"/>
                  </a:lnTo>
                  <a:lnTo>
                    <a:pt x="34460" y="114122"/>
                  </a:lnTo>
                  <a:lnTo>
                    <a:pt x="42281" y="116571"/>
                  </a:lnTo>
                  <a:lnTo>
                    <a:pt x="45947" y="117795"/>
                  </a:lnTo>
                  <a:lnTo>
                    <a:pt x="49857" y="118775"/>
                  </a:lnTo>
                  <a:lnTo>
                    <a:pt x="54012" y="119265"/>
                  </a:lnTo>
                  <a:lnTo>
                    <a:pt x="57678" y="120000"/>
                  </a:lnTo>
                  <a:lnTo>
                    <a:pt x="61832" y="120000"/>
                  </a:lnTo>
                  <a:lnTo>
                    <a:pt x="65743" y="120000"/>
                  </a:lnTo>
                  <a:lnTo>
                    <a:pt x="69409" y="119755"/>
                  </a:lnTo>
                  <a:lnTo>
                    <a:pt x="73564" y="119020"/>
                  </a:lnTo>
                  <a:lnTo>
                    <a:pt x="77230" y="118040"/>
                  </a:lnTo>
                  <a:lnTo>
                    <a:pt x="80896" y="116816"/>
                  </a:lnTo>
                  <a:lnTo>
                    <a:pt x="84806" y="115102"/>
                  </a:lnTo>
                  <a:lnTo>
                    <a:pt x="88472" y="113142"/>
                  </a:lnTo>
                  <a:lnTo>
                    <a:pt x="88472" y="113142"/>
                  </a:lnTo>
                  <a:lnTo>
                    <a:pt x="91160" y="111183"/>
                  </a:lnTo>
                  <a:lnTo>
                    <a:pt x="93849" y="109224"/>
                  </a:lnTo>
                  <a:lnTo>
                    <a:pt x="96293" y="107020"/>
                  </a:lnTo>
                  <a:lnTo>
                    <a:pt x="98737" y="104326"/>
                  </a:lnTo>
                  <a:lnTo>
                    <a:pt x="103380" y="99183"/>
                  </a:lnTo>
                  <a:lnTo>
                    <a:pt x="107780" y="93306"/>
                  </a:lnTo>
                  <a:lnTo>
                    <a:pt x="111201" y="86693"/>
                  </a:lnTo>
                  <a:lnTo>
                    <a:pt x="114623" y="79836"/>
                  </a:lnTo>
                  <a:lnTo>
                    <a:pt x="117067" y="72979"/>
                  </a:lnTo>
                  <a:lnTo>
                    <a:pt x="118778" y="65632"/>
                  </a:lnTo>
                  <a:lnTo>
                    <a:pt x="119511" y="62204"/>
                  </a:lnTo>
                  <a:lnTo>
                    <a:pt x="119755" y="58530"/>
                  </a:lnTo>
                  <a:lnTo>
                    <a:pt x="120000" y="55102"/>
                  </a:lnTo>
                  <a:lnTo>
                    <a:pt x="120000" y="51183"/>
                  </a:lnTo>
                  <a:lnTo>
                    <a:pt x="119755" y="47755"/>
                  </a:lnTo>
                  <a:lnTo>
                    <a:pt x="119511" y="44326"/>
                  </a:lnTo>
                  <a:lnTo>
                    <a:pt x="118778" y="40897"/>
                  </a:lnTo>
                  <a:lnTo>
                    <a:pt x="118044" y="37959"/>
                  </a:lnTo>
                  <a:lnTo>
                    <a:pt x="116578" y="34530"/>
                  </a:lnTo>
                  <a:lnTo>
                    <a:pt x="115112" y="31591"/>
                  </a:lnTo>
                  <a:lnTo>
                    <a:pt x="113645" y="28653"/>
                  </a:lnTo>
                  <a:lnTo>
                    <a:pt x="111690" y="25714"/>
                  </a:lnTo>
                  <a:lnTo>
                    <a:pt x="109246" y="23265"/>
                  </a:lnTo>
                  <a:lnTo>
                    <a:pt x="106802" y="20816"/>
                  </a:lnTo>
                  <a:lnTo>
                    <a:pt x="103869" y="18612"/>
                  </a:lnTo>
                  <a:lnTo>
                    <a:pt x="100936" y="16408"/>
                  </a:lnTo>
                  <a:lnTo>
                    <a:pt x="100936" y="16408"/>
                  </a:lnTo>
                  <a:lnTo>
                    <a:pt x="93360" y="12489"/>
                  </a:lnTo>
                  <a:lnTo>
                    <a:pt x="85050" y="8571"/>
                  </a:lnTo>
                  <a:lnTo>
                    <a:pt x="76252" y="4897"/>
                  </a:lnTo>
                  <a:lnTo>
                    <a:pt x="72097" y="3428"/>
                  </a:lnTo>
                  <a:lnTo>
                    <a:pt x="67454" y="2204"/>
                  </a:lnTo>
                  <a:lnTo>
                    <a:pt x="62566" y="1224"/>
                  </a:lnTo>
                  <a:lnTo>
                    <a:pt x="58411" y="244"/>
                  </a:lnTo>
                  <a:lnTo>
                    <a:pt x="53767" y="0"/>
                  </a:lnTo>
                  <a:lnTo>
                    <a:pt x="49368" y="0"/>
                  </a:lnTo>
                  <a:lnTo>
                    <a:pt x="44969" y="489"/>
                  </a:lnTo>
                  <a:lnTo>
                    <a:pt x="40570" y="1469"/>
                  </a:lnTo>
                  <a:lnTo>
                    <a:pt x="36415" y="2938"/>
                  </a:lnTo>
                  <a:lnTo>
                    <a:pt x="32260" y="4897"/>
                  </a:lnTo>
                  <a:lnTo>
                    <a:pt x="32260" y="4897"/>
                  </a:lnTo>
                  <a:lnTo>
                    <a:pt x="28350" y="8081"/>
                  </a:lnTo>
                  <a:lnTo>
                    <a:pt x="24439" y="11020"/>
                  </a:lnTo>
                  <a:lnTo>
                    <a:pt x="21018" y="14938"/>
                  </a:lnTo>
                  <a:lnTo>
                    <a:pt x="18329" y="18857"/>
                  </a:lnTo>
                  <a:lnTo>
                    <a:pt x="15397" y="23020"/>
                  </a:lnTo>
                  <a:lnTo>
                    <a:pt x="12953" y="27673"/>
                  </a:lnTo>
                  <a:lnTo>
                    <a:pt x="10753" y="32081"/>
                  </a:lnTo>
                  <a:lnTo>
                    <a:pt x="9287" y="36734"/>
                  </a:lnTo>
                  <a:lnTo>
                    <a:pt x="9287" y="36734"/>
                  </a:lnTo>
                  <a:close/>
                  <a:moveTo>
                    <a:pt x="39103" y="5877"/>
                  </a:moveTo>
                  <a:lnTo>
                    <a:pt x="39103" y="5877"/>
                  </a:lnTo>
                  <a:lnTo>
                    <a:pt x="42769" y="4653"/>
                  </a:lnTo>
                  <a:lnTo>
                    <a:pt x="46435" y="3918"/>
                  </a:lnTo>
                  <a:lnTo>
                    <a:pt x="50590" y="3673"/>
                  </a:lnTo>
                  <a:lnTo>
                    <a:pt x="54256" y="3673"/>
                  </a:lnTo>
                  <a:lnTo>
                    <a:pt x="58411" y="3918"/>
                  </a:lnTo>
                  <a:lnTo>
                    <a:pt x="62077" y="4653"/>
                  </a:lnTo>
                  <a:lnTo>
                    <a:pt x="65987" y="5632"/>
                  </a:lnTo>
                  <a:lnTo>
                    <a:pt x="69898" y="6367"/>
                  </a:lnTo>
                  <a:lnTo>
                    <a:pt x="77474" y="9306"/>
                  </a:lnTo>
                  <a:lnTo>
                    <a:pt x="85050" y="12489"/>
                  </a:lnTo>
                  <a:lnTo>
                    <a:pt x="92138" y="15918"/>
                  </a:lnTo>
                  <a:lnTo>
                    <a:pt x="98737" y="19591"/>
                  </a:lnTo>
                  <a:lnTo>
                    <a:pt x="98737" y="19591"/>
                  </a:lnTo>
                  <a:lnTo>
                    <a:pt x="101425" y="21306"/>
                  </a:lnTo>
                  <a:lnTo>
                    <a:pt x="104358" y="23265"/>
                  </a:lnTo>
                  <a:lnTo>
                    <a:pt x="106558" y="25469"/>
                  </a:lnTo>
                  <a:lnTo>
                    <a:pt x="108513" y="27673"/>
                  </a:lnTo>
                  <a:lnTo>
                    <a:pt x="110224" y="30122"/>
                  </a:lnTo>
                  <a:lnTo>
                    <a:pt x="111690" y="32571"/>
                  </a:lnTo>
                  <a:lnTo>
                    <a:pt x="112912" y="35020"/>
                  </a:lnTo>
                  <a:lnTo>
                    <a:pt x="114134" y="37959"/>
                  </a:lnTo>
                  <a:lnTo>
                    <a:pt x="115112" y="40653"/>
                  </a:lnTo>
                  <a:lnTo>
                    <a:pt x="115845" y="43836"/>
                  </a:lnTo>
                  <a:lnTo>
                    <a:pt x="116089" y="46530"/>
                  </a:lnTo>
                  <a:lnTo>
                    <a:pt x="116334" y="49714"/>
                  </a:lnTo>
                  <a:lnTo>
                    <a:pt x="116334" y="55836"/>
                  </a:lnTo>
                  <a:lnTo>
                    <a:pt x="115845" y="62204"/>
                  </a:lnTo>
                  <a:lnTo>
                    <a:pt x="114623" y="68571"/>
                  </a:lnTo>
                  <a:lnTo>
                    <a:pt x="112423" y="74938"/>
                  </a:lnTo>
                  <a:lnTo>
                    <a:pt x="109979" y="80816"/>
                  </a:lnTo>
                  <a:lnTo>
                    <a:pt x="107046" y="86693"/>
                  </a:lnTo>
                  <a:lnTo>
                    <a:pt x="103869" y="92326"/>
                  </a:lnTo>
                  <a:lnTo>
                    <a:pt x="100203" y="97224"/>
                  </a:lnTo>
                  <a:lnTo>
                    <a:pt x="96293" y="101877"/>
                  </a:lnTo>
                  <a:lnTo>
                    <a:pt x="92138" y="106040"/>
                  </a:lnTo>
                  <a:lnTo>
                    <a:pt x="92138" y="106040"/>
                  </a:lnTo>
                  <a:lnTo>
                    <a:pt x="88472" y="108734"/>
                  </a:lnTo>
                  <a:lnTo>
                    <a:pt x="84806" y="110938"/>
                  </a:lnTo>
                  <a:lnTo>
                    <a:pt x="80651" y="112897"/>
                  </a:lnTo>
                  <a:lnTo>
                    <a:pt x="76985" y="114367"/>
                  </a:lnTo>
                  <a:lnTo>
                    <a:pt x="72586" y="115346"/>
                  </a:lnTo>
                  <a:lnTo>
                    <a:pt x="68676" y="116326"/>
                  </a:lnTo>
                  <a:lnTo>
                    <a:pt x="64521" y="116571"/>
                  </a:lnTo>
                  <a:lnTo>
                    <a:pt x="60122" y="116571"/>
                  </a:lnTo>
                  <a:lnTo>
                    <a:pt x="55967" y="115836"/>
                  </a:lnTo>
                  <a:lnTo>
                    <a:pt x="51568" y="115346"/>
                  </a:lnTo>
                  <a:lnTo>
                    <a:pt x="47413" y="114367"/>
                  </a:lnTo>
                  <a:lnTo>
                    <a:pt x="43014" y="113387"/>
                  </a:lnTo>
                  <a:lnTo>
                    <a:pt x="39103" y="111918"/>
                  </a:lnTo>
                  <a:lnTo>
                    <a:pt x="34704" y="110448"/>
                  </a:lnTo>
                  <a:lnTo>
                    <a:pt x="30794" y="108489"/>
                  </a:lnTo>
                  <a:lnTo>
                    <a:pt x="26883" y="106530"/>
                  </a:lnTo>
                  <a:lnTo>
                    <a:pt x="26883" y="106530"/>
                  </a:lnTo>
                  <a:lnTo>
                    <a:pt x="22973" y="104326"/>
                  </a:lnTo>
                  <a:lnTo>
                    <a:pt x="19307" y="102367"/>
                  </a:lnTo>
                  <a:lnTo>
                    <a:pt x="15885" y="99428"/>
                  </a:lnTo>
                  <a:lnTo>
                    <a:pt x="12708" y="96244"/>
                  </a:lnTo>
                  <a:lnTo>
                    <a:pt x="10020" y="93306"/>
                  </a:lnTo>
                  <a:lnTo>
                    <a:pt x="7331" y="89387"/>
                  </a:lnTo>
                  <a:lnTo>
                    <a:pt x="5621" y="85469"/>
                  </a:lnTo>
                  <a:lnTo>
                    <a:pt x="4399" y="81061"/>
                  </a:lnTo>
                  <a:lnTo>
                    <a:pt x="4399" y="81061"/>
                  </a:lnTo>
                  <a:lnTo>
                    <a:pt x="3665" y="77632"/>
                  </a:lnTo>
                  <a:lnTo>
                    <a:pt x="3421" y="74204"/>
                  </a:lnTo>
                  <a:lnTo>
                    <a:pt x="3421" y="70775"/>
                  </a:lnTo>
                  <a:lnTo>
                    <a:pt x="3665" y="67346"/>
                  </a:lnTo>
                  <a:lnTo>
                    <a:pt x="4399" y="63918"/>
                  </a:lnTo>
                  <a:lnTo>
                    <a:pt x="4887" y="60489"/>
                  </a:lnTo>
                  <a:lnTo>
                    <a:pt x="6843" y="54122"/>
                  </a:lnTo>
                  <a:lnTo>
                    <a:pt x="6843" y="54122"/>
                  </a:lnTo>
                  <a:lnTo>
                    <a:pt x="9042" y="47020"/>
                  </a:lnTo>
                  <a:lnTo>
                    <a:pt x="11486" y="39673"/>
                  </a:lnTo>
                  <a:lnTo>
                    <a:pt x="14175" y="32571"/>
                  </a:lnTo>
                  <a:lnTo>
                    <a:pt x="17596" y="25714"/>
                  </a:lnTo>
                  <a:lnTo>
                    <a:pt x="19796" y="22285"/>
                  </a:lnTo>
                  <a:lnTo>
                    <a:pt x="21995" y="19102"/>
                  </a:lnTo>
                  <a:lnTo>
                    <a:pt x="24195" y="16408"/>
                  </a:lnTo>
                  <a:lnTo>
                    <a:pt x="26639" y="13714"/>
                  </a:lnTo>
                  <a:lnTo>
                    <a:pt x="29572" y="11020"/>
                  </a:lnTo>
                  <a:lnTo>
                    <a:pt x="32505" y="9061"/>
                  </a:lnTo>
                  <a:lnTo>
                    <a:pt x="35682" y="7346"/>
                  </a:lnTo>
                  <a:lnTo>
                    <a:pt x="39103" y="5877"/>
                  </a:lnTo>
                  <a:lnTo>
                    <a:pt x="39103" y="58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4" name="Google Shape;984;p29"/>
            <p:cNvSpPr/>
            <p:nvPr/>
          </p:nvSpPr>
          <p:spPr>
            <a:xfrm>
              <a:off x="7943850" y="1547813"/>
              <a:ext cx="693600" cy="493800"/>
            </a:xfrm>
            <a:custGeom>
              <a:rect b="b" l="l" r="r" t="t"/>
              <a:pathLst>
                <a:path extrusionOk="0" h="120000" w="120000">
                  <a:moveTo>
                    <a:pt x="113409" y="116141"/>
                  </a:moveTo>
                  <a:lnTo>
                    <a:pt x="113409" y="116141"/>
                  </a:lnTo>
                  <a:lnTo>
                    <a:pt x="112860" y="109967"/>
                  </a:lnTo>
                  <a:lnTo>
                    <a:pt x="112311" y="107266"/>
                  </a:lnTo>
                  <a:lnTo>
                    <a:pt x="111762" y="105337"/>
                  </a:lnTo>
                  <a:lnTo>
                    <a:pt x="110938" y="104565"/>
                  </a:lnTo>
                  <a:lnTo>
                    <a:pt x="110389" y="104180"/>
                  </a:lnTo>
                  <a:lnTo>
                    <a:pt x="109565" y="103408"/>
                  </a:lnTo>
                  <a:lnTo>
                    <a:pt x="108466" y="103408"/>
                  </a:lnTo>
                  <a:lnTo>
                    <a:pt x="105995" y="104565"/>
                  </a:lnTo>
                  <a:lnTo>
                    <a:pt x="103798" y="106495"/>
                  </a:lnTo>
                  <a:lnTo>
                    <a:pt x="100503" y="108038"/>
                  </a:lnTo>
                  <a:lnTo>
                    <a:pt x="96659" y="109196"/>
                  </a:lnTo>
                  <a:lnTo>
                    <a:pt x="96659" y="109196"/>
                  </a:lnTo>
                  <a:lnTo>
                    <a:pt x="96109" y="106109"/>
                  </a:lnTo>
                  <a:lnTo>
                    <a:pt x="95286" y="103022"/>
                  </a:lnTo>
                  <a:lnTo>
                    <a:pt x="94462" y="96077"/>
                  </a:lnTo>
                  <a:lnTo>
                    <a:pt x="94187" y="93376"/>
                  </a:lnTo>
                  <a:lnTo>
                    <a:pt x="93638" y="90675"/>
                  </a:lnTo>
                  <a:lnTo>
                    <a:pt x="92814" y="88360"/>
                  </a:lnTo>
                  <a:lnTo>
                    <a:pt x="91441" y="86430"/>
                  </a:lnTo>
                  <a:lnTo>
                    <a:pt x="91441" y="86430"/>
                  </a:lnTo>
                  <a:lnTo>
                    <a:pt x="88695" y="90289"/>
                  </a:lnTo>
                  <a:lnTo>
                    <a:pt x="85949" y="93376"/>
                  </a:lnTo>
                  <a:lnTo>
                    <a:pt x="84027" y="94533"/>
                  </a:lnTo>
                  <a:lnTo>
                    <a:pt x="82379" y="95691"/>
                  </a:lnTo>
                  <a:lnTo>
                    <a:pt x="80732" y="96077"/>
                  </a:lnTo>
                  <a:lnTo>
                    <a:pt x="78810" y="96077"/>
                  </a:lnTo>
                  <a:lnTo>
                    <a:pt x="78810" y="96077"/>
                  </a:lnTo>
                  <a:lnTo>
                    <a:pt x="79908" y="93376"/>
                  </a:lnTo>
                  <a:lnTo>
                    <a:pt x="80732" y="90675"/>
                  </a:lnTo>
                  <a:lnTo>
                    <a:pt x="81006" y="87974"/>
                  </a:lnTo>
                  <a:lnTo>
                    <a:pt x="81006" y="84887"/>
                  </a:lnTo>
                  <a:lnTo>
                    <a:pt x="80732" y="82572"/>
                  </a:lnTo>
                  <a:lnTo>
                    <a:pt x="79908" y="79871"/>
                  </a:lnTo>
                  <a:lnTo>
                    <a:pt x="78535" y="77942"/>
                  </a:lnTo>
                  <a:lnTo>
                    <a:pt x="77162" y="76012"/>
                  </a:lnTo>
                  <a:lnTo>
                    <a:pt x="77162" y="76012"/>
                  </a:lnTo>
                  <a:lnTo>
                    <a:pt x="75514" y="79485"/>
                  </a:lnTo>
                  <a:lnTo>
                    <a:pt x="74141" y="81800"/>
                  </a:lnTo>
                  <a:lnTo>
                    <a:pt x="72219" y="83729"/>
                  </a:lnTo>
                  <a:lnTo>
                    <a:pt x="71121" y="85273"/>
                  </a:lnTo>
                  <a:lnTo>
                    <a:pt x="69748" y="86045"/>
                  </a:lnTo>
                  <a:lnTo>
                    <a:pt x="68649" y="86045"/>
                  </a:lnTo>
                  <a:lnTo>
                    <a:pt x="67826" y="85273"/>
                  </a:lnTo>
                  <a:lnTo>
                    <a:pt x="66727" y="84501"/>
                  </a:lnTo>
                  <a:lnTo>
                    <a:pt x="64530" y="81414"/>
                  </a:lnTo>
                  <a:lnTo>
                    <a:pt x="62883" y="77556"/>
                  </a:lnTo>
                  <a:lnTo>
                    <a:pt x="59038" y="68681"/>
                  </a:lnTo>
                  <a:lnTo>
                    <a:pt x="59038" y="68681"/>
                  </a:lnTo>
                  <a:lnTo>
                    <a:pt x="57665" y="70996"/>
                  </a:lnTo>
                  <a:lnTo>
                    <a:pt x="56567" y="73311"/>
                  </a:lnTo>
                  <a:lnTo>
                    <a:pt x="55469" y="74469"/>
                  </a:lnTo>
                  <a:lnTo>
                    <a:pt x="54370" y="75627"/>
                  </a:lnTo>
                  <a:lnTo>
                    <a:pt x="53546" y="75627"/>
                  </a:lnTo>
                  <a:lnTo>
                    <a:pt x="52723" y="75627"/>
                  </a:lnTo>
                  <a:lnTo>
                    <a:pt x="51624" y="75241"/>
                  </a:lnTo>
                  <a:lnTo>
                    <a:pt x="51075" y="74469"/>
                  </a:lnTo>
                  <a:lnTo>
                    <a:pt x="49153" y="72154"/>
                  </a:lnTo>
                  <a:lnTo>
                    <a:pt x="48329" y="68681"/>
                  </a:lnTo>
                  <a:lnTo>
                    <a:pt x="47231" y="65209"/>
                  </a:lnTo>
                  <a:lnTo>
                    <a:pt x="46132" y="60964"/>
                  </a:lnTo>
                  <a:lnTo>
                    <a:pt x="46132" y="60964"/>
                  </a:lnTo>
                  <a:lnTo>
                    <a:pt x="42013" y="65209"/>
                  </a:lnTo>
                  <a:lnTo>
                    <a:pt x="40640" y="66366"/>
                  </a:lnTo>
                  <a:lnTo>
                    <a:pt x="39267" y="67138"/>
                  </a:lnTo>
                  <a:lnTo>
                    <a:pt x="38443" y="67138"/>
                  </a:lnTo>
                  <a:lnTo>
                    <a:pt x="37620" y="66752"/>
                  </a:lnTo>
                  <a:lnTo>
                    <a:pt x="37070" y="66366"/>
                  </a:lnTo>
                  <a:lnTo>
                    <a:pt x="36796" y="65209"/>
                  </a:lnTo>
                  <a:lnTo>
                    <a:pt x="35423" y="57877"/>
                  </a:lnTo>
                  <a:lnTo>
                    <a:pt x="34324" y="54019"/>
                  </a:lnTo>
                  <a:lnTo>
                    <a:pt x="33226" y="51704"/>
                  </a:lnTo>
                  <a:lnTo>
                    <a:pt x="32128" y="49774"/>
                  </a:lnTo>
                  <a:lnTo>
                    <a:pt x="32128" y="49774"/>
                  </a:lnTo>
                  <a:lnTo>
                    <a:pt x="30205" y="52861"/>
                  </a:lnTo>
                  <a:lnTo>
                    <a:pt x="27734" y="55562"/>
                  </a:lnTo>
                  <a:lnTo>
                    <a:pt x="24713" y="57877"/>
                  </a:lnTo>
                  <a:lnTo>
                    <a:pt x="21693" y="59421"/>
                  </a:lnTo>
                  <a:lnTo>
                    <a:pt x="21693" y="59421"/>
                  </a:lnTo>
                  <a:lnTo>
                    <a:pt x="21693" y="57877"/>
                  </a:lnTo>
                  <a:lnTo>
                    <a:pt x="21418" y="56334"/>
                  </a:lnTo>
                  <a:lnTo>
                    <a:pt x="20320" y="52475"/>
                  </a:lnTo>
                  <a:lnTo>
                    <a:pt x="19221" y="49003"/>
                  </a:lnTo>
                  <a:lnTo>
                    <a:pt x="18947" y="46688"/>
                  </a:lnTo>
                  <a:lnTo>
                    <a:pt x="18947" y="46688"/>
                  </a:lnTo>
                  <a:lnTo>
                    <a:pt x="18123" y="47459"/>
                  </a:lnTo>
                  <a:lnTo>
                    <a:pt x="17574" y="48617"/>
                  </a:lnTo>
                  <a:lnTo>
                    <a:pt x="15652" y="50160"/>
                  </a:lnTo>
                  <a:lnTo>
                    <a:pt x="13729" y="52090"/>
                  </a:lnTo>
                  <a:lnTo>
                    <a:pt x="12356" y="53633"/>
                  </a:lnTo>
                  <a:lnTo>
                    <a:pt x="12356" y="53633"/>
                  </a:lnTo>
                  <a:lnTo>
                    <a:pt x="12356" y="50932"/>
                  </a:lnTo>
                  <a:lnTo>
                    <a:pt x="11807" y="48617"/>
                  </a:lnTo>
                  <a:lnTo>
                    <a:pt x="11258" y="44758"/>
                  </a:lnTo>
                  <a:lnTo>
                    <a:pt x="9061" y="37813"/>
                  </a:lnTo>
                  <a:lnTo>
                    <a:pt x="9061" y="37813"/>
                  </a:lnTo>
                  <a:lnTo>
                    <a:pt x="7963" y="39356"/>
                  </a:lnTo>
                  <a:lnTo>
                    <a:pt x="7139" y="40128"/>
                  </a:lnTo>
                  <a:lnTo>
                    <a:pt x="4668" y="42443"/>
                  </a:lnTo>
                  <a:lnTo>
                    <a:pt x="2196" y="44372"/>
                  </a:lnTo>
                  <a:lnTo>
                    <a:pt x="0" y="46302"/>
                  </a:lnTo>
                  <a:lnTo>
                    <a:pt x="0" y="46302"/>
                  </a:lnTo>
                  <a:lnTo>
                    <a:pt x="3569" y="37041"/>
                  </a:lnTo>
                  <a:lnTo>
                    <a:pt x="7139" y="28167"/>
                  </a:lnTo>
                  <a:lnTo>
                    <a:pt x="10983" y="20836"/>
                  </a:lnTo>
                  <a:lnTo>
                    <a:pt x="12906" y="17363"/>
                  </a:lnTo>
                  <a:lnTo>
                    <a:pt x="15102" y="13890"/>
                  </a:lnTo>
                  <a:lnTo>
                    <a:pt x="17574" y="10803"/>
                  </a:lnTo>
                  <a:lnTo>
                    <a:pt x="20320" y="8488"/>
                  </a:lnTo>
                  <a:lnTo>
                    <a:pt x="23066" y="6173"/>
                  </a:lnTo>
                  <a:lnTo>
                    <a:pt x="25812" y="3858"/>
                  </a:lnTo>
                  <a:lnTo>
                    <a:pt x="29107" y="2700"/>
                  </a:lnTo>
                  <a:lnTo>
                    <a:pt x="32402" y="1543"/>
                  </a:lnTo>
                  <a:lnTo>
                    <a:pt x="36247" y="771"/>
                  </a:lnTo>
                  <a:lnTo>
                    <a:pt x="40640" y="0"/>
                  </a:lnTo>
                  <a:lnTo>
                    <a:pt x="40640" y="0"/>
                  </a:lnTo>
                  <a:lnTo>
                    <a:pt x="46132" y="0"/>
                  </a:lnTo>
                  <a:lnTo>
                    <a:pt x="51350" y="1157"/>
                  </a:lnTo>
                  <a:lnTo>
                    <a:pt x="56567" y="1929"/>
                  </a:lnTo>
                  <a:lnTo>
                    <a:pt x="61784" y="3858"/>
                  </a:lnTo>
                  <a:lnTo>
                    <a:pt x="67002" y="6559"/>
                  </a:lnTo>
                  <a:lnTo>
                    <a:pt x="72219" y="8874"/>
                  </a:lnTo>
                  <a:lnTo>
                    <a:pt x="82379" y="13890"/>
                  </a:lnTo>
                  <a:lnTo>
                    <a:pt x="82379" y="13890"/>
                  </a:lnTo>
                  <a:lnTo>
                    <a:pt x="87048" y="16591"/>
                  </a:lnTo>
                  <a:lnTo>
                    <a:pt x="91441" y="19678"/>
                  </a:lnTo>
                  <a:lnTo>
                    <a:pt x="95560" y="22765"/>
                  </a:lnTo>
                  <a:lnTo>
                    <a:pt x="99954" y="26237"/>
                  </a:lnTo>
                  <a:lnTo>
                    <a:pt x="103798" y="30096"/>
                  </a:lnTo>
                  <a:lnTo>
                    <a:pt x="107093" y="34340"/>
                  </a:lnTo>
                  <a:lnTo>
                    <a:pt x="110389" y="39356"/>
                  </a:lnTo>
                  <a:lnTo>
                    <a:pt x="113409" y="44372"/>
                  </a:lnTo>
                  <a:lnTo>
                    <a:pt x="113409" y="44372"/>
                  </a:lnTo>
                  <a:lnTo>
                    <a:pt x="114782" y="47073"/>
                  </a:lnTo>
                  <a:lnTo>
                    <a:pt x="115881" y="50932"/>
                  </a:lnTo>
                  <a:lnTo>
                    <a:pt x="116979" y="55176"/>
                  </a:lnTo>
                  <a:lnTo>
                    <a:pt x="118077" y="59807"/>
                  </a:lnTo>
                  <a:lnTo>
                    <a:pt x="119450" y="70225"/>
                  </a:lnTo>
                  <a:lnTo>
                    <a:pt x="120000" y="81414"/>
                  </a:lnTo>
                  <a:lnTo>
                    <a:pt x="120000" y="87202"/>
                  </a:lnTo>
                  <a:lnTo>
                    <a:pt x="120000" y="93376"/>
                  </a:lnTo>
                  <a:lnTo>
                    <a:pt x="119725" y="98778"/>
                  </a:lnTo>
                  <a:lnTo>
                    <a:pt x="118901" y="104180"/>
                  </a:lnTo>
                  <a:lnTo>
                    <a:pt x="118352" y="108810"/>
                  </a:lnTo>
                  <a:lnTo>
                    <a:pt x="116979" y="113440"/>
                  </a:lnTo>
                  <a:lnTo>
                    <a:pt x="115606" y="116913"/>
                  </a:lnTo>
                  <a:lnTo>
                    <a:pt x="113684" y="120000"/>
                  </a:lnTo>
                  <a:lnTo>
                    <a:pt x="113684" y="120000"/>
                  </a:lnTo>
                  <a:lnTo>
                    <a:pt x="113409" y="116141"/>
                  </a:lnTo>
                  <a:lnTo>
                    <a:pt x="113409" y="116141"/>
                  </a:lnTo>
                  <a:close/>
                </a:path>
              </a:pathLst>
            </a:custGeom>
            <a:solidFill>
              <a:srgbClr val="FEDE5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5" name="Google Shape;985;p29"/>
            <p:cNvSpPr/>
            <p:nvPr/>
          </p:nvSpPr>
          <p:spPr>
            <a:xfrm>
              <a:off x="7934325" y="1536700"/>
              <a:ext cx="717600" cy="516000"/>
            </a:xfrm>
            <a:custGeom>
              <a:rect b="b" l="l" r="r" t="t"/>
              <a:pathLst>
                <a:path extrusionOk="0" h="120000" w="120000">
                  <a:moveTo>
                    <a:pt x="0" y="45415"/>
                  </a:moveTo>
                  <a:lnTo>
                    <a:pt x="0" y="45415"/>
                  </a:lnTo>
                  <a:lnTo>
                    <a:pt x="0" y="46153"/>
                  </a:lnTo>
                  <a:lnTo>
                    <a:pt x="0" y="47261"/>
                  </a:lnTo>
                  <a:lnTo>
                    <a:pt x="265" y="48000"/>
                  </a:lnTo>
                  <a:lnTo>
                    <a:pt x="530" y="48738"/>
                  </a:lnTo>
                  <a:lnTo>
                    <a:pt x="1061" y="49107"/>
                  </a:lnTo>
                  <a:lnTo>
                    <a:pt x="1592" y="49476"/>
                  </a:lnTo>
                  <a:lnTo>
                    <a:pt x="2389" y="49107"/>
                  </a:lnTo>
                  <a:lnTo>
                    <a:pt x="2920" y="48738"/>
                  </a:lnTo>
                  <a:lnTo>
                    <a:pt x="2920" y="48738"/>
                  </a:lnTo>
                  <a:lnTo>
                    <a:pt x="6371" y="45784"/>
                  </a:lnTo>
                  <a:lnTo>
                    <a:pt x="9823" y="43200"/>
                  </a:lnTo>
                  <a:lnTo>
                    <a:pt x="9823" y="43200"/>
                  </a:lnTo>
                  <a:lnTo>
                    <a:pt x="11150" y="48000"/>
                  </a:lnTo>
                  <a:lnTo>
                    <a:pt x="11415" y="50953"/>
                  </a:lnTo>
                  <a:lnTo>
                    <a:pt x="11415" y="53907"/>
                  </a:lnTo>
                  <a:lnTo>
                    <a:pt x="11415" y="53907"/>
                  </a:lnTo>
                  <a:lnTo>
                    <a:pt x="11681" y="55384"/>
                  </a:lnTo>
                  <a:lnTo>
                    <a:pt x="12477" y="56123"/>
                  </a:lnTo>
                  <a:lnTo>
                    <a:pt x="13539" y="56492"/>
                  </a:lnTo>
                  <a:lnTo>
                    <a:pt x="14601" y="56123"/>
                  </a:lnTo>
                  <a:lnTo>
                    <a:pt x="14601" y="56123"/>
                  </a:lnTo>
                  <a:lnTo>
                    <a:pt x="16725" y="53907"/>
                  </a:lnTo>
                  <a:lnTo>
                    <a:pt x="18849" y="52061"/>
                  </a:lnTo>
                  <a:lnTo>
                    <a:pt x="18849" y="52061"/>
                  </a:lnTo>
                  <a:lnTo>
                    <a:pt x="20176" y="55753"/>
                  </a:lnTo>
                  <a:lnTo>
                    <a:pt x="20442" y="57969"/>
                  </a:lnTo>
                  <a:lnTo>
                    <a:pt x="20973" y="60184"/>
                  </a:lnTo>
                  <a:lnTo>
                    <a:pt x="20973" y="60184"/>
                  </a:lnTo>
                  <a:lnTo>
                    <a:pt x="21238" y="61292"/>
                  </a:lnTo>
                  <a:lnTo>
                    <a:pt x="21769" y="62400"/>
                  </a:lnTo>
                  <a:lnTo>
                    <a:pt x="22566" y="62400"/>
                  </a:lnTo>
                  <a:lnTo>
                    <a:pt x="23628" y="62400"/>
                  </a:lnTo>
                  <a:lnTo>
                    <a:pt x="23628" y="62400"/>
                  </a:lnTo>
                  <a:lnTo>
                    <a:pt x="26017" y="60184"/>
                  </a:lnTo>
                  <a:lnTo>
                    <a:pt x="28407" y="59076"/>
                  </a:lnTo>
                  <a:lnTo>
                    <a:pt x="30265" y="56492"/>
                  </a:lnTo>
                  <a:lnTo>
                    <a:pt x="32389" y="54276"/>
                  </a:lnTo>
                  <a:lnTo>
                    <a:pt x="32389" y="54276"/>
                  </a:lnTo>
                  <a:lnTo>
                    <a:pt x="33451" y="58338"/>
                  </a:lnTo>
                  <a:lnTo>
                    <a:pt x="33982" y="62400"/>
                  </a:lnTo>
                  <a:lnTo>
                    <a:pt x="35309" y="66092"/>
                  </a:lnTo>
                  <a:lnTo>
                    <a:pt x="36106" y="67938"/>
                  </a:lnTo>
                  <a:lnTo>
                    <a:pt x="37168" y="68676"/>
                  </a:lnTo>
                  <a:lnTo>
                    <a:pt x="37168" y="68676"/>
                  </a:lnTo>
                  <a:lnTo>
                    <a:pt x="37699" y="69415"/>
                  </a:lnTo>
                  <a:lnTo>
                    <a:pt x="39026" y="69784"/>
                  </a:lnTo>
                  <a:lnTo>
                    <a:pt x="40088" y="69784"/>
                  </a:lnTo>
                  <a:lnTo>
                    <a:pt x="41150" y="69415"/>
                  </a:lnTo>
                  <a:lnTo>
                    <a:pt x="43274" y="67569"/>
                  </a:lnTo>
                  <a:lnTo>
                    <a:pt x="45132" y="65353"/>
                  </a:lnTo>
                  <a:lnTo>
                    <a:pt x="45132" y="65353"/>
                  </a:lnTo>
                  <a:lnTo>
                    <a:pt x="46194" y="68676"/>
                  </a:lnTo>
                  <a:lnTo>
                    <a:pt x="47256" y="72000"/>
                  </a:lnTo>
                  <a:lnTo>
                    <a:pt x="48849" y="74953"/>
                  </a:lnTo>
                  <a:lnTo>
                    <a:pt x="49911" y="76430"/>
                  </a:lnTo>
                  <a:lnTo>
                    <a:pt x="50973" y="77169"/>
                  </a:lnTo>
                  <a:lnTo>
                    <a:pt x="50973" y="77169"/>
                  </a:lnTo>
                  <a:lnTo>
                    <a:pt x="52035" y="77538"/>
                  </a:lnTo>
                  <a:lnTo>
                    <a:pt x="52831" y="77538"/>
                  </a:lnTo>
                  <a:lnTo>
                    <a:pt x="53893" y="77538"/>
                  </a:lnTo>
                  <a:lnTo>
                    <a:pt x="54955" y="77169"/>
                  </a:lnTo>
                  <a:lnTo>
                    <a:pt x="57079" y="75323"/>
                  </a:lnTo>
                  <a:lnTo>
                    <a:pt x="58407" y="73107"/>
                  </a:lnTo>
                  <a:lnTo>
                    <a:pt x="58407" y="73107"/>
                  </a:lnTo>
                  <a:lnTo>
                    <a:pt x="60000" y="77169"/>
                  </a:lnTo>
                  <a:lnTo>
                    <a:pt x="62123" y="81600"/>
                  </a:lnTo>
                  <a:lnTo>
                    <a:pt x="62920" y="83446"/>
                  </a:lnTo>
                  <a:lnTo>
                    <a:pt x="63982" y="85292"/>
                  </a:lnTo>
                  <a:lnTo>
                    <a:pt x="65309" y="86030"/>
                  </a:lnTo>
                  <a:lnTo>
                    <a:pt x="66637" y="87138"/>
                  </a:lnTo>
                  <a:lnTo>
                    <a:pt x="66637" y="87138"/>
                  </a:lnTo>
                  <a:lnTo>
                    <a:pt x="68495" y="87138"/>
                  </a:lnTo>
                  <a:lnTo>
                    <a:pt x="69823" y="87138"/>
                  </a:lnTo>
                  <a:lnTo>
                    <a:pt x="71150" y="86769"/>
                  </a:lnTo>
                  <a:lnTo>
                    <a:pt x="72477" y="85661"/>
                  </a:lnTo>
                  <a:lnTo>
                    <a:pt x="74601" y="82707"/>
                  </a:lnTo>
                  <a:lnTo>
                    <a:pt x="76460" y="79753"/>
                  </a:lnTo>
                  <a:lnTo>
                    <a:pt x="76460" y="79753"/>
                  </a:lnTo>
                  <a:lnTo>
                    <a:pt x="77256" y="80861"/>
                  </a:lnTo>
                  <a:lnTo>
                    <a:pt x="77522" y="82338"/>
                  </a:lnTo>
                  <a:lnTo>
                    <a:pt x="77787" y="84184"/>
                  </a:lnTo>
                  <a:lnTo>
                    <a:pt x="77787" y="86030"/>
                  </a:lnTo>
                  <a:lnTo>
                    <a:pt x="77256" y="89353"/>
                  </a:lnTo>
                  <a:lnTo>
                    <a:pt x="76194" y="93046"/>
                  </a:lnTo>
                  <a:lnTo>
                    <a:pt x="76194" y="93046"/>
                  </a:lnTo>
                  <a:lnTo>
                    <a:pt x="75929" y="94153"/>
                  </a:lnTo>
                  <a:lnTo>
                    <a:pt x="76194" y="95630"/>
                  </a:lnTo>
                  <a:lnTo>
                    <a:pt x="76460" y="97107"/>
                  </a:lnTo>
                  <a:lnTo>
                    <a:pt x="77522" y="97107"/>
                  </a:lnTo>
                  <a:lnTo>
                    <a:pt x="77522" y="97107"/>
                  </a:lnTo>
                  <a:lnTo>
                    <a:pt x="79646" y="97107"/>
                  </a:lnTo>
                  <a:lnTo>
                    <a:pt x="81238" y="96369"/>
                  </a:lnTo>
                  <a:lnTo>
                    <a:pt x="84159" y="94892"/>
                  </a:lnTo>
                  <a:lnTo>
                    <a:pt x="87345" y="92676"/>
                  </a:lnTo>
                  <a:lnTo>
                    <a:pt x="90000" y="89353"/>
                  </a:lnTo>
                  <a:lnTo>
                    <a:pt x="90000" y="89353"/>
                  </a:lnTo>
                  <a:lnTo>
                    <a:pt x="90796" y="91200"/>
                  </a:lnTo>
                  <a:lnTo>
                    <a:pt x="91061" y="93784"/>
                  </a:lnTo>
                  <a:lnTo>
                    <a:pt x="92123" y="98953"/>
                  </a:lnTo>
                  <a:lnTo>
                    <a:pt x="92654" y="104123"/>
                  </a:lnTo>
                  <a:lnTo>
                    <a:pt x="93451" y="108553"/>
                  </a:lnTo>
                  <a:lnTo>
                    <a:pt x="93451" y="108553"/>
                  </a:lnTo>
                  <a:lnTo>
                    <a:pt x="93716" y="109292"/>
                  </a:lnTo>
                  <a:lnTo>
                    <a:pt x="94513" y="110030"/>
                  </a:lnTo>
                  <a:lnTo>
                    <a:pt x="94778" y="110030"/>
                  </a:lnTo>
                  <a:lnTo>
                    <a:pt x="95309" y="110030"/>
                  </a:lnTo>
                  <a:lnTo>
                    <a:pt x="95309" y="110030"/>
                  </a:lnTo>
                  <a:lnTo>
                    <a:pt x="99823" y="108184"/>
                  </a:lnTo>
                  <a:lnTo>
                    <a:pt x="103805" y="105969"/>
                  </a:lnTo>
                  <a:lnTo>
                    <a:pt x="103805" y="105969"/>
                  </a:lnTo>
                  <a:lnTo>
                    <a:pt x="105398" y="104861"/>
                  </a:lnTo>
                  <a:lnTo>
                    <a:pt x="106991" y="104861"/>
                  </a:lnTo>
                  <a:lnTo>
                    <a:pt x="107787" y="105969"/>
                  </a:lnTo>
                  <a:lnTo>
                    <a:pt x="108318" y="106707"/>
                  </a:lnTo>
                  <a:lnTo>
                    <a:pt x="108849" y="108553"/>
                  </a:lnTo>
                  <a:lnTo>
                    <a:pt x="108849" y="110400"/>
                  </a:lnTo>
                  <a:lnTo>
                    <a:pt x="109115" y="114461"/>
                  </a:lnTo>
                  <a:lnTo>
                    <a:pt x="109115" y="114461"/>
                  </a:lnTo>
                  <a:lnTo>
                    <a:pt x="109911" y="118153"/>
                  </a:lnTo>
                  <a:lnTo>
                    <a:pt x="109911" y="118153"/>
                  </a:lnTo>
                  <a:lnTo>
                    <a:pt x="110176" y="119630"/>
                  </a:lnTo>
                  <a:lnTo>
                    <a:pt x="111238" y="120000"/>
                  </a:lnTo>
                  <a:lnTo>
                    <a:pt x="112300" y="120000"/>
                  </a:lnTo>
                  <a:lnTo>
                    <a:pt x="113362" y="118892"/>
                  </a:lnTo>
                  <a:lnTo>
                    <a:pt x="113362" y="118892"/>
                  </a:lnTo>
                  <a:lnTo>
                    <a:pt x="114690" y="116307"/>
                  </a:lnTo>
                  <a:lnTo>
                    <a:pt x="116017" y="113353"/>
                  </a:lnTo>
                  <a:lnTo>
                    <a:pt x="117345" y="110030"/>
                  </a:lnTo>
                  <a:lnTo>
                    <a:pt x="117876" y="106338"/>
                  </a:lnTo>
                  <a:lnTo>
                    <a:pt x="119469" y="99323"/>
                  </a:lnTo>
                  <a:lnTo>
                    <a:pt x="120000" y="91200"/>
                  </a:lnTo>
                  <a:lnTo>
                    <a:pt x="120000" y="83446"/>
                  </a:lnTo>
                  <a:lnTo>
                    <a:pt x="119734" y="75692"/>
                  </a:lnTo>
                  <a:lnTo>
                    <a:pt x="118938" y="68307"/>
                  </a:lnTo>
                  <a:lnTo>
                    <a:pt x="117876" y="61661"/>
                  </a:lnTo>
                  <a:lnTo>
                    <a:pt x="117876" y="61661"/>
                  </a:lnTo>
                  <a:lnTo>
                    <a:pt x="117079" y="57600"/>
                  </a:lnTo>
                  <a:lnTo>
                    <a:pt x="116283" y="53907"/>
                  </a:lnTo>
                  <a:lnTo>
                    <a:pt x="114955" y="50215"/>
                  </a:lnTo>
                  <a:lnTo>
                    <a:pt x="113628" y="46892"/>
                  </a:lnTo>
                  <a:lnTo>
                    <a:pt x="110707" y="40246"/>
                  </a:lnTo>
                  <a:lnTo>
                    <a:pt x="106991" y="33969"/>
                  </a:lnTo>
                  <a:lnTo>
                    <a:pt x="102743" y="28800"/>
                  </a:lnTo>
                  <a:lnTo>
                    <a:pt x="98230" y="24369"/>
                  </a:lnTo>
                  <a:lnTo>
                    <a:pt x="92920" y="20676"/>
                  </a:lnTo>
                  <a:lnTo>
                    <a:pt x="87610" y="16615"/>
                  </a:lnTo>
                  <a:lnTo>
                    <a:pt x="87610" y="16615"/>
                  </a:lnTo>
                  <a:lnTo>
                    <a:pt x="81238" y="12923"/>
                  </a:lnTo>
                  <a:lnTo>
                    <a:pt x="74070" y="9230"/>
                  </a:lnTo>
                  <a:lnTo>
                    <a:pt x="66637" y="5538"/>
                  </a:lnTo>
                  <a:lnTo>
                    <a:pt x="59203" y="2584"/>
                  </a:lnTo>
                  <a:lnTo>
                    <a:pt x="52035" y="738"/>
                  </a:lnTo>
                  <a:lnTo>
                    <a:pt x="48318" y="0"/>
                  </a:lnTo>
                  <a:lnTo>
                    <a:pt x="44601" y="0"/>
                  </a:lnTo>
                  <a:lnTo>
                    <a:pt x="40884" y="0"/>
                  </a:lnTo>
                  <a:lnTo>
                    <a:pt x="37168" y="369"/>
                  </a:lnTo>
                  <a:lnTo>
                    <a:pt x="33451" y="738"/>
                  </a:lnTo>
                  <a:lnTo>
                    <a:pt x="29734" y="2215"/>
                  </a:lnTo>
                  <a:lnTo>
                    <a:pt x="29734" y="2215"/>
                  </a:lnTo>
                  <a:lnTo>
                    <a:pt x="27079" y="3692"/>
                  </a:lnTo>
                  <a:lnTo>
                    <a:pt x="24159" y="5538"/>
                  </a:lnTo>
                  <a:lnTo>
                    <a:pt x="21769" y="7015"/>
                  </a:lnTo>
                  <a:lnTo>
                    <a:pt x="19646" y="9230"/>
                  </a:lnTo>
                  <a:lnTo>
                    <a:pt x="15398" y="14030"/>
                  </a:lnTo>
                  <a:lnTo>
                    <a:pt x="11681" y="19200"/>
                  </a:lnTo>
                  <a:lnTo>
                    <a:pt x="8495" y="25107"/>
                  </a:lnTo>
                  <a:lnTo>
                    <a:pt x="5309" y="31384"/>
                  </a:lnTo>
                  <a:lnTo>
                    <a:pt x="2654" y="38400"/>
                  </a:lnTo>
                  <a:lnTo>
                    <a:pt x="0" y="45415"/>
                  </a:lnTo>
                  <a:lnTo>
                    <a:pt x="0" y="45415"/>
                  </a:lnTo>
                  <a:close/>
                  <a:moveTo>
                    <a:pt x="6371" y="39876"/>
                  </a:moveTo>
                  <a:lnTo>
                    <a:pt x="6371" y="39876"/>
                  </a:lnTo>
                  <a:lnTo>
                    <a:pt x="8761" y="33969"/>
                  </a:lnTo>
                  <a:lnTo>
                    <a:pt x="11150" y="28800"/>
                  </a:lnTo>
                  <a:lnTo>
                    <a:pt x="13805" y="23630"/>
                  </a:lnTo>
                  <a:lnTo>
                    <a:pt x="16725" y="19200"/>
                  </a:lnTo>
                  <a:lnTo>
                    <a:pt x="19911" y="14769"/>
                  </a:lnTo>
                  <a:lnTo>
                    <a:pt x="23628" y="11446"/>
                  </a:lnTo>
                  <a:lnTo>
                    <a:pt x="27610" y="8861"/>
                  </a:lnTo>
                  <a:lnTo>
                    <a:pt x="32123" y="7015"/>
                  </a:lnTo>
                  <a:lnTo>
                    <a:pt x="32123" y="7015"/>
                  </a:lnTo>
                  <a:lnTo>
                    <a:pt x="35309" y="5907"/>
                  </a:lnTo>
                  <a:lnTo>
                    <a:pt x="38761" y="5538"/>
                  </a:lnTo>
                  <a:lnTo>
                    <a:pt x="42212" y="5538"/>
                  </a:lnTo>
                  <a:lnTo>
                    <a:pt x="45398" y="5538"/>
                  </a:lnTo>
                  <a:lnTo>
                    <a:pt x="52300" y="6276"/>
                  </a:lnTo>
                  <a:lnTo>
                    <a:pt x="58938" y="8492"/>
                  </a:lnTo>
                  <a:lnTo>
                    <a:pt x="65309" y="10707"/>
                  </a:lnTo>
                  <a:lnTo>
                    <a:pt x="72212" y="14030"/>
                  </a:lnTo>
                  <a:lnTo>
                    <a:pt x="78584" y="17353"/>
                  </a:lnTo>
                  <a:lnTo>
                    <a:pt x="84690" y="21046"/>
                  </a:lnTo>
                  <a:lnTo>
                    <a:pt x="84690" y="21046"/>
                  </a:lnTo>
                  <a:lnTo>
                    <a:pt x="89734" y="24369"/>
                  </a:lnTo>
                  <a:lnTo>
                    <a:pt x="94778" y="28061"/>
                  </a:lnTo>
                  <a:lnTo>
                    <a:pt x="99557" y="32861"/>
                  </a:lnTo>
                  <a:lnTo>
                    <a:pt x="103805" y="37292"/>
                  </a:lnTo>
                  <a:lnTo>
                    <a:pt x="107522" y="43569"/>
                  </a:lnTo>
                  <a:lnTo>
                    <a:pt x="109115" y="46153"/>
                  </a:lnTo>
                  <a:lnTo>
                    <a:pt x="110707" y="49476"/>
                  </a:lnTo>
                  <a:lnTo>
                    <a:pt x="112035" y="53169"/>
                  </a:lnTo>
                  <a:lnTo>
                    <a:pt x="112831" y="56492"/>
                  </a:lnTo>
                  <a:lnTo>
                    <a:pt x="113893" y="60923"/>
                  </a:lnTo>
                  <a:lnTo>
                    <a:pt x="114690" y="64615"/>
                  </a:lnTo>
                  <a:lnTo>
                    <a:pt x="114690" y="64615"/>
                  </a:lnTo>
                  <a:lnTo>
                    <a:pt x="115752" y="75692"/>
                  </a:lnTo>
                  <a:lnTo>
                    <a:pt x="116017" y="81600"/>
                  </a:lnTo>
                  <a:lnTo>
                    <a:pt x="116017" y="87507"/>
                  </a:lnTo>
                  <a:lnTo>
                    <a:pt x="116017" y="93784"/>
                  </a:lnTo>
                  <a:lnTo>
                    <a:pt x="115221" y="99323"/>
                  </a:lnTo>
                  <a:lnTo>
                    <a:pt x="114159" y="104861"/>
                  </a:lnTo>
                  <a:lnTo>
                    <a:pt x="112831" y="110030"/>
                  </a:lnTo>
                  <a:lnTo>
                    <a:pt x="112831" y="110030"/>
                  </a:lnTo>
                  <a:lnTo>
                    <a:pt x="112300" y="106338"/>
                  </a:lnTo>
                  <a:lnTo>
                    <a:pt x="111504" y="103015"/>
                  </a:lnTo>
                  <a:lnTo>
                    <a:pt x="110973" y="101169"/>
                  </a:lnTo>
                  <a:lnTo>
                    <a:pt x="110176" y="100061"/>
                  </a:lnTo>
                  <a:lnTo>
                    <a:pt x="109115" y="99323"/>
                  </a:lnTo>
                  <a:lnTo>
                    <a:pt x="107787" y="98953"/>
                  </a:lnTo>
                  <a:lnTo>
                    <a:pt x="107787" y="98953"/>
                  </a:lnTo>
                  <a:lnTo>
                    <a:pt x="106194" y="99323"/>
                  </a:lnTo>
                  <a:lnTo>
                    <a:pt x="104867" y="99323"/>
                  </a:lnTo>
                  <a:lnTo>
                    <a:pt x="102212" y="100800"/>
                  </a:lnTo>
                  <a:lnTo>
                    <a:pt x="96371" y="104123"/>
                  </a:lnTo>
                  <a:lnTo>
                    <a:pt x="96371" y="104123"/>
                  </a:lnTo>
                  <a:lnTo>
                    <a:pt x="95840" y="98953"/>
                  </a:lnTo>
                  <a:lnTo>
                    <a:pt x="94778" y="93046"/>
                  </a:lnTo>
                  <a:lnTo>
                    <a:pt x="94513" y="90830"/>
                  </a:lnTo>
                  <a:lnTo>
                    <a:pt x="93716" y="87876"/>
                  </a:lnTo>
                  <a:lnTo>
                    <a:pt x="92654" y="85661"/>
                  </a:lnTo>
                  <a:lnTo>
                    <a:pt x="91592" y="83446"/>
                  </a:lnTo>
                  <a:lnTo>
                    <a:pt x="91592" y="83446"/>
                  </a:lnTo>
                  <a:lnTo>
                    <a:pt x="91061" y="82707"/>
                  </a:lnTo>
                  <a:lnTo>
                    <a:pt x="90265" y="82338"/>
                  </a:lnTo>
                  <a:lnTo>
                    <a:pt x="89734" y="82338"/>
                  </a:lnTo>
                  <a:lnTo>
                    <a:pt x="88938" y="83446"/>
                  </a:lnTo>
                  <a:lnTo>
                    <a:pt x="88938" y="83446"/>
                  </a:lnTo>
                  <a:lnTo>
                    <a:pt x="87079" y="85661"/>
                  </a:lnTo>
                  <a:lnTo>
                    <a:pt x="85221" y="87876"/>
                  </a:lnTo>
                  <a:lnTo>
                    <a:pt x="83362" y="90092"/>
                  </a:lnTo>
                  <a:lnTo>
                    <a:pt x="80973" y="91200"/>
                  </a:lnTo>
                  <a:lnTo>
                    <a:pt x="80973" y="91200"/>
                  </a:lnTo>
                  <a:lnTo>
                    <a:pt x="81238" y="88615"/>
                  </a:lnTo>
                  <a:lnTo>
                    <a:pt x="81504" y="86030"/>
                  </a:lnTo>
                  <a:lnTo>
                    <a:pt x="81504" y="83815"/>
                  </a:lnTo>
                  <a:lnTo>
                    <a:pt x="81238" y="81600"/>
                  </a:lnTo>
                  <a:lnTo>
                    <a:pt x="80442" y="79015"/>
                  </a:lnTo>
                  <a:lnTo>
                    <a:pt x="79911" y="77169"/>
                  </a:lnTo>
                  <a:lnTo>
                    <a:pt x="78584" y="74953"/>
                  </a:lnTo>
                  <a:lnTo>
                    <a:pt x="77256" y="73107"/>
                  </a:lnTo>
                  <a:lnTo>
                    <a:pt x="77256" y="73107"/>
                  </a:lnTo>
                  <a:lnTo>
                    <a:pt x="76460" y="72738"/>
                  </a:lnTo>
                  <a:lnTo>
                    <a:pt x="75929" y="72738"/>
                  </a:lnTo>
                  <a:lnTo>
                    <a:pt x="74867" y="73107"/>
                  </a:lnTo>
                  <a:lnTo>
                    <a:pt x="74601" y="73846"/>
                  </a:lnTo>
                  <a:lnTo>
                    <a:pt x="74601" y="73846"/>
                  </a:lnTo>
                  <a:lnTo>
                    <a:pt x="73539" y="76430"/>
                  </a:lnTo>
                  <a:lnTo>
                    <a:pt x="71681" y="79015"/>
                  </a:lnTo>
                  <a:lnTo>
                    <a:pt x="70884" y="80492"/>
                  </a:lnTo>
                  <a:lnTo>
                    <a:pt x="70088" y="81600"/>
                  </a:lnTo>
                  <a:lnTo>
                    <a:pt x="69026" y="81969"/>
                  </a:lnTo>
                  <a:lnTo>
                    <a:pt x="67964" y="81969"/>
                  </a:lnTo>
                  <a:lnTo>
                    <a:pt x="67964" y="81969"/>
                  </a:lnTo>
                  <a:lnTo>
                    <a:pt x="67168" y="80861"/>
                  </a:lnTo>
                  <a:lnTo>
                    <a:pt x="66106" y="79753"/>
                  </a:lnTo>
                  <a:lnTo>
                    <a:pt x="64513" y="76430"/>
                  </a:lnTo>
                  <a:lnTo>
                    <a:pt x="64513" y="76430"/>
                  </a:lnTo>
                  <a:lnTo>
                    <a:pt x="60000" y="66461"/>
                  </a:lnTo>
                  <a:lnTo>
                    <a:pt x="60000" y="66461"/>
                  </a:lnTo>
                  <a:lnTo>
                    <a:pt x="59203" y="66092"/>
                  </a:lnTo>
                  <a:lnTo>
                    <a:pt x="58407" y="65353"/>
                  </a:lnTo>
                  <a:lnTo>
                    <a:pt x="57610" y="66092"/>
                  </a:lnTo>
                  <a:lnTo>
                    <a:pt x="57079" y="66830"/>
                  </a:lnTo>
                  <a:lnTo>
                    <a:pt x="57079" y="66830"/>
                  </a:lnTo>
                  <a:lnTo>
                    <a:pt x="55221" y="69784"/>
                  </a:lnTo>
                  <a:lnTo>
                    <a:pt x="53628" y="71261"/>
                  </a:lnTo>
                  <a:lnTo>
                    <a:pt x="52831" y="71630"/>
                  </a:lnTo>
                  <a:lnTo>
                    <a:pt x="52300" y="71261"/>
                  </a:lnTo>
                  <a:lnTo>
                    <a:pt x="51238" y="70153"/>
                  </a:lnTo>
                  <a:lnTo>
                    <a:pt x="50176" y="68307"/>
                  </a:lnTo>
                  <a:lnTo>
                    <a:pt x="49646" y="66092"/>
                  </a:lnTo>
                  <a:lnTo>
                    <a:pt x="48318" y="60184"/>
                  </a:lnTo>
                  <a:lnTo>
                    <a:pt x="48318" y="60184"/>
                  </a:lnTo>
                  <a:lnTo>
                    <a:pt x="47787" y="59076"/>
                  </a:lnTo>
                  <a:lnTo>
                    <a:pt x="46725" y="58338"/>
                  </a:lnTo>
                  <a:lnTo>
                    <a:pt x="46194" y="58338"/>
                  </a:lnTo>
                  <a:lnTo>
                    <a:pt x="45132" y="59076"/>
                  </a:lnTo>
                  <a:lnTo>
                    <a:pt x="45132" y="59076"/>
                  </a:lnTo>
                  <a:lnTo>
                    <a:pt x="42212" y="61661"/>
                  </a:lnTo>
                  <a:lnTo>
                    <a:pt x="40088" y="63507"/>
                  </a:lnTo>
                  <a:lnTo>
                    <a:pt x="39557" y="64246"/>
                  </a:lnTo>
                  <a:lnTo>
                    <a:pt x="39026" y="64246"/>
                  </a:lnTo>
                  <a:lnTo>
                    <a:pt x="39026" y="64246"/>
                  </a:lnTo>
                  <a:lnTo>
                    <a:pt x="38495" y="61292"/>
                  </a:lnTo>
                  <a:lnTo>
                    <a:pt x="37964" y="59076"/>
                  </a:lnTo>
                  <a:lnTo>
                    <a:pt x="37964" y="59076"/>
                  </a:lnTo>
                  <a:lnTo>
                    <a:pt x="37433" y="55753"/>
                  </a:lnTo>
                  <a:lnTo>
                    <a:pt x="36371" y="53169"/>
                  </a:lnTo>
                  <a:lnTo>
                    <a:pt x="35309" y="50584"/>
                  </a:lnTo>
                  <a:lnTo>
                    <a:pt x="33982" y="48000"/>
                  </a:lnTo>
                  <a:lnTo>
                    <a:pt x="33982" y="48000"/>
                  </a:lnTo>
                  <a:lnTo>
                    <a:pt x="33451" y="47630"/>
                  </a:lnTo>
                  <a:lnTo>
                    <a:pt x="32389" y="47261"/>
                  </a:lnTo>
                  <a:lnTo>
                    <a:pt x="31592" y="47630"/>
                  </a:lnTo>
                  <a:lnTo>
                    <a:pt x="31061" y="48738"/>
                  </a:lnTo>
                  <a:lnTo>
                    <a:pt x="31061" y="48738"/>
                  </a:lnTo>
                  <a:lnTo>
                    <a:pt x="29203" y="50953"/>
                  </a:lnTo>
                  <a:lnTo>
                    <a:pt x="27876" y="52800"/>
                  </a:lnTo>
                  <a:lnTo>
                    <a:pt x="26017" y="54276"/>
                  </a:lnTo>
                  <a:lnTo>
                    <a:pt x="24159" y="55753"/>
                  </a:lnTo>
                  <a:lnTo>
                    <a:pt x="24159" y="55753"/>
                  </a:lnTo>
                  <a:lnTo>
                    <a:pt x="22831" y="51323"/>
                  </a:lnTo>
                  <a:lnTo>
                    <a:pt x="22300" y="49107"/>
                  </a:lnTo>
                  <a:lnTo>
                    <a:pt x="21504" y="46892"/>
                  </a:lnTo>
                  <a:lnTo>
                    <a:pt x="21504" y="46892"/>
                  </a:lnTo>
                  <a:lnTo>
                    <a:pt x="21238" y="45415"/>
                  </a:lnTo>
                  <a:lnTo>
                    <a:pt x="20176" y="44307"/>
                  </a:lnTo>
                  <a:lnTo>
                    <a:pt x="19115" y="44307"/>
                  </a:lnTo>
                  <a:lnTo>
                    <a:pt x="18318" y="45784"/>
                  </a:lnTo>
                  <a:lnTo>
                    <a:pt x="18318" y="45784"/>
                  </a:lnTo>
                  <a:lnTo>
                    <a:pt x="16725" y="47630"/>
                  </a:lnTo>
                  <a:lnTo>
                    <a:pt x="15132" y="49107"/>
                  </a:lnTo>
                  <a:lnTo>
                    <a:pt x="15132" y="49107"/>
                  </a:lnTo>
                  <a:lnTo>
                    <a:pt x="14601" y="46153"/>
                  </a:lnTo>
                  <a:lnTo>
                    <a:pt x="13805" y="43569"/>
                  </a:lnTo>
                  <a:lnTo>
                    <a:pt x="12212" y="38030"/>
                  </a:lnTo>
                  <a:lnTo>
                    <a:pt x="12212" y="38030"/>
                  </a:lnTo>
                  <a:lnTo>
                    <a:pt x="11415" y="36923"/>
                  </a:lnTo>
                  <a:lnTo>
                    <a:pt x="10884" y="36553"/>
                  </a:lnTo>
                  <a:lnTo>
                    <a:pt x="9823" y="36553"/>
                  </a:lnTo>
                  <a:lnTo>
                    <a:pt x="9026" y="36923"/>
                  </a:lnTo>
                  <a:lnTo>
                    <a:pt x="9026" y="36923"/>
                  </a:lnTo>
                  <a:lnTo>
                    <a:pt x="7699" y="38400"/>
                  </a:lnTo>
                  <a:lnTo>
                    <a:pt x="6371" y="39876"/>
                  </a:lnTo>
                  <a:lnTo>
                    <a:pt x="6371" y="3987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6" name="Google Shape;986;p29"/>
            <p:cNvSpPr/>
            <p:nvPr/>
          </p:nvSpPr>
          <p:spPr>
            <a:xfrm>
              <a:off x="7988300" y="1962150"/>
              <a:ext cx="417600" cy="273000"/>
            </a:xfrm>
            <a:custGeom>
              <a:rect b="b" l="l" r="r" t="t"/>
              <a:pathLst>
                <a:path extrusionOk="0" h="120000" w="120000">
                  <a:moveTo>
                    <a:pt x="119543" y="75348"/>
                  </a:moveTo>
                  <a:lnTo>
                    <a:pt x="119543" y="75348"/>
                  </a:lnTo>
                  <a:lnTo>
                    <a:pt x="117262" y="83720"/>
                  </a:lnTo>
                  <a:lnTo>
                    <a:pt x="114068" y="90697"/>
                  </a:lnTo>
                  <a:lnTo>
                    <a:pt x="110418" y="98372"/>
                  </a:lnTo>
                  <a:lnTo>
                    <a:pt x="106768" y="103255"/>
                  </a:lnTo>
                  <a:lnTo>
                    <a:pt x="102661" y="108139"/>
                  </a:lnTo>
                  <a:lnTo>
                    <a:pt x="98098" y="112325"/>
                  </a:lnTo>
                  <a:lnTo>
                    <a:pt x="92623" y="115116"/>
                  </a:lnTo>
                  <a:lnTo>
                    <a:pt x="88060" y="117906"/>
                  </a:lnTo>
                  <a:lnTo>
                    <a:pt x="83041" y="119302"/>
                  </a:lnTo>
                  <a:lnTo>
                    <a:pt x="77110" y="120000"/>
                  </a:lnTo>
                  <a:lnTo>
                    <a:pt x="72091" y="120000"/>
                  </a:lnTo>
                  <a:lnTo>
                    <a:pt x="66159" y="119302"/>
                  </a:lnTo>
                  <a:lnTo>
                    <a:pt x="61140" y="118604"/>
                  </a:lnTo>
                  <a:lnTo>
                    <a:pt x="55209" y="115813"/>
                  </a:lnTo>
                  <a:lnTo>
                    <a:pt x="49733" y="113720"/>
                  </a:lnTo>
                  <a:lnTo>
                    <a:pt x="44258" y="110232"/>
                  </a:lnTo>
                  <a:lnTo>
                    <a:pt x="38783" y="106744"/>
                  </a:lnTo>
                  <a:lnTo>
                    <a:pt x="33764" y="102558"/>
                  </a:lnTo>
                  <a:lnTo>
                    <a:pt x="29201" y="98372"/>
                  </a:lnTo>
                  <a:lnTo>
                    <a:pt x="24638" y="92790"/>
                  </a:lnTo>
                  <a:lnTo>
                    <a:pt x="19619" y="87209"/>
                  </a:lnTo>
                  <a:lnTo>
                    <a:pt x="15969" y="80930"/>
                  </a:lnTo>
                  <a:lnTo>
                    <a:pt x="12319" y="75348"/>
                  </a:lnTo>
                  <a:lnTo>
                    <a:pt x="8669" y="67674"/>
                  </a:lnTo>
                  <a:lnTo>
                    <a:pt x="5931" y="60697"/>
                  </a:lnTo>
                  <a:lnTo>
                    <a:pt x="3650" y="53023"/>
                  </a:lnTo>
                  <a:lnTo>
                    <a:pt x="1825" y="46046"/>
                  </a:lnTo>
                  <a:lnTo>
                    <a:pt x="456" y="36976"/>
                  </a:lnTo>
                  <a:lnTo>
                    <a:pt x="0" y="29302"/>
                  </a:lnTo>
                  <a:lnTo>
                    <a:pt x="0" y="20232"/>
                  </a:lnTo>
                  <a:lnTo>
                    <a:pt x="456" y="11162"/>
                  </a:lnTo>
                  <a:lnTo>
                    <a:pt x="2281" y="2093"/>
                  </a:lnTo>
                  <a:lnTo>
                    <a:pt x="2281" y="2093"/>
                  </a:lnTo>
                  <a:lnTo>
                    <a:pt x="3193" y="697"/>
                  </a:lnTo>
                  <a:lnTo>
                    <a:pt x="4106" y="0"/>
                  </a:lnTo>
                  <a:lnTo>
                    <a:pt x="5475" y="0"/>
                  </a:lnTo>
                  <a:lnTo>
                    <a:pt x="6387" y="0"/>
                  </a:lnTo>
                  <a:lnTo>
                    <a:pt x="7756" y="697"/>
                  </a:lnTo>
                  <a:lnTo>
                    <a:pt x="8212" y="1395"/>
                  </a:lnTo>
                  <a:lnTo>
                    <a:pt x="8669" y="3488"/>
                  </a:lnTo>
                  <a:lnTo>
                    <a:pt x="8669" y="6279"/>
                  </a:lnTo>
                  <a:lnTo>
                    <a:pt x="8669" y="6279"/>
                  </a:lnTo>
                  <a:lnTo>
                    <a:pt x="7756" y="13953"/>
                  </a:lnTo>
                  <a:lnTo>
                    <a:pt x="6387" y="20930"/>
                  </a:lnTo>
                  <a:lnTo>
                    <a:pt x="6844" y="29302"/>
                  </a:lnTo>
                  <a:lnTo>
                    <a:pt x="7756" y="36279"/>
                  </a:lnTo>
                  <a:lnTo>
                    <a:pt x="8212" y="43255"/>
                  </a:lnTo>
                  <a:lnTo>
                    <a:pt x="10038" y="50232"/>
                  </a:lnTo>
                  <a:lnTo>
                    <a:pt x="12319" y="56511"/>
                  </a:lnTo>
                  <a:lnTo>
                    <a:pt x="14600" y="63488"/>
                  </a:lnTo>
                  <a:lnTo>
                    <a:pt x="17338" y="69069"/>
                  </a:lnTo>
                  <a:lnTo>
                    <a:pt x="20988" y="75348"/>
                  </a:lnTo>
                  <a:lnTo>
                    <a:pt x="24638" y="80232"/>
                  </a:lnTo>
                  <a:lnTo>
                    <a:pt x="28288" y="85813"/>
                  </a:lnTo>
                  <a:lnTo>
                    <a:pt x="32395" y="90000"/>
                  </a:lnTo>
                  <a:lnTo>
                    <a:pt x="37414" y="94883"/>
                  </a:lnTo>
                  <a:lnTo>
                    <a:pt x="46539" y="101860"/>
                  </a:lnTo>
                  <a:lnTo>
                    <a:pt x="56121" y="106046"/>
                  </a:lnTo>
                  <a:lnTo>
                    <a:pt x="61140" y="108139"/>
                  </a:lnTo>
                  <a:lnTo>
                    <a:pt x="66159" y="109534"/>
                  </a:lnTo>
                  <a:lnTo>
                    <a:pt x="71178" y="110232"/>
                  </a:lnTo>
                  <a:lnTo>
                    <a:pt x="76197" y="110232"/>
                  </a:lnTo>
                  <a:lnTo>
                    <a:pt x="80760" y="109534"/>
                  </a:lnTo>
                  <a:lnTo>
                    <a:pt x="85323" y="108837"/>
                  </a:lnTo>
                  <a:lnTo>
                    <a:pt x="89885" y="106046"/>
                  </a:lnTo>
                  <a:lnTo>
                    <a:pt x="93992" y="103255"/>
                  </a:lnTo>
                  <a:lnTo>
                    <a:pt x="98098" y="100465"/>
                  </a:lnTo>
                  <a:lnTo>
                    <a:pt x="102205" y="96279"/>
                  </a:lnTo>
                  <a:lnTo>
                    <a:pt x="105399" y="92093"/>
                  </a:lnTo>
                  <a:lnTo>
                    <a:pt x="108593" y="85813"/>
                  </a:lnTo>
                  <a:lnTo>
                    <a:pt x="111330" y="79534"/>
                  </a:lnTo>
                  <a:lnTo>
                    <a:pt x="113155" y="72558"/>
                  </a:lnTo>
                  <a:lnTo>
                    <a:pt x="113155" y="72558"/>
                  </a:lnTo>
                  <a:lnTo>
                    <a:pt x="114068" y="70465"/>
                  </a:lnTo>
                  <a:lnTo>
                    <a:pt x="115437" y="69069"/>
                  </a:lnTo>
                  <a:lnTo>
                    <a:pt x="116806" y="69069"/>
                  </a:lnTo>
                  <a:lnTo>
                    <a:pt x="117718" y="69069"/>
                  </a:lnTo>
                  <a:lnTo>
                    <a:pt x="119087" y="69767"/>
                  </a:lnTo>
                  <a:lnTo>
                    <a:pt x="119543" y="71162"/>
                  </a:lnTo>
                  <a:lnTo>
                    <a:pt x="120000" y="73255"/>
                  </a:lnTo>
                  <a:lnTo>
                    <a:pt x="119543" y="75348"/>
                  </a:lnTo>
                  <a:lnTo>
                    <a:pt x="119543" y="753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7" name="Google Shape;987;p29"/>
            <p:cNvSpPr/>
            <p:nvPr/>
          </p:nvSpPr>
          <p:spPr>
            <a:xfrm>
              <a:off x="8331200" y="2000250"/>
              <a:ext cx="54000" cy="55500"/>
            </a:xfrm>
            <a:custGeom>
              <a:rect b="b" l="l" r="r" t="t"/>
              <a:pathLst>
                <a:path extrusionOk="0" h="120000" w="120000">
                  <a:moveTo>
                    <a:pt x="3529" y="37714"/>
                  </a:moveTo>
                  <a:lnTo>
                    <a:pt x="3529" y="37714"/>
                  </a:lnTo>
                  <a:lnTo>
                    <a:pt x="0" y="61714"/>
                  </a:lnTo>
                  <a:lnTo>
                    <a:pt x="3529" y="82285"/>
                  </a:lnTo>
                  <a:lnTo>
                    <a:pt x="17647" y="102857"/>
                  </a:lnTo>
                  <a:lnTo>
                    <a:pt x="35294" y="116571"/>
                  </a:lnTo>
                  <a:lnTo>
                    <a:pt x="35294" y="116571"/>
                  </a:lnTo>
                  <a:lnTo>
                    <a:pt x="60000" y="120000"/>
                  </a:lnTo>
                  <a:lnTo>
                    <a:pt x="81176" y="116571"/>
                  </a:lnTo>
                  <a:lnTo>
                    <a:pt x="102352" y="102857"/>
                  </a:lnTo>
                  <a:lnTo>
                    <a:pt x="116470" y="85714"/>
                  </a:lnTo>
                  <a:lnTo>
                    <a:pt x="116470" y="85714"/>
                  </a:lnTo>
                  <a:lnTo>
                    <a:pt x="120000" y="61714"/>
                  </a:lnTo>
                  <a:lnTo>
                    <a:pt x="116470" y="37714"/>
                  </a:lnTo>
                  <a:lnTo>
                    <a:pt x="109411" y="17142"/>
                  </a:lnTo>
                  <a:lnTo>
                    <a:pt x="84705" y="3428"/>
                  </a:lnTo>
                  <a:lnTo>
                    <a:pt x="84705" y="3428"/>
                  </a:lnTo>
                  <a:lnTo>
                    <a:pt x="63529" y="0"/>
                  </a:lnTo>
                  <a:lnTo>
                    <a:pt x="42352" y="3428"/>
                  </a:lnTo>
                  <a:lnTo>
                    <a:pt x="17647" y="17142"/>
                  </a:lnTo>
                  <a:lnTo>
                    <a:pt x="3529" y="37714"/>
                  </a:lnTo>
                  <a:lnTo>
                    <a:pt x="3529" y="377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8" name="Google Shape;988;p29"/>
            <p:cNvSpPr/>
            <p:nvPr/>
          </p:nvSpPr>
          <p:spPr>
            <a:xfrm>
              <a:off x="8085138" y="1897063"/>
              <a:ext cx="57300" cy="57300"/>
            </a:xfrm>
            <a:custGeom>
              <a:rect b="b" l="l" r="r" t="t"/>
              <a:pathLst>
                <a:path extrusionOk="0" h="120000" w="120000">
                  <a:moveTo>
                    <a:pt x="3333" y="36666"/>
                  </a:moveTo>
                  <a:lnTo>
                    <a:pt x="3333" y="36666"/>
                  </a:lnTo>
                  <a:lnTo>
                    <a:pt x="0" y="60000"/>
                  </a:lnTo>
                  <a:lnTo>
                    <a:pt x="3333" y="80000"/>
                  </a:lnTo>
                  <a:lnTo>
                    <a:pt x="16666" y="100000"/>
                  </a:lnTo>
                  <a:lnTo>
                    <a:pt x="33333" y="113333"/>
                  </a:lnTo>
                  <a:lnTo>
                    <a:pt x="33333" y="113333"/>
                  </a:lnTo>
                  <a:lnTo>
                    <a:pt x="60000" y="120000"/>
                  </a:lnTo>
                  <a:lnTo>
                    <a:pt x="80000" y="113333"/>
                  </a:lnTo>
                  <a:lnTo>
                    <a:pt x="103333" y="106666"/>
                  </a:lnTo>
                  <a:lnTo>
                    <a:pt x="113333" y="83333"/>
                  </a:lnTo>
                  <a:lnTo>
                    <a:pt x="113333" y="83333"/>
                  </a:lnTo>
                  <a:lnTo>
                    <a:pt x="120000" y="63333"/>
                  </a:lnTo>
                  <a:lnTo>
                    <a:pt x="113333" y="36666"/>
                  </a:lnTo>
                  <a:lnTo>
                    <a:pt x="103333" y="20000"/>
                  </a:lnTo>
                  <a:lnTo>
                    <a:pt x="86666" y="10000"/>
                  </a:lnTo>
                  <a:lnTo>
                    <a:pt x="86666" y="10000"/>
                  </a:lnTo>
                  <a:lnTo>
                    <a:pt x="60000" y="0"/>
                  </a:lnTo>
                  <a:lnTo>
                    <a:pt x="40000" y="3333"/>
                  </a:lnTo>
                  <a:lnTo>
                    <a:pt x="16666" y="16666"/>
                  </a:lnTo>
                  <a:lnTo>
                    <a:pt x="3333" y="36666"/>
                  </a:lnTo>
                  <a:lnTo>
                    <a:pt x="3333" y="366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9" name="Google Shape;989;p29"/>
            <p:cNvSpPr/>
            <p:nvPr/>
          </p:nvSpPr>
          <p:spPr>
            <a:xfrm>
              <a:off x="8421688" y="2078038"/>
              <a:ext cx="77700" cy="68400"/>
            </a:xfrm>
            <a:custGeom>
              <a:rect b="b" l="l" r="r" t="t"/>
              <a:pathLst>
                <a:path extrusionOk="0" h="120000" w="120000">
                  <a:moveTo>
                    <a:pt x="4897" y="33488"/>
                  </a:moveTo>
                  <a:lnTo>
                    <a:pt x="4897" y="33488"/>
                  </a:lnTo>
                  <a:lnTo>
                    <a:pt x="0" y="47441"/>
                  </a:lnTo>
                  <a:lnTo>
                    <a:pt x="0" y="58604"/>
                  </a:lnTo>
                  <a:lnTo>
                    <a:pt x="4897" y="66976"/>
                  </a:lnTo>
                  <a:lnTo>
                    <a:pt x="7346" y="78139"/>
                  </a:lnTo>
                  <a:lnTo>
                    <a:pt x="12244" y="89302"/>
                  </a:lnTo>
                  <a:lnTo>
                    <a:pt x="19591" y="100465"/>
                  </a:lnTo>
                  <a:lnTo>
                    <a:pt x="29387" y="106046"/>
                  </a:lnTo>
                  <a:lnTo>
                    <a:pt x="41632" y="114418"/>
                  </a:lnTo>
                  <a:lnTo>
                    <a:pt x="41632" y="114418"/>
                  </a:lnTo>
                  <a:lnTo>
                    <a:pt x="51428" y="120000"/>
                  </a:lnTo>
                  <a:lnTo>
                    <a:pt x="63673" y="120000"/>
                  </a:lnTo>
                  <a:lnTo>
                    <a:pt x="75918" y="120000"/>
                  </a:lnTo>
                  <a:lnTo>
                    <a:pt x="85714" y="117209"/>
                  </a:lnTo>
                  <a:lnTo>
                    <a:pt x="93061" y="114418"/>
                  </a:lnTo>
                  <a:lnTo>
                    <a:pt x="102857" y="106046"/>
                  </a:lnTo>
                  <a:lnTo>
                    <a:pt x="110204" y="100465"/>
                  </a:lnTo>
                  <a:lnTo>
                    <a:pt x="115102" y="89302"/>
                  </a:lnTo>
                  <a:lnTo>
                    <a:pt x="115102" y="89302"/>
                  </a:lnTo>
                  <a:lnTo>
                    <a:pt x="119999" y="78139"/>
                  </a:lnTo>
                  <a:lnTo>
                    <a:pt x="119999" y="66976"/>
                  </a:lnTo>
                  <a:lnTo>
                    <a:pt x="119999" y="53023"/>
                  </a:lnTo>
                  <a:lnTo>
                    <a:pt x="112653" y="44651"/>
                  </a:lnTo>
                  <a:lnTo>
                    <a:pt x="110204" y="33488"/>
                  </a:lnTo>
                  <a:lnTo>
                    <a:pt x="100408" y="22325"/>
                  </a:lnTo>
                  <a:lnTo>
                    <a:pt x="90612" y="13953"/>
                  </a:lnTo>
                  <a:lnTo>
                    <a:pt x="80816" y="8372"/>
                  </a:lnTo>
                  <a:lnTo>
                    <a:pt x="80816" y="8372"/>
                  </a:lnTo>
                  <a:lnTo>
                    <a:pt x="68571" y="5581"/>
                  </a:lnTo>
                  <a:lnTo>
                    <a:pt x="56326" y="0"/>
                  </a:lnTo>
                  <a:lnTo>
                    <a:pt x="46530" y="0"/>
                  </a:lnTo>
                  <a:lnTo>
                    <a:pt x="34285" y="5581"/>
                  </a:lnTo>
                  <a:lnTo>
                    <a:pt x="24489" y="8372"/>
                  </a:lnTo>
                  <a:lnTo>
                    <a:pt x="17142" y="13953"/>
                  </a:lnTo>
                  <a:lnTo>
                    <a:pt x="9795" y="22325"/>
                  </a:lnTo>
                  <a:lnTo>
                    <a:pt x="4897" y="33488"/>
                  </a:lnTo>
                  <a:lnTo>
                    <a:pt x="4897" y="33488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0" name="Google Shape;990;p29"/>
            <p:cNvSpPr/>
            <p:nvPr/>
          </p:nvSpPr>
          <p:spPr>
            <a:xfrm>
              <a:off x="7942263" y="1854200"/>
              <a:ext cx="76200" cy="69900"/>
            </a:xfrm>
            <a:custGeom>
              <a:rect b="b" l="l" r="r" t="t"/>
              <a:pathLst>
                <a:path extrusionOk="0" h="120000" w="120000">
                  <a:moveTo>
                    <a:pt x="2500" y="35454"/>
                  </a:moveTo>
                  <a:lnTo>
                    <a:pt x="2500" y="35454"/>
                  </a:lnTo>
                  <a:lnTo>
                    <a:pt x="0" y="46363"/>
                  </a:lnTo>
                  <a:lnTo>
                    <a:pt x="0" y="57272"/>
                  </a:lnTo>
                  <a:lnTo>
                    <a:pt x="0" y="65454"/>
                  </a:lnTo>
                  <a:lnTo>
                    <a:pt x="7500" y="81818"/>
                  </a:lnTo>
                  <a:lnTo>
                    <a:pt x="10000" y="90000"/>
                  </a:lnTo>
                  <a:lnTo>
                    <a:pt x="20000" y="98181"/>
                  </a:lnTo>
                  <a:lnTo>
                    <a:pt x="27500" y="109090"/>
                  </a:lnTo>
                  <a:lnTo>
                    <a:pt x="37500" y="114545"/>
                  </a:lnTo>
                  <a:lnTo>
                    <a:pt x="37500" y="114545"/>
                  </a:lnTo>
                  <a:lnTo>
                    <a:pt x="50000" y="120000"/>
                  </a:lnTo>
                  <a:lnTo>
                    <a:pt x="62500" y="120000"/>
                  </a:lnTo>
                  <a:lnTo>
                    <a:pt x="72500" y="120000"/>
                  </a:lnTo>
                  <a:lnTo>
                    <a:pt x="85000" y="120000"/>
                  </a:lnTo>
                  <a:lnTo>
                    <a:pt x="95000" y="111818"/>
                  </a:lnTo>
                  <a:lnTo>
                    <a:pt x="105000" y="109090"/>
                  </a:lnTo>
                  <a:lnTo>
                    <a:pt x="110000" y="98181"/>
                  </a:lnTo>
                  <a:lnTo>
                    <a:pt x="117500" y="87272"/>
                  </a:lnTo>
                  <a:lnTo>
                    <a:pt x="117500" y="87272"/>
                  </a:lnTo>
                  <a:lnTo>
                    <a:pt x="120000" y="76363"/>
                  </a:lnTo>
                  <a:lnTo>
                    <a:pt x="120000" y="65454"/>
                  </a:lnTo>
                  <a:lnTo>
                    <a:pt x="117500" y="51818"/>
                  </a:lnTo>
                  <a:lnTo>
                    <a:pt x="115000" y="43636"/>
                  </a:lnTo>
                  <a:lnTo>
                    <a:pt x="107500" y="32727"/>
                  </a:lnTo>
                  <a:lnTo>
                    <a:pt x="102500" y="24545"/>
                  </a:lnTo>
                  <a:lnTo>
                    <a:pt x="92500" y="13636"/>
                  </a:lnTo>
                  <a:lnTo>
                    <a:pt x="82500" y="8181"/>
                  </a:lnTo>
                  <a:lnTo>
                    <a:pt x="82500" y="8181"/>
                  </a:lnTo>
                  <a:lnTo>
                    <a:pt x="70000" y="5454"/>
                  </a:lnTo>
                  <a:lnTo>
                    <a:pt x="57500" y="0"/>
                  </a:lnTo>
                  <a:lnTo>
                    <a:pt x="45000" y="5454"/>
                  </a:lnTo>
                  <a:lnTo>
                    <a:pt x="35000" y="5454"/>
                  </a:lnTo>
                  <a:lnTo>
                    <a:pt x="25000" y="10909"/>
                  </a:lnTo>
                  <a:lnTo>
                    <a:pt x="15000" y="13636"/>
                  </a:lnTo>
                  <a:lnTo>
                    <a:pt x="10000" y="24545"/>
                  </a:lnTo>
                  <a:lnTo>
                    <a:pt x="2500" y="35454"/>
                  </a:lnTo>
                  <a:lnTo>
                    <a:pt x="2500" y="35454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1" name="Google Shape;991;p29"/>
            <p:cNvSpPr/>
            <p:nvPr/>
          </p:nvSpPr>
          <p:spPr>
            <a:xfrm>
              <a:off x="4719638" y="2806700"/>
              <a:ext cx="538200" cy="203100"/>
            </a:xfrm>
            <a:custGeom>
              <a:rect b="b" l="l" r="r" t="t"/>
              <a:pathLst>
                <a:path extrusionOk="0" h="120000" w="120000">
                  <a:moveTo>
                    <a:pt x="117876" y="105937"/>
                  </a:moveTo>
                  <a:lnTo>
                    <a:pt x="117876" y="105937"/>
                  </a:lnTo>
                  <a:lnTo>
                    <a:pt x="110442" y="105937"/>
                  </a:lnTo>
                  <a:lnTo>
                    <a:pt x="102654" y="102187"/>
                  </a:lnTo>
                  <a:lnTo>
                    <a:pt x="95575" y="98437"/>
                  </a:lnTo>
                  <a:lnTo>
                    <a:pt x="88141" y="93750"/>
                  </a:lnTo>
                  <a:lnTo>
                    <a:pt x="73274" y="83437"/>
                  </a:lnTo>
                  <a:lnTo>
                    <a:pt x="59115" y="71250"/>
                  </a:lnTo>
                  <a:lnTo>
                    <a:pt x="59115" y="71250"/>
                  </a:lnTo>
                  <a:lnTo>
                    <a:pt x="44247" y="59062"/>
                  </a:lnTo>
                  <a:lnTo>
                    <a:pt x="37168" y="52500"/>
                  </a:lnTo>
                  <a:lnTo>
                    <a:pt x="29734" y="44062"/>
                  </a:lnTo>
                  <a:lnTo>
                    <a:pt x="23008" y="35625"/>
                  </a:lnTo>
                  <a:lnTo>
                    <a:pt x="16283" y="24375"/>
                  </a:lnTo>
                  <a:lnTo>
                    <a:pt x="9911" y="14062"/>
                  </a:lnTo>
                  <a:lnTo>
                    <a:pt x="3893" y="937"/>
                  </a:lnTo>
                  <a:lnTo>
                    <a:pt x="3893" y="937"/>
                  </a:lnTo>
                  <a:lnTo>
                    <a:pt x="2831" y="0"/>
                  </a:lnTo>
                  <a:lnTo>
                    <a:pt x="1769" y="0"/>
                  </a:lnTo>
                  <a:lnTo>
                    <a:pt x="1061" y="937"/>
                  </a:lnTo>
                  <a:lnTo>
                    <a:pt x="707" y="1875"/>
                  </a:lnTo>
                  <a:lnTo>
                    <a:pt x="0" y="4687"/>
                  </a:lnTo>
                  <a:lnTo>
                    <a:pt x="0" y="6562"/>
                  </a:lnTo>
                  <a:lnTo>
                    <a:pt x="0" y="9375"/>
                  </a:lnTo>
                  <a:lnTo>
                    <a:pt x="1061" y="11250"/>
                  </a:lnTo>
                  <a:lnTo>
                    <a:pt x="1061" y="11250"/>
                  </a:lnTo>
                  <a:lnTo>
                    <a:pt x="6725" y="24375"/>
                  </a:lnTo>
                  <a:lnTo>
                    <a:pt x="13451" y="36562"/>
                  </a:lnTo>
                  <a:lnTo>
                    <a:pt x="20530" y="45937"/>
                  </a:lnTo>
                  <a:lnTo>
                    <a:pt x="27610" y="55312"/>
                  </a:lnTo>
                  <a:lnTo>
                    <a:pt x="34690" y="62812"/>
                  </a:lnTo>
                  <a:lnTo>
                    <a:pt x="42477" y="71250"/>
                  </a:lnTo>
                  <a:lnTo>
                    <a:pt x="57345" y="84375"/>
                  </a:lnTo>
                  <a:lnTo>
                    <a:pt x="57345" y="84375"/>
                  </a:lnTo>
                  <a:lnTo>
                    <a:pt x="71504" y="97500"/>
                  </a:lnTo>
                  <a:lnTo>
                    <a:pt x="86725" y="107812"/>
                  </a:lnTo>
                  <a:lnTo>
                    <a:pt x="94513" y="112500"/>
                  </a:lnTo>
                  <a:lnTo>
                    <a:pt x="102300" y="116250"/>
                  </a:lnTo>
                  <a:lnTo>
                    <a:pt x="109734" y="119062"/>
                  </a:lnTo>
                  <a:lnTo>
                    <a:pt x="117522" y="120000"/>
                  </a:lnTo>
                  <a:lnTo>
                    <a:pt x="117522" y="120000"/>
                  </a:lnTo>
                  <a:lnTo>
                    <a:pt x="118230" y="119062"/>
                  </a:lnTo>
                  <a:lnTo>
                    <a:pt x="119292" y="117187"/>
                  </a:lnTo>
                  <a:lnTo>
                    <a:pt x="119646" y="115312"/>
                  </a:lnTo>
                  <a:lnTo>
                    <a:pt x="120000" y="112500"/>
                  </a:lnTo>
                  <a:lnTo>
                    <a:pt x="120000" y="110625"/>
                  </a:lnTo>
                  <a:lnTo>
                    <a:pt x="119646" y="107812"/>
                  </a:lnTo>
                  <a:lnTo>
                    <a:pt x="118938" y="106875"/>
                  </a:lnTo>
                  <a:lnTo>
                    <a:pt x="117876" y="105937"/>
                  </a:lnTo>
                  <a:lnTo>
                    <a:pt x="117876" y="1059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2" name="Google Shape;992;p29"/>
            <p:cNvSpPr/>
            <p:nvPr/>
          </p:nvSpPr>
          <p:spPr>
            <a:xfrm>
              <a:off x="4614863" y="2838450"/>
              <a:ext cx="568200" cy="60300"/>
            </a:xfrm>
            <a:custGeom>
              <a:rect b="b" l="l" r="r" t="t"/>
              <a:pathLst>
                <a:path extrusionOk="0" h="120000" w="120000">
                  <a:moveTo>
                    <a:pt x="117318" y="120000"/>
                  </a:moveTo>
                  <a:lnTo>
                    <a:pt x="117318" y="120000"/>
                  </a:lnTo>
                  <a:lnTo>
                    <a:pt x="110279" y="101052"/>
                  </a:lnTo>
                  <a:lnTo>
                    <a:pt x="103575" y="85263"/>
                  </a:lnTo>
                  <a:lnTo>
                    <a:pt x="96201" y="72631"/>
                  </a:lnTo>
                  <a:lnTo>
                    <a:pt x="89162" y="63157"/>
                  </a:lnTo>
                  <a:lnTo>
                    <a:pt x="75083" y="56842"/>
                  </a:lnTo>
                  <a:lnTo>
                    <a:pt x="60670" y="47368"/>
                  </a:lnTo>
                  <a:lnTo>
                    <a:pt x="60670" y="47368"/>
                  </a:lnTo>
                  <a:lnTo>
                    <a:pt x="45921" y="44210"/>
                  </a:lnTo>
                  <a:lnTo>
                    <a:pt x="38882" y="44210"/>
                  </a:lnTo>
                  <a:lnTo>
                    <a:pt x="31173" y="44210"/>
                  </a:lnTo>
                  <a:lnTo>
                    <a:pt x="23798" y="53684"/>
                  </a:lnTo>
                  <a:lnTo>
                    <a:pt x="16759" y="63157"/>
                  </a:lnTo>
                  <a:lnTo>
                    <a:pt x="10055" y="78947"/>
                  </a:lnTo>
                  <a:lnTo>
                    <a:pt x="3016" y="101052"/>
                  </a:lnTo>
                  <a:lnTo>
                    <a:pt x="3016" y="101052"/>
                  </a:lnTo>
                  <a:lnTo>
                    <a:pt x="1675" y="104210"/>
                  </a:lnTo>
                  <a:lnTo>
                    <a:pt x="1005" y="101052"/>
                  </a:lnTo>
                  <a:lnTo>
                    <a:pt x="670" y="97894"/>
                  </a:lnTo>
                  <a:lnTo>
                    <a:pt x="0" y="88421"/>
                  </a:lnTo>
                  <a:lnTo>
                    <a:pt x="0" y="78947"/>
                  </a:lnTo>
                  <a:lnTo>
                    <a:pt x="0" y="72631"/>
                  </a:lnTo>
                  <a:lnTo>
                    <a:pt x="670" y="63157"/>
                  </a:lnTo>
                  <a:lnTo>
                    <a:pt x="1340" y="56842"/>
                  </a:lnTo>
                  <a:lnTo>
                    <a:pt x="1340" y="56842"/>
                  </a:lnTo>
                  <a:lnTo>
                    <a:pt x="8715" y="34736"/>
                  </a:lnTo>
                  <a:lnTo>
                    <a:pt x="15754" y="18947"/>
                  </a:lnTo>
                  <a:lnTo>
                    <a:pt x="23128" y="9473"/>
                  </a:lnTo>
                  <a:lnTo>
                    <a:pt x="30837" y="3157"/>
                  </a:lnTo>
                  <a:lnTo>
                    <a:pt x="37877" y="0"/>
                  </a:lnTo>
                  <a:lnTo>
                    <a:pt x="45586" y="0"/>
                  </a:lnTo>
                  <a:lnTo>
                    <a:pt x="60670" y="3157"/>
                  </a:lnTo>
                  <a:lnTo>
                    <a:pt x="60670" y="3157"/>
                  </a:lnTo>
                  <a:lnTo>
                    <a:pt x="75083" y="9473"/>
                  </a:lnTo>
                  <a:lnTo>
                    <a:pt x="89832" y="15789"/>
                  </a:lnTo>
                  <a:lnTo>
                    <a:pt x="97206" y="28421"/>
                  </a:lnTo>
                  <a:lnTo>
                    <a:pt x="104245" y="41052"/>
                  </a:lnTo>
                  <a:lnTo>
                    <a:pt x="111620" y="56842"/>
                  </a:lnTo>
                  <a:lnTo>
                    <a:pt x="118324" y="75789"/>
                  </a:lnTo>
                  <a:lnTo>
                    <a:pt x="118324" y="75789"/>
                  </a:lnTo>
                  <a:lnTo>
                    <a:pt x="119329" y="78947"/>
                  </a:lnTo>
                  <a:lnTo>
                    <a:pt x="119664" y="88421"/>
                  </a:lnTo>
                  <a:lnTo>
                    <a:pt x="120000" y="97894"/>
                  </a:lnTo>
                  <a:lnTo>
                    <a:pt x="120000" y="104210"/>
                  </a:lnTo>
                  <a:lnTo>
                    <a:pt x="119664" y="113684"/>
                  </a:lnTo>
                  <a:lnTo>
                    <a:pt x="118994" y="120000"/>
                  </a:lnTo>
                  <a:lnTo>
                    <a:pt x="117988" y="120000"/>
                  </a:lnTo>
                  <a:lnTo>
                    <a:pt x="117318" y="120000"/>
                  </a:lnTo>
                  <a:lnTo>
                    <a:pt x="117318" y="120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3" name="Google Shape;993;p29"/>
            <p:cNvSpPr/>
            <p:nvPr/>
          </p:nvSpPr>
          <p:spPr>
            <a:xfrm>
              <a:off x="5662613" y="1309688"/>
              <a:ext cx="198300" cy="619200"/>
            </a:xfrm>
            <a:custGeom>
              <a:rect b="b" l="l" r="r" t="t"/>
              <a:pathLst>
                <a:path extrusionOk="0" h="120000" w="120000">
                  <a:moveTo>
                    <a:pt x="52800" y="2769"/>
                  </a:moveTo>
                  <a:lnTo>
                    <a:pt x="52800" y="2769"/>
                  </a:lnTo>
                  <a:lnTo>
                    <a:pt x="54720" y="5230"/>
                  </a:lnTo>
                  <a:lnTo>
                    <a:pt x="52800" y="7076"/>
                  </a:lnTo>
                  <a:lnTo>
                    <a:pt x="50880" y="9230"/>
                  </a:lnTo>
                  <a:lnTo>
                    <a:pt x="47040" y="11076"/>
                  </a:lnTo>
                  <a:lnTo>
                    <a:pt x="47040" y="11076"/>
                  </a:lnTo>
                  <a:lnTo>
                    <a:pt x="41280" y="9230"/>
                  </a:lnTo>
                  <a:lnTo>
                    <a:pt x="36480" y="7076"/>
                  </a:lnTo>
                  <a:lnTo>
                    <a:pt x="28800" y="5230"/>
                  </a:lnTo>
                  <a:lnTo>
                    <a:pt x="24000" y="3384"/>
                  </a:lnTo>
                  <a:lnTo>
                    <a:pt x="24000" y="3384"/>
                  </a:lnTo>
                  <a:lnTo>
                    <a:pt x="21120" y="2461"/>
                  </a:lnTo>
                  <a:lnTo>
                    <a:pt x="19200" y="2461"/>
                  </a:lnTo>
                  <a:lnTo>
                    <a:pt x="16320" y="2461"/>
                  </a:lnTo>
                  <a:lnTo>
                    <a:pt x="14400" y="2769"/>
                  </a:lnTo>
                  <a:lnTo>
                    <a:pt x="12480" y="3692"/>
                  </a:lnTo>
                  <a:lnTo>
                    <a:pt x="11520" y="4307"/>
                  </a:lnTo>
                  <a:lnTo>
                    <a:pt x="11520" y="5230"/>
                  </a:lnTo>
                  <a:lnTo>
                    <a:pt x="12480" y="6461"/>
                  </a:lnTo>
                  <a:lnTo>
                    <a:pt x="12480" y="6461"/>
                  </a:lnTo>
                  <a:lnTo>
                    <a:pt x="20160" y="8307"/>
                  </a:lnTo>
                  <a:lnTo>
                    <a:pt x="25920" y="10769"/>
                  </a:lnTo>
                  <a:lnTo>
                    <a:pt x="25920" y="10769"/>
                  </a:lnTo>
                  <a:lnTo>
                    <a:pt x="27840" y="10769"/>
                  </a:lnTo>
                  <a:lnTo>
                    <a:pt x="27840" y="10769"/>
                  </a:lnTo>
                  <a:lnTo>
                    <a:pt x="19200" y="9230"/>
                  </a:lnTo>
                  <a:lnTo>
                    <a:pt x="10560" y="6769"/>
                  </a:lnTo>
                  <a:lnTo>
                    <a:pt x="10560" y="6769"/>
                  </a:lnTo>
                  <a:lnTo>
                    <a:pt x="7680" y="6461"/>
                  </a:lnTo>
                  <a:lnTo>
                    <a:pt x="4800" y="6769"/>
                  </a:lnTo>
                  <a:lnTo>
                    <a:pt x="2880" y="7076"/>
                  </a:lnTo>
                  <a:lnTo>
                    <a:pt x="960" y="7692"/>
                  </a:lnTo>
                  <a:lnTo>
                    <a:pt x="960" y="8307"/>
                  </a:lnTo>
                  <a:lnTo>
                    <a:pt x="0" y="9230"/>
                  </a:lnTo>
                  <a:lnTo>
                    <a:pt x="960" y="9846"/>
                  </a:lnTo>
                  <a:lnTo>
                    <a:pt x="2880" y="10769"/>
                  </a:lnTo>
                  <a:lnTo>
                    <a:pt x="2880" y="10769"/>
                  </a:lnTo>
                  <a:lnTo>
                    <a:pt x="11520" y="12615"/>
                  </a:lnTo>
                  <a:lnTo>
                    <a:pt x="21120" y="14461"/>
                  </a:lnTo>
                  <a:lnTo>
                    <a:pt x="31680" y="16000"/>
                  </a:lnTo>
                  <a:lnTo>
                    <a:pt x="42240" y="16923"/>
                  </a:lnTo>
                  <a:lnTo>
                    <a:pt x="42240" y="16923"/>
                  </a:lnTo>
                  <a:lnTo>
                    <a:pt x="51840" y="22461"/>
                  </a:lnTo>
                  <a:lnTo>
                    <a:pt x="59520" y="28000"/>
                  </a:lnTo>
                  <a:lnTo>
                    <a:pt x="66240" y="33846"/>
                  </a:lnTo>
                  <a:lnTo>
                    <a:pt x="71040" y="39692"/>
                  </a:lnTo>
                  <a:lnTo>
                    <a:pt x="81600" y="51384"/>
                  </a:lnTo>
                  <a:lnTo>
                    <a:pt x="88320" y="63384"/>
                  </a:lnTo>
                  <a:lnTo>
                    <a:pt x="88320" y="63384"/>
                  </a:lnTo>
                  <a:lnTo>
                    <a:pt x="96000" y="76615"/>
                  </a:lnTo>
                  <a:lnTo>
                    <a:pt x="102720" y="90461"/>
                  </a:lnTo>
                  <a:lnTo>
                    <a:pt x="105600" y="97538"/>
                  </a:lnTo>
                  <a:lnTo>
                    <a:pt x="105600" y="104615"/>
                  </a:lnTo>
                  <a:lnTo>
                    <a:pt x="105600" y="111076"/>
                  </a:lnTo>
                  <a:lnTo>
                    <a:pt x="104640" y="117846"/>
                  </a:lnTo>
                  <a:lnTo>
                    <a:pt x="104640" y="117846"/>
                  </a:lnTo>
                  <a:lnTo>
                    <a:pt x="104640" y="119076"/>
                  </a:lnTo>
                  <a:lnTo>
                    <a:pt x="105600" y="119692"/>
                  </a:lnTo>
                  <a:lnTo>
                    <a:pt x="108480" y="120000"/>
                  </a:lnTo>
                  <a:lnTo>
                    <a:pt x="110400" y="120000"/>
                  </a:lnTo>
                  <a:lnTo>
                    <a:pt x="113280" y="120000"/>
                  </a:lnTo>
                  <a:lnTo>
                    <a:pt x="115200" y="119692"/>
                  </a:lnTo>
                  <a:lnTo>
                    <a:pt x="116160" y="119076"/>
                  </a:lnTo>
                  <a:lnTo>
                    <a:pt x="118080" y="118153"/>
                  </a:lnTo>
                  <a:lnTo>
                    <a:pt x="118080" y="118153"/>
                  </a:lnTo>
                  <a:lnTo>
                    <a:pt x="119040" y="111384"/>
                  </a:lnTo>
                  <a:lnTo>
                    <a:pt x="120000" y="104615"/>
                  </a:lnTo>
                  <a:lnTo>
                    <a:pt x="119040" y="97846"/>
                  </a:lnTo>
                  <a:lnTo>
                    <a:pt x="116160" y="91076"/>
                  </a:lnTo>
                  <a:lnTo>
                    <a:pt x="110400" y="77846"/>
                  </a:lnTo>
                  <a:lnTo>
                    <a:pt x="102720" y="64615"/>
                  </a:lnTo>
                  <a:lnTo>
                    <a:pt x="102720" y="64615"/>
                  </a:lnTo>
                  <a:lnTo>
                    <a:pt x="96000" y="51692"/>
                  </a:lnTo>
                  <a:lnTo>
                    <a:pt x="92160" y="45538"/>
                  </a:lnTo>
                  <a:lnTo>
                    <a:pt x="86400" y="39076"/>
                  </a:lnTo>
                  <a:lnTo>
                    <a:pt x="79680" y="32923"/>
                  </a:lnTo>
                  <a:lnTo>
                    <a:pt x="72960" y="26769"/>
                  </a:lnTo>
                  <a:lnTo>
                    <a:pt x="64320" y="20923"/>
                  </a:lnTo>
                  <a:lnTo>
                    <a:pt x="54720" y="15076"/>
                  </a:lnTo>
                  <a:lnTo>
                    <a:pt x="54720" y="15076"/>
                  </a:lnTo>
                  <a:lnTo>
                    <a:pt x="61440" y="12307"/>
                  </a:lnTo>
                  <a:lnTo>
                    <a:pt x="65280" y="8615"/>
                  </a:lnTo>
                  <a:lnTo>
                    <a:pt x="68160" y="5230"/>
                  </a:lnTo>
                  <a:lnTo>
                    <a:pt x="68160" y="3692"/>
                  </a:lnTo>
                  <a:lnTo>
                    <a:pt x="66240" y="1846"/>
                  </a:lnTo>
                  <a:lnTo>
                    <a:pt x="66240" y="1846"/>
                  </a:lnTo>
                  <a:lnTo>
                    <a:pt x="65280" y="923"/>
                  </a:lnTo>
                  <a:lnTo>
                    <a:pt x="63360" y="615"/>
                  </a:lnTo>
                  <a:lnTo>
                    <a:pt x="60480" y="0"/>
                  </a:lnTo>
                  <a:lnTo>
                    <a:pt x="57600" y="0"/>
                  </a:lnTo>
                  <a:lnTo>
                    <a:pt x="55680" y="615"/>
                  </a:lnTo>
                  <a:lnTo>
                    <a:pt x="54720" y="1230"/>
                  </a:lnTo>
                  <a:lnTo>
                    <a:pt x="52800" y="2153"/>
                  </a:lnTo>
                  <a:lnTo>
                    <a:pt x="52800" y="2769"/>
                  </a:lnTo>
                  <a:lnTo>
                    <a:pt x="52800" y="276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4" name="Google Shape;994;p29"/>
            <p:cNvSpPr/>
            <p:nvPr/>
          </p:nvSpPr>
          <p:spPr>
            <a:xfrm>
              <a:off x="5162550" y="1312863"/>
              <a:ext cx="152400" cy="622200"/>
            </a:xfrm>
            <a:custGeom>
              <a:rect b="b" l="l" r="r" t="t"/>
              <a:pathLst>
                <a:path extrusionOk="0" h="120000" w="120000">
                  <a:moveTo>
                    <a:pt x="25000" y="117857"/>
                  </a:moveTo>
                  <a:lnTo>
                    <a:pt x="25000" y="117857"/>
                  </a:lnTo>
                  <a:lnTo>
                    <a:pt x="20000" y="111122"/>
                  </a:lnTo>
                  <a:lnTo>
                    <a:pt x="18750" y="104387"/>
                  </a:lnTo>
                  <a:lnTo>
                    <a:pt x="16250" y="98265"/>
                  </a:lnTo>
                  <a:lnTo>
                    <a:pt x="18750" y="91530"/>
                  </a:lnTo>
                  <a:lnTo>
                    <a:pt x="21250" y="78367"/>
                  </a:lnTo>
                  <a:lnTo>
                    <a:pt x="26250" y="65510"/>
                  </a:lnTo>
                  <a:lnTo>
                    <a:pt x="26250" y="65510"/>
                  </a:lnTo>
                  <a:lnTo>
                    <a:pt x="31250" y="52653"/>
                  </a:lnTo>
                  <a:lnTo>
                    <a:pt x="33750" y="46530"/>
                  </a:lnTo>
                  <a:lnTo>
                    <a:pt x="38750" y="40408"/>
                  </a:lnTo>
                  <a:lnTo>
                    <a:pt x="45000" y="33979"/>
                  </a:lnTo>
                  <a:lnTo>
                    <a:pt x="51250" y="27857"/>
                  </a:lnTo>
                  <a:lnTo>
                    <a:pt x="61250" y="22040"/>
                  </a:lnTo>
                  <a:lnTo>
                    <a:pt x="72500" y="16224"/>
                  </a:lnTo>
                  <a:lnTo>
                    <a:pt x="72500" y="16224"/>
                  </a:lnTo>
                  <a:lnTo>
                    <a:pt x="83750" y="14999"/>
                  </a:lnTo>
                  <a:lnTo>
                    <a:pt x="95000" y="13469"/>
                  </a:lnTo>
                  <a:lnTo>
                    <a:pt x="115000" y="9183"/>
                  </a:lnTo>
                  <a:lnTo>
                    <a:pt x="115000" y="9183"/>
                  </a:lnTo>
                  <a:lnTo>
                    <a:pt x="118750" y="8571"/>
                  </a:lnTo>
                  <a:lnTo>
                    <a:pt x="120000" y="7653"/>
                  </a:lnTo>
                  <a:lnTo>
                    <a:pt x="118750" y="7040"/>
                  </a:lnTo>
                  <a:lnTo>
                    <a:pt x="116250" y="6122"/>
                  </a:lnTo>
                  <a:lnTo>
                    <a:pt x="115000" y="5816"/>
                  </a:lnTo>
                  <a:lnTo>
                    <a:pt x="112500" y="5204"/>
                  </a:lnTo>
                  <a:lnTo>
                    <a:pt x="108750" y="5204"/>
                  </a:lnTo>
                  <a:lnTo>
                    <a:pt x="103750" y="5816"/>
                  </a:lnTo>
                  <a:lnTo>
                    <a:pt x="103750" y="5816"/>
                  </a:lnTo>
                  <a:lnTo>
                    <a:pt x="91250" y="8571"/>
                  </a:lnTo>
                  <a:lnTo>
                    <a:pt x="83750" y="10102"/>
                  </a:lnTo>
                  <a:lnTo>
                    <a:pt x="77500" y="11326"/>
                  </a:lnTo>
                  <a:lnTo>
                    <a:pt x="77500" y="11326"/>
                  </a:lnTo>
                  <a:lnTo>
                    <a:pt x="82500" y="8877"/>
                  </a:lnTo>
                  <a:lnTo>
                    <a:pt x="90000" y="7040"/>
                  </a:lnTo>
                  <a:lnTo>
                    <a:pt x="97500" y="5204"/>
                  </a:lnTo>
                  <a:lnTo>
                    <a:pt x="103750" y="3367"/>
                  </a:lnTo>
                  <a:lnTo>
                    <a:pt x="103750" y="3367"/>
                  </a:lnTo>
                  <a:lnTo>
                    <a:pt x="106250" y="2755"/>
                  </a:lnTo>
                  <a:lnTo>
                    <a:pt x="106250" y="1530"/>
                  </a:lnTo>
                  <a:lnTo>
                    <a:pt x="106250" y="1224"/>
                  </a:lnTo>
                  <a:lnTo>
                    <a:pt x="102500" y="306"/>
                  </a:lnTo>
                  <a:lnTo>
                    <a:pt x="100000" y="0"/>
                  </a:lnTo>
                  <a:lnTo>
                    <a:pt x="96250" y="0"/>
                  </a:lnTo>
                  <a:lnTo>
                    <a:pt x="92500" y="0"/>
                  </a:lnTo>
                  <a:lnTo>
                    <a:pt x="90000" y="612"/>
                  </a:lnTo>
                  <a:lnTo>
                    <a:pt x="90000" y="612"/>
                  </a:lnTo>
                  <a:lnTo>
                    <a:pt x="83750" y="3061"/>
                  </a:lnTo>
                  <a:lnTo>
                    <a:pt x="75000" y="4897"/>
                  </a:lnTo>
                  <a:lnTo>
                    <a:pt x="67500" y="7040"/>
                  </a:lnTo>
                  <a:lnTo>
                    <a:pt x="61250" y="9183"/>
                  </a:lnTo>
                  <a:lnTo>
                    <a:pt x="61250" y="9183"/>
                  </a:lnTo>
                  <a:lnTo>
                    <a:pt x="56250" y="7653"/>
                  </a:lnTo>
                  <a:lnTo>
                    <a:pt x="55000" y="5816"/>
                  </a:lnTo>
                  <a:lnTo>
                    <a:pt x="53750" y="4285"/>
                  </a:lnTo>
                  <a:lnTo>
                    <a:pt x="53750" y="2142"/>
                  </a:lnTo>
                  <a:lnTo>
                    <a:pt x="53750" y="2142"/>
                  </a:lnTo>
                  <a:lnTo>
                    <a:pt x="53750" y="1530"/>
                  </a:lnTo>
                  <a:lnTo>
                    <a:pt x="51250" y="612"/>
                  </a:lnTo>
                  <a:lnTo>
                    <a:pt x="50000" y="306"/>
                  </a:lnTo>
                  <a:lnTo>
                    <a:pt x="47500" y="0"/>
                  </a:lnTo>
                  <a:lnTo>
                    <a:pt x="42500" y="0"/>
                  </a:lnTo>
                  <a:lnTo>
                    <a:pt x="38750" y="306"/>
                  </a:lnTo>
                  <a:lnTo>
                    <a:pt x="37500" y="612"/>
                  </a:lnTo>
                  <a:lnTo>
                    <a:pt x="36250" y="1836"/>
                  </a:lnTo>
                  <a:lnTo>
                    <a:pt x="36250" y="1836"/>
                  </a:lnTo>
                  <a:lnTo>
                    <a:pt x="33750" y="3367"/>
                  </a:lnTo>
                  <a:lnTo>
                    <a:pt x="36250" y="5204"/>
                  </a:lnTo>
                  <a:lnTo>
                    <a:pt x="38750" y="8571"/>
                  </a:lnTo>
                  <a:lnTo>
                    <a:pt x="45000" y="11938"/>
                  </a:lnTo>
                  <a:lnTo>
                    <a:pt x="55000" y="14387"/>
                  </a:lnTo>
                  <a:lnTo>
                    <a:pt x="55000" y="14387"/>
                  </a:lnTo>
                  <a:lnTo>
                    <a:pt x="45000" y="20204"/>
                  </a:lnTo>
                  <a:lnTo>
                    <a:pt x="36250" y="26020"/>
                  </a:lnTo>
                  <a:lnTo>
                    <a:pt x="30000" y="31836"/>
                  </a:lnTo>
                  <a:lnTo>
                    <a:pt x="23750" y="37959"/>
                  </a:lnTo>
                  <a:lnTo>
                    <a:pt x="18750" y="44081"/>
                  </a:lnTo>
                  <a:lnTo>
                    <a:pt x="15000" y="50204"/>
                  </a:lnTo>
                  <a:lnTo>
                    <a:pt x="8750" y="62448"/>
                  </a:lnTo>
                  <a:lnTo>
                    <a:pt x="8750" y="62448"/>
                  </a:lnTo>
                  <a:lnTo>
                    <a:pt x="3750" y="76530"/>
                  </a:lnTo>
                  <a:lnTo>
                    <a:pt x="0" y="90612"/>
                  </a:lnTo>
                  <a:lnTo>
                    <a:pt x="0" y="97346"/>
                  </a:lnTo>
                  <a:lnTo>
                    <a:pt x="0" y="104387"/>
                  </a:lnTo>
                  <a:lnTo>
                    <a:pt x="2500" y="111428"/>
                  </a:lnTo>
                  <a:lnTo>
                    <a:pt x="7500" y="118163"/>
                  </a:lnTo>
                  <a:lnTo>
                    <a:pt x="7500" y="118163"/>
                  </a:lnTo>
                  <a:lnTo>
                    <a:pt x="8750" y="119387"/>
                  </a:lnTo>
                  <a:lnTo>
                    <a:pt x="10000" y="119693"/>
                  </a:lnTo>
                  <a:lnTo>
                    <a:pt x="15000" y="119999"/>
                  </a:lnTo>
                  <a:lnTo>
                    <a:pt x="18750" y="119999"/>
                  </a:lnTo>
                  <a:lnTo>
                    <a:pt x="21250" y="119693"/>
                  </a:lnTo>
                  <a:lnTo>
                    <a:pt x="23750" y="119387"/>
                  </a:lnTo>
                  <a:lnTo>
                    <a:pt x="25000" y="118469"/>
                  </a:lnTo>
                  <a:lnTo>
                    <a:pt x="25000" y="117857"/>
                  </a:lnTo>
                  <a:lnTo>
                    <a:pt x="25000" y="1178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5" name="Google Shape;995;p29"/>
            <p:cNvSpPr/>
            <p:nvPr/>
          </p:nvSpPr>
          <p:spPr>
            <a:xfrm>
              <a:off x="4902200" y="2309813"/>
              <a:ext cx="709500" cy="776400"/>
            </a:xfrm>
            <a:custGeom>
              <a:rect b="b" l="l" r="r" t="t"/>
              <a:pathLst>
                <a:path extrusionOk="0" h="120000" w="120000">
                  <a:moveTo>
                    <a:pt x="22013" y="41472"/>
                  </a:moveTo>
                  <a:lnTo>
                    <a:pt x="22013" y="41472"/>
                  </a:lnTo>
                  <a:lnTo>
                    <a:pt x="16375" y="48588"/>
                  </a:lnTo>
                  <a:lnTo>
                    <a:pt x="8322" y="58404"/>
                  </a:lnTo>
                  <a:lnTo>
                    <a:pt x="4563" y="63067"/>
                  </a:lnTo>
                  <a:lnTo>
                    <a:pt x="1879" y="67484"/>
                  </a:lnTo>
                  <a:lnTo>
                    <a:pt x="805" y="69693"/>
                  </a:lnTo>
                  <a:lnTo>
                    <a:pt x="268" y="71165"/>
                  </a:lnTo>
                  <a:lnTo>
                    <a:pt x="0" y="72638"/>
                  </a:lnTo>
                  <a:lnTo>
                    <a:pt x="268" y="73865"/>
                  </a:lnTo>
                  <a:lnTo>
                    <a:pt x="268" y="73865"/>
                  </a:lnTo>
                  <a:lnTo>
                    <a:pt x="805" y="75092"/>
                  </a:lnTo>
                  <a:lnTo>
                    <a:pt x="1879" y="76319"/>
                  </a:lnTo>
                  <a:lnTo>
                    <a:pt x="5369" y="79018"/>
                  </a:lnTo>
                  <a:lnTo>
                    <a:pt x="9664" y="81472"/>
                  </a:lnTo>
                  <a:lnTo>
                    <a:pt x="14496" y="83680"/>
                  </a:lnTo>
                  <a:lnTo>
                    <a:pt x="24429" y="87852"/>
                  </a:lnTo>
                  <a:lnTo>
                    <a:pt x="28456" y="89815"/>
                  </a:lnTo>
                  <a:lnTo>
                    <a:pt x="31677" y="91288"/>
                  </a:lnTo>
                  <a:lnTo>
                    <a:pt x="31677" y="91288"/>
                  </a:lnTo>
                  <a:lnTo>
                    <a:pt x="54496" y="104294"/>
                  </a:lnTo>
                  <a:lnTo>
                    <a:pt x="54496" y="104294"/>
                  </a:lnTo>
                  <a:lnTo>
                    <a:pt x="67651" y="112883"/>
                  </a:lnTo>
                  <a:lnTo>
                    <a:pt x="72214" y="115582"/>
                  </a:lnTo>
                  <a:lnTo>
                    <a:pt x="76241" y="117791"/>
                  </a:lnTo>
                  <a:lnTo>
                    <a:pt x="79731" y="119509"/>
                  </a:lnTo>
                  <a:lnTo>
                    <a:pt x="81073" y="119754"/>
                  </a:lnTo>
                  <a:lnTo>
                    <a:pt x="82147" y="120000"/>
                  </a:lnTo>
                  <a:lnTo>
                    <a:pt x="82147" y="120000"/>
                  </a:lnTo>
                  <a:lnTo>
                    <a:pt x="83758" y="119754"/>
                  </a:lnTo>
                  <a:lnTo>
                    <a:pt x="85369" y="118773"/>
                  </a:lnTo>
                  <a:lnTo>
                    <a:pt x="87248" y="117546"/>
                  </a:lnTo>
                  <a:lnTo>
                    <a:pt x="88590" y="116073"/>
                  </a:lnTo>
                  <a:lnTo>
                    <a:pt x="91275" y="112392"/>
                  </a:lnTo>
                  <a:lnTo>
                    <a:pt x="93959" y="108220"/>
                  </a:lnTo>
                  <a:lnTo>
                    <a:pt x="93959" y="108220"/>
                  </a:lnTo>
                  <a:lnTo>
                    <a:pt x="96644" y="104294"/>
                  </a:lnTo>
                  <a:lnTo>
                    <a:pt x="99060" y="99877"/>
                  </a:lnTo>
                  <a:lnTo>
                    <a:pt x="101476" y="95460"/>
                  </a:lnTo>
                  <a:lnTo>
                    <a:pt x="103624" y="91042"/>
                  </a:lnTo>
                  <a:lnTo>
                    <a:pt x="107382" y="81963"/>
                  </a:lnTo>
                  <a:lnTo>
                    <a:pt x="110335" y="72638"/>
                  </a:lnTo>
                  <a:lnTo>
                    <a:pt x="113020" y="63558"/>
                  </a:lnTo>
                  <a:lnTo>
                    <a:pt x="115436" y="53987"/>
                  </a:lnTo>
                  <a:lnTo>
                    <a:pt x="120000" y="35092"/>
                  </a:lnTo>
                  <a:lnTo>
                    <a:pt x="120000" y="35092"/>
                  </a:lnTo>
                  <a:lnTo>
                    <a:pt x="120000" y="33619"/>
                  </a:lnTo>
                  <a:lnTo>
                    <a:pt x="120000" y="32147"/>
                  </a:lnTo>
                  <a:lnTo>
                    <a:pt x="119463" y="30674"/>
                  </a:lnTo>
                  <a:lnTo>
                    <a:pt x="118926" y="29447"/>
                  </a:lnTo>
                  <a:lnTo>
                    <a:pt x="117315" y="26012"/>
                  </a:lnTo>
                  <a:lnTo>
                    <a:pt x="114362" y="22822"/>
                  </a:lnTo>
                  <a:lnTo>
                    <a:pt x="111409" y="19631"/>
                  </a:lnTo>
                  <a:lnTo>
                    <a:pt x="107651" y="16196"/>
                  </a:lnTo>
                  <a:lnTo>
                    <a:pt x="103624" y="13251"/>
                  </a:lnTo>
                  <a:lnTo>
                    <a:pt x="99060" y="10306"/>
                  </a:lnTo>
                  <a:lnTo>
                    <a:pt x="94228" y="7607"/>
                  </a:lnTo>
                  <a:lnTo>
                    <a:pt x="89932" y="5398"/>
                  </a:lnTo>
                  <a:lnTo>
                    <a:pt x="85369" y="3190"/>
                  </a:lnTo>
                  <a:lnTo>
                    <a:pt x="81073" y="1717"/>
                  </a:lnTo>
                  <a:lnTo>
                    <a:pt x="77046" y="736"/>
                  </a:lnTo>
                  <a:lnTo>
                    <a:pt x="73557" y="0"/>
                  </a:lnTo>
                  <a:lnTo>
                    <a:pt x="70604" y="490"/>
                  </a:lnTo>
                  <a:lnTo>
                    <a:pt x="69530" y="736"/>
                  </a:lnTo>
                  <a:lnTo>
                    <a:pt x="68456" y="981"/>
                  </a:lnTo>
                  <a:lnTo>
                    <a:pt x="68456" y="981"/>
                  </a:lnTo>
                  <a:lnTo>
                    <a:pt x="63087" y="5153"/>
                  </a:lnTo>
                  <a:lnTo>
                    <a:pt x="50469" y="15460"/>
                  </a:lnTo>
                  <a:lnTo>
                    <a:pt x="42953" y="21595"/>
                  </a:lnTo>
                  <a:lnTo>
                    <a:pt x="35436" y="28466"/>
                  </a:lnTo>
                  <a:lnTo>
                    <a:pt x="28187" y="35337"/>
                  </a:lnTo>
                  <a:lnTo>
                    <a:pt x="22013" y="41472"/>
                  </a:lnTo>
                  <a:lnTo>
                    <a:pt x="22013" y="41472"/>
                  </a:lnTo>
                  <a:close/>
                </a:path>
              </a:pathLst>
            </a:custGeom>
            <a:solidFill>
              <a:srgbClr val="FF66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6" name="Google Shape;996;p29"/>
            <p:cNvSpPr/>
            <p:nvPr/>
          </p:nvSpPr>
          <p:spPr>
            <a:xfrm>
              <a:off x="4891088" y="2298700"/>
              <a:ext cx="730200" cy="798600"/>
            </a:xfrm>
            <a:custGeom>
              <a:rect b="b" l="l" r="r" t="t"/>
              <a:pathLst>
                <a:path extrusionOk="0" h="120000" w="120000">
                  <a:moveTo>
                    <a:pt x="94434" y="108071"/>
                  </a:moveTo>
                  <a:lnTo>
                    <a:pt x="94434" y="108071"/>
                  </a:lnTo>
                  <a:lnTo>
                    <a:pt x="97826" y="102584"/>
                  </a:lnTo>
                  <a:lnTo>
                    <a:pt x="100695" y="97097"/>
                  </a:lnTo>
                  <a:lnTo>
                    <a:pt x="103826" y="91848"/>
                  </a:lnTo>
                  <a:lnTo>
                    <a:pt x="106173" y="85884"/>
                  </a:lnTo>
                  <a:lnTo>
                    <a:pt x="108521" y="80159"/>
                  </a:lnTo>
                  <a:lnTo>
                    <a:pt x="110347" y="74433"/>
                  </a:lnTo>
                  <a:lnTo>
                    <a:pt x="113739" y="62743"/>
                  </a:lnTo>
                  <a:lnTo>
                    <a:pt x="113739" y="62743"/>
                  </a:lnTo>
                  <a:lnTo>
                    <a:pt x="117130" y="50337"/>
                  </a:lnTo>
                  <a:lnTo>
                    <a:pt x="119739" y="38170"/>
                  </a:lnTo>
                  <a:lnTo>
                    <a:pt x="119739" y="38170"/>
                  </a:lnTo>
                  <a:lnTo>
                    <a:pt x="120000" y="35308"/>
                  </a:lnTo>
                  <a:lnTo>
                    <a:pt x="120000" y="32922"/>
                  </a:lnTo>
                  <a:lnTo>
                    <a:pt x="119478" y="30536"/>
                  </a:lnTo>
                  <a:lnTo>
                    <a:pt x="118434" y="27912"/>
                  </a:lnTo>
                  <a:lnTo>
                    <a:pt x="118434" y="27912"/>
                  </a:lnTo>
                  <a:lnTo>
                    <a:pt x="116608" y="25049"/>
                  </a:lnTo>
                  <a:lnTo>
                    <a:pt x="114521" y="22425"/>
                  </a:lnTo>
                  <a:lnTo>
                    <a:pt x="112173" y="20039"/>
                  </a:lnTo>
                  <a:lnTo>
                    <a:pt x="109304" y="17415"/>
                  </a:lnTo>
                  <a:lnTo>
                    <a:pt x="103826" y="13359"/>
                  </a:lnTo>
                  <a:lnTo>
                    <a:pt x="98086" y="9542"/>
                  </a:lnTo>
                  <a:lnTo>
                    <a:pt x="98086" y="9542"/>
                  </a:lnTo>
                  <a:lnTo>
                    <a:pt x="90782" y="5487"/>
                  </a:lnTo>
                  <a:lnTo>
                    <a:pt x="86608" y="3339"/>
                  </a:lnTo>
                  <a:lnTo>
                    <a:pt x="82173" y="1669"/>
                  </a:lnTo>
                  <a:lnTo>
                    <a:pt x="77739" y="477"/>
                  </a:lnTo>
                  <a:lnTo>
                    <a:pt x="75391" y="238"/>
                  </a:lnTo>
                  <a:lnTo>
                    <a:pt x="73304" y="0"/>
                  </a:lnTo>
                  <a:lnTo>
                    <a:pt x="70956" y="238"/>
                  </a:lnTo>
                  <a:lnTo>
                    <a:pt x="68869" y="954"/>
                  </a:lnTo>
                  <a:lnTo>
                    <a:pt x="67043" y="1431"/>
                  </a:lnTo>
                  <a:lnTo>
                    <a:pt x="65478" y="2624"/>
                  </a:lnTo>
                  <a:lnTo>
                    <a:pt x="65478" y="2624"/>
                  </a:lnTo>
                  <a:lnTo>
                    <a:pt x="53739" y="11689"/>
                  </a:lnTo>
                  <a:lnTo>
                    <a:pt x="42521" y="20755"/>
                  </a:lnTo>
                  <a:lnTo>
                    <a:pt x="37304" y="25765"/>
                  </a:lnTo>
                  <a:lnTo>
                    <a:pt x="31826" y="30536"/>
                  </a:lnTo>
                  <a:lnTo>
                    <a:pt x="26608" y="35785"/>
                  </a:lnTo>
                  <a:lnTo>
                    <a:pt x="21913" y="41033"/>
                  </a:lnTo>
                  <a:lnTo>
                    <a:pt x="21913" y="41033"/>
                  </a:lnTo>
                  <a:lnTo>
                    <a:pt x="16956" y="46998"/>
                  </a:lnTo>
                  <a:lnTo>
                    <a:pt x="12000" y="52962"/>
                  </a:lnTo>
                  <a:lnTo>
                    <a:pt x="7043" y="58926"/>
                  </a:lnTo>
                  <a:lnTo>
                    <a:pt x="4695" y="62027"/>
                  </a:lnTo>
                  <a:lnTo>
                    <a:pt x="2608" y="65129"/>
                  </a:lnTo>
                  <a:lnTo>
                    <a:pt x="2608" y="65129"/>
                  </a:lnTo>
                  <a:lnTo>
                    <a:pt x="1826" y="67276"/>
                  </a:lnTo>
                  <a:lnTo>
                    <a:pt x="521" y="69423"/>
                  </a:lnTo>
                  <a:lnTo>
                    <a:pt x="0" y="71809"/>
                  </a:lnTo>
                  <a:lnTo>
                    <a:pt x="0" y="72763"/>
                  </a:lnTo>
                  <a:lnTo>
                    <a:pt x="0" y="73956"/>
                  </a:lnTo>
                  <a:lnTo>
                    <a:pt x="0" y="73956"/>
                  </a:lnTo>
                  <a:lnTo>
                    <a:pt x="782" y="75149"/>
                  </a:lnTo>
                  <a:lnTo>
                    <a:pt x="1304" y="76341"/>
                  </a:lnTo>
                  <a:lnTo>
                    <a:pt x="2608" y="77534"/>
                  </a:lnTo>
                  <a:lnTo>
                    <a:pt x="4173" y="78727"/>
                  </a:lnTo>
                  <a:lnTo>
                    <a:pt x="6782" y="80159"/>
                  </a:lnTo>
                  <a:lnTo>
                    <a:pt x="9391" y="81829"/>
                  </a:lnTo>
                  <a:lnTo>
                    <a:pt x="9391" y="81829"/>
                  </a:lnTo>
                  <a:lnTo>
                    <a:pt x="13304" y="83737"/>
                  </a:lnTo>
                  <a:lnTo>
                    <a:pt x="16956" y="85646"/>
                  </a:lnTo>
                  <a:lnTo>
                    <a:pt x="25043" y="88986"/>
                  </a:lnTo>
                  <a:lnTo>
                    <a:pt x="25043" y="88986"/>
                  </a:lnTo>
                  <a:lnTo>
                    <a:pt x="30260" y="91371"/>
                  </a:lnTo>
                  <a:lnTo>
                    <a:pt x="35478" y="94234"/>
                  </a:lnTo>
                  <a:lnTo>
                    <a:pt x="45391" y="99960"/>
                  </a:lnTo>
                  <a:lnTo>
                    <a:pt x="45391" y="99960"/>
                  </a:lnTo>
                  <a:lnTo>
                    <a:pt x="52695" y="104254"/>
                  </a:lnTo>
                  <a:lnTo>
                    <a:pt x="59739" y="108787"/>
                  </a:lnTo>
                  <a:lnTo>
                    <a:pt x="67043" y="112842"/>
                  </a:lnTo>
                  <a:lnTo>
                    <a:pt x="74086" y="117137"/>
                  </a:lnTo>
                  <a:lnTo>
                    <a:pt x="74086" y="117137"/>
                  </a:lnTo>
                  <a:lnTo>
                    <a:pt x="76173" y="118330"/>
                  </a:lnTo>
                  <a:lnTo>
                    <a:pt x="78260" y="119284"/>
                  </a:lnTo>
                  <a:lnTo>
                    <a:pt x="80608" y="120000"/>
                  </a:lnTo>
                  <a:lnTo>
                    <a:pt x="81913" y="120000"/>
                  </a:lnTo>
                  <a:lnTo>
                    <a:pt x="83217" y="120000"/>
                  </a:lnTo>
                  <a:lnTo>
                    <a:pt x="83217" y="120000"/>
                  </a:lnTo>
                  <a:lnTo>
                    <a:pt x="85304" y="119284"/>
                  </a:lnTo>
                  <a:lnTo>
                    <a:pt x="86869" y="118091"/>
                  </a:lnTo>
                  <a:lnTo>
                    <a:pt x="88434" y="116898"/>
                  </a:lnTo>
                  <a:lnTo>
                    <a:pt x="90000" y="114990"/>
                  </a:lnTo>
                  <a:lnTo>
                    <a:pt x="92608" y="111411"/>
                  </a:lnTo>
                  <a:lnTo>
                    <a:pt x="94434" y="108071"/>
                  </a:lnTo>
                  <a:lnTo>
                    <a:pt x="94434" y="108071"/>
                  </a:lnTo>
                  <a:close/>
                  <a:moveTo>
                    <a:pt x="85826" y="113797"/>
                  </a:moveTo>
                  <a:lnTo>
                    <a:pt x="85826" y="113797"/>
                  </a:lnTo>
                  <a:lnTo>
                    <a:pt x="84782" y="114990"/>
                  </a:lnTo>
                  <a:lnTo>
                    <a:pt x="83478" y="115944"/>
                  </a:lnTo>
                  <a:lnTo>
                    <a:pt x="82695" y="116182"/>
                  </a:lnTo>
                  <a:lnTo>
                    <a:pt x="81130" y="116182"/>
                  </a:lnTo>
                  <a:lnTo>
                    <a:pt x="80347" y="115944"/>
                  </a:lnTo>
                  <a:lnTo>
                    <a:pt x="79043" y="115705"/>
                  </a:lnTo>
                  <a:lnTo>
                    <a:pt x="76173" y="114512"/>
                  </a:lnTo>
                  <a:lnTo>
                    <a:pt x="76173" y="114512"/>
                  </a:lnTo>
                  <a:lnTo>
                    <a:pt x="68869" y="110218"/>
                  </a:lnTo>
                  <a:lnTo>
                    <a:pt x="62086" y="105924"/>
                  </a:lnTo>
                  <a:lnTo>
                    <a:pt x="55043" y="101391"/>
                  </a:lnTo>
                  <a:lnTo>
                    <a:pt x="47739" y="97097"/>
                  </a:lnTo>
                  <a:lnTo>
                    <a:pt x="47739" y="97097"/>
                  </a:lnTo>
                  <a:lnTo>
                    <a:pt x="38869" y="92087"/>
                  </a:lnTo>
                  <a:lnTo>
                    <a:pt x="34434" y="89701"/>
                  </a:lnTo>
                  <a:lnTo>
                    <a:pt x="30000" y="87077"/>
                  </a:lnTo>
                  <a:lnTo>
                    <a:pt x="30000" y="87077"/>
                  </a:lnTo>
                  <a:lnTo>
                    <a:pt x="21391" y="83499"/>
                  </a:lnTo>
                  <a:lnTo>
                    <a:pt x="12782" y="79681"/>
                  </a:lnTo>
                  <a:lnTo>
                    <a:pt x="12782" y="79681"/>
                  </a:lnTo>
                  <a:lnTo>
                    <a:pt x="9913" y="78489"/>
                  </a:lnTo>
                  <a:lnTo>
                    <a:pt x="7043" y="76580"/>
                  </a:lnTo>
                  <a:lnTo>
                    <a:pt x="5739" y="75387"/>
                  </a:lnTo>
                  <a:lnTo>
                    <a:pt x="4695" y="74433"/>
                  </a:lnTo>
                  <a:lnTo>
                    <a:pt x="4173" y="73240"/>
                  </a:lnTo>
                  <a:lnTo>
                    <a:pt x="3652" y="72047"/>
                  </a:lnTo>
                  <a:lnTo>
                    <a:pt x="3652" y="72047"/>
                  </a:lnTo>
                  <a:lnTo>
                    <a:pt x="4173" y="70616"/>
                  </a:lnTo>
                  <a:lnTo>
                    <a:pt x="4434" y="69423"/>
                  </a:lnTo>
                  <a:lnTo>
                    <a:pt x="6000" y="66560"/>
                  </a:lnTo>
                  <a:lnTo>
                    <a:pt x="9652" y="61789"/>
                  </a:lnTo>
                  <a:lnTo>
                    <a:pt x="9652" y="61789"/>
                  </a:lnTo>
                  <a:lnTo>
                    <a:pt x="13304" y="56779"/>
                  </a:lnTo>
                  <a:lnTo>
                    <a:pt x="17217" y="52246"/>
                  </a:lnTo>
                  <a:lnTo>
                    <a:pt x="21391" y="47713"/>
                  </a:lnTo>
                  <a:lnTo>
                    <a:pt x="25043" y="43180"/>
                  </a:lnTo>
                  <a:lnTo>
                    <a:pt x="25043" y="43180"/>
                  </a:lnTo>
                  <a:lnTo>
                    <a:pt x="31565" y="36023"/>
                  </a:lnTo>
                  <a:lnTo>
                    <a:pt x="38869" y="29343"/>
                  </a:lnTo>
                  <a:lnTo>
                    <a:pt x="46173" y="22664"/>
                  </a:lnTo>
                  <a:lnTo>
                    <a:pt x="53739" y="16699"/>
                  </a:lnTo>
                  <a:lnTo>
                    <a:pt x="53739" y="16699"/>
                  </a:lnTo>
                  <a:lnTo>
                    <a:pt x="64956" y="7157"/>
                  </a:lnTo>
                  <a:lnTo>
                    <a:pt x="64956" y="7157"/>
                  </a:lnTo>
                  <a:lnTo>
                    <a:pt x="67565" y="5009"/>
                  </a:lnTo>
                  <a:lnTo>
                    <a:pt x="69391" y="4055"/>
                  </a:lnTo>
                  <a:lnTo>
                    <a:pt x="70695" y="3578"/>
                  </a:lnTo>
                  <a:lnTo>
                    <a:pt x="70695" y="3578"/>
                  </a:lnTo>
                  <a:lnTo>
                    <a:pt x="72260" y="3339"/>
                  </a:lnTo>
                  <a:lnTo>
                    <a:pt x="74086" y="3339"/>
                  </a:lnTo>
                  <a:lnTo>
                    <a:pt x="77217" y="3817"/>
                  </a:lnTo>
                  <a:lnTo>
                    <a:pt x="80869" y="4771"/>
                  </a:lnTo>
                  <a:lnTo>
                    <a:pt x="84521" y="6202"/>
                  </a:lnTo>
                  <a:lnTo>
                    <a:pt x="87913" y="7872"/>
                  </a:lnTo>
                  <a:lnTo>
                    <a:pt x="91304" y="9542"/>
                  </a:lnTo>
                  <a:lnTo>
                    <a:pt x="96782" y="12882"/>
                  </a:lnTo>
                  <a:lnTo>
                    <a:pt x="96782" y="12882"/>
                  </a:lnTo>
                  <a:lnTo>
                    <a:pt x="102782" y="16938"/>
                  </a:lnTo>
                  <a:lnTo>
                    <a:pt x="105652" y="19324"/>
                  </a:lnTo>
                  <a:lnTo>
                    <a:pt x="108782" y="21709"/>
                  </a:lnTo>
                  <a:lnTo>
                    <a:pt x="111391" y="24095"/>
                  </a:lnTo>
                  <a:lnTo>
                    <a:pt x="113739" y="27196"/>
                  </a:lnTo>
                  <a:lnTo>
                    <a:pt x="115304" y="30298"/>
                  </a:lnTo>
                  <a:lnTo>
                    <a:pt x="116347" y="33161"/>
                  </a:lnTo>
                  <a:lnTo>
                    <a:pt x="116347" y="33161"/>
                  </a:lnTo>
                  <a:lnTo>
                    <a:pt x="116347" y="35308"/>
                  </a:lnTo>
                  <a:lnTo>
                    <a:pt x="116086" y="37455"/>
                  </a:lnTo>
                  <a:lnTo>
                    <a:pt x="115043" y="41749"/>
                  </a:lnTo>
                  <a:lnTo>
                    <a:pt x="115043" y="41749"/>
                  </a:lnTo>
                  <a:lnTo>
                    <a:pt x="112173" y="54155"/>
                  </a:lnTo>
                  <a:lnTo>
                    <a:pt x="112173" y="54155"/>
                  </a:lnTo>
                  <a:lnTo>
                    <a:pt x="108521" y="67992"/>
                  </a:lnTo>
                  <a:lnTo>
                    <a:pt x="106434" y="74671"/>
                  </a:lnTo>
                  <a:lnTo>
                    <a:pt x="104086" y="81829"/>
                  </a:lnTo>
                  <a:lnTo>
                    <a:pt x="104086" y="81829"/>
                  </a:lnTo>
                  <a:lnTo>
                    <a:pt x="101478" y="88031"/>
                  </a:lnTo>
                  <a:lnTo>
                    <a:pt x="98608" y="94234"/>
                  </a:lnTo>
                  <a:lnTo>
                    <a:pt x="95217" y="100198"/>
                  </a:lnTo>
                  <a:lnTo>
                    <a:pt x="91565" y="105924"/>
                  </a:lnTo>
                  <a:lnTo>
                    <a:pt x="91565" y="105924"/>
                  </a:lnTo>
                  <a:lnTo>
                    <a:pt x="88956" y="109980"/>
                  </a:lnTo>
                  <a:lnTo>
                    <a:pt x="85826" y="113797"/>
                  </a:lnTo>
                  <a:lnTo>
                    <a:pt x="85826" y="11379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7" name="Google Shape;997;p29"/>
            <p:cNvSpPr/>
            <p:nvPr/>
          </p:nvSpPr>
          <p:spPr>
            <a:xfrm>
              <a:off x="4948238" y="2643188"/>
              <a:ext cx="547800" cy="371400"/>
            </a:xfrm>
            <a:custGeom>
              <a:rect b="b" l="l" r="r" t="t"/>
              <a:pathLst>
                <a:path extrusionOk="0" h="120000" w="120000">
                  <a:moveTo>
                    <a:pt x="120000" y="103076"/>
                  </a:moveTo>
                  <a:lnTo>
                    <a:pt x="120000" y="103076"/>
                  </a:lnTo>
                  <a:lnTo>
                    <a:pt x="120000" y="101538"/>
                  </a:lnTo>
                  <a:lnTo>
                    <a:pt x="120000" y="100000"/>
                  </a:lnTo>
                  <a:lnTo>
                    <a:pt x="119652" y="99487"/>
                  </a:lnTo>
                  <a:lnTo>
                    <a:pt x="118956" y="98461"/>
                  </a:lnTo>
                  <a:lnTo>
                    <a:pt x="117913" y="98461"/>
                  </a:lnTo>
                  <a:lnTo>
                    <a:pt x="116521" y="98461"/>
                  </a:lnTo>
                  <a:lnTo>
                    <a:pt x="115826" y="98974"/>
                  </a:lnTo>
                  <a:lnTo>
                    <a:pt x="115130" y="100000"/>
                  </a:lnTo>
                  <a:lnTo>
                    <a:pt x="115130" y="100000"/>
                  </a:lnTo>
                  <a:lnTo>
                    <a:pt x="113043" y="105641"/>
                  </a:lnTo>
                  <a:lnTo>
                    <a:pt x="110260" y="109230"/>
                  </a:lnTo>
                  <a:lnTo>
                    <a:pt x="109217" y="111282"/>
                  </a:lnTo>
                  <a:lnTo>
                    <a:pt x="107478" y="111794"/>
                  </a:lnTo>
                  <a:lnTo>
                    <a:pt x="105391" y="112820"/>
                  </a:lnTo>
                  <a:lnTo>
                    <a:pt x="103304" y="111794"/>
                  </a:lnTo>
                  <a:lnTo>
                    <a:pt x="103304" y="111794"/>
                  </a:lnTo>
                  <a:lnTo>
                    <a:pt x="101565" y="110769"/>
                  </a:lnTo>
                  <a:lnTo>
                    <a:pt x="100173" y="108717"/>
                  </a:lnTo>
                  <a:lnTo>
                    <a:pt x="98782" y="106666"/>
                  </a:lnTo>
                  <a:lnTo>
                    <a:pt x="98434" y="103589"/>
                  </a:lnTo>
                  <a:lnTo>
                    <a:pt x="98434" y="101025"/>
                  </a:lnTo>
                  <a:lnTo>
                    <a:pt x="98434" y="97435"/>
                  </a:lnTo>
                  <a:lnTo>
                    <a:pt x="99478" y="91794"/>
                  </a:lnTo>
                  <a:lnTo>
                    <a:pt x="99478" y="91794"/>
                  </a:lnTo>
                  <a:lnTo>
                    <a:pt x="99478" y="90256"/>
                  </a:lnTo>
                  <a:lnTo>
                    <a:pt x="99478" y="89230"/>
                  </a:lnTo>
                  <a:lnTo>
                    <a:pt x="98782" y="88717"/>
                  </a:lnTo>
                  <a:lnTo>
                    <a:pt x="98086" y="87179"/>
                  </a:lnTo>
                  <a:lnTo>
                    <a:pt x="97043" y="87179"/>
                  </a:lnTo>
                  <a:lnTo>
                    <a:pt x="96347" y="87179"/>
                  </a:lnTo>
                  <a:lnTo>
                    <a:pt x="95652" y="87179"/>
                  </a:lnTo>
                  <a:lnTo>
                    <a:pt x="94956" y="88717"/>
                  </a:lnTo>
                  <a:lnTo>
                    <a:pt x="94956" y="88717"/>
                  </a:lnTo>
                  <a:lnTo>
                    <a:pt x="93217" y="91794"/>
                  </a:lnTo>
                  <a:lnTo>
                    <a:pt x="91478" y="93846"/>
                  </a:lnTo>
                  <a:lnTo>
                    <a:pt x="89739" y="95897"/>
                  </a:lnTo>
                  <a:lnTo>
                    <a:pt x="88000" y="96410"/>
                  </a:lnTo>
                  <a:lnTo>
                    <a:pt x="86608" y="96923"/>
                  </a:lnTo>
                  <a:lnTo>
                    <a:pt x="84869" y="96410"/>
                  </a:lnTo>
                  <a:lnTo>
                    <a:pt x="83478" y="95897"/>
                  </a:lnTo>
                  <a:lnTo>
                    <a:pt x="82086" y="94358"/>
                  </a:lnTo>
                  <a:lnTo>
                    <a:pt x="80695" y="92307"/>
                  </a:lnTo>
                  <a:lnTo>
                    <a:pt x="80000" y="90256"/>
                  </a:lnTo>
                  <a:lnTo>
                    <a:pt x="78956" y="87692"/>
                  </a:lnTo>
                  <a:lnTo>
                    <a:pt x="78608" y="85128"/>
                  </a:lnTo>
                  <a:lnTo>
                    <a:pt x="78260" y="82051"/>
                  </a:lnTo>
                  <a:lnTo>
                    <a:pt x="78260" y="78974"/>
                  </a:lnTo>
                  <a:lnTo>
                    <a:pt x="78608" y="75384"/>
                  </a:lnTo>
                  <a:lnTo>
                    <a:pt x="78956" y="72307"/>
                  </a:lnTo>
                  <a:lnTo>
                    <a:pt x="78956" y="72307"/>
                  </a:lnTo>
                  <a:lnTo>
                    <a:pt x="78956" y="70769"/>
                  </a:lnTo>
                  <a:lnTo>
                    <a:pt x="78956" y="69743"/>
                  </a:lnTo>
                  <a:lnTo>
                    <a:pt x="78260" y="68205"/>
                  </a:lnTo>
                  <a:lnTo>
                    <a:pt x="77565" y="67692"/>
                  </a:lnTo>
                  <a:lnTo>
                    <a:pt x="76869" y="67179"/>
                  </a:lnTo>
                  <a:lnTo>
                    <a:pt x="75826" y="67692"/>
                  </a:lnTo>
                  <a:lnTo>
                    <a:pt x="75130" y="68205"/>
                  </a:lnTo>
                  <a:lnTo>
                    <a:pt x="74782" y="69743"/>
                  </a:lnTo>
                  <a:lnTo>
                    <a:pt x="74782" y="69743"/>
                  </a:lnTo>
                  <a:lnTo>
                    <a:pt x="73391" y="72820"/>
                  </a:lnTo>
                  <a:lnTo>
                    <a:pt x="72000" y="75384"/>
                  </a:lnTo>
                  <a:lnTo>
                    <a:pt x="70260" y="77435"/>
                  </a:lnTo>
                  <a:lnTo>
                    <a:pt x="68521" y="78974"/>
                  </a:lnTo>
                  <a:lnTo>
                    <a:pt x="66782" y="79487"/>
                  </a:lnTo>
                  <a:lnTo>
                    <a:pt x="65043" y="79487"/>
                  </a:lnTo>
                  <a:lnTo>
                    <a:pt x="63304" y="77948"/>
                  </a:lnTo>
                  <a:lnTo>
                    <a:pt x="61913" y="76923"/>
                  </a:lnTo>
                  <a:lnTo>
                    <a:pt x="60173" y="75384"/>
                  </a:lnTo>
                  <a:lnTo>
                    <a:pt x="59130" y="73333"/>
                  </a:lnTo>
                  <a:lnTo>
                    <a:pt x="57739" y="70769"/>
                  </a:lnTo>
                  <a:lnTo>
                    <a:pt x="57391" y="68205"/>
                  </a:lnTo>
                  <a:lnTo>
                    <a:pt x="57043" y="65128"/>
                  </a:lnTo>
                  <a:lnTo>
                    <a:pt x="57043" y="62051"/>
                  </a:lnTo>
                  <a:lnTo>
                    <a:pt x="57391" y="58461"/>
                  </a:lnTo>
                  <a:lnTo>
                    <a:pt x="58434" y="54871"/>
                  </a:lnTo>
                  <a:lnTo>
                    <a:pt x="58434" y="54871"/>
                  </a:lnTo>
                  <a:lnTo>
                    <a:pt x="58782" y="53333"/>
                  </a:lnTo>
                  <a:lnTo>
                    <a:pt x="58434" y="51794"/>
                  </a:lnTo>
                  <a:lnTo>
                    <a:pt x="57739" y="51282"/>
                  </a:lnTo>
                  <a:lnTo>
                    <a:pt x="57043" y="50256"/>
                  </a:lnTo>
                  <a:lnTo>
                    <a:pt x="56347" y="50256"/>
                  </a:lnTo>
                  <a:lnTo>
                    <a:pt x="55652" y="50256"/>
                  </a:lnTo>
                  <a:lnTo>
                    <a:pt x="54608" y="50256"/>
                  </a:lnTo>
                  <a:lnTo>
                    <a:pt x="53913" y="51282"/>
                  </a:lnTo>
                  <a:lnTo>
                    <a:pt x="53913" y="51282"/>
                  </a:lnTo>
                  <a:lnTo>
                    <a:pt x="52521" y="53846"/>
                  </a:lnTo>
                  <a:lnTo>
                    <a:pt x="51130" y="56410"/>
                  </a:lnTo>
                  <a:lnTo>
                    <a:pt x="49739" y="58461"/>
                  </a:lnTo>
                  <a:lnTo>
                    <a:pt x="48000" y="60000"/>
                  </a:lnTo>
                  <a:lnTo>
                    <a:pt x="46260" y="61025"/>
                  </a:lnTo>
                  <a:lnTo>
                    <a:pt x="44521" y="61025"/>
                  </a:lnTo>
                  <a:lnTo>
                    <a:pt x="42434" y="60000"/>
                  </a:lnTo>
                  <a:lnTo>
                    <a:pt x="40695" y="58461"/>
                  </a:lnTo>
                  <a:lnTo>
                    <a:pt x="40695" y="58461"/>
                  </a:lnTo>
                  <a:lnTo>
                    <a:pt x="38956" y="55897"/>
                  </a:lnTo>
                  <a:lnTo>
                    <a:pt x="37565" y="53333"/>
                  </a:lnTo>
                  <a:lnTo>
                    <a:pt x="36521" y="50769"/>
                  </a:lnTo>
                  <a:lnTo>
                    <a:pt x="36173" y="47692"/>
                  </a:lnTo>
                  <a:lnTo>
                    <a:pt x="35826" y="44102"/>
                  </a:lnTo>
                  <a:lnTo>
                    <a:pt x="36173" y="41538"/>
                  </a:lnTo>
                  <a:lnTo>
                    <a:pt x="36521" y="38461"/>
                  </a:lnTo>
                  <a:lnTo>
                    <a:pt x="37565" y="34871"/>
                  </a:lnTo>
                  <a:lnTo>
                    <a:pt x="37565" y="34871"/>
                  </a:lnTo>
                  <a:lnTo>
                    <a:pt x="37565" y="33846"/>
                  </a:lnTo>
                  <a:lnTo>
                    <a:pt x="37565" y="32307"/>
                  </a:lnTo>
                  <a:lnTo>
                    <a:pt x="37217" y="31794"/>
                  </a:lnTo>
                  <a:lnTo>
                    <a:pt x="36173" y="31282"/>
                  </a:lnTo>
                  <a:lnTo>
                    <a:pt x="35826" y="30769"/>
                  </a:lnTo>
                  <a:lnTo>
                    <a:pt x="34782" y="30769"/>
                  </a:lnTo>
                  <a:lnTo>
                    <a:pt x="34086" y="30769"/>
                  </a:lnTo>
                  <a:lnTo>
                    <a:pt x="33043" y="31794"/>
                  </a:lnTo>
                  <a:lnTo>
                    <a:pt x="33043" y="31794"/>
                  </a:lnTo>
                  <a:lnTo>
                    <a:pt x="30608" y="36410"/>
                  </a:lnTo>
                  <a:lnTo>
                    <a:pt x="29217" y="37948"/>
                  </a:lnTo>
                  <a:lnTo>
                    <a:pt x="27826" y="38974"/>
                  </a:lnTo>
                  <a:lnTo>
                    <a:pt x="26086" y="40512"/>
                  </a:lnTo>
                  <a:lnTo>
                    <a:pt x="24347" y="40512"/>
                  </a:lnTo>
                  <a:lnTo>
                    <a:pt x="22608" y="40512"/>
                  </a:lnTo>
                  <a:lnTo>
                    <a:pt x="20869" y="39487"/>
                  </a:lnTo>
                  <a:lnTo>
                    <a:pt x="20869" y="39487"/>
                  </a:lnTo>
                  <a:lnTo>
                    <a:pt x="18782" y="38461"/>
                  </a:lnTo>
                  <a:lnTo>
                    <a:pt x="18086" y="36410"/>
                  </a:lnTo>
                  <a:lnTo>
                    <a:pt x="17043" y="34871"/>
                  </a:lnTo>
                  <a:lnTo>
                    <a:pt x="16695" y="33333"/>
                  </a:lnTo>
                  <a:lnTo>
                    <a:pt x="16347" y="30769"/>
                  </a:lnTo>
                  <a:lnTo>
                    <a:pt x="16695" y="28717"/>
                  </a:lnTo>
                  <a:lnTo>
                    <a:pt x="17043" y="26666"/>
                  </a:lnTo>
                  <a:lnTo>
                    <a:pt x="17739" y="24615"/>
                  </a:lnTo>
                  <a:lnTo>
                    <a:pt x="17739" y="24615"/>
                  </a:lnTo>
                  <a:lnTo>
                    <a:pt x="19826" y="21025"/>
                  </a:lnTo>
                  <a:lnTo>
                    <a:pt x="19826" y="21025"/>
                  </a:lnTo>
                  <a:lnTo>
                    <a:pt x="20173" y="19487"/>
                  </a:lnTo>
                  <a:lnTo>
                    <a:pt x="20173" y="17948"/>
                  </a:lnTo>
                  <a:lnTo>
                    <a:pt x="20173" y="16923"/>
                  </a:lnTo>
                  <a:lnTo>
                    <a:pt x="19826" y="15384"/>
                  </a:lnTo>
                  <a:lnTo>
                    <a:pt x="18782" y="14871"/>
                  </a:lnTo>
                  <a:lnTo>
                    <a:pt x="18086" y="14358"/>
                  </a:lnTo>
                  <a:lnTo>
                    <a:pt x="17043" y="14871"/>
                  </a:lnTo>
                  <a:lnTo>
                    <a:pt x="16347" y="15384"/>
                  </a:lnTo>
                  <a:lnTo>
                    <a:pt x="16347" y="15384"/>
                  </a:lnTo>
                  <a:lnTo>
                    <a:pt x="14260" y="19487"/>
                  </a:lnTo>
                  <a:lnTo>
                    <a:pt x="14260" y="19487"/>
                  </a:lnTo>
                  <a:lnTo>
                    <a:pt x="11826" y="21538"/>
                  </a:lnTo>
                  <a:lnTo>
                    <a:pt x="9739" y="22051"/>
                  </a:lnTo>
                  <a:lnTo>
                    <a:pt x="7304" y="21538"/>
                  </a:lnTo>
                  <a:lnTo>
                    <a:pt x="6260" y="20000"/>
                  </a:lnTo>
                  <a:lnTo>
                    <a:pt x="5217" y="17435"/>
                  </a:lnTo>
                  <a:lnTo>
                    <a:pt x="5217" y="13846"/>
                  </a:lnTo>
                  <a:lnTo>
                    <a:pt x="6260" y="10256"/>
                  </a:lnTo>
                  <a:lnTo>
                    <a:pt x="8000" y="5641"/>
                  </a:lnTo>
                  <a:lnTo>
                    <a:pt x="8000" y="5641"/>
                  </a:lnTo>
                  <a:lnTo>
                    <a:pt x="8695" y="4615"/>
                  </a:lnTo>
                  <a:lnTo>
                    <a:pt x="8695" y="3076"/>
                  </a:lnTo>
                  <a:lnTo>
                    <a:pt x="8347" y="2051"/>
                  </a:lnTo>
                  <a:lnTo>
                    <a:pt x="8000" y="1025"/>
                  </a:lnTo>
                  <a:lnTo>
                    <a:pt x="6956" y="512"/>
                  </a:lnTo>
                  <a:lnTo>
                    <a:pt x="5565" y="0"/>
                  </a:lnTo>
                  <a:lnTo>
                    <a:pt x="4869" y="512"/>
                  </a:lnTo>
                  <a:lnTo>
                    <a:pt x="3826" y="1025"/>
                  </a:lnTo>
                  <a:lnTo>
                    <a:pt x="3826" y="1025"/>
                  </a:lnTo>
                  <a:lnTo>
                    <a:pt x="2434" y="4615"/>
                  </a:lnTo>
                  <a:lnTo>
                    <a:pt x="1391" y="7179"/>
                  </a:lnTo>
                  <a:lnTo>
                    <a:pt x="347" y="9743"/>
                  </a:lnTo>
                  <a:lnTo>
                    <a:pt x="0" y="12307"/>
                  </a:lnTo>
                  <a:lnTo>
                    <a:pt x="0" y="14871"/>
                  </a:lnTo>
                  <a:lnTo>
                    <a:pt x="0" y="17435"/>
                  </a:lnTo>
                  <a:lnTo>
                    <a:pt x="347" y="19487"/>
                  </a:lnTo>
                  <a:lnTo>
                    <a:pt x="695" y="21538"/>
                  </a:lnTo>
                  <a:lnTo>
                    <a:pt x="2434" y="25128"/>
                  </a:lnTo>
                  <a:lnTo>
                    <a:pt x="5217" y="27692"/>
                  </a:lnTo>
                  <a:lnTo>
                    <a:pt x="8347" y="29230"/>
                  </a:lnTo>
                  <a:lnTo>
                    <a:pt x="11478" y="29230"/>
                  </a:lnTo>
                  <a:lnTo>
                    <a:pt x="11478" y="29230"/>
                  </a:lnTo>
                  <a:lnTo>
                    <a:pt x="11478" y="33333"/>
                  </a:lnTo>
                  <a:lnTo>
                    <a:pt x="11826" y="36410"/>
                  </a:lnTo>
                  <a:lnTo>
                    <a:pt x="13217" y="39487"/>
                  </a:lnTo>
                  <a:lnTo>
                    <a:pt x="15304" y="43076"/>
                  </a:lnTo>
                  <a:lnTo>
                    <a:pt x="15304" y="43076"/>
                  </a:lnTo>
                  <a:lnTo>
                    <a:pt x="17043" y="45128"/>
                  </a:lnTo>
                  <a:lnTo>
                    <a:pt x="18782" y="46666"/>
                  </a:lnTo>
                  <a:lnTo>
                    <a:pt x="21217" y="47692"/>
                  </a:lnTo>
                  <a:lnTo>
                    <a:pt x="22956" y="48205"/>
                  </a:lnTo>
                  <a:lnTo>
                    <a:pt x="25043" y="48205"/>
                  </a:lnTo>
                  <a:lnTo>
                    <a:pt x="26782" y="47692"/>
                  </a:lnTo>
                  <a:lnTo>
                    <a:pt x="28521" y="46153"/>
                  </a:lnTo>
                  <a:lnTo>
                    <a:pt x="30956" y="45128"/>
                  </a:lnTo>
                  <a:lnTo>
                    <a:pt x="30956" y="45128"/>
                  </a:lnTo>
                  <a:lnTo>
                    <a:pt x="31304" y="50769"/>
                  </a:lnTo>
                  <a:lnTo>
                    <a:pt x="33043" y="55897"/>
                  </a:lnTo>
                  <a:lnTo>
                    <a:pt x="35130" y="60512"/>
                  </a:lnTo>
                  <a:lnTo>
                    <a:pt x="37913" y="63589"/>
                  </a:lnTo>
                  <a:lnTo>
                    <a:pt x="41043" y="66153"/>
                  </a:lnTo>
                  <a:lnTo>
                    <a:pt x="44521" y="67692"/>
                  </a:lnTo>
                  <a:lnTo>
                    <a:pt x="46260" y="67692"/>
                  </a:lnTo>
                  <a:lnTo>
                    <a:pt x="48000" y="67692"/>
                  </a:lnTo>
                  <a:lnTo>
                    <a:pt x="49739" y="66153"/>
                  </a:lnTo>
                  <a:lnTo>
                    <a:pt x="51478" y="65641"/>
                  </a:lnTo>
                  <a:lnTo>
                    <a:pt x="51478" y="65641"/>
                  </a:lnTo>
                  <a:lnTo>
                    <a:pt x="52173" y="68205"/>
                  </a:lnTo>
                  <a:lnTo>
                    <a:pt x="52521" y="70769"/>
                  </a:lnTo>
                  <a:lnTo>
                    <a:pt x="54260" y="75897"/>
                  </a:lnTo>
                  <a:lnTo>
                    <a:pt x="56347" y="80000"/>
                  </a:lnTo>
                  <a:lnTo>
                    <a:pt x="59478" y="83076"/>
                  </a:lnTo>
                  <a:lnTo>
                    <a:pt x="62608" y="86153"/>
                  </a:lnTo>
                  <a:lnTo>
                    <a:pt x="66086" y="86666"/>
                  </a:lnTo>
                  <a:lnTo>
                    <a:pt x="69913" y="86153"/>
                  </a:lnTo>
                  <a:lnTo>
                    <a:pt x="71652" y="84615"/>
                  </a:lnTo>
                  <a:lnTo>
                    <a:pt x="73391" y="83076"/>
                  </a:lnTo>
                  <a:lnTo>
                    <a:pt x="73391" y="83076"/>
                  </a:lnTo>
                  <a:lnTo>
                    <a:pt x="73739" y="88717"/>
                  </a:lnTo>
                  <a:lnTo>
                    <a:pt x="75130" y="92820"/>
                  </a:lnTo>
                  <a:lnTo>
                    <a:pt x="76869" y="97435"/>
                  </a:lnTo>
                  <a:lnTo>
                    <a:pt x="78956" y="101538"/>
                  </a:lnTo>
                  <a:lnTo>
                    <a:pt x="78956" y="101538"/>
                  </a:lnTo>
                  <a:lnTo>
                    <a:pt x="80695" y="103589"/>
                  </a:lnTo>
                  <a:lnTo>
                    <a:pt x="82434" y="104615"/>
                  </a:lnTo>
                  <a:lnTo>
                    <a:pt x="84869" y="105641"/>
                  </a:lnTo>
                  <a:lnTo>
                    <a:pt x="86608" y="105641"/>
                  </a:lnTo>
                  <a:lnTo>
                    <a:pt x="88347" y="104615"/>
                  </a:lnTo>
                  <a:lnTo>
                    <a:pt x="90086" y="104102"/>
                  </a:lnTo>
                  <a:lnTo>
                    <a:pt x="93565" y="101025"/>
                  </a:lnTo>
                  <a:lnTo>
                    <a:pt x="93565" y="101025"/>
                  </a:lnTo>
                  <a:lnTo>
                    <a:pt x="93913" y="106666"/>
                  </a:lnTo>
                  <a:lnTo>
                    <a:pt x="94956" y="111282"/>
                  </a:lnTo>
                  <a:lnTo>
                    <a:pt x="96347" y="113333"/>
                  </a:lnTo>
                  <a:lnTo>
                    <a:pt x="97043" y="115384"/>
                  </a:lnTo>
                  <a:lnTo>
                    <a:pt x="98434" y="116923"/>
                  </a:lnTo>
                  <a:lnTo>
                    <a:pt x="100173" y="118461"/>
                  </a:lnTo>
                  <a:lnTo>
                    <a:pt x="100173" y="118461"/>
                  </a:lnTo>
                  <a:lnTo>
                    <a:pt x="103652" y="120000"/>
                  </a:lnTo>
                  <a:lnTo>
                    <a:pt x="106434" y="120000"/>
                  </a:lnTo>
                  <a:lnTo>
                    <a:pt x="109565" y="118461"/>
                  </a:lnTo>
                  <a:lnTo>
                    <a:pt x="112000" y="116410"/>
                  </a:lnTo>
                  <a:lnTo>
                    <a:pt x="114434" y="113846"/>
                  </a:lnTo>
                  <a:lnTo>
                    <a:pt x="116521" y="110769"/>
                  </a:lnTo>
                  <a:lnTo>
                    <a:pt x="118260" y="107179"/>
                  </a:lnTo>
                  <a:lnTo>
                    <a:pt x="120000" y="103076"/>
                  </a:lnTo>
                  <a:lnTo>
                    <a:pt x="120000" y="10307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8" name="Google Shape;998;p29"/>
            <p:cNvSpPr/>
            <p:nvPr/>
          </p:nvSpPr>
          <p:spPr>
            <a:xfrm>
              <a:off x="5153025" y="1701800"/>
              <a:ext cx="716100" cy="738300"/>
            </a:xfrm>
            <a:custGeom>
              <a:rect b="b" l="l" r="r" t="t"/>
              <a:pathLst>
                <a:path extrusionOk="0" h="120000" w="120000">
                  <a:moveTo>
                    <a:pt x="41241" y="516"/>
                  </a:moveTo>
                  <a:lnTo>
                    <a:pt x="41241" y="516"/>
                  </a:lnTo>
                  <a:lnTo>
                    <a:pt x="36186" y="1032"/>
                  </a:lnTo>
                  <a:lnTo>
                    <a:pt x="31130" y="2322"/>
                  </a:lnTo>
                  <a:lnTo>
                    <a:pt x="26873" y="4129"/>
                  </a:lnTo>
                  <a:lnTo>
                    <a:pt x="22882" y="6451"/>
                  </a:lnTo>
                  <a:lnTo>
                    <a:pt x="19157" y="9032"/>
                  </a:lnTo>
                  <a:lnTo>
                    <a:pt x="15698" y="12387"/>
                  </a:lnTo>
                  <a:lnTo>
                    <a:pt x="12505" y="16000"/>
                  </a:lnTo>
                  <a:lnTo>
                    <a:pt x="9844" y="19612"/>
                  </a:lnTo>
                  <a:lnTo>
                    <a:pt x="7450" y="24000"/>
                  </a:lnTo>
                  <a:lnTo>
                    <a:pt x="5853" y="28129"/>
                  </a:lnTo>
                  <a:lnTo>
                    <a:pt x="4257" y="32516"/>
                  </a:lnTo>
                  <a:lnTo>
                    <a:pt x="2926" y="36903"/>
                  </a:lnTo>
                  <a:lnTo>
                    <a:pt x="1862" y="41290"/>
                  </a:lnTo>
                  <a:lnTo>
                    <a:pt x="798" y="45935"/>
                  </a:lnTo>
                  <a:lnTo>
                    <a:pt x="532" y="50064"/>
                  </a:lnTo>
                  <a:lnTo>
                    <a:pt x="0" y="54451"/>
                  </a:lnTo>
                  <a:lnTo>
                    <a:pt x="0" y="54451"/>
                  </a:lnTo>
                  <a:lnTo>
                    <a:pt x="0" y="59612"/>
                  </a:lnTo>
                  <a:lnTo>
                    <a:pt x="532" y="65290"/>
                  </a:lnTo>
                  <a:lnTo>
                    <a:pt x="1064" y="70709"/>
                  </a:lnTo>
                  <a:lnTo>
                    <a:pt x="2128" y="76387"/>
                  </a:lnTo>
                  <a:lnTo>
                    <a:pt x="3458" y="81806"/>
                  </a:lnTo>
                  <a:lnTo>
                    <a:pt x="5587" y="87483"/>
                  </a:lnTo>
                  <a:lnTo>
                    <a:pt x="8248" y="92645"/>
                  </a:lnTo>
                  <a:lnTo>
                    <a:pt x="11175" y="98064"/>
                  </a:lnTo>
                  <a:lnTo>
                    <a:pt x="13303" y="100129"/>
                  </a:lnTo>
                  <a:lnTo>
                    <a:pt x="15432" y="102451"/>
                  </a:lnTo>
                  <a:lnTo>
                    <a:pt x="17560" y="104774"/>
                  </a:lnTo>
                  <a:lnTo>
                    <a:pt x="20487" y="106838"/>
                  </a:lnTo>
                  <a:lnTo>
                    <a:pt x="23148" y="108645"/>
                  </a:lnTo>
                  <a:lnTo>
                    <a:pt x="26075" y="110709"/>
                  </a:lnTo>
                  <a:lnTo>
                    <a:pt x="29534" y="112258"/>
                  </a:lnTo>
                  <a:lnTo>
                    <a:pt x="32993" y="114064"/>
                  </a:lnTo>
                  <a:lnTo>
                    <a:pt x="36718" y="115354"/>
                  </a:lnTo>
                  <a:lnTo>
                    <a:pt x="40709" y="116645"/>
                  </a:lnTo>
                  <a:lnTo>
                    <a:pt x="44966" y="117677"/>
                  </a:lnTo>
                  <a:lnTo>
                    <a:pt x="49756" y="118709"/>
                  </a:lnTo>
                  <a:lnTo>
                    <a:pt x="54545" y="119225"/>
                  </a:lnTo>
                  <a:lnTo>
                    <a:pt x="59866" y="119483"/>
                  </a:lnTo>
                  <a:lnTo>
                    <a:pt x="65454" y="120000"/>
                  </a:lnTo>
                  <a:lnTo>
                    <a:pt x="71308" y="120000"/>
                  </a:lnTo>
                  <a:lnTo>
                    <a:pt x="71308" y="120000"/>
                  </a:lnTo>
                  <a:lnTo>
                    <a:pt x="75831" y="120000"/>
                  </a:lnTo>
                  <a:lnTo>
                    <a:pt x="79822" y="119225"/>
                  </a:lnTo>
                  <a:lnTo>
                    <a:pt x="83547" y="118709"/>
                  </a:lnTo>
                  <a:lnTo>
                    <a:pt x="87006" y="117935"/>
                  </a:lnTo>
                  <a:lnTo>
                    <a:pt x="90465" y="116903"/>
                  </a:lnTo>
                  <a:lnTo>
                    <a:pt x="93392" y="115612"/>
                  </a:lnTo>
                  <a:lnTo>
                    <a:pt x="96053" y="114322"/>
                  </a:lnTo>
                  <a:lnTo>
                    <a:pt x="98713" y="112774"/>
                  </a:lnTo>
                  <a:lnTo>
                    <a:pt x="101108" y="110709"/>
                  </a:lnTo>
                  <a:lnTo>
                    <a:pt x="103503" y="109161"/>
                  </a:lnTo>
                  <a:lnTo>
                    <a:pt x="105099" y="107096"/>
                  </a:lnTo>
                  <a:lnTo>
                    <a:pt x="107228" y="104774"/>
                  </a:lnTo>
                  <a:lnTo>
                    <a:pt x="110155" y="100645"/>
                  </a:lnTo>
                  <a:lnTo>
                    <a:pt x="112549" y="95741"/>
                  </a:lnTo>
                  <a:lnTo>
                    <a:pt x="114678" y="90838"/>
                  </a:lnTo>
                  <a:lnTo>
                    <a:pt x="116008" y="85419"/>
                  </a:lnTo>
                  <a:lnTo>
                    <a:pt x="117339" y="80516"/>
                  </a:lnTo>
                  <a:lnTo>
                    <a:pt x="118137" y="75354"/>
                  </a:lnTo>
                  <a:lnTo>
                    <a:pt x="119201" y="66064"/>
                  </a:lnTo>
                  <a:lnTo>
                    <a:pt x="119733" y="58064"/>
                  </a:lnTo>
                  <a:lnTo>
                    <a:pt x="119733" y="58064"/>
                  </a:lnTo>
                  <a:lnTo>
                    <a:pt x="120000" y="51612"/>
                  </a:lnTo>
                  <a:lnTo>
                    <a:pt x="119733" y="45935"/>
                  </a:lnTo>
                  <a:lnTo>
                    <a:pt x="119467" y="40258"/>
                  </a:lnTo>
                  <a:lnTo>
                    <a:pt x="118403" y="35096"/>
                  </a:lnTo>
                  <a:lnTo>
                    <a:pt x="117073" y="30451"/>
                  </a:lnTo>
                  <a:lnTo>
                    <a:pt x="115476" y="25806"/>
                  </a:lnTo>
                  <a:lnTo>
                    <a:pt x="113348" y="21935"/>
                  </a:lnTo>
                  <a:lnTo>
                    <a:pt x="110687" y="18322"/>
                  </a:lnTo>
                  <a:lnTo>
                    <a:pt x="107494" y="14967"/>
                  </a:lnTo>
                  <a:lnTo>
                    <a:pt x="104301" y="12129"/>
                  </a:lnTo>
                  <a:lnTo>
                    <a:pt x="100576" y="9548"/>
                  </a:lnTo>
                  <a:lnTo>
                    <a:pt x="96053" y="7225"/>
                  </a:lnTo>
                  <a:lnTo>
                    <a:pt x="91263" y="5419"/>
                  </a:lnTo>
                  <a:lnTo>
                    <a:pt x="85942" y="3870"/>
                  </a:lnTo>
                  <a:lnTo>
                    <a:pt x="80620" y="2580"/>
                  </a:lnTo>
                  <a:lnTo>
                    <a:pt x="74235" y="1548"/>
                  </a:lnTo>
                  <a:lnTo>
                    <a:pt x="74235" y="1548"/>
                  </a:lnTo>
                  <a:lnTo>
                    <a:pt x="72372" y="1290"/>
                  </a:lnTo>
                  <a:lnTo>
                    <a:pt x="67050" y="516"/>
                  </a:lnTo>
                  <a:lnTo>
                    <a:pt x="62261" y="258"/>
                  </a:lnTo>
                  <a:lnTo>
                    <a:pt x="56940" y="0"/>
                  </a:lnTo>
                  <a:lnTo>
                    <a:pt x="49756" y="258"/>
                  </a:lnTo>
                  <a:lnTo>
                    <a:pt x="41241" y="516"/>
                  </a:lnTo>
                  <a:lnTo>
                    <a:pt x="41241" y="516"/>
                  </a:lnTo>
                  <a:close/>
                </a:path>
              </a:pathLst>
            </a:custGeom>
            <a:solidFill>
              <a:srgbClr val="E8E3D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9" name="Google Shape;999;p29"/>
            <p:cNvSpPr/>
            <p:nvPr/>
          </p:nvSpPr>
          <p:spPr>
            <a:xfrm>
              <a:off x="5140325" y="1690688"/>
              <a:ext cx="741300" cy="760500"/>
            </a:xfrm>
            <a:custGeom>
              <a:rect b="b" l="l" r="r" t="t"/>
              <a:pathLst>
                <a:path extrusionOk="0" h="120000" w="120000">
                  <a:moveTo>
                    <a:pt x="111777" y="20542"/>
                  </a:moveTo>
                  <a:lnTo>
                    <a:pt x="111777" y="20542"/>
                  </a:lnTo>
                  <a:lnTo>
                    <a:pt x="108950" y="16534"/>
                  </a:lnTo>
                  <a:lnTo>
                    <a:pt x="105610" y="13528"/>
                  </a:lnTo>
                  <a:lnTo>
                    <a:pt x="102012" y="10521"/>
                  </a:lnTo>
                  <a:lnTo>
                    <a:pt x="98158" y="8016"/>
                  </a:lnTo>
                  <a:lnTo>
                    <a:pt x="93790" y="6263"/>
                  </a:lnTo>
                  <a:lnTo>
                    <a:pt x="89678" y="4509"/>
                  </a:lnTo>
                  <a:lnTo>
                    <a:pt x="84796" y="3256"/>
                  </a:lnTo>
                  <a:lnTo>
                    <a:pt x="80171" y="2004"/>
                  </a:lnTo>
                  <a:lnTo>
                    <a:pt x="75289" y="1503"/>
                  </a:lnTo>
                  <a:lnTo>
                    <a:pt x="70406" y="751"/>
                  </a:lnTo>
                  <a:lnTo>
                    <a:pt x="60385" y="0"/>
                  </a:lnTo>
                  <a:lnTo>
                    <a:pt x="50877" y="0"/>
                  </a:lnTo>
                  <a:lnTo>
                    <a:pt x="41884" y="501"/>
                  </a:lnTo>
                  <a:lnTo>
                    <a:pt x="41884" y="501"/>
                  </a:lnTo>
                  <a:lnTo>
                    <a:pt x="38029" y="751"/>
                  </a:lnTo>
                  <a:lnTo>
                    <a:pt x="34175" y="1753"/>
                  </a:lnTo>
                  <a:lnTo>
                    <a:pt x="30578" y="2755"/>
                  </a:lnTo>
                  <a:lnTo>
                    <a:pt x="27237" y="4258"/>
                  </a:lnTo>
                  <a:lnTo>
                    <a:pt x="24411" y="5762"/>
                  </a:lnTo>
                  <a:lnTo>
                    <a:pt x="21327" y="7766"/>
                  </a:lnTo>
                  <a:lnTo>
                    <a:pt x="18501" y="10020"/>
                  </a:lnTo>
                  <a:lnTo>
                    <a:pt x="15931" y="12275"/>
                  </a:lnTo>
                  <a:lnTo>
                    <a:pt x="13618" y="15031"/>
                  </a:lnTo>
                  <a:lnTo>
                    <a:pt x="11563" y="17536"/>
                  </a:lnTo>
                  <a:lnTo>
                    <a:pt x="9764" y="20793"/>
                  </a:lnTo>
                  <a:lnTo>
                    <a:pt x="7708" y="24050"/>
                  </a:lnTo>
                  <a:lnTo>
                    <a:pt x="6167" y="27056"/>
                  </a:lnTo>
                  <a:lnTo>
                    <a:pt x="4882" y="30563"/>
                  </a:lnTo>
                  <a:lnTo>
                    <a:pt x="3597" y="34070"/>
                  </a:lnTo>
                  <a:lnTo>
                    <a:pt x="2569" y="37578"/>
                  </a:lnTo>
                  <a:lnTo>
                    <a:pt x="770" y="45344"/>
                  </a:lnTo>
                  <a:lnTo>
                    <a:pt x="256" y="52609"/>
                  </a:lnTo>
                  <a:lnTo>
                    <a:pt x="0" y="60626"/>
                  </a:lnTo>
                  <a:lnTo>
                    <a:pt x="513" y="67891"/>
                  </a:lnTo>
                  <a:lnTo>
                    <a:pt x="1798" y="75407"/>
                  </a:lnTo>
                  <a:lnTo>
                    <a:pt x="3854" y="82421"/>
                  </a:lnTo>
                  <a:lnTo>
                    <a:pt x="4882" y="85678"/>
                  </a:lnTo>
                  <a:lnTo>
                    <a:pt x="6423" y="88935"/>
                  </a:lnTo>
                  <a:lnTo>
                    <a:pt x="7708" y="91941"/>
                  </a:lnTo>
                  <a:lnTo>
                    <a:pt x="9764" y="94947"/>
                  </a:lnTo>
                  <a:lnTo>
                    <a:pt x="9764" y="94947"/>
                  </a:lnTo>
                  <a:lnTo>
                    <a:pt x="12077" y="98455"/>
                  </a:lnTo>
                  <a:lnTo>
                    <a:pt x="14903" y="101711"/>
                  </a:lnTo>
                  <a:lnTo>
                    <a:pt x="17730" y="104467"/>
                  </a:lnTo>
                  <a:lnTo>
                    <a:pt x="21070" y="106972"/>
                  </a:lnTo>
                  <a:lnTo>
                    <a:pt x="24411" y="109227"/>
                  </a:lnTo>
                  <a:lnTo>
                    <a:pt x="28008" y="111482"/>
                  </a:lnTo>
                  <a:lnTo>
                    <a:pt x="31605" y="112985"/>
                  </a:lnTo>
                  <a:lnTo>
                    <a:pt x="35460" y="114739"/>
                  </a:lnTo>
                  <a:lnTo>
                    <a:pt x="39314" y="115991"/>
                  </a:lnTo>
                  <a:lnTo>
                    <a:pt x="43169" y="117244"/>
                  </a:lnTo>
                  <a:lnTo>
                    <a:pt x="47537" y="118246"/>
                  </a:lnTo>
                  <a:lnTo>
                    <a:pt x="51648" y="118747"/>
                  </a:lnTo>
                  <a:lnTo>
                    <a:pt x="60385" y="119749"/>
                  </a:lnTo>
                  <a:lnTo>
                    <a:pt x="68865" y="120000"/>
                  </a:lnTo>
                  <a:lnTo>
                    <a:pt x="68865" y="120000"/>
                  </a:lnTo>
                  <a:lnTo>
                    <a:pt x="72719" y="120000"/>
                  </a:lnTo>
                  <a:lnTo>
                    <a:pt x="76573" y="119749"/>
                  </a:lnTo>
                  <a:lnTo>
                    <a:pt x="80428" y="118997"/>
                  </a:lnTo>
                  <a:lnTo>
                    <a:pt x="84539" y="118246"/>
                  </a:lnTo>
                  <a:lnTo>
                    <a:pt x="87623" y="117244"/>
                  </a:lnTo>
                  <a:lnTo>
                    <a:pt x="91220" y="115991"/>
                  </a:lnTo>
                  <a:lnTo>
                    <a:pt x="94561" y="114237"/>
                  </a:lnTo>
                  <a:lnTo>
                    <a:pt x="97387" y="112484"/>
                  </a:lnTo>
                  <a:lnTo>
                    <a:pt x="100471" y="110480"/>
                  </a:lnTo>
                  <a:lnTo>
                    <a:pt x="103297" y="108225"/>
                  </a:lnTo>
                  <a:lnTo>
                    <a:pt x="105610" y="105720"/>
                  </a:lnTo>
                  <a:lnTo>
                    <a:pt x="107922" y="102964"/>
                  </a:lnTo>
                  <a:lnTo>
                    <a:pt x="110235" y="99958"/>
                  </a:lnTo>
                  <a:lnTo>
                    <a:pt x="111777" y="96450"/>
                  </a:lnTo>
                  <a:lnTo>
                    <a:pt x="113576" y="92943"/>
                  </a:lnTo>
                  <a:lnTo>
                    <a:pt x="114860" y="89185"/>
                  </a:lnTo>
                  <a:lnTo>
                    <a:pt x="114860" y="89185"/>
                  </a:lnTo>
                  <a:lnTo>
                    <a:pt x="116145" y="85678"/>
                  </a:lnTo>
                  <a:lnTo>
                    <a:pt x="116659" y="81920"/>
                  </a:lnTo>
                  <a:lnTo>
                    <a:pt x="117944" y="74655"/>
                  </a:lnTo>
                  <a:lnTo>
                    <a:pt x="119229" y="59874"/>
                  </a:lnTo>
                  <a:lnTo>
                    <a:pt x="119229" y="59874"/>
                  </a:lnTo>
                  <a:lnTo>
                    <a:pt x="119743" y="54864"/>
                  </a:lnTo>
                  <a:lnTo>
                    <a:pt x="119999" y="49853"/>
                  </a:lnTo>
                  <a:lnTo>
                    <a:pt x="119743" y="44342"/>
                  </a:lnTo>
                  <a:lnTo>
                    <a:pt x="118972" y="39331"/>
                  </a:lnTo>
                  <a:lnTo>
                    <a:pt x="117944" y="34572"/>
                  </a:lnTo>
                  <a:lnTo>
                    <a:pt x="116402" y="29311"/>
                  </a:lnTo>
                  <a:lnTo>
                    <a:pt x="114346" y="25052"/>
                  </a:lnTo>
                  <a:lnTo>
                    <a:pt x="111777" y="20542"/>
                  </a:lnTo>
                  <a:lnTo>
                    <a:pt x="111777" y="20542"/>
                  </a:lnTo>
                  <a:close/>
                  <a:moveTo>
                    <a:pt x="113832" y="76910"/>
                  </a:moveTo>
                  <a:lnTo>
                    <a:pt x="113832" y="76910"/>
                  </a:lnTo>
                  <a:lnTo>
                    <a:pt x="112548" y="83674"/>
                  </a:lnTo>
                  <a:lnTo>
                    <a:pt x="111520" y="87181"/>
                  </a:lnTo>
                  <a:lnTo>
                    <a:pt x="110492" y="90438"/>
                  </a:lnTo>
                  <a:lnTo>
                    <a:pt x="109207" y="93945"/>
                  </a:lnTo>
                  <a:lnTo>
                    <a:pt x="107665" y="97202"/>
                  </a:lnTo>
                  <a:lnTo>
                    <a:pt x="105867" y="99958"/>
                  </a:lnTo>
                  <a:lnTo>
                    <a:pt x="103554" y="102964"/>
                  </a:lnTo>
                  <a:lnTo>
                    <a:pt x="103554" y="102964"/>
                  </a:lnTo>
                  <a:lnTo>
                    <a:pt x="100471" y="106471"/>
                  </a:lnTo>
                  <a:lnTo>
                    <a:pt x="96873" y="109227"/>
                  </a:lnTo>
                  <a:lnTo>
                    <a:pt x="93019" y="111482"/>
                  </a:lnTo>
                  <a:lnTo>
                    <a:pt x="88907" y="113486"/>
                  </a:lnTo>
                  <a:lnTo>
                    <a:pt x="84539" y="114739"/>
                  </a:lnTo>
                  <a:lnTo>
                    <a:pt x="79914" y="115490"/>
                  </a:lnTo>
                  <a:lnTo>
                    <a:pt x="75289" y="116242"/>
                  </a:lnTo>
                  <a:lnTo>
                    <a:pt x="70663" y="116492"/>
                  </a:lnTo>
                  <a:lnTo>
                    <a:pt x="70663" y="116492"/>
                  </a:lnTo>
                  <a:lnTo>
                    <a:pt x="66038" y="116492"/>
                  </a:lnTo>
                  <a:lnTo>
                    <a:pt x="61670" y="116242"/>
                  </a:lnTo>
                  <a:lnTo>
                    <a:pt x="57044" y="115991"/>
                  </a:lnTo>
                  <a:lnTo>
                    <a:pt x="52162" y="115240"/>
                  </a:lnTo>
                  <a:lnTo>
                    <a:pt x="47794" y="114739"/>
                  </a:lnTo>
                  <a:lnTo>
                    <a:pt x="43169" y="113486"/>
                  </a:lnTo>
                  <a:lnTo>
                    <a:pt x="39057" y="111983"/>
                  </a:lnTo>
                  <a:lnTo>
                    <a:pt x="34689" y="110480"/>
                  </a:lnTo>
                  <a:lnTo>
                    <a:pt x="30835" y="108726"/>
                  </a:lnTo>
                  <a:lnTo>
                    <a:pt x="26980" y="106471"/>
                  </a:lnTo>
                  <a:lnTo>
                    <a:pt x="23383" y="104217"/>
                  </a:lnTo>
                  <a:lnTo>
                    <a:pt x="19785" y="101210"/>
                  </a:lnTo>
                  <a:lnTo>
                    <a:pt x="16959" y="98204"/>
                  </a:lnTo>
                  <a:lnTo>
                    <a:pt x="13875" y="94697"/>
                  </a:lnTo>
                  <a:lnTo>
                    <a:pt x="11563" y="90688"/>
                  </a:lnTo>
                  <a:lnTo>
                    <a:pt x="9250" y="86680"/>
                  </a:lnTo>
                  <a:lnTo>
                    <a:pt x="9250" y="86680"/>
                  </a:lnTo>
                  <a:lnTo>
                    <a:pt x="6937" y="80918"/>
                  </a:lnTo>
                  <a:lnTo>
                    <a:pt x="5653" y="75156"/>
                  </a:lnTo>
                  <a:lnTo>
                    <a:pt x="4368" y="68893"/>
                  </a:lnTo>
                  <a:lnTo>
                    <a:pt x="3854" y="62129"/>
                  </a:lnTo>
                  <a:lnTo>
                    <a:pt x="3854" y="55365"/>
                  </a:lnTo>
                  <a:lnTo>
                    <a:pt x="4111" y="48851"/>
                  </a:lnTo>
                  <a:lnTo>
                    <a:pt x="5396" y="42338"/>
                  </a:lnTo>
                  <a:lnTo>
                    <a:pt x="6680" y="35824"/>
                  </a:lnTo>
                  <a:lnTo>
                    <a:pt x="8993" y="29812"/>
                  </a:lnTo>
                  <a:lnTo>
                    <a:pt x="12077" y="24050"/>
                  </a:lnTo>
                  <a:lnTo>
                    <a:pt x="13618" y="21544"/>
                  </a:lnTo>
                  <a:lnTo>
                    <a:pt x="15160" y="18789"/>
                  </a:lnTo>
                  <a:lnTo>
                    <a:pt x="17216" y="16283"/>
                  </a:lnTo>
                  <a:lnTo>
                    <a:pt x="19528" y="14029"/>
                  </a:lnTo>
                  <a:lnTo>
                    <a:pt x="21841" y="12275"/>
                  </a:lnTo>
                  <a:lnTo>
                    <a:pt x="24154" y="10271"/>
                  </a:lnTo>
                  <a:lnTo>
                    <a:pt x="26723" y="8768"/>
                  </a:lnTo>
                  <a:lnTo>
                    <a:pt x="29550" y="7014"/>
                  </a:lnTo>
                  <a:lnTo>
                    <a:pt x="32633" y="6263"/>
                  </a:lnTo>
                  <a:lnTo>
                    <a:pt x="35460" y="5260"/>
                  </a:lnTo>
                  <a:lnTo>
                    <a:pt x="39057" y="4258"/>
                  </a:lnTo>
                  <a:lnTo>
                    <a:pt x="42398" y="4008"/>
                  </a:lnTo>
                  <a:lnTo>
                    <a:pt x="42398" y="4008"/>
                  </a:lnTo>
                  <a:lnTo>
                    <a:pt x="50107" y="3507"/>
                  </a:lnTo>
                  <a:lnTo>
                    <a:pt x="58586" y="3507"/>
                  </a:lnTo>
                  <a:lnTo>
                    <a:pt x="67066" y="4008"/>
                  </a:lnTo>
                  <a:lnTo>
                    <a:pt x="75546" y="5010"/>
                  </a:lnTo>
                  <a:lnTo>
                    <a:pt x="79914" y="5511"/>
                  </a:lnTo>
                  <a:lnTo>
                    <a:pt x="83768" y="6513"/>
                  </a:lnTo>
                  <a:lnTo>
                    <a:pt x="87623" y="7766"/>
                  </a:lnTo>
                  <a:lnTo>
                    <a:pt x="91477" y="9269"/>
                  </a:lnTo>
                  <a:lnTo>
                    <a:pt x="95588" y="11022"/>
                  </a:lnTo>
                  <a:lnTo>
                    <a:pt x="98672" y="13277"/>
                  </a:lnTo>
                  <a:lnTo>
                    <a:pt x="102012" y="15281"/>
                  </a:lnTo>
                  <a:lnTo>
                    <a:pt x="105353" y="18037"/>
                  </a:lnTo>
                  <a:lnTo>
                    <a:pt x="105353" y="18037"/>
                  </a:lnTo>
                  <a:lnTo>
                    <a:pt x="107922" y="20793"/>
                  </a:lnTo>
                  <a:lnTo>
                    <a:pt x="109978" y="24050"/>
                  </a:lnTo>
                  <a:lnTo>
                    <a:pt x="111777" y="27056"/>
                  </a:lnTo>
                  <a:lnTo>
                    <a:pt x="113062" y="30563"/>
                  </a:lnTo>
                  <a:lnTo>
                    <a:pt x="114346" y="34572"/>
                  </a:lnTo>
                  <a:lnTo>
                    <a:pt x="115374" y="38329"/>
                  </a:lnTo>
                  <a:lnTo>
                    <a:pt x="115631" y="42087"/>
                  </a:lnTo>
                  <a:lnTo>
                    <a:pt x="116145" y="45845"/>
                  </a:lnTo>
                  <a:lnTo>
                    <a:pt x="116402" y="53862"/>
                  </a:lnTo>
                  <a:lnTo>
                    <a:pt x="115631" y="61878"/>
                  </a:lnTo>
                  <a:lnTo>
                    <a:pt x="114860" y="69394"/>
                  </a:lnTo>
                  <a:lnTo>
                    <a:pt x="113832" y="76910"/>
                  </a:lnTo>
                  <a:lnTo>
                    <a:pt x="113832" y="769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0" name="Google Shape;1000;p29"/>
            <p:cNvSpPr/>
            <p:nvPr/>
          </p:nvSpPr>
          <p:spPr>
            <a:xfrm>
              <a:off x="5140325" y="1685925"/>
              <a:ext cx="733500" cy="328500"/>
            </a:xfrm>
            <a:custGeom>
              <a:rect b="b" l="l" r="r" t="t"/>
              <a:pathLst>
                <a:path extrusionOk="0" h="120000" w="120000">
                  <a:moveTo>
                    <a:pt x="2077" y="110724"/>
                  </a:moveTo>
                  <a:lnTo>
                    <a:pt x="2077" y="110724"/>
                  </a:lnTo>
                  <a:lnTo>
                    <a:pt x="4415" y="102028"/>
                  </a:lnTo>
                  <a:lnTo>
                    <a:pt x="5714" y="99130"/>
                  </a:lnTo>
                  <a:lnTo>
                    <a:pt x="6753" y="97971"/>
                  </a:lnTo>
                  <a:lnTo>
                    <a:pt x="7532" y="96811"/>
                  </a:lnTo>
                  <a:lnTo>
                    <a:pt x="8571" y="96231"/>
                  </a:lnTo>
                  <a:lnTo>
                    <a:pt x="9090" y="96811"/>
                  </a:lnTo>
                  <a:lnTo>
                    <a:pt x="10129" y="97971"/>
                  </a:lnTo>
                  <a:lnTo>
                    <a:pt x="11688" y="101449"/>
                  </a:lnTo>
                  <a:lnTo>
                    <a:pt x="13766" y="106086"/>
                  </a:lnTo>
                  <a:lnTo>
                    <a:pt x="15844" y="111884"/>
                  </a:lnTo>
                  <a:lnTo>
                    <a:pt x="18441" y="117101"/>
                  </a:lnTo>
                  <a:lnTo>
                    <a:pt x="18441" y="117101"/>
                  </a:lnTo>
                  <a:lnTo>
                    <a:pt x="20000" y="113043"/>
                  </a:lnTo>
                  <a:lnTo>
                    <a:pt x="21558" y="108985"/>
                  </a:lnTo>
                  <a:lnTo>
                    <a:pt x="23896" y="100869"/>
                  </a:lnTo>
                  <a:lnTo>
                    <a:pt x="25194" y="96811"/>
                  </a:lnTo>
                  <a:lnTo>
                    <a:pt x="26493" y="93913"/>
                  </a:lnTo>
                  <a:lnTo>
                    <a:pt x="27792" y="91594"/>
                  </a:lnTo>
                  <a:lnTo>
                    <a:pt x="29610" y="90434"/>
                  </a:lnTo>
                  <a:lnTo>
                    <a:pt x="29610" y="90434"/>
                  </a:lnTo>
                  <a:lnTo>
                    <a:pt x="30909" y="97971"/>
                  </a:lnTo>
                  <a:lnTo>
                    <a:pt x="32467" y="104927"/>
                  </a:lnTo>
                  <a:lnTo>
                    <a:pt x="33506" y="107826"/>
                  </a:lnTo>
                  <a:lnTo>
                    <a:pt x="34805" y="110724"/>
                  </a:lnTo>
                  <a:lnTo>
                    <a:pt x="36103" y="113043"/>
                  </a:lnTo>
                  <a:lnTo>
                    <a:pt x="37922" y="114782"/>
                  </a:lnTo>
                  <a:lnTo>
                    <a:pt x="37922" y="114782"/>
                  </a:lnTo>
                  <a:lnTo>
                    <a:pt x="37922" y="110144"/>
                  </a:lnTo>
                  <a:lnTo>
                    <a:pt x="37922" y="106086"/>
                  </a:lnTo>
                  <a:lnTo>
                    <a:pt x="38441" y="102028"/>
                  </a:lnTo>
                  <a:lnTo>
                    <a:pt x="39220" y="98550"/>
                  </a:lnTo>
                  <a:lnTo>
                    <a:pt x="40519" y="94492"/>
                  </a:lnTo>
                  <a:lnTo>
                    <a:pt x="41818" y="92753"/>
                  </a:lnTo>
                  <a:lnTo>
                    <a:pt x="43376" y="90434"/>
                  </a:lnTo>
                  <a:lnTo>
                    <a:pt x="45194" y="89855"/>
                  </a:lnTo>
                  <a:lnTo>
                    <a:pt x="45194" y="89855"/>
                  </a:lnTo>
                  <a:lnTo>
                    <a:pt x="45714" y="95652"/>
                  </a:lnTo>
                  <a:lnTo>
                    <a:pt x="45974" y="100869"/>
                  </a:lnTo>
                  <a:lnTo>
                    <a:pt x="46753" y="104347"/>
                  </a:lnTo>
                  <a:lnTo>
                    <a:pt x="47792" y="107246"/>
                  </a:lnTo>
                  <a:lnTo>
                    <a:pt x="48311" y="109565"/>
                  </a:lnTo>
                  <a:lnTo>
                    <a:pt x="49350" y="110144"/>
                  </a:lnTo>
                  <a:lnTo>
                    <a:pt x="50649" y="110144"/>
                  </a:lnTo>
                  <a:lnTo>
                    <a:pt x="51688" y="110144"/>
                  </a:lnTo>
                  <a:lnTo>
                    <a:pt x="54285" y="107826"/>
                  </a:lnTo>
                  <a:lnTo>
                    <a:pt x="56883" y="104347"/>
                  </a:lnTo>
                  <a:lnTo>
                    <a:pt x="62857" y="96231"/>
                  </a:lnTo>
                  <a:lnTo>
                    <a:pt x="62857" y="96231"/>
                  </a:lnTo>
                  <a:lnTo>
                    <a:pt x="63116" y="100869"/>
                  </a:lnTo>
                  <a:lnTo>
                    <a:pt x="63636" y="104347"/>
                  </a:lnTo>
                  <a:lnTo>
                    <a:pt x="64155" y="107246"/>
                  </a:lnTo>
                  <a:lnTo>
                    <a:pt x="64935" y="109565"/>
                  </a:lnTo>
                  <a:lnTo>
                    <a:pt x="65454" y="110724"/>
                  </a:lnTo>
                  <a:lnTo>
                    <a:pt x="66233" y="111884"/>
                  </a:lnTo>
                  <a:lnTo>
                    <a:pt x="67272" y="111884"/>
                  </a:lnTo>
                  <a:lnTo>
                    <a:pt x="68051" y="111884"/>
                  </a:lnTo>
                  <a:lnTo>
                    <a:pt x="70129" y="109565"/>
                  </a:lnTo>
                  <a:lnTo>
                    <a:pt x="72207" y="106666"/>
                  </a:lnTo>
                  <a:lnTo>
                    <a:pt x="74025" y="102028"/>
                  </a:lnTo>
                  <a:lnTo>
                    <a:pt x="76103" y="96811"/>
                  </a:lnTo>
                  <a:lnTo>
                    <a:pt x="76103" y="96811"/>
                  </a:lnTo>
                  <a:lnTo>
                    <a:pt x="78441" y="107246"/>
                  </a:lnTo>
                  <a:lnTo>
                    <a:pt x="79480" y="110144"/>
                  </a:lnTo>
                  <a:lnTo>
                    <a:pt x="80000" y="111884"/>
                  </a:lnTo>
                  <a:lnTo>
                    <a:pt x="81038" y="113043"/>
                  </a:lnTo>
                  <a:lnTo>
                    <a:pt x="81818" y="113043"/>
                  </a:lnTo>
                  <a:lnTo>
                    <a:pt x="82337" y="112463"/>
                  </a:lnTo>
                  <a:lnTo>
                    <a:pt x="83116" y="111884"/>
                  </a:lnTo>
                  <a:lnTo>
                    <a:pt x="86233" y="103768"/>
                  </a:lnTo>
                  <a:lnTo>
                    <a:pt x="88571" y="98550"/>
                  </a:lnTo>
                  <a:lnTo>
                    <a:pt x="89870" y="96811"/>
                  </a:lnTo>
                  <a:lnTo>
                    <a:pt x="91688" y="94492"/>
                  </a:lnTo>
                  <a:lnTo>
                    <a:pt x="91688" y="94492"/>
                  </a:lnTo>
                  <a:lnTo>
                    <a:pt x="92207" y="101449"/>
                  </a:lnTo>
                  <a:lnTo>
                    <a:pt x="93506" y="107246"/>
                  </a:lnTo>
                  <a:lnTo>
                    <a:pt x="95324" y="112463"/>
                  </a:lnTo>
                  <a:lnTo>
                    <a:pt x="97402" y="117681"/>
                  </a:lnTo>
                  <a:lnTo>
                    <a:pt x="97402" y="117681"/>
                  </a:lnTo>
                  <a:lnTo>
                    <a:pt x="97922" y="115942"/>
                  </a:lnTo>
                  <a:lnTo>
                    <a:pt x="98441" y="113623"/>
                  </a:lnTo>
                  <a:lnTo>
                    <a:pt x="100519" y="109565"/>
                  </a:lnTo>
                  <a:lnTo>
                    <a:pt x="102597" y="106086"/>
                  </a:lnTo>
                  <a:lnTo>
                    <a:pt x="103896" y="102608"/>
                  </a:lnTo>
                  <a:lnTo>
                    <a:pt x="103896" y="102608"/>
                  </a:lnTo>
                  <a:lnTo>
                    <a:pt x="103896" y="104927"/>
                  </a:lnTo>
                  <a:lnTo>
                    <a:pt x="104155" y="106666"/>
                  </a:lnTo>
                  <a:lnTo>
                    <a:pt x="105454" y="110724"/>
                  </a:lnTo>
                  <a:lnTo>
                    <a:pt x="106493" y="114782"/>
                  </a:lnTo>
                  <a:lnTo>
                    <a:pt x="107532" y="118840"/>
                  </a:lnTo>
                  <a:lnTo>
                    <a:pt x="107532" y="118840"/>
                  </a:lnTo>
                  <a:lnTo>
                    <a:pt x="108051" y="115362"/>
                  </a:lnTo>
                  <a:lnTo>
                    <a:pt x="109090" y="112463"/>
                  </a:lnTo>
                  <a:lnTo>
                    <a:pt x="110649" y="107246"/>
                  </a:lnTo>
                  <a:lnTo>
                    <a:pt x="114805" y="100869"/>
                  </a:lnTo>
                  <a:lnTo>
                    <a:pt x="114805" y="100869"/>
                  </a:lnTo>
                  <a:lnTo>
                    <a:pt x="115064" y="102608"/>
                  </a:lnTo>
                  <a:lnTo>
                    <a:pt x="115584" y="104927"/>
                  </a:lnTo>
                  <a:lnTo>
                    <a:pt x="117402" y="110144"/>
                  </a:lnTo>
                  <a:lnTo>
                    <a:pt x="118961" y="114782"/>
                  </a:lnTo>
                  <a:lnTo>
                    <a:pt x="119999" y="120000"/>
                  </a:lnTo>
                  <a:lnTo>
                    <a:pt x="119999" y="120000"/>
                  </a:lnTo>
                  <a:lnTo>
                    <a:pt x="119999" y="103768"/>
                  </a:lnTo>
                  <a:lnTo>
                    <a:pt x="119220" y="88695"/>
                  </a:lnTo>
                  <a:lnTo>
                    <a:pt x="118441" y="74782"/>
                  </a:lnTo>
                  <a:lnTo>
                    <a:pt x="117662" y="68405"/>
                  </a:lnTo>
                  <a:lnTo>
                    <a:pt x="116623" y="62608"/>
                  </a:lnTo>
                  <a:lnTo>
                    <a:pt x="115324" y="55652"/>
                  </a:lnTo>
                  <a:lnTo>
                    <a:pt x="114025" y="49855"/>
                  </a:lnTo>
                  <a:lnTo>
                    <a:pt x="111948" y="44637"/>
                  </a:lnTo>
                  <a:lnTo>
                    <a:pt x="110129" y="38840"/>
                  </a:lnTo>
                  <a:lnTo>
                    <a:pt x="107792" y="34202"/>
                  </a:lnTo>
                  <a:lnTo>
                    <a:pt x="105194" y="28985"/>
                  </a:lnTo>
                  <a:lnTo>
                    <a:pt x="102077" y="24927"/>
                  </a:lnTo>
                  <a:lnTo>
                    <a:pt x="98961" y="20289"/>
                  </a:lnTo>
                  <a:lnTo>
                    <a:pt x="98961" y="20289"/>
                  </a:lnTo>
                  <a:lnTo>
                    <a:pt x="94285" y="15072"/>
                  </a:lnTo>
                  <a:lnTo>
                    <a:pt x="89350" y="11594"/>
                  </a:lnTo>
                  <a:lnTo>
                    <a:pt x="84415" y="8695"/>
                  </a:lnTo>
                  <a:lnTo>
                    <a:pt x="79480" y="5797"/>
                  </a:lnTo>
                  <a:lnTo>
                    <a:pt x="74025" y="4057"/>
                  </a:lnTo>
                  <a:lnTo>
                    <a:pt x="69090" y="2898"/>
                  </a:lnTo>
                  <a:lnTo>
                    <a:pt x="58961" y="579"/>
                  </a:lnTo>
                  <a:lnTo>
                    <a:pt x="58961" y="579"/>
                  </a:lnTo>
                  <a:lnTo>
                    <a:pt x="54285" y="0"/>
                  </a:lnTo>
                  <a:lnTo>
                    <a:pt x="49350" y="0"/>
                  </a:lnTo>
                  <a:lnTo>
                    <a:pt x="44675" y="0"/>
                  </a:lnTo>
                  <a:lnTo>
                    <a:pt x="40519" y="1159"/>
                  </a:lnTo>
                  <a:lnTo>
                    <a:pt x="36103" y="2898"/>
                  </a:lnTo>
                  <a:lnTo>
                    <a:pt x="31948" y="5797"/>
                  </a:lnTo>
                  <a:lnTo>
                    <a:pt x="27532" y="8695"/>
                  </a:lnTo>
                  <a:lnTo>
                    <a:pt x="23376" y="13333"/>
                  </a:lnTo>
                  <a:lnTo>
                    <a:pt x="23376" y="13333"/>
                  </a:lnTo>
                  <a:lnTo>
                    <a:pt x="21298" y="16231"/>
                  </a:lnTo>
                  <a:lnTo>
                    <a:pt x="19220" y="19710"/>
                  </a:lnTo>
                  <a:lnTo>
                    <a:pt x="17142" y="24347"/>
                  </a:lnTo>
                  <a:lnTo>
                    <a:pt x="15064" y="30144"/>
                  </a:lnTo>
                  <a:lnTo>
                    <a:pt x="10389" y="42318"/>
                  </a:lnTo>
                  <a:lnTo>
                    <a:pt x="6493" y="57391"/>
                  </a:lnTo>
                  <a:lnTo>
                    <a:pt x="4935" y="65507"/>
                  </a:lnTo>
                  <a:lnTo>
                    <a:pt x="3116" y="72463"/>
                  </a:lnTo>
                  <a:lnTo>
                    <a:pt x="1818" y="80579"/>
                  </a:lnTo>
                  <a:lnTo>
                    <a:pt x="779" y="88115"/>
                  </a:lnTo>
                  <a:lnTo>
                    <a:pt x="259" y="95652"/>
                  </a:lnTo>
                  <a:lnTo>
                    <a:pt x="0" y="102608"/>
                  </a:lnTo>
                  <a:lnTo>
                    <a:pt x="259" y="109565"/>
                  </a:lnTo>
                  <a:lnTo>
                    <a:pt x="519" y="115362"/>
                  </a:lnTo>
                  <a:lnTo>
                    <a:pt x="519" y="115362"/>
                  </a:lnTo>
                  <a:lnTo>
                    <a:pt x="2077" y="110724"/>
                  </a:lnTo>
                  <a:lnTo>
                    <a:pt x="2077" y="110724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1" name="Google Shape;1001;p29"/>
            <p:cNvSpPr/>
            <p:nvPr/>
          </p:nvSpPr>
          <p:spPr>
            <a:xfrm>
              <a:off x="5127625" y="1673225"/>
              <a:ext cx="757200" cy="350700"/>
            </a:xfrm>
            <a:custGeom>
              <a:rect b="b" l="l" r="r" t="t"/>
              <a:pathLst>
                <a:path extrusionOk="0" h="120000" w="120000">
                  <a:moveTo>
                    <a:pt x="107421" y="32579"/>
                  </a:moveTo>
                  <a:lnTo>
                    <a:pt x="107421" y="32579"/>
                  </a:lnTo>
                  <a:lnTo>
                    <a:pt x="104905" y="27692"/>
                  </a:lnTo>
                  <a:lnTo>
                    <a:pt x="101886" y="23348"/>
                  </a:lnTo>
                  <a:lnTo>
                    <a:pt x="98616" y="19547"/>
                  </a:lnTo>
                  <a:lnTo>
                    <a:pt x="95597" y="15746"/>
                  </a:lnTo>
                  <a:lnTo>
                    <a:pt x="92327" y="13031"/>
                  </a:lnTo>
                  <a:lnTo>
                    <a:pt x="88805" y="10316"/>
                  </a:lnTo>
                  <a:lnTo>
                    <a:pt x="81761" y="7058"/>
                  </a:lnTo>
                  <a:lnTo>
                    <a:pt x="74465" y="4343"/>
                  </a:lnTo>
                  <a:lnTo>
                    <a:pt x="67421" y="2171"/>
                  </a:lnTo>
                  <a:lnTo>
                    <a:pt x="60125" y="542"/>
                  </a:lnTo>
                  <a:lnTo>
                    <a:pt x="53333" y="0"/>
                  </a:lnTo>
                  <a:lnTo>
                    <a:pt x="53333" y="0"/>
                  </a:lnTo>
                  <a:lnTo>
                    <a:pt x="47547" y="0"/>
                  </a:lnTo>
                  <a:lnTo>
                    <a:pt x="42264" y="1628"/>
                  </a:lnTo>
                  <a:lnTo>
                    <a:pt x="36729" y="3257"/>
                  </a:lnTo>
                  <a:lnTo>
                    <a:pt x="31698" y="5972"/>
                  </a:lnTo>
                  <a:lnTo>
                    <a:pt x="26415" y="10859"/>
                  </a:lnTo>
                  <a:lnTo>
                    <a:pt x="22138" y="16832"/>
                  </a:lnTo>
                  <a:lnTo>
                    <a:pt x="19874" y="20090"/>
                  </a:lnTo>
                  <a:lnTo>
                    <a:pt x="17861" y="23891"/>
                  </a:lnTo>
                  <a:lnTo>
                    <a:pt x="15597" y="28235"/>
                  </a:lnTo>
                  <a:lnTo>
                    <a:pt x="14088" y="33122"/>
                  </a:lnTo>
                  <a:lnTo>
                    <a:pt x="14088" y="33122"/>
                  </a:lnTo>
                  <a:lnTo>
                    <a:pt x="11069" y="40723"/>
                  </a:lnTo>
                  <a:lnTo>
                    <a:pt x="8301" y="49411"/>
                  </a:lnTo>
                  <a:lnTo>
                    <a:pt x="5786" y="60271"/>
                  </a:lnTo>
                  <a:lnTo>
                    <a:pt x="3270" y="70588"/>
                  </a:lnTo>
                  <a:lnTo>
                    <a:pt x="1509" y="80904"/>
                  </a:lnTo>
                  <a:lnTo>
                    <a:pt x="251" y="91764"/>
                  </a:lnTo>
                  <a:lnTo>
                    <a:pt x="251" y="97194"/>
                  </a:lnTo>
                  <a:lnTo>
                    <a:pt x="0" y="102624"/>
                  </a:lnTo>
                  <a:lnTo>
                    <a:pt x="251" y="107511"/>
                  </a:lnTo>
                  <a:lnTo>
                    <a:pt x="1006" y="112941"/>
                  </a:lnTo>
                  <a:lnTo>
                    <a:pt x="1006" y="112941"/>
                  </a:lnTo>
                  <a:lnTo>
                    <a:pt x="1257" y="115113"/>
                  </a:lnTo>
                  <a:lnTo>
                    <a:pt x="2264" y="115656"/>
                  </a:lnTo>
                  <a:lnTo>
                    <a:pt x="3270" y="115656"/>
                  </a:lnTo>
                  <a:lnTo>
                    <a:pt x="4025" y="114570"/>
                  </a:lnTo>
                  <a:lnTo>
                    <a:pt x="4025" y="114570"/>
                  </a:lnTo>
                  <a:lnTo>
                    <a:pt x="5534" y="110226"/>
                  </a:lnTo>
                  <a:lnTo>
                    <a:pt x="5534" y="110226"/>
                  </a:lnTo>
                  <a:lnTo>
                    <a:pt x="7044" y="104796"/>
                  </a:lnTo>
                  <a:lnTo>
                    <a:pt x="7547" y="102624"/>
                  </a:lnTo>
                  <a:lnTo>
                    <a:pt x="8553" y="101538"/>
                  </a:lnTo>
                  <a:lnTo>
                    <a:pt x="9559" y="99909"/>
                  </a:lnTo>
                  <a:lnTo>
                    <a:pt x="10566" y="99909"/>
                  </a:lnTo>
                  <a:lnTo>
                    <a:pt x="11572" y="101538"/>
                  </a:lnTo>
                  <a:lnTo>
                    <a:pt x="12830" y="103710"/>
                  </a:lnTo>
                  <a:lnTo>
                    <a:pt x="12830" y="103710"/>
                  </a:lnTo>
                  <a:lnTo>
                    <a:pt x="15597" y="110226"/>
                  </a:lnTo>
                  <a:lnTo>
                    <a:pt x="18867" y="116742"/>
                  </a:lnTo>
                  <a:lnTo>
                    <a:pt x="18867" y="116742"/>
                  </a:lnTo>
                  <a:lnTo>
                    <a:pt x="19119" y="117285"/>
                  </a:lnTo>
                  <a:lnTo>
                    <a:pt x="19874" y="117828"/>
                  </a:lnTo>
                  <a:lnTo>
                    <a:pt x="20377" y="117285"/>
                  </a:lnTo>
                  <a:lnTo>
                    <a:pt x="21132" y="116742"/>
                  </a:lnTo>
                  <a:lnTo>
                    <a:pt x="21132" y="116742"/>
                  </a:lnTo>
                  <a:lnTo>
                    <a:pt x="22893" y="110769"/>
                  </a:lnTo>
                  <a:lnTo>
                    <a:pt x="25157" y="104796"/>
                  </a:lnTo>
                  <a:lnTo>
                    <a:pt x="27421" y="99366"/>
                  </a:lnTo>
                  <a:lnTo>
                    <a:pt x="28427" y="96651"/>
                  </a:lnTo>
                  <a:lnTo>
                    <a:pt x="29685" y="94479"/>
                  </a:lnTo>
                  <a:lnTo>
                    <a:pt x="29685" y="94479"/>
                  </a:lnTo>
                  <a:lnTo>
                    <a:pt x="30943" y="100452"/>
                  </a:lnTo>
                  <a:lnTo>
                    <a:pt x="32955" y="106968"/>
                  </a:lnTo>
                  <a:lnTo>
                    <a:pt x="35220" y="111855"/>
                  </a:lnTo>
                  <a:lnTo>
                    <a:pt x="36477" y="114027"/>
                  </a:lnTo>
                  <a:lnTo>
                    <a:pt x="37987" y="115656"/>
                  </a:lnTo>
                  <a:lnTo>
                    <a:pt x="37987" y="115656"/>
                  </a:lnTo>
                  <a:lnTo>
                    <a:pt x="38993" y="115656"/>
                  </a:lnTo>
                  <a:lnTo>
                    <a:pt x="39496" y="115113"/>
                  </a:lnTo>
                  <a:lnTo>
                    <a:pt x="40251" y="112941"/>
                  </a:lnTo>
                  <a:lnTo>
                    <a:pt x="40503" y="111855"/>
                  </a:lnTo>
                  <a:lnTo>
                    <a:pt x="40503" y="111855"/>
                  </a:lnTo>
                  <a:lnTo>
                    <a:pt x="40503" y="105339"/>
                  </a:lnTo>
                  <a:lnTo>
                    <a:pt x="41257" y="100452"/>
                  </a:lnTo>
                  <a:lnTo>
                    <a:pt x="41509" y="98823"/>
                  </a:lnTo>
                  <a:lnTo>
                    <a:pt x="42515" y="96651"/>
                  </a:lnTo>
                  <a:lnTo>
                    <a:pt x="43018" y="94479"/>
                  </a:lnTo>
                  <a:lnTo>
                    <a:pt x="44276" y="92850"/>
                  </a:lnTo>
                  <a:lnTo>
                    <a:pt x="44276" y="92850"/>
                  </a:lnTo>
                  <a:lnTo>
                    <a:pt x="45031" y="99366"/>
                  </a:lnTo>
                  <a:lnTo>
                    <a:pt x="46037" y="104796"/>
                  </a:lnTo>
                  <a:lnTo>
                    <a:pt x="46540" y="106968"/>
                  </a:lnTo>
                  <a:lnTo>
                    <a:pt x="47547" y="109140"/>
                  </a:lnTo>
                  <a:lnTo>
                    <a:pt x="48805" y="110226"/>
                  </a:lnTo>
                  <a:lnTo>
                    <a:pt x="50062" y="111855"/>
                  </a:lnTo>
                  <a:lnTo>
                    <a:pt x="50062" y="111855"/>
                  </a:lnTo>
                  <a:lnTo>
                    <a:pt x="51823" y="111855"/>
                  </a:lnTo>
                  <a:lnTo>
                    <a:pt x="53081" y="111855"/>
                  </a:lnTo>
                  <a:lnTo>
                    <a:pt x="54591" y="110226"/>
                  </a:lnTo>
                  <a:lnTo>
                    <a:pt x="56100" y="109140"/>
                  </a:lnTo>
                  <a:lnTo>
                    <a:pt x="59119" y="104796"/>
                  </a:lnTo>
                  <a:lnTo>
                    <a:pt x="61635" y="100452"/>
                  </a:lnTo>
                  <a:lnTo>
                    <a:pt x="61635" y="100452"/>
                  </a:lnTo>
                  <a:lnTo>
                    <a:pt x="62389" y="105339"/>
                  </a:lnTo>
                  <a:lnTo>
                    <a:pt x="63144" y="109140"/>
                  </a:lnTo>
                  <a:lnTo>
                    <a:pt x="64150" y="110226"/>
                  </a:lnTo>
                  <a:lnTo>
                    <a:pt x="64905" y="111855"/>
                  </a:lnTo>
                  <a:lnTo>
                    <a:pt x="65911" y="112398"/>
                  </a:lnTo>
                  <a:lnTo>
                    <a:pt x="67169" y="112941"/>
                  </a:lnTo>
                  <a:lnTo>
                    <a:pt x="67169" y="112941"/>
                  </a:lnTo>
                  <a:lnTo>
                    <a:pt x="67924" y="112398"/>
                  </a:lnTo>
                  <a:lnTo>
                    <a:pt x="69433" y="111855"/>
                  </a:lnTo>
                  <a:lnTo>
                    <a:pt x="71446" y="109683"/>
                  </a:lnTo>
                  <a:lnTo>
                    <a:pt x="73459" y="106425"/>
                  </a:lnTo>
                  <a:lnTo>
                    <a:pt x="74968" y="102624"/>
                  </a:lnTo>
                  <a:lnTo>
                    <a:pt x="74968" y="102624"/>
                  </a:lnTo>
                  <a:lnTo>
                    <a:pt x="76226" y="106968"/>
                  </a:lnTo>
                  <a:lnTo>
                    <a:pt x="77735" y="110769"/>
                  </a:lnTo>
                  <a:lnTo>
                    <a:pt x="78490" y="112398"/>
                  </a:lnTo>
                  <a:lnTo>
                    <a:pt x="79496" y="114027"/>
                  </a:lnTo>
                  <a:lnTo>
                    <a:pt x="80503" y="114570"/>
                  </a:lnTo>
                  <a:lnTo>
                    <a:pt x="81509" y="114570"/>
                  </a:lnTo>
                  <a:lnTo>
                    <a:pt x="81509" y="114570"/>
                  </a:lnTo>
                  <a:lnTo>
                    <a:pt x="82515" y="114027"/>
                  </a:lnTo>
                  <a:lnTo>
                    <a:pt x="83773" y="112398"/>
                  </a:lnTo>
                  <a:lnTo>
                    <a:pt x="85534" y="108054"/>
                  </a:lnTo>
                  <a:lnTo>
                    <a:pt x="87547" y="103710"/>
                  </a:lnTo>
                  <a:lnTo>
                    <a:pt x="89811" y="99366"/>
                  </a:lnTo>
                  <a:lnTo>
                    <a:pt x="89811" y="99366"/>
                  </a:lnTo>
                  <a:lnTo>
                    <a:pt x="90817" y="104253"/>
                  </a:lnTo>
                  <a:lnTo>
                    <a:pt x="92075" y="109140"/>
                  </a:lnTo>
                  <a:lnTo>
                    <a:pt x="93333" y="112941"/>
                  </a:lnTo>
                  <a:lnTo>
                    <a:pt x="94842" y="117285"/>
                  </a:lnTo>
                  <a:lnTo>
                    <a:pt x="94842" y="117285"/>
                  </a:lnTo>
                  <a:lnTo>
                    <a:pt x="95597" y="117828"/>
                  </a:lnTo>
                  <a:lnTo>
                    <a:pt x="96352" y="118371"/>
                  </a:lnTo>
                  <a:lnTo>
                    <a:pt x="97106" y="118371"/>
                  </a:lnTo>
                  <a:lnTo>
                    <a:pt x="97861" y="117285"/>
                  </a:lnTo>
                  <a:lnTo>
                    <a:pt x="97861" y="117285"/>
                  </a:lnTo>
                  <a:lnTo>
                    <a:pt x="98616" y="114570"/>
                  </a:lnTo>
                  <a:lnTo>
                    <a:pt x="99622" y="112398"/>
                  </a:lnTo>
                  <a:lnTo>
                    <a:pt x="101886" y="107511"/>
                  </a:lnTo>
                  <a:lnTo>
                    <a:pt x="101886" y="107511"/>
                  </a:lnTo>
                  <a:lnTo>
                    <a:pt x="103144" y="112398"/>
                  </a:lnTo>
                  <a:lnTo>
                    <a:pt x="104402" y="117285"/>
                  </a:lnTo>
                  <a:lnTo>
                    <a:pt x="104402" y="117285"/>
                  </a:lnTo>
                  <a:lnTo>
                    <a:pt x="105157" y="118371"/>
                  </a:lnTo>
                  <a:lnTo>
                    <a:pt x="106163" y="119457"/>
                  </a:lnTo>
                  <a:lnTo>
                    <a:pt x="106918" y="118371"/>
                  </a:lnTo>
                  <a:lnTo>
                    <a:pt x="107672" y="117285"/>
                  </a:lnTo>
                  <a:lnTo>
                    <a:pt x="107672" y="117285"/>
                  </a:lnTo>
                  <a:lnTo>
                    <a:pt x="108679" y="112941"/>
                  </a:lnTo>
                  <a:lnTo>
                    <a:pt x="109937" y="110226"/>
                  </a:lnTo>
                  <a:lnTo>
                    <a:pt x="112452" y="104796"/>
                  </a:lnTo>
                  <a:lnTo>
                    <a:pt x="112452" y="104796"/>
                  </a:lnTo>
                  <a:lnTo>
                    <a:pt x="114716" y="110769"/>
                  </a:lnTo>
                  <a:lnTo>
                    <a:pt x="116729" y="117828"/>
                  </a:lnTo>
                  <a:lnTo>
                    <a:pt x="116729" y="117828"/>
                  </a:lnTo>
                  <a:lnTo>
                    <a:pt x="116981" y="119457"/>
                  </a:lnTo>
                  <a:lnTo>
                    <a:pt x="117484" y="120000"/>
                  </a:lnTo>
                  <a:lnTo>
                    <a:pt x="118238" y="120000"/>
                  </a:lnTo>
                  <a:lnTo>
                    <a:pt x="118490" y="120000"/>
                  </a:lnTo>
                  <a:lnTo>
                    <a:pt x="119245" y="119457"/>
                  </a:lnTo>
                  <a:lnTo>
                    <a:pt x="119496" y="118371"/>
                  </a:lnTo>
                  <a:lnTo>
                    <a:pt x="119748" y="117285"/>
                  </a:lnTo>
                  <a:lnTo>
                    <a:pt x="120000" y="115656"/>
                  </a:lnTo>
                  <a:lnTo>
                    <a:pt x="120000" y="115656"/>
                  </a:lnTo>
                  <a:lnTo>
                    <a:pt x="119748" y="104253"/>
                  </a:lnTo>
                  <a:lnTo>
                    <a:pt x="119496" y="92850"/>
                  </a:lnTo>
                  <a:lnTo>
                    <a:pt x="118742" y="81447"/>
                  </a:lnTo>
                  <a:lnTo>
                    <a:pt x="117987" y="71131"/>
                  </a:lnTo>
                  <a:lnTo>
                    <a:pt x="116226" y="60814"/>
                  </a:lnTo>
                  <a:lnTo>
                    <a:pt x="113962" y="50497"/>
                  </a:lnTo>
                  <a:lnTo>
                    <a:pt x="112704" y="46153"/>
                  </a:lnTo>
                  <a:lnTo>
                    <a:pt x="111194" y="41266"/>
                  </a:lnTo>
                  <a:lnTo>
                    <a:pt x="109182" y="36380"/>
                  </a:lnTo>
                  <a:lnTo>
                    <a:pt x="107421" y="32579"/>
                  </a:lnTo>
                  <a:lnTo>
                    <a:pt x="107421" y="32579"/>
                  </a:lnTo>
                  <a:close/>
                  <a:moveTo>
                    <a:pt x="114716" y="96651"/>
                  </a:moveTo>
                  <a:lnTo>
                    <a:pt x="114716" y="96651"/>
                  </a:lnTo>
                  <a:lnTo>
                    <a:pt x="114465" y="95022"/>
                  </a:lnTo>
                  <a:lnTo>
                    <a:pt x="113459" y="94479"/>
                  </a:lnTo>
                  <a:lnTo>
                    <a:pt x="112704" y="94479"/>
                  </a:lnTo>
                  <a:lnTo>
                    <a:pt x="112201" y="95022"/>
                  </a:lnTo>
                  <a:lnTo>
                    <a:pt x="112201" y="95022"/>
                  </a:lnTo>
                  <a:lnTo>
                    <a:pt x="108930" y="101538"/>
                  </a:lnTo>
                  <a:lnTo>
                    <a:pt x="107421" y="104253"/>
                  </a:lnTo>
                  <a:lnTo>
                    <a:pt x="106163" y="107511"/>
                  </a:lnTo>
                  <a:lnTo>
                    <a:pt x="106163" y="107511"/>
                  </a:lnTo>
                  <a:lnTo>
                    <a:pt x="105157" y="104253"/>
                  </a:lnTo>
                  <a:lnTo>
                    <a:pt x="104402" y="99909"/>
                  </a:lnTo>
                  <a:lnTo>
                    <a:pt x="104402" y="99909"/>
                  </a:lnTo>
                  <a:lnTo>
                    <a:pt x="103899" y="97737"/>
                  </a:lnTo>
                  <a:lnTo>
                    <a:pt x="103144" y="97194"/>
                  </a:lnTo>
                  <a:lnTo>
                    <a:pt x="101886" y="97194"/>
                  </a:lnTo>
                  <a:lnTo>
                    <a:pt x="101383" y="98823"/>
                  </a:lnTo>
                  <a:lnTo>
                    <a:pt x="101383" y="98823"/>
                  </a:lnTo>
                  <a:lnTo>
                    <a:pt x="99874" y="101538"/>
                  </a:lnTo>
                  <a:lnTo>
                    <a:pt x="98616" y="103710"/>
                  </a:lnTo>
                  <a:lnTo>
                    <a:pt x="96100" y="108054"/>
                  </a:lnTo>
                  <a:lnTo>
                    <a:pt x="96100" y="108054"/>
                  </a:lnTo>
                  <a:lnTo>
                    <a:pt x="95094" y="104796"/>
                  </a:lnTo>
                  <a:lnTo>
                    <a:pt x="93836" y="101538"/>
                  </a:lnTo>
                  <a:lnTo>
                    <a:pt x="93333" y="97194"/>
                  </a:lnTo>
                  <a:lnTo>
                    <a:pt x="92578" y="92307"/>
                  </a:lnTo>
                  <a:lnTo>
                    <a:pt x="92578" y="92307"/>
                  </a:lnTo>
                  <a:lnTo>
                    <a:pt x="92327" y="91221"/>
                  </a:lnTo>
                  <a:lnTo>
                    <a:pt x="91572" y="89592"/>
                  </a:lnTo>
                  <a:lnTo>
                    <a:pt x="90817" y="89592"/>
                  </a:lnTo>
                  <a:lnTo>
                    <a:pt x="90062" y="89592"/>
                  </a:lnTo>
                  <a:lnTo>
                    <a:pt x="90062" y="89592"/>
                  </a:lnTo>
                  <a:lnTo>
                    <a:pt x="88050" y="91764"/>
                  </a:lnTo>
                  <a:lnTo>
                    <a:pt x="86540" y="93936"/>
                  </a:lnTo>
                  <a:lnTo>
                    <a:pt x="85031" y="96651"/>
                  </a:lnTo>
                  <a:lnTo>
                    <a:pt x="83270" y="99909"/>
                  </a:lnTo>
                  <a:lnTo>
                    <a:pt x="83270" y="99909"/>
                  </a:lnTo>
                  <a:lnTo>
                    <a:pt x="82515" y="103710"/>
                  </a:lnTo>
                  <a:lnTo>
                    <a:pt x="81257" y="106425"/>
                  </a:lnTo>
                  <a:lnTo>
                    <a:pt x="81257" y="106425"/>
                  </a:lnTo>
                  <a:lnTo>
                    <a:pt x="80754" y="106425"/>
                  </a:lnTo>
                  <a:lnTo>
                    <a:pt x="80251" y="104796"/>
                  </a:lnTo>
                  <a:lnTo>
                    <a:pt x="79245" y="100452"/>
                  </a:lnTo>
                  <a:lnTo>
                    <a:pt x="77232" y="93936"/>
                  </a:lnTo>
                  <a:lnTo>
                    <a:pt x="77232" y="93936"/>
                  </a:lnTo>
                  <a:lnTo>
                    <a:pt x="76729" y="92307"/>
                  </a:lnTo>
                  <a:lnTo>
                    <a:pt x="75974" y="91764"/>
                  </a:lnTo>
                  <a:lnTo>
                    <a:pt x="74968" y="91764"/>
                  </a:lnTo>
                  <a:lnTo>
                    <a:pt x="74213" y="92850"/>
                  </a:lnTo>
                  <a:lnTo>
                    <a:pt x="74213" y="92850"/>
                  </a:lnTo>
                  <a:lnTo>
                    <a:pt x="71446" y="99366"/>
                  </a:lnTo>
                  <a:lnTo>
                    <a:pt x="69937" y="102081"/>
                  </a:lnTo>
                  <a:lnTo>
                    <a:pt x="68679" y="103710"/>
                  </a:lnTo>
                  <a:lnTo>
                    <a:pt x="67421" y="104253"/>
                  </a:lnTo>
                  <a:lnTo>
                    <a:pt x="66666" y="103710"/>
                  </a:lnTo>
                  <a:lnTo>
                    <a:pt x="66163" y="102624"/>
                  </a:lnTo>
                  <a:lnTo>
                    <a:pt x="65408" y="99366"/>
                  </a:lnTo>
                  <a:lnTo>
                    <a:pt x="64905" y="93936"/>
                  </a:lnTo>
                  <a:lnTo>
                    <a:pt x="64905" y="93936"/>
                  </a:lnTo>
                  <a:lnTo>
                    <a:pt x="64402" y="92307"/>
                  </a:lnTo>
                  <a:lnTo>
                    <a:pt x="63899" y="91221"/>
                  </a:lnTo>
                  <a:lnTo>
                    <a:pt x="62893" y="90135"/>
                  </a:lnTo>
                  <a:lnTo>
                    <a:pt x="62389" y="91221"/>
                  </a:lnTo>
                  <a:lnTo>
                    <a:pt x="62389" y="91221"/>
                  </a:lnTo>
                  <a:lnTo>
                    <a:pt x="55597" y="99909"/>
                  </a:lnTo>
                  <a:lnTo>
                    <a:pt x="55597" y="99909"/>
                  </a:lnTo>
                  <a:lnTo>
                    <a:pt x="53333" y="102624"/>
                  </a:lnTo>
                  <a:lnTo>
                    <a:pt x="52075" y="103710"/>
                  </a:lnTo>
                  <a:lnTo>
                    <a:pt x="50817" y="104253"/>
                  </a:lnTo>
                  <a:lnTo>
                    <a:pt x="50817" y="104253"/>
                  </a:lnTo>
                  <a:lnTo>
                    <a:pt x="49811" y="103710"/>
                  </a:lnTo>
                  <a:lnTo>
                    <a:pt x="49308" y="102081"/>
                  </a:lnTo>
                  <a:lnTo>
                    <a:pt x="48553" y="99366"/>
                  </a:lnTo>
                  <a:lnTo>
                    <a:pt x="48301" y="97194"/>
                  </a:lnTo>
                  <a:lnTo>
                    <a:pt x="47798" y="91764"/>
                  </a:lnTo>
                  <a:lnTo>
                    <a:pt x="47547" y="87420"/>
                  </a:lnTo>
                  <a:lnTo>
                    <a:pt x="47547" y="87420"/>
                  </a:lnTo>
                  <a:lnTo>
                    <a:pt x="47295" y="86334"/>
                  </a:lnTo>
                  <a:lnTo>
                    <a:pt x="47044" y="84705"/>
                  </a:lnTo>
                  <a:lnTo>
                    <a:pt x="46289" y="84162"/>
                  </a:lnTo>
                  <a:lnTo>
                    <a:pt x="45786" y="84162"/>
                  </a:lnTo>
                  <a:lnTo>
                    <a:pt x="45786" y="84162"/>
                  </a:lnTo>
                  <a:lnTo>
                    <a:pt x="43773" y="85791"/>
                  </a:lnTo>
                  <a:lnTo>
                    <a:pt x="42264" y="86877"/>
                  </a:lnTo>
                  <a:lnTo>
                    <a:pt x="40503" y="89049"/>
                  </a:lnTo>
                  <a:lnTo>
                    <a:pt x="39496" y="91764"/>
                  </a:lnTo>
                  <a:lnTo>
                    <a:pt x="38742" y="94479"/>
                  </a:lnTo>
                  <a:lnTo>
                    <a:pt x="37735" y="97737"/>
                  </a:lnTo>
                  <a:lnTo>
                    <a:pt x="37484" y="101538"/>
                  </a:lnTo>
                  <a:lnTo>
                    <a:pt x="36981" y="104796"/>
                  </a:lnTo>
                  <a:lnTo>
                    <a:pt x="36981" y="104796"/>
                  </a:lnTo>
                  <a:lnTo>
                    <a:pt x="35471" y="101538"/>
                  </a:lnTo>
                  <a:lnTo>
                    <a:pt x="34213" y="96651"/>
                  </a:lnTo>
                  <a:lnTo>
                    <a:pt x="33207" y="92307"/>
                  </a:lnTo>
                  <a:lnTo>
                    <a:pt x="32452" y="86877"/>
                  </a:lnTo>
                  <a:lnTo>
                    <a:pt x="32452" y="86877"/>
                  </a:lnTo>
                  <a:lnTo>
                    <a:pt x="31949" y="85791"/>
                  </a:lnTo>
                  <a:lnTo>
                    <a:pt x="31698" y="84705"/>
                  </a:lnTo>
                  <a:lnTo>
                    <a:pt x="30691" y="84705"/>
                  </a:lnTo>
                  <a:lnTo>
                    <a:pt x="29937" y="84705"/>
                  </a:lnTo>
                  <a:lnTo>
                    <a:pt x="29937" y="84705"/>
                  </a:lnTo>
                  <a:lnTo>
                    <a:pt x="28427" y="86877"/>
                  </a:lnTo>
                  <a:lnTo>
                    <a:pt x="26918" y="89049"/>
                  </a:lnTo>
                  <a:lnTo>
                    <a:pt x="25660" y="92307"/>
                  </a:lnTo>
                  <a:lnTo>
                    <a:pt x="24150" y="95022"/>
                  </a:lnTo>
                  <a:lnTo>
                    <a:pt x="22138" y="101538"/>
                  </a:lnTo>
                  <a:lnTo>
                    <a:pt x="19874" y="108054"/>
                  </a:lnTo>
                  <a:lnTo>
                    <a:pt x="19874" y="108054"/>
                  </a:lnTo>
                  <a:lnTo>
                    <a:pt x="15849" y="98823"/>
                  </a:lnTo>
                  <a:lnTo>
                    <a:pt x="13836" y="94479"/>
                  </a:lnTo>
                  <a:lnTo>
                    <a:pt x="12830" y="92307"/>
                  </a:lnTo>
                  <a:lnTo>
                    <a:pt x="11572" y="91221"/>
                  </a:lnTo>
                  <a:lnTo>
                    <a:pt x="11572" y="91221"/>
                  </a:lnTo>
                  <a:lnTo>
                    <a:pt x="10314" y="90135"/>
                  </a:lnTo>
                  <a:lnTo>
                    <a:pt x="9308" y="90135"/>
                  </a:lnTo>
                  <a:lnTo>
                    <a:pt x="8050" y="91764"/>
                  </a:lnTo>
                  <a:lnTo>
                    <a:pt x="7044" y="92850"/>
                  </a:lnTo>
                  <a:lnTo>
                    <a:pt x="5534" y="97194"/>
                  </a:lnTo>
                  <a:lnTo>
                    <a:pt x="3773" y="101538"/>
                  </a:lnTo>
                  <a:lnTo>
                    <a:pt x="3773" y="101538"/>
                  </a:lnTo>
                  <a:lnTo>
                    <a:pt x="4025" y="92850"/>
                  </a:lnTo>
                  <a:lnTo>
                    <a:pt x="4779" y="84705"/>
                  </a:lnTo>
                  <a:lnTo>
                    <a:pt x="6037" y="76561"/>
                  </a:lnTo>
                  <a:lnTo>
                    <a:pt x="7547" y="68416"/>
                  </a:lnTo>
                  <a:lnTo>
                    <a:pt x="9559" y="60814"/>
                  </a:lnTo>
                  <a:lnTo>
                    <a:pt x="11823" y="53212"/>
                  </a:lnTo>
                  <a:lnTo>
                    <a:pt x="15849" y="40180"/>
                  </a:lnTo>
                  <a:lnTo>
                    <a:pt x="15849" y="40180"/>
                  </a:lnTo>
                  <a:lnTo>
                    <a:pt x="17861" y="35294"/>
                  </a:lnTo>
                  <a:lnTo>
                    <a:pt x="19874" y="30950"/>
                  </a:lnTo>
                  <a:lnTo>
                    <a:pt x="21635" y="27149"/>
                  </a:lnTo>
                  <a:lnTo>
                    <a:pt x="23899" y="23348"/>
                  </a:lnTo>
                  <a:lnTo>
                    <a:pt x="26163" y="20633"/>
                  </a:lnTo>
                  <a:lnTo>
                    <a:pt x="28427" y="17918"/>
                  </a:lnTo>
                  <a:lnTo>
                    <a:pt x="33207" y="13574"/>
                  </a:lnTo>
                  <a:lnTo>
                    <a:pt x="38238" y="10316"/>
                  </a:lnTo>
                  <a:lnTo>
                    <a:pt x="43773" y="9230"/>
                  </a:lnTo>
                  <a:lnTo>
                    <a:pt x="49308" y="8144"/>
                  </a:lnTo>
                  <a:lnTo>
                    <a:pt x="54591" y="8144"/>
                  </a:lnTo>
                  <a:lnTo>
                    <a:pt x="54591" y="8144"/>
                  </a:lnTo>
                  <a:lnTo>
                    <a:pt x="61132" y="9230"/>
                  </a:lnTo>
                  <a:lnTo>
                    <a:pt x="67672" y="10316"/>
                  </a:lnTo>
                  <a:lnTo>
                    <a:pt x="74213" y="11945"/>
                  </a:lnTo>
                  <a:lnTo>
                    <a:pt x="80503" y="14660"/>
                  </a:lnTo>
                  <a:lnTo>
                    <a:pt x="86792" y="17918"/>
                  </a:lnTo>
                  <a:lnTo>
                    <a:pt x="93081" y="22805"/>
                  </a:lnTo>
                  <a:lnTo>
                    <a:pt x="95849" y="25520"/>
                  </a:lnTo>
                  <a:lnTo>
                    <a:pt x="98616" y="28778"/>
                  </a:lnTo>
                  <a:lnTo>
                    <a:pt x="101383" y="32579"/>
                  </a:lnTo>
                  <a:lnTo>
                    <a:pt x="104150" y="36380"/>
                  </a:lnTo>
                  <a:lnTo>
                    <a:pt x="104150" y="36380"/>
                  </a:lnTo>
                  <a:lnTo>
                    <a:pt x="107421" y="43438"/>
                  </a:lnTo>
                  <a:lnTo>
                    <a:pt x="109937" y="50497"/>
                  </a:lnTo>
                  <a:lnTo>
                    <a:pt x="111698" y="58099"/>
                  </a:lnTo>
                  <a:lnTo>
                    <a:pt x="113459" y="66787"/>
                  </a:lnTo>
                  <a:lnTo>
                    <a:pt x="114716" y="74932"/>
                  </a:lnTo>
                  <a:lnTo>
                    <a:pt x="115220" y="84162"/>
                  </a:lnTo>
                  <a:lnTo>
                    <a:pt x="115974" y="93936"/>
                  </a:lnTo>
                  <a:lnTo>
                    <a:pt x="116226" y="102624"/>
                  </a:lnTo>
                  <a:lnTo>
                    <a:pt x="116226" y="102624"/>
                  </a:lnTo>
                  <a:lnTo>
                    <a:pt x="115220" y="99909"/>
                  </a:lnTo>
                  <a:lnTo>
                    <a:pt x="114716" y="96651"/>
                  </a:lnTo>
                  <a:lnTo>
                    <a:pt x="114716" y="9665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2" name="Google Shape;1002;p29"/>
            <p:cNvSpPr/>
            <p:nvPr/>
          </p:nvSpPr>
          <p:spPr>
            <a:xfrm>
              <a:off x="4940300" y="1820863"/>
              <a:ext cx="201600" cy="344400"/>
            </a:xfrm>
            <a:custGeom>
              <a:rect b="b" l="l" r="r" t="t"/>
              <a:pathLst>
                <a:path extrusionOk="0" h="120000" w="120000">
                  <a:moveTo>
                    <a:pt x="120000" y="57511"/>
                  </a:moveTo>
                  <a:lnTo>
                    <a:pt x="120000" y="57511"/>
                  </a:lnTo>
                  <a:lnTo>
                    <a:pt x="110551" y="49216"/>
                  </a:lnTo>
                  <a:lnTo>
                    <a:pt x="100157" y="39815"/>
                  </a:lnTo>
                  <a:lnTo>
                    <a:pt x="88818" y="31520"/>
                  </a:lnTo>
                  <a:lnTo>
                    <a:pt x="75590" y="23778"/>
                  </a:lnTo>
                  <a:lnTo>
                    <a:pt x="61417" y="16036"/>
                  </a:lnTo>
                  <a:lnTo>
                    <a:pt x="45354" y="9953"/>
                  </a:lnTo>
                  <a:lnTo>
                    <a:pt x="30236" y="3870"/>
                  </a:lnTo>
                  <a:lnTo>
                    <a:pt x="11338" y="0"/>
                  </a:lnTo>
                  <a:lnTo>
                    <a:pt x="11338" y="0"/>
                  </a:lnTo>
                  <a:lnTo>
                    <a:pt x="17952" y="13824"/>
                  </a:lnTo>
                  <a:lnTo>
                    <a:pt x="19842" y="21013"/>
                  </a:lnTo>
                  <a:lnTo>
                    <a:pt x="21732" y="27096"/>
                  </a:lnTo>
                  <a:lnTo>
                    <a:pt x="19842" y="33732"/>
                  </a:lnTo>
                  <a:lnTo>
                    <a:pt x="18897" y="36497"/>
                  </a:lnTo>
                  <a:lnTo>
                    <a:pt x="17007" y="39262"/>
                  </a:lnTo>
                  <a:lnTo>
                    <a:pt x="14173" y="42027"/>
                  </a:lnTo>
                  <a:lnTo>
                    <a:pt x="10393" y="44239"/>
                  </a:lnTo>
                  <a:lnTo>
                    <a:pt x="5669" y="46451"/>
                  </a:lnTo>
                  <a:lnTo>
                    <a:pt x="0" y="48110"/>
                  </a:lnTo>
                  <a:lnTo>
                    <a:pt x="0" y="48110"/>
                  </a:lnTo>
                  <a:lnTo>
                    <a:pt x="0" y="49769"/>
                  </a:lnTo>
                  <a:lnTo>
                    <a:pt x="944" y="50875"/>
                  </a:lnTo>
                  <a:lnTo>
                    <a:pt x="4724" y="54193"/>
                  </a:lnTo>
                  <a:lnTo>
                    <a:pt x="10393" y="56958"/>
                  </a:lnTo>
                  <a:lnTo>
                    <a:pt x="17007" y="58617"/>
                  </a:lnTo>
                  <a:lnTo>
                    <a:pt x="30236" y="63594"/>
                  </a:lnTo>
                  <a:lnTo>
                    <a:pt x="35905" y="66359"/>
                  </a:lnTo>
                  <a:lnTo>
                    <a:pt x="39685" y="70230"/>
                  </a:lnTo>
                  <a:lnTo>
                    <a:pt x="39685" y="70230"/>
                  </a:lnTo>
                  <a:lnTo>
                    <a:pt x="32125" y="74101"/>
                  </a:lnTo>
                  <a:lnTo>
                    <a:pt x="22677" y="81290"/>
                  </a:lnTo>
                  <a:lnTo>
                    <a:pt x="14173" y="87373"/>
                  </a:lnTo>
                  <a:lnTo>
                    <a:pt x="6614" y="92350"/>
                  </a:lnTo>
                  <a:lnTo>
                    <a:pt x="6614" y="92350"/>
                  </a:lnTo>
                  <a:lnTo>
                    <a:pt x="9448" y="94009"/>
                  </a:lnTo>
                  <a:lnTo>
                    <a:pt x="13228" y="94562"/>
                  </a:lnTo>
                  <a:lnTo>
                    <a:pt x="22677" y="95115"/>
                  </a:lnTo>
                  <a:lnTo>
                    <a:pt x="31181" y="95115"/>
                  </a:lnTo>
                  <a:lnTo>
                    <a:pt x="34960" y="96221"/>
                  </a:lnTo>
                  <a:lnTo>
                    <a:pt x="37795" y="97327"/>
                  </a:lnTo>
                  <a:lnTo>
                    <a:pt x="37795" y="97327"/>
                  </a:lnTo>
                  <a:lnTo>
                    <a:pt x="36850" y="118341"/>
                  </a:lnTo>
                  <a:lnTo>
                    <a:pt x="36850" y="118341"/>
                  </a:lnTo>
                  <a:lnTo>
                    <a:pt x="45354" y="120000"/>
                  </a:lnTo>
                  <a:lnTo>
                    <a:pt x="53858" y="120000"/>
                  </a:lnTo>
                  <a:lnTo>
                    <a:pt x="61417" y="119447"/>
                  </a:lnTo>
                  <a:lnTo>
                    <a:pt x="68031" y="117788"/>
                  </a:lnTo>
                  <a:lnTo>
                    <a:pt x="74645" y="115576"/>
                  </a:lnTo>
                  <a:lnTo>
                    <a:pt x="80314" y="112811"/>
                  </a:lnTo>
                  <a:lnTo>
                    <a:pt x="85984" y="108940"/>
                  </a:lnTo>
                  <a:lnTo>
                    <a:pt x="92598" y="104516"/>
                  </a:lnTo>
                  <a:lnTo>
                    <a:pt x="97322" y="99539"/>
                  </a:lnTo>
                  <a:lnTo>
                    <a:pt x="100157" y="94562"/>
                  </a:lnTo>
                  <a:lnTo>
                    <a:pt x="108661" y="83502"/>
                  </a:lnTo>
                  <a:lnTo>
                    <a:pt x="115275" y="71336"/>
                  </a:lnTo>
                  <a:lnTo>
                    <a:pt x="119055" y="58617"/>
                  </a:lnTo>
                  <a:lnTo>
                    <a:pt x="120000" y="57511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3" name="Google Shape;1003;p29"/>
            <p:cNvSpPr/>
            <p:nvPr/>
          </p:nvSpPr>
          <p:spPr>
            <a:xfrm>
              <a:off x="4927600" y="1808163"/>
              <a:ext cx="225300" cy="366600"/>
            </a:xfrm>
            <a:custGeom>
              <a:rect b="b" l="l" r="r" t="t"/>
              <a:pathLst>
                <a:path extrusionOk="0" h="120000" w="120000">
                  <a:moveTo>
                    <a:pt x="119154" y="56623"/>
                  </a:moveTo>
                  <a:lnTo>
                    <a:pt x="119154" y="56623"/>
                  </a:lnTo>
                  <a:lnTo>
                    <a:pt x="110704" y="47792"/>
                  </a:lnTo>
                  <a:lnTo>
                    <a:pt x="99718" y="38961"/>
                  </a:lnTo>
                  <a:lnTo>
                    <a:pt x="89577" y="31168"/>
                  </a:lnTo>
                  <a:lnTo>
                    <a:pt x="77746" y="23376"/>
                  </a:lnTo>
                  <a:lnTo>
                    <a:pt x="64225" y="16623"/>
                  </a:lnTo>
                  <a:lnTo>
                    <a:pt x="50704" y="9870"/>
                  </a:lnTo>
                  <a:lnTo>
                    <a:pt x="35492" y="4675"/>
                  </a:lnTo>
                  <a:lnTo>
                    <a:pt x="20281" y="0"/>
                  </a:lnTo>
                  <a:lnTo>
                    <a:pt x="20281" y="0"/>
                  </a:lnTo>
                  <a:lnTo>
                    <a:pt x="16901" y="0"/>
                  </a:lnTo>
                  <a:lnTo>
                    <a:pt x="14366" y="519"/>
                  </a:lnTo>
                  <a:lnTo>
                    <a:pt x="11830" y="2077"/>
                  </a:lnTo>
                  <a:lnTo>
                    <a:pt x="11830" y="4155"/>
                  </a:lnTo>
                  <a:lnTo>
                    <a:pt x="11830" y="4155"/>
                  </a:lnTo>
                  <a:lnTo>
                    <a:pt x="16056" y="15064"/>
                  </a:lnTo>
                  <a:lnTo>
                    <a:pt x="18591" y="21298"/>
                  </a:lnTo>
                  <a:lnTo>
                    <a:pt x="19436" y="27012"/>
                  </a:lnTo>
                  <a:lnTo>
                    <a:pt x="18591" y="32207"/>
                  </a:lnTo>
                  <a:lnTo>
                    <a:pt x="16056" y="37922"/>
                  </a:lnTo>
                  <a:lnTo>
                    <a:pt x="15211" y="39480"/>
                  </a:lnTo>
                  <a:lnTo>
                    <a:pt x="11830" y="42077"/>
                  </a:lnTo>
                  <a:lnTo>
                    <a:pt x="8450" y="44155"/>
                  </a:lnTo>
                  <a:lnTo>
                    <a:pt x="4225" y="45714"/>
                  </a:lnTo>
                  <a:lnTo>
                    <a:pt x="4225" y="45714"/>
                  </a:lnTo>
                  <a:lnTo>
                    <a:pt x="845" y="47792"/>
                  </a:lnTo>
                  <a:lnTo>
                    <a:pt x="0" y="48311"/>
                  </a:lnTo>
                  <a:lnTo>
                    <a:pt x="0" y="49350"/>
                  </a:lnTo>
                  <a:lnTo>
                    <a:pt x="0" y="49350"/>
                  </a:lnTo>
                  <a:lnTo>
                    <a:pt x="2535" y="53506"/>
                  </a:lnTo>
                  <a:lnTo>
                    <a:pt x="5915" y="56103"/>
                  </a:lnTo>
                  <a:lnTo>
                    <a:pt x="10140" y="58701"/>
                  </a:lnTo>
                  <a:lnTo>
                    <a:pt x="14366" y="61298"/>
                  </a:lnTo>
                  <a:lnTo>
                    <a:pt x="24507" y="64935"/>
                  </a:lnTo>
                  <a:lnTo>
                    <a:pt x="30422" y="67532"/>
                  </a:lnTo>
                  <a:lnTo>
                    <a:pt x="34647" y="69090"/>
                  </a:lnTo>
                  <a:lnTo>
                    <a:pt x="34647" y="69090"/>
                  </a:lnTo>
                  <a:lnTo>
                    <a:pt x="21971" y="78441"/>
                  </a:lnTo>
                  <a:lnTo>
                    <a:pt x="8450" y="87792"/>
                  </a:lnTo>
                  <a:lnTo>
                    <a:pt x="8450" y="87792"/>
                  </a:lnTo>
                  <a:lnTo>
                    <a:pt x="7605" y="89350"/>
                  </a:lnTo>
                  <a:lnTo>
                    <a:pt x="6760" y="90909"/>
                  </a:lnTo>
                  <a:lnTo>
                    <a:pt x="6760" y="92467"/>
                  </a:lnTo>
                  <a:lnTo>
                    <a:pt x="8450" y="93506"/>
                  </a:lnTo>
                  <a:lnTo>
                    <a:pt x="8450" y="93506"/>
                  </a:lnTo>
                  <a:lnTo>
                    <a:pt x="14366" y="95064"/>
                  </a:lnTo>
                  <a:lnTo>
                    <a:pt x="22816" y="97142"/>
                  </a:lnTo>
                  <a:lnTo>
                    <a:pt x="31267" y="97662"/>
                  </a:lnTo>
                  <a:lnTo>
                    <a:pt x="33802" y="97662"/>
                  </a:lnTo>
                  <a:lnTo>
                    <a:pt x="34647" y="97142"/>
                  </a:lnTo>
                  <a:lnTo>
                    <a:pt x="34647" y="97142"/>
                  </a:lnTo>
                  <a:lnTo>
                    <a:pt x="33802" y="114805"/>
                  </a:lnTo>
                  <a:lnTo>
                    <a:pt x="33802" y="114805"/>
                  </a:lnTo>
                  <a:lnTo>
                    <a:pt x="34647" y="117402"/>
                  </a:lnTo>
                  <a:lnTo>
                    <a:pt x="35492" y="117922"/>
                  </a:lnTo>
                  <a:lnTo>
                    <a:pt x="38028" y="118961"/>
                  </a:lnTo>
                  <a:lnTo>
                    <a:pt x="38028" y="118961"/>
                  </a:lnTo>
                  <a:lnTo>
                    <a:pt x="45633" y="119999"/>
                  </a:lnTo>
                  <a:lnTo>
                    <a:pt x="52394" y="119999"/>
                  </a:lnTo>
                  <a:lnTo>
                    <a:pt x="59154" y="119999"/>
                  </a:lnTo>
                  <a:lnTo>
                    <a:pt x="65915" y="118961"/>
                  </a:lnTo>
                  <a:lnTo>
                    <a:pt x="71830" y="117402"/>
                  </a:lnTo>
                  <a:lnTo>
                    <a:pt x="78591" y="114805"/>
                  </a:lnTo>
                  <a:lnTo>
                    <a:pt x="83661" y="112207"/>
                  </a:lnTo>
                  <a:lnTo>
                    <a:pt x="89577" y="108051"/>
                  </a:lnTo>
                  <a:lnTo>
                    <a:pt x="89577" y="108051"/>
                  </a:lnTo>
                  <a:lnTo>
                    <a:pt x="95492" y="102857"/>
                  </a:lnTo>
                  <a:lnTo>
                    <a:pt x="101408" y="97142"/>
                  </a:lnTo>
                  <a:lnTo>
                    <a:pt x="105633" y="90909"/>
                  </a:lnTo>
                  <a:lnTo>
                    <a:pt x="108169" y="85194"/>
                  </a:lnTo>
                  <a:lnTo>
                    <a:pt x="114084" y="72727"/>
                  </a:lnTo>
                  <a:lnTo>
                    <a:pt x="119154" y="60259"/>
                  </a:lnTo>
                  <a:lnTo>
                    <a:pt x="119154" y="60259"/>
                  </a:lnTo>
                  <a:lnTo>
                    <a:pt x="120000" y="58701"/>
                  </a:lnTo>
                  <a:lnTo>
                    <a:pt x="119154" y="56623"/>
                  </a:lnTo>
                  <a:lnTo>
                    <a:pt x="119154" y="56623"/>
                  </a:lnTo>
                  <a:close/>
                  <a:moveTo>
                    <a:pt x="46478" y="112207"/>
                  </a:moveTo>
                  <a:lnTo>
                    <a:pt x="46478" y="112207"/>
                  </a:lnTo>
                  <a:lnTo>
                    <a:pt x="47323" y="103376"/>
                  </a:lnTo>
                  <a:lnTo>
                    <a:pt x="47323" y="99740"/>
                  </a:lnTo>
                  <a:lnTo>
                    <a:pt x="46478" y="95584"/>
                  </a:lnTo>
                  <a:lnTo>
                    <a:pt x="46478" y="95584"/>
                  </a:lnTo>
                  <a:lnTo>
                    <a:pt x="46478" y="93506"/>
                  </a:lnTo>
                  <a:lnTo>
                    <a:pt x="43943" y="92467"/>
                  </a:lnTo>
                  <a:lnTo>
                    <a:pt x="40563" y="90909"/>
                  </a:lnTo>
                  <a:lnTo>
                    <a:pt x="38028" y="90389"/>
                  </a:lnTo>
                  <a:lnTo>
                    <a:pt x="30422" y="89870"/>
                  </a:lnTo>
                  <a:lnTo>
                    <a:pt x="23661" y="89350"/>
                  </a:lnTo>
                  <a:lnTo>
                    <a:pt x="23661" y="89350"/>
                  </a:lnTo>
                  <a:lnTo>
                    <a:pt x="34647" y="80519"/>
                  </a:lnTo>
                  <a:lnTo>
                    <a:pt x="46478" y="72727"/>
                  </a:lnTo>
                  <a:lnTo>
                    <a:pt x="46478" y="72727"/>
                  </a:lnTo>
                  <a:lnTo>
                    <a:pt x="47323" y="71168"/>
                  </a:lnTo>
                  <a:lnTo>
                    <a:pt x="48169" y="70129"/>
                  </a:lnTo>
                  <a:lnTo>
                    <a:pt x="48169" y="68571"/>
                  </a:lnTo>
                  <a:lnTo>
                    <a:pt x="47323" y="67532"/>
                  </a:lnTo>
                  <a:lnTo>
                    <a:pt x="47323" y="67532"/>
                  </a:lnTo>
                  <a:lnTo>
                    <a:pt x="43943" y="65454"/>
                  </a:lnTo>
                  <a:lnTo>
                    <a:pt x="39718" y="62857"/>
                  </a:lnTo>
                  <a:lnTo>
                    <a:pt x="30422" y="59220"/>
                  </a:lnTo>
                  <a:lnTo>
                    <a:pt x="20281" y="55584"/>
                  </a:lnTo>
                  <a:lnTo>
                    <a:pt x="16056" y="52987"/>
                  </a:lnTo>
                  <a:lnTo>
                    <a:pt x="14366" y="50909"/>
                  </a:lnTo>
                  <a:lnTo>
                    <a:pt x="14366" y="50909"/>
                  </a:lnTo>
                  <a:lnTo>
                    <a:pt x="20281" y="46753"/>
                  </a:lnTo>
                  <a:lnTo>
                    <a:pt x="26197" y="42077"/>
                  </a:lnTo>
                  <a:lnTo>
                    <a:pt x="28732" y="37922"/>
                  </a:lnTo>
                  <a:lnTo>
                    <a:pt x="30422" y="32207"/>
                  </a:lnTo>
                  <a:lnTo>
                    <a:pt x="31267" y="27012"/>
                  </a:lnTo>
                  <a:lnTo>
                    <a:pt x="30422" y="21818"/>
                  </a:lnTo>
                  <a:lnTo>
                    <a:pt x="26197" y="9870"/>
                  </a:lnTo>
                  <a:lnTo>
                    <a:pt x="26197" y="9870"/>
                  </a:lnTo>
                  <a:lnTo>
                    <a:pt x="38873" y="14545"/>
                  </a:lnTo>
                  <a:lnTo>
                    <a:pt x="50704" y="19220"/>
                  </a:lnTo>
                  <a:lnTo>
                    <a:pt x="62535" y="24415"/>
                  </a:lnTo>
                  <a:lnTo>
                    <a:pt x="71830" y="30649"/>
                  </a:lnTo>
                  <a:lnTo>
                    <a:pt x="82816" y="36883"/>
                  </a:lnTo>
                  <a:lnTo>
                    <a:pt x="91267" y="43636"/>
                  </a:lnTo>
                  <a:lnTo>
                    <a:pt x="99718" y="50909"/>
                  </a:lnTo>
                  <a:lnTo>
                    <a:pt x="107323" y="58701"/>
                  </a:lnTo>
                  <a:lnTo>
                    <a:pt x="107323" y="58701"/>
                  </a:lnTo>
                  <a:lnTo>
                    <a:pt x="99718" y="75844"/>
                  </a:lnTo>
                  <a:lnTo>
                    <a:pt x="95492" y="85194"/>
                  </a:lnTo>
                  <a:lnTo>
                    <a:pt x="89577" y="94545"/>
                  </a:lnTo>
                  <a:lnTo>
                    <a:pt x="86197" y="99220"/>
                  </a:lnTo>
                  <a:lnTo>
                    <a:pt x="81971" y="102857"/>
                  </a:lnTo>
                  <a:lnTo>
                    <a:pt x="77746" y="106493"/>
                  </a:lnTo>
                  <a:lnTo>
                    <a:pt x="71830" y="109090"/>
                  </a:lnTo>
                  <a:lnTo>
                    <a:pt x="66760" y="111688"/>
                  </a:lnTo>
                  <a:lnTo>
                    <a:pt x="60000" y="112727"/>
                  </a:lnTo>
                  <a:lnTo>
                    <a:pt x="54084" y="112727"/>
                  </a:lnTo>
                  <a:lnTo>
                    <a:pt x="46478" y="112207"/>
                  </a:lnTo>
                  <a:lnTo>
                    <a:pt x="46478" y="1122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4" name="Google Shape;1004;p29"/>
            <p:cNvSpPr/>
            <p:nvPr/>
          </p:nvSpPr>
          <p:spPr>
            <a:xfrm>
              <a:off x="5881688" y="1858963"/>
              <a:ext cx="203100" cy="339600"/>
            </a:xfrm>
            <a:custGeom>
              <a:rect b="b" l="l" r="r" t="t"/>
              <a:pathLst>
                <a:path extrusionOk="0" h="120000" w="120000">
                  <a:moveTo>
                    <a:pt x="0" y="53831"/>
                  </a:moveTo>
                  <a:lnTo>
                    <a:pt x="0" y="53831"/>
                  </a:lnTo>
                  <a:lnTo>
                    <a:pt x="9375" y="45420"/>
                  </a:lnTo>
                  <a:lnTo>
                    <a:pt x="21562" y="37570"/>
                  </a:lnTo>
                  <a:lnTo>
                    <a:pt x="34687" y="29158"/>
                  </a:lnTo>
                  <a:lnTo>
                    <a:pt x="47812" y="21869"/>
                  </a:lnTo>
                  <a:lnTo>
                    <a:pt x="62812" y="15140"/>
                  </a:lnTo>
                  <a:lnTo>
                    <a:pt x="78750" y="8971"/>
                  </a:lnTo>
                  <a:lnTo>
                    <a:pt x="95625" y="3925"/>
                  </a:lnTo>
                  <a:lnTo>
                    <a:pt x="113437" y="0"/>
                  </a:lnTo>
                  <a:lnTo>
                    <a:pt x="113437" y="0"/>
                  </a:lnTo>
                  <a:lnTo>
                    <a:pt x="105937" y="14018"/>
                  </a:lnTo>
                  <a:lnTo>
                    <a:pt x="103125" y="21308"/>
                  </a:lnTo>
                  <a:lnTo>
                    <a:pt x="101250" y="27476"/>
                  </a:lnTo>
                  <a:lnTo>
                    <a:pt x="101250" y="34205"/>
                  </a:lnTo>
                  <a:lnTo>
                    <a:pt x="102187" y="37570"/>
                  </a:lnTo>
                  <a:lnTo>
                    <a:pt x="105000" y="40373"/>
                  </a:lnTo>
                  <a:lnTo>
                    <a:pt x="106875" y="42616"/>
                  </a:lnTo>
                  <a:lnTo>
                    <a:pt x="110625" y="45420"/>
                  </a:lnTo>
                  <a:lnTo>
                    <a:pt x="114375" y="47663"/>
                  </a:lnTo>
                  <a:lnTo>
                    <a:pt x="120000" y="49906"/>
                  </a:lnTo>
                  <a:lnTo>
                    <a:pt x="120000" y="49906"/>
                  </a:lnTo>
                  <a:lnTo>
                    <a:pt x="119062" y="51028"/>
                  </a:lnTo>
                  <a:lnTo>
                    <a:pt x="118125" y="52710"/>
                  </a:lnTo>
                  <a:lnTo>
                    <a:pt x="114375" y="55514"/>
                  </a:lnTo>
                  <a:lnTo>
                    <a:pt x="108750" y="57757"/>
                  </a:lnTo>
                  <a:lnTo>
                    <a:pt x="101250" y="60000"/>
                  </a:lnTo>
                  <a:lnTo>
                    <a:pt x="88125" y="63925"/>
                  </a:lnTo>
                  <a:lnTo>
                    <a:pt x="82500" y="66728"/>
                  </a:lnTo>
                  <a:lnTo>
                    <a:pt x="77812" y="70654"/>
                  </a:lnTo>
                  <a:lnTo>
                    <a:pt x="77812" y="70654"/>
                  </a:lnTo>
                  <a:lnTo>
                    <a:pt x="84375" y="75140"/>
                  </a:lnTo>
                  <a:lnTo>
                    <a:pt x="92812" y="82429"/>
                  </a:lnTo>
                  <a:lnTo>
                    <a:pt x="101250" y="89158"/>
                  </a:lnTo>
                  <a:lnTo>
                    <a:pt x="106875" y="94766"/>
                  </a:lnTo>
                  <a:lnTo>
                    <a:pt x="106875" y="94766"/>
                  </a:lnTo>
                  <a:lnTo>
                    <a:pt x="105000" y="95327"/>
                  </a:lnTo>
                  <a:lnTo>
                    <a:pt x="100312" y="95887"/>
                  </a:lnTo>
                  <a:lnTo>
                    <a:pt x="91875" y="95887"/>
                  </a:lnTo>
                  <a:lnTo>
                    <a:pt x="83437" y="97009"/>
                  </a:lnTo>
                  <a:lnTo>
                    <a:pt x="79687" y="97009"/>
                  </a:lnTo>
                  <a:lnTo>
                    <a:pt x="75937" y="98130"/>
                  </a:lnTo>
                  <a:lnTo>
                    <a:pt x="75937" y="98130"/>
                  </a:lnTo>
                  <a:lnTo>
                    <a:pt x="75000" y="119439"/>
                  </a:lnTo>
                  <a:lnTo>
                    <a:pt x="75000" y="119439"/>
                  </a:lnTo>
                  <a:lnTo>
                    <a:pt x="66562" y="120000"/>
                  </a:lnTo>
                  <a:lnTo>
                    <a:pt x="58125" y="120000"/>
                  </a:lnTo>
                  <a:lnTo>
                    <a:pt x="51562" y="119439"/>
                  </a:lnTo>
                  <a:lnTo>
                    <a:pt x="44062" y="117196"/>
                  </a:lnTo>
                  <a:lnTo>
                    <a:pt x="38437" y="115514"/>
                  </a:lnTo>
                  <a:lnTo>
                    <a:pt x="31875" y="111588"/>
                  </a:lnTo>
                  <a:lnTo>
                    <a:pt x="26250" y="107663"/>
                  </a:lnTo>
                  <a:lnTo>
                    <a:pt x="21562" y="103177"/>
                  </a:lnTo>
                  <a:lnTo>
                    <a:pt x="17812" y="98130"/>
                  </a:lnTo>
                  <a:lnTo>
                    <a:pt x="14062" y="92523"/>
                  </a:lnTo>
                  <a:lnTo>
                    <a:pt x="8437" y="81308"/>
                  </a:lnTo>
                  <a:lnTo>
                    <a:pt x="3750" y="68411"/>
                  </a:lnTo>
                  <a:lnTo>
                    <a:pt x="0" y="56074"/>
                  </a:lnTo>
                  <a:lnTo>
                    <a:pt x="0" y="53831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5" name="Google Shape;1005;p29"/>
            <p:cNvSpPr/>
            <p:nvPr/>
          </p:nvSpPr>
          <p:spPr>
            <a:xfrm>
              <a:off x="5868988" y="1849438"/>
              <a:ext cx="227100" cy="360300"/>
            </a:xfrm>
            <a:custGeom>
              <a:rect b="b" l="l" r="r" t="t"/>
              <a:pathLst>
                <a:path extrusionOk="0" h="120000" w="120000">
                  <a:moveTo>
                    <a:pt x="1678" y="56035"/>
                  </a:moveTo>
                  <a:lnTo>
                    <a:pt x="1678" y="56035"/>
                  </a:lnTo>
                  <a:lnTo>
                    <a:pt x="5874" y="68722"/>
                  </a:lnTo>
                  <a:lnTo>
                    <a:pt x="8391" y="82466"/>
                  </a:lnTo>
                  <a:lnTo>
                    <a:pt x="11748" y="88281"/>
                  </a:lnTo>
                  <a:lnTo>
                    <a:pt x="15104" y="94625"/>
                  </a:lnTo>
                  <a:lnTo>
                    <a:pt x="19300" y="100440"/>
                  </a:lnTo>
                  <a:lnTo>
                    <a:pt x="25174" y="106255"/>
                  </a:lnTo>
                  <a:lnTo>
                    <a:pt x="25174" y="106255"/>
                  </a:lnTo>
                  <a:lnTo>
                    <a:pt x="30209" y="110484"/>
                  </a:lnTo>
                  <a:lnTo>
                    <a:pt x="35244" y="113127"/>
                  </a:lnTo>
                  <a:lnTo>
                    <a:pt x="41118" y="115770"/>
                  </a:lnTo>
                  <a:lnTo>
                    <a:pt x="46993" y="117885"/>
                  </a:lnTo>
                  <a:lnTo>
                    <a:pt x="53706" y="119471"/>
                  </a:lnTo>
                  <a:lnTo>
                    <a:pt x="59580" y="120000"/>
                  </a:lnTo>
                  <a:lnTo>
                    <a:pt x="67132" y="120000"/>
                  </a:lnTo>
                  <a:lnTo>
                    <a:pt x="76363" y="119471"/>
                  </a:lnTo>
                  <a:lnTo>
                    <a:pt x="76363" y="119471"/>
                  </a:lnTo>
                  <a:lnTo>
                    <a:pt x="77202" y="118414"/>
                  </a:lnTo>
                  <a:lnTo>
                    <a:pt x="78041" y="117885"/>
                  </a:lnTo>
                  <a:lnTo>
                    <a:pt x="78881" y="115242"/>
                  </a:lnTo>
                  <a:lnTo>
                    <a:pt x="78881" y="115242"/>
                  </a:lnTo>
                  <a:lnTo>
                    <a:pt x="80559" y="97797"/>
                  </a:lnTo>
                  <a:lnTo>
                    <a:pt x="80559" y="97797"/>
                  </a:lnTo>
                  <a:lnTo>
                    <a:pt x="81398" y="98325"/>
                  </a:lnTo>
                  <a:lnTo>
                    <a:pt x="84755" y="98325"/>
                  </a:lnTo>
                  <a:lnTo>
                    <a:pt x="92307" y="97797"/>
                  </a:lnTo>
                  <a:lnTo>
                    <a:pt x="100699" y="96211"/>
                  </a:lnTo>
                  <a:lnTo>
                    <a:pt x="106573" y="95154"/>
                  </a:lnTo>
                  <a:lnTo>
                    <a:pt x="106573" y="95154"/>
                  </a:lnTo>
                  <a:lnTo>
                    <a:pt x="108251" y="93568"/>
                  </a:lnTo>
                  <a:lnTo>
                    <a:pt x="109090" y="92511"/>
                  </a:lnTo>
                  <a:lnTo>
                    <a:pt x="109090" y="90925"/>
                  </a:lnTo>
                  <a:lnTo>
                    <a:pt x="106573" y="88810"/>
                  </a:lnTo>
                  <a:lnTo>
                    <a:pt x="106573" y="88810"/>
                  </a:lnTo>
                  <a:lnTo>
                    <a:pt x="94825" y="79823"/>
                  </a:lnTo>
                  <a:lnTo>
                    <a:pt x="84755" y="69779"/>
                  </a:lnTo>
                  <a:lnTo>
                    <a:pt x="84755" y="69779"/>
                  </a:lnTo>
                  <a:lnTo>
                    <a:pt x="88951" y="67136"/>
                  </a:lnTo>
                  <a:lnTo>
                    <a:pt x="93986" y="65550"/>
                  </a:lnTo>
                  <a:lnTo>
                    <a:pt x="104895" y="61321"/>
                  </a:lnTo>
                  <a:lnTo>
                    <a:pt x="109930" y="59735"/>
                  </a:lnTo>
                  <a:lnTo>
                    <a:pt x="114125" y="57621"/>
                  </a:lnTo>
                  <a:lnTo>
                    <a:pt x="117482" y="54977"/>
                  </a:lnTo>
                  <a:lnTo>
                    <a:pt x="120000" y="50748"/>
                  </a:lnTo>
                  <a:lnTo>
                    <a:pt x="120000" y="50748"/>
                  </a:lnTo>
                  <a:lnTo>
                    <a:pt x="120000" y="49162"/>
                  </a:lnTo>
                  <a:lnTo>
                    <a:pt x="120000" y="48634"/>
                  </a:lnTo>
                  <a:lnTo>
                    <a:pt x="116643" y="46519"/>
                  </a:lnTo>
                  <a:lnTo>
                    <a:pt x="116643" y="46519"/>
                  </a:lnTo>
                  <a:lnTo>
                    <a:pt x="112447" y="44933"/>
                  </a:lnTo>
                  <a:lnTo>
                    <a:pt x="109090" y="42819"/>
                  </a:lnTo>
                  <a:lnTo>
                    <a:pt x="106573" y="40176"/>
                  </a:lnTo>
                  <a:lnTo>
                    <a:pt x="105734" y="38061"/>
                  </a:lnTo>
                  <a:lnTo>
                    <a:pt x="104055" y="32775"/>
                  </a:lnTo>
                  <a:lnTo>
                    <a:pt x="104055" y="26431"/>
                  </a:lnTo>
                  <a:lnTo>
                    <a:pt x="105734" y="21145"/>
                  </a:lnTo>
                  <a:lnTo>
                    <a:pt x="109090" y="15330"/>
                  </a:lnTo>
                  <a:lnTo>
                    <a:pt x="114125" y="4229"/>
                  </a:lnTo>
                  <a:lnTo>
                    <a:pt x="114125" y="4229"/>
                  </a:lnTo>
                  <a:lnTo>
                    <a:pt x="114125" y="2643"/>
                  </a:lnTo>
                  <a:lnTo>
                    <a:pt x="112447" y="528"/>
                  </a:lnTo>
                  <a:lnTo>
                    <a:pt x="109090" y="0"/>
                  </a:lnTo>
                  <a:lnTo>
                    <a:pt x="105734" y="0"/>
                  </a:lnTo>
                  <a:lnTo>
                    <a:pt x="105734" y="0"/>
                  </a:lnTo>
                  <a:lnTo>
                    <a:pt x="89790" y="3700"/>
                  </a:lnTo>
                  <a:lnTo>
                    <a:pt x="74685" y="8458"/>
                  </a:lnTo>
                  <a:lnTo>
                    <a:pt x="59580" y="13744"/>
                  </a:lnTo>
                  <a:lnTo>
                    <a:pt x="46993" y="20616"/>
                  </a:lnTo>
                  <a:lnTo>
                    <a:pt x="34405" y="28017"/>
                  </a:lnTo>
                  <a:lnTo>
                    <a:pt x="21818" y="35418"/>
                  </a:lnTo>
                  <a:lnTo>
                    <a:pt x="10909" y="43876"/>
                  </a:lnTo>
                  <a:lnTo>
                    <a:pt x="1678" y="52863"/>
                  </a:lnTo>
                  <a:lnTo>
                    <a:pt x="1678" y="52863"/>
                  </a:lnTo>
                  <a:lnTo>
                    <a:pt x="0" y="54977"/>
                  </a:lnTo>
                  <a:lnTo>
                    <a:pt x="1678" y="56035"/>
                  </a:lnTo>
                  <a:lnTo>
                    <a:pt x="1678" y="56035"/>
                  </a:lnTo>
                  <a:close/>
                  <a:moveTo>
                    <a:pt x="13426" y="54977"/>
                  </a:moveTo>
                  <a:lnTo>
                    <a:pt x="13426" y="54977"/>
                  </a:lnTo>
                  <a:lnTo>
                    <a:pt x="21818" y="48105"/>
                  </a:lnTo>
                  <a:lnTo>
                    <a:pt x="30209" y="40704"/>
                  </a:lnTo>
                  <a:lnTo>
                    <a:pt x="41118" y="34889"/>
                  </a:lnTo>
                  <a:lnTo>
                    <a:pt x="50349" y="28017"/>
                  </a:lnTo>
                  <a:lnTo>
                    <a:pt x="62097" y="22731"/>
                  </a:lnTo>
                  <a:lnTo>
                    <a:pt x="73846" y="17973"/>
                  </a:lnTo>
                  <a:lnTo>
                    <a:pt x="85594" y="13215"/>
                  </a:lnTo>
                  <a:lnTo>
                    <a:pt x="98181" y="10044"/>
                  </a:lnTo>
                  <a:lnTo>
                    <a:pt x="98181" y="10044"/>
                  </a:lnTo>
                  <a:lnTo>
                    <a:pt x="93986" y="21145"/>
                  </a:lnTo>
                  <a:lnTo>
                    <a:pt x="93146" y="26431"/>
                  </a:lnTo>
                  <a:lnTo>
                    <a:pt x="92307" y="31718"/>
                  </a:lnTo>
                  <a:lnTo>
                    <a:pt x="93146" y="37533"/>
                  </a:lnTo>
                  <a:lnTo>
                    <a:pt x="94825" y="42819"/>
                  </a:lnTo>
                  <a:lnTo>
                    <a:pt x="99020" y="46519"/>
                  </a:lnTo>
                  <a:lnTo>
                    <a:pt x="106573" y="51277"/>
                  </a:lnTo>
                  <a:lnTo>
                    <a:pt x="106573" y="51277"/>
                  </a:lnTo>
                  <a:lnTo>
                    <a:pt x="104055" y="53392"/>
                  </a:lnTo>
                  <a:lnTo>
                    <a:pt x="99020" y="55506"/>
                  </a:lnTo>
                  <a:lnTo>
                    <a:pt x="89790" y="58678"/>
                  </a:lnTo>
                  <a:lnTo>
                    <a:pt x="78881" y="62907"/>
                  </a:lnTo>
                  <a:lnTo>
                    <a:pt x="74685" y="63964"/>
                  </a:lnTo>
                  <a:lnTo>
                    <a:pt x="71328" y="67136"/>
                  </a:lnTo>
                  <a:lnTo>
                    <a:pt x="71328" y="67136"/>
                  </a:lnTo>
                  <a:lnTo>
                    <a:pt x="70489" y="68193"/>
                  </a:lnTo>
                  <a:lnTo>
                    <a:pt x="70489" y="69779"/>
                  </a:lnTo>
                  <a:lnTo>
                    <a:pt x="70489" y="70837"/>
                  </a:lnTo>
                  <a:lnTo>
                    <a:pt x="71328" y="72422"/>
                  </a:lnTo>
                  <a:lnTo>
                    <a:pt x="71328" y="72422"/>
                  </a:lnTo>
                  <a:lnTo>
                    <a:pt x="82237" y="80881"/>
                  </a:lnTo>
                  <a:lnTo>
                    <a:pt x="93146" y="89867"/>
                  </a:lnTo>
                  <a:lnTo>
                    <a:pt x="93146" y="89867"/>
                  </a:lnTo>
                  <a:lnTo>
                    <a:pt x="85594" y="90396"/>
                  </a:lnTo>
                  <a:lnTo>
                    <a:pt x="78041" y="90396"/>
                  </a:lnTo>
                  <a:lnTo>
                    <a:pt x="74685" y="90925"/>
                  </a:lnTo>
                  <a:lnTo>
                    <a:pt x="71328" y="91453"/>
                  </a:lnTo>
                  <a:lnTo>
                    <a:pt x="69650" y="93039"/>
                  </a:lnTo>
                  <a:lnTo>
                    <a:pt x="68811" y="95154"/>
                  </a:lnTo>
                  <a:lnTo>
                    <a:pt x="68811" y="95154"/>
                  </a:lnTo>
                  <a:lnTo>
                    <a:pt x="67132" y="98854"/>
                  </a:lnTo>
                  <a:lnTo>
                    <a:pt x="67132" y="103612"/>
                  </a:lnTo>
                  <a:lnTo>
                    <a:pt x="67132" y="112599"/>
                  </a:lnTo>
                  <a:lnTo>
                    <a:pt x="67132" y="112599"/>
                  </a:lnTo>
                  <a:lnTo>
                    <a:pt x="59580" y="112599"/>
                  </a:lnTo>
                  <a:lnTo>
                    <a:pt x="52867" y="112070"/>
                  </a:lnTo>
                  <a:lnTo>
                    <a:pt x="46993" y="110484"/>
                  </a:lnTo>
                  <a:lnTo>
                    <a:pt x="41958" y="107841"/>
                  </a:lnTo>
                  <a:lnTo>
                    <a:pt x="37762" y="104669"/>
                  </a:lnTo>
                  <a:lnTo>
                    <a:pt x="33566" y="100969"/>
                  </a:lnTo>
                  <a:lnTo>
                    <a:pt x="30209" y="97268"/>
                  </a:lnTo>
                  <a:lnTo>
                    <a:pt x="26853" y="92511"/>
                  </a:lnTo>
                  <a:lnTo>
                    <a:pt x="21818" y="82995"/>
                  </a:lnTo>
                  <a:lnTo>
                    <a:pt x="18461" y="72951"/>
                  </a:lnTo>
                  <a:lnTo>
                    <a:pt x="13426" y="54977"/>
                  </a:lnTo>
                  <a:lnTo>
                    <a:pt x="13426" y="549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6" name="Google Shape;1006;p29"/>
            <p:cNvSpPr/>
            <p:nvPr/>
          </p:nvSpPr>
          <p:spPr>
            <a:xfrm>
              <a:off x="5289550" y="2160588"/>
              <a:ext cx="463500" cy="206400"/>
            </a:xfrm>
            <a:custGeom>
              <a:rect b="b" l="l" r="r" t="t"/>
              <a:pathLst>
                <a:path extrusionOk="0" h="120000" w="120000">
                  <a:moveTo>
                    <a:pt x="0" y="4615"/>
                  </a:moveTo>
                  <a:lnTo>
                    <a:pt x="0" y="4615"/>
                  </a:lnTo>
                  <a:lnTo>
                    <a:pt x="0" y="17538"/>
                  </a:lnTo>
                  <a:lnTo>
                    <a:pt x="410" y="30461"/>
                  </a:lnTo>
                  <a:lnTo>
                    <a:pt x="1232" y="42461"/>
                  </a:lnTo>
                  <a:lnTo>
                    <a:pt x="3287" y="53538"/>
                  </a:lnTo>
                  <a:lnTo>
                    <a:pt x="5342" y="62769"/>
                  </a:lnTo>
                  <a:lnTo>
                    <a:pt x="8630" y="72000"/>
                  </a:lnTo>
                  <a:lnTo>
                    <a:pt x="11917" y="80307"/>
                  </a:lnTo>
                  <a:lnTo>
                    <a:pt x="15616" y="88615"/>
                  </a:lnTo>
                  <a:lnTo>
                    <a:pt x="19726" y="94153"/>
                  </a:lnTo>
                  <a:lnTo>
                    <a:pt x="23835" y="101538"/>
                  </a:lnTo>
                  <a:lnTo>
                    <a:pt x="28356" y="106153"/>
                  </a:lnTo>
                  <a:lnTo>
                    <a:pt x="33287" y="110769"/>
                  </a:lnTo>
                  <a:lnTo>
                    <a:pt x="38630" y="114461"/>
                  </a:lnTo>
                  <a:lnTo>
                    <a:pt x="43561" y="116307"/>
                  </a:lnTo>
                  <a:lnTo>
                    <a:pt x="49315" y="119076"/>
                  </a:lnTo>
                  <a:lnTo>
                    <a:pt x="54657" y="120000"/>
                  </a:lnTo>
                  <a:lnTo>
                    <a:pt x="60410" y="120000"/>
                  </a:lnTo>
                  <a:lnTo>
                    <a:pt x="65753" y="120000"/>
                  </a:lnTo>
                  <a:lnTo>
                    <a:pt x="71506" y="117230"/>
                  </a:lnTo>
                  <a:lnTo>
                    <a:pt x="76438" y="116307"/>
                  </a:lnTo>
                  <a:lnTo>
                    <a:pt x="81780" y="112615"/>
                  </a:lnTo>
                  <a:lnTo>
                    <a:pt x="87123" y="108923"/>
                  </a:lnTo>
                  <a:lnTo>
                    <a:pt x="91643" y="104307"/>
                  </a:lnTo>
                  <a:lnTo>
                    <a:pt x="96575" y="98769"/>
                  </a:lnTo>
                  <a:lnTo>
                    <a:pt x="101095" y="93230"/>
                  </a:lnTo>
                  <a:lnTo>
                    <a:pt x="104794" y="84923"/>
                  </a:lnTo>
                  <a:lnTo>
                    <a:pt x="108493" y="76615"/>
                  </a:lnTo>
                  <a:lnTo>
                    <a:pt x="112191" y="68307"/>
                  </a:lnTo>
                  <a:lnTo>
                    <a:pt x="114657" y="58153"/>
                  </a:lnTo>
                  <a:lnTo>
                    <a:pt x="116712" y="47076"/>
                  </a:lnTo>
                  <a:lnTo>
                    <a:pt x="118767" y="35076"/>
                  </a:lnTo>
                  <a:lnTo>
                    <a:pt x="119999" y="22153"/>
                  </a:lnTo>
                  <a:lnTo>
                    <a:pt x="119999" y="22153"/>
                  </a:lnTo>
                  <a:lnTo>
                    <a:pt x="119999" y="20307"/>
                  </a:lnTo>
                  <a:lnTo>
                    <a:pt x="119178" y="17538"/>
                  </a:lnTo>
                  <a:lnTo>
                    <a:pt x="118356" y="16615"/>
                  </a:lnTo>
                  <a:lnTo>
                    <a:pt x="117123" y="15692"/>
                  </a:lnTo>
                  <a:lnTo>
                    <a:pt x="116301" y="15692"/>
                  </a:lnTo>
                  <a:lnTo>
                    <a:pt x="115068" y="16615"/>
                  </a:lnTo>
                  <a:lnTo>
                    <a:pt x="114657" y="19384"/>
                  </a:lnTo>
                  <a:lnTo>
                    <a:pt x="114246" y="21230"/>
                  </a:lnTo>
                  <a:lnTo>
                    <a:pt x="114246" y="21230"/>
                  </a:lnTo>
                  <a:lnTo>
                    <a:pt x="113013" y="32307"/>
                  </a:lnTo>
                  <a:lnTo>
                    <a:pt x="111369" y="42461"/>
                  </a:lnTo>
                  <a:lnTo>
                    <a:pt x="109315" y="51692"/>
                  </a:lnTo>
                  <a:lnTo>
                    <a:pt x="106849" y="60923"/>
                  </a:lnTo>
                  <a:lnTo>
                    <a:pt x="103561" y="68307"/>
                  </a:lnTo>
                  <a:lnTo>
                    <a:pt x="100684" y="75692"/>
                  </a:lnTo>
                  <a:lnTo>
                    <a:pt x="96986" y="82153"/>
                  </a:lnTo>
                  <a:lnTo>
                    <a:pt x="93287" y="88615"/>
                  </a:lnTo>
                  <a:lnTo>
                    <a:pt x="89178" y="93230"/>
                  </a:lnTo>
                  <a:lnTo>
                    <a:pt x="84246" y="97846"/>
                  </a:lnTo>
                  <a:lnTo>
                    <a:pt x="79726" y="99692"/>
                  </a:lnTo>
                  <a:lnTo>
                    <a:pt x="74794" y="103384"/>
                  </a:lnTo>
                  <a:lnTo>
                    <a:pt x="70273" y="104307"/>
                  </a:lnTo>
                  <a:lnTo>
                    <a:pt x="64931" y="106153"/>
                  </a:lnTo>
                  <a:lnTo>
                    <a:pt x="60410" y="107076"/>
                  </a:lnTo>
                  <a:lnTo>
                    <a:pt x="55068" y="107076"/>
                  </a:lnTo>
                  <a:lnTo>
                    <a:pt x="50547" y="106153"/>
                  </a:lnTo>
                  <a:lnTo>
                    <a:pt x="45616" y="103384"/>
                  </a:lnTo>
                  <a:lnTo>
                    <a:pt x="40684" y="101538"/>
                  </a:lnTo>
                  <a:lnTo>
                    <a:pt x="36164" y="98769"/>
                  </a:lnTo>
                  <a:lnTo>
                    <a:pt x="31643" y="95076"/>
                  </a:lnTo>
                  <a:lnTo>
                    <a:pt x="27534" y="90461"/>
                  </a:lnTo>
                  <a:lnTo>
                    <a:pt x="23424" y="84923"/>
                  </a:lnTo>
                  <a:lnTo>
                    <a:pt x="19726" y="78461"/>
                  </a:lnTo>
                  <a:lnTo>
                    <a:pt x="16438" y="72923"/>
                  </a:lnTo>
                  <a:lnTo>
                    <a:pt x="13561" y="64615"/>
                  </a:lnTo>
                  <a:lnTo>
                    <a:pt x="11095" y="58153"/>
                  </a:lnTo>
                  <a:lnTo>
                    <a:pt x="8630" y="48000"/>
                  </a:lnTo>
                  <a:lnTo>
                    <a:pt x="6986" y="38769"/>
                  </a:lnTo>
                  <a:lnTo>
                    <a:pt x="6164" y="29538"/>
                  </a:lnTo>
                  <a:lnTo>
                    <a:pt x="5342" y="19384"/>
                  </a:lnTo>
                  <a:lnTo>
                    <a:pt x="5342" y="7384"/>
                  </a:lnTo>
                  <a:lnTo>
                    <a:pt x="5342" y="7384"/>
                  </a:lnTo>
                  <a:lnTo>
                    <a:pt x="5342" y="3692"/>
                  </a:lnTo>
                  <a:lnTo>
                    <a:pt x="4931" y="2769"/>
                  </a:lnTo>
                  <a:lnTo>
                    <a:pt x="4109" y="0"/>
                  </a:lnTo>
                  <a:lnTo>
                    <a:pt x="2876" y="0"/>
                  </a:lnTo>
                  <a:lnTo>
                    <a:pt x="2054" y="0"/>
                  </a:lnTo>
                  <a:lnTo>
                    <a:pt x="821" y="0"/>
                  </a:lnTo>
                  <a:lnTo>
                    <a:pt x="410" y="2769"/>
                  </a:lnTo>
                  <a:lnTo>
                    <a:pt x="0" y="4615"/>
                  </a:lnTo>
                  <a:lnTo>
                    <a:pt x="0" y="46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7" name="Google Shape;1007;p29"/>
            <p:cNvSpPr/>
            <p:nvPr/>
          </p:nvSpPr>
          <p:spPr>
            <a:xfrm>
              <a:off x="5397500" y="2060575"/>
              <a:ext cx="54000" cy="58800"/>
            </a:xfrm>
            <a:custGeom>
              <a:rect b="b" l="l" r="r" t="t"/>
              <a:pathLst>
                <a:path extrusionOk="0" h="120000" w="120000">
                  <a:moveTo>
                    <a:pt x="120000" y="61621"/>
                  </a:moveTo>
                  <a:lnTo>
                    <a:pt x="120000" y="61621"/>
                  </a:lnTo>
                  <a:lnTo>
                    <a:pt x="112941" y="81081"/>
                  </a:lnTo>
                  <a:lnTo>
                    <a:pt x="98823" y="103783"/>
                  </a:lnTo>
                  <a:lnTo>
                    <a:pt x="81176" y="113513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31764" y="110270"/>
                  </a:lnTo>
                  <a:lnTo>
                    <a:pt x="14117" y="97297"/>
                  </a:lnTo>
                  <a:lnTo>
                    <a:pt x="0" y="77837"/>
                  </a:lnTo>
                  <a:lnTo>
                    <a:pt x="0" y="58378"/>
                  </a:lnTo>
                  <a:lnTo>
                    <a:pt x="0" y="58378"/>
                  </a:lnTo>
                  <a:lnTo>
                    <a:pt x="3529" y="32432"/>
                  </a:lnTo>
                  <a:lnTo>
                    <a:pt x="17647" y="16216"/>
                  </a:lnTo>
                  <a:lnTo>
                    <a:pt x="35294" y="3243"/>
                  </a:lnTo>
                  <a:lnTo>
                    <a:pt x="63529" y="0"/>
                  </a:lnTo>
                  <a:lnTo>
                    <a:pt x="63529" y="0"/>
                  </a:lnTo>
                  <a:lnTo>
                    <a:pt x="84705" y="3243"/>
                  </a:lnTo>
                  <a:lnTo>
                    <a:pt x="102352" y="19459"/>
                  </a:lnTo>
                  <a:lnTo>
                    <a:pt x="116470" y="35675"/>
                  </a:lnTo>
                  <a:lnTo>
                    <a:pt x="120000" y="61621"/>
                  </a:lnTo>
                  <a:lnTo>
                    <a:pt x="120000" y="616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8" name="Google Shape;1008;p29"/>
            <p:cNvSpPr/>
            <p:nvPr/>
          </p:nvSpPr>
          <p:spPr>
            <a:xfrm>
              <a:off x="5607050" y="2074863"/>
              <a:ext cx="58800" cy="55500"/>
            </a:xfrm>
            <a:custGeom>
              <a:rect b="b" l="l" r="r" t="t"/>
              <a:pathLst>
                <a:path extrusionOk="0" h="120000" w="120000">
                  <a:moveTo>
                    <a:pt x="120000" y="61714"/>
                  </a:moveTo>
                  <a:lnTo>
                    <a:pt x="120000" y="61714"/>
                  </a:lnTo>
                  <a:lnTo>
                    <a:pt x="113513" y="85714"/>
                  </a:lnTo>
                  <a:lnTo>
                    <a:pt x="100540" y="102857"/>
                  </a:lnTo>
                  <a:lnTo>
                    <a:pt x="84324" y="116571"/>
                  </a:lnTo>
                  <a:lnTo>
                    <a:pt x="58378" y="120000"/>
                  </a:lnTo>
                  <a:lnTo>
                    <a:pt x="58378" y="120000"/>
                  </a:lnTo>
                  <a:lnTo>
                    <a:pt x="32432" y="113142"/>
                  </a:lnTo>
                  <a:lnTo>
                    <a:pt x="16216" y="99428"/>
                  </a:lnTo>
                  <a:lnTo>
                    <a:pt x="3243" y="82285"/>
                  </a:lnTo>
                  <a:lnTo>
                    <a:pt x="0" y="54857"/>
                  </a:lnTo>
                  <a:lnTo>
                    <a:pt x="0" y="54857"/>
                  </a:lnTo>
                  <a:lnTo>
                    <a:pt x="9729" y="34285"/>
                  </a:lnTo>
                  <a:lnTo>
                    <a:pt x="22702" y="13714"/>
                  </a:lnTo>
                  <a:lnTo>
                    <a:pt x="38918" y="3428"/>
                  </a:lnTo>
                  <a:lnTo>
                    <a:pt x="61621" y="0"/>
                  </a:lnTo>
                  <a:lnTo>
                    <a:pt x="61621" y="0"/>
                  </a:lnTo>
                  <a:lnTo>
                    <a:pt x="84324" y="3428"/>
                  </a:lnTo>
                  <a:lnTo>
                    <a:pt x="103783" y="17142"/>
                  </a:lnTo>
                  <a:lnTo>
                    <a:pt x="116756" y="37714"/>
                  </a:lnTo>
                  <a:lnTo>
                    <a:pt x="120000" y="61714"/>
                  </a:lnTo>
                  <a:lnTo>
                    <a:pt x="120000" y="617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9" name="Google Shape;1009;p29"/>
            <p:cNvSpPr/>
            <p:nvPr/>
          </p:nvSpPr>
          <p:spPr>
            <a:xfrm>
              <a:off x="5226050" y="2066925"/>
              <a:ext cx="98400" cy="82500"/>
            </a:xfrm>
            <a:custGeom>
              <a:rect b="b" l="l" r="r" t="t"/>
              <a:pathLst>
                <a:path extrusionOk="0" h="120000" w="120000">
                  <a:moveTo>
                    <a:pt x="120000" y="60000"/>
                  </a:moveTo>
                  <a:lnTo>
                    <a:pt x="120000" y="60000"/>
                  </a:lnTo>
                  <a:lnTo>
                    <a:pt x="118064" y="71538"/>
                  </a:lnTo>
                  <a:lnTo>
                    <a:pt x="116129" y="83076"/>
                  </a:lnTo>
                  <a:lnTo>
                    <a:pt x="108387" y="96923"/>
                  </a:lnTo>
                  <a:lnTo>
                    <a:pt x="100645" y="103846"/>
                  </a:lnTo>
                  <a:lnTo>
                    <a:pt x="90967" y="110769"/>
                  </a:lnTo>
                  <a:lnTo>
                    <a:pt x="81290" y="115384"/>
                  </a:lnTo>
                  <a:lnTo>
                    <a:pt x="71612" y="12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46451" y="120000"/>
                  </a:lnTo>
                  <a:lnTo>
                    <a:pt x="34838" y="113076"/>
                  </a:lnTo>
                  <a:lnTo>
                    <a:pt x="25161" y="108461"/>
                  </a:lnTo>
                  <a:lnTo>
                    <a:pt x="17419" y="99230"/>
                  </a:lnTo>
                  <a:lnTo>
                    <a:pt x="9677" y="90000"/>
                  </a:lnTo>
                  <a:lnTo>
                    <a:pt x="5806" y="80769"/>
                  </a:lnTo>
                  <a:lnTo>
                    <a:pt x="0" y="69230"/>
                  </a:lnTo>
                  <a:lnTo>
                    <a:pt x="0" y="57692"/>
                  </a:lnTo>
                  <a:lnTo>
                    <a:pt x="0" y="57692"/>
                  </a:lnTo>
                  <a:lnTo>
                    <a:pt x="1935" y="43846"/>
                  </a:lnTo>
                  <a:lnTo>
                    <a:pt x="5806" y="34615"/>
                  </a:lnTo>
                  <a:lnTo>
                    <a:pt x="13548" y="23076"/>
                  </a:lnTo>
                  <a:lnTo>
                    <a:pt x="19354" y="13846"/>
                  </a:lnTo>
                  <a:lnTo>
                    <a:pt x="27096" y="6923"/>
                  </a:lnTo>
                  <a:lnTo>
                    <a:pt x="38709" y="2307"/>
                  </a:lnTo>
                  <a:lnTo>
                    <a:pt x="50322" y="0"/>
                  </a:lnTo>
                  <a:lnTo>
                    <a:pt x="61935" y="0"/>
                  </a:lnTo>
                  <a:lnTo>
                    <a:pt x="61935" y="0"/>
                  </a:lnTo>
                  <a:lnTo>
                    <a:pt x="73548" y="0"/>
                  </a:lnTo>
                  <a:lnTo>
                    <a:pt x="87096" y="4615"/>
                  </a:lnTo>
                  <a:lnTo>
                    <a:pt x="96774" y="11538"/>
                  </a:lnTo>
                  <a:lnTo>
                    <a:pt x="102580" y="16153"/>
                  </a:lnTo>
                  <a:lnTo>
                    <a:pt x="110322" y="27692"/>
                  </a:lnTo>
                  <a:lnTo>
                    <a:pt x="116129" y="36923"/>
                  </a:lnTo>
                  <a:lnTo>
                    <a:pt x="118064" y="48461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solidFill>
              <a:srgbClr val="FABD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0" name="Google Shape;1010;p29"/>
            <p:cNvSpPr/>
            <p:nvPr/>
          </p:nvSpPr>
          <p:spPr>
            <a:xfrm>
              <a:off x="5705475" y="2082800"/>
              <a:ext cx="99900" cy="84000"/>
            </a:xfrm>
            <a:custGeom>
              <a:rect b="b" l="l" r="r" t="t"/>
              <a:pathLst>
                <a:path extrusionOk="0" h="120000" w="120000">
                  <a:moveTo>
                    <a:pt x="120000" y="63396"/>
                  </a:moveTo>
                  <a:lnTo>
                    <a:pt x="120000" y="63396"/>
                  </a:lnTo>
                  <a:lnTo>
                    <a:pt x="116190" y="74716"/>
                  </a:lnTo>
                  <a:lnTo>
                    <a:pt x="114285" y="86037"/>
                  </a:lnTo>
                  <a:lnTo>
                    <a:pt x="106666" y="95094"/>
                  </a:lnTo>
                  <a:lnTo>
                    <a:pt x="100952" y="104150"/>
                  </a:lnTo>
                  <a:lnTo>
                    <a:pt x="93333" y="110943"/>
                  </a:lnTo>
                  <a:lnTo>
                    <a:pt x="80000" y="115471"/>
                  </a:lnTo>
                  <a:lnTo>
                    <a:pt x="70476" y="117735"/>
                  </a:lnTo>
                  <a:lnTo>
                    <a:pt x="59047" y="120000"/>
                  </a:lnTo>
                  <a:lnTo>
                    <a:pt x="59047" y="120000"/>
                  </a:lnTo>
                  <a:lnTo>
                    <a:pt x="47619" y="117735"/>
                  </a:lnTo>
                  <a:lnTo>
                    <a:pt x="34285" y="115471"/>
                  </a:lnTo>
                  <a:lnTo>
                    <a:pt x="24761" y="108679"/>
                  </a:lnTo>
                  <a:lnTo>
                    <a:pt x="17142" y="99622"/>
                  </a:lnTo>
                  <a:lnTo>
                    <a:pt x="11428" y="90566"/>
                  </a:lnTo>
                  <a:lnTo>
                    <a:pt x="5714" y="79245"/>
                  </a:lnTo>
                  <a:lnTo>
                    <a:pt x="3809" y="67924"/>
                  </a:lnTo>
                  <a:lnTo>
                    <a:pt x="0" y="56603"/>
                  </a:lnTo>
                  <a:lnTo>
                    <a:pt x="0" y="56603"/>
                  </a:lnTo>
                  <a:lnTo>
                    <a:pt x="3809" y="45283"/>
                  </a:lnTo>
                  <a:lnTo>
                    <a:pt x="5714" y="33962"/>
                  </a:lnTo>
                  <a:lnTo>
                    <a:pt x="13333" y="24905"/>
                  </a:lnTo>
                  <a:lnTo>
                    <a:pt x="20952" y="15849"/>
                  </a:lnTo>
                  <a:lnTo>
                    <a:pt x="30476" y="9056"/>
                  </a:lnTo>
                  <a:lnTo>
                    <a:pt x="40000" y="4528"/>
                  </a:lnTo>
                  <a:lnTo>
                    <a:pt x="49523" y="2264"/>
                  </a:lnTo>
                  <a:lnTo>
                    <a:pt x="60952" y="0"/>
                  </a:lnTo>
                  <a:lnTo>
                    <a:pt x="60952" y="0"/>
                  </a:lnTo>
                  <a:lnTo>
                    <a:pt x="74285" y="2264"/>
                  </a:lnTo>
                  <a:lnTo>
                    <a:pt x="85714" y="4528"/>
                  </a:lnTo>
                  <a:lnTo>
                    <a:pt x="95238" y="11320"/>
                  </a:lnTo>
                  <a:lnTo>
                    <a:pt x="102857" y="20377"/>
                  </a:lnTo>
                  <a:lnTo>
                    <a:pt x="110476" y="29433"/>
                  </a:lnTo>
                  <a:lnTo>
                    <a:pt x="114285" y="40754"/>
                  </a:lnTo>
                  <a:lnTo>
                    <a:pt x="120000" y="52075"/>
                  </a:lnTo>
                  <a:lnTo>
                    <a:pt x="120000" y="63396"/>
                  </a:lnTo>
                  <a:lnTo>
                    <a:pt x="120000" y="63396"/>
                  </a:lnTo>
                  <a:close/>
                </a:path>
              </a:pathLst>
            </a:custGeom>
            <a:solidFill>
              <a:srgbClr val="FABD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1" name="Google Shape;1011;p29"/>
            <p:cNvSpPr/>
            <p:nvPr/>
          </p:nvSpPr>
          <p:spPr>
            <a:xfrm>
              <a:off x="7081838" y="2949575"/>
              <a:ext cx="568200" cy="66600"/>
            </a:xfrm>
            <a:custGeom>
              <a:rect b="b" l="l" r="r" t="t"/>
              <a:pathLst>
                <a:path extrusionOk="0" h="120000" w="120000">
                  <a:moveTo>
                    <a:pt x="3016" y="2857"/>
                  </a:moveTo>
                  <a:lnTo>
                    <a:pt x="3016" y="2857"/>
                  </a:lnTo>
                  <a:lnTo>
                    <a:pt x="9720" y="22857"/>
                  </a:lnTo>
                  <a:lnTo>
                    <a:pt x="16424" y="37142"/>
                  </a:lnTo>
                  <a:lnTo>
                    <a:pt x="23798" y="45714"/>
                  </a:lnTo>
                  <a:lnTo>
                    <a:pt x="30502" y="54285"/>
                  </a:lnTo>
                  <a:lnTo>
                    <a:pt x="44916" y="65714"/>
                  </a:lnTo>
                  <a:lnTo>
                    <a:pt x="59329" y="71428"/>
                  </a:lnTo>
                  <a:lnTo>
                    <a:pt x="59329" y="71428"/>
                  </a:lnTo>
                  <a:lnTo>
                    <a:pt x="74078" y="80000"/>
                  </a:lnTo>
                  <a:lnTo>
                    <a:pt x="81117" y="80000"/>
                  </a:lnTo>
                  <a:lnTo>
                    <a:pt x="88491" y="77142"/>
                  </a:lnTo>
                  <a:lnTo>
                    <a:pt x="95530" y="71428"/>
                  </a:lnTo>
                  <a:lnTo>
                    <a:pt x="102905" y="62857"/>
                  </a:lnTo>
                  <a:lnTo>
                    <a:pt x="110279" y="45714"/>
                  </a:lnTo>
                  <a:lnTo>
                    <a:pt x="116983" y="28571"/>
                  </a:lnTo>
                  <a:lnTo>
                    <a:pt x="116983" y="28571"/>
                  </a:lnTo>
                  <a:lnTo>
                    <a:pt x="118324" y="28571"/>
                  </a:lnTo>
                  <a:lnTo>
                    <a:pt x="118994" y="28571"/>
                  </a:lnTo>
                  <a:lnTo>
                    <a:pt x="119664" y="37142"/>
                  </a:lnTo>
                  <a:lnTo>
                    <a:pt x="120000" y="42857"/>
                  </a:lnTo>
                  <a:lnTo>
                    <a:pt x="120000" y="51428"/>
                  </a:lnTo>
                  <a:lnTo>
                    <a:pt x="120000" y="57142"/>
                  </a:lnTo>
                  <a:lnTo>
                    <a:pt x="118994" y="65714"/>
                  </a:lnTo>
                  <a:lnTo>
                    <a:pt x="118324" y="68571"/>
                  </a:lnTo>
                  <a:lnTo>
                    <a:pt x="118324" y="68571"/>
                  </a:lnTo>
                  <a:lnTo>
                    <a:pt x="110949" y="91428"/>
                  </a:lnTo>
                  <a:lnTo>
                    <a:pt x="103910" y="100000"/>
                  </a:lnTo>
                  <a:lnTo>
                    <a:pt x="96536" y="111428"/>
                  </a:lnTo>
                  <a:lnTo>
                    <a:pt x="89162" y="117142"/>
                  </a:lnTo>
                  <a:lnTo>
                    <a:pt x="81787" y="120000"/>
                  </a:lnTo>
                  <a:lnTo>
                    <a:pt x="74413" y="120000"/>
                  </a:lnTo>
                  <a:lnTo>
                    <a:pt x="59329" y="111428"/>
                  </a:lnTo>
                  <a:lnTo>
                    <a:pt x="59329" y="111428"/>
                  </a:lnTo>
                  <a:lnTo>
                    <a:pt x="44581" y="108571"/>
                  </a:lnTo>
                  <a:lnTo>
                    <a:pt x="30167" y="97142"/>
                  </a:lnTo>
                  <a:lnTo>
                    <a:pt x="22793" y="91428"/>
                  </a:lnTo>
                  <a:lnTo>
                    <a:pt x="15754" y="77142"/>
                  </a:lnTo>
                  <a:lnTo>
                    <a:pt x="8379" y="62857"/>
                  </a:lnTo>
                  <a:lnTo>
                    <a:pt x="1675" y="42857"/>
                  </a:lnTo>
                  <a:lnTo>
                    <a:pt x="1675" y="42857"/>
                  </a:lnTo>
                  <a:lnTo>
                    <a:pt x="670" y="40000"/>
                  </a:lnTo>
                  <a:lnTo>
                    <a:pt x="335" y="31428"/>
                  </a:lnTo>
                  <a:lnTo>
                    <a:pt x="0" y="25714"/>
                  </a:lnTo>
                  <a:lnTo>
                    <a:pt x="0" y="14285"/>
                  </a:lnTo>
                  <a:lnTo>
                    <a:pt x="335" y="5714"/>
                  </a:lnTo>
                  <a:lnTo>
                    <a:pt x="1005" y="2857"/>
                  </a:lnTo>
                  <a:lnTo>
                    <a:pt x="1675" y="0"/>
                  </a:lnTo>
                  <a:lnTo>
                    <a:pt x="3016" y="2857"/>
                  </a:lnTo>
                  <a:lnTo>
                    <a:pt x="3016" y="28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2" name="Google Shape;1012;p29"/>
            <p:cNvSpPr/>
            <p:nvPr/>
          </p:nvSpPr>
          <p:spPr>
            <a:xfrm>
              <a:off x="7626350" y="2828925"/>
              <a:ext cx="84000" cy="144600"/>
            </a:xfrm>
            <a:custGeom>
              <a:rect b="b" l="l" r="r" t="t"/>
              <a:pathLst>
                <a:path extrusionOk="0" h="120000" w="120000">
                  <a:moveTo>
                    <a:pt x="45283" y="5274"/>
                  </a:moveTo>
                  <a:lnTo>
                    <a:pt x="45283" y="5274"/>
                  </a:lnTo>
                  <a:lnTo>
                    <a:pt x="24905" y="32967"/>
                  </a:lnTo>
                  <a:lnTo>
                    <a:pt x="6792" y="59340"/>
                  </a:lnTo>
                  <a:lnTo>
                    <a:pt x="2264" y="73846"/>
                  </a:lnTo>
                  <a:lnTo>
                    <a:pt x="0" y="87032"/>
                  </a:lnTo>
                  <a:lnTo>
                    <a:pt x="0" y="101538"/>
                  </a:lnTo>
                  <a:lnTo>
                    <a:pt x="4528" y="117362"/>
                  </a:lnTo>
                  <a:lnTo>
                    <a:pt x="4528" y="117362"/>
                  </a:lnTo>
                  <a:lnTo>
                    <a:pt x="27169" y="120000"/>
                  </a:lnTo>
                  <a:lnTo>
                    <a:pt x="47547" y="120000"/>
                  </a:lnTo>
                  <a:lnTo>
                    <a:pt x="65660" y="114725"/>
                  </a:lnTo>
                  <a:lnTo>
                    <a:pt x="79245" y="108131"/>
                  </a:lnTo>
                  <a:lnTo>
                    <a:pt x="95094" y="100219"/>
                  </a:lnTo>
                  <a:lnTo>
                    <a:pt x="101886" y="88351"/>
                  </a:lnTo>
                  <a:lnTo>
                    <a:pt x="110943" y="76483"/>
                  </a:lnTo>
                  <a:lnTo>
                    <a:pt x="117735" y="63296"/>
                  </a:lnTo>
                  <a:lnTo>
                    <a:pt x="120000" y="50109"/>
                  </a:lnTo>
                  <a:lnTo>
                    <a:pt x="120000" y="38241"/>
                  </a:lnTo>
                  <a:lnTo>
                    <a:pt x="113207" y="26373"/>
                  </a:lnTo>
                  <a:lnTo>
                    <a:pt x="108679" y="15824"/>
                  </a:lnTo>
                  <a:lnTo>
                    <a:pt x="99622" y="7912"/>
                  </a:lnTo>
                  <a:lnTo>
                    <a:pt x="86037" y="2637"/>
                  </a:lnTo>
                  <a:lnTo>
                    <a:pt x="70188" y="0"/>
                  </a:lnTo>
                  <a:lnTo>
                    <a:pt x="49811" y="1318"/>
                  </a:lnTo>
                  <a:lnTo>
                    <a:pt x="45283" y="5274"/>
                  </a:lnTo>
                  <a:close/>
                </a:path>
              </a:pathLst>
            </a:custGeom>
            <a:solidFill>
              <a:srgbClr val="8ADB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3" name="Google Shape;1013;p29"/>
            <p:cNvSpPr/>
            <p:nvPr/>
          </p:nvSpPr>
          <p:spPr>
            <a:xfrm>
              <a:off x="7612063" y="2817813"/>
              <a:ext cx="111000" cy="168300"/>
            </a:xfrm>
            <a:custGeom>
              <a:rect b="b" l="l" r="r" t="t"/>
              <a:pathLst>
                <a:path extrusionOk="0" h="120000" w="120000">
                  <a:moveTo>
                    <a:pt x="32571" y="120000"/>
                  </a:moveTo>
                  <a:lnTo>
                    <a:pt x="32571" y="120000"/>
                  </a:lnTo>
                  <a:lnTo>
                    <a:pt x="44571" y="120000"/>
                  </a:lnTo>
                  <a:lnTo>
                    <a:pt x="58285" y="118867"/>
                  </a:lnTo>
                  <a:lnTo>
                    <a:pt x="68571" y="115471"/>
                  </a:lnTo>
                  <a:lnTo>
                    <a:pt x="77142" y="110943"/>
                  </a:lnTo>
                  <a:lnTo>
                    <a:pt x="87428" y="105283"/>
                  </a:lnTo>
                  <a:lnTo>
                    <a:pt x="96000" y="98490"/>
                  </a:lnTo>
                  <a:lnTo>
                    <a:pt x="101142" y="92830"/>
                  </a:lnTo>
                  <a:lnTo>
                    <a:pt x="106285" y="84905"/>
                  </a:lnTo>
                  <a:lnTo>
                    <a:pt x="106285" y="84905"/>
                  </a:lnTo>
                  <a:lnTo>
                    <a:pt x="114857" y="69056"/>
                  </a:lnTo>
                  <a:lnTo>
                    <a:pt x="120000" y="52075"/>
                  </a:lnTo>
                  <a:lnTo>
                    <a:pt x="120000" y="43018"/>
                  </a:lnTo>
                  <a:lnTo>
                    <a:pt x="116571" y="35094"/>
                  </a:lnTo>
                  <a:lnTo>
                    <a:pt x="114857" y="26037"/>
                  </a:lnTo>
                  <a:lnTo>
                    <a:pt x="108000" y="19245"/>
                  </a:lnTo>
                  <a:lnTo>
                    <a:pt x="108000" y="19245"/>
                  </a:lnTo>
                  <a:lnTo>
                    <a:pt x="104571" y="13584"/>
                  </a:lnTo>
                  <a:lnTo>
                    <a:pt x="97714" y="7924"/>
                  </a:lnTo>
                  <a:lnTo>
                    <a:pt x="89142" y="4528"/>
                  </a:lnTo>
                  <a:lnTo>
                    <a:pt x="80571" y="2264"/>
                  </a:lnTo>
                  <a:lnTo>
                    <a:pt x="68571" y="0"/>
                  </a:lnTo>
                  <a:lnTo>
                    <a:pt x="60000" y="0"/>
                  </a:lnTo>
                  <a:lnTo>
                    <a:pt x="49714" y="2264"/>
                  </a:lnTo>
                  <a:lnTo>
                    <a:pt x="41142" y="5660"/>
                  </a:lnTo>
                  <a:lnTo>
                    <a:pt x="41142" y="5660"/>
                  </a:lnTo>
                  <a:lnTo>
                    <a:pt x="39428" y="7924"/>
                  </a:lnTo>
                  <a:lnTo>
                    <a:pt x="36000" y="10188"/>
                  </a:lnTo>
                  <a:lnTo>
                    <a:pt x="36000" y="10188"/>
                  </a:lnTo>
                  <a:lnTo>
                    <a:pt x="18857" y="36226"/>
                  </a:lnTo>
                  <a:lnTo>
                    <a:pt x="10285" y="53207"/>
                  </a:lnTo>
                  <a:lnTo>
                    <a:pt x="3428" y="72452"/>
                  </a:lnTo>
                  <a:lnTo>
                    <a:pt x="0" y="89433"/>
                  </a:lnTo>
                  <a:lnTo>
                    <a:pt x="0" y="96226"/>
                  </a:lnTo>
                  <a:lnTo>
                    <a:pt x="1714" y="104150"/>
                  </a:lnTo>
                  <a:lnTo>
                    <a:pt x="6857" y="109811"/>
                  </a:lnTo>
                  <a:lnTo>
                    <a:pt x="12000" y="114339"/>
                  </a:lnTo>
                  <a:lnTo>
                    <a:pt x="20571" y="116603"/>
                  </a:lnTo>
                  <a:lnTo>
                    <a:pt x="32571" y="120000"/>
                  </a:lnTo>
                  <a:lnTo>
                    <a:pt x="32571" y="120000"/>
                  </a:lnTo>
                  <a:close/>
                  <a:moveTo>
                    <a:pt x="29142" y="103018"/>
                  </a:moveTo>
                  <a:lnTo>
                    <a:pt x="29142" y="103018"/>
                  </a:lnTo>
                  <a:lnTo>
                    <a:pt x="27428" y="90566"/>
                  </a:lnTo>
                  <a:lnTo>
                    <a:pt x="27428" y="79245"/>
                  </a:lnTo>
                  <a:lnTo>
                    <a:pt x="32571" y="69056"/>
                  </a:lnTo>
                  <a:lnTo>
                    <a:pt x="34285" y="57735"/>
                  </a:lnTo>
                  <a:lnTo>
                    <a:pt x="48000" y="37358"/>
                  </a:lnTo>
                  <a:lnTo>
                    <a:pt x="60000" y="15849"/>
                  </a:lnTo>
                  <a:lnTo>
                    <a:pt x="60000" y="15849"/>
                  </a:lnTo>
                  <a:lnTo>
                    <a:pt x="65142" y="15849"/>
                  </a:lnTo>
                  <a:lnTo>
                    <a:pt x="68571" y="15849"/>
                  </a:lnTo>
                  <a:lnTo>
                    <a:pt x="77142" y="19245"/>
                  </a:lnTo>
                  <a:lnTo>
                    <a:pt x="84000" y="23773"/>
                  </a:lnTo>
                  <a:lnTo>
                    <a:pt x="89142" y="29433"/>
                  </a:lnTo>
                  <a:lnTo>
                    <a:pt x="89142" y="29433"/>
                  </a:lnTo>
                  <a:lnTo>
                    <a:pt x="92571" y="37358"/>
                  </a:lnTo>
                  <a:lnTo>
                    <a:pt x="92571" y="46415"/>
                  </a:lnTo>
                  <a:lnTo>
                    <a:pt x="92571" y="55471"/>
                  </a:lnTo>
                  <a:lnTo>
                    <a:pt x="90857" y="63396"/>
                  </a:lnTo>
                  <a:lnTo>
                    <a:pt x="90857" y="63396"/>
                  </a:lnTo>
                  <a:lnTo>
                    <a:pt x="84000" y="79245"/>
                  </a:lnTo>
                  <a:lnTo>
                    <a:pt x="77142" y="87169"/>
                  </a:lnTo>
                  <a:lnTo>
                    <a:pt x="72000" y="92830"/>
                  </a:lnTo>
                  <a:lnTo>
                    <a:pt x="63428" y="98490"/>
                  </a:lnTo>
                  <a:lnTo>
                    <a:pt x="53142" y="100754"/>
                  </a:lnTo>
                  <a:lnTo>
                    <a:pt x="41142" y="103018"/>
                  </a:lnTo>
                  <a:lnTo>
                    <a:pt x="29142" y="103018"/>
                  </a:lnTo>
                  <a:lnTo>
                    <a:pt x="29142" y="1030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4" name="Google Shape;1014;p29"/>
            <p:cNvSpPr/>
            <p:nvPr/>
          </p:nvSpPr>
          <p:spPr>
            <a:xfrm>
              <a:off x="6508750" y="2921000"/>
              <a:ext cx="482700" cy="320700"/>
            </a:xfrm>
            <a:custGeom>
              <a:rect b="b" l="l" r="r" t="t"/>
              <a:pathLst>
                <a:path extrusionOk="0" h="120000" w="120000">
                  <a:moveTo>
                    <a:pt x="119210" y="7128"/>
                  </a:moveTo>
                  <a:lnTo>
                    <a:pt x="119210" y="7128"/>
                  </a:lnTo>
                  <a:lnTo>
                    <a:pt x="113684" y="16633"/>
                  </a:lnTo>
                  <a:lnTo>
                    <a:pt x="108157" y="25544"/>
                  </a:lnTo>
                  <a:lnTo>
                    <a:pt x="102236" y="33861"/>
                  </a:lnTo>
                  <a:lnTo>
                    <a:pt x="95921" y="41584"/>
                  </a:lnTo>
                  <a:lnTo>
                    <a:pt x="82105" y="56435"/>
                  </a:lnTo>
                  <a:lnTo>
                    <a:pt x="68684" y="71287"/>
                  </a:lnTo>
                  <a:lnTo>
                    <a:pt x="68684" y="71287"/>
                  </a:lnTo>
                  <a:lnTo>
                    <a:pt x="53684" y="86138"/>
                  </a:lnTo>
                  <a:lnTo>
                    <a:pt x="45789" y="93861"/>
                  </a:lnTo>
                  <a:lnTo>
                    <a:pt x="37500" y="100396"/>
                  </a:lnTo>
                  <a:lnTo>
                    <a:pt x="29605" y="106930"/>
                  </a:lnTo>
                  <a:lnTo>
                    <a:pt x="20921" y="112277"/>
                  </a:lnTo>
                  <a:lnTo>
                    <a:pt x="11842" y="117029"/>
                  </a:lnTo>
                  <a:lnTo>
                    <a:pt x="3157" y="120000"/>
                  </a:lnTo>
                  <a:lnTo>
                    <a:pt x="3157" y="120000"/>
                  </a:lnTo>
                  <a:lnTo>
                    <a:pt x="1973" y="120000"/>
                  </a:lnTo>
                  <a:lnTo>
                    <a:pt x="789" y="119405"/>
                  </a:lnTo>
                  <a:lnTo>
                    <a:pt x="394" y="117623"/>
                  </a:lnTo>
                  <a:lnTo>
                    <a:pt x="0" y="116435"/>
                  </a:lnTo>
                  <a:lnTo>
                    <a:pt x="394" y="114653"/>
                  </a:lnTo>
                  <a:lnTo>
                    <a:pt x="394" y="113465"/>
                  </a:lnTo>
                  <a:lnTo>
                    <a:pt x="1578" y="112277"/>
                  </a:lnTo>
                  <a:lnTo>
                    <a:pt x="2368" y="111683"/>
                  </a:lnTo>
                  <a:lnTo>
                    <a:pt x="2368" y="111683"/>
                  </a:lnTo>
                  <a:lnTo>
                    <a:pt x="11052" y="108712"/>
                  </a:lnTo>
                  <a:lnTo>
                    <a:pt x="19342" y="103960"/>
                  </a:lnTo>
                  <a:lnTo>
                    <a:pt x="27631" y="99207"/>
                  </a:lnTo>
                  <a:lnTo>
                    <a:pt x="35526" y="92673"/>
                  </a:lnTo>
                  <a:lnTo>
                    <a:pt x="43026" y="86138"/>
                  </a:lnTo>
                  <a:lnTo>
                    <a:pt x="50526" y="78415"/>
                  </a:lnTo>
                  <a:lnTo>
                    <a:pt x="65131" y="63564"/>
                  </a:lnTo>
                  <a:lnTo>
                    <a:pt x="65131" y="63564"/>
                  </a:lnTo>
                  <a:lnTo>
                    <a:pt x="78552" y="49900"/>
                  </a:lnTo>
                  <a:lnTo>
                    <a:pt x="91578" y="35643"/>
                  </a:lnTo>
                  <a:lnTo>
                    <a:pt x="97894" y="27326"/>
                  </a:lnTo>
                  <a:lnTo>
                    <a:pt x="103815" y="19603"/>
                  </a:lnTo>
                  <a:lnTo>
                    <a:pt x="109736" y="10693"/>
                  </a:lnTo>
                  <a:lnTo>
                    <a:pt x="114868" y="1782"/>
                  </a:lnTo>
                  <a:lnTo>
                    <a:pt x="114868" y="1782"/>
                  </a:lnTo>
                  <a:lnTo>
                    <a:pt x="115657" y="0"/>
                  </a:lnTo>
                  <a:lnTo>
                    <a:pt x="116842" y="0"/>
                  </a:lnTo>
                  <a:lnTo>
                    <a:pt x="117631" y="0"/>
                  </a:lnTo>
                  <a:lnTo>
                    <a:pt x="118815" y="594"/>
                  </a:lnTo>
                  <a:lnTo>
                    <a:pt x="119210" y="2376"/>
                  </a:lnTo>
                  <a:lnTo>
                    <a:pt x="120000" y="3564"/>
                  </a:lnTo>
                  <a:lnTo>
                    <a:pt x="120000" y="5346"/>
                  </a:lnTo>
                  <a:lnTo>
                    <a:pt x="119210" y="7128"/>
                  </a:lnTo>
                  <a:lnTo>
                    <a:pt x="119210" y="71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5" name="Google Shape;1015;p29"/>
            <p:cNvSpPr/>
            <p:nvPr/>
          </p:nvSpPr>
          <p:spPr>
            <a:xfrm>
              <a:off x="6399213" y="3119438"/>
              <a:ext cx="125400" cy="122100"/>
            </a:xfrm>
            <a:custGeom>
              <a:rect b="b" l="l" r="r" t="t"/>
              <a:pathLst>
                <a:path extrusionOk="0" h="120000" w="120000">
                  <a:moveTo>
                    <a:pt x="28860" y="0"/>
                  </a:moveTo>
                  <a:lnTo>
                    <a:pt x="28860" y="0"/>
                  </a:lnTo>
                  <a:lnTo>
                    <a:pt x="57721" y="21818"/>
                  </a:lnTo>
                  <a:lnTo>
                    <a:pt x="85063" y="43636"/>
                  </a:lnTo>
                  <a:lnTo>
                    <a:pt x="95696" y="54545"/>
                  </a:lnTo>
                  <a:lnTo>
                    <a:pt x="106329" y="67012"/>
                  </a:lnTo>
                  <a:lnTo>
                    <a:pt x="113924" y="82597"/>
                  </a:lnTo>
                  <a:lnTo>
                    <a:pt x="120000" y="98181"/>
                  </a:lnTo>
                  <a:lnTo>
                    <a:pt x="120000" y="98181"/>
                  </a:lnTo>
                  <a:lnTo>
                    <a:pt x="110886" y="110649"/>
                  </a:lnTo>
                  <a:lnTo>
                    <a:pt x="98734" y="116883"/>
                  </a:lnTo>
                  <a:lnTo>
                    <a:pt x="85063" y="120000"/>
                  </a:lnTo>
                  <a:lnTo>
                    <a:pt x="71392" y="118441"/>
                  </a:lnTo>
                  <a:lnTo>
                    <a:pt x="57721" y="113766"/>
                  </a:lnTo>
                  <a:lnTo>
                    <a:pt x="47088" y="105974"/>
                  </a:lnTo>
                  <a:lnTo>
                    <a:pt x="34936" y="96623"/>
                  </a:lnTo>
                  <a:lnTo>
                    <a:pt x="24303" y="84155"/>
                  </a:lnTo>
                  <a:lnTo>
                    <a:pt x="13670" y="73246"/>
                  </a:lnTo>
                  <a:lnTo>
                    <a:pt x="7594" y="60779"/>
                  </a:lnTo>
                  <a:lnTo>
                    <a:pt x="3037" y="46753"/>
                  </a:lnTo>
                  <a:lnTo>
                    <a:pt x="0" y="34285"/>
                  </a:lnTo>
                  <a:lnTo>
                    <a:pt x="0" y="23376"/>
                  </a:lnTo>
                  <a:lnTo>
                    <a:pt x="4556" y="12467"/>
                  </a:lnTo>
                  <a:lnTo>
                    <a:pt x="12151" y="4675"/>
                  </a:lnTo>
                  <a:lnTo>
                    <a:pt x="25822" y="0"/>
                  </a:lnTo>
                  <a:lnTo>
                    <a:pt x="28860" y="0"/>
                  </a:lnTo>
                  <a:close/>
                </a:path>
              </a:pathLst>
            </a:custGeom>
            <a:solidFill>
              <a:srgbClr val="8ADB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6" name="Google Shape;1016;p29"/>
            <p:cNvSpPr/>
            <p:nvPr/>
          </p:nvSpPr>
          <p:spPr>
            <a:xfrm>
              <a:off x="6388100" y="3108325"/>
              <a:ext cx="146100" cy="142800"/>
            </a:xfrm>
            <a:custGeom>
              <a:rect b="b" l="l" r="r" t="t"/>
              <a:pathLst>
                <a:path extrusionOk="0" h="120000" w="120000">
                  <a:moveTo>
                    <a:pt x="0" y="44000"/>
                  </a:moveTo>
                  <a:lnTo>
                    <a:pt x="0" y="44000"/>
                  </a:lnTo>
                  <a:lnTo>
                    <a:pt x="2608" y="54666"/>
                  </a:lnTo>
                  <a:lnTo>
                    <a:pt x="6521" y="62666"/>
                  </a:lnTo>
                  <a:lnTo>
                    <a:pt x="11739" y="73333"/>
                  </a:lnTo>
                  <a:lnTo>
                    <a:pt x="15652" y="81333"/>
                  </a:lnTo>
                  <a:lnTo>
                    <a:pt x="30000" y="97333"/>
                  </a:lnTo>
                  <a:lnTo>
                    <a:pt x="45652" y="109333"/>
                  </a:lnTo>
                  <a:lnTo>
                    <a:pt x="45652" y="109333"/>
                  </a:lnTo>
                  <a:lnTo>
                    <a:pt x="54782" y="113333"/>
                  </a:lnTo>
                  <a:lnTo>
                    <a:pt x="62608" y="117333"/>
                  </a:lnTo>
                  <a:lnTo>
                    <a:pt x="70434" y="120000"/>
                  </a:lnTo>
                  <a:lnTo>
                    <a:pt x="80869" y="120000"/>
                  </a:lnTo>
                  <a:lnTo>
                    <a:pt x="88695" y="120000"/>
                  </a:lnTo>
                  <a:lnTo>
                    <a:pt x="97826" y="117333"/>
                  </a:lnTo>
                  <a:lnTo>
                    <a:pt x="105652" y="113333"/>
                  </a:lnTo>
                  <a:lnTo>
                    <a:pt x="113478" y="109333"/>
                  </a:lnTo>
                  <a:lnTo>
                    <a:pt x="113478" y="109333"/>
                  </a:lnTo>
                  <a:lnTo>
                    <a:pt x="118695" y="101333"/>
                  </a:lnTo>
                  <a:lnTo>
                    <a:pt x="120000" y="97333"/>
                  </a:lnTo>
                  <a:lnTo>
                    <a:pt x="120000" y="90666"/>
                  </a:lnTo>
                  <a:lnTo>
                    <a:pt x="120000" y="82666"/>
                  </a:lnTo>
                  <a:lnTo>
                    <a:pt x="113478" y="72000"/>
                  </a:lnTo>
                  <a:lnTo>
                    <a:pt x="106956" y="60000"/>
                  </a:lnTo>
                  <a:lnTo>
                    <a:pt x="106956" y="60000"/>
                  </a:lnTo>
                  <a:lnTo>
                    <a:pt x="92608" y="42666"/>
                  </a:lnTo>
                  <a:lnTo>
                    <a:pt x="75652" y="29333"/>
                  </a:lnTo>
                  <a:lnTo>
                    <a:pt x="40434" y="2666"/>
                  </a:lnTo>
                  <a:lnTo>
                    <a:pt x="40434" y="2666"/>
                  </a:lnTo>
                  <a:lnTo>
                    <a:pt x="36521" y="0"/>
                  </a:lnTo>
                  <a:lnTo>
                    <a:pt x="36521" y="0"/>
                  </a:lnTo>
                  <a:lnTo>
                    <a:pt x="27391" y="0"/>
                  </a:lnTo>
                  <a:lnTo>
                    <a:pt x="19565" y="2666"/>
                  </a:lnTo>
                  <a:lnTo>
                    <a:pt x="13043" y="6666"/>
                  </a:lnTo>
                  <a:lnTo>
                    <a:pt x="7826" y="12000"/>
                  </a:lnTo>
                  <a:lnTo>
                    <a:pt x="2608" y="18666"/>
                  </a:lnTo>
                  <a:lnTo>
                    <a:pt x="1304" y="28000"/>
                  </a:lnTo>
                  <a:lnTo>
                    <a:pt x="0" y="36000"/>
                  </a:lnTo>
                  <a:lnTo>
                    <a:pt x="0" y="44000"/>
                  </a:lnTo>
                  <a:lnTo>
                    <a:pt x="0" y="44000"/>
                  </a:lnTo>
                  <a:close/>
                  <a:moveTo>
                    <a:pt x="31304" y="18666"/>
                  </a:moveTo>
                  <a:lnTo>
                    <a:pt x="31304" y="18666"/>
                  </a:lnTo>
                  <a:lnTo>
                    <a:pt x="52173" y="34666"/>
                  </a:lnTo>
                  <a:lnTo>
                    <a:pt x="73043" y="50666"/>
                  </a:lnTo>
                  <a:lnTo>
                    <a:pt x="80869" y="60000"/>
                  </a:lnTo>
                  <a:lnTo>
                    <a:pt x="88695" y="69333"/>
                  </a:lnTo>
                  <a:lnTo>
                    <a:pt x="95217" y="80000"/>
                  </a:lnTo>
                  <a:lnTo>
                    <a:pt x="101739" y="92000"/>
                  </a:lnTo>
                  <a:lnTo>
                    <a:pt x="101739" y="92000"/>
                  </a:lnTo>
                  <a:lnTo>
                    <a:pt x="93913" y="98666"/>
                  </a:lnTo>
                  <a:lnTo>
                    <a:pt x="84782" y="100000"/>
                  </a:lnTo>
                  <a:lnTo>
                    <a:pt x="75652" y="100000"/>
                  </a:lnTo>
                  <a:lnTo>
                    <a:pt x="66521" y="98666"/>
                  </a:lnTo>
                  <a:lnTo>
                    <a:pt x="57391" y="93333"/>
                  </a:lnTo>
                  <a:lnTo>
                    <a:pt x="49565" y="88000"/>
                  </a:lnTo>
                  <a:lnTo>
                    <a:pt x="40434" y="81333"/>
                  </a:lnTo>
                  <a:lnTo>
                    <a:pt x="33913" y="73333"/>
                  </a:lnTo>
                  <a:lnTo>
                    <a:pt x="33913" y="73333"/>
                  </a:lnTo>
                  <a:lnTo>
                    <a:pt x="24782" y="57333"/>
                  </a:lnTo>
                  <a:lnTo>
                    <a:pt x="20869" y="49333"/>
                  </a:lnTo>
                  <a:lnTo>
                    <a:pt x="19565" y="38666"/>
                  </a:lnTo>
                  <a:lnTo>
                    <a:pt x="19565" y="38666"/>
                  </a:lnTo>
                  <a:lnTo>
                    <a:pt x="19565" y="32000"/>
                  </a:lnTo>
                  <a:lnTo>
                    <a:pt x="20869" y="25333"/>
                  </a:lnTo>
                  <a:lnTo>
                    <a:pt x="24782" y="20000"/>
                  </a:lnTo>
                  <a:lnTo>
                    <a:pt x="27391" y="18666"/>
                  </a:lnTo>
                  <a:lnTo>
                    <a:pt x="31304" y="18666"/>
                  </a:lnTo>
                  <a:lnTo>
                    <a:pt x="31304" y="186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7" name="Google Shape;1017;p29"/>
            <p:cNvSpPr/>
            <p:nvPr/>
          </p:nvSpPr>
          <p:spPr>
            <a:xfrm>
              <a:off x="6715125" y="2763838"/>
              <a:ext cx="554100" cy="297000"/>
            </a:xfrm>
            <a:custGeom>
              <a:rect b="b" l="l" r="r" t="t"/>
              <a:pathLst>
                <a:path extrusionOk="0" h="120000" w="120000">
                  <a:moveTo>
                    <a:pt x="118624" y="23101"/>
                  </a:moveTo>
                  <a:lnTo>
                    <a:pt x="118624" y="23101"/>
                  </a:lnTo>
                  <a:lnTo>
                    <a:pt x="119656" y="38502"/>
                  </a:lnTo>
                  <a:lnTo>
                    <a:pt x="120000" y="51978"/>
                  </a:lnTo>
                  <a:lnTo>
                    <a:pt x="119656" y="63529"/>
                  </a:lnTo>
                  <a:lnTo>
                    <a:pt x="118624" y="69304"/>
                  </a:lnTo>
                  <a:lnTo>
                    <a:pt x="117593" y="73155"/>
                  </a:lnTo>
                  <a:lnTo>
                    <a:pt x="116561" y="78288"/>
                  </a:lnTo>
                  <a:lnTo>
                    <a:pt x="115186" y="82139"/>
                  </a:lnTo>
                  <a:lnTo>
                    <a:pt x="112779" y="85347"/>
                  </a:lnTo>
                  <a:lnTo>
                    <a:pt x="110716" y="89197"/>
                  </a:lnTo>
                  <a:lnTo>
                    <a:pt x="107621" y="92406"/>
                  </a:lnTo>
                  <a:lnTo>
                    <a:pt x="104183" y="94331"/>
                  </a:lnTo>
                  <a:lnTo>
                    <a:pt x="100744" y="96256"/>
                  </a:lnTo>
                  <a:lnTo>
                    <a:pt x="96275" y="97540"/>
                  </a:lnTo>
                  <a:lnTo>
                    <a:pt x="96275" y="97540"/>
                  </a:lnTo>
                  <a:lnTo>
                    <a:pt x="91117" y="99465"/>
                  </a:lnTo>
                  <a:lnTo>
                    <a:pt x="84928" y="102032"/>
                  </a:lnTo>
                  <a:lnTo>
                    <a:pt x="79426" y="103315"/>
                  </a:lnTo>
                  <a:lnTo>
                    <a:pt x="76676" y="103315"/>
                  </a:lnTo>
                  <a:lnTo>
                    <a:pt x="74613" y="102673"/>
                  </a:lnTo>
                  <a:lnTo>
                    <a:pt x="74613" y="102673"/>
                  </a:lnTo>
                  <a:lnTo>
                    <a:pt x="71518" y="101390"/>
                  </a:lnTo>
                  <a:lnTo>
                    <a:pt x="68767" y="98823"/>
                  </a:lnTo>
                  <a:lnTo>
                    <a:pt x="67048" y="95614"/>
                  </a:lnTo>
                  <a:lnTo>
                    <a:pt x="65673" y="92406"/>
                  </a:lnTo>
                  <a:lnTo>
                    <a:pt x="63610" y="83422"/>
                  </a:lnTo>
                  <a:lnTo>
                    <a:pt x="62234" y="77647"/>
                  </a:lnTo>
                  <a:lnTo>
                    <a:pt x="60515" y="71871"/>
                  </a:lnTo>
                  <a:lnTo>
                    <a:pt x="60515" y="71871"/>
                  </a:lnTo>
                  <a:lnTo>
                    <a:pt x="59140" y="89839"/>
                  </a:lnTo>
                  <a:lnTo>
                    <a:pt x="58452" y="96898"/>
                  </a:lnTo>
                  <a:lnTo>
                    <a:pt x="57421" y="102673"/>
                  </a:lnTo>
                  <a:lnTo>
                    <a:pt x="56733" y="105882"/>
                  </a:lnTo>
                  <a:lnTo>
                    <a:pt x="55702" y="107807"/>
                  </a:lnTo>
                  <a:lnTo>
                    <a:pt x="54326" y="110374"/>
                  </a:lnTo>
                  <a:lnTo>
                    <a:pt x="52607" y="111657"/>
                  </a:lnTo>
                  <a:lnTo>
                    <a:pt x="48137" y="114224"/>
                  </a:lnTo>
                  <a:lnTo>
                    <a:pt x="42292" y="116791"/>
                  </a:lnTo>
                  <a:lnTo>
                    <a:pt x="42292" y="116791"/>
                  </a:lnTo>
                  <a:lnTo>
                    <a:pt x="35759" y="117433"/>
                  </a:lnTo>
                  <a:lnTo>
                    <a:pt x="25444" y="118716"/>
                  </a:lnTo>
                  <a:lnTo>
                    <a:pt x="20286" y="120000"/>
                  </a:lnTo>
                  <a:lnTo>
                    <a:pt x="15472" y="118716"/>
                  </a:lnTo>
                  <a:lnTo>
                    <a:pt x="11690" y="118074"/>
                  </a:lnTo>
                  <a:lnTo>
                    <a:pt x="8939" y="117433"/>
                  </a:lnTo>
                  <a:lnTo>
                    <a:pt x="8939" y="117433"/>
                  </a:lnTo>
                  <a:lnTo>
                    <a:pt x="7220" y="114224"/>
                  </a:lnTo>
                  <a:lnTo>
                    <a:pt x="5501" y="110374"/>
                  </a:lnTo>
                  <a:lnTo>
                    <a:pt x="4126" y="105240"/>
                  </a:lnTo>
                  <a:lnTo>
                    <a:pt x="2750" y="99465"/>
                  </a:lnTo>
                  <a:lnTo>
                    <a:pt x="2063" y="93689"/>
                  </a:lnTo>
                  <a:lnTo>
                    <a:pt x="1031" y="86631"/>
                  </a:lnTo>
                  <a:lnTo>
                    <a:pt x="343" y="71871"/>
                  </a:lnTo>
                  <a:lnTo>
                    <a:pt x="0" y="57112"/>
                  </a:lnTo>
                  <a:lnTo>
                    <a:pt x="687" y="42994"/>
                  </a:lnTo>
                  <a:lnTo>
                    <a:pt x="1719" y="37219"/>
                  </a:lnTo>
                  <a:lnTo>
                    <a:pt x="2406" y="32085"/>
                  </a:lnTo>
                  <a:lnTo>
                    <a:pt x="3782" y="27593"/>
                  </a:lnTo>
                  <a:lnTo>
                    <a:pt x="5157" y="24385"/>
                  </a:lnTo>
                  <a:lnTo>
                    <a:pt x="5157" y="24385"/>
                  </a:lnTo>
                  <a:lnTo>
                    <a:pt x="7220" y="21818"/>
                  </a:lnTo>
                  <a:lnTo>
                    <a:pt x="9971" y="19893"/>
                  </a:lnTo>
                  <a:lnTo>
                    <a:pt x="13065" y="17967"/>
                  </a:lnTo>
                  <a:lnTo>
                    <a:pt x="15816" y="16042"/>
                  </a:lnTo>
                  <a:lnTo>
                    <a:pt x="23381" y="14117"/>
                  </a:lnTo>
                  <a:lnTo>
                    <a:pt x="31633" y="12192"/>
                  </a:lnTo>
                  <a:lnTo>
                    <a:pt x="47449" y="10909"/>
                  </a:lnTo>
                  <a:lnTo>
                    <a:pt x="54326" y="10909"/>
                  </a:lnTo>
                  <a:lnTo>
                    <a:pt x="60171" y="9625"/>
                  </a:lnTo>
                  <a:lnTo>
                    <a:pt x="60171" y="9625"/>
                  </a:lnTo>
                  <a:lnTo>
                    <a:pt x="66361" y="8342"/>
                  </a:lnTo>
                  <a:lnTo>
                    <a:pt x="73925" y="5133"/>
                  </a:lnTo>
                  <a:lnTo>
                    <a:pt x="83209" y="2566"/>
                  </a:lnTo>
                  <a:lnTo>
                    <a:pt x="92492" y="641"/>
                  </a:lnTo>
                  <a:lnTo>
                    <a:pt x="96618" y="0"/>
                  </a:lnTo>
                  <a:lnTo>
                    <a:pt x="101088" y="641"/>
                  </a:lnTo>
                  <a:lnTo>
                    <a:pt x="105214" y="1925"/>
                  </a:lnTo>
                  <a:lnTo>
                    <a:pt x="108997" y="3208"/>
                  </a:lnTo>
                  <a:lnTo>
                    <a:pt x="112091" y="5775"/>
                  </a:lnTo>
                  <a:lnTo>
                    <a:pt x="115186" y="8983"/>
                  </a:lnTo>
                  <a:lnTo>
                    <a:pt x="116905" y="14117"/>
                  </a:lnTo>
                  <a:lnTo>
                    <a:pt x="118624" y="19893"/>
                  </a:lnTo>
                  <a:lnTo>
                    <a:pt x="118624" y="23101"/>
                  </a:lnTo>
                  <a:close/>
                </a:path>
              </a:pathLst>
            </a:custGeom>
            <a:solidFill>
              <a:srgbClr val="5A3D1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8" name="Google Shape;1018;p29"/>
            <p:cNvSpPr/>
            <p:nvPr/>
          </p:nvSpPr>
          <p:spPr>
            <a:xfrm>
              <a:off x="6702425" y="2751138"/>
              <a:ext cx="576300" cy="319200"/>
            </a:xfrm>
            <a:custGeom>
              <a:rect b="b" l="l" r="r" t="t"/>
              <a:pathLst>
                <a:path extrusionOk="0" h="120000" w="120000">
                  <a:moveTo>
                    <a:pt x="2975" y="97313"/>
                  </a:moveTo>
                  <a:lnTo>
                    <a:pt x="2975" y="97313"/>
                  </a:lnTo>
                  <a:lnTo>
                    <a:pt x="4297" y="102686"/>
                  </a:lnTo>
                  <a:lnTo>
                    <a:pt x="5289" y="108059"/>
                  </a:lnTo>
                  <a:lnTo>
                    <a:pt x="6942" y="111641"/>
                  </a:lnTo>
                  <a:lnTo>
                    <a:pt x="8925" y="114626"/>
                  </a:lnTo>
                  <a:lnTo>
                    <a:pt x="10909" y="117014"/>
                  </a:lnTo>
                  <a:lnTo>
                    <a:pt x="13553" y="119402"/>
                  </a:lnTo>
                  <a:lnTo>
                    <a:pt x="16198" y="120000"/>
                  </a:lnTo>
                  <a:lnTo>
                    <a:pt x="19834" y="120000"/>
                  </a:lnTo>
                  <a:lnTo>
                    <a:pt x="19834" y="120000"/>
                  </a:lnTo>
                  <a:lnTo>
                    <a:pt x="28099" y="120000"/>
                  </a:lnTo>
                  <a:lnTo>
                    <a:pt x="37024" y="120000"/>
                  </a:lnTo>
                  <a:lnTo>
                    <a:pt x="41652" y="118805"/>
                  </a:lnTo>
                  <a:lnTo>
                    <a:pt x="45619" y="117611"/>
                  </a:lnTo>
                  <a:lnTo>
                    <a:pt x="49917" y="115223"/>
                  </a:lnTo>
                  <a:lnTo>
                    <a:pt x="53553" y="113432"/>
                  </a:lnTo>
                  <a:lnTo>
                    <a:pt x="53553" y="113432"/>
                  </a:lnTo>
                  <a:lnTo>
                    <a:pt x="55867" y="111044"/>
                  </a:lnTo>
                  <a:lnTo>
                    <a:pt x="57520" y="108059"/>
                  </a:lnTo>
                  <a:lnTo>
                    <a:pt x="58842" y="105074"/>
                  </a:lnTo>
                  <a:lnTo>
                    <a:pt x="60165" y="102089"/>
                  </a:lnTo>
                  <a:lnTo>
                    <a:pt x="60826" y="97910"/>
                  </a:lnTo>
                  <a:lnTo>
                    <a:pt x="61157" y="94328"/>
                  </a:lnTo>
                  <a:lnTo>
                    <a:pt x="62148" y="85970"/>
                  </a:lnTo>
                  <a:lnTo>
                    <a:pt x="62148" y="85970"/>
                  </a:lnTo>
                  <a:lnTo>
                    <a:pt x="64132" y="92537"/>
                  </a:lnTo>
                  <a:lnTo>
                    <a:pt x="66776" y="97910"/>
                  </a:lnTo>
                  <a:lnTo>
                    <a:pt x="68429" y="100298"/>
                  </a:lnTo>
                  <a:lnTo>
                    <a:pt x="70082" y="102686"/>
                  </a:lnTo>
                  <a:lnTo>
                    <a:pt x="71735" y="103880"/>
                  </a:lnTo>
                  <a:lnTo>
                    <a:pt x="74380" y="105074"/>
                  </a:lnTo>
                  <a:lnTo>
                    <a:pt x="74380" y="105074"/>
                  </a:lnTo>
                  <a:lnTo>
                    <a:pt x="77685" y="105671"/>
                  </a:lnTo>
                  <a:lnTo>
                    <a:pt x="81322" y="105074"/>
                  </a:lnTo>
                  <a:lnTo>
                    <a:pt x="89256" y="103283"/>
                  </a:lnTo>
                  <a:lnTo>
                    <a:pt x="97520" y="100298"/>
                  </a:lnTo>
                  <a:lnTo>
                    <a:pt x="104462" y="96716"/>
                  </a:lnTo>
                  <a:lnTo>
                    <a:pt x="104462" y="96716"/>
                  </a:lnTo>
                  <a:lnTo>
                    <a:pt x="107438" y="93731"/>
                  </a:lnTo>
                  <a:lnTo>
                    <a:pt x="110082" y="91343"/>
                  </a:lnTo>
                  <a:lnTo>
                    <a:pt x="112396" y="87761"/>
                  </a:lnTo>
                  <a:lnTo>
                    <a:pt x="114049" y="84179"/>
                  </a:lnTo>
                  <a:lnTo>
                    <a:pt x="115702" y="80597"/>
                  </a:lnTo>
                  <a:lnTo>
                    <a:pt x="117024" y="75820"/>
                  </a:lnTo>
                  <a:lnTo>
                    <a:pt x="118347" y="71641"/>
                  </a:lnTo>
                  <a:lnTo>
                    <a:pt x="119338" y="66865"/>
                  </a:lnTo>
                  <a:lnTo>
                    <a:pt x="120000" y="57313"/>
                  </a:lnTo>
                  <a:lnTo>
                    <a:pt x="120000" y="47164"/>
                  </a:lnTo>
                  <a:lnTo>
                    <a:pt x="119669" y="36417"/>
                  </a:lnTo>
                  <a:lnTo>
                    <a:pt x="119338" y="25074"/>
                  </a:lnTo>
                  <a:lnTo>
                    <a:pt x="119338" y="25074"/>
                  </a:lnTo>
                  <a:lnTo>
                    <a:pt x="118347" y="18507"/>
                  </a:lnTo>
                  <a:lnTo>
                    <a:pt x="116694" y="13134"/>
                  </a:lnTo>
                  <a:lnTo>
                    <a:pt x="114049" y="8358"/>
                  </a:lnTo>
                  <a:lnTo>
                    <a:pt x="111735" y="5373"/>
                  </a:lnTo>
                  <a:lnTo>
                    <a:pt x="108429" y="3582"/>
                  </a:lnTo>
                  <a:lnTo>
                    <a:pt x="104462" y="1194"/>
                  </a:lnTo>
                  <a:lnTo>
                    <a:pt x="100826" y="0"/>
                  </a:lnTo>
                  <a:lnTo>
                    <a:pt x="96528" y="0"/>
                  </a:lnTo>
                  <a:lnTo>
                    <a:pt x="87603" y="1194"/>
                  </a:lnTo>
                  <a:lnTo>
                    <a:pt x="79338" y="3582"/>
                  </a:lnTo>
                  <a:lnTo>
                    <a:pt x="65785" y="7761"/>
                  </a:lnTo>
                  <a:lnTo>
                    <a:pt x="65785" y="7761"/>
                  </a:lnTo>
                  <a:lnTo>
                    <a:pt x="56198" y="10149"/>
                  </a:lnTo>
                  <a:lnTo>
                    <a:pt x="46611" y="10746"/>
                  </a:lnTo>
                  <a:lnTo>
                    <a:pt x="37024" y="11940"/>
                  </a:lnTo>
                  <a:lnTo>
                    <a:pt x="27107" y="13134"/>
                  </a:lnTo>
                  <a:lnTo>
                    <a:pt x="27107" y="13134"/>
                  </a:lnTo>
                  <a:lnTo>
                    <a:pt x="20165" y="14925"/>
                  </a:lnTo>
                  <a:lnTo>
                    <a:pt x="16198" y="16119"/>
                  </a:lnTo>
                  <a:lnTo>
                    <a:pt x="12561" y="17910"/>
                  </a:lnTo>
                  <a:lnTo>
                    <a:pt x="9256" y="20895"/>
                  </a:lnTo>
                  <a:lnTo>
                    <a:pt x="6280" y="23880"/>
                  </a:lnTo>
                  <a:lnTo>
                    <a:pt x="4297" y="29253"/>
                  </a:lnTo>
                  <a:lnTo>
                    <a:pt x="3305" y="31641"/>
                  </a:lnTo>
                  <a:lnTo>
                    <a:pt x="2644" y="35223"/>
                  </a:lnTo>
                  <a:lnTo>
                    <a:pt x="2644" y="35223"/>
                  </a:lnTo>
                  <a:lnTo>
                    <a:pt x="1322" y="41791"/>
                  </a:lnTo>
                  <a:lnTo>
                    <a:pt x="330" y="49552"/>
                  </a:lnTo>
                  <a:lnTo>
                    <a:pt x="0" y="57910"/>
                  </a:lnTo>
                  <a:lnTo>
                    <a:pt x="0" y="66268"/>
                  </a:lnTo>
                  <a:lnTo>
                    <a:pt x="330" y="74029"/>
                  </a:lnTo>
                  <a:lnTo>
                    <a:pt x="661" y="82388"/>
                  </a:lnTo>
                  <a:lnTo>
                    <a:pt x="1652" y="89552"/>
                  </a:lnTo>
                  <a:lnTo>
                    <a:pt x="2975" y="97313"/>
                  </a:lnTo>
                  <a:lnTo>
                    <a:pt x="2975" y="97313"/>
                  </a:lnTo>
                  <a:close/>
                  <a:moveTo>
                    <a:pt x="5289" y="77014"/>
                  </a:moveTo>
                  <a:lnTo>
                    <a:pt x="5289" y="77014"/>
                  </a:lnTo>
                  <a:lnTo>
                    <a:pt x="4958" y="66268"/>
                  </a:lnTo>
                  <a:lnTo>
                    <a:pt x="4958" y="52537"/>
                  </a:lnTo>
                  <a:lnTo>
                    <a:pt x="4958" y="45970"/>
                  </a:lnTo>
                  <a:lnTo>
                    <a:pt x="5950" y="39402"/>
                  </a:lnTo>
                  <a:lnTo>
                    <a:pt x="6942" y="34626"/>
                  </a:lnTo>
                  <a:lnTo>
                    <a:pt x="7933" y="32835"/>
                  </a:lnTo>
                  <a:lnTo>
                    <a:pt x="9256" y="31641"/>
                  </a:lnTo>
                  <a:lnTo>
                    <a:pt x="9256" y="31641"/>
                  </a:lnTo>
                  <a:lnTo>
                    <a:pt x="12561" y="27462"/>
                  </a:lnTo>
                  <a:lnTo>
                    <a:pt x="16859" y="24477"/>
                  </a:lnTo>
                  <a:lnTo>
                    <a:pt x="20826" y="23283"/>
                  </a:lnTo>
                  <a:lnTo>
                    <a:pt x="25123" y="21492"/>
                  </a:lnTo>
                  <a:lnTo>
                    <a:pt x="34380" y="19701"/>
                  </a:lnTo>
                  <a:lnTo>
                    <a:pt x="42314" y="19701"/>
                  </a:lnTo>
                  <a:lnTo>
                    <a:pt x="42314" y="19701"/>
                  </a:lnTo>
                  <a:lnTo>
                    <a:pt x="54876" y="18507"/>
                  </a:lnTo>
                  <a:lnTo>
                    <a:pt x="60826" y="17910"/>
                  </a:lnTo>
                  <a:lnTo>
                    <a:pt x="66776" y="16119"/>
                  </a:lnTo>
                  <a:lnTo>
                    <a:pt x="66776" y="16119"/>
                  </a:lnTo>
                  <a:lnTo>
                    <a:pt x="78347" y="12537"/>
                  </a:lnTo>
                  <a:lnTo>
                    <a:pt x="85950" y="10149"/>
                  </a:lnTo>
                  <a:lnTo>
                    <a:pt x="93884" y="8358"/>
                  </a:lnTo>
                  <a:lnTo>
                    <a:pt x="97851" y="8358"/>
                  </a:lnTo>
                  <a:lnTo>
                    <a:pt x="101157" y="9552"/>
                  </a:lnTo>
                  <a:lnTo>
                    <a:pt x="104462" y="10149"/>
                  </a:lnTo>
                  <a:lnTo>
                    <a:pt x="107438" y="11940"/>
                  </a:lnTo>
                  <a:lnTo>
                    <a:pt x="110413" y="13731"/>
                  </a:lnTo>
                  <a:lnTo>
                    <a:pt x="112066" y="17910"/>
                  </a:lnTo>
                  <a:lnTo>
                    <a:pt x="113719" y="22089"/>
                  </a:lnTo>
                  <a:lnTo>
                    <a:pt x="114710" y="27462"/>
                  </a:lnTo>
                  <a:lnTo>
                    <a:pt x="114710" y="27462"/>
                  </a:lnTo>
                  <a:lnTo>
                    <a:pt x="115041" y="36417"/>
                  </a:lnTo>
                  <a:lnTo>
                    <a:pt x="115371" y="46567"/>
                  </a:lnTo>
                  <a:lnTo>
                    <a:pt x="115371" y="55522"/>
                  </a:lnTo>
                  <a:lnTo>
                    <a:pt x="114710" y="64477"/>
                  </a:lnTo>
                  <a:lnTo>
                    <a:pt x="113719" y="68656"/>
                  </a:lnTo>
                  <a:lnTo>
                    <a:pt x="113057" y="72238"/>
                  </a:lnTo>
                  <a:lnTo>
                    <a:pt x="111735" y="75820"/>
                  </a:lnTo>
                  <a:lnTo>
                    <a:pt x="110413" y="80000"/>
                  </a:lnTo>
                  <a:lnTo>
                    <a:pt x="108429" y="82985"/>
                  </a:lnTo>
                  <a:lnTo>
                    <a:pt x="106115" y="85373"/>
                  </a:lnTo>
                  <a:lnTo>
                    <a:pt x="103801" y="87761"/>
                  </a:lnTo>
                  <a:lnTo>
                    <a:pt x="100826" y="88955"/>
                  </a:lnTo>
                  <a:lnTo>
                    <a:pt x="100826" y="88955"/>
                  </a:lnTo>
                  <a:lnTo>
                    <a:pt x="95206" y="91940"/>
                  </a:lnTo>
                  <a:lnTo>
                    <a:pt x="88595" y="94925"/>
                  </a:lnTo>
                  <a:lnTo>
                    <a:pt x="82314" y="96716"/>
                  </a:lnTo>
                  <a:lnTo>
                    <a:pt x="79008" y="96716"/>
                  </a:lnTo>
                  <a:lnTo>
                    <a:pt x="76363" y="96716"/>
                  </a:lnTo>
                  <a:lnTo>
                    <a:pt x="76363" y="96716"/>
                  </a:lnTo>
                  <a:lnTo>
                    <a:pt x="73388" y="94925"/>
                  </a:lnTo>
                  <a:lnTo>
                    <a:pt x="71074" y="92537"/>
                  </a:lnTo>
                  <a:lnTo>
                    <a:pt x="69090" y="90746"/>
                  </a:lnTo>
                  <a:lnTo>
                    <a:pt x="67438" y="86567"/>
                  </a:lnTo>
                  <a:lnTo>
                    <a:pt x="65454" y="78208"/>
                  </a:lnTo>
                  <a:lnTo>
                    <a:pt x="62809" y="69253"/>
                  </a:lnTo>
                  <a:lnTo>
                    <a:pt x="62809" y="69253"/>
                  </a:lnTo>
                  <a:lnTo>
                    <a:pt x="62479" y="68656"/>
                  </a:lnTo>
                  <a:lnTo>
                    <a:pt x="61818" y="67462"/>
                  </a:lnTo>
                  <a:lnTo>
                    <a:pt x="60495" y="66865"/>
                  </a:lnTo>
                  <a:lnTo>
                    <a:pt x="59173" y="68656"/>
                  </a:lnTo>
                  <a:lnTo>
                    <a:pt x="58181" y="71044"/>
                  </a:lnTo>
                  <a:lnTo>
                    <a:pt x="58181" y="71044"/>
                  </a:lnTo>
                  <a:lnTo>
                    <a:pt x="57520" y="83582"/>
                  </a:lnTo>
                  <a:lnTo>
                    <a:pt x="57190" y="89552"/>
                  </a:lnTo>
                  <a:lnTo>
                    <a:pt x="56198" y="94925"/>
                  </a:lnTo>
                  <a:lnTo>
                    <a:pt x="56198" y="94925"/>
                  </a:lnTo>
                  <a:lnTo>
                    <a:pt x="55867" y="99104"/>
                  </a:lnTo>
                  <a:lnTo>
                    <a:pt x="54545" y="100895"/>
                  </a:lnTo>
                  <a:lnTo>
                    <a:pt x="53223" y="103283"/>
                  </a:lnTo>
                  <a:lnTo>
                    <a:pt x="51900" y="105074"/>
                  </a:lnTo>
                  <a:lnTo>
                    <a:pt x="48595" y="107462"/>
                  </a:lnTo>
                  <a:lnTo>
                    <a:pt x="44958" y="108059"/>
                  </a:lnTo>
                  <a:lnTo>
                    <a:pt x="44958" y="108059"/>
                  </a:lnTo>
                  <a:lnTo>
                    <a:pt x="31735" y="111044"/>
                  </a:lnTo>
                  <a:lnTo>
                    <a:pt x="25123" y="111641"/>
                  </a:lnTo>
                  <a:lnTo>
                    <a:pt x="18512" y="111641"/>
                  </a:lnTo>
                  <a:lnTo>
                    <a:pt x="18512" y="111641"/>
                  </a:lnTo>
                  <a:lnTo>
                    <a:pt x="15206" y="110447"/>
                  </a:lnTo>
                  <a:lnTo>
                    <a:pt x="12231" y="108059"/>
                  </a:lnTo>
                  <a:lnTo>
                    <a:pt x="9917" y="103880"/>
                  </a:lnTo>
                  <a:lnTo>
                    <a:pt x="8264" y="100298"/>
                  </a:lnTo>
                  <a:lnTo>
                    <a:pt x="6942" y="94925"/>
                  </a:lnTo>
                  <a:lnTo>
                    <a:pt x="6280" y="88955"/>
                  </a:lnTo>
                  <a:lnTo>
                    <a:pt x="5289" y="77014"/>
                  </a:lnTo>
                  <a:lnTo>
                    <a:pt x="5289" y="770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9" name="Google Shape;1019;p29"/>
            <p:cNvSpPr/>
            <p:nvPr/>
          </p:nvSpPr>
          <p:spPr>
            <a:xfrm>
              <a:off x="6388100" y="1304925"/>
              <a:ext cx="135000" cy="624000"/>
            </a:xfrm>
            <a:custGeom>
              <a:rect b="b" l="l" r="r" t="t"/>
              <a:pathLst>
                <a:path extrusionOk="0" h="120000" w="120000">
                  <a:moveTo>
                    <a:pt x="80470" y="2748"/>
                  </a:moveTo>
                  <a:lnTo>
                    <a:pt x="80470" y="2748"/>
                  </a:lnTo>
                  <a:lnTo>
                    <a:pt x="73411" y="5801"/>
                  </a:lnTo>
                  <a:lnTo>
                    <a:pt x="66352" y="9160"/>
                  </a:lnTo>
                  <a:lnTo>
                    <a:pt x="66352" y="9160"/>
                  </a:lnTo>
                  <a:lnTo>
                    <a:pt x="74823" y="6106"/>
                  </a:lnTo>
                  <a:lnTo>
                    <a:pt x="86117" y="3358"/>
                  </a:lnTo>
                  <a:lnTo>
                    <a:pt x="86117" y="3358"/>
                  </a:lnTo>
                  <a:lnTo>
                    <a:pt x="88941" y="2748"/>
                  </a:lnTo>
                  <a:lnTo>
                    <a:pt x="93176" y="2748"/>
                  </a:lnTo>
                  <a:lnTo>
                    <a:pt x="96000" y="2748"/>
                  </a:lnTo>
                  <a:lnTo>
                    <a:pt x="100235" y="3053"/>
                  </a:lnTo>
                  <a:lnTo>
                    <a:pt x="101647" y="3358"/>
                  </a:lnTo>
                  <a:lnTo>
                    <a:pt x="103058" y="4274"/>
                  </a:lnTo>
                  <a:lnTo>
                    <a:pt x="103058" y="4885"/>
                  </a:lnTo>
                  <a:lnTo>
                    <a:pt x="101647" y="5801"/>
                  </a:lnTo>
                  <a:lnTo>
                    <a:pt x="101647" y="5801"/>
                  </a:lnTo>
                  <a:lnTo>
                    <a:pt x="81882" y="11603"/>
                  </a:lnTo>
                  <a:lnTo>
                    <a:pt x="72000" y="13740"/>
                  </a:lnTo>
                  <a:lnTo>
                    <a:pt x="59294" y="15877"/>
                  </a:lnTo>
                  <a:lnTo>
                    <a:pt x="59294" y="15877"/>
                  </a:lnTo>
                  <a:lnTo>
                    <a:pt x="56470" y="16183"/>
                  </a:lnTo>
                  <a:lnTo>
                    <a:pt x="56470" y="16183"/>
                  </a:lnTo>
                  <a:lnTo>
                    <a:pt x="52235" y="22290"/>
                  </a:lnTo>
                  <a:lnTo>
                    <a:pt x="48000" y="29007"/>
                  </a:lnTo>
                  <a:lnTo>
                    <a:pt x="46588" y="35419"/>
                  </a:lnTo>
                  <a:lnTo>
                    <a:pt x="48000" y="42137"/>
                  </a:lnTo>
                  <a:lnTo>
                    <a:pt x="49411" y="48854"/>
                  </a:lnTo>
                  <a:lnTo>
                    <a:pt x="53647" y="55267"/>
                  </a:lnTo>
                  <a:lnTo>
                    <a:pt x="63529" y="68396"/>
                  </a:lnTo>
                  <a:lnTo>
                    <a:pt x="63529" y="68396"/>
                  </a:lnTo>
                  <a:lnTo>
                    <a:pt x="73411" y="80610"/>
                  </a:lnTo>
                  <a:lnTo>
                    <a:pt x="83294" y="92824"/>
                  </a:lnTo>
                  <a:lnTo>
                    <a:pt x="88941" y="99236"/>
                  </a:lnTo>
                  <a:lnTo>
                    <a:pt x="98823" y="105038"/>
                  </a:lnTo>
                  <a:lnTo>
                    <a:pt x="107294" y="111145"/>
                  </a:lnTo>
                  <a:lnTo>
                    <a:pt x="120000" y="116641"/>
                  </a:lnTo>
                  <a:lnTo>
                    <a:pt x="120000" y="116641"/>
                  </a:lnTo>
                  <a:lnTo>
                    <a:pt x="120000" y="117862"/>
                  </a:lnTo>
                  <a:lnTo>
                    <a:pt x="120000" y="118473"/>
                  </a:lnTo>
                  <a:lnTo>
                    <a:pt x="118588" y="119389"/>
                  </a:lnTo>
                  <a:lnTo>
                    <a:pt x="114352" y="119694"/>
                  </a:lnTo>
                  <a:lnTo>
                    <a:pt x="110117" y="120000"/>
                  </a:lnTo>
                  <a:lnTo>
                    <a:pt x="107294" y="120000"/>
                  </a:lnTo>
                  <a:lnTo>
                    <a:pt x="103058" y="119694"/>
                  </a:lnTo>
                  <a:lnTo>
                    <a:pt x="100235" y="119083"/>
                  </a:lnTo>
                  <a:lnTo>
                    <a:pt x="100235" y="119083"/>
                  </a:lnTo>
                  <a:lnTo>
                    <a:pt x="88941" y="112977"/>
                  </a:lnTo>
                  <a:lnTo>
                    <a:pt x="79058" y="106870"/>
                  </a:lnTo>
                  <a:lnTo>
                    <a:pt x="72000" y="100763"/>
                  </a:lnTo>
                  <a:lnTo>
                    <a:pt x="63529" y="94351"/>
                  </a:lnTo>
                  <a:lnTo>
                    <a:pt x="53647" y="81832"/>
                  </a:lnTo>
                  <a:lnTo>
                    <a:pt x="42352" y="69312"/>
                  </a:lnTo>
                  <a:lnTo>
                    <a:pt x="42352" y="69312"/>
                  </a:lnTo>
                  <a:lnTo>
                    <a:pt x="33882" y="55572"/>
                  </a:lnTo>
                  <a:lnTo>
                    <a:pt x="29647" y="49160"/>
                  </a:lnTo>
                  <a:lnTo>
                    <a:pt x="28235" y="42137"/>
                  </a:lnTo>
                  <a:lnTo>
                    <a:pt x="26823" y="35419"/>
                  </a:lnTo>
                  <a:lnTo>
                    <a:pt x="28235" y="28702"/>
                  </a:lnTo>
                  <a:lnTo>
                    <a:pt x="29647" y="21984"/>
                  </a:lnTo>
                  <a:lnTo>
                    <a:pt x="35294" y="15267"/>
                  </a:lnTo>
                  <a:lnTo>
                    <a:pt x="35294" y="15267"/>
                  </a:lnTo>
                  <a:lnTo>
                    <a:pt x="22588" y="13435"/>
                  </a:lnTo>
                  <a:lnTo>
                    <a:pt x="9882" y="10381"/>
                  </a:lnTo>
                  <a:lnTo>
                    <a:pt x="7058" y="8854"/>
                  </a:lnTo>
                  <a:lnTo>
                    <a:pt x="2823" y="7328"/>
                  </a:lnTo>
                  <a:lnTo>
                    <a:pt x="1411" y="5801"/>
                  </a:lnTo>
                  <a:lnTo>
                    <a:pt x="0" y="3664"/>
                  </a:lnTo>
                  <a:lnTo>
                    <a:pt x="0" y="3664"/>
                  </a:lnTo>
                  <a:lnTo>
                    <a:pt x="1411" y="3053"/>
                  </a:lnTo>
                  <a:lnTo>
                    <a:pt x="2823" y="2137"/>
                  </a:lnTo>
                  <a:lnTo>
                    <a:pt x="7058" y="1832"/>
                  </a:lnTo>
                  <a:lnTo>
                    <a:pt x="9882" y="1832"/>
                  </a:lnTo>
                  <a:lnTo>
                    <a:pt x="14117" y="1832"/>
                  </a:lnTo>
                  <a:lnTo>
                    <a:pt x="16941" y="2748"/>
                  </a:lnTo>
                  <a:lnTo>
                    <a:pt x="19764" y="3053"/>
                  </a:lnTo>
                  <a:lnTo>
                    <a:pt x="21176" y="4274"/>
                  </a:lnTo>
                  <a:lnTo>
                    <a:pt x="21176" y="4274"/>
                  </a:lnTo>
                  <a:lnTo>
                    <a:pt x="22588" y="6106"/>
                  </a:lnTo>
                  <a:lnTo>
                    <a:pt x="26823" y="7938"/>
                  </a:lnTo>
                  <a:lnTo>
                    <a:pt x="33882" y="9465"/>
                  </a:lnTo>
                  <a:lnTo>
                    <a:pt x="40941" y="10687"/>
                  </a:lnTo>
                  <a:lnTo>
                    <a:pt x="40941" y="10687"/>
                  </a:lnTo>
                  <a:lnTo>
                    <a:pt x="43764" y="8549"/>
                  </a:lnTo>
                  <a:lnTo>
                    <a:pt x="52235" y="6106"/>
                  </a:lnTo>
                  <a:lnTo>
                    <a:pt x="56470" y="3664"/>
                  </a:lnTo>
                  <a:lnTo>
                    <a:pt x="60705" y="1526"/>
                  </a:lnTo>
                  <a:lnTo>
                    <a:pt x="60705" y="1526"/>
                  </a:lnTo>
                  <a:lnTo>
                    <a:pt x="63529" y="305"/>
                  </a:lnTo>
                  <a:lnTo>
                    <a:pt x="66352" y="0"/>
                  </a:lnTo>
                  <a:lnTo>
                    <a:pt x="69176" y="0"/>
                  </a:lnTo>
                  <a:lnTo>
                    <a:pt x="74823" y="0"/>
                  </a:lnTo>
                  <a:lnTo>
                    <a:pt x="76235" y="305"/>
                  </a:lnTo>
                  <a:lnTo>
                    <a:pt x="80470" y="916"/>
                  </a:lnTo>
                  <a:lnTo>
                    <a:pt x="81882" y="1832"/>
                  </a:lnTo>
                  <a:lnTo>
                    <a:pt x="80470" y="2748"/>
                  </a:lnTo>
                  <a:lnTo>
                    <a:pt x="80470" y="27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0" name="Google Shape;1020;p29"/>
            <p:cNvSpPr/>
            <p:nvPr/>
          </p:nvSpPr>
          <p:spPr>
            <a:xfrm>
              <a:off x="7023100" y="1293813"/>
              <a:ext cx="315900" cy="579300"/>
            </a:xfrm>
            <a:custGeom>
              <a:rect b="b" l="l" r="r" t="t"/>
              <a:pathLst>
                <a:path extrusionOk="0" h="120000" w="120000">
                  <a:moveTo>
                    <a:pt x="88040" y="2301"/>
                  </a:moveTo>
                  <a:lnTo>
                    <a:pt x="88040" y="2301"/>
                  </a:lnTo>
                  <a:lnTo>
                    <a:pt x="88643" y="5917"/>
                  </a:lnTo>
                  <a:lnTo>
                    <a:pt x="90452" y="10191"/>
                  </a:lnTo>
                  <a:lnTo>
                    <a:pt x="90452" y="10191"/>
                  </a:lnTo>
                  <a:lnTo>
                    <a:pt x="88040" y="6246"/>
                  </a:lnTo>
                  <a:lnTo>
                    <a:pt x="85628" y="2630"/>
                  </a:lnTo>
                  <a:lnTo>
                    <a:pt x="85628" y="2630"/>
                  </a:lnTo>
                  <a:lnTo>
                    <a:pt x="85025" y="1643"/>
                  </a:lnTo>
                  <a:lnTo>
                    <a:pt x="83216" y="1315"/>
                  </a:lnTo>
                  <a:lnTo>
                    <a:pt x="82010" y="986"/>
                  </a:lnTo>
                  <a:lnTo>
                    <a:pt x="80201" y="986"/>
                  </a:lnTo>
                  <a:lnTo>
                    <a:pt x="78994" y="1315"/>
                  </a:lnTo>
                  <a:lnTo>
                    <a:pt x="77788" y="2301"/>
                  </a:lnTo>
                  <a:lnTo>
                    <a:pt x="77185" y="2630"/>
                  </a:lnTo>
                  <a:lnTo>
                    <a:pt x="77185" y="3945"/>
                  </a:lnTo>
                  <a:lnTo>
                    <a:pt x="77185" y="3945"/>
                  </a:lnTo>
                  <a:lnTo>
                    <a:pt x="82010" y="10849"/>
                  </a:lnTo>
                  <a:lnTo>
                    <a:pt x="85025" y="14136"/>
                  </a:lnTo>
                  <a:lnTo>
                    <a:pt x="88643" y="17095"/>
                  </a:lnTo>
                  <a:lnTo>
                    <a:pt x="88643" y="17095"/>
                  </a:lnTo>
                  <a:lnTo>
                    <a:pt x="89246" y="17753"/>
                  </a:lnTo>
                  <a:lnTo>
                    <a:pt x="89246" y="17753"/>
                  </a:lnTo>
                  <a:lnTo>
                    <a:pt x="88040" y="24657"/>
                  </a:lnTo>
                  <a:lnTo>
                    <a:pt x="85025" y="31890"/>
                  </a:lnTo>
                  <a:lnTo>
                    <a:pt x="80804" y="38465"/>
                  </a:lnTo>
                  <a:lnTo>
                    <a:pt x="76582" y="45041"/>
                  </a:lnTo>
                  <a:lnTo>
                    <a:pt x="71758" y="51945"/>
                  </a:lnTo>
                  <a:lnTo>
                    <a:pt x="65728" y="58191"/>
                  </a:lnTo>
                  <a:lnTo>
                    <a:pt x="54271" y="70684"/>
                  </a:lnTo>
                  <a:lnTo>
                    <a:pt x="54271" y="70684"/>
                  </a:lnTo>
                  <a:lnTo>
                    <a:pt x="42211" y="82191"/>
                  </a:lnTo>
                  <a:lnTo>
                    <a:pt x="30753" y="94356"/>
                  </a:lnTo>
                  <a:lnTo>
                    <a:pt x="23517" y="100273"/>
                  </a:lnTo>
                  <a:lnTo>
                    <a:pt x="16884" y="105863"/>
                  </a:lnTo>
                  <a:lnTo>
                    <a:pt x="9045" y="111123"/>
                  </a:lnTo>
                  <a:lnTo>
                    <a:pt x="1206" y="116054"/>
                  </a:lnTo>
                  <a:lnTo>
                    <a:pt x="1206" y="116054"/>
                  </a:lnTo>
                  <a:lnTo>
                    <a:pt x="0" y="117041"/>
                  </a:lnTo>
                  <a:lnTo>
                    <a:pt x="0" y="117698"/>
                  </a:lnTo>
                  <a:lnTo>
                    <a:pt x="0" y="118684"/>
                  </a:lnTo>
                  <a:lnTo>
                    <a:pt x="1206" y="119013"/>
                  </a:lnTo>
                  <a:lnTo>
                    <a:pt x="2412" y="119999"/>
                  </a:lnTo>
                  <a:lnTo>
                    <a:pt x="3618" y="119999"/>
                  </a:lnTo>
                  <a:lnTo>
                    <a:pt x="6030" y="119999"/>
                  </a:lnTo>
                  <a:lnTo>
                    <a:pt x="7839" y="119342"/>
                  </a:lnTo>
                  <a:lnTo>
                    <a:pt x="7839" y="119342"/>
                  </a:lnTo>
                  <a:lnTo>
                    <a:pt x="16281" y="114082"/>
                  </a:lnTo>
                  <a:lnTo>
                    <a:pt x="23517" y="108493"/>
                  </a:lnTo>
                  <a:lnTo>
                    <a:pt x="30753" y="103232"/>
                  </a:lnTo>
                  <a:lnTo>
                    <a:pt x="37386" y="97315"/>
                  </a:lnTo>
                  <a:lnTo>
                    <a:pt x="49447" y="85150"/>
                  </a:lnTo>
                  <a:lnTo>
                    <a:pt x="60904" y="73315"/>
                  </a:lnTo>
                  <a:lnTo>
                    <a:pt x="60904" y="73315"/>
                  </a:lnTo>
                  <a:lnTo>
                    <a:pt x="73567" y="60164"/>
                  </a:lnTo>
                  <a:lnTo>
                    <a:pt x="79597" y="53589"/>
                  </a:lnTo>
                  <a:lnTo>
                    <a:pt x="85025" y="47013"/>
                  </a:lnTo>
                  <a:lnTo>
                    <a:pt x="89246" y="39780"/>
                  </a:lnTo>
                  <a:lnTo>
                    <a:pt x="93467" y="32547"/>
                  </a:lnTo>
                  <a:lnTo>
                    <a:pt x="96482" y="25643"/>
                  </a:lnTo>
                  <a:lnTo>
                    <a:pt x="97688" y="18410"/>
                  </a:lnTo>
                  <a:lnTo>
                    <a:pt x="97688" y="18410"/>
                  </a:lnTo>
                  <a:lnTo>
                    <a:pt x="104924" y="17095"/>
                  </a:lnTo>
                  <a:lnTo>
                    <a:pt x="110954" y="15452"/>
                  </a:lnTo>
                  <a:lnTo>
                    <a:pt x="113969" y="14136"/>
                  </a:lnTo>
                  <a:lnTo>
                    <a:pt x="116381" y="12493"/>
                  </a:lnTo>
                  <a:lnTo>
                    <a:pt x="118793" y="11506"/>
                  </a:lnTo>
                  <a:lnTo>
                    <a:pt x="120000" y="9205"/>
                  </a:lnTo>
                  <a:lnTo>
                    <a:pt x="120000" y="9205"/>
                  </a:lnTo>
                  <a:lnTo>
                    <a:pt x="120000" y="8547"/>
                  </a:lnTo>
                  <a:lnTo>
                    <a:pt x="120000" y="7561"/>
                  </a:lnTo>
                  <a:lnTo>
                    <a:pt x="118793" y="7232"/>
                  </a:lnTo>
                  <a:lnTo>
                    <a:pt x="116984" y="6904"/>
                  </a:lnTo>
                  <a:lnTo>
                    <a:pt x="115778" y="6246"/>
                  </a:lnTo>
                  <a:lnTo>
                    <a:pt x="113969" y="6904"/>
                  </a:lnTo>
                  <a:lnTo>
                    <a:pt x="112763" y="7232"/>
                  </a:lnTo>
                  <a:lnTo>
                    <a:pt x="111557" y="7890"/>
                  </a:lnTo>
                  <a:lnTo>
                    <a:pt x="111557" y="7890"/>
                  </a:lnTo>
                  <a:lnTo>
                    <a:pt x="109145" y="10191"/>
                  </a:lnTo>
                  <a:lnTo>
                    <a:pt x="106130" y="11506"/>
                  </a:lnTo>
                  <a:lnTo>
                    <a:pt x="102512" y="12493"/>
                  </a:lnTo>
                  <a:lnTo>
                    <a:pt x="98894" y="13479"/>
                  </a:lnTo>
                  <a:lnTo>
                    <a:pt x="98894" y="13479"/>
                  </a:lnTo>
                  <a:lnTo>
                    <a:pt x="98894" y="10849"/>
                  </a:lnTo>
                  <a:lnTo>
                    <a:pt x="97688" y="7890"/>
                  </a:lnTo>
                  <a:lnTo>
                    <a:pt x="97085" y="5260"/>
                  </a:lnTo>
                  <a:lnTo>
                    <a:pt x="97085" y="2301"/>
                  </a:lnTo>
                  <a:lnTo>
                    <a:pt x="97085" y="2301"/>
                  </a:lnTo>
                  <a:lnTo>
                    <a:pt x="96482" y="1315"/>
                  </a:lnTo>
                  <a:lnTo>
                    <a:pt x="95879" y="657"/>
                  </a:lnTo>
                  <a:lnTo>
                    <a:pt x="94070" y="0"/>
                  </a:lnTo>
                  <a:lnTo>
                    <a:pt x="92864" y="0"/>
                  </a:lnTo>
                  <a:lnTo>
                    <a:pt x="91055" y="0"/>
                  </a:lnTo>
                  <a:lnTo>
                    <a:pt x="89246" y="657"/>
                  </a:lnTo>
                  <a:lnTo>
                    <a:pt x="88643" y="1315"/>
                  </a:lnTo>
                  <a:lnTo>
                    <a:pt x="88040" y="2301"/>
                  </a:lnTo>
                  <a:lnTo>
                    <a:pt x="88040" y="23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1" name="Google Shape;1021;p29"/>
            <p:cNvSpPr/>
            <p:nvPr/>
          </p:nvSpPr>
          <p:spPr>
            <a:xfrm>
              <a:off x="6653213" y="2255838"/>
              <a:ext cx="625500" cy="693600"/>
            </a:xfrm>
            <a:custGeom>
              <a:rect b="b" l="l" r="r" t="t"/>
              <a:pathLst>
                <a:path extrusionOk="0" h="120000" w="120000">
                  <a:moveTo>
                    <a:pt x="106598" y="54096"/>
                  </a:moveTo>
                  <a:lnTo>
                    <a:pt x="106598" y="54096"/>
                  </a:lnTo>
                  <a:lnTo>
                    <a:pt x="110253" y="62883"/>
                  </a:lnTo>
                  <a:lnTo>
                    <a:pt x="115431" y="74416"/>
                  </a:lnTo>
                  <a:lnTo>
                    <a:pt x="117868" y="80183"/>
                  </a:lnTo>
                  <a:lnTo>
                    <a:pt x="119390" y="85125"/>
                  </a:lnTo>
                  <a:lnTo>
                    <a:pt x="119695" y="87597"/>
                  </a:lnTo>
                  <a:lnTo>
                    <a:pt x="120000" y="89244"/>
                  </a:lnTo>
                  <a:lnTo>
                    <a:pt x="119695" y="91167"/>
                  </a:lnTo>
                  <a:lnTo>
                    <a:pt x="118781" y="91990"/>
                  </a:lnTo>
                  <a:lnTo>
                    <a:pt x="118781" y="91990"/>
                  </a:lnTo>
                  <a:lnTo>
                    <a:pt x="117868" y="93089"/>
                  </a:lnTo>
                  <a:lnTo>
                    <a:pt x="116040" y="94187"/>
                  </a:lnTo>
                  <a:lnTo>
                    <a:pt x="111472" y="95835"/>
                  </a:lnTo>
                  <a:lnTo>
                    <a:pt x="105989" y="97208"/>
                  </a:lnTo>
                  <a:lnTo>
                    <a:pt x="99898" y="98581"/>
                  </a:lnTo>
                  <a:lnTo>
                    <a:pt x="87411" y="100778"/>
                  </a:lnTo>
                  <a:lnTo>
                    <a:pt x="82538" y="101876"/>
                  </a:lnTo>
                  <a:lnTo>
                    <a:pt x="78578" y="102425"/>
                  </a:lnTo>
                  <a:lnTo>
                    <a:pt x="78578" y="102425"/>
                  </a:lnTo>
                  <a:lnTo>
                    <a:pt x="49644" y="110114"/>
                  </a:lnTo>
                  <a:lnTo>
                    <a:pt x="49644" y="110114"/>
                  </a:lnTo>
                  <a:lnTo>
                    <a:pt x="32284" y="116155"/>
                  </a:lnTo>
                  <a:lnTo>
                    <a:pt x="21319" y="118901"/>
                  </a:lnTo>
                  <a:lnTo>
                    <a:pt x="17055" y="120000"/>
                  </a:lnTo>
                  <a:lnTo>
                    <a:pt x="14314" y="120000"/>
                  </a:lnTo>
                  <a:lnTo>
                    <a:pt x="14314" y="120000"/>
                  </a:lnTo>
                  <a:lnTo>
                    <a:pt x="12487" y="119176"/>
                  </a:lnTo>
                  <a:lnTo>
                    <a:pt x="10964" y="117803"/>
                  </a:lnTo>
                  <a:lnTo>
                    <a:pt x="9746" y="116155"/>
                  </a:lnTo>
                  <a:lnTo>
                    <a:pt x="8527" y="114508"/>
                  </a:lnTo>
                  <a:lnTo>
                    <a:pt x="7005" y="109839"/>
                  </a:lnTo>
                  <a:lnTo>
                    <a:pt x="5482" y="105446"/>
                  </a:lnTo>
                  <a:lnTo>
                    <a:pt x="5482" y="105446"/>
                  </a:lnTo>
                  <a:lnTo>
                    <a:pt x="3959" y="100503"/>
                  </a:lnTo>
                  <a:lnTo>
                    <a:pt x="2741" y="95560"/>
                  </a:lnTo>
                  <a:lnTo>
                    <a:pt x="1522" y="90343"/>
                  </a:lnTo>
                  <a:lnTo>
                    <a:pt x="913" y="85400"/>
                  </a:lnTo>
                  <a:lnTo>
                    <a:pt x="0" y="75240"/>
                  </a:lnTo>
                  <a:lnTo>
                    <a:pt x="0" y="65629"/>
                  </a:lnTo>
                  <a:lnTo>
                    <a:pt x="609" y="55469"/>
                  </a:lnTo>
                  <a:lnTo>
                    <a:pt x="913" y="45308"/>
                  </a:lnTo>
                  <a:lnTo>
                    <a:pt x="2741" y="24988"/>
                  </a:lnTo>
                  <a:lnTo>
                    <a:pt x="2741" y="24988"/>
                  </a:lnTo>
                  <a:lnTo>
                    <a:pt x="3350" y="23615"/>
                  </a:lnTo>
                  <a:lnTo>
                    <a:pt x="3959" y="21967"/>
                  </a:lnTo>
                  <a:lnTo>
                    <a:pt x="4873" y="20594"/>
                  </a:lnTo>
                  <a:lnTo>
                    <a:pt x="5786" y="19221"/>
                  </a:lnTo>
                  <a:lnTo>
                    <a:pt x="9137" y="16475"/>
                  </a:lnTo>
                  <a:lnTo>
                    <a:pt x="12791" y="14004"/>
                  </a:lnTo>
                  <a:lnTo>
                    <a:pt x="17664" y="11258"/>
                  </a:lnTo>
                  <a:lnTo>
                    <a:pt x="22538" y="8787"/>
                  </a:lnTo>
                  <a:lnTo>
                    <a:pt x="28324" y="6590"/>
                  </a:lnTo>
                  <a:lnTo>
                    <a:pt x="34111" y="4668"/>
                  </a:lnTo>
                  <a:lnTo>
                    <a:pt x="39898" y="3020"/>
                  </a:lnTo>
                  <a:lnTo>
                    <a:pt x="45685" y="1647"/>
                  </a:lnTo>
                  <a:lnTo>
                    <a:pt x="51167" y="823"/>
                  </a:lnTo>
                  <a:lnTo>
                    <a:pt x="56649" y="0"/>
                  </a:lnTo>
                  <a:lnTo>
                    <a:pt x="61218" y="0"/>
                  </a:lnTo>
                  <a:lnTo>
                    <a:pt x="65177" y="274"/>
                  </a:lnTo>
                  <a:lnTo>
                    <a:pt x="68223" y="1098"/>
                  </a:lnTo>
                  <a:lnTo>
                    <a:pt x="69746" y="1647"/>
                  </a:lnTo>
                  <a:lnTo>
                    <a:pt x="70659" y="2471"/>
                  </a:lnTo>
                  <a:lnTo>
                    <a:pt x="70659" y="2471"/>
                  </a:lnTo>
                  <a:lnTo>
                    <a:pt x="74923" y="7688"/>
                  </a:lnTo>
                  <a:lnTo>
                    <a:pt x="84974" y="20869"/>
                  </a:lnTo>
                  <a:lnTo>
                    <a:pt x="91065" y="29382"/>
                  </a:lnTo>
                  <a:lnTo>
                    <a:pt x="96852" y="37894"/>
                  </a:lnTo>
                  <a:lnTo>
                    <a:pt x="102335" y="46407"/>
                  </a:lnTo>
                  <a:lnTo>
                    <a:pt x="106598" y="54096"/>
                  </a:lnTo>
                  <a:lnTo>
                    <a:pt x="106598" y="54096"/>
                  </a:lnTo>
                  <a:close/>
                </a:path>
              </a:pathLst>
            </a:custGeom>
            <a:solidFill>
              <a:srgbClr val="01AD4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2" name="Google Shape;1022;p29"/>
            <p:cNvSpPr/>
            <p:nvPr/>
          </p:nvSpPr>
          <p:spPr>
            <a:xfrm>
              <a:off x="6642100" y="2243138"/>
              <a:ext cx="646200" cy="716100"/>
            </a:xfrm>
            <a:custGeom>
              <a:rect b="b" l="l" r="r" t="t"/>
              <a:pathLst>
                <a:path extrusionOk="0" h="120000" w="120000">
                  <a:moveTo>
                    <a:pt x="11793" y="118403"/>
                  </a:moveTo>
                  <a:lnTo>
                    <a:pt x="11793" y="118403"/>
                  </a:lnTo>
                  <a:lnTo>
                    <a:pt x="12972" y="119467"/>
                  </a:lnTo>
                  <a:lnTo>
                    <a:pt x="14447" y="119733"/>
                  </a:lnTo>
                  <a:lnTo>
                    <a:pt x="17100" y="120000"/>
                  </a:lnTo>
                  <a:lnTo>
                    <a:pt x="19754" y="120000"/>
                  </a:lnTo>
                  <a:lnTo>
                    <a:pt x="22407" y="119467"/>
                  </a:lnTo>
                  <a:lnTo>
                    <a:pt x="22407" y="119467"/>
                  </a:lnTo>
                  <a:lnTo>
                    <a:pt x="30958" y="117339"/>
                  </a:lnTo>
                  <a:lnTo>
                    <a:pt x="39213" y="114678"/>
                  </a:lnTo>
                  <a:lnTo>
                    <a:pt x="47764" y="112017"/>
                  </a:lnTo>
                  <a:lnTo>
                    <a:pt x="56019" y="109623"/>
                  </a:lnTo>
                  <a:lnTo>
                    <a:pt x="56019" y="109623"/>
                  </a:lnTo>
                  <a:lnTo>
                    <a:pt x="69877" y="105631"/>
                  </a:lnTo>
                  <a:lnTo>
                    <a:pt x="76953" y="103503"/>
                  </a:lnTo>
                  <a:lnTo>
                    <a:pt x="84324" y="102172"/>
                  </a:lnTo>
                  <a:lnTo>
                    <a:pt x="84324" y="102172"/>
                  </a:lnTo>
                  <a:lnTo>
                    <a:pt x="94348" y="100576"/>
                  </a:lnTo>
                  <a:lnTo>
                    <a:pt x="104078" y="98713"/>
                  </a:lnTo>
                  <a:lnTo>
                    <a:pt x="104078" y="98713"/>
                  </a:lnTo>
                  <a:lnTo>
                    <a:pt x="110859" y="97117"/>
                  </a:lnTo>
                  <a:lnTo>
                    <a:pt x="113808" y="95787"/>
                  </a:lnTo>
                  <a:lnTo>
                    <a:pt x="116461" y="94456"/>
                  </a:lnTo>
                  <a:lnTo>
                    <a:pt x="118230" y="92594"/>
                  </a:lnTo>
                  <a:lnTo>
                    <a:pt x="119115" y="91796"/>
                  </a:lnTo>
                  <a:lnTo>
                    <a:pt x="119410" y="90731"/>
                  </a:lnTo>
                  <a:lnTo>
                    <a:pt x="119705" y="89401"/>
                  </a:lnTo>
                  <a:lnTo>
                    <a:pt x="120000" y="87538"/>
                  </a:lnTo>
                  <a:lnTo>
                    <a:pt x="120000" y="86208"/>
                  </a:lnTo>
                  <a:lnTo>
                    <a:pt x="119705" y="84611"/>
                  </a:lnTo>
                  <a:lnTo>
                    <a:pt x="119705" y="84611"/>
                  </a:lnTo>
                  <a:lnTo>
                    <a:pt x="118525" y="80620"/>
                  </a:lnTo>
                  <a:lnTo>
                    <a:pt x="117051" y="76363"/>
                  </a:lnTo>
                  <a:lnTo>
                    <a:pt x="113808" y="68913"/>
                  </a:lnTo>
                  <a:lnTo>
                    <a:pt x="110270" y="61729"/>
                  </a:lnTo>
                  <a:lnTo>
                    <a:pt x="107027" y="53747"/>
                  </a:lnTo>
                  <a:lnTo>
                    <a:pt x="107027" y="53747"/>
                  </a:lnTo>
                  <a:lnTo>
                    <a:pt x="103783" y="47361"/>
                  </a:lnTo>
                  <a:lnTo>
                    <a:pt x="99950" y="41241"/>
                  </a:lnTo>
                  <a:lnTo>
                    <a:pt x="96117" y="35388"/>
                  </a:lnTo>
                  <a:lnTo>
                    <a:pt x="91990" y="29268"/>
                  </a:lnTo>
                  <a:lnTo>
                    <a:pt x="83144" y="17294"/>
                  </a:lnTo>
                  <a:lnTo>
                    <a:pt x="74004" y="5853"/>
                  </a:lnTo>
                  <a:lnTo>
                    <a:pt x="74004" y="5853"/>
                  </a:lnTo>
                  <a:lnTo>
                    <a:pt x="72530" y="4523"/>
                  </a:lnTo>
                  <a:lnTo>
                    <a:pt x="71056" y="3192"/>
                  </a:lnTo>
                  <a:lnTo>
                    <a:pt x="69582" y="2128"/>
                  </a:lnTo>
                  <a:lnTo>
                    <a:pt x="67813" y="1596"/>
                  </a:lnTo>
                  <a:lnTo>
                    <a:pt x="63980" y="532"/>
                  </a:lnTo>
                  <a:lnTo>
                    <a:pt x="60147" y="0"/>
                  </a:lnTo>
                  <a:lnTo>
                    <a:pt x="55724" y="0"/>
                  </a:lnTo>
                  <a:lnTo>
                    <a:pt x="51597" y="798"/>
                  </a:lnTo>
                  <a:lnTo>
                    <a:pt x="43636" y="2394"/>
                  </a:lnTo>
                  <a:lnTo>
                    <a:pt x="43636" y="2394"/>
                  </a:lnTo>
                  <a:lnTo>
                    <a:pt x="35085" y="4523"/>
                  </a:lnTo>
                  <a:lnTo>
                    <a:pt x="26830" y="7184"/>
                  </a:lnTo>
                  <a:lnTo>
                    <a:pt x="22702" y="8780"/>
                  </a:lnTo>
                  <a:lnTo>
                    <a:pt x="19164" y="10909"/>
                  </a:lnTo>
                  <a:lnTo>
                    <a:pt x="15331" y="13037"/>
                  </a:lnTo>
                  <a:lnTo>
                    <a:pt x="11498" y="14900"/>
                  </a:lnTo>
                  <a:lnTo>
                    <a:pt x="11498" y="14900"/>
                  </a:lnTo>
                  <a:lnTo>
                    <a:pt x="9729" y="16762"/>
                  </a:lnTo>
                  <a:lnTo>
                    <a:pt x="8255" y="18093"/>
                  </a:lnTo>
                  <a:lnTo>
                    <a:pt x="5601" y="21286"/>
                  </a:lnTo>
                  <a:lnTo>
                    <a:pt x="3538" y="24745"/>
                  </a:lnTo>
                  <a:lnTo>
                    <a:pt x="2653" y="28203"/>
                  </a:lnTo>
                  <a:lnTo>
                    <a:pt x="1769" y="32195"/>
                  </a:lnTo>
                  <a:lnTo>
                    <a:pt x="1474" y="36186"/>
                  </a:lnTo>
                  <a:lnTo>
                    <a:pt x="1179" y="44700"/>
                  </a:lnTo>
                  <a:lnTo>
                    <a:pt x="1179" y="44700"/>
                  </a:lnTo>
                  <a:lnTo>
                    <a:pt x="294" y="58536"/>
                  </a:lnTo>
                  <a:lnTo>
                    <a:pt x="0" y="65454"/>
                  </a:lnTo>
                  <a:lnTo>
                    <a:pt x="0" y="72372"/>
                  </a:lnTo>
                  <a:lnTo>
                    <a:pt x="294" y="79290"/>
                  </a:lnTo>
                  <a:lnTo>
                    <a:pt x="1179" y="86208"/>
                  </a:lnTo>
                  <a:lnTo>
                    <a:pt x="2063" y="93126"/>
                  </a:lnTo>
                  <a:lnTo>
                    <a:pt x="4127" y="99778"/>
                  </a:lnTo>
                  <a:lnTo>
                    <a:pt x="4127" y="99778"/>
                  </a:lnTo>
                  <a:lnTo>
                    <a:pt x="5307" y="104567"/>
                  </a:lnTo>
                  <a:lnTo>
                    <a:pt x="6781" y="109889"/>
                  </a:lnTo>
                  <a:lnTo>
                    <a:pt x="7371" y="112283"/>
                  </a:lnTo>
                  <a:lnTo>
                    <a:pt x="8550" y="114678"/>
                  </a:lnTo>
                  <a:lnTo>
                    <a:pt x="10024" y="116807"/>
                  </a:lnTo>
                  <a:lnTo>
                    <a:pt x="11793" y="118403"/>
                  </a:lnTo>
                  <a:lnTo>
                    <a:pt x="11793" y="118403"/>
                  </a:lnTo>
                  <a:close/>
                  <a:moveTo>
                    <a:pt x="5601" y="88070"/>
                  </a:moveTo>
                  <a:lnTo>
                    <a:pt x="5601" y="88070"/>
                  </a:lnTo>
                  <a:lnTo>
                    <a:pt x="4717" y="80620"/>
                  </a:lnTo>
                  <a:lnTo>
                    <a:pt x="4422" y="73436"/>
                  </a:lnTo>
                  <a:lnTo>
                    <a:pt x="4422" y="65986"/>
                  </a:lnTo>
                  <a:lnTo>
                    <a:pt x="4422" y="58536"/>
                  </a:lnTo>
                  <a:lnTo>
                    <a:pt x="5601" y="43636"/>
                  </a:lnTo>
                  <a:lnTo>
                    <a:pt x="6781" y="28736"/>
                  </a:lnTo>
                  <a:lnTo>
                    <a:pt x="6781" y="28736"/>
                  </a:lnTo>
                  <a:lnTo>
                    <a:pt x="7076" y="27139"/>
                  </a:lnTo>
                  <a:lnTo>
                    <a:pt x="7665" y="25543"/>
                  </a:lnTo>
                  <a:lnTo>
                    <a:pt x="8550" y="23680"/>
                  </a:lnTo>
                  <a:lnTo>
                    <a:pt x="9729" y="22084"/>
                  </a:lnTo>
                  <a:lnTo>
                    <a:pt x="12383" y="19423"/>
                  </a:lnTo>
                  <a:lnTo>
                    <a:pt x="15626" y="17028"/>
                  </a:lnTo>
                  <a:lnTo>
                    <a:pt x="19459" y="14900"/>
                  </a:lnTo>
                  <a:lnTo>
                    <a:pt x="23292" y="13037"/>
                  </a:lnTo>
                  <a:lnTo>
                    <a:pt x="30958" y="10376"/>
                  </a:lnTo>
                  <a:lnTo>
                    <a:pt x="30958" y="10376"/>
                  </a:lnTo>
                  <a:lnTo>
                    <a:pt x="38918" y="7450"/>
                  </a:lnTo>
                  <a:lnTo>
                    <a:pt x="43046" y="6119"/>
                  </a:lnTo>
                  <a:lnTo>
                    <a:pt x="47469" y="5055"/>
                  </a:lnTo>
                  <a:lnTo>
                    <a:pt x="51891" y="4523"/>
                  </a:lnTo>
                  <a:lnTo>
                    <a:pt x="56019" y="3725"/>
                  </a:lnTo>
                  <a:lnTo>
                    <a:pt x="60737" y="3725"/>
                  </a:lnTo>
                  <a:lnTo>
                    <a:pt x="64864" y="4257"/>
                  </a:lnTo>
                  <a:lnTo>
                    <a:pt x="64864" y="4257"/>
                  </a:lnTo>
                  <a:lnTo>
                    <a:pt x="67223" y="5055"/>
                  </a:lnTo>
                  <a:lnTo>
                    <a:pt x="69582" y="6651"/>
                  </a:lnTo>
                  <a:lnTo>
                    <a:pt x="71351" y="8514"/>
                  </a:lnTo>
                  <a:lnTo>
                    <a:pt x="73415" y="10643"/>
                  </a:lnTo>
                  <a:lnTo>
                    <a:pt x="76658" y="15698"/>
                  </a:lnTo>
                  <a:lnTo>
                    <a:pt x="79606" y="19689"/>
                  </a:lnTo>
                  <a:lnTo>
                    <a:pt x="79606" y="19689"/>
                  </a:lnTo>
                  <a:lnTo>
                    <a:pt x="86093" y="28470"/>
                  </a:lnTo>
                  <a:lnTo>
                    <a:pt x="92285" y="36984"/>
                  </a:lnTo>
                  <a:lnTo>
                    <a:pt x="98181" y="46031"/>
                  </a:lnTo>
                  <a:lnTo>
                    <a:pt x="100540" y="50820"/>
                  </a:lnTo>
                  <a:lnTo>
                    <a:pt x="102899" y="55609"/>
                  </a:lnTo>
                  <a:lnTo>
                    <a:pt x="102899" y="55609"/>
                  </a:lnTo>
                  <a:lnTo>
                    <a:pt x="107027" y="64390"/>
                  </a:lnTo>
                  <a:lnTo>
                    <a:pt x="111154" y="73436"/>
                  </a:lnTo>
                  <a:lnTo>
                    <a:pt x="111154" y="73436"/>
                  </a:lnTo>
                  <a:lnTo>
                    <a:pt x="112923" y="77161"/>
                  </a:lnTo>
                  <a:lnTo>
                    <a:pt x="115282" y="82483"/>
                  </a:lnTo>
                  <a:lnTo>
                    <a:pt x="116167" y="85144"/>
                  </a:lnTo>
                  <a:lnTo>
                    <a:pt x="116167" y="87538"/>
                  </a:lnTo>
                  <a:lnTo>
                    <a:pt x="115577" y="89667"/>
                  </a:lnTo>
                  <a:lnTo>
                    <a:pt x="115282" y="90465"/>
                  </a:lnTo>
                  <a:lnTo>
                    <a:pt x="114398" y="90997"/>
                  </a:lnTo>
                  <a:lnTo>
                    <a:pt x="114398" y="90997"/>
                  </a:lnTo>
                  <a:lnTo>
                    <a:pt x="110270" y="93126"/>
                  </a:lnTo>
                  <a:lnTo>
                    <a:pt x="105847" y="94722"/>
                  </a:lnTo>
                  <a:lnTo>
                    <a:pt x="101425" y="95787"/>
                  </a:lnTo>
                  <a:lnTo>
                    <a:pt x="96412" y="96319"/>
                  </a:lnTo>
                  <a:lnTo>
                    <a:pt x="86683" y="97649"/>
                  </a:lnTo>
                  <a:lnTo>
                    <a:pt x="81965" y="98713"/>
                  </a:lnTo>
                  <a:lnTo>
                    <a:pt x="77542" y="99778"/>
                  </a:lnTo>
                  <a:lnTo>
                    <a:pt x="77542" y="99778"/>
                  </a:lnTo>
                  <a:lnTo>
                    <a:pt x="55429" y="105898"/>
                  </a:lnTo>
                  <a:lnTo>
                    <a:pt x="33316" y="112549"/>
                  </a:lnTo>
                  <a:lnTo>
                    <a:pt x="33316" y="112549"/>
                  </a:lnTo>
                  <a:lnTo>
                    <a:pt x="28894" y="113880"/>
                  </a:lnTo>
                  <a:lnTo>
                    <a:pt x="23292" y="115742"/>
                  </a:lnTo>
                  <a:lnTo>
                    <a:pt x="20049" y="116274"/>
                  </a:lnTo>
                  <a:lnTo>
                    <a:pt x="17395" y="116274"/>
                  </a:lnTo>
                  <a:lnTo>
                    <a:pt x="16511" y="116274"/>
                  </a:lnTo>
                  <a:lnTo>
                    <a:pt x="15331" y="116008"/>
                  </a:lnTo>
                  <a:lnTo>
                    <a:pt x="14447" y="115210"/>
                  </a:lnTo>
                  <a:lnTo>
                    <a:pt x="13857" y="114678"/>
                  </a:lnTo>
                  <a:lnTo>
                    <a:pt x="13857" y="114678"/>
                  </a:lnTo>
                  <a:lnTo>
                    <a:pt x="11793" y="111751"/>
                  </a:lnTo>
                  <a:lnTo>
                    <a:pt x="10909" y="108558"/>
                  </a:lnTo>
                  <a:lnTo>
                    <a:pt x="9434" y="105099"/>
                  </a:lnTo>
                  <a:lnTo>
                    <a:pt x="8550" y="101906"/>
                  </a:lnTo>
                  <a:lnTo>
                    <a:pt x="6781" y="94722"/>
                  </a:lnTo>
                  <a:lnTo>
                    <a:pt x="5601" y="88070"/>
                  </a:lnTo>
                  <a:lnTo>
                    <a:pt x="5601" y="8807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3" name="Google Shape;1023;p29"/>
            <p:cNvSpPr/>
            <p:nvPr/>
          </p:nvSpPr>
          <p:spPr>
            <a:xfrm>
              <a:off x="6416675" y="1606550"/>
              <a:ext cx="739800" cy="744600"/>
            </a:xfrm>
            <a:custGeom>
              <a:rect b="b" l="l" r="r" t="t"/>
              <a:pathLst>
                <a:path extrusionOk="0" h="120000" w="120000">
                  <a:moveTo>
                    <a:pt x="95278" y="10490"/>
                  </a:moveTo>
                  <a:lnTo>
                    <a:pt x="95278" y="10490"/>
                  </a:lnTo>
                  <a:lnTo>
                    <a:pt x="99914" y="12281"/>
                  </a:lnTo>
                  <a:lnTo>
                    <a:pt x="104291" y="15095"/>
                  </a:lnTo>
                  <a:lnTo>
                    <a:pt x="107896" y="18166"/>
                  </a:lnTo>
                  <a:lnTo>
                    <a:pt x="110729" y="21492"/>
                  </a:lnTo>
                  <a:lnTo>
                    <a:pt x="113304" y="25330"/>
                  </a:lnTo>
                  <a:lnTo>
                    <a:pt x="115364" y="29168"/>
                  </a:lnTo>
                  <a:lnTo>
                    <a:pt x="116909" y="33518"/>
                  </a:lnTo>
                  <a:lnTo>
                    <a:pt x="118197" y="38123"/>
                  </a:lnTo>
                  <a:lnTo>
                    <a:pt x="119227" y="42217"/>
                  </a:lnTo>
                  <a:lnTo>
                    <a:pt x="119484" y="47078"/>
                  </a:lnTo>
                  <a:lnTo>
                    <a:pt x="120000" y="51684"/>
                  </a:lnTo>
                  <a:lnTo>
                    <a:pt x="119484" y="56289"/>
                  </a:lnTo>
                  <a:lnTo>
                    <a:pt x="119227" y="60895"/>
                  </a:lnTo>
                  <a:lnTo>
                    <a:pt x="118712" y="64989"/>
                  </a:lnTo>
                  <a:lnTo>
                    <a:pt x="117682" y="69594"/>
                  </a:lnTo>
                  <a:lnTo>
                    <a:pt x="116652" y="73432"/>
                  </a:lnTo>
                  <a:lnTo>
                    <a:pt x="116652" y="73432"/>
                  </a:lnTo>
                  <a:lnTo>
                    <a:pt x="115107" y="78294"/>
                  </a:lnTo>
                  <a:lnTo>
                    <a:pt x="113047" y="83411"/>
                  </a:lnTo>
                  <a:lnTo>
                    <a:pt x="110729" y="88784"/>
                  </a:lnTo>
                  <a:lnTo>
                    <a:pt x="108154" y="93646"/>
                  </a:lnTo>
                  <a:lnTo>
                    <a:pt x="104806" y="98507"/>
                  </a:lnTo>
                  <a:lnTo>
                    <a:pt x="101201" y="103113"/>
                  </a:lnTo>
                  <a:lnTo>
                    <a:pt x="97339" y="107206"/>
                  </a:lnTo>
                  <a:lnTo>
                    <a:pt x="92703" y="111044"/>
                  </a:lnTo>
                  <a:lnTo>
                    <a:pt x="90128" y="112835"/>
                  </a:lnTo>
                  <a:lnTo>
                    <a:pt x="87553" y="114371"/>
                  </a:lnTo>
                  <a:lnTo>
                    <a:pt x="84978" y="115650"/>
                  </a:lnTo>
                  <a:lnTo>
                    <a:pt x="81630" y="116929"/>
                  </a:lnTo>
                  <a:lnTo>
                    <a:pt x="78798" y="117953"/>
                  </a:lnTo>
                  <a:lnTo>
                    <a:pt x="75193" y="118720"/>
                  </a:lnTo>
                  <a:lnTo>
                    <a:pt x="71845" y="119232"/>
                  </a:lnTo>
                  <a:lnTo>
                    <a:pt x="67982" y="120000"/>
                  </a:lnTo>
                  <a:lnTo>
                    <a:pt x="63862" y="120000"/>
                  </a:lnTo>
                  <a:lnTo>
                    <a:pt x="60000" y="120000"/>
                  </a:lnTo>
                  <a:lnTo>
                    <a:pt x="55879" y="119488"/>
                  </a:lnTo>
                  <a:lnTo>
                    <a:pt x="51244" y="118976"/>
                  </a:lnTo>
                  <a:lnTo>
                    <a:pt x="46351" y="118208"/>
                  </a:lnTo>
                  <a:lnTo>
                    <a:pt x="41459" y="116929"/>
                  </a:lnTo>
                  <a:lnTo>
                    <a:pt x="36309" y="115650"/>
                  </a:lnTo>
                  <a:lnTo>
                    <a:pt x="30901" y="114115"/>
                  </a:lnTo>
                  <a:lnTo>
                    <a:pt x="30901" y="114115"/>
                  </a:lnTo>
                  <a:lnTo>
                    <a:pt x="26781" y="112579"/>
                  </a:lnTo>
                  <a:lnTo>
                    <a:pt x="23175" y="110788"/>
                  </a:lnTo>
                  <a:lnTo>
                    <a:pt x="19828" y="109253"/>
                  </a:lnTo>
                  <a:lnTo>
                    <a:pt x="16995" y="107206"/>
                  </a:lnTo>
                  <a:lnTo>
                    <a:pt x="14163" y="105415"/>
                  </a:lnTo>
                  <a:lnTo>
                    <a:pt x="11587" y="103368"/>
                  </a:lnTo>
                  <a:lnTo>
                    <a:pt x="9785" y="101066"/>
                  </a:lnTo>
                  <a:lnTo>
                    <a:pt x="7725" y="98763"/>
                  </a:lnTo>
                  <a:lnTo>
                    <a:pt x="6180" y="96460"/>
                  </a:lnTo>
                  <a:lnTo>
                    <a:pt x="4892" y="93901"/>
                  </a:lnTo>
                  <a:lnTo>
                    <a:pt x="3347" y="91599"/>
                  </a:lnTo>
                  <a:lnTo>
                    <a:pt x="2575" y="89040"/>
                  </a:lnTo>
                  <a:lnTo>
                    <a:pt x="772" y="83923"/>
                  </a:lnTo>
                  <a:lnTo>
                    <a:pt x="257" y="78550"/>
                  </a:lnTo>
                  <a:lnTo>
                    <a:pt x="0" y="73432"/>
                  </a:lnTo>
                  <a:lnTo>
                    <a:pt x="257" y="68315"/>
                  </a:lnTo>
                  <a:lnTo>
                    <a:pt x="772" y="62942"/>
                  </a:lnTo>
                  <a:lnTo>
                    <a:pt x="1545" y="57825"/>
                  </a:lnTo>
                  <a:lnTo>
                    <a:pt x="3862" y="48869"/>
                  </a:lnTo>
                  <a:lnTo>
                    <a:pt x="5407" y="41194"/>
                  </a:lnTo>
                  <a:lnTo>
                    <a:pt x="5407" y="41194"/>
                  </a:lnTo>
                  <a:lnTo>
                    <a:pt x="6952" y="35053"/>
                  </a:lnTo>
                  <a:lnTo>
                    <a:pt x="9012" y="29680"/>
                  </a:lnTo>
                  <a:lnTo>
                    <a:pt x="11330" y="24307"/>
                  </a:lnTo>
                  <a:lnTo>
                    <a:pt x="13648" y="19957"/>
                  </a:lnTo>
                  <a:lnTo>
                    <a:pt x="16480" y="15863"/>
                  </a:lnTo>
                  <a:lnTo>
                    <a:pt x="19570" y="12025"/>
                  </a:lnTo>
                  <a:lnTo>
                    <a:pt x="22660" y="9211"/>
                  </a:lnTo>
                  <a:lnTo>
                    <a:pt x="26008" y="6652"/>
                  </a:lnTo>
                  <a:lnTo>
                    <a:pt x="29871" y="4349"/>
                  </a:lnTo>
                  <a:lnTo>
                    <a:pt x="33991" y="2302"/>
                  </a:lnTo>
                  <a:lnTo>
                    <a:pt x="38369" y="1279"/>
                  </a:lnTo>
                  <a:lnTo>
                    <a:pt x="43004" y="255"/>
                  </a:lnTo>
                  <a:lnTo>
                    <a:pt x="47896" y="0"/>
                  </a:lnTo>
                  <a:lnTo>
                    <a:pt x="53304" y="0"/>
                  </a:lnTo>
                  <a:lnTo>
                    <a:pt x="58712" y="767"/>
                  </a:lnTo>
                  <a:lnTo>
                    <a:pt x="64892" y="1535"/>
                  </a:lnTo>
                  <a:lnTo>
                    <a:pt x="64892" y="1535"/>
                  </a:lnTo>
                  <a:lnTo>
                    <a:pt x="66695" y="1535"/>
                  </a:lnTo>
                  <a:lnTo>
                    <a:pt x="71845" y="2558"/>
                  </a:lnTo>
                  <a:lnTo>
                    <a:pt x="75965" y="3837"/>
                  </a:lnTo>
                  <a:lnTo>
                    <a:pt x="81373" y="5117"/>
                  </a:lnTo>
                  <a:lnTo>
                    <a:pt x="87811" y="7420"/>
                  </a:lnTo>
                  <a:lnTo>
                    <a:pt x="95278" y="10490"/>
                  </a:lnTo>
                  <a:lnTo>
                    <a:pt x="95278" y="10490"/>
                  </a:lnTo>
                  <a:close/>
                </a:path>
              </a:pathLst>
            </a:custGeom>
            <a:solidFill>
              <a:srgbClr val="E8E3D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4" name="Google Shape;1024;p29"/>
            <p:cNvSpPr/>
            <p:nvPr/>
          </p:nvSpPr>
          <p:spPr>
            <a:xfrm>
              <a:off x="6405563" y="1592263"/>
              <a:ext cx="762000" cy="768300"/>
            </a:xfrm>
            <a:custGeom>
              <a:rect b="b" l="l" r="r" t="t"/>
              <a:pathLst>
                <a:path extrusionOk="0" h="120000" w="120000">
                  <a:moveTo>
                    <a:pt x="4750" y="43140"/>
                  </a:moveTo>
                  <a:lnTo>
                    <a:pt x="4750" y="43140"/>
                  </a:lnTo>
                  <a:lnTo>
                    <a:pt x="1750" y="57768"/>
                  </a:lnTo>
                  <a:lnTo>
                    <a:pt x="250" y="64958"/>
                  </a:lnTo>
                  <a:lnTo>
                    <a:pt x="0" y="68429"/>
                  </a:lnTo>
                  <a:lnTo>
                    <a:pt x="0" y="72148"/>
                  </a:lnTo>
                  <a:lnTo>
                    <a:pt x="0" y="72148"/>
                  </a:lnTo>
                  <a:lnTo>
                    <a:pt x="0" y="76363"/>
                  </a:lnTo>
                  <a:lnTo>
                    <a:pt x="250" y="80082"/>
                  </a:lnTo>
                  <a:lnTo>
                    <a:pt x="1000" y="83553"/>
                  </a:lnTo>
                  <a:lnTo>
                    <a:pt x="2250" y="87272"/>
                  </a:lnTo>
                  <a:lnTo>
                    <a:pt x="3500" y="90495"/>
                  </a:lnTo>
                  <a:lnTo>
                    <a:pt x="4750" y="93471"/>
                  </a:lnTo>
                  <a:lnTo>
                    <a:pt x="6750" y="96446"/>
                  </a:lnTo>
                  <a:lnTo>
                    <a:pt x="8500" y="99173"/>
                  </a:lnTo>
                  <a:lnTo>
                    <a:pt x="11250" y="102148"/>
                  </a:lnTo>
                  <a:lnTo>
                    <a:pt x="13750" y="104380"/>
                  </a:lnTo>
                  <a:lnTo>
                    <a:pt x="16250" y="106363"/>
                  </a:lnTo>
                  <a:lnTo>
                    <a:pt x="19500" y="108595"/>
                  </a:lnTo>
                  <a:lnTo>
                    <a:pt x="22500" y="110578"/>
                  </a:lnTo>
                  <a:lnTo>
                    <a:pt x="25750" y="112066"/>
                  </a:lnTo>
                  <a:lnTo>
                    <a:pt x="29500" y="113801"/>
                  </a:lnTo>
                  <a:lnTo>
                    <a:pt x="33500" y="115041"/>
                  </a:lnTo>
                  <a:lnTo>
                    <a:pt x="33500" y="115041"/>
                  </a:lnTo>
                  <a:lnTo>
                    <a:pt x="41000" y="117272"/>
                  </a:lnTo>
                  <a:lnTo>
                    <a:pt x="49250" y="119008"/>
                  </a:lnTo>
                  <a:lnTo>
                    <a:pt x="53500" y="119752"/>
                  </a:lnTo>
                  <a:lnTo>
                    <a:pt x="57500" y="120000"/>
                  </a:lnTo>
                  <a:lnTo>
                    <a:pt x="61750" y="120000"/>
                  </a:lnTo>
                  <a:lnTo>
                    <a:pt x="65500" y="120000"/>
                  </a:lnTo>
                  <a:lnTo>
                    <a:pt x="69500" y="119752"/>
                  </a:lnTo>
                  <a:lnTo>
                    <a:pt x="73750" y="119008"/>
                  </a:lnTo>
                  <a:lnTo>
                    <a:pt x="77500" y="118512"/>
                  </a:lnTo>
                  <a:lnTo>
                    <a:pt x="81250" y="117272"/>
                  </a:lnTo>
                  <a:lnTo>
                    <a:pt x="85250" y="115537"/>
                  </a:lnTo>
                  <a:lnTo>
                    <a:pt x="88750" y="113801"/>
                  </a:lnTo>
                  <a:lnTo>
                    <a:pt x="92500" y="111818"/>
                  </a:lnTo>
                  <a:lnTo>
                    <a:pt x="95500" y="109090"/>
                  </a:lnTo>
                  <a:lnTo>
                    <a:pt x="95500" y="109090"/>
                  </a:lnTo>
                  <a:lnTo>
                    <a:pt x="98250" y="106859"/>
                  </a:lnTo>
                  <a:lnTo>
                    <a:pt x="100500" y="104628"/>
                  </a:lnTo>
                  <a:lnTo>
                    <a:pt x="103000" y="102148"/>
                  </a:lnTo>
                  <a:lnTo>
                    <a:pt x="104750" y="99173"/>
                  </a:lnTo>
                  <a:lnTo>
                    <a:pt x="109000" y="93223"/>
                  </a:lnTo>
                  <a:lnTo>
                    <a:pt x="112500" y="86528"/>
                  </a:lnTo>
                  <a:lnTo>
                    <a:pt x="115250" y="79834"/>
                  </a:lnTo>
                  <a:lnTo>
                    <a:pt x="117500" y="72396"/>
                  </a:lnTo>
                  <a:lnTo>
                    <a:pt x="119000" y="64958"/>
                  </a:lnTo>
                  <a:lnTo>
                    <a:pt x="120000" y="57272"/>
                  </a:lnTo>
                  <a:lnTo>
                    <a:pt x="120000" y="53801"/>
                  </a:lnTo>
                  <a:lnTo>
                    <a:pt x="120000" y="50082"/>
                  </a:lnTo>
                  <a:lnTo>
                    <a:pt x="119750" y="46363"/>
                  </a:lnTo>
                  <a:lnTo>
                    <a:pt x="119500" y="42892"/>
                  </a:lnTo>
                  <a:lnTo>
                    <a:pt x="118750" y="39421"/>
                  </a:lnTo>
                  <a:lnTo>
                    <a:pt x="117750" y="35950"/>
                  </a:lnTo>
                  <a:lnTo>
                    <a:pt x="116500" y="32727"/>
                  </a:lnTo>
                  <a:lnTo>
                    <a:pt x="115250" y="29752"/>
                  </a:lnTo>
                  <a:lnTo>
                    <a:pt x="113750" y="26528"/>
                  </a:lnTo>
                  <a:lnTo>
                    <a:pt x="111750" y="23553"/>
                  </a:lnTo>
                  <a:lnTo>
                    <a:pt x="109500" y="20826"/>
                  </a:lnTo>
                  <a:lnTo>
                    <a:pt x="107250" y="18347"/>
                  </a:lnTo>
                  <a:lnTo>
                    <a:pt x="104750" y="16115"/>
                  </a:lnTo>
                  <a:lnTo>
                    <a:pt x="101750" y="13884"/>
                  </a:lnTo>
                  <a:lnTo>
                    <a:pt x="98500" y="12396"/>
                  </a:lnTo>
                  <a:lnTo>
                    <a:pt x="95000" y="10413"/>
                  </a:lnTo>
                  <a:lnTo>
                    <a:pt x="95000" y="10413"/>
                  </a:lnTo>
                  <a:lnTo>
                    <a:pt x="87000" y="7685"/>
                  </a:lnTo>
                  <a:lnTo>
                    <a:pt x="78250" y="4710"/>
                  </a:lnTo>
                  <a:lnTo>
                    <a:pt x="68750" y="2231"/>
                  </a:lnTo>
                  <a:lnTo>
                    <a:pt x="63750" y="1239"/>
                  </a:lnTo>
                  <a:lnTo>
                    <a:pt x="59000" y="743"/>
                  </a:lnTo>
                  <a:lnTo>
                    <a:pt x="54250" y="247"/>
                  </a:lnTo>
                  <a:lnTo>
                    <a:pt x="50000" y="0"/>
                  </a:lnTo>
                  <a:lnTo>
                    <a:pt x="45250" y="247"/>
                  </a:lnTo>
                  <a:lnTo>
                    <a:pt x="40750" y="991"/>
                  </a:lnTo>
                  <a:lnTo>
                    <a:pt x="36250" y="1983"/>
                  </a:lnTo>
                  <a:lnTo>
                    <a:pt x="32000" y="3471"/>
                  </a:lnTo>
                  <a:lnTo>
                    <a:pt x="28000" y="5702"/>
                  </a:lnTo>
                  <a:lnTo>
                    <a:pt x="24250" y="8181"/>
                  </a:lnTo>
                  <a:lnTo>
                    <a:pt x="24250" y="8181"/>
                  </a:lnTo>
                  <a:lnTo>
                    <a:pt x="20250" y="11652"/>
                  </a:lnTo>
                  <a:lnTo>
                    <a:pt x="17250" y="15371"/>
                  </a:lnTo>
                  <a:lnTo>
                    <a:pt x="14000" y="19586"/>
                  </a:lnTo>
                  <a:lnTo>
                    <a:pt x="11750" y="24049"/>
                  </a:lnTo>
                  <a:lnTo>
                    <a:pt x="9500" y="28760"/>
                  </a:lnTo>
                  <a:lnTo>
                    <a:pt x="7750" y="33471"/>
                  </a:lnTo>
                  <a:lnTo>
                    <a:pt x="6000" y="38181"/>
                  </a:lnTo>
                  <a:lnTo>
                    <a:pt x="4750" y="43140"/>
                  </a:lnTo>
                  <a:lnTo>
                    <a:pt x="4750" y="43140"/>
                  </a:lnTo>
                  <a:close/>
                  <a:moveTo>
                    <a:pt x="31250" y="8181"/>
                  </a:moveTo>
                  <a:lnTo>
                    <a:pt x="31250" y="8181"/>
                  </a:lnTo>
                  <a:lnTo>
                    <a:pt x="34750" y="6694"/>
                  </a:lnTo>
                  <a:lnTo>
                    <a:pt x="38500" y="5454"/>
                  </a:lnTo>
                  <a:lnTo>
                    <a:pt x="42250" y="4462"/>
                  </a:lnTo>
                  <a:lnTo>
                    <a:pt x="46500" y="3719"/>
                  </a:lnTo>
                  <a:lnTo>
                    <a:pt x="50250" y="3719"/>
                  </a:lnTo>
                  <a:lnTo>
                    <a:pt x="54250" y="3719"/>
                  </a:lnTo>
                  <a:lnTo>
                    <a:pt x="58500" y="4214"/>
                  </a:lnTo>
                  <a:lnTo>
                    <a:pt x="62500" y="4710"/>
                  </a:lnTo>
                  <a:lnTo>
                    <a:pt x="70500" y="6446"/>
                  </a:lnTo>
                  <a:lnTo>
                    <a:pt x="78750" y="8677"/>
                  </a:lnTo>
                  <a:lnTo>
                    <a:pt x="86500" y="11157"/>
                  </a:lnTo>
                  <a:lnTo>
                    <a:pt x="93500" y="13884"/>
                  </a:lnTo>
                  <a:lnTo>
                    <a:pt x="93500" y="13884"/>
                  </a:lnTo>
                  <a:lnTo>
                    <a:pt x="96500" y="15123"/>
                  </a:lnTo>
                  <a:lnTo>
                    <a:pt x="99500" y="16859"/>
                  </a:lnTo>
                  <a:lnTo>
                    <a:pt x="102000" y="18595"/>
                  </a:lnTo>
                  <a:lnTo>
                    <a:pt x="104500" y="20826"/>
                  </a:lnTo>
                  <a:lnTo>
                    <a:pt x="106500" y="22809"/>
                  </a:lnTo>
                  <a:lnTo>
                    <a:pt x="108250" y="25289"/>
                  </a:lnTo>
                  <a:lnTo>
                    <a:pt x="110250" y="27768"/>
                  </a:lnTo>
                  <a:lnTo>
                    <a:pt x="111500" y="30247"/>
                  </a:lnTo>
                  <a:lnTo>
                    <a:pt x="112750" y="33223"/>
                  </a:lnTo>
                  <a:lnTo>
                    <a:pt x="114000" y="35950"/>
                  </a:lnTo>
                  <a:lnTo>
                    <a:pt x="114750" y="38677"/>
                  </a:lnTo>
                  <a:lnTo>
                    <a:pt x="115500" y="41652"/>
                  </a:lnTo>
                  <a:lnTo>
                    <a:pt x="116250" y="47851"/>
                  </a:lnTo>
                  <a:lnTo>
                    <a:pt x="116500" y="54545"/>
                  </a:lnTo>
                  <a:lnTo>
                    <a:pt x="116000" y="60743"/>
                  </a:lnTo>
                  <a:lnTo>
                    <a:pt x="115000" y="67438"/>
                  </a:lnTo>
                  <a:lnTo>
                    <a:pt x="113000" y="74132"/>
                  </a:lnTo>
                  <a:lnTo>
                    <a:pt x="111250" y="80082"/>
                  </a:lnTo>
                  <a:lnTo>
                    <a:pt x="108250" y="86033"/>
                  </a:lnTo>
                  <a:lnTo>
                    <a:pt x="105500" y="91735"/>
                  </a:lnTo>
                  <a:lnTo>
                    <a:pt x="102000" y="96694"/>
                  </a:lnTo>
                  <a:lnTo>
                    <a:pt x="98500" y="101404"/>
                  </a:lnTo>
                  <a:lnTo>
                    <a:pt x="98500" y="101404"/>
                  </a:lnTo>
                  <a:lnTo>
                    <a:pt x="95000" y="104628"/>
                  </a:lnTo>
                  <a:lnTo>
                    <a:pt x="91500" y="107851"/>
                  </a:lnTo>
                  <a:lnTo>
                    <a:pt x="88000" y="109834"/>
                  </a:lnTo>
                  <a:lnTo>
                    <a:pt x="84250" y="112066"/>
                  </a:lnTo>
                  <a:lnTo>
                    <a:pt x="80000" y="113801"/>
                  </a:lnTo>
                  <a:lnTo>
                    <a:pt x="76000" y="115041"/>
                  </a:lnTo>
                  <a:lnTo>
                    <a:pt x="71750" y="115537"/>
                  </a:lnTo>
                  <a:lnTo>
                    <a:pt x="67250" y="116280"/>
                  </a:lnTo>
                  <a:lnTo>
                    <a:pt x="63250" y="116528"/>
                  </a:lnTo>
                  <a:lnTo>
                    <a:pt x="58750" y="116528"/>
                  </a:lnTo>
                  <a:lnTo>
                    <a:pt x="54250" y="116280"/>
                  </a:lnTo>
                  <a:lnTo>
                    <a:pt x="50000" y="115537"/>
                  </a:lnTo>
                  <a:lnTo>
                    <a:pt x="45500" y="114545"/>
                  </a:lnTo>
                  <a:lnTo>
                    <a:pt x="41000" y="113801"/>
                  </a:lnTo>
                  <a:lnTo>
                    <a:pt x="36500" y="112561"/>
                  </a:lnTo>
                  <a:lnTo>
                    <a:pt x="32500" y="110826"/>
                  </a:lnTo>
                  <a:lnTo>
                    <a:pt x="32500" y="110826"/>
                  </a:lnTo>
                  <a:lnTo>
                    <a:pt x="28250" y="109338"/>
                  </a:lnTo>
                  <a:lnTo>
                    <a:pt x="24250" y="107355"/>
                  </a:lnTo>
                  <a:lnTo>
                    <a:pt x="20250" y="105123"/>
                  </a:lnTo>
                  <a:lnTo>
                    <a:pt x="16500" y="102644"/>
                  </a:lnTo>
                  <a:lnTo>
                    <a:pt x="13500" y="99917"/>
                  </a:lnTo>
                  <a:lnTo>
                    <a:pt x="10250" y="96446"/>
                  </a:lnTo>
                  <a:lnTo>
                    <a:pt x="8000" y="92727"/>
                  </a:lnTo>
                  <a:lnTo>
                    <a:pt x="6000" y="88512"/>
                  </a:lnTo>
                  <a:lnTo>
                    <a:pt x="6000" y="88512"/>
                  </a:lnTo>
                  <a:lnTo>
                    <a:pt x="5000" y="85041"/>
                  </a:lnTo>
                  <a:lnTo>
                    <a:pt x="4250" y="81570"/>
                  </a:lnTo>
                  <a:lnTo>
                    <a:pt x="3750" y="78099"/>
                  </a:lnTo>
                  <a:lnTo>
                    <a:pt x="3500" y="74628"/>
                  </a:lnTo>
                  <a:lnTo>
                    <a:pt x="3500" y="71157"/>
                  </a:lnTo>
                  <a:lnTo>
                    <a:pt x="3750" y="67685"/>
                  </a:lnTo>
                  <a:lnTo>
                    <a:pt x="4750" y="60743"/>
                  </a:lnTo>
                  <a:lnTo>
                    <a:pt x="4750" y="60743"/>
                  </a:lnTo>
                  <a:lnTo>
                    <a:pt x="6000" y="53553"/>
                  </a:lnTo>
                  <a:lnTo>
                    <a:pt x="7750" y="46115"/>
                  </a:lnTo>
                  <a:lnTo>
                    <a:pt x="9500" y="38429"/>
                  </a:lnTo>
                  <a:lnTo>
                    <a:pt x="12000" y="30991"/>
                  </a:lnTo>
                  <a:lnTo>
                    <a:pt x="13750" y="27520"/>
                  </a:lnTo>
                  <a:lnTo>
                    <a:pt x="15500" y="24049"/>
                  </a:lnTo>
                  <a:lnTo>
                    <a:pt x="17500" y="20826"/>
                  </a:lnTo>
                  <a:lnTo>
                    <a:pt x="19750" y="17603"/>
                  </a:lnTo>
                  <a:lnTo>
                    <a:pt x="22000" y="14876"/>
                  </a:lnTo>
                  <a:lnTo>
                    <a:pt x="24750" y="12396"/>
                  </a:lnTo>
                  <a:lnTo>
                    <a:pt x="27750" y="10165"/>
                  </a:lnTo>
                  <a:lnTo>
                    <a:pt x="31250" y="8181"/>
                  </a:lnTo>
                  <a:lnTo>
                    <a:pt x="31250" y="81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5" name="Google Shape;1025;p29"/>
            <p:cNvSpPr/>
            <p:nvPr/>
          </p:nvSpPr>
          <p:spPr>
            <a:xfrm>
              <a:off x="6761163" y="1427163"/>
              <a:ext cx="209400" cy="282600"/>
            </a:xfrm>
            <a:custGeom>
              <a:rect b="b" l="l" r="r" t="t"/>
              <a:pathLst>
                <a:path extrusionOk="0" h="120000" w="120000">
                  <a:moveTo>
                    <a:pt x="57272" y="45168"/>
                  </a:moveTo>
                  <a:lnTo>
                    <a:pt x="57272" y="45168"/>
                  </a:lnTo>
                  <a:lnTo>
                    <a:pt x="57272" y="48539"/>
                  </a:lnTo>
                  <a:lnTo>
                    <a:pt x="58181" y="51235"/>
                  </a:lnTo>
                  <a:lnTo>
                    <a:pt x="60000" y="53932"/>
                  </a:lnTo>
                  <a:lnTo>
                    <a:pt x="61818" y="55955"/>
                  </a:lnTo>
                  <a:lnTo>
                    <a:pt x="65454" y="56629"/>
                  </a:lnTo>
                  <a:lnTo>
                    <a:pt x="68181" y="57303"/>
                  </a:lnTo>
                  <a:lnTo>
                    <a:pt x="76363" y="57303"/>
                  </a:lnTo>
                  <a:lnTo>
                    <a:pt x="83636" y="56629"/>
                  </a:lnTo>
                  <a:lnTo>
                    <a:pt x="90909" y="53932"/>
                  </a:lnTo>
                  <a:lnTo>
                    <a:pt x="96363" y="50561"/>
                  </a:lnTo>
                  <a:lnTo>
                    <a:pt x="100909" y="47191"/>
                  </a:lnTo>
                  <a:lnTo>
                    <a:pt x="100909" y="47191"/>
                  </a:lnTo>
                  <a:lnTo>
                    <a:pt x="102727" y="44494"/>
                  </a:lnTo>
                  <a:lnTo>
                    <a:pt x="102727" y="41123"/>
                  </a:lnTo>
                  <a:lnTo>
                    <a:pt x="100909" y="35056"/>
                  </a:lnTo>
                  <a:lnTo>
                    <a:pt x="98181" y="28988"/>
                  </a:lnTo>
                  <a:lnTo>
                    <a:pt x="94545" y="24269"/>
                  </a:lnTo>
                  <a:lnTo>
                    <a:pt x="94545" y="24269"/>
                  </a:lnTo>
                  <a:lnTo>
                    <a:pt x="90909" y="19550"/>
                  </a:lnTo>
                  <a:lnTo>
                    <a:pt x="86363" y="16179"/>
                  </a:lnTo>
                  <a:lnTo>
                    <a:pt x="81818" y="14831"/>
                  </a:lnTo>
                  <a:lnTo>
                    <a:pt x="77272" y="12134"/>
                  </a:lnTo>
                  <a:lnTo>
                    <a:pt x="72727" y="11460"/>
                  </a:lnTo>
                  <a:lnTo>
                    <a:pt x="66363" y="10112"/>
                  </a:lnTo>
                  <a:lnTo>
                    <a:pt x="56363" y="10112"/>
                  </a:lnTo>
                  <a:lnTo>
                    <a:pt x="46363" y="12134"/>
                  </a:lnTo>
                  <a:lnTo>
                    <a:pt x="36363" y="15505"/>
                  </a:lnTo>
                  <a:lnTo>
                    <a:pt x="27272" y="20898"/>
                  </a:lnTo>
                  <a:lnTo>
                    <a:pt x="19090" y="26292"/>
                  </a:lnTo>
                  <a:lnTo>
                    <a:pt x="19090" y="26292"/>
                  </a:lnTo>
                  <a:lnTo>
                    <a:pt x="15454" y="30337"/>
                  </a:lnTo>
                  <a:lnTo>
                    <a:pt x="13636" y="33707"/>
                  </a:lnTo>
                  <a:lnTo>
                    <a:pt x="12727" y="35730"/>
                  </a:lnTo>
                  <a:lnTo>
                    <a:pt x="10909" y="39775"/>
                  </a:lnTo>
                  <a:lnTo>
                    <a:pt x="10909" y="46516"/>
                  </a:lnTo>
                  <a:lnTo>
                    <a:pt x="14545" y="52584"/>
                  </a:lnTo>
                  <a:lnTo>
                    <a:pt x="19090" y="59325"/>
                  </a:lnTo>
                  <a:lnTo>
                    <a:pt x="25454" y="65393"/>
                  </a:lnTo>
                  <a:lnTo>
                    <a:pt x="33636" y="72134"/>
                  </a:lnTo>
                  <a:lnTo>
                    <a:pt x="42727" y="78202"/>
                  </a:lnTo>
                  <a:lnTo>
                    <a:pt x="51818" y="82921"/>
                  </a:lnTo>
                  <a:lnTo>
                    <a:pt x="61818" y="88988"/>
                  </a:lnTo>
                  <a:lnTo>
                    <a:pt x="82727" y="98426"/>
                  </a:lnTo>
                  <a:lnTo>
                    <a:pt x="100909" y="106516"/>
                  </a:lnTo>
                  <a:lnTo>
                    <a:pt x="115454" y="110561"/>
                  </a:lnTo>
                  <a:lnTo>
                    <a:pt x="115454" y="110561"/>
                  </a:lnTo>
                  <a:lnTo>
                    <a:pt x="117272" y="111910"/>
                  </a:lnTo>
                  <a:lnTo>
                    <a:pt x="119090" y="113932"/>
                  </a:lnTo>
                  <a:lnTo>
                    <a:pt x="120000" y="115955"/>
                  </a:lnTo>
                  <a:lnTo>
                    <a:pt x="119090" y="117303"/>
                  </a:lnTo>
                  <a:lnTo>
                    <a:pt x="117272" y="117977"/>
                  </a:lnTo>
                  <a:lnTo>
                    <a:pt x="115454" y="120000"/>
                  </a:lnTo>
                  <a:lnTo>
                    <a:pt x="112727" y="120000"/>
                  </a:lnTo>
                  <a:lnTo>
                    <a:pt x="109090" y="120000"/>
                  </a:lnTo>
                  <a:lnTo>
                    <a:pt x="109090" y="120000"/>
                  </a:lnTo>
                  <a:lnTo>
                    <a:pt x="95454" y="114606"/>
                  </a:lnTo>
                  <a:lnTo>
                    <a:pt x="80909" y="109887"/>
                  </a:lnTo>
                  <a:lnTo>
                    <a:pt x="66363" y="102471"/>
                  </a:lnTo>
                  <a:lnTo>
                    <a:pt x="52727" y="95730"/>
                  </a:lnTo>
                  <a:lnTo>
                    <a:pt x="40000" y="88988"/>
                  </a:lnTo>
                  <a:lnTo>
                    <a:pt x="27272" y="80224"/>
                  </a:lnTo>
                  <a:lnTo>
                    <a:pt x="17272" y="70786"/>
                  </a:lnTo>
                  <a:lnTo>
                    <a:pt x="8181" y="62022"/>
                  </a:lnTo>
                  <a:lnTo>
                    <a:pt x="8181" y="62022"/>
                  </a:lnTo>
                  <a:lnTo>
                    <a:pt x="4545" y="56629"/>
                  </a:lnTo>
                  <a:lnTo>
                    <a:pt x="1818" y="51235"/>
                  </a:lnTo>
                  <a:lnTo>
                    <a:pt x="909" y="46516"/>
                  </a:lnTo>
                  <a:lnTo>
                    <a:pt x="0" y="41123"/>
                  </a:lnTo>
                  <a:lnTo>
                    <a:pt x="909" y="35730"/>
                  </a:lnTo>
                  <a:lnTo>
                    <a:pt x="3636" y="31011"/>
                  </a:lnTo>
                  <a:lnTo>
                    <a:pt x="5454" y="26292"/>
                  </a:lnTo>
                  <a:lnTo>
                    <a:pt x="9090" y="21573"/>
                  </a:lnTo>
                  <a:lnTo>
                    <a:pt x="12727" y="18202"/>
                  </a:lnTo>
                  <a:lnTo>
                    <a:pt x="17272" y="13483"/>
                  </a:lnTo>
                  <a:lnTo>
                    <a:pt x="22727" y="10112"/>
                  </a:lnTo>
                  <a:lnTo>
                    <a:pt x="28181" y="6741"/>
                  </a:lnTo>
                  <a:lnTo>
                    <a:pt x="35454" y="4044"/>
                  </a:lnTo>
                  <a:lnTo>
                    <a:pt x="42727" y="2696"/>
                  </a:lnTo>
                  <a:lnTo>
                    <a:pt x="49090" y="674"/>
                  </a:lnTo>
                  <a:lnTo>
                    <a:pt x="56363" y="0"/>
                  </a:lnTo>
                  <a:lnTo>
                    <a:pt x="56363" y="0"/>
                  </a:lnTo>
                  <a:lnTo>
                    <a:pt x="63636" y="0"/>
                  </a:lnTo>
                  <a:lnTo>
                    <a:pt x="69090" y="0"/>
                  </a:lnTo>
                  <a:lnTo>
                    <a:pt x="74545" y="674"/>
                  </a:lnTo>
                  <a:lnTo>
                    <a:pt x="80909" y="2696"/>
                  </a:lnTo>
                  <a:lnTo>
                    <a:pt x="86363" y="4044"/>
                  </a:lnTo>
                  <a:lnTo>
                    <a:pt x="90909" y="6741"/>
                  </a:lnTo>
                  <a:lnTo>
                    <a:pt x="100000" y="12808"/>
                  </a:lnTo>
                  <a:lnTo>
                    <a:pt x="107272" y="20898"/>
                  </a:lnTo>
                  <a:lnTo>
                    <a:pt x="112727" y="28988"/>
                  </a:lnTo>
                  <a:lnTo>
                    <a:pt x="115454" y="37752"/>
                  </a:lnTo>
                  <a:lnTo>
                    <a:pt x="115454" y="41797"/>
                  </a:lnTo>
                  <a:lnTo>
                    <a:pt x="115454" y="46516"/>
                  </a:lnTo>
                  <a:lnTo>
                    <a:pt x="115454" y="46516"/>
                  </a:lnTo>
                  <a:lnTo>
                    <a:pt x="112727" y="51235"/>
                  </a:lnTo>
                  <a:lnTo>
                    <a:pt x="110909" y="55955"/>
                  </a:lnTo>
                  <a:lnTo>
                    <a:pt x="106363" y="59325"/>
                  </a:lnTo>
                  <a:lnTo>
                    <a:pt x="100909" y="62696"/>
                  </a:lnTo>
                  <a:lnTo>
                    <a:pt x="95454" y="64044"/>
                  </a:lnTo>
                  <a:lnTo>
                    <a:pt x="89090" y="66067"/>
                  </a:lnTo>
                  <a:lnTo>
                    <a:pt x="82727" y="66741"/>
                  </a:lnTo>
                  <a:lnTo>
                    <a:pt x="76363" y="67415"/>
                  </a:lnTo>
                  <a:lnTo>
                    <a:pt x="69090" y="66741"/>
                  </a:lnTo>
                  <a:lnTo>
                    <a:pt x="63636" y="66067"/>
                  </a:lnTo>
                  <a:lnTo>
                    <a:pt x="57272" y="64044"/>
                  </a:lnTo>
                  <a:lnTo>
                    <a:pt x="52727" y="62022"/>
                  </a:lnTo>
                  <a:lnTo>
                    <a:pt x="49090" y="57977"/>
                  </a:lnTo>
                  <a:lnTo>
                    <a:pt x="46363" y="53932"/>
                  </a:lnTo>
                  <a:lnTo>
                    <a:pt x="44545" y="49887"/>
                  </a:lnTo>
                  <a:lnTo>
                    <a:pt x="44545" y="43820"/>
                  </a:lnTo>
                  <a:lnTo>
                    <a:pt x="44545" y="43820"/>
                  </a:lnTo>
                  <a:lnTo>
                    <a:pt x="46363" y="41797"/>
                  </a:lnTo>
                  <a:lnTo>
                    <a:pt x="47272" y="40449"/>
                  </a:lnTo>
                  <a:lnTo>
                    <a:pt x="49090" y="40449"/>
                  </a:lnTo>
                  <a:lnTo>
                    <a:pt x="51818" y="40449"/>
                  </a:lnTo>
                  <a:lnTo>
                    <a:pt x="53636" y="40449"/>
                  </a:lnTo>
                  <a:lnTo>
                    <a:pt x="56363" y="41797"/>
                  </a:lnTo>
                  <a:lnTo>
                    <a:pt x="57272" y="43820"/>
                  </a:lnTo>
                  <a:lnTo>
                    <a:pt x="57272" y="45168"/>
                  </a:lnTo>
                  <a:lnTo>
                    <a:pt x="57272" y="4516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6" name="Google Shape;1026;p29"/>
            <p:cNvSpPr/>
            <p:nvPr/>
          </p:nvSpPr>
          <p:spPr>
            <a:xfrm>
              <a:off x="6545263" y="2032000"/>
              <a:ext cx="420600" cy="246000"/>
            </a:xfrm>
            <a:custGeom>
              <a:rect b="b" l="l" r="r" t="t"/>
              <a:pathLst>
                <a:path extrusionOk="0" h="120000" w="120000">
                  <a:moveTo>
                    <a:pt x="120000" y="55741"/>
                  </a:moveTo>
                  <a:lnTo>
                    <a:pt x="120000" y="55741"/>
                  </a:lnTo>
                  <a:lnTo>
                    <a:pt x="118188" y="65806"/>
                  </a:lnTo>
                  <a:lnTo>
                    <a:pt x="115924" y="75096"/>
                  </a:lnTo>
                  <a:lnTo>
                    <a:pt x="113207" y="82838"/>
                  </a:lnTo>
                  <a:lnTo>
                    <a:pt x="109584" y="89806"/>
                  </a:lnTo>
                  <a:lnTo>
                    <a:pt x="106415" y="96774"/>
                  </a:lnTo>
                  <a:lnTo>
                    <a:pt x="102339" y="101419"/>
                  </a:lnTo>
                  <a:lnTo>
                    <a:pt x="97811" y="106064"/>
                  </a:lnTo>
                  <a:lnTo>
                    <a:pt x="93283" y="109935"/>
                  </a:lnTo>
                  <a:lnTo>
                    <a:pt x="88301" y="113806"/>
                  </a:lnTo>
                  <a:lnTo>
                    <a:pt x="83320" y="116903"/>
                  </a:lnTo>
                  <a:lnTo>
                    <a:pt x="78339" y="117677"/>
                  </a:lnTo>
                  <a:lnTo>
                    <a:pt x="72452" y="120000"/>
                  </a:lnTo>
                  <a:lnTo>
                    <a:pt x="67018" y="120000"/>
                  </a:lnTo>
                  <a:lnTo>
                    <a:pt x="61584" y="120000"/>
                  </a:lnTo>
                  <a:lnTo>
                    <a:pt x="56150" y="119225"/>
                  </a:lnTo>
                  <a:lnTo>
                    <a:pt x="50716" y="116903"/>
                  </a:lnTo>
                  <a:lnTo>
                    <a:pt x="50716" y="116903"/>
                  </a:lnTo>
                  <a:lnTo>
                    <a:pt x="44830" y="115354"/>
                  </a:lnTo>
                  <a:lnTo>
                    <a:pt x="38943" y="112258"/>
                  </a:lnTo>
                  <a:lnTo>
                    <a:pt x="33962" y="108387"/>
                  </a:lnTo>
                  <a:lnTo>
                    <a:pt x="28528" y="102967"/>
                  </a:lnTo>
                  <a:lnTo>
                    <a:pt x="24000" y="97548"/>
                  </a:lnTo>
                  <a:lnTo>
                    <a:pt x="19471" y="91354"/>
                  </a:lnTo>
                  <a:lnTo>
                    <a:pt x="15396" y="85935"/>
                  </a:lnTo>
                  <a:lnTo>
                    <a:pt x="11773" y="77419"/>
                  </a:lnTo>
                  <a:lnTo>
                    <a:pt x="8603" y="71225"/>
                  </a:lnTo>
                  <a:lnTo>
                    <a:pt x="5886" y="61935"/>
                  </a:lnTo>
                  <a:lnTo>
                    <a:pt x="3169" y="53419"/>
                  </a:lnTo>
                  <a:lnTo>
                    <a:pt x="1811" y="44129"/>
                  </a:lnTo>
                  <a:lnTo>
                    <a:pt x="452" y="35612"/>
                  </a:lnTo>
                  <a:lnTo>
                    <a:pt x="0" y="25548"/>
                  </a:lnTo>
                  <a:lnTo>
                    <a:pt x="452" y="14709"/>
                  </a:lnTo>
                  <a:lnTo>
                    <a:pt x="905" y="4645"/>
                  </a:lnTo>
                  <a:lnTo>
                    <a:pt x="905" y="4645"/>
                  </a:lnTo>
                  <a:lnTo>
                    <a:pt x="1811" y="2322"/>
                  </a:lnTo>
                  <a:lnTo>
                    <a:pt x="2264" y="774"/>
                  </a:lnTo>
                  <a:lnTo>
                    <a:pt x="3169" y="0"/>
                  </a:lnTo>
                  <a:lnTo>
                    <a:pt x="4528" y="0"/>
                  </a:lnTo>
                  <a:lnTo>
                    <a:pt x="5886" y="774"/>
                  </a:lnTo>
                  <a:lnTo>
                    <a:pt x="6792" y="2322"/>
                  </a:lnTo>
                  <a:lnTo>
                    <a:pt x="7245" y="3870"/>
                  </a:lnTo>
                  <a:lnTo>
                    <a:pt x="7245" y="6967"/>
                  </a:lnTo>
                  <a:lnTo>
                    <a:pt x="7245" y="6967"/>
                  </a:lnTo>
                  <a:lnTo>
                    <a:pt x="6792" y="15483"/>
                  </a:lnTo>
                  <a:lnTo>
                    <a:pt x="6792" y="24774"/>
                  </a:lnTo>
                  <a:lnTo>
                    <a:pt x="6792" y="33290"/>
                  </a:lnTo>
                  <a:lnTo>
                    <a:pt x="8150" y="41032"/>
                  </a:lnTo>
                  <a:lnTo>
                    <a:pt x="9509" y="49548"/>
                  </a:lnTo>
                  <a:lnTo>
                    <a:pt x="11320" y="57290"/>
                  </a:lnTo>
                  <a:lnTo>
                    <a:pt x="13584" y="64258"/>
                  </a:lnTo>
                  <a:lnTo>
                    <a:pt x="16754" y="71225"/>
                  </a:lnTo>
                  <a:lnTo>
                    <a:pt x="19471" y="76645"/>
                  </a:lnTo>
                  <a:lnTo>
                    <a:pt x="23094" y="82838"/>
                  </a:lnTo>
                  <a:lnTo>
                    <a:pt x="27169" y="87483"/>
                  </a:lnTo>
                  <a:lnTo>
                    <a:pt x="30792" y="92129"/>
                  </a:lnTo>
                  <a:lnTo>
                    <a:pt x="35773" y="96774"/>
                  </a:lnTo>
                  <a:lnTo>
                    <a:pt x="40301" y="100645"/>
                  </a:lnTo>
                  <a:lnTo>
                    <a:pt x="44830" y="102967"/>
                  </a:lnTo>
                  <a:lnTo>
                    <a:pt x="49811" y="105290"/>
                  </a:lnTo>
                  <a:lnTo>
                    <a:pt x="49811" y="105290"/>
                  </a:lnTo>
                  <a:lnTo>
                    <a:pt x="54339" y="107612"/>
                  </a:lnTo>
                  <a:lnTo>
                    <a:pt x="59773" y="108387"/>
                  </a:lnTo>
                  <a:lnTo>
                    <a:pt x="64754" y="109161"/>
                  </a:lnTo>
                  <a:lnTo>
                    <a:pt x="69283" y="109161"/>
                  </a:lnTo>
                  <a:lnTo>
                    <a:pt x="74716" y="108387"/>
                  </a:lnTo>
                  <a:lnTo>
                    <a:pt x="79245" y="107612"/>
                  </a:lnTo>
                  <a:lnTo>
                    <a:pt x="83773" y="105290"/>
                  </a:lnTo>
                  <a:lnTo>
                    <a:pt x="88301" y="102193"/>
                  </a:lnTo>
                  <a:lnTo>
                    <a:pt x="93283" y="98322"/>
                  </a:lnTo>
                  <a:lnTo>
                    <a:pt x="96905" y="94451"/>
                  </a:lnTo>
                  <a:lnTo>
                    <a:pt x="100528" y="89806"/>
                  </a:lnTo>
                  <a:lnTo>
                    <a:pt x="104150" y="83612"/>
                  </a:lnTo>
                  <a:lnTo>
                    <a:pt x="107320" y="77419"/>
                  </a:lnTo>
                  <a:lnTo>
                    <a:pt x="109584" y="71225"/>
                  </a:lnTo>
                  <a:lnTo>
                    <a:pt x="111849" y="62709"/>
                  </a:lnTo>
                  <a:lnTo>
                    <a:pt x="113660" y="54193"/>
                  </a:lnTo>
                  <a:lnTo>
                    <a:pt x="113660" y="54193"/>
                  </a:lnTo>
                  <a:lnTo>
                    <a:pt x="114566" y="51870"/>
                  </a:lnTo>
                  <a:lnTo>
                    <a:pt x="115018" y="50322"/>
                  </a:lnTo>
                  <a:lnTo>
                    <a:pt x="115924" y="50322"/>
                  </a:lnTo>
                  <a:lnTo>
                    <a:pt x="117735" y="50322"/>
                  </a:lnTo>
                  <a:lnTo>
                    <a:pt x="119094" y="50322"/>
                  </a:lnTo>
                  <a:lnTo>
                    <a:pt x="119547" y="51870"/>
                  </a:lnTo>
                  <a:lnTo>
                    <a:pt x="120000" y="54193"/>
                  </a:lnTo>
                  <a:lnTo>
                    <a:pt x="120000" y="55741"/>
                  </a:lnTo>
                  <a:lnTo>
                    <a:pt x="120000" y="5574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7" name="Google Shape;1027;p29"/>
            <p:cNvSpPr/>
            <p:nvPr/>
          </p:nvSpPr>
          <p:spPr>
            <a:xfrm>
              <a:off x="6904038" y="1997075"/>
              <a:ext cx="54000" cy="57300"/>
            </a:xfrm>
            <a:custGeom>
              <a:rect b="b" l="l" r="r" t="t"/>
              <a:pathLst>
                <a:path extrusionOk="0" h="120000" w="120000">
                  <a:moveTo>
                    <a:pt x="0" y="43333"/>
                  </a:moveTo>
                  <a:lnTo>
                    <a:pt x="0" y="43333"/>
                  </a:lnTo>
                  <a:lnTo>
                    <a:pt x="0" y="70000"/>
                  </a:lnTo>
                  <a:lnTo>
                    <a:pt x="3529" y="90000"/>
                  </a:lnTo>
                  <a:lnTo>
                    <a:pt x="21176" y="106666"/>
                  </a:lnTo>
                  <a:lnTo>
                    <a:pt x="38823" y="120000"/>
                  </a:lnTo>
                  <a:lnTo>
                    <a:pt x="38823" y="120000"/>
                  </a:lnTo>
                  <a:lnTo>
                    <a:pt x="67058" y="120000"/>
                  </a:lnTo>
                  <a:lnTo>
                    <a:pt x="88235" y="113333"/>
                  </a:lnTo>
                  <a:lnTo>
                    <a:pt x="105882" y="100000"/>
                  </a:lnTo>
                  <a:lnTo>
                    <a:pt x="116470" y="76666"/>
                  </a:lnTo>
                  <a:lnTo>
                    <a:pt x="116470" y="76666"/>
                  </a:lnTo>
                  <a:lnTo>
                    <a:pt x="120000" y="53333"/>
                  </a:lnTo>
                  <a:lnTo>
                    <a:pt x="112941" y="30000"/>
                  </a:lnTo>
                  <a:lnTo>
                    <a:pt x="98823" y="13333"/>
                  </a:lnTo>
                  <a:lnTo>
                    <a:pt x="74117" y="0"/>
                  </a:lnTo>
                  <a:lnTo>
                    <a:pt x="74117" y="0"/>
                  </a:lnTo>
                  <a:lnTo>
                    <a:pt x="52941" y="0"/>
                  </a:lnTo>
                  <a:lnTo>
                    <a:pt x="31764" y="10000"/>
                  </a:lnTo>
                  <a:lnTo>
                    <a:pt x="14117" y="23333"/>
                  </a:lnTo>
                  <a:lnTo>
                    <a:pt x="0" y="43333"/>
                  </a:lnTo>
                  <a:lnTo>
                    <a:pt x="0" y="433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8" name="Google Shape;1028;p29"/>
            <p:cNvSpPr/>
            <p:nvPr/>
          </p:nvSpPr>
          <p:spPr>
            <a:xfrm>
              <a:off x="6618288" y="1912938"/>
              <a:ext cx="55500" cy="57300"/>
            </a:xfrm>
            <a:custGeom>
              <a:rect b="b" l="l" r="r" t="t"/>
              <a:pathLst>
                <a:path extrusionOk="0" h="120000" w="120000">
                  <a:moveTo>
                    <a:pt x="0" y="43333"/>
                  </a:moveTo>
                  <a:lnTo>
                    <a:pt x="0" y="43333"/>
                  </a:lnTo>
                  <a:lnTo>
                    <a:pt x="0" y="66666"/>
                  </a:lnTo>
                  <a:lnTo>
                    <a:pt x="6857" y="90000"/>
                  </a:lnTo>
                  <a:lnTo>
                    <a:pt x="20571" y="106666"/>
                  </a:lnTo>
                  <a:lnTo>
                    <a:pt x="41142" y="120000"/>
                  </a:lnTo>
                  <a:lnTo>
                    <a:pt x="41142" y="120000"/>
                  </a:lnTo>
                  <a:lnTo>
                    <a:pt x="68571" y="120000"/>
                  </a:lnTo>
                  <a:lnTo>
                    <a:pt x="89142" y="113333"/>
                  </a:lnTo>
                  <a:lnTo>
                    <a:pt x="106285" y="96666"/>
                  </a:lnTo>
                  <a:lnTo>
                    <a:pt x="120000" y="76666"/>
                  </a:lnTo>
                  <a:lnTo>
                    <a:pt x="120000" y="76666"/>
                  </a:lnTo>
                  <a:lnTo>
                    <a:pt x="120000" y="56666"/>
                  </a:lnTo>
                  <a:lnTo>
                    <a:pt x="116571" y="33333"/>
                  </a:lnTo>
                  <a:lnTo>
                    <a:pt x="99428" y="13333"/>
                  </a:lnTo>
                  <a:lnTo>
                    <a:pt x="75428" y="3333"/>
                  </a:lnTo>
                  <a:lnTo>
                    <a:pt x="75428" y="3333"/>
                  </a:lnTo>
                  <a:lnTo>
                    <a:pt x="51428" y="0"/>
                  </a:lnTo>
                  <a:lnTo>
                    <a:pt x="27428" y="10000"/>
                  </a:lnTo>
                  <a:lnTo>
                    <a:pt x="10285" y="23333"/>
                  </a:lnTo>
                  <a:lnTo>
                    <a:pt x="0" y="43333"/>
                  </a:lnTo>
                  <a:lnTo>
                    <a:pt x="0" y="433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9" name="Google Shape;1029;p29"/>
            <p:cNvSpPr/>
            <p:nvPr/>
          </p:nvSpPr>
          <p:spPr>
            <a:xfrm>
              <a:off x="6991350" y="2103438"/>
              <a:ext cx="77700" cy="68400"/>
            </a:xfrm>
            <a:custGeom>
              <a:rect b="b" l="l" r="r" t="t"/>
              <a:pathLst>
                <a:path extrusionOk="0" h="120000" w="120000">
                  <a:moveTo>
                    <a:pt x="2448" y="41860"/>
                  </a:moveTo>
                  <a:lnTo>
                    <a:pt x="2448" y="41860"/>
                  </a:lnTo>
                  <a:lnTo>
                    <a:pt x="0" y="53023"/>
                  </a:lnTo>
                  <a:lnTo>
                    <a:pt x="2448" y="61395"/>
                  </a:lnTo>
                  <a:lnTo>
                    <a:pt x="2448" y="72558"/>
                  </a:lnTo>
                  <a:lnTo>
                    <a:pt x="7346" y="83720"/>
                  </a:lnTo>
                  <a:lnTo>
                    <a:pt x="14693" y="94883"/>
                  </a:lnTo>
                  <a:lnTo>
                    <a:pt x="24489" y="106046"/>
                  </a:lnTo>
                  <a:lnTo>
                    <a:pt x="31836" y="111627"/>
                  </a:lnTo>
                  <a:lnTo>
                    <a:pt x="46530" y="114418"/>
                  </a:lnTo>
                  <a:lnTo>
                    <a:pt x="46530" y="114418"/>
                  </a:lnTo>
                  <a:lnTo>
                    <a:pt x="58775" y="120000"/>
                  </a:lnTo>
                  <a:lnTo>
                    <a:pt x="71020" y="120000"/>
                  </a:lnTo>
                  <a:lnTo>
                    <a:pt x="80816" y="114418"/>
                  </a:lnTo>
                  <a:lnTo>
                    <a:pt x="93061" y="111627"/>
                  </a:lnTo>
                  <a:lnTo>
                    <a:pt x="97959" y="106046"/>
                  </a:lnTo>
                  <a:lnTo>
                    <a:pt x="107755" y="97674"/>
                  </a:lnTo>
                  <a:lnTo>
                    <a:pt x="115102" y="92093"/>
                  </a:lnTo>
                  <a:lnTo>
                    <a:pt x="117551" y="75348"/>
                  </a:lnTo>
                  <a:lnTo>
                    <a:pt x="117551" y="75348"/>
                  </a:lnTo>
                  <a:lnTo>
                    <a:pt x="119999" y="66976"/>
                  </a:lnTo>
                  <a:lnTo>
                    <a:pt x="119999" y="55813"/>
                  </a:lnTo>
                  <a:lnTo>
                    <a:pt x="117551" y="44651"/>
                  </a:lnTo>
                  <a:lnTo>
                    <a:pt x="110204" y="33488"/>
                  </a:lnTo>
                  <a:lnTo>
                    <a:pt x="105306" y="22325"/>
                  </a:lnTo>
                  <a:lnTo>
                    <a:pt x="95510" y="13953"/>
                  </a:lnTo>
                  <a:lnTo>
                    <a:pt x="85714" y="8372"/>
                  </a:lnTo>
                  <a:lnTo>
                    <a:pt x="73469" y="2790"/>
                  </a:lnTo>
                  <a:lnTo>
                    <a:pt x="73469" y="2790"/>
                  </a:lnTo>
                  <a:lnTo>
                    <a:pt x="61224" y="0"/>
                  </a:lnTo>
                  <a:lnTo>
                    <a:pt x="48979" y="0"/>
                  </a:lnTo>
                  <a:lnTo>
                    <a:pt x="39183" y="2790"/>
                  </a:lnTo>
                  <a:lnTo>
                    <a:pt x="29387" y="5581"/>
                  </a:lnTo>
                  <a:lnTo>
                    <a:pt x="19591" y="13953"/>
                  </a:lnTo>
                  <a:lnTo>
                    <a:pt x="12244" y="19534"/>
                  </a:lnTo>
                  <a:lnTo>
                    <a:pt x="4897" y="30697"/>
                  </a:lnTo>
                  <a:lnTo>
                    <a:pt x="2448" y="41860"/>
                  </a:lnTo>
                  <a:lnTo>
                    <a:pt x="2448" y="41860"/>
                  </a:lnTo>
                  <a:close/>
                </a:path>
              </a:pathLst>
            </a:custGeom>
            <a:solidFill>
              <a:srgbClr val="F7A94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0" name="Google Shape;1030;p29"/>
            <p:cNvSpPr/>
            <p:nvPr/>
          </p:nvSpPr>
          <p:spPr>
            <a:xfrm>
              <a:off x="6459538" y="1944688"/>
              <a:ext cx="77700" cy="66600"/>
            </a:xfrm>
            <a:custGeom>
              <a:rect b="b" l="l" r="r" t="t"/>
              <a:pathLst>
                <a:path extrusionOk="0" h="120000" w="120000">
                  <a:moveTo>
                    <a:pt x="0" y="40000"/>
                  </a:moveTo>
                  <a:lnTo>
                    <a:pt x="0" y="40000"/>
                  </a:lnTo>
                  <a:lnTo>
                    <a:pt x="0" y="57142"/>
                  </a:lnTo>
                  <a:lnTo>
                    <a:pt x="0" y="65714"/>
                  </a:lnTo>
                  <a:lnTo>
                    <a:pt x="4897" y="77142"/>
                  </a:lnTo>
                  <a:lnTo>
                    <a:pt x="9795" y="88571"/>
                  </a:lnTo>
                  <a:lnTo>
                    <a:pt x="17142" y="100000"/>
                  </a:lnTo>
                  <a:lnTo>
                    <a:pt x="26938" y="105714"/>
                  </a:lnTo>
                  <a:lnTo>
                    <a:pt x="34285" y="114285"/>
                  </a:lnTo>
                  <a:lnTo>
                    <a:pt x="48979" y="120000"/>
                  </a:lnTo>
                  <a:lnTo>
                    <a:pt x="48979" y="120000"/>
                  </a:lnTo>
                  <a:lnTo>
                    <a:pt x="56326" y="120000"/>
                  </a:lnTo>
                  <a:lnTo>
                    <a:pt x="68571" y="120000"/>
                  </a:lnTo>
                  <a:lnTo>
                    <a:pt x="80816" y="120000"/>
                  </a:lnTo>
                  <a:lnTo>
                    <a:pt x="90612" y="117142"/>
                  </a:lnTo>
                  <a:lnTo>
                    <a:pt x="100408" y="111428"/>
                  </a:lnTo>
                  <a:lnTo>
                    <a:pt x="110204" y="102857"/>
                  </a:lnTo>
                  <a:lnTo>
                    <a:pt x="115102" y="91428"/>
                  </a:lnTo>
                  <a:lnTo>
                    <a:pt x="119999" y="80000"/>
                  </a:lnTo>
                  <a:lnTo>
                    <a:pt x="119999" y="80000"/>
                  </a:lnTo>
                  <a:lnTo>
                    <a:pt x="119999" y="71428"/>
                  </a:lnTo>
                  <a:lnTo>
                    <a:pt x="119999" y="57142"/>
                  </a:lnTo>
                  <a:lnTo>
                    <a:pt x="115102" y="45714"/>
                  </a:lnTo>
                  <a:lnTo>
                    <a:pt x="112653" y="34285"/>
                  </a:lnTo>
                  <a:lnTo>
                    <a:pt x="102857" y="22857"/>
                  </a:lnTo>
                  <a:lnTo>
                    <a:pt x="97959" y="17142"/>
                  </a:lnTo>
                  <a:lnTo>
                    <a:pt x="85714" y="8571"/>
                  </a:lnTo>
                  <a:lnTo>
                    <a:pt x="75918" y="5714"/>
                  </a:lnTo>
                  <a:lnTo>
                    <a:pt x="75918" y="5714"/>
                  </a:lnTo>
                  <a:lnTo>
                    <a:pt x="63673" y="0"/>
                  </a:lnTo>
                  <a:lnTo>
                    <a:pt x="51428" y="0"/>
                  </a:lnTo>
                  <a:lnTo>
                    <a:pt x="39183" y="0"/>
                  </a:lnTo>
                  <a:lnTo>
                    <a:pt x="29387" y="8571"/>
                  </a:lnTo>
                  <a:lnTo>
                    <a:pt x="19591" y="11428"/>
                  </a:lnTo>
                  <a:lnTo>
                    <a:pt x="14693" y="20000"/>
                  </a:lnTo>
                  <a:lnTo>
                    <a:pt x="7346" y="31428"/>
                  </a:lnTo>
                  <a:lnTo>
                    <a:pt x="0" y="40000"/>
                  </a:lnTo>
                  <a:lnTo>
                    <a:pt x="0" y="40000"/>
                  </a:lnTo>
                  <a:close/>
                </a:path>
              </a:pathLst>
            </a:custGeom>
            <a:solidFill>
              <a:srgbClr val="F7A94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1" name="Google Shape;1031;p29"/>
            <p:cNvSpPr/>
            <p:nvPr/>
          </p:nvSpPr>
          <p:spPr>
            <a:xfrm>
              <a:off x="0" y="1330325"/>
              <a:ext cx="9144000" cy="52500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120000" y="0"/>
                  </a:lnTo>
                  <a:lnTo>
                    <a:pt x="116062" y="10909"/>
                  </a:lnTo>
                  <a:lnTo>
                    <a:pt x="112125" y="10909"/>
                  </a:lnTo>
                  <a:lnTo>
                    <a:pt x="112125" y="10909"/>
                  </a:lnTo>
                  <a:lnTo>
                    <a:pt x="103875" y="10909"/>
                  </a:lnTo>
                  <a:lnTo>
                    <a:pt x="95645" y="3636"/>
                  </a:lnTo>
                  <a:lnTo>
                    <a:pt x="95645" y="3636"/>
                  </a:lnTo>
                  <a:lnTo>
                    <a:pt x="88166" y="0"/>
                  </a:lnTo>
                  <a:lnTo>
                    <a:pt x="80687" y="0"/>
                  </a:lnTo>
                  <a:lnTo>
                    <a:pt x="80687" y="0"/>
                  </a:lnTo>
                  <a:lnTo>
                    <a:pt x="76333" y="10909"/>
                  </a:lnTo>
                  <a:lnTo>
                    <a:pt x="72000" y="21818"/>
                  </a:lnTo>
                  <a:lnTo>
                    <a:pt x="67625" y="36363"/>
                  </a:lnTo>
                  <a:lnTo>
                    <a:pt x="63291" y="50909"/>
                  </a:lnTo>
                  <a:lnTo>
                    <a:pt x="63291" y="50909"/>
                  </a:lnTo>
                  <a:lnTo>
                    <a:pt x="58562" y="61818"/>
                  </a:lnTo>
                  <a:lnTo>
                    <a:pt x="53812" y="65454"/>
                  </a:lnTo>
                  <a:lnTo>
                    <a:pt x="49083" y="65454"/>
                  </a:lnTo>
                  <a:lnTo>
                    <a:pt x="44354" y="61818"/>
                  </a:lnTo>
                  <a:lnTo>
                    <a:pt x="34895" y="54545"/>
                  </a:lnTo>
                  <a:lnTo>
                    <a:pt x="25437" y="43636"/>
                  </a:lnTo>
                  <a:lnTo>
                    <a:pt x="25437" y="43636"/>
                  </a:lnTo>
                  <a:lnTo>
                    <a:pt x="19083" y="36363"/>
                  </a:lnTo>
                  <a:lnTo>
                    <a:pt x="12708" y="36363"/>
                  </a:lnTo>
                  <a:lnTo>
                    <a:pt x="6354" y="43636"/>
                  </a:lnTo>
                  <a:lnTo>
                    <a:pt x="0" y="50909"/>
                  </a:lnTo>
                  <a:lnTo>
                    <a:pt x="0" y="112727"/>
                  </a:lnTo>
                  <a:lnTo>
                    <a:pt x="0" y="112727"/>
                  </a:lnTo>
                  <a:lnTo>
                    <a:pt x="4625" y="101818"/>
                  </a:lnTo>
                  <a:lnTo>
                    <a:pt x="9291" y="98181"/>
                  </a:lnTo>
                  <a:lnTo>
                    <a:pt x="18583" y="98181"/>
                  </a:lnTo>
                  <a:lnTo>
                    <a:pt x="27854" y="101818"/>
                  </a:lnTo>
                  <a:lnTo>
                    <a:pt x="37145" y="116363"/>
                  </a:lnTo>
                  <a:lnTo>
                    <a:pt x="37145" y="116363"/>
                  </a:lnTo>
                  <a:lnTo>
                    <a:pt x="42104" y="120000"/>
                  </a:lnTo>
                  <a:lnTo>
                    <a:pt x="47083" y="120000"/>
                  </a:lnTo>
                  <a:lnTo>
                    <a:pt x="52020" y="116363"/>
                  </a:lnTo>
                  <a:lnTo>
                    <a:pt x="57000" y="105454"/>
                  </a:lnTo>
                  <a:lnTo>
                    <a:pt x="66916" y="87272"/>
                  </a:lnTo>
                  <a:lnTo>
                    <a:pt x="76833" y="61818"/>
                  </a:lnTo>
                  <a:lnTo>
                    <a:pt x="76833" y="61818"/>
                  </a:lnTo>
                  <a:lnTo>
                    <a:pt x="80541" y="54545"/>
                  </a:lnTo>
                  <a:lnTo>
                    <a:pt x="84250" y="50909"/>
                  </a:lnTo>
                  <a:lnTo>
                    <a:pt x="87958" y="50909"/>
                  </a:lnTo>
                  <a:lnTo>
                    <a:pt x="91687" y="50909"/>
                  </a:lnTo>
                  <a:lnTo>
                    <a:pt x="99104" y="61818"/>
                  </a:lnTo>
                  <a:lnTo>
                    <a:pt x="106500" y="65454"/>
                  </a:lnTo>
                  <a:lnTo>
                    <a:pt x="106500" y="65454"/>
                  </a:lnTo>
                  <a:lnTo>
                    <a:pt x="113250" y="69090"/>
                  </a:lnTo>
                  <a:lnTo>
                    <a:pt x="116645" y="65454"/>
                  </a:lnTo>
                  <a:lnTo>
                    <a:pt x="120000" y="54545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32" name="Google Shape;1032;p29"/>
          <p:cNvSpPr txBox="1"/>
          <p:nvPr/>
        </p:nvSpPr>
        <p:spPr>
          <a:xfrm>
            <a:off x="4025925" y="2745650"/>
            <a:ext cx="2320200" cy="81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33" name="Google Shape;1033;p29"/>
          <p:cNvSpPr txBox="1"/>
          <p:nvPr/>
        </p:nvSpPr>
        <p:spPr>
          <a:xfrm>
            <a:off x="2847200" y="5057750"/>
            <a:ext cx="4540800" cy="18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34" name="Google Shape;1034;p29"/>
          <p:cNvSpPr txBox="1"/>
          <p:nvPr/>
        </p:nvSpPr>
        <p:spPr>
          <a:xfrm>
            <a:off x="3604050" y="4375550"/>
            <a:ext cx="3506700" cy="71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035" name="Google Shape;1035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46050" y="3383625"/>
            <a:ext cx="4638326" cy="285600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036" name="Google Shape;1036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350" y="1181625"/>
            <a:ext cx="4072674" cy="431225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0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Google Shape;1041;p30"/>
          <p:cNvSpPr/>
          <p:nvPr/>
        </p:nvSpPr>
        <p:spPr>
          <a:xfrm>
            <a:off x="1904975" y="-152400"/>
            <a:ext cx="6010200" cy="11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Stages of Writing</a:t>
            </a:r>
            <a:endParaRPr sz="4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grpSp>
        <p:nvGrpSpPr>
          <p:cNvPr id="1042" name="Google Shape;1042;p30"/>
          <p:cNvGrpSpPr/>
          <p:nvPr/>
        </p:nvGrpSpPr>
        <p:grpSpPr>
          <a:xfrm>
            <a:off x="0" y="606425"/>
            <a:ext cx="9144000" cy="1958900"/>
            <a:chOff x="0" y="1292225"/>
            <a:chExt cx="9144000" cy="1958900"/>
          </a:xfrm>
        </p:grpSpPr>
        <p:sp>
          <p:nvSpPr>
            <p:cNvPr id="1043" name="Google Shape;1043;p30"/>
            <p:cNvSpPr/>
            <p:nvPr/>
          </p:nvSpPr>
          <p:spPr>
            <a:xfrm>
              <a:off x="7810500" y="1309688"/>
              <a:ext cx="168300" cy="622200"/>
            </a:xfrm>
            <a:custGeom>
              <a:rect b="b" l="l" r="r" t="t"/>
              <a:pathLst>
                <a:path extrusionOk="0" h="120000" w="120000">
                  <a:moveTo>
                    <a:pt x="65660" y="2755"/>
                  </a:moveTo>
                  <a:lnTo>
                    <a:pt x="65660" y="2755"/>
                  </a:lnTo>
                  <a:lnTo>
                    <a:pt x="60000" y="6428"/>
                  </a:lnTo>
                  <a:lnTo>
                    <a:pt x="53207" y="9489"/>
                  </a:lnTo>
                  <a:lnTo>
                    <a:pt x="53207" y="9489"/>
                  </a:lnTo>
                  <a:lnTo>
                    <a:pt x="62264" y="6734"/>
                  </a:lnTo>
                  <a:lnTo>
                    <a:pt x="67924" y="3673"/>
                  </a:lnTo>
                  <a:lnTo>
                    <a:pt x="67924" y="3673"/>
                  </a:lnTo>
                  <a:lnTo>
                    <a:pt x="71320" y="2755"/>
                  </a:lnTo>
                  <a:lnTo>
                    <a:pt x="73584" y="2448"/>
                  </a:lnTo>
                  <a:lnTo>
                    <a:pt x="76981" y="2448"/>
                  </a:lnTo>
                  <a:lnTo>
                    <a:pt x="79245" y="2755"/>
                  </a:lnTo>
                  <a:lnTo>
                    <a:pt x="82641" y="3673"/>
                  </a:lnTo>
                  <a:lnTo>
                    <a:pt x="83773" y="3979"/>
                  </a:lnTo>
                  <a:lnTo>
                    <a:pt x="83773" y="4897"/>
                  </a:lnTo>
                  <a:lnTo>
                    <a:pt x="82641" y="5816"/>
                  </a:lnTo>
                  <a:lnTo>
                    <a:pt x="82641" y="5816"/>
                  </a:lnTo>
                  <a:lnTo>
                    <a:pt x="67924" y="11938"/>
                  </a:lnTo>
                  <a:lnTo>
                    <a:pt x="60000" y="14081"/>
                  </a:lnTo>
                  <a:lnTo>
                    <a:pt x="49811" y="16530"/>
                  </a:lnTo>
                  <a:lnTo>
                    <a:pt x="49811" y="16530"/>
                  </a:lnTo>
                  <a:lnTo>
                    <a:pt x="47547" y="16836"/>
                  </a:lnTo>
                  <a:lnTo>
                    <a:pt x="47547" y="16836"/>
                  </a:lnTo>
                  <a:lnTo>
                    <a:pt x="45283" y="22959"/>
                  </a:lnTo>
                  <a:lnTo>
                    <a:pt x="44150" y="29693"/>
                  </a:lnTo>
                  <a:lnTo>
                    <a:pt x="45283" y="36428"/>
                  </a:lnTo>
                  <a:lnTo>
                    <a:pt x="46415" y="42857"/>
                  </a:lnTo>
                  <a:lnTo>
                    <a:pt x="49811" y="49591"/>
                  </a:lnTo>
                  <a:lnTo>
                    <a:pt x="53207" y="56020"/>
                  </a:lnTo>
                  <a:lnTo>
                    <a:pt x="65660" y="68877"/>
                  </a:lnTo>
                  <a:lnTo>
                    <a:pt x="65660" y="68877"/>
                  </a:lnTo>
                  <a:lnTo>
                    <a:pt x="74716" y="81428"/>
                  </a:lnTo>
                  <a:lnTo>
                    <a:pt x="84905" y="93367"/>
                  </a:lnTo>
                  <a:lnTo>
                    <a:pt x="92830" y="99795"/>
                  </a:lnTo>
                  <a:lnTo>
                    <a:pt x="99622" y="105612"/>
                  </a:lnTo>
                  <a:lnTo>
                    <a:pt x="108679" y="111428"/>
                  </a:lnTo>
                  <a:lnTo>
                    <a:pt x="118867" y="116632"/>
                  </a:lnTo>
                  <a:lnTo>
                    <a:pt x="118867" y="116632"/>
                  </a:lnTo>
                  <a:lnTo>
                    <a:pt x="120000" y="117551"/>
                  </a:lnTo>
                  <a:lnTo>
                    <a:pt x="120000" y="118775"/>
                  </a:lnTo>
                  <a:lnTo>
                    <a:pt x="118867" y="119081"/>
                  </a:lnTo>
                  <a:lnTo>
                    <a:pt x="115471" y="119999"/>
                  </a:lnTo>
                  <a:lnTo>
                    <a:pt x="113207" y="119999"/>
                  </a:lnTo>
                  <a:lnTo>
                    <a:pt x="109811" y="119999"/>
                  </a:lnTo>
                  <a:lnTo>
                    <a:pt x="106415" y="119999"/>
                  </a:lnTo>
                  <a:lnTo>
                    <a:pt x="105283" y="119081"/>
                  </a:lnTo>
                  <a:lnTo>
                    <a:pt x="105283" y="119081"/>
                  </a:lnTo>
                  <a:lnTo>
                    <a:pt x="93962" y="113265"/>
                  </a:lnTo>
                  <a:lnTo>
                    <a:pt x="84905" y="107448"/>
                  </a:lnTo>
                  <a:lnTo>
                    <a:pt x="76981" y="101326"/>
                  </a:lnTo>
                  <a:lnTo>
                    <a:pt x="71320" y="94897"/>
                  </a:lnTo>
                  <a:lnTo>
                    <a:pt x="60000" y="82653"/>
                  </a:lnTo>
                  <a:lnTo>
                    <a:pt x="49811" y="70102"/>
                  </a:lnTo>
                  <a:lnTo>
                    <a:pt x="49811" y="70102"/>
                  </a:lnTo>
                  <a:lnTo>
                    <a:pt x="37358" y="56938"/>
                  </a:lnTo>
                  <a:lnTo>
                    <a:pt x="33962" y="50204"/>
                  </a:lnTo>
                  <a:lnTo>
                    <a:pt x="30566" y="43163"/>
                  </a:lnTo>
                  <a:lnTo>
                    <a:pt x="29433" y="36734"/>
                  </a:lnTo>
                  <a:lnTo>
                    <a:pt x="28301" y="29693"/>
                  </a:lnTo>
                  <a:lnTo>
                    <a:pt x="29433" y="22959"/>
                  </a:lnTo>
                  <a:lnTo>
                    <a:pt x="31698" y="15918"/>
                  </a:lnTo>
                  <a:lnTo>
                    <a:pt x="31698" y="15918"/>
                  </a:lnTo>
                  <a:lnTo>
                    <a:pt x="20377" y="14387"/>
                  </a:lnTo>
                  <a:lnTo>
                    <a:pt x="10188" y="11938"/>
                  </a:lnTo>
                  <a:lnTo>
                    <a:pt x="7924" y="10102"/>
                  </a:lnTo>
                  <a:lnTo>
                    <a:pt x="3396" y="8571"/>
                  </a:lnTo>
                  <a:lnTo>
                    <a:pt x="2264" y="6734"/>
                  </a:lnTo>
                  <a:lnTo>
                    <a:pt x="0" y="5204"/>
                  </a:lnTo>
                  <a:lnTo>
                    <a:pt x="0" y="5204"/>
                  </a:lnTo>
                  <a:lnTo>
                    <a:pt x="0" y="4285"/>
                  </a:lnTo>
                  <a:lnTo>
                    <a:pt x="2264" y="3673"/>
                  </a:lnTo>
                  <a:lnTo>
                    <a:pt x="4528" y="3367"/>
                  </a:lnTo>
                  <a:lnTo>
                    <a:pt x="7924" y="2755"/>
                  </a:lnTo>
                  <a:lnTo>
                    <a:pt x="10188" y="3367"/>
                  </a:lnTo>
                  <a:lnTo>
                    <a:pt x="13584" y="3673"/>
                  </a:lnTo>
                  <a:lnTo>
                    <a:pt x="15849" y="3979"/>
                  </a:lnTo>
                  <a:lnTo>
                    <a:pt x="18113" y="5204"/>
                  </a:lnTo>
                  <a:lnTo>
                    <a:pt x="18113" y="5204"/>
                  </a:lnTo>
                  <a:lnTo>
                    <a:pt x="19245" y="7040"/>
                  </a:lnTo>
                  <a:lnTo>
                    <a:pt x="23773" y="8571"/>
                  </a:lnTo>
                  <a:lnTo>
                    <a:pt x="29433" y="10102"/>
                  </a:lnTo>
                  <a:lnTo>
                    <a:pt x="35094" y="11938"/>
                  </a:lnTo>
                  <a:lnTo>
                    <a:pt x="35094" y="11938"/>
                  </a:lnTo>
                  <a:lnTo>
                    <a:pt x="37358" y="9183"/>
                  </a:lnTo>
                  <a:lnTo>
                    <a:pt x="41886" y="6734"/>
                  </a:lnTo>
                  <a:lnTo>
                    <a:pt x="46415" y="4285"/>
                  </a:lnTo>
                  <a:lnTo>
                    <a:pt x="49811" y="1836"/>
                  </a:lnTo>
                  <a:lnTo>
                    <a:pt x="49811" y="1836"/>
                  </a:lnTo>
                  <a:lnTo>
                    <a:pt x="50943" y="918"/>
                  </a:lnTo>
                  <a:lnTo>
                    <a:pt x="53207" y="612"/>
                  </a:lnTo>
                  <a:lnTo>
                    <a:pt x="56603" y="0"/>
                  </a:lnTo>
                  <a:lnTo>
                    <a:pt x="60000" y="612"/>
                  </a:lnTo>
                  <a:lnTo>
                    <a:pt x="62264" y="612"/>
                  </a:lnTo>
                  <a:lnTo>
                    <a:pt x="63396" y="1224"/>
                  </a:lnTo>
                  <a:lnTo>
                    <a:pt x="65660" y="2142"/>
                  </a:lnTo>
                  <a:lnTo>
                    <a:pt x="65660" y="2755"/>
                  </a:lnTo>
                  <a:lnTo>
                    <a:pt x="65660" y="275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4" name="Google Shape;1044;p30"/>
            <p:cNvSpPr/>
            <p:nvPr/>
          </p:nvSpPr>
          <p:spPr>
            <a:xfrm>
              <a:off x="8480425" y="1292225"/>
              <a:ext cx="344400" cy="570000"/>
            </a:xfrm>
            <a:custGeom>
              <a:rect b="b" l="l" r="r" t="t"/>
              <a:pathLst>
                <a:path extrusionOk="0" h="120000" w="120000">
                  <a:moveTo>
                    <a:pt x="1658" y="115320"/>
                  </a:moveTo>
                  <a:lnTo>
                    <a:pt x="1658" y="115320"/>
                  </a:lnTo>
                  <a:lnTo>
                    <a:pt x="9953" y="110640"/>
                  </a:lnTo>
                  <a:lnTo>
                    <a:pt x="17695" y="105292"/>
                  </a:lnTo>
                  <a:lnTo>
                    <a:pt x="24884" y="99610"/>
                  </a:lnTo>
                  <a:lnTo>
                    <a:pt x="30967" y="93927"/>
                  </a:lnTo>
                  <a:lnTo>
                    <a:pt x="43686" y="81894"/>
                  </a:lnTo>
                  <a:lnTo>
                    <a:pt x="55299" y="69526"/>
                  </a:lnTo>
                  <a:lnTo>
                    <a:pt x="55299" y="69526"/>
                  </a:lnTo>
                  <a:lnTo>
                    <a:pt x="67465" y="57827"/>
                  </a:lnTo>
                  <a:lnTo>
                    <a:pt x="72442" y="51810"/>
                  </a:lnTo>
                  <a:lnTo>
                    <a:pt x="77419" y="45459"/>
                  </a:lnTo>
                  <a:lnTo>
                    <a:pt x="82396" y="39108"/>
                  </a:lnTo>
                  <a:lnTo>
                    <a:pt x="85714" y="32423"/>
                  </a:lnTo>
                  <a:lnTo>
                    <a:pt x="89032" y="25403"/>
                  </a:lnTo>
                  <a:lnTo>
                    <a:pt x="91244" y="19052"/>
                  </a:lnTo>
                  <a:lnTo>
                    <a:pt x="91244" y="19052"/>
                  </a:lnTo>
                  <a:lnTo>
                    <a:pt x="87926" y="16044"/>
                  </a:lnTo>
                  <a:lnTo>
                    <a:pt x="85714" y="12701"/>
                  </a:lnTo>
                  <a:lnTo>
                    <a:pt x="82949" y="6016"/>
                  </a:lnTo>
                  <a:lnTo>
                    <a:pt x="82949" y="6016"/>
                  </a:lnTo>
                  <a:lnTo>
                    <a:pt x="82949" y="4679"/>
                  </a:lnTo>
                  <a:lnTo>
                    <a:pt x="83502" y="3676"/>
                  </a:lnTo>
                  <a:lnTo>
                    <a:pt x="84608" y="3342"/>
                  </a:lnTo>
                  <a:lnTo>
                    <a:pt x="85714" y="3008"/>
                  </a:lnTo>
                  <a:lnTo>
                    <a:pt x="87373" y="2674"/>
                  </a:lnTo>
                  <a:lnTo>
                    <a:pt x="88479" y="3008"/>
                  </a:lnTo>
                  <a:lnTo>
                    <a:pt x="90138" y="3342"/>
                  </a:lnTo>
                  <a:lnTo>
                    <a:pt x="90691" y="4345"/>
                  </a:lnTo>
                  <a:lnTo>
                    <a:pt x="90691" y="4345"/>
                  </a:lnTo>
                  <a:lnTo>
                    <a:pt x="92350" y="9025"/>
                  </a:lnTo>
                  <a:lnTo>
                    <a:pt x="95115" y="13704"/>
                  </a:lnTo>
                  <a:lnTo>
                    <a:pt x="95115" y="13704"/>
                  </a:lnTo>
                  <a:lnTo>
                    <a:pt x="95115" y="10696"/>
                  </a:lnTo>
                  <a:lnTo>
                    <a:pt x="94009" y="8022"/>
                  </a:lnTo>
                  <a:lnTo>
                    <a:pt x="93456" y="5013"/>
                  </a:lnTo>
                  <a:lnTo>
                    <a:pt x="92903" y="2674"/>
                  </a:lnTo>
                  <a:lnTo>
                    <a:pt x="92903" y="2674"/>
                  </a:lnTo>
                  <a:lnTo>
                    <a:pt x="93456" y="1337"/>
                  </a:lnTo>
                  <a:lnTo>
                    <a:pt x="94009" y="334"/>
                  </a:lnTo>
                  <a:lnTo>
                    <a:pt x="95668" y="0"/>
                  </a:lnTo>
                  <a:lnTo>
                    <a:pt x="96774" y="0"/>
                  </a:lnTo>
                  <a:lnTo>
                    <a:pt x="98433" y="0"/>
                  </a:lnTo>
                  <a:lnTo>
                    <a:pt x="99539" y="334"/>
                  </a:lnTo>
                  <a:lnTo>
                    <a:pt x="100645" y="1002"/>
                  </a:lnTo>
                  <a:lnTo>
                    <a:pt x="101198" y="2005"/>
                  </a:lnTo>
                  <a:lnTo>
                    <a:pt x="101198" y="2005"/>
                  </a:lnTo>
                  <a:lnTo>
                    <a:pt x="101198" y="5013"/>
                  </a:lnTo>
                  <a:lnTo>
                    <a:pt x="102857" y="8022"/>
                  </a:lnTo>
                  <a:lnTo>
                    <a:pt x="103410" y="11364"/>
                  </a:lnTo>
                  <a:lnTo>
                    <a:pt x="102857" y="14373"/>
                  </a:lnTo>
                  <a:lnTo>
                    <a:pt x="102857" y="14373"/>
                  </a:lnTo>
                  <a:lnTo>
                    <a:pt x="106175" y="13704"/>
                  </a:lnTo>
                  <a:lnTo>
                    <a:pt x="108940" y="12367"/>
                  </a:lnTo>
                  <a:lnTo>
                    <a:pt x="111152" y="11030"/>
                  </a:lnTo>
                  <a:lnTo>
                    <a:pt x="112258" y="9359"/>
                  </a:lnTo>
                  <a:lnTo>
                    <a:pt x="112258" y="9359"/>
                  </a:lnTo>
                  <a:lnTo>
                    <a:pt x="113917" y="8356"/>
                  </a:lnTo>
                  <a:lnTo>
                    <a:pt x="114470" y="8022"/>
                  </a:lnTo>
                  <a:lnTo>
                    <a:pt x="116682" y="8022"/>
                  </a:lnTo>
                  <a:lnTo>
                    <a:pt x="118341" y="8356"/>
                  </a:lnTo>
                  <a:lnTo>
                    <a:pt x="118894" y="9025"/>
                  </a:lnTo>
                  <a:lnTo>
                    <a:pt x="120000" y="9359"/>
                  </a:lnTo>
                  <a:lnTo>
                    <a:pt x="120000" y="10696"/>
                  </a:lnTo>
                  <a:lnTo>
                    <a:pt x="119447" y="11364"/>
                  </a:lnTo>
                  <a:lnTo>
                    <a:pt x="119447" y="11364"/>
                  </a:lnTo>
                  <a:lnTo>
                    <a:pt x="118341" y="13036"/>
                  </a:lnTo>
                  <a:lnTo>
                    <a:pt x="116129" y="14373"/>
                  </a:lnTo>
                  <a:lnTo>
                    <a:pt x="113917" y="16044"/>
                  </a:lnTo>
                  <a:lnTo>
                    <a:pt x="111152" y="17047"/>
                  </a:lnTo>
                  <a:lnTo>
                    <a:pt x="105622" y="18718"/>
                  </a:lnTo>
                  <a:lnTo>
                    <a:pt x="98986" y="19387"/>
                  </a:lnTo>
                  <a:lnTo>
                    <a:pt x="98986" y="19387"/>
                  </a:lnTo>
                  <a:lnTo>
                    <a:pt x="96774" y="26740"/>
                  </a:lnTo>
                  <a:lnTo>
                    <a:pt x="93456" y="33426"/>
                  </a:lnTo>
                  <a:lnTo>
                    <a:pt x="89032" y="39777"/>
                  </a:lnTo>
                  <a:lnTo>
                    <a:pt x="85161" y="46796"/>
                  </a:lnTo>
                  <a:lnTo>
                    <a:pt x="80184" y="53147"/>
                  </a:lnTo>
                  <a:lnTo>
                    <a:pt x="74654" y="59498"/>
                  </a:lnTo>
                  <a:lnTo>
                    <a:pt x="62488" y="71866"/>
                  </a:lnTo>
                  <a:lnTo>
                    <a:pt x="62488" y="71866"/>
                  </a:lnTo>
                  <a:lnTo>
                    <a:pt x="50875" y="84568"/>
                  </a:lnTo>
                  <a:lnTo>
                    <a:pt x="38156" y="97270"/>
                  </a:lnTo>
                  <a:lnTo>
                    <a:pt x="30414" y="103286"/>
                  </a:lnTo>
                  <a:lnTo>
                    <a:pt x="23225" y="108969"/>
                  </a:lnTo>
                  <a:lnTo>
                    <a:pt x="14930" y="114651"/>
                  </a:lnTo>
                  <a:lnTo>
                    <a:pt x="6635" y="119665"/>
                  </a:lnTo>
                  <a:lnTo>
                    <a:pt x="6635" y="119665"/>
                  </a:lnTo>
                  <a:lnTo>
                    <a:pt x="4976" y="120000"/>
                  </a:lnTo>
                  <a:lnTo>
                    <a:pt x="3317" y="120000"/>
                  </a:lnTo>
                  <a:lnTo>
                    <a:pt x="2211" y="119665"/>
                  </a:lnTo>
                  <a:lnTo>
                    <a:pt x="1658" y="119331"/>
                  </a:lnTo>
                  <a:lnTo>
                    <a:pt x="552" y="118328"/>
                  </a:lnTo>
                  <a:lnTo>
                    <a:pt x="0" y="117660"/>
                  </a:lnTo>
                  <a:lnTo>
                    <a:pt x="552" y="116323"/>
                  </a:lnTo>
                  <a:lnTo>
                    <a:pt x="1658" y="115320"/>
                  </a:lnTo>
                  <a:lnTo>
                    <a:pt x="1658" y="1153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5" name="Google Shape;1045;p30"/>
            <p:cNvSpPr/>
            <p:nvPr/>
          </p:nvSpPr>
          <p:spPr>
            <a:xfrm>
              <a:off x="8159750" y="2768600"/>
              <a:ext cx="523800" cy="239700"/>
            </a:xfrm>
            <a:custGeom>
              <a:rect b="b" l="l" r="r" t="t"/>
              <a:pathLst>
                <a:path extrusionOk="0" h="120000" w="120000">
                  <a:moveTo>
                    <a:pt x="4363" y="794"/>
                  </a:moveTo>
                  <a:lnTo>
                    <a:pt x="4363" y="794"/>
                  </a:lnTo>
                  <a:lnTo>
                    <a:pt x="10181" y="11920"/>
                  </a:lnTo>
                  <a:lnTo>
                    <a:pt x="16727" y="22251"/>
                  </a:lnTo>
                  <a:lnTo>
                    <a:pt x="23272" y="30198"/>
                  </a:lnTo>
                  <a:lnTo>
                    <a:pt x="30181" y="38940"/>
                  </a:lnTo>
                  <a:lnTo>
                    <a:pt x="44000" y="54039"/>
                  </a:lnTo>
                  <a:lnTo>
                    <a:pt x="57818" y="68344"/>
                  </a:lnTo>
                  <a:lnTo>
                    <a:pt x="57818" y="68344"/>
                  </a:lnTo>
                  <a:lnTo>
                    <a:pt x="72000" y="83443"/>
                  </a:lnTo>
                  <a:lnTo>
                    <a:pt x="79636" y="89801"/>
                  </a:lnTo>
                  <a:lnTo>
                    <a:pt x="86909" y="95364"/>
                  </a:lnTo>
                  <a:lnTo>
                    <a:pt x="94909" y="100927"/>
                  </a:lnTo>
                  <a:lnTo>
                    <a:pt x="102545" y="104900"/>
                  </a:lnTo>
                  <a:lnTo>
                    <a:pt x="109818" y="108079"/>
                  </a:lnTo>
                  <a:lnTo>
                    <a:pt x="118181" y="108874"/>
                  </a:lnTo>
                  <a:lnTo>
                    <a:pt x="118181" y="108874"/>
                  </a:lnTo>
                  <a:lnTo>
                    <a:pt x="119272" y="108874"/>
                  </a:lnTo>
                  <a:lnTo>
                    <a:pt x="119636" y="110463"/>
                  </a:lnTo>
                  <a:lnTo>
                    <a:pt x="120000" y="112847"/>
                  </a:lnTo>
                  <a:lnTo>
                    <a:pt x="120000" y="114437"/>
                  </a:lnTo>
                  <a:lnTo>
                    <a:pt x="120000" y="116821"/>
                  </a:lnTo>
                  <a:lnTo>
                    <a:pt x="119272" y="117615"/>
                  </a:lnTo>
                  <a:lnTo>
                    <a:pt x="118909" y="120000"/>
                  </a:lnTo>
                  <a:lnTo>
                    <a:pt x="117454" y="120000"/>
                  </a:lnTo>
                  <a:lnTo>
                    <a:pt x="117454" y="120000"/>
                  </a:lnTo>
                  <a:lnTo>
                    <a:pt x="109454" y="118410"/>
                  </a:lnTo>
                  <a:lnTo>
                    <a:pt x="101090" y="116026"/>
                  </a:lnTo>
                  <a:lnTo>
                    <a:pt x="93454" y="112052"/>
                  </a:lnTo>
                  <a:lnTo>
                    <a:pt x="85818" y="106490"/>
                  </a:lnTo>
                  <a:lnTo>
                    <a:pt x="78181" y="100927"/>
                  </a:lnTo>
                  <a:lnTo>
                    <a:pt x="70909" y="93774"/>
                  </a:lnTo>
                  <a:lnTo>
                    <a:pt x="56000" y="79470"/>
                  </a:lnTo>
                  <a:lnTo>
                    <a:pt x="56000" y="79470"/>
                  </a:lnTo>
                  <a:lnTo>
                    <a:pt x="41454" y="65165"/>
                  </a:lnTo>
                  <a:lnTo>
                    <a:pt x="27272" y="49271"/>
                  </a:lnTo>
                  <a:lnTo>
                    <a:pt x="20363" y="39735"/>
                  </a:lnTo>
                  <a:lnTo>
                    <a:pt x="13454" y="30993"/>
                  </a:lnTo>
                  <a:lnTo>
                    <a:pt x="6909" y="20662"/>
                  </a:lnTo>
                  <a:lnTo>
                    <a:pt x="1090" y="9536"/>
                  </a:lnTo>
                  <a:lnTo>
                    <a:pt x="1090" y="9536"/>
                  </a:lnTo>
                  <a:lnTo>
                    <a:pt x="363" y="7947"/>
                  </a:lnTo>
                  <a:lnTo>
                    <a:pt x="0" y="5562"/>
                  </a:lnTo>
                  <a:lnTo>
                    <a:pt x="363" y="3973"/>
                  </a:lnTo>
                  <a:lnTo>
                    <a:pt x="1090" y="1589"/>
                  </a:lnTo>
                  <a:lnTo>
                    <a:pt x="1454" y="0"/>
                  </a:lnTo>
                  <a:lnTo>
                    <a:pt x="2545" y="0"/>
                  </a:lnTo>
                  <a:lnTo>
                    <a:pt x="3272" y="0"/>
                  </a:lnTo>
                  <a:lnTo>
                    <a:pt x="4363" y="794"/>
                  </a:lnTo>
                  <a:lnTo>
                    <a:pt x="4363" y="79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6" name="Google Shape;1046;p30"/>
            <p:cNvSpPr/>
            <p:nvPr/>
          </p:nvSpPr>
          <p:spPr>
            <a:xfrm>
              <a:off x="8666163" y="2868613"/>
              <a:ext cx="114300" cy="131700"/>
            </a:xfrm>
            <a:custGeom>
              <a:rect b="b" l="l" r="r" t="t"/>
              <a:pathLst>
                <a:path extrusionOk="0" h="120000" w="120000">
                  <a:moveTo>
                    <a:pt x="83333" y="1445"/>
                  </a:moveTo>
                  <a:lnTo>
                    <a:pt x="83333" y="1445"/>
                  </a:lnTo>
                  <a:lnTo>
                    <a:pt x="55000" y="26024"/>
                  </a:lnTo>
                  <a:lnTo>
                    <a:pt x="30000" y="49156"/>
                  </a:lnTo>
                  <a:lnTo>
                    <a:pt x="18333" y="62168"/>
                  </a:lnTo>
                  <a:lnTo>
                    <a:pt x="10000" y="75180"/>
                  </a:lnTo>
                  <a:lnTo>
                    <a:pt x="5000" y="89638"/>
                  </a:lnTo>
                  <a:lnTo>
                    <a:pt x="0" y="106987"/>
                  </a:lnTo>
                  <a:lnTo>
                    <a:pt x="0" y="106987"/>
                  </a:lnTo>
                  <a:lnTo>
                    <a:pt x="15000" y="115662"/>
                  </a:lnTo>
                  <a:lnTo>
                    <a:pt x="30000" y="119999"/>
                  </a:lnTo>
                  <a:lnTo>
                    <a:pt x="41666" y="119999"/>
                  </a:lnTo>
                  <a:lnTo>
                    <a:pt x="56666" y="117108"/>
                  </a:lnTo>
                  <a:lnTo>
                    <a:pt x="70000" y="109879"/>
                  </a:lnTo>
                  <a:lnTo>
                    <a:pt x="83333" y="101204"/>
                  </a:lnTo>
                  <a:lnTo>
                    <a:pt x="93333" y="92530"/>
                  </a:lnTo>
                  <a:lnTo>
                    <a:pt x="103333" y="79518"/>
                  </a:lnTo>
                  <a:lnTo>
                    <a:pt x="110000" y="66506"/>
                  </a:lnTo>
                  <a:lnTo>
                    <a:pt x="116666" y="53493"/>
                  </a:lnTo>
                  <a:lnTo>
                    <a:pt x="120000" y="40481"/>
                  </a:lnTo>
                  <a:lnTo>
                    <a:pt x="120000" y="28915"/>
                  </a:lnTo>
                  <a:lnTo>
                    <a:pt x="116666" y="18795"/>
                  </a:lnTo>
                  <a:lnTo>
                    <a:pt x="110000" y="11566"/>
                  </a:lnTo>
                  <a:lnTo>
                    <a:pt x="101666" y="4337"/>
                  </a:lnTo>
                  <a:lnTo>
                    <a:pt x="86666" y="0"/>
                  </a:lnTo>
                  <a:lnTo>
                    <a:pt x="83333" y="1445"/>
                  </a:lnTo>
                  <a:close/>
                </a:path>
              </a:pathLst>
            </a:custGeom>
            <a:solidFill>
              <a:srgbClr val="FEDE5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7" name="Google Shape;1047;p30"/>
            <p:cNvSpPr/>
            <p:nvPr/>
          </p:nvSpPr>
          <p:spPr>
            <a:xfrm>
              <a:off x="8656638" y="2859088"/>
              <a:ext cx="135000" cy="152400"/>
            </a:xfrm>
            <a:custGeom>
              <a:rect b="b" l="l" r="r" t="t"/>
              <a:pathLst>
                <a:path extrusionOk="0" h="120000" w="120000">
                  <a:moveTo>
                    <a:pt x="15529" y="115000"/>
                  </a:moveTo>
                  <a:lnTo>
                    <a:pt x="15529" y="115000"/>
                  </a:lnTo>
                  <a:lnTo>
                    <a:pt x="24000" y="118750"/>
                  </a:lnTo>
                  <a:lnTo>
                    <a:pt x="35294" y="120000"/>
                  </a:lnTo>
                  <a:lnTo>
                    <a:pt x="43764" y="120000"/>
                  </a:lnTo>
                  <a:lnTo>
                    <a:pt x="53647" y="118750"/>
                  </a:lnTo>
                  <a:lnTo>
                    <a:pt x="63529" y="115000"/>
                  </a:lnTo>
                  <a:lnTo>
                    <a:pt x="70588" y="111250"/>
                  </a:lnTo>
                  <a:lnTo>
                    <a:pt x="80470" y="106250"/>
                  </a:lnTo>
                  <a:lnTo>
                    <a:pt x="87529" y="100000"/>
                  </a:lnTo>
                  <a:lnTo>
                    <a:pt x="87529" y="100000"/>
                  </a:lnTo>
                  <a:lnTo>
                    <a:pt x="101647" y="85000"/>
                  </a:lnTo>
                  <a:lnTo>
                    <a:pt x="112941" y="70000"/>
                  </a:lnTo>
                  <a:lnTo>
                    <a:pt x="115764" y="60000"/>
                  </a:lnTo>
                  <a:lnTo>
                    <a:pt x="120000" y="52500"/>
                  </a:lnTo>
                  <a:lnTo>
                    <a:pt x="120000" y="42500"/>
                  </a:lnTo>
                  <a:lnTo>
                    <a:pt x="120000" y="32500"/>
                  </a:lnTo>
                  <a:lnTo>
                    <a:pt x="120000" y="32500"/>
                  </a:lnTo>
                  <a:lnTo>
                    <a:pt x="120000" y="25000"/>
                  </a:lnTo>
                  <a:lnTo>
                    <a:pt x="115764" y="18750"/>
                  </a:lnTo>
                  <a:lnTo>
                    <a:pt x="110117" y="12500"/>
                  </a:lnTo>
                  <a:lnTo>
                    <a:pt x="105882" y="7500"/>
                  </a:lnTo>
                  <a:lnTo>
                    <a:pt x="97411" y="2500"/>
                  </a:lnTo>
                  <a:lnTo>
                    <a:pt x="90352" y="0"/>
                  </a:lnTo>
                  <a:lnTo>
                    <a:pt x="81882" y="0"/>
                  </a:lnTo>
                  <a:lnTo>
                    <a:pt x="74823" y="1250"/>
                  </a:lnTo>
                  <a:lnTo>
                    <a:pt x="74823" y="1250"/>
                  </a:lnTo>
                  <a:lnTo>
                    <a:pt x="70588" y="2500"/>
                  </a:lnTo>
                  <a:lnTo>
                    <a:pt x="69176" y="5000"/>
                  </a:lnTo>
                  <a:lnTo>
                    <a:pt x="69176" y="5000"/>
                  </a:lnTo>
                  <a:lnTo>
                    <a:pt x="43764" y="26250"/>
                  </a:lnTo>
                  <a:lnTo>
                    <a:pt x="28235" y="42500"/>
                  </a:lnTo>
                  <a:lnTo>
                    <a:pt x="14117" y="58750"/>
                  </a:lnTo>
                  <a:lnTo>
                    <a:pt x="4235" y="76250"/>
                  </a:lnTo>
                  <a:lnTo>
                    <a:pt x="1411" y="83750"/>
                  </a:lnTo>
                  <a:lnTo>
                    <a:pt x="0" y="90000"/>
                  </a:lnTo>
                  <a:lnTo>
                    <a:pt x="0" y="98750"/>
                  </a:lnTo>
                  <a:lnTo>
                    <a:pt x="1411" y="105000"/>
                  </a:lnTo>
                  <a:lnTo>
                    <a:pt x="7058" y="111250"/>
                  </a:lnTo>
                  <a:lnTo>
                    <a:pt x="15529" y="115000"/>
                  </a:lnTo>
                  <a:lnTo>
                    <a:pt x="15529" y="115000"/>
                  </a:lnTo>
                  <a:close/>
                  <a:moveTo>
                    <a:pt x="21176" y="96250"/>
                  </a:moveTo>
                  <a:lnTo>
                    <a:pt x="21176" y="96250"/>
                  </a:lnTo>
                  <a:lnTo>
                    <a:pt x="24000" y="85000"/>
                  </a:lnTo>
                  <a:lnTo>
                    <a:pt x="29647" y="73750"/>
                  </a:lnTo>
                  <a:lnTo>
                    <a:pt x="36705" y="63750"/>
                  </a:lnTo>
                  <a:lnTo>
                    <a:pt x="46588" y="53750"/>
                  </a:lnTo>
                  <a:lnTo>
                    <a:pt x="63529" y="35000"/>
                  </a:lnTo>
                  <a:lnTo>
                    <a:pt x="83294" y="17500"/>
                  </a:lnTo>
                  <a:lnTo>
                    <a:pt x="83294" y="17500"/>
                  </a:lnTo>
                  <a:lnTo>
                    <a:pt x="87529" y="17500"/>
                  </a:lnTo>
                  <a:lnTo>
                    <a:pt x="90352" y="18750"/>
                  </a:lnTo>
                  <a:lnTo>
                    <a:pt x="96000" y="25000"/>
                  </a:lnTo>
                  <a:lnTo>
                    <a:pt x="100235" y="31250"/>
                  </a:lnTo>
                  <a:lnTo>
                    <a:pt x="100235" y="40000"/>
                  </a:lnTo>
                  <a:lnTo>
                    <a:pt x="100235" y="40000"/>
                  </a:lnTo>
                  <a:lnTo>
                    <a:pt x="97411" y="48750"/>
                  </a:lnTo>
                  <a:lnTo>
                    <a:pt x="94588" y="56250"/>
                  </a:lnTo>
                  <a:lnTo>
                    <a:pt x="90352" y="66250"/>
                  </a:lnTo>
                  <a:lnTo>
                    <a:pt x="86117" y="73750"/>
                  </a:lnTo>
                  <a:lnTo>
                    <a:pt x="86117" y="73750"/>
                  </a:lnTo>
                  <a:lnTo>
                    <a:pt x="73411" y="87500"/>
                  </a:lnTo>
                  <a:lnTo>
                    <a:pt x="63529" y="93750"/>
                  </a:lnTo>
                  <a:lnTo>
                    <a:pt x="56470" y="98750"/>
                  </a:lnTo>
                  <a:lnTo>
                    <a:pt x="48000" y="101250"/>
                  </a:lnTo>
                  <a:lnTo>
                    <a:pt x="39529" y="101250"/>
                  </a:lnTo>
                  <a:lnTo>
                    <a:pt x="29647" y="101250"/>
                  </a:lnTo>
                  <a:lnTo>
                    <a:pt x="21176" y="96250"/>
                  </a:lnTo>
                  <a:lnTo>
                    <a:pt x="21176" y="962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8" name="Google Shape;1048;p30"/>
            <p:cNvSpPr/>
            <p:nvPr/>
          </p:nvSpPr>
          <p:spPr>
            <a:xfrm>
              <a:off x="7977188" y="2903538"/>
              <a:ext cx="507900" cy="273000"/>
            </a:xfrm>
            <a:custGeom>
              <a:rect b="b" l="l" r="r" t="t"/>
              <a:pathLst>
                <a:path extrusionOk="0" h="120000" w="120000">
                  <a:moveTo>
                    <a:pt x="4125" y="697"/>
                  </a:moveTo>
                  <a:lnTo>
                    <a:pt x="4125" y="697"/>
                  </a:lnTo>
                  <a:lnTo>
                    <a:pt x="9750" y="11162"/>
                  </a:lnTo>
                  <a:lnTo>
                    <a:pt x="16125" y="20930"/>
                  </a:lnTo>
                  <a:lnTo>
                    <a:pt x="22875" y="30000"/>
                  </a:lnTo>
                  <a:lnTo>
                    <a:pt x="29250" y="37674"/>
                  </a:lnTo>
                  <a:lnTo>
                    <a:pt x="43125" y="53023"/>
                  </a:lnTo>
                  <a:lnTo>
                    <a:pt x="57000" y="67674"/>
                  </a:lnTo>
                  <a:lnTo>
                    <a:pt x="57000" y="67674"/>
                  </a:lnTo>
                  <a:lnTo>
                    <a:pt x="71250" y="82325"/>
                  </a:lnTo>
                  <a:lnTo>
                    <a:pt x="78375" y="89302"/>
                  </a:lnTo>
                  <a:lnTo>
                    <a:pt x="85875" y="95581"/>
                  </a:lnTo>
                  <a:lnTo>
                    <a:pt x="93750" y="100465"/>
                  </a:lnTo>
                  <a:lnTo>
                    <a:pt x="101625" y="105348"/>
                  </a:lnTo>
                  <a:lnTo>
                    <a:pt x="109500" y="108837"/>
                  </a:lnTo>
                  <a:lnTo>
                    <a:pt x="117375" y="110232"/>
                  </a:lnTo>
                  <a:lnTo>
                    <a:pt x="117375" y="110232"/>
                  </a:lnTo>
                  <a:lnTo>
                    <a:pt x="118875" y="111627"/>
                  </a:lnTo>
                  <a:lnTo>
                    <a:pt x="119250" y="112325"/>
                  </a:lnTo>
                  <a:lnTo>
                    <a:pt x="120000" y="114418"/>
                  </a:lnTo>
                  <a:lnTo>
                    <a:pt x="120000" y="115813"/>
                  </a:lnTo>
                  <a:lnTo>
                    <a:pt x="119250" y="117906"/>
                  </a:lnTo>
                  <a:lnTo>
                    <a:pt x="118875" y="119302"/>
                  </a:lnTo>
                  <a:lnTo>
                    <a:pt x="118125" y="120000"/>
                  </a:lnTo>
                  <a:lnTo>
                    <a:pt x="116625" y="120000"/>
                  </a:lnTo>
                  <a:lnTo>
                    <a:pt x="116625" y="120000"/>
                  </a:lnTo>
                  <a:lnTo>
                    <a:pt x="108375" y="118604"/>
                  </a:lnTo>
                  <a:lnTo>
                    <a:pt x="100500" y="115116"/>
                  </a:lnTo>
                  <a:lnTo>
                    <a:pt x="92250" y="110232"/>
                  </a:lnTo>
                  <a:lnTo>
                    <a:pt x="84750" y="104651"/>
                  </a:lnTo>
                  <a:lnTo>
                    <a:pt x="76875" y="98372"/>
                  </a:lnTo>
                  <a:lnTo>
                    <a:pt x="69375" y="91395"/>
                  </a:lnTo>
                  <a:lnTo>
                    <a:pt x="54750" y="76744"/>
                  </a:lnTo>
                  <a:lnTo>
                    <a:pt x="54750" y="76744"/>
                  </a:lnTo>
                  <a:lnTo>
                    <a:pt x="40500" y="62790"/>
                  </a:lnTo>
                  <a:lnTo>
                    <a:pt x="25875" y="46744"/>
                  </a:lnTo>
                  <a:lnTo>
                    <a:pt x="19500" y="37674"/>
                  </a:lnTo>
                  <a:lnTo>
                    <a:pt x="12750" y="29302"/>
                  </a:lnTo>
                  <a:lnTo>
                    <a:pt x="6375" y="19534"/>
                  </a:lnTo>
                  <a:lnTo>
                    <a:pt x="375" y="8372"/>
                  </a:lnTo>
                  <a:lnTo>
                    <a:pt x="375" y="8372"/>
                  </a:lnTo>
                  <a:lnTo>
                    <a:pt x="0" y="6976"/>
                  </a:lnTo>
                  <a:lnTo>
                    <a:pt x="0" y="4883"/>
                  </a:lnTo>
                  <a:lnTo>
                    <a:pt x="0" y="3488"/>
                  </a:lnTo>
                  <a:lnTo>
                    <a:pt x="375" y="1395"/>
                  </a:lnTo>
                  <a:lnTo>
                    <a:pt x="1125" y="0"/>
                  </a:lnTo>
                  <a:lnTo>
                    <a:pt x="2250" y="0"/>
                  </a:lnTo>
                  <a:lnTo>
                    <a:pt x="3000" y="0"/>
                  </a:lnTo>
                  <a:lnTo>
                    <a:pt x="4125" y="697"/>
                  </a:lnTo>
                  <a:lnTo>
                    <a:pt x="4125" y="69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9" name="Google Shape;1049;p30"/>
            <p:cNvSpPr/>
            <p:nvPr/>
          </p:nvSpPr>
          <p:spPr>
            <a:xfrm>
              <a:off x="8466138" y="3044825"/>
              <a:ext cx="119100" cy="128700"/>
            </a:xfrm>
            <a:custGeom>
              <a:rect b="b" l="l" r="r" t="t"/>
              <a:pathLst>
                <a:path extrusionOk="0" h="120000" w="120000">
                  <a:moveTo>
                    <a:pt x="86400" y="1481"/>
                  </a:moveTo>
                  <a:lnTo>
                    <a:pt x="86400" y="1481"/>
                  </a:lnTo>
                  <a:lnTo>
                    <a:pt x="59200" y="23703"/>
                  </a:lnTo>
                  <a:lnTo>
                    <a:pt x="33600" y="45925"/>
                  </a:lnTo>
                  <a:lnTo>
                    <a:pt x="22400" y="59259"/>
                  </a:lnTo>
                  <a:lnTo>
                    <a:pt x="12800" y="72592"/>
                  </a:lnTo>
                  <a:lnTo>
                    <a:pt x="6400" y="87407"/>
                  </a:lnTo>
                  <a:lnTo>
                    <a:pt x="0" y="102222"/>
                  </a:lnTo>
                  <a:lnTo>
                    <a:pt x="0" y="102222"/>
                  </a:lnTo>
                  <a:lnTo>
                    <a:pt x="12800" y="114074"/>
                  </a:lnTo>
                  <a:lnTo>
                    <a:pt x="27200" y="118518"/>
                  </a:lnTo>
                  <a:lnTo>
                    <a:pt x="41600" y="120000"/>
                  </a:lnTo>
                  <a:lnTo>
                    <a:pt x="52800" y="115555"/>
                  </a:lnTo>
                  <a:lnTo>
                    <a:pt x="67200" y="111111"/>
                  </a:lnTo>
                  <a:lnTo>
                    <a:pt x="80000" y="102222"/>
                  </a:lnTo>
                  <a:lnTo>
                    <a:pt x="91200" y="93333"/>
                  </a:lnTo>
                  <a:lnTo>
                    <a:pt x="102400" y="81481"/>
                  </a:lnTo>
                  <a:lnTo>
                    <a:pt x="110400" y="69629"/>
                  </a:lnTo>
                  <a:lnTo>
                    <a:pt x="116800" y="56296"/>
                  </a:lnTo>
                  <a:lnTo>
                    <a:pt x="120000" y="42962"/>
                  </a:lnTo>
                  <a:lnTo>
                    <a:pt x="120000" y="31111"/>
                  </a:lnTo>
                  <a:lnTo>
                    <a:pt x="118400" y="20740"/>
                  </a:lnTo>
                  <a:lnTo>
                    <a:pt x="113600" y="10370"/>
                  </a:lnTo>
                  <a:lnTo>
                    <a:pt x="104000" y="4444"/>
                  </a:lnTo>
                  <a:lnTo>
                    <a:pt x="91200" y="0"/>
                  </a:lnTo>
                  <a:lnTo>
                    <a:pt x="86400" y="1481"/>
                  </a:lnTo>
                  <a:close/>
                </a:path>
              </a:pathLst>
            </a:custGeom>
            <a:solidFill>
              <a:srgbClr val="FEDE5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0" name="Google Shape;1050;p30"/>
            <p:cNvSpPr/>
            <p:nvPr/>
          </p:nvSpPr>
          <p:spPr>
            <a:xfrm>
              <a:off x="8456613" y="3033713"/>
              <a:ext cx="141300" cy="149100"/>
            </a:xfrm>
            <a:custGeom>
              <a:rect b="b" l="l" r="r" t="t"/>
              <a:pathLst>
                <a:path extrusionOk="0" h="120000" w="120000">
                  <a:moveTo>
                    <a:pt x="13483" y="113617"/>
                  </a:moveTo>
                  <a:lnTo>
                    <a:pt x="13483" y="113617"/>
                  </a:lnTo>
                  <a:lnTo>
                    <a:pt x="21573" y="118723"/>
                  </a:lnTo>
                  <a:lnTo>
                    <a:pt x="31011" y="120000"/>
                  </a:lnTo>
                  <a:lnTo>
                    <a:pt x="40449" y="120000"/>
                  </a:lnTo>
                  <a:lnTo>
                    <a:pt x="49887" y="120000"/>
                  </a:lnTo>
                  <a:lnTo>
                    <a:pt x="59325" y="117446"/>
                  </a:lnTo>
                  <a:lnTo>
                    <a:pt x="68764" y="113617"/>
                  </a:lnTo>
                  <a:lnTo>
                    <a:pt x="76853" y="108510"/>
                  </a:lnTo>
                  <a:lnTo>
                    <a:pt x="83595" y="102127"/>
                  </a:lnTo>
                  <a:lnTo>
                    <a:pt x="83595" y="102127"/>
                  </a:lnTo>
                  <a:lnTo>
                    <a:pt x="97078" y="89361"/>
                  </a:lnTo>
                  <a:lnTo>
                    <a:pt x="109213" y="72765"/>
                  </a:lnTo>
                  <a:lnTo>
                    <a:pt x="113258" y="65106"/>
                  </a:lnTo>
                  <a:lnTo>
                    <a:pt x="115955" y="54893"/>
                  </a:lnTo>
                  <a:lnTo>
                    <a:pt x="120000" y="45957"/>
                  </a:lnTo>
                  <a:lnTo>
                    <a:pt x="120000" y="35744"/>
                  </a:lnTo>
                  <a:lnTo>
                    <a:pt x="120000" y="35744"/>
                  </a:lnTo>
                  <a:lnTo>
                    <a:pt x="118651" y="29361"/>
                  </a:lnTo>
                  <a:lnTo>
                    <a:pt x="115955" y="21702"/>
                  </a:lnTo>
                  <a:lnTo>
                    <a:pt x="113258" y="15319"/>
                  </a:lnTo>
                  <a:lnTo>
                    <a:pt x="107865" y="8936"/>
                  </a:lnTo>
                  <a:lnTo>
                    <a:pt x="101123" y="5106"/>
                  </a:lnTo>
                  <a:lnTo>
                    <a:pt x="94382" y="2553"/>
                  </a:lnTo>
                  <a:lnTo>
                    <a:pt x="87640" y="0"/>
                  </a:lnTo>
                  <a:lnTo>
                    <a:pt x="78202" y="2553"/>
                  </a:lnTo>
                  <a:lnTo>
                    <a:pt x="78202" y="2553"/>
                  </a:lnTo>
                  <a:lnTo>
                    <a:pt x="75505" y="2553"/>
                  </a:lnTo>
                  <a:lnTo>
                    <a:pt x="71460" y="5106"/>
                  </a:lnTo>
                  <a:lnTo>
                    <a:pt x="71460" y="5106"/>
                  </a:lnTo>
                  <a:lnTo>
                    <a:pt x="47191" y="26808"/>
                  </a:lnTo>
                  <a:lnTo>
                    <a:pt x="31011" y="40851"/>
                  </a:lnTo>
                  <a:lnTo>
                    <a:pt x="17528" y="57446"/>
                  </a:lnTo>
                  <a:lnTo>
                    <a:pt x="5393" y="72765"/>
                  </a:lnTo>
                  <a:lnTo>
                    <a:pt x="1348" y="79148"/>
                  </a:lnTo>
                  <a:lnTo>
                    <a:pt x="0" y="88085"/>
                  </a:lnTo>
                  <a:lnTo>
                    <a:pt x="0" y="95744"/>
                  </a:lnTo>
                  <a:lnTo>
                    <a:pt x="1348" y="102127"/>
                  </a:lnTo>
                  <a:lnTo>
                    <a:pt x="6741" y="108510"/>
                  </a:lnTo>
                  <a:lnTo>
                    <a:pt x="13483" y="113617"/>
                  </a:lnTo>
                  <a:lnTo>
                    <a:pt x="13483" y="113617"/>
                  </a:lnTo>
                  <a:close/>
                  <a:moveTo>
                    <a:pt x="20224" y="95744"/>
                  </a:moveTo>
                  <a:lnTo>
                    <a:pt x="20224" y="95744"/>
                  </a:lnTo>
                  <a:lnTo>
                    <a:pt x="25617" y="82978"/>
                  </a:lnTo>
                  <a:lnTo>
                    <a:pt x="31011" y="71489"/>
                  </a:lnTo>
                  <a:lnTo>
                    <a:pt x="37752" y="62553"/>
                  </a:lnTo>
                  <a:lnTo>
                    <a:pt x="45842" y="52340"/>
                  </a:lnTo>
                  <a:lnTo>
                    <a:pt x="64719" y="35744"/>
                  </a:lnTo>
                  <a:lnTo>
                    <a:pt x="84943" y="17872"/>
                  </a:lnTo>
                  <a:lnTo>
                    <a:pt x="84943" y="17872"/>
                  </a:lnTo>
                  <a:lnTo>
                    <a:pt x="88988" y="17872"/>
                  </a:lnTo>
                  <a:lnTo>
                    <a:pt x="91685" y="19148"/>
                  </a:lnTo>
                  <a:lnTo>
                    <a:pt x="97078" y="26808"/>
                  </a:lnTo>
                  <a:lnTo>
                    <a:pt x="99775" y="34468"/>
                  </a:lnTo>
                  <a:lnTo>
                    <a:pt x="99775" y="40851"/>
                  </a:lnTo>
                  <a:lnTo>
                    <a:pt x="99775" y="40851"/>
                  </a:lnTo>
                  <a:lnTo>
                    <a:pt x="97078" y="51063"/>
                  </a:lnTo>
                  <a:lnTo>
                    <a:pt x="94382" y="60000"/>
                  </a:lnTo>
                  <a:lnTo>
                    <a:pt x="88988" y="68936"/>
                  </a:lnTo>
                  <a:lnTo>
                    <a:pt x="83595" y="76595"/>
                  </a:lnTo>
                  <a:lnTo>
                    <a:pt x="83595" y="76595"/>
                  </a:lnTo>
                  <a:lnTo>
                    <a:pt x="70112" y="89361"/>
                  </a:lnTo>
                  <a:lnTo>
                    <a:pt x="62022" y="94468"/>
                  </a:lnTo>
                  <a:lnTo>
                    <a:pt x="55280" y="99574"/>
                  </a:lnTo>
                  <a:lnTo>
                    <a:pt x="45842" y="100851"/>
                  </a:lnTo>
                  <a:lnTo>
                    <a:pt x="37752" y="102127"/>
                  </a:lnTo>
                  <a:lnTo>
                    <a:pt x="28314" y="99574"/>
                  </a:lnTo>
                  <a:lnTo>
                    <a:pt x="20224" y="95744"/>
                  </a:lnTo>
                  <a:lnTo>
                    <a:pt x="20224" y="957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1" name="Google Shape;1051;p30"/>
            <p:cNvSpPr/>
            <p:nvPr/>
          </p:nvSpPr>
          <p:spPr>
            <a:xfrm>
              <a:off x="7912100" y="2260600"/>
              <a:ext cx="612900" cy="705000"/>
            </a:xfrm>
            <a:custGeom>
              <a:rect b="b" l="l" r="r" t="t"/>
              <a:pathLst>
                <a:path extrusionOk="0" h="120000" w="120000">
                  <a:moveTo>
                    <a:pt x="111295" y="63783"/>
                  </a:moveTo>
                  <a:lnTo>
                    <a:pt x="111295" y="63783"/>
                  </a:lnTo>
                  <a:lnTo>
                    <a:pt x="114093" y="73243"/>
                  </a:lnTo>
                  <a:lnTo>
                    <a:pt x="117512" y="85945"/>
                  </a:lnTo>
                  <a:lnTo>
                    <a:pt x="119378" y="92432"/>
                  </a:lnTo>
                  <a:lnTo>
                    <a:pt x="120000" y="98108"/>
                  </a:lnTo>
                  <a:lnTo>
                    <a:pt x="120000" y="100540"/>
                  </a:lnTo>
                  <a:lnTo>
                    <a:pt x="120000" y="102432"/>
                  </a:lnTo>
                  <a:lnTo>
                    <a:pt x="119689" y="104324"/>
                  </a:lnTo>
                  <a:lnTo>
                    <a:pt x="118756" y="105135"/>
                  </a:lnTo>
                  <a:lnTo>
                    <a:pt x="118756" y="105135"/>
                  </a:lnTo>
                  <a:lnTo>
                    <a:pt x="117202" y="106216"/>
                  </a:lnTo>
                  <a:lnTo>
                    <a:pt x="115336" y="107027"/>
                  </a:lnTo>
                  <a:lnTo>
                    <a:pt x="110673" y="108378"/>
                  </a:lnTo>
                  <a:lnTo>
                    <a:pt x="104766" y="108918"/>
                  </a:lnTo>
                  <a:lnTo>
                    <a:pt x="98238" y="109459"/>
                  </a:lnTo>
                  <a:lnTo>
                    <a:pt x="85803" y="110000"/>
                  </a:lnTo>
                  <a:lnTo>
                    <a:pt x="80518" y="110000"/>
                  </a:lnTo>
                  <a:lnTo>
                    <a:pt x="76165" y="110540"/>
                  </a:lnTo>
                  <a:lnTo>
                    <a:pt x="76165" y="110540"/>
                  </a:lnTo>
                  <a:lnTo>
                    <a:pt x="45699" y="114594"/>
                  </a:lnTo>
                  <a:lnTo>
                    <a:pt x="45699" y="114594"/>
                  </a:lnTo>
                  <a:lnTo>
                    <a:pt x="27357" y="117837"/>
                  </a:lnTo>
                  <a:lnTo>
                    <a:pt x="20829" y="118918"/>
                  </a:lnTo>
                  <a:lnTo>
                    <a:pt x="15854" y="119729"/>
                  </a:lnTo>
                  <a:lnTo>
                    <a:pt x="11502" y="120000"/>
                  </a:lnTo>
                  <a:lnTo>
                    <a:pt x="9326" y="120000"/>
                  </a:lnTo>
                  <a:lnTo>
                    <a:pt x="8704" y="119729"/>
                  </a:lnTo>
                  <a:lnTo>
                    <a:pt x="8704" y="119729"/>
                  </a:lnTo>
                  <a:lnTo>
                    <a:pt x="6839" y="118648"/>
                  </a:lnTo>
                  <a:lnTo>
                    <a:pt x="5595" y="117027"/>
                  </a:lnTo>
                  <a:lnTo>
                    <a:pt x="4352" y="115135"/>
                  </a:lnTo>
                  <a:lnTo>
                    <a:pt x="3419" y="112702"/>
                  </a:lnTo>
                  <a:lnTo>
                    <a:pt x="2487" y="108108"/>
                  </a:lnTo>
                  <a:lnTo>
                    <a:pt x="1554" y="103243"/>
                  </a:lnTo>
                  <a:lnTo>
                    <a:pt x="1554" y="103243"/>
                  </a:lnTo>
                  <a:lnTo>
                    <a:pt x="621" y="97837"/>
                  </a:lnTo>
                  <a:lnTo>
                    <a:pt x="310" y="92162"/>
                  </a:lnTo>
                  <a:lnTo>
                    <a:pt x="0" y="87027"/>
                  </a:lnTo>
                  <a:lnTo>
                    <a:pt x="0" y="81621"/>
                  </a:lnTo>
                  <a:lnTo>
                    <a:pt x="310" y="70810"/>
                  </a:lnTo>
                  <a:lnTo>
                    <a:pt x="1554" y="60540"/>
                  </a:lnTo>
                  <a:lnTo>
                    <a:pt x="3419" y="50000"/>
                  </a:lnTo>
                  <a:lnTo>
                    <a:pt x="5595" y="39729"/>
                  </a:lnTo>
                  <a:lnTo>
                    <a:pt x="10259" y="18648"/>
                  </a:lnTo>
                  <a:lnTo>
                    <a:pt x="10259" y="18648"/>
                  </a:lnTo>
                  <a:lnTo>
                    <a:pt x="11191" y="17027"/>
                  </a:lnTo>
                  <a:lnTo>
                    <a:pt x="11813" y="15675"/>
                  </a:lnTo>
                  <a:lnTo>
                    <a:pt x="12746" y="14324"/>
                  </a:lnTo>
                  <a:lnTo>
                    <a:pt x="14300" y="13243"/>
                  </a:lnTo>
                  <a:lnTo>
                    <a:pt x="17720" y="10540"/>
                  </a:lnTo>
                  <a:lnTo>
                    <a:pt x="22072" y="8378"/>
                  </a:lnTo>
                  <a:lnTo>
                    <a:pt x="27357" y="6486"/>
                  </a:lnTo>
                  <a:lnTo>
                    <a:pt x="32642" y="4594"/>
                  </a:lnTo>
                  <a:lnTo>
                    <a:pt x="38549" y="2972"/>
                  </a:lnTo>
                  <a:lnTo>
                    <a:pt x="44455" y="1621"/>
                  </a:lnTo>
                  <a:lnTo>
                    <a:pt x="50984" y="810"/>
                  </a:lnTo>
                  <a:lnTo>
                    <a:pt x="56891" y="270"/>
                  </a:lnTo>
                  <a:lnTo>
                    <a:pt x="62797" y="0"/>
                  </a:lnTo>
                  <a:lnTo>
                    <a:pt x="68393" y="270"/>
                  </a:lnTo>
                  <a:lnTo>
                    <a:pt x="73056" y="540"/>
                  </a:lnTo>
                  <a:lnTo>
                    <a:pt x="77098" y="1621"/>
                  </a:lnTo>
                  <a:lnTo>
                    <a:pt x="80207" y="2702"/>
                  </a:lnTo>
                  <a:lnTo>
                    <a:pt x="81450" y="3783"/>
                  </a:lnTo>
                  <a:lnTo>
                    <a:pt x="82072" y="4324"/>
                  </a:lnTo>
                  <a:lnTo>
                    <a:pt x="82072" y="4324"/>
                  </a:lnTo>
                  <a:lnTo>
                    <a:pt x="85803" y="10540"/>
                  </a:lnTo>
                  <a:lnTo>
                    <a:pt x="93886" y="25945"/>
                  </a:lnTo>
                  <a:lnTo>
                    <a:pt x="99170" y="35135"/>
                  </a:lnTo>
                  <a:lnTo>
                    <a:pt x="103834" y="45135"/>
                  </a:lnTo>
                  <a:lnTo>
                    <a:pt x="108186" y="54864"/>
                  </a:lnTo>
                  <a:lnTo>
                    <a:pt x="111295" y="63783"/>
                  </a:lnTo>
                  <a:lnTo>
                    <a:pt x="111295" y="63783"/>
                  </a:lnTo>
                  <a:close/>
                </a:path>
              </a:pathLst>
            </a:custGeom>
            <a:solidFill>
              <a:srgbClr val="FF1A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2" name="Google Shape;1052;p30"/>
            <p:cNvSpPr/>
            <p:nvPr/>
          </p:nvSpPr>
          <p:spPr>
            <a:xfrm>
              <a:off x="7902575" y="2247900"/>
              <a:ext cx="635100" cy="730200"/>
            </a:xfrm>
            <a:custGeom>
              <a:rect b="b" l="l" r="r" t="t"/>
              <a:pathLst>
                <a:path extrusionOk="0" h="120000" w="120000">
                  <a:moveTo>
                    <a:pt x="111000" y="63391"/>
                  </a:moveTo>
                  <a:lnTo>
                    <a:pt x="111000" y="63391"/>
                  </a:lnTo>
                  <a:lnTo>
                    <a:pt x="113400" y="70956"/>
                  </a:lnTo>
                  <a:lnTo>
                    <a:pt x="115800" y="78782"/>
                  </a:lnTo>
                  <a:lnTo>
                    <a:pt x="117900" y="86869"/>
                  </a:lnTo>
                  <a:lnTo>
                    <a:pt x="118800" y="90782"/>
                  </a:lnTo>
                  <a:lnTo>
                    <a:pt x="119400" y="94956"/>
                  </a:lnTo>
                  <a:lnTo>
                    <a:pt x="119400" y="94956"/>
                  </a:lnTo>
                  <a:lnTo>
                    <a:pt x="120000" y="97304"/>
                  </a:lnTo>
                  <a:lnTo>
                    <a:pt x="120000" y="99913"/>
                  </a:lnTo>
                  <a:lnTo>
                    <a:pt x="119400" y="102260"/>
                  </a:lnTo>
                  <a:lnTo>
                    <a:pt x="118800" y="103565"/>
                  </a:lnTo>
                  <a:lnTo>
                    <a:pt x="117900" y="104608"/>
                  </a:lnTo>
                  <a:lnTo>
                    <a:pt x="117900" y="104608"/>
                  </a:lnTo>
                  <a:lnTo>
                    <a:pt x="117000" y="105652"/>
                  </a:lnTo>
                  <a:lnTo>
                    <a:pt x="115200" y="106695"/>
                  </a:lnTo>
                  <a:lnTo>
                    <a:pt x="113700" y="107217"/>
                  </a:lnTo>
                  <a:lnTo>
                    <a:pt x="111900" y="108000"/>
                  </a:lnTo>
                  <a:lnTo>
                    <a:pt x="107700" y="108782"/>
                  </a:lnTo>
                  <a:lnTo>
                    <a:pt x="104400" y="109043"/>
                  </a:lnTo>
                  <a:lnTo>
                    <a:pt x="104400" y="109043"/>
                  </a:lnTo>
                  <a:lnTo>
                    <a:pt x="99300" y="109565"/>
                  </a:lnTo>
                  <a:lnTo>
                    <a:pt x="94500" y="109565"/>
                  </a:lnTo>
                  <a:lnTo>
                    <a:pt x="84600" y="110086"/>
                  </a:lnTo>
                  <a:lnTo>
                    <a:pt x="84600" y="110086"/>
                  </a:lnTo>
                  <a:lnTo>
                    <a:pt x="77700" y="110347"/>
                  </a:lnTo>
                  <a:lnTo>
                    <a:pt x="70800" y="111391"/>
                  </a:lnTo>
                  <a:lnTo>
                    <a:pt x="57300" y="112956"/>
                  </a:lnTo>
                  <a:lnTo>
                    <a:pt x="57300" y="112956"/>
                  </a:lnTo>
                  <a:lnTo>
                    <a:pt x="47400" y="114521"/>
                  </a:lnTo>
                  <a:lnTo>
                    <a:pt x="38100" y="116347"/>
                  </a:lnTo>
                  <a:lnTo>
                    <a:pt x="28200" y="117913"/>
                  </a:lnTo>
                  <a:lnTo>
                    <a:pt x="18600" y="119217"/>
                  </a:lnTo>
                  <a:lnTo>
                    <a:pt x="18600" y="119217"/>
                  </a:lnTo>
                  <a:lnTo>
                    <a:pt x="15600" y="119478"/>
                  </a:lnTo>
                  <a:lnTo>
                    <a:pt x="12900" y="120000"/>
                  </a:lnTo>
                  <a:lnTo>
                    <a:pt x="10200" y="119478"/>
                  </a:lnTo>
                  <a:lnTo>
                    <a:pt x="8700" y="118956"/>
                  </a:lnTo>
                  <a:lnTo>
                    <a:pt x="7500" y="118695"/>
                  </a:lnTo>
                  <a:lnTo>
                    <a:pt x="7500" y="118695"/>
                  </a:lnTo>
                  <a:lnTo>
                    <a:pt x="5700" y="117391"/>
                  </a:lnTo>
                  <a:lnTo>
                    <a:pt x="4500" y="115304"/>
                  </a:lnTo>
                  <a:lnTo>
                    <a:pt x="3300" y="113217"/>
                  </a:lnTo>
                  <a:lnTo>
                    <a:pt x="2400" y="110869"/>
                  </a:lnTo>
                  <a:lnTo>
                    <a:pt x="1800" y="106434"/>
                  </a:lnTo>
                  <a:lnTo>
                    <a:pt x="1500" y="102000"/>
                  </a:lnTo>
                  <a:lnTo>
                    <a:pt x="1500" y="102000"/>
                  </a:lnTo>
                  <a:lnTo>
                    <a:pt x="300" y="95478"/>
                  </a:lnTo>
                  <a:lnTo>
                    <a:pt x="0" y="88695"/>
                  </a:lnTo>
                  <a:lnTo>
                    <a:pt x="0" y="82173"/>
                  </a:lnTo>
                  <a:lnTo>
                    <a:pt x="0" y="75652"/>
                  </a:lnTo>
                  <a:lnTo>
                    <a:pt x="300" y="68869"/>
                  </a:lnTo>
                  <a:lnTo>
                    <a:pt x="900" y="62347"/>
                  </a:lnTo>
                  <a:lnTo>
                    <a:pt x="3300" y="48782"/>
                  </a:lnTo>
                  <a:lnTo>
                    <a:pt x="3300" y="48782"/>
                  </a:lnTo>
                  <a:lnTo>
                    <a:pt x="6000" y="35478"/>
                  </a:lnTo>
                  <a:lnTo>
                    <a:pt x="9000" y="21913"/>
                  </a:lnTo>
                  <a:lnTo>
                    <a:pt x="9000" y="21913"/>
                  </a:lnTo>
                  <a:lnTo>
                    <a:pt x="10200" y="18782"/>
                  </a:lnTo>
                  <a:lnTo>
                    <a:pt x="11400" y="16434"/>
                  </a:lnTo>
                  <a:lnTo>
                    <a:pt x="13200" y="14347"/>
                  </a:lnTo>
                  <a:lnTo>
                    <a:pt x="15600" y="12260"/>
                  </a:lnTo>
                  <a:lnTo>
                    <a:pt x="15600" y="12260"/>
                  </a:lnTo>
                  <a:lnTo>
                    <a:pt x="18900" y="9913"/>
                  </a:lnTo>
                  <a:lnTo>
                    <a:pt x="22500" y="8347"/>
                  </a:lnTo>
                  <a:lnTo>
                    <a:pt x="26100" y="6521"/>
                  </a:lnTo>
                  <a:lnTo>
                    <a:pt x="30000" y="5217"/>
                  </a:lnTo>
                  <a:lnTo>
                    <a:pt x="38100" y="3391"/>
                  </a:lnTo>
                  <a:lnTo>
                    <a:pt x="45900" y="1565"/>
                  </a:lnTo>
                  <a:lnTo>
                    <a:pt x="45900" y="1565"/>
                  </a:lnTo>
                  <a:lnTo>
                    <a:pt x="55800" y="260"/>
                  </a:lnTo>
                  <a:lnTo>
                    <a:pt x="61200" y="0"/>
                  </a:lnTo>
                  <a:lnTo>
                    <a:pt x="66900" y="0"/>
                  </a:lnTo>
                  <a:lnTo>
                    <a:pt x="72300" y="260"/>
                  </a:lnTo>
                  <a:lnTo>
                    <a:pt x="74700" y="1043"/>
                  </a:lnTo>
                  <a:lnTo>
                    <a:pt x="77100" y="2086"/>
                  </a:lnTo>
                  <a:lnTo>
                    <a:pt x="79200" y="2869"/>
                  </a:lnTo>
                  <a:lnTo>
                    <a:pt x="81000" y="3913"/>
                  </a:lnTo>
                  <a:lnTo>
                    <a:pt x="82800" y="5739"/>
                  </a:lnTo>
                  <a:lnTo>
                    <a:pt x="84000" y="7565"/>
                  </a:lnTo>
                  <a:lnTo>
                    <a:pt x="84000" y="7565"/>
                  </a:lnTo>
                  <a:lnTo>
                    <a:pt x="91800" y="21130"/>
                  </a:lnTo>
                  <a:lnTo>
                    <a:pt x="99300" y="34695"/>
                  </a:lnTo>
                  <a:lnTo>
                    <a:pt x="102900" y="41739"/>
                  </a:lnTo>
                  <a:lnTo>
                    <a:pt x="105900" y="48782"/>
                  </a:lnTo>
                  <a:lnTo>
                    <a:pt x="108900" y="56086"/>
                  </a:lnTo>
                  <a:lnTo>
                    <a:pt x="111000" y="63391"/>
                  </a:lnTo>
                  <a:lnTo>
                    <a:pt x="111000" y="63391"/>
                  </a:lnTo>
                  <a:lnTo>
                    <a:pt x="111000" y="63913"/>
                  </a:lnTo>
                  <a:lnTo>
                    <a:pt x="110700" y="64695"/>
                  </a:lnTo>
                  <a:lnTo>
                    <a:pt x="110400" y="65217"/>
                  </a:lnTo>
                  <a:lnTo>
                    <a:pt x="109500" y="65217"/>
                  </a:lnTo>
                  <a:lnTo>
                    <a:pt x="108900" y="65478"/>
                  </a:lnTo>
                  <a:lnTo>
                    <a:pt x="108000" y="65217"/>
                  </a:lnTo>
                  <a:lnTo>
                    <a:pt x="107400" y="64956"/>
                  </a:lnTo>
                  <a:lnTo>
                    <a:pt x="107100" y="63913"/>
                  </a:lnTo>
                  <a:lnTo>
                    <a:pt x="107100" y="63913"/>
                  </a:lnTo>
                  <a:lnTo>
                    <a:pt x="103500" y="54260"/>
                  </a:lnTo>
                  <a:lnTo>
                    <a:pt x="99300" y="44608"/>
                  </a:lnTo>
                  <a:lnTo>
                    <a:pt x="94500" y="35217"/>
                  </a:lnTo>
                  <a:lnTo>
                    <a:pt x="89400" y="25826"/>
                  </a:lnTo>
                  <a:lnTo>
                    <a:pt x="89400" y="25826"/>
                  </a:lnTo>
                  <a:lnTo>
                    <a:pt x="81900" y="12260"/>
                  </a:lnTo>
                  <a:lnTo>
                    <a:pt x="81900" y="12260"/>
                  </a:lnTo>
                  <a:lnTo>
                    <a:pt x="80400" y="8869"/>
                  </a:lnTo>
                  <a:lnTo>
                    <a:pt x="79200" y="7565"/>
                  </a:lnTo>
                  <a:lnTo>
                    <a:pt x="78000" y="6260"/>
                  </a:lnTo>
                  <a:lnTo>
                    <a:pt x="78000" y="6260"/>
                  </a:lnTo>
                  <a:lnTo>
                    <a:pt x="76500" y="5739"/>
                  </a:lnTo>
                  <a:lnTo>
                    <a:pt x="74700" y="4956"/>
                  </a:lnTo>
                  <a:lnTo>
                    <a:pt x="70800" y="3913"/>
                  </a:lnTo>
                  <a:lnTo>
                    <a:pt x="66600" y="3652"/>
                  </a:lnTo>
                  <a:lnTo>
                    <a:pt x="62100" y="3652"/>
                  </a:lnTo>
                  <a:lnTo>
                    <a:pt x="57300" y="3913"/>
                  </a:lnTo>
                  <a:lnTo>
                    <a:pt x="53100" y="4173"/>
                  </a:lnTo>
                  <a:lnTo>
                    <a:pt x="45600" y="5739"/>
                  </a:lnTo>
                  <a:lnTo>
                    <a:pt x="45600" y="5739"/>
                  </a:lnTo>
                  <a:lnTo>
                    <a:pt x="37200" y="7304"/>
                  </a:lnTo>
                  <a:lnTo>
                    <a:pt x="33000" y="8347"/>
                  </a:lnTo>
                  <a:lnTo>
                    <a:pt x="28800" y="9652"/>
                  </a:lnTo>
                  <a:lnTo>
                    <a:pt x="24600" y="11217"/>
                  </a:lnTo>
                  <a:lnTo>
                    <a:pt x="20700" y="13304"/>
                  </a:lnTo>
                  <a:lnTo>
                    <a:pt x="17400" y="15652"/>
                  </a:lnTo>
                  <a:lnTo>
                    <a:pt x="15000" y="18260"/>
                  </a:lnTo>
                  <a:lnTo>
                    <a:pt x="15000" y="18260"/>
                  </a:lnTo>
                  <a:lnTo>
                    <a:pt x="14100" y="20608"/>
                  </a:lnTo>
                  <a:lnTo>
                    <a:pt x="13200" y="22956"/>
                  </a:lnTo>
                  <a:lnTo>
                    <a:pt x="12600" y="27391"/>
                  </a:lnTo>
                  <a:lnTo>
                    <a:pt x="12600" y="27391"/>
                  </a:lnTo>
                  <a:lnTo>
                    <a:pt x="9300" y="40956"/>
                  </a:lnTo>
                  <a:lnTo>
                    <a:pt x="9300" y="40956"/>
                  </a:lnTo>
                  <a:lnTo>
                    <a:pt x="7500" y="48782"/>
                  </a:lnTo>
                  <a:lnTo>
                    <a:pt x="6300" y="56347"/>
                  </a:lnTo>
                  <a:lnTo>
                    <a:pt x="5100" y="64173"/>
                  </a:lnTo>
                  <a:lnTo>
                    <a:pt x="4500" y="72000"/>
                  </a:lnTo>
                  <a:lnTo>
                    <a:pt x="4500" y="72000"/>
                  </a:lnTo>
                  <a:lnTo>
                    <a:pt x="4200" y="79043"/>
                  </a:lnTo>
                  <a:lnTo>
                    <a:pt x="4200" y="86347"/>
                  </a:lnTo>
                  <a:lnTo>
                    <a:pt x="4500" y="93652"/>
                  </a:lnTo>
                  <a:lnTo>
                    <a:pt x="5700" y="100956"/>
                  </a:lnTo>
                  <a:lnTo>
                    <a:pt x="5700" y="100956"/>
                  </a:lnTo>
                  <a:lnTo>
                    <a:pt x="6300" y="106434"/>
                  </a:lnTo>
                  <a:lnTo>
                    <a:pt x="7500" y="111391"/>
                  </a:lnTo>
                  <a:lnTo>
                    <a:pt x="7500" y="111391"/>
                  </a:lnTo>
                  <a:lnTo>
                    <a:pt x="8400" y="112956"/>
                  </a:lnTo>
                  <a:lnTo>
                    <a:pt x="9000" y="114260"/>
                  </a:lnTo>
                  <a:lnTo>
                    <a:pt x="10200" y="115304"/>
                  </a:lnTo>
                  <a:lnTo>
                    <a:pt x="11400" y="115565"/>
                  </a:lnTo>
                  <a:lnTo>
                    <a:pt x="12600" y="115826"/>
                  </a:lnTo>
                  <a:lnTo>
                    <a:pt x="14100" y="115826"/>
                  </a:lnTo>
                  <a:lnTo>
                    <a:pt x="17400" y="115565"/>
                  </a:lnTo>
                  <a:lnTo>
                    <a:pt x="17400" y="115565"/>
                  </a:lnTo>
                  <a:lnTo>
                    <a:pt x="27000" y="114260"/>
                  </a:lnTo>
                  <a:lnTo>
                    <a:pt x="36900" y="112695"/>
                  </a:lnTo>
                  <a:lnTo>
                    <a:pt x="46500" y="110869"/>
                  </a:lnTo>
                  <a:lnTo>
                    <a:pt x="56400" y="109304"/>
                  </a:lnTo>
                  <a:lnTo>
                    <a:pt x="56400" y="109304"/>
                  </a:lnTo>
                  <a:lnTo>
                    <a:pt x="68100" y="107739"/>
                  </a:lnTo>
                  <a:lnTo>
                    <a:pt x="74100" y="106956"/>
                  </a:lnTo>
                  <a:lnTo>
                    <a:pt x="79800" y="106434"/>
                  </a:lnTo>
                  <a:lnTo>
                    <a:pt x="79800" y="106434"/>
                  </a:lnTo>
                  <a:lnTo>
                    <a:pt x="90900" y="105913"/>
                  </a:lnTo>
                  <a:lnTo>
                    <a:pt x="102000" y="105391"/>
                  </a:lnTo>
                  <a:lnTo>
                    <a:pt x="102000" y="105391"/>
                  </a:lnTo>
                  <a:lnTo>
                    <a:pt x="105300" y="105391"/>
                  </a:lnTo>
                  <a:lnTo>
                    <a:pt x="109200" y="104608"/>
                  </a:lnTo>
                  <a:lnTo>
                    <a:pt x="111600" y="104086"/>
                  </a:lnTo>
                  <a:lnTo>
                    <a:pt x="113100" y="103304"/>
                  </a:lnTo>
                  <a:lnTo>
                    <a:pt x="114600" y="102782"/>
                  </a:lnTo>
                  <a:lnTo>
                    <a:pt x="115200" y="101478"/>
                  </a:lnTo>
                  <a:lnTo>
                    <a:pt x="115200" y="101478"/>
                  </a:lnTo>
                  <a:lnTo>
                    <a:pt x="115800" y="99913"/>
                  </a:lnTo>
                  <a:lnTo>
                    <a:pt x="115800" y="98347"/>
                  </a:lnTo>
                  <a:lnTo>
                    <a:pt x="115200" y="94956"/>
                  </a:lnTo>
                  <a:lnTo>
                    <a:pt x="113700" y="88434"/>
                  </a:lnTo>
                  <a:lnTo>
                    <a:pt x="113700" y="88434"/>
                  </a:lnTo>
                  <a:lnTo>
                    <a:pt x="112200" y="82434"/>
                  </a:lnTo>
                  <a:lnTo>
                    <a:pt x="110400" y="76173"/>
                  </a:lnTo>
                  <a:lnTo>
                    <a:pt x="108600" y="70173"/>
                  </a:lnTo>
                  <a:lnTo>
                    <a:pt x="107100" y="63913"/>
                  </a:lnTo>
                  <a:lnTo>
                    <a:pt x="107100" y="63913"/>
                  </a:lnTo>
                  <a:lnTo>
                    <a:pt x="107100" y="63391"/>
                  </a:lnTo>
                  <a:lnTo>
                    <a:pt x="107400" y="62608"/>
                  </a:lnTo>
                  <a:lnTo>
                    <a:pt x="107700" y="61826"/>
                  </a:lnTo>
                  <a:lnTo>
                    <a:pt x="108600" y="61826"/>
                  </a:lnTo>
                  <a:lnTo>
                    <a:pt x="109200" y="61565"/>
                  </a:lnTo>
                  <a:lnTo>
                    <a:pt x="110100" y="61826"/>
                  </a:lnTo>
                  <a:lnTo>
                    <a:pt x="110700" y="62347"/>
                  </a:lnTo>
                  <a:lnTo>
                    <a:pt x="111000" y="63391"/>
                  </a:lnTo>
                  <a:lnTo>
                    <a:pt x="111000" y="633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3" name="Google Shape;1053;p30"/>
            <p:cNvSpPr/>
            <p:nvPr/>
          </p:nvSpPr>
          <p:spPr>
            <a:xfrm>
              <a:off x="7905750" y="2584450"/>
              <a:ext cx="571500" cy="96900"/>
            </a:xfrm>
            <a:custGeom>
              <a:rect b="b" l="l" r="r" t="t"/>
              <a:pathLst>
                <a:path extrusionOk="0" h="120000" w="120000">
                  <a:moveTo>
                    <a:pt x="117333" y="29508"/>
                  </a:moveTo>
                  <a:lnTo>
                    <a:pt x="117333" y="29508"/>
                  </a:lnTo>
                  <a:lnTo>
                    <a:pt x="89000" y="47213"/>
                  </a:lnTo>
                  <a:lnTo>
                    <a:pt x="60333" y="70819"/>
                  </a:lnTo>
                  <a:lnTo>
                    <a:pt x="31666" y="92459"/>
                  </a:lnTo>
                  <a:lnTo>
                    <a:pt x="3000" y="120000"/>
                  </a:lnTo>
                  <a:lnTo>
                    <a:pt x="3000" y="120000"/>
                  </a:lnTo>
                  <a:lnTo>
                    <a:pt x="2000" y="120000"/>
                  </a:lnTo>
                  <a:lnTo>
                    <a:pt x="1333" y="118032"/>
                  </a:lnTo>
                  <a:lnTo>
                    <a:pt x="333" y="112131"/>
                  </a:lnTo>
                  <a:lnTo>
                    <a:pt x="333" y="108196"/>
                  </a:lnTo>
                  <a:lnTo>
                    <a:pt x="0" y="102295"/>
                  </a:lnTo>
                  <a:lnTo>
                    <a:pt x="333" y="98360"/>
                  </a:lnTo>
                  <a:lnTo>
                    <a:pt x="1000" y="92459"/>
                  </a:lnTo>
                  <a:lnTo>
                    <a:pt x="2000" y="92459"/>
                  </a:lnTo>
                  <a:lnTo>
                    <a:pt x="2000" y="92459"/>
                  </a:lnTo>
                  <a:lnTo>
                    <a:pt x="31000" y="64918"/>
                  </a:lnTo>
                  <a:lnTo>
                    <a:pt x="59666" y="39344"/>
                  </a:lnTo>
                  <a:lnTo>
                    <a:pt x="88666" y="19672"/>
                  </a:lnTo>
                  <a:lnTo>
                    <a:pt x="117333" y="0"/>
                  </a:lnTo>
                  <a:lnTo>
                    <a:pt x="117333" y="0"/>
                  </a:lnTo>
                  <a:lnTo>
                    <a:pt x="118666" y="0"/>
                  </a:lnTo>
                  <a:lnTo>
                    <a:pt x="119333" y="1967"/>
                  </a:lnTo>
                  <a:lnTo>
                    <a:pt x="119333" y="7868"/>
                  </a:lnTo>
                  <a:lnTo>
                    <a:pt x="120000" y="11803"/>
                  </a:lnTo>
                  <a:lnTo>
                    <a:pt x="119333" y="17704"/>
                  </a:lnTo>
                  <a:lnTo>
                    <a:pt x="119000" y="21639"/>
                  </a:lnTo>
                  <a:lnTo>
                    <a:pt x="118666" y="27540"/>
                  </a:lnTo>
                  <a:lnTo>
                    <a:pt x="117333" y="29508"/>
                  </a:lnTo>
                  <a:lnTo>
                    <a:pt x="117333" y="2950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4" name="Google Shape;1054;p30"/>
            <p:cNvSpPr/>
            <p:nvPr/>
          </p:nvSpPr>
          <p:spPr>
            <a:xfrm>
              <a:off x="7907338" y="2668588"/>
              <a:ext cx="592200" cy="99900"/>
            </a:xfrm>
            <a:custGeom>
              <a:rect b="b" l="l" r="r" t="t"/>
              <a:pathLst>
                <a:path extrusionOk="0" h="120000" w="120000">
                  <a:moveTo>
                    <a:pt x="117426" y="30476"/>
                  </a:moveTo>
                  <a:lnTo>
                    <a:pt x="117426" y="30476"/>
                  </a:lnTo>
                  <a:lnTo>
                    <a:pt x="88793" y="47619"/>
                  </a:lnTo>
                  <a:lnTo>
                    <a:pt x="60160" y="68571"/>
                  </a:lnTo>
                  <a:lnTo>
                    <a:pt x="31528" y="93333"/>
                  </a:lnTo>
                  <a:lnTo>
                    <a:pt x="2895" y="120000"/>
                  </a:lnTo>
                  <a:lnTo>
                    <a:pt x="2895" y="120000"/>
                  </a:lnTo>
                  <a:lnTo>
                    <a:pt x="1608" y="120000"/>
                  </a:lnTo>
                  <a:lnTo>
                    <a:pt x="965" y="116190"/>
                  </a:lnTo>
                  <a:lnTo>
                    <a:pt x="643" y="112380"/>
                  </a:lnTo>
                  <a:lnTo>
                    <a:pt x="0" y="106666"/>
                  </a:lnTo>
                  <a:lnTo>
                    <a:pt x="0" y="102857"/>
                  </a:lnTo>
                  <a:lnTo>
                    <a:pt x="0" y="97142"/>
                  </a:lnTo>
                  <a:lnTo>
                    <a:pt x="965" y="93333"/>
                  </a:lnTo>
                  <a:lnTo>
                    <a:pt x="1608" y="93333"/>
                  </a:lnTo>
                  <a:lnTo>
                    <a:pt x="1608" y="93333"/>
                  </a:lnTo>
                  <a:lnTo>
                    <a:pt x="30884" y="66666"/>
                  </a:lnTo>
                  <a:lnTo>
                    <a:pt x="59517" y="41904"/>
                  </a:lnTo>
                  <a:lnTo>
                    <a:pt x="88471" y="20952"/>
                  </a:lnTo>
                  <a:lnTo>
                    <a:pt x="117426" y="0"/>
                  </a:lnTo>
                  <a:lnTo>
                    <a:pt x="117426" y="0"/>
                  </a:lnTo>
                  <a:lnTo>
                    <a:pt x="118713" y="3809"/>
                  </a:lnTo>
                  <a:lnTo>
                    <a:pt x="119034" y="5714"/>
                  </a:lnTo>
                  <a:lnTo>
                    <a:pt x="119356" y="7619"/>
                  </a:lnTo>
                  <a:lnTo>
                    <a:pt x="119999" y="13333"/>
                  </a:lnTo>
                  <a:lnTo>
                    <a:pt x="119356" y="20952"/>
                  </a:lnTo>
                  <a:lnTo>
                    <a:pt x="119034" y="22857"/>
                  </a:lnTo>
                  <a:lnTo>
                    <a:pt x="118069" y="26666"/>
                  </a:lnTo>
                  <a:lnTo>
                    <a:pt x="117426" y="30476"/>
                  </a:lnTo>
                  <a:lnTo>
                    <a:pt x="117426" y="3047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5" name="Google Shape;1055;p30"/>
            <p:cNvSpPr/>
            <p:nvPr/>
          </p:nvSpPr>
          <p:spPr>
            <a:xfrm>
              <a:off x="7907338" y="2754313"/>
              <a:ext cx="611100" cy="99900"/>
            </a:xfrm>
            <a:custGeom>
              <a:rect b="b" l="l" r="r" t="t"/>
              <a:pathLst>
                <a:path extrusionOk="0" h="120000" w="120000">
                  <a:moveTo>
                    <a:pt x="117818" y="26666"/>
                  </a:moveTo>
                  <a:lnTo>
                    <a:pt x="117818" y="26666"/>
                  </a:lnTo>
                  <a:lnTo>
                    <a:pt x="88831" y="45714"/>
                  </a:lnTo>
                  <a:lnTo>
                    <a:pt x="60155" y="70476"/>
                  </a:lnTo>
                  <a:lnTo>
                    <a:pt x="31792" y="93333"/>
                  </a:lnTo>
                  <a:lnTo>
                    <a:pt x="2805" y="120000"/>
                  </a:lnTo>
                  <a:lnTo>
                    <a:pt x="2805" y="120000"/>
                  </a:lnTo>
                  <a:lnTo>
                    <a:pt x="2181" y="120000"/>
                  </a:lnTo>
                  <a:lnTo>
                    <a:pt x="1246" y="118095"/>
                  </a:lnTo>
                  <a:lnTo>
                    <a:pt x="935" y="116190"/>
                  </a:lnTo>
                  <a:lnTo>
                    <a:pt x="623" y="110476"/>
                  </a:lnTo>
                  <a:lnTo>
                    <a:pt x="0" y="106666"/>
                  </a:lnTo>
                  <a:lnTo>
                    <a:pt x="623" y="100952"/>
                  </a:lnTo>
                  <a:lnTo>
                    <a:pt x="935" y="97142"/>
                  </a:lnTo>
                  <a:lnTo>
                    <a:pt x="2181" y="93333"/>
                  </a:lnTo>
                  <a:lnTo>
                    <a:pt x="2181" y="93333"/>
                  </a:lnTo>
                  <a:lnTo>
                    <a:pt x="30857" y="66666"/>
                  </a:lnTo>
                  <a:lnTo>
                    <a:pt x="59844" y="43809"/>
                  </a:lnTo>
                  <a:lnTo>
                    <a:pt x="88831" y="19047"/>
                  </a:lnTo>
                  <a:lnTo>
                    <a:pt x="117818" y="0"/>
                  </a:lnTo>
                  <a:lnTo>
                    <a:pt x="117818" y="0"/>
                  </a:lnTo>
                  <a:lnTo>
                    <a:pt x="118753" y="0"/>
                  </a:lnTo>
                  <a:lnTo>
                    <a:pt x="119376" y="1904"/>
                  </a:lnTo>
                  <a:lnTo>
                    <a:pt x="119688" y="7619"/>
                  </a:lnTo>
                  <a:lnTo>
                    <a:pt x="120000" y="11428"/>
                  </a:lnTo>
                  <a:lnTo>
                    <a:pt x="119688" y="17142"/>
                  </a:lnTo>
                  <a:lnTo>
                    <a:pt x="119376" y="20952"/>
                  </a:lnTo>
                  <a:lnTo>
                    <a:pt x="118441" y="26666"/>
                  </a:lnTo>
                  <a:lnTo>
                    <a:pt x="117818" y="26666"/>
                  </a:lnTo>
                  <a:lnTo>
                    <a:pt x="117818" y="266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6" name="Google Shape;1056;p30"/>
            <p:cNvSpPr/>
            <p:nvPr/>
          </p:nvSpPr>
          <p:spPr>
            <a:xfrm>
              <a:off x="8428038" y="2106613"/>
              <a:ext cx="201600" cy="330300"/>
            </a:xfrm>
            <a:custGeom>
              <a:rect b="b" l="l" r="r" t="t"/>
              <a:pathLst>
                <a:path extrusionOk="0" h="120000" w="120000">
                  <a:moveTo>
                    <a:pt x="50078" y="90000"/>
                  </a:moveTo>
                  <a:lnTo>
                    <a:pt x="50078" y="90000"/>
                  </a:lnTo>
                  <a:lnTo>
                    <a:pt x="43464" y="87115"/>
                  </a:lnTo>
                  <a:lnTo>
                    <a:pt x="38740" y="83653"/>
                  </a:lnTo>
                  <a:lnTo>
                    <a:pt x="35905" y="80769"/>
                  </a:lnTo>
                  <a:lnTo>
                    <a:pt x="34960" y="76730"/>
                  </a:lnTo>
                  <a:lnTo>
                    <a:pt x="34960" y="73269"/>
                  </a:lnTo>
                  <a:lnTo>
                    <a:pt x="36850" y="69807"/>
                  </a:lnTo>
                  <a:lnTo>
                    <a:pt x="39685" y="65769"/>
                  </a:lnTo>
                  <a:lnTo>
                    <a:pt x="43464" y="62307"/>
                  </a:lnTo>
                  <a:lnTo>
                    <a:pt x="48188" y="59423"/>
                  </a:lnTo>
                  <a:lnTo>
                    <a:pt x="53858" y="56538"/>
                  </a:lnTo>
                  <a:lnTo>
                    <a:pt x="60472" y="54230"/>
                  </a:lnTo>
                  <a:lnTo>
                    <a:pt x="66141" y="53076"/>
                  </a:lnTo>
                  <a:lnTo>
                    <a:pt x="73700" y="51923"/>
                  </a:lnTo>
                  <a:lnTo>
                    <a:pt x="80314" y="51346"/>
                  </a:lnTo>
                  <a:lnTo>
                    <a:pt x="87874" y="51923"/>
                  </a:lnTo>
                  <a:lnTo>
                    <a:pt x="94488" y="53653"/>
                  </a:lnTo>
                  <a:lnTo>
                    <a:pt x="94488" y="53653"/>
                  </a:lnTo>
                  <a:lnTo>
                    <a:pt x="101102" y="56538"/>
                  </a:lnTo>
                  <a:lnTo>
                    <a:pt x="105826" y="59423"/>
                  </a:lnTo>
                  <a:lnTo>
                    <a:pt x="110551" y="62307"/>
                  </a:lnTo>
                  <a:lnTo>
                    <a:pt x="114330" y="65769"/>
                  </a:lnTo>
                  <a:lnTo>
                    <a:pt x="116220" y="69807"/>
                  </a:lnTo>
                  <a:lnTo>
                    <a:pt x="119055" y="73269"/>
                  </a:lnTo>
                  <a:lnTo>
                    <a:pt x="120000" y="77884"/>
                  </a:lnTo>
                  <a:lnTo>
                    <a:pt x="120000" y="81923"/>
                  </a:lnTo>
                  <a:lnTo>
                    <a:pt x="120000" y="86538"/>
                  </a:lnTo>
                  <a:lnTo>
                    <a:pt x="119055" y="90000"/>
                  </a:lnTo>
                  <a:lnTo>
                    <a:pt x="118110" y="94615"/>
                  </a:lnTo>
                  <a:lnTo>
                    <a:pt x="115275" y="98076"/>
                  </a:lnTo>
                  <a:lnTo>
                    <a:pt x="111496" y="102115"/>
                  </a:lnTo>
                  <a:lnTo>
                    <a:pt x="107716" y="105576"/>
                  </a:lnTo>
                  <a:lnTo>
                    <a:pt x="102992" y="109038"/>
                  </a:lnTo>
                  <a:lnTo>
                    <a:pt x="98267" y="111346"/>
                  </a:lnTo>
                  <a:lnTo>
                    <a:pt x="98267" y="111346"/>
                  </a:lnTo>
                  <a:lnTo>
                    <a:pt x="91653" y="114230"/>
                  </a:lnTo>
                  <a:lnTo>
                    <a:pt x="84094" y="116538"/>
                  </a:lnTo>
                  <a:lnTo>
                    <a:pt x="76535" y="118269"/>
                  </a:lnTo>
                  <a:lnTo>
                    <a:pt x="69921" y="119423"/>
                  </a:lnTo>
                  <a:lnTo>
                    <a:pt x="61417" y="120000"/>
                  </a:lnTo>
                  <a:lnTo>
                    <a:pt x="52913" y="119423"/>
                  </a:lnTo>
                  <a:lnTo>
                    <a:pt x="45354" y="118846"/>
                  </a:lnTo>
                  <a:lnTo>
                    <a:pt x="38740" y="117115"/>
                  </a:lnTo>
                  <a:lnTo>
                    <a:pt x="38740" y="117115"/>
                  </a:lnTo>
                  <a:lnTo>
                    <a:pt x="32125" y="114807"/>
                  </a:lnTo>
                  <a:lnTo>
                    <a:pt x="26456" y="113076"/>
                  </a:lnTo>
                  <a:lnTo>
                    <a:pt x="21732" y="110192"/>
                  </a:lnTo>
                  <a:lnTo>
                    <a:pt x="17952" y="106153"/>
                  </a:lnTo>
                  <a:lnTo>
                    <a:pt x="12283" y="98076"/>
                  </a:lnTo>
                  <a:lnTo>
                    <a:pt x="7559" y="90000"/>
                  </a:lnTo>
                  <a:lnTo>
                    <a:pt x="7559" y="90000"/>
                  </a:lnTo>
                  <a:lnTo>
                    <a:pt x="3779" y="79615"/>
                  </a:lnTo>
                  <a:lnTo>
                    <a:pt x="944" y="68653"/>
                  </a:lnTo>
                  <a:lnTo>
                    <a:pt x="0" y="57692"/>
                  </a:lnTo>
                  <a:lnTo>
                    <a:pt x="0" y="46153"/>
                  </a:lnTo>
                  <a:lnTo>
                    <a:pt x="944" y="35192"/>
                  </a:lnTo>
                  <a:lnTo>
                    <a:pt x="3779" y="24230"/>
                  </a:lnTo>
                  <a:lnTo>
                    <a:pt x="5669" y="13269"/>
                  </a:lnTo>
                  <a:lnTo>
                    <a:pt x="9448" y="2884"/>
                  </a:lnTo>
                  <a:lnTo>
                    <a:pt x="9448" y="2884"/>
                  </a:lnTo>
                  <a:lnTo>
                    <a:pt x="11338" y="576"/>
                  </a:lnTo>
                  <a:lnTo>
                    <a:pt x="13228" y="0"/>
                  </a:lnTo>
                  <a:lnTo>
                    <a:pt x="16062" y="0"/>
                  </a:lnTo>
                  <a:lnTo>
                    <a:pt x="17952" y="0"/>
                  </a:lnTo>
                  <a:lnTo>
                    <a:pt x="20787" y="576"/>
                  </a:lnTo>
                  <a:lnTo>
                    <a:pt x="21732" y="2307"/>
                  </a:lnTo>
                  <a:lnTo>
                    <a:pt x="22677" y="3461"/>
                  </a:lnTo>
                  <a:lnTo>
                    <a:pt x="22677" y="5192"/>
                  </a:lnTo>
                  <a:lnTo>
                    <a:pt x="22677" y="5192"/>
                  </a:lnTo>
                  <a:lnTo>
                    <a:pt x="18897" y="17884"/>
                  </a:lnTo>
                  <a:lnTo>
                    <a:pt x="17007" y="30000"/>
                  </a:lnTo>
                  <a:lnTo>
                    <a:pt x="16062" y="42692"/>
                  </a:lnTo>
                  <a:lnTo>
                    <a:pt x="14173" y="54807"/>
                  </a:lnTo>
                  <a:lnTo>
                    <a:pt x="14173" y="54807"/>
                  </a:lnTo>
                  <a:lnTo>
                    <a:pt x="16062" y="68653"/>
                  </a:lnTo>
                  <a:lnTo>
                    <a:pt x="17007" y="76730"/>
                  </a:lnTo>
                  <a:lnTo>
                    <a:pt x="17952" y="84230"/>
                  </a:lnTo>
                  <a:lnTo>
                    <a:pt x="21732" y="91730"/>
                  </a:lnTo>
                  <a:lnTo>
                    <a:pt x="26456" y="98076"/>
                  </a:lnTo>
                  <a:lnTo>
                    <a:pt x="32125" y="103846"/>
                  </a:lnTo>
                  <a:lnTo>
                    <a:pt x="36850" y="106730"/>
                  </a:lnTo>
                  <a:lnTo>
                    <a:pt x="40629" y="109038"/>
                  </a:lnTo>
                  <a:lnTo>
                    <a:pt x="40629" y="109038"/>
                  </a:lnTo>
                  <a:lnTo>
                    <a:pt x="47244" y="110769"/>
                  </a:lnTo>
                  <a:lnTo>
                    <a:pt x="53858" y="111346"/>
                  </a:lnTo>
                  <a:lnTo>
                    <a:pt x="61417" y="111346"/>
                  </a:lnTo>
                  <a:lnTo>
                    <a:pt x="68976" y="110769"/>
                  </a:lnTo>
                  <a:lnTo>
                    <a:pt x="74645" y="110192"/>
                  </a:lnTo>
                  <a:lnTo>
                    <a:pt x="81259" y="107884"/>
                  </a:lnTo>
                  <a:lnTo>
                    <a:pt x="92598" y="103269"/>
                  </a:lnTo>
                  <a:lnTo>
                    <a:pt x="92598" y="103269"/>
                  </a:lnTo>
                  <a:lnTo>
                    <a:pt x="97322" y="100961"/>
                  </a:lnTo>
                  <a:lnTo>
                    <a:pt x="101102" y="98076"/>
                  </a:lnTo>
                  <a:lnTo>
                    <a:pt x="102992" y="95192"/>
                  </a:lnTo>
                  <a:lnTo>
                    <a:pt x="105826" y="92307"/>
                  </a:lnTo>
                  <a:lnTo>
                    <a:pt x="106771" y="88846"/>
                  </a:lnTo>
                  <a:lnTo>
                    <a:pt x="106771" y="84807"/>
                  </a:lnTo>
                  <a:lnTo>
                    <a:pt x="105826" y="78461"/>
                  </a:lnTo>
                  <a:lnTo>
                    <a:pt x="105826" y="78461"/>
                  </a:lnTo>
                  <a:lnTo>
                    <a:pt x="102992" y="72692"/>
                  </a:lnTo>
                  <a:lnTo>
                    <a:pt x="98267" y="67500"/>
                  </a:lnTo>
                  <a:lnTo>
                    <a:pt x="91653" y="62884"/>
                  </a:lnTo>
                  <a:lnTo>
                    <a:pt x="87874" y="60576"/>
                  </a:lnTo>
                  <a:lnTo>
                    <a:pt x="83149" y="60000"/>
                  </a:lnTo>
                  <a:lnTo>
                    <a:pt x="83149" y="60000"/>
                  </a:lnTo>
                  <a:lnTo>
                    <a:pt x="79370" y="59423"/>
                  </a:lnTo>
                  <a:lnTo>
                    <a:pt x="75590" y="59423"/>
                  </a:lnTo>
                  <a:lnTo>
                    <a:pt x="67086" y="60000"/>
                  </a:lnTo>
                  <a:lnTo>
                    <a:pt x="60472" y="62884"/>
                  </a:lnTo>
                  <a:lnTo>
                    <a:pt x="55748" y="66923"/>
                  </a:lnTo>
                  <a:lnTo>
                    <a:pt x="50078" y="70961"/>
                  </a:lnTo>
                  <a:lnTo>
                    <a:pt x="50078" y="73269"/>
                  </a:lnTo>
                  <a:lnTo>
                    <a:pt x="49133" y="75576"/>
                  </a:lnTo>
                  <a:lnTo>
                    <a:pt x="50078" y="77884"/>
                  </a:lnTo>
                  <a:lnTo>
                    <a:pt x="51968" y="79615"/>
                  </a:lnTo>
                  <a:lnTo>
                    <a:pt x="53858" y="81346"/>
                  </a:lnTo>
                  <a:lnTo>
                    <a:pt x="57637" y="83076"/>
                  </a:lnTo>
                  <a:lnTo>
                    <a:pt x="57637" y="83076"/>
                  </a:lnTo>
                  <a:lnTo>
                    <a:pt x="60472" y="84230"/>
                  </a:lnTo>
                  <a:lnTo>
                    <a:pt x="61417" y="85961"/>
                  </a:lnTo>
                  <a:lnTo>
                    <a:pt x="61417" y="87115"/>
                  </a:lnTo>
                  <a:lnTo>
                    <a:pt x="60472" y="88846"/>
                  </a:lnTo>
                  <a:lnTo>
                    <a:pt x="57637" y="89423"/>
                  </a:lnTo>
                  <a:lnTo>
                    <a:pt x="56692" y="90000"/>
                  </a:lnTo>
                  <a:lnTo>
                    <a:pt x="52913" y="90000"/>
                  </a:lnTo>
                  <a:lnTo>
                    <a:pt x="50078" y="90000"/>
                  </a:lnTo>
                  <a:lnTo>
                    <a:pt x="50078" y="90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7" name="Google Shape;1057;p30"/>
            <p:cNvSpPr/>
            <p:nvPr/>
          </p:nvSpPr>
          <p:spPr>
            <a:xfrm>
              <a:off x="7672388" y="1898650"/>
              <a:ext cx="322200" cy="198300"/>
            </a:xfrm>
            <a:custGeom>
              <a:rect b="b" l="l" r="r" t="t"/>
              <a:pathLst>
                <a:path extrusionOk="0" h="120000" w="120000">
                  <a:moveTo>
                    <a:pt x="39014" y="65280"/>
                  </a:moveTo>
                  <a:lnTo>
                    <a:pt x="39014" y="65280"/>
                  </a:lnTo>
                  <a:lnTo>
                    <a:pt x="41970" y="66240"/>
                  </a:lnTo>
                  <a:lnTo>
                    <a:pt x="44334" y="66240"/>
                  </a:lnTo>
                  <a:lnTo>
                    <a:pt x="46699" y="65280"/>
                  </a:lnTo>
                  <a:lnTo>
                    <a:pt x="47881" y="62400"/>
                  </a:lnTo>
                  <a:lnTo>
                    <a:pt x="49655" y="59520"/>
                  </a:lnTo>
                  <a:lnTo>
                    <a:pt x="50837" y="56640"/>
                  </a:lnTo>
                  <a:lnTo>
                    <a:pt x="51428" y="48960"/>
                  </a:lnTo>
                  <a:lnTo>
                    <a:pt x="51428" y="39360"/>
                  </a:lnTo>
                  <a:lnTo>
                    <a:pt x="50837" y="30720"/>
                  </a:lnTo>
                  <a:lnTo>
                    <a:pt x="47881" y="24960"/>
                  </a:lnTo>
                  <a:lnTo>
                    <a:pt x="46699" y="21120"/>
                  </a:lnTo>
                  <a:lnTo>
                    <a:pt x="44926" y="20160"/>
                  </a:lnTo>
                  <a:lnTo>
                    <a:pt x="44926" y="20160"/>
                  </a:lnTo>
                  <a:lnTo>
                    <a:pt x="41970" y="17280"/>
                  </a:lnTo>
                  <a:lnTo>
                    <a:pt x="39014" y="17280"/>
                  </a:lnTo>
                  <a:lnTo>
                    <a:pt x="33103" y="17280"/>
                  </a:lnTo>
                  <a:lnTo>
                    <a:pt x="27192" y="20160"/>
                  </a:lnTo>
                  <a:lnTo>
                    <a:pt x="21871" y="23040"/>
                  </a:lnTo>
                  <a:lnTo>
                    <a:pt x="21871" y="23040"/>
                  </a:lnTo>
                  <a:lnTo>
                    <a:pt x="17733" y="26880"/>
                  </a:lnTo>
                  <a:lnTo>
                    <a:pt x="14778" y="31680"/>
                  </a:lnTo>
                  <a:lnTo>
                    <a:pt x="12413" y="36480"/>
                  </a:lnTo>
                  <a:lnTo>
                    <a:pt x="11231" y="43200"/>
                  </a:lnTo>
                  <a:lnTo>
                    <a:pt x="9458" y="48960"/>
                  </a:lnTo>
                  <a:lnTo>
                    <a:pt x="8866" y="54720"/>
                  </a:lnTo>
                  <a:lnTo>
                    <a:pt x="8866" y="61440"/>
                  </a:lnTo>
                  <a:lnTo>
                    <a:pt x="8866" y="67200"/>
                  </a:lnTo>
                  <a:lnTo>
                    <a:pt x="9458" y="74880"/>
                  </a:lnTo>
                  <a:lnTo>
                    <a:pt x="10640" y="80640"/>
                  </a:lnTo>
                  <a:lnTo>
                    <a:pt x="11822" y="85440"/>
                  </a:lnTo>
                  <a:lnTo>
                    <a:pt x="14187" y="92160"/>
                  </a:lnTo>
                  <a:lnTo>
                    <a:pt x="16551" y="96960"/>
                  </a:lnTo>
                  <a:lnTo>
                    <a:pt x="19507" y="99840"/>
                  </a:lnTo>
                  <a:lnTo>
                    <a:pt x="22463" y="103680"/>
                  </a:lnTo>
                  <a:lnTo>
                    <a:pt x="26009" y="106560"/>
                  </a:lnTo>
                  <a:lnTo>
                    <a:pt x="26009" y="106560"/>
                  </a:lnTo>
                  <a:lnTo>
                    <a:pt x="28965" y="107520"/>
                  </a:lnTo>
                  <a:lnTo>
                    <a:pt x="33103" y="108480"/>
                  </a:lnTo>
                  <a:lnTo>
                    <a:pt x="39605" y="106560"/>
                  </a:lnTo>
                  <a:lnTo>
                    <a:pt x="46699" y="102720"/>
                  </a:lnTo>
                  <a:lnTo>
                    <a:pt x="53201" y="96960"/>
                  </a:lnTo>
                  <a:lnTo>
                    <a:pt x="59704" y="90240"/>
                  </a:lnTo>
                  <a:lnTo>
                    <a:pt x="66206" y="83520"/>
                  </a:lnTo>
                  <a:lnTo>
                    <a:pt x="75665" y="68160"/>
                  </a:lnTo>
                  <a:lnTo>
                    <a:pt x="75665" y="68160"/>
                  </a:lnTo>
                  <a:lnTo>
                    <a:pt x="86305" y="53760"/>
                  </a:lnTo>
                  <a:lnTo>
                    <a:pt x="95172" y="38400"/>
                  </a:lnTo>
                  <a:lnTo>
                    <a:pt x="104039" y="21120"/>
                  </a:lnTo>
                  <a:lnTo>
                    <a:pt x="112315" y="2880"/>
                  </a:lnTo>
                  <a:lnTo>
                    <a:pt x="112315" y="2880"/>
                  </a:lnTo>
                  <a:lnTo>
                    <a:pt x="113497" y="1920"/>
                  </a:lnTo>
                  <a:lnTo>
                    <a:pt x="114679" y="0"/>
                  </a:lnTo>
                  <a:lnTo>
                    <a:pt x="117044" y="0"/>
                  </a:lnTo>
                  <a:lnTo>
                    <a:pt x="117635" y="1920"/>
                  </a:lnTo>
                  <a:lnTo>
                    <a:pt x="119408" y="2880"/>
                  </a:lnTo>
                  <a:lnTo>
                    <a:pt x="120000" y="4800"/>
                  </a:lnTo>
                  <a:lnTo>
                    <a:pt x="120000" y="7680"/>
                  </a:lnTo>
                  <a:lnTo>
                    <a:pt x="119408" y="11520"/>
                  </a:lnTo>
                  <a:lnTo>
                    <a:pt x="119408" y="11520"/>
                  </a:lnTo>
                  <a:lnTo>
                    <a:pt x="112315" y="25920"/>
                  </a:lnTo>
                  <a:lnTo>
                    <a:pt x="105812" y="39360"/>
                  </a:lnTo>
                  <a:lnTo>
                    <a:pt x="98128" y="53760"/>
                  </a:lnTo>
                  <a:lnTo>
                    <a:pt x="89852" y="67200"/>
                  </a:lnTo>
                  <a:lnTo>
                    <a:pt x="81576" y="79680"/>
                  </a:lnTo>
                  <a:lnTo>
                    <a:pt x="72709" y="92160"/>
                  </a:lnTo>
                  <a:lnTo>
                    <a:pt x="63842" y="101760"/>
                  </a:lnTo>
                  <a:lnTo>
                    <a:pt x="53793" y="111360"/>
                  </a:lnTo>
                  <a:lnTo>
                    <a:pt x="53793" y="111360"/>
                  </a:lnTo>
                  <a:lnTo>
                    <a:pt x="49655" y="115200"/>
                  </a:lnTo>
                  <a:lnTo>
                    <a:pt x="44334" y="117120"/>
                  </a:lnTo>
                  <a:lnTo>
                    <a:pt x="39605" y="120000"/>
                  </a:lnTo>
                  <a:lnTo>
                    <a:pt x="35467" y="120000"/>
                  </a:lnTo>
                  <a:lnTo>
                    <a:pt x="30738" y="120000"/>
                  </a:lnTo>
                  <a:lnTo>
                    <a:pt x="26009" y="120000"/>
                  </a:lnTo>
                  <a:lnTo>
                    <a:pt x="21871" y="117120"/>
                  </a:lnTo>
                  <a:lnTo>
                    <a:pt x="17733" y="115200"/>
                  </a:lnTo>
                  <a:lnTo>
                    <a:pt x="14778" y="111360"/>
                  </a:lnTo>
                  <a:lnTo>
                    <a:pt x="11231" y="106560"/>
                  </a:lnTo>
                  <a:lnTo>
                    <a:pt x="8275" y="101760"/>
                  </a:lnTo>
                  <a:lnTo>
                    <a:pt x="5911" y="95040"/>
                  </a:lnTo>
                  <a:lnTo>
                    <a:pt x="3546" y="88320"/>
                  </a:lnTo>
                  <a:lnTo>
                    <a:pt x="2364" y="80640"/>
                  </a:lnTo>
                  <a:lnTo>
                    <a:pt x="591" y="72000"/>
                  </a:lnTo>
                  <a:lnTo>
                    <a:pt x="0" y="63360"/>
                  </a:lnTo>
                  <a:lnTo>
                    <a:pt x="0" y="63360"/>
                  </a:lnTo>
                  <a:lnTo>
                    <a:pt x="0" y="56640"/>
                  </a:lnTo>
                  <a:lnTo>
                    <a:pt x="591" y="48960"/>
                  </a:lnTo>
                  <a:lnTo>
                    <a:pt x="1182" y="43200"/>
                  </a:lnTo>
                  <a:lnTo>
                    <a:pt x="2955" y="36480"/>
                  </a:lnTo>
                  <a:lnTo>
                    <a:pt x="5320" y="30720"/>
                  </a:lnTo>
                  <a:lnTo>
                    <a:pt x="7684" y="25920"/>
                  </a:lnTo>
                  <a:lnTo>
                    <a:pt x="10640" y="21120"/>
                  </a:lnTo>
                  <a:lnTo>
                    <a:pt x="13596" y="16320"/>
                  </a:lnTo>
                  <a:lnTo>
                    <a:pt x="20689" y="8640"/>
                  </a:lnTo>
                  <a:lnTo>
                    <a:pt x="24827" y="6720"/>
                  </a:lnTo>
                  <a:lnTo>
                    <a:pt x="28374" y="4800"/>
                  </a:lnTo>
                  <a:lnTo>
                    <a:pt x="33103" y="3840"/>
                  </a:lnTo>
                  <a:lnTo>
                    <a:pt x="37241" y="2880"/>
                  </a:lnTo>
                  <a:lnTo>
                    <a:pt x="41379" y="3840"/>
                  </a:lnTo>
                  <a:lnTo>
                    <a:pt x="45517" y="4800"/>
                  </a:lnTo>
                  <a:lnTo>
                    <a:pt x="45517" y="4800"/>
                  </a:lnTo>
                  <a:lnTo>
                    <a:pt x="49655" y="7680"/>
                  </a:lnTo>
                  <a:lnTo>
                    <a:pt x="53201" y="12480"/>
                  </a:lnTo>
                  <a:lnTo>
                    <a:pt x="56157" y="17280"/>
                  </a:lnTo>
                  <a:lnTo>
                    <a:pt x="58522" y="23040"/>
                  </a:lnTo>
                  <a:lnTo>
                    <a:pt x="59704" y="29760"/>
                  </a:lnTo>
                  <a:lnTo>
                    <a:pt x="60886" y="36480"/>
                  </a:lnTo>
                  <a:lnTo>
                    <a:pt x="60886" y="44160"/>
                  </a:lnTo>
                  <a:lnTo>
                    <a:pt x="60886" y="51840"/>
                  </a:lnTo>
                  <a:lnTo>
                    <a:pt x="59113" y="57600"/>
                  </a:lnTo>
                  <a:lnTo>
                    <a:pt x="57931" y="65280"/>
                  </a:lnTo>
                  <a:lnTo>
                    <a:pt x="55566" y="70080"/>
                  </a:lnTo>
                  <a:lnTo>
                    <a:pt x="53201" y="74880"/>
                  </a:lnTo>
                  <a:lnTo>
                    <a:pt x="49655" y="78720"/>
                  </a:lnTo>
                  <a:lnTo>
                    <a:pt x="45517" y="79680"/>
                  </a:lnTo>
                  <a:lnTo>
                    <a:pt x="41379" y="79680"/>
                  </a:lnTo>
                  <a:lnTo>
                    <a:pt x="36059" y="78720"/>
                  </a:lnTo>
                  <a:lnTo>
                    <a:pt x="36059" y="78720"/>
                  </a:lnTo>
                  <a:lnTo>
                    <a:pt x="34285" y="76800"/>
                  </a:lnTo>
                  <a:lnTo>
                    <a:pt x="33694" y="74880"/>
                  </a:lnTo>
                  <a:lnTo>
                    <a:pt x="33694" y="72000"/>
                  </a:lnTo>
                  <a:lnTo>
                    <a:pt x="33694" y="70080"/>
                  </a:lnTo>
                  <a:lnTo>
                    <a:pt x="34285" y="67200"/>
                  </a:lnTo>
                  <a:lnTo>
                    <a:pt x="35467" y="65280"/>
                  </a:lnTo>
                  <a:lnTo>
                    <a:pt x="36650" y="65280"/>
                  </a:lnTo>
                  <a:lnTo>
                    <a:pt x="39014" y="65280"/>
                  </a:lnTo>
                  <a:lnTo>
                    <a:pt x="39014" y="652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8" name="Google Shape;1058;p30"/>
            <p:cNvSpPr/>
            <p:nvPr/>
          </p:nvSpPr>
          <p:spPr>
            <a:xfrm>
              <a:off x="7869238" y="1558925"/>
              <a:ext cx="758700" cy="754200"/>
            </a:xfrm>
            <a:custGeom>
              <a:rect b="b" l="l" r="r" t="t"/>
              <a:pathLst>
                <a:path extrusionOk="0" h="120000" w="120000">
                  <a:moveTo>
                    <a:pt x="101171" y="16168"/>
                  </a:moveTo>
                  <a:lnTo>
                    <a:pt x="101171" y="16168"/>
                  </a:lnTo>
                  <a:lnTo>
                    <a:pt x="105188" y="19200"/>
                  </a:lnTo>
                  <a:lnTo>
                    <a:pt x="108702" y="21978"/>
                  </a:lnTo>
                  <a:lnTo>
                    <a:pt x="111966" y="25515"/>
                  </a:lnTo>
                  <a:lnTo>
                    <a:pt x="114476" y="29305"/>
                  </a:lnTo>
                  <a:lnTo>
                    <a:pt x="116485" y="33347"/>
                  </a:lnTo>
                  <a:lnTo>
                    <a:pt x="117991" y="37389"/>
                  </a:lnTo>
                  <a:lnTo>
                    <a:pt x="118995" y="41936"/>
                  </a:lnTo>
                  <a:lnTo>
                    <a:pt x="119748" y="46484"/>
                  </a:lnTo>
                  <a:lnTo>
                    <a:pt x="120000" y="51031"/>
                  </a:lnTo>
                  <a:lnTo>
                    <a:pt x="119748" y="55326"/>
                  </a:lnTo>
                  <a:lnTo>
                    <a:pt x="119246" y="59873"/>
                  </a:lnTo>
                  <a:lnTo>
                    <a:pt x="118744" y="64421"/>
                  </a:lnTo>
                  <a:lnTo>
                    <a:pt x="117489" y="68968"/>
                  </a:lnTo>
                  <a:lnTo>
                    <a:pt x="116485" y="73010"/>
                  </a:lnTo>
                  <a:lnTo>
                    <a:pt x="114979" y="77305"/>
                  </a:lnTo>
                  <a:lnTo>
                    <a:pt x="113221" y="80842"/>
                  </a:lnTo>
                  <a:lnTo>
                    <a:pt x="113221" y="80842"/>
                  </a:lnTo>
                  <a:lnTo>
                    <a:pt x="110962" y="85642"/>
                  </a:lnTo>
                  <a:lnTo>
                    <a:pt x="108451" y="90442"/>
                  </a:lnTo>
                  <a:lnTo>
                    <a:pt x="105690" y="94989"/>
                  </a:lnTo>
                  <a:lnTo>
                    <a:pt x="102426" y="99789"/>
                  </a:lnTo>
                  <a:lnTo>
                    <a:pt x="98912" y="103831"/>
                  </a:lnTo>
                  <a:lnTo>
                    <a:pt x="94895" y="108126"/>
                  </a:lnTo>
                  <a:lnTo>
                    <a:pt x="90376" y="111663"/>
                  </a:lnTo>
                  <a:lnTo>
                    <a:pt x="85606" y="114442"/>
                  </a:lnTo>
                  <a:lnTo>
                    <a:pt x="82594" y="115957"/>
                  </a:lnTo>
                  <a:lnTo>
                    <a:pt x="80083" y="116968"/>
                  </a:lnTo>
                  <a:lnTo>
                    <a:pt x="76820" y="117978"/>
                  </a:lnTo>
                  <a:lnTo>
                    <a:pt x="74058" y="118989"/>
                  </a:lnTo>
                  <a:lnTo>
                    <a:pt x="70794" y="119494"/>
                  </a:lnTo>
                  <a:lnTo>
                    <a:pt x="67280" y="120000"/>
                  </a:lnTo>
                  <a:lnTo>
                    <a:pt x="63765" y="120000"/>
                  </a:lnTo>
                  <a:lnTo>
                    <a:pt x="60251" y="120000"/>
                  </a:lnTo>
                  <a:lnTo>
                    <a:pt x="56485" y="119494"/>
                  </a:lnTo>
                  <a:lnTo>
                    <a:pt x="52719" y="118989"/>
                  </a:lnTo>
                  <a:lnTo>
                    <a:pt x="48451" y="117978"/>
                  </a:lnTo>
                  <a:lnTo>
                    <a:pt x="44184" y="116968"/>
                  </a:lnTo>
                  <a:lnTo>
                    <a:pt x="39665" y="115452"/>
                  </a:lnTo>
                  <a:lnTo>
                    <a:pt x="35146" y="113684"/>
                  </a:lnTo>
                  <a:lnTo>
                    <a:pt x="30125" y="111915"/>
                  </a:lnTo>
                  <a:lnTo>
                    <a:pt x="25355" y="109389"/>
                  </a:lnTo>
                  <a:lnTo>
                    <a:pt x="25355" y="109389"/>
                  </a:lnTo>
                  <a:lnTo>
                    <a:pt x="21338" y="107368"/>
                  </a:lnTo>
                  <a:lnTo>
                    <a:pt x="18326" y="105347"/>
                  </a:lnTo>
                  <a:lnTo>
                    <a:pt x="15313" y="103326"/>
                  </a:lnTo>
                  <a:lnTo>
                    <a:pt x="12552" y="101052"/>
                  </a:lnTo>
                  <a:lnTo>
                    <a:pt x="10292" y="98778"/>
                  </a:lnTo>
                  <a:lnTo>
                    <a:pt x="8033" y="96505"/>
                  </a:lnTo>
                  <a:lnTo>
                    <a:pt x="6527" y="93978"/>
                  </a:lnTo>
                  <a:lnTo>
                    <a:pt x="4769" y="91452"/>
                  </a:lnTo>
                  <a:lnTo>
                    <a:pt x="3514" y="89178"/>
                  </a:lnTo>
                  <a:lnTo>
                    <a:pt x="2510" y="86652"/>
                  </a:lnTo>
                  <a:lnTo>
                    <a:pt x="1757" y="83873"/>
                  </a:lnTo>
                  <a:lnTo>
                    <a:pt x="1004" y="81347"/>
                  </a:lnTo>
                  <a:lnTo>
                    <a:pt x="502" y="76042"/>
                  </a:lnTo>
                  <a:lnTo>
                    <a:pt x="0" y="70736"/>
                  </a:lnTo>
                  <a:lnTo>
                    <a:pt x="753" y="65684"/>
                  </a:lnTo>
                  <a:lnTo>
                    <a:pt x="1757" y="60631"/>
                  </a:lnTo>
                  <a:lnTo>
                    <a:pt x="3012" y="55326"/>
                  </a:lnTo>
                  <a:lnTo>
                    <a:pt x="4267" y="51031"/>
                  </a:lnTo>
                  <a:lnTo>
                    <a:pt x="7280" y="41936"/>
                  </a:lnTo>
                  <a:lnTo>
                    <a:pt x="10292" y="34863"/>
                  </a:lnTo>
                  <a:lnTo>
                    <a:pt x="10292" y="34863"/>
                  </a:lnTo>
                  <a:lnTo>
                    <a:pt x="12552" y="29052"/>
                  </a:lnTo>
                  <a:lnTo>
                    <a:pt x="15062" y="24000"/>
                  </a:lnTo>
                  <a:lnTo>
                    <a:pt x="17824" y="19200"/>
                  </a:lnTo>
                  <a:lnTo>
                    <a:pt x="20836" y="14905"/>
                  </a:lnTo>
                  <a:lnTo>
                    <a:pt x="24100" y="11368"/>
                  </a:lnTo>
                  <a:lnTo>
                    <a:pt x="27615" y="8336"/>
                  </a:lnTo>
                  <a:lnTo>
                    <a:pt x="30878" y="5557"/>
                  </a:lnTo>
                  <a:lnTo>
                    <a:pt x="34393" y="3536"/>
                  </a:lnTo>
                  <a:lnTo>
                    <a:pt x="38661" y="1768"/>
                  </a:lnTo>
                  <a:lnTo>
                    <a:pt x="42677" y="505"/>
                  </a:lnTo>
                  <a:lnTo>
                    <a:pt x="47196" y="0"/>
                  </a:lnTo>
                  <a:lnTo>
                    <a:pt x="51715" y="0"/>
                  </a:lnTo>
                  <a:lnTo>
                    <a:pt x="56485" y="0"/>
                  </a:lnTo>
                  <a:lnTo>
                    <a:pt x="61506" y="757"/>
                  </a:lnTo>
                  <a:lnTo>
                    <a:pt x="67029" y="2273"/>
                  </a:lnTo>
                  <a:lnTo>
                    <a:pt x="72803" y="3789"/>
                  </a:lnTo>
                  <a:lnTo>
                    <a:pt x="72803" y="3789"/>
                  </a:lnTo>
                  <a:lnTo>
                    <a:pt x="74309" y="4042"/>
                  </a:lnTo>
                  <a:lnTo>
                    <a:pt x="79581" y="6063"/>
                  </a:lnTo>
                  <a:lnTo>
                    <a:pt x="83347" y="7578"/>
                  </a:lnTo>
                  <a:lnTo>
                    <a:pt x="88117" y="9600"/>
                  </a:lnTo>
                  <a:lnTo>
                    <a:pt x="94142" y="12378"/>
                  </a:lnTo>
                  <a:lnTo>
                    <a:pt x="101171" y="16168"/>
                  </a:lnTo>
                  <a:lnTo>
                    <a:pt x="101171" y="16168"/>
                  </a:lnTo>
                  <a:close/>
                </a:path>
              </a:pathLst>
            </a:custGeom>
            <a:solidFill>
              <a:srgbClr val="E8E3D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9" name="Google Shape;1059;p30"/>
            <p:cNvSpPr/>
            <p:nvPr/>
          </p:nvSpPr>
          <p:spPr>
            <a:xfrm>
              <a:off x="7859713" y="1544638"/>
              <a:ext cx="779400" cy="777900"/>
            </a:xfrm>
            <a:custGeom>
              <a:rect b="b" l="l" r="r" t="t"/>
              <a:pathLst>
                <a:path extrusionOk="0" h="120000" w="120000">
                  <a:moveTo>
                    <a:pt x="9287" y="36734"/>
                  </a:moveTo>
                  <a:lnTo>
                    <a:pt x="9287" y="36734"/>
                  </a:lnTo>
                  <a:lnTo>
                    <a:pt x="3910" y="50204"/>
                  </a:lnTo>
                  <a:lnTo>
                    <a:pt x="2199" y="57061"/>
                  </a:lnTo>
                  <a:lnTo>
                    <a:pt x="1221" y="60979"/>
                  </a:lnTo>
                  <a:lnTo>
                    <a:pt x="488" y="64408"/>
                  </a:lnTo>
                  <a:lnTo>
                    <a:pt x="488" y="64408"/>
                  </a:lnTo>
                  <a:lnTo>
                    <a:pt x="0" y="68326"/>
                  </a:lnTo>
                  <a:lnTo>
                    <a:pt x="0" y="72000"/>
                  </a:lnTo>
                  <a:lnTo>
                    <a:pt x="244" y="75918"/>
                  </a:lnTo>
                  <a:lnTo>
                    <a:pt x="488" y="79346"/>
                  </a:lnTo>
                  <a:lnTo>
                    <a:pt x="1466" y="82775"/>
                  </a:lnTo>
                  <a:lnTo>
                    <a:pt x="2443" y="86204"/>
                  </a:lnTo>
                  <a:lnTo>
                    <a:pt x="3910" y="89142"/>
                  </a:lnTo>
                  <a:lnTo>
                    <a:pt x="5621" y="92326"/>
                  </a:lnTo>
                  <a:lnTo>
                    <a:pt x="7331" y="95020"/>
                  </a:lnTo>
                  <a:lnTo>
                    <a:pt x="9531" y="97714"/>
                  </a:lnTo>
                  <a:lnTo>
                    <a:pt x="11731" y="100408"/>
                  </a:lnTo>
                  <a:lnTo>
                    <a:pt x="14663" y="102612"/>
                  </a:lnTo>
                  <a:lnTo>
                    <a:pt x="17352" y="105061"/>
                  </a:lnTo>
                  <a:lnTo>
                    <a:pt x="20529" y="107020"/>
                  </a:lnTo>
                  <a:lnTo>
                    <a:pt x="23462" y="109224"/>
                  </a:lnTo>
                  <a:lnTo>
                    <a:pt x="27372" y="110693"/>
                  </a:lnTo>
                  <a:lnTo>
                    <a:pt x="27372" y="110693"/>
                  </a:lnTo>
                  <a:lnTo>
                    <a:pt x="34460" y="114122"/>
                  </a:lnTo>
                  <a:lnTo>
                    <a:pt x="42281" y="116571"/>
                  </a:lnTo>
                  <a:lnTo>
                    <a:pt x="45947" y="117795"/>
                  </a:lnTo>
                  <a:lnTo>
                    <a:pt x="49857" y="118775"/>
                  </a:lnTo>
                  <a:lnTo>
                    <a:pt x="54012" y="119265"/>
                  </a:lnTo>
                  <a:lnTo>
                    <a:pt x="57678" y="120000"/>
                  </a:lnTo>
                  <a:lnTo>
                    <a:pt x="61832" y="120000"/>
                  </a:lnTo>
                  <a:lnTo>
                    <a:pt x="65743" y="120000"/>
                  </a:lnTo>
                  <a:lnTo>
                    <a:pt x="69409" y="119755"/>
                  </a:lnTo>
                  <a:lnTo>
                    <a:pt x="73564" y="119020"/>
                  </a:lnTo>
                  <a:lnTo>
                    <a:pt x="77230" y="118040"/>
                  </a:lnTo>
                  <a:lnTo>
                    <a:pt x="80896" y="116816"/>
                  </a:lnTo>
                  <a:lnTo>
                    <a:pt x="84806" y="115102"/>
                  </a:lnTo>
                  <a:lnTo>
                    <a:pt x="88472" y="113142"/>
                  </a:lnTo>
                  <a:lnTo>
                    <a:pt x="88472" y="113142"/>
                  </a:lnTo>
                  <a:lnTo>
                    <a:pt x="91160" y="111183"/>
                  </a:lnTo>
                  <a:lnTo>
                    <a:pt x="93849" y="109224"/>
                  </a:lnTo>
                  <a:lnTo>
                    <a:pt x="96293" y="107020"/>
                  </a:lnTo>
                  <a:lnTo>
                    <a:pt x="98737" y="104326"/>
                  </a:lnTo>
                  <a:lnTo>
                    <a:pt x="103380" y="99183"/>
                  </a:lnTo>
                  <a:lnTo>
                    <a:pt x="107780" y="93306"/>
                  </a:lnTo>
                  <a:lnTo>
                    <a:pt x="111201" y="86693"/>
                  </a:lnTo>
                  <a:lnTo>
                    <a:pt x="114623" y="79836"/>
                  </a:lnTo>
                  <a:lnTo>
                    <a:pt x="117067" y="72979"/>
                  </a:lnTo>
                  <a:lnTo>
                    <a:pt x="118778" y="65632"/>
                  </a:lnTo>
                  <a:lnTo>
                    <a:pt x="119511" y="62204"/>
                  </a:lnTo>
                  <a:lnTo>
                    <a:pt x="119755" y="58530"/>
                  </a:lnTo>
                  <a:lnTo>
                    <a:pt x="120000" y="55102"/>
                  </a:lnTo>
                  <a:lnTo>
                    <a:pt x="120000" y="51183"/>
                  </a:lnTo>
                  <a:lnTo>
                    <a:pt x="119755" y="47755"/>
                  </a:lnTo>
                  <a:lnTo>
                    <a:pt x="119511" y="44326"/>
                  </a:lnTo>
                  <a:lnTo>
                    <a:pt x="118778" y="40897"/>
                  </a:lnTo>
                  <a:lnTo>
                    <a:pt x="118044" y="37959"/>
                  </a:lnTo>
                  <a:lnTo>
                    <a:pt x="116578" y="34530"/>
                  </a:lnTo>
                  <a:lnTo>
                    <a:pt x="115112" y="31591"/>
                  </a:lnTo>
                  <a:lnTo>
                    <a:pt x="113645" y="28653"/>
                  </a:lnTo>
                  <a:lnTo>
                    <a:pt x="111690" y="25714"/>
                  </a:lnTo>
                  <a:lnTo>
                    <a:pt x="109246" y="23265"/>
                  </a:lnTo>
                  <a:lnTo>
                    <a:pt x="106802" y="20816"/>
                  </a:lnTo>
                  <a:lnTo>
                    <a:pt x="103869" y="18612"/>
                  </a:lnTo>
                  <a:lnTo>
                    <a:pt x="100936" y="16408"/>
                  </a:lnTo>
                  <a:lnTo>
                    <a:pt x="100936" y="16408"/>
                  </a:lnTo>
                  <a:lnTo>
                    <a:pt x="93360" y="12489"/>
                  </a:lnTo>
                  <a:lnTo>
                    <a:pt x="85050" y="8571"/>
                  </a:lnTo>
                  <a:lnTo>
                    <a:pt x="76252" y="4897"/>
                  </a:lnTo>
                  <a:lnTo>
                    <a:pt x="72097" y="3428"/>
                  </a:lnTo>
                  <a:lnTo>
                    <a:pt x="67454" y="2204"/>
                  </a:lnTo>
                  <a:lnTo>
                    <a:pt x="62566" y="1224"/>
                  </a:lnTo>
                  <a:lnTo>
                    <a:pt x="58411" y="244"/>
                  </a:lnTo>
                  <a:lnTo>
                    <a:pt x="53767" y="0"/>
                  </a:lnTo>
                  <a:lnTo>
                    <a:pt x="49368" y="0"/>
                  </a:lnTo>
                  <a:lnTo>
                    <a:pt x="44969" y="489"/>
                  </a:lnTo>
                  <a:lnTo>
                    <a:pt x="40570" y="1469"/>
                  </a:lnTo>
                  <a:lnTo>
                    <a:pt x="36415" y="2938"/>
                  </a:lnTo>
                  <a:lnTo>
                    <a:pt x="32260" y="4897"/>
                  </a:lnTo>
                  <a:lnTo>
                    <a:pt x="32260" y="4897"/>
                  </a:lnTo>
                  <a:lnTo>
                    <a:pt x="28350" y="8081"/>
                  </a:lnTo>
                  <a:lnTo>
                    <a:pt x="24439" y="11020"/>
                  </a:lnTo>
                  <a:lnTo>
                    <a:pt x="21018" y="14938"/>
                  </a:lnTo>
                  <a:lnTo>
                    <a:pt x="18329" y="18857"/>
                  </a:lnTo>
                  <a:lnTo>
                    <a:pt x="15397" y="23020"/>
                  </a:lnTo>
                  <a:lnTo>
                    <a:pt x="12953" y="27673"/>
                  </a:lnTo>
                  <a:lnTo>
                    <a:pt x="10753" y="32081"/>
                  </a:lnTo>
                  <a:lnTo>
                    <a:pt x="9287" y="36734"/>
                  </a:lnTo>
                  <a:lnTo>
                    <a:pt x="9287" y="36734"/>
                  </a:lnTo>
                  <a:close/>
                  <a:moveTo>
                    <a:pt x="39103" y="5877"/>
                  </a:moveTo>
                  <a:lnTo>
                    <a:pt x="39103" y="5877"/>
                  </a:lnTo>
                  <a:lnTo>
                    <a:pt x="42769" y="4653"/>
                  </a:lnTo>
                  <a:lnTo>
                    <a:pt x="46435" y="3918"/>
                  </a:lnTo>
                  <a:lnTo>
                    <a:pt x="50590" y="3673"/>
                  </a:lnTo>
                  <a:lnTo>
                    <a:pt x="54256" y="3673"/>
                  </a:lnTo>
                  <a:lnTo>
                    <a:pt x="58411" y="3918"/>
                  </a:lnTo>
                  <a:lnTo>
                    <a:pt x="62077" y="4653"/>
                  </a:lnTo>
                  <a:lnTo>
                    <a:pt x="65987" y="5632"/>
                  </a:lnTo>
                  <a:lnTo>
                    <a:pt x="69898" y="6367"/>
                  </a:lnTo>
                  <a:lnTo>
                    <a:pt x="77474" y="9306"/>
                  </a:lnTo>
                  <a:lnTo>
                    <a:pt x="85050" y="12489"/>
                  </a:lnTo>
                  <a:lnTo>
                    <a:pt x="92138" y="15918"/>
                  </a:lnTo>
                  <a:lnTo>
                    <a:pt x="98737" y="19591"/>
                  </a:lnTo>
                  <a:lnTo>
                    <a:pt x="98737" y="19591"/>
                  </a:lnTo>
                  <a:lnTo>
                    <a:pt x="101425" y="21306"/>
                  </a:lnTo>
                  <a:lnTo>
                    <a:pt x="104358" y="23265"/>
                  </a:lnTo>
                  <a:lnTo>
                    <a:pt x="106558" y="25469"/>
                  </a:lnTo>
                  <a:lnTo>
                    <a:pt x="108513" y="27673"/>
                  </a:lnTo>
                  <a:lnTo>
                    <a:pt x="110224" y="30122"/>
                  </a:lnTo>
                  <a:lnTo>
                    <a:pt x="111690" y="32571"/>
                  </a:lnTo>
                  <a:lnTo>
                    <a:pt x="112912" y="35020"/>
                  </a:lnTo>
                  <a:lnTo>
                    <a:pt x="114134" y="37959"/>
                  </a:lnTo>
                  <a:lnTo>
                    <a:pt x="115112" y="40653"/>
                  </a:lnTo>
                  <a:lnTo>
                    <a:pt x="115845" y="43836"/>
                  </a:lnTo>
                  <a:lnTo>
                    <a:pt x="116089" y="46530"/>
                  </a:lnTo>
                  <a:lnTo>
                    <a:pt x="116334" y="49714"/>
                  </a:lnTo>
                  <a:lnTo>
                    <a:pt x="116334" y="55836"/>
                  </a:lnTo>
                  <a:lnTo>
                    <a:pt x="115845" y="62204"/>
                  </a:lnTo>
                  <a:lnTo>
                    <a:pt x="114623" y="68571"/>
                  </a:lnTo>
                  <a:lnTo>
                    <a:pt x="112423" y="74938"/>
                  </a:lnTo>
                  <a:lnTo>
                    <a:pt x="109979" y="80816"/>
                  </a:lnTo>
                  <a:lnTo>
                    <a:pt x="107046" y="86693"/>
                  </a:lnTo>
                  <a:lnTo>
                    <a:pt x="103869" y="92326"/>
                  </a:lnTo>
                  <a:lnTo>
                    <a:pt x="100203" y="97224"/>
                  </a:lnTo>
                  <a:lnTo>
                    <a:pt x="96293" y="101877"/>
                  </a:lnTo>
                  <a:lnTo>
                    <a:pt x="92138" y="106040"/>
                  </a:lnTo>
                  <a:lnTo>
                    <a:pt x="92138" y="106040"/>
                  </a:lnTo>
                  <a:lnTo>
                    <a:pt x="88472" y="108734"/>
                  </a:lnTo>
                  <a:lnTo>
                    <a:pt x="84806" y="110938"/>
                  </a:lnTo>
                  <a:lnTo>
                    <a:pt x="80651" y="112897"/>
                  </a:lnTo>
                  <a:lnTo>
                    <a:pt x="76985" y="114367"/>
                  </a:lnTo>
                  <a:lnTo>
                    <a:pt x="72586" y="115346"/>
                  </a:lnTo>
                  <a:lnTo>
                    <a:pt x="68676" y="116326"/>
                  </a:lnTo>
                  <a:lnTo>
                    <a:pt x="64521" y="116571"/>
                  </a:lnTo>
                  <a:lnTo>
                    <a:pt x="60122" y="116571"/>
                  </a:lnTo>
                  <a:lnTo>
                    <a:pt x="55967" y="115836"/>
                  </a:lnTo>
                  <a:lnTo>
                    <a:pt x="51568" y="115346"/>
                  </a:lnTo>
                  <a:lnTo>
                    <a:pt x="47413" y="114367"/>
                  </a:lnTo>
                  <a:lnTo>
                    <a:pt x="43014" y="113387"/>
                  </a:lnTo>
                  <a:lnTo>
                    <a:pt x="39103" y="111918"/>
                  </a:lnTo>
                  <a:lnTo>
                    <a:pt x="34704" y="110448"/>
                  </a:lnTo>
                  <a:lnTo>
                    <a:pt x="30794" y="108489"/>
                  </a:lnTo>
                  <a:lnTo>
                    <a:pt x="26883" y="106530"/>
                  </a:lnTo>
                  <a:lnTo>
                    <a:pt x="26883" y="106530"/>
                  </a:lnTo>
                  <a:lnTo>
                    <a:pt x="22973" y="104326"/>
                  </a:lnTo>
                  <a:lnTo>
                    <a:pt x="19307" y="102367"/>
                  </a:lnTo>
                  <a:lnTo>
                    <a:pt x="15885" y="99428"/>
                  </a:lnTo>
                  <a:lnTo>
                    <a:pt x="12708" y="96244"/>
                  </a:lnTo>
                  <a:lnTo>
                    <a:pt x="10020" y="93306"/>
                  </a:lnTo>
                  <a:lnTo>
                    <a:pt x="7331" y="89387"/>
                  </a:lnTo>
                  <a:lnTo>
                    <a:pt x="5621" y="85469"/>
                  </a:lnTo>
                  <a:lnTo>
                    <a:pt x="4399" y="81061"/>
                  </a:lnTo>
                  <a:lnTo>
                    <a:pt x="4399" y="81061"/>
                  </a:lnTo>
                  <a:lnTo>
                    <a:pt x="3665" y="77632"/>
                  </a:lnTo>
                  <a:lnTo>
                    <a:pt x="3421" y="74204"/>
                  </a:lnTo>
                  <a:lnTo>
                    <a:pt x="3421" y="70775"/>
                  </a:lnTo>
                  <a:lnTo>
                    <a:pt x="3665" y="67346"/>
                  </a:lnTo>
                  <a:lnTo>
                    <a:pt x="4399" y="63918"/>
                  </a:lnTo>
                  <a:lnTo>
                    <a:pt x="4887" y="60489"/>
                  </a:lnTo>
                  <a:lnTo>
                    <a:pt x="6843" y="54122"/>
                  </a:lnTo>
                  <a:lnTo>
                    <a:pt x="6843" y="54122"/>
                  </a:lnTo>
                  <a:lnTo>
                    <a:pt x="9042" y="47020"/>
                  </a:lnTo>
                  <a:lnTo>
                    <a:pt x="11486" y="39673"/>
                  </a:lnTo>
                  <a:lnTo>
                    <a:pt x="14175" y="32571"/>
                  </a:lnTo>
                  <a:lnTo>
                    <a:pt x="17596" y="25714"/>
                  </a:lnTo>
                  <a:lnTo>
                    <a:pt x="19796" y="22285"/>
                  </a:lnTo>
                  <a:lnTo>
                    <a:pt x="21995" y="19102"/>
                  </a:lnTo>
                  <a:lnTo>
                    <a:pt x="24195" y="16408"/>
                  </a:lnTo>
                  <a:lnTo>
                    <a:pt x="26639" y="13714"/>
                  </a:lnTo>
                  <a:lnTo>
                    <a:pt x="29572" y="11020"/>
                  </a:lnTo>
                  <a:lnTo>
                    <a:pt x="32505" y="9061"/>
                  </a:lnTo>
                  <a:lnTo>
                    <a:pt x="35682" y="7346"/>
                  </a:lnTo>
                  <a:lnTo>
                    <a:pt x="39103" y="5877"/>
                  </a:lnTo>
                  <a:lnTo>
                    <a:pt x="39103" y="58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0" name="Google Shape;1060;p30"/>
            <p:cNvSpPr/>
            <p:nvPr/>
          </p:nvSpPr>
          <p:spPr>
            <a:xfrm>
              <a:off x="7943850" y="1547813"/>
              <a:ext cx="693600" cy="493800"/>
            </a:xfrm>
            <a:custGeom>
              <a:rect b="b" l="l" r="r" t="t"/>
              <a:pathLst>
                <a:path extrusionOk="0" h="120000" w="120000">
                  <a:moveTo>
                    <a:pt x="113409" y="116141"/>
                  </a:moveTo>
                  <a:lnTo>
                    <a:pt x="113409" y="116141"/>
                  </a:lnTo>
                  <a:lnTo>
                    <a:pt x="112860" y="109967"/>
                  </a:lnTo>
                  <a:lnTo>
                    <a:pt x="112311" y="107266"/>
                  </a:lnTo>
                  <a:lnTo>
                    <a:pt x="111762" y="105337"/>
                  </a:lnTo>
                  <a:lnTo>
                    <a:pt x="110938" y="104565"/>
                  </a:lnTo>
                  <a:lnTo>
                    <a:pt x="110389" y="104180"/>
                  </a:lnTo>
                  <a:lnTo>
                    <a:pt x="109565" y="103408"/>
                  </a:lnTo>
                  <a:lnTo>
                    <a:pt x="108466" y="103408"/>
                  </a:lnTo>
                  <a:lnTo>
                    <a:pt x="105995" y="104565"/>
                  </a:lnTo>
                  <a:lnTo>
                    <a:pt x="103798" y="106495"/>
                  </a:lnTo>
                  <a:lnTo>
                    <a:pt x="100503" y="108038"/>
                  </a:lnTo>
                  <a:lnTo>
                    <a:pt x="96659" y="109196"/>
                  </a:lnTo>
                  <a:lnTo>
                    <a:pt x="96659" y="109196"/>
                  </a:lnTo>
                  <a:lnTo>
                    <a:pt x="96109" y="106109"/>
                  </a:lnTo>
                  <a:lnTo>
                    <a:pt x="95286" y="103022"/>
                  </a:lnTo>
                  <a:lnTo>
                    <a:pt x="94462" y="96077"/>
                  </a:lnTo>
                  <a:lnTo>
                    <a:pt x="94187" y="93376"/>
                  </a:lnTo>
                  <a:lnTo>
                    <a:pt x="93638" y="90675"/>
                  </a:lnTo>
                  <a:lnTo>
                    <a:pt x="92814" y="88360"/>
                  </a:lnTo>
                  <a:lnTo>
                    <a:pt x="91441" y="86430"/>
                  </a:lnTo>
                  <a:lnTo>
                    <a:pt x="91441" y="86430"/>
                  </a:lnTo>
                  <a:lnTo>
                    <a:pt x="88695" y="90289"/>
                  </a:lnTo>
                  <a:lnTo>
                    <a:pt x="85949" y="93376"/>
                  </a:lnTo>
                  <a:lnTo>
                    <a:pt x="84027" y="94533"/>
                  </a:lnTo>
                  <a:lnTo>
                    <a:pt x="82379" y="95691"/>
                  </a:lnTo>
                  <a:lnTo>
                    <a:pt x="80732" y="96077"/>
                  </a:lnTo>
                  <a:lnTo>
                    <a:pt x="78810" y="96077"/>
                  </a:lnTo>
                  <a:lnTo>
                    <a:pt x="78810" y="96077"/>
                  </a:lnTo>
                  <a:lnTo>
                    <a:pt x="79908" y="93376"/>
                  </a:lnTo>
                  <a:lnTo>
                    <a:pt x="80732" y="90675"/>
                  </a:lnTo>
                  <a:lnTo>
                    <a:pt x="81006" y="87974"/>
                  </a:lnTo>
                  <a:lnTo>
                    <a:pt x="81006" y="84887"/>
                  </a:lnTo>
                  <a:lnTo>
                    <a:pt x="80732" y="82572"/>
                  </a:lnTo>
                  <a:lnTo>
                    <a:pt x="79908" y="79871"/>
                  </a:lnTo>
                  <a:lnTo>
                    <a:pt x="78535" y="77942"/>
                  </a:lnTo>
                  <a:lnTo>
                    <a:pt x="77162" y="76012"/>
                  </a:lnTo>
                  <a:lnTo>
                    <a:pt x="77162" y="76012"/>
                  </a:lnTo>
                  <a:lnTo>
                    <a:pt x="75514" y="79485"/>
                  </a:lnTo>
                  <a:lnTo>
                    <a:pt x="74141" y="81800"/>
                  </a:lnTo>
                  <a:lnTo>
                    <a:pt x="72219" y="83729"/>
                  </a:lnTo>
                  <a:lnTo>
                    <a:pt x="71121" y="85273"/>
                  </a:lnTo>
                  <a:lnTo>
                    <a:pt x="69748" y="86045"/>
                  </a:lnTo>
                  <a:lnTo>
                    <a:pt x="68649" y="86045"/>
                  </a:lnTo>
                  <a:lnTo>
                    <a:pt x="67826" y="85273"/>
                  </a:lnTo>
                  <a:lnTo>
                    <a:pt x="66727" y="84501"/>
                  </a:lnTo>
                  <a:lnTo>
                    <a:pt x="64530" y="81414"/>
                  </a:lnTo>
                  <a:lnTo>
                    <a:pt x="62883" y="77556"/>
                  </a:lnTo>
                  <a:lnTo>
                    <a:pt x="59038" y="68681"/>
                  </a:lnTo>
                  <a:lnTo>
                    <a:pt x="59038" y="68681"/>
                  </a:lnTo>
                  <a:lnTo>
                    <a:pt x="57665" y="70996"/>
                  </a:lnTo>
                  <a:lnTo>
                    <a:pt x="56567" y="73311"/>
                  </a:lnTo>
                  <a:lnTo>
                    <a:pt x="55469" y="74469"/>
                  </a:lnTo>
                  <a:lnTo>
                    <a:pt x="54370" y="75627"/>
                  </a:lnTo>
                  <a:lnTo>
                    <a:pt x="53546" y="75627"/>
                  </a:lnTo>
                  <a:lnTo>
                    <a:pt x="52723" y="75627"/>
                  </a:lnTo>
                  <a:lnTo>
                    <a:pt x="51624" y="75241"/>
                  </a:lnTo>
                  <a:lnTo>
                    <a:pt x="51075" y="74469"/>
                  </a:lnTo>
                  <a:lnTo>
                    <a:pt x="49153" y="72154"/>
                  </a:lnTo>
                  <a:lnTo>
                    <a:pt x="48329" y="68681"/>
                  </a:lnTo>
                  <a:lnTo>
                    <a:pt x="47231" y="65209"/>
                  </a:lnTo>
                  <a:lnTo>
                    <a:pt x="46132" y="60964"/>
                  </a:lnTo>
                  <a:lnTo>
                    <a:pt x="46132" y="60964"/>
                  </a:lnTo>
                  <a:lnTo>
                    <a:pt x="42013" y="65209"/>
                  </a:lnTo>
                  <a:lnTo>
                    <a:pt x="40640" y="66366"/>
                  </a:lnTo>
                  <a:lnTo>
                    <a:pt x="39267" y="67138"/>
                  </a:lnTo>
                  <a:lnTo>
                    <a:pt x="38443" y="67138"/>
                  </a:lnTo>
                  <a:lnTo>
                    <a:pt x="37620" y="66752"/>
                  </a:lnTo>
                  <a:lnTo>
                    <a:pt x="37070" y="66366"/>
                  </a:lnTo>
                  <a:lnTo>
                    <a:pt x="36796" y="65209"/>
                  </a:lnTo>
                  <a:lnTo>
                    <a:pt x="35423" y="57877"/>
                  </a:lnTo>
                  <a:lnTo>
                    <a:pt x="34324" y="54019"/>
                  </a:lnTo>
                  <a:lnTo>
                    <a:pt x="33226" y="51704"/>
                  </a:lnTo>
                  <a:lnTo>
                    <a:pt x="32128" y="49774"/>
                  </a:lnTo>
                  <a:lnTo>
                    <a:pt x="32128" y="49774"/>
                  </a:lnTo>
                  <a:lnTo>
                    <a:pt x="30205" y="52861"/>
                  </a:lnTo>
                  <a:lnTo>
                    <a:pt x="27734" y="55562"/>
                  </a:lnTo>
                  <a:lnTo>
                    <a:pt x="24713" y="57877"/>
                  </a:lnTo>
                  <a:lnTo>
                    <a:pt x="21693" y="59421"/>
                  </a:lnTo>
                  <a:lnTo>
                    <a:pt x="21693" y="59421"/>
                  </a:lnTo>
                  <a:lnTo>
                    <a:pt x="21693" y="57877"/>
                  </a:lnTo>
                  <a:lnTo>
                    <a:pt x="21418" y="56334"/>
                  </a:lnTo>
                  <a:lnTo>
                    <a:pt x="20320" y="52475"/>
                  </a:lnTo>
                  <a:lnTo>
                    <a:pt x="19221" y="49003"/>
                  </a:lnTo>
                  <a:lnTo>
                    <a:pt x="18947" y="46688"/>
                  </a:lnTo>
                  <a:lnTo>
                    <a:pt x="18947" y="46688"/>
                  </a:lnTo>
                  <a:lnTo>
                    <a:pt x="18123" y="47459"/>
                  </a:lnTo>
                  <a:lnTo>
                    <a:pt x="17574" y="48617"/>
                  </a:lnTo>
                  <a:lnTo>
                    <a:pt x="15652" y="50160"/>
                  </a:lnTo>
                  <a:lnTo>
                    <a:pt x="13729" y="52090"/>
                  </a:lnTo>
                  <a:lnTo>
                    <a:pt x="12356" y="53633"/>
                  </a:lnTo>
                  <a:lnTo>
                    <a:pt x="12356" y="53633"/>
                  </a:lnTo>
                  <a:lnTo>
                    <a:pt x="12356" y="50932"/>
                  </a:lnTo>
                  <a:lnTo>
                    <a:pt x="11807" y="48617"/>
                  </a:lnTo>
                  <a:lnTo>
                    <a:pt x="11258" y="44758"/>
                  </a:lnTo>
                  <a:lnTo>
                    <a:pt x="9061" y="37813"/>
                  </a:lnTo>
                  <a:lnTo>
                    <a:pt x="9061" y="37813"/>
                  </a:lnTo>
                  <a:lnTo>
                    <a:pt x="7963" y="39356"/>
                  </a:lnTo>
                  <a:lnTo>
                    <a:pt x="7139" y="40128"/>
                  </a:lnTo>
                  <a:lnTo>
                    <a:pt x="4668" y="42443"/>
                  </a:lnTo>
                  <a:lnTo>
                    <a:pt x="2196" y="44372"/>
                  </a:lnTo>
                  <a:lnTo>
                    <a:pt x="0" y="46302"/>
                  </a:lnTo>
                  <a:lnTo>
                    <a:pt x="0" y="46302"/>
                  </a:lnTo>
                  <a:lnTo>
                    <a:pt x="3569" y="37041"/>
                  </a:lnTo>
                  <a:lnTo>
                    <a:pt x="7139" y="28167"/>
                  </a:lnTo>
                  <a:lnTo>
                    <a:pt x="10983" y="20836"/>
                  </a:lnTo>
                  <a:lnTo>
                    <a:pt x="12906" y="17363"/>
                  </a:lnTo>
                  <a:lnTo>
                    <a:pt x="15102" y="13890"/>
                  </a:lnTo>
                  <a:lnTo>
                    <a:pt x="17574" y="10803"/>
                  </a:lnTo>
                  <a:lnTo>
                    <a:pt x="20320" y="8488"/>
                  </a:lnTo>
                  <a:lnTo>
                    <a:pt x="23066" y="6173"/>
                  </a:lnTo>
                  <a:lnTo>
                    <a:pt x="25812" y="3858"/>
                  </a:lnTo>
                  <a:lnTo>
                    <a:pt x="29107" y="2700"/>
                  </a:lnTo>
                  <a:lnTo>
                    <a:pt x="32402" y="1543"/>
                  </a:lnTo>
                  <a:lnTo>
                    <a:pt x="36247" y="771"/>
                  </a:lnTo>
                  <a:lnTo>
                    <a:pt x="40640" y="0"/>
                  </a:lnTo>
                  <a:lnTo>
                    <a:pt x="40640" y="0"/>
                  </a:lnTo>
                  <a:lnTo>
                    <a:pt x="46132" y="0"/>
                  </a:lnTo>
                  <a:lnTo>
                    <a:pt x="51350" y="1157"/>
                  </a:lnTo>
                  <a:lnTo>
                    <a:pt x="56567" y="1929"/>
                  </a:lnTo>
                  <a:lnTo>
                    <a:pt x="61784" y="3858"/>
                  </a:lnTo>
                  <a:lnTo>
                    <a:pt x="67002" y="6559"/>
                  </a:lnTo>
                  <a:lnTo>
                    <a:pt x="72219" y="8874"/>
                  </a:lnTo>
                  <a:lnTo>
                    <a:pt x="82379" y="13890"/>
                  </a:lnTo>
                  <a:lnTo>
                    <a:pt x="82379" y="13890"/>
                  </a:lnTo>
                  <a:lnTo>
                    <a:pt x="87048" y="16591"/>
                  </a:lnTo>
                  <a:lnTo>
                    <a:pt x="91441" y="19678"/>
                  </a:lnTo>
                  <a:lnTo>
                    <a:pt x="95560" y="22765"/>
                  </a:lnTo>
                  <a:lnTo>
                    <a:pt x="99954" y="26237"/>
                  </a:lnTo>
                  <a:lnTo>
                    <a:pt x="103798" y="30096"/>
                  </a:lnTo>
                  <a:lnTo>
                    <a:pt x="107093" y="34340"/>
                  </a:lnTo>
                  <a:lnTo>
                    <a:pt x="110389" y="39356"/>
                  </a:lnTo>
                  <a:lnTo>
                    <a:pt x="113409" y="44372"/>
                  </a:lnTo>
                  <a:lnTo>
                    <a:pt x="113409" y="44372"/>
                  </a:lnTo>
                  <a:lnTo>
                    <a:pt x="114782" y="47073"/>
                  </a:lnTo>
                  <a:lnTo>
                    <a:pt x="115881" y="50932"/>
                  </a:lnTo>
                  <a:lnTo>
                    <a:pt x="116979" y="55176"/>
                  </a:lnTo>
                  <a:lnTo>
                    <a:pt x="118077" y="59807"/>
                  </a:lnTo>
                  <a:lnTo>
                    <a:pt x="119450" y="70225"/>
                  </a:lnTo>
                  <a:lnTo>
                    <a:pt x="120000" y="81414"/>
                  </a:lnTo>
                  <a:lnTo>
                    <a:pt x="120000" y="87202"/>
                  </a:lnTo>
                  <a:lnTo>
                    <a:pt x="120000" y="93376"/>
                  </a:lnTo>
                  <a:lnTo>
                    <a:pt x="119725" y="98778"/>
                  </a:lnTo>
                  <a:lnTo>
                    <a:pt x="118901" y="104180"/>
                  </a:lnTo>
                  <a:lnTo>
                    <a:pt x="118352" y="108810"/>
                  </a:lnTo>
                  <a:lnTo>
                    <a:pt x="116979" y="113440"/>
                  </a:lnTo>
                  <a:lnTo>
                    <a:pt x="115606" y="116913"/>
                  </a:lnTo>
                  <a:lnTo>
                    <a:pt x="113684" y="120000"/>
                  </a:lnTo>
                  <a:lnTo>
                    <a:pt x="113684" y="120000"/>
                  </a:lnTo>
                  <a:lnTo>
                    <a:pt x="113409" y="116141"/>
                  </a:lnTo>
                  <a:lnTo>
                    <a:pt x="113409" y="116141"/>
                  </a:lnTo>
                  <a:close/>
                </a:path>
              </a:pathLst>
            </a:custGeom>
            <a:solidFill>
              <a:srgbClr val="FEDE5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1" name="Google Shape;1061;p30"/>
            <p:cNvSpPr/>
            <p:nvPr/>
          </p:nvSpPr>
          <p:spPr>
            <a:xfrm>
              <a:off x="7934325" y="1536700"/>
              <a:ext cx="717600" cy="516000"/>
            </a:xfrm>
            <a:custGeom>
              <a:rect b="b" l="l" r="r" t="t"/>
              <a:pathLst>
                <a:path extrusionOk="0" h="120000" w="120000">
                  <a:moveTo>
                    <a:pt x="0" y="45415"/>
                  </a:moveTo>
                  <a:lnTo>
                    <a:pt x="0" y="45415"/>
                  </a:lnTo>
                  <a:lnTo>
                    <a:pt x="0" y="46153"/>
                  </a:lnTo>
                  <a:lnTo>
                    <a:pt x="0" y="47261"/>
                  </a:lnTo>
                  <a:lnTo>
                    <a:pt x="265" y="48000"/>
                  </a:lnTo>
                  <a:lnTo>
                    <a:pt x="530" y="48738"/>
                  </a:lnTo>
                  <a:lnTo>
                    <a:pt x="1061" y="49107"/>
                  </a:lnTo>
                  <a:lnTo>
                    <a:pt x="1592" y="49476"/>
                  </a:lnTo>
                  <a:lnTo>
                    <a:pt x="2389" y="49107"/>
                  </a:lnTo>
                  <a:lnTo>
                    <a:pt x="2920" y="48738"/>
                  </a:lnTo>
                  <a:lnTo>
                    <a:pt x="2920" y="48738"/>
                  </a:lnTo>
                  <a:lnTo>
                    <a:pt x="6371" y="45784"/>
                  </a:lnTo>
                  <a:lnTo>
                    <a:pt x="9823" y="43200"/>
                  </a:lnTo>
                  <a:lnTo>
                    <a:pt x="9823" y="43200"/>
                  </a:lnTo>
                  <a:lnTo>
                    <a:pt x="11150" y="48000"/>
                  </a:lnTo>
                  <a:lnTo>
                    <a:pt x="11415" y="50953"/>
                  </a:lnTo>
                  <a:lnTo>
                    <a:pt x="11415" y="53907"/>
                  </a:lnTo>
                  <a:lnTo>
                    <a:pt x="11415" y="53907"/>
                  </a:lnTo>
                  <a:lnTo>
                    <a:pt x="11681" y="55384"/>
                  </a:lnTo>
                  <a:lnTo>
                    <a:pt x="12477" y="56123"/>
                  </a:lnTo>
                  <a:lnTo>
                    <a:pt x="13539" y="56492"/>
                  </a:lnTo>
                  <a:lnTo>
                    <a:pt x="14601" y="56123"/>
                  </a:lnTo>
                  <a:lnTo>
                    <a:pt x="14601" y="56123"/>
                  </a:lnTo>
                  <a:lnTo>
                    <a:pt x="16725" y="53907"/>
                  </a:lnTo>
                  <a:lnTo>
                    <a:pt x="18849" y="52061"/>
                  </a:lnTo>
                  <a:lnTo>
                    <a:pt x="18849" y="52061"/>
                  </a:lnTo>
                  <a:lnTo>
                    <a:pt x="20176" y="55753"/>
                  </a:lnTo>
                  <a:lnTo>
                    <a:pt x="20442" y="57969"/>
                  </a:lnTo>
                  <a:lnTo>
                    <a:pt x="20973" y="60184"/>
                  </a:lnTo>
                  <a:lnTo>
                    <a:pt x="20973" y="60184"/>
                  </a:lnTo>
                  <a:lnTo>
                    <a:pt x="21238" y="61292"/>
                  </a:lnTo>
                  <a:lnTo>
                    <a:pt x="21769" y="62400"/>
                  </a:lnTo>
                  <a:lnTo>
                    <a:pt x="22566" y="62400"/>
                  </a:lnTo>
                  <a:lnTo>
                    <a:pt x="23628" y="62400"/>
                  </a:lnTo>
                  <a:lnTo>
                    <a:pt x="23628" y="62400"/>
                  </a:lnTo>
                  <a:lnTo>
                    <a:pt x="26017" y="60184"/>
                  </a:lnTo>
                  <a:lnTo>
                    <a:pt x="28407" y="59076"/>
                  </a:lnTo>
                  <a:lnTo>
                    <a:pt x="30265" y="56492"/>
                  </a:lnTo>
                  <a:lnTo>
                    <a:pt x="32389" y="54276"/>
                  </a:lnTo>
                  <a:lnTo>
                    <a:pt x="32389" y="54276"/>
                  </a:lnTo>
                  <a:lnTo>
                    <a:pt x="33451" y="58338"/>
                  </a:lnTo>
                  <a:lnTo>
                    <a:pt x="33982" y="62400"/>
                  </a:lnTo>
                  <a:lnTo>
                    <a:pt x="35309" y="66092"/>
                  </a:lnTo>
                  <a:lnTo>
                    <a:pt x="36106" y="67938"/>
                  </a:lnTo>
                  <a:lnTo>
                    <a:pt x="37168" y="68676"/>
                  </a:lnTo>
                  <a:lnTo>
                    <a:pt x="37168" y="68676"/>
                  </a:lnTo>
                  <a:lnTo>
                    <a:pt x="37699" y="69415"/>
                  </a:lnTo>
                  <a:lnTo>
                    <a:pt x="39026" y="69784"/>
                  </a:lnTo>
                  <a:lnTo>
                    <a:pt x="40088" y="69784"/>
                  </a:lnTo>
                  <a:lnTo>
                    <a:pt x="41150" y="69415"/>
                  </a:lnTo>
                  <a:lnTo>
                    <a:pt x="43274" y="67569"/>
                  </a:lnTo>
                  <a:lnTo>
                    <a:pt x="45132" y="65353"/>
                  </a:lnTo>
                  <a:lnTo>
                    <a:pt x="45132" y="65353"/>
                  </a:lnTo>
                  <a:lnTo>
                    <a:pt x="46194" y="68676"/>
                  </a:lnTo>
                  <a:lnTo>
                    <a:pt x="47256" y="72000"/>
                  </a:lnTo>
                  <a:lnTo>
                    <a:pt x="48849" y="74953"/>
                  </a:lnTo>
                  <a:lnTo>
                    <a:pt x="49911" y="76430"/>
                  </a:lnTo>
                  <a:lnTo>
                    <a:pt x="50973" y="77169"/>
                  </a:lnTo>
                  <a:lnTo>
                    <a:pt x="50973" y="77169"/>
                  </a:lnTo>
                  <a:lnTo>
                    <a:pt x="52035" y="77538"/>
                  </a:lnTo>
                  <a:lnTo>
                    <a:pt x="52831" y="77538"/>
                  </a:lnTo>
                  <a:lnTo>
                    <a:pt x="53893" y="77538"/>
                  </a:lnTo>
                  <a:lnTo>
                    <a:pt x="54955" y="77169"/>
                  </a:lnTo>
                  <a:lnTo>
                    <a:pt x="57079" y="75323"/>
                  </a:lnTo>
                  <a:lnTo>
                    <a:pt x="58407" y="73107"/>
                  </a:lnTo>
                  <a:lnTo>
                    <a:pt x="58407" y="73107"/>
                  </a:lnTo>
                  <a:lnTo>
                    <a:pt x="60000" y="77169"/>
                  </a:lnTo>
                  <a:lnTo>
                    <a:pt x="62123" y="81600"/>
                  </a:lnTo>
                  <a:lnTo>
                    <a:pt x="62920" y="83446"/>
                  </a:lnTo>
                  <a:lnTo>
                    <a:pt x="63982" y="85292"/>
                  </a:lnTo>
                  <a:lnTo>
                    <a:pt x="65309" y="86030"/>
                  </a:lnTo>
                  <a:lnTo>
                    <a:pt x="66637" y="87138"/>
                  </a:lnTo>
                  <a:lnTo>
                    <a:pt x="66637" y="87138"/>
                  </a:lnTo>
                  <a:lnTo>
                    <a:pt x="68495" y="87138"/>
                  </a:lnTo>
                  <a:lnTo>
                    <a:pt x="69823" y="87138"/>
                  </a:lnTo>
                  <a:lnTo>
                    <a:pt x="71150" y="86769"/>
                  </a:lnTo>
                  <a:lnTo>
                    <a:pt x="72477" y="85661"/>
                  </a:lnTo>
                  <a:lnTo>
                    <a:pt x="74601" y="82707"/>
                  </a:lnTo>
                  <a:lnTo>
                    <a:pt x="76460" y="79753"/>
                  </a:lnTo>
                  <a:lnTo>
                    <a:pt x="76460" y="79753"/>
                  </a:lnTo>
                  <a:lnTo>
                    <a:pt x="77256" y="80861"/>
                  </a:lnTo>
                  <a:lnTo>
                    <a:pt x="77522" y="82338"/>
                  </a:lnTo>
                  <a:lnTo>
                    <a:pt x="77787" y="84184"/>
                  </a:lnTo>
                  <a:lnTo>
                    <a:pt x="77787" y="86030"/>
                  </a:lnTo>
                  <a:lnTo>
                    <a:pt x="77256" y="89353"/>
                  </a:lnTo>
                  <a:lnTo>
                    <a:pt x="76194" y="93046"/>
                  </a:lnTo>
                  <a:lnTo>
                    <a:pt x="76194" y="93046"/>
                  </a:lnTo>
                  <a:lnTo>
                    <a:pt x="75929" y="94153"/>
                  </a:lnTo>
                  <a:lnTo>
                    <a:pt x="76194" y="95630"/>
                  </a:lnTo>
                  <a:lnTo>
                    <a:pt x="76460" y="97107"/>
                  </a:lnTo>
                  <a:lnTo>
                    <a:pt x="77522" y="97107"/>
                  </a:lnTo>
                  <a:lnTo>
                    <a:pt x="77522" y="97107"/>
                  </a:lnTo>
                  <a:lnTo>
                    <a:pt x="79646" y="97107"/>
                  </a:lnTo>
                  <a:lnTo>
                    <a:pt x="81238" y="96369"/>
                  </a:lnTo>
                  <a:lnTo>
                    <a:pt x="84159" y="94892"/>
                  </a:lnTo>
                  <a:lnTo>
                    <a:pt x="87345" y="92676"/>
                  </a:lnTo>
                  <a:lnTo>
                    <a:pt x="90000" y="89353"/>
                  </a:lnTo>
                  <a:lnTo>
                    <a:pt x="90000" y="89353"/>
                  </a:lnTo>
                  <a:lnTo>
                    <a:pt x="90796" y="91200"/>
                  </a:lnTo>
                  <a:lnTo>
                    <a:pt x="91061" y="93784"/>
                  </a:lnTo>
                  <a:lnTo>
                    <a:pt x="92123" y="98953"/>
                  </a:lnTo>
                  <a:lnTo>
                    <a:pt x="92654" y="104123"/>
                  </a:lnTo>
                  <a:lnTo>
                    <a:pt x="93451" y="108553"/>
                  </a:lnTo>
                  <a:lnTo>
                    <a:pt x="93451" y="108553"/>
                  </a:lnTo>
                  <a:lnTo>
                    <a:pt x="93716" y="109292"/>
                  </a:lnTo>
                  <a:lnTo>
                    <a:pt x="94513" y="110030"/>
                  </a:lnTo>
                  <a:lnTo>
                    <a:pt x="94778" y="110030"/>
                  </a:lnTo>
                  <a:lnTo>
                    <a:pt x="95309" y="110030"/>
                  </a:lnTo>
                  <a:lnTo>
                    <a:pt x="95309" y="110030"/>
                  </a:lnTo>
                  <a:lnTo>
                    <a:pt x="99823" y="108184"/>
                  </a:lnTo>
                  <a:lnTo>
                    <a:pt x="103805" y="105969"/>
                  </a:lnTo>
                  <a:lnTo>
                    <a:pt x="103805" y="105969"/>
                  </a:lnTo>
                  <a:lnTo>
                    <a:pt x="105398" y="104861"/>
                  </a:lnTo>
                  <a:lnTo>
                    <a:pt x="106991" y="104861"/>
                  </a:lnTo>
                  <a:lnTo>
                    <a:pt x="107787" y="105969"/>
                  </a:lnTo>
                  <a:lnTo>
                    <a:pt x="108318" y="106707"/>
                  </a:lnTo>
                  <a:lnTo>
                    <a:pt x="108849" y="108553"/>
                  </a:lnTo>
                  <a:lnTo>
                    <a:pt x="108849" y="110400"/>
                  </a:lnTo>
                  <a:lnTo>
                    <a:pt x="109115" y="114461"/>
                  </a:lnTo>
                  <a:lnTo>
                    <a:pt x="109115" y="114461"/>
                  </a:lnTo>
                  <a:lnTo>
                    <a:pt x="109911" y="118153"/>
                  </a:lnTo>
                  <a:lnTo>
                    <a:pt x="109911" y="118153"/>
                  </a:lnTo>
                  <a:lnTo>
                    <a:pt x="110176" y="119630"/>
                  </a:lnTo>
                  <a:lnTo>
                    <a:pt x="111238" y="120000"/>
                  </a:lnTo>
                  <a:lnTo>
                    <a:pt x="112300" y="120000"/>
                  </a:lnTo>
                  <a:lnTo>
                    <a:pt x="113362" y="118892"/>
                  </a:lnTo>
                  <a:lnTo>
                    <a:pt x="113362" y="118892"/>
                  </a:lnTo>
                  <a:lnTo>
                    <a:pt x="114690" y="116307"/>
                  </a:lnTo>
                  <a:lnTo>
                    <a:pt x="116017" y="113353"/>
                  </a:lnTo>
                  <a:lnTo>
                    <a:pt x="117345" y="110030"/>
                  </a:lnTo>
                  <a:lnTo>
                    <a:pt x="117876" y="106338"/>
                  </a:lnTo>
                  <a:lnTo>
                    <a:pt x="119469" y="99323"/>
                  </a:lnTo>
                  <a:lnTo>
                    <a:pt x="120000" y="91200"/>
                  </a:lnTo>
                  <a:lnTo>
                    <a:pt x="120000" y="83446"/>
                  </a:lnTo>
                  <a:lnTo>
                    <a:pt x="119734" y="75692"/>
                  </a:lnTo>
                  <a:lnTo>
                    <a:pt x="118938" y="68307"/>
                  </a:lnTo>
                  <a:lnTo>
                    <a:pt x="117876" y="61661"/>
                  </a:lnTo>
                  <a:lnTo>
                    <a:pt x="117876" y="61661"/>
                  </a:lnTo>
                  <a:lnTo>
                    <a:pt x="117079" y="57600"/>
                  </a:lnTo>
                  <a:lnTo>
                    <a:pt x="116283" y="53907"/>
                  </a:lnTo>
                  <a:lnTo>
                    <a:pt x="114955" y="50215"/>
                  </a:lnTo>
                  <a:lnTo>
                    <a:pt x="113628" y="46892"/>
                  </a:lnTo>
                  <a:lnTo>
                    <a:pt x="110707" y="40246"/>
                  </a:lnTo>
                  <a:lnTo>
                    <a:pt x="106991" y="33969"/>
                  </a:lnTo>
                  <a:lnTo>
                    <a:pt x="102743" y="28800"/>
                  </a:lnTo>
                  <a:lnTo>
                    <a:pt x="98230" y="24369"/>
                  </a:lnTo>
                  <a:lnTo>
                    <a:pt x="92920" y="20676"/>
                  </a:lnTo>
                  <a:lnTo>
                    <a:pt x="87610" y="16615"/>
                  </a:lnTo>
                  <a:lnTo>
                    <a:pt x="87610" y="16615"/>
                  </a:lnTo>
                  <a:lnTo>
                    <a:pt x="81238" y="12923"/>
                  </a:lnTo>
                  <a:lnTo>
                    <a:pt x="74070" y="9230"/>
                  </a:lnTo>
                  <a:lnTo>
                    <a:pt x="66637" y="5538"/>
                  </a:lnTo>
                  <a:lnTo>
                    <a:pt x="59203" y="2584"/>
                  </a:lnTo>
                  <a:lnTo>
                    <a:pt x="52035" y="738"/>
                  </a:lnTo>
                  <a:lnTo>
                    <a:pt x="48318" y="0"/>
                  </a:lnTo>
                  <a:lnTo>
                    <a:pt x="44601" y="0"/>
                  </a:lnTo>
                  <a:lnTo>
                    <a:pt x="40884" y="0"/>
                  </a:lnTo>
                  <a:lnTo>
                    <a:pt x="37168" y="369"/>
                  </a:lnTo>
                  <a:lnTo>
                    <a:pt x="33451" y="738"/>
                  </a:lnTo>
                  <a:lnTo>
                    <a:pt x="29734" y="2215"/>
                  </a:lnTo>
                  <a:lnTo>
                    <a:pt x="29734" y="2215"/>
                  </a:lnTo>
                  <a:lnTo>
                    <a:pt x="27079" y="3692"/>
                  </a:lnTo>
                  <a:lnTo>
                    <a:pt x="24159" y="5538"/>
                  </a:lnTo>
                  <a:lnTo>
                    <a:pt x="21769" y="7015"/>
                  </a:lnTo>
                  <a:lnTo>
                    <a:pt x="19646" y="9230"/>
                  </a:lnTo>
                  <a:lnTo>
                    <a:pt x="15398" y="14030"/>
                  </a:lnTo>
                  <a:lnTo>
                    <a:pt x="11681" y="19200"/>
                  </a:lnTo>
                  <a:lnTo>
                    <a:pt x="8495" y="25107"/>
                  </a:lnTo>
                  <a:lnTo>
                    <a:pt x="5309" y="31384"/>
                  </a:lnTo>
                  <a:lnTo>
                    <a:pt x="2654" y="38400"/>
                  </a:lnTo>
                  <a:lnTo>
                    <a:pt x="0" y="45415"/>
                  </a:lnTo>
                  <a:lnTo>
                    <a:pt x="0" y="45415"/>
                  </a:lnTo>
                  <a:close/>
                  <a:moveTo>
                    <a:pt x="6371" y="39876"/>
                  </a:moveTo>
                  <a:lnTo>
                    <a:pt x="6371" y="39876"/>
                  </a:lnTo>
                  <a:lnTo>
                    <a:pt x="8761" y="33969"/>
                  </a:lnTo>
                  <a:lnTo>
                    <a:pt x="11150" y="28800"/>
                  </a:lnTo>
                  <a:lnTo>
                    <a:pt x="13805" y="23630"/>
                  </a:lnTo>
                  <a:lnTo>
                    <a:pt x="16725" y="19200"/>
                  </a:lnTo>
                  <a:lnTo>
                    <a:pt x="19911" y="14769"/>
                  </a:lnTo>
                  <a:lnTo>
                    <a:pt x="23628" y="11446"/>
                  </a:lnTo>
                  <a:lnTo>
                    <a:pt x="27610" y="8861"/>
                  </a:lnTo>
                  <a:lnTo>
                    <a:pt x="32123" y="7015"/>
                  </a:lnTo>
                  <a:lnTo>
                    <a:pt x="32123" y="7015"/>
                  </a:lnTo>
                  <a:lnTo>
                    <a:pt x="35309" y="5907"/>
                  </a:lnTo>
                  <a:lnTo>
                    <a:pt x="38761" y="5538"/>
                  </a:lnTo>
                  <a:lnTo>
                    <a:pt x="42212" y="5538"/>
                  </a:lnTo>
                  <a:lnTo>
                    <a:pt x="45398" y="5538"/>
                  </a:lnTo>
                  <a:lnTo>
                    <a:pt x="52300" y="6276"/>
                  </a:lnTo>
                  <a:lnTo>
                    <a:pt x="58938" y="8492"/>
                  </a:lnTo>
                  <a:lnTo>
                    <a:pt x="65309" y="10707"/>
                  </a:lnTo>
                  <a:lnTo>
                    <a:pt x="72212" y="14030"/>
                  </a:lnTo>
                  <a:lnTo>
                    <a:pt x="78584" y="17353"/>
                  </a:lnTo>
                  <a:lnTo>
                    <a:pt x="84690" y="21046"/>
                  </a:lnTo>
                  <a:lnTo>
                    <a:pt x="84690" y="21046"/>
                  </a:lnTo>
                  <a:lnTo>
                    <a:pt x="89734" y="24369"/>
                  </a:lnTo>
                  <a:lnTo>
                    <a:pt x="94778" y="28061"/>
                  </a:lnTo>
                  <a:lnTo>
                    <a:pt x="99557" y="32861"/>
                  </a:lnTo>
                  <a:lnTo>
                    <a:pt x="103805" y="37292"/>
                  </a:lnTo>
                  <a:lnTo>
                    <a:pt x="107522" y="43569"/>
                  </a:lnTo>
                  <a:lnTo>
                    <a:pt x="109115" y="46153"/>
                  </a:lnTo>
                  <a:lnTo>
                    <a:pt x="110707" y="49476"/>
                  </a:lnTo>
                  <a:lnTo>
                    <a:pt x="112035" y="53169"/>
                  </a:lnTo>
                  <a:lnTo>
                    <a:pt x="112831" y="56492"/>
                  </a:lnTo>
                  <a:lnTo>
                    <a:pt x="113893" y="60923"/>
                  </a:lnTo>
                  <a:lnTo>
                    <a:pt x="114690" y="64615"/>
                  </a:lnTo>
                  <a:lnTo>
                    <a:pt x="114690" y="64615"/>
                  </a:lnTo>
                  <a:lnTo>
                    <a:pt x="115752" y="75692"/>
                  </a:lnTo>
                  <a:lnTo>
                    <a:pt x="116017" y="81600"/>
                  </a:lnTo>
                  <a:lnTo>
                    <a:pt x="116017" y="87507"/>
                  </a:lnTo>
                  <a:lnTo>
                    <a:pt x="116017" y="93784"/>
                  </a:lnTo>
                  <a:lnTo>
                    <a:pt x="115221" y="99323"/>
                  </a:lnTo>
                  <a:lnTo>
                    <a:pt x="114159" y="104861"/>
                  </a:lnTo>
                  <a:lnTo>
                    <a:pt x="112831" y="110030"/>
                  </a:lnTo>
                  <a:lnTo>
                    <a:pt x="112831" y="110030"/>
                  </a:lnTo>
                  <a:lnTo>
                    <a:pt x="112300" y="106338"/>
                  </a:lnTo>
                  <a:lnTo>
                    <a:pt x="111504" y="103015"/>
                  </a:lnTo>
                  <a:lnTo>
                    <a:pt x="110973" y="101169"/>
                  </a:lnTo>
                  <a:lnTo>
                    <a:pt x="110176" y="100061"/>
                  </a:lnTo>
                  <a:lnTo>
                    <a:pt x="109115" y="99323"/>
                  </a:lnTo>
                  <a:lnTo>
                    <a:pt x="107787" y="98953"/>
                  </a:lnTo>
                  <a:lnTo>
                    <a:pt x="107787" y="98953"/>
                  </a:lnTo>
                  <a:lnTo>
                    <a:pt x="106194" y="99323"/>
                  </a:lnTo>
                  <a:lnTo>
                    <a:pt x="104867" y="99323"/>
                  </a:lnTo>
                  <a:lnTo>
                    <a:pt x="102212" y="100800"/>
                  </a:lnTo>
                  <a:lnTo>
                    <a:pt x="96371" y="104123"/>
                  </a:lnTo>
                  <a:lnTo>
                    <a:pt x="96371" y="104123"/>
                  </a:lnTo>
                  <a:lnTo>
                    <a:pt x="95840" y="98953"/>
                  </a:lnTo>
                  <a:lnTo>
                    <a:pt x="94778" y="93046"/>
                  </a:lnTo>
                  <a:lnTo>
                    <a:pt x="94513" y="90830"/>
                  </a:lnTo>
                  <a:lnTo>
                    <a:pt x="93716" y="87876"/>
                  </a:lnTo>
                  <a:lnTo>
                    <a:pt x="92654" y="85661"/>
                  </a:lnTo>
                  <a:lnTo>
                    <a:pt x="91592" y="83446"/>
                  </a:lnTo>
                  <a:lnTo>
                    <a:pt x="91592" y="83446"/>
                  </a:lnTo>
                  <a:lnTo>
                    <a:pt x="91061" y="82707"/>
                  </a:lnTo>
                  <a:lnTo>
                    <a:pt x="90265" y="82338"/>
                  </a:lnTo>
                  <a:lnTo>
                    <a:pt x="89734" y="82338"/>
                  </a:lnTo>
                  <a:lnTo>
                    <a:pt x="88938" y="83446"/>
                  </a:lnTo>
                  <a:lnTo>
                    <a:pt x="88938" y="83446"/>
                  </a:lnTo>
                  <a:lnTo>
                    <a:pt x="87079" y="85661"/>
                  </a:lnTo>
                  <a:lnTo>
                    <a:pt x="85221" y="87876"/>
                  </a:lnTo>
                  <a:lnTo>
                    <a:pt x="83362" y="90092"/>
                  </a:lnTo>
                  <a:lnTo>
                    <a:pt x="80973" y="91200"/>
                  </a:lnTo>
                  <a:lnTo>
                    <a:pt x="80973" y="91200"/>
                  </a:lnTo>
                  <a:lnTo>
                    <a:pt x="81238" y="88615"/>
                  </a:lnTo>
                  <a:lnTo>
                    <a:pt x="81504" y="86030"/>
                  </a:lnTo>
                  <a:lnTo>
                    <a:pt x="81504" y="83815"/>
                  </a:lnTo>
                  <a:lnTo>
                    <a:pt x="81238" y="81600"/>
                  </a:lnTo>
                  <a:lnTo>
                    <a:pt x="80442" y="79015"/>
                  </a:lnTo>
                  <a:lnTo>
                    <a:pt x="79911" y="77169"/>
                  </a:lnTo>
                  <a:lnTo>
                    <a:pt x="78584" y="74953"/>
                  </a:lnTo>
                  <a:lnTo>
                    <a:pt x="77256" y="73107"/>
                  </a:lnTo>
                  <a:lnTo>
                    <a:pt x="77256" y="73107"/>
                  </a:lnTo>
                  <a:lnTo>
                    <a:pt x="76460" y="72738"/>
                  </a:lnTo>
                  <a:lnTo>
                    <a:pt x="75929" y="72738"/>
                  </a:lnTo>
                  <a:lnTo>
                    <a:pt x="74867" y="73107"/>
                  </a:lnTo>
                  <a:lnTo>
                    <a:pt x="74601" y="73846"/>
                  </a:lnTo>
                  <a:lnTo>
                    <a:pt x="74601" y="73846"/>
                  </a:lnTo>
                  <a:lnTo>
                    <a:pt x="73539" y="76430"/>
                  </a:lnTo>
                  <a:lnTo>
                    <a:pt x="71681" y="79015"/>
                  </a:lnTo>
                  <a:lnTo>
                    <a:pt x="70884" y="80492"/>
                  </a:lnTo>
                  <a:lnTo>
                    <a:pt x="70088" y="81600"/>
                  </a:lnTo>
                  <a:lnTo>
                    <a:pt x="69026" y="81969"/>
                  </a:lnTo>
                  <a:lnTo>
                    <a:pt x="67964" y="81969"/>
                  </a:lnTo>
                  <a:lnTo>
                    <a:pt x="67964" y="81969"/>
                  </a:lnTo>
                  <a:lnTo>
                    <a:pt x="67168" y="80861"/>
                  </a:lnTo>
                  <a:lnTo>
                    <a:pt x="66106" y="79753"/>
                  </a:lnTo>
                  <a:lnTo>
                    <a:pt x="64513" y="76430"/>
                  </a:lnTo>
                  <a:lnTo>
                    <a:pt x="64513" y="76430"/>
                  </a:lnTo>
                  <a:lnTo>
                    <a:pt x="60000" y="66461"/>
                  </a:lnTo>
                  <a:lnTo>
                    <a:pt x="60000" y="66461"/>
                  </a:lnTo>
                  <a:lnTo>
                    <a:pt x="59203" y="66092"/>
                  </a:lnTo>
                  <a:lnTo>
                    <a:pt x="58407" y="65353"/>
                  </a:lnTo>
                  <a:lnTo>
                    <a:pt x="57610" y="66092"/>
                  </a:lnTo>
                  <a:lnTo>
                    <a:pt x="57079" y="66830"/>
                  </a:lnTo>
                  <a:lnTo>
                    <a:pt x="57079" y="66830"/>
                  </a:lnTo>
                  <a:lnTo>
                    <a:pt x="55221" y="69784"/>
                  </a:lnTo>
                  <a:lnTo>
                    <a:pt x="53628" y="71261"/>
                  </a:lnTo>
                  <a:lnTo>
                    <a:pt x="52831" y="71630"/>
                  </a:lnTo>
                  <a:lnTo>
                    <a:pt x="52300" y="71261"/>
                  </a:lnTo>
                  <a:lnTo>
                    <a:pt x="51238" y="70153"/>
                  </a:lnTo>
                  <a:lnTo>
                    <a:pt x="50176" y="68307"/>
                  </a:lnTo>
                  <a:lnTo>
                    <a:pt x="49646" y="66092"/>
                  </a:lnTo>
                  <a:lnTo>
                    <a:pt x="48318" y="60184"/>
                  </a:lnTo>
                  <a:lnTo>
                    <a:pt x="48318" y="60184"/>
                  </a:lnTo>
                  <a:lnTo>
                    <a:pt x="47787" y="59076"/>
                  </a:lnTo>
                  <a:lnTo>
                    <a:pt x="46725" y="58338"/>
                  </a:lnTo>
                  <a:lnTo>
                    <a:pt x="46194" y="58338"/>
                  </a:lnTo>
                  <a:lnTo>
                    <a:pt x="45132" y="59076"/>
                  </a:lnTo>
                  <a:lnTo>
                    <a:pt x="45132" y="59076"/>
                  </a:lnTo>
                  <a:lnTo>
                    <a:pt x="42212" y="61661"/>
                  </a:lnTo>
                  <a:lnTo>
                    <a:pt x="40088" y="63507"/>
                  </a:lnTo>
                  <a:lnTo>
                    <a:pt x="39557" y="64246"/>
                  </a:lnTo>
                  <a:lnTo>
                    <a:pt x="39026" y="64246"/>
                  </a:lnTo>
                  <a:lnTo>
                    <a:pt x="39026" y="64246"/>
                  </a:lnTo>
                  <a:lnTo>
                    <a:pt x="38495" y="61292"/>
                  </a:lnTo>
                  <a:lnTo>
                    <a:pt x="37964" y="59076"/>
                  </a:lnTo>
                  <a:lnTo>
                    <a:pt x="37964" y="59076"/>
                  </a:lnTo>
                  <a:lnTo>
                    <a:pt x="37433" y="55753"/>
                  </a:lnTo>
                  <a:lnTo>
                    <a:pt x="36371" y="53169"/>
                  </a:lnTo>
                  <a:lnTo>
                    <a:pt x="35309" y="50584"/>
                  </a:lnTo>
                  <a:lnTo>
                    <a:pt x="33982" y="48000"/>
                  </a:lnTo>
                  <a:lnTo>
                    <a:pt x="33982" y="48000"/>
                  </a:lnTo>
                  <a:lnTo>
                    <a:pt x="33451" y="47630"/>
                  </a:lnTo>
                  <a:lnTo>
                    <a:pt x="32389" y="47261"/>
                  </a:lnTo>
                  <a:lnTo>
                    <a:pt x="31592" y="47630"/>
                  </a:lnTo>
                  <a:lnTo>
                    <a:pt x="31061" y="48738"/>
                  </a:lnTo>
                  <a:lnTo>
                    <a:pt x="31061" y="48738"/>
                  </a:lnTo>
                  <a:lnTo>
                    <a:pt x="29203" y="50953"/>
                  </a:lnTo>
                  <a:lnTo>
                    <a:pt x="27876" y="52800"/>
                  </a:lnTo>
                  <a:lnTo>
                    <a:pt x="26017" y="54276"/>
                  </a:lnTo>
                  <a:lnTo>
                    <a:pt x="24159" y="55753"/>
                  </a:lnTo>
                  <a:lnTo>
                    <a:pt x="24159" y="55753"/>
                  </a:lnTo>
                  <a:lnTo>
                    <a:pt x="22831" y="51323"/>
                  </a:lnTo>
                  <a:lnTo>
                    <a:pt x="22300" y="49107"/>
                  </a:lnTo>
                  <a:lnTo>
                    <a:pt x="21504" y="46892"/>
                  </a:lnTo>
                  <a:lnTo>
                    <a:pt x="21504" y="46892"/>
                  </a:lnTo>
                  <a:lnTo>
                    <a:pt x="21238" y="45415"/>
                  </a:lnTo>
                  <a:lnTo>
                    <a:pt x="20176" y="44307"/>
                  </a:lnTo>
                  <a:lnTo>
                    <a:pt x="19115" y="44307"/>
                  </a:lnTo>
                  <a:lnTo>
                    <a:pt x="18318" y="45784"/>
                  </a:lnTo>
                  <a:lnTo>
                    <a:pt x="18318" y="45784"/>
                  </a:lnTo>
                  <a:lnTo>
                    <a:pt x="16725" y="47630"/>
                  </a:lnTo>
                  <a:lnTo>
                    <a:pt x="15132" y="49107"/>
                  </a:lnTo>
                  <a:lnTo>
                    <a:pt x="15132" y="49107"/>
                  </a:lnTo>
                  <a:lnTo>
                    <a:pt x="14601" y="46153"/>
                  </a:lnTo>
                  <a:lnTo>
                    <a:pt x="13805" y="43569"/>
                  </a:lnTo>
                  <a:lnTo>
                    <a:pt x="12212" y="38030"/>
                  </a:lnTo>
                  <a:lnTo>
                    <a:pt x="12212" y="38030"/>
                  </a:lnTo>
                  <a:lnTo>
                    <a:pt x="11415" y="36923"/>
                  </a:lnTo>
                  <a:lnTo>
                    <a:pt x="10884" y="36553"/>
                  </a:lnTo>
                  <a:lnTo>
                    <a:pt x="9823" y="36553"/>
                  </a:lnTo>
                  <a:lnTo>
                    <a:pt x="9026" y="36923"/>
                  </a:lnTo>
                  <a:lnTo>
                    <a:pt x="9026" y="36923"/>
                  </a:lnTo>
                  <a:lnTo>
                    <a:pt x="7699" y="38400"/>
                  </a:lnTo>
                  <a:lnTo>
                    <a:pt x="6371" y="39876"/>
                  </a:lnTo>
                  <a:lnTo>
                    <a:pt x="6371" y="3987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2" name="Google Shape;1062;p30"/>
            <p:cNvSpPr/>
            <p:nvPr/>
          </p:nvSpPr>
          <p:spPr>
            <a:xfrm>
              <a:off x="7988300" y="1962150"/>
              <a:ext cx="417600" cy="273000"/>
            </a:xfrm>
            <a:custGeom>
              <a:rect b="b" l="l" r="r" t="t"/>
              <a:pathLst>
                <a:path extrusionOk="0" h="120000" w="120000">
                  <a:moveTo>
                    <a:pt x="119543" y="75348"/>
                  </a:moveTo>
                  <a:lnTo>
                    <a:pt x="119543" y="75348"/>
                  </a:lnTo>
                  <a:lnTo>
                    <a:pt x="117262" y="83720"/>
                  </a:lnTo>
                  <a:lnTo>
                    <a:pt x="114068" y="90697"/>
                  </a:lnTo>
                  <a:lnTo>
                    <a:pt x="110418" y="98372"/>
                  </a:lnTo>
                  <a:lnTo>
                    <a:pt x="106768" y="103255"/>
                  </a:lnTo>
                  <a:lnTo>
                    <a:pt x="102661" y="108139"/>
                  </a:lnTo>
                  <a:lnTo>
                    <a:pt x="98098" y="112325"/>
                  </a:lnTo>
                  <a:lnTo>
                    <a:pt x="92623" y="115116"/>
                  </a:lnTo>
                  <a:lnTo>
                    <a:pt x="88060" y="117906"/>
                  </a:lnTo>
                  <a:lnTo>
                    <a:pt x="83041" y="119302"/>
                  </a:lnTo>
                  <a:lnTo>
                    <a:pt x="77110" y="120000"/>
                  </a:lnTo>
                  <a:lnTo>
                    <a:pt x="72091" y="120000"/>
                  </a:lnTo>
                  <a:lnTo>
                    <a:pt x="66159" y="119302"/>
                  </a:lnTo>
                  <a:lnTo>
                    <a:pt x="61140" y="118604"/>
                  </a:lnTo>
                  <a:lnTo>
                    <a:pt x="55209" y="115813"/>
                  </a:lnTo>
                  <a:lnTo>
                    <a:pt x="49733" y="113720"/>
                  </a:lnTo>
                  <a:lnTo>
                    <a:pt x="44258" y="110232"/>
                  </a:lnTo>
                  <a:lnTo>
                    <a:pt x="38783" y="106744"/>
                  </a:lnTo>
                  <a:lnTo>
                    <a:pt x="33764" y="102558"/>
                  </a:lnTo>
                  <a:lnTo>
                    <a:pt x="29201" y="98372"/>
                  </a:lnTo>
                  <a:lnTo>
                    <a:pt x="24638" y="92790"/>
                  </a:lnTo>
                  <a:lnTo>
                    <a:pt x="19619" y="87209"/>
                  </a:lnTo>
                  <a:lnTo>
                    <a:pt x="15969" y="80930"/>
                  </a:lnTo>
                  <a:lnTo>
                    <a:pt x="12319" y="75348"/>
                  </a:lnTo>
                  <a:lnTo>
                    <a:pt x="8669" y="67674"/>
                  </a:lnTo>
                  <a:lnTo>
                    <a:pt x="5931" y="60697"/>
                  </a:lnTo>
                  <a:lnTo>
                    <a:pt x="3650" y="53023"/>
                  </a:lnTo>
                  <a:lnTo>
                    <a:pt x="1825" y="46046"/>
                  </a:lnTo>
                  <a:lnTo>
                    <a:pt x="456" y="36976"/>
                  </a:lnTo>
                  <a:lnTo>
                    <a:pt x="0" y="29302"/>
                  </a:lnTo>
                  <a:lnTo>
                    <a:pt x="0" y="20232"/>
                  </a:lnTo>
                  <a:lnTo>
                    <a:pt x="456" y="11162"/>
                  </a:lnTo>
                  <a:lnTo>
                    <a:pt x="2281" y="2093"/>
                  </a:lnTo>
                  <a:lnTo>
                    <a:pt x="2281" y="2093"/>
                  </a:lnTo>
                  <a:lnTo>
                    <a:pt x="3193" y="697"/>
                  </a:lnTo>
                  <a:lnTo>
                    <a:pt x="4106" y="0"/>
                  </a:lnTo>
                  <a:lnTo>
                    <a:pt x="5475" y="0"/>
                  </a:lnTo>
                  <a:lnTo>
                    <a:pt x="6387" y="0"/>
                  </a:lnTo>
                  <a:lnTo>
                    <a:pt x="7756" y="697"/>
                  </a:lnTo>
                  <a:lnTo>
                    <a:pt x="8212" y="1395"/>
                  </a:lnTo>
                  <a:lnTo>
                    <a:pt x="8669" y="3488"/>
                  </a:lnTo>
                  <a:lnTo>
                    <a:pt x="8669" y="6279"/>
                  </a:lnTo>
                  <a:lnTo>
                    <a:pt x="8669" y="6279"/>
                  </a:lnTo>
                  <a:lnTo>
                    <a:pt x="7756" y="13953"/>
                  </a:lnTo>
                  <a:lnTo>
                    <a:pt x="6387" y="20930"/>
                  </a:lnTo>
                  <a:lnTo>
                    <a:pt x="6844" y="29302"/>
                  </a:lnTo>
                  <a:lnTo>
                    <a:pt x="7756" y="36279"/>
                  </a:lnTo>
                  <a:lnTo>
                    <a:pt x="8212" y="43255"/>
                  </a:lnTo>
                  <a:lnTo>
                    <a:pt x="10038" y="50232"/>
                  </a:lnTo>
                  <a:lnTo>
                    <a:pt x="12319" y="56511"/>
                  </a:lnTo>
                  <a:lnTo>
                    <a:pt x="14600" y="63488"/>
                  </a:lnTo>
                  <a:lnTo>
                    <a:pt x="17338" y="69069"/>
                  </a:lnTo>
                  <a:lnTo>
                    <a:pt x="20988" y="75348"/>
                  </a:lnTo>
                  <a:lnTo>
                    <a:pt x="24638" y="80232"/>
                  </a:lnTo>
                  <a:lnTo>
                    <a:pt x="28288" y="85813"/>
                  </a:lnTo>
                  <a:lnTo>
                    <a:pt x="32395" y="90000"/>
                  </a:lnTo>
                  <a:lnTo>
                    <a:pt x="37414" y="94883"/>
                  </a:lnTo>
                  <a:lnTo>
                    <a:pt x="46539" y="101860"/>
                  </a:lnTo>
                  <a:lnTo>
                    <a:pt x="56121" y="106046"/>
                  </a:lnTo>
                  <a:lnTo>
                    <a:pt x="61140" y="108139"/>
                  </a:lnTo>
                  <a:lnTo>
                    <a:pt x="66159" y="109534"/>
                  </a:lnTo>
                  <a:lnTo>
                    <a:pt x="71178" y="110232"/>
                  </a:lnTo>
                  <a:lnTo>
                    <a:pt x="76197" y="110232"/>
                  </a:lnTo>
                  <a:lnTo>
                    <a:pt x="80760" y="109534"/>
                  </a:lnTo>
                  <a:lnTo>
                    <a:pt x="85323" y="108837"/>
                  </a:lnTo>
                  <a:lnTo>
                    <a:pt x="89885" y="106046"/>
                  </a:lnTo>
                  <a:lnTo>
                    <a:pt x="93992" y="103255"/>
                  </a:lnTo>
                  <a:lnTo>
                    <a:pt x="98098" y="100465"/>
                  </a:lnTo>
                  <a:lnTo>
                    <a:pt x="102205" y="96279"/>
                  </a:lnTo>
                  <a:lnTo>
                    <a:pt x="105399" y="92093"/>
                  </a:lnTo>
                  <a:lnTo>
                    <a:pt x="108593" y="85813"/>
                  </a:lnTo>
                  <a:lnTo>
                    <a:pt x="111330" y="79534"/>
                  </a:lnTo>
                  <a:lnTo>
                    <a:pt x="113155" y="72558"/>
                  </a:lnTo>
                  <a:lnTo>
                    <a:pt x="113155" y="72558"/>
                  </a:lnTo>
                  <a:lnTo>
                    <a:pt x="114068" y="70465"/>
                  </a:lnTo>
                  <a:lnTo>
                    <a:pt x="115437" y="69069"/>
                  </a:lnTo>
                  <a:lnTo>
                    <a:pt x="116806" y="69069"/>
                  </a:lnTo>
                  <a:lnTo>
                    <a:pt x="117718" y="69069"/>
                  </a:lnTo>
                  <a:lnTo>
                    <a:pt x="119087" y="69767"/>
                  </a:lnTo>
                  <a:lnTo>
                    <a:pt x="119543" y="71162"/>
                  </a:lnTo>
                  <a:lnTo>
                    <a:pt x="120000" y="73255"/>
                  </a:lnTo>
                  <a:lnTo>
                    <a:pt x="119543" y="75348"/>
                  </a:lnTo>
                  <a:lnTo>
                    <a:pt x="119543" y="753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3" name="Google Shape;1063;p30"/>
            <p:cNvSpPr/>
            <p:nvPr/>
          </p:nvSpPr>
          <p:spPr>
            <a:xfrm>
              <a:off x="8331200" y="2000250"/>
              <a:ext cx="54000" cy="55500"/>
            </a:xfrm>
            <a:custGeom>
              <a:rect b="b" l="l" r="r" t="t"/>
              <a:pathLst>
                <a:path extrusionOk="0" h="120000" w="120000">
                  <a:moveTo>
                    <a:pt x="3529" y="37714"/>
                  </a:moveTo>
                  <a:lnTo>
                    <a:pt x="3529" y="37714"/>
                  </a:lnTo>
                  <a:lnTo>
                    <a:pt x="0" y="61714"/>
                  </a:lnTo>
                  <a:lnTo>
                    <a:pt x="3529" y="82285"/>
                  </a:lnTo>
                  <a:lnTo>
                    <a:pt x="17647" y="102857"/>
                  </a:lnTo>
                  <a:lnTo>
                    <a:pt x="35294" y="116571"/>
                  </a:lnTo>
                  <a:lnTo>
                    <a:pt x="35294" y="116571"/>
                  </a:lnTo>
                  <a:lnTo>
                    <a:pt x="60000" y="120000"/>
                  </a:lnTo>
                  <a:lnTo>
                    <a:pt x="81176" y="116571"/>
                  </a:lnTo>
                  <a:lnTo>
                    <a:pt x="102352" y="102857"/>
                  </a:lnTo>
                  <a:lnTo>
                    <a:pt x="116470" y="85714"/>
                  </a:lnTo>
                  <a:lnTo>
                    <a:pt x="116470" y="85714"/>
                  </a:lnTo>
                  <a:lnTo>
                    <a:pt x="120000" y="61714"/>
                  </a:lnTo>
                  <a:lnTo>
                    <a:pt x="116470" y="37714"/>
                  </a:lnTo>
                  <a:lnTo>
                    <a:pt x="109411" y="17142"/>
                  </a:lnTo>
                  <a:lnTo>
                    <a:pt x="84705" y="3428"/>
                  </a:lnTo>
                  <a:lnTo>
                    <a:pt x="84705" y="3428"/>
                  </a:lnTo>
                  <a:lnTo>
                    <a:pt x="63529" y="0"/>
                  </a:lnTo>
                  <a:lnTo>
                    <a:pt x="42352" y="3428"/>
                  </a:lnTo>
                  <a:lnTo>
                    <a:pt x="17647" y="17142"/>
                  </a:lnTo>
                  <a:lnTo>
                    <a:pt x="3529" y="37714"/>
                  </a:lnTo>
                  <a:lnTo>
                    <a:pt x="3529" y="377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4" name="Google Shape;1064;p30"/>
            <p:cNvSpPr/>
            <p:nvPr/>
          </p:nvSpPr>
          <p:spPr>
            <a:xfrm>
              <a:off x="8085138" y="1897063"/>
              <a:ext cx="57300" cy="57300"/>
            </a:xfrm>
            <a:custGeom>
              <a:rect b="b" l="l" r="r" t="t"/>
              <a:pathLst>
                <a:path extrusionOk="0" h="120000" w="120000">
                  <a:moveTo>
                    <a:pt x="3333" y="36666"/>
                  </a:moveTo>
                  <a:lnTo>
                    <a:pt x="3333" y="36666"/>
                  </a:lnTo>
                  <a:lnTo>
                    <a:pt x="0" y="60000"/>
                  </a:lnTo>
                  <a:lnTo>
                    <a:pt x="3333" y="80000"/>
                  </a:lnTo>
                  <a:lnTo>
                    <a:pt x="16666" y="100000"/>
                  </a:lnTo>
                  <a:lnTo>
                    <a:pt x="33333" y="113333"/>
                  </a:lnTo>
                  <a:lnTo>
                    <a:pt x="33333" y="113333"/>
                  </a:lnTo>
                  <a:lnTo>
                    <a:pt x="60000" y="120000"/>
                  </a:lnTo>
                  <a:lnTo>
                    <a:pt x="80000" y="113333"/>
                  </a:lnTo>
                  <a:lnTo>
                    <a:pt x="103333" y="106666"/>
                  </a:lnTo>
                  <a:lnTo>
                    <a:pt x="113333" y="83333"/>
                  </a:lnTo>
                  <a:lnTo>
                    <a:pt x="113333" y="83333"/>
                  </a:lnTo>
                  <a:lnTo>
                    <a:pt x="120000" y="63333"/>
                  </a:lnTo>
                  <a:lnTo>
                    <a:pt x="113333" y="36666"/>
                  </a:lnTo>
                  <a:lnTo>
                    <a:pt x="103333" y="20000"/>
                  </a:lnTo>
                  <a:lnTo>
                    <a:pt x="86666" y="10000"/>
                  </a:lnTo>
                  <a:lnTo>
                    <a:pt x="86666" y="10000"/>
                  </a:lnTo>
                  <a:lnTo>
                    <a:pt x="60000" y="0"/>
                  </a:lnTo>
                  <a:lnTo>
                    <a:pt x="40000" y="3333"/>
                  </a:lnTo>
                  <a:lnTo>
                    <a:pt x="16666" y="16666"/>
                  </a:lnTo>
                  <a:lnTo>
                    <a:pt x="3333" y="36666"/>
                  </a:lnTo>
                  <a:lnTo>
                    <a:pt x="3333" y="366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5" name="Google Shape;1065;p30"/>
            <p:cNvSpPr/>
            <p:nvPr/>
          </p:nvSpPr>
          <p:spPr>
            <a:xfrm>
              <a:off x="8421688" y="2078038"/>
              <a:ext cx="77700" cy="68400"/>
            </a:xfrm>
            <a:custGeom>
              <a:rect b="b" l="l" r="r" t="t"/>
              <a:pathLst>
                <a:path extrusionOk="0" h="120000" w="120000">
                  <a:moveTo>
                    <a:pt x="4897" y="33488"/>
                  </a:moveTo>
                  <a:lnTo>
                    <a:pt x="4897" y="33488"/>
                  </a:lnTo>
                  <a:lnTo>
                    <a:pt x="0" y="47441"/>
                  </a:lnTo>
                  <a:lnTo>
                    <a:pt x="0" y="58604"/>
                  </a:lnTo>
                  <a:lnTo>
                    <a:pt x="4897" y="66976"/>
                  </a:lnTo>
                  <a:lnTo>
                    <a:pt x="7346" y="78139"/>
                  </a:lnTo>
                  <a:lnTo>
                    <a:pt x="12244" y="89302"/>
                  </a:lnTo>
                  <a:lnTo>
                    <a:pt x="19591" y="100465"/>
                  </a:lnTo>
                  <a:lnTo>
                    <a:pt x="29387" y="106046"/>
                  </a:lnTo>
                  <a:lnTo>
                    <a:pt x="41632" y="114418"/>
                  </a:lnTo>
                  <a:lnTo>
                    <a:pt x="41632" y="114418"/>
                  </a:lnTo>
                  <a:lnTo>
                    <a:pt x="51428" y="120000"/>
                  </a:lnTo>
                  <a:lnTo>
                    <a:pt x="63673" y="120000"/>
                  </a:lnTo>
                  <a:lnTo>
                    <a:pt x="75918" y="120000"/>
                  </a:lnTo>
                  <a:lnTo>
                    <a:pt x="85714" y="117209"/>
                  </a:lnTo>
                  <a:lnTo>
                    <a:pt x="93061" y="114418"/>
                  </a:lnTo>
                  <a:lnTo>
                    <a:pt x="102857" y="106046"/>
                  </a:lnTo>
                  <a:lnTo>
                    <a:pt x="110204" y="100465"/>
                  </a:lnTo>
                  <a:lnTo>
                    <a:pt x="115102" y="89302"/>
                  </a:lnTo>
                  <a:lnTo>
                    <a:pt x="115102" y="89302"/>
                  </a:lnTo>
                  <a:lnTo>
                    <a:pt x="119999" y="78139"/>
                  </a:lnTo>
                  <a:lnTo>
                    <a:pt x="119999" y="66976"/>
                  </a:lnTo>
                  <a:lnTo>
                    <a:pt x="119999" y="53023"/>
                  </a:lnTo>
                  <a:lnTo>
                    <a:pt x="112653" y="44651"/>
                  </a:lnTo>
                  <a:lnTo>
                    <a:pt x="110204" y="33488"/>
                  </a:lnTo>
                  <a:lnTo>
                    <a:pt x="100408" y="22325"/>
                  </a:lnTo>
                  <a:lnTo>
                    <a:pt x="90612" y="13953"/>
                  </a:lnTo>
                  <a:lnTo>
                    <a:pt x="80816" y="8372"/>
                  </a:lnTo>
                  <a:lnTo>
                    <a:pt x="80816" y="8372"/>
                  </a:lnTo>
                  <a:lnTo>
                    <a:pt x="68571" y="5581"/>
                  </a:lnTo>
                  <a:lnTo>
                    <a:pt x="56326" y="0"/>
                  </a:lnTo>
                  <a:lnTo>
                    <a:pt x="46530" y="0"/>
                  </a:lnTo>
                  <a:lnTo>
                    <a:pt x="34285" y="5581"/>
                  </a:lnTo>
                  <a:lnTo>
                    <a:pt x="24489" y="8372"/>
                  </a:lnTo>
                  <a:lnTo>
                    <a:pt x="17142" y="13953"/>
                  </a:lnTo>
                  <a:lnTo>
                    <a:pt x="9795" y="22325"/>
                  </a:lnTo>
                  <a:lnTo>
                    <a:pt x="4897" y="33488"/>
                  </a:lnTo>
                  <a:lnTo>
                    <a:pt x="4897" y="33488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6" name="Google Shape;1066;p30"/>
            <p:cNvSpPr/>
            <p:nvPr/>
          </p:nvSpPr>
          <p:spPr>
            <a:xfrm>
              <a:off x="7942263" y="1854200"/>
              <a:ext cx="76200" cy="69900"/>
            </a:xfrm>
            <a:custGeom>
              <a:rect b="b" l="l" r="r" t="t"/>
              <a:pathLst>
                <a:path extrusionOk="0" h="120000" w="120000">
                  <a:moveTo>
                    <a:pt x="2500" y="35454"/>
                  </a:moveTo>
                  <a:lnTo>
                    <a:pt x="2500" y="35454"/>
                  </a:lnTo>
                  <a:lnTo>
                    <a:pt x="0" y="46363"/>
                  </a:lnTo>
                  <a:lnTo>
                    <a:pt x="0" y="57272"/>
                  </a:lnTo>
                  <a:lnTo>
                    <a:pt x="0" y="65454"/>
                  </a:lnTo>
                  <a:lnTo>
                    <a:pt x="7500" y="81818"/>
                  </a:lnTo>
                  <a:lnTo>
                    <a:pt x="10000" y="90000"/>
                  </a:lnTo>
                  <a:lnTo>
                    <a:pt x="20000" y="98181"/>
                  </a:lnTo>
                  <a:lnTo>
                    <a:pt x="27500" y="109090"/>
                  </a:lnTo>
                  <a:lnTo>
                    <a:pt x="37500" y="114545"/>
                  </a:lnTo>
                  <a:lnTo>
                    <a:pt x="37500" y="114545"/>
                  </a:lnTo>
                  <a:lnTo>
                    <a:pt x="50000" y="120000"/>
                  </a:lnTo>
                  <a:lnTo>
                    <a:pt x="62500" y="120000"/>
                  </a:lnTo>
                  <a:lnTo>
                    <a:pt x="72500" y="120000"/>
                  </a:lnTo>
                  <a:lnTo>
                    <a:pt x="85000" y="120000"/>
                  </a:lnTo>
                  <a:lnTo>
                    <a:pt x="95000" y="111818"/>
                  </a:lnTo>
                  <a:lnTo>
                    <a:pt x="105000" y="109090"/>
                  </a:lnTo>
                  <a:lnTo>
                    <a:pt x="110000" y="98181"/>
                  </a:lnTo>
                  <a:lnTo>
                    <a:pt x="117500" y="87272"/>
                  </a:lnTo>
                  <a:lnTo>
                    <a:pt x="117500" y="87272"/>
                  </a:lnTo>
                  <a:lnTo>
                    <a:pt x="120000" y="76363"/>
                  </a:lnTo>
                  <a:lnTo>
                    <a:pt x="120000" y="65454"/>
                  </a:lnTo>
                  <a:lnTo>
                    <a:pt x="117500" y="51818"/>
                  </a:lnTo>
                  <a:lnTo>
                    <a:pt x="115000" y="43636"/>
                  </a:lnTo>
                  <a:lnTo>
                    <a:pt x="107500" y="32727"/>
                  </a:lnTo>
                  <a:lnTo>
                    <a:pt x="102500" y="24545"/>
                  </a:lnTo>
                  <a:lnTo>
                    <a:pt x="92500" y="13636"/>
                  </a:lnTo>
                  <a:lnTo>
                    <a:pt x="82500" y="8181"/>
                  </a:lnTo>
                  <a:lnTo>
                    <a:pt x="82500" y="8181"/>
                  </a:lnTo>
                  <a:lnTo>
                    <a:pt x="70000" y="5454"/>
                  </a:lnTo>
                  <a:lnTo>
                    <a:pt x="57500" y="0"/>
                  </a:lnTo>
                  <a:lnTo>
                    <a:pt x="45000" y="5454"/>
                  </a:lnTo>
                  <a:lnTo>
                    <a:pt x="35000" y="5454"/>
                  </a:lnTo>
                  <a:lnTo>
                    <a:pt x="25000" y="10909"/>
                  </a:lnTo>
                  <a:lnTo>
                    <a:pt x="15000" y="13636"/>
                  </a:lnTo>
                  <a:lnTo>
                    <a:pt x="10000" y="24545"/>
                  </a:lnTo>
                  <a:lnTo>
                    <a:pt x="2500" y="35454"/>
                  </a:lnTo>
                  <a:lnTo>
                    <a:pt x="2500" y="35454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7" name="Google Shape;1067;p30"/>
            <p:cNvSpPr/>
            <p:nvPr/>
          </p:nvSpPr>
          <p:spPr>
            <a:xfrm>
              <a:off x="4719638" y="2806700"/>
              <a:ext cx="538200" cy="203100"/>
            </a:xfrm>
            <a:custGeom>
              <a:rect b="b" l="l" r="r" t="t"/>
              <a:pathLst>
                <a:path extrusionOk="0" h="120000" w="120000">
                  <a:moveTo>
                    <a:pt x="117876" y="105937"/>
                  </a:moveTo>
                  <a:lnTo>
                    <a:pt x="117876" y="105937"/>
                  </a:lnTo>
                  <a:lnTo>
                    <a:pt x="110442" y="105937"/>
                  </a:lnTo>
                  <a:lnTo>
                    <a:pt x="102654" y="102187"/>
                  </a:lnTo>
                  <a:lnTo>
                    <a:pt x="95575" y="98437"/>
                  </a:lnTo>
                  <a:lnTo>
                    <a:pt x="88141" y="93750"/>
                  </a:lnTo>
                  <a:lnTo>
                    <a:pt x="73274" y="83437"/>
                  </a:lnTo>
                  <a:lnTo>
                    <a:pt x="59115" y="71250"/>
                  </a:lnTo>
                  <a:lnTo>
                    <a:pt x="59115" y="71250"/>
                  </a:lnTo>
                  <a:lnTo>
                    <a:pt x="44247" y="59062"/>
                  </a:lnTo>
                  <a:lnTo>
                    <a:pt x="37168" y="52500"/>
                  </a:lnTo>
                  <a:lnTo>
                    <a:pt x="29734" y="44062"/>
                  </a:lnTo>
                  <a:lnTo>
                    <a:pt x="23008" y="35625"/>
                  </a:lnTo>
                  <a:lnTo>
                    <a:pt x="16283" y="24375"/>
                  </a:lnTo>
                  <a:lnTo>
                    <a:pt x="9911" y="14062"/>
                  </a:lnTo>
                  <a:lnTo>
                    <a:pt x="3893" y="937"/>
                  </a:lnTo>
                  <a:lnTo>
                    <a:pt x="3893" y="937"/>
                  </a:lnTo>
                  <a:lnTo>
                    <a:pt x="2831" y="0"/>
                  </a:lnTo>
                  <a:lnTo>
                    <a:pt x="1769" y="0"/>
                  </a:lnTo>
                  <a:lnTo>
                    <a:pt x="1061" y="937"/>
                  </a:lnTo>
                  <a:lnTo>
                    <a:pt x="707" y="1875"/>
                  </a:lnTo>
                  <a:lnTo>
                    <a:pt x="0" y="4687"/>
                  </a:lnTo>
                  <a:lnTo>
                    <a:pt x="0" y="6562"/>
                  </a:lnTo>
                  <a:lnTo>
                    <a:pt x="0" y="9375"/>
                  </a:lnTo>
                  <a:lnTo>
                    <a:pt x="1061" y="11250"/>
                  </a:lnTo>
                  <a:lnTo>
                    <a:pt x="1061" y="11250"/>
                  </a:lnTo>
                  <a:lnTo>
                    <a:pt x="6725" y="24375"/>
                  </a:lnTo>
                  <a:lnTo>
                    <a:pt x="13451" y="36562"/>
                  </a:lnTo>
                  <a:lnTo>
                    <a:pt x="20530" y="45937"/>
                  </a:lnTo>
                  <a:lnTo>
                    <a:pt x="27610" y="55312"/>
                  </a:lnTo>
                  <a:lnTo>
                    <a:pt x="34690" y="62812"/>
                  </a:lnTo>
                  <a:lnTo>
                    <a:pt x="42477" y="71250"/>
                  </a:lnTo>
                  <a:lnTo>
                    <a:pt x="57345" y="84375"/>
                  </a:lnTo>
                  <a:lnTo>
                    <a:pt x="57345" y="84375"/>
                  </a:lnTo>
                  <a:lnTo>
                    <a:pt x="71504" y="97500"/>
                  </a:lnTo>
                  <a:lnTo>
                    <a:pt x="86725" y="107812"/>
                  </a:lnTo>
                  <a:lnTo>
                    <a:pt x="94513" y="112500"/>
                  </a:lnTo>
                  <a:lnTo>
                    <a:pt x="102300" y="116250"/>
                  </a:lnTo>
                  <a:lnTo>
                    <a:pt x="109734" y="119062"/>
                  </a:lnTo>
                  <a:lnTo>
                    <a:pt x="117522" y="120000"/>
                  </a:lnTo>
                  <a:lnTo>
                    <a:pt x="117522" y="120000"/>
                  </a:lnTo>
                  <a:lnTo>
                    <a:pt x="118230" y="119062"/>
                  </a:lnTo>
                  <a:lnTo>
                    <a:pt x="119292" y="117187"/>
                  </a:lnTo>
                  <a:lnTo>
                    <a:pt x="119646" y="115312"/>
                  </a:lnTo>
                  <a:lnTo>
                    <a:pt x="120000" y="112500"/>
                  </a:lnTo>
                  <a:lnTo>
                    <a:pt x="120000" y="110625"/>
                  </a:lnTo>
                  <a:lnTo>
                    <a:pt x="119646" y="107812"/>
                  </a:lnTo>
                  <a:lnTo>
                    <a:pt x="118938" y="106875"/>
                  </a:lnTo>
                  <a:lnTo>
                    <a:pt x="117876" y="105937"/>
                  </a:lnTo>
                  <a:lnTo>
                    <a:pt x="117876" y="1059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8" name="Google Shape;1068;p30"/>
            <p:cNvSpPr/>
            <p:nvPr/>
          </p:nvSpPr>
          <p:spPr>
            <a:xfrm>
              <a:off x="4614863" y="2838450"/>
              <a:ext cx="568200" cy="60300"/>
            </a:xfrm>
            <a:custGeom>
              <a:rect b="b" l="l" r="r" t="t"/>
              <a:pathLst>
                <a:path extrusionOk="0" h="120000" w="120000">
                  <a:moveTo>
                    <a:pt x="117318" y="120000"/>
                  </a:moveTo>
                  <a:lnTo>
                    <a:pt x="117318" y="120000"/>
                  </a:lnTo>
                  <a:lnTo>
                    <a:pt x="110279" y="101052"/>
                  </a:lnTo>
                  <a:lnTo>
                    <a:pt x="103575" y="85263"/>
                  </a:lnTo>
                  <a:lnTo>
                    <a:pt x="96201" y="72631"/>
                  </a:lnTo>
                  <a:lnTo>
                    <a:pt x="89162" y="63157"/>
                  </a:lnTo>
                  <a:lnTo>
                    <a:pt x="75083" y="56842"/>
                  </a:lnTo>
                  <a:lnTo>
                    <a:pt x="60670" y="47368"/>
                  </a:lnTo>
                  <a:lnTo>
                    <a:pt x="60670" y="47368"/>
                  </a:lnTo>
                  <a:lnTo>
                    <a:pt x="45921" y="44210"/>
                  </a:lnTo>
                  <a:lnTo>
                    <a:pt x="38882" y="44210"/>
                  </a:lnTo>
                  <a:lnTo>
                    <a:pt x="31173" y="44210"/>
                  </a:lnTo>
                  <a:lnTo>
                    <a:pt x="23798" y="53684"/>
                  </a:lnTo>
                  <a:lnTo>
                    <a:pt x="16759" y="63157"/>
                  </a:lnTo>
                  <a:lnTo>
                    <a:pt x="10055" y="78947"/>
                  </a:lnTo>
                  <a:lnTo>
                    <a:pt x="3016" y="101052"/>
                  </a:lnTo>
                  <a:lnTo>
                    <a:pt x="3016" y="101052"/>
                  </a:lnTo>
                  <a:lnTo>
                    <a:pt x="1675" y="104210"/>
                  </a:lnTo>
                  <a:lnTo>
                    <a:pt x="1005" y="101052"/>
                  </a:lnTo>
                  <a:lnTo>
                    <a:pt x="670" y="97894"/>
                  </a:lnTo>
                  <a:lnTo>
                    <a:pt x="0" y="88421"/>
                  </a:lnTo>
                  <a:lnTo>
                    <a:pt x="0" y="78947"/>
                  </a:lnTo>
                  <a:lnTo>
                    <a:pt x="0" y="72631"/>
                  </a:lnTo>
                  <a:lnTo>
                    <a:pt x="670" y="63157"/>
                  </a:lnTo>
                  <a:lnTo>
                    <a:pt x="1340" y="56842"/>
                  </a:lnTo>
                  <a:lnTo>
                    <a:pt x="1340" y="56842"/>
                  </a:lnTo>
                  <a:lnTo>
                    <a:pt x="8715" y="34736"/>
                  </a:lnTo>
                  <a:lnTo>
                    <a:pt x="15754" y="18947"/>
                  </a:lnTo>
                  <a:lnTo>
                    <a:pt x="23128" y="9473"/>
                  </a:lnTo>
                  <a:lnTo>
                    <a:pt x="30837" y="3157"/>
                  </a:lnTo>
                  <a:lnTo>
                    <a:pt x="37877" y="0"/>
                  </a:lnTo>
                  <a:lnTo>
                    <a:pt x="45586" y="0"/>
                  </a:lnTo>
                  <a:lnTo>
                    <a:pt x="60670" y="3157"/>
                  </a:lnTo>
                  <a:lnTo>
                    <a:pt x="60670" y="3157"/>
                  </a:lnTo>
                  <a:lnTo>
                    <a:pt x="75083" y="9473"/>
                  </a:lnTo>
                  <a:lnTo>
                    <a:pt x="89832" y="15789"/>
                  </a:lnTo>
                  <a:lnTo>
                    <a:pt x="97206" y="28421"/>
                  </a:lnTo>
                  <a:lnTo>
                    <a:pt x="104245" y="41052"/>
                  </a:lnTo>
                  <a:lnTo>
                    <a:pt x="111620" y="56842"/>
                  </a:lnTo>
                  <a:lnTo>
                    <a:pt x="118324" y="75789"/>
                  </a:lnTo>
                  <a:lnTo>
                    <a:pt x="118324" y="75789"/>
                  </a:lnTo>
                  <a:lnTo>
                    <a:pt x="119329" y="78947"/>
                  </a:lnTo>
                  <a:lnTo>
                    <a:pt x="119664" y="88421"/>
                  </a:lnTo>
                  <a:lnTo>
                    <a:pt x="120000" y="97894"/>
                  </a:lnTo>
                  <a:lnTo>
                    <a:pt x="120000" y="104210"/>
                  </a:lnTo>
                  <a:lnTo>
                    <a:pt x="119664" y="113684"/>
                  </a:lnTo>
                  <a:lnTo>
                    <a:pt x="118994" y="120000"/>
                  </a:lnTo>
                  <a:lnTo>
                    <a:pt x="117988" y="120000"/>
                  </a:lnTo>
                  <a:lnTo>
                    <a:pt x="117318" y="120000"/>
                  </a:lnTo>
                  <a:lnTo>
                    <a:pt x="117318" y="120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9" name="Google Shape;1069;p30"/>
            <p:cNvSpPr/>
            <p:nvPr/>
          </p:nvSpPr>
          <p:spPr>
            <a:xfrm>
              <a:off x="5662613" y="1309688"/>
              <a:ext cx="198300" cy="619200"/>
            </a:xfrm>
            <a:custGeom>
              <a:rect b="b" l="l" r="r" t="t"/>
              <a:pathLst>
                <a:path extrusionOk="0" h="120000" w="120000">
                  <a:moveTo>
                    <a:pt x="52800" y="2769"/>
                  </a:moveTo>
                  <a:lnTo>
                    <a:pt x="52800" y="2769"/>
                  </a:lnTo>
                  <a:lnTo>
                    <a:pt x="54720" y="5230"/>
                  </a:lnTo>
                  <a:lnTo>
                    <a:pt x="52800" y="7076"/>
                  </a:lnTo>
                  <a:lnTo>
                    <a:pt x="50880" y="9230"/>
                  </a:lnTo>
                  <a:lnTo>
                    <a:pt x="47040" y="11076"/>
                  </a:lnTo>
                  <a:lnTo>
                    <a:pt x="47040" y="11076"/>
                  </a:lnTo>
                  <a:lnTo>
                    <a:pt x="41280" y="9230"/>
                  </a:lnTo>
                  <a:lnTo>
                    <a:pt x="36480" y="7076"/>
                  </a:lnTo>
                  <a:lnTo>
                    <a:pt x="28800" y="5230"/>
                  </a:lnTo>
                  <a:lnTo>
                    <a:pt x="24000" y="3384"/>
                  </a:lnTo>
                  <a:lnTo>
                    <a:pt x="24000" y="3384"/>
                  </a:lnTo>
                  <a:lnTo>
                    <a:pt x="21120" y="2461"/>
                  </a:lnTo>
                  <a:lnTo>
                    <a:pt x="19200" y="2461"/>
                  </a:lnTo>
                  <a:lnTo>
                    <a:pt x="16320" y="2461"/>
                  </a:lnTo>
                  <a:lnTo>
                    <a:pt x="14400" y="2769"/>
                  </a:lnTo>
                  <a:lnTo>
                    <a:pt x="12480" y="3692"/>
                  </a:lnTo>
                  <a:lnTo>
                    <a:pt x="11520" y="4307"/>
                  </a:lnTo>
                  <a:lnTo>
                    <a:pt x="11520" y="5230"/>
                  </a:lnTo>
                  <a:lnTo>
                    <a:pt x="12480" y="6461"/>
                  </a:lnTo>
                  <a:lnTo>
                    <a:pt x="12480" y="6461"/>
                  </a:lnTo>
                  <a:lnTo>
                    <a:pt x="20160" y="8307"/>
                  </a:lnTo>
                  <a:lnTo>
                    <a:pt x="25920" y="10769"/>
                  </a:lnTo>
                  <a:lnTo>
                    <a:pt x="25920" y="10769"/>
                  </a:lnTo>
                  <a:lnTo>
                    <a:pt x="27840" y="10769"/>
                  </a:lnTo>
                  <a:lnTo>
                    <a:pt x="27840" y="10769"/>
                  </a:lnTo>
                  <a:lnTo>
                    <a:pt x="19200" y="9230"/>
                  </a:lnTo>
                  <a:lnTo>
                    <a:pt x="10560" y="6769"/>
                  </a:lnTo>
                  <a:lnTo>
                    <a:pt x="10560" y="6769"/>
                  </a:lnTo>
                  <a:lnTo>
                    <a:pt x="7680" y="6461"/>
                  </a:lnTo>
                  <a:lnTo>
                    <a:pt x="4800" y="6769"/>
                  </a:lnTo>
                  <a:lnTo>
                    <a:pt x="2880" y="7076"/>
                  </a:lnTo>
                  <a:lnTo>
                    <a:pt x="960" y="7692"/>
                  </a:lnTo>
                  <a:lnTo>
                    <a:pt x="960" y="8307"/>
                  </a:lnTo>
                  <a:lnTo>
                    <a:pt x="0" y="9230"/>
                  </a:lnTo>
                  <a:lnTo>
                    <a:pt x="960" y="9846"/>
                  </a:lnTo>
                  <a:lnTo>
                    <a:pt x="2880" y="10769"/>
                  </a:lnTo>
                  <a:lnTo>
                    <a:pt x="2880" y="10769"/>
                  </a:lnTo>
                  <a:lnTo>
                    <a:pt x="11520" y="12615"/>
                  </a:lnTo>
                  <a:lnTo>
                    <a:pt x="21120" y="14461"/>
                  </a:lnTo>
                  <a:lnTo>
                    <a:pt x="31680" y="16000"/>
                  </a:lnTo>
                  <a:lnTo>
                    <a:pt x="42240" y="16923"/>
                  </a:lnTo>
                  <a:lnTo>
                    <a:pt x="42240" y="16923"/>
                  </a:lnTo>
                  <a:lnTo>
                    <a:pt x="51840" y="22461"/>
                  </a:lnTo>
                  <a:lnTo>
                    <a:pt x="59520" y="28000"/>
                  </a:lnTo>
                  <a:lnTo>
                    <a:pt x="66240" y="33846"/>
                  </a:lnTo>
                  <a:lnTo>
                    <a:pt x="71040" y="39692"/>
                  </a:lnTo>
                  <a:lnTo>
                    <a:pt x="81600" y="51384"/>
                  </a:lnTo>
                  <a:lnTo>
                    <a:pt x="88320" y="63384"/>
                  </a:lnTo>
                  <a:lnTo>
                    <a:pt x="88320" y="63384"/>
                  </a:lnTo>
                  <a:lnTo>
                    <a:pt x="96000" y="76615"/>
                  </a:lnTo>
                  <a:lnTo>
                    <a:pt x="102720" y="90461"/>
                  </a:lnTo>
                  <a:lnTo>
                    <a:pt x="105600" y="97538"/>
                  </a:lnTo>
                  <a:lnTo>
                    <a:pt x="105600" y="104615"/>
                  </a:lnTo>
                  <a:lnTo>
                    <a:pt x="105600" y="111076"/>
                  </a:lnTo>
                  <a:lnTo>
                    <a:pt x="104640" y="117846"/>
                  </a:lnTo>
                  <a:lnTo>
                    <a:pt x="104640" y="117846"/>
                  </a:lnTo>
                  <a:lnTo>
                    <a:pt x="104640" y="119076"/>
                  </a:lnTo>
                  <a:lnTo>
                    <a:pt x="105600" y="119692"/>
                  </a:lnTo>
                  <a:lnTo>
                    <a:pt x="108480" y="120000"/>
                  </a:lnTo>
                  <a:lnTo>
                    <a:pt x="110400" y="120000"/>
                  </a:lnTo>
                  <a:lnTo>
                    <a:pt x="113280" y="120000"/>
                  </a:lnTo>
                  <a:lnTo>
                    <a:pt x="115200" y="119692"/>
                  </a:lnTo>
                  <a:lnTo>
                    <a:pt x="116160" y="119076"/>
                  </a:lnTo>
                  <a:lnTo>
                    <a:pt x="118080" y="118153"/>
                  </a:lnTo>
                  <a:lnTo>
                    <a:pt x="118080" y="118153"/>
                  </a:lnTo>
                  <a:lnTo>
                    <a:pt x="119040" y="111384"/>
                  </a:lnTo>
                  <a:lnTo>
                    <a:pt x="120000" y="104615"/>
                  </a:lnTo>
                  <a:lnTo>
                    <a:pt x="119040" y="97846"/>
                  </a:lnTo>
                  <a:lnTo>
                    <a:pt x="116160" y="91076"/>
                  </a:lnTo>
                  <a:lnTo>
                    <a:pt x="110400" y="77846"/>
                  </a:lnTo>
                  <a:lnTo>
                    <a:pt x="102720" y="64615"/>
                  </a:lnTo>
                  <a:lnTo>
                    <a:pt x="102720" y="64615"/>
                  </a:lnTo>
                  <a:lnTo>
                    <a:pt x="96000" y="51692"/>
                  </a:lnTo>
                  <a:lnTo>
                    <a:pt x="92160" y="45538"/>
                  </a:lnTo>
                  <a:lnTo>
                    <a:pt x="86400" y="39076"/>
                  </a:lnTo>
                  <a:lnTo>
                    <a:pt x="79680" y="32923"/>
                  </a:lnTo>
                  <a:lnTo>
                    <a:pt x="72960" y="26769"/>
                  </a:lnTo>
                  <a:lnTo>
                    <a:pt x="64320" y="20923"/>
                  </a:lnTo>
                  <a:lnTo>
                    <a:pt x="54720" y="15076"/>
                  </a:lnTo>
                  <a:lnTo>
                    <a:pt x="54720" y="15076"/>
                  </a:lnTo>
                  <a:lnTo>
                    <a:pt x="61440" y="12307"/>
                  </a:lnTo>
                  <a:lnTo>
                    <a:pt x="65280" y="8615"/>
                  </a:lnTo>
                  <a:lnTo>
                    <a:pt x="68160" y="5230"/>
                  </a:lnTo>
                  <a:lnTo>
                    <a:pt x="68160" y="3692"/>
                  </a:lnTo>
                  <a:lnTo>
                    <a:pt x="66240" y="1846"/>
                  </a:lnTo>
                  <a:lnTo>
                    <a:pt x="66240" y="1846"/>
                  </a:lnTo>
                  <a:lnTo>
                    <a:pt x="65280" y="923"/>
                  </a:lnTo>
                  <a:lnTo>
                    <a:pt x="63360" y="615"/>
                  </a:lnTo>
                  <a:lnTo>
                    <a:pt x="60480" y="0"/>
                  </a:lnTo>
                  <a:lnTo>
                    <a:pt x="57600" y="0"/>
                  </a:lnTo>
                  <a:lnTo>
                    <a:pt x="55680" y="615"/>
                  </a:lnTo>
                  <a:lnTo>
                    <a:pt x="54720" y="1230"/>
                  </a:lnTo>
                  <a:lnTo>
                    <a:pt x="52800" y="2153"/>
                  </a:lnTo>
                  <a:lnTo>
                    <a:pt x="52800" y="2769"/>
                  </a:lnTo>
                  <a:lnTo>
                    <a:pt x="52800" y="276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0" name="Google Shape;1070;p30"/>
            <p:cNvSpPr/>
            <p:nvPr/>
          </p:nvSpPr>
          <p:spPr>
            <a:xfrm>
              <a:off x="5162550" y="1312863"/>
              <a:ext cx="152400" cy="622200"/>
            </a:xfrm>
            <a:custGeom>
              <a:rect b="b" l="l" r="r" t="t"/>
              <a:pathLst>
                <a:path extrusionOk="0" h="120000" w="120000">
                  <a:moveTo>
                    <a:pt x="25000" y="117857"/>
                  </a:moveTo>
                  <a:lnTo>
                    <a:pt x="25000" y="117857"/>
                  </a:lnTo>
                  <a:lnTo>
                    <a:pt x="20000" y="111122"/>
                  </a:lnTo>
                  <a:lnTo>
                    <a:pt x="18750" y="104387"/>
                  </a:lnTo>
                  <a:lnTo>
                    <a:pt x="16250" y="98265"/>
                  </a:lnTo>
                  <a:lnTo>
                    <a:pt x="18750" y="91530"/>
                  </a:lnTo>
                  <a:lnTo>
                    <a:pt x="21250" y="78367"/>
                  </a:lnTo>
                  <a:lnTo>
                    <a:pt x="26250" y="65510"/>
                  </a:lnTo>
                  <a:lnTo>
                    <a:pt x="26250" y="65510"/>
                  </a:lnTo>
                  <a:lnTo>
                    <a:pt x="31250" y="52653"/>
                  </a:lnTo>
                  <a:lnTo>
                    <a:pt x="33750" y="46530"/>
                  </a:lnTo>
                  <a:lnTo>
                    <a:pt x="38750" y="40408"/>
                  </a:lnTo>
                  <a:lnTo>
                    <a:pt x="45000" y="33979"/>
                  </a:lnTo>
                  <a:lnTo>
                    <a:pt x="51250" y="27857"/>
                  </a:lnTo>
                  <a:lnTo>
                    <a:pt x="61250" y="22040"/>
                  </a:lnTo>
                  <a:lnTo>
                    <a:pt x="72500" y="16224"/>
                  </a:lnTo>
                  <a:lnTo>
                    <a:pt x="72500" y="16224"/>
                  </a:lnTo>
                  <a:lnTo>
                    <a:pt x="83750" y="14999"/>
                  </a:lnTo>
                  <a:lnTo>
                    <a:pt x="95000" y="13469"/>
                  </a:lnTo>
                  <a:lnTo>
                    <a:pt x="115000" y="9183"/>
                  </a:lnTo>
                  <a:lnTo>
                    <a:pt x="115000" y="9183"/>
                  </a:lnTo>
                  <a:lnTo>
                    <a:pt x="118750" y="8571"/>
                  </a:lnTo>
                  <a:lnTo>
                    <a:pt x="120000" y="7653"/>
                  </a:lnTo>
                  <a:lnTo>
                    <a:pt x="118750" y="7040"/>
                  </a:lnTo>
                  <a:lnTo>
                    <a:pt x="116250" y="6122"/>
                  </a:lnTo>
                  <a:lnTo>
                    <a:pt x="115000" y="5816"/>
                  </a:lnTo>
                  <a:lnTo>
                    <a:pt x="112500" y="5204"/>
                  </a:lnTo>
                  <a:lnTo>
                    <a:pt x="108750" y="5204"/>
                  </a:lnTo>
                  <a:lnTo>
                    <a:pt x="103750" y="5816"/>
                  </a:lnTo>
                  <a:lnTo>
                    <a:pt x="103750" y="5816"/>
                  </a:lnTo>
                  <a:lnTo>
                    <a:pt x="91250" y="8571"/>
                  </a:lnTo>
                  <a:lnTo>
                    <a:pt x="83750" y="10102"/>
                  </a:lnTo>
                  <a:lnTo>
                    <a:pt x="77500" y="11326"/>
                  </a:lnTo>
                  <a:lnTo>
                    <a:pt x="77500" y="11326"/>
                  </a:lnTo>
                  <a:lnTo>
                    <a:pt x="82500" y="8877"/>
                  </a:lnTo>
                  <a:lnTo>
                    <a:pt x="90000" y="7040"/>
                  </a:lnTo>
                  <a:lnTo>
                    <a:pt x="97500" y="5204"/>
                  </a:lnTo>
                  <a:lnTo>
                    <a:pt x="103750" y="3367"/>
                  </a:lnTo>
                  <a:lnTo>
                    <a:pt x="103750" y="3367"/>
                  </a:lnTo>
                  <a:lnTo>
                    <a:pt x="106250" y="2755"/>
                  </a:lnTo>
                  <a:lnTo>
                    <a:pt x="106250" y="1530"/>
                  </a:lnTo>
                  <a:lnTo>
                    <a:pt x="106250" y="1224"/>
                  </a:lnTo>
                  <a:lnTo>
                    <a:pt x="102500" y="306"/>
                  </a:lnTo>
                  <a:lnTo>
                    <a:pt x="100000" y="0"/>
                  </a:lnTo>
                  <a:lnTo>
                    <a:pt x="96250" y="0"/>
                  </a:lnTo>
                  <a:lnTo>
                    <a:pt x="92500" y="0"/>
                  </a:lnTo>
                  <a:lnTo>
                    <a:pt x="90000" y="612"/>
                  </a:lnTo>
                  <a:lnTo>
                    <a:pt x="90000" y="612"/>
                  </a:lnTo>
                  <a:lnTo>
                    <a:pt x="83750" y="3061"/>
                  </a:lnTo>
                  <a:lnTo>
                    <a:pt x="75000" y="4897"/>
                  </a:lnTo>
                  <a:lnTo>
                    <a:pt x="67500" y="7040"/>
                  </a:lnTo>
                  <a:lnTo>
                    <a:pt x="61250" y="9183"/>
                  </a:lnTo>
                  <a:lnTo>
                    <a:pt x="61250" y="9183"/>
                  </a:lnTo>
                  <a:lnTo>
                    <a:pt x="56250" y="7653"/>
                  </a:lnTo>
                  <a:lnTo>
                    <a:pt x="55000" y="5816"/>
                  </a:lnTo>
                  <a:lnTo>
                    <a:pt x="53750" y="4285"/>
                  </a:lnTo>
                  <a:lnTo>
                    <a:pt x="53750" y="2142"/>
                  </a:lnTo>
                  <a:lnTo>
                    <a:pt x="53750" y="2142"/>
                  </a:lnTo>
                  <a:lnTo>
                    <a:pt x="53750" y="1530"/>
                  </a:lnTo>
                  <a:lnTo>
                    <a:pt x="51250" y="612"/>
                  </a:lnTo>
                  <a:lnTo>
                    <a:pt x="50000" y="306"/>
                  </a:lnTo>
                  <a:lnTo>
                    <a:pt x="47500" y="0"/>
                  </a:lnTo>
                  <a:lnTo>
                    <a:pt x="42500" y="0"/>
                  </a:lnTo>
                  <a:lnTo>
                    <a:pt x="38750" y="306"/>
                  </a:lnTo>
                  <a:lnTo>
                    <a:pt x="37500" y="612"/>
                  </a:lnTo>
                  <a:lnTo>
                    <a:pt x="36250" y="1836"/>
                  </a:lnTo>
                  <a:lnTo>
                    <a:pt x="36250" y="1836"/>
                  </a:lnTo>
                  <a:lnTo>
                    <a:pt x="33750" y="3367"/>
                  </a:lnTo>
                  <a:lnTo>
                    <a:pt x="36250" y="5204"/>
                  </a:lnTo>
                  <a:lnTo>
                    <a:pt x="38750" y="8571"/>
                  </a:lnTo>
                  <a:lnTo>
                    <a:pt x="45000" y="11938"/>
                  </a:lnTo>
                  <a:lnTo>
                    <a:pt x="55000" y="14387"/>
                  </a:lnTo>
                  <a:lnTo>
                    <a:pt x="55000" y="14387"/>
                  </a:lnTo>
                  <a:lnTo>
                    <a:pt x="45000" y="20204"/>
                  </a:lnTo>
                  <a:lnTo>
                    <a:pt x="36250" y="26020"/>
                  </a:lnTo>
                  <a:lnTo>
                    <a:pt x="30000" y="31836"/>
                  </a:lnTo>
                  <a:lnTo>
                    <a:pt x="23750" y="37959"/>
                  </a:lnTo>
                  <a:lnTo>
                    <a:pt x="18750" y="44081"/>
                  </a:lnTo>
                  <a:lnTo>
                    <a:pt x="15000" y="50204"/>
                  </a:lnTo>
                  <a:lnTo>
                    <a:pt x="8750" y="62448"/>
                  </a:lnTo>
                  <a:lnTo>
                    <a:pt x="8750" y="62448"/>
                  </a:lnTo>
                  <a:lnTo>
                    <a:pt x="3750" y="76530"/>
                  </a:lnTo>
                  <a:lnTo>
                    <a:pt x="0" y="90612"/>
                  </a:lnTo>
                  <a:lnTo>
                    <a:pt x="0" y="97346"/>
                  </a:lnTo>
                  <a:lnTo>
                    <a:pt x="0" y="104387"/>
                  </a:lnTo>
                  <a:lnTo>
                    <a:pt x="2500" y="111428"/>
                  </a:lnTo>
                  <a:lnTo>
                    <a:pt x="7500" y="118163"/>
                  </a:lnTo>
                  <a:lnTo>
                    <a:pt x="7500" y="118163"/>
                  </a:lnTo>
                  <a:lnTo>
                    <a:pt x="8750" y="119387"/>
                  </a:lnTo>
                  <a:lnTo>
                    <a:pt x="10000" y="119693"/>
                  </a:lnTo>
                  <a:lnTo>
                    <a:pt x="15000" y="119999"/>
                  </a:lnTo>
                  <a:lnTo>
                    <a:pt x="18750" y="119999"/>
                  </a:lnTo>
                  <a:lnTo>
                    <a:pt x="21250" y="119693"/>
                  </a:lnTo>
                  <a:lnTo>
                    <a:pt x="23750" y="119387"/>
                  </a:lnTo>
                  <a:lnTo>
                    <a:pt x="25000" y="118469"/>
                  </a:lnTo>
                  <a:lnTo>
                    <a:pt x="25000" y="117857"/>
                  </a:lnTo>
                  <a:lnTo>
                    <a:pt x="25000" y="1178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1" name="Google Shape;1071;p30"/>
            <p:cNvSpPr/>
            <p:nvPr/>
          </p:nvSpPr>
          <p:spPr>
            <a:xfrm>
              <a:off x="4902200" y="2309813"/>
              <a:ext cx="709500" cy="776400"/>
            </a:xfrm>
            <a:custGeom>
              <a:rect b="b" l="l" r="r" t="t"/>
              <a:pathLst>
                <a:path extrusionOk="0" h="120000" w="120000">
                  <a:moveTo>
                    <a:pt x="22013" y="41472"/>
                  </a:moveTo>
                  <a:lnTo>
                    <a:pt x="22013" y="41472"/>
                  </a:lnTo>
                  <a:lnTo>
                    <a:pt x="16375" y="48588"/>
                  </a:lnTo>
                  <a:lnTo>
                    <a:pt x="8322" y="58404"/>
                  </a:lnTo>
                  <a:lnTo>
                    <a:pt x="4563" y="63067"/>
                  </a:lnTo>
                  <a:lnTo>
                    <a:pt x="1879" y="67484"/>
                  </a:lnTo>
                  <a:lnTo>
                    <a:pt x="805" y="69693"/>
                  </a:lnTo>
                  <a:lnTo>
                    <a:pt x="268" y="71165"/>
                  </a:lnTo>
                  <a:lnTo>
                    <a:pt x="0" y="72638"/>
                  </a:lnTo>
                  <a:lnTo>
                    <a:pt x="268" y="73865"/>
                  </a:lnTo>
                  <a:lnTo>
                    <a:pt x="268" y="73865"/>
                  </a:lnTo>
                  <a:lnTo>
                    <a:pt x="805" y="75092"/>
                  </a:lnTo>
                  <a:lnTo>
                    <a:pt x="1879" y="76319"/>
                  </a:lnTo>
                  <a:lnTo>
                    <a:pt x="5369" y="79018"/>
                  </a:lnTo>
                  <a:lnTo>
                    <a:pt x="9664" y="81472"/>
                  </a:lnTo>
                  <a:lnTo>
                    <a:pt x="14496" y="83680"/>
                  </a:lnTo>
                  <a:lnTo>
                    <a:pt x="24429" y="87852"/>
                  </a:lnTo>
                  <a:lnTo>
                    <a:pt x="28456" y="89815"/>
                  </a:lnTo>
                  <a:lnTo>
                    <a:pt x="31677" y="91288"/>
                  </a:lnTo>
                  <a:lnTo>
                    <a:pt x="31677" y="91288"/>
                  </a:lnTo>
                  <a:lnTo>
                    <a:pt x="54496" y="104294"/>
                  </a:lnTo>
                  <a:lnTo>
                    <a:pt x="54496" y="104294"/>
                  </a:lnTo>
                  <a:lnTo>
                    <a:pt x="67651" y="112883"/>
                  </a:lnTo>
                  <a:lnTo>
                    <a:pt x="72214" y="115582"/>
                  </a:lnTo>
                  <a:lnTo>
                    <a:pt x="76241" y="117791"/>
                  </a:lnTo>
                  <a:lnTo>
                    <a:pt x="79731" y="119509"/>
                  </a:lnTo>
                  <a:lnTo>
                    <a:pt x="81073" y="119754"/>
                  </a:lnTo>
                  <a:lnTo>
                    <a:pt x="82147" y="120000"/>
                  </a:lnTo>
                  <a:lnTo>
                    <a:pt x="82147" y="120000"/>
                  </a:lnTo>
                  <a:lnTo>
                    <a:pt x="83758" y="119754"/>
                  </a:lnTo>
                  <a:lnTo>
                    <a:pt x="85369" y="118773"/>
                  </a:lnTo>
                  <a:lnTo>
                    <a:pt x="87248" y="117546"/>
                  </a:lnTo>
                  <a:lnTo>
                    <a:pt x="88590" y="116073"/>
                  </a:lnTo>
                  <a:lnTo>
                    <a:pt x="91275" y="112392"/>
                  </a:lnTo>
                  <a:lnTo>
                    <a:pt x="93959" y="108220"/>
                  </a:lnTo>
                  <a:lnTo>
                    <a:pt x="93959" y="108220"/>
                  </a:lnTo>
                  <a:lnTo>
                    <a:pt x="96644" y="104294"/>
                  </a:lnTo>
                  <a:lnTo>
                    <a:pt x="99060" y="99877"/>
                  </a:lnTo>
                  <a:lnTo>
                    <a:pt x="101476" y="95460"/>
                  </a:lnTo>
                  <a:lnTo>
                    <a:pt x="103624" y="91042"/>
                  </a:lnTo>
                  <a:lnTo>
                    <a:pt x="107382" y="81963"/>
                  </a:lnTo>
                  <a:lnTo>
                    <a:pt x="110335" y="72638"/>
                  </a:lnTo>
                  <a:lnTo>
                    <a:pt x="113020" y="63558"/>
                  </a:lnTo>
                  <a:lnTo>
                    <a:pt x="115436" y="53987"/>
                  </a:lnTo>
                  <a:lnTo>
                    <a:pt x="120000" y="35092"/>
                  </a:lnTo>
                  <a:lnTo>
                    <a:pt x="120000" y="35092"/>
                  </a:lnTo>
                  <a:lnTo>
                    <a:pt x="120000" y="33619"/>
                  </a:lnTo>
                  <a:lnTo>
                    <a:pt x="120000" y="32147"/>
                  </a:lnTo>
                  <a:lnTo>
                    <a:pt x="119463" y="30674"/>
                  </a:lnTo>
                  <a:lnTo>
                    <a:pt x="118926" y="29447"/>
                  </a:lnTo>
                  <a:lnTo>
                    <a:pt x="117315" y="26012"/>
                  </a:lnTo>
                  <a:lnTo>
                    <a:pt x="114362" y="22822"/>
                  </a:lnTo>
                  <a:lnTo>
                    <a:pt x="111409" y="19631"/>
                  </a:lnTo>
                  <a:lnTo>
                    <a:pt x="107651" y="16196"/>
                  </a:lnTo>
                  <a:lnTo>
                    <a:pt x="103624" y="13251"/>
                  </a:lnTo>
                  <a:lnTo>
                    <a:pt x="99060" y="10306"/>
                  </a:lnTo>
                  <a:lnTo>
                    <a:pt x="94228" y="7607"/>
                  </a:lnTo>
                  <a:lnTo>
                    <a:pt x="89932" y="5398"/>
                  </a:lnTo>
                  <a:lnTo>
                    <a:pt x="85369" y="3190"/>
                  </a:lnTo>
                  <a:lnTo>
                    <a:pt x="81073" y="1717"/>
                  </a:lnTo>
                  <a:lnTo>
                    <a:pt x="77046" y="736"/>
                  </a:lnTo>
                  <a:lnTo>
                    <a:pt x="73557" y="0"/>
                  </a:lnTo>
                  <a:lnTo>
                    <a:pt x="70604" y="490"/>
                  </a:lnTo>
                  <a:lnTo>
                    <a:pt x="69530" y="736"/>
                  </a:lnTo>
                  <a:lnTo>
                    <a:pt x="68456" y="981"/>
                  </a:lnTo>
                  <a:lnTo>
                    <a:pt x="68456" y="981"/>
                  </a:lnTo>
                  <a:lnTo>
                    <a:pt x="63087" y="5153"/>
                  </a:lnTo>
                  <a:lnTo>
                    <a:pt x="50469" y="15460"/>
                  </a:lnTo>
                  <a:lnTo>
                    <a:pt x="42953" y="21595"/>
                  </a:lnTo>
                  <a:lnTo>
                    <a:pt x="35436" y="28466"/>
                  </a:lnTo>
                  <a:lnTo>
                    <a:pt x="28187" y="35337"/>
                  </a:lnTo>
                  <a:lnTo>
                    <a:pt x="22013" y="41472"/>
                  </a:lnTo>
                  <a:lnTo>
                    <a:pt x="22013" y="41472"/>
                  </a:lnTo>
                  <a:close/>
                </a:path>
              </a:pathLst>
            </a:custGeom>
            <a:solidFill>
              <a:srgbClr val="FF66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2" name="Google Shape;1072;p30"/>
            <p:cNvSpPr/>
            <p:nvPr/>
          </p:nvSpPr>
          <p:spPr>
            <a:xfrm>
              <a:off x="4891088" y="2298700"/>
              <a:ext cx="730200" cy="798600"/>
            </a:xfrm>
            <a:custGeom>
              <a:rect b="b" l="l" r="r" t="t"/>
              <a:pathLst>
                <a:path extrusionOk="0" h="120000" w="120000">
                  <a:moveTo>
                    <a:pt x="94434" y="108071"/>
                  </a:moveTo>
                  <a:lnTo>
                    <a:pt x="94434" y="108071"/>
                  </a:lnTo>
                  <a:lnTo>
                    <a:pt x="97826" y="102584"/>
                  </a:lnTo>
                  <a:lnTo>
                    <a:pt x="100695" y="97097"/>
                  </a:lnTo>
                  <a:lnTo>
                    <a:pt x="103826" y="91848"/>
                  </a:lnTo>
                  <a:lnTo>
                    <a:pt x="106173" y="85884"/>
                  </a:lnTo>
                  <a:lnTo>
                    <a:pt x="108521" y="80159"/>
                  </a:lnTo>
                  <a:lnTo>
                    <a:pt x="110347" y="74433"/>
                  </a:lnTo>
                  <a:lnTo>
                    <a:pt x="113739" y="62743"/>
                  </a:lnTo>
                  <a:lnTo>
                    <a:pt x="113739" y="62743"/>
                  </a:lnTo>
                  <a:lnTo>
                    <a:pt x="117130" y="50337"/>
                  </a:lnTo>
                  <a:lnTo>
                    <a:pt x="119739" y="38170"/>
                  </a:lnTo>
                  <a:lnTo>
                    <a:pt x="119739" y="38170"/>
                  </a:lnTo>
                  <a:lnTo>
                    <a:pt x="120000" y="35308"/>
                  </a:lnTo>
                  <a:lnTo>
                    <a:pt x="120000" y="32922"/>
                  </a:lnTo>
                  <a:lnTo>
                    <a:pt x="119478" y="30536"/>
                  </a:lnTo>
                  <a:lnTo>
                    <a:pt x="118434" y="27912"/>
                  </a:lnTo>
                  <a:lnTo>
                    <a:pt x="118434" y="27912"/>
                  </a:lnTo>
                  <a:lnTo>
                    <a:pt x="116608" y="25049"/>
                  </a:lnTo>
                  <a:lnTo>
                    <a:pt x="114521" y="22425"/>
                  </a:lnTo>
                  <a:lnTo>
                    <a:pt x="112173" y="20039"/>
                  </a:lnTo>
                  <a:lnTo>
                    <a:pt x="109304" y="17415"/>
                  </a:lnTo>
                  <a:lnTo>
                    <a:pt x="103826" y="13359"/>
                  </a:lnTo>
                  <a:lnTo>
                    <a:pt x="98086" y="9542"/>
                  </a:lnTo>
                  <a:lnTo>
                    <a:pt x="98086" y="9542"/>
                  </a:lnTo>
                  <a:lnTo>
                    <a:pt x="90782" y="5487"/>
                  </a:lnTo>
                  <a:lnTo>
                    <a:pt x="86608" y="3339"/>
                  </a:lnTo>
                  <a:lnTo>
                    <a:pt x="82173" y="1669"/>
                  </a:lnTo>
                  <a:lnTo>
                    <a:pt x="77739" y="477"/>
                  </a:lnTo>
                  <a:lnTo>
                    <a:pt x="75391" y="238"/>
                  </a:lnTo>
                  <a:lnTo>
                    <a:pt x="73304" y="0"/>
                  </a:lnTo>
                  <a:lnTo>
                    <a:pt x="70956" y="238"/>
                  </a:lnTo>
                  <a:lnTo>
                    <a:pt x="68869" y="954"/>
                  </a:lnTo>
                  <a:lnTo>
                    <a:pt x="67043" y="1431"/>
                  </a:lnTo>
                  <a:lnTo>
                    <a:pt x="65478" y="2624"/>
                  </a:lnTo>
                  <a:lnTo>
                    <a:pt x="65478" y="2624"/>
                  </a:lnTo>
                  <a:lnTo>
                    <a:pt x="53739" y="11689"/>
                  </a:lnTo>
                  <a:lnTo>
                    <a:pt x="42521" y="20755"/>
                  </a:lnTo>
                  <a:lnTo>
                    <a:pt x="37304" y="25765"/>
                  </a:lnTo>
                  <a:lnTo>
                    <a:pt x="31826" y="30536"/>
                  </a:lnTo>
                  <a:lnTo>
                    <a:pt x="26608" y="35785"/>
                  </a:lnTo>
                  <a:lnTo>
                    <a:pt x="21913" y="41033"/>
                  </a:lnTo>
                  <a:lnTo>
                    <a:pt x="21913" y="41033"/>
                  </a:lnTo>
                  <a:lnTo>
                    <a:pt x="16956" y="46998"/>
                  </a:lnTo>
                  <a:lnTo>
                    <a:pt x="12000" y="52962"/>
                  </a:lnTo>
                  <a:lnTo>
                    <a:pt x="7043" y="58926"/>
                  </a:lnTo>
                  <a:lnTo>
                    <a:pt x="4695" y="62027"/>
                  </a:lnTo>
                  <a:lnTo>
                    <a:pt x="2608" y="65129"/>
                  </a:lnTo>
                  <a:lnTo>
                    <a:pt x="2608" y="65129"/>
                  </a:lnTo>
                  <a:lnTo>
                    <a:pt x="1826" y="67276"/>
                  </a:lnTo>
                  <a:lnTo>
                    <a:pt x="521" y="69423"/>
                  </a:lnTo>
                  <a:lnTo>
                    <a:pt x="0" y="71809"/>
                  </a:lnTo>
                  <a:lnTo>
                    <a:pt x="0" y="72763"/>
                  </a:lnTo>
                  <a:lnTo>
                    <a:pt x="0" y="73956"/>
                  </a:lnTo>
                  <a:lnTo>
                    <a:pt x="0" y="73956"/>
                  </a:lnTo>
                  <a:lnTo>
                    <a:pt x="782" y="75149"/>
                  </a:lnTo>
                  <a:lnTo>
                    <a:pt x="1304" y="76341"/>
                  </a:lnTo>
                  <a:lnTo>
                    <a:pt x="2608" y="77534"/>
                  </a:lnTo>
                  <a:lnTo>
                    <a:pt x="4173" y="78727"/>
                  </a:lnTo>
                  <a:lnTo>
                    <a:pt x="6782" y="80159"/>
                  </a:lnTo>
                  <a:lnTo>
                    <a:pt x="9391" y="81829"/>
                  </a:lnTo>
                  <a:lnTo>
                    <a:pt x="9391" y="81829"/>
                  </a:lnTo>
                  <a:lnTo>
                    <a:pt x="13304" y="83737"/>
                  </a:lnTo>
                  <a:lnTo>
                    <a:pt x="16956" y="85646"/>
                  </a:lnTo>
                  <a:lnTo>
                    <a:pt x="25043" y="88986"/>
                  </a:lnTo>
                  <a:lnTo>
                    <a:pt x="25043" y="88986"/>
                  </a:lnTo>
                  <a:lnTo>
                    <a:pt x="30260" y="91371"/>
                  </a:lnTo>
                  <a:lnTo>
                    <a:pt x="35478" y="94234"/>
                  </a:lnTo>
                  <a:lnTo>
                    <a:pt x="45391" y="99960"/>
                  </a:lnTo>
                  <a:lnTo>
                    <a:pt x="45391" y="99960"/>
                  </a:lnTo>
                  <a:lnTo>
                    <a:pt x="52695" y="104254"/>
                  </a:lnTo>
                  <a:lnTo>
                    <a:pt x="59739" y="108787"/>
                  </a:lnTo>
                  <a:lnTo>
                    <a:pt x="67043" y="112842"/>
                  </a:lnTo>
                  <a:lnTo>
                    <a:pt x="74086" y="117137"/>
                  </a:lnTo>
                  <a:lnTo>
                    <a:pt x="74086" y="117137"/>
                  </a:lnTo>
                  <a:lnTo>
                    <a:pt x="76173" y="118330"/>
                  </a:lnTo>
                  <a:lnTo>
                    <a:pt x="78260" y="119284"/>
                  </a:lnTo>
                  <a:lnTo>
                    <a:pt x="80608" y="120000"/>
                  </a:lnTo>
                  <a:lnTo>
                    <a:pt x="81913" y="120000"/>
                  </a:lnTo>
                  <a:lnTo>
                    <a:pt x="83217" y="120000"/>
                  </a:lnTo>
                  <a:lnTo>
                    <a:pt x="83217" y="120000"/>
                  </a:lnTo>
                  <a:lnTo>
                    <a:pt x="85304" y="119284"/>
                  </a:lnTo>
                  <a:lnTo>
                    <a:pt x="86869" y="118091"/>
                  </a:lnTo>
                  <a:lnTo>
                    <a:pt x="88434" y="116898"/>
                  </a:lnTo>
                  <a:lnTo>
                    <a:pt x="90000" y="114990"/>
                  </a:lnTo>
                  <a:lnTo>
                    <a:pt x="92608" y="111411"/>
                  </a:lnTo>
                  <a:lnTo>
                    <a:pt x="94434" y="108071"/>
                  </a:lnTo>
                  <a:lnTo>
                    <a:pt x="94434" y="108071"/>
                  </a:lnTo>
                  <a:close/>
                  <a:moveTo>
                    <a:pt x="85826" y="113797"/>
                  </a:moveTo>
                  <a:lnTo>
                    <a:pt x="85826" y="113797"/>
                  </a:lnTo>
                  <a:lnTo>
                    <a:pt x="84782" y="114990"/>
                  </a:lnTo>
                  <a:lnTo>
                    <a:pt x="83478" y="115944"/>
                  </a:lnTo>
                  <a:lnTo>
                    <a:pt x="82695" y="116182"/>
                  </a:lnTo>
                  <a:lnTo>
                    <a:pt x="81130" y="116182"/>
                  </a:lnTo>
                  <a:lnTo>
                    <a:pt x="80347" y="115944"/>
                  </a:lnTo>
                  <a:lnTo>
                    <a:pt x="79043" y="115705"/>
                  </a:lnTo>
                  <a:lnTo>
                    <a:pt x="76173" y="114512"/>
                  </a:lnTo>
                  <a:lnTo>
                    <a:pt x="76173" y="114512"/>
                  </a:lnTo>
                  <a:lnTo>
                    <a:pt x="68869" y="110218"/>
                  </a:lnTo>
                  <a:lnTo>
                    <a:pt x="62086" y="105924"/>
                  </a:lnTo>
                  <a:lnTo>
                    <a:pt x="55043" y="101391"/>
                  </a:lnTo>
                  <a:lnTo>
                    <a:pt x="47739" y="97097"/>
                  </a:lnTo>
                  <a:lnTo>
                    <a:pt x="47739" y="97097"/>
                  </a:lnTo>
                  <a:lnTo>
                    <a:pt x="38869" y="92087"/>
                  </a:lnTo>
                  <a:lnTo>
                    <a:pt x="34434" y="89701"/>
                  </a:lnTo>
                  <a:lnTo>
                    <a:pt x="30000" y="87077"/>
                  </a:lnTo>
                  <a:lnTo>
                    <a:pt x="30000" y="87077"/>
                  </a:lnTo>
                  <a:lnTo>
                    <a:pt x="21391" y="83499"/>
                  </a:lnTo>
                  <a:lnTo>
                    <a:pt x="12782" y="79681"/>
                  </a:lnTo>
                  <a:lnTo>
                    <a:pt x="12782" y="79681"/>
                  </a:lnTo>
                  <a:lnTo>
                    <a:pt x="9913" y="78489"/>
                  </a:lnTo>
                  <a:lnTo>
                    <a:pt x="7043" y="76580"/>
                  </a:lnTo>
                  <a:lnTo>
                    <a:pt x="5739" y="75387"/>
                  </a:lnTo>
                  <a:lnTo>
                    <a:pt x="4695" y="74433"/>
                  </a:lnTo>
                  <a:lnTo>
                    <a:pt x="4173" y="73240"/>
                  </a:lnTo>
                  <a:lnTo>
                    <a:pt x="3652" y="72047"/>
                  </a:lnTo>
                  <a:lnTo>
                    <a:pt x="3652" y="72047"/>
                  </a:lnTo>
                  <a:lnTo>
                    <a:pt x="4173" y="70616"/>
                  </a:lnTo>
                  <a:lnTo>
                    <a:pt x="4434" y="69423"/>
                  </a:lnTo>
                  <a:lnTo>
                    <a:pt x="6000" y="66560"/>
                  </a:lnTo>
                  <a:lnTo>
                    <a:pt x="9652" y="61789"/>
                  </a:lnTo>
                  <a:lnTo>
                    <a:pt x="9652" y="61789"/>
                  </a:lnTo>
                  <a:lnTo>
                    <a:pt x="13304" y="56779"/>
                  </a:lnTo>
                  <a:lnTo>
                    <a:pt x="17217" y="52246"/>
                  </a:lnTo>
                  <a:lnTo>
                    <a:pt x="21391" y="47713"/>
                  </a:lnTo>
                  <a:lnTo>
                    <a:pt x="25043" y="43180"/>
                  </a:lnTo>
                  <a:lnTo>
                    <a:pt x="25043" y="43180"/>
                  </a:lnTo>
                  <a:lnTo>
                    <a:pt x="31565" y="36023"/>
                  </a:lnTo>
                  <a:lnTo>
                    <a:pt x="38869" y="29343"/>
                  </a:lnTo>
                  <a:lnTo>
                    <a:pt x="46173" y="22664"/>
                  </a:lnTo>
                  <a:lnTo>
                    <a:pt x="53739" y="16699"/>
                  </a:lnTo>
                  <a:lnTo>
                    <a:pt x="53739" y="16699"/>
                  </a:lnTo>
                  <a:lnTo>
                    <a:pt x="64956" y="7157"/>
                  </a:lnTo>
                  <a:lnTo>
                    <a:pt x="64956" y="7157"/>
                  </a:lnTo>
                  <a:lnTo>
                    <a:pt x="67565" y="5009"/>
                  </a:lnTo>
                  <a:lnTo>
                    <a:pt x="69391" y="4055"/>
                  </a:lnTo>
                  <a:lnTo>
                    <a:pt x="70695" y="3578"/>
                  </a:lnTo>
                  <a:lnTo>
                    <a:pt x="70695" y="3578"/>
                  </a:lnTo>
                  <a:lnTo>
                    <a:pt x="72260" y="3339"/>
                  </a:lnTo>
                  <a:lnTo>
                    <a:pt x="74086" y="3339"/>
                  </a:lnTo>
                  <a:lnTo>
                    <a:pt x="77217" y="3817"/>
                  </a:lnTo>
                  <a:lnTo>
                    <a:pt x="80869" y="4771"/>
                  </a:lnTo>
                  <a:lnTo>
                    <a:pt x="84521" y="6202"/>
                  </a:lnTo>
                  <a:lnTo>
                    <a:pt x="87913" y="7872"/>
                  </a:lnTo>
                  <a:lnTo>
                    <a:pt x="91304" y="9542"/>
                  </a:lnTo>
                  <a:lnTo>
                    <a:pt x="96782" y="12882"/>
                  </a:lnTo>
                  <a:lnTo>
                    <a:pt x="96782" y="12882"/>
                  </a:lnTo>
                  <a:lnTo>
                    <a:pt x="102782" y="16938"/>
                  </a:lnTo>
                  <a:lnTo>
                    <a:pt x="105652" y="19324"/>
                  </a:lnTo>
                  <a:lnTo>
                    <a:pt x="108782" y="21709"/>
                  </a:lnTo>
                  <a:lnTo>
                    <a:pt x="111391" y="24095"/>
                  </a:lnTo>
                  <a:lnTo>
                    <a:pt x="113739" y="27196"/>
                  </a:lnTo>
                  <a:lnTo>
                    <a:pt x="115304" y="30298"/>
                  </a:lnTo>
                  <a:lnTo>
                    <a:pt x="116347" y="33161"/>
                  </a:lnTo>
                  <a:lnTo>
                    <a:pt x="116347" y="33161"/>
                  </a:lnTo>
                  <a:lnTo>
                    <a:pt x="116347" y="35308"/>
                  </a:lnTo>
                  <a:lnTo>
                    <a:pt x="116086" y="37455"/>
                  </a:lnTo>
                  <a:lnTo>
                    <a:pt x="115043" y="41749"/>
                  </a:lnTo>
                  <a:lnTo>
                    <a:pt x="115043" y="41749"/>
                  </a:lnTo>
                  <a:lnTo>
                    <a:pt x="112173" y="54155"/>
                  </a:lnTo>
                  <a:lnTo>
                    <a:pt x="112173" y="54155"/>
                  </a:lnTo>
                  <a:lnTo>
                    <a:pt x="108521" y="67992"/>
                  </a:lnTo>
                  <a:lnTo>
                    <a:pt x="106434" y="74671"/>
                  </a:lnTo>
                  <a:lnTo>
                    <a:pt x="104086" y="81829"/>
                  </a:lnTo>
                  <a:lnTo>
                    <a:pt x="104086" y="81829"/>
                  </a:lnTo>
                  <a:lnTo>
                    <a:pt x="101478" y="88031"/>
                  </a:lnTo>
                  <a:lnTo>
                    <a:pt x="98608" y="94234"/>
                  </a:lnTo>
                  <a:lnTo>
                    <a:pt x="95217" y="100198"/>
                  </a:lnTo>
                  <a:lnTo>
                    <a:pt x="91565" y="105924"/>
                  </a:lnTo>
                  <a:lnTo>
                    <a:pt x="91565" y="105924"/>
                  </a:lnTo>
                  <a:lnTo>
                    <a:pt x="88956" y="109980"/>
                  </a:lnTo>
                  <a:lnTo>
                    <a:pt x="85826" y="113797"/>
                  </a:lnTo>
                  <a:lnTo>
                    <a:pt x="85826" y="11379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3" name="Google Shape;1073;p30"/>
            <p:cNvSpPr/>
            <p:nvPr/>
          </p:nvSpPr>
          <p:spPr>
            <a:xfrm>
              <a:off x="4948238" y="2643188"/>
              <a:ext cx="547800" cy="371400"/>
            </a:xfrm>
            <a:custGeom>
              <a:rect b="b" l="l" r="r" t="t"/>
              <a:pathLst>
                <a:path extrusionOk="0" h="120000" w="120000">
                  <a:moveTo>
                    <a:pt x="120000" y="103076"/>
                  </a:moveTo>
                  <a:lnTo>
                    <a:pt x="120000" y="103076"/>
                  </a:lnTo>
                  <a:lnTo>
                    <a:pt x="120000" y="101538"/>
                  </a:lnTo>
                  <a:lnTo>
                    <a:pt x="120000" y="100000"/>
                  </a:lnTo>
                  <a:lnTo>
                    <a:pt x="119652" y="99487"/>
                  </a:lnTo>
                  <a:lnTo>
                    <a:pt x="118956" y="98461"/>
                  </a:lnTo>
                  <a:lnTo>
                    <a:pt x="117913" y="98461"/>
                  </a:lnTo>
                  <a:lnTo>
                    <a:pt x="116521" y="98461"/>
                  </a:lnTo>
                  <a:lnTo>
                    <a:pt x="115826" y="98974"/>
                  </a:lnTo>
                  <a:lnTo>
                    <a:pt x="115130" y="100000"/>
                  </a:lnTo>
                  <a:lnTo>
                    <a:pt x="115130" y="100000"/>
                  </a:lnTo>
                  <a:lnTo>
                    <a:pt x="113043" y="105641"/>
                  </a:lnTo>
                  <a:lnTo>
                    <a:pt x="110260" y="109230"/>
                  </a:lnTo>
                  <a:lnTo>
                    <a:pt x="109217" y="111282"/>
                  </a:lnTo>
                  <a:lnTo>
                    <a:pt x="107478" y="111794"/>
                  </a:lnTo>
                  <a:lnTo>
                    <a:pt x="105391" y="112820"/>
                  </a:lnTo>
                  <a:lnTo>
                    <a:pt x="103304" y="111794"/>
                  </a:lnTo>
                  <a:lnTo>
                    <a:pt x="103304" y="111794"/>
                  </a:lnTo>
                  <a:lnTo>
                    <a:pt x="101565" y="110769"/>
                  </a:lnTo>
                  <a:lnTo>
                    <a:pt x="100173" y="108717"/>
                  </a:lnTo>
                  <a:lnTo>
                    <a:pt x="98782" y="106666"/>
                  </a:lnTo>
                  <a:lnTo>
                    <a:pt x="98434" y="103589"/>
                  </a:lnTo>
                  <a:lnTo>
                    <a:pt x="98434" y="101025"/>
                  </a:lnTo>
                  <a:lnTo>
                    <a:pt x="98434" y="97435"/>
                  </a:lnTo>
                  <a:lnTo>
                    <a:pt x="99478" y="91794"/>
                  </a:lnTo>
                  <a:lnTo>
                    <a:pt x="99478" y="91794"/>
                  </a:lnTo>
                  <a:lnTo>
                    <a:pt x="99478" y="90256"/>
                  </a:lnTo>
                  <a:lnTo>
                    <a:pt x="99478" y="89230"/>
                  </a:lnTo>
                  <a:lnTo>
                    <a:pt x="98782" y="88717"/>
                  </a:lnTo>
                  <a:lnTo>
                    <a:pt x="98086" y="87179"/>
                  </a:lnTo>
                  <a:lnTo>
                    <a:pt x="97043" y="87179"/>
                  </a:lnTo>
                  <a:lnTo>
                    <a:pt x="96347" y="87179"/>
                  </a:lnTo>
                  <a:lnTo>
                    <a:pt x="95652" y="87179"/>
                  </a:lnTo>
                  <a:lnTo>
                    <a:pt x="94956" y="88717"/>
                  </a:lnTo>
                  <a:lnTo>
                    <a:pt x="94956" y="88717"/>
                  </a:lnTo>
                  <a:lnTo>
                    <a:pt x="93217" y="91794"/>
                  </a:lnTo>
                  <a:lnTo>
                    <a:pt x="91478" y="93846"/>
                  </a:lnTo>
                  <a:lnTo>
                    <a:pt x="89739" y="95897"/>
                  </a:lnTo>
                  <a:lnTo>
                    <a:pt x="88000" y="96410"/>
                  </a:lnTo>
                  <a:lnTo>
                    <a:pt x="86608" y="96923"/>
                  </a:lnTo>
                  <a:lnTo>
                    <a:pt x="84869" y="96410"/>
                  </a:lnTo>
                  <a:lnTo>
                    <a:pt x="83478" y="95897"/>
                  </a:lnTo>
                  <a:lnTo>
                    <a:pt x="82086" y="94358"/>
                  </a:lnTo>
                  <a:lnTo>
                    <a:pt x="80695" y="92307"/>
                  </a:lnTo>
                  <a:lnTo>
                    <a:pt x="80000" y="90256"/>
                  </a:lnTo>
                  <a:lnTo>
                    <a:pt x="78956" y="87692"/>
                  </a:lnTo>
                  <a:lnTo>
                    <a:pt x="78608" y="85128"/>
                  </a:lnTo>
                  <a:lnTo>
                    <a:pt x="78260" y="82051"/>
                  </a:lnTo>
                  <a:lnTo>
                    <a:pt x="78260" y="78974"/>
                  </a:lnTo>
                  <a:lnTo>
                    <a:pt x="78608" y="75384"/>
                  </a:lnTo>
                  <a:lnTo>
                    <a:pt x="78956" y="72307"/>
                  </a:lnTo>
                  <a:lnTo>
                    <a:pt x="78956" y="72307"/>
                  </a:lnTo>
                  <a:lnTo>
                    <a:pt x="78956" y="70769"/>
                  </a:lnTo>
                  <a:lnTo>
                    <a:pt x="78956" y="69743"/>
                  </a:lnTo>
                  <a:lnTo>
                    <a:pt x="78260" y="68205"/>
                  </a:lnTo>
                  <a:lnTo>
                    <a:pt x="77565" y="67692"/>
                  </a:lnTo>
                  <a:lnTo>
                    <a:pt x="76869" y="67179"/>
                  </a:lnTo>
                  <a:lnTo>
                    <a:pt x="75826" y="67692"/>
                  </a:lnTo>
                  <a:lnTo>
                    <a:pt x="75130" y="68205"/>
                  </a:lnTo>
                  <a:lnTo>
                    <a:pt x="74782" y="69743"/>
                  </a:lnTo>
                  <a:lnTo>
                    <a:pt x="74782" y="69743"/>
                  </a:lnTo>
                  <a:lnTo>
                    <a:pt x="73391" y="72820"/>
                  </a:lnTo>
                  <a:lnTo>
                    <a:pt x="72000" y="75384"/>
                  </a:lnTo>
                  <a:lnTo>
                    <a:pt x="70260" y="77435"/>
                  </a:lnTo>
                  <a:lnTo>
                    <a:pt x="68521" y="78974"/>
                  </a:lnTo>
                  <a:lnTo>
                    <a:pt x="66782" y="79487"/>
                  </a:lnTo>
                  <a:lnTo>
                    <a:pt x="65043" y="79487"/>
                  </a:lnTo>
                  <a:lnTo>
                    <a:pt x="63304" y="77948"/>
                  </a:lnTo>
                  <a:lnTo>
                    <a:pt x="61913" y="76923"/>
                  </a:lnTo>
                  <a:lnTo>
                    <a:pt x="60173" y="75384"/>
                  </a:lnTo>
                  <a:lnTo>
                    <a:pt x="59130" y="73333"/>
                  </a:lnTo>
                  <a:lnTo>
                    <a:pt x="57739" y="70769"/>
                  </a:lnTo>
                  <a:lnTo>
                    <a:pt x="57391" y="68205"/>
                  </a:lnTo>
                  <a:lnTo>
                    <a:pt x="57043" y="65128"/>
                  </a:lnTo>
                  <a:lnTo>
                    <a:pt x="57043" y="62051"/>
                  </a:lnTo>
                  <a:lnTo>
                    <a:pt x="57391" y="58461"/>
                  </a:lnTo>
                  <a:lnTo>
                    <a:pt x="58434" y="54871"/>
                  </a:lnTo>
                  <a:lnTo>
                    <a:pt x="58434" y="54871"/>
                  </a:lnTo>
                  <a:lnTo>
                    <a:pt x="58782" y="53333"/>
                  </a:lnTo>
                  <a:lnTo>
                    <a:pt x="58434" y="51794"/>
                  </a:lnTo>
                  <a:lnTo>
                    <a:pt x="57739" y="51282"/>
                  </a:lnTo>
                  <a:lnTo>
                    <a:pt x="57043" y="50256"/>
                  </a:lnTo>
                  <a:lnTo>
                    <a:pt x="56347" y="50256"/>
                  </a:lnTo>
                  <a:lnTo>
                    <a:pt x="55652" y="50256"/>
                  </a:lnTo>
                  <a:lnTo>
                    <a:pt x="54608" y="50256"/>
                  </a:lnTo>
                  <a:lnTo>
                    <a:pt x="53913" y="51282"/>
                  </a:lnTo>
                  <a:lnTo>
                    <a:pt x="53913" y="51282"/>
                  </a:lnTo>
                  <a:lnTo>
                    <a:pt x="52521" y="53846"/>
                  </a:lnTo>
                  <a:lnTo>
                    <a:pt x="51130" y="56410"/>
                  </a:lnTo>
                  <a:lnTo>
                    <a:pt x="49739" y="58461"/>
                  </a:lnTo>
                  <a:lnTo>
                    <a:pt x="48000" y="60000"/>
                  </a:lnTo>
                  <a:lnTo>
                    <a:pt x="46260" y="61025"/>
                  </a:lnTo>
                  <a:lnTo>
                    <a:pt x="44521" y="61025"/>
                  </a:lnTo>
                  <a:lnTo>
                    <a:pt x="42434" y="60000"/>
                  </a:lnTo>
                  <a:lnTo>
                    <a:pt x="40695" y="58461"/>
                  </a:lnTo>
                  <a:lnTo>
                    <a:pt x="40695" y="58461"/>
                  </a:lnTo>
                  <a:lnTo>
                    <a:pt x="38956" y="55897"/>
                  </a:lnTo>
                  <a:lnTo>
                    <a:pt x="37565" y="53333"/>
                  </a:lnTo>
                  <a:lnTo>
                    <a:pt x="36521" y="50769"/>
                  </a:lnTo>
                  <a:lnTo>
                    <a:pt x="36173" y="47692"/>
                  </a:lnTo>
                  <a:lnTo>
                    <a:pt x="35826" y="44102"/>
                  </a:lnTo>
                  <a:lnTo>
                    <a:pt x="36173" y="41538"/>
                  </a:lnTo>
                  <a:lnTo>
                    <a:pt x="36521" y="38461"/>
                  </a:lnTo>
                  <a:lnTo>
                    <a:pt x="37565" y="34871"/>
                  </a:lnTo>
                  <a:lnTo>
                    <a:pt x="37565" y="34871"/>
                  </a:lnTo>
                  <a:lnTo>
                    <a:pt x="37565" y="33846"/>
                  </a:lnTo>
                  <a:lnTo>
                    <a:pt x="37565" y="32307"/>
                  </a:lnTo>
                  <a:lnTo>
                    <a:pt x="37217" y="31794"/>
                  </a:lnTo>
                  <a:lnTo>
                    <a:pt x="36173" y="31282"/>
                  </a:lnTo>
                  <a:lnTo>
                    <a:pt x="35826" y="30769"/>
                  </a:lnTo>
                  <a:lnTo>
                    <a:pt x="34782" y="30769"/>
                  </a:lnTo>
                  <a:lnTo>
                    <a:pt x="34086" y="30769"/>
                  </a:lnTo>
                  <a:lnTo>
                    <a:pt x="33043" y="31794"/>
                  </a:lnTo>
                  <a:lnTo>
                    <a:pt x="33043" y="31794"/>
                  </a:lnTo>
                  <a:lnTo>
                    <a:pt x="30608" y="36410"/>
                  </a:lnTo>
                  <a:lnTo>
                    <a:pt x="29217" y="37948"/>
                  </a:lnTo>
                  <a:lnTo>
                    <a:pt x="27826" y="38974"/>
                  </a:lnTo>
                  <a:lnTo>
                    <a:pt x="26086" y="40512"/>
                  </a:lnTo>
                  <a:lnTo>
                    <a:pt x="24347" y="40512"/>
                  </a:lnTo>
                  <a:lnTo>
                    <a:pt x="22608" y="40512"/>
                  </a:lnTo>
                  <a:lnTo>
                    <a:pt x="20869" y="39487"/>
                  </a:lnTo>
                  <a:lnTo>
                    <a:pt x="20869" y="39487"/>
                  </a:lnTo>
                  <a:lnTo>
                    <a:pt x="18782" y="38461"/>
                  </a:lnTo>
                  <a:lnTo>
                    <a:pt x="18086" y="36410"/>
                  </a:lnTo>
                  <a:lnTo>
                    <a:pt x="17043" y="34871"/>
                  </a:lnTo>
                  <a:lnTo>
                    <a:pt x="16695" y="33333"/>
                  </a:lnTo>
                  <a:lnTo>
                    <a:pt x="16347" y="30769"/>
                  </a:lnTo>
                  <a:lnTo>
                    <a:pt x="16695" y="28717"/>
                  </a:lnTo>
                  <a:lnTo>
                    <a:pt x="17043" y="26666"/>
                  </a:lnTo>
                  <a:lnTo>
                    <a:pt x="17739" y="24615"/>
                  </a:lnTo>
                  <a:lnTo>
                    <a:pt x="17739" y="24615"/>
                  </a:lnTo>
                  <a:lnTo>
                    <a:pt x="19826" y="21025"/>
                  </a:lnTo>
                  <a:lnTo>
                    <a:pt x="19826" y="21025"/>
                  </a:lnTo>
                  <a:lnTo>
                    <a:pt x="20173" y="19487"/>
                  </a:lnTo>
                  <a:lnTo>
                    <a:pt x="20173" y="17948"/>
                  </a:lnTo>
                  <a:lnTo>
                    <a:pt x="20173" y="16923"/>
                  </a:lnTo>
                  <a:lnTo>
                    <a:pt x="19826" y="15384"/>
                  </a:lnTo>
                  <a:lnTo>
                    <a:pt x="18782" y="14871"/>
                  </a:lnTo>
                  <a:lnTo>
                    <a:pt x="18086" y="14358"/>
                  </a:lnTo>
                  <a:lnTo>
                    <a:pt x="17043" y="14871"/>
                  </a:lnTo>
                  <a:lnTo>
                    <a:pt x="16347" y="15384"/>
                  </a:lnTo>
                  <a:lnTo>
                    <a:pt x="16347" y="15384"/>
                  </a:lnTo>
                  <a:lnTo>
                    <a:pt x="14260" y="19487"/>
                  </a:lnTo>
                  <a:lnTo>
                    <a:pt x="14260" y="19487"/>
                  </a:lnTo>
                  <a:lnTo>
                    <a:pt x="11826" y="21538"/>
                  </a:lnTo>
                  <a:lnTo>
                    <a:pt x="9739" y="22051"/>
                  </a:lnTo>
                  <a:lnTo>
                    <a:pt x="7304" y="21538"/>
                  </a:lnTo>
                  <a:lnTo>
                    <a:pt x="6260" y="20000"/>
                  </a:lnTo>
                  <a:lnTo>
                    <a:pt x="5217" y="17435"/>
                  </a:lnTo>
                  <a:lnTo>
                    <a:pt x="5217" y="13846"/>
                  </a:lnTo>
                  <a:lnTo>
                    <a:pt x="6260" y="10256"/>
                  </a:lnTo>
                  <a:lnTo>
                    <a:pt x="8000" y="5641"/>
                  </a:lnTo>
                  <a:lnTo>
                    <a:pt x="8000" y="5641"/>
                  </a:lnTo>
                  <a:lnTo>
                    <a:pt x="8695" y="4615"/>
                  </a:lnTo>
                  <a:lnTo>
                    <a:pt x="8695" y="3076"/>
                  </a:lnTo>
                  <a:lnTo>
                    <a:pt x="8347" y="2051"/>
                  </a:lnTo>
                  <a:lnTo>
                    <a:pt x="8000" y="1025"/>
                  </a:lnTo>
                  <a:lnTo>
                    <a:pt x="6956" y="512"/>
                  </a:lnTo>
                  <a:lnTo>
                    <a:pt x="5565" y="0"/>
                  </a:lnTo>
                  <a:lnTo>
                    <a:pt x="4869" y="512"/>
                  </a:lnTo>
                  <a:lnTo>
                    <a:pt x="3826" y="1025"/>
                  </a:lnTo>
                  <a:lnTo>
                    <a:pt x="3826" y="1025"/>
                  </a:lnTo>
                  <a:lnTo>
                    <a:pt x="2434" y="4615"/>
                  </a:lnTo>
                  <a:lnTo>
                    <a:pt x="1391" y="7179"/>
                  </a:lnTo>
                  <a:lnTo>
                    <a:pt x="347" y="9743"/>
                  </a:lnTo>
                  <a:lnTo>
                    <a:pt x="0" y="12307"/>
                  </a:lnTo>
                  <a:lnTo>
                    <a:pt x="0" y="14871"/>
                  </a:lnTo>
                  <a:lnTo>
                    <a:pt x="0" y="17435"/>
                  </a:lnTo>
                  <a:lnTo>
                    <a:pt x="347" y="19487"/>
                  </a:lnTo>
                  <a:lnTo>
                    <a:pt x="695" y="21538"/>
                  </a:lnTo>
                  <a:lnTo>
                    <a:pt x="2434" y="25128"/>
                  </a:lnTo>
                  <a:lnTo>
                    <a:pt x="5217" y="27692"/>
                  </a:lnTo>
                  <a:lnTo>
                    <a:pt x="8347" y="29230"/>
                  </a:lnTo>
                  <a:lnTo>
                    <a:pt x="11478" y="29230"/>
                  </a:lnTo>
                  <a:lnTo>
                    <a:pt x="11478" y="29230"/>
                  </a:lnTo>
                  <a:lnTo>
                    <a:pt x="11478" y="33333"/>
                  </a:lnTo>
                  <a:lnTo>
                    <a:pt x="11826" y="36410"/>
                  </a:lnTo>
                  <a:lnTo>
                    <a:pt x="13217" y="39487"/>
                  </a:lnTo>
                  <a:lnTo>
                    <a:pt x="15304" y="43076"/>
                  </a:lnTo>
                  <a:lnTo>
                    <a:pt x="15304" y="43076"/>
                  </a:lnTo>
                  <a:lnTo>
                    <a:pt x="17043" y="45128"/>
                  </a:lnTo>
                  <a:lnTo>
                    <a:pt x="18782" y="46666"/>
                  </a:lnTo>
                  <a:lnTo>
                    <a:pt x="21217" y="47692"/>
                  </a:lnTo>
                  <a:lnTo>
                    <a:pt x="22956" y="48205"/>
                  </a:lnTo>
                  <a:lnTo>
                    <a:pt x="25043" y="48205"/>
                  </a:lnTo>
                  <a:lnTo>
                    <a:pt x="26782" y="47692"/>
                  </a:lnTo>
                  <a:lnTo>
                    <a:pt x="28521" y="46153"/>
                  </a:lnTo>
                  <a:lnTo>
                    <a:pt x="30956" y="45128"/>
                  </a:lnTo>
                  <a:lnTo>
                    <a:pt x="30956" y="45128"/>
                  </a:lnTo>
                  <a:lnTo>
                    <a:pt x="31304" y="50769"/>
                  </a:lnTo>
                  <a:lnTo>
                    <a:pt x="33043" y="55897"/>
                  </a:lnTo>
                  <a:lnTo>
                    <a:pt x="35130" y="60512"/>
                  </a:lnTo>
                  <a:lnTo>
                    <a:pt x="37913" y="63589"/>
                  </a:lnTo>
                  <a:lnTo>
                    <a:pt x="41043" y="66153"/>
                  </a:lnTo>
                  <a:lnTo>
                    <a:pt x="44521" y="67692"/>
                  </a:lnTo>
                  <a:lnTo>
                    <a:pt x="46260" y="67692"/>
                  </a:lnTo>
                  <a:lnTo>
                    <a:pt x="48000" y="67692"/>
                  </a:lnTo>
                  <a:lnTo>
                    <a:pt x="49739" y="66153"/>
                  </a:lnTo>
                  <a:lnTo>
                    <a:pt x="51478" y="65641"/>
                  </a:lnTo>
                  <a:lnTo>
                    <a:pt x="51478" y="65641"/>
                  </a:lnTo>
                  <a:lnTo>
                    <a:pt x="52173" y="68205"/>
                  </a:lnTo>
                  <a:lnTo>
                    <a:pt x="52521" y="70769"/>
                  </a:lnTo>
                  <a:lnTo>
                    <a:pt x="54260" y="75897"/>
                  </a:lnTo>
                  <a:lnTo>
                    <a:pt x="56347" y="80000"/>
                  </a:lnTo>
                  <a:lnTo>
                    <a:pt x="59478" y="83076"/>
                  </a:lnTo>
                  <a:lnTo>
                    <a:pt x="62608" y="86153"/>
                  </a:lnTo>
                  <a:lnTo>
                    <a:pt x="66086" y="86666"/>
                  </a:lnTo>
                  <a:lnTo>
                    <a:pt x="69913" y="86153"/>
                  </a:lnTo>
                  <a:lnTo>
                    <a:pt x="71652" y="84615"/>
                  </a:lnTo>
                  <a:lnTo>
                    <a:pt x="73391" y="83076"/>
                  </a:lnTo>
                  <a:lnTo>
                    <a:pt x="73391" y="83076"/>
                  </a:lnTo>
                  <a:lnTo>
                    <a:pt x="73739" y="88717"/>
                  </a:lnTo>
                  <a:lnTo>
                    <a:pt x="75130" y="92820"/>
                  </a:lnTo>
                  <a:lnTo>
                    <a:pt x="76869" y="97435"/>
                  </a:lnTo>
                  <a:lnTo>
                    <a:pt x="78956" y="101538"/>
                  </a:lnTo>
                  <a:lnTo>
                    <a:pt x="78956" y="101538"/>
                  </a:lnTo>
                  <a:lnTo>
                    <a:pt x="80695" y="103589"/>
                  </a:lnTo>
                  <a:lnTo>
                    <a:pt x="82434" y="104615"/>
                  </a:lnTo>
                  <a:lnTo>
                    <a:pt x="84869" y="105641"/>
                  </a:lnTo>
                  <a:lnTo>
                    <a:pt x="86608" y="105641"/>
                  </a:lnTo>
                  <a:lnTo>
                    <a:pt x="88347" y="104615"/>
                  </a:lnTo>
                  <a:lnTo>
                    <a:pt x="90086" y="104102"/>
                  </a:lnTo>
                  <a:lnTo>
                    <a:pt x="93565" y="101025"/>
                  </a:lnTo>
                  <a:lnTo>
                    <a:pt x="93565" y="101025"/>
                  </a:lnTo>
                  <a:lnTo>
                    <a:pt x="93913" y="106666"/>
                  </a:lnTo>
                  <a:lnTo>
                    <a:pt x="94956" y="111282"/>
                  </a:lnTo>
                  <a:lnTo>
                    <a:pt x="96347" y="113333"/>
                  </a:lnTo>
                  <a:lnTo>
                    <a:pt x="97043" y="115384"/>
                  </a:lnTo>
                  <a:lnTo>
                    <a:pt x="98434" y="116923"/>
                  </a:lnTo>
                  <a:lnTo>
                    <a:pt x="100173" y="118461"/>
                  </a:lnTo>
                  <a:lnTo>
                    <a:pt x="100173" y="118461"/>
                  </a:lnTo>
                  <a:lnTo>
                    <a:pt x="103652" y="120000"/>
                  </a:lnTo>
                  <a:lnTo>
                    <a:pt x="106434" y="120000"/>
                  </a:lnTo>
                  <a:lnTo>
                    <a:pt x="109565" y="118461"/>
                  </a:lnTo>
                  <a:lnTo>
                    <a:pt x="112000" y="116410"/>
                  </a:lnTo>
                  <a:lnTo>
                    <a:pt x="114434" y="113846"/>
                  </a:lnTo>
                  <a:lnTo>
                    <a:pt x="116521" y="110769"/>
                  </a:lnTo>
                  <a:lnTo>
                    <a:pt x="118260" y="107179"/>
                  </a:lnTo>
                  <a:lnTo>
                    <a:pt x="120000" y="103076"/>
                  </a:lnTo>
                  <a:lnTo>
                    <a:pt x="120000" y="10307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4" name="Google Shape;1074;p30"/>
            <p:cNvSpPr/>
            <p:nvPr/>
          </p:nvSpPr>
          <p:spPr>
            <a:xfrm>
              <a:off x="5153025" y="1701800"/>
              <a:ext cx="716100" cy="738300"/>
            </a:xfrm>
            <a:custGeom>
              <a:rect b="b" l="l" r="r" t="t"/>
              <a:pathLst>
                <a:path extrusionOk="0" h="120000" w="120000">
                  <a:moveTo>
                    <a:pt x="41241" y="516"/>
                  </a:moveTo>
                  <a:lnTo>
                    <a:pt x="41241" y="516"/>
                  </a:lnTo>
                  <a:lnTo>
                    <a:pt x="36186" y="1032"/>
                  </a:lnTo>
                  <a:lnTo>
                    <a:pt x="31130" y="2322"/>
                  </a:lnTo>
                  <a:lnTo>
                    <a:pt x="26873" y="4129"/>
                  </a:lnTo>
                  <a:lnTo>
                    <a:pt x="22882" y="6451"/>
                  </a:lnTo>
                  <a:lnTo>
                    <a:pt x="19157" y="9032"/>
                  </a:lnTo>
                  <a:lnTo>
                    <a:pt x="15698" y="12387"/>
                  </a:lnTo>
                  <a:lnTo>
                    <a:pt x="12505" y="16000"/>
                  </a:lnTo>
                  <a:lnTo>
                    <a:pt x="9844" y="19612"/>
                  </a:lnTo>
                  <a:lnTo>
                    <a:pt x="7450" y="24000"/>
                  </a:lnTo>
                  <a:lnTo>
                    <a:pt x="5853" y="28129"/>
                  </a:lnTo>
                  <a:lnTo>
                    <a:pt x="4257" y="32516"/>
                  </a:lnTo>
                  <a:lnTo>
                    <a:pt x="2926" y="36903"/>
                  </a:lnTo>
                  <a:lnTo>
                    <a:pt x="1862" y="41290"/>
                  </a:lnTo>
                  <a:lnTo>
                    <a:pt x="798" y="45935"/>
                  </a:lnTo>
                  <a:lnTo>
                    <a:pt x="532" y="50064"/>
                  </a:lnTo>
                  <a:lnTo>
                    <a:pt x="0" y="54451"/>
                  </a:lnTo>
                  <a:lnTo>
                    <a:pt x="0" y="54451"/>
                  </a:lnTo>
                  <a:lnTo>
                    <a:pt x="0" y="59612"/>
                  </a:lnTo>
                  <a:lnTo>
                    <a:pt x="532" y="65290"/>
                  </a:lnTo>
                  <a:lnTo>
                    <a:pt x="1064" y="70709"/>
                  </a:lnTo>
                  <a:lnTo>
                    <a:pt x="2128" y="76387"/>
                  </a:lnTo>
                  <a:lnTo>
                    <a:pt x="3458" y="81806"/>
                  </a:lnTo>
                  <a:lnTo>
                    <a:pt x="5587" y="87483"/>
                  </a:lnTo>
                  <a:lnTo>
                    <a:pt x="8248" y="92645"/>
                  </a:lnTo>
                  <a:lnTo>
                    <a:pt x="11175" y="98064"/>
                  </a:lnTo>
                  <a:lnTo>
                    <a:pt x="13303" y="100129"/>
                  </a:lnTo>
                  <a:lnTo>
                    <a:pt x="15432" y="102451"/>
                  </a:lnTo>
                  <a:lnTo>
                    <a:pt x="17560" y="104774"/>
                  </a:lnTo>
                  <a:lnTo>
                    <a:pt x="20487" y="106838"/>
                  </a:lnTo>
                  <a:lnTo>
                    <a:pt x="23148" y="108645"/>
                  </a:lnTo>
                  <a:lnTo>
                    <a:pt x="26075" y="110709"/>
                  </a:lnTo>
                  <a:lnTo>
                    <a:pt x="29534" y="112258"/>
                  </a:lnTo>
                  <a:lnTo>
                    <a:pt x="32993" y="114064"/>
                  </a:lnTo>
                  <a:lnTo>
                    <a:pt x="36718" y="115354"/>
                  </a:lnTo>
                  <a:lnTo>
                    <a:pt x="40709" y="116645"/>
                  </a:lnTo>
                  <a:lnTo>
                    <a:pt x="44966" y="117677"/>
                  </a:lnTo>
                  <a:lnTo>
                    <a:pt x="49756" y="118709"/>
                  </a:lnTo>
                  <a:lnTo>
                    <a:pt x="54545" y="119225"/>
                  </a:lnTo>
                  <a:lnTo>
                    <a:pt x="59866" y="119483"/>
                  </a:lnTo>
                  <a:lnTo>
                    <a:pt x="65454" y="120000"/>
                  </a:lnTo>
                  <a:lnTo>
                    <a:pt x="71308" y="120000"/>
                  </a:lnTo>
                  <a:lnTo>
                    <a:pt x="71308" y="120000"/>
                  </a:lnTo>
                  <a:lnTo>
                    <a:pt x="75831" y="120000"/>
                  </a:lnTo>
                  <a:lnTo>
                    <a:pt x="79822" y="119225"/>
                  </a:lnTo>
                  <a:lnTo>
                    <a:pt x="83547" y="118709"/>
                  </a:lnTo>
                  <a:lnTo>
                    <a:pt x="87006" y="117935"/>
                  </a:lnTo>
                  <a:lnTo>
                    <a:pt x="90465" y="116903"/>
                  </a:lnTo>
                  <a:lnTo>
                    <a:pt x="93392" y="115612"/>
                  </a:lnTo>
                  <a:lnTo>
                    <a:pt x="96053" y="114322"/>
                  </a:lnTo>
                  <a:lnTo>
                    <a:pt x="98713" y="112774"/>
                  </a:lnTo>
                  <a:lnTo>
                    <a:pt x="101108" y="110709"/>
                  </a:lnTo>
                  <a:lnTo>
                    <a:pt x="103503" y="109161"/>
                  </a:lnTo>
                  <a:lnTo>
                    <a:pt x="105099" y="107096"/>
                  </a:lnTo>
                  <a:lnTo>
                    <a:pt x="107228" y="104774"/>
                  </a:lnTo>
                  <a:lnTo>
                    <a:pt x="110155" y="100645"/>
                  </a:lnTo>
                  <a:lnTo>
                    <a:pt x="112549" y="95741"/>
                  </a:lnTo>
                  <a:lnTo>
                    <a:pt x="114678" y="90838"/>
                  </a:lnTo>
                  <a:lnTo>
                    <a:pt x="116008" y="85419"/>
                  </a:lnTo>
                  <a:lnTo>
                    <a:pt x="117339" y="80516"/>
                  </a:lnTo>
                  <a:lnTo>
                    <a:pt x="118137" y="75354"/>
                  </a:lnTo>
                  <a:lnTo>
                    <a:pt x="119201" y="66064"/>
                  </a:lnTo>
                  <a:lnTo>
                    <a:pt x="119733" y="58064"/>
                  </a:lnTo>
                  <a:lnTo>
                    <a:pt x="119733" y="58064"/>
                  </a:lnTo>
                  <a:lnTo>
                    <a:pt x="120000" y="51612"/>
                  </a:lnTo>
                  <a:lnTo>
                    <a:pt x="119733" y="45935"/>
                  </a:lnTo>
                  <a:lnTo>
                    <a:pt x="119467" y="40258"/>
                  </a:lnTo>
                  <a:lnTo>
                    <a:pt x="118403" y="35096"/>
                  </a:lnTo>
                  <a:lnTo>
                    <a:pt x="117073" y="30451"/>
                  </a:lnTo>
                  <a:lnTo>
                    <a:pt x="115476" y="25806"/>
                  </a:lnTo>
                  <a:lnTo>
                    <a:pt x="113348" y="21935"/>
                  </a:lnTo>
                  <a:lnTo>
                    <a:pt x="110687" y="18322"/>
                  </a:lnTo>
                  <a:lnTo>
                    <a:pt x="107494" y="14967"/>
                  </a:lnTo>
                  <a:lnTo>
                    <a:pt x="104301" y="12129"/>
                  </a:lnTo>
                  <a:lnTo>
                    <a:pt x="100576" y="9548"/>
                  </a:lnTo>
                  <a:lnTo>
                    <a:pt x="96053" y="7225"/>
                  </a:lnTo>
                  <a:lnTo>
                    <a:pt x="91263" y="5419"/>
                  </a:lnTo>
                  <a:lnTo>
                    <a:pt x="85942" y="3870"/>
                  </a:lnTo>
                  <a:lnTo>
                    <a:pt x="80620" y="2580"/>
                  </a:lnTo>
                  <a:lnTo>
                    <a:pt x="74235" y="1548"/>
                  </a:lnTo>
                  <a:lnTo>
                    <a:pt x="74235" y="1548"/>
                  </a:lnTo>
                  <a:lnTo>
                    <a:pt x="72372" y="1290"/>
                  </a:lnTo>
                  <a:lnTo>
                    <a:pt x="67050" y="516"/>
                  </a:lnTo>
                  <a:lnTo>
                    <a:pt x="62261" y="258"/>
                  </a:lnTo>
                  <a:lnTo>
                    <a:pt x="56940" y="0"/>
                  </a:lnTo>
                  <a:lnTo>
                    <a:pt x="49756" y="258"/>
                  </a:lnTo>
                  <a:lnTo>
                    <a:pt x="41241" y="516"/>
                  </a:lnTo>
                  <a:lnTo>
                    <a:pt x="41241" y="516"/>
                  </a:lnTo>
                  <a:close/>
                </a:path>
              </a:pathLst>
            </a:custGeom>
            <a:solidFill>
              <a:srgbClr val="E8E3D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5" name="Google Shape;1075;p30"/>
            <p:cNvSpPr/>
            <p:nvPr/>
          </p:nvSpPr>
          <p:spPr>
            <a:xfrm>
              <a:off x="5140325" y="1690688"/>
              <a:ext cx="741300" cy="760500"/>
            </a:xfrm>
            <a:custGeom>
              <a:rect b="b" l="l" r="r" t="t"/>
              <a:pathLst>
                <a:path extrusionOk="0" h="120000" w="120000">
                  <a:moveTo>
                    <a:pt x="111777" y="20542"/>
                  </a:moveTo>
                  <a:lnTo>
                    <a:pt x="111777" y="20542"/>
                  </a:lnTo>
                  <a:lnTo>
                    <a:pt x="108950" y="16534"/>
                  </a:lnTo>
                  <a:lnTo>
                    <a:pt x="105610" y="13528"/>
                  </a:lnTo>
                  <a:lnTo>
                    <a:pt x="102012" y="10521"/>
                  </a:lnTo>
                  <a:lnTo>
                    <a:pt x="98158" y="8016"/>
                  </a:lnTo>
                  <a:lnTo>
                    <a:pt x="93790" y="6263"/>
                  </a:lnTo>
                  <a:lnTo>
                    <a:pt x="89678" y="4509"/>
                  </a:lnTo>
                  <a:lnTo>
                    <a:pt x="84796" y="3256"/>
                  </a:lnTo>
                  <a:lnTo>
                    <a:pt x="80171" y="2004"/>
                  </a:lnTo>
                  <a:lnTo>
                    <a:pt x="75289" y="1503"/>
                  </a:lnTo>
                  <a:lnTo>
                    <a:pt x="70406" y="751"/>
                  </a:lnTo>
                  <a:lnTo>
                    <a:pt x="60385" y="0"/>
                  </a:lnTo>
                  <a:lnTo>
                    <a:pt x="50877" y="0"/>
                  </a:lnTo>
                  <a:lnTo>
                    <a:pt x="41884" y="501"/>
                  </a:lnTo>
                  <a:lnTo>
                    <a:pt x="41884" y="501"/>
                  </a:lnTo>
                  <a:lnTo>
                    <a:pt x="38029" y="751"/>
                  </a:lnTo>
                  <a:lnTo>
                    <a:pt x="34175" y="1753"/>
                  </a:lnTo>
                  <a:lnTo>
                    <a:pt x="30578" y="2755"/>
                  </a:lnTo>
                  <a:lnTo>
                    <a:pt x="27237" y="4258"/>
                  </a:lnTo>
                  <a:lnTo>
                    <a:pt x="24411" y="5762"/>
                  </a:lnTo>
                  <a:lnTo>
                    <a:pt x="21327" y="7766"/>
                  </a:lnTo>
                  <a:lnTo>
                    <a:pt x="18501" y="10020"/>
                  </a:lnTo>
                  <a:lnTo>
                    <a:pt x="15931" y="12275"/>
                  </a:lnTo>
                  <a:lnTo>
                    <a:pt x="13618" y="15031"/>
                  </a:lnTo>
                  <a:lnTo>
                    <a:pt x="11563" y="17536"/>
                  </a:lnTo>
                  <a:lnTo>
                    <a:pt x="9764" y="20793"/>
                  </a:lnTo>
                  <a:lnTo>
                    <a:pt x="7708" y="24050"/>
                  </a:lnTo>
                  <a:lnTo>
                    <a:pt x="6167" y="27056"/>
                  </a:lnTo>
                  <a:lnTo>
                    <a:pt x="4882" y="30563"/>
                  </a:lnTo>
                  <a:lnTo>
                    <a:pt x="3597" y="34070"/>
                  </a:lnTo>
                  <a:lnTo>
                    <a:pt x="2569" y="37578"/>
                  </a:lnTo>
                  <a:lnTo>
                    <a:pt x="770" y="45344"/>
                  </a:lnTo>
                  <a:lnTo>
                    <a:pt x="256" y="52609"/>
                  </a:lnTo>
                  <a:lnTo>
                    <a:pt x="0" y="60626"/>
                  </a:lnTo>
                  <a:lnTo>
                    <a:pt x="513" y="67891"/>
                  </a:lnTo>
                  <a:lnTo>
                    <a:pt x="1798" y="75407"/>
                  </a:lnTo>
                  <a:lnTo>
                    <a:pt x="3854" y="82421"/>
                  </a:lnTo>
                  <a:lnTo>
                    <a:pt x="4882" y="85678"/>
                  </a:lnTo>
                  <a:lnTo>
                    <a:pt x="6423" y="88935"/>
                  </a:lnTo>
                  <a:lnTo>
                    <a:pt x="7708" y="91941"/>
                  </a:lnTo>
                  <a:lnTo>
                    <a:pt x="9764" y="94947"/>
                  </a:lnTo>
                  <a:lnTo>
                    <a:pt x="9764" y="94947"/>
                  </a:lnTo>
                  <a:lnTo>
                    <a:pt x="12077" y="98455"/>
                  </a:lnTo>
                  <a:lnTo>
                    <a:pt x="14903" y="101711"/>
                  </a:lnTo>
                  <a:lnTo>
                    <a:pt x="17730" y="104467"/>
                  </a:lnTo>
                  <a:lnTo>
                    <a:pt x="21070" y="106972"/>
                  </a:lnTo>
                  <a:lnTo>
                    <a:pt x="24411" y="109227"/>
                  </a:lnTo>
                  <a:lnTo>
                    <a:pt x="28008" y="111482"/>
                  </a:lnTo>
                  <a:lnTo>
                    <a:pt x="31605" y="112985"/>
                  </a:lnTo>
                  <a:lnTo>
                    <a:pt x="35460" y="114739"/>
                  </a:lnTo>
                  <a:lnTo>
                    <a:pt x="39314" y="115991"/>
                  </a:lnTo>
                  <a:lnTo>
                    <a:pt x="43169" y="117244"/>
                  </a:lnTo>
                  <a:lnTo>
                    <a:pt x="47537" y="118246"/>
                  </a:lnTo>
                  <a:lnTo>
                    <a:pt x="51648" y="118747"/>
                  </a:lnTo>
                  <a:lnTo>
                    <a:pt x="60385" y="119749"/>
                  </a:lnTo>
                  <a:lnTo>
                    <a:pt x="68865" y="120000"/>
                  </a:lnTo>
                  <a:lnTo>
                    <a:pt x="68865" y="120000"/>
                  </a:lnTo>
                  <a:lnTo>
                    <a:pt x="72719" y="120000"/>
                  </a:lnTo>
                  <a:lnTo>
                    <a:pt x="76573" y="119749"/>
                  </a:lnTo>
                  <a:lnTo>
                    <a:pt x="80428" y="118997"/>
                  </a:lnTo>
                  <a:lnTo>
                    <a:pt x="84539" y="118246"/>
                  </a:lnTo>
                  <a:lnTo>
                    <a:pt x="87623" y="117244"/>
                  </a:lnTo>
                  <a:lnTo>
                    <a:pt x="91220" y="115991"/>
                  </a:lnTo>
                  <a:lnTo>
                    <a:pt x="94561" y="114237"/>
                  </a:lnTo>
                  <a:lnTo>
                    <a:pt x="97387" y="112484"/>
                  </a:lnTo>
                  <a:lnTo>
                    <a:pt x="100471" y="110480"/>
                  </a:lnTo>
                  <a:lnTo>
                    <a:pt x="103297" y="108225"/>
                  </a:lnTo>
                  <a:lnTo>
                    <a:pt x="105610" y="105720"/>
                  </a:lnTo>
                  <a:lnTo>
                    <a:pt x="107922" y="102964"/>
                  </a:lnTo>
                  <a:lnTo>
                    <a:pt x="110235" y="99958"/>
                  </a:lnTo>
                  <a:lnTo>
                    <a:pt x="111777" y="96450"/>
                  </a:lnTo>
                  <a:lnTo>
                    <a:pt x="113576" y="92943"/>
                  </a:lnTo>
                  <a:lnTo>
                    <a:pt x="114860" y="89185"/>
                  </a:lnTo>
                  <a:lnTo>
                    <a:pt x="114860" y="89185"/>
                  </a:lnTo>
                  <a:lnTo>
                    <a:pt x="116145" y="85678"/>
                  </a:lnTo>
                  <a:lnTo>
                    <a:pt x="116659" y="81920"/>
                  </a:lnTo>
                  <a:lnTo>
                    <a:pt x="117944" y="74655"/>
                  </a:lnTo>
                  <a:lnTo>
                    <a:pt x="119229" y="59874"/>
                  </a:lnTo>
                  <a:lnTo>
                    <a:pt x="119229" y="59874"/>
                  </a:lnTo>
                  <a:lnTo>
                    <a:pt x="119743" y="54864"/>
                  </a:lnTo>
                  <a:lnTo>
                    <a:pt x="119999" y="49853"/>
                  </a:lnTo>
                  <a:lnTo>
                    <a:pt x="119743" y="44342"/>
                  </a:lnTo>
                  <a:lnTo>
                    <a:pt x="118972" y="39331"/>
                  </a:lnTo>
                  <a:lnTo>
                    <a:pt x="117944" y="34572"/>
                  </a:lnTo>
                  <a:lnTo>
                    <a:pt x="116402" y="29311"/>
                  </a:lnTo>
                  <a:lnTo>
                    <a:pt x="114346" y="25052"/>
                  </a:lnTo>
                  <a:lnTo>
                    <a:pt x="111777" y="20542"/>
                  </a:lnTo>
                  <a:lnTo>
                    <a:pt x="111777" y="20542"/>
                  </a:lnTo>
                  <a:close/>
                  <a:moveTo>
                    <a:pt x="113832" y="76910"/>
                  </a:moveTo>
                  <a:lnTo>
                    <a:pt x="113832" y="76910"/>
                  </a:lnTo>
                  <a:lnTo>
                    <a:pt x="112548" y="83674"/>
                  </a:lnTo>
                  <a:lnTo>
                    <a:pt x="111520" y="87181"/>
                  </a:lnTo>
                  <a:lnTo>
                    <a:pt x="110492" y="90438"/>
                  </a:lnTo>
                  <a:lnTo>
                    <a:pt x="109207" y="93945"/>
                  </a:lnTo>
                  <a:lnTo>
                    <a:pt x="107665" y="97202"/>
                  </a:lnTo>
                  <a:lnTo>
                    <a:pt x="105867" y="99958"/>
                  </a:lnTo>
                  <a:lnTo>
                    <a:pt x="103554" y="102964"/>
                  </a:lnTo>
                  <a:lnTo>
                    <a:pt x="103554" y="102964"/>
                  </a:lnTo>
                  <a:lnTo>
                    <a:pt x="100471" y="106471"/>
                  </a:lnTo>
                  <a:lnTo>
                    <a:pt x="96873" y="109227"/>
                  </a:lnTo>
                  <a:lnTo>
                    <a:pt x="93019" y="111482"/>
                  </a:lnTo>
                  <a:lnTo>
                    <a:pt x="88907" y="113486"/>
                  </a:lnTo>
                  <a:lnTo>
                    <a:pt x="84539" y="114739"/>
                  </a:lnTo>
                  <a:lnTo>
                    <a:pt x="79914" y="115490"/>
                  </a:lnTo>
                  <a:lnTo>
                    <a:pt x="75289" y="116242"/>
                  </a:lnTo>
                  <a:lnTo>
                    <a:pt x="70663" y="116492"/>
                  </a:lnTo>
                  <a:lnTo>
                    <a:pt x="70663" y="116492"/>
                  </a:lnTo>
                  <a:lnTo>
                    <a:pt x="66038" y="116492"/>
                  </a:lnTo>
                  <a:lnTo>
                    <a:pt x="61670" y="116242"/>
                  </a:lnTo>
                  <a:lnTo>
                    <a:pt x="57044" y="115991"/>
                  </a:lnTo>
                  <a:lnTo>
                    <a:pt x="52162" y="115240"/>
                  </a:lnTo>
                  <a:lnTo>
                    <a:pt x="47794" y="114739"/>
                  </a:lnTo>
                  <a:lnTo>
                    <a:pt x="43169" y="113486"/>
                  </a:lnTo>
                  <a:lnTo>
                    <a:pt x="39057" y="111983"/>
                  </a:lnTo>
                  <a:lnTo>
                    <a:pt x="34689" y="110480"/>
                  </a:lnTo>
                  <a:lnTo>
                    <a:pt x="30835" y="108726"/>
                  </a:lnTo>
                  <a:lnTo>
                    <a:pt x="26980" y="106471"/>
                  </a:lnTo>
                  <a:lnTo>
                    <a:pt x="23383" y="104217"/>
                  </a:lnTo>
                  <a:lnTo>
                    <a:pt x="19785" y="101210"/>
                  </a:lnTo>
                  <a:lnTo>
                    <a:pt x="16959" y="98204"/>
                  </a:lnTo>
                  <a:lnTo>
                    <a:pt x="13875" y="94697"/>
                  </a:lnTo>
                  <a:lnTo>
                    <a:pt x="11563" y="90688"/>
                  </a:lnTo>
                  <a:lnTo>
                    <a:pt x="9250" y="86680"/>
                  </a:lnTo>
                  <a:lnTo>
                    <a:pt x="9250" y="86680"/>
                  </a:lnTo>
                  <a:lnTo>
                    <a:pt x="6937" y="80918"/>
                  </a:lnTo>
                  <a:lnTo>
                    <a:pt x="5653" y="75156"/>
                  </a:lnTo>
                  <a:lnTo>
                    <a:pt x="4368" y="68893"/>
                  </a:lnTo>
                  <a:lnTo>
                    <a:pt x="3854" y="62129"/>
                  </a:lnTo>
                  <a:lnTo>
                    <a:pt x="3854" y="55365"/>
                  </a:lnTo>
                  <a:lnTo>
                    <a:pt x="4111" y="48851"/>
                  </a:lnTo>
                  <a:lnTo>
                    <a:pt x="5396" y="42338"/>
                  </a:lnTo>
                  <a:lnTo>
                    <a:pt x="6680" y="35824"/>
                  </a:lnTo>
                  <a:lnTo>
                    <a:pt x="8993" y="29812"/>
                  </a:lnTo>
                  <a:lnTo>
                    <a:pt x="12077" y="24050"/>
                  </a:lnTo>
                  <a:lnTo>
                    <a:pt x="13618" y="21544"/>
                  </a:lnTo>
                  <a:lnTo>
                    <a:pt x="15160" y="18789"/>
                  </a:lnTo>
                  <a:lnTo>
                    <a:pt x="17216" y="16283"/>
                  </a:lnTo>
                  <a:lnTo>
                    <a:pt x="19528" y="14029"/>
                  </a:lnTo>
                  <a:lnTo>
                    <a:pt x="21841" y="12275"/>
                  </a:lnTo>
                  <a:lnTo>
                    <a:pt x="24154" y="10271"/>
                  </a:lnTo>
                  <a:lnTo>
                    <a:pt x="26723" y="8768"/>
                  </a:lnTo>
                  <a:lnTo>
                    <a:pt x="29550" y="7014"/>
                  </a:lnTo>
                  <a:lnTo>
                    <a:pt x="32633" y="6263"/>
                  </a:lnTo>
                  <a:lnTo>
                    <a:pt x="35460" y="5260"/>
                  </a:lnTo>
                  <a:lnTo>
                    <a:pt x="39057" y="4258"/>
                  </a:lnTo>
                  <a:lnTo>
                    <a:pt x="42398" y="4008"/>
                  </a:lnTo>
                  <a:lnTo>
                    <a:pt x="42398" y="4008"/>
                  </a:lnTo>
                  <a:lnTo>
                    <a:pt x="50107" y="3507"/>
                  </a:lnTo>
                  <a:lnTo>
                    <a:pt x="58586" y="3507"/>
                  </a:lnTo>
                  <a:lnTo>
                    <a:pt x="67066" y="4008"/>
                  </a:lnTo>
                  <a:lnTo>
                    <a:pt x="75546" y="5010"/>
                  </a:lnTo>
                  <a:lnTo>
                    <a:pt x="79914" y="5511"/>
                  </a:lnTo>
                  <a:lnTo>
                    <a:pt x="83768" y="6513"/>
                  </a:lnTo>
                  <a:lnTo>
                    <a:pt x="87623" y="7766"/>
                  </a:lnTo>
                  <a:lnTo>
                    <a:pt x="91477" y="9269"/>
                  </a:lnTo>
                  <a:lnTo>
                    <a:pt x="95588" y="11022"/>
                  </a:lnTo>
                  <a:lnTo>
                    <a:pt x="98672" y="13277"/>
                  </a:lnTo>
                  <a:lnTo>
                    <a:pt x="102012" y="15281"/>
                  </a:lnTo>
                  <a:lnTo>
                    <a:pt x="105353" y="18037"/>
                  </a:lnTo>
                  <a:lnTo>
                    <a:pt x="105353" y="18037"/>
                  </a:lnTo>
                  <a:lnTo>
                    <a:pt x="107922" y="20793"/>
                  </a:lnTo>
                  <a:lnTo>
                    <a:pt x="109978" y="24050"/>
                  </a:lnTo>
                  <a:lnTo>
                    <a:pt x="111777" y="27056"/>
                  </a:lnTo>
                  <a:lnTo>
                    <a:pt x="113062" y="30563"/>
                  </a:lnTo>
                  <a:lnTo>
                    <a:pt x="114346" y="34572"/>
                  </a:lnTo>
                  <a:lnTo>
                    <a:pt x="115374" y="38329"/>
                  </a:lnTo>
                  <a:lnTo>
                    <a:pt x="115631" y="42087"/>
                  </a:lnTo>
                  <a:lnTo>
                    <a:pt x="116145" y="45845"/>
                  </a:lnTo>
                  <a:lnTo>
                    <a:pt x="116402" y="53862"/>
                  </a:lnTo>
                  <a:lnTo>
                    <a:pt x="115631" y="61878"/>
                  </a:lnTo>
                  <a:lnTo>
                    <a:pt x="114860" y="69394"/>
                  </a:lnTo>
                  <a:lnTo>
                    <a:pt x="113832" y="76910"/>
                  </a:lnTo>
                  <a:lnTo>
                    <a:pt x="113832" y="769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6" name="Google Shape;1076;p30"/>
            <p:cNvSpPr/>
            <p:nvPr/>
          </p:nvSpPr>
          <p:spPr>
            <a:xfrm>
              <a:off x="5140325" y="1685925"/>
              <a:ext cx="733500" cy="328500"/>
            </a:xfrm>
            <a:custGeom>
              <a:rect b="b" l="l" r="r" t="t"/>
              <a:pathLst>
                <a:path extrusionOk="0" h="120000" w="120000">
                  <a:moveTo>
                    <a:pt x="2077" y="110724"/>
                  </a:moveTo>
                  <a:lnTo>
                    <a:pt x="2077" y="110724"/>
                  </a:lnTo>
                  <a:lnTo>
                    <a:pt x="4415" y="102028"/>
                  </a:lnTo>
                  <a:lnTo>
                    <a:pt x="5714" y="99130"/>
                  </a:lnTo>
                  <a:lnTo>
                    <a:pt x="6753" y="97971"/>
                  </a:lnTo>
                  <a:lnTo>
                    <a:pt x="7532" y="96811"/>
                  </a:lnTo>
                  <a:lnTo>
                    <a:pt x="8571" y="96231"/>
                  </a:lnTo>
                  <a:lnTo>
                    <a:pt x="9090" y="96811"/>
                  </a:lnTo>
                  <a:lnTo>
                    <a:pt x="10129" y="97971"/>
                  </a:lnTo>
                  <a:lnTo>
                    <a:pt x="11688" y="101449"/>
                  </a:lnTo>
                  <a:lnTo>
                    <a:pt x="13766" y="106086"/>
                  </a:lnTo>
                  <a:lnTo>
                    <a:pt x="15844" y="111884"/>
                  </a:lnTo>
                  <a:lnTo>
                    <a:pt x="18441" y="117101"/>
                  </a:lnTo>
                  <a:lnTo>
                    <a:pt x="18441" y="117101"/>
                  </a:lnTo>
                  <a:lnTo>
                    <a:pt x="20000" y="113043"/>
                  </a:lnTo>
                  <a:lnTo>
                    <a:pt x="21558" y="108985"/>
                  </a:lnTo>
                  <a:lnTo>
                    <a:pt x="23896" y="100869"/>
                  </a:lnTo>
                  <a:lnTo>
                    <a:pt x="25194" y="96811"/>
                  </a:lnTo>
                  <a:lnTo>
                    <a:pt x="26493" y="93913"/>
                  </a:lnTo>
                  <a:lnTo>
                    <a:pt x="27792" y="91594"/>
                  </a:lnTo>
                  <a:lnTo>
                    <a:pt x="29610" y="90434"/>
                  </a:lnTo>
                  <a:lnTo>
                    <a:pt x="29610" y="90434"/>
                  </a:lnTo>
                  <a:lnTo>
                    <a:pt x="30909" y="97971"/>
                  </a:lnTo>
                  <a:lnTo>
                    <a:pt x="32467" y="104927"/>
                  </a:lnTo>
                  <a:lnTo>
                    <a:pt x="33506" y="107826"/>
                  </a:lnTo>
                  <a:lnTo>
                    <a:pt x="34805" y="110724"/>
                  </a:lnTo>
                  <a:lnTo>
                    <a:pt x="36103" y="113043"/>
                  </a:lnTo>
                  <a:lnTo>
                    <a:pt x="37922" y="114782"/>
                  </a:lnTo>
                  <a:lnTo>
                    <a:pt x="37922" y="114782"/>
                  </a:lnTo>
                  <a:lnTo>
                    <a:pt x="37922" y="110144"/>
                  </a:lnTo>
                  <a:lnTo>
                    <a:pt x="37922" y="106086"/>
                  </a:lnTo>
                  <a:lnTo>
                    <a:pt x="38441" y="102028"/>
                  </a:lnTo>
                  <a:lnTo>
                    <a:pt x="39220" y="98550"/>
                  </a:lnTo>
                  <a:lnTo>
                    <a:pt x="40519" y="94492"/>
                  </a:lnTo>
                  <a:lnTo>
                    <a:pt x="41818" y="92753"/>
                  </a:lnTo>
                  <a:lnTo>
                    <a:pt x="43376" y="90434"/>
                  </a:lnTo>
                  <a:lnTo>
                    <a:pt x="45194" y="89855"/>
                  </a:lnTo>
                  <a:lnTo>
                    <a:pt x="45194" y="89855"/>
                  </a:lnTo>
                  <a:lnTo>
                    <a:pt x="45714" y="95652"/>
                  </a:lnTo>
                  <a:lnTo>
                    <a:pt x="45974" y="100869"/>
                  </a:lnTo>
                  <a:lnTo>
                    <a:pt x="46753" y="104347"/>
                  </a:lnTo>
                  <a:lnTo>
                    <a:pt x="47792" y="107246"/>
                  </a:lnTo>
                  <a:lnTo>
                    <a:pt x="48311" y="109565"/>
                  </a:lnTo>
                  <a:lnTo>
                    <a:pt x="49350" y="110144"/>
                  </a:lnTo>
                  <a:lnTo>
                    <a:pt x="50649" y="110144"/>
                  </a:lnTo>
                  <a:lnTo>
                    <a:pt x="51688" y="110144"/>
                  </a:lnTo>
                  <a:lnTo>
                    <a:pt x="54285" y="107826"/>
                  </a:lnTo>
                  <a:lnTo>
                    <a:pt x="56883" y="104347"/>
                  </a:lnTo>
                  <a:lnTo>
                    <a:pt x="62857" y="96231"/>
                  </a:lnTo>
                  <a:lnTo>
                    <a:pt x="62857" y="96231"/>
                  </a:lnTo>
                  <a:lnTo>
                    <a:pt x="63116" y="100869"/>
                  </a:lnTo>
                  <a:lnTo>
                    <a:pt x="63636" y="104347"/>
                  </a:lnTo>
                  <a:lnTo>
                    <a:pt x="64155" y="107246"/>
                  </a:lnTo>
                  <a:lnTo>
                    <a:pt x="64935" y="109565"/>
                  </a:lnTo>
                  <a:lnTo>
                    <a:pt x="65454" y="110724"/>
                  </a:lnTo>
                  <a:lnTo>
                    <a:pt x="66233" y="111884"/>
                  </a:lnTo>
                  <a:lnTo>
                    <a:pt x="67272" y="111884"/>
                  </a:lnTo>
                  <a:lnTo>
                    <a:pt x="68051" y="111884"/>
                  </a:lnTo>
                  <a:lnTo>
                    <a:pt x="70129" y="109565"/>
                  </a:lnTo>
                  <a:lnTo>
                    <a:pt x="72207" y="106666"/>
                  </a:lnTo>
                  <a:lnTo>
                    <a:pt x="74025" y="102028"/>
                  </a:lnTo>
                  <a:lnTo>
                    <a:pt x="76103" y="96811"/>
                  </a:lnTo>
                  <a:lnTo>
                    <a:pt x="76103" y="96811"/>
                  </a:lnTo>
                  <a:lnTo>
                    <a:pt x="78441" y="107246"/>
                  </a:lnTo>
                  <a:lnTo>
                    <a:pt x="79480" y="110144"/>
                  </a:lnTo>
                  <a:lnTo>
                    <a:pt x="80000" y="111884"/>
                  </a:lnTo>
                  <a:lnTo>
                    <a:pt x="81038" y="113043"/>
                  </a:lnTo>
                  <a:lnTo>
                    <a:pt x="81818" y="113043"/>
                  </a:lnTo>
                  <a:lnTo>
                    <a:pt x="82337" y="112463"/>
                  </a:lnTo>
                  <a:lnTo>
                    <a:pt x="83116" y="111884"/>
                  </a:lnTo>
                  <a:lnTo>
                    <a:pt x="86233" y="103768"/>
                  </a:lnTo>
                  <a:lnTo>
                    <a:pt x="88571" y="98550"/>
                  </a:lnTo>
                  <a:lnTo>
                    <a:pt x="89870" y="96811"/>
                  </a:lnTo>
                  <a:lnTo>
                    <a:pt x="91688" y="94492"/>
                  </a:lnTo>
                  <a:lnTo>
                    <a:pt x="91688" y="94492"/>
                  </a:lnTo>
                  <a:lnTo>
                    <a:pt x="92207" y="101449"/>
                  </a:lnTo>
                  <a:lnTo>
                    <a:pt x="93506" y="107246"/>
                  </a:lnTo>
                  <a:lnTo>
                    <a:pt x="95324" y="112463"/>
                  </a:lnTo>
                  <a:lnTo>
                    <a:pt x="97402" y="117681"/>
                  </a:lnTo>
                  <a:lnTo>
                    <a:pt x="97402" y="117681"/>
                  </a:lnTo>
                  <a:lnTo>
                    <a:pt x="97922" y="115942"/>
                  </a:lnTo>
                  <a:lnTo>
                    <a:pt x="98441" y="113623"/>
                  </a:lnTo>
                  <a:lnTo>
                    <a:pt x="100519" y="109565"/>
                  </a:lnTo>
                  <a:lnTo>
                    <a:pt x="102597" y="106086"/>
                  </a:lnTo>
                  <a:lnTo>
                    <a:pt x="103896" y="102608"/>
                  </a:lnTo>
                  <a:lnTo>
                    <a:pt x="103896" y="102608"/>
                  </a:lnTo>
                  <a:lnTo>
                    <a:pt x="103896" y="104927"/>
                  </a:lnTo>
                  <a:lnTo>
                    <a:pt x="104155" y="106666"/>
                  </a:lnTo>
                  <a:lnTo>
                    <a:pt x="105454" y="110724"/>
                  </a:lnTo>
                  <a:lnTo>
                    <a:pt x="106493" y="114782"/>
                  </a:lnTo>
                  <a:lnTo>
                    <a:pt x="107532" y="118840"/>
                  </a:lnTo>
                  <a:lnTo>
                    <a:pt x="107532" y="118840"/>
                  </a:lnTo>
                  <a:lnTo>
                    <a:pt x="108051" y="115362"/>
                  </a:lnTo>
                  <a:lnTo>
                    <a:pt x="109090" y="112463"/>
                  </a:lnTo>
                  <a:lnTo>
                    <a:pt x="110649" y="107246"/>
                  </a:lnTo>
                  <a:lnTo>
                    <a:pt x="114805" y="100869"/>
                  </a:lnTo>
                  <a:lnTo>
                    <a:pt x="114805" y="100869"/>
                  </a:lnTo>
                  <a:lnTo>
                    <a:pt x="115064" y="102608"/>
                  </a:lnTo>
                  <a:lnTo>
                    <a:pt x="115584" y="104927"/>
                  </a:lnTo>
                  <a:lnTo>
                    <a:pt x="117402" y="110144"/>
                  </a:lnTo>
                  <a:lnTo>
                    <a:pt x="118961" y="114782"/>
                  </a:lnTo>
                  <a:lnTo>
                    <a:pt x="119999" y="120000"/>
                  </a:lnTo>
                  <a:lnTo>
                    <a:pt x="119999" y="120000"/>
                  </a:lnTo>
                  <a:lnTo>
                    <a:pt x="119999" y="103768"/>
                  </a:lnTo>
                  <a:lnTo>
                    <a:pt x="119220" y="88695"/>
                  </a:lnTo>
                  <a:lnTo>
                    <a:pt x="118441" y="74782"/>
                  </a:lnTo>
                  <a:lnTo>
                    <a:pt x="117662" y="68405"/>
                  </a:lnTo>
                  <a:lnTo>
                    <a:pt x="116623" y="62608"/>
                  </a:lnTo>
                  <a:lnTo>
                    <a:pt x="115324" y="55652"/>
                  </a:lnTo>
                  <a:lnTo>
                    <a:pt x="114025" y="49855"/>
                  </a:lnTo>
                  <a:lnTo>
                    <a:pt x="111948" y="44637"/>
                  </a:lnTo>
                  <a:lnTo>
                    <a:pt x="110129" y="38840"/>
                  </a:lnTo>
                  <a:lnTo>
                    <a:pt x="107792" y="34202"/>
                  </a:lnTo>
                  <a:lnTo>
                    <a:pt x="105194" y="28985"/>
                  </a:lnTo>
                  <a:lnTo>
                    <a:pt x="102077" y="24927"/>
                  </a:lnTo>
                  <a:lnTo>
                    <a:pt x="98961" y="20289"/>
                  </a:lnTo>
                  <a:lnTo>
                    <a:pt x="98961" y="20289"/>
                  </a:lnTo>
                  <a:lnTo>
                    <a:pt x="94285" y="15072"/>
                  </a:lnTo>
                  <a:lnTo>
                    <a:pt x="89350" y="11594"/>
                  </a:lnTo>
                  <a:lnTo>
                    <a:pt x="84415" y="8695"/>
                  </a:lnTo>
                  <a:lnTo>
                    <a:pt x="79480" y="5797"/>
                  </a:lnTo>
                  <a:lnTo>
                    <a:pt x="74025" y="4057"/>
                  </a:lnTo>
                  <a:lnTo>
                    <a:pt x="69090" y="2898"/>
                  </a:lnTo>
                  <a:lnTo>
                    <a:pt x="58961" y="579"/>
                  </a:lnTo>
                  <a:lnTo>
                    <a:pt x="58961" y="579"/>
                  </a:lnTo>
                  <a:lnTo>
                    <a:pt x="54285" y="0"/>
                  </a:lnTo>
                  <a:lnTo>
                    <a:pt x="49350" y="0"/>
                  </a:lnTo>
                  <a:lnTo>
                    <a:pt x="44675" y="0"/>
                  </a:lnTo>
                  <a:lnTo>
                    <a:pt x="40519" y="1159"/>
                  </a:lnTo>
                  <a:lnTo>
                    <a:pt x="36103" y="2898"/>
                  </a:lnTo>
                  <a:lnTo>
                    <a:pt x="31948" y="5797"/>
                  </a:lnTo>
                  <a:lnTo>
                    <a:pt x="27532" y="8695"/>
                  </a:lnTo>
                  <a:lnTo>
                    <a:pt x="23376" y="13333"/>
                  </a:lnTo>
                  <a:lnTo>
                    <a:pt x="23376" y="13333"/>
                  </a:lnTo>
                  <a:lnTo>
                    <a:pt x="21298" y="16231"/>
                  </a:lnTo>
                  <a:lnTo>
                    <a:pt x="19220" y="19710"/>
                  </a:lnTo>
                  <a:lnTo>
                    <a:pt x="17142" y="24347"/>
                  </a:lnTo>
                  <a:lnTo>
                    <a:pt x="15064" y="30144"/>
                  </a:lnTo>
                  <a:lnTo>
                    <a:pt x="10389" y="42318"/>
                  </a:lnTo>
                  <a:lnTo>
                    <a:pt x="6493" y="57391"/>
                  </a:lnTo>
                  <a:lnTo>
                    <a:pt x="4935" y="65507"/>
                  </a:lnTo>
                  <a:lnTo>
                    <a:pt x="3116" y="72463"/>
                  </a:lnTo>
                  <a:lnTo>
                    <a:pt x="1818" y="80579"/>
                  </a:lnTo>
                  <a:lnTo>
                    <a:pt x="779" y="88115"/>
                  </a:lnTo>
                  <a:lnTo>
                    <a:pt x="259" y="95652"/>
                  </a:lnTo>
                  <a:lnTo>
                    <a:pt x="0" y="102608"/>
                  </a:lnTo>
                  <a:lnTo>
                    <a:pt x="259" y="109565"/>
                  </a:lnTo>
                  <a:lnTo>
                    <a:pt x="519" y="115362"/>
                  </a:lnTo>
                  <a:lnTo>
                    <a:pt x="519" y="115362"/>
                  </a:lnTo>
                  <a:lnTo>
                    <a:pt x="2077" y="110724"/>
                  </a:lnTo>
                  <a:lnTo>
                    <a:pt x="2077" y="110724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7" name="Google Shape;1077;p30"/>
            <p:cNvSpPr/>
            <p:nvPr/>
          </p:nvSpPr>
          <p:spPr>
            <a:xfrm>
              <a:off x="5127625" y="1673225"/>
              <a:ext cx="757200" cy="350700"/>
            </a:xfrm>
            <a:custGeom>
              <a:rect b="b" l="l" r="r" t="t"/>
              <a:pathLst>
                <a:path extrusionOk="0" h="120000" w="120000">
                  <a:moveTo>
                    <a:pt x="107421" y="32579"/>
                  </a:moveTo>
                  <a:lnTo>
                    <a:pt x="107421" y="32579"/>
                  </a:lnTo>
                  <a:lnTo>
                    <a:pt x="104905" y="27692"/>
                  </a:lnTo>
                  <a:lnTo>
                    <a:pt x="101886" y="23348"/>
                  </a:lnTo>
                  <a:lnTo>
                    <a:pt x="98616" y="19547"/>
                  </a:lnTo>
                  <a:lnTo>
                    <a:pt x="95597" y="15746"/>
                  </a:lnTo>
                  <a:lnTo>
                    <a:pt x="92327" y="13031"/>
                  </a:lnTo>
                  <a:lnTo>
                    <a:pt x="88805" y="10316"/>
                  </a:lnTo>
                  <a:lnTo>
                    <a:pt x="81761" y="7058"/>
                  </a:lnTo>
                  <a:lnTo>
                    <a:pt x="74465" y="4343"/>
                  </a:lnTo>
                  <a:lnTo>
                    <a:pt x="67421" y="2171"/>
                  </a:lnTo>
                  <a:lnTo>
                    <a:pt x="60125" y="542"/>
                  </a:lnTo>
                  <a:lnTo>
                    <a:pt x="53333" y="0"/>
                  </a:lnTo>
                  <a:lnTo>
                    <a:pt x="53333" y="0"/>
                  </a:lnTo>
                  <a:lnTo>
                    <a:pt x="47547" y="0"/>
                  </a:lnTo>
                  <a:lnTo>
                    <a:pt x="42264" y="1628"/>
                  </a:lnTo>
                  <a:lnTo>
                    <a:pt x="36729" y="3257"/>
                  </a:lnTo>
                  <a:lnTo>
                    <a:pt x="31698" y="5972"/>
                  </a:lnTo>
                  <a:lnTo>
                    <a:pt x="26415" y="10859"/>
                  </a:lnTo>
                  <a:lnTo>
                    <a:pt x="22138" y="16832"/>
                  </a:lnTo>
                  <a:lnTo>
                    <a:pt x="19874" y="20090"/>
                  </a:lnTo>
                  <a:lnTo>
                    <a:pt x="17861" y="23891"/>
                  </a:lnTo>
                  <a:lnTo>
                    <a:pt x="15597" y="28235"/>
                  </a:lnTo>
                  <a:lnTo>
                    <a:pt x="14088" y="33122"/>
                  </a:lnTo>
                  <a:lnTo>
                    <a:pt x="14088" y="33122"/>
                  </a:lnTo>
                  <a:lnTo>
                    <a:pt x="11069" y="40723"/>
                  </a:lnTo>
                  <a:lnTo>
                    <a:pt x="8301" y="49411"/>
                  </a:lnTo>
                  <a:lnTo>
                    <a:pt x="5786" y="60271"/>
                  </a:lnTo>
                  <a:lnTo>
                    <a:pt x="3270" y="70588"/>
                  </a:lnTo>
                  <a:lnTo>
                    <a:pt x="1509" y="80904"/>
                  </a:lnTo>
                  <a:lnTo>
                    <a:pt x="251" y="91764"/>
                  </a:lnTo>
                  <a:lnTo>
                    <a:pt x="251" y="97194"/>
                  </a:lnTo>
                  <a:lnTo>
                    <a:pt x="0" y="102624"/>
                  </a:lnTo>
                  <a:lnTo>
                    <a:pt x="251" y="107511"/>
                  </a:lnTo>
                  <a:lnTo>
                    <a:pt x="1006" y="112941"/>
                  </a:lnTo>
                  <a:lnTo>
                    <a:pt x="1006" y="112941"/>
                  </a:lnTo>
                  <a:lnTo>
                    <a:pt x="1257" y="115113"/>
                  </a:lnTo>
                  <a:lnTo>
                    <a:pt x="2264" y="115656"/>
                  </a:lnTo>
                  <a:lnTo>
                    <a:pt x="3270" y="115656"/>
                  </a:lnTo>
                  <a:lnTo>
                    <a:pt x="4025" y="114570"/>
                  </a:lnTo>
                  <a:lnTo>
                    <a:pt x="4025" y="114570"/>
                  </a:lnTo>
                  <a:lnTo>
                    <a:pt x="5534" y="110226"/>
                  </a:lnTo>
                  <a:lnTo>
                    <a:pt x="5534" y="110226"/>
                  </a:lnTo>
                  <a:lnTo>
                    <a:pt x="7044" y="104796"/>
                  </a:lnTo>
                  <a:lnTo>
                    <a:pt x="7547" y="102624"/>
                  </a:lnTo>
                  <a:lnTo>
                    <a:pt x="8553" y="101538"/>
                  </a:lnTo>
                  <a:lnTo>
                    <a:pt x="9559" y="99909"/>
                  </a:lnTo>
                  <a:lnTo>
                    <a:pt x="10566" y="99909"/>
                  </a:lnTo>
                  <a:lnTo>
                    <a:pt x="11572" y="101538"/>
                  </a:lnTo>
                  <a:lnTo>
                    <a:pt x="12830" y="103710"/>
                  </a:lnTo>
                  <a:lnTo>
                    <a:pt x="12830" y="103710"/>
                  </a:lnTo>
                  <a:lnTo>
                    <a:pt x="15597" y="110226"/>
                  </a:lnTo>
                  <a:lnTo>
                    <a:pt x="18867" y="116742"/>
                  </a:lnTo>
                  <a:lnTo>
                    <a:pt x="18867" y="116742"/>
                  </a:lnTo>
                  <a:lnTo>
                    <a:pt x="19119" y="117285"/>
                  </a:lnTo>
                  <a:lnTo>
                    <a:pt x="19874" y="117828"/>
                  </a:lnTo>
                  <a:lnTo>
                    <a:pt x="20377" y="117285"/>
                  </a:lnTo>
                  <a:lnTo>
                    <a:pt x="21132" y="116742"/>
                  </a:lnTo>
                  <a:lnTo>
                    <a:pt x="21132" y="116742"/>
                  </a:lnTo>
                  <a:lnTo>
                    <a:pt x="22893" y="110769"/>
                  </a:lnTo>
                  <a:lnTo>
                    <a:pt x="25157" y="104796"/>
                  </a:lnTo>
                  <a:lnTo>
                    <a:pt x="27421" y="99366"/>
                  </a:lnTo>
                  <a:lnTo>
                    <a:pt x="28427" y="96651"/>
                  </a:lnTo>
                  <a:lnTo>
                    <a:pt x="29685" y="94479"/>
                  </a:lnTo>
                  <a:lnTo>
                    <a:pt x="29685" y="94479"/>
                  </a:lnTo>
                  <a:lnTo>
                    <a:pt x="30943" y="100452"/>
                  </a:lnTo>
                  <a:lnTo>
                    <a:pt x="32955" y="106968"/>
                  </a:lnTo>
                  <a:lnTo>
                    <a:pt x="35220" y="111855"/>
                  </a:lnTo>
                  <a:lnTo>
                    <a:pt x="36477" y="114027"/>
                  </a:lnTo>
                  <a:lnTo>
                    <a:pt x="37987" y="115656"/>
                  </a:lnTo>
                  <a:lnTo>
                    <a:pt x="37987" y="115656"/>
                  </a:lnTo>
                  <a:lnTo>
                    <a:pt x="38993" y="115656"/>
                  </a:lnTo>
                  <a:lnTo>
                    <a:pt x="39496" y="115113"/>
                  </a:lnTo>
                  <a:lnTo>
                    <a:pt x="40251" y="112941"/>
                  </a:lnTo>
                  <a:lnTo>
                    <a:pt x="40503" y="111855"/>
                  </a:lnTo>
                  <a:lnTo>
                    <a:pt x="40503" y="111855"/>
                  </a:lnTo>
                  <a:lnTo>
                    <a:pt x="40503" y="105339"/>
                  </a:lnTo>
                  <a:lnTo>
                    <a:pt x="41257" y="100452"/>
                  </a:lnTo>
                  <a:lnTo>
                    <a:pt x="41509" y="98823"/>
                  </a:lnTo>
                  <a:lnTo>
                    <a:pt x="42515" y="96651"/>
                  </a:lnTo>
                  <a:lnTo>
                    <a:pt x="43018" y="94479"/>
                  </a:lnTo>
                  <a:lnTo>
                    <a:pt x="44276" y="92850"/>
                  </a:lnTo>
                  <a:lnTo>
                    <a:pt x="44276" y="92850"/>
                  </a:lnTo>
                  <a:lnTo>
                    <a:pt x="45031" y="99366"/>
                  </a:lnTo>
                  <a:lnTo>
                    <a:pt x="46037" y="104796"/>
                  </a:lnTo>
                  <a:lnTo>
                    <a:pt x="46540" y="106968"/>
                  </a:lnTo>
                  <a:lnTo>
                    <a:pt x="47547" y="109140"/>
                  </a:lnTo>
                  <a:lnTo>
                    <a:pt x="48805" y="110226"/>
                  </a:lnTo>
                  <a:lnTo>
                    <a:pt x="50062" y="111855"/>
                  </a:lnTo>
                  <a:lnTo>
                    <a:pt x="50062" y="111855"/>
                  </a:lnTo>
                  <a:lnTo>
                    <a:pt x="51823" y="111855"/>
                  </a:lnTo>
                  <a:lnTo>
                    <a:pt x="53081" y="111855"/>
                  </a:lnTo>
                  <a:lnTo>
                    <a:pt x="54591" y="110226"/>
                  </a:lnTo>
                  <a:lnTo>
                    <a:pt x="56100" y="109140"/>
                  </a:lnTo>
                  <a:lnTo>
                    <a:pt x="59119" y="104796"/>
                  </a:lnTo>
                  <a:lnTo>
                    <a:pt x="61635" y="100452"/>
                  </a:lnTo>
                  <a:lnTo>
                    <a:pt x="61635" y="100452"/>
                  </a:lnTo>
                  <a:lnTo>
                    <a:pt x="62389" y="105339"/>
                  </a:lnTo>
                  <a:lnTo>
                    <a:pt x="63144" y="109140"/>
                  </a:lnTo>
                  <a:lnTo>
                    <a:pt x="64150" y="110226"/>
                  </a:lnTo>
                  <a:lnTo>
                    <a:pt x="64905" y="111855"/>
                  </a:lnTo>
                  <a:lnTo>
                    <a:pt x="65911" y="112398"/>
                  </a:lnTo>
                  <a:lnTo>
                    <a:pt x="67169" y="112941"/>
                  </a:lnTo>
                  <a:lnTo>
                    <a:pt x="67169" y="112941"/>
                  </a:lnTo>
                  <a:lnTo>
                    <a:pt x="67924" y="112398"/>
                  </a:lnTo>
                  <a:lnTo>
                    <a:pt x="69433" y="111855"/>
                  </a:lnTo>
                  <a:lnTo>
                    <a:pt x="71446" y="109683"/>
                  </a:lnTo>
                  <a:lnTo>
                    <a:pt x="73459" y="106425"/>
                  </a:lnTo>
                  <a:lnTo>
                    <a:pt x="74968" y="102624"/>
                  </a:lnTo>
                  <a:lnTo>
                    <a:pt x="74968" y="102624"/>
                  </a:lnTo>
                  <a:lnTo>
                    <a:pt x="76226" y="106968"/>
                  </a:lnTo>
                  <a:lnTo>
                    <a:pt x="77735" y="110769"/>
                  </a:lnTo>
                  <a:lnTo>
                    <a:pt x="78490" y="112398"/>
                  </a:lnTo>
                  <a:lnTo>
                    <a:pt x="79496" y="114027"/>
                  </a:lnTo>
                  <a:lnTo>
                    <a:pt x="80503" y="114570"/>
                  </a:lnTo>
                  <a:lnTo>
                    <a:pt x="81509" y="114570"/>
                  </a:lnTo>
                  <a:lnTo>
                    <a:pt x="81509" y="114570"/>
                  </a:lnTo>
                  <a:lnTo>
                    <a:pt x="82515" y="114027"/>
                  </a:lnTo>
                  <a:lnTo>
                    <a:pt x="83773" y="112398"/>
                  </a:lnTo>
                  <a:lnTo>
                    <a:pt x="85534" y="108054"/>
                  </a:lnTo>
                  <a:lnTo>
                    <a:pt x="87547" y="103710"/>
                  </a:lnTo>
                  <a:lnTo>
                    <a:pt x="89811" y="99366"/>
                  </a:lnTo>
                  <a:lnTo>
                    <a:pt x="89811" y="99366"/>
                  </a:lnTo>
                  <a:lnTo>
                    <a:pt x="90817" y="104253"/>
                  </a:lnTo>
                  <a:lnTo>
                    <a:pt x="92075" y="109140"/>
                  </a:lnTo>
                  <a:lnTo>
                    <a:pt x="93333" y="112941"/>
                  </a:lnTo>
                  <a:lnTo>
                    <a:pt x="94842" y="117285"/>
                  </a:lnTo>
                  <a:lnTo>
                    <a:pt x="94842" y="117285"/>
                  </a:lnTo>
                  <a:lnTo>
                    <a:pt x="95597" y="117828"/>
                  </a:lnTo>
                  <a:lnTo>
                    <a:pt x="96352" y="118371"/>
                  </a:lnTo>
                  <a:lnTo>
                    <a:pt x="97106" y="118371"/>
                  </a:lnTo>
                  <a:lnTo>
                    <a:pt x="97861" y="117285"/>
                  </a:lnTo>
                  <a:lnTo>
                    <a:pt x="97861" y="117285"/>
                  </a:lnTo>
                  <a:lnTo>
                    <a:pt x="98616" y="114570"/>
                  </a:lnTo>
                  <a:lnTo>
                    <a:pt x="99622" y="112398"/>
                  </a:lnTo>
                  <a:lnTo>
                    <a:pt x="101886" y="107511"/>
                  </a:lnTo>
                  <a:lnTo>
                    <a:pt x="101886" y="107511"/>
                  </a:lnTo>
                  <a:lnTo>
                    <a:pt x="103144" y="112398"/>
                  </a:lnTo>
                  <a:lnTo>
                    <a:pt x="104402" y="117285"/>
                  </a:lnTo>
                  <a:lnTo>
                    <a:pt x="104402" y="117285"/>
                  </a:lnTo>
                  <a:lnTo>
                    <a:pt x="105157" y="118371"/>
                  </a:lnTo>
                  <a:lnTo>
                    <a:pt x="106163" y="119457"/>
                  </a:lnTo>
                  <a:lnTo>
                    <a:pt x="106918" y="118371"/>
                  </a:lnTo>
                  <a:lnTo>
                    <a:pt x="107672" y="117285"/>
                  </a:lnTo>
                  <a:lnTo>
                    <a:pt x="107672" y="117285"/>
                  </a:lnTo>
                  <a:lnTo>
                    <a:pt x="108679" y="112941"/>
                  </a:lnTo>
                  <a:lnTo>
                    <a:pt x="109937" y="110226"/>
                  </a:lnTo>
                  <a:lnTo>
                    <a:pt x="112452" y="104796"/>
                  </a:lnTo>
                  <a:lnTo>
                    <a:pt x="112452" y="104796"/>
                  </a:lnTo>
                  <a:lnTo>
                    <a:pt x="114716" y="110769"/>
                  </a:lnTo>
                  <a:lnTo>
                    <a:pt x="116729" y="117828"/>
                  </a:lnTo>
                  <a:lnTo>
                    <a:pt x="116729" y="117828"/>
                  </a:lnTo>
                  <a:lnTo>
                    <a:pt x="116981" y="119457"/>
                  </a:lnTo>
                  <a:lnTo>
                    <a:pt x="117484" y="120000"/>
                  </a:lnTo>
                  <a:lnTo>
                    <a:pt x="118238" y="120000"/>
                  </a:lnTo>
                  <a:lnTo>
                    <a:pt x="118490" y="120000"/>
                  </a:lnTo>
                  <a:lnTo>
                    <a:pt x="119245" y="119457"/>
                  </a:lnTo>
                  <a:lnTo>
                    <a:pt x="119496" y="118371"/>
                  </a:lnTo>
                  <a:lnTo>
                    <a:pt x="119748" y="117285"/>
                  </a:lnTo>
                  <a:lnTo>
                    <a:pt x="120000" y="115656"/>
                  </a:lnTo>
                  <a:lnTo>
                    <a:pt x="120000" y="115656"/>
                  </a:lnTo>
                  <a:lnTo>
                    <a:pt x="119748" y="104253"/>
                  </a:lnTo>
                  <a:lnTo>
                    <a:pt x="119496" y="92850"/>
                  </a:lnTo>
                  <a:lnTo>
                    <a:pt x="118742" y="81447"/>
                  </a:lnTo>
                  <a:lnTo>
                    <a:pt x="117987" y="71131"/>
                  </a:lnTo>
                  <a:lnTo>
                    <a:pt x="116226" y="60814"/>
                  </a:lnTo>
                  <a:lnTo>
                    <a:pt x="113962" y="50497"/>
                  </a:lnTo>
                  <a:lnTo>
                    <a:pt x="112704" y="46153"/>
                  </a:lnTo>
                  <a:lnTo>
                    <a:pt x="111194" y="41266"/>
                  </a:lnTo>
                  <a:lnTo>
                    <a:pt x="109182" y="36380"/>
                  </a:lnTo>
                  <a:lnTo>
                    <a:pt x="107421" y="32579"/>
                  </a:lnTo>
                  <a:lnTo>
                    <a:pt x="107421" y="32579"/>
                  </a:lnTo>
                  <a:close/>
                  <a:moveTo>
                    <a:pt x="114716" y="96651"/>
                  </a:moveTo>
                  <a:lnTo>
                    <a:pt x="114716" y="96651"/>
                  </a:lnTo>
                  <a:lnTo>
                    <a:pt x="114465" y="95022"/>
                  </a:lnTo>
                  <a:lnTo>
                    <a:pt x="113459" y="94479"/>
                  </a:lnTo>
                  <a:lnTo>
                    <a:pt x="112704" y="94479"/>
                  </a:lnTo>
                  <a:lnTo>
                    <a:pt x="112201" y="95022"/>
                  </a:lnTo>
                  <a:lnTo>
                    <a:pt x="112201" y="95022"/>
                  </a:lnTo>
                  <a:lnTo>
                    <a:pt x="108930" y="101538"/>
                  </a:lnTo>
                  <a:lnTo>
                    <a:pt x="107421" y="104253"/>
                  </a:lnTo>
                  <a:lnTo>
                    <a:pt x="106163" y="107511"/>
                  </a:lnTo>
                  <a:lnTo>
                    <a:pt x="106163" y="107511"/>
                  </a:lnTo>
                  <a:lnTo>
                    <a:pt x="105157" y="104253"/>
                  </a:lnTo>
                  <a:lnTo>
                    <a:pt x="104402" y="99909"/>
                  </a:lnTo>
                  <a:lnTo>
                    <a:pt x="104402" y="99909"/>
                  </a:lnTo>
                  <a:lnTo>
                    <a:pt x="103899" y="97737"/>
                  </a:lnTo>
                  <a:lnTo>
                    <a:pt x="103144" y="97194"/>
                  </a:lnTo>
                  <a:lnTo>
                    <a:pt x="101886" y="97194"/>
                  </a:lnTo>
                  <a:lnTo>
                    <a:pt x="101383" y="98823"/>
                  </a:lnTo>
                  <a:lnTo>
                    <a:pt x="101383" y="98823"/>
                  </a:lnTo>
                  <a:lnTo>
                    <a:pt x="99874" y="101538"/>
                  </a:lnTo>
                  <a:lnTo>
                    <a:pt x="98616" y="103710"/>
                  </a:lnTo>
                  <a:lnTo>
                    <a:pt x="96100" y="108054"/>
                  </a:lnTo>
                  <a:lnTo>
                    <a:pt x="96100" y="108054"/>
                  </a:lnTo>
                  <a:lnTo>
                    <a:pt x="95094" y="104796"/>
                  </a:lnTo>
                  <a:lnTo>
                    <a:pt x="93836" y="101538"/>
                  </a:lnTo>
                  <a:lnTo>
                    <a:pt x="93333" y="97194"/>
                  </a:lnTo>
                  <a:lnTo>
                    <a:pt x="92578" y="92307"/>
                  </a:lnTo>
                  <a:lnTo>
                    <a:pt x="92578" y="92307"/>
                  </a:lnTo>
                  <a:lnTo>
                    <a:pt x="92327" y="91221"/>
                  </a:lnTo>
                  <a:lnTo>
                    <a:pt x="91572" y="89592"/>
                  </a:lnTo>
                  <a:lnTo>
                    <a:pt x="90817" y="89592"/>
                  </a:lnTo>
                  <a:lnTo>
                    <a:pt x="90062" y="89592"/>
                  </a:lnTo>
                  <a:lnTo>
                    <a:pt x="90062" y="89592"/>
                  </a:lnTo>
                  <a:lnTo>
                    <a:pt x="88050" y="91764"/>
                  </a:lnTo>
                  <a:lnTo>
                    <a:pt x="86540" y="93936"/>
                  </a:lnTo>
                  <a:lnTo>
                    <a:pt x="85031" y="96651"/>
                  </a:lnTo>
                  <a:lnTo>
                    <a:pt x="83270" y="99909"/>
                  </a:lnTo>
                  <a:lnTo>
                    <a:pt x="83270" y="99909"/>
                  </a:lnTo>
                  <a:lnTo>
                    <a:pt x="82515" y="103710"/>
                  </a:lnTo>
                  <a:lnTo>
                    <a:pt x="81257" y="106425"/>
                  </a:lnTo>
                  <a:lnTo>
                    <a:pt x="81257" y="106425"/>
                  </a:lnTo>
                  <a:lnTo>
                    <a:pt x="80754" y="106425"/>
                  </a:lnTo>
                  <a:lnTo>
                    <a:pt x="80251" y="104796"/>
                  </a:lnTo>
                  <a:lnTo>
                    <a:pt x="79245" y="100452"/>
                  </a:lnTo>
                  <a:lnTo>
                    <a:pt x="77232" y="93936"/>
                  </a:lnTo>
                  <a:lnTo>
                    <a:pt x="77232" y="93936"/>
                  </a:lnTo>
                  <a:lnTo>
                    <a:pt x="76729" y="92307"/>
                  </a:lnTo>
                  <a:lnTo>
                    <a:pt x="75974" y="91764"/>
                  </a:lnTo>
                  <a:lnTo>
                    <a:pt x="74968" y="91764"/>
                  </a:lnTo>
                  <a:lnTo>
                    <a:pt x="74213" y="92850"/>
                  </a:lnTo>
                  <a:lnTo>
                    <a:pt x="74213" y="92850"/>
                  </a:lnTo>
                  <a:lnTo>
                    <a:pt x="71446" y="99366"/>
                  </a:lnTo>
                  <a:lnTo>
                    <a:pt x="69937" y="102081"/>
                  </a:lnTo>
                  <a:lnTo>
                    <a:pt x="68679" y="103710"/>
                  </a:lnTo>
                  <a:lnTo>
                    <a:pt x="67421" y="104253"/>
                  </a:lnTo>
                  <a:lnTo>
                    <a:pt x="66666" y="103710"/>
                  </a:lnTo>
                  <a:lnTo>
                    <a:pt x="66163" y="102624"/>
                  </a:lnTo>
                  <a:lnTo>
                    <a:pt x="65408" y="99366"/>
                  </a:lnTo>
                  <a:lnTo>
                    <a:pt x="64905" y="93936"/>
                  </a:lnTo>
                  <a:lnTo>
                    <a:pt x="64905" y="93936"/>
                  </a:lnTo>
                  <a:lnTo>
                    <a:pt x="64402" y="92307"/>
                  </a:lnTo>
                  <a:lnTo>
                    <a:pt x="63899" y="91221"/>
                  </a:lnTo>
                  <a:lnTo>
                    <a:pt x="62893" y="90135"/>
                  </a:lnTo>
                  <a:lnTo>
                    <a:pt x="62389" y="91221"/>
                  </a:lnTo>
                  <a:lnTo>
                    <a:pt x="62389" y="91221"/>
                  </a:lnTo>
                  <a:lnTo>
                    <a:pt x="55597" y="99909"/>
                  </a:lnTo>
                  <a:lnTo>
                    <a:pt x="55597" y="99909"/>
                  </a:lnTo>
                  <a:lnTo>
                    <a:pt x="53333" y="102624"/>
                  </a:lnTo>
                  <a:lnTo>
                    <a:pt x="52075" y="103710"/>
                  </a:lnTo>
                  <a:lnTo>
                    <a:pt x="50817" y="104253"/>
                  </a:lnTo>
                  <a:lnTo>
                    <a:pt x="50817" y="104253"/>
                  </a:lnTo>
                  <a:lnTo>
                    <a:pt x="49811" y="103710"/>
                  </a:lnTo>
                  <a:lnTo>
                    <a:pt x="49308" y="102081"/>
                  </a:lnTo>
                  <a:lnTo>
                    <a:pt x="48553" y="99366"/>
                  </a:lnTo>
                  <a:lnTo>
                    <a:pt x="48301" y="97194"/>
                  </a:lnTo>
                  <a:lnTo>
                    <a:pt x="47798" y="91764"/>
                  </a:lnTo>
                  <a:lnTo>
                    <a:pt x="47547" y="87420"/>
                  </a:lnTo>
                  <a:lnTo>
                    <a:pt x="47547" y="87420"/>
                  </a:lnTo>
                  <a:lnTo>
                    <a:pt x="47295" y="86334"/>
                  </a:lnTo>
                  <a:lnTo>
                    <a:pt x="47044" y="84705"/>
                  </a:lnTo>
                  <a:lnTo>
                    <a:pt x="46289" y="84162"/>
                  </a:lnTo>
                  <a:lnTo>
                    <a:pt x="45786" y="84162"/>
                  </a:lnTo>
                  <a:lnTo>
                    <a:pt x="45786" y="84162"/>
                  </a:lnTo>
                  <a:lnTo>
                    <a:pt x="43773" y="85791"/>
                  </a:lnTo>
                  <a:lnTo>
                    <a:pt x="42264" y="86877"/>
                  </a:lnTo>
                  <a:lnTo>
                    <a:pt x="40503" y="89049"/>
                  </a:lnTo>
                  <a:lnTo>
                    <a:pt x="39496" y="91764"/>
                  </a:lnTo>
                  <a:lnTo>
                    <a:pt x="38742" y="94479"/>
                  </a:lnTo>
                  <a:lnTo>
                    <a:pt x="37735" y="97737"/>
                  </a:lnTo>
                  <a:lnTo>
                    <a:pt x="37484" y="101538"/>
                  </a:lnTo>
                  <a:lnTo>
                    <a:pt x="36981" y="104796"/>
                  </a:lnTo>
                  <a:lnTo>
                    <a:pt x="36981" y="104796"/>
                  </a:lnTo>
                  <a:lnTo>
                    <a:pt x="35471" y="101538"/>
                  </a:lnTo>
                  <a:lnTo>
                    <a:pt x="34213" y="96651"/>
                  </a:lnTo>
                  <a:lnTo>
                    <a:pt x="33207" y="92307"/>
                  </a:lnTo>
                  <a:lnTo>
                    <a:pt x="32452" y="86877"/>
                  </a:lnTo>
                  <a:lnTo>
                    <a:pt x="32452" y="86877"/>
                  </a:lnTo>
                  <a:lnTo>
                    <a:pt x="31949" y="85791"/>
                  </a:lnTo>
                  <a:lnTo>
                    <a:pt x="31698" y="84705"/>
                  </a:lnTo>
                  <a:lnTo>
                    <a:pt x="30691" y="84705"/>
                  </a:lnTo>
                  <a:lnTo>
                    <a:pt x="29937" y="84705"/>
                  </a:lnTo>
                  <a:lnTo>
                    <a:pt x="29937" y="84705"/>
                  </a:lnTo>
                  <a:lnTo>
                    <a:pt x="28427" y="86877"/>
                  </a:lnTo>
                  <a:lnTo>
                    <a:pt x="26918" y="89049"/>
                  </a:lnTo>
                  <a:lnTo>
                    <a:pt x="25660" y="92307"/>
                  </a:lnTo>
                  <a:lnTo>
                    <a:pt x="24150" y="95022"/>
                  </a:lnTo>
                  <a:lnTo>
                    <a:pt x="22138" y="101538"/>
                  </a:lnTo>
                  <a:lnTo>
                    <a:pt x="19874" y="108054"/>
                  </a:lnTo>
                  <a:lnTo>
                    <a:pt x="19874" y="108054"/>
                  </a:lnTo>
                  <a:lnTo>
                    <a:pt x="15849" y="98823"/>
                  </a:lnTo>
                  <a:lnTo>
                    <a:pt x="13836" y="94479"/>
                  </a:lnTo>
                  <a:lnTo>
                    <a:pt x="12830" y="92307"/>
                  </a:lnTo>
                  <a:lnTo>
                    <a:pt x="11572" y="91221"/>
                  </a:lnTo>
                  <a:lnTo>
                    <a:pt x="11572" y="91221"/>
                  </a:lnTo>
                  <a:lnTo>
                    <a:pt x="10314" y="90135"/>
                  </a:lnTo>
                  <a:lnTo>
                    <a:pt x="9308" y="90135"/>
                  </a:lnTo>
                  <a:lnTo>
                    <a:pt x="8050" y="91764"/>
                  </a:lnTo>
                  <a:lnTo>
                    <a:pt x="7044" y="92850"/>
                  </a:lnTo>
                  <a:lnTo>
                    <a:pt x="5534" y="97194"/>
                  </a:lnTo>
                  <a:lnTo>
                    <a:pt x="3773" y="101538"/>
                  </a:lnTo>
                  <a:lnTo>
                    <a:pt x="3773" y="101538"/>
                  </a:lnTo>
                  <a:lnTo>
                    <a:pt x="4025" y="92850"/>
                  </a:lnTo>
                  <a:lnTo>
                    <a:pt x="4779" y="84705"/>
                  </a:lnTo>
                  <a:lnTo>
                    <a:pt x="6037" y="76561"/>
                  </a:lnTo>
                  <a:lnTo>
                    <a:pt x="7547" y="68416"/>
                  </a:lnTo>
                  <a:lnTo>
                    <a:pt x="9559" y="60814"/>
                  </a:lnTo>
                  <a:lnTo>
                    <a:pt x="11823" y="53212"/>
                  </a:lnTo>
                  <a:lnTo>
                    <a:pt x="15849" y="40180"/>
                  </a:lnTo>
                  <a:lnTo>
                    <a:pt x="15849" y="40180"/>
                  </a:lnTo>
                  <a:lnTo>
                    <a:pt x="17861" y="35294"/>
                  </a:lnTo>
                  <a:lnTo>
                    <a:pt x="19874" y="30950"/>
                  </a:lnTo>
                  <a:lnTo>
                    <a:pt x="21635" y="27149"/>
                  </a:lnTo>
                  <a:lnTo>
                    <a:pt x="23899" y="23348"/>
                  </a:lnTo>
                  <a:lnTo>
                    <a:pt x="26163" y="20633"/>
                  </a:lnTo>
                  <a:lnTo>
                    <a:pt x="28427" y="17918"/>
                  </a:lnTo>
                  <a:lnTo>
                    <a:pt x="33207" y="13574"/>
                  </a:lnTo>
                  <a:lnTo>
                    <a:pt x="38238" y="10316"/>
                  </a:lnTo>
                  <a:lnTo>
                    <a:pt x="43773" y="9230"/>
                  </a:lnTo>
                  <a:lnTo>
                    <a:pt x="49308" y="8144"/>
                  </a:lnTo>
                  <a:lnTo>
                    <a:pt x="54591" y="8144"/>
                  </a:lnTo>
                  <a:lnTo>
                    <a:pt x="54591" y="8144"/>
                  </a:lnTo>
                  <a:lnTo>
                    <a:pt x="61132" y="9230"/>
                  </a:lnTo>
                  <a:lnTo>
                    <a:pt x="67672" y="10316"/>
                  </a:lnTo>
                  <a:lnTo>
                    <a:pt x="74213" y="11945"/>
                  </a:lnTo>
                  <a:lnTo>
                    <a:pt x="80503" y="14660"/>
                  </a:lnTo>
                  <a:lnTo>
                    <a:pt x="86792" y="17918"/>
                  </a:lnTo>
                  <a:lnTo>
                    <a:pt x="93081" y="22805"/>
                  </a:lnTo>
                  <a:lnTo>
                    <a:pt x="95849" y="25520"/>
                  </a:lnTo>
                  <a:lnTo>
                    <a:pt x="98616" y="28778"/>
                  </a:lnTo>
                  <a:lnTo>
                    <a:pt x="101383" y="32579"/>
                  </a:lnTo>
                  <a:lnTo>
                    <a:pt x="104150" y="36380"/>
                  </a:lnTo>
                  <a:lnTo>
                    <a:pt x="104150" y="36380"/>
                  </a:lnTo>
                  <a:lnTo>
                    <a:pt x="107421" y="43438"/>
                  </a:lnTo>
                  <a:lnTo>
                    <a:pt x="109937" y="50497"/>
                  </a:lnTo>
                  <a:lnTo>
                    <a:pt x="111698" y="58099"/>
                  </a:lnTo>
                  <a:lnTo>
                    <a:pt x="113459" y="66787"/>
                  </a:lnTo>
                  <a:lnTo>
                    <a:pt x="114716" y="74932"/>
                  </a:lnTo>
                  <a:lnTo>
                    <a:pt x="115220" y="84162"/>
                  </a:lnTo>
                  <a:lnTo>
                    <a:pt x="115974" y="93936"/>
                  </a:lnTo>
                  <a:lnTo>
                    <a:pt x="116226" y="102624"/>
                  </a:lnTo>
                  <a:lnTo>
                    <a:pt x="116226" y="102624"/>
                  </a:lnTo>
                  <a:lnTo>
                    <a:pt x="115220" y="99909"/>
                  </a:lnTo>
                  <a:lnTo>
                    <a:pt x="114716" y="96651"/>
                  </a:lnTo>
                  <a:lnTo>
                    <a:pt x="114716" y="9665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8" name="Google Shape;1078;p30"/>
            <p:cNvSpPr/>
            <p:nvPr/>
          </p:nvSpPr>
          <p:spPr>
            <a:xfrm>
              <a:off x="4940300" y="1820863"/>
              <a:ext cx="201600" cy="344400"/>
            </a:xfrm>
            <a:custGeom>
              <a:rect b="b" l="l" r="r" t="t"/>
              <a:pathLst>
                <a:path extrusionOk="0" h="120000" w="120000">
                  <a:moveTo>
                    <a:pt x="120000" y="57511"/>
                  </a:moveTo>
                  <a:lnTo>
                    <a:pt x="120000" y="57511"/>
                  </a:lnTo>
                  <a:lnTo>
                    <a:pt x="110551" y="49216"/>
                  </a:lnTo>
                  <a:lnTo>
                    <a:pt x="100157" y="39815"/>
                  </a:lnTo>
                  <a:lnTo>
                    <a:pt x="88818" y="31520"/>
                  </a:lnTo>
                  <a:lnTo>
                    <a:pt x="75590" y="23778"/>
                  </a:lnTo>
                  <a:lnTo>
                    <a:pt x="61417" y="16036"/>
                  </a:lnTo>
                  <a:lnTo>
                    <a:pt x="45354" y="9953"/>
                  </a:lnTo>
                  <a:lnTo>
                    <a:pt x="30236" y="3870"/>
                  </a:lnTo>
                  <a:lnTo>
                    <a:pt x="11338" y="0"/>
                  </a:lnTo>
                  <a:lnTo>
                    <a:pt x="11338" y="0"/>
                  </a:lnTo>
                  <a:lnTo>
                    <a:pt x="17952" y="13824"/>
                  </a:lnTo>
                  <a:lnTo>
                    <a:pt x="19842" y="21013"/>
                  </a:lnTo>
                  <a:lnTo>
                    <a:pt x="21732" y="27096"/>
                  </a:lnTo>
                  <a:lnTo>
                    <a:pt x="19842" y="33732"/>
                  </a:lnTo>
                  <a:lnTo>
                    <a:pt x="18897" y="36497"/>
                  </a:lnTo>
                  <a:lnTo>
                    <a:pt x="17007" y="39262"/>
                  </a:lnTo>
                  <a:lnTo>
                    <a:pt x="14173" y="42027"/>
                  </a:lnTo>
                  <a:lnTo>
                    <a:pt x="10393" y="44239"/>
                  </a:lnTo>
                  <a:lnTo>
                    <a:pt x="5669" y="46451"/>
                  </a:lnTo>
                  <a:lnTo>
                    <a:pt x="0" y="48110"/>
                  </a:lnTo>
                  <a:lnTo>
                    <a:pt x="0" y="48110"/>
                  </a:lnTo>
                  <a:lnTo>
                    <a:pt x="0" y="49769"/>
                  </a:lnTo>
                  <a:lnTo>
                    <a:pt x="944" y="50875"/>
                  </a:lnTo>
                  <a:lnTo>
                    <a:pt x="4724" y="54193"/>
                  </a:lnTo>
                  <a:lnTo>
                    <a:pt x="10393" y="56958"/>
                  </a:lnTo>
                  <a:lnTo>
                    <a:pt x="17007" y="58617"/>
                  </a:lnTo>
                  <a:lnTo>
                    <a:pt x="30236" y="63594"/>
                  </a:lnTo>
                  <a:lnTo>
                    <a:pt x="35905" y="66359"/>
                  </a:lnTo>
                  <a:lnTo>
                    <a:pt x="39685" y="70230"/>
                  </a:lnTo>
                  <a:lnTo>
                    <a:pt x="39685" y="70230"/>
                  </a:lnTo>
                  <a:lnTo>
                    <a:pt x="32125" y="74101"/>
                  </a:lnTo>
                  <a:lnTo>
                    <a:pt x="22677" y="81290"/>
                  </a:lnTo>
                  <a:lnTo>
                    <a:pt x="14173" y="87373"/>
                  </a:lnTo>
                  <a:lnTo>
                    <a:pt x="6614" y="92350"/>
                  </a:lnTo>
                  <a:lnTo>
                    <a:pt x="6614" y="92350"/>
                  </a:lnTo>
                  <a:lnTo>
                    <a:pt x="9448" y="94009"/>
                  </a:lnTo>
                  <a:lnTo>
                    <a:pt x="13228" y="94562"/>
                  </a:lnTo>
                  <a:lnTo>
                    <a:pt x="22677" y="95115"/>
                  </a:lnTo>
                  <a:lnTo>
                    <a:pt x="31181" y="95115"/>
                  </a:lnTo>
                  <a:lnTo>
                    <a:pt x="34960" y="96221"/>
                  </a:lnTo>
                  <a:lnTo>
                    <a:pt x="37795" y="97327"/>
                  </a:lnTo>
                  <a:lnTo>
                    <a:pt x="37795" y="97327"/>
                  </a:lnTo>
                  <a:lnTo>
                    <a:pt x="36850" y="118341"/>
                  </a:lnTo>
                  <a:lnTo>
                    <a:pt x="36850" y="118341"/>
                  </a:lnTo>
                  <a:lnTo>
                    <a:pt x="45354" y="120000"/>
                  </a:lnTo>
                  <a:lnTo>
                    <a:pt x="53858" y="120000"/>
                  </a:lnTo>
                  <a:lnTo>
                    <a:pt x="61417" y="119447"/>
                  </a:lnTo>
                  <a:lnTo>
                    <a:pt x="68031" y="117788"/>
                  </a:lnTo>
                  <a:lnTo>
                    <a:pt x="74645" y="115576"/>
                  </a:lnTo>
                  <a:lnTo>
                    <a:pt x="80314" y="112811"/>
                  </a:lnTo>
                  <a:lnTo>
                    <a:pt x="85984" y="108940"/>
                  </a:lnTo>
                  <a:lnTo>
                    <a:pt x="92598" y="104516"/>
                  </a:lnTo>
                  <a:lnTo>
                    <a:pt x="97322" y="99539"/>
                  </a:lnTo>
                  <a:lnTo>
                    <a:pt x="100157" y="94562"/>
                  </a:lnTo>
                  <a:lnTo>
                    <a:pt x="108661" y="83502"/>
                  </a:lnTo>
                  <a:lnTo>
                    <a:pt x="115275" y="71336"/>
                  </a:lnTo>
                  <a:lnTo>
                    <a:pt x="119055" y="58617"/>
                  </a:lnTo>
                  <a:lnTo>
                    <a:pt x="120000" y="57511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9" name="Google Shape;1079;p30"/>
            <p:cNvSpPr/>
            <p:nvPr/>
          </p:nvSpPr>
          <p:spPr>
            <a:xfrm>
              <a:off x="4927600" y="1808163"/>
              <a:ext cx="225300" cy="366600"/>
            </a:xfrm>
            <a:custGeom>
              <a:rect b="b" l="l" r="r" t="t"/>
              <a:pathLst>
                <a:path extrusionOk="0" h="120000" w="120000">
                  <a:moveTo>
                    <a:pt x="119154" y="56623"/>
                  </a:moveTo>
                  <a:lnTo>
                    <a:pt x="119154" y="56623"/>
                  </a:lnTo>
                  <a:lnTo>
                    <a:pt x="110704" y="47792"/>
                  </a:lnTo>
                  <a:lnTo>
                    <a:pt x="99718" y="38961"/>
                  </a:lnTo>
                  <a:lnTo>
                    <a:pt x="89577" y="31168"/>
                  </a:lnTo>
                  <a:lnTo>
                    <a:pt x="77746" y="23376"/>
                  </a:lnTo>
                  <a:lnTo>
                    <a:pt x="64225" y="16623"/>
                  </a:lnTo>
                  <a:lnTo>
                    <a:pt x="50704" y="9870"/>
                  </a:lnTo>
                  <a:lnTo>
                    <a:pt x="35492" y="4675"/>
                  </a:lnTo>
                  <a:lnTo>
                    <a:pt x="20281" y="0"/>
                  </a:lnTo>
                  <a:lnTo>
                    <a:pt x="20281" y="0"/>
                  </a:lnTo>
                  <a:lnTo>
                    <a:pt x="16901" y="0"/>
                  </a:lnTo>
                  <a:lnTo>
                    <a:pt x="14366" y="519"/>
                  </a:lnTo>
                  <a:lnTo>
                    <a:pt x="11830" y="2077"/>
                  </a:lnTo>
                  <a:lnTo>
                    <a:pt x="11830" y="4155"/>
                  </a:lnTo>
                  <a:lnTo>
                    <a:pt x="11830" y="4155"/>
                  </a:lnTo>
                  <a:lnTo>
                    <a:pt x="16056" y="15064"/>
                  </a:lnTo>
                  <a:lnTo>
                    <a:pt x="18591" y="21298"/>
                  </a:lnTo>
                  <a:lnTo>
                    <a:pt x="19436" y="27012"/>
                  </a:lnTo>
                  <a:lnTo>
                    <a:pt x="18591" y="32207"/>
                  </a:lnTo>
                  <a:lnTo>
                    <a:pt x="16056" y="37922"/>
                  </a:lnTo>
                  <a:lnTo>
                    <a:pt x="15211" y="39480"/>
                  </a:lnTo>
                  <a:lnTo>
                    <a:pt x="11830" y="42077"/>
                  </a:lnTo>
                  <a:lnTo>
                    <a:pt x="8450" y="44155"/>
                  </a:lnTo>
                  <a:lnTo>
                    <a:pt x="4225" y="45714"/>
                  </a:lnTo>
                  <a:lnTo>
                    <a:pt x="4225" y="45714"/>
                  </a:lnTo>
                  <a:lnTo>
                    <a:pt x="845" y="47792"/>
                  </a:lnTo>
                  <a:lnTo>
                    <a:pt x="0" y="48311"/>
                  </a:lnTo>
                  <a:lnTo>
                    <a:pt x="0" y="49350"/>
                  </a:lnTo>
                  <a:lnTo>
                    <a:pt x="0" y="49350"/>
                  </a:lnTo>
                  <a:lnTo>
                    <a:pt x="2535" y="53506"/>
                  </a:lnTo>
                  <a:lnTo>
                    <a:pt x="5915" y="56103"/>
                  </a:lnTo>
                  <a:lnTo>
                    <a:pt x="10140" y="58701"/>
                  </a:lnTo>
                  <a:lnTo>
                    <a:pt x="14366" y="61298"/>
                  </a:lnTo>
                  <a:lnTo>
                    <a:pt x="24507" y="64935"/>
                  </a:lnTo>
                  <a:lnTo>
                    <a:pt x="30422" y="67532"/>
                  </a:lnTo>
                  <a:lnTo>
                    <a:pt x="34647" y="69090"/>
                  </a:lnTo>
                  <a:lnTo>
                    <a:pt x="34647" y="69090"/>
                  </a:lnTo>
                  <a:lnTo>
                    <a:pt x="21971" y="78441"/>
                  </a:lnTo>
                  <a:lnTo>
                    <a:pt x="8450" y="87792"/>
                  </a:lnTo>
                  <a:lnTo>
                    <a:pt x="8450" y="87792"/>
                  </a:lnTo>
                  <a:lnTo>
                    <a:pt x="7605" y="89350"/>
                  </a:lnTo>
                  <a:lnTo>
                    <a:pt x="6760" y="90909"/>
                  </a:lnTo>
                  <a:lnTo>
                    <a:pt x="6760" y="92467"/>
                  </a:lnTo>
                  <a:lnTo>
                    <a:pt x="8450" y="93506"/>
                  </a:lnTo>
                  <a:lnTo>
                    <a:pt x="8450" y="93506"/>
                  </a:lnTo>
                  <a:lnTo>
                    <a:pt x="14366" y="95064"/>
                  </a:lnTo>
                  <a:lnTo>
                    <a:pt x="22816" y="97142"/>
                  </a:lnTo>
                  <a:lnTo>
                    <a:pt x="31267" y="97662"/>
                  </a:lnTo>
                  <a:lnTo>
                    <a:pt x="33802" y="97662"/>
                  </a:lnTo>
                  <a:lnTo>
                    <a:pt x="34647" y="97142"/>
                  </a:lnTo>
                  <a:lnTo>
                    <a:pt x="34647" y="97142"/>
                  </a:lnTo>
                  <a:lnTo>
                    <a:pt x="33802" y="114805"/>
                  </a:lnTo>
                  <a:lnTo>
                    <a:pt x="33802" y="114805"/>
                  </a:lnTo>
                  <a:lnTo>
                    <a:pt x="34647" y="117402"/>
                  </a:lnTo>
                  <a:lnTo>
                    <a:pt x="35492" y="117922"/>
                  </a:lnTo>
                  <a:lnTo>
                    <a:pt x="38028" y="118961"/>
                  </a:lnTo>
                  <a:lnTo>
                    <a:pt x="38028" y="118961"/>
                  </a:lnTo>
                  <a:lnTo>
                    <a:pt x="45633" y="119999"/>
                  </a:lnTo>
                  <a:lnTo>
                    <a:pt x="52394" y="119999"/>
                  </a:lnTo>
                  <a:lnTo>
                    <a:pt x="59154" y="119999"/>
                  </a:lnTo>
                  <a:lnTo>
                    <a:pt x="65915" y="118961"/>
                  </a:lnTo>
                  <a:lnTo>
                    <a:pt x="71830" y="117402"/>
                  </a:lnTo>
                  <a:lnTo>
                    <a:pt x="78591" y="114805"/>
                  </a:lnTo>
                  <a:lnTo>
                    <a:pt x="83661" y="112207"/>
                  </a:lnTo>
                  <a:lnTo>
                    <a:pt x="89577" y="108051"/>
                  </a:lnTo>
                  <a:lnTo>
                    <a:pt x="89577" y="108051"/>
                  </a:lnTo>
                  <a:lnTo>
                    <a:pt x="95492" y="102857"/>
                  </a:lnTo>
                  <a:lnTo>
                    <a:pt x="101408" y="97142"/>
                  </a:lnTo>
                  <a:lnTo>
                    <a:pt x="105633" y="90909"/>
                  </a:lnTo>
                  <a:lnTo>
                    <a:pt x="108169" y="85194"/>
                  </a:lnTo>
                  <a:lnTo>
                    <a:pt x="114084" y="72727"/>
                  </a:lnTo>
                  <a:lnTo>
                    <a:pt x="119154" y="60259"/>
                  </a:lnTo>
                  <a:lnTo>
                    <a:pt x="119154" y="60259"/>
                  </a:lnTo>
                  <a:lnTo>
                    <a:pt x="120000" y="58701"/>
                  </a:lnTo>
                  <a:lnTo>
                    <a:pt x="119154" y="56623"/>
                  </a:lnTo>
                  <a:lnTo>
                    <a:pt x="119154" y="56623"/>
                  </a:lnTo>
                  <a:close/>
                  <a:moveTo>
                    <a:pt x="46478" y="112207"/>
                  </a:moveTo>
                  <a:lnTo>
                    <a:pt x="46478" y="112207"/>
                  </a:lnTo>
                  <a:lnTo>
                    <a:pt x="47323" y="103376"/>
                  </a:lnTo>
                  <a:lnTo>
                    <a:pt x="47323" y="99740"/>
                  </a:lnTo>
                  <a:lnTo>
                    <a:pt x="46478" y="95584"/>
                  </a:lnTo>
                  <a:lnTo>
                    <a:pt x="46478" y="95584"/>
                  </a:lnTo>
                  <a:lnTo>
                    <a:pt x="46478" y="93506"/>
                  </a:lnTo>
                  <a:lnTo>
                    <a:pt x="43943" y="92467"/>
                  </a:lnTo>
                  <a:lnTo>
                    <a:pt x="40563" y="90909"/>
                  </a:lnTo>
                  <a:lnTo>
                    <a:pt x="38028" y="90389"/>
                  </a:lnTo>
                  <a:lnTo>
                    <a:pt x="30422" y="89870"/>
                  </a:lnTo>
                  <a:lnTo>
                    <a:pt x="23661" y="89350"/>
                  </a:lnTo>
                  <a:lnTo>
                    <a:pt x="23661" y="89350"/>
                  </a:lnTo>
                  <a:lnTo>
                    <a:pt x="34647" y="80519"/>
                  </a:lnTo>
                  <a:lnTo>
                    <a:pt x="46478" y="72727"/>
                  </a:lnTo>
                  <a:lnTo>
                    <a:pt x="46478" y="72727"/>
                  </a:lnTo>
                  <a:lnTo>
                    <a:pt x="47323" y="71168"/>
                  </a:lnTo>
                  <a:lnTo>
                    <a:pt x="48169" y="70129"/>
                  </a:lnTo>
                  <a:lnTo>
                    <a:pt x="48169" y="68571"/>
                  </a:lnTo>
                  <a:lnTo>
                    <a:pt x="47323" y="67532"/>
                  </a:lnTo>
                  <a:lnTo>
                    <a:pt x="47323" y="67532"/>
                  </a:lnTo>
                  <a:lnTo>
                    <a:pt x="43943" y="65454"/>
                  </a:lnTo>
                  <a:lnTo>
                    <a:pt x="39718" y="62857"/>
                  </a:lnTo>
                  <a:lnTo>
                    <a:pt x="30422" y="59220"/>
                  </a:lnTo>
                  <a:lnTo>
                    <a:pt x="20281" y="55584"/>
                  </a:lnTo>
                  <a:lnTo>
                    <a:pt x="16056" y="52987"/>
                  </a:lnTo>
                  <a:lnTo>
                    <a:pt x="14366" y="50909"/>
                  </a:lnTo>
                  <a:lnTo>
                    <a:pt x="14366" y="50909"/>
                  </a:lnTo>
                  <a:lnTo>
                    <a:pt x="20281" y="46753"/>
                  </a:lnTo>
                  <a:lnTo>
                    <a:pt x="26197" y="42077"/>
                  </a:lnTo>
                  <a:lnTo>
                    <a:pt x="28732" y="37922"/>
                  </a:lnTo>
                  <a:lnTo>
                    <a:pt x="30422" y="32207"/>
                  </a:lnTo>
                  <a:lnTo>
                    <a:pt x="31267" y="27012"/>
                  </a:lnTo>
                  <a:lnTo>
                    <a:pt x="30422" y="21818"/>
                  </a:lnTo>
                  <a:lnTo>
                    <a:pt x="26197" y="9870"/>
                  </a:lnTo>
                  <a:lnTo>
                    <a:pt x="26197" y="9870"/>
                  </a:lnTo>
                  <a:lnTo>
                    <a:pt x="38873" y="14545"/>
                  </a:lnTo>
                  <a:lnTo>
                    <a:pt x="50704" y="19220"/>
                  </a:lnTo>
                  <a:lnTo>
                    <a:pt x="62535" y="24415"/>
                  </a:lnTo>
                  <a:lnTo>
                    <a:pt x="71830" y="30649"/>
                  </a:lnTo>
                  <a:lnTo>
                    <a:pt x="82816" y="36883"/>
                  </a:lnTo>
                  <a:lnTo>
                    <a:pt x="91267" y="43636"/>
                  </a:lnTo>
                  <a:lnTo>
                    <a:pt x="99718" y="50909"/>
                  </a:lnTo>
                  <a:lnTo>
                    <a:pt x="107323" y="58701"/>
                  </a:lnTo>
                  <a:lnTo>
                    <a:pt x="107323" y="58701"/>
                  </a:lnTo>
                  <a:lnTo>
                    <a:pt x="99718" y="75844"/>
                  </a:lnTo>
                  <a:lnTo>
                    <a:pt x="95492" y="85194"/>
                  </a:lnTo>
                  <a:lnTo>
                    <a:pt x="89577" y="94545"/>
                  </a:lnTo>
                  <a:lnTo>
                    <a:pt x="86197" y="99220"/>
                  </a:lnTo>
                  <a:lnTo>
                    <a:pt x="81971" y="102857"/>
                  </a:lnTo>
                  <a:lnTo>
                    <a:pt x="77746" y="106493"/>
                  </a:lnTo>
                  <a:lnTo>
                    <a:pt x="71830" y="109090"/>
                  </a:lnTo>
                  <a:lnTo>
                    <a:pt x="66760" y="111688"/>
                  </a:lnTo>
                  <a:lnTo>
                    <a:pt x="60000" y="112727"/>
                  </a:lnTo>
                  <a:lnTo>
                    <a:pt x="54084" y="112727"/>
                  </a:lnTo>
                  <a:lnTo>
                    <a:pt x="46478" y="112207"/>
                  </a:lnTo>
                  <a:lnTo>
                    <a:pt x="46478" y="1122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0" name="Google Shape;1080;p30"/>
            <p:cNvSpPr/>
            <p:nvPr/>
          </p:nvSpPr>
          <p:spPr>
            <a:xfrm>
              <a:off x="5881688" y="1858963"/>
              <a:ext cx="203100" cy="339600"/>
            </a:xfrm>
            <a:custGeom>
              <a:rect b="b" l="l" r="r" t="t"/>
              <a:pathLst>
                <a:path extrusionOk="0" h="120000" w="120000">
                  <a:moveTo>
                    <a:pt x="0" y="53831"/>
                  </a:moveTo>
                  <a:lnTo>
                    <a:pt x="0" y="53831"/>
                  </a:lnTo>
                  <a:lnTo>
                    <a:pt x="9375" y="45420"/>
                  </a:lnTo>
                  <a:lnTo>
                    <a:pt x="21562" y="37570"/>
                  </a:lnTo>
                  <a:lnTo>
                    <a:pt x="34687" y="29158"/>
                  </a:lnTo>
                  <a:lnTo>
                    <a:pt x="47812" y="21869"/>
                  </a:lnTo>
                  <a:lnTo>
                    <a:pt x="62812" y="15140"/>
                  </a:lnTo>
                  <a:lnTo>
                    <a:pt x="78750" y="8971"/>
                  </a:lnTo>
                  <a:lnTo>
                    <a:pt x="95625" y="3925"/>
                  </a:lnTo>
                  <a:lnTo>
                    <a:pt x="113437" y="0"/>
                  </a:lnTo>
                  <a:lnTo>
                    <a:pt x="113437" y="0"/>
                  </a:lnTo>
                  <a:lnTo>
                    <a:pt x="105937" y="14018"/>
                  </a:lnTo>
                  <a:lnTo>
                    <a:pt x="103125" y="21308"/>
                  </a:lnTo>
                  <a:lnTo>
                    <a:pt x="101250" y="27476"/>
                  </a:lnTo>
                  <a:lnTo>
                    <a:pt x="101250" y="34205"/>
                  </a:lnTo>
                  <a:lnTo>
                    <a:pt x="102187" y="37570"/>
                  </a:lnTo>
                  <a:lnTo>
                    <a:pt x="105000" y="40373"/>
                  </a:lnTo>
                  <a:lnTo>
                    <a:pt x="106875" y="42616"/>
                  </a:lnTo>
                  <a:lnTo>
                    <a:pt x="110625" y="45420"/>
                  </a:lnTo>
                  <a:lnTo>
                    <a:pt x="114375" y="47663"/>
                  </a:lnTo>
                  <a:lnTo>
                    <a:pt x="120000" y="49906"/>
                  </a:lnTo>
                  <a:lnTo>
                    <a:pt x="120000" y="49906"/>
                  </a:lnTo>
                  <a:lnTo>
                    <a:pt x="119062" y="51028"/>
                  </a:lnTo>
                  <a:lnTo>
                    <a:pt x="118125" y="52710"/>
                  </a:lnTo>
                  <a:lnTo>
                    <a:pt x="114375" y="55514"/>
                  </a:lnTo>
                  <a:lnTo>
                    <a:pt x="108750" y="57757"/>
                  </a:lnTo>
                  <a:lnTo>
                    <a:pt x="101250" y="60000"/>
                  </a:lnTo>
                  <a:lnTo>
                    <a:pt x="88125" y="63925"/>
                  </a:lnTo>
                  <a:lnTo>
                    <a:pt x="82500" y="66728"/>
                  </a:lnTo>
                  <a:lnTo>
                    <a:pt x="77812" y="70654"/>
                  </a:lnTo>
                  <a:lnTo>
                    <a:pt x="77812" y="70654"/>
                  </a:lnTo>
                  <a:lnTo>
                    <a:pt x="84375" y="75140"/>
                  </a:lnTo>
                  <a:lnTo>
                    <a:pt x="92812" y="82429"/>
                  </a:lnTo>
                  <a:lnTo>
                    <a:pt x="101250" y="89158"/>
                  </a:lnTo>
                  <a:lnTo>
                    <a:pt x="106875" y="94766"/>
                  </a:lnTo>
                  <a:lnTo>
                    <a:pt x="106875" y="94766"/>
                  </a:lnTo>
                  <a:lnTo>
                    <a:pt x="105000" y="95327"/>
                  </a:lnTo>
                  <a:lnTo>
                    <a:pt x="100312" y="95887"/>
                  </a:lnTo>
                  <a:lnTo>
                    <a:pt x="91875" y="95887"/>
                  </a:lnTo>
                  <a:lnTo>
                    <a:pt x="83437" y="97009"/>
                  </a:lnTo>
                  <a:lnTo>
                    <a:pt x="79687" y="97009"/>
                  </a:lnTo>
                  <a:lnTo>
                    <a:pt x="75937" y="98130"/>
                  </a:lnTo>
                  <a:lnTo>
                    <a:pt x="75937" y="98130"/>
                  </a:lnTo>
                  <a:lnTo>
                    <a:pt x="75000" y="119439"/>
                  </a:lnTo>
                  <a:lnTo>
                    <a:pt x="75000" y="119439"/>
                  </a:lnTo>
                  <a:lnTo>
                    <a:pt x="66562" y="120000"/>
                  </a:lnTo>
                  <a:lnTo>
                    <a:pt x="58125" y="120000"/>
                  </a:lnTo>
                  <a:lnTo>
                    <a:pt x="51562" y="119439"/>
                  </a:lnTo>
                  <a:lnTo>
                    <a:pt x="44062" y="117196"/>
                  </a:lnTo>
                  <a:lnTo>
                    <a:pt x="38437" y="115514"/>
                  </a:lnTo>
                  <a:lnTo>
                    <a:pt x="31875" y="111588"/>
                  </a:lnTo>
                  <a:lnTo>
                    <a:pt x="26250" y="107663"/>
                  </a:lnTo>
                  <a:lnTo>
                    <a:pt x="21562" y="103177"/>
                  </a:lnTo>
                  <a:lnTo>
                    <a:pt x="17812" y="98130"/>
                  </a:lnTo>
                  <a:lnTo>
                    <a:pt x="14062" y="92523"/>
                  </a:lnTo>
                  <a:lnTo>
                    <a:pt x="8437" y="81308"/>
                  </a:lnTo>
                  <a:lnTo>
                    <a:pt x="3750" y="68411"/>
                  </a:lnTo>
                  <a:lnTo>
                    <a:pt x="0" y="56074"/>
                  </a:lnTo>
                  <a:lnTo>
                    <a:pt x="0" y="53831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1" name="Google Shape;1081;p30"/>
            <p:cNvSpPr/>
            <p:nvPr/>
          </p:nvSpPr>
          <p:spPr>
            <a:xfrm>
              <a:off x="5868988" y="1849438"/>
              <a:ext cx="227100" cy="360300"/>
            </a:xfrm>
            <a:custGeom>
              <a:rect b="b" l="l" r="r" t="t"/>
              <a:pathLst>
                <a:path extrusionOk="0" h="120000" w="120000">
                  <a:moveTo>
                    <a:pt x="1678" y="56035"/>
                  </a:moveTo>
                  <a:lnTo>
                    <a:pt x="1678" y="56035"/>
                  </a:lnTo>
                  <a:lnTo>
                    <a:pt x="5874" y="68722"/>
                  </a:lnTo>
                  <a:lnTo>
                    <a:pt x="8391" y="82466"/>
                  </a:lnTo>
                  <a:lnTo>
                    <a:pt x="11748" y="88281"/>
                  </a:lnTo>
                  <a:lnTo>
                    <a:pt x="15104" y="94625"/>
                  </a:lnTo>
                  <a:lnTo>
                    <a:pt x="19300" y="100440"/>
                  </a:lnTo>
                  <a:lnTo>
                    <a:pt x="25174" y="106255"/>
                  </a:lnTo>
                  <a:lnTo>
                    <a:pt x="25174" y="106255"/>
                  </a:lnTo>
                  <a:lnTo>
                    <a:pt x="30209" y="110484"/>
                  </a:lnTo>
                  <a:lnTo>
                    <a:pt x="35244" y="113127"/>
                  </a:lnTo>
                  <a:lnTo>
                    <a:pt x="41118" y="115770"/>
                  </a:lnTo>
                  <a:lnTo>
                    <a:pt x="46993" y="117885"/>
                  </a:lnTo>
                  <a:lnTo>
                    <a:pt x="53706" y="119471"/>
                  </a:lnTo>
                  <a:lnTo>
                    <a:pt x="59580" y="120000"/>
                  </a:lnTo>
                  <a:lnTo>
                    <a:pt x="67132" y="120000"/>
                  </a:lnTo>
                  <a:lnTo>
                    <a:pt x="76363" y="119471"/>
                  </a:lnTo>
                  <a:lnTo>
                    <a:pt x="76363" y="119471"/>
                  </a:lnTo>
                  <a:lnTo>
                    <a:pt x="77202" y="118414"/>
                  </a:lnTo>
                  <a:lnTo>
                    <a:pt x="78041" y="117885"/>
                  </a:lnTo>
                  <a:lnTo>
                    <a:pt x="78881" y="115242"/>
                  </a:lnTo>
                  <a:lnTo>
                    <a:pt x="78881" y="115242"/>
                  </a:lnTo>
                  <a:lnTo>
                    <a:pt x="80559" y="97797"/>
                  </a:lnTo>
                  <a:lnTo>
                    <a:pt x="80559" y="97797"/>
                  </a:lnTo>
                  <a:lnTo>
                    <a:pt x="81398" y="98325"/>
                  </a:lnTo>
                  <a:lnTo>
                    <a:pt x="84755" y="98325"/>
                  </a:lnTo>
                  <a:lnTo>
                    <a:pt x="92307" y="97797"/>
                  </a:lnTo>
                  <a:lnTo>
                    <a:pt x="100699" y="96211"/>
                  </a:lnTo>
                  <a:lnTo>
                    <a:pt x="106573" y="95154"/>
                  </a:lnTo>
                  <a:lnTo>
                    <a:pt x="106573" y="95154"/>
                  </a:lnTo>
                  <a:lnTo>
                    <a:pt x="108251" y="93568"/>
                  </a:lnTo>
                  <a:lnTo>
                    <a:pt x="109090" y="92511"/>
                  </a:lnTo>
                  <a:lnTo>
                    <a:pt x="109090" y="90925"/>
                  </a:lnTo>
                  <a:lnTo>
                    <a:pt x="106573" y="88810"/>
                  </a:lnTo>
                  <a:lnTo>
                    <a:pt x="106573" y="88810"/>
                  </a:lnTo>
                  <a:lnTo>
                    <a:pt x="94825" y="79823"/>
                  </a:lnTo>
                  <a:lnTo>
                    <a:pt x="84755" y="69779"/>
                  </a:lnTo>
                  <a:lnTo>
                    <a:pt x="84755" y="69779"/>
                  </a:lnTo>
                  <a:lnTo>
                    <a:pt x="88951" y="67136"/>
                  </a:lnTo>
                  <a:lnTo>
                    <a:pt x="93986" y="65550"/>
                  </a:lnTo>
                  <a:lnTo>
                    <a:pt x="104895" y="61321"/>
                  </a:lnTo>
                  <a:lnTo>
                    <a:pt x="109930" y="59735"/>
                  </a:lnTo>
                  <a:lnTo>
                    <a:pt x="114125" y="57621"/>
                  </a:lnTo>
                  <a:lnTo>
                    <a:pt x="117482" y="54977"/>
                  </a:lnTo>
                  <a:lnTo>
                    <a:pt x="120000" y="50748"/>
                  </a:lnTo>
                  <a:lnTo>
                    <a:pt x="120000" y="50748"/>
                  </a:lnTo>
                  <a:lnTo>
                    <a:pt x="120000" y="49162"/>
                  </a:lnTo>
                  <a:lnTo>
                    <a:pt x="120000" y="48634"/>
                  </a:lnTo>
                  <a:lnTo>
                    <a:pt x="116643" y="46519"/>
                  </a:lnTo>
                  <a:lnTo>
                    <a:pt x="116643" y="46519"/>
                  </a:lnTo>
                  <a:lnTo>
                    <a:pt x="112447" y="44933"/>
                  </a:lnTo>
                  <a:lnTo>
                    <a:pt x="109090" y="42819"/>
                  </a:lnTo>
                  <a:lnTo>
                    <a:pt x="106573" y="40176"/>
                  </a:lnTo>
                  <a:lnTo>
                    <a:pt x="105734" y="38061"/>
                  </a:lnTo>
                  <a:lnTo>
                    <a:pt x="104055" y="32775"/>
                  </a:lnTo>
                  <a:lnTo>
                    <a:pt x="104055" y="26431"/>
                  </a:lnTo>
                  <a:lnTo>
                    <a:pt x="105734" y="21145"/>
                  </a:lnTo>
                  <a:lnTo>
                    <a:pt x="109090" y="15330"/>
                  </a:lnTo>
                  <a:lnTo>
                    <a:pt x="114125" y="4229"/>
                  </a:lnTo>
                  <a:lnTo>
                    <a:pt x="114125" y="4229"/>
                  </a:lnTo>
                  <a:lnTo>
                    <a:pt x="114125" y="2643"/>
                  </a:lnTo>
                  <a:lnTo>
                    <a:pt x="112447" y="528"/>
                  </a:lnTo>
                  <a:lnTo>
                    <a:pt x="109090" y="0"/>
                  </a:lnTo>
                  <a:lnTo>
                    <a:pt x="105734" y="0"/>
                  </a:lnTo>
                  <a:lnTo>
                    <a:pt x="105734" y="0"/>
                  </a:lnTo>
                  <a:lnTo>
                    <a:pt x="89790" y="3700"/>
                  </a:lnTo>
                  <a:lnTo>
                    <a:pt x="74685" y="8458"/>
                  </a:lnTo>
                  <a:lnTo>
                    <a:pt x="59580" y="13744"/>
                  </a:lnTo>
                  <a:lnTo>
                    <a:pt x="46993" y="20616"/>
                  </a:lnTo>
                  <a:lnTo>
                    <a:pt x="34405" y="28017"/>
                  </a:lnTo>
                  <a:lnTo>
                    <a:pt x="21818" y="35418"/>
                  </a:lnTo>
                  <a:lnTo>
                    <a:pt x="10909" y="43876"/>
                  </a:lnTo>
                  <a:lnTo>
                    <a:pt x="1678" y="52863"/>
                  </a:lnTo>
                  <a:lnTo>
                    <a:pt x="1678" y="52863"/>
                  </a:lnTo>
                  <a:lnTo>
                    <a:pt x="0" y="54977"/>
                  </a:lnTo>
                  <a:lnTo>
                    <a:pt x="1678" y="56035"/>
                  </a:lnTo>
                  <a:lnTo>
                    <a:pt x="1678" y="56035"/>
                  </a:lnTo>
                  <a:close/>
                  <a:moveTo>
                    <a:pt x="13426" y="54977"/>
                  </a:moveTo>
                  <a:lnTo>
                    <a:pt x="13426" y="54977"/>
                  </a:lnTo>
                  <a:lnTo>
                    <a:pt x="21818" y="48105"/>
                  </a:lnTo>
                  <a:lnTo>
                    <a:pt x="30209" y="40704"/>
                  </a:lnTo>
                  <a:lnTo>
                    <a:pt x="41118" y="34889"/>
                  </a:lnTo>
                  <a:lnTo>
                    <a:pt x="50349" y="28017"/>
                  </a:lnTo>
                  <a:lnTo>
                    <a:pt x="62097" y="22731"/>
                  </a:lnTo>
                  <a:lnTo>
                    <a:pt x="73846" y="17973"/>
                  </a:lnTo>
                  <a:lnTo>
                    <a:pt x="85594" y="13215"/>
                  </a:lnTo>
                  <a:lnTo>
                    <a:pt x="98181" y="10044"/>
                  </a:lnTo>
                  <a:lnTo>
                    <a:pt x="98181" y="10044"/>
                  </a:lnTo>
                  <a:lnTo>
                    <a:pt x="93986" y="21145"/>
                  </a:lnTo>
                  <a:lnTo>
                    <a:pt x="93146" y="26431"/>
                  </a:lnTo>
                  <a:lnTo>
                    <a:pt x="92307" y="31718"/>
                  </a:lnTo>
                  <a:lnTo>
                    <a:pt x="93146" y="37533"/>
                  </a:lnTo>
                  <a:lnTo>
                    <a:pt x="94825" y="42819"/>
                  </a:lnTo>
                  <a:lnTo>
                    <a:pt x="99020" y="46519"/>
                  </a:lnTo>
                  <a:lnTo>
                    <a:pt x="106573" y="51277"/>
                  </a:lnTo>
                  <a:lnTo>
                    <a:pt x="106573" y="51277"/>
                  </a:lnTo>
                  <a:lnTo>
                    <a:pt x="104055" y="53392"/>
                  </a:lnTo>
                  <a:lnTo>
                    <a:pt x="99020" y="55506"/>
                  </a:lnTo>
                  <a:lnTo>
                    <a:pt x="89790" y="58678"/>
                  </a:lnTo>
                  <a:lnTo>
                    <a:pt x="78881" y="62907"/>
                  </a:lnTo>
                  <a:lnTo>
                    <a:pt x="74685" y="63964"/>
                  </a:lnTo>
                  <a:lnTo>
                    <a:pt x="71328" y="67136"/>
                  </a:lnTo>
                  <a:lnTo>
                    <a:pt x="71328" y="67136"/>
                  </a:lnTo>
                  <a:lnTo>
                    <a:pt x="70489" y="68193"/>
                  </a:lnTo>
                  <a:lnTo>
                    <a:pt x="70489" y="69779"/>
                  </a:lnTo>
                  <a:lnTo>
                    <a:pt x="70489" y="70837"/>
                  </a:lnTo>
                  <a:lnTo>
                    <a:pt x="71328" y="72422"/>
                  </a:lnTo>
                  <a:lnTo>
                    <a:pt x="71328" y="72422"/>
                  </a:lnTo>
                  <a:lnTo>
                    <a:pt x="82237" y="80881"/>
                  </a:lnTo>
                  <a:lnTo>
                    <a:pt x="93146" y="89867"/>
                  </a:lnTo>
                  <a:lnTo>
                    <a:pt x="93146" y="89867"/>
                  </a:lnTo>
                  <a:lnTo>
                    <a:pt x="85594" y="90396"/>
                  </a:lnTo>
                  <a:lnTo>
                    <a:pt x="78041" y="90396"/>
                  </a:lnTo>
                  <a:lnTo>
                    <a:pt x="74685" y="90925"/>
                  </a:lnTo>
                  <a:lnTo>
                    <a:pt x="71328" y="91453"/>
                  </a:lnTo>
                  <a:lnTo>
                    <a:pt x="69650" y="93039"/>
                  </a:lnTo>
                  <a:lnTo>
                    <a:pt x="68811" y="95154"/>
                  </a:lnTo>
                  <a:lnTo>
                    <a:pt x="68811" y="95154"/>
                  </a:lnTo>
                  <a:lnTo>
                    <a:pt x="67132" y="98854"/>
                  </a:lnTo>
                  <a:lnTo>
                    <a:pt x="67132" y="103612"/>
                  </a:lnTo>
                  <a:lnTo>
                    <a:pt x="67132" y="112599"/>
                  </a:lnTo>
                  <a:lnTo>
                    <a:pt x="67132" y="112599"/>
                  </a:lnTo>
                  <a:lnTo>
                    <a:pt x="59580" y="112599"/>
                  </a:lnTo>
                  <a:lnTo>
                    <a:pt x="52867" y="112070"/>
                  </a:lnTo>
                  <a:lnTo>
                    <a:pt x="46993" y="110484"/>
                  </a:lnTo>
                  <a:lnTo>
                    <a:pt x="41958" y="107841"/>
                  </a:lnTo>
                  <a:lnTo>
                    <a:pt x="37762" y="104669"/>
                  </a:lnTo>
                  <a:lnTo>
                    <a:pt x="33566" y="100969"/>
                  </a:lnTo>
                  <a:lnTo>
                    <a:pt x="30209" y="97268"/>
                  </a:lnTo>
                  <a:lnTo>
                    <a:pt x="26853" y="92511"/>
                  </a:lnTo>
                  <a:lnTo>
                    <a:pt x="21818" y="82995"/>
                  </a:lnTo>
                  <a:lnTo>
                    <a:pt x="18461" y="72951"/>
                  </a:lnTo>
                  <a:lnTo>
                    <a:pt x="13426" y="54977"/>
                  </a:lnTo>
                  <a:lnTo>
                    <a:pt x="13426" y="549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2" name="Google Shape;1082;p30"/>
            <p:cNvSpPr/>
            <p:nvPr/>
          </p:nvSpPr>
          <p:spPr>
            <a:xfrm>
              <a:off x="5289550" y="2160588"/>
              <a:ext cx="463500" cy="206400"/>
            </a:xfrm>
            <a:custGeom>
              <a:rect b="b" l="l" r="r" t="t"/>
              <a:pathLst>
                <a:path extrusionOk="0" h="120000" w="120000">
                  <a:moveTo>
                    <a:pt x="0" y="4615"/>
                  </a:moveTo>
                  <a:lnTo>
                    <a:pt x="0" y="4615"/>
                  </a:lnTo>
                  <a:lnTo>
                    <a:pt x="0" y="17538"/>
                  </a:lnTo>
                  <a:lnTo>
                    <a:pt x="410" y="30461"/>
                  </a:lnTo>
                  <a:lnTo>
                    <a:pt x="1232" y="42461"/>
                  </a:lnTo>
                  <a:lnTo>
                    <a:pt x="3287" y="53538"/>
                  </a:lnTo>
                  <a:lnTo>
                    <a:pt x="5342" y="62769"/>
                  </a:lnTo>
                  <a:lnTo>
                    <a:pt x="8630" y="72000"/>
                  </a:lnTo>
                  <a:lnTo>
                    <a:pt x="11917" y="80307"/>
                  </a:lnTo>
                  <a:lnTo>
                    <a:pt x="15616" y="88615"/>
                  </a:lnTo>
                  <a:lnTo>
                    <a:pt x="19726" y="94153"/>
                  </a:lnTo>
                  <a:lnTo>
                    <a:pt x="23835" y="101538"/>
                  </a:lnTo>
                  <a:lnTo>
                    <a:pt x="28356" y="106153"/>
                  </a:lnTo>
                  <a:lnTo>
                    <a:pt x="33287" y="110769"/>
                  </a:lnTo>
                  <a:lnTo>
                    <a:pt x="38630" y="114461"/>
                  </a:lnTo>
                  <a:lnTo>
                    <a:pt x="43561" y="116307"/>
                  </a:lnTo>
                  <a:lnTo>
                    <a:pt x="49315" y="119076"/>
                  </a:lnTo>
                  <a:lnTo>
                    <a:pt x="54657" y="120000"/>
                  </a:lnTo>
                  <a:lnTo>
                    <a:pt x="60410" y="120000"/>
                  </a:lnTo>
                  <a:lnTo>
                    <a:pt x="65753" y="120000"/>
                  </a:lnTo>
                  <a:lnTo>
                    <a:pt x="71506" y="117230"/>
                  </a:lnTo>
                  <a:lnTo>
                    <a:pt x="76438" y="116307"/>
                  </a:lnTo>
                  <a:lnTo>
                    <a:pt x="81780" y="112615"/>
                  </a:lnTo>
                  <a:lnTo>
                    <a:pt x="87123" y="108923"/>
                  </a:lnTo>
                  <a:lnTo>
                    <a:pt x="91643" y="104307"/>
                  </a:lnTo>
                  <a:lnTo>
                    <a:pt x="96575" y="98769"/>
                  </a:lnTo>
                  <a:lnTo>
                    <a:pt x="101095" y="93230"/>
                  </a:lnTo>
                  <a:lnTo>
                    <a:pt x="104794" y="84923"/>
                  </a:lnTo>
                  <a:lnTo>
                    <a:pt x="108493" y="76615"/>
                  </a:lnTo>
                  <a:lnTo>
                    <a:pt x="112191" y="68307"/>
                  </a:lnTo>
                  <a:lnTo>
                    <a:pt x="114657" y="58153"/>
                  </a:lnTo>
                  <a:lnTo>
                    <a:pt x="116712" y="47076"/>
                  </a:lnTo>
                  <a:lnTo>
                    <a:pt x="118767" y="35076"/>
                  </a:lnTo>
                  <a:lnTo>
                    <a:pt x="119999" y="22153"/>
                  </a:lnTo>
                  <a:lnTo>
                    <a:pt x="119999" y="22153"/>
                  </a:lnTo>
                  <a:lnTo>
                    <a:pt x="119999" y="20307"/>
                  </a:lnTo>
                  <a:lnTo>
                    <a:pt x="119178" y="17538"/>
                  </a:lnTo>
                  <a:lnTo>
                    <a:pt x="118356" y="16615"/>
                  </a:lnTo>
                  <a:lnTo>
                    <a:pt x="117123" y="15692"/>
                  </a:lnTo>
                  <a:lnTo>
                    <a:pt x="116301" y="15692"/>
                  </a:lnTo>
                  <a:lnTo>
                    <a:pt x="115068" y="16615"/>
                  </a:lnTo>
                  <a:lnTo>
                    <a:pt x="114657" y="19384"/>
                  </a:lnTo>
                  <a:lnTo>
                    <a:pt x="114246" y="21230"/>
                  </a:lnTo>
                  <a:lnTo>
                    <a:pt x="114246" y="21230"/>
                  </a:lnTo>
                  <a:lnTo>
                    <a:pt x="113013" y="32307"/>
                  </a:lnTo>
                  <a:lnTo>
                    <a:pt x="111369" y="42461"/>
                  </a:lnTo>
                  <a:lnTo>
                    <a:pt x="109315" y="51692"/>
                  </a:lnTo>
                  <a:lnTo>
                    <a:pt x="106849" y="60923"/>
                  </a:lnTo>
                  <a:lnTo>
                    <a:pt x="103561" y="68307"/>
                  </a:lnTo>
                  <a:lnTo>
                    <a:pt x="100684" y="75692"/>
                  </a:lnTo>
                  <a:lnTo>
                    <a:pt x="96986" y="82153"/>
                  </a:lnTo>
                  <a:lnTo>
                    <a:pt x="93287" y="88615"/>
                  </a:lnTo>
                  <a:lnTo>
                    <a:pt x="89178" y="93230"/>
                  </a:lnTo>
                  <a:lnTo>
                    <a:pt x="84246" y="97846"/>
                  </a:lnTo>
                  <a:lnTo>
                    <a:pt x="79726" y="99692"/>
                  </a:lnTo>
                  <a:lnTo>
                    <a:pt x="74794" y="103384"/>
                  </a:lnTo>
                  <a:lnTo>
                    <a:pt x="70273" y="104307"/>
                  </a:lnTo>
                  <a:lnTo>
                    <a:pt x="64931" y="106153"/>
                  </a:lnTo>
                  <a:lnTo>
                    <a:pt x="60410" y="107076"/>
                  </a:lnTo>
                  <a:lnTo>
                    <a:pt x="55068" y="107076"/>
                  </a:lnTo>
                  <a:lnTo>
                    <a:pt x="50547" y="106153"/>
                  </a:lnTo>
                  <a:lnTo>
                    <a:pt x="45616" y="103384"/>
                  </a:lnTo>
                  <a:lnTo>
                    <a:pt x="40684" y="101538"/>
                  </a:lnTo>
                  <a:lnTo>
                    <a:pt x="36164" y="98769"/>
                  </a:lnTo>
                  <a:lnTo>
                    <a:pt x="31643" y="95076"/>
                  </a:lnTo>
                  <a:lnTo>
                    <a:pt x="27534" y="90461"/>
                  </a:lnTo>
                  <a:lnTo>
                    <a:pt x="23424" y="84923"/>
                  </a:lnTo>
                  <a:lnTo>
                    <a:pt x="19726" y="78461"/>
                  </a:lnTo>
                  <a:lnTo>
                    <a:pt x="16438" y="72923"/>
                  </a:lnTo>
                  <a:lnTo>
                    <a:pt x="13561" y="64615"/>
                  </a:lnTo>
                  <a:lnTo>
                    <a:pt x="11095" y="58153"/>
                  </a:lnTo>
                  <a:lnTo>
                    <a:pt x="8630" y="48000"/>
                  </a:lnTo>
                  <a:lnTo>
                    <a:pt x="6986" y="38769"/>
                  </a:lnTo>
                  <a:lnTo>
                    <a:pt x="6164" y="29538"/>
                  </a:lnTo>
                  <a:lnTo>
                    <a:pt x="5342" y="19384"/>
                  </a:lnTo>
                  <a:lnTo>
                    <a:pt x="5342" y="7384"/>
                  </a:lnTo>
                  <a:lnTo>
                    <a:pt x="5342" y="7384"/>
                  </a:lnTo>
                  <a:lnTo>
                    <a:pt x="5342" y="3692"/>
                  </a:lnTo>
                  <a:lnTo>
                    <a:pt x="4931" y="2769"/>
                  </a:lnTo>
                  <a:lnTo>
                    <a:pt x="4109" y="0"/>
                  </a:lnTo>
                  <a:lnTo>
                    <a:pt x="2876" y="0"/>
                  </a:lnTo>
                  <a:lnTo>
                    <a:pt x="2054" y="0"/>
                  </a:lnTo>
                  <a:lnTo>
                    <a:pt x="821" y="0"/>
                  </a:lnTo>
                  <a:lnTo>
                    <a:pt x="410" y="2769"/>
                  </a:lnTo>
                  <a:lnTo>
                    <a:pt x="0" y="4615"/>
                  </a:lnTo>
                  <a:lnTo>
                    <a:pt x="0" y="46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3" name="Google Shape;1083;p30"/>
            <p:cNvSpPr/>
            <p:nvPr/>
          </p:nvSpPr>
          <p:spPr>
            <a:xfrm>
              <a:off x="5397500" y="2060575"/>
              <a:ext cx="54000" cy="58800"/>
            </a:xfrm>
            <a:custGeom>
              <a:rect b="b" l="l" r="r" t="t"/>
              <a:pathLst>
                <a:path extrusionOk="0" h="120000" w="120000">
                  <a:moveTo>
                    <a:pt x="120000" y="61621"/>
                  </a:moveTo>
                  <a:lnTo>
                    <a:pt x="120000" y="61621"/>
                  </a:lnTo>
                  <a:lnTo>
                    <a:pt x="112941" y="81081"/>
                  </a:lnTo>
                  <a:lnTo>
                    <a:pt x="98823" y="103783"/>
                  </a:lnTo>
                  <a:lnTo>
                    <a:pt x="81176" y="113513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31764" y="110270"/>
                  </a:lnTo>
                  <a:lnTo>
                    <a:pt x="14117" y="97297"/>
                  </a:lnTo>
                  <a:lnTo>
                    <a:pt x="0" y="77837"/>
                  </a:lnTo>
                  <a:lnTo>
                    <a:pt x="0" y="58378"/>
                  </a:lnTo>
                  <a:lnTo>
                    <a:pt x="0" y="58378"/>
                  </a:lnTo>
                  <a:lnTo>
                    <a:pt x="3529" y="32432"/>
                  </a:lnTo>
                  <a:lnTo>
                    <a:pt x="17647" y="16216"/>
                  </a:lnTo>
                  <a:lnTo>
                    <a:pt x="35294" y="3243"/>
                  </a:lnTo>
                  <a:lnTo>
                    <a:pt x="63529" y="0"/>
                  </a:lnTo>
                  <a:lnTo>
                    <a:pt x="63529" y="0"/>
                  </a:lnTo>
                  <a:lnTo>
                    <a:pt x="84705" y="3243"/>
                  </a:lnTo>
                  <a:lnTo>
                    <a:pt x="102352" y="19459"/>
                  </a:lnTo>
                  <a:lnTo>
                    <a:pt x="116470" y="35675"/>
                  </a:lnTo>
                  <a:lnTo>
                    <a:pt x="120000" y="61621"/>
                  </a:lnTo>
                  <a:lnTo>
                    <a:pt x="120000" y="616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4" name="Google Shape;1084;p30"/>
            <p:cNvSpPr/>
            <p:nvPr/>
          </p:nvSpPr>
          <p:spPr>
            <a:xfrm>
              <a:off x="5607050" y="2074863"/>
              <a:ext cx="58800" cy="55500"/>
            </a:xfrm>
            <a:custGeom>
              <a:rect b="b" l="l" r="r" t="t"/>
              <a:pathLst>
                <a:path extrusionOk="0" h="120000" w="120000">
                  <a:moveTo>
                    <a:pt x="120000" y="61714"/>
                  </a:moveTo>
                  <a:lnTo>
                    <a:pt x="120000" y="61714"/>
                  </a:lnTo>
                  <a:lnTo>
                    <a:pt x="113513" y="85714"/>
                  </a:lnTo>
                  <a:lnTo>
                    <a:pt x="100540" y="102857"/>
                  </a:lnTo>
                  <a:lnTo>
                    <a:pt x="84324" y="116571"/>
                  </a:lnTo>
                  <a:lnTo>
                    <a:pt x="58378" y="120000"/>
                  </a:lnTo>
                  <a:lnTo>
                    <a:pt x="58378" y="120000"/>
                  </a:lnTo>
                  <a:lnTo>
                    <a:pt x="32432" y="113142"/>
                  </a:lnTo>
                  <a:lnTo>
                    <a:pt x="16216" y="99428"/>
                  </a:lnTo>
                  <a:lnTo>
                    <a:pt x="3243" y="82285"/>
                  </a:lnTo>
                  <a:lnTo>
                    <a:pt x="0" y="54857"/>
                  </a:lnTo>
                  <a:lnTo>
                    <a:pt x="0" y="54857"/>
                  </a:lnTo>
                  <a:lnTo>
                    <a:pt x="9729" y="34285"/>
                  </a:lnTo>
                  <a:lnTo>
                    <a:pt x="22702" y="13714"/>
                  </a:lnTo>
                  <a:lnTo>
                    <a:pt x="38918" y="3428"/>
                  </a:lnTo>
                  <a:lnTo>
                    <a:pt x="61621" y="0"/>
                  </a:lnTo>
                  <a:lnTo>
                    <a:pt x="61621" y="0"/>
                  </a:lnTo>
                  <a:lnTo>
                    <a:pt x="84324" y="3428"/>
                  </a:lnTo>
                  <a:lnTo>
                    <a:pt x="103783" y="17142"/>
                  </a:lnTo>
                  <a:lnTo>
                    <a:pt x="116756" y="37714"/>
                  </a:lnTo>
                  <a:lnTo>
                    <a:pt x="120000" y="61714"/>
                  </a:lnTo>
                  <a:lnTo>
                    <a:pt x="120000" y="617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5" name="Google Shape;1085;p30"/>
            <p:cNvSpPr/>
            <p:nvPr/>
          </p:nvSpPr>
          <p:spPr>
            <a:xfrm>
              <a:off x="5226050" y="2066925"/>
              <a:ext cx="98400" cy="82500"/>
            </a:xfrm>
            <a:custGeom>
              <a:rect b="b" l="l" r="r" t="t"/>
              <a:pathLst>
                <a:path extrusionOk="0" h="120000" w="120000">
                  <a:moveTo>
                    <a:pt x="120000" y="60000"/>
                  </a:moveTo>
                  <a:lnTo>
                    <a:pt x="120000" y="60000"/>
                  </a:lnTo>
                  <a:lnTo>
                    <a:pt x="118064" y="71538"/>
                  </a:lnTo>
                  <a:lnTo>
                    <a:pt x="116129" y="83076"/>
                  </a:lnTo>
                  <a:lnTo>
                    <a:pt x="108387" y="96923"/>
                  </a:lnTo>
                  <a:lnTo>
                    <a:pt x="100645" y="103846"/>
                  </a:lnTo>
                  <a:lnTo>
                    <a:pt x="90967" y="110769"/>
                  </a:lnTo>
                  <a:lnTo>
                    <a:pt x="81290" y="115384"/>
                  </a:lnTo>
                  <a:lnTo>
                    <a:pt x="71612" y="12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46451" y="120000"/>
                  </a:lnTo>
                  <a:lnTo>
                    <a:pt x="34838" y="113076"/>
                  </a:lnTo>
                  <a:lnTo>
                    <a:pt x="25161" y="108461"/>
                  </a:lnTo>
                  <a:lnTo>
                    <a:pt x="17419" y="99230"/>
                  </a:lnTo>
                  <a:lnTo>
                    <a:pt x="9677" y="90000"/>
                  </a:lnTo>
                  <a:lnTo>
                    <a:pt x="5806" y="80769"/>
                  </a:lnTo>
                  <a:lnTo>
                    <a:pt x="0" y="69230"/>
                  </a:lnTo>
                  <a:lnTo>
                    <a:pt x="0" y="57692"/>
                  </a:lnTo>
                  <a:lnTo>
                    <a:pt x="0" y="57692"/>
                  </a:lnTo>
                  <a:lnTo>
                    <a:pt x="1935" y="43846"/>
                  </a:lnTo>
                  <a:lnTo>
                    <a:pt x="5806" y="34615"/>
                  </a:lnTo>
                  <a:lnTo>
                    <a:pt x="13548" y="23076"/>
                  </a:lnTo>
                  <a:lnTo>
                    <a:pt x="19354" y="13846"/>
                  </a:lnTo>
                  <a:lnTo>
                    <a:pt x="27096" y="6923"/>
                  </a:lnTo>
                  <a:lnTo>
                    <a:pt x="38709" y="2307"/>
                  </a:lnTo>
                  <a:lnTo>
                    <a:pt x="50322" y="0"/>
                  </a:lnTo>
                  <a:lnTo>
                    <a:pt x="61935" y="0"/>
                  </a:lnTo>
                  <a:lnTo>
                    <a:pt x="61935" y="0"/>
                  </a:lnTo>
                  <a:lnTo>
                    <a:pt x="73548" y="0"/>
                  </a:lnTo>
                  <a:lnTo>
                    <a:pt x="87096" y="4615"/>
                  </a:lnTo>
                  <a:lnTo>
                    <a:pt x="96774" y="11538"/>
                  </a:lnTo>
                  <a:lnTo>
                    <a:pt x="102580" y="16153"/>
                  </a:lnTo>
                  <a:lnTo>
                    <a:pt x="110322" y="27692"/>
                  </a:lnTo>
                  <a:lnTo>
                    <a:pt x="116129" y="36923"/>
                  </a:lnTo>
                  <a:lnTo>
                    <a:pt x="118064" y="48461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solidFill>
              <a:srgbClr val="FABD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6" name="Google Shape;1086;p30"/>
            <p:cNvSpPr/>
            <p:nvPr/>
          </p:nvSpPr>
          <p:spPr>
            <a:xfrm>
              <a:off x="5705475" y="2082800"/>
              <a:ext cx="99900" cy="84000"/>
            </a:xfrm>
            <a:custGeom>
              <a:rect b="b" l="l" r="r" t="t"/>
              <a:pathLst>
                <a:path extrusionOk="0" h="120000" w="120000">
                  <a:moveTo>
                    <a:pt x="120000" y="63396"/>
                  </a:moveTo>
                  <a:lnTo>
                    <a:pt x="120000" y="63396"/>
                  </a:lnTo>
                  <a:lnTo>
                    <a:pt x="116190" y="74716"/>
                  </a:lnTo>
                  <a:lnTo>
                    <a:pt x="114285" y="86037"/>
                  </a:lnTo>
                  <a:lnTo>
                    <a:pt x="106666" y="95094"/>
                  </a:lnTo>
                  <a:lnTo>
                    <a:pt x="100952" y="104150"/>
                  </a:lnTo>
                  <a:lnTo>
                    <a:pt x="93333" y="110943"/>
                  </a:lnTo>
                  <a:lnTo>
                    <a:pt x="80000" y="115471"/>
                  </a:lnTo>
                  <a:lnTo>
                    <a:pt x="70476" y="117735"/>
                  </a:lnTo>
                  <a:lnTo>
                    <a:pt x="59047" y="120000"/>
                  </a:lnTo>
                  <a:lnTo>
                    <a:pt x="59047" y="120000"/>
                  </a:lnTo>
                  <a:lnTo>
                    <a:pt x="47619" y="117735"/>
                  </a:lnTo>
                  <a:lnTo>
                    <a:pt x="34285" y="115471"/>
                  </a:lnTo>
                  <a:lnTo>
                    <a:pt x="24761" y="108679"/>
                  </a:lnTo>
                  <a:lnTo>
                    <a:pt x="17142" y="99622"/>
                  </a:lnTo>
                  <a:lnTo>
                    <a:pt x="11428" y="90566"/>
                  </a:lnTo>
                  <a:lnTo>
                    <a:pt x="5714" y="79245"/>
                  </a:lnTo>
                  <a:lnTo>
                    <a:pt x="3809" y="67924"/>
                  </a:lnTo>
                  <a:lnTo>
                    <a:pt x="0" y="56603"/>
                  </a:lnTo>
                  <a:lnTo>
                    <a:pt x="0" y="56603"/>
                  </a:lnTo>
                  <a:lnTo>
                    <a:pt x="3809" y="45283"/>
                  </a:lnTo>
                  <a:lnTo>
                    <a:pt x="5714" y="33962"/>
                  </a:lnTo>
                  <a:lnTo>
                    <a:pt x="13333" y="24905"/>
                  </a:lnTo>
                  <a:lnTo>
                    <a:pt x="20952" y="15849"/>
                  </a:lnTo>
                  <a:lnTo>
                    <a:pt x="30476" y="9056"/>
                  </a:lnTo>
                  <a:lnTo>
                    <a:pt x="40000" y="4528"/>
                  </a:lnTo>
                  <a:lnTo>
                    <a:pt x="49523" y="2264"/>
                  </a:lnTo>
                  <a:lnTo>
                    <a:pt x="60952" y="0"/>
                  </a:lnTo>
                  <a:lnTo>
                    <a:pt x="60952" y="0"/>
                  </a:lnTo>
                  <a:lnTo>
                    <a:pt x="74285" y="2264"/>
                  </a:lnTo>
                  <a:lnTo>
                    <a:pt x="85714" y="4528"/>
                  </a:lnTo>
                  <a:lnTo>
                    <a:pt x="95238" y="11320"/>
                  </a:lnTo>
                  <a:lnTo>
                    <a:pt x="102857" y="20377"/>
                  </a:lnTo>
                  <a:lnTo>
                    <a:pt x="110476" y="29433"/>
                  </a:lnTo>
                  <a:lnTo>
                    <a:pt x="114285" y="40754"/>
                  </a:lnTo>
                  <a:lnTo>
                    <a:pt x="120000" y="52075"/>
                  </a:lnTo>
                  <a:lnTo>
                    <a:pt x="120000" y="63396"/>
                  </a:lnTo>
                  <a:lnTo>
                    <a:pt x="120000" y="63396"/>
                  </a:lnTo>
                  <a:close/>
                </a:path>
              </a:pathLst>
            </a:custGeom>
            <a:solidFill>
              <a:srgbClr val="FABD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7" name="Google Shape;1087;p30"/>
            <p:cNvSpPr/>
            <p:nvPr/>
          </p:nvSpPr>
          <p:spPr>
            <a:xfrm>
              <a:off x="7081838" y="2949575"/>
              <a:ext cx="568200" cy="66600"/>
            </a:xfrm>
            <a:custGeom>
              <a:rect b="b" l="l" r="r" t="t"/>
              <a:pathLst>
                <a:path extrusionOk="0" h="120000" w="120000">
                  <a:moveTo>
                    <a:pt x="3016" y="2857"/>
                  </a:moveTo>
                  <a:lnTo>
                    <a:pt x="3016" y="2857"/>
                  </a:lnTo>
                  <a:lnTo>
                    <a:pt x="9720" y="22857"/>
                  </a:lnTo>
                  <a:lnTo>
                    <a:pt x="16424" y="37142"/>
                  </a:lnTo>
                  <a:lnTo>
                    <a:pt x="23798" y="45714"/>
                  </a:lnTo>
                  <a:lnTo>
                    <a:pt x="30502" y="54285"/>
                  </a:lnTo>
                  <a:lnTo>
                    <a:pt x="44916" y="65714"/>
                  </a:lnTo>
                  <a:lnTo>
                    <a:pt x="59329" y="71428"/>
                  </a:lnTo>
                  <a:lnTo>
                    <a:pt x="59329" y="71428"/>
                  </a:lnTo>
                  <a:lnTo>
                    <a:pt x="74078" y="80000"/>
                  </a:lnTo>
                  <a:lnTo>
                    <a:pt x="81117" y="80000"/>
                  </a:lnTo>
                  <a:lnTo>
                    <a:pt x="88491" y="77142"/>
                  </a:lnTo>
                  <a:lnTo>
                    <a:pt x="95530" y="71428"/>
                  </a:lnTo>
                  <a:lnTo>
                    <a:pt x="102905" y="62857"/>
                  </a:lnTo>
                  <a:lnTo>
                    <a:pt x="110279" y="45714"/>
                  </a:lnTo>
                  <a:lnTo>
                    <a:pt x="116983" y="28571"/>
                  </a:lnTo>
                  <a:lnTo>
                    <a:pt x="116983" y="28571"/>
                  </a:lnTo>
                  <a:lnTo>
                    <a:pt x="118324" y="28571"/>
                  </a:lnTo>
                  <a:lnTo>
                    <a:pt x="118994" y="28571"/>
                  </a:lnTo>
                  <a:lnTo>
                    <a:pt x="119664" y="37142"/>
                  </a:lnTo>
                  <a:lnTo>
                    <a:pt x="120000" y="42857"/>
                  </a:lnTo>
                  <a:lnTo>
                    <a:pt x="120000" y="51428"/>
                  </a:lnTo>
                  <a:lnTo>
                    <a:pt x="120000" y="57142"/>
                  </a:lnTo>
                  <a:lnTo>
                    <a:pt x="118994" y="65714"/>
                  </a:lnTo>
                  <a:lnTo>
                    <a:pt x="118324" y="68571"/>
                  </a:lnTo>
                  <a:lnTo>
                    <a:pt x="118324" y="68571"/>
                  </a:lnTo>
                  <a:lnTo>
                    <a:pt x="110949" y="91428"/>
                  </a:lnTo>
                  <a:lnTo>
                    <a:pt x="103910" y="100000"/>
                  </a:lnTo>
                  <a:lnTo>
                    <a:pt x="96536" y="111428"/>
                  </a:lnTo>
                  <a:lnTo>
                    <a:pt x="89162" y="117142"/>
                  </a:lnTo>
                  <a:lnTo>
                    <a:pt x="81787" y="120000"/>
                  </a:lnTo>
                  <a:lnTo>
                    <a:pt x="74413" y="120000"/>
                  </a:lnTo>
                  <a:lnTo>
                    <a:pt x="59329" y="111428"/>
                  </a:lnTo>
                  <a:lnTo>
                    <a:pt x="59329" y="111428"/>
                  </a:lnTo>
                  <a:lnTo>
                    <a:pt x="44581" y="108571"/>
                  </a:lnTo>
                  <a:lnTo>
                    <a:pt x="30167" y="97142"/>
                  </a:lnTo>
                  <a:lnTo>
                    <a:pt x="22793" y="91428"/>
                  </a:lnTo>
                  <a:lnTo>
                    <a:pt x="15754" y="77142"/>
                  </a:lnTo>
                  <a:lnTo>
                    <a:pt x="8379" y="62857"/>
                  </a:lnTo>
                  <a:lnTo>
                    <a:pt x="1675" y="42857"/>
                  </a:lnTo>
                  <a:lnTo>
                    <a:pt x="1675" y="42857"/>
                  </a:lnTo>
                  <a:lnTo>
                    <a:pt x="670" y="40000"/>
                  </a:lnTo>
                  <a:lnTo>
                    <a:pt x="335" y="31428"/>
                  </a:lnTo>
                  <a:lnTo>
                    <a:pt x="0" y="25714"/>
                  </a:lnTo>
                  <a:lnTo>
                    <a:pt x="0" y="14285"/>
                  </a:lnTo>
                  <a:lnTo>
                    <a:pt x="335" y="5714"/>
                  </a:lnTo>
                  <a:lnTo>
                    <a:pt x="1005" y="2857"/>
                  </a:lnTo>
                  <a:lnTo>
                    <a:pt x="1675" y="0"/>
                  </a:lnTo>
                  <a:lnTo>
                    <a:pt x="3016" y="2857"/>
                  </a:lnTo>
                  <a:lnTo>
                    <a:pt x="3016" y="28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8" name="Google Shape;1088;p30"/>
            <p:cNvSpPr/>
            <p:nvPr/>
          </p:nvSpPr>
          <p:spPr>
            <a:xfrm>
              <a:off x="7626350" y="2828925"/>
              <a:ext cx="84000" cy="144600"/>
            </a:xfrm>
            <a:custGeom>
              <a:rect b="b" l="l" r="r" t="t"/>
              <a:pathLst>
                <a:path extrusionOk="0" h="120000" w="120000">
                  <a:moveTo>
                    <a:pt x="45283" y="5274"/>
                  </a:moveTo>
                  <a:lnTo>
                    <a:pt x="45283" y="5274"/>
                  </a:lnTo>
                  <a:lnTo>
                    <a:pt x="24905" y="32967"/>
                  </a:lnTo>
                  <a:lnTo>
                    <a:pt x="6792" y="59340"/>
                  </a:lnTo>
                  <a:lnTo>
                    <a:pt x="2264" y="73846"/>
                  </a:lnTo>
                  <a:lnTo>
                    <a:pt x="0" y="87032"/>
                  </a:lnTo>
                  <a:lnTo>
                    <a:pt x="0" y="101538"/>
                  </a:lnTo>
                  <a:lnTo>
                    <a:pt x="4528" y="117362"/>
                  </a:lnTo>
                  <a:lnTo>
                    <a:pt x="4528" y="117362"/>
                  </a:lnTo>
                  <a:lnTo>
                    <a:pt x="27169" y="120000"/>
                  </a:lnTo>
                  <a:lnTo>
                    <a:pt x="47547" y="120000"/>
                  </a:lnTo>
                  <a:lnTo>
                    <a:pt x="65660" y="114725"/>
                  </a:lnTo>
                  <a:lnTo>
                    <a:pt x="79245" y="108131"/>
                  </a:lnTo>
                  <a:lnTo>
                    <a:pt x="95094" y="100219"/>
                  </a:lnTo>
                  <a:lnTo>
                    <a:pt x="101886" y="88351"/>
                  </a:lnTo>
                  <a:lnTo>
                    <a:pt x="110943" y="76483"/>
                  </a:lnTo>
                  <a:lnTo>
                    <a:pt x="117735" y="63296"/>
                  </a:lnTo>
                  <a:lnTo>
                    <a:pt x="120000" y="50109"/>
                  </a:lnTo>
                  <a:lnTo>
                    <a:pt x="120000" y="38241"/>
                  </a:lnTo>
                  <a:lnTo>
                    <a:pt x="113207" y="26373"/>
                  </a:lnTo>
                  <a:lnTo>
                    <a:pt x="108679" y="15824"/>
                  </a:lnTo>
                  <a:lnTo>
                    <a:pt x="99622" y="7912"/>
                  </a:lnTo>
                  <a:lnTo>
                    <a:pt x="86037" y="2637"/>
                  </a:lnTo>
                  <a:lnTo>
                    <a:pt x="70188" y="0"/>
                  </a:lnTo>
                  <a:lnTo>
                    <a:pt x="49811" y="1318"/>
                  </a:lnTo>
                  <a:lnTo>
                    <a:pt x="45283" y="5274"/>
                  </a:lnTo>
                  <a:close/>
                </a:path>
              </a:pathLst>
            </a:custGeom>
            <a:solidFill>
              <a:srgbClr val="8ADB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9" name="Google Shape;1089;p30"/>
            <p:cNvSpPr/>
            <p:nvPr/>
          </p:nvSpPr>
          <p:spPr>
            <a:xfrm>
              <a:off x="7612063" y="2817813"/>
              <a:ext cx="111000" cy="168300"/>
            </a:xfrm>
            <a:custGeom>
              <a:rect b="b" l="l" r="r" t="t"/>
              <a:pathLst>
                <a:path extrusionOk="0" h="120000" w="120000">
                  <a:moveTo>
                    <a:pt x="32571" y="120000"/>
                  </a:moveTo>
                  <a:lnTo>
                    <a:pt x="32571" y="120000"/>
                  </a:lnTo>
                  <a:lnTo>
                    <a:pt x="44571" y="120000"/>
                  </a:lnTo>
                  <a:lnTo>
                    <a:pt x="58285" y="118867"/>
                  </a:lnTo>
                  <a:lnTo>
                    <a:pt x="68571" y="115471"/>
                  </a:lnTo>
                  <a:lnTo>
                    <a:pt x="77142" y="110943"/>
                  </a:lnTo>
                  <a:lnTo>
                    <a:pt x="87428" y="105283"/>
                  </a:lnTo>
                  <a:lnTo>
                    <a:pt x="96000" y="98490"/>
                  </a:lnTo>
                  <a:lnTo>
                    <a:pt x="101142" y="92830"/>
                  </a:lnTo>
                  <a:lnTo>
                    <a:pt x="106285" y="84905"/>
                  </a:lnTo>
                  <a:lnTo>
                    <a:pt x="106285" y="84905"/>
                  </a:lnTo>
                  <a:lnTo>
                    <a:pt x="114857" y="69056"/>
                  </a:lnTo>
                  <a:lnTo>
                    <a:pt x="120000" y="52075"/>
                  </a:lnTo>
                  <a:lnTo>
                    <a:pt x="120000" y="43018"/>
                  </a:lnTo>
                  <a:lnTo>
                    <a:pt x="116571" y="35094"/>
                  </a:lnTo>
                  <a:lnTo>
                    <a:pt x="114857" y="26037"/>
                  </a:lnTo>
                  <a:lnTo>
                    <a:pt x="108000" y="19245"/>
                  </a:lnTo>
                  <a:lnTo>
                    <a:pt x="108000" y="19245"/>
                  </a:lnTo>
                  <a:lnTo>
                    <a:pt x="104571" y="13584"/>
                  </a:lnTo>
                  <a:lnTo>
                    <a:pt x="97714" y="7924"/>
                  </a:lnTo>
                  <a:lnTo>
                    <a:pt x="89142" y="4528"/>
                  </a:lnTo>
                  <a:lnTo>
                    <a:pt x="80571" y="2264"/>
                  </a:lnTo>
                  <a:lnTo>
                    <a:pt x="68571" y="0"/>
                  </a:lnTo>
                  <a:lnTo>
                    <a:pt x="60000" y="0"/>
                  </a:lnTo>
                  <a:lnTo>
                    <a:pt x="49714" y="2264"/>
                  </a:lnTo>
                  <a:lnTo>
                    <a:pt x="41142" y="5660"/>
                  </a:lnTo>
                  <a:lnTo>
                    <a:pt x="41142" y="5660"/>
                  </a:lnTo>
                  <a:lnTo>
                    <a:pt x="39428" y="7924"/>
                  </a:lnTo>
                  <a:lnTo>
                    <a:pt x="36000" y="10188"/>
                  </a:lnTo>
                  <a:lnTo>
                    <a:pt x="36000" y="10188"/>
                  </a:lnTo>
                  <a:lnTo>
                    <a:pt x="18857" y="36226"/>
                  </a:lnTo>
                  <a:lnTo>
                    <a:pt x="10285" y="53207"/>
                  </a:lnTo>
                  <a:lnTo>
                    <a:pt x="3428" y="72452"/>
                  </a:lnTo>
                  <a:lnTo>
                    <a:pt x="0" y="89433"/>
                  </a:lnTo>
                  <a:lnTo>
                    <a:pt x="0" y="96226"/>
                  </a:lnTo>
                  <a:lnTo>
                    <a:pt x="1714" y="104150"/>
                  </a:lnTo>
                  <a:lnTo>
                    <a:pt x="6857" y="109811"/>
                  </a:lnTo>
                  <a:lnTo>
                    <a:pt x="12000" y="114339"/>
                  </a:lnTo>
                  <a:lnTo>
                    <a:pt x="20571" y="116603"/>
                  </a:lnTo>
                  <a:lnTo>
                    <a:pt x="32571" y="120000"/>
                  </a:lnTo>
                  <a:lnTo>
                    <a:pt x="32571" y="120000"/>
                  </a:lnTo>
                  <a:close/>
                  <a:moveTo>
                    <a:pt x="29142" y="103018"/>
                  </a:moveTo>
                  <a:lnTo>
                    <a:pt x="29142" y="103018"/>
                  </a:lnTo>
                  <a:lnTo>
                    <a:pt x="27428" y="90566"/>
                  </a:lnTo>
                  <a:lnTo>
                    <a:pt x="27428" y="79245"/>
                  </a:lnTo>
                  <a:lnTo>
                    <a:pt x="32571" y="69056"/>
                  </a:lnTo>
                  <a:lnTo>
                    <a:pt x="34285" y="57735"/>
                  </a:lnTo>
                  <a:lnTo>
                    <a:pt x="48000" y="37358"/>
                  </a:lnTo>
                  <a:lnTo>
                    <a:pt x="60000" y="15849"/>
                  </a:lnTo>
                  <a:lnTo>
                    <a:pt x="60000" y="15849"/>
                  </a:lnTo>
                  <a:lnTo>
                    <a:pt x="65142" y="15849"/>
                  </a:lnTo>
                  <a:lnTo>
                    <a:pt x="68571" y="15849"/>
                  </a:lnTo>
                  <a:lnTo>
                    <a:pt x="77142" y="19245"/>
                  </a:lnTo>
                  <a:lnTo>
                    <a:pt x="84000" y="23773"/>
                  </a:lnTo>
                  <a:lnTo>
                    <a:pt x="89142" y="29433"/>
                  </a:lnTo>
                  <a:lnTo>
                    <a:pt x="89142" y="29433"/>
                  </a:lnTo>
                  <a:lnTo>
                    <a:pt x="92571" y="37358"/>
                  </a:lnTo>
                  <a:lnTo>
                    <a:pt x="92571" y="46415"/>
                  </a:lnTo>
                  <a:lnTo>
                    <a:pt x="92571" y="55471"/>
                  </a:lnTo>
                  <a:lnTo>
                    <a:pt x="90857" y="63396"/>
                  </a:lnTo>
                  <a:lnTo>
                    <a:pt x="90857" y="63396"/>
                  </a:lnTo>
                  <a:lnTo>
                    <a:pt x="84000" y="79245"/>
                  </a:lnTo>
                  <a:lnTo>
                    <a:pt x="77142" y="87169"/>
                  </a:lnTo>
                  <a:lnTo>
                    <a:pt x="72000" y="92830"/>
                  </a:lnTo>
                  <a:lnTo>
                    <a:pt x="63428" y="98490"/>
                  </a:lnTo>
                  <a:lnTo>
                    <a:pt x="53142" y="100754"/>
                  </a:lnTo>
                  <a:lnTo>
                    <a:pt x="41142" y="103018"/>
                  </a:lnTo>
                  <a:lnTo>
                    <a:pt x="29142" y="103018"/>
                  </a:lnTo>
                  <a:lnTo>
                    <a:pt x="29142" y="1030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0" name="Google Shape;1090;p30"/>
            <p:cNvSpPr/>
            <p:nvPr/>
          </p:nvSpPr>
          <p:spPr>
            <a:xfrm>
              <a:off x="6508750" y="2921000"/>
              <a:ext cx="482700" cy="320700"/>
            </a:xfrm>
            <a:custGeom>
              <a:rect b="b" l="l" r="r" t="t"/>
              <a:pathLst>
                <a:path extrusionOk="0" h="120000" w="120000">
                  <a:moveTo>
                    <a:pt x="119210" y="7128"/>
                  </a:moveTo>
                  <a:lnTo>
                    <a:pt x="119210" y="7128"/>
                  </a:lnTo>
                  <a:lnTo>
                    <a:pt x="113684" y="16633"/>
                  </a:lnTo>
                  <a:lnTo>
                    <a:pt x="108157" y="25544"/>
                  </a:lnTo>
                  <a:lnTo>
                    <a:pt x="102236" y="33861"/>
                  </a:lnTo>
                  <a:lnTo>
                    <a:pt x="95921" y="41584"/>
                  </a:lnTo>
                  <a:lnTo>
                    <a:pt x="82105" y="56435"/>
                  </a:lnTo>
                  <a:lnTo>
                    <a:pt x="68684" y="71287"/>
                  </a:lnTo>
                  <a:lnTo>
                    <a:pt x="68684" y="71287"/>
                  </a:lnTo>
                  <a:lnTo>
                    <a:pt x="53684" y="86138"/>
                  </a:lnTo>
                  <a:lnTo>
                    <a:pt x="45789" y="93861"/>
                  </a:lnTo>
                  <a:lnTo>
                    <a:pt x="37500" y="100396"/>
                  </a:lnTo>
                  <a:lnTo>
                    <a:pt x="29605" y="106930"/>
                  </a:lnTo>
                  <a:lnTo>
                    <a:pt x="20921" y="112277"/>
                  </a:lnTo>
                  <a:lnTo>
                    <a:pt x="11842" y="117029"/>
                  </a:lnTo>
                  <a:lnTo>
                    <a:pt x="3157" y="120000"/>
                  </a:lnTo>
                  <a:lnTo>
                    <a:pt x="3157" y="120000"/>
                  </a:lnTo>
                  <a:lnTo>
                    <a:pt x="1973" y="120000"/>
                  </a:lnTo>
                  <a:lnTo>
                    <a:pt x="789" y="119405"/>
                  </a:lnTo>
                  <a:lnTo>
                    <a:pt x="394" y="117623"/>
                  </a:lnTo>
                  <a:lnTo>
                    <a:pt x="0" y="116435"/>
                  </a:lnTo>
                  <a:lnTo>
                    <a:pt x="394" y="114653"/>
                  </a:lnTo>
                  <a:lnTo>
                    <a:pt x="394" y="113465"/>
                  </a:lnTo>
                  <a:lnTo>
                    <a:pt x="1578" y="112277"/>
                  </a:lnTo>
                  <a:lnTo>
                    <a:pt x="2368" y="111683"/>
                  </a:lnTo>
                  <a:lnTo>
                    <a:pt x="2368" y="111683"/>
                  </a:lnTo>
                  <a:lnTo>
                    <a:pt x="11052" y="108712"/>
                  </a:lnTo>
                  <a:lnTo>
                    <a:pt x="19342" y="103960"/>
                  </a:lnTo>
                  <a:lnTo>
                    <a:pt x="27631" y="99207"/>
                  </a:lnTo>
                  <a:lnTo>
                    <a:pt x="35526" y="92673"/>
                  </a:lnTo>
                  <a:lnTo>
                    <a:pt x="43026" y="86138"/>
                  </a:lnTo>
                  <a:lnTo>
                    <a:pt x="50526" y="78415"/>
                  </a:lnTo>
                  <a:lnTo>
                    <a:pt x="65131" y="63564"/>
                  </a:lnTo>
                  <a:lnTo>
                    <a:pt x="65131" y="63564"/>
                  </a:lnTo>
                  <a:lnTo>
                    <a:pt x="78552" y="49900"/>
                  </a:lnTo>
                  <a:lnTo>
                    <a:pt x="91578" y="35643"/>
                  </a:lnTo>
                  <a:lnTo>
                    <a:pt x="97894" y="27326"/>
                  </a:lnTo>
                  <a:lnTo>
                    <a:pt x="103815" y="19603"/>
                  </a:lnTo>
                  <a:lnTo>
                    <a:pt x="109736" y="10693"/>
                  </a:lnTo>
                  <a:lnTo>
                    <a:pt x="114868" y="1782"/>
                  </a:lnTo>
                  <a:lnTo>
                    <a:pt x="114868" y="1782"/>
                  </a:lnTo>
                  <a:lnTo>
                    <a:pt x="115657" y="0"/>
                  </a:lnTo>
                  <a:lnTo>
                    <a:pt x="116842" y="0"/>
                  </a:lnTo>
                  <a:lnTo>
                    <a:pt x="117631" y="0"/>
                  </a:lnTo>
                  <a:lnTo>
                    <a:pt x="118815" y="594"/>
                  </a:lnTo>
                  <a:lnTo>
                    <a:pt x="119210" y="2376"/>
                  </a:lnTo>
                  <a:lnTo>
                    <a:pt x="120000" y="3564"/>
                  </a:lnTo>
                  <a:lnTo>
                    <a:pt x="120000" y="5346"/>
                  </a:lnTo>
                  <a:lnTo>
                    <a:pt x="119210" y="7128"/>
                  </a:lnTo>
                  <a:lnTo>
                    <a:pt x="119210" y="71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1" name="Google Shape;1091;p30"/>
            <p:cNvSpPr/>
            <p:nvPr/>
          </p:nvSpPr>
          <p:spPr>
            <a:xfrm>
              <a:off x="6399213" y="3119438"/>
              <a:ext cx="125400" cy="122100"/>
            </a:xfrm>
            <a:custGeom>
              <a:rect b="b" l="l" r="r" t="t"/>
              <a:pathLst>
                <a:path extrusionOk="0" h="120000" w="120000">
                  <a:moveTo>
                    <a:pt x="28860" y="0"/>
                  </a:moveTo>
                  <a:lnTo>
                    <a:pt x="28860" y="0"/>
                  </a:lnTo>
                  <a:lnTo>
                    <a:pt x="57721" y="21818"/>
                  </a:lnTo>
                  <a:lnTo>
                    <a:pt x="85063" y="43636"/>
                  </a:lnTo>
                  <a:lnTo>
                    <a:pt x="95696" y="54545"/>
                  </a:lnTo>
                  <a:lnTo>
                    <a:pt x="106329" y="67012"/>
                  </a:lnTo>
                  <a:lnTo>
                    <a:pt x="113924" y="82597"/>
                  </a:lnTo>
                  <a:lnTo>
                    <a:pt x="120000" y="98181"/>
                  </a:lnTo>
                  <a:lnTo>
                    <a:pt x="120000" y="98181"/>
                  </a:lnTo>
                  <a:lnTo>
                    <a:pt x="110886" y="110649"/>
                  </a:lnTo>
                  <a:lnTo>
                    <a:pt x="98734" y="116883"/>
                  </a:lnTo>
                  <a:lnTo>
                    <a:pt x="85063" y="120000"/>
                  </a:lnTo>
                  <a:lnTo>
                    <a:pt x="71392" y="118441"/>
                  </a:lnTo>
                  <a:lnTo>
                    <a:pt x="57721" y="113766"/>
                  </a:lnTo>
                  <a:lnTo>
                    <a:pt x="47088" y="105974"/>
                  </a:lnTo>
                  <a:lnTo>
                    <a:pt x="34936" y="96623"/>
                  </a:lnTo>
                  <a:lnTo>
                    <a:pt x="24303" y="84155"/>
                  </a:lnTo>
                  <a:lnTo>
                    <a:pt x="13670" y="73246"/>
                  </a:lnTo>
                  <a:lnTo>
                    <a:pt x="7594" y="60779"/>
                  </a:lnTo>
                  <a:lnTo>
                    <a:pt x="3037" y="46753"/>
                  </a:lnTo>
                  <a:lnTo>
                    <a:pt x="0" y="34285"/>
                  </a:lnTo>
                  <a:lnTo>
                    <a:pt x="0" y="23376"/>
                  </a:lnTo>
                  <a:lnTo>
                    <a:pt x="4556" y="12467"/>
                  </a:lnTo>
                  <a:lnTo>
                    <a:pt x="12151" y="4675"/>
                  </a:lnTo>
                  <a:lnTo>
                    <a:pt x="25822" y="0"/>
                  </a:lnTo>
                  <a:lnTo>
                    <a:pt x="28860" y="0"/>
                  </a:lnTo>
                  <a:close/>
                </a:path>
              </a:pathLst>
            </a:custGeom>
            <a:solidFill>
              <a:srgbClr val="8ADB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2" name="Google Shape;1092;p30"/>
            <p:cNvSpPr/>
            <p:nvPr/>
          </p:nvSpPr>
          <p:spPr>
            <a:xfrm>
              <a:off x="6388100" y="3108325"/>
              <a:ext cx="146100" cy="142800"/>
            </a:xfrm>
            <a:custGeom>
              <a:rect b="b" l="l" r="r" t="t"/>
              <a:pathLst>
                <a:path extrusionOk="0" h="120000" w="120000">
                  <a:moveTo>
                    <a:pt x="0" y="44000"/>
                  </a:moveTo>
                  <a:lnTo>
                    <a:pt x="0" y="44000"/>
                  </a:lnTo>
                  <a:lnTo>
                    <a:pt x="2608" y="54666"/>
                  </a:lnTo>
                  <a:lnTo>
                    <a:pt x="6521" y="62666"/>
                  </a:lnTo>
                  <a:lnTo>
                    <a:pt x="11739" y="73333"/>
                  </a:lnTo>
                  <a:lnTo>
                    <a:pt x="15652" y="81333"/>
                  </a:lnTo>
                  <a:lnTo>
                    <a:pt x="30000" y="97333"/>
                  </a:lnTo>
                  <a:lnTo>
                    <a:pt x="45652" y="109333"/>
                  </a:lnTo>
                  <a:lnTo>
                    <a:pt x="45652" y="109333"/>
                  </a:lnTo>
                  <a:lnTo>
                    <a:pt x="54782" y="113333"/>
                  </a:lnTo>
                  <a:lnTo>
                    <a:pt x="62608" y="117333"/>
                  </a:lnTo>
                  <a:lnTo>
                    <a:pt x="70434" y="120000"/>
                  </a:lnTo>
                  <a:lnTo>
                    <a:pt x="80869" y="120000"/>
                  </a:lnTo>
                  <a:lnTo>
                    <a:pt x="88695" y="120000"/>
                  </a:lnTo>
                  <a:lnTo>
                    <a:pt x="97826" y="117333"/>
                  </a:lnTo>
                  <a:lnTo>
                    <a:pt x="105652" y="113333"/>
                  </a:lnTo>
                  <a:lnTo>
                    <a:pt x="113478" y="109333"/>
                  </a:lnTo>
                  <a:lnTo>
                    <a:pt x="113478" y="109333"/>
                  </a:lnTo>
                  <a:lnTo>
                    <a:pt x="118695" y="101333"/>
                  </a:lnTo>
                  <a:lnTo>
                    <a:pt x="120000" y="97333"/>
                  </a:lnTo>
                  <a:lnTo>
                    <a:pt x="120000" y="90666"/>
                  </a:lnTo>
                  <a:lnTo>
                    <a:pt x="120000" y="82666"/>
                  </a:lnTo>
                  <a:lnTo>
                    <a:pt x="113478" y="72000"/>
                  </a:lnTo>
                  <a:lnTo>
                    <a:pt x="106956" y="60000"/>
                  </a:lnTo>
                  <a:lnTo>
                    <a:pt x="106956" y="60000"/>
                  </a:lnTo>
                  <a:lnTo>
                    <a:pt x="92608" y="42666"/>
                  </a:lnTo>
                  <a:lnTo>
                    <a:pt x="75652" y="29333"/>
                  </a:lnTo>
                  <a:lnTo>
                    <a:pt x="40434" y="2666"/>
                  </a:lnTo>
                  <a:lnTo>
                    <a:pt x="40434" y="2666"/>
                  </a:lnTo>
                  <a:lnTo>
                    <a:pt x="36521" y="0"/>
                  </a:lnTo>
                  <a:lnTo>
                    <a:pt x="36521" y="0"/>
                  </a:lnTo>
                  <a:lnTo>
                    <a:pt x="27391" y="0"/>
                  </a:lnTo>
                  <a:lnTo>
                    <a:pt x="19565" y="2666"/>
                  </a:lnTo>
                  <a:lnTo>
                    <a:pt x="13043" y="6666"/>
                  </a:lnTo>
                  <a:lnTo>
                    <a:pt x="7826" y="12000"/>
                  </a:lnTo>
                  <a:lnTo>
                    <a:pt x="2608" y="18666"/>
                  </a:lnTo>
                  <a:lnTo>
                    <a:pt x="1304" y="28000"/>
                  </a:lnTo>
                  <a:lnTo>
                    <a:pt x="0" y="36000"/>
                  </a:lnTo>
                  <a:lnTo>
                    <a:pt x="0" y="44000"/>
                  </a:lnTo>
                  <a:lnTo>
                    <a:pt x="0" y="44000"/>
                  </a:lnTo>
                  <a:close/>
                  <a:moveTo>
                    <a:pt x="31304" y="18666"/>
                  </a:moveTo>
                  <a:lnTo>
                    <a:pt x="31304" y="18666"/>
                  </a:lnTo>
                  <a:lnTo>
                    <a:pt x="52173" y="34666"/>
                  </a:lnTo>
                  <a:lnTo>
                    <a:pt x="73043" y="50666"/>
                  </a:lnTo>
                  <a:lnTo>
                    <a:pt x="80869" y="60000"/>
                  </a:lnTo>
                  <a:lnTo>
                    <a:pt x="88695" y="69333"/>
                  </a:lnTo>
                  <a:lnTo>
                    <a:pt x="95217" y="80000"/>
                  </a:lnTo>
                  <a:lnTo>
                    <a:pt x="101739" y="92000"/>
                  </a:lnTo>
                  <a:lnTo>
                    <a:pt x="101739" y="92000"/>
                  </a:lnTo>
                  <a:lnTo>
                    <a:pt x="93913" y="98666"/>
                  </a:lnTo>
                  <a:lnTo>
                    <a:pt x="84782" y="100000"/>
                  </a:lnTo>
                  <a:lnTo>
                    <a:pt x="75652" y="100000"/>
                  </a:lnTo>
                  <a:lnTo>
                    <a:pt x="66521" y="98666"/>
                  </a:lnTo>
                  <a:lnTo>
                    <a:pt x="57391" y="93333"/>
                  </a:lnTo>
                  <a:lnTo>
                    <a:pt x="49565" y="88000"/>
                  </a:lnTo>
                  <a:lnTo>
                    <a:pt x="40434" y="81333"/>
                  </a:lnTo>
                  <a:lnTo>
                    <a:pt x="33913" y="73333"/>
                  </a:lnTo>
                  <a:lnTo>
                    <a:pt x="33913" y="73333"/>
                  </a:lnTo>
                  <a:lnTo>
                    <a:pt x="24782" y="57333"/>
                  </a:lnTo>
                  <a:lnTo>
                    <a:pt x="20869" y="49333"/>
                  </a:lnTo>
                  <a:lnTo>
                    <a:pt x="19565" y="38666"/>
                  </a:lnTo>
                  <a:lnTo>
                    <a:pt x="19565" y="38666"/>
                  </a:lnTo>
                  <a:lnTo>
                    <a:pt x="19565" y="32000"/>
                  </a:lnTo>
                  <a:lnTo>
                    <a:pt x="20869" y="25333"/>
                  </a:lnTo>
                  <a:lnTo>
                    <a:pt x="24782" y="20000"/>
                  </a:lnTo>
                  <a:lnTo>
                    <a:pt x="27391" y="18666"/>
                  </a:lnTo>
                  <a:lnTo>
                    <a:pt x="31304" y="18666"/>
                  </a:lnTo>
                  <a:lnTo>
                    <a:pt x="31304" y="186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3" name="Google Shape;1093;p30"/>
            <p:cNvSpPr/>
            <p:nvPr/>
          </p:nvSpPr>
          <p:spPr>
            <a:xfrm>
              <a:off x="6715125" y="2763838"/>
              <a:ext cx="554100" cy="297000"/>
            </a:xfrm>
            <a:custGeom>
              <a:rect b="b" l="l" r="r" t="t"/>
              <a:pathLst>
                <a:path extrusionOk="0" h="120000" w="120000">
                  <a:moveTo>
                    <a:pt x="118624" y="23101"/>
                  </a:moveTo>
                  <a:lnTo>
                    <a:pt x="118624" y="23101"/>
                  </a:lnTo>
                  <a:lnTo>
                    <a:pt x="119656" y="38502"/>
                  </a:lnTo>
                  <a:lnTo>
                    <a:pt x="120000" y="51978"/>
                  </a:lnTo>
                  <a:lnTo>
                    <a:pt x="119656" y="63529"/>
                  </a:lnTo>
                  <a:lnTo>
                    <a:pt x="118624" y="69304"/>
                  </a:lnTo>
                  <a:lnTo>
                    <a:pt x="117593" y="73155"/>
                  </a:lnTo>
                  <a:lnTo>
                    <a:pt x="116561" y="78288"/>
                  </a:lnTo>
                  <a:lnTo>
                    <a:pt x="115186" y="82139"/>
                  </a:lnTo>
                  <a:lnTo>
                    <a:pt x="112779" y="85347"/>
                  </a:lnTo>
                  <a:lnTo>
                    <a:pt x="110716" y="89197"/>
                  </a:lnTo>
                  <a:lnTo>
                    <a:pt x="107621" y="92406"/>
                  </a:lnTo>
                  <a:lnTo>
                    <a:pt x="104183" y="94331"/>
                  </a:lnTo>
                  <a:lnTo>
                    <a:pt x="100744" y="96256"/>
                  </a:lnTo>
                  <a:lnTo>
                    <a:pt x="96275" y="97540"/>
                  </a:lnTo>
                  <a:lnTo>
                    <a:pt x="96275" y="97540"/>
                  </a:lnTo>
                  <a:lnTo>
                    <a:pt x="91117" y="99465"/>
                  </a:lnTo>
                  <a:lnTo>
                    <a:pt x="84928" y="102032"/>
                  </a:lnTo>
                  <a:lnTo>
                    <a:pt x="79426" y="103315"/>
                  </a:lnTo>
                  <a:lnTo>
                    <a:pt x="76676" y="103315"/>
                  </a:lnTo>
                  <a:lnTo>
                    <a:pt x="74613" y="102673"/>
                  </a:lnTo>
                  <a:lnTo>
                    <a:pt x="74613" y="102673"/>
                  </a:lnTo>
                  <a:lnTo>
                    <a:pt x="71518" y="101390"/>
                  </a:lnTo>
                  <a:lnTo>
                    <a:pt x="68767" y="98823"/>
                  </a:lnTo>
                  <a:lnTo>
                    <a:pt x="67048" y="95614"/>
                  </a:lnTo>
                  <a:lnTo>
                    <a:pt x="65673" y="92406"/>
                  </a:lnTo>
                  <a:lnTo>
                    <a:pt x="63610" y="83422"/>
                  </a:lnTo>
                  <a:lnTo>
                    <a:pt x="62234" y="77647"/>
                  </a:lnTo>
                  <a:lnTo>
                    <a:pt x="60515" y="71871"/>
                  </a:lnTo>
                  <a:lnTo>
                    <a:pt x="60515" y="71871"/>
                  </a:lnTo>
                  <a:lnTo>
                    <a:pt x="59140" y="89839"/>
                  </a:lnTo>
                  <a:lnTo>
                    <a:pt x="58452" y="96898"/>
                  </a:lnTo>
                  <a:lnTo>
                    <a:pt x="57421" y="102673"/>
                  </a:lnTo>
                  <a:lnTo>
                    <a:pt x="56733" y="105882"/>
                  </a:lnTo>
                  <a:lnTo>
                    <a:pt x="55702" y="107807"/>
                  </a:lnTo>
                  <a:lnTo>
                    <a:pt x="54326" y="110374"/>
                  </a:lnTo>
                  <a:lnTo>
                    <a:pt x="52607" y="111657"/>
                  </a:lnTo>
                  <a:lnTo>
                    <a:pt x="48137" y="114224"/>
                  </a:lnTo>
                  <a:lnTo>
                    <a:pt x="42292" y="116791"/>
                  </a:lnTo>
                  <a:lnTo>
                    <a:pt x="42292" y="116791"/>
                  </a:lnTo>
                  <a:lnTo>
                    <a:pt x="35759" y="117433"/>
                  </a:lnTo>
                  <a:lnTo>
                    <a:pt x="25444" y="118716"/>
                  </a:lnTo>
                  <a:lnTo>
                    <a:pt x="20286" y="120000"/>
                  </a:lnTo>
                  <a:lnTo>
                    <a:pt x="15472" y="118716"/>
                  </a:lnTo>
                  <a:lnTo>
                    <a:pt x="11690" y="118074"/>
                  </a:lnTo>
                  <a:lnTo>
                    <a:pt x="8939" y="117433"/>
                  </a:lnTo>
                  <a:lnTo>
                    <a:pt x="8939" y="117433"/>
                  </a:lnTo>
                  <a:lnTo>
                    <a:pt x="7220" y="114224"/>
                  </a:lnTo>
                  <a:lnTo>
                    <a:pt x="5501" y="110374"/>
                  </a:lnTo>
                  <a:lnTo>
                    <a:pt x="4126" y="105240"/>
                  </a:lnTo>
                  <a:lnTo>
                    <a:pt x="2750" y="99465"/>
                  </a:lnTo>
                  <a:lnTo>
                    <a:pt x="2063" y="93689"/>
                  </a:lnTo>
                  <a:lnTo>
                    <a:pt x="1031" y="86631"/>
                  </a:lnTo>
                  <a:lnTo>
                    <a:pt x="343" y="71871"/>
                  </a:lnTo>
                  <a:lnTo>
                    <a:pt x="0" y="57112"/>
                  </a:lnTo>
                  <a:lnTo>
                    <a:pt x="687" y="42994"/>
                  </a:lnTo>
                  <a:lnTo>
                    <a:pt x="1719" y="37219"/>
                  </a:lnTo>
                  <a:lnTo>
                    <a:pt x="2406" y="32085"/>
                  </a:lnTo>
                  <a:lnTo>
                    <a:pt x="3782" y="27593"/>
                  </a:lnTo>
                  <a:lnTo>
                    <a:pt x="5157" y="24385"/>
                  </a:lnTo>
                  <a:lnTo>
                    <a:pt x="5157" y="24385"/>
                  </a:lnTo>
                  <a:lnTo>
                    <a:pt x="7220" y="21818"/>
                  </a:lnTo>
                  <a:lnTo>
                    <a:pt x="9971" y="19893"/>
                  </a:lnTo>
                  <a:lnTo>
                    <a:pt x="13065" y="17967"/>
                  </a:lnTo>
                  <a:lnTo>
                    <a:pt x="15816" y="16042"/>
                  </a:lnTo>
                  <a:lnTo>
                    <a:pt x="23381" y="14117"/>
                  </a:lnTo>
                  <a:lnTo>
                    <a:pt x="31633" y="12192"/>
                  </a:lnTo>
                  <a:lnTo>
                    <a:pt x="47449" y="10909"/>
                  </a:lnTo>
                  <a:lnTo>
                    <a:pt x="54326" y="10909"/>
                  </a:lnTo>
                  <a:lnTo>
                    <a:pt x="60171" y="9625"/>
                  </a:lnTo>
                  <a:lnTo>
                    <a:pt x="60171" y="9625"/>
                  </a:lnTo>
                  <a:lnTo>
                    <a:pt x="66361" y="8342"/>
                  </a:lnTo>
                  <a:lnTo>
                    <a:pt x="73925" y="5133"/>
                  </a:lnTo>
                  <a:lnTo>
                    <a:pt x="83209" y="2566"/>
                  </a:lnTo>
                  <a:lnTo>
                    <a:pt x="92492" y="641"/>
                  </a:lnTo>
                  <a:lnTo>
                    <a:pt x="96618" y="0"/>
                  </a:lnTo>
                  <a:lnTo>
                    <a:pt x="101088" y="641"/>
                  </a:lnTo>
                  <a:lnTo>
                    <a:pt x="105214" y="1925"/>
                  </a:lnTo>
                  <a:lnTo>
                    <a:pt x="108997" y="3208"/>
                  </a:lnTo>
                  <a:lnTo>
                    <a:pt x="112091" y="5775"/>
                  </a:lnTo>
                  <a:lnTo>
                    <a:pt x="115186" y="8983"/>
                  </a:lnTo>
                  <a:lnTo>
                    <a:pt x="116905" y="14117"/>
                  </a:lnTo>
                  <a:lnTo>
                    <a:pt x="118624" y="19893"/>
                  </a:lnTo>
                  <a:lnTo>
                    <a:pt x="118624" y="23101"/>
                  </a:lnTo>
                  <a:close/>
                </a:path>
              </a:pathLst>
            </a:custGeom>
            <a:solidFill>
              <a:srgbClr val="5A3D1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4" name="Google Shape;1094;p30"/>
            <p:cNvSpPr/>
            <p:nvPr/>
          </p:nvSpPr>
          <p:spPr>
            <a:xfrm>
              <a:off x="6702425" y="2751138"/>
              <a:ext cx="576300" cy="319200"/>
            </a:xfrm>
            <a:custGeom>
              <a:rect b="b" l="l" r="r" t="t"/>
              <a:pathLst>
                <a:path extrusionOk="0" h="120000" w="120000">
                  <a:moveTo>
                    <a:pt x="2975" y="97313"/>
                  </a:moveTo>
                  <a:lnTo>
                    <a:pt x="2975" y="97313"/>
                  </a:lnTo>
                  <a:lnTo>
                    <a:pt x="4297" y="102686"/>
                  </a:lnTo>
                  <a:lnTo>
                    <a:pt x="5289" y="108059"/>
                  </a:lnTo>
                  <a:lnTo>
                    <a:pt x="6942" y="111641"/>
                  </a:lnTo>
                  <a:lnTo>
                    <a:pt x="8925" y="114626"/>
                  </a:lnTo>
                  <a:lnTo>
                    <a:pt x="10909" y="117014"/>
                  </a:lnTo>
                  <a:lnTo>
                    <a:pt x="13553" y="119402"/>
                  </a:lnTo>
                  <a:lnTo>
                    <a:pt x="16198" y="120000"/>
                  </a:lnTo>
                  <a:lnTo>
                    <a:pt x="19834" y="120000"/>
                  </a:lnTo>
                  <a:lnTo>
                    <a:pt x="19834" y="120000"/>
                  </a:lnTo>
                  <a:lnTo>
                    <a:pt x="28099" y="120000"/>
                  </a:lnTo>
                  <a:lnTo>
                    <a:pt x="37024" y="120000"/>
                  </a:lnTo>
                  <a:lnTo>
                    <a:pt x="41652" y="118805"/>
                  </a:lnTo>
                  <a:lnTo>
                    <a:pt x="45619" y="117611"/>
                  </a:lnTo>
                  <a:lnTo>
                    <a:pt x="49917" y="115223"/>
                  </a:lnTo>
                  <a:lnTo>
                    <a:pt x="53553" y="113432"/>
                  </a:lnTo>
                  <a:lnTo>
                    <a:pt x="53553" y="113432"/>
                  </a:lnTo>
                  <a:lnTo>
                    <a:pt x="55867" y="111044"/>
                  </a:lnTo>
                  <a:lnTo>
                    <a:pt x="57520" y="108059"/>
                  </a:lnTo>
                  <a:lnTo>
                    <a:pt x="58842" y="105074"/>
                  </a:lnTo>
                  <a:lnTo>
                    <a:pt x="60165" y="102089"/>
                  </a:lnTo>
                  <a:lnTo>
                    <a:pt x="60826" y="97910"/>
                  </a:lnTo>
                  <a:lnTo>
                    <a:pt x="61157" y="94328"/>
                  </a:lnTo>
                  <a:lnTo>
                    <a:pt x="62148" y="85970"/>
                  </a:lnTo>
                  <a:lnTo>
                    <a:pt x="62148" y="85970"/>
                  </a:lnTo>
                  <a:lnTo>
                    <a:pt x="64132" y="92537"/>
                  </a:lnTo>
                  <a:lnTo>
                    <a:pt x="66776" y="97910"/>
                  </a:lnTo>
                  <a:lnTo>
                    <a:pt x="68429" y="100298"/>
                  </a:lnTo>
                  <a:lnTo>
                    <a:pt x="70082" y="102686"/>
                  </a:lnTo>
                  <a:lnTo>
                    <a:pt x="71735" y="103880"/>
                  </a:lnTo>
                  <a:lnTo>
                    <a:pt x="74380" y="105074"/>
                  </a:lnTo>
                  <a:lnTo>
                    <a:pt x="74380" y="105074"/>
                  </a:lnTo>
                  <a:lnTo>
                    <a:pt x="77685" y="105671"/>
                  </a:lnTo>
                  <a:lnTo>
                    <a:pt x="81322" y="105074"/>
                  </a:lnTo>
                  <a:lnTo>
                    <a:pt x="89256" y="103283"/>
                  </a:lnTo>
                  <a:lnTo>
                    <a:pt x="97520" y="100298"/>
                  </a:lnTo>
                  <a:lnTo>
                    <a:pt x="104462" y="96716"/>
                  </a:lnTo>
                  <a:lnTo>
                    <a:pt x="104462" y="96716"/>
                  </a:lnTo>
                  <a:lnTo>
                    <a:pt x="107438" y="93731"/>
                  </a:lnTo>
                  <a:lnTo>
                    <a:pt x="110082" y="91343"/>
                  </a:lnTo>
                  <a:lnTo>
                    <a:pt x="112396" y="87761"/>
                  </a:lnTo>
                  <a:lnTo>
                    <a:pt x="114049" y="84179"/>
                  </a:lnTo>
                  <a:lnTo>
                    <a:pt x="115702" y="80597"/>
                  </a:lnTo>
                  <a:lnTo>
                    <a:pt x="117024" y="75820"/>
                  </a:lnTo>
                  <a:lnTo>
                    <a:pt x="118347" y="71641"/>
                  </a:lnTo>
                  <a:lnTo>
                    <a:pt x="119338" y="66865"/>
                  </a:lnTo>
                  <a:lnTo>
                    <a:pt x="120000" y="57313"/>
                  </a:lnTo>
                  <a:lnTo>
                    <a:pt x="120000" y="47164"/>
                  </a:lnTo>
                  <a:lnTo>
                    <a:pt x="119669" y="36417"/>
                  </a:lnTo>
                  <a:lnTo>
                    <a:pt x="119338" y="25074"/>
                  </a:lnTo>
                  <a:lnTo>
                    <a:pt x="119338" y="25074"/>
                  </a:lnTo>
                  <a:lnTo>
                    <a:pt x="118347" y="18507"/>
                  </a:lnTo>
                  <a:lnTo>
                    <a:pt x="116694" y="13134"/>
                  </a:lnTo>
                  <a:lnTo>
                    <a:pt x="114049" y="8358"/>
                  </a:lnTo>
                  <a:lnTo>
                    <a:pt x="111735" y="5373"/>
                  </a:lnTo>
                  <a:lnTo>
                    <a:pt x="108429" y="3582"/>
                  </a:lnTo>
                  <a:lnTo>
                    <a:pt x="104462" y="1194"/>
                  </a:lnTo>
                  <a:lnTo>
                    <a:pt x="100826" y="0"/>
                  </a:lnTo>
                  <a:lnTo>
                    <a:pt x="96528" y="0"/>
                  </a:lnTo>
                  <a:lnTo>
                    <a:pt x="87603" y="1194"/>
                  </a:lnTo>
                  <a:lnTo>
                    <a:pt x="79338" y="3582"/>
                  </a:lnTo>
                  <a:lnTo>
                    <a:pt x="65785" y="7761"/>
                  </a:lnTo>
                  <a:lnTo>
                    <a:pt x="65785" y="7761"/>
                  </a:lnTo>
                  <a:lnTo>
                    <a:pt x="56198" y="10149"/>
                  </a:lnTo>
                  <a:lnTo>
                    <a:pt x="46611" y="10746"/>
                  </a:lnTo>
                  <a:lnTo>
                    <a:pt x="37024" y="11940"/>
                  </a:lnTo>
                  <a:lnTo>
                    <a:pt x="27107" y="13134"/>
                  </a:lnTo>
                  <a:lnTo>
                    <a:pt x="27107" y="13134"/>
                  </a:lnTo>
                  <a:lnTo>
                    <a:pt x="20165" y="14925"/>
                  </a:lnTo>
                  <a:lnTo>
                    <a:pt x="16198" y="16119"/>
                  </a:lnTo>
                  <a:lnTo>
                    <a:pt x="12561" y="17910"/>
                  </a:lnTo>
                  <a:lnTo>
                    <a:pt x="9256" y="20895"/>
                  </a:lnTo>
                  <a:lnTo>
                    <a:pt x="6280" y="23880"/>
                  </a:lnTo>
                  <a:lnTo>
                    <a:pt x="4297" y="29253"/>
                  </a:lnTo>
                  <a:lnTo>
                    <a:pt x="3305" y="31641"/>
                  </a:lnTo>
                  <a:lnTo>
                    <a:pt x="2644" y="35223"/>
                  </a:lnTo>
                  <a:lnTo>
                    <a:pt x="2644" y="35223"/>
                  </a:lnTo>
                  <a:lnTo>
                    <a:pt x="1322" y="41791"/>
                  </a:lnTo>
                  <a:lnTo>
                    <a:pt x="330" y="49552"/>
                  </a:lnTo>
                  <a:lnTo>
                    <a:pt x="0" y="57910"/>
                  </a:lnTo>
                  <a:lnTo>
                    <a:pt x="0" y="66268"/>
                  </a:lnTo>
                  <a:lnTo>
                    <a:pt x="330" y="74029"/>
                  </a:lnTo>
                  <a:lnTo>
                    <a:pt x="661" y="82388"/>
                  </a:lnTo>
                  <a:lnTo>
                    <a:pt x="1652" y="89552"/>
                  </a:lnTo>
                  <a:lnTo>
                    <a:pt x="2975" y="97313"/>
                  </a:lnTo>
                  <a:lnTo>
                    <a:pt x="2975" y="97313"/>
                  </a:lnTo>
                  <a:close/>
                  <a:moveTo>
                    <a:pt x="5289" y="77014"/>
                  </a:moveTo>
                  <a:lnTo>
                    <a:pt x="5289" y="77014"/>
                  </a:lnTo>
                  <a:lnTo>
                    <a:pt x="4958" y="66268"/>
                  </a:lnTo>
                  <a:lnTo>
                    <a:pt x="4958" y="52537"/>
                  </a:lnTo>
                  <a:lnTo>
                    <a:pt x="4958" y="45970"/>
                  </a:lnTo>
                  <a:lnTo>
                    <a:pt x="5950" y="39402"/>
                  </a:lnTo>
                  <a:lnTo>
                    <a:pt x="6942" y="34626"/>
                  </a:lnTo>
                  <a:lnTo>
                    <a:pt x="7933" y="32835"/>
                  </a:lnTo>
                  <a:lnTo>
                    <a:pt x="9256" y="31641"/>
                  </a:lnTo>
                  <a:lnTo>
                    <a:pt x="9256" y="31641"/>
                  </a:lnTo>
                  <a:lnTo>
                    <a:pt x="12561" y="27462"/>
                  </a:lnTo>
                  <a:lnTo>
                    <a:pt x="16859" y="24477"/>
                  </a:lnTo>
                  <a:lnTo>
                    <a:pt x="20826" y="23283"/>
                  </a:lnTo>
                  <a:lnTo>
                    <a:pt x="25123" y="21492"/>
                  </a:lnTo>
                  <a:lnTo>
                    <a:pt x="34380" y="19701"/>
                  </a:lnTo>
                  <a:lnTo>
                    <a:pt x="42314" y="19701"/>
                  </a:lnTo>
                  <a:lnTo>
                    <a:pt x="42314" y="19701"/>
                  </a:lnTo>
                  <a:lnTo>
                    <a:pt x="54876" y="18507"/>
                  </a:lnTo>
                  <a:lnTo>
                    <a:pt x="60826" y="17910"/>
                  </a:lnTo>
                  <a:lnTo>
                    <a:pt x="66776" y="16119"/>
                  </a:lnTo>
                  <a:lnTo>
                    <a:pt x="66776" y="16119"/>
                  </a:lnTo>
                  <a:lnTo>
                    <a:pt x="78347" y="12537"/>
                  </a:lnTo>
                  <a:lnTo>
                    <a:pt x="85950" y="10149"/>
                  </a:lnTo>
                  <a:lnTo>
                    <a:pt x="93884" y="8358"/>
                  </a:lnTo>
                  <a:lnTo>
                    <a:pt x="97851" y="8358"/>
                  </a:lnTo>
                  <a:lnTo>
                    <a:pt x="101157" y="9552"/>
                  </a:lnTo>
                  <a:lnTo>
                    <a:pt x="104462" y="10149"/>
                  </a:lnTo>
                  <a:lnTo>
                    <a:pt x="107438" y="11940"/>
                  </a:lnTo>
                  <a:lnTo>
                    <a:pt x="110413" y="13731"/>
                  </a:lnTo>
                  <a:lnTo>
                    <a:pt x="112066" y="17910"/>
                  </a:lnTo>
                  <a:lnTo>
                    <a:pt x="113719" y="22089"/>
                  </a:lnTo>
                  <a:lnTo>
                    <a:pt x="114710" y="27462"/>
                  </a:lnTo>
                  <a:lnTo>
                    <a:pt x="114710" y="27462"/>
                  </a:lnTo>
                  <a:lnTo>
                    <a:pt x="115041" y="36417"/>
                  </a:lnTo>
                  <a:lnTo>
                    <a:pt x="115371" y="46567"/>
                  </a:lnTo>
                  <a:lnTo>
                    <a:pt x="115371" y="55522"/>
                  </a:lnTo>
                  <a:lnTo>
                    <a:pt x="114710" y="64477"/>
                  </a:lnTo>
                  <a:lnTo>
                    <a:pt x="113719" y="68656"/>
                  </a:lnTo>
                  <a:lnTo>
                    <a:pt x="113057" y="72238"/>
                  </a:lnTo>
                  <a:lnTo>
                    <a:pt x="111735" y="75820"/>
                  </a:lnTo>
                  <a:lnTo>
                    <a:pt x="110413" y="80000"/>
                  </a:lnTo>
                  <a:lnTo>
                    <a:pt x="108429" y="82985"/>
                  </a:lnTo>
                  <a:lnTo>
                    <a:pt x="106115" y="85373"/>
                  </a:lnTo>
                  <a:lnTo>
                    <a:pt x="103801" y="87761"/>
                  </a:lnTo>
                  <a:lnTo>
                    <a:pt x="100826" y="88955"/>
                  </a:lnTo>
                  <a:lnTo>
                    <a:pt x="100826" y="88955"/>
                  </a:lnTo>
                  <a:lnTo>
                    <a:pt x="95206" y="91940"/>
                  </a:lnTo>
                  <a:lnTo>
                    <a:pt x="88595" y="94925"/>
                  </a:lnTo>
                  <a:lnTo>
                    <a:pt x="82314" y="96716"/>
                  </a:lnTo>
                  <a:lnTo>
                    <a:pt x="79008" y="96716"/>
                  </a:lnTo>
                  <a:lnTo>
                    <a:pt x="76363" y="96716"/>
                  </a:lnTo>
                  <a:lnTo>
                    <a:pt x="76363" y="96716"/>
                  </a:lnTo>
                  <a:lnTo>
                    <a:pt x="73388" y="94925"/>
                  </a:lnTo>
                  <a:lnTo>
                    <a:pt x="71074" y="92537"/>
                  </a:lnTo>
                  <a:lnTo>
                    <a:pt x="69090" y="90746"/>
                  </a:lnTo>
                  <a:lnTo>
                    <a:pt x="67438" y="86567"/>
                  </a:lnTo>
                  <a:lnTo>
                    <a:pt x="65454" y="78208"/>
                  </a:lnTo>
                  <a:lnTo>
                    <a:pt x="62809" y="69253"/>
                  </a:lnTo>
                  <a:lnTo>
                    <a:pt x="62809" y="69253"/>
                  </a:lnTo>
                  <a:lnTo>
                    <a:pt x="62479" y="68656"/>
                  </a:lnTo>
                  <a:lnTo>
                    <a:pt x="61818" y="67462"/>
                  </a:lnTo>
                  <a:lnTo>
                    <a:pt x="60495" y="66865"/>
                  </a:lnTo>
                  <a:lnTo>
                    <a:pt x="59173" y="68656"/>
                  </a:lnTo>
                  <a:lnTo>
                    <a:pt x="58181" y="71044"/>
                  </a:lnTo>
                  <a:lnTo>
                    <a:pt x="58181" y="71044"/>
                  </a:lnTo>
                  <a:lnTo>
                    <a:pt x="57520" y="83582"/>
                  </a:lnTo>
                  <a:lnTo>
                    <a:pt x="57190" y="89552"/>
                  </a:lnTo>
                  <a:lnTo>
                    <a:pt x="56198" y="94925"/>
                  </a:lnTo>
                  <a:lnTo>
                    <a:pt x="56198" y="94925"/>
                  </a:lnTo>
                  <a:lnTo>
                    <a:pt x="55867" y="99104"/>
                  </a:lnTo>
                  <a:lnTo>
                    <a:pt x="54545" y="100895"/>
                  </a:lnTo>
                  <a:lnTo>
                    <a:pt x="53223" y="103283"/>
                  </a:lnTo>
                  <a:lnTo>
                    <a:pt x="51900" y="105074"/>
                  </a:lnTo>
                  <a:lnTo>
                    <a:pt x="48595" y="107462"/>
                  </a:lnTo>
                  <a:lnTo>
                    <a:pt x="44958" y="108059"/>
                  </a:lnTo>
                  <a:lnTo>
                    <a:pt x="44958" y="108059"/>
                  </a:lnTo>
                  <a:lnTo>
                    <a:pt x="31735" y="111044"/>
                  </a:lnTo>
                  <a:lnTo>
                    <a:pt x="25123" y="111641"/>
                  </a:lnTo>
                  <a:lnTo>
                    <a:pt x="18512" y="111641"/>
                  </a:lnTo>
                  <a:lnTo>
                    <a:pt x="18512" y="111641"/>
                  </a:lnTo>
                  <a:lnTo>
                    <a:pt x="15206" y="110447"/>
                  </a:lnTo>
                  <a:lnTo>
                    <a:pt x="12231" y="108059"/>
                  </a:lnTo>
                  <a:lnTo>
                    <a:pt x="9917" y="103880"/>
                  </a:lnTo>
                  <a:lnTo>
                    <a:pt x="8264" y="100298"/>
                  </a:lnTo>
                  <a:lnTo>
                    <a:pt x="6942" y="94925"/>
                  </a:lnTo>
                  <a:lnTo>
                    <a:pt x="6280" y="88955"/>
                  </a:lnTo>
                  <a:lnTo>
                    <a:pt x="5289" y="77014"/>
                  </a:lnTo>
                  <a:lnTo>
                    <a:pt x="5289" y="770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5" name="Google Shape;1095;p30"/>
            <p:cNvSpPr/>
            <p:nvPr/>
          </p:nvSpPr>
          <p:spPr>
            <a:xfrm>
              <a:off x="6388100" y="1304925"/>
              <a:ext cx="135000" cy="624000"/>
            </a:xfrm>
            <a:custGeom>
              <a:rect b="b" l="l" r="r" t="t"/>
              <a:pathLst>
                <a:path extrusionOk="0" h="120000" w="120000">
                  <a:moveTo>
                    <a:pt x="80470" y="2748"/>
                  </a:moveTo>
                  <a:lnTo>
                    <a:pt x="80470" y="2748"/>
                  </a:lnTo>
                  <a:lnTo>
                    <a:pt x="73411" y="5801"/>
                  </a:lnTo>
                  <a:lnTo>
                    <a:pt x="66352" y="9160"/>
                  </a:lnTo>
                  <a:lnTo>
                    <a:pt x="66352" y="9160"/>
                  </a:lnTo>
                  <a:lnTo>
                    <a:pt x="74823" y="6106"/>
                  </a:lnTo>
                  <a:lnTo>
                    <a:pt x="86117" y="3358"/>
                  </a:lnTo>
                  <a:lnTo>
                    <a:pt x="86117" y="3358"/>
                  </a:lnTo>
                  <a:lnTo>
                    <a:pt x="88941" y="2748"/>
                  </a:lnTo>
                  <a:lnTo>
                    <a:pt x="93176" y="2748"/>
                  </a:lnTo>
                  <a:lnTo>
                    <a:pt x="96000" y="2748"/>
                  </a:lnTo>
                  <a:lnTo>
                    <a:pt x="100235" y="3053"/>
                  </a:lnTo>
                  <a:lnTo>
                    <a:pt x="101647" y="3358"/>
                  </a:lnTo>
                  <a:lnTo>
                    <a:pt x="103058" y="4274"/>
                  </a:lnTo>
                  <a:lnTo>
                    <a:pt x="103058" y="4885"/>
                  </a:lnTo>
                  <a:lnTo>
                    <a:pt x="101647" y="5801"/>
                  </a:lnTo>
                  <a:lnTo>
                    <a:pt x="101647" y="5801"/>
                  </a:lnTo>
                  <a:lnTo>
                    <a:pt x="81882" y="11603"/>
                  </a:lnTo>
                  <a:lnTo>
                    <a:pt x="72000" y="13740"/>
                  </a:lnTo>
                  <a:lnTo>
                    <a:pt x="59294" y="15877"/>
                  </a:lnTo>
                  <a:lnTo>
                    <a:pt x="59294" y="15877"/>
                  </a:lnTo>
                  <a:lnTo>
                    <a:pt x="56470" y="16183"/>
                  </a:lnTo>
                  <a:lnTo>
                    <a:pt x="56470" y="16183"/>
                  </a:lnTo>
                  <a:lnTo>
                    <a:pt x="52235" y="22290"/>
                  </a:lnTo>
                  <a:lnTo>
                    <a:pt x="48000" y="29007"/>
                  </a:lnTo>
                  <a:lnTo>
                    <a:pt x="46588" y="35419"/>
                  </a:lnTo>
                  <a:lnTo>
                    <a:pt x="48000" y="42137"/>
                  </a:lnTo>
                  <a:lnTo>
                    <a:pt x="49411" y="48854"/>
                  </a:lnTo>
                  <a:lnTo>
                    <a:pt x="53647" y="55267"/>
                  </a:lnTo>
                  <a:lnTo>
                    <a:pt x="63529" y="68396"/>
                  </a:lnTo>
                  <a:lnTo>
                    <a:pt x="63529" y="68396"/>
                  </a:lnTo>
                  <a:lnTo>
                    <a:pt x="73411" y="80610"/>
                  </a:lnTo>
                  <a:lnTo>
                    <a:pt x="83294" y="92824"/>
                  </a:lnTo>
                  <a:lnTo>
                    <a:pt x="88941" y="99236"/>
                  </a:lnTo>
                  <a:lnTo>
                    <a:pt x="98823" y="105038"/>
                  </a:lnTo>
                  <a:lnTo>
                    <a:pt x="107294" y="111145"/>
                  </a:lnTo>
                  <a:lnTo>
                    <a:pt x="120000" y="116641"/>
                  </a:lnTo>
                  <a:lnTo>
                    <a:pt x="120000" y="116641"/>
                  </a:lnTo>
                  <a:lnTo>
                    <a:pt x="120000" y="117862"/>
                  </a:lnTo>
                  <a:lnTo>
                    <a:pt x="120000" y="118473"/>
                  </a:lnTo>
                  <a:lnTo>
                    <a:pt x="118588" y="119389"/>
                  </a:lnTo>
                  <a:lnTo>
                    <a:pt x="114352" y="119694"/>
                  </a:lnTo>
                  <a:lnTo>
                    <a:pt x="110117" y="120000"/>
                  </a:lnTo>
                  <a:lnTo>
                    <a:pt x="107294" y="120000"/>
                  </a:lnTo>
                  <a:lnTo>
                    <a:pt x="103058" y="119694"/>
                  </a:lnTo>
                  <a:lnTo>
                    <a:pt x="100235" y="119083"/>
                  </a:lnTo>
                  <a:lnTo>
                    <a:pt x="100235" y="119083"/>
                  </a:lnTo>
                  <a:lnTo>
                    <a:pt x="88941" y="112977"/>
                  </a:lnTo>
                  <a:lnTo>
                    <a:pt x="79058" y="106870"/>
                  </a:lnTo>
                  <a:lnTo>
                    <a:pt x="72000" y="100763"/>
                  </a:lnTo>
                  <a:lnTo>
                    <a:pt x="63529" y="94351"/>
                  </a:lnTo>
                  <a:lnTo>
                    <a:pt x="53647" y="81832"/>
                  </a:lnTo>
                  <a:lnTo>
                    <a:pt x="42352" y="69312"/>
                  </a:lnTo>
                  <a:lnTo>
                    <a:pt x="42352" y="69312"/>
                  </a:lnTo>
                  <a:lnTo>
                    <a:pt x="33882" y="55572"/>
                  </a:lnTo>
                  <a:lnTo>
                    <a:pt x="29647" y="49160"/>
                  </a:lnTo>
                  <a:lnTo>
                    <a:pt x="28235" y="42137"/>
                  </a:lnTo>
                  <a:lnTo>
                    <a:pt x="26823" y="35419"/>
                  </a:lnTo>
                  <a:lnTo>
                    <a:pt x="28235" y="28702"/>
                  </a:lnTo>
                  <a:lnTo>
                    <a:pt x="29647" y="21984"/>
                  </a:lnTo>
                  <a:lnTo>
                    <a:pt x="35294" y="15267"/>
                  </a:lnTo>
                  <a:lnTo>
                    <a:pt x="35294" y="15267"/>
                  </a:lnTo>
                  <a:lnTo>
                    <a:pt x="22588" y="13435"/>
                  </a:lnTo>
                  <a:lnTo>
                    <a:pt x="9882" y="10381"/>
                  </a:lnTo>
                  <a:lnTo>
                    <a:pt x="7058" y="8854"/>
                  </a:lnTo>
                  <a:lnTo>
                    <a:pt x="2823" y="7328"/>
                  </a:lnTo>
                  <a:lnTo>
                    <a:pt x="1411" y="5801"/>
                  </a:lnTo>
                  <a:lnTo>
                    <a:pt x="0" y="3664"/>
                  </a:lnTo>
                  <a:lnTo>
                    <a:pt x="0" y="3664"/>
                  </a:lnTo>
                  <a:lnTo>
                    <a:pt x="1411" y="3053"/>
                  </a:lnTo>
                  <a:lnTo>
                    <a:pt x="2823" y="2137"/>
                  </a:lnTo>
                  <a:lnTo>
                    <a:pt x="7058" y="1832"/>
                  </a:lnTo>
                  <a:lnTo>
                    <a:pt x="9882" y="1832"/>
                  </a:lnTo>
                  <a:lnTo>
                    <a:pt x="14117" y="1832"/>
                  </a:lnTo>
                  <a:lnTo>
                    <a:pt x="16941" y="2748"/>
                  </a:lnTo>
                  <a:lnTo>
                    <a:pt x="19764" y="3053"/>
                  </a:lnTo>
                  <a:lnTo>
                    <a:pt x="21176" y="4274"/>
                  </a:lnTo>
                  <a:lnTo>
                    <a:pt x="21176" y="4274"/>
                  </a:lnTo>
                  <a:lnTo>
                    <a:pt x="22588" y="6106"/>
                  </a:lnTo>
                  <a:lnTo>
                    <a:pt x="26823" y="7938"/>
                  </a:lnTo>
                  <a:lnTo>
                    <a:pt x="33882" y="9465"/>
                  </a:lnTo>
                  <a:lnTo>
                    <a:pt x="40941" y="10687"/>
                  </a:lnTo>
                  <a:lnTo>
                    <a:pt x="40941" y="10687"/>
                  </a:lnTo>
                  <a:lnTo>
                    <a:pt x="43764" y="8549"/>
                  </a:lnTo>
                  <a:lnTo>
                    <a:pt x="52235" y="6106"/>
                  </a:lnTo>
                  <a:lnTo>
                    <a:pt x="56470" y="3664"/>
                  </a:lnTo>
                  <a:lnTo>
                    <a:pt x="60705" y="1526"/>
                  </a:lnTo>
                  <a:lnTo>
                    <a:pt x="60705" y="1526"/>
                  </a:lnTo>
                  <a:lnTo>
                    <a:pt x="63529" y="305"/>
                  </a:lnTo>
                  <a:lnTo>
                    <a:pt x="66352" y="0"/>
                  </a:lnTo>
                  <a:lnTo>
                    <a:pt x="69176" y="0"/>
                  </a:lnTo>
                  <a:lnTo>
                    <a:pt x="74823" y="0"/>
                  </a:lnTo>
                  <a:lnTo>
                    <a:pt x="76235" y="305"/>
                  </a:lnTo>
                  <a:lnTo>
                    <a:pt x="80470" y="916"/>
                  </a:lnTo>
                  <a:lnTo>
                    <a:pt x="81882" y="1832"/>
                  </a:lnTo>
                  <a:lnTo>
                    <a:pt x="80470" y="2748"/>
                  </a:lnTo>
                  <a:lnTo>
                    <a:pt x="80470" y="27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6" name="Google Shape;1096;p30"/>
            <p:cNvSpPr/>
            <p:nvPr/>
          </p:nvSpPr>
          <p:spPr>
            <a:xfrm>
              <a:off x="7023100" y="1293813"/>
              <a:ext cx="315900" cy="579300"/>
            </a:xfrm>
            <a:custGeom>
              <a:rect b="b" l="l" r="r" t="t"/>
              <a:pathLst>
                <a:path extrusionOk="0" h="120000" w="120000">
                  <a:moveTo>
                    <a:pt x="88040" y="2301"/>
                  </a:moveTo>
                  <a:lnTo>
                    <a:pt x="88040" y="2301"/>
                  </a:lnTo>
                  <a:lnTo>
                    <a:pt x="88643" y="5917"/>
                  </a:lnTo>
                  <a:lnTo>
                    <a:pt x="90452" y="10191"/>
                  </a:lnTo>
                  <a:lnTo>
                    <a:pt x="90452" y="10191"/>
                  </a:lnTo>
                  <a:lnTo>
                    <a:pt x="88040" y="6246"/>
                  </a:lnTo>
                  <a:lnTo>
                    <a:pt x="85628" y="2630"/>
                  </a:lnTo>
                  <a:lnTo>
                    <a:pt x="85628" y="2630"/>
                  </a:lnTo>
                  <a:lnTo>
                    <a:pt x="85025" y="1643"/>
                  </a:lnTo>
                  <a:lnTo>
                    <a:pt x="83216" y="1315"/>
                  </a:lnTo>
                  <a:lnTo>
                    <a:pt x="82010" y="986"/>
                  </a:lnTo>
                  <a:lnTo>
                    <a:pt x="80201" y="986"/>
                  </a:lnTo>
                  <a:lnTo>
                    <a:pt x="78994" y="1315"/>
                  </a:lnTo>
                  <a:lnTo>
                    <a:pt x="77788" y="2301"/>
                  </a:lnTo>
                  <a:lnTo>
                    <a:pt x="77185" y="2630"/>
                  </a:lnTo>
                  <a:lnTo>
                    <a:pt x="77185" y="3945"/>
                  </a:lnTo>
                  <a:lnTo>
                    <a:pt x="77185" y="3945"/>
                  </a:lnTo>
                  <a:lnTo>
                    <a:pt x="82010" y="10849"/>
                  </a:lnTo>
                  <a:lnTo>
                    <a:pt x="85025" y="14136"/>
                  </a:lnTo>
                  <a:lnTo>
                    <a:pt x="88643" y="17095"/>
                  </a:lnTo>
                  <a:lnTo>
                    <a:pt x="88643" y="17095"/>
                  </a:lnTo>
                  <a:lnTo>
                    <a:pt x="89246" y="17753"/>
                  </a:lnTo>
                  <a:lnTo>
                    <a:pt x="89246" y="17753"/>
                  </a:lnTo>
                  <a:lnTo>
                    <a:pt x="88040" y="24657"/>
                  </a:lnTo>
                  <a:lnTo>
                    <a:pt x="85025" y="31890"/>
                  </a:lnTo>
                  <a:lnTo>
                    <a:pt x="80804" y="38465"/>
                  </a:lnTo>
                  <a:lnTo>
                    <a:pt x="76582" y="45041"/>
                  </a:lnTo>
                  <a:lnTo>
                    <a:pt x="71758" y="51945"/>
                  </a:lnTo>
                  <a:lnTo>
                    <a:pt x="65728" y="58191"/>
                  </a:lnTo>
                  <a:lnTo>
                    <a:pt x="54271" y="70684"/>
                  </a:lnTo>
                  <a:lnTo>
                    <a:pt x="54271" y="70684"/>
                  </a:lnTo>
                  <a:lnTo>
                    <a:pt x="42211" y="82191"/>
                  </a:lnTo>
                  <a:lnTo>
                    <a:pt x="30753" y="94356"/>
                  </a:lnTo>
                  <a:lnTo>
                    <a:pt x="23517" y="100273"/>
                  </a:lnTo>
                  <a:lnTo>
                    <a:pt x="16884" y="105863"/>
                  </a:lnTo>
                  <a:lnTo>
                    <a:pt x="9045" y="111123"/>
                  </a:lnTo>
                  <a:lnTo>
                    <a:pt x="1206" y="116054"/>
                  </a:lnTo>
                  <a:lnTo>
                    <a:pt x="1206" y="116054"/>
                  </a:lnTo>
                  <a:lnTo>
                    <a:pt x="0" y="117041"/>
                  </a:lnTo>
                  <a:lnTo>
                    <a:pt x="0" y="117698"/>
                  </a:lnTo>
                  <a:lnTo>
                    <a:pt x="0" y="118684"/>
                  </a:lnTo>
                  <a:lnTo>
                    <a:pt x="1206" y="119013"/>
                  </a:lnTo>
                  <a:lnTo>
                    <a:pt x="2412" y="119999"/>
                  </a:lnTo>
                  <a:lnTo>
                    <a:pt x="3618" y="119999"/>
                  </a:lnTo>
                  <a:lnTo>
                    <a:pt x="6030" y="119999"/>
                  </a:lnTo>
                  <a:lnTo>
                    <a:pt x="7839" y="119342"/>
                  </a:lnTo>
                  <a:lnTo>
                    <a:pt x="7839" y="119342"/>
                  </a:lnTo>
                  <a:lnTo>
                    <a:pt x="16281" y="114082"/>
                  </a:lnTo>
                  <a:lnTo>
                    <a:pt x="23517" y="108493"/>
                  </a:lnTo>
                  <a:lnTo>
                    <a:pt x="30753" y="103232"/>
                  </a:lnTo>
                  <a:lnTo>
                    <a:pt x="37386" y="97315"/>
                  </a:lnTo>
                  <a:lnTo>
                    <a:pt x="49447" y="85150"/>
                  </a:lnTo>
                  <a:lnTo>
                    <a:pt x="60904" y="73315"/>
                  </a:lnTo>
                  <a:lnTo>
                    <a:pt x="60904" y="73315"/>
                  </a:lnTo>
                  <a:lnTo>
                    <a:pt x="73567" y="60164"/>
                  </a:lnTo>
                  <a:lnTo>
                    <a:pt x="79597" y="53589"/>
                  </a:lnTo>
                  <a:lnTo>
                    <a:pt x="85025" y="47013"/>
                  </a:lnTo>
                  <a:lnTo>
                    <a:pt x="89246" y="39780"/>
                  </a:lnTo>
                  <a:lnTo>
                    <a:pt x="93467" y="32547"/>
                  </a:lnTo>
                  <a:lnTo>
                    <a:pt x="96482" y="25643"/>
                  </a:lnTo>
                  <a:lnTo>
                    <a:pt x="97688" y="18410"/>
                  </a:lnTo>
                  <a:lnTo>
                    <a:pt x="97688" y="18410"/>
                  </a:lnTo>
                  <a:lnTo>
                    <a:pt x="104924" y="17095"/>
                  </a:lnTo>
                  <a:lnTo>
                    <a:pt x="110954" y="15452"/>
                  </a:lnTo>
                  <a:lnTo>
                    <a:pt x="113969" y="14136"/>
                  </a:lnTo>
                  <a:lnTo>
                    <a:pt x="116381" y="12493"/>
                  </a:lnTo>
                  <a:lnTo>
                    <a:pt x="118793" y="11506"/>
                  </a:lnTo>
                  <a:lnTo>
                    <a:pt x="120000" y="9205"/>
                  </a:lnTo>
                  <a:lnTo>
                    <a:pt x="120000" y="9205"/>
                  </a:lnTo>
                  <a:lnTo>
                    <a:pt x="120000" y="8547"/>
                  </a:lnTo>
                  <a:lnTo>
                    <a:pt x="120000" y="7561"/>
                  </a:lnTo>
                  <a:lnTo>
                    <a:pt x="118793" y="7232"/>
                  </a:lnTo>
                  <a:lnTo>
                    <a:pt x="116984" y="6904"/>
                  </a:lnTo>
                  <a:lnTo>
                    <a:pt x="115778" y="6246"/>
                  </a:lnTo>
                  <a:lnTo>
                    <a:pt x="113969" y="6904"/>
                  </a:lnTo>
                  <a:lnTo>
                    <a:pt x="112763" y="7232"/>
                  </a:lnTo>
                  <a:lnTo>
                    <a:pt x="111557" y="7890"/>
                  </a:lnTo>
                  <a:lnTo>
                    <a:pt x="111557" y="7890"/>
                  </a:lnTo>
                  <a:lnTo>
                    <a:pt x="109145" y="10191"/>
                  </a:lnTo>
                  <a:lnTo>
                    <a:pt x="106130" y="11506"/>
                  </a:lnTo>
                  <a:lnTo>
                    <a:pt x="102512" y="12493"/>
                  </a:lnTo>
                  <a:lnTo>
                    <a:pt x="98894" y="13479"/>
                  </a:lnTo>
                  <a:lnTo>
                    <a:pt x="98894" y="13479"/>
                  </a:lnTo>
                  <a:lnTo>
                    <a:pt x="98894" y="10849"/>
                  </a:lnTo>
                  <a:lnTo>
                    <a:pt x="97688" y="7890"/>
                  </a:lnTo>
                  <a:lnTo>
                    <a:pt x="97085" y="5260"/>
                  </a:lnTo>
                  <a:lnTo>
                    <a:pt x="97085" y="2301"/>
                  </a:lnTo>
                  <a:lnTo>
                    <a:pt x="97085" y="2301"/>
                  </a:lnTo>
                  <a:lnTo>
                    <a:pt x="96482" y="1315"/>
                  </a:lnTo>
                  <a:lnTo>
                    <a:pt x="95879" y="657"/>
                  </a:lnTo>
                  <a:lnTo>
                    <a:pt x="94070" y="0"/>
                  </a:lnTo>
                  <a:lnTo>
                    <a:pt x="92864" y="0"/>
                  </a:lnTo>
                  <a:lnTo>
                    <a:pt x="91055" y="0"/>
                  </a:lnTo>
                  <a:lnTo>
                    <a:pt x="89246" y="657"/>
                  </a:lnTo>
                  <a:lnTo>
                    <a:pt x="88643" y="1315"/>
                  </a:lnTo>
                  <a:lnTo>
                    <a:pt x="88040" y="2301"/>
                  </a:lnTo>
                  <a:lnTo>
                    <a:pt x="88040" y="23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7" name="Google Shape;1097;p30"/>
            <p:cNvSpPr/>
            <p:nvPr/>
          </p:nvSpPr>
          <p:spPr>
            <a:xfrm>
              <a:off x="6653213" y="2255838"/>
              <a:ext cx="625500" cy="693600"/>
            </a:xfrm>
            <a:custGeom>
              <a:rect b="b" l="l" r="r" t="t"/>
              <a:pathLst>
                <a:path extrusionOk="0" h="120000" w="120000">
                  <a:moveTo>
                    <a:pt x="106598" y="54096"/>
                  </a:moveTo>
                  <a:lnTo>
                    <a:pt x="106598" y="54096"/>
                  </a:lnTo>
                  <a:lnTo>
                    <a:pt x="110253" y="62883"/>
                  </a:lnTo>
                  <a:lnTo>
                    <a:pt x="115431" y="74416"/>
                  </a:lnTo>
                  <a:lnTo>
                    <a:pt x="117868" y="80183"/>
                  </a:lnTo>
                  <a:lnTo>
                    <a:pt x="119390" y="85125"/>
                  </a:lnTo>
                  <a:lnTo>
                    <a:pt x="119695" y="87597"/>
                  </a:lnTo>
                  <a:lnTo>
                    <a:pt x="120000" y="89244"/>
                  </a:lnTo>
                  <a:lnTo>
                    <a:pt x="119695" y="91167"/>
                  </a:lnTo>
                  <a:lnTo>
                    <a:pt x="118781" y="91990"/>
                  </a:lnTo>
                  <a:lnTo>
                    <a:pt x="118781" y="91990"/>
                  </a:lnTo>
                  <a:lnTo>
                    <a:pt x="117868" y="93089"/>
                  </a:lnTo>
                  <a:lnTo>
                    <a:pt x="116040" y="94187"/>
                  </a:lnTo>
                  <a:lnTo>
                    <a:pt x="111472" y="95835"/>
                  </a:lnTo>
                  <a:lnTo>
                    <a:pt x="105989" y="97208"/>
                  </a:lnTo>
                  <a:lnTo>
                    <a:pt x="99898" y="98581"/>
                  </a:lnTo>
                  <a:lnTo>
                    <a:pt x="87411" y="100778"/>
                  </a:lnTo>
                  <a:lnTo>
                    <a:pt x="82538" y="101876"/>
                  </a:lnTo>
                  <a:lnTo>
                    <a:pt x="78578" y="102425"/>
                  </a:lnTo>
                  <a:lnTo>
                    <a:pt x="78578" y="102425"/>
                  </a:lnTo>
                  <a:lnTo>
                    <a:pt x="49644" y="110114"/>
                  </a:lnTo>
                  <a:lnTo>
                    <a:pt x="49644" y="110114"/>
                  </a:lnTo>
                  <a:lnTo>
                    <a:pt x="32284" y="116155"/>
                  </a:lnTo>
                  <a:lnTo>
                    <a:pt x="21319" y="118901"/>
                  </a:lnTo>
                  <a:lnTo>
                    <a:pt x="17055" y="120000"/>
                  </a:lnTo>
                  <a:lnTo>
                    <a:pt x="14314" y="120000"/>
                  </a:lnTo>
                  <a:lnTo>
                    <a:pt x="14314" y="120000"/>
                  </a:lnTo>
                  <a:lnTo>
                    <a:pt x="12487" y="119176"/>
                  </a:lnTo>
                  <a:lnTo>
                    <a:pt x="10964" y="117803"/>
                  </a:lnTo>
                  <a:lnTo>
                    <a:pt x="9746" y="116155"/>
                  </a:lnTo>
                  <a:lnTo>
                    <a:pt x="8527" y="114508"/>
                  </a:lnTo>
                  <a:lnTo>
                    <a:pt x="7005" y="109839"/>
                  </a:lnTo>
                  <a:lnTo>
                    <a:pt x="5482" y="105446"/>
                  </a:lnTo>
                  <a:lnTo>
                    <a:pt x="5482" y="105446"/>
                  </a:lnTo>
                  <a:lnTo>
                    <a:pt x="3959" y="100503"/>
                  </a:lnTo>
                  <a:lnTo>
                    <a:pt x="2741" y="95560"/>
                  </a:lnTo>
                  <a:lnTo>
                    <a:pt x="1522" y="90343"/>
                  </a:lnTo>
                  <a:lnTo>
                    <a:pt x="913" y="85400"/>
                  </a:lnTo>
                  <a:lnTo>
                    <a:pt x="0" y="75240"/>
                  </a:lnTo>
                  <a:lnTo>
                    <a:pt x="0" y="65629"/>
                  </a:lnTo>
                  <a:lnTo>
                    <a:pt x="609" y="55469"/>
                  </a:lnTo>
                  <a:lnTo>
                    <a:pt x="913" y="45308"/>
                  </a:lnTo>
                  <a:lnTo>
                    <a:pt x="2741" y="24988"/>
                  </a:lnTo>
                  <a:lnTo>
                    <a:pt x="2741" y="24988"/>
                  </a:lnTo>
                  <a:lnTo>
                    <a:pt x="3350" y="23615"/>
                  </a:lnTo>
                  <a:lnTo>
                    <a:pt x="3959" y="21967"/>
                  </a:lnTo>
                  <a:lnTo>
                    <a:pt x="4873" y="20594"/>
                  </a:lnTo>
                  <a:lnTo>
                    <a:pt x="5786" y="19221"/>
                  </a:lnTo>
                  <a:lnTo>
                    <a:pt x="9137" y="16475"/>
                  </a:lnTo>
                  <a:lnTo>
                    <a:pt x="12791" y="14004"/>
                  </a:lnTo>
                  <a:lnTo>
                    <a:pt x="17664" y="11258"/>
                  </a:lnTo>
                  <a:lnTo>
                    <a:pt x="22538" y="8787"/>
                  </a:lnTo>
                  <a:lnTo>
                    <a:pt x="28324" y="6590"/>
                  </a:lnTo>
                  <a:lnTo>
                    <a:pt x="34111" y="4668"/>
                  </a:lnTo>
                  <a:lnTo>
                    <a:pt x="39898" y="3020"/>
                  </a:lnTo>
                  <a:lnTo>
                    <a:pt x="45685" y="1647"/>
                  </a:lnTo>
                  <a:lnTo>
                    <a:pt x="51167" y="823"/>
                  </a:lnTo>
                  <a:lnTo>
                    <a:pt x="56649" y="0"/>
                  </a:lnTo>
                  <a:lnTo>
                    <a:pt x="61218" y="0"/>
                  </a:lnTo>
                  <a:lnTo>
                    <a:pt x="65177" y="274"/>
                  </a:lnTo>
                  <a:lnTo>
                    <a:pt x="68223" y="1098"/>
                  </a:lnTo>
                  <a:lnTo>
                    <a:pt x="69746" y="1647"/>
                  </a:lnTo>
                  <a:lnTo>
                    <a:pt x="70659" y="2471"/>
                  </a:lnTo>
                  <a:lnTo>
                    <a:pt x="70659" y="2471"/>
                  </a:lnTo>
                  <a:lnTo>
                    <a:pt x="74923" y="7688"/>
                  </a:lnTo>
                  <a:lnTo>
                    <a:pt x="84974" y="20869"/>
                  </a:lnTo>
                  <a:lnTo>
                    <a:pt x="91065" y="29382"/>
                  </a:lnTo>
                  <a:lnTo>
                    <a:pt x="96852" y="37894"/>
                  </a:lnTo>
                  <a:lnTo>
                    <a:pt x="102335" y="46407"/>
                  </a:lnTo>
                  <a:lnTo>
                    <a:pt x="106598" y="54096"/>
                  </a:lnTo>
                  <a:lnTo>
                    <a:pt x="106598" y="54096"/>
                  </a:lnTo>
                  <a:close/>
                </a:path>
              </a:pathLst>
            </a:custGeom>
            <a:solidFill>
              <a:srgbClr val="01AD4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8" name="Google Shape;1098;p30"/>
            <p:cNvSpPr/>
            <p:nvPr/>
          </p:nvSpPr>
          <p:spPr>
            <a:xfrm>
              <a:off x="6642100" y="2243138"/>
              <a:ext cx="646200" cy="716100"/>
            </a:xfrm>
            <a:custGeom>
              <a:rect b="b" l="l" r="r" t="t"/>
              <a:pathLst>
                <a:path extrusionOk="0" h="120000" w="120000">
                  <a:moveTo>
                    <a:pt x="11793" y="118403"/>
                  </a:moveTo>
                  <a:lnTo>
                    <a:pt x="11793" y="118403"/>
                  </a:lnTo>
                  <a:lnTo>
                    <a:pt x="12972" y="119467"/>
                  </a:lnTo>
                  <a:lnTo>
                    <a:pt x="14447" y="119733"/>
                  </a:lnTo>
                  <a:lnTo>
                    <a:pt x="17100" y="120000"/>
                  </a:lnTo>
                  <a:lnTo>
                    <a:pt x="19754" y="120000"/>
                  </a:lnTo>
                  <a:lnTo>
                    <a:pt x="22407" y="119467"/>
                  </a:lnTo>
                  <a:lnTo>
                    <a:pt x="22407" y="119467"/>
                  </a:lnTo>
                  <a:lnTo>
                    <a:pt x="30958" y="117339"/>
                  </a:lnTo>
                  <a:lnTo>
                    <a:pt x="39213" y="114678"/>
                  </a:lnTo>
                  <a:lnTo>
                    <a:pt x="47764" y="112017"/>
                  </a:lnTo>
                  <a:lnTo>
                    <a:pt x="56019" y="109623"/>
                  </a:lnTo>
                  <a:lnTo>
                    <a:pt x="56019" y="109623"/>
                  </a:lnTo>
                  <a:lnTo>
                    <a:pt x="69877" y="105631"/>
                  </a:lnTo>
                  <a:lnTo>
                    <a:pt x="76953" y="103503"/>
                  </a:lnTo>
                  <a:lnTo>
                    <a:pt x="84324" y="102172"/>
                  </a:lnTo>
                  <a:lnTo>
                    <a:pt x="84324" y="102172"/>
                  </a:lnTo>
                  <a:lnTo>
                    <a:pt x="94348" y="100576"/>
                  </a:lnTo>
                  <a:lnTo>
                    <a:pt x="104078" y="98713"/>
                  </a:lnTo>
                  <a:lnTo>
                    <a:pt x="104078" y="98713"/>
                  </a:lnTo>
                  <a:lnTo>
                    <a:pt x="110859" y="97117"/>
                  </a:lnTo>
                  <a:lnTo>
                    <a:pt x="113808" y="95787"/>
                  </a:lnTo>
                  <a:lnTo>
                    <a:pt x="116461" y="94456"/>
                  </a:lnTo>
                  <a:lnTo>
                    <a:pt x="118230" y="92594"/>
                  </a:lnTo>
                  <a:lnTo>
                    <a:pt x="119115" y="91796"/>
                  </a:lnTo>
                  <a:lnTo>
                    <a:pt x="119410" y="90731"/>
                  </a:lnTo>
                  <a:lnTo>
                    <a:pt x="119705" y="89401"/>
                  </a:lnTo>
                  <a:lnTo>
                    <a:pt x="120000" y="87538"/>
                  </a:lnTo>
                  <a:lnTo>
                    <a:pt x="120000" y="86208"/>
                  </a:lnTo>
                  <a:lnTo>
                    <a:pt x="119705" y="84611"/>
                  </a:lnTo>
                  <a:lnTo>
                    <a:pt x="119705" y="84611"/>
                  </a:lnTo>
                  <a:lnTo>
                    <a:pt x="118525" y="80620"/>
                  </a:lnTo>
                  <a:lnTo>
                    <a:pt x="117051" y="76363"/>
                  </a:lnTo>
                  <a:lnTo>
                    <a:pt x="113808" y="68913"/>
                  </a:lnTo>
                  <a:lnTo>
                    <a:pt x="110270" y="61729"/>
                  </a:lnTo>
                  <a:lnTo>
                    <a:pt x="107027" y="53747"/>
                  </a:lnTo>
                  <a:lnTo>
                    <a:pt x="107027" y="53747"/>
                  </a:lnTo>
                  <a:lnTo>
                    <a:pt x="103783" y="47361"/>
                  </a:lnTo>
                  <a:lnTo>
                    <a:pt x="99950" y="41241"/>
                  </a:lnTo>
                  <a:lnTo>
                    <a:pt x="96117" y="35388"/>
                  </a:lnTo>
                  <a:lnTo>
                    <a:pt x="91990" y="29268"/>
                  </a:lnTo>
                  <a:lnTo>
                    <a:pt x="83144" y="17294"/>
                  </a:lnTo>
                  <a:lnTo>
                    <a:pt x="74004" y="5853"/>
                  </a:lnTo>
                  <a:lnTo>
                    <a:pt x="74004" y="5853"/>
                  </a:lnTo>
                  <a:lnTo>
                    <a:pt x="72530" y="4523"/>
                  </a:lnTo>
                  <a:lnTo>
                    <a:pt x="71056" y="3192"/>
                  </a:lnTo>
                  <a:lnTo>
                    <a:pt x="69582" y="2128"/>
                  </a:lnTo>
                  <a:lnTo>
                    <a:pt x="67813" y="1596"/>
                  </a:lnTo>
                  <a:lnTo>
                    <a:pt x="63980" y="532"/>
                  </a:lnTo>
                  <a:lnTo>
                    <a:pt x="60147" y="0"/>
                  </a:lnTo>
                  <a:lnTo>
                    <a:pt x="55724" y="0"/>
                  </a:lnTo>
                  <a:lnTo>
                    <a:pt x="51597" y="798"/>
                  </a:lnTo>
                  <a:lnTo>
                    <a:pt x="43636" y="2394"/>
                  </a:lnTo>
                  <a:lnTo>
                    <a:pt x="43636" y="2394"/>
                  </a:lnTo>
                  <a:lnTo>
                    <a:pt x="35085" y="4523"/>
                  </a:lnTo>
                  <a:lnTo>
                    <a:pt x="26830" y="7184"/>
                  </a:lnTo>
                  <a:lnTo>
                    <a:pt x="22702" y="8780"/>
                  </a:lnTo>
                  <a:lnTo>
                    <a:pt x="19164" y="10909"/>
                  </a:lnTo>
                  <a:lnTo>
                    <a:pt x="15331" y="13037"/>
                  </a:lnTo>
                  <a:lnTo>
                    <a:pt x="11498" y="14900"/>
                  </a:lnTo>
                  <a:lnTo>
                    <a:pt x="11498" y="14900"/>
                  </a:lnTo>
                  <a:lnTo>
                    <a:pt x="9729" y="16762"/>
                  </a:lnTo>
                  <a:lnTo>
                    <a:pt x="8255" y="18093"/>
                  </a:lnTo>
                  <a:lnTo>
                    <a:pt x="5601" y="21286"/>
                  </a:lnTo>
                  <a:lnTo>
                    <a:pt x="3538" y="24745"/>
                  </a:lnTo>
                  <a:lnTo>
                    <a:pt x="2653" y="28203"/>
                  </a:lnTo>
                  <a:lnTo>
                    <a:pt x="1769" y="32195"/>
                  </a:lnTo>
                  <a:lnTo>
                    <a:pt x="1474" y="36186"/>
                  </a:lnTo>
                  <a:lnTo>
                    <a:pt x="1179" y="44700"/>
                  </a:lnTo>
                  <a:lnTo>
                    <a:pt x="1179" y="44700"/>
                  </a:lnTo>
                  <a:lnTo>
                    <a:pt x="294" y="58536"/>
                  </a:lnTo>
                  <a:lnTo>
                    <a:pt x="0" y="65454"/>
                  </a:lnTo>
                  <a:lnTo>
                    <a:pt x="0" y="72372"/>
                  </a:lnTo>
                  <a:lnTo>
                    <a:pt x="294" y="79290"/>
                  </a:lnTo>
                  <a:lnTo>
                    <a:pt x="1179" y="86208"/>
                  </a:lnTo>
                  <a:lnTo>
                    <a:pt x="2063" y="93126"/>
                  </a:lnTo>
                  <a:lnTo>
                    <a:pt x="4127" y="99778"/>
                  </a:lnTo>
                  <a:lnTo>
                    <a:pt x="4127" y="99778"/>
                  </a:lnTo>
                  <a:lnTo>
                    <a:pt x="5307" y="104567"/>
                  </a:lnTo>
                  <a:lnTo>
                    <a:pt x="6781" y="109889"/>
                  </a:lnTo>
                  <a:lnTo>
                    <a:pt x="7371" y="112283"/>
                  </a:lnTo>
                  <a:lnTo>
                    <a:pt x="8550" y="114678"/>
                  </a:lnTo>
                  <a:lnTo>
                    <a:pt x="10024" y="116807"/>
                  </a:lnTo>
                  <a:lnTo>
                    <a:pt x="11793" y="118403"/>
                  </a:lnTo>
                  <a:lnTo>
                    <a:pt x="11793" y="118403"/>
                  </a:lnTo>
                  <a:close/>
                  <a:moveTo>
                    <a:pt x="5601" y="88070"/>
                  </a:moveTo>
                  <a:lnTo>
                    <a:pt x="5601" y="88070"/>
                  </a:lnTo>
                  <a:lnTo>
                    <a:pt x="4717" y="80620"/>
                  </a:lnTo>
                  <a:lnTo>
                    <a:pt x="4422" y="73436"/>
                  </a:lnTo>
                  <a:lnTo>
                    <a:pt x="4422" y="65986"/>
                  </a:lnTo>
                  <a:lnTo>
                    <a:pt x="4422" y="58536"/>
                  </a:lnTo>
                  <a:lnTo>
                    <a:pt x="5601" y="43636"/>
                  </a:lnTo>
                  <a:lnTo>
                    <a:pt x="6781" y="28736"/>
                  </a:lnTo>
                  <a:lnTo>
                    <a:pt x="6781" y="28736"/>
                  </a:lnTo>
                  <a:lnTo>
                    <a:pt x="7076" y="27139"/>
                  </a:lnTo>
                  <a:lnTo>
                    <a:pt x="7665" y="25543"/>
                  </a:lnTo>
                  <a:lnTo>
                    <a:pt x="8550" y="23680"/>
                  </a:lnTo>
                  <a:lnTo>
                    <a:pt x="9729" y="22084"/>
                  </a:lnTo>
                  <a:lnTo>
                    <a:pt x="12383" y="19423"/>
                  </a:lnTo>
                  <a:lnTo>
                    <a:pt x="15626" y="17028"/>
                  </a:lnTo>
                  <a:lnTo>
                    <a:pt x="19459" y="14900"/>
                  </a:lnTo>
                  <a:lnTo>
                    <a:pt x="23292" y="13037"/>
                  </a:lnTo>
                  <a:lnTo>
                    <a:pt x="30958" y="10376"/>
                  </a:lnTo>
                  <a:lnTo>
                    <a:pt x="30958" y="10376"/>
                  </a:lnTo>
                  <a:lnTo>
                    <a:pt x="38918" y="7450"/>
                  </a:lnTo>
                  <a:lnTo>
                    <a:pt x="43046" y="6119"/>
                  </a:lnTo>
                  <a:lnTo>
                    <a:pt x="47469" y="5055"/>
                  </a:lnTo>
                  <a:lnTo>
                    <a:pt x="51891" y="4523"/>
                  </a:lnTo>
                  <a:lnTo>
                    <a:pt x="56019" y="3725"/>
                  </a:lnTo>
                  <a:lnTo>
                    <a:pt x="60737" y="3725"/>
                  </a:lnTo>
                  <a:lnTo>
                    <a:pt x="64864" y="4257"/>
                  </a:lnTo>
                  <a:lnTo>
                    <a:pt x="64864" y="4257"/>
                  </a:lnTo>
                  <a:lnTo>
                    <a:pt x="67223" y="5055"/>
                  </a:lnTo>
                  <a:lnTo>
                    <a:pt x="69582" y="6651"/>
                  </a:lnTo>
                  <a:lnTo>
                    <a:pt x="71351" y="8514"/>
                  </a:lnTo>
                  <a:lnTo>
                    <a:pt x="73415" y="10643"/>
                  </a:lnTo>
                  <a:lnTo>
                    <a:pt x="76658" y="15698"/>
                  </a:lnTo>
                  <a:lnTo>
                    <a:pt x="79606" y="19689"/>
                  </a:lnTo>
                  <a:lnTo>
                    <a:pt x="79606" y="19689"/>
                  </a:lnTo>
                  <a:lnTo>
                    <a:pt x="86093" y="28470"/>
                  </a:lnTo>
                  <a:lnTo>
                    <a:pt x="92285" y="36984"/>
                  </a:lnTo>
                  <a:lnTo>
                    <a:pt x="98181" y="46031"/>
                  </a:lnTo>
                  <a:lnTo>
                    <a:pt x="100540" y="50820"/>
                  </a:lnTo>
                  <a:lnTo>
                    <a:pt x="102899" y="55609"/>
                  </a:lnTo>
                  <a:lnTo>
                    <a:pt x="102899" y="55609"/>
                  </a:lnTo>
                  <a:lnTo>
                    <a:pt x="107027" y="64390"/>
                  </a:lnTo>
                  <a:lnTo>
                    <a:pt x="111154" y="73436"/>
                  </a:lnTo>
                  <a:lnTo>
                    <a:pt x="111154" y="73436"/>
                  </a:lnTo>
                  <a:lnTo>
                    <a:pt x="112923" y="77161"/>
                  </a:lnTo>
                  <a:lnTo>
                    <a:pt x="115282" y="82483"/>
                  </a:lnTo>
                  <a:lnTo>
                    <a:pt x="116167" y="85144"/>
                  </a:lnTo>
                  <a:lnTo>
                    <a:pt x="116167" y="87538"/>
                  </a:lnTo>
                  <a:lnTo>
                    <a:pt x="115577" y="89667"/>
                  </a:lnTo>
                  <a:lnTo>
                    <a:pt x="115282" y="90465"/>
                  </a:lnTo>
                  <a:lnTo>
                    <a:pt x="114398" y="90997"/>
                  </a:lnTo>
                  <a:lnTo>
                    <a:pt x="114398" y="90997"/>
                  </a:lnTo>
                  <a:lnTo>
                    <a:pt x="110270" y="93126"/>
                  </a:lnTo>
                  <a:lnTo>
                    <a:pt x="105847" y="94722"/>
                  </a:lnTo>
                  <a:lnTo>
                    <a:pt x="101425" y="95787"/>
                  </a:lnTo>
                  <a:lnTo>
                    <a:pt x="96412" y="96319"/>
                  </a:lnTo>
                  <a:lnTo>
                    <a:pt x="86683" y="97649"/>
                  </a:lnTo>
                  <a:lnTo>
                    <a:pt x="81965" y="98713"/>
                  </a:lnTo>
                  <a:lnTo>
                    <a:pt x="77542" y="99778"/>
                  </a:lnTo>
                  <a:lnTo>
                    <a:pt x="77542" y="99778"/>
                  </a:lnTo>
                  <a:lnTo>
                    <a:pt x="55429" y="105898"/>
                  </a:lnTo>
                  <a:lnTo>
                    <a:pt x="33316" y="112549"/>
                  </a:lnTo>
                  <a:lnTo>
                    <a:pt x="33316" y="112549"/>
                  </a:lnTo>
                  <a:lnTo>
                    <a:pt x="28894" y="113880"/>
                  </a:lnTo>
                  <a:lnTo>
                    <a:pt x="23292" y="115742"/>
                  </a:lnTo>
                  <a:lnTo>
                    <a:pt x="20049" y="116274"/>
                  </a:lnTo>
                  <a:lnTo>
                    <a:pt x="17395" y="116274"/>
                  </a:lnTo>
                  <a:lnTo>
                    <a:pt x="16511" y="116274"/>
                  </a:lnTo>
                  <a:lnTo>
                    <a:pt x="15331" y="116008"/>
                  </a:lnTo>
                  <a:lnTo>
                    <a:pt x="14447" y="115210"/>
                  </a:lnTo>
                  <a:lnTo>
                    <a:pt x="13857" y="114678"/>
                  </a:lnTo>
                  <a:lnTo>
                    <a:pt x="13857" y="114678"/>
                  </a:lnTo>
                  <a:lnTo>
                    <a:pt x="11793" y="111751"/>
                  </a:lnTo>
                  <a:lnTo>
                    <a:pt x="10909" y="108558"/>
                  </a:lnTo>
                  <a:lnTo>
                    <a:pt x="9434" y="105099"/>
                  </a:lnTo>
                  <a:lnTo>
                    <a:pt x="8550" y="101906"/>
                  </a:lnTo>
                  <a:lnTo>
                    <a:pt x="6781" y="94722"/>
                  </a:lnTo>
                  <a:lnTo>
                    <a:pt x="5601" y="88070"/>
                  </a:lnTo>
                  <a:lnTo>
                    <a:pt x="5601" y="8807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9" name="Google Shape;1099;p30"/>
            <p:cNvSpPr/>
            <p:nvPr/>
          </p:nvSpPr>
          <p:spPr>
            <a:xfrm>
              <a:off x="6416675" y="1606550"/>
              <a:ext cx="739800" cy="744600"/>
            </a:xfrm>
            <a:custGeom>
              <a:rect b="b" l="l" r="r" t="t"/>
              <a:pathLst>
                <a:path extrusionOk="0" h="120000" w="120000">
                  <a:moveTo>
                    <a:pt x="95278" y="10490"/>
                  </a:moveTo>
                  <a:lnTo>
                    <a:pt x="95278" y="10490"/>
                  </a:lnTo>
                  <a:lnTo>
                    <a:pt x="99914" y="12281"/>
                  </a:lnTo>
                  <a:lnTo>
                    <a:pt x="104291" y="15095"/>
                  </a:lnTo>
                  <a:lnTo>
                    <a:pt x="107896" y="18166"/>
                  </a:lnTo>
                  <a:lnTo>
                    <a:pt x="110729" y="21492"/>
                  </a:lnTo>
                  <a:lnTo>
                    <a:pt x="113304" y="25330"/>
                  </a:lnTo>
                  <a:lnTo>
                    <a:pt x="115364" y="29168"/>
                  </a:lnTo>
                  <a:lnTo>
                    <a:pt x="116909" y="33518"/>
                  </a:lnTo>
                  <a:lnTo>
                    <a:pt x="118197" y="38123"/>
                  </a:lnTo>
                  <a:lnTo>
                    <a:pt x="119227" y="42217"/>
                  </a:lnTo>
                  <a:lnTo>
                    <a:pt x="119484" y="47078"/>
                  </a:lnTo>
                  <a:lnTo>
                    <a:pt x="120000" y="51684"/>
                  </a:lnTo>
                  <a:lnTo>
                    <a:pt x="119484" y="56289"/>
                  </a:lnTo>
                  <a:lnTo>
                    <a:pt x="119227" y="60895"/>
                  </a:lnTo>
                  <a:lnTo>
                    <a:pt x="118712" y="64989"/>
                  </a:lnTo>
                  <a:lnTo>
                    <a:pt x="117682" y="69594"/>
                  </a:lnTo>
                  <a:lnTo>
                    <a:pt x="116652" y="73432"/>
                  </a:lnTo>
                  <a:lnTo>
                    <a:pt x="116652" y="73432"/>
                  </a:lnTo>
                  <a:lnTo>
                    <a:pt x="115107" y="78294"/>
                  </a:lnTo>
                  <a:lnTo>
                    <a:pt x="113047" y="83411"/>
                  </a:lnTo>
                  <a:lnTo>
                    <a:pt x="110729" y="88784"/>
                  </a:lnTo>
                  <a:lnTo>
                    <a:pt x="108154" y="93646"/>
                  </a:lnTo>
                  <a:lnTo>
                    <a:pt x="104806" y="98507"/>
                  </a:lnTo>
                  <a:lnTo>
                    <a:pt x="101201" y="103113"/>
                  </a:lnTo>
                  <a:lnTo>
                    <a:pt x="97339" y="107206"/>
                  </a:lnTo>
                  <a:lnTo>
                    <a:pt x="92703" y="111044"/>
                  </a:lnTo>
                  <a:lnTo>
                    <a:pt x="90128" y="112835"/>
                  </a:lnTo>
                  <a:lnTo>
                    <a:pt x="87553" y="114371"/>
                  </a:lnTo>
                  <a:lnTo>
                    <a:pt x="84978" y="115650"/>
                  </a:lnTo>
                  <a:lnTo>
                    <a:pt x="81630" y="116929"/>
                  </a:lnTo>
                  <a:lnTo>
                    <a:pt x="78798" y="117953"/>
                  </a:lnTo>
                  <a:lnTo>
                    <a:pt x="75193" y="118720"/>
                  </a:lnTo>
                  <a:lnTo>
                    <a:pt x="71845" y="119232"/>
                  </a:lnTo>
                  <a:lnTo>
                    <a:pt x="67982" y="120000"/>
                  </a:lnTo>
                  <a:lnTo>
                    <a:pt x="63862" y="120000"/>
                  </a:lnTo>
                  <a:lnTo>
                    <a:pt x="60000" y="120000"/>
                  </a:lnTo>
                  <a:lnTo>
                    <a:pt x="55879" y="119488"/>
                  </a:lnTo>
                  <a:lnTo>
                    <a:pt x="51244" y="118976"/>
                  </a:lnTo>
                  <a:lnTo>
                    <a:pt x="46351" y="118208"/>
                  </a:lnTo>
                  <a:lnTo>
                    <a:pt x="41459" y="116929"/>
                  </a:lnTo>
                  <a:lnTo>
                    <a:pt x="36309" y="115650"/>
                  </a:lnTo>
                  <a:lnTo>
                    <a:pt x="30901" y="114115"/>
                  </a:lnTo>
                  <a:lnTo>
                    <a:pt x="30901" y="114115"/>
                  </a:lnTo>
                  <a:lnTo>
                    <a:pt x="26781" y="112579"/>
                  </a:lnTo>
                  <a:lnTo>
                    <a:pt x="23175" y="110788"/>
                  </a:lnTo>
                  <a:lnTo>
                    <a:pt x="19828" y="109253"/>
                  </a:lnTo>
                  <a:lnTo>
                    <a:pt x="16995" y="107206"/>
                  </a:lnTo>
                  <a:lnTo>
                    <a:pt x="14163" y="105415"/>
                  </a:lnTo>
                  <a:lnTo>
                    <a:pt x="11587" y="103368"/>
                  </a:lnTo>
                  <a:lnTo>
                    <a:pt x="9785" y="101066"/>
                  </a:lnTo>
                  <a:lnTo>
                    <a:pt x="7725" y="98763"/>
                  </a:lnTo>
                  <a:lnTo>
                    <a:pt x="6180" y="96460"/>
                  </a:lnTo>
                  <a:lnTo>
                    <a:pt x="4892" y="93901"/>
                  </a:lnTo>
                  <a:lnTo>
                    <a:pt x="3347" y="91599"/>
                  </a:lnTo>
                  <a:lnTo>
                    <a:pt x="2575" y="89040"/>
                  </a:lnTo>
                  <a:lnTo>
                    <a:pt x="772" y="83923"/>
                  </a:lnTo>
                  <a:lnTo>
                    <a:pt x="257" y="78550"/>
                  </a:lnTo>
                  <a:lnTo>
                    <a:pt x="0" y="73432"/>
                  </a:lnTo>
                  <a:lnTo>
                    <a:pt x="257" y="68315"/>
                  </a:lnTo>
                  <a:lnTo>
                    <a:pt x="772" y="62942"/>
                  </a:lnTo>
                  <a:lnTo>
                    <a:pt x="1545" y="57825"/>
                  </a:lnTo>
                  <a:lnTo>
                    <a:pt x="3862" y="48869"/>
                  </a:lnTo>
                  <a:lnTo>
                    <a:pt x="5407" y="41194"/>
                  </a:lnTo>
                  <a:lnTo>
                    <a:pt x="5407" y="41194"/>
                  </a:lnTo>
                  <a:lnTo>
                    <a:pt x="6952" y="35053"/>
                  </a:lnTo>
                  <a:lnTo>
                    <a:pt x="9012" y="29680"/>
                  </a:lnTo>
                  <a:lnTo>
                    <a:pt x="11330" y="24307"/>
                  </a:lnTo>
                  <a:lnTo>
                    <a:pt x="13648" y="19957"/>
                  </a:lnTo>
                  <a:lnTo>
                    <a:pt x="16480" y="15863"/>
                  </a:lnTo>
                  <a:lnTo>
                    <a:pt x="19570" y="12025"/>
                  </a:lnTo>
                  <a:lnTo>
                    <a:pt x="22660" y="9211"/>
                  </a:lnTo>
                  <a:lnTo>
                    <a:pt x="26008" y="6652"/>
                  </a:lnTo>
                  <a:lnTo>
                    <a:pt x="29871" y="4349"/>
                  </a:lnTo>
                  <a:lnTo>
                    <a:pt x="33991" y="2302"/>
                  </a:lnTo>
                  <a:lnTo>
                    <a:pt x="38369" y="1279"/>
                  </a:lnTo>
                  <a:lnTo>
                    <a:pt x="43004" y="255"/>
                  </a:lnTo>
                  <a:lnTo>
                    <a:pt x="47896" y="0"/>
                  </a:lnTo>
                  <a:lnTo>
                    <a:pt x="53304" y="0"/>
                  </a:lnTo>
                  <a:lnTo>
                    <a:pt x="58712" y="767"/>
                  </a:lnTo>
                  <a:lnTo>
                    <a:pt x="64892" y="1535"/>
                  </a:lnTo>
                  <a:lnTo>
                    <a:pt x="64892" y="1535"/>
                  </a:lnTo>
                  <a:lnTo>
                    <a:pt x="66695" y="1535"/>
                  </a:lnTo>
                  <a:lnTo>
                    <a:pt x="71845" y="2558"/>
                  </a:lnTo>
                  <a:lnTo>
                    <a:pt x="75965" y="3837"/>
                  </a:lnTo>
                  <a:lnTo>
                    <a:pt x="81373" y="5117"/>
                  </a:lnTo>
                  <a:lnTo>
                    <a:pt x="87811" y="7420"/>
                  </a:lnTo>
                  <a:lnTo>
                    <a:pt x="95278" y="10490"/>
                  </a:lnTo>
                  <a:lnTo>
                    <a:pt x="95278" y="10490"/>
                  </a:lnTo>
                  <a:close/>
                </a:path>
              </a:pathLst>
            </a:custGeom>
            <a:solidFill>
              <a:srgbClr val="E8E3D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0" name="Google Shape;1100;p30"/>
            <p:cNvSpPr/>
            <p:nvPr/>
          </p:nvSpPr>
          <p:spPr>
            <a:xfrm>
              <a:off x="6405563" y="1592263"/>
              <a:ext cx="762000" cy="768300"/>
            </a:xfrm>
            <a:custGeom>
              <a:rect b="b" l="l" r="r" t="t"/>
              <a:pathLst>
                <a:path extrusionOk="0" h="120000" w="120000">
                  <a:moveTo>
                    <a:pt x="4750" y="43140"/>
                  </a:moveTo>
                  <a:lnTo>
                    <a:pt x="4750" y="43140"/>
                  </a:lnTo>
                  <a:lnTo>
                    <a:pt x="1750" y="57768"/>
                  </a:lnTo>
                  <a:lnTo>
                    <a:pt x="250" y="64958"/>
                  </a:lnTo>
                  <a:lnTo>
                    <a:pt x="0" y="68429"/>
                  </a:lnTo>
                  <a:lnTo>
                    <a:pt x="0" y="72148"/>
                  </a:lnTo>
                  <a:lnTo>
                    <a:pt x="0" y="72148"/>
                  </a:lnTo>
                  <a:lnTo>
                    <a:pt x="0" y="76363"/>
                  </a:lnTo>
                  <a:lnTo>
                    <a:pt x="250" y="80082"/>
                  </a:lnTo>
                  <a:lnTo>
                    <a:pt x="1000" y="83553"/>
                  </a:lnTo>
                  <a:lnTo>
                    <a:pt x="2250" y="87272"/>
                  </a:lnTo>
                  <a:lnTo>
                    <a:pt x="3500" y="90495"/>
                  </a:lnTo>
                  <a:lnTo>
                    <a:pt x="4750" y="93471"/>
                  </a:lnTo>
                  <a:lnTo>
                    <a:pt x="6750" y="96446"/>
                  </a:lnTo>
                  <a:lnTo>
                    <a:pt x="8500" y="99173"/>
                  </a:lnTo>
                  <a:lnTo>
                    <a:pt x="11250" y="102148"/>
                  </a:lnTo>
                  <a:lnTo>
                    <a:pt x="13750" y="104380"/>
                  </a:lnTo>
                  <a:lnTo>
                    <a:pt x="16250" y="106363"/>
                  </a:lnTo>
                  <a:lnTo>
                    <a:pt x="19500" y="108595"/>
                  </a:lnTo>
                  <a:lnTo>
                    <a:pt x="22500" y="110578"/>
                  </a:lnTo>
                  <a:lnTo>
                    <a:pt x="25750" y="112066"/>
                  </a:lnTo>
                  <a:lnTo>
                    <a:pt x="29500" y="113801"/>
                  </a:lnTo>
                  <a:lnTo>
                    <a:pt x="33500" y="115041"/>
                  </a:lnTo>
                  <a:lnTo>
                    <a:pt x="33500" y="115041"/>
                  </a:lnTo>
                  <a:lnTo>
                    <a:pt x="41000" y="117272"/>
                  </a:lnTo>
                  <a:lnTo>
                    <a:pt x="49250" y="119008"/>
                  </a:lnTo>
                  <a:lnTo>
                    <a:pt x="53500" y="119752"/>
                  </a:lnTo>
                  <a:lnTo>
                    <a:pt x="57500" y="120000"/>
                  </a:lnTo>
                  <a:lnTo>
                    <a:pt x="61750" y="120000"/>
                  </a:lnTo>
                  <a:lnTo>
                    <a:pt x="65500" y="120000"/>
                  </a:lnTo>
                  <a:lnTo>
                    <a:pt x="69500" y="119752"/>
                  </a:lnTo>
                  <a:lnTo>
                    <a:pt x="73750" y="119008"/>
                  </a:lnTo>
                  <a:lnTo>
                    <a:pt x="77500" y="118512"/>
                  </a:lnTo>
                  <a:lnTo>
                    <a:pt x="81250" y="117272"/>
                  </a:lnTo>
                  <a:lnTo>
                    <a:pt x="85250" y="115537"/>
                  </a:lnTo>
                  <a:lnTo>
                    <a:pt x="88750" y="113801"/>
                  </a:lnTo>
                  <a:lnTo>
                    <a:pt x="92500" y="111818"/>
                  </a:lnTo>
                  <a:lnTo>
                    <a:pt x="95500" y="109090"/>
                  </a:lnTo>
                  <a:lnTo>
                    <a:pt x="95500" y="109090"/>
                  </a:lnTo>
                  <a:lnTo>
                    <a:pt x="98250" y="106859"/>
                  </a:lnTo>
                  <a:lnTo>
                    <a:pt x="100500" y="104628"/>
                  </a:lnTo>
                  <a:lnTo>
                    <a:pt x="103000" y="102148"/>
                  </a:lnTo>
                  <a:lnTo>
                    <a:pt x="104750" y="99173"/>
                  </a:lnTo>
                  <a:lnTo>
                    <a:pt x="109000" y="93223"/>
                  </a:lnTo>
                  <a:lnTo>
                    <a:pt x="112500" y="86528"/>
                  </a:lnTo>
                  <a:lnTo>
                    <a:pt x="115250" y="79834"/>
                  </a:lnTo>
                  <a:lnTo>
                    <a:pt x="117500" y="72396"/>
                  </a:lnTo>
                  <a:lnTo>
                    <a:pt x="119000" y="64958"/>
                  </a:lnTo>
                  <a:lnTo>
                    <a:pt x="120000" y="57272"/>
                  </a:lnTo>
                  <a:lnTo>
                    <a:pt x="120000" y="53801"/>
                  </a:lnTo>
                  <a:lnTo>
                    <a:pt x="120000" y="50082"/>
                  </a:lnTo>
                  <a:lnTo>
                    <a:pt x="119750" y="46363"/>
                  </a:lnTo>
                  <a:lnTo>
                    <a:pt x="119500" y="42892"/>
                  </a:lnTo>
                  <a:lnTo>
                    <a:pt x="118750" y="39421"/>
                  </a:lnTo>
                  <a:lnTo>
                    <a:pt x="117750" y="35950"/>
                  </a:lnTo>
                  <a:lnTo>
                    <a:pt x="116500" y="32727"/>
                  </a:lnTo>
                  <a:lnTo>
                    <a:pt x="115250" y="29752"/>
                  </a:lnTo>
                  <a:lnTo>
                    <a:pt x="113750" y="26528"/>
                  </a:lnTo>
                  <a:lnTo>
                    <a:pt x="111750" y="23553"/>
                  </a:lnTo>
                  <a:lnTo>
                    <a:pt x="109500" y="20826"/>
                  </a:lnTo>
                  <a:lnTo>
                    <a:pt x="107250" y="18347"/>
                  </a:lnTo>
                  <a:lnTo>
                    <a:pt x="104750" y="16115"/>
                  </a:lnTo>
                  <a:lnTo>
                    <a:pt x="101750" y="13884"/>
                  </a:lnTo>
                  <a:lnTo>
                    <a:pt x="98500" y="12396"/>
                  </a:lnTo>
                  <a:lnTo>
                    <a:pt x="95000" y="10413"/>
                  </a:lnTo>
                  <a:lnTo>
                    <a:pt x="95000" y="10413"/>
                  </a:lnTo>
                  <a:lnTo>
                    <a:pt x="87000" y="7685"/>
                  </a:lnTo>
                  <a:lnTo>
                    <a:pt x="78250" y="4710"/>
                  </a:lnTo>
                  <a:lnTo>
                    <a:pt x="68750" y="2231"/>
                  </a:lnTo>
                  <a:lnTo>
                    <a:pt x="63750" y="1239"/>
                  </a:lnTo>
                  <a:lnTo>
                    <a:pt x="59000" y="743"/>
                  </a:lnTo>
                  <a:lnTo>
                    <a:pt x="54250" y="247"/>
                  </a:lnTo>
                  <a:lnTo>
                    <a:pt x="50000" y="0"/>
                  </a:lnTo>
                  <a:lnTo>
                    <a:pt x="45250" y="247"/>
                  </a:lnTo>
                  <a:lnTo>
                    <a:pt x="40750" y="991"/>
                  </a:lnTo>
                  <a:lnTo>
                    <a:pt x="36250" y="1983"/>
                  </a:lnTo>
                  <a:lnTo>
                    <a:pt x="32000" y="3471"/>
                  </a:lnTo>
                  <a:lnTo>
                    <a:pt x="28000" y="5702"/>
                  </a:lnTo>
                  <a:lnTo>
                    <a:pt x="24250" y="8181"/>
                  </a:lnTo>
                  <a:lnTo>
                    <a:pt x="24250" y="8181"/>
                  </a:lnTo>
                  <a:lnTo>
                    <a:pt x="20250" y="11652"/>
                  </a:lnTo>
                  <a:lnTo>
                    <a:pt x="17250" y="15371"/>
                  </a:lnTo>
                  <a:lnTo>
                    <a:pt x="14000" y="19586"/>
                  </a:lnTo>
                  <a:lnTo>
                    <a:pt x="11750" y="24049"/>
                  </a:lnTo>
                  <a:lnTo>
                    <a:pt x="9500" y="28760"/>
                  </a:lnTo>
                  <a:lnTo>
                    <a:pt x="7750" y="33471"/>
                  </a:lnTo>
                  <a:lnTo>
                    <a:pt x="6000" y="38181"/>
                  </a:lnTo>
                  <a:lnTo>
                    <a:pt x="4750" y="43140"/>
                  </a:lnTo>
                  <a:lnTo>
                    <a:pt x="4750" y="43140"/>
                  </a:lnTo>
                  <a:close/>
                  <a:moveTo>
                    <a:pt x="31250" y="8181"/>
                  </a:moveTo>
                  <a:lnTo>
                    <a:pt x="31250" y="8181"/>
                  </a:lnTo>
                  <a:lnTo>
                    <a:pt x="34750" y="6694"/>
                  </a:lnTo>
                  <a:lnTo>
                    <a:pt x="38500" y="5454"/>
                  </a:lnTo>
                  <a:lnTo>
                    <a:pt x="42250" y="4462"/>
                  </a:lnTo>
                  <a:lnTo>
                    <a:pt x="46500" y="3719"/>
                  </a:lnTo>
                  <a:lnTo>
                    <a:pt x="50250" y="3719"/>
                  </a:lnTo>
                  <a:lnTo>
                    <a:pt x="54250" y="3719"/>
                  </a:lnTo>
                  <a:lnTo>
                    <a:pt x="58500" y="4214"/>
                  </a:lnTo>
                  <a:lnTo>
                    <a:pt x="62500" y="4710"/>
                  </a:lnTo>
                  <a:lnTo>
                    <a:pt x="70500" y="6446"/>
                  </a:lnTo>
                  <a:lnTo>
                    <a:pt x="78750" y="8677"/>
                  </a:lnTo>
                  <a:lnTo>
                    <a:pt x="86500" y="11157"/>
                  </a:lnTo>
                  <a:lnTo>
                    <a:pt x="93500" y="13884"/>
                  </a:lnTo>
                  <a:lnTo>
                    <a:pt x="93500" y="13884"/>
                  </a:lnTo>
                  <a:lnTo>
                    <a:pt x="96500" y="15123"/>
                  </a:lnTo>
                  <a:lnTo>
                    <a:pt x="99500" y="16859"/>
                  </a:lnTo>
                  <a:lnTo>
                    <a:pt x="102000" y="18595"/>
                  </a:lnTo>
                  <a:lnTo>
                    <a:pt x="104500" y="20826"/>
                  </a:lnTo>
                  <a:lnTo>
                    <a:pt x="106500" y="22809"/>
                  </a:lnTo>
                  <a:lnTo>
                    <a:pt x="108250" y="25289"/>
                  </a:lnTo>
                  <a:lnTo>
                    <a:pt x="110250" y="27768"/>
                  </a:lnTo>
                  <a:lnTo>
                    <a:pt x="111500" y="30247"/>
                  </a:lnTo>
                  <a:lnTo>
                    <a:pt x="112750" y="33223"/>
                  </a:lnTo>
                  <a:lnTo>
                    <a:pt x="114000" y="35950"/>
                  </a:lnTo>
                  <a:lnTo>
                    <a:pt x="114750" y="38677"/>
                  </a:lnTo>
                  <a:lnTo>
                    <a:pt x="115500" y="41652"/>
                  </a:lnTo>
                  <a:lnTo>
                    <a:pt x="116250" y="47851"/>
                  </a:lnTo>
                  <a:lnTo>
                    <a:pt x="116500" y="54545"/>
                  </a:lnTo>
                  <a:lnTo>
                    <a:pt x="116000" y="60743"/>
                  </a:lnTo>
                  <a:lnTo>
                    <a:pt x="115000" y="67438"/>
                  </a:lnTo>
                  <a:lnTo>
                    <a:pt x="113000" y="74132"/>
                  </a:lnTo>
                  <a:lnTo>
                    <a:pt x="111250" y="80082"/>
                  </a:lnTo>
                  <a:lnTo>
                    <a:pt x="108250" y="86033"/>
                  </a:lnTo>
                  <a:lnTo>
                    <a:pt x="105500" y="91735"/>
                  </a:lnTo>
                  <a:lnTo>
                    <a:pt x="102000" y="96694"/>
                  </a:lnTo>
                  <a:lnTo>
                    <a:pt x="98500" y="101404"/>
                  </a:lnTo>
                  <a:lnTo>
                    <a:pt x="98500" y="101404"/>
                  </a:lnTo>
                  <a:lnTo>
                    <a:pt x="95000" y="104628"/>
                  </a:lnTo>
                  <a:lnTo>
                    <a:pt x="91500" y="107851"/>
                  </a:lnTo>
                  <a:lnTo>
                    <a:pt x="88000" y="109834"/>
                  </a:lnTo>
                  <a:lnTo>
                    <a:pt x="84250" y="112066"/>
                  </a:lnTo>
                  <a:lnTo>
                    <a:pt x="80000" y="113801"/>
                  </a:lnTo>
                  <a:lnTo>
                    <a:pt x="76000" y="115041"/>
                  </a:lnTo>
                  <a:lnTo>
                    <a:pt x="71750" y="115537"/>
                  </a:lnTo>
                  <a:lnTo>
                    <a:pt x="67250" y="116280"/>
                  </a:lnTo>
                  <a:lnTo>
                    <a:pt x="63250" y="116528"/>
                  </a:lnTo>
                  <a:lnTo>
                    <a:pt x="58750" y="116528"/>
                  </a:lnTo>
                  <a:lnTo>
                    <a:pt x="54250" y="116280"/>
                  </a:lnTo>
                  <a:lnTo>
                    <a:pt x="50000" y="115537"/>
                  </a:lnTo>
                  <a:lnTo>
                    <a:pt x="45500" y="114545"/>
                  </a:lnTo>
                  <a:lnTo>
                    <a:pt x="41000" y="113801"/>
                  </a:lnTo>
                  <a:lnTo>
                    <a:pt x="36500" y="112561"/>
                  </a:lnTo>
                  <a:lnTo>
                    <a:pt x="32500" y="110826"/>
                  </a:lnTo>
                  <a:lnTo>
                    <a:pt x="32500" y="110826"/>
                  </a:lnTo>
                  <a:lnTo>
                    <a:pt x="28250" y="109338"/>
                  </a:lnTo>
                  <a:lnTo>
                    <a:pt x="24250" y="107355"/>
                  </a:lnTo>
                  <a:lnTo>
                    <a:pt x="20250" y="105123"/>
                  </a:lnTo>
                  <a:lnTo>
                    <a:pt x="16500" y="102644"/>
                  </a:lnTo>
                  <a:lnTo>
                    <a:pt x="13500" y="99917"/>
                  </a:lnTo>
                  <a:lnTo>
                    <a:pt x="10250" y="96446"/>
                  </a:lnTo>
                  <a:lnTo>
                    <a:pt x="8000" y="92727"/>
                  </a:lnTo>
                  <a:lnTo>
                    <a:pt x="6000" y="88512"/>
                  </a:lnTo>
                  <a:lnTo>
                    <a:pt x="6000" y="88512"/>
                  </a:lnTo>
                  <a:lnTo>
                    <a:pt x="5000" y="85041"/>
                  </a:lnTo>
                  <a:lnTo>
                    <a:pt x="4250" y="81570"/>
                  </a:lnTo>
                  <a:lnTo>
                    <a:pt x="3750" y="78099"/>
                  </a:lnTo>
                  <a:lnTo>
                    <a:pt x="3500" y="74628"/>
                  </a:lnTo>
                  <a:lnTo>
                    <a:pt x="3500" y="71157"/>
                  </a:lnTo>
                  <a:lnTo>
                    <a:pt x="3750" y="67685"/>
                  </a:lnTo>
                  <a:lnTo>
                    <a:pt x="4750" y="60743"/>
                  </a:lnTo>
                  <a:lnTo>
                    <a:pt x="4750" y="60743"/>
                  </a:lnTo>
                  <a:lnTo>
                    <a:pt x="6000" y="53553"/>
                  </a:lnTo>
                  <a:lnTo>
                    <a:pt x="7750" y="46115"/>
                  </a:lnTo>
                  <a:lnTo>
                    <a:pt x="9500" y="38429"/>
                  </a:lnTo>
                  <a:lnTo>
                    <a:pt x="12000" y="30991"/>
                  </a:lnTo>
                  <a:lnTo>
                    <a:pt x="13750" y="27520"/>
                  </a:lnTo>
                  <a:lnTo>
                    <a:pt x="15500" y="24049"/>
                  </a:lnTo>
                  <a:lnTo>
                    <a:pt x="17500" y="20826"/>
                  </a:lnTo>
                  <a:lnTo>
                    <a:pt x="19750" y="17603"/>
                  </a:lnTo>
                  <a:lnTo>
                    <a:pt x="22000" y="14876"/>
                  </a:lnTo>
                  <a:lnTo>
                    <a:pt x="24750" y="12396"/>
                  </a:lnTo>
                  <a:lnTo>
                    <a:pt x="27750" y="10165"/>
                  </a:lnTo>
                  <a:lnTo>
                    <a:pt x="31250" y="8181"/>
                  </a:lnTo>
                  <a:lnTo>
                    <a:pt x="31250" y="81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1" name="Google Shape;1101;p30"/>
            <p:cNvSpPr/>
            <p:nvPr/>
          </p:nvSpPr>
          <p:spPr>
            <a:xfrm>
              <a:off x="6761163" y="1427163"/>
              <a:ext cx="209400" cy="282600"/>
            </a:xfrm>
            <a:custGeom>
              <a:rect b="b" l="l" r="r" t="t"/>
              <a:pathLst>
                <a:path extrusionOk="0" h="120000" w="120000">
                  <a:moveTo>
                    <a:pt x="57272" y="45168"/>
                  </a:moveTo>
                  <a:lnTo>
                    <a:pt x="57272" y="45168"/>
                  </a:lnTo>
                  <a:lnTo>
                    <a:pt x="57272" y="48539"/>
                  </a:lnTo>
                  <a:lnTo>
                    <a:pt x="58181" y="51235"/>
                  </a:lnTo>
                  <a:lnTo>
                    <a:pt x="60000" y="53932"/>
                  </a:lnTo>
                  <a:lnTo>
                    <a:pt x="61818" y="55955"/>
                  </a:lnTo>
                  <a:lnTo>
                    <a:pt x="65454" y="56629"/>
                  </a:lnTo>
                  <a:lnTo>
                    <a:pt x="68181" y="57303"/>
                  </a:lnTo>
                  <a:lnTo>
                    <a:pt x="76363" y="57303"/>
                  </a:lnTo>
                  <a:lnTo>
                    <a:pt x="83636" y="56629"/>
                  </a:lnTo>
                  <a:lnTo>
                    <a:pt x="90909" y="53932"/>
                  </a:lnTo>
                  <a:lnTo>
                    <a:pt x="96363" y="50561"/>
                  </a:lnTo>
                  <a:lnTo>
                    <a:pt x="100909" y="47191"/>
                  </a:lnTo>
                  <a:lnTo>
                    <a:pt x="100909" y="47191"/>
                  </a:lnTo>
                  <a:lnTo>
                    <a:pt x="102727" y="44494"/>
                  </a:lnTo>
                  <a:lnTo>
                    <a:pt x="102727" y="41123"/>
                  </a:lnTo>
                  <a:lnTo>
                    <a:pt x="100909" y="35056"/>
                  </a:lnTo>
                  <a:lnTo>
                    <a:pt x="98181" y="28988"/>
                  </a:lnTo>
                  <a:lnTo>
                    <a:pt x="94545" y="24269"/>
                  </a:lnTo>
                  <a:lnTo>
                    <a:pt x="94545" y="24269"/>
                  </a:lnTo>
                  <a:lnTo>
                    <a:pt x="90909" y="19550"/>
                  </a:lnTo>
                  <a:lnTo>
                    <a:pt x="86363" y="16179"/>
                  </a:lnTo>
                  <a:lnTo>
                    <a:pt x="81818" y="14831"/>
                  </a:lnTo>
                  <a:lnTo>
                    <a:pt x="77272" y="12134"/>
                  </a:lnTo>
                  <a:lnTo>
                    <a:pt x="72727" y="11460"/>
                  </a:lnTo>
                  <a:lnTo>
                    <a:pt x="66363" y="10112"/>
                  </a:lnTo>
                  <a:lnTo>
                    <a:pt x="56363" y="10112"/>
                  </a:lnTo>
                  <a:lnTo>
                    <a:pt x="46363" y="12134"/>
                  </a:lnTo>
                  <a:lnTo>
                    <a:pt x="36363" y="15505"/>
                  </a:lnTo>
                  <a:lnTo>
                    <a:pt x="27272" y="20898"/>
                  </a:lnTo>
                  <a:lnTo>
                    <a:pt x="19090" y="26292"/>
                  </a:lnTo>
                  <a:lnTo>
                    <a:pt x="19090" y="26292"/>
                  </a:lnTo>
                  <a:lnTo>
                    <a:pt x="15454" y="30337"/>
                  </a:lnTo>
                  <a:lnTo>
                    <a:pt x="13636" y="33707"/>
                  </a:lnTo>
                  <a:lnTo>
                    <a:pt x="12727" y="35730"/>
                  </a:lnTo>
                  <a:lnTo>
                    <a:pt x="10909" y="39775"/>
                  </a:lnTo>
                  <a:lnTo>
                    <a:pt x="10909" y="46516"/>
                  </a:lnTo>
                  <a:lnTo>
                    <a:pt x="14545" y="52584"/>
                  </a:lnTo>
                  <a:lnTo>
                    <a:pt x="19090" y="59325"/>
                  </a:lnTo>
                  <a:lnTo>
                    <a:pt x="25454" y="65393"/>
                  </a:lnTo>
                  <a:lnTo>
                    <a:pt x="33636" y="72134"/>
                  </a:lnTo>
                  <a:lnTo>
                    <a:pt x="42727" y="78202"/>
                  </a:lnTo>
                  <a:lnTo>
                    <a:pt x="51818" y="82921"/>
                  </a:lnTo>
                  <a:lnTo>
                    <a:pt x="61818" y="88988"/>
                  </a:lnTo>
                  <a:lnTo>
                    <a:pt x="82727" y="98426"/>
                  </a:lnTo>
                  <a:lnTo>
                    <a:pt x="100909" y="106516"/>
                  </a:lnTo>
                  <a:lnTo>
                    <a:pt x="115454" y="110561"/>
                  </a:lnTo>
                  <a:lnTo>
                    <a:pt x="115454" y="110561"/>
                  </a:lnTo>
                  <a:lnTo>
                    <a:pt x="117272" y="111910"/>
                  </a:lnTo>
                  <a:lnTo>
                    <a:pt x="119090" y="113932"/>
                  </a:lnTo>
                  <a:lnTo>
                    <a:pt x="120000" y="115955"/>
                  </a:lnTo>
                  <a:lnTo>
                    <a:pt x="119090" y="117303"/>
                  </a:lnTo>
                  <a:lnTo>
                    <a:pt x="117272" y="117977"/>
                  </a:lnTo>
                  <a:lnTo>
                    <a:pt x="115454" y="120000"/>
                  </a:lnTo>
                  <a:lnTo>
                    <a:pt x="112727" y="120000"/>
                  </a:lnTo>
                  <a:lnTo>
                    <a:pt x="109090" y="120000"/>
                  </a:lnTo>
                  <a:lnTo>
                    <a:pt x="109090" y="120000"/>
                  </a:lnTo>
                  <a:lnTo>
                    <a:pt x="95454" y="114606"/>
                  </a:lnTo>
                  <a:lnTo>
                    <a:pt x="80909" y="109887"/>
                  </a:lnTo>
                  <a:lnTo>
                    <a:pt x="66363" y="102471"/>
                  </a:lnTo>
                  <a:lnTo>
                    <a:pt x="52727" y="95730"/>
                  </a:lnTo>
                  <a:lnTo>
                    <a:pt x="40000" y="88988"/>
                  </a:lnTo>
                  <a:lnTo>
                    <a:pt x="27272" y="80224"/>
                  </a:lnTo>
                  <a:lnTo>
                    <a:pt x="17272" y="70786"/>
                  </a:lnTo>
                  <a:lnTo>
                    <a:pt x="8181" y="62022"/>
                  </a:lnTo>
                  <a:lnTo>
                    <a:pt x="8181" y="62022"/>
                  </a:lnTo>
                  <a:lnTo>
                    <a:pt x="4545" y="56629"/>
                  </a:lnTo>
                  <a:lnTo>
                    <a:pt x="1818" y="51235"/>
                  </a:lnTo>
                  <a:lnTo>
                    <a:pt x="909" y="46516"/>
                  </a:lnTo>
                  <a:lnTo>
                    <a:pt x="0" y="41123"/>
                  </a:lnTo>
                  <a:lnTo>
                    <a:pt x="909" y="35730"/>
                  </a:lnTo>
                  <a:lnTo>
                    <a:pt x="3636" y="31011"/>
                  </a:lnTo>
                  <a:lnTo>
                    <a:pt x="5454" y="26292"/>
                  </a:lnTo>
                  <a:lnTo>
                    <a:pt x="9090" y="21573"/>
                  </a:lnTo>
                  <a:lnTo>
                    <a:pt x="12727" y="18202"/>
                  </a:lnTo>
                  <a:lnTo>
                    <a:pt x="17272" y="13483"/>
                  </a:lnTo>
                  <a:lnTo>
                    <a:pt x="22727" y="10112"/>
                  </a:lnTo>
                  <a:lnTo>
                    <a:pt x="28181" y="6741"/>
                  </a:lnTo>
                  <a:lnTo>
                    <a:pt x="35454" y="4044"/>
                  </a:lnTo>
                  <a:lnTo>
                    <a:pt x="42727" y="2696"/>
                  </a:lnTo>
                  <a:lnTo>
                    <a:pt x="49090" y="674"/>
                  </a:lnTo>
                  <a:lnTo>
                    <a:pt x="56363" y="0"/>
                  </a:lnTo>
                  <a:lnTo>
                    <a:pt x="56363" y="0"/>
                  </a:lnTo>
                  <a:lnTo>
                    <a:pt x="63636" y="0"/>
                  </a:lnTo>
                  <a:lnTo>
                    <a:pt x="69090" y="0"/>
                  </a:lnTo>
                  <a:lnTo>
                    <a:pt x="74545" y="674"/>
                  </a:lnTo>
                  <a:lnTo>
                    <a:pt x="80909" y="2696"/>
                  </a:lnTo>
                  <a:lnTo>
                    <a:pt x="86363" y="4044"/>
                  </a:lnTo>
                  <a:lnTo>
                    <a:pt x="90909" y="6741"/>
                  </a:lnTo>
                  <a:lnTo>
                    <a:pt x="100000" y="12808"/>
                  </a:lnTo>
                  <a:lnTo>
                    <a:pt x="107272" y="20898"/>
                  </a:lnTo>
                  <a:lnTo>
                    <a:pt x="112727" y="28988"/>
                  </a:lnTo>
                  <a:lnTo>
                    <a:pt x="115454" y="37752"/>
                  </a:lnTo>
                  <a:lnTo>
                    <a:pt x="115454" y="41797"/>
                  </a:lnTo>
                  <a:lnTo>
                    <a:pt x="115454" y="46516"/>
                  </a:lnTo>
                  <a:lnTo>
                    <a:pt x="115454" y="46516"/>
                  </a:lnTo>
                  <a:lnTo>
                    <a:pt x="112727" y="51235"/>
                  </a:lnTo>
                  <a:lnTo>
                    <a:pt x="110909" y="55955"/>
                  </a:lnTo>
                  <a:lnTo>
                    <a:pt x="106363" y="59325"/>
                  </a:lnTo>
                  <a:lnTo>
                    <a:pt x="100909" y="62696"/>
                  </a:lnTo>
                  <a:lnTo>
                    <a:pt x="95454" y="64044"/>
                  </a:lnTo>
                  <a:lnTo>
                    <a:pt x="89090" y="66067"/>
                  </a:lnTo>
                  <a:lnTo>
                    <a:pt x="82727" y="66741"/>
                  </a:lnTo>
                  <a:lnTo>
                    <a:pt x="76363" y="67415"/>
                  </a:lnTo>
                  <a:lnTo>
                    <a:pt x="69090" y="66741"/>
                  </a:lnTo>
                  <a:lnTo>
                    <a:pt x="63636" y="66067"/>
                  </a:lnTo>
                  <a:lnTo>
                    <a:pt x="57272" y="64044"/>
                  </a:lnTo>
                  <a:lnTo>
                    <a:pt x="52727" y="62022"/>
                  </a:lnTo>
                  <a:lnTo>
                    <a:pt x="49090" y="57977"/>
                  </a:lnTo>
                  <a:lnTo>
                    <a:pt x="46363" y="53932"/>
                  </a:lnTo>
                  <a:lnTo>
                    <a:pt x="44545" y="49887"/>
                  </a:lnTo>
                  <a:lnTo>
                    <a:pt x="44545" y="43820"/>
                  </a:lnTo>
                  <a:lnTo>
                    <a:pt x="44545" y="43820"/>
                  </a:lnTo>
                  <a:lnTo>
                    <a:pt x="46363" y="41797"/>
                  </a:lnTo>
                  <a:lnTo>
                    <a:pt x="47272" y="40449"/>
                  </a:lnTo>
                  <a:lnTo>
                    <a:pt x="49090" y="40449"/>
                  </a:lnTo>
                  <a:lnTo>
                    <a:pt x="51818" y="40449"/>
                  </a:lnTo>
                  <a:lnTo>
                    <a:pt x="53636" y="40449"/>
                  </a:lnTo>
                  <a:lnTo>
                    <a:pt x="56363" y="41797"/>
                  </a:lnTo>
                  <a:lnTo>
                    <a:pt x="57272" y="43820"/>
                  </a:lnTo>
                  <a:lnTo>
                    <a:pt x="57272" y="45168"/>
                  </a:lnTo>
                  <a:lnTo>
                    <a:pt x="57272" y="4516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2" name="Google Shape;1102;p30"/>
            <p:cNvSpPr/>
            <p:nvPr/>
          </p:nvSpPr>
          <p:spPr>
            <a:xfrm>
              <a:off x="6545263" y="2032000"/>
              <a:ext cx="420600" cy="246000"/>
            </a:xfrm>
            <a:custGeom>
              <a:rect b="b" l="l" r="r" t="t"/>
              <a:pathLst>
                <a:path extrusionOk="0" h="120000" w="120000">
                  <a:moveTo>
                    <a:pt x="120000" y="55741"/>
                  </a:moveTo>
                  <a:lnTo>
                    <a:pt x="120000" y="55741"/>
                  </a:lnTo>
                  <a:lnTo>
                    <a:pt x="118188" y="65806"/>
                  </a:lnTo>
                  <a:lnTo>
                    <a:pt x="115924" y="75096"/>
                  </a:lnTo>
                  <a:lnTo>
                    <a:pt x="113207" y="82838"/>
                  </a:lnTo>
                  <a:lnTo>
                    <a:pt x="109584" y="89806"/>
                  </a:lnTo>
                  <a:lnTo>
                    <a:pt x="106415" y="96774"/>
                  </a:lnTo>
                  <a:lnTo>
                    <a:pt x="102339" y="101419"/>
                  </a:lnTo>
                  <a:lnTo>
                    <a:pt x="97811" y="106064"/>
                  </a:lnTo>
                  <a:lnTo>
                    <a:pt x="93283" y="109935"/>
                  </a:lnTo>
                  <a:lnTo>
                    <a:pt x="88301" y="113806"/>
                  </a:lnTo>
                  <a:lnTo>
                    <a:pt x="83320" y="116903"/>
                  </a:lnTo>
                  <a:lnTo>
                    <a:pt x="78339" y="117677"/>
                  </a:lnTo>
                  <a:lnTo>
                    <a:pt x="72452" y="120000"/>
                  </a:lnTo>
                  <a:lnTo>
                    <a:pt x="67018" y="120000"/>
                  </a:lnTo>
                  <a:lnTo>
                    <a:pt x="61584" y="120000"/>
                  </a:lnTo>
                  <a:lnTo>
                    <a:pt x="56150" y="119225"/>
                  </a:lnTo>
                  <a:lnTo>
                    <a:pt x="50716" y="116903"/>
                  </a:lnTo>
                  <a:lnTo>
                    <a:pt x="50716" y="116903"/>
                  </a:lnTo>
                  <a:lnTo>
                    <a:pt x="44830" y="115354"/>
                  </a:lnTo>
                  <a:lnTo>
                    <a:pt x="38943" y="112258"/>
                  </a:lnTo>
                  <a:lnTo>
                    <a:pt x="33962" y="108387"/>
                  </a:lnTo>
                  <a:lnTo>
                    <a:pt x="28528" y="102967"/>
                  </a:lnTo>
                  <a:lnTo>
                    <a:pt x="24000" y="97548"/>
                  </a:lnTo>
                  <a:lnTo>
                    <a:pt x="19471" y="91354"/>
                  </a:lnTo>
                  <a:lnTo>
                    <a:pt x="15396" y="85935"/>
                  </a:lnTo>
                  <a:lnTo>
                    <a:pt x="11773" y="77419"/>
                  </a:lnTo>
                  <a:lnTo>
                    <a:pt x="8603" y="71225"/>
                  </a:lnTo>
                  <a:lnTo>
                    <a:pt x="5886" y="61935"/>
                  </a:lnTo>
                  <a:lnTo>
                    <a:pt x="3169" y="53419"/>
                  </a:lnTo>
                  <a:lnTo>
                    <a:pt x="1811" y="44129"/>
                  </a:lnTo>
                  <a:lnTo>
                    <a:pt x="452" y="35612"/>
                  </a:lnTo>
                  <a:lnTo>
                    <a:pt x="0" y="25548"/>
                  </a:lnTo>
                  <a:lnTo>
                    <a:pt x="452" y="14709"/>
                  </a:lnTo>
                  <a:lnTo>
                    <a:pt x="905" y="4645"/>
                  </a:lnTo>
                  <a:lnTo>
                    <a:pt x="905" y="4645"/>
                  </a:lnTo>
                  <a:lnTo>
                    <a:pt x="1811" y="2322"/>
                  </a:lnTo>
                  <a:lnTo>
                    <a:pt x="2264" y="774"/>
                  </a:lnTo>
                  <a:lnTo>
                    <a:pt x="3169" y="0"/>
                  </a:lnTo>
                  <a:lnTo>
                    <a:pt x="4528" y="0"/>
                  </a:lnTo>
                  <a:lnTo>
                    <a:pt x="5886" y="774"/>
                  </a:lnTo>
                  <a:lnTo>
                    <a:pt x="6792" y="2322"/>
                  </a:lnTo>
                  <a:lnTo>
                    <a:pt x="7245" y="3870"/>
                  </a:lnTo>
                  <a:lnTo>
                    <a:pt x="7245" y="6967"/>
                  </a:lnTo>
                  <a:lnTo>
                    <a:pt x="7245" y="6967"/>
                  </a:lnTo>
                  <a:lnTo>
                    <a:pt x="6792" y="15483"/>
                  </a:lnTo>
                  <a:lnTo>
                    <a:pt x="6792" y="24774"/>
                  </a:lnTo>
                  <a:lnTo>
                    <a:pt x="6792" y="33290"/>
                  </a:lnTo>
                  <a:lnTo>
                    <a:pt x="8150" y="41032"/>
                  </a:lnTo>
                  <a:lnTo>
                    <a:pt x="9509" y="49548"/>
                  </a:lnTo>
                  <a:lnTo>
                    <a:pt x="11320" y="57290"/>
                  </a:lnTo>
                  <a:lnTo>
                    <a:pt x="13584" y="64258"/>
                  </a:lnTo>
                  <a:lnTo>
                    <a:pt x="16754" y="71225"/>
                  </a:lnTo>
                  <a:lnTo>
                    <a:pt x="19471" y="76645"/>
                  </a:lnTo>
                  <a:lnTo>
                    <a:pt x="23094" y="82838"/>
                  </a:lnTo>
                  <a:lnTo>
                    <a:pt x="27169" y="87483"/>
                  </a:lnTo>
                  <a:lnTo>
                    <a:pt x="30792" y="92129"/>
                  </a:lnTo>
                  <a:lnTo>
                    <a:pt x="35773" y="96774"/>
                  </a:lnTo>
                  <a:lnTo>
                    <a:pt x="40301" y="100645"/>
                  </a:lnTo>
                  <a:lnTo>
                    <a:pt x="44830" y="102967"/>
                  </a:lnTo>
                  <a:lnTo>
                    <a:pt x="49811" y="105290"/>
                  </a:lnTo>
                  <a:lnTo>
                    <a:pt x="49811" y="105290"/>
                  </a:lnTo>
                  <a:lnTo>
                    <a:pt x="54339" y="107612"/>
                  </a:lnTo>
                  <a:lnTo>
                    <a:pt x="59773" y="108387"/>
                  </a:lnTo>
                  <a:lnTo>
                    <a:pt x="64754" y="109161"/>
                  </a:lnTo>
                  <a:lnTo>
                    <a:pt x="69283" y="109161"/>
                  </a:lnTo>
                  <a:lnTo>
                    <a:pt x="74716" y="108387"/>
                  </a:lnTo>
                  <a:lnTo>
                    <a:pt x="79245" y="107612"/>
                  </a:lnTo>
                  <a:lnTo>
                    <a:pt x="83773" y="105290"/>
                  </a:lnTo>
                  <a:lnTo>
                    <a:pt x="88301" y="102193"/>
                  </a:lnTo>
                  <a:lnTo>
                    <a:pt x="93283" y="98322"/>
                  </a:lnTo>
                  <a:lnTo>
                    <a:pt x="96905" y="94451"/>
                  </a:lnTo>
                  <a:lnTo>
                    <a:pt x="100528" y="89806"/>
                  </a:lnTo>
                  <a:lnTo>
                    <a:pt x="104150" y="83612"/>
                  </a:lnTo>
                  <a:lnTo>
                    <a:pt x="107320" y="77419"/>
                  </a:lnTo>
                  <a:lnTo>
                    <a:pt x="109584" y="71225"/>
                  </a:lnTo>
                  <a:lnTo>
                    <a:pt x="111849" y="62709"/>
                  </a:lnTo>
                  <a:lnTo>
                    <a:pt x="113660" y="54193"/>
                  </a:lnTo>
                  <a:lnTo>
                    <a:pt x="113660" y="54193"/>
                  </a:lnTo>
                  <a:lnTo>
                    <a:pt x="114566" y="51870"/>
                  </a:lnTo>
                  <a:lnTo>
                    <a:pt x="115018" y="50322"/>
                  </a:lnTo>
                  <a:lnTo>
                    <a:pt x="115924" y="50322"/>
                  </a:lnTo>
                  <a:lnTo>
                    <a:pt x="117735" y="50322"/>
                  </a:lnTo>
                  <a:lnTo>
                    <a:pt x="119094" y="50322"/>
                  </a:lnTo>
                  <a:lnTo>
                    <a:pt x="119547" y="51870"/>
                  </a:lnTo>
                  <a:lnTo>
                    <a:pt x="120000" y="54193"/>
                  </a:lnTo>
                  <a:lnTo>
                    <a:pt x="120000" y="55741"/>
                  </a:lnTo>
                  <a:lnTo>
                    <a:pt x="120000" y="5574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3" name="Google Shape;1103;p30"/>
            <p:cNvSpPr/>
            <p:nvPr/>
          </p:nvSpPr>
          <p:spPr>
            <a:xfrm>
              <a:off x="6904038" y="1997075"/>
              <a:ext cx="54000" cy="57300"/>
            </a:xfrm>
            <a:custGeom>
              <a:rect b="b" l="l" r="r" t="t"/>
              <a:pathLst>
                <a:path extrusionOk="0" h="120000" w="120000">
                  <a:moveTo>
                    <a:pt x="0" y="43333"/>
                  </a:moveTo>
                  <a:lnTo>
                    <a:pt x="0" y="43333"/>
                  </a:lnTo>
                  <a:lnTo>
                    <a:pt x="0" y="70000"/>
                  </a:lnTo>
                  <a:lnTo>
                    <a:pt x="3529" y="90000"/>
                  </a:lnTo>
                  <a:lnTo>
                    <a:pt x="21176" y="106666"/>
                  </a:lnTo>
                  <a:lnTo>
                    <a:pt x="38823" y="120000"/>
                  </a:lnTo>
                  <a:lnTo>
                    <a:pt x="38823" y="120000"/>
                  </a:lnTo>
                  <a:lnTo>
                    <a:pt x="67058" y="120000"/>
                  </a:lnTo>
                  <a:lnTo>
                    <a:pt x="88235" y="113333"/>
                  </a:lnTo>
                  <a:lnTo>
                    <a:pt x="105882" y="100000"/>
                  </a:lnTo>
                  <a:lnTo>
                    <a:pt x="116470" y="76666"/>
                  </a:lnTo>
                  <a:lnTo>
                    <a:pt x="116470" y="76666"/>
                  </a:lnTo>
                  <a:lnTo>
                    <a:pt x="120000" y="53333"/>
                  </a:lnTo>
                  <a:lnTo>
                    <a:pt x="112941" y="30000"/>
                  </a:lnTo>
                  <a:lnTo>
                    <a:pt x="98823" y="13333"/>
                  </a:lnTo>
                  <a:lnTo>
                    <a:pt x="74117" y="0"/>
                  </a:lnTo>
                  <a:lnTo>
                    <a:pt x="74117" y="0"/>
                  </a:lnTo>
                  <a:lnTo>
                    <a:pt x="52941" y="0"/>
                  </a:lnTo>
                  <a:lnTo>
                    <a:pt x="31764" y="10000"/>
                  </a:lnTo>
                  <a:lnTo>
                    <a:pt x="14117" y="23333"/>
                  </a:lnTo>
                  <a:lnTo>
                    <a:pt x="0" y="43333"/>
                  </a:lnTo>
                  <a:lnTo>
                    <a:pt x="0" y="433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4" name="Google Shape;1104;p30"/>
            <p:cNvSpPr/>
            <p:nvPr/>
          </p:nvSpPr>
          <p:spPr>
            <a:xfrm>
              <a:off x="6618288" y="1912938"/>
              <a:ext cx="55500" cy="57300"/>
            </a:xfrm>
            <a:custGeom>
              <a:rect b="b" l="l" r="r" t="t"/>
              <a:pathLst>
                <a:path extrusionOk="0" h="120000" w="120000">
                  <a:moveTo>
                    <a:pt x="0" y="43333"/>
                  </a:moveTo>
                  <a:lnTo>
                    <a:pt x="0" y="43333"/>
                  </a:lnTo>
                  <a:lnTo>
                    <a:pt x="0" y="66666"/>
                  </a:lnTo>
                  <a:lnTo>
                    <a:pt x="6857" y="90000"/>
                  </a:lnTo>
                  <a:lnTo>
                    <a:pt x="20571" y="106666"/>
                  </a:lnTo>
                  <a:lnTo>
                    <a:pt x="41142" y="120000"/>
                  </a:lnTo>
                  <a:lnTo>
                    <a:pt x="41142" y="120000"/>
                  </a:lnTo>
                  <a:lnTo>
                    <a:pt x="68571" y="120000"/>
                  </a:lnTo>
                  <a:lnTo>
                    <a:pt x="89142" y="113333"/>
                  </a:lnTo>
                  <a:lnTo>
                    <a:pt x="106285" y="96666"/>
                  </a:lnTo>
                  <a:lnTo>
                    <a:pt x="120000" y="76666"/>
                  </a:lnTo>
                  <a:lnTo>
                    <a:pt x="120000" y="76666"/>
                  </a:lnTo>
                  <a:lnTo>
                    <a:pt x="120000" y="56666"/>
                  </a:lnTo>
                  <a:lnTo>
                    <a:pt x="116571" y="33333"/>
                  </a:lnTo>
                  <a:lnTo>
                    <a:pt x="99428" y="13333"/>
                  </a:lnTo>
                  <a:lnTo>
                    <a:pt x="75428" y="3333"/>
                  </a:lnTo>
                  <a:lnTo>
                    <a:pt x="75428" y="3333"/>
                  </a:lnTo>
                  <a:lnTo>
                    <a:pt x="51428" y="0"/>
                  </a:lnTo>
                  <a:lnTo>
                    <a:pt x="27428" y="10000"/>
                  </a:lnTo>
                  <a:lnTo>
                    <a:pt x="10285" y="23333"/>
                  </a:lnTo>
                  <a:lnTo>
                    <a:pt x="0" y="43333"/>
                  </a:lnTo>
                  <a:lnTo>
                    <a:pt x="0" y="433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5" name="Google Shape;1105;p30"/>
            <p:cNvSpPr/>
            <p:nvPr/>
          </p:nvSpPr>
          <p:spPr>
            <a:xfrm>
              <a:off x="6991350" y="2103438"/>
              <a:ext cx="77700" cy="68400"/>
            </a:xfrm>
            <a:custGeom>
              <a:rect b="b" l="l" r="r" t="t"/>
              <a:pathLst>
                <a:path extrusionOk="0" h="120000" w="120000">
                  <a:moveTo>
                    <a:pt x="2448" y="41860"/>
                  </a:moveTo>
                  <a:lnTo>
                    <a:pt x="2448" y="41860"/>
                  </a:lnTo>
                  <a:lnTo>
                    <a:pt x="0" y="53023"/>
                  </a:lnTo>
                  <a:lnTo>
                    <a:pt x="2448" y="61395"/>
                  </a:lnTo>
                  <a:lnTo>
                    <a:pt x="2448" y="72558"/>
                  </a:lnTo>
                  <a:lnTo>
                    <a:pt x="7346" y="83720"/>
                  </a:lnTo>
                  <a:lnTo>
                    <a:pt x="14693" y="94883"/>
                  </a:lnTo>
                  <a:lnTo>
                    <a:pt x="24489" y="106046"/>
                  </a:lnTo>
                  <a:lnTo>
                    <a:pt x="31836" y="111627"/>
                  </a:lnTo>
                  <a:lnTo>
                    <a:pt x="46530" y="114418"/>
                  </a:lnTo>
                  <a:lnTo>
                    <a:pt x="46530" y="114418"/>
                  </a:lnTo>
                  <a:lnTo>
                    <a:pt x="58775" y="120000"/>
                  </a:lnTo>
                  <a:lnTo>
                    <a:pt x="71020" y="120000"/>
                  </a:lnTo>
                  <a:lnTo>
                    <a:pt x="80816" y="114418"/>
                  </a:lnTo>
                  <a:lnTo>
                    <a:pt x="93061" y="111627"/>
                  </a:lnTo>
                  <a:lnTo>
                    <a:pt x="97959" y="106046"/>
                  </a:lnTo>
                  <a:lnTo>
                    <a:pt x="107755" y="97674"/>
                  </a:lnTo>
                  <a:lnTo>
                    <a:pt x="115102" y="92093"/>
                  </a:lnTo>
                  <a:lnTo>
                    <a:pt x="117551" y="75348"/>
                  </a:lnTo>
                  <a:lnTo>
                    <a:pt x="117551" y="75348"/>
                  </a:lnTo>
                  <a:lnTo>
                    <a:pt x="119999" y="66976"/>
                  </a:lnTo>
                  <a:lnTo>
                    <a:pt x="119999" y="55813"/>
                  </a:lnTo>
                  <a:lnTo>
                    <a:pt x="117551" y="44651"/>
                  </a:lnTo>
                  <a:lnTo>
                    <a:pt x="110204" y="33488"/>
                  </a:lnTo>
                  <a:lnTo>
                    <a:pt x="105306" y="22325"/>
                  </a:lnTo>
                  <a:lnTo>
                    <a:pt x="95510" y="13953"/>
                  </a:lnTo>
                  <a:lnTo>
                    <a:pt x="85714" y="8372"/>
                  </a:lnTo>
                  <a:lnTo>
                    <a:pt x="73469" y="2790"/>
                  </a:lnTo>
                  <a:lnTo>
                    <a:pt x="73469" y="2790"/>
                  </a:lnTo>
                  <a:lnTo>
                    <a:pt x="61224" y="0"/>
                  </a:lnTo>
                  <a:lnTo>
                    <a:pt x="48979" y="0"/>
                  </a:lnTo>
                  <a:lnTo>
                    <a:pt x="39183" y="2790"/>
                  </a:lnTo>
                  <a:lnTo>
                    <a:pt x="29387" y="5581"/>
                  </a:lnTo>
                  <a:lnTo>
                    <a:pt x="19591" y="13953"/>
                  </a:lnTo>
                  <a:lnTo>
                    <a:pt x="12244" y="19534"/>
                  </a:lnTo>
                  <a:lnTo>
                    <a:pt x="4897" y="30697"/>
                  </a:lnTo>
                  <a:lnTo>
                    <a:pt x="2448" y="41860"/>
                  </a:lnTo>
                  <a:lnTo>
                    <a:pt x="2448" y="41860"/>
                  </a:lnTo>
                  <a:close/>
                </a:path>
              </a:pathLst>
            </a:custGeom>
            <a:solidFill>
              <a:srgbClr val="F7A94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6" name="Google Shape;1106;p30"/>
            <p:cNvSpPr/>
            <p:nvPr/>
          </p:nvSpPr>
          <p:spPr>
            <a:xfrm>
              <a:off x="6459538" y="1944688"/>
              <a:ext cx="77700" cy="66600"/>
            </a:xfrm>
            <a:custGeom>
              <a:rect b="b" l="l" r="r" t="t"/>
              <a:pathLst>
                <a:path extrusionOk="0" h="120000" w="120000">
                  <a:moveTo>
                    <a:pt x="0" y="40000"/>
                  </a:moveTo>
                  <a:lnTo>
                    <a:pt x="0" y="40000"/>
                  </a:lnTo>
                  <a:lnTo>
                    <a:pt x="0" y="57142"/>
                  </a:lnTo>
                  <a:lnTo>
                    <a:pt x="0" y="65714"/>
                  </a:lnTo>
                  <a:lnTo>
                    <a:pt x="4897" y="77142"/>
                  </a:lnTo>
                  <a:lnTo>
                    <a:pt x="9795" y="88571"/>
                  </a:lnTo>
                  <a:lnTo>
                    <a:pt x="17142" y="100000"/>
                  </a:lnTo>
                  <a:lnTo>
                    <a:pt x="26938" y="105714"/>
                  </a:lnTo>
                  <a:lnTo>
                    <a:pt x="34285" y="114285"/>
                  </a:lnTo>
                  <a:lnTo>
                    <a:pt x="48979" y="120000"/>
                  </a:lnTo>
                  <a:lnTo>
                    <a:pt x="48979" y="120000"/>
                  </a:lnTo>
                  <a:lnTo>
                    <a:pt x="56326" y="120000"/>
                  </a:lnTo>
                  <a:lnTo>
                    <a:pt x="68571" y="120000"/>
                  </a:lnTo>
                  <a:lnTo>
                    <a:pt x="80816" y="120000"/>
                  </a:lnTo>
                  <a:lnTo>
                    <a:pt x="90612" y="117142"/>
                  </a:lnTo>
                  <a:lnTo>
                    <a:pt x="100408" y="111428"/>
                  </a:lnTo>
                  <a:lnTo>
                    <a:pt x="110204" y="102857"/>
                  </a:lnTo>
                  <a:lnTo>
                    <a:pt x="115102" y="91428"/>
                  </a:lnTo>
                  <a:lnTo>
                    <a:pt x="119999" y="80000"/>
                  </a:lnTo>
                  <a:lnTo>
                    <a:pt x="119999" y="80000"/>
                  </a:lnTo>
                  <a:lnTo>
                    <a:pt x="119999" y="71428"/>
                  </a:lnTo>
                  <a:lnTo>
                    <a:pt x="119999" y="57142"/>
                  </a:lnTo>
                  <a:lnTo>
                    <a:pt x="115102" y="45714"/>
                  </a:lnTo>
                  <a:lnTo>
                    <a:pt x="112653" y="34285"/>
                  </a:lnTo>
                  <a:lnTo>
                    <a:pt x="102857" y="22857"/>
                  </a:lnTo>
                  <a:lnTo>
                    <a:pt x="97959" y="17142"/>
                  </a:lnTo>
                  <a:lnTo>
                    <a:pt x="85714" y="8571"/>
                  </a:lnTo>
                  <a:lnTo>
                    <a:pt x="75918" y="5714"/>
                  </a:lnTo>
                  <a:lnTo>
                    <a:pt x="75918" y="5714"/>
                  </a:lnTo>
                  <a:lnTo>
                    <a:pt x="63673" y="0"/>
                  </a:lnTo>
                  <a:lnTo>
                    <a:pt x="51428" y="0"/>
                  </a:lnTo>
                  <a:lnTo>
                    <a:pt x="39183" y="0"/>
                  </a:lnTo>
                  <a:lnTo>
                    <a:pt x="29387" y="8571"/>
                  </a:lnTo>
                  <a:lnTo>
                    <a:pt x="19591" y="11428"/>
                  </a:lnTo>
                  <a:lnTo>
                    <a:pt x="14693" y="20000"/>
                  </a:lnTo>
                  <a:lnTo>
                    <a:pt x="7346" y="31428"/>
                  </a:lnTo>
                  <a:lnTo>
                    <a:pt x="0" y="40000"/>
                  </a:lnTo>
                  <a:lnTo>
                    <a:pt x="0" y="40000"/>
                  </a:lnTo>
                  <a:close/>
                </a:path>
              </a:pathLst>
            </a:custGeom>
            <a:solidFill>
              <a:srgbClr val="F7A94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7" name="Google Shape;1107;p30"/>
            <p:cNvSpPr/>
            <p:nvPr/>
          </p:nvSpPr>
          <p:spPr>
            <a:xfrm>
              <a:off x="0" y="1330325"/>
              <a:ext cx="9144000" cy="52500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120000" y="0"/>
                  </a:lnTo>
                  <a:lnTo>
                    <a:pt x="116062" y="10909"/>
                  </a:lnTo>
                  <a:lnTo>
                    <a:pt x="112125" y="10909"/>
                  </a:lnTo>
                  <a:lnTo>
                    <a:pt x="112125" y="10909"/>
                  </a:lnTo>
                  <a:lnTo>
                    <a:pt x="103875" y="10909"/>
                  </a:lnTo>
                  <a:lnTo>
                    <a:pt x="95645" y="3636"/>
                  </a:lnTo>
                  <a:lnTo>
                    <a:pt x="95645" y="3636"/>
                  </a:lnTo>
                  <a:lnTo>
                    <a:pt x="88166" y="0"/>
                  </a:lnTo>
                  <a:lnTo>
                    <a:pt x="80687" y="0"/>
                  </a:lnTo>
                  <a:lnTo>
                    <a:pt x="80687" y="0"/>
                  </a:lnTo>
                  <a:lnTo>
                    <a:pt x="76333" y="10909"/>
                  </a:lnTo>
                  <a:lnTo>
                    <a:pt x="72000" y="21818"/>
                  </a:lnTo>
                  <a:lnTo>
                    <a:pt x="67625" y="36363"/>
                  </a:lnTo>
                  <a:lnTo>
                    <a:pt x="63291" y="50909"/>
                  </a:lnTo>
                  <a:lnTo>
                    <a:pt x="63291" y="50909"/>
                  </a:lnTo>
                  <a:lnTo>
                    <a:pt x="58562" y="61818"/>
                  </a:lnTo>
                  <a:lnTo>
                    <a:pt x="53812" y="65454"/>
                  </a:lnTo>
                  <a:lnTo>
                    <a:pt x="49083" y="65454"/>
                  </a:lnTo>
                  <a:lnTo>
                    <a:pt x="44354" y="61818"/>
                  </a:lnTo>
                  <a:lnTo>
                    <a:pt x="34895" y="54545"/>
                  </a:lnTo>
                  <a:lnTo>
                    <a:pt x="25437" y="43636"/>
                  </a:lnTo>
                  <a:lnTo>
                    <a:pt x="25437" y="43636"/>
                  </a:lnTo>
                  <a:lnTo>
                    <a:pt x="19083" y="36363"/>
                  </a:lnTo>
                  <a:lnTo>
                    <a:pt x="12708" y="36363"/>
                  </a:lnTo>
                  <a:lnTo>
                    <a:pt x="6354" y="43636"/>
                  </a:lnTo>
                  <a:lnTo>
                    <a:pt x="0" y="50909"/>
                  </a:lnTo>
                  <a:lnTo>
                    <a:pt x="0" y="112727"/>
                  </a:lnTo>
                  <a:lnTo>
                    <a:pt x="0" y="112727"/>
                  </a:lnTo>
                  <a:lnTo>
                    <a:pt x="4625" y="101818"/>
                  </a:lnTo>
                  <a:lnTo>
                    <a:pt x="9291" y="98181"/>
                  </a:lnTo>
                  <a:lnTo>
                    <a:pt x="18583" y="98181"/>
                  </a:lnTo>
                  <a:lnTo>
                    <a:pt x="27854" y="101818"/>
                  </a:lnTo>
                  <a:lnTo>
                    <a:pt x="37145" y="116363"/>
                  </a:lnTo>
                  <a:lnTo>
                    <a:pt x="37145" y="116363"/>
                  </a:lnTo>
                  <a:lnTo>
                    <a:pt x="42104" y="120000"/>
                  </a:lnTo>
                  <a:lnTo>
                    <a:pt x="47083" y="120000"/>
                  </a:lnTo>
                  <a:lnTo>
                    <a:pt x="52020" y="116363"/>
                  </a:lnTo>
                  <a:lnTo>
                    <a:pt x="57000" y="105454"/>
                  </a:lnTo>
                  <a:lnTo>
                    <a:pt x="66916" y="87272"/>
                  </a:lnTo>
                  <a:lnTo>
                    <a:pt x="76833" y="61818"/>
                  </a:lnTo>
                  <a:lnTo>
                    <a:pt x="76833" y="61818"/>
                  </a:lnTo>
                  <a:lnTo>
                    <a:pt x="80541" y="54545"/>
                  </a:lnTo>
                  <a:lnTo>
                    <a:pt x="84250" y="50909"/>
                  </a:lnTo>
                  <a:lnTo>
                    <a:pt x="87958" y="50909"/>
                  </a:lnTo>
                  <a:lnTo>
                    <a:pt x="91687" y="50909"/>
                  </a:lnTo>
                  <a:lnTo>
                    <a:pt x="99104" y="61818"/>
                  </a:lnTo>
                  <a:lnTo>
                    <a:pt x="106500" y="65454"/>
                  </a:lnTo>
                  <a:lnTo>
                    <a:pt x="106500" y="65454"/>
                  </a:lnTo>
                  <a:lnTo>
                    <a:pt x="113250" y="69090"/>
                  </a:lnTo>
                  <a:lnTo>
                    <a:pt x="116645" y="65454"/>
                  </a:lnTo>
                  <a:lnTo>
                    <a:pt x="120000" y="54545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08" name="Google Shape;1108;p30"/>
          <p:cNvSpPr txBox="1"/>
          <p:nvPr/>
        </p:nvSpPr>
        <p:spPr>
          <a:xfrm>
            <a:off x="4025925" y="2745650"/>
            <a:ext cx="2320200" cy="81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109" name="Google Shape;1109;p30"/>
          <p:cNvSpPr txBox="1"/>
          <p:nvPr/>
        </p:nvSpPr>
        <p:spPr>
          <a:xfrm>
            <a:off x="2847200" y="5057750"/>
            <a:ext cx="4540800" cy="18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110" name="Google Shape;1110;p30"/>
          <p:cNvSpPr txBox="1"/>
          <p:nvPr/>
        </p:nvSpPr>
        <p:spPr>
          <a:xfrm>
            <a:off x="3604050" y="4375550"/>
            <a:ext cx="3506700" cy="71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111" name="Google Shape;1111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0850" y="1436450"/>
            <a:ext cx="4157826" cy="398511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12" name="Google Shape;1112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60375" y="2673113"/>
            <a:ext cx="3204700" cy="4122774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6" name="Shape 1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Untitled-2.wmf" id="1117" name="Google Shape;1117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0034" y="500042"/>
            <a:ext cx="8092554" cy="5953143"/>
          </a:xfrm>
          <a:prstGeom prst="rect">
            <a:avLst/>
          </a:prstGeom>
          <a:noFill/>
          <a:ln>
            <a:noFill/>
          </a:ln>
        </p:spPr>
      </p:pic>
      <p:sp>
        <p:nvSpPr>
          <p:cNvPr id="1118" name="Google Shape;1118;p31"/>
          <p:cNvSpPr/>
          <p:nvPr/>
        </p:nvSpPr>
        <p:spPr>
          <a:xfrm>
            <a:off x="1928794" y="1143008"/>
            <a:ext cx="6357982" cy="25545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119" name="Google Shape;1119;p31"/>
          <p:cNvSpPr/>
          <p:nvPr/>
        </p:nvSpPr>
        <p:spPr>
          <a:xfrm>
            <a:off x="1009650" y="1069200"/>
            <a:ext cx="7266942" cy="246543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 cap="flat" cmpd="sng" w="2857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gradFill>
                  <a:gsLst>
                    <a:gs pos="0">
                      <a:srgbClr val="DBD4EB"/>
                    </a:gs>
                    <a:gs pos="100000">
                      <a:srgbClr val="9180BB"/>
                    </a:gs>
                  </a:gsLst>
                  <a:path path="circle">
                    <a:fillToRect b="50%" l="50%" r="50%" t="50%"/>
                  </a:path>
                  <a:tileRect/>
                </a:gradFill>
                <a:latin typeface="Annie Use Your Telescope"/>
              </a:rPr>
              <a:t>Math Time!!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3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Google Shape;1124;p32"/>
          <p:cNvSpPr/>
          <p:nvPr/>
        </p:nvSpPr>
        <p:spPr>
          <a:xfrm>
            <a:off x="580997" y="467363"/>
            <a:ext cx="3857652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grpSp>
        <p:nvGrpSpPr>
          <p:cNvPr id="1125" name="Google Shape;1125;p32"/>
          <p:cNvGrpSpPr/>
          <p:nvPr/>
        </p:nvGrpSpPr>
        <p:grpSpPr>
          <a:xfrm>
            <a:off x="0" y="2595825"/>
            <a:ext cx="9144000" cy="1993900"/>
            <a:chOff x="0" y="814"/>
            <a:chExt cx="5760" cy="1256"/>
          </a:xfrm>
        </p:grpSpPr>
        <p:sp>
          <p:nvSpPr>
            <p:cNvPr id="1126" name="Google Shape;1126;p32"/>
            <p:cNvSpPr/>
            <p:nvPr/>
          </p:nvSpPr>
          <p:spPr>
            <a:xfrm>
              <a:off x="4920" y="825"/>
              <a:ext cx="106" cy="392"/>
            </a:xfrm>
            <a:custGeom>
              <a:rect b="b" l="l" r="r" t="t"/>
              <a:pathLst>
                <a:path extrusionOk="0" h="120000" w="120000">
                  <a:moveTo>
                    <a:pt x="65660" y="2755"/>
                  </a:moveTo>
                  <a:lnTo>
                    <a:pt x="65660" y="2755"/>
                  </a:lnTo>
                  <a:lnTo>
                    <a:pt x="60000" y="6428"/>
                  </a:lnTo>
                  <a:lnTo>
                    <a:pt x="53207" y="9489"/>
                  </a:lnTo>
                  <a:lnTo>
                    <a:pt x="53207" y="9489"/>
                  </a:lnTo>
                  <a:lnTo>
                    <a:pt x="62264" y="6734"/>
                  </a:lnTo>
                  <a:lnTo>
                    <a:pt x="67924" y="3673"/>
                  </a:lnTo>
                  <a:lnTo>
                    <a:pt x="67924" y="3673"/>
                  </a:lnTo>
                  <a:lnTo>
                    <a:pt x="71320" y="2755"/>
                  </a:lnTo>
                  <a:lnTo>
                    <a:pt x="73584" y="2448"/>
                  </a:lnTo>
                  <a:lnTo>
                    <a:pt x="76981" y="2448"/>
                  </a:lnTo>
                  <a:lnTo>
                    <a:pt x="79245" y="2755"/>
                  </a:lnTo>
                  <a:lnTo>
                    <a:pt x="82641" y="3673"/>
                  </a:lnTo>
                  <a:lnTo>
                    <a:pt x="83773" y="3979"/>
                  </a:lnTo>
                  <a:lnTo>
                    <a:pt x="83773" y="4897"/>
                  </a:lnTo>
                  <a:lnTo>
                    <a:pt x="82641" y="5816"/>
                  </a:lnTo>
                  <a:lnTo>
                    <a:pt x="82641" y="5816"/>
                  </a:lnTo>
                  <a:lnTo>
                    <a:pt x="67924" y="11938"/>
                  </a:lnTo>
                  <a:lnTo>
                    <a:pt x="60000" y="14081"/>
                  </a:lnTo>
                  <a:lnTo>
                    <a:pt x="49811" y="16530"/>
                  </a:lnTo>
                  <a:lnTo>
                    <a:pt x="49811" y="16530"/>
                  </a:lnTo>
                  <a:lnTo>
                    <a:pt x="47547" y="16836"/>
                  </a:lnTo>
                  <a:lnTo>
                    <a:pt x="47547" y="16836"/>
                  </a:lnTo>
                  <a:lnTo>
                    <a:pt x="45283" y="22959"/>
                  </a:lnTo>
                  <a:lnTo>
                    <a:pt x="44150" y="29693"/>
                  </a:lnTo>
                  <a:lnTo>
                    <a:pt x="45283" y="36428"/>
                  </a:lnTo>
                  <a:lnTo>
                    <a:pt x="46415" y="42857"/>
                  </a:lnTo>
                  <a:lnTo>
                    <a:pt x="49811" y="49591"/>
                  </a:lnTo>
                  <a:lnTo>
                    <a:pt x="53207" y="56020"/>
                  </a:lnTo>
                  <a:lnTo>
                    <a:pt x="65660" y="68877"/>
                  </a:lnTo>
                  <a:lnTo>
                    <a:pt x="65660" y="68877"/>
                  </a:lnTo>
                  <a:lnTo>
                    <a:pt x="74716" y="81428"/>
                  </a:lnTo>
                  <a:lnTo>
                    <a:pt x="84905" y="93367"/>
                  </a:lnTo>
                  <a:lnTo>
                    <a:pt x="92830" y="99795"/>
                  </a:lnTo>
                  <a:lnTo>
                    <a:pt x="99622" y="105612"/>
                  </a:lnTo>
                  <a:lnTo>
                    <a:pt x="108679" y="111428"/>
                  </a:lnTo>
                  <a:lnTo>
                    <a:pt x="118867" y="116632"/>
                  </a:lnTo>
                  <a:lnTo>
                    <a:pt x="118867" y="116632"/>
                  </a:lnTo>
                  <a:lnTo>
                    <a:pt x="120000" y="117551"/>
                  </a:lnTo>
                  <a:lnTo>
                    <a:pt x="120000" y="118775"/>
                  </a:lnTo>
                  <a:lnTo>
                    <a:pt x="118867" y="119081"/>
                  </a:lnTo>
                  <a:lnTo>
                    <a:pt x="115471" y="119999"/>
                  </a:lnTo>
                  <a:lnTo>
                    <a:pt x="113207" y="119999"/>
                  </a:lnTo>
                  <a:lnTo>
                    <a:pt x="109811" y="119999"/>
                  </a:lnTo>
                  <a:lnTo>
                    <a:pt x="106415" y="119999"/>
                  </a:lnTo>
                  <a:lnTo>
                    <a:pt x="105283" y="119081"/>
                  </a:lnTo>
                  <a:lnTo>
                    <a:pt x="105283" y="119081"/>
                  </a:lnTo>
                  <a:lnTo>
                    <a:pt x="93962" y="113265"/>
                  </a:lnTo>
                  <a:lnTo>
                    <a:pt x="84905" y="107448"/>
                  </a:lnTo>
                  <a:lnTo>
                    <a:pt x="76981" y="101326"/>
                  </a:lnTo>
                  <a:lnTo>
                    <a:pt x="71320" y="94897"/>
                  </a:lnTo>
                  <a:lnTo>
                    <a:pt x="60000" y="82653"/>
                  </a:lnTo>
                  <a:lnTo>
                    <a:pt x="49811" y="70102"/>
                  </a:lnTo>
                  <a:lnTo>
                    <a:pt x="49811" y="70102"/>
                  </a:lnTo>
                  <a:lnTo>
                    <a:pt x="37358" y="56938"/>
                  </a:lnTo>
                  <a:lnTo>
                    <a:pt x="33962" y="50204"/>
                  </a:lnTo>
                  <a:lnTo>
                    <a:pt x="30566" y="43163"/>
                  </a:lnTo>
                  <a:lnTo>
                    <a:pt x="29433" y="36734"/>
                  </a:lnTo>
                  <a:lnTo>
                    <a:pt x="28301" y="29693"/>
                  </a:lnTo>
                  <a:lnTo>
                    <a:pt x="29433" y="22959"/>
                  </a:lnTo>
                  <a:lnTo>
                    <a:pt x="31698" y="15918"/>
                  </a:lnTo>
                  <a:lnTo>
                    <a:pt x="31698" y="15918"/>
                  </a:lnTo>
                  <a:lnTo>
                    <a:pt x="20377" y="14387"/>
                  </a:lnTo>
                  <a:lnTo>
                    <a:pt x="10188" y="11938"/>
                  </a:lnTo>
                  <a:lnTo>
                    <a:pt x="7924" y="10102"/>
                  </a:lnTo>
                  <a:lnTo>
                    <a:pt x="3396" y="8571"/>
                  </a:lnTo>
                  <a:lnTo>
                    <a:pt x="2264" y="6734"/>
                  </a:lnTo>
                  <a:lnTo>
                    <a:pt x="0" y="5204"/>
                  </a:lnTo>
                  <a:lnTo>
                    <a:pt x="0" y="5204"/>
                  </a:lnTo>
                  <a:lnTo>
                    <a:pt x="0" y="4285"/>
                  </a:lnTo>
                  <a:lnTo>
                    <a:pt x="2264" y="3673"/>
                  </a:lnTo>
                  <a:lnTo>
                    <a:pt x="4528" y="3367"/>
                  </a:lnTo>
                  <a:lnTo>
                    <a:pt x="7924" y="2755"/>
                  </a:lnTo>
                  <a:lnTo>
                    <a:pt x="10188" y="3367"/>
                  </a:lnTo>
                  <a:lnTo>
                    <a:pt x="13584" y="3673"/>
                  </a:lnTo>
                  <a:lnTo>
                    <a:pt x="15849" y="3979"/>
                  </a:lnTo>
                  <a:lnTo>
                    <a:pt x="18113" y="5204"/>
                  </a:lnTo>
                  <a:lnTo>
                    <a:pt x="18113" y="5204"/>
                  </a:lnTo>
                  <a:lnTo>
                    <a:pt x="19245" y="7040"/>
                  </a:lnTo>
                  <a:lnTo>
                    <a:pt x="23773" y="8571"/>
                  </a:lnTo>
                  <a:lnTo>
                    <a:pt x="29433" y="10102"/>
                  </a:lnTo>
                  <a:lnTo>
                    <a:pt x="35094" y="11938"/>
                  </a:lnTo>
                  <a:lnTo>
                    <a:pt x="35094" y="11938"/>
                  </a:lnTo>
                  <a:lnTo>
                    <a:pt x="37358" y="9183"/>
                  </a:lnTo>
                  <a:lnTo>
                    <a:pt x="41886" y="6734"/>
                  </a:lnTo>
                  <a:lnTo>
                    <a:pt x="46415" y="4285"/>
                  </a:lnTo>
                  <a:lnTo>
                    <a:pt x="49811" y="1836"/>
                  </a:lnTo>
                  <a:lnTo>
                    <a:pt x="49811" y="1836"/>
                  </a:lnTo>
                  <a:lnTo>
                    <a:pt x="50943" y="918"/>
                  </a:lnTo>
                  <a:lnTo>
                    <a:pt x="53207" y="612"/>
                  </a:lnTo>
                  <a:lnTo>
                    <a:pt x="56603" y="0"/>
                  </a:lnTo>
                  <a:lnTo>
                    <a:pt x="60000" y="612"/>
                  </a:lnTo>
                  <a:lnTo>
                    <a:pt x="62264" y="612"/>
                  </a:lnTo>
                  <a:lnTo>
                    <a:pt x="63396" y="1224"/>
                  </a:lnTo>
                  <a:lnTo>
                    <a:pt x="65660" y="2142"/>
                  </a:lnTo>
                  <a:lnTo>
                    <a:pt x="65660" y="2755"/>
                  </a:lnTo>
                  <a:lnTo>
                    <a:pt x="65660" y="275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7" name="Google Shape;1127;p32"/>
            <p:cNvSpPr/>
            <p:nvPr/>
          </p:nvSpPr>
          <p:spPr>
            <a:xfrm>
              <a:off x="5342" y="814"/>
              <a:ext cx="217" cy="359"/>
            </a:xfrm>
            <a:custGeom>
              <a:rect b="b" l="l" r="r" t="t"/>
              <a:pathLst>
                <a:path extrusionOk="0" h="120000" w="120000">
                  <a:moveTo>
                    <a:pt x="1658" y="115320"/>
                  </a:moveTo>
                  <a:lnTo>
                    <a:pt x="1658" y="115320"/>
                  </a:lnTo>
                  <a:lnTo>
                    <a:pt x="9953" y="110640"/>
                  </a:lnTo>
                  <a:lnTo>
                    <a:pt x="17695" y="105292"/>
                  </a:lnTo>
                  <a:lnTo>
                    <a:pt x="24884" y="99610"/>
                  </a:lnTo>
                  <a:lnTo>
                    <a:pt x="30967" y="93927"/>
                  </a:lnTo>
                  <a:lnTo>
                    <a:pt x="43686" y="81894"/>
                  </a:lnTo>
                  <a:lnTo>
                    <a:pt x="55299" y="69526"/>
                  </a:lnTo>
                  <a:lnTo>
                    <a:pt x="55299" y="69526"/>
                  </a:lnTo>
                  <a:lnTo>
                    <a:pt x="67465" y="57827"/>
                  </a:lnTo>
                  <a:lnTo>
                    <a:pt x="72442" y="51810"/>
                  </a:lnTo>
                  <a:lnTo>
                    <a:pt x="77419" y="45459"/>
                  </a:lnTo>
                  <a:lnTo>
                    <a:pt x="82396" y="39108"/>
                  </a:lnTo>
                  <a:lnTo>
                    <a:pt x="85714" y="32423"/>
                  </a:lnTo>
                  <a:lnTo>
                    <a:pt x="89032" y="25403"/>
                  </a:lnTo>
                  <a:lnTo>
                    <a:pt x="91244" y="19052"/>
                  </a:lnTo>
                  <a:lnTo>
                    <a:pt x="91244" y="19052"/>
                  </a:lnTo>
                  <a:lnTo>
                    <a:pt x="87926" y="16044"/>
                  </a:lnTo>
                  <a:lnTo>
                    <a:pt x="85714" y="12701"/>
                  </a:lnTo>
                  <a:lnTo>
                    <a:pt x="82949" y="6016"/>
                  </a:lnTo>
                  <a:lnTo>
                    <a:pt x="82949" y="6016"/>
                  </a:lnTo>
                  <a:lnTo>
                    <a:pt x="82949" y="4679"/>
                  </a:lnTo>
                  <a:lnTo>
                    <a:pt x="83502" y="3676"/>
                  </a:lnTo>
                  <a:lnTo>
                    <a:pt x="84608" y="3342"/>
                  </a:lnTo>
                  <a:lnTo>
                    <a:pt x="85714" y="3008"/>
                  </a:lnTo>
                  <a:lnTo>
                    <a:pt x="87373" y="2674"/>
                  </a:lnTo>
                  <a:lnTo>
                    <a:pt x="88479" y="3008"/>
                  </a:lnTo>
                  <a:lnTo>
                    <a:pt x="90138" y="3342"/>
                  </a:lnTo>
                  <a:lnTo>
                    <a:pt x="90691" y="4345"/>
                  </a:lnTo>
                  <a:lnTo>
                    <a:pt x="90691" y="4345"/>
                  </a:lnTo>
                  <a:lnTo>
                    <a:pt x="92350" y="9025"/>
                  </a:lnTo>
                  <a:lnTo>
                    <a:pt x="95115" y="13704"/>
                  </a:lnTo>
                  <a:lnTo>
                    <a:pt x="95115" y="13704"/>
                  </a:lnTo>
                  <a:lnTo>
                    <a:pt x="95115" y="10696"/>
                  </a:lnTo>
                  <a:lnTo>
                    <a:pt x="94009" y="8022"/>
                  </a:lnTo>
                  <a:lnTo>
                    <a:pt x="93456" y="5013"/>
                  </a:lnTo>
                  <a:lnTo>
                    <a:pt x="92903" y="2674"/>
                  </a:lnTo>
                  <a:lnTo>
                    <a:pt x="92903" y="2674"/>
                  </a:lnTo>
                  <a:lnTo>
                    <a:pt x="93456" y="1337"/>
                  </a:lnTo>
                  <a:lnTo>
                    <a:pt x="94009" y="334"/>
                  </a:lnTo>
                  <a:lnTo>
                    <a:pt x="95668" y="0"/>
                  </a:lnTo>
                  <a:lnTo>
                    <a:pt x="96774" y="0"/>
                  </a:lnTo>
                  <a:lnTo>
                    <a:pt x="98433" y="0"/>
                  </a:lnTo>
                  <a:lnTo>
                    <a:pt x="99539" y="334"/>
                  </a:lnTo>
                  <a:lnTo>
                    <a:pt x="100645" y="1002"/>
                  </a:lnTo>
                  <a:lnTo>
                    <a:pt x="101198" y="2005"/>
                  </a:lnTo>
                  <a:lnTo>
                    <a:pt x="101198" y="2005"/>
                  </a:lnTo>
                  <a:lnTo>
                    <a:pt x="101198" y="5013"/>
                  </a:lnTo>
                  <a:lnTo>
                    <a:pt x="102857" y="8022"/>
                  </a:lnTo>
                  <a:lnTo>
                    <a:pt x="103410" y="11364"/>
                  </a:lnTo>
                  <a:lnTo>
                    <a:pt x="102857" y="14373"/>
                  </a:lnTo>
                  <a:lnTo>
                    <a:pt x="102857" y="14373"/>
                  </a:lnTo>
                  <a:lnTo>
                    <a:pt x="106175" y="13704"/>
                  </a:lnTo>
                  <a:lnTo>
                    <a:pt x="108940" y="12367"/>
                  </a:lnTo>
                  <a:lnTo>
                    <a:pt x="111152" y="11030"/>
                  </a:lnTo>
                  <a:lnTo>
                    <a:pt x="112258" y="9359"/>
                  </a:lnTo>
                  <a:lnTo>
                    <a:pt x="112258" y="9359"/>
                  </a:lnTo>
                  <a:lnTo>
                    <a:pt x="113917" y="8356"/>
                  </a:lnTo>
                  <a:lnTo>
                    <a:pt x="114470" y="8022"/>
                  </a:lnTo>
                  <a:lnTo>
                    <a:pt x="116682" y="8022"/>
                  </a:lnTo>
                  <a:lnTo>
                    <a:pt x="118341" y="8356"/>
                  </a:lnTo>
                  <a:lnTo>
                    <a:pt x="118894" y="9025"/>
                  </a:lnTo>
                  <a:lnTo>
                    <a:pt x="120000" y="9359"/>
                  </a:lnTo>
                  <a:lnTo>
                    <a:pt x="120000" y="10696"/>
                  </a:lnTo>
                  <a:lnTo>
                    <a:pt x="119447" y="11364"/>
                  </a:lnTo>
                  <a:lnTo>
                    <a:pt x="119447" y="11364"/>
                  </a:lnTo>
                  <a:lnTo>
                    <a:pt x="118341" y="13036"/>
                  </a:lnTo>
                  <a:lnTo>
                    <a:pt x="116129" y="14373"/>
                  </a:lnTo>
                  <a:lnTo>
                    <a:pt x="113917" y="16044"/>
                  </a:lnTo>
                  <a:lnTo>
                    <a:pt x="111152" y="17047"/>
                  </a:lnTo>
                  <a:lnTo>
                    <a:pt x="105622" y="18718"/>
                  </a:lnTo>
                  <a:lnTo>
                    <a:pt x="98986" y="19387"/>
                  </a:lnTo>
                  <a:lnTo>
                    <a:pt x="98986" y="19387"/>
                  </a:lnTo>
                  <a:lnTo>
                    <a:pt x="96774" y="26740"/>
                  </a:lnTo>
                  <a:lnTo>
                    <a:pt x="93456" y="33426"/>
                  </a:lnTo>
                  <a:lnTo>
                    <a:pt x="89032" y="39777"/>
                  </a:lnTo>
                  <a:lnTo>
                    <a:pt x="85161" y="46796"/>
                  </a:lnTo>
                  <a:lnTo>
                    <a:pt x="80184" y="53147"/>
                  </a:lnTo>
                  <a:lnTo>
                    <a:pt x="74654" y="59498"/>
                  </a:lnTo>
                  <a:lnTo>
                    <a:pt x="62488" y="71866"/>
                  </a:lnTo>
                  <a:lnTo>
                    <a:pt x="62488" y="71866"/>
                  </a:lnTo>
                  <a:lnTo>
                    <a:pt x="50875" y="84568"/>
                  </a:lnTo>
                  <a:lnTo>
                    <a:pt x="38156" y="97270"/>
                  </a:lnTo>
                  <a:lnTo>
                    <a:pt x="30414" y="103286"/>
                  </a:lnTo>
                  <a:lnTo>
                    <a:pt x="23225" y="108969"/>
                  </a:lnTo>
                  <a:lnTo>
                    <a:pt x="14930" y="114651"/>
                  </a:lnTo>
                  <a:lnTo>
                    <a:pt x="6635" y="119665"/>
                  </a:lnTo>
                  <a:lnTo>
                    <a:pt x="6635" y="119665"/>
                  </a:lnTo>
                  <a:lnTo>
                    <a:pt x="4976" y="120000"/>
                  </a:lnTo>
                  <a:lnTo>
                    <a:pt x="3317" y="120000"/>
                  </a:lnTo>
                  <a:lnTo>
                    <a:pt x="2211" y="119665"/>
                  </a:lnTo>
                  <a:lnTo>
                    <a:pt x="1658" y="119331"/>
                  </a:lnTo>
                  <a:lnTo>
                    <a:pt x="552" y="118328"/>
                  </a:lnTo>
                  <a:lnTo>
                    <a:pt x="0" y="117660"/>
                  </a:lnTo>
                  <a:lnTo>
                    <a:pt x="552" y="116323"/>
                  </a:lnTo>
                  <a:lnTo>
                    <a:pt x="1658" y="115320"/>
                  </a:lnTo>
                  <a:lnTo>
                    <a:pt x="1658" y="1153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8" name="Google Shape;1128;p32"/>
            <p:cNvSpPr/>
            <p:nvPr/>
          </p:nvSpPr>
          <p:spPr>
            <a:xfrm>
              <a:off x="5140" y="1744"/>
              <a:ext cx="330" cy="151"/>
            </a:xfrm>
            <a:custGeom>
              <a:rect b="b" l="l" r="r" t="t"/>
              <a:pathLst>
                <a:path extrusionOk="0" h="120000" w="120000">
                  <a:moveTo>
                    <a:pt x="4363" y="794"/>
                  </a:moveTo>
                  <a:lnTo>
                    <a:pt x="4363" y="794"/>
                  </a:lnTo>
                  <a:lnTo>
                    <a:pt x="10181" y="11920"/>
                  </a:lnTo>
                  <a:lnTo>
                    <a:pt x="16727" y="22251"/>
                  </a:lnTo>
                  <a:lnTo>
                    <a:pt x="23272" y="30198"/>
                  </a:lnTo>
                  <a:lnTo>
                    <a:pt x="30181" y="38940"/>
                  </a:lnTo>
                  <a:lnTo>
                    <a:pt x="44000" y="54039"/>
                  </a:lnTo>
                  <a:lnTo>
                    <a:pt x="57818" y="68344"/>
                  </a:lnTo>
                  <a:lnTo>
                    <a:pt x="57818" y="68344"/>
                  </a:lnTo>
                  <a:lnTo>
                    <a:pt x="72000" y="83443"/>
                  </a:lnTo>
                  <a:lnTo>
                    <a:pt x="79636" y="89801"/>
                  </a:lnTo>
                  <a:lnTo>
                    <a:pt x="86909" y="95364"/>
                  </a:lnTo>
                  <a:lnTo>
                    <a:pt x="94909" y="100927"/>
                  </a:lnTo>
                  <a:lnTo>
                    <a:pt x="102545" y="104900"/>
                  </a:lnTo>
                  <a:lnTo>
                    <a:pt x="109818" y="108079"/>
                  </a:lnTo>
                  <a:lnTo>
                    <a:pt x="118181" y="108874"/>
                  </a:lnTo>
                  <a:lnTo>
                    <a:pt x="118181" y="108874"/>
                  </a:lnTo>
                  <a:lnTo>
                    <a:pt x="119272" y="108874"/>
                  </a:lnTo>
                  <a:lnTo>
                    <a:pt x="119636" y="110463"/>
                  </a:lnTo>
                  <a:lnTo>
                    <a:pt x="120000" y="112847"/>
                  </a:lnTo>
                  <a:lnTo>
                    <a:pt x="120000" y="114437"/>
                  </a:lnTo>
                  <a:lnTo>
                    <a:pt x="120000" y="116821"/>
                  </a:lnTo>
                  <a:lnTo>
                    <a:pt x="119272" y="117615"/>
                  </a:lnTo>
                  <a:lnTo>
                    <a:pt x="118909" y="120000"/>
                  </a:lnTo>
                  <a:lnTo>
                    <a:pt x="117454" y="120000"/>
                  </a:lnTo>
                  <a:lnTo>
                    <a:pt x="117454" y="120000"/>
                  </a:lnTo>
                  <a:lnTo>
                    <a:pt x="109454" y="118410"/>
                  </a:lnTo>
                  <a:lnTo>
                    <a:pt x="101090" y="116026"/>
                  </a:lnTo>
                  <a:lnTo>
                    <a:pt x="93454" y="112052"/>
                  </a:lnTo>
                  <a:lnTo>
                    <a:pt x="85818" y="106490"/>
                  </a:lnTo>
                  <a:lnTo>
                    <a:pt x="78181" y="100927"/>
                  </a:lnTo>
                  <a:lnTo>
                    <a:pt x="70909" y="93774"/>
                  </a:lnTo>
                  <a:lnTo>
                    <a:pt x="56000" y="79470"/>
                  </a:lnTo>
                  <a:lnTo>
                    <a:pt x="56000" y="79470"/>
                  </a:lnTo>
                  <a:lnTo>
                    <a:pt x="41454" y="65165"/>
                  </a:lnTo>
                  <a:lnTo>
                    <a:pt x="27272" y="49271"/>
                  </a:lnTo>
                  <a:lnTo>
                    <a:pt x="20363" y="39735"/>
                  </a:lnTo>
                  <a:lnTo>
                    <a:pt x="13454" y="30993"/>
                  </a:lnTo>
                  <a:lnTo>
                    <a:pt x="6909" y="20662"/>
                  </a:lnTo>
                  <a:lnTo>
                    <a:pt x="1090" y="9536"/>
                  </a:lnTo>
                  <a:lnTo>
                    <a:pt x="1090" y="9536"/>
                  </a:lnTo>
                  <a:lnTo>
                    <a:pt x="363" y="7947"/>
                  </a:lnTo>
                  <a:lnTo>
                    <a:pt x="0" y="5562"/>
                  </a:lnTo>
                  <a:lnTo>
                    <a:pt x="363" y="3973"/>
                  </a:lnTo>
                  <a:lnTo>
                    <a:pt x="1090" y="1589"/>
                  </a:lnTo>
                  <a:lnTo>
                    <a:pt x="1454" y="0"/>
                  </a:lnTo>
                  <a:lnTo>
                    <a:pt x="2545" y="0"/>
                  </a:lnTo>
                  <a:lnTo>
                    <a:pt x="3272" y="0"/>
                  </a:lnTo>
                  <a:lnTo>
                    <a:pt x="4363" y="794"/>
                  </a:lnTo>
                  <a:lnTo>
                    <a:pt x="4363" y="79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9" name="Google Shape;1129;p32"/>
            <p:cNvSpPr/>
            <p:nvPr/>
          </p:nvSpPr>
          <p:spPr>
            <a:xfrm>
              <a:off x="5459" y="1807"/>
              <a:ext cx="72" cy="83"/>
            </a:xfrm>
            <a:custGeom>
              <a:rect b="b" l="l" r="r" t="t"/>
              <a:pathLst>
                <a:path extrusionOk="0" h="120000" w="120000">
                  <a:moveTo>
                    <a:pt x="83333" y="1445"/>
                  </a:moveTo>
                  <a:lnTo>
                    <a:pt x="83333" y="1445"/>
                  </a:lnTo>
                  <a:lnTo>
                    <a:pt x="55000" y="26024"/>
                  </a:lnTo>
                  <a:lnTo>
                    <a:pt x="30000" y="49156"/>
                  </a:lnTo>
                  <a:lnTo>
                    <a:pt x="18333" y="62168"/>
                  </a:lnTo>
                  <a:lnTo>
                    <a:pt x="10000" y="75180"/>
                  </a:lnTo>
                  <a:lnTo>
                    <a:pt x="5000" y="89638"/>
                  </a:lnTo>
                  <a:lnTo>
                    <a:pt x="0" y="106987"/>
                  </a:lnTo>
                  <a:lnTo>
                    <a:pt x="0" y="106987"/>
                  </a:lnTo>
                  <a:lnTo>
                    <a:pt x="15000" y="115662"/>
                  </a:lnTo>
                  <a:lnTo>
                    <a:pt x="30000" y="119999"/>
                  </a:lnTo>
                  <a:lnTo>
                    <a:pt x="41666" y="119999"/>
                  </a:lnTo>
                  <a:lnTo>
                    <a:pt x="56666" y="117108"/>
                  </a:lnTo>
                  <a:lnTo>
                    <a:pt x="70000" y="109879"/>
                  </a:lnTo>
                  <a:lnTo>
                    <a:pt x="83333" y="101204"/>
                  </a:lnTo>
                  <a:lnTo>
                    <a:pt x="93333" y="92530"/>
                  </a:lnTo>
                  <a:lnTo>
                    <a:pt x="103333" y="79518"/>
                  </a:lnTo>
                  <a:lnTo>
                    <a:pt x="110000" y="66506"/>
                  </a:lnTo>
                  <a:lnTo>
                    <a:pt x="116666" y="53493"/>
                  </a:lnTo>
                  <a:lnTo>
                    <a:pt x="120000" y="40481"/>
                  </a:lnTo>
                  <a:lnTo>
                    <a:pt x="120000" y="28915"/>
                  </a:lnTo>
                  <a:lnTo>
                    <a:pt x="116666" y="18795"/>
                  </a:lnTo>
                  <a:lnTo>
                    <a:pt x="110000" y="11566"/>
                  </a:lnTo>
                  <a:lnTo>
                    <a:pt x="101666" y="4337"/>
                  </a:lnTo>
                  <a:lnTo>
                    <a:pt x="86666" y="0"/>
                  </a:lnTo>
                  <a:lnTo>
                    <a:pt x="83333" y="1445"/>
                  </a:lnTo>
                  <a:close/>
                </a:path>
              </a:pathLst>
            </a:custGeom>
            <a:solidFill>
              <a:srgbClr val="FEDE5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0" name="Google Shape;1130;p32"/>
            <p:cNvSpPr/>
            <p:nvPr/>
          </p:nvSpPr>
          <p:spPr>
            <a:xfrm>
              <a:off x="5453" y="1801"/>
              <a:ext cx="85" cy="96"/>
            </a:xfrm>
            <a:custGeom>
              <a:rect b="b" l="l" r="r" t="t"/>
              <a:pathLst>
                <a:path extrusionOk="0" h="120000" w="120000">
                  <a:moveTo>
                    <a:pt x="15529" y="115000"/>
                  </a:moveTo>
                  <a:lnTo>
                    <a:pt x="15529" y="115000"/>
                  </a:lnTo>
                  <a:lnTo>
                    <a:pt x="24000" y="118750"/>
                  </a:lnTo>
                  <a:lnTo>
                    <a:pt x="35294" y="120000"/>
                  </a:lnTo>
                  <a:lnTo>
                    <a:pt x="43764" y="120000"/>
                  </a:lnTo>
                  <a:lnTo>
                    <a:pt x="53647" y="118750"/>
                  </a:lnTo>
                  <a:lnTo>
                    <a:pt x="63529" y="115000"/>
                  </a:lnTo>
                  <a:lnTo>
                    <a:pt x="70588" y="111250"/>
                  </a:lnTo>
                  <a:lnTo>
                    <a:pt x="80470" y="106250"/>
                  </a:lnTo>
                  <a:lnTo>
                    <a:pt x="87529" y="100000"/>
                  </a:lnTo>
                  <a:lnTo>
                    <a:pt x="87529" y="100000"/>
                  </a:lnTo>
                  <a:lnTo>
                    <a:pt x="101647" y="85000"/>
                  </a:lnTo>
                  <a:lnTo>
                    <a:pt x="112941" y="70000"/>
                  </a:lnTo>
                  <a:lnTo>
                    <a:pt x="115764" y="60000"/>
                  </a:lnTo>
                  <a:lnTo>
                    <a:pt x="120000" y="52500"/>
                  </a:lnTo>
                  <a:lnTo>
                    <a:pt x="120000" y="42500"/>
                  </a:lnTo>
                  <a:lnTo>
                    <a:pt x="120000" y="32500"/>
                  </a:lnTo>
                  <a:lnTo>
                    <a:pt x="120000" y="32500"/>
                  </a:lnTo>
                  <a:lnTo>
                    <a:pt x="120000" y="25000"/>
                  </a:lnTo>
                  <a:lnTo>
                    <a:pt x="115764" y="18750"/>
                  </a:lnTo>
                  <a:lnTo>
                    <a:pt x="110117" y="12500"/>
                  </a:lnTo>
                  <a:lnTo>
                    <a:pt x="105882" y="7500"/>
                  </a:lnTo>
                  <a:lnTo>
                    <a:pt x="97411" y="2500"/>
                  </a:lnTo>
                  <a:lnTo>
                    <a:pt x="90352" y="0"/>
                  </a:lnTo>
                  <a:lnTo>
                    <a:pt x="81882" y="0"/>
                  </a:lnTo>
                  <a:lnTo>
                    <a:pt x="74823" y="1250"/>
                  </a:lnTo>
                  <a:lnTo>
                    <a:pt x="74823" y="1250"/>
                  </a:lnTo>
                  <a:lnTo>
                    <a:pt x="70588" y="2500"/>
                  </a:lnTo>
                  <a:lnTo>
                    <a:pt x="69176" y="5000"/>
                  </a:lnTo>
                  <a:lnTo>
                    <a:pt x="69176" y="5000"/>
                  </a:lnTo>
                  <a:lnTo>
                    <a:pt x="43764" y="26250"/>
                  </a:lnTo>
                  <a:lnTo>
                    <a:pt x="28235" y="42500"/>
                  </a:lnTo>
                  <a:lnTo>
                    <a:pt x="14117" y="58750"/>
                  </a:lnTo>
                  <a:lnTo>
                    <a:pt x="4235" y="76250"/>
                  </a:lnTo>
                  <a:lnTo>
                    <a:pt x="1411" y="83750"/>
                  </a:lnTo>
                  <a:lnTo>
                    <a:pt x="0" y="90000"/>
                  </a:lnTo>
                  <a:lnTo>
                    <a:pt x="0" y="98750"/>
                  </a:lnTo>
                  <a:lnTo>
                    <a:pt x="1411" y="105000"/>
                  </a:lnTo>
                  <a:lnTo>
                    <a:pt x="7058" y="111250"/>
                  </a:lnTo>
                  <a:lnTo>
                    <a:pt x="15529" y="115000"/>
                  </a:lnTo>
                  <a:lnTo>
                    <a:pt x="15529" y="115000"/>
                  </a:lnTo>
                  <a:close/>
                  <a:moveTo>
                    <a:pt x="21176" y="96250"/>
                  </a:moveTo>
                  <a:lnTo>
                    <a:pt x="21176" y="96250"/>
                  </a:lnTo>
                  <a:lnTo>
                    <a:pt x="24000" y="85000"/>
                  </a:lnTo>
                  <a:lnTo>
                    <a:pt x="29647" y="73750"/>
                  </a:lnTo>
                  <a:lnTo>
                    <a:pt x="36705" y="63750"/>
                  </a:lnTo>
                  <a:lnTo>
                    <a:pt x="46588" y="53750"/>
                  </a:lnTo>
                  <a:lnTo>
                    <a:pt x="63529" y="35000"/>
                  </a:lnTo>
                  <a:lnTo>
                    <a:pt x="83294" y="17500"/>
                  </a:lnTo>
                  <a:lnTo>
                    <a:pt x="83294" y="17500"/>
                  </a:lnTo>
                  <a:lnTo>
                    <a:pt x="87529" y="17500"/>
                  </a:lnTo>
                  <a:lnTo>
                    <a:pt x="90352" y="18750"/>
                  </a:lnTo>
                  <a:lnTo>
                    <a:pt x="96000" y="25000"/>
                  </a:lnTo>
                  <a:lnTo>
                    <a:pt x="100235" y="31250"/>
                  </a:lnTo>
                  <a:lnTo>
                    <a:pt x="100235" y="40000"/>
                  </a:lnTo>
                  <a:lnTo>
                    <a:pt x="100235" y="40000"/>
                  </a:lnTo>
                  <a:lnTo>
                    <a:pt x="97411" y="48750"/>
                  </a:lnTo>
                  <a:lnTo>
                    <a:pt x="94588" y="56250"/>
                  </a:lnTo>
                  <a:lnTo>
                    <a:pt x="90352" y="66250"/>
                  </a:lnTo>
                  <a:lnTo>
                    <a:pt x="86117" y="73750"/>
                  </a:lnTo>
                  <a:lnTo>
                    <a:pt x="86117" y="73750"/>
                  </a:lnTo>
                  <a:lnTo>
                    <a:pt x="73411" y="87500"/>
                  </a:lnTo>
                  <a:lnTo>
                    <a:pt x="63529" y="93750"/>
                  </a:lnTo>
                  <a:lnTo>
                    <a:pt x="56470" y="98750"/>
                  </a:lnTo>
                  <a:lnTo>
                    <a:pt x="48000" y="101250"/>
                  </a:lnTo>
                  <a:lnTo>
                    <a:pt x="39529" y="101250"/>
                  </a:lnTo>
                  <a:lnTo>
                    <a:pt x="29647" y="101250"/>
                  </a:lnTo>
                  <a:lnTo>
                    <a:pt x="21176" y="96250"/>
                  </a:lnTo>
                  <a:lnTo>
                    <a:pt x="21176" y="962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1" name="Google Shape;1131;p32"/>
            <p:cNvSpPr/>
            <p:nvPr/>
          </p:nvSpPr>
          <p:spPr>
            <a:xfrm>
              <a:off x="5025" y="1829"/>
              <a:ext cx="320" cy="172"/>
            </a:xfrm>
            <a:custGeom>
              <a:rect b="b" l="l" r="r" t="t"/>
              <a:pathLst>
                <a:path extrusionOk="0" h="120000" w="120000">
                  <a:moveTo>
                    <a:pt x="4125" y="697"/>
                  </a:moveTo>
                  <a:lnTo>
                    <a:pt x="4125" y="697"/>
                  </a:lnTo>
                  <a:lnTo>
                    <a:pt x="9750" y="11162"/>
                  </a:lnTo>
                  <a:lnTo>
                    <a:pt x="16125" y="20930"/>
                  </a:lnTo>
                  <a:lnTo>
                    <a:pt x="22875" y="30000"/>
                  </a:lnTo>
                  <a:lnTo>
                    <a:pt x="29250" y="37674"/>
                  </a:lnTo>
                  <a:lnTo>
                    <a:pt x="43125" y="53023"/>
                  </a:lnTo>
                  <a:lnTo>
                    <a:pt x="57000" y="67674"/>
                  </a:lnTo>
                  <a:lnTo>
                    <a:pt x="57000" y="67674"/>
                  </a:lnTo>
                  <a:lnTo>
                    <a:pt x="71250" y="82325"/>
                  </a:lnTo>
                  <a:lnTo>
                    <a:pt x="78375" y="89302"/>
                  </a:lnTo>
                  <a:lnTo>
                    <a:pt x="85875" y="95581"/>
                  </a:lnTo>
                  <a:lnTo>
                    <a:pt x="93750" y="100465"/>
                  </a:lnTo>
                  <a:lnTo>
                    <a:pt x="101625" y="105348"/>
                  </a:lnTo>
                  <a:lnTo>
                    <a:pt x="109500" y="108837"/>
                  </a:lnTo>
                  <a:lnTo>
                    <a:pt x="117375" y="110232"/>
                  </a:lnTo>
                  <a:lnTo>
                    <a:pt x="117375" y="110232"/>
                  </a:lnTo>
                  <a:lnTo>
                    <a:pt x="118875" y="111627"/>
                  </a:lnTo>
                  <a:lnTo>
                    <a:pt x="119250" y="112325"/>
                  </a:lnTo>
                  <a:lnTo>
                    <a:pt x="120000" y="114418"/>
                  </a:lnTo>
                  <a:lnTo>
                    <a:pt x="120000" y="115813"/>
                  </a:lnTo>
                  <a:lnTo>
                    <a:pt x="119250" y="117906"/>
                  </a:lnTo>
                  <a:lnTo>
                    <a:pt x="118875" y="119302"/>
                  </a:lnTo>
                  <a:lnTo>
                    <a:pt x="118125" y="120000"/>
                  </a:lnTo>
                  <a:lnTo>
                    <a:pt x="116625" y="120000"/>
                  </a:lnTo>
                  <a:lnTo>
                    <a:pt x="116625" y="120000"/>
                  </a:lnTo>
                  <a:lnTo>
                    <a:pt x="108375" y="118604"/>
                  </a:lnTo>
                  <a:lnTo>
                    <a:pt x="100500" y="115116"/>
                  </a:lnTo>
                  <a:lnTo>
                    <a:pt x="92250" y="110232"/>
                  </a:lnTo>
                  <a:lnTo>
                    <a:pt x="84750" y="104651"/>
                  </a:lnTo>
                  <a:lnTo>
                    <a:pt x="76875" y="98372"/>
                  </a:lnTo>
                  <a:lnTo>
                    <a:pt x="69375" y="91395"/>
                  </a:lnTo>
                  <a:lnTo>
                    <a:pt x="54750" y="76744"/>
                  </a:lnTo>
                  <a:lnTo>
                    <a:pt x="54750" y="76744"/>
                  </a:lnTo>
                  <a:lnTo>
                    <a:pt x="40500" y="62790"/>
                  </a:lnTo>
                  <a:lnTo>
                    <a:pt x="25875" y="46744"/>
                  </a:lnTo>
                  <a:lnTo>
                    <a:pt x="19500" y="37674"/>
                  </a:lnTo>
                  <a:lnTo>
                    <a:pt x="12750" y="29302"/>
                  </a:lnTo>
                  <a:lnTo>
                    <a:pt x="6375" y="19534"/>
                  </a:lnTo>
                  <a:lnTo>
                    <a:pt x="375" y="8372"/>
                  </a:lnTo>
                  <a:lnTo>
                    <a:pt x="375" y="8372"/>
                  </a:lnTo>
                  <a:lnTo>
                    <a:pt x="0" y="6976"/>
                  </a:lnTo>
                  <a:lnTo>
                    <a:pt x="0" y="4883"/>
                  </a:lnTo>
                  <a:lnTo>
                    <a:pt x="0" y="3488"/>
                  </a:lnTo>
                  <a:lnTo>
                    <a:pt x="375" y="1395"/>
                  </a:lnTo>
                  <a:lnTo>
                    <a:pt x="1125" y="0"/>
                  </a:lnTo>
                  <a:lnTo>
                    <a:pt x="2250" y="0"/>
                  </a:lnTo>
                  <a:lnTo>
                    <a:pt x="3000" y="0"/>
                  </a:lnTo>
                  <a:lnTo>
                    <a:pt x="4125" y="697"/>
                  </a:lnTo>
                  <a:lnTo>
                    <a:pt x="4125" y="69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2" name="Google Shape;1132;p32"/>
            <p:cNvSpPr/>
            <p:nvPr/>
          </p:nvSpPr>
          <p:spPr>
            <a:xfrm>
              <a:off x="5333" y="1918"/>
              <a:ext cx="75" cy="81"/>
            </a:xfrm>
            <a:custGeom>
              <a:rect b="b" l="l" r="r" t="t"/>
              <a:pathLst>
                <a:path extrusionOk="0" h="120000" w="120000">
                  <a:moveTo>
                    <a:pt x="86400" y="1481"/>
                  </a:moveTo>
                  <a:lnTo>
                    <a:pt x="86400" y="1481"/>
                  </a:lnTo>
                  <a:lnTo>
                    <a:pt x="59200" y="23703"/>
                  </a:lnTo>
                  <a:lnTo>
                    <a:pt x="33600" y="45925"/>
                  </a:lnTo>
                  <a:lnTo>
                    <a:pt x="22400" y="59259"/>
                  </a:lnTo>
                  <a:lnTo>
                    <a:pt x="12800" y="72592"/>
                  </a:lnTo>
                  <a:lnTo>
                    <a:pt x="6400" y="87407"/>
                  </a:lnTo>
                  <a:lnTo>
                    <a:pt x="0" y="102222"/>
                  </a:lnTo>
                  <a:lnTo>
                    <a:pt x="0" y="102222"/>
                  </a:lnTo>
                  <a:lnTo>
                    <a:pt x="12800" y="114074"/>
                  </a:lnTo>
                  <a:lnTo>
                    <a:pt x="27200" y="118518"/>
                  </a:lnTo>
                  <a:lnTo>
                    <a:pt x="41600" y="120000"/>
                  </a:lnTo>
                  <a:lnTo>
                    <a:pt x="52800" y="115555"/>
                  </a:lnTo>
                  <a:lnTo>
                    <a:pt x="67200" y="111111"/>
                  </a:lnTo>
                  <a:lnTo>
                    <a:pt x="80000" y="102222"/>
                  </a:lnTo>
                  <a:lnTo>
                    <a:pt x="91200" y="93333"/>
                  </a:lnTo>
                  <a:lnTo>
                    <a:pt x="102400" y="81481"/>
                  </a:lnTo>
                  <a:lnTo>
                    <a:pt x="110400" y="69629"/>
                  </a:lnTo>
                  <a:lnTo>
                    <a:pt x="116800" y="56296"/>
                  </a:lnTo>
                  <a:lnTo>
                    <a:pt x="120000" y="42962"/>
                  </a:lnTo>
                  <a:lnTo>
                    <a:pt x="120000" y="31111"/>
                  </a:lnTo>
                  <a:lnTo>
                    <a:pt x="118400" y="20740"/>
                  </a:lnTo>
                  <a:lnTo>
                    <a:pt x="113600" y="10370"/>
                  </a:lnTo>
                  <a:lnTo>
                    <a:pt x="104000" y="4444"/>
                  </a:lnTo>
                  <a:lnTo>
                    <a:pt x="91200" y="0"/>
                  </a:lnTo>
                  <a:lnTo>
                    <a:pt x="86400" y="1481"/>
                  </a:lnTo>
                  <a:close/>
                </a:path>
              </a:pathLst>
            </a:custGeom>
            <a:solidFill>
              <a:srgbClr val="FEDE5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3" name="Google Shape;1133;p32"/>
            <p:cNvSpPr/>
            <p:nvPr/>
          </p:nvSpPr>
          <p:spPr>
            <a:xfrm>
              <a:off x="5327" y="1911"/>
              <a:ext cx="89" cy="94"/>
            </a:xfrm>
            <a:custGeom>
              <a:rect b="b" l="l" r="r" t="t"/>
              <a:pathLst>
                <a:path extrusionOk="0" h="120000" w="120000">
                  <a:moveTo>
                    <a:pt x="13483" y="113617"/>
                  </a:moveTo>
                  <a:lnTo>
                    <a:pt x="13483" y="113617"/>
                  </a:lnTo>
                  <a:lnTo>
                    <a:pt x="21573" y="118723"/>
                  </a:lnTo>
                  <a:lnTo>
                    <a:pt x="31011" y="120000"/>
                  </a:lnTo>
                  <a:lnTo>
                    <a:pt x="40449" y="120000"/>
                  </a:lnTo>
                  <a:lnTo>
                    <a:pt x="49887" y="120000"/>
                  </a:lnTo>
                  <a:lnTo>
                    <a:pt x="59325" y="117446"/>
                  </a:lnTo>
                  <a:lnTo>
                    <a:pt x="68764" y="113617"/>
                  </a:lnTo>
                  <a:lnTo>
                    <a:pt x="76853" y="108510"/>
                  </a:lnTo>
                  <a:lnTo>
                    <a:pt x="83595" y="102127"/>
                  </a:lnTo>
                  <a:lnTo>
                    <a:pt x="83595" y="102127"/>
                  </a:lnTo>
                  <a:lnTo>
                    <a:pt x="97078" y="89361"/>
                  </a:lnTo>
                  <a:lnTo>
                    <a:pt x="109213" y="72765"/>
                  </a:lnTo>
                  <a:lnTo>
                    <a:pt x="113258" y="65106"/>
                  </a:lnTo>
                  <a:lnTo>
                    <a:pt x="115955" y="54893"/>
                  </a:lnTo>
                  <a:lnTo>
                    <a:pt x="120000" y="45957"/>
                  </a:lnTo>
                  <a:lnTo>
                    <a:pt x="120000" y="35744"/>
                  </a:lnTo>
                  <a:lnTo>
                    <a:pt x="120000" y="35744"/>
                  </a:lnTo>
                  <a:lnTo>
                    <a:pt x="118651" y="29361"/>
                  </a:lnTo>
                  <a:lnTo>
                    <a:pt x="115955" y="21702"/>
                  </a:lnTo>
                  <a:lnTo>
                    <a:pt x="113258" y="15319"/>
                  </a:lnTo>
                  <a:lnTo>
                    <a:pt x="107865" y="8936"/>
                  </a:lnTo>
                  <a:lnTo>
                    <a:pt x="101123" y="5106"/>
                  </a:lnTo>
                  <a:lnTo>
                    <a:pt x="94382" y="2553"/>
                  </a:lnTo>
                  <a:lnTo>
                    <a:pt x="87640" y="0"/>
                  </a:lnTo>
                  <a:lnTo>
                    <a:pt x="78202" y="2553"/>
                  </a:lnTo>
                  <a:lnTo>
                    <a:pt x="78202" y="2553"/>
                  </a:lnTo>
                  <a:lnTo>
                    <a:pt x="75505" y="2553"/>
                  </a:lnTo>
                  <a:lnTo>
                    <a:pt x="71460" y="5106"/>
                  </a:lnTo>
                  <a:lnTo>
                    <a:pt x="71460" y="5106"/>
                  </a:lnTo>
                  <a:lnTo>
                    <a:pt x="47191" y="26808"/>
                  </a:lnTo>
                  <a:lnTo>
                    <a:pt x="31011" y="40851"/>
                  </a:lnTo>
                  <a:lnTo>
                    <a:pt x="17528" y="57446"/>
                  </a:lnTo>
                  <a:lnTo>
                    <a:pt x="5393" y="72765"/>
                  </a:lnTo>
                  <a:lnTo>
                    <a:pt x="1348" y="79148"/>
                  </a:lnTo>
                  <a:lnTo>
                    <a:pt x="0" y="88085"/>
                  </a:lnTo>
                  <a:lnTo>
                    <a:pt x="0" y="95744"/>
                  </a:lnTo>
                  <a:lnTo>
                    <a:pt x="1348" y="102127"/>
                  </a:lnTo>
                  <a:lnTo>
                    <a:pt x="6741" y="108510"/>
                  </a:lnTo>
                  <a:lnTo>
                    <a:pt x="13483" y="113617"/>
                  </a:lnTo>
                  <a:lnTo>
                    <a:pt x="13483" y="113617"/>
                  </a:lnTo>
                  <a:close/>
                  <a:moveTo>
                    <a:pt x="20224" y="95744"/>
                  </a:moveTo>
                  <a:lnTo>
                    <a:pt x="20224" y="95744"/>
                  </a:lnTo>
                  <a:lnTo>
                    <a:pt x="25617" y="82978"/>
                  </a:lnTo>
                  <a:lnTo>
                    <a:pt x="31011" y="71489"/>
                  </a:lnTo>
                  <a:lnTo>
                    <a:pt x="37752" y="62553"/>
                  </a:lnTo>
                  <a:lnTo>
                    <a:pt x="45842" y="52340"/>
                  </a:lnTo>
                  <a:lnTo>
                    <a:pt x="64719" y="35744"/>
                  </a:lnTo>
                  <a:lnTo>
                    <a:pt x="84943" y="17872"/>
                  </a:lnTo>
                  <a:lnTo>
                    <a:pt x="84943" y="17872"/>
                  </a:lnTo>
                  <a:lnTo>
                    <a:pt x="88988" y="17872"/>
                  </a:lnTo>
                  <a:lnTo>
                    <a:pt x="91685" y="19148"/>
                  </a:lnTo>
                  <a:lnTo>
                    <a:pt x="97078" y="26808"/>
                  </a:lnTo>
                  <a:lnTo>
                    <a:pt x="99775" y="34468"/>
                  </a:lnTo>
                  <a:lnTo>
                    <a:pt x="99775" y="40851"/>
                  </a:lnTo>
                  <a:lnTo>
                    <a:pt x="99775" y="40851"/>
                  </a:lnTo>
                  <a:lnTo>
                    <a:pt x="97078" y="51063"/>
                  </a:lnTo>
                  <a:lnTo>
                    <a:pt x="94382" y="60000"/>
                  </a:lnTo>
                  <a:lnTo>
                    <a:pt x="88988" y="68936"/>
                  </a:lnTo>
                  <a:lnTo>
                    <a:pt x="83595" y="76595"/>
                  </a:lnTo>
                  <a:lnTo>
                    <a:pt x="83595" y="76595"/>
                  </a:lnTo>
                  <a:lnTo>
                    <a:pt x="70112" y="89361"/>
                  </a:lnTo>
                  <a:lnTo>
                    <a:pt x="62022" y="94468"/>
                  </a:lnTo>
                  <a:lnTo>
                    <a:pt x="55280" y="99574"/>
                  </a:lnTo>
                  <a:lnTo>
                    <a:pt x="45842" y="100851"/>
                  </a:lnTo>
                  <a:lnTo>
                    <a:pt x="37752" y="102127"/>
                  </a:lnTo>
                  <a:lnTo>
                    <a:pt x="28314" y="99574"/>
                  </a:lnTo>
                  <a:lnTo>
                    <a:pt x="20224" y="95744"/>
                  </a:lnTo>
                  <a:lnTo>
                    <a:pt x="20224" y="957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4" name="Google Shape;1134;p32"/>
            <p:cNvSpPr/>
            <p:nvPr/>
          </p:nvSpPr>
          <p:spPr>
            <a:xfrm>
              <a:off x="4984" y="1424"/>
              <a:ext cx="386" cy="444"/>
            </a:xfrm>
            <a:custGeom>
              <a:rect b="b" l="l" r="r" t="t"/>
              <a:pathLst>
                <a:path extrusionOk="0" h="120000" w="120000">
                  <a:moveTo>
                    <a:pt x="111295" y="63783"/>
                  </a:moveTo>
                  <a:lnTo>
                    <a:pt x="111295" y="63783"/>
                  </a:lnTo>
                  <a:lnTo>
                    <a:pt x="114093" y="73243"/>
                  </a:lnTo>
                  <a:lnTo>
                    <a:pt x="117512" y="85945"/>
                  </a:lnTo>
                  <a:lnTo>
                    <a:pt x="119378" y="92432"/>
                  </a:lnTo>
                  <a:lnTo>
                    <a:pt x="120000" y="98108"/>
                  </a:lnTo>
                  <a:lnTo>
                    <a:pt x="120000" y="100540"/>
                  </a:lnTo>
                  <a:lnTo>
                    <a:pt x="120000" y="102432"/>
                  </a:lnTo>
                  <a:lnTo>
                    <a:pt x="119689" y="104324"/>
                  </a:lnTo>
                  <a:lnTo>
                    <a:pt x="118756" y="105135"/>
                  </a:lnTo>
                  <a:lnTo>
                    <a:pt x="118756" y="105135"/>
                  </a:lnTo>
                  <a:lnTo>
                    <a:pt x="117202" y="106216"/>
                  </a:lnTo>
                  <a:lnTo>
                    <a:pt x="115336" y="107027"/>
                  </a:lnTo>
                  <a:lnTo>
                    <a:pt x="110673" y="108378"/>
                  </a:lnTo>
                  <a:lnTo>
                    <a:pt x="104766" y="108918"/>
                  </a:lnTo>
                  <a:lnTo>
                    <a:pt x="98238" y="109459"/>
                  </a:lnTo>
                  <a:lnTo>
                    <a:pt x="85803" y="110000"/>
                  </a:lnTo>
                  <a:lnTo>
                    <a:pt x="80518" y="110000"/>
                  </a:lnTo>
                  <a:lnTo>
                    <a:pt x="76165" y="110540"/>
                  </a:lnTo>
                  <a:lnTo>
                    <a:pt x="76165" y="110540"/>
                  </a:lnTo>
                  <a:lnTo>
                    <a:pt x="45699" y="114594"/>
                  </a:lnTo>
                  <a:lnTo>
                    <a:pt x="45699" y="114594"/>
                  </a:lnTo>
                  <a:lnTo>
                    <a:pt x="27357" y="117837"/>
                  </a:lnTo>
                  <a:lnTo>
                    <a:pt x="20829" y="118918"/>
                  </a:lnTo>
                  <a:lnTo>
                    <a:pt x="15854" y="119729"/>
                  </a:lnTo>
                  <a:lnTo>
                    <a:pt x="11502" y="120000"/>
                  </a:lnTo>
                  <a:lnTo>
                    <a:pt x="9326" y="120000"/>
                  </a:lnTo>
                  <a:lnTo>
                    <a:pt x="8704" y="119729"/>
                  </a:lnTo>
                  <a:lnTo>
                    <a:pt x="8704" y="119729"/>
                  </a:lnTo>
                  <a:lnTo>
                    <a:pt x="6839" y="118648"/>
                  </a:lnTo>
                  <a:lnTo>
                    <a:pt x="5595" y="117027"/>
                  </a:lnTo>
                  <a:lnTo>
                    <a:pt x="4352" y="115135"/>
                  </a:lnTo>
                  <a:lnTo>
                    <a:pt x="3419" y="112702"/>
                  </a:lnTo>
                  <a:lnTo>
                    <a:pt x="2487" y="108108"/>
                  </a:lnTo>
                  <a:lnTo>
                    <a:pt x="1554" y="103243"/>
                  </a:lnTo>
                  <a:lnTo>
                    <a:pt x="1554" y="103243"/>
                  </a:lnTo>
                  <a:lnTo>
                    <a:pt x="621" y="97837"/>
                  </a:lnTo>
                  <a:lnTo>
                    <a:pt x="310" y="92162"/>
                  </a:lnTo>
                  <a:lnTo>
                    <a:pt x="0" y="87027"/>
                  </a:lnTo>
                  <a:lnTo>
                    <a:pt x="0" y="81621"/>
                  </a:lnTo>
                  <a:lnTo>
                    <a:pt x="310" y="70810"/>
                  </a:lnTo>
                  <a:lnTo>
                    <a:pt x="1554" y="60540"/>
                  </a:lnTo>
                  <a:lnTo>
                    <a:pt x="3419" y="50000"/>
                  </a:lnTo>
                  <a:lnTo>
                    <a:pt x="5595" y="39729"/>
                  </a:lnTo>
                  <a:lnTo>
                    <a:pt x="10259" y="18648"/>
                  </a:lnTo>
                  <a:lnTo>
                    <a:pt x="10259" y="18648"/>
                  </a:lnTo>
                  <a:lnTo>
                    <a:pt x="11191" y="17027"/>
                  </a:lnTo>
                  <a:lnTo>
                    <a:pt x="11813" y="15675"/>
                  </a:lnTo>
                  <a:lnTo>
                    <a:pt x="12746" y="14324"/>
                  </a:lnTo>
                  <a:lnTo>
                    <a:pt x="14300" y="13243"/>
                  </a:lnTo>
                  <a:lnTo>
                    <a:pt x="17720" y="10540"/>
                  </a:lnTo>
                  <a:lnTo>
                    <a:pt x="22072" y="8378"/>
                  </a:lnTo>
                  <a:lnTo>
                    <a:pt x="27357" y="6486"/>
                  </a:lnTo>
                  <a:lnTo>
                    <a:pt x="32642" y="4594"/>
                  </a:lnTo>
                  <a:lnTo>
                    <a:pt x="38549" y="2972"/>
                  </a:lnTo>
                  <a:lnTo>
                    <a:pt x="44455" y="1621"/>
                  </a:lnTo>
                  <a:lnTo>
                    <a:pt x="50984" y="810"/>
                  </a:lnTo>
                  <a:lnTo>
                    <a:pt x="56891" y="270"/>
                  </a:lnTo>
                  <a:lnTo>
                    <a:pt x="62797" y="0"/>
                  </a:lnTo>
                  <a:lnTo>
                    <a:pt x="68393" y="270"/>
                  </a:lnTo>
                  <a:lnTo>
                    <a:pt x="73056" y="540"/>
                  </a:lnTo>
                  <a:lnTo>
                    <a:pt x="77098" y="1621"/>
                  </a:lnTo>
                  <a:lnTo>
                    <a:pt x="80207" y="2702"/>
                  </a:lnTo>
                  <a:lnTo>
                    <a:pt x="81450" y="3783"/>
                  </a:lnTo>
                  <a:lnTo>
                    <a:pt x="82072" y="4324"/>
                  </a:lnTo>
                  <a:lnTo>
                    <a:pt x="82072" y="4324"/>
                  </a:lnTo>
                  <a:lnTo>
                    <a:pt x="85803" y="10540"/>
                  </a:lnTo>
                  <a:lnTo>
                    <a:pt x="93886" y="25945"/>
                  </a:lnTo>
                  <a:lnTo>
                    <a:pt x="99170" y="35135"/>
                  </a:lnTo>
                  <a:lnTo>
                    <a:pt x="103834" y="45135"/>
                  </a:lnTo>
                  <a:lnTo>
                    <a:pt x="108186" y="54864"/>
                  </a:lnTo>
                  <a:lnTo>
                    <a:pt x="111295" y="63783"/>
                  </a:lnTo>
                  <a:lnTo>
                    <a:pt x="111295" y="63783"/>
                  </a:lnTo>
                  <a:close/>
                </a:path>
              </a:pathLst>
            </a:custGeom>
            <a:solidFill>
              <a:srgbClr val="FF1A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5" name="Google Shape;1135;p32"/>
            <p:cNvSpPr/>
            <p:nvPr/>
          </p:nvSpPr>
          <p:spPr>
            <a:xfrm>
              <a:off x="4978" y="1416"/>
              <a:ext cx="400" cy="460"/>
            </a:xfrm>
            <a:custGeom>
              <a:rect b="b" l="l" r="r" t="t"/>
              <a:pathLst>
                <a:path extrusionOk="0" h="120000" w="120000">
                  <a:moveTo>
                    <a:pt x="111000" y="63391"/>
                  </a:moveTo>
                  <a:lnTo>
                    <a:pt x="111000" y="63391"/>
                  </a:lnTo>
                  <a:lnTo>
                    <a:pt x="113400" y="70956"/>
                  </a:lnTo>
                  <a:lnTo>
                    <a:pt x="115800" y="78782"/>
                  </a:lnTo>
                  <a:lnTo>
                    <a:pt x="117900" y="86869"/>
                  </a:lnTo>
                  <a:lnTo>
                    <a:pt x="118800" y="90782"/>
                  </a:lnTo>
                  <a:lnTo>
                    <a:pt x="119400" y="94956"/>
                  </a:lnTo>
                  <a:lnTo>
                    <a:pt x="119400" y="94956"/>
                  </a:lnTo>
                  <a:lnTo>
                    <a:pt x="120000" y="97304"/>
                  </a:lnTo>
                  <a:lnTo>
                    <a:pt x="120000" y="99913"/>
                  </a:lnTo>
                  <a:lnTo>
                    <a:pt x="119400" y="102260"/>
                  </a:lnTo>
                  <a:lnTo>
                    <a:pt x="118800" y="103565"/>
                  </a:lnTo>
                  <a:lnTo>
                    <a:pt x="117900" y="104608"/>
                  </a:lnTo>
                  <a:lnTo>
                    <a:pt x="117900" y="104608"/>
                  </a:lnTo>
                  <a:lnTo>
                    <a:pt x="117000" y="105652"/>
                  </a:lnTo>
                  <a:lnTo>
                    <a:pt x="115200" y="106695"/>
                  </a:lnTo>
                  <a:lnTo>
                    <a:pt x="113700" y="107217"/>
                  </a:lnTo>
                  <a:lnTo>
                    <a:pt x="111900" y="108000"/>
                  </a:lnTo>
                  <a:lnTo>
                    <a:pt x="107700" y="108782"/>
                  </a:lnTo>
                  <a:lnTo>
                    <a:pt x="104400" y="109043"/>
                  </a:lnTo>
                  <a:lnTo>
                    <a:pt x="104400" y="109043"/>
                  </a:lnTo>
                  <a:lnTo>
                    <a:pt x="99300" y="109565"/>
                  </a:lnTo>
                  <a:lnTo>
                    <a:pt x="94500" y="109565"/>
                  </a:lnTo>
                  <a:lnTo>
                    <a:pt x="84600" y="110086"/>
                  </a:lnTo>
                  <a:lnTo>
                    <a:pt x="84600" y="110086"/>
                  </a:lnTo>
                  <a:lnTo>
                    <a:pt x="77700" y="110347"/>
                  </a:lnTo>
                  <a:lnTo>
                    <a:pt x="70800" y="111391"/>
                  </a:lnTo>
                  <a:lnTo>
                    <a:pt x="57300" y="112956"/>
                  </a:lnTo>
                  <a:lnTo>
                    <a:pt x="57300" y="112956"/>
                  </a:lnTo>
                  <a:lnTo>
                    <a:pt x="47400" y="114521"/>
                  </a:lnTo>
                  <a:lnTo>
                    <a:pt x="38100" y="116347"/>
                  </a:lnTo>
                  <a:lnTo>
                    <a:pt x="28200" y="117913"/>
                  </a:lnTo>
                  <a:lnTo>
                    <a:pt x="18600" y="119217"/>
                  </a:lnTo>
                  <a:lnTo>
                    <a:pt x="18600" y="119217"/>
                  </a:lnTo>
                  <a:lnTo>
                    <a:pt x="15600" y="119478"/>
                  </a:lnTo>
                  <a:lnTo>
                    <a:pt x="12900" y="120000"/>
                  </a:lnTo>
                  <a:lnTo>
                    <a:pt x="10200" y="119478"/>
                  </a:lnTo>
                  <a:lnTo>
                    <a:pt x="8700" y="118956"/>
                  </a:lnTo>
                  <a:lnTo>
                    <a:pt x="7500" y="118695"/>
                  </a:lnTo>
                  <a:lnTo>
                    <a:pt x="7500" y="118695"/>
                  </a:lnTo>
                  <a:lnTo>
                    <a:pt x="5700" y="117391"/>
                  </a:lnTo>
                  <a:lnTo>
                    <a:pt x="4500" y="115304"/>
                  </a:lnTo>
                  <a:lnTo>
                    <a:pt x="3300" y="113217"/>
                  </a:lnTo>
                  <a:lnTo>
                    <a:pt x="2400" y="110869"/>
                  </a:lnTo>
                  <a:lnTo>
                    <a:pt x="1800" y="106434"/>
                  </a:lnTo>
                  <a:lnTo>
                    <a:pt x="1500" y="102000"/>
                  </a:lnTo>
                  <a:lnTo>
                    <a:pt x="1500" y="102000"/>
                  </a:lnTo>
                  <a:lnTo>
                    <a:pt x="300" y="95478"/>
                  </a:lnTo>
                  <a:lnTo>
                    <a:pt x="0" y="88695"/>
                  </a:lnTo>
                  <a:lnTo>
                    <a:pt x="0" y="82173"/>
                  </a:lnTo>
                  <a:lnTo>
                    <a:pt x="0" y="75652"/>
                  </a:lnTo>
                  <a:lnTo>
                    <a:pt x="300" y="68869"/>
                  </a:lnTo>
                  <a:lnTo>
                    <a:pt x="900" y="62347"/>
                  </a:lnTo>
                  <a:lnTo>
                    <a:pt x="3300" y="48782"/>
                  </a:lnTo>
                  <a:lnTo>
                    <a:pt x="3300" y="48782"/>
                  </a:lnTo>
                  <a:lnTo>
                    <a:pt x="6000" y="35478"/>
                  </a:lnTo>
                  <a:lnTo>
                    <a:pt x="9000" y="21913"/>
                  </a:lnTo>
                  <a:lnTo>
                    <a:pt x="9000" y="21913"/>
                  </a:lnTo>
                  <a:lnTo>
                    <a:pt x="10200" y="18782"/>
                  </a:lnTo>
                  <a:lnTo>
                    <a:pt x="11400" y="16434"/>
                  </a:lnTo>
                  <a:lnTo>
                    <a:pt x="13200" y="14347"/>
                  </a:lnTo>
                  <a:lnTo>
                    <a:pt x="15600" y="12260"/>
                  </a:lnTo>
                  <a:lnTo>
                    <a:pt x="15600" y="12260"/>
                  </a:lnTo>
                  <a:lnTo>
                    <a:pt x="18900" y="9913"/>
                  </a:lnTo>
                  <a:lnTo>
                    <a:pt x="22500" y="8347"/>
                  </a:lnTo>
                  <a:lnTo>
                    <a:pt x="26100" y="6521"/>
                  </a:lnTo>
                  <a:lnTo>
                    <a:pt x="30000" y="5217"/>
                  </a:lnTo>
                  <a:lnTo>
                    <a:pt x="38100" y="3391"/>
                  </a:lnTo>
                  <a:lnTo>
                    <a:pt x="45900" y="1565"/>
                  </a:lnTo>
                  <a:lnTo>
                    <a:pt x="45900" y="1565"/>
                  </a:lnTo>
                  <a:lnTo>
                    <a:pt x="55800" y="260"/>
                  </a:lnTo>
                  <a:lnTo>
                    <a:pt x="61200" y="0"/>
                  </a:lnTo>
                  <a:lnTo>
                    <a:pt x="66900" y="0"/>
                  </a:lnTo>
                  <a:lnTo>
                    <a:pt x="72300" y="260"/>
                  </a:lnTo>
                  <a:lnTo>
                    <a:pt x="74700" y="1043"/>
                  </a:lnTo>
                  <a:lnTo>
                    <a:pt x="77100" y="2086"/>
                  </a:lnTo>
                  <a:lnTo>
                    <a:pt x="79200" y="2869"/>
                  </a:lnTo>
                  <a:lnTo>
                    <a:pt x="81000" y="3913"/>
                  </a:lnTo>
                  <a:lnTo>
                    <a:pt x="82800" y="5739"/>
                  </a:lnTo>
                  <a:lnTo>
                    <a:pt x="84000" y="7565"/>
                  </a:lnTo>
                  <a:lnTo>
                    <a:pt x="84000" y="7565"/>
                  </a:lnTo>
                  <a:lnTo>
                    <a:pt x="91800" y="21130"/>
                  </a:lnTo>
                  <a:lnTo>
                    <a:pt x="99300" y="34695"/>
                  </a:lnTo>
                  <a:lnTo>
                    <a:pt x="102900" y="41739"/>
                  </a:lnTo>
                  <a:lnTo>
                    <a:pt x="105900" y="48782"/>
                  </a:lnTo>
                  <a:lnTo>
                    <a:pt x="108900" y="56086"/>
                  </a:lnTo>
                  <a:lnTo>
                    <a:pt x="111000" y="63391"/>
                  </a:lnTo>
                  <a:lnTo>
                    <a:pt x="111000" y="63391"/>
                  </a:lnTo>
                  <a:lnTo>
                    <a:pt x="111000" y="63913"/>
                  </a:lnTo>
                  <a:lnTo>
                    <a:pt x="110700" y="64695"/>
                  </a:lnTo>
                  <a:lnTo>
                    <a:pt x="110400" y="65217"/>
                  </a:lnTo>
                  <a:lnTo>
                    <a:pt x="109500" y="65217"/>
                  </a:lnTo>
                  <a:lnTo>
                    <a:pt x="108900" y="65478"/>
                  </a:lnTo>
                  <a:lnTo>
                    <a:pt x="108000" y="65217"/>
                  </a:lnTo>
                  <a:lnTo>
                    <a:pt x="107400" y="64956"/>
                  </a:lnTo>
                  <a:lnTo>
                    <a:pt x="107100" y="63913"/>
                  </a:lnTo>
                  <a:lnTo>
                    <a:pt x="107100" y="63913"/>
                  </a:lnTo>
                  <a:lnTo>
                    <a:pt x="103500" y="54260"/>
                  </a:lnTo>
                  <a:lnTo>
                    <a:pt x="99300" y="44608"/>
                  </a:lnTo>
                  <a:lnTo>
                    <a:pt x="94500" y="35217"/>
                  </a:lnTo>
                  <a:lnTo>
                    <a:pt x="89400" y="25826"/>
                  </a:lnTo>
                  <a:lnTo>
                    <a:pt x="89400" y="25826"/>
                  </a:lnTo>
                  <a:lnTo>
                    <a:pt x="81900" y="12260"/>
                  </a:lnTo>
                  <a:lnTo>
                    <a:pt x="81900" y="12260"/>
                  </a:lnTo>
                  <a:lnTo>
                    <a:pt x="80400" y="8869"/>
                  </a:lnTo>
                  <a:lnTo>
                    <a:pt x="79200" y="7565"/>
                  </a:lnTo>
                  <a:lnTo>
                    <a:pt x="78000" y="6260"/>
                  </a:lnTo>
                  <a:lnTo>
                    <a:pt x="78000" y="6260"/>
                  </a:lnTo>
                  <a:lnTo>
                    <a:pt x="76500" y="5739"/>
                  </a:lnTo>
                  <a:lnTo>
                    <a:pt x="74700" y="4956"/>
                  </a:lnTo>
                  <a:lnTo>
                    <a:pt x="70800" y="3913"/>
                  </a:lnTo>
                  <a:lnTo>
                    <a:pt x="66600" y="3652"/>
                  </a:lnTo>
                  <a:lnTo>
                    <a:pt x="62100" y="3652"/>
                  </a:lnTo>
                  <a:lnTo>
                    <a:pt x="57300" y="3913"/>
                  </a:lnTo>
                  <a:lnTo>
                    <a:pt x="53100" y="4173"/>
                  </a:lnTo>
                  <a:lnTo>
                    <a:pt x="45600" y="5739"/>
                  </a:lnTo>
                  <a:lnTo>
                    <a:pt x="45600" y="5739"/>
                  </a:lnTo>
                  <a:lnTo>
                    <a:pt x="37200" y="7304"/>
                  </a:lnTo>
                  <a:lnTo>
                    <a:pt x="33000" y="8347"/>
                  </a:lnTo>
                  <a:lnTo>
                    <a:pt x="28800" y="9652"/>
                  </a:lnTo>
                  <a:lnTo>
                    <a:pt x="24600" y="11217"/>
                  </a:lnTo>
                  <a:lnTo>
                    <a:pt x="20700" y="13304"/>
                  </a:lnTo>
                  <a:lnTo>
                    <a:pt x="17400" y="15652"/>
                  </a:lnTo>
                  <a:lnTo>
                    <a:pt x="15000" y="18260"/>
                  </a:lnTo>
                  <a:lnTo>
                    <a:pt x="15000" y="18260"/>
                  </a:lnTo>
                  <a:lnTo>
                    <a:pt x="14100" y="20608"/>
                  </a:lnTo>
                  <a:lnTo>
                    <a:pt x="13200" y="22956"/>
                  </a:lnTo>
                  <a:lnTo>
                    <a:pt x="12600" y="27391"/>
                  </a:lnTo>
                  <a:lnTo>
                    <a:pt x="12600" y="27391"/>
                  </a:lnTo>
                  <a:lnTo>
                    <a:pt x="9300" y="40956"/>
                  </a:lnTo>
                  <a:lnTo>
                    <a:pt x="9300" y="40956"/>
                  </a:lnTo>
                  <a:lnTo>
                    <a:pt x="7500" y="48782"/>
                  </a:lnTo>
                  <a:lnTo>
                    <a:pt x="6300" y="56347"/>
                  </a:lnTo>
                  <a:lnTo>
                    <a:pt x="5100" y="64173"/>
                  </a:lnTo>
                  <a:lnTo>
                    <a:pt x="4500" y="72000"/>
                  </a:lnTo>
                  <a:lnTo>
                    <a:pt x="4500" y="72000"/>
                  </a:lnTo>
                  <a:lnTo>
                    <a:pt x="4200" y="79043"/>
                  </a:lnTo>
                  <a:lnTo>
                    <a:pt x="4200" y="86347"/>
                  </a:lnTo>
                  <a:lnTo>
                    <a:pt x="4500" y="93652"/>
                  </a:lnTo>
                  <a:lnTo>
                    <a:pt x="5700" y="100956"/>
                  </a:lnTo>
                  <a:lnTo>
                    <a:pt x="5700" y="100956"/>
                  </a:lnTo>
                  <a:lnTo>
                    <a:pt x="6300" y="106434"/>
                  </a:lnTo>
                  <a:lnTo>
                    <a:pt x="7500" y="111391"/>
                  </a:lnTo>
                  <a:lnTo>
                    <a:pt x="7500" y="111391"/>
                  </a:lnTo>
                  <a:lnTo>
                    <a:pt x="8400" y="112956"/>
                  </a:lnTo>
                  <a:lnTo>
                    <a:pt x="9000" y="114260"/>
                  </a:lnTo>
                  <a:lnTo>
                    <a:pt x="10200" y="115304"/>
                  </a:lnTo>
                  <a:lnTo>
                    <a:pt x="11400" y="115565"/>
                  </a:lnTo>
                  <a:lnTo>
                    <a:pt x="12600" y="115826"/>
                  </a:lnTo>
                  <a:lnTo>
                    <a:pt x="14100" y="115826"/>
                  </a:lnTo>
                  <a:lnTo>
                    <a:pt x="17400" y="115565"/>
                  </a:lnTo>
                  <a:lnTo>
                    <a:pt x="17400" y="115565"/>
                  </a:lnTo>
                  <a:lnTo>
                    <a:pt x="27000" y="114260"/>
                  </a:lnTo>
                  <a:lnTo>
                    <a:pt x="36900" y="112695"/>
                  </a:lnTo>
                  <a:lnTo>
                    <a:pt x="46500" y="110869"/>
                  </a:lnTo>
                  <a:lnTo>
                    <a:pt x="56400" y="109304"/>
                  </a:lnTo>
                  <a:lnTo>
                    <a:pt x="56400" y="109304"/>
                  </a:lnTo>
                  <a:lnTo>
                    <a:pt x="68100" y="107739"/>
                  </a:lnTo>
                  <a:lnTo>
                    <a:pt x="74100" y="106956"/>
                  </a:lnTo>
                  <a:lnTo>
                    <a:pt x="79800" y="106434"/>
                  </a:lnTo>
                  <a:lnTo>
                    <a:pt x="79800" y="106434"/>
                  </a:lnTo>
                  <a:lnTo>
                    <a:pt x="90900" y="105913"/>
                  </a:lnTo>
                  <a:lnTo>
                    <a:pt x="102000" y="105391"/>
                  </a:lnTo>
                  <a:lnTo>
                    <a:pt x="102000" y="105391"/>
                  </a:lnTo>
                  <a:lnTo>
                    <a:pt x="105300" y="105391"/>
                  </a:lnTo>
                  <a:lnTo>
                    <a:pt x="109200" y="104608"/>
                  </a:lnTo>
                  <a:lnTo>
                    <a:pt x="111600" y="104086"/>
                  </a:lnTo>
                  <a:lnTo>
                    <a:pt x="113100" y="103304"/>
                  </a:lnTo>
                  <a:lnTo>
                    <a:pt x="114600" y="102782"/>
                  </a:lnTo>
                  <a:lnTo>
                    <a:pt x="115200" y="101478"/>
                  </a:lnTo>
                  <a:lnTo>
                    <a:pt x="115200" y="101478"/>
                  </a:lnTo>
                  <a:lnTo>
                    <a:pt x="115800" y="99913"/>
                  </a:lnTo>
                  <a:lnTo>
                    <a:pt x="115800" y="98347"/>
                  </a:lnTo>
                  <a:lnTo>
                    <a:pt x="115200" y="94956"/>
                  </a:lnTo>
                  <a:lnTo>
                    <a:pt x="113700" y="88434"/>
                  </a:lnTo>
                  <a:lnTo>
                    <a:pt x="113700" y="88434"/>
                  </a:lnTo>
                  <a:lnTo>
                    <a:pt x="112200" y="82434"/>
                  </a:lnTo>
                  <a:lnTo>
                    <a:pt x="110400" y="76173"/>
                  </a:lnTo>
                  <a:lnTo>
                    <a:pt x="108600" y="70173"/>
                  </a:lnTo>
                  <a:lnTo>
                    <a:pt x="107100" y="63913"/>
                  </a:lnTo>
                  <a:lnTo>
                    <a:pt x="107100" y="63913"/>
                  </a:lnTo>
                  <a:lnTo>
                    <a:pt x="107100" y="63391"/>
                  </a:lnTo>
                  <a:lnTo>
                    <a:pt x="107400" y="62608"/>
                  </a:lnTo>
                  <a:lnTo>
                    <a:pt x="107700" y="61826"/>
                  </a:lnTo>
                  <a:lnTo>
                    <a:pt x="108600" y="61826"/>
                  </a:lnTo>
                  <a:lnTo>
                    <a:pt x="109200" y="61565"/>
                  </a:lnTo>
                  <a:lnTo>
                    <a:pt x="110100" y="61826"/>
                  </a:lnTo>
                  <a:lnTo>
                    <a:pt x="110700" y="62347"/>
                  </a:lnTo>
                  <a:lnTo>
                    <a:pt x="111000" y="63391"/>
                  </a:lnTo>
                  <a:lnTo>
                    <a:pt x="111000" y="633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6" name="Google Shape;1136;p32"/>
            <p:cNvSpPr/>
            <p:nvPr/>
          </p:nvSpPr>
          <p:spPr>
            <a:xfrm>
              <a:off x="4980" y="1628"/>
              <a:ext cx="360" cy="61"/>
            </a:xfrm>
            <a:custGeom>
              <a:rect b="b" l="l" r="r" t="t"/>
              <a:pathLst>
                <a:path extrusionOk="0" h="120000" w="120000">
                  <a:moveTo>
                    <a:pt x="117333" y="29508"/>
                  </a:moveTo>
                  <a:lnTo>
                    <a:pt x="117333" y="29508"/>
                  </a:lnTo>
                  <a:lnTo>
                    <a:pt x="89000" y="47213"/>
                  </a:lnTo>
                  <a:lnTo>
                    <a:pt x="60333" y="70819"/>
                  </a:lnTo>
                  <a:lnTo>
                    <a:pt x="31666" y="92459"/>
                  </a:lnTo>
                  <a:lnTo>
                    <a:pt x="3000" y="120000"/>
                  </a:lnTo>
                  <a:lnTo>
                    <a:pt x="3000" y="120000"/>
                  </a:lnTo>
                  <a:lnTo>
                    <a:pt x="2000" y="120000"/>
                  </a:lnTo>
                  <a:lnTo>
                    <a:pt x="1333" y="118032"/>
                  </a:lnTo>
                  <a:lnTo>
                    <a:pt x="333" y="112131"/>
                  </a:lnTo>
                  <a:lnTo>
                    <a:pt x="333" y="108196"/>
                  </a:lnTo>
                  <a:lnTo>
                    <a:pt x="0" y="102295"/>
                  </a:lnTo>
                  <a:lnTo>
                    <a:pt x="333" y="98360"/>
                  </a:lnTo>
                  <a:lnTo>
                    <a:pt x="1000" y="92459"/>
                  </a:lnTo>
                  <a:lnTo>
                    <a:pt x="2000" y="92459"/>
                  </a:lnTo>
                  <a:lnTo>
                    <a:pt x="2000" y="92459"/>
                  </a:lnTo>
                  <a:lnTo>
                    <a:pt x="31000" y="64918"/>
                  </a:lnTo>
                  <a:lnTo>
                    <a:pt x="59666" y="39344"/>
                  </a:lnTo>
                  <a:lnTo>
                    <a:pt x="88666" y="19672"/>
                  </a:lnTo>
                  <a:lnTo>
                    <a:pt x="117333" y="0"/>
                  </a:lnTo>
                  <a:lnTo>
                    <a:pt x="117333" y="0"/>
                  </a:lnTo>
                  <a:lnTo>
                    <a:pt x="118666" y="0"/>
                  </a:lnTo>
                  <a:lnTo>
                    <a:pt x="119333" y="1967"/>
                  </a:lnTo>
                  <a:lnTo>
                    <a:pt x="119333" y="7868"/>
                  </a:lnTo>
                  <a:lnTo>
                    <a:pt x="120000" y="11803"/>
                  </a:lnTo>
                  <a:lnTo>
                    <a:pt x="119333" y="17704"/>
                  </a:lnTo>
                  <a:lnTo>
                    <a:pt x="119000" y="21639"/>
                  </a:lnTo>
                  <a:lnTo>
                    <a:pt x="118666" y="27540"/>
                  </a:lnTo>
                  <a:lnTo>
                    <a:pt x="117333" y="29508"/>
                  </a:lnTo>
                  <a:lnTo>
                    <a:pt x="117333" y="2950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7" name="Google Shape;1137;p32"/>
            <p:cNvSpPr/>
            <p:nvPr/>
          </p:nvSpPr>
          <p:spPr>
            <a:xfrm>
              <a:off x="4981" y="1681"/>
              <a:ext cx="373" cy="63"/>
            </a:xfrm>
            <a:custGeom>
              <a:rect b="b" l="l" r="r" t="t"/>
              <a:pathLst>
                <a:path extrusionOk="0" h="120000" w="120000">
                  <a:moveTo>
                    <a:pt x="117426" y="30476"/>
                  </a:moveTo>
                  <a:lnTo>
                    <a:pt x="117426" y="30476"/>
                  </a:lnTo>
                  <a:lnTo>
                    <a:pt x="88793" y="47619"/>
                  </a:lnTo>
                  <a:lnTo>
                    <a:pt x="60160" y="68571"/>
                  </a:lnTo>
                  <a:lnTo>
                    <a:pt x="31528" y="93333"/>
                  </a:lnTo>
                  <a:lnTo>
                    <a:pt x="2895" y="120000"/>
                  </a:lnTo>
                  <a:lnTo>
                    <a:pt x="2895" y="120000"/>
                  </a:lnTo>
                  <a:lnTo>
                    <a:pt x="1608" y="120000"/>
                  </a:lnTo>
                  <a:lnTo>
                    <a:pt x="965" y="116190"/>
                  </a:lnTo>
                  <a:lnTo>
                    <a:pt x="643" y="112380"/>
                  </a:lnTo>
                  <a:lnTo>
                    <a:pt x="0" y="106666"/>
                  </a:lnTo>
                  <a:lnTo>
                    <a:pt x="0" y="102857"/>
                  </a:lnTo>
                  <a:lnTo>
                    <a:pt x="0" y="97142"/>
                  </a:lnTo>
                  <a:lnTo>
                    <a:pt x="965" y="93333"/>
                  </a:lnTo>
                  <a:lnTo>
                    <a:pt x="1608" y="93333"/>
                  </a:lnTo>
                  <a:lnTo>
                    <a:pt x="1608" y="93333"/>
                  </a:lnTo>
                  <a:lnTo>
                    <a:pt x="30884" y="66666"/>
                  </a:lnTo>
                  <a:lnTo>
                    <a:pt x="59517" y="41904"/>
                  </a:lnTo>
                  <a:lnTo>
                    <a:pt x="88471" y="20952"/>
                  </a:lnTo>
                  <a:lnTo>
                    <a:pt x="117426" y="0"/>
                  </a:lnTo>
                  <a:lnTo>
                    <a:pt x="117426" y="0"/>
                  </a:lnTo>
                  <a:lnTo>
                    <a:pt x="118713" y="3809"/>
                  </a:lnTo>
                  <a:lnTo>
                    <a:pt x="119034" y="5714"/>
                  </a:lnTo>
                  <a:lnTo>
                    <a:pt x="119356" y="7619"/>
                  </a:lnTo>
                  <a:lnTo>
                    <a:pt x="119999" y="13333"/>
                  </a:lnTo>
                  <a:lnTo>
                    <a:pt x="119356" y="20952"/>
                  </a:lnTo>
                  <a:lnTo>
                    <a:pt x="119034" y="22857"/>
                  </a:lnTo>
                  <a:lnTo>
                    <a:pt x="118069" y="26666"/>
                  </a:lnTo>
                  <a:lnTo>
                    <a:pt x="117426" y="30476"/>
                  </a:lnTo>
                  <a:lnTo>
                    <a:pt x="117426" y="3047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8" name="Google Shape;1138;p32"/>
            <p:cNvSpPr/>
            <p:nvPr/>
          </p:nvSpPr>
          <p:spPr>
            <a:xfrm>
              <a:off x="4981" y="1735"/>
              <a:ext cx="385" cy="63"/>
            </a:xfrm>
            <a:custGeom>
              <a:rect b="b" l="l" r="r" t="t"/>
              <a:pathLst>
                <a:path extrusionOk="0" h="120000" w="120000">
                  <a:moveTo>
                    <a:pt x="117818" y="26666"/>
                  </a:moveTo>
                  <a:lnTo>
                    <a:pt x="117818" y="26666"/>
                  </a:lnTo>
                  <a:lnTo>
                    <a:pt x="88831" y="45714"/>
                  </a:lnTo>
                  <a:lnTo>
                    <a:pt x="60155" y="70476"/>
                  </a:lnTo>
                  <a:lnTo>
                    <a:pt x="31792" y="93333"/>
                  </a:lnTo>
                  <a:lnTo>
                    <a:pt x="2805" y="120000"/>
                  </a:lnTo>
                  <a:lnTo>
                    <a:pt x="2805" y="120000"/>
                  </a:lnTo>
                  <a:lnTo>
                    <a:pt x="2181" y="120000"/>
                  </a:lnTo>
                  <a:lnTo>
                    <a:pt x="1246" y="118095"/>
                  </a:lnTo>
                  <a:lnTo>
                    <a:pt x="935" y="116190"/>
                  </a:lnTo>
                  <a:lnTo>
                    <a:pt x="623" y="110476"/>
                  </a:lnTo>
                  <a:lnTo>
                    <a:pt x="0" y="106666"/>
                  </a:lnTo>
                  <a:lnTo>
                    <a:pt x="623" y="100952"/>
                  </a:lnTo>
                  <a:lnTo>
                    <a:pt x="935" y="97142"/>
                  </a:lnTo>
                  <a:lnTo>
                    <a:pt x="2181" y="93333"/>
                  </a:lnTo>
                  <a:lnTo>
                    <a:pt x="2181" y="93333"/>
                  </a:lnTo>
                  <a:lnTo>
                    <a:pt x="30857" y="66666"/>
                  </a:lnTo>
                  <a:lnTo>
                    <a:pt x="59844" y="43809"/>
                  </a:lnTo>
                  <a:lnTo>
                    <a:pt x="88831" y="19047"/>
                  </a:lnTo>
                  <a:lnTo>
                    <a:pt x="117818" y="0"/>
                  </a:lnTo>
                  <a:lnTo>
                    <a:pt x="117818" y="0"/>
                  </a:lnTo>
                  <a:lnTo>
                    <a:pt x="118753" y="0"/>
                  </a:lnTo>
                  <a:lnTo>
                    <a:pt x="119376" y="1904"/>
                  </a:lnTo>
                  <a:lnTo>
                    <a:pt x="119688" y="7619"/>
                  </a:lnTo>
                  <a:lnTo>
                    <a:pt x="120000" y="11428"/>
                  </a:lnTo>
                  <a:lnTo>
                    <a:pt x="119688" y="17142"/>
                  </a:lnTo>
                  <a:lnTo>
                    <a:pt x="119376" y="20952"/>
                  </a:lnTo>
                  <a:lnTo>
                    <a:pt x="118441" y="26666"/>
                  </a:lnTo>
                  <a:lnTo>
                    <a:pt x="117818" y="26666"/>
                  </a:lnTo>
                  <a:lnTo>
                    <a:pt x="117818" y="266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9" name="Google Shape;1139;p32"/>
            <p:cNvSpPr/>
            <p:nvPr/>
          </p:nvSpPr>
          <p:spPr>
            <a:xfrm>
              <a:off x="5309" y="1327"/>
              <a:ext cx="127" cy="208"/>
            </a:xfrm>
            <a:custGeom>
              <a:rect b="b" l="l" r="r" t="t"/>
              <a:pathLst>
                <a:path extrusionOk="0" h="120000" w="120000">
                  <a:moveTo>
                    <a:pt x="50078" y="90000"/>
                  </a:moveTo>
                  <a:lnTo>
                    <a:pt x="50078" y="90000"/>
                  </a:lnTo>
                  <a:lnTo>
                    <a:pt x="43464" y="87115"/>
                  </a:lnTo>
                  <a:lnTo>
                    <a:pt x="38740" y="83653"/>
                  </a:lnTo>
                  <a:lnTo>
                    <a:pt x="35905" y="80769"/>
                  </a:lnTo>
                  <a:lnTo>
                    <a:pt x="34960" y="76730"/>
                  </a:lnTo>
                  <a:lnTo>
                    <a:pt x="34960" y="73269"/>
                  </a:lnTo>
                  <a:lnTo>
                    <a:pt x="36850" y="69807"/>
                  </a:lnTo>
                  <a:lnTo>
                    <a:pt x="39685" y="65769"/>
                  </a:lnTo>
                  <a:lnTo>
                    <a:pt x="43464" y="62307"/>
                  </a:lnTo>
                  <a:lnTo>
                    <a:pt x="48188" y="59423"/>
                  </a:lnTo>
                  <a:lnTo>
                    <a:pt x="53858" y="56538"/>
                  </a:lnTo>
                  <a:lnTo>
                    <a:pt x="60472" y="54230"/>
                  </a:lnTo>
                  <a:lnTo>
                    <a:pt x="66141" y="53076"/>
                  </a:lnTo>
                  <a:lnTo>
                    <a:pt x="73700" y="51923"/>
                  </a:lnTo>
                  <a:lnTo>
                    <a:pt x="80314" y="51346"/>
                  </a:lnTo>
                  <a:lnTo>
                    <a:pt x="87874" y="51923"/>
                  </a:lnTo>
                  <a:lnTo>
                    <a:pt x="94488" y="53653"/>
                  </a:lnTo>
                  <a:lnTo>
                    <a:pt x="94488" y="53653"/>
                  </a:lnTo>
                  <a:lnTo>
                    <a:pt x="101102" y="56538"/>
                  </a:lnTo>
                  <a:lnTo>
                    <a:pt x="105826" y="59423"/>
                  </a:lnTo>
                  <a:lnTo>
                    <a:pt x="110551" y="62307"/>
                  </a:lnTo>
                  <a:lnTo>
                    <a:pt x="114330" y="65769"/>
                  </a:lnTo>
                  <a:lnTo>
                    <a:pt x="116220" y="69807"/>
                  </a:lnTo>
                  <a:lnTo>
                    <a:pt x="119055" y="73269"/>
                  </a:lnTo>
                  <a:lnTo>
                    <a:pt x="120000" y="77884"/>
                  </a:lnTo>
                  <a:lnTo>
                    <a:pt x="120000" y="81923"/>
                  </a:lnTo>
                  <a:lnTo>
                    <a:pt x="120000" y="86538"/>
                  </a:lnTo>
                  <a:lnTo>
                    <a:pt x="119055" y="90000"/>
                  </a:lnTo>
                  <a:lnTo>
                    <a:pt x="118110" y="94615"/>
                  </a:lnTo>
                  <a:lnTo>
                    <a:pt x="115275" y="98076"/>
                  </a:lnTo>
                  <a:lnTo>
                    <a:pt x="111496" y="102115"/>
                  </a:lnTo>
                  <a:lnTo>
                    <a:pt x="107716" y="105576"/>
                  </a:lnTo>
                  <a:lnTo>
                    <a:pt x="102992" y="109038"/>
                  </a:lnTo>
                  <a:lnTo>
                    <a:pt x="98267" y="111346"/>
                  </a:lnTo>
                  <a:lnTo>
                    <a:pt x="98267" y="111346"/>
                  </a:lnTo>
                  <a:lnTo>
                    <a:pt x="91653" y="114230"/>
                  </a:lnTo>
                  <a:lnTo>
                    <a:pt x="84094" y="116538"/>
                  </a:lnTo>
                  <a:lnTo>
                    <a:pt x="76535" y="118269"/>
                  </a:lnTo>
                  <a:lnTo>
                    <a:pt x="69921" y="119423"/>
                  </a:lnTo>
                  <a:lnTo>
                    <a:pt x="61417" y="120000"/>
                  </a:lnTo>
                  <a:lnTo>
                    <a:pt x="52913" y="119423"/>
                  </a:lnTo>
                  <a:lnTo>
                    <a:pt x="45354" y="118846"/>
                  </a:lnTo>
                  <a:lnTo>
                    <a:pt x="38740" y="117115"/>
                  </a:lnTo>
                  <a:lnTo>
                    <a:pt x="38740" y="117115"/>
                  </a:lnTo>
                  <a:lnTo>
                    <a:pt x="32125" y="114807"/>
                  </a:lnTo>
                  <a:lnTo>
                    <a:pt x="26456" y="113076"/>
                  </a:lnTo>
                  <a:lnTo>
                    <a:pt x="21732" y="110192"/>
                  </a:lnTo>
                  <a:lnTo>
                    <a:pt x="17952" y="106153"/>
                  </a:lnTo>
                  <a:lnTo>
                    <a:pt x="12283" y="98076"/>
                  </a:lnTo>
                  <a:lnTo>
                    <a:pt x="7559" y="90000"/>
                  </a:lnTo>
                  <a:lnTo>
                    <a:pt x="7559" y="90000"/>
                  </a:lnTo>
                  <a:lnTo>
                    <a:pt x="3779" y="79615"/>
                  </a:lnTo>
                  <a:lnTo>
                    <a:pt x="944" y="68653"/>
                  </a:lnTo>
                  <a:lnTo>
                    <a:pt x="0" y="57692"/>
                  </a:lnTo>
                  <a:lnTo>
                    <a:pt x="0" y="46153"/>
                  </a:lnTo>
                  <a:lnTo>
                    <a:pt x="944" y="35192"/>
                  </a:lnTo>
                  <a:lnTo>
                    <a:pt x="3779" y="24230"/>
                  </a:lnTo>
                  <a:lnTo>
                    <a:pt x="5669" y="13269"/>
                  </a:lnTo>
                  <a:lnTo>
                    <a:pt x="9448" y="2884"/>
                  </a:lnTo>
                  <a:lnTo>
                    <a:pt x="9448" y="2884"/>
                  </a:lnTo>
                  <a:lnTo>
                    <a:pt x="11338" y="576"/>
                  </a:lnTo>
                  <a:lnTo>
                    <a:pt x="13228" y="0"/>
                  </a:lnTo>
                  <a:lnTo>
                    <a:pt x="16062" y="0"/>
                  </a:lnTo>
                  <a:lnTo>
                    <a:pt x="17952" y="0"/>
                  </a:lnTo>
                  <a:lnTo>
                    <a:pt x="20787" y="576"/>
                  </a:lnTo>
                  <a:lnTo>
                    <a:pt x="21732" y="2307"/>
                  </a:lnTo>
                  <a:lnTo>
                    <a:pt x="22677" y="3461"/>
                  </a:lnTo>
                  <a:lnTo>
                    <a:pt x="22677" y="5192"/>
                  </a:lnTo>
                  <a:lnTo>
                    <a:pt x="22677" y="5192"/>
                  </a:lnTo>
                  <a:lnTo>
                    <a:pt x="18897" y="17884"/>
                  </a:lnTo>
                  <a:lnTo>
                    <a:pt x="17007" y="30000"/>
                  </a:lnTo>
                  <a:lnTo>
                    <a:pt x="16062" y="42692"/>
                  </a:lnTo>
                  <a:lnTo>
                    <a:pt x="14173" y="54807"/>
                  </a:lnTo>
                  <a:lnTo>
                    <a:pt x="14173" y="54807"/>
                  </a:lnTo>
                  <a:lnTo>
                    <a:pt x="16062" y="68653"/>
                  </a:lnTo>
                  <a:lnTo>
                    <a:pt x="17007" y="76730"/>
                  </a:lnTo>
                  <a:lnTo>
                    <a:pt x="17952" y="84230"/>
                  </a:lnTo>
                  <a:lnTo>
                    <a:pt x="21732" y="91730"/>
                  </a:lnTo>
                  <a:lnTo>
                    <a:pt x="26456" y="98076"/>
                  </a:lnTo>
                  <a:lnTo>
                    <a:pt x="32125" y="103846"/>
                  </a:lnTo>
                  <a:lnTo>
                    <a:pt x="36850" y="106730"/>
                  </a:lnTo>
                  <a:lnTo>
                    <a:pt x="40629" y="109038"/>
                  </a:lnTo>
                  <a:lnTo>
                    <a:pt x="40629" y="109038"/>
                  </a:lnTo>
                  <a:lnTo>
                    <a:pt x="47244" y="110769"/>
                  </a:lnTo>
                  <a:lnTo>
                    <a:pt x="53858" y="111346"/>
                  </a:lnTo>
                  <a:lnTo>
                    <a:pt x="61417" y="111346"/>
                  </a:lnTo>
                  <a:lnTo>
                    <a:pt x="68976" y="110769"/>
                  </a:lnTo>
                  <a:lnTo>
                    <a:pt x="74645" y="110192"/>
                  </a:lnTo>
                  <a:lnTo>
                    <a:pt x="81259" y="107884"/>
                  </a:lnTo>
                  <a:lnTo>
                    <a:pt x="92598" y="103269"/>
                  </a:lnTo>
                  <a:lnTo>
                    <a:pt x="92598" y="103269"/>
                  </a:lnTo>
                  <a:lnTo>
                    <a:pt x="97322" y="100961"/>
                  </a:lnTo>
                  <a:lnTo>
                    <a:pt x="101102" y="98076"/>
                  </a:lnTo>
                  <a:lnTo>
                    <a:pt x="102992" y="95192"/>
                  </a:lnTo>
                  <a:lnTo>
                    <a:pt x="105826" y="92307"/>
                  </a:lnTo>
                  <a:lnTo>
                    <a:pt x="106771" y="88846"/>
                  </a:lnTo>
                  <a:lnTo>
                    <a:pt x="106771" y="84807"/>
                  </a:lnTo>
                  <a:lnTo>
                    <a:pt x="105826" y="78461"/>
                  </a:lnTo>
                  <a:lnTo>
                    <a:pt x="105826" y="78461"/>
                  </a:lnTo>
                  <a:lnTo>
                    <a:pt x="102992" y="72692"/>
                  </a:lnTo>
                  <a:lnTo>
                    <a:pt x="98267" y="67500"/>
                  </a:lnTo>
                  <a:lnTo>
                    <a:pt x="91653" y="62884"/>
                  </a:lnTo>
                  <a:lnTo>
                    <a:pt x="87874" y="60576"/>
                  </a:lnTo>
                  <a:lnTo>
                    <a:pt x="83149" y="60000"/>
                  </a:lnTo>
                  <a:lnTo>
                    <a:pt x="83149" y="60000"/>
                  </a:lnTo>
                  <a:lnTo>
                    <a:pt x="79370" y="59423"/>
                  </a:lnTo>
                  <a:lnTo>
                    <a:pt x="75590" y="59423"/>
                  </a:lnTo>
                  <a:lnTo>
                    <a:pt x="67086" y="60000"/>
                  </a:lnTo>
                  <a:lnTo>
                    <a:pt x="60472" y="62884"/>
                  </a:lnTo>
                  <a:lnTo>
                    <a:pt x="55748" y="66923"/>
                  </a:lnTo>
                  <a:lnTo>
                    <a:pt x="50078" y="70961"/>
                  </a:lnTo>
                  <a:lnTo>
                    <a:pt x="50078" y="73269"/>
                  </a:lnTo>
                  <a:lnTo>
                    <a:pt x="49133" y="75576"/>
                  </a:lnTo>
                  <a:lnTo>
                    <a:pt x="50078" y="77884"/>
                  </a:lnTo>
                  <a:lnTo>
                    <a:pt x="51968" y="79615"/>
                  </a:lnTo>
                  <a:lnTo>
                    <a:pt x="53858" y="81346"/>
                  </a:lnTo>
                  <a:lnTo>
                    <a:pt x="57637" y="83076"/>
                  </a:lnTo>
                  <a:lnTo>
                    <a:pt x="57637" y="83076"/>
                  </a:lnTo>
                  <a:lnTo>
                    <a:pt x="60472" y="84230"/>
                  </a:lnTo>
                  <a:lnTo>
                    <a:pt x="61417" y="85961"/>
                  </a:lnTo>
                  <a:lnTo>
                    <a:pt x="61417" y="87115"/>
                  </a:lnTo>
                  <a:lnTo>
                    <a:pt x="60472" y="88846"/>
                  </a:lnTo>
                  <a:lnTo>
                    <a:pt x="57637" y="89423"/>
                  </a:lnTo>
                  <a:lnTo>
                    <a:pt x="56692" y="90000"/>
                  </a:lnTo>
                  <a:lnTo>
                    <a:pt x="52913" y="90000"/>
                  </a:lnTo>
                  <a:lnTo>
                    <a:pt x="50078" y="90000"/>
                  </a:lnTo>
                  <a:lnTo>
                    <a:pt x="50078" y="90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0" name="Google Shape;1140;p32"/>
            <p:cNvSpPr/>
            <p:nvPr/>
          </p:nvSpPr>
          <p:spPr>
            <a:xfrm>
              <a:off x="4833" y="1196"/>
              <a:ext cx="203" cy="125"/>
            </a:xfrm>
            <a:custGeom>
              <a:rect b="b" l="l" r="r" t="t"/>
              <a:pathLst>
                <a:path extrusionOk="0" h="120000" w="120000">
                  <a:moveTo>
                    <a:pt x="39014" y="65280"/>
                  </a:moveTo>
                  <a:lnTo>
                    <a:pt x="39014" y="65280"/>
                  </a:lnTo>
                  <a:lnTo>
                    <a:pt x="41970" y="66240"/>
                  </a:lnTo>
                  <a:lnTo>
                    <a:pt x="44334" y="66240"/>
                  </a:lnTo>
                  <a:lnTo>
                    <a:pt x="46699" y="65280"/>
                  </a:lnTo>
                  <a:lnTo>
                    <a:pt x="47881" y="62400"/>
                  </a:lnTo>
                  <a:lnTo>
                    <a:pt x="49655" y="59520"/>
                  </a:lnTo>
                  <a:lnTo>
                    <a:pt x="50837" y="56640"/>
                  </a:lnTo>
                  <a:lnTo>
                    <a:pt x="51428" y="48960"/>
                  </a:lnTo>
                  <a:lnTo>
                    <a:pt x="51428" y="39360"/>
                  </a:lnTo>
                  <a:lnTo>
                    <a:pt x="50837" y="30720"/>
                  </a:lnTo>
                  <a:lnTo>
                    <a:pt x="47881" y="24960"/>
                  </a:lnTo>
                  <a:lnTo>
                    <a:pt x="46699" y="21120"/>
                  </a:lnTo>
                  <a:lnTo>
                    <a:pt x="44926" y="20160"/>
                  </a:lnTo>
                  <a:lnTo>
                    <a:pt x="44926" y="20160"/>
                  </a:lnTo>
                  <a:lnTo>
                    <a:pt x="41970" y="17280"/>
                  </a:lnTo>
                  <a:lnTo>
                    <a:pt x="39014" y="17280"/>
                  </a:lnTo>
                  <a:lnTo>
                    <a:pt x="33103" y="17280"/>
                  </a:lnTo>
                  <a:lnTo>
                    <a:pt x="27192" y="20160"/>
                  </a:lnTo>
                  <a:lnTo>
                    <a:pt x="21871" y="23040"/>
                  </a:lnTo>
                  <a:lnTo>
                    <a:pt x="21871" y="23040"/>
                  </a:lnTo>
                  <a:lnTo>
                    <a:pt x="17733" y="26880"/>
                  </a:lnTo>
                  <a:lnTo>
                    <a:pt x="14778" y="31680"/>
                  </a:lnTo>
                  <a:lnTo>
                    <a:pt x="12413" y="36480"/>
                  </a:lnTo>
                  <a:lnTo>
                    <a:pt x="11231" y="43200"/>
                  </a:lnTo>
                  <a:lnTo>
                    <a:pt x="9458" y="48960"/>
                  </a:lnTo>
                  <a:lnTo>
                    <a:pt x="8866" y="54720"/>
                  </a:lnTo>
                  <a:lnTo>
                    <a:pt x="8866" y="61440"/>
                  </a:lnTo>
                  <a:lnTo>
                    <a:pt x="8866" y="67200"/>
                  </a:lnTo>
                  <a:lnTo>
                    <a:pt x="9458" y="74880"/>
                  </a:lnTo>
                  <a:lnTo>
                    <a:pt x="10640" y="80640"/>
                  </a:lnTo>
                  <a:lnTo>
                    <a:pt x="11822" y="85440"/>
                  </a:lnTo>
                  <a:lnTo>
                    <a:pt x="14187" y="92160"/>
                  </a:lnTo>
                  <a:lnTo>
                    <a:pt x="16551" y="96960"/>
                  </a:lnTo>
                  <a:lnTo>
                    <a:pt x="19507" y="99840"/>
                  </a:lnTo>
                  <a:lnTo>
                    <a:pt x="22463" y="103680"/>
                  </a:lnTo>
                  <a:lnTo>
                    <a:pt x="26009" y="106560"/>
                  </a:lnTo>
                  <a:lnTo>
                    <a:pt x="26009" y="106560"/>
                  </a:lnTo>
                  <a:lnTo>
                    <a:pt x="28965" y="107520"/>
                  </a:lnTo>
                  <a:lnTo>
                    <a:pt x="33103" y="108480"/>
                  </a:lnTo>
                  <a:lnTo>
                    <a:pt x="39605" y="106560"/>
                  </a:lnTo>
                  <a:lnTo>
                    <a:pt x="46699" y="102720"/>
                  </a:lnTo>
                  <a:lnTo>
                    <a:pt x="53201" y="96960"/>
                  </a:lnTo>
                  <a:lnTo>
                    <a:pt x="59704" y="90240"/>
                  </a:lnTo>
                  <a:lnTo>
                    <a:pt x="66206" y="83520"/>
                  </a:lnTo>
                  <a:lnTo>
                    <a:pt x="75665" y="68160"/>
                  </a:lnTo>
                  <a:lnTo>
                    <a:pt x="75665" y="68160"/>
                  </a:lnTo>
                  <a:lnTo>
                    <a:pt x="86305" y="53760"/>
                  </a:lnTo>
                  <a:lnTo>
                    <a:pt x="95172" y="38400"/>
                  </a:lnTo>
                  <a:lnTo>
                    <a:pt x="104039" y="21120"/>
                  </a:lnTo>
                  <a:lnTo>
                    <a:pt x="112315" y="2880"/>
                  </a:lnTo>
                  <a:lnTo>
                    <a:pt x="112315" y="2880"/>
                  </a:lnTo>
                  <a:lnTo>
                    <a:pt x="113497" y="1920"/>
                  </a:lnTo>
                  <a:lnTo>
                    <a:pt x="114679" y="0"/>
                  </a:lnTo>
                  <a:lnTo>
                    <a:pt x="117044" y="0"/>
                  </a:lnTo>
                  <a:lnTo>
                    <a:pt x="117635" y="1920"/>
                  </a:lnTo>
                  <a:lnTo>
                    <a:pt x="119408" y="2880"/>
                  </a:lnTo>
                  <a:lnTo>
                    <a:pt x="120000" y="4800"/>
                  </a:lnTo>
                  <a:lnTo>
                    <a:pt x="120000" y="7680"/>
                  </a:lnTo>
                  <a:lnTo>
                    <a:pt x="119408" y="11520"/>
                  </a:lnTo>
                  <a:lnTo>
                    <a:pt x="119408" y="11520"/>
                  </a:lnTo>
                  <a:lnTo>
                    <a:pt x="112315" y="25920"/>
                  </a:lnTo>
                  <a:lnTo>
                    <a:pt x="105812" y="39360"/>
                  </a:lnTo>
                  <a:lnTo>
                    <a:pt x="98128" y="53760"/>
                  </a:lnTo>
                  <a:lnTo>
                    <a:pt x="89852" y="67200"/>
                  </a:lnTo>
                  <a:lnTo>
                    <a:pt x="81576" y="79680"/>
                  </a:lnTo>
                  <a:lnTo>
                    <a:pt x="72709" y="92160"/>
                  </a:lnTo>
                  <a:lnTo>
                    <a:pt x="63842" y="101760"/>
                  </a:lnTo>
                  <a:lnTo>
                    <a:pt x="53793" y="111360"/>
                  </a:lnTo>
                  <a:lnTo>
                    <a:pt x="53793" y="111360"/>
                  </a:lnTo>
                  <a:lnTo>
                    <a:pt x="49655" y="115200"/>
                  </a:lnTo>
                  <a:lnTo>
                    <a:pt x="44334" y="117120"/>
                  </a:lnTo>
                  <a:lnTo>
                    <a:pt x="39605" y="120000"/>
                  </a:lnTo>
                  <a:lnTo>
                    <a:pt x="35467" y="120000"/>
                  </a:lnTo>
                  <a:lnTo>
                    <a:pt x="30738" y="120000"/>
                  </a:lnTo>
                  <a:lnTo>
                    <a:pt x="26009" y="120000"/>
                  </a:lnTo>
                  <a:lnTo>
                    <a:pt x="21871" y="117120"/>
                  </a:lnTo>
                  <a:lnTo>
                    <a:pt x="17733" y="115200"/>
                  </a:lnTo>
                  <a:lnTo>
                    <a:pt x="14778" y="111360"/>
                  </a:lnTo>
                  <a:lnTo>
                    <a:pt x="11231" y="106560"/>
                  </a:lnTo>
                  <a:lnTo>
                    <a:pt x="8275" y="101760"/>
                  </a:lnTo>
                  <a:lnTo>
                    <a:pt x="5911" y="95040"/>
                  </a:lnTo>
                  <a:lnTo>
                    <a:pt x="3546" y="88320"/>
                  </a:lnTo>
                  <a:lnTo>
                    <a:pt x="2364" y="80640"/>
                  </a:lnTo>
                  <a:lnTo>
                    <a:pt x="591" y="72000"/>
                  </a:lnTo>
                  <a:lnTo>
                    <a:pt x="0" y="63360"/>
                  </a:lnTo>
                  <a:lnTo>
                    <a:pt x="0" y="63360"/>
                  </a:lnTo>
                  <a:lnTo>
                    <a:pt x="0" y="56640"/>
                  </a:lnTo>
                  <a:lnTo>
                    <a:pt x="591" y="48960"/>
                  </a:lnTo>
                  <a:lnTo>
                    <a:pt x="1182" y="43200"/>
                  </a:lnTo>
                  <a:lnTo>
                    <a:pt x="2955" y="36480"/>
                  </a:lnTo>
                  <a:lnTo>
                    <a:pt x="5320" y="30720"/>
                  </a:lnTo>
                  <a:lnTo>
                    <a:pt x="7684" y="25920"/>
                  </a:lnTo>
                  <a:lnTo>
                    <a:pt x="10640" y="21120"/>
                  </a:lnTo>
                  <a:lnTo>
                    <a:pt x="13596" y="16320"/>
                  </a:lnTo>
                  <a:lnTo>
                    <a:pt x="20689" y="8640"/>
                  </a:lnTo>
                  <a:lnTo>
                    <a:pt x="24827" y="6720"/>
                  </a:lnTo>
                  <a:lnTo>
                    <a:pt x="28374" y="4800"/>
                  </a:lnTo>
                  <a:lnTo>
                    <a:pt x="33103" y="3840"/>
                  </a:lnTo>
                  <a:lnTo>
                    <a:pt x="37241" y="2880"/>
                  </a:lnTo>
                  <a:lnTo>
                    <a:pt x="41379" y="3840"/>
                  </a:lnTo>
                  <a:lnTo>
                    <a:pt x="45517" y="4800"/>
                  </a:lnTo>
                  <a:lnTo>
                    <a:pt x="45517" y="4800"/>
                  </a:lnTo>
                  <a:lnTo>
                    <a:pt x="49655" y="7680"/>
                  </a:lnTo>
                  <a:lnTo>
                    <a:pt x="53201" y="12480"/>
                  </a:lnTo>
                  <a:lnTo>
                    <a:pt x="56157" y="17280"/>
                  </a:lnTo>
                  <a:lnTo>
                    <a:pt x="58522" y="23040"/>
                  </a:lnTo>
                  <a:lnTo>
                    <a:pt x="59704" y="29760"/>
                  </a:lnTo>
                  <a:lnTo>
                    <a:pt x="60886" y="36480"/>
                  </a:lnTo>
                  <a:lnTo>
                    <a:pt x="60886" y="44160"/>
                  </a:lnTo>
                  <a:lnTo>
                    <a:pt x="60886" y="51840"/>
                  </a:lnTo>
                  <a:lnTo>
                    <a:pt x="59113" y="57600"/>
                  </a:lnTo>
                  <a:lnTo>
                    <a:pt x="57931" y="65280"/>
                  </a:lnTo>
                  <a:lnTo>
                    <a:pt x="55566" y="70080"/>
                  </a:lnTo>
                  <a:lnTo>
                    <a:pt x="53201" y="74880"/>
                  </a:lnTo>
                  <a:lnTo>
                    <a:pt x="49655" y="78720"/>
                  </a:lnTo>
                  <a:lnTo>
                    <a:pt x="45517" y="79680"/>
                  </a:lnTo>
                  <a:lnTo>
                    <a:pt x="41379" y="79680"/>
                  </a:lnTo>
                  <a:lnTo>
                    <a:pt x="36059" y="78720"/>
                  </a:lnTo>
                  <a:lnTo>
                    <a:pt x="36059" y="78720"/>
                  </a:lnTo>
                  <a:lnTo>
                    <a:pt x="34285" y="76800"/>
                  </a:lnTo>
                  <a:lnTo>
                    <a:pt x="33694" y="74880"/>
                  </a:lnTo>
                  <a:lnTo>
                    <a:pt x="33694" y="72000"/>
                  </a:lnTo>
                  <a:lnTo>
                    <a:pt x="33694" y="70080"/>
                  </a:lnTo>
                  <a:lnTo>
                    <a:pt x="34285" y="67200"/>
                  </a:lnTo>
                  <a:lnTo>
                    <a:pt x="35467" y="65280"/>
                  </a:lnTo>
                  <a:lnTo>
                    <a:pt x="36650" y="65280"/>
                  </a:lnTo>
                  <a:lnTo>
                    <a:pt x="39014" y="65280"/>
                  </a:lnTo>
                  <a:lnTo>
                    <a:pt x="39014" y="652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1" name="Google Shape;1141;p32"/>
            <p:cNvSpPr/>
            <p:nvPr/>
          </p:nvSpPr>
          <p:spPr>
            <a:xfrm>
              <a:off x="4957" y="982"/>
              <a:ext cx="478" cy="475"/>
            </a:xfrm>
            <a:custGeom>
              <a:rect b="b" l="l" r="r" t="t"/>
              <a:pathLst>
                <a:path extrusionOk="0" h="120000" w="120000">
                  <a:moveTo>
                    <a:pt x="101171" y="16168"/>
                  </a:moveTo>
                  <a:lnTo>
                    <a:pt x="101171" y="16168"/>
                  </a:lnTo>
                  <a:lnTo>
                    <a:pt x="105188" y="19200"/>
                  </a:lnTo>
                  <a:lnTo>
                    <a:pt x="108702" y="21978"/>
                  </a:lnTo>
                  <a:lnTo>
                    <a:pt x="111966" y="25515"/>
                  </a:lnTo>
                  <a:lnTo>
                    <a:pt x="114476" y="29305"/>
                  </a:lnTo>
                  <a:lnTo>
                    <a:pt x="116485" y="33347"/>
                  </a:lnTo>
                  <a:lnTo>
                    <a:pt x="117991" y="37389"/>
                  </a:lnTo>
                  <a:lnTo>
                    <a:pt x="118995" y="41936"/>
                  </a:lnTo>
                  <a:lnTo>
                    <a:pt x="119748" y="46484"/>
                  </a:lnTo>
                  <a:lnTo>
                    <a:pt x="120000" y="51031"/>
                  </a:lnTo>
                  <a:lnTo>
                    <a:pt x="119748" y="55326"/>
                  </a:lnTo>
                  <a:lnTo>
                    <a:pt x="119246" y="59873"/>
                  </a:lnTo>
                  <a:lnTo>
                    <a:pt x="118744" y="64421"/>
                  </a:lnTo>
                  <a:lnTo>
                    <a:pt x="117489" y="68968"/>
                  </a:lnTo>
                  <a:lnTo>
                    <a:pt x="116485" y="73010"/>
                  </a:lnTo>
                  <a:lnTo>
                    <a:pt x="114979" y="77305"/>
                  </a:lnTo>
                  <a:lnTo>
                    <a:pt x="113221" y="80842"/>
                  </a:lnTo>
                  <a:lnTo>
                    <a:pt x="113221" y="80842"/>
                  </a:lnTo>
                  <a:lnTo>
                    <a:pt x="110962" y="85642"/>
                  </a:lnTo>
                  <a:lnTo>
                    <a:pt x="108451" y="90442"/>
                  </a:lnTo>
                  <a:lnTo>
                    <a:pt x="105690" y="94989"/>
                  </a:lnTo>
                  <a:lnTo>
                    <a:pt x="102426" y="99789"/>
                  </a:lnTo>
                  <a:lnTo>
                    <a:pt x="98912" y="103831"/>
                  </a:lnTo>
                  <a:lnTo>
                    <a:pt x="94895" y="108126"/>
                  </a:lnTo>
                  <a:lnTo>
                    <a:pt x="90376" y="111663"/>
                  </a:lnTo>
                  <a:lnTo>
                    <a:pt x="85606" y="114442"/>
                  </a:lnTo>
                  <a:lnTo>
                    <a:pt x="82594" y="115957"/>
                  </a:lnTo>
                  <a:lnTo>
                    <a:pt x="80083" y="116968"/>
                  </a:lnTo>
                  <a:lnTo>
                    <a:pt x="76820" y="117978"/>
                  </a:lnTo>
                  <a:lnTo>
                    <a:pt x="74058" y="118989"/>
                  </a:lnTo>
                  <a:lnTo>
                    <a:pt x="70794" y="119494"/>
                  </a:lnTo>
                  <a:lnTo>
                    <a:pt x="67280" y="120000"/>
                  </a:lnTo>
                  <a:lnTo>
                    <a:pt x="63765" y="120000"/>
                  </a:lnTo>
                  <a:lnTo>
                    <a:pt x="60251" y="120000"/>
                  </a:lnTo>
                  <a:lnTo>
                    <a:pt x="56485" y="119494"/>
                  </a:lnTo>
                  <a:lnTo>
                    <a:pt x="52719" y="118989"/>
                  </a:lnTo>
                  <a:lnTo>
                    <a:pt x="48451" y="117978"/>
                  </a:lnTo>
                  <a:lnTo>
                    <a:pt x="44184" y="116968"/>
                  </a:lnTo>
                  <a:lnTo>
                    <a:pt x="39665" y="115452"/>
                  </a:lnTo>
                  <a:lnTo>
                    <a:pt x="35146" y="113684"/>
                  </a:lnTo>
                  <a:lnTo>
                    <a:pt x="30125" y="111915"/>
                  </a:lnTo>
                  <a:lnTo>
                    <a:pt x="25355" y="109389"/>
                  </a:lnTo>
                  <a:lnTo>
                    <a:pt x="25355" y="109389"/>
                  </a:lnTo>
                  <a:lnTo>
                    <a:pt x="21338" y="107368"/>
                  </a:lnTo>
                  <a:lnTo>
                    <a:pt x="18326" y="105347"/>
                  </a:lnTo>
                  <a:lnTo>
                    <a:pt x="15313" y="103326"/>
                  </a:lnTo>
                  <a:lnTo>
                    <a:pt x="12552" y="101052"/>
                  </a:lnTo>
                  <a:lnTo>
                    <a:pt x="10292" y="98778"/>
                  </a:lnTo>
                  <a:lnTo>
                    <a:pt x="8033" y="96505"/>
                  </a:lnTo>
                  <a:lnTo>
                    <a:pt x="6527" y="93978"/>
                  </a:lnTo>
                  <a:lnTo>
                    <a:pt x="4769" y="91452"/>
                  </a:lnTo>
                  <a:lnTo>
                    <a:pt x="3514" y="89178"/>
                  </a:lnTo>
                  <a:lnTo>
                    <a:pt x="2510" y="86652"/>
                  </a:lnTo>
                  <a:lnTo>
                    <a:pt x="1757" y="83873"/>
                  </a:lnTo>
                  <a:lnTo>
                    <a:pt x="1004" y="81347"/>
                  </a:lnTo>
                  <a:lnTo>
                    <a:pt x="502" y="76042"/>
                  </a:lnTo>
                  <a:lnTo>
                    <a:pt x="0" y="70736"/>
                  </a:lnTo>
                  <a:lnTo>
                    <a:pt x="753" y="65684"/>
                  </a:lnTo>
                  <a:lnTo>
                    <a:pt x="1757" y="60631"/>
                  </a:lnTo>
                  <a:lnTo>
                    <a:pt x="3012" y="55326"/>
                  </a:lnTo>
                  <a:lnTo>
                    <a:pt x="4267" y="51031"/>
                  </a:lnTo>
                  <a:lnTo>
                    <a:pt x="7280" y="41936"/>
                  </a:lnTo>
                  <a:lnTo>
                    <a:pt x="10292" y="34863"/>
                  </a:lnTo>
                  <a:lnTo>
                    <a:pt x="10292" y="34863"/>
                  </a:lnTo>
                  <a:lnTo>
                    <a:pt x="12552" y="29052"/>
                  </a:lnTo>
                  <a:lnTo>
                    <a:pt x="15062" y="24000"/>
                  </a:lnTo>
                  <a:lnTo>
                    <a:pt x="17824" y="19200"/>
                  </a:lnTo>
                  <a:lnTo>
                    <a:pt x="20836" y="14905"/>
                  </a:lnTo>
                  <a:lnTo>
                    <a:pt x="24100" y="11368"/>
                  </a:lnTo>
                  <a:lnTo>
                    <a:pt x="27615" y="8336"/>
                  </a:lnTo>
                  <a:lnTo>
                    <a:pt x="30878" y="5557"/>
                  </a:lnTo>
                  <a:lnTo>
                    <a:pt x="34393" y="3536"/>
                  </a:lnTo>
                  <a:lnTo>
                    <a:pt x="38661" y="1768"/>
                  </a:lnTo>
                  <a:lnTo>
                    <a:pt x="42677" y="505"/>
                  </a:lnTo>
                  <a:lnTo>
                    <a:pt x="47196" y="0"/>
                  </a:lnTo>
                  <a:lnTo>
                    <a:pt x="51715" y="0"/>
                  </a:lnTo>
                  <a:lnTo>
                    <a:pt x="56485" y="0"/>
                  </a:lnTo>
                  <a:lnTo>
                    <a:pt x="61506" y="757"/>
                  </a:lnTo>
                  <a:lnTo>
                    <a:pt x="67029" y="2273"/>
                  </a:lnTo>
                  <a:lnTo>
                    <a:pt x="72803" y="3789"/>
                  </a:lnTo>
                  <a:lnTo>
                    <a:pt x="72803" y="3789"/>
                  </a:lnTo>
                  <a:lnTo>
                    <a:pt x="74309" y="4042"/>
                  </a:lnTo>
                  <a:lnTo>
                    <a:pt x="79581" y="6063"/>
                  </a:lnTo>
                  <a:lnTo>
                    <a:pt x="83347" y="7578"/>
                  </a:lnTo>
                  <a:lnTo>
                    <a:pt x="88117" y="9600"/>
                  </a:lnTo>
                  <a:lnTo>
                    <a:pt x="94142" y="12378"/>
                  </a:lnTo>
                  <a:lnTo>
                    <a:pt x="101171" y="16168"/>
                  </a:lnTo>
                  <a:lnTo>
                    <a:pt x="101171" y="16168"/>
                  </a:lnTo>
                  <a:close/>
                </a:path>
              </a:pathLst>
            </a:custGeom>
            <a:solidFill>
              <a:srgbClr val="E8E3D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2" name="Google Shape;1142;p32"/>
            <p:cNvSpPr/>
            <p:nvPr/>
          </p:nvSpPr>
          <p:spPr>
            <a:xfrm>
              <a:off x="4951" y="973"/>
              <a:ext cx="491" cy="490"/>
            </a:xfrm>
            <a:custGeom>
              <a:rect b="b" l="l" r="r" t="t"/>
              <a:pathLst>
                <a:path extrusionOk="0" h="120000" w="120000">
                  <a:moveTo>
                    <a:pt x="9287" y="36734"/>
                  </a:moveTo>
                  <a:lnTo>
                    <a:pt x="9287" y="36734"/>
                  </a:lnTo>
                  <a:lnTo>
                    <a:pt x="3910" y="50204"/>
                  </a:lnTo>
                  <a:lnTo>
                    <a:pt x="2199" y="57061"/>
                  </a:lnTo>
                  <a:lnTo>
                    <a:pt x="1221" y="60979"/>
                  </a:lnTo>
                  <a:lnTo>
                    <a:pt x="488" y="64408"/>
                  </a:lnTo>
                  <a:lnTo>
                    <a:pt x="488" y="64408"/>
                  </a:lnTo>
                  <a:lnTo>
                    <a:pt x="0" y="68326"/>
                  </a:lnTo>
                  <a:lnTo>
                    <a:pt x="0" y="72000"/>
                  </a:lnTo>
                  <a:lnTo>
                    <a:pt x="244" y="75918"/>
                  </a:lnTo>
                  <a:lnTo>
                    <a:pt x="488" y="79346"/>
                  </a:lnTo>
                  <a:lnTo>
                    <a:pt x="1466" y="82775"/>
                  </a:lnTo>
                  <a:lnTo>
                    <a:pt x="2443" y="86204"/>
                  </a:lnTo>
                  <a:lnTo>
                    <a:pt x="3910" y="89142"/>
                  </a:lnTo>
                  <a:lnTo>
                    <a:pt x="5621" y="92326"/>
                  </a:lnTo>
                  <a:lnTo>
                    <a:pt x="7331" y="95020"/>
                  </a:lnTo>
                  <a:lnTo>
                    <a:pt x="9531" y="97714"/>
                  </a:lnTo>
                  <a:lnTo>
                    <a:pt x="11731" y="100408"/>
                  </a:lnTo>
                  <a:lnTo>
                    <a:pt x="14663" y="102612"/>
                  </a:lnTo>
                  <a:lnTo>
                    <a:pt x="17352" y="105061"/>
                  </a:lnTo>
                  <a:lnTo>
                    <a:pt x="20529" y="107020"/>
                  </a:lnTo>
                  <a:lnTo>
                    <a:pt x="23462" y="109224"/>
                  </a:lnTo>
                  <a:lnTo>
                    <a:pt x="27372" y="110693"/>
                  </a:lnTo>
                  <a:lnTo>
                    <a:pt x="27372" y="110693"/>
                  </a:lnTo>
                  <a:lnTo>
                    <a:pt x="34460" y="114122"/>
                  </a:lnTo>
                  <a:lnTo>
                    <a:pt x="42281" y="116571"/>
                  </a:lnTo>
                  <a:lnTo>
                    <a:pt x="45947" y="117795"/>
                  </a:lnTo>
                  <a:lnTo>
                    <a:pt x="49857" y="118775"/>
                  </a:lnTo>
                  <a:lnTo>
                    <a:pt x="54012" y="119265"/>
                  </a:lnTo>
                  <a:lnTo>
                    <a:pt x="57678" y="120000"/>
                  </a:lnTo>
                  <a:lnTo>
                    <a:pt x="61832" y="120000"/>
                  </a:lnTo>
                  <a:lnTo>
                    <a:pt x="65743" y="120000"/>
                  </a:lnTo>
                  <a:lnTo>
                    <a:pt x="69409" y="119755"/>
                  </a:lnTo>
                  <a:lnTo>
                    <a:pt x="73564" y="119020"/>
                  </a:lnTo>
                  <a:lnTo>
                    <a:pt x="77230" y="118040"/>
                  </a:lnTo>
                  <a:lnTo>
                    <a:pt x="80896" y="116816"/>
                  </a:lnTo>
                  <a:lnTo>
                    <a:pt x="84806" y="115102"/>
                  </a:lnTo>
                  <a:lnTo>
                    <a:pt x="88472" y="113142"/>
                  </a:lnTo>
                  <a:lnTo>
                    <a:pt x="88472" y="113142"/>
                  </a:lnTo>
                  <a:lnTo>
                    <a:pt x="91160" y="111183"/>
                  </a:lnTo>
                  <a:lnTo>
                    <a:pt x="93849" y="109224"/>
                  </a:lnTo>
                  <a:lnTo>
                    <a:pt x="96293" y="107020"/>
                  </a:lnTo>
                  <a:lnTo>
                    <a:pt x="98737" y="104326"/>
                  </a:lnTo>
                  <a:lnTo>
                    <a:pt x="103380" y="99183"/>
                  </a:lnTo>
                  <a:lnTo>
                    <a:pt x="107780" y="93306"/>
                  </a:lnTo>
                  <a:lnTo>
                    <a:pt x="111201" y="86693"/>
                  </a:lnTo>
                  <a:lnTo>
                    <a:pt x="114623" y="79836"/>
                  </a:lnTo>
                  <a:lnTo>
                    <a:pt x="117067" y="72979"/>
                  </a:lnTo>
                  <a:lnTo>
                    <a:pt x="118778" y="65632"/>
                  </a:lnTo>
                  <a:lnTo>
                    <a:pt x="119511" y="62204"/>
                  </a:lnTo>
                  <a:lnTo>
                    <a:pt x="119755" y="58530"/>
                  </a:lnTo>
                  <a:lnTo>
                    <a:pt x="120000" y="55102"/>
                  </a:lnTo>
                  <a:lnTo>
                    <a:pt x="120000" y="51183"/>
                  </a:lnTo>
                  <a:lnTo>
                    <a:pt x="119755" y="47755"/>
                  </a:lnTo>
                  <a:lnTo>
                    <a:pt x="119511" y="44326"/>
                  </a:lnTo>
                  <a:lnTo>
                    <a:pt x="118778" y="40897"/>
                  </a:lnTo>
                  <a:lnTo>
                    <a:pt x="118044" y="37959"/>
                  </a:lnTo>
                  <a:lnTo>
                    <a:pt x="116578" y="34530"/>
                  </a:lnTo>
                  <a:lnTo>
                    <a:pt x="115112" y="31591"/>
                  </a:lnTo>
                  <a:lnTo>
                    <a:pt x="113645" y="28653"/>
                  </a:lnTo>
                  <a:lnTo>
                    <a:pt x="111690" y="25714"/>
                  </a:lnTo>
                  <a:lnTo>
                    <a:pt x="109246" y="23265"/>
                  </a:lnTo>
                  <a:lnTo>
                    <a:pt x="106802" y="20816"/>
                  </a:lnTo>
                  <a:lnTo>
                    <a:pt x="103869" y="18612"/>
                  </a:lnTo>
                  <a:lnTo>
                    <a:pt x="100936" y="16408"/>
                  </a:lnTo>
                  <a:lnTo>
                    <a:pt x="100936" y="16408"/>
                  </a:lnTo>
                  <a:lnTo>
                    <a:pt x="93360" y="12489"/>
                  </a:lnTo>
                  <a:lnTo>
                    <a:pt x="85050" y="8571"/>
                  </a:lnTo>
                  <a:lnTo>
                    <a:pt x="76252" y="4897"/>
                  </a:lnTo>
                  <a:lnTo>
                    <a:pt x="72097" y="3428"/>
                  </a:lnTo>
                  <a:lnTo>
                    <a:pt x="67454" y="2204"/>
                  </a:lnTo>
                  <a:lnTo>
                    <a:pt x="62566" y="1224"/>
                  </a:lnTo>
                  <a:lnTo>
                    <a:pt x="58411" y="244"/>
                  </a:lnTo>
                  <a:lnTo>
                    <a:pt x="53767" y="0"/>
                  </a:lnTo>
                  <a:lnTo>
                    <a:pt x="49368" y="0"/>
                  </a:lnTo>
                  <a:lnTo>
                    <a:pt x="44969" y="489"/>
                  </a:lnTo>
                  <a:lnTo>
                    <a:pt x="40570" y="1469"/>
                  </a:lnTo>
                  <a:lnTo>
                    <a:pt x="36415" y="2938"/>
                  </a:lnTo>
                  <a:lnTo>
                    <a:pt x="32260" y="4897"/>
                  </a:lnTo>
                  <a:lnTo>
                    <a:pt x="32260" y="4897"/>
                  </a:lnTo>
                  <a:lnTo>
                    <a:pt x="28350" y="8081"/>
                  </a:lnTo>
                  <a:lnTo>
                    <a:pt x="24439" y="11020"/>
                  </a:lnTo>
                  <a:lnTo>
                    <a:pt x="21018" y="14938"/>
                  </a:lnTo>
                  <a:lnTo>
                    <a:pt x="18329" y="18857"/>
                  </a:lnTo>
                  <a:lnTo>
                    <a:pt x="15397" y="23020"/>
                  </a:lnTo>
                  <a:lnTo>
                    <a:pt x="12953" y="27673"/>
                  </a:lnTo>
                  <a:lnTo>
                    <a:pt x="10753" y="32081"/>
                  </a:lnTo>
                  <a:lnTo>
                    <a:pt x="9287" y="36734"/>
                  </a:lnTo>
                  <a:lnTo>
                    <a:pt x="9287" y="36734"/>
                  </a:lnTo>
                  <a:close/>
                  <a:moveTo>
                    <a:pt x="39103" y="5877"/>
                  </a:moveTo>
                  <a:lnTo>
                    <a:pt x="39103" y="5877"/>
                  </a:lnTo>
                  <a:lnTo>
                    <a:pt x="42769" y="4653"/>
                  </a:lnTo>
                  <a:lnTo>
                    <a:pt x="46435" y="3918"/>
                  </a:lnTo>
                  <a:lnTo>
                    <a:pt x="50590" y="3673"/>
                  </a:lnTo>
                  <a:lnTo>
                    <a:pt x="54256" y="3673"/>
                  </a:lnTo>
                  <a:lnTo>
                    <a:pt x="58411" y="3918"/>
                  </a:lnTo>
                  <a:lnTo>
                    <a:pt x="62077" y="4653"/>
                  </a:lnTo>
                  <a:lnTo>
                    <a:pt x="65987" y="5632"/>
                  </a:lnTo>
                  <a:lnTo>
                    <a:pt x="69898" y="6367"/>
                  </a:lnTo>
                  <a:lnTo>
                    <a:pt x="77474" y="9306"/>
                  </a:lnTo>
                  <a:lnTo>
                    <a:pt x="85050" y="12489"/>
                  </a:lnTo>
                  <a:lnTo>
                    <a:pt x="92138" y="15918"/>
                  </a:lnTo>
                  <a:lnTo>
                    <a:pt x="98737" y="19591"/>
                  </a:lnTo>
                  <a:lnTo>
                    <a:pt x="98737" y="19591"/>
                  </a:lnTo>
                  <a:lnTo>
                    <a:pt x="101425" y="21306"/>
                  </a:lnTo>
                  <a:lnTo>
                    <a:pt x="104358" y="23265"/>
                  </a:lnTo>
                  <a:lnTo>
                    <a:pt x="106558" y="25469"/>
                  </a:lnTo>
                  <a:lnTo>
                    <a:pt x="108513" y="27673"/>
                  </a:lnTo>
                  <a:lnTo>
                    <a:pt x="110224" y="30122"/>
                  </a:lnTo>
                  <a:lnTo>
                    <a:pt x="111690" y="32571"/>
                  </a:lnTo>
                  <a:lnTo>
                    <a:pt x="112912" y="35020"/>
                  </a:lnTo>
                  <a:lnTo>
                    <a:pt x="114134" y="37959"/>
                  </a:lnTo>
                  <a:lnTo>
                    <a:pt x="115112" y="40653"/>
                  </a:lnTo>
                  <a:lnTo>
                    <a:pt x="115845" y="43836"/>
                  </a:lnTo>
                  <a:lnTo>
                    <a:pt x="116089" y="46530"/>
                  </a:lnTo>
                  <a:lnTo>
                    <a:pt x="116334" y="49714"/>
                  </a:lnTo>
                  <a:lnTo>
                    <a:pt x="116334" y="55836"/>
                  </a:lnTo>
                  <a:lnTo>
                    <a:pt x="115845" y="62204"/>
                  </a:lnTo>
                  <a:lnTo>
                    <a:pt x="114623" y="68571"/>
                  </a:lnTo>
                  <a:lnTo>
                    <a:pt x="112423" y="74938"/>
                  </a:lnTo>
                  <a:lnTo>
                    <a:pt x="109979" y="80816"/>
                  </a:lnTo>
                  <a:lnTo>
                    <a:pt x="107046" y="86693"/>
                  </a:lnTo>
                  <a:lnTo>
                    <a:pt x="103869" y="92326"/>
                  </a:lnTo>
                  <a:lnTo>
                    <a:pt x="100203" y="97224"/>
                  </a:lnTo>
                  <a:lnTo>
                    <a:pt x="96293" y="101877"/>
                  </a:lnTo>
                  <a:lnTo>
                    <a:pt x="92138" y="106040"/>
                  </a:lnTo>
                  <a:lnTo>
                    <a:pt x="92138" y="106040"/>
                  </a:lnTo>
                  <a:lnTo>
                    <a:pt x="88472" y="108734"/>
                  </a:lnTo>
                  <a:lnTo>
                    <a:pt x="84806" y="110938"/>
                  </a:lnTo>
                  <a:lnTo>
                    <a:pt x="80651" y="112897"/>
                  </a:lnTo>
                  <a:lnTo>
                    <a:pt x="76985" y="114367"/>
                  </a:lnTo>
                  <a:lnTo>
                    <a:pt x="72586" y="115346"/>
                  </a:lnTo>
                  <a:lnTo>
                    <a:pt x="68676" y="116326"/>
                  </a:lnTo>
                  <a:lnTo>
                    <a:pt x="64521" y="116571"/>
                  </a:lnTo>
                  <a:lnTo>
                    <a:pt x="60122" y="116571"/>
                  </a:lnTo>
                  <a:lnTo>
                    <a:pt x="55967" y="115836"/>
                  </a:lnTo>
                  <a:lnTo>
                    <a:pt x="51568" y="115346"/>
                  </a:lnTo>
                  <a:lnTo>
                    <a:pt x="47413" y="114367"/>
                  </a:lnTo>
                  <a:lnTo>
                    <a:pt x="43014" y="113387"/>
                  </a:lnTo>
                  <a:lnTo>
                    <a:pt x="39103" y="111918"/>
                  </a:lnTo>
                  <a:lnTo>
                    <a:pt x="34704" y="110448"/>
                  </a:lnTo>
                  <a:lnTo>
                    <a:pt x="30794" y="108489"/>
                  </a:lnTo>
                  <a:lnTo>
                    <a:pt x="26883" y="106530"/>
                  </a:lnTo>
                  <a:lnTo>
                    <a:pt x="26883" y="106530"/>
                  </a:lnTo>
                  <a:lnTo>
                    <a:pt x="22973" y="104326"/>
                  </a:lnTo>
                  <a:lnTo>
                    <a:pt x="19307" y="102367"/>
                  </a:lnTo>
                  <a:lnTo>
                    <a:pt x="15885" y="99428"/>
                  </a:lnTo>
                  <a:lnTo>
                    <a:pt x="12708" y="96244"/>
                  </a:lnTo>
                  <a:lnTo>
                    <a:pt x="10020" y="93306"/>
                  </a:lnTo>
                  <a:lnTo>
                    <a:pt x="7331" y="89387"/>
                  </a:lnTo>
                  <a:lnTo>
                    <a:pt x="5621" y="85469"/>
                  </a:lnTo>
                  <a:lnTo>
                    <a:pt x="4399" y="81061"/>
                  </a:lnTo>
                  <a:lnTo>
                    <a:pt x="4399" y="81061"/>
                  </a:lnTo>
                  <a:lnTo>
                    <a:pt x="3665" y="77632"/>
                  </a:lnTo>
                  <a:lnTo>
                    <a:pt x="3421" y="74204"/>
                  </a:lnTo>
                  <a:lnTo>
                    <a:pt x="3421" y="70775"/>
                  </a:lnTo>
                  <a:lnTo>
                    <a:pt x="3665" y="67346"/>
                  </a:lnTo>
                  <a:lnTo>
                    <a:pt x="4399" y="63918"/>
                  </a:lnTo>
                  <a:lnTo>
                    <a:pt x="4887" y="60489"/>
                  </a:lnTo>
                  <a:lnTo>
                    <a:pt x="6843" y="54122"/>
                  </a:lnTo>
                  <a:lnTo>
                    <a:pt x="6843" y="54122"/>
                  </a:lnTo>
                  <a:lnTo>
                    <a:pt x="9042" y="47020"/>
                  </a:lnTo>
                  <a:lnTo>
                    <a:pt x="11486" y="39673"/>
                  </a:lnTo>
                  <a:lnTo>
                    <a:pt x="14175" y="32571"/>
                  </a:lnTo>
                  <a:lnTo>
                    <a:pt x="17596" y="25714"/>
                  </a:lnTo>
                  <a:lnTo>
                    <a:pt x="19796" y="22285"/>
                  </a:lnTo>
                  <a:lnTo>
                    <a:pt x="21995" y="19102"/>
                  </a:lnTo>
                  <a:lnTo>
                    <a:pt x="24195" y="16408"/>
                  </a:lnTo>
                  <a:lnTo>
                    <a:pt x="26639" y="13714"/>
                  </a:lnTo>
                  <a:lnTo>
                    <a:pt x="29572" y="11020"/>
                  </a:lnTo>
                  <a:lnTo>
                    <a:pt x="32505" y="9061"/>
                  </a:lnTo>
                  <a:lnTo>
                    <a:pt x="35682" y="7346"/>
                  </a:lnTo>
                  <a:lnTo>
                    <a:pt x="39103" y="5877"/>
                  </a:lnTo>
                  <a:lnTo>
                    <a:pt x="39103" y="58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3" name="Google Shape;1143;p32"/>
            <p:cNvSpPr/>
            <p:nvPr/>
          </p:nvSpPr>
          <p:spPr>
            <a:xfrm>
              <a:off x="5004" y="975"/>
              <a:ext cx="437" cy="311"/>
            </a:xfrm>
            <a:custGeom>
              <a:rect b="b" l="l" r="r" t="t"/>
              <a:pathLst>
                <a:path extrusionOk="0" h="120000" w="120000">
                  <a:moveTo>
                    <a:pt x="113409" y="116141"/>
                  </a:moveTo>
                  <a:lnTo>
                    <a:pt x="113409" y="116141"/>
                  </a:lnTo>
                  <a:lnTo>
                    <a:pt x="112860" y="109967"/>
                  </a:lnTo>
                  <a:lnTo>
                    <a:pt x="112311" y="107266"/>
                  </a:lnTo>
                  <a:lnTo>
                    <a:pt x="111762" y="105337"/>
                  </a:lnTo>
                  <a:lnTo>
                    <a:pt x="110938" y="104565"/>
                  </a:lnTo>
                  <a:lnTo>
                    <a:pt x="110389" y="104180"/>
                  </a:lnTo>
                  <a:lnTo>
                    <a:pt x="109565" y="103408"/>
                  </a:lnTo>
                  <a:lnTo>
                    <a:pt x="108466" y="103408"/>
                  </a:lnTo>
                  <a:lnTo>
                    <a:pt x="105995" y="104565"/>
                  </a:lnTo>
                  <a:lnTo>
                    <a:pt x="103798" y="106495"/>
                  </a:lnTo>
                  <a:lnTo>
                    <a:pt x="100503" y="108038"/>
                  </a:lnTo>
                  <a:lnTo>
                    <a:pt x="96659" y="109196"/>
                  </a:lnTo>
                  <a:lnTo>
                    <a:pt x="96659" y="109196"/>
                  </a:lnTo>
                  <a:lnTo>
                    <a:pt x="96109" y="106109"/>
                  </a:lnTo>
                  <a:lnTo>
                    <a:pt x="95286" y="103022"/>
                  </a:lnTo>
                  <a:lnTo>
                    <a:pt x="94462" y="96077"/>
                  </a:lnTo>
                  <a:lnTo>
                    <a:pt x="94187" y="93376"/>
                  </a:lnTo>
                  <a:lnTo>
                    <a:pt x="93638" y="90675"/>
                  </a:lnTo>
                  <a:lnTo>
                    <a:pt x="92814" y="88360"/>
                  </a:lnTo>
                  <a:lnTo>
                    <a:pt x="91441" y="86430"/>
                  </a:lnTo>
                  <a:lnTo>
                    <a:pt x="91441" y="86430"/>
                  </a:lnTo>
                  <a:lnTo>
                    <a:pt x="88695" y="90289"/>
                  </a:lnTo>
                  <a:lnTo>
                    <a:pt x="85949" y="93376"/>
                  </a:lnTo>
                  <a:lnTo>
                    <a:pt x="84027" y="94533"/>
                  </a:lnTo>
                  <a:lnTo>
                    <a:pt x="82379" y="95691"/>
                  </a:lnTo>
                  <a:lnTo>
                    <a:pt x="80732" y="96077"/>
                  </a:lnTo>
                  <a:lnTo>
                    <a:pt x="78810" y="96077"/>
                  </a:lnTo>
                  <a:lnTo>
                    <a:pt x="78810" y="96077"/>
                  </a:lnTo>
                  <a:lnTo>
                    <a:pt x="79908" y="93376"/>
                  </a:lnTo>
                  <a:lnTo>
                    <a:pt x="80732" y="90675"/>
                  </a:lnTo>
                  <a:lnTo>
                    <a:pt x="81006" y="87974"/>
                  </a:lnTo>
                  <a:lnTo>
                    <a:pt x="81006" y="84887"/>
                  </a:lnTo>
                  <a:lnTo>
                    <a:pt x="80732" y="82572"/>
                  </a:lnTo>
                  <a:lnTo>
                    <a:pt x="79908" y="79871"/>
                  </a:lnTo>
                  <a:lnTo>
                    <a:pt x="78535" y="77942"/>
                  </a:lnTo>
                  <a:lnTo>
                    <a:pt x="77162" y="76012"/>
                  </a:lnTo>
                  <a:lnTo>
                    <a:pt x="77162" y="76012"/>
                  </a:lnTo>
                  <a:lnTo>
                    <a:pt x="75514" y="79485"/>
                  </a:lnTo>
                  <a:lnTo>
                    <a:pt x="74141" y="81800"/>
                  </a:lnTo>
                  <a:lnTo>
                    <a:pt x="72219" y="83729"/>
                  </a:lnTo>
                  <a:lnTo>
                    <a:pt x="71121" y="85273"/>
                  </a:lnTo>
                  <a:lnTo>
                    <a:pt x="69748" y="86045"/>
                  </a:lnTo>
                  <a:lnTo>
                    <a:pt x="68649" y="86045"/>
                  </a:lnTo>
                  <a:lnTo>
                    <a:pt x="67826" y="85273"/>
                  </a:lnTo>
                  <a:lnTo>
                    <a:pt x="66727" y="84501"/>
                  </a:lnTo>
                  <a:lnTo>
                    <a:pt x="64530" y="81414"/>
                  </a:lnTo>
                  <a:lnTo>
                    <a:pt x="62883" y="77556"/>
                  </a:lnTo>
                  <a:lnTo>
                    <a:pt x="59038" y="68681"/>
                  </a:lnTo>
                  <a:lnTo>
                    <a:pt x="59038" y="68681"/>
                  </a:lnTo>
                  <a:lnTo>
                    <a:pt x="57665" y="70996"/>
                  </a:lnTo>
                  <a:lnTo>
                    <a:pt x="56567" y="73311"/>
                  </a:lnTo>
                  <a:lnTo>
                    <a:pt x="55469" y="74469"/>
                  </a:lnTo>
                  <a:lnTo>
                    <a:pt x="54370" y="75627"/>
                  </a:lnTo>
                  <a:lnTo>
                    <a:pt x="53546" y="75627"/>
                  </a:lnTo>
                  <a:lnTo>
                    <a:pt x="52723" y="75627"/>
                  </a:lnTo>
                  <a:lnTo>
                    <a:pt x="51624" y="75241"/>
                  </a:lnTo>
                  <a:lnTo>
                    <a:pt x="51075" y="74469"/>
                  </a:lnTo>
                  <a:lnTo>
                    <a:pt x="49153" y="72154"/>
                  </a:lnTo>
                  <a:lnTo>
                    <a:pt x="48329" y="68681"/>
                  </a:lnTo>
                  <a:lnTo>
                    <a:pt x="47231" y="65209"/>
                  </a:lnTo>
                  <a:lnTo>
                    <a:pt x="46132" y="60964"/>
                  </a:lnTo>
                  <a:lnTo>
                    <a:pt x="46132" y="60964"/>
                  </a:lnTo>
                  <a:lnTo>
                    <a:pt x="42013" y="65209"/>
                  </a:lnTo>
                  <a:lnTo>
                    <a:pt x="40640" y="66366"/>
                  </a:lnTo>
                  <a:lnTo>
                    <a:pt x="39267" y="67138"/>
                  </a:lnTo>
                  <a:lnTo>
                    <a:pt x="38443" y="67138"/>
                  </a:lnTo>
                  <a:lnTo>
                    <a:pt x="37620" y="66752"/>
                  </a:lnTo>
                  <a:lnTo>
                    <a:pt x="37070" y="66366"/>
                  </a:lnTo>
                  <a:lnTo>
                    <a:pt x="36796" y="65209"/>
                  </a:lnTo>
                  <a:lnTo>
                    <a:pt x="35423" y="57877"/>
                  </a:lnTo>
                  <a:lnTo>
                    <a:pt x="34324" y="54019"/>
                  </a:lnTo>
                  <a:lnTo>
                    <a:pt x="33226" y="51704"/>
                  </a:lnTo>
                  <a:lnTo>
                    <a:pt x="32128" y="49774"/>
                  </a:lnTo>
                  <a:lnTo>
                    <a:pt x="32128" y="49774"/>
                  </a:lnTo>
                  <a:lnTo>
                    <a:pt x="30205" y="52861"/>
                  </a:lnTo>
                  <a:lnTo>
                    <a:pt x="27734" y="55562"/>
                  </a:lnTo>
                  <a:lnTo>
                    <a:pt x="24713" y="57877"/>
                  </a:lnTo>
                  <a:lnTo>
                    <a:pt x="21693" y="59421"/>
                  </a:lnTo>
                  <a:lnTo>
                    <a:pt x="21693" y="59421"/>
                  </a:lnTo>
                  <a:lnTo>
                    <a:pt x="21693" y="57877"/>
                  </a:lnTo>
                  <a:lnTo>
                    <a:pt x="21418" y="56334"/>
                  </a:lnTo>
                  <a:lnTo>
                    <a:pt x="20320" y="52475"/>
                  </a:lnTo>
                  <a:lnTo>
                    <a:pt x="19221" y="49003"/>
                  </a:lnTo>
                  <a:lnTo>
                    <a:pt x="18947" y="46688"/>
                  </a:lnTo>
                  <a:lnTo>
                    <a:pt x="18947" y="46688"/>
                  </a:lnTo>
                  <a:lnTo>
                    <a:pt x="18123" y="47459"/>
                  </a:lnTo>
                  <a:lnTo>
                    <a:pt x="17574" y="48617"/>
                  </a:lnTo>
                  <a:lnTo>
                    <a:pt x="15652" y="50160"/>
                  </a:lnTo>
                  <a:lnTo>
                    <a:pt x="13729" y="52090"/>
                  </a:lnTo>
                  <a:lnTo>
                    <a:pt x="12356" y="53633"/>
                  </a:lnTo>
                  <a:lnTo>
                    <a:pt x="12356" y="53633"/>
                  </a:lnTo>
                  <a:lnTo>
                    <a:pt x="12356" y="50932"/>
                  </a:lnTo>
                  <a:lnTo>
                    <a:pt x="11807" y="48617"/>
                  </a:lnTo>
                  <a:lnTo>
                    <a:pt x="11258" y="44758"/>
                  </a:lnTo>
                  <a:lnTo>
                    <a:pt x="9061" y="37813"/>
                  </a:lnTo>
                  <a:lnTo>
                    <a:pt x="9061" y="37813"/>
                  </a:lnTo>
                  <a:lnTo>
                    <a:pt x="7963" y="39356"/>
                  </a:lnTo>
                  <a:lnTo>
                    <a:pt x="7139" y="40128"/>
                  </a:lnTo>
                  <a:lnTo>
                    <a:pt x="4668" y="42443"/>
                  </a:lnTo>
                  <a:lnTo>
                    <a:pt x="2196" y="44372"/>
                  </a:lnTo>
                  <a:lnTo>
                    <a:pt x="0" y="46302"/>
                  </a:lnTo>
                  <a:lnTo>
                    <a:pt x="0" y="46302"/>
                  </a:lnTo>
                  <a:lnTo>
                    <a:pt x="3569" y="37041"/>
                  </a:lnTo>
                  <a:lnTo>
                    <a:pt x="7139" y="28167"/>
                  </a:lnTo>
                  <a:lnTo>
                    <a:pt x="10983" y="20836"/>
                  </a:lnTo>
                  <a:lnTo>
                    <a:pt x="12906" y="17363"/>
                  </a:lnTo>
                  <a:lnTo>
                    <a:pt x="15102" y="13890"/>
                  </a:lnTo>
                  <a:lnTo>
                    <a:pt x="17574" y="10803"/>
                  </a:lnTo>
                  <a:lnTo>
                    <a:pt x="20320" y="8488"/>
                  </a:lnTo>
                  <a:lnTo>
                    <a:pt x="23066" y="6173"/>
                  </a:lnTo>
                  <a:lnTo>
                    <a:pt x="25812" y="3858"/>
                  </a:lnTo>
                  <a:lnTo>
                    <a:pt x="29107" y="2700"/>
                  </a:lnTo>
                  <a:lnTo>
                    <a:pt x="32402" y="1543"/>
                  </a:lnTo>
                  <a:lnTo>
                    <a:pt x="36247" y="771"/>
                  </a:lnTo>
                  <a:lnTo>
                    <a:pt x="40640" y="0"/>
                  </a:lnTo>
                  <a:lnTo>
                    <a:pt x="40640" y="0"/>
                  </a:lnTo>
                  <a:lnTo>
                    <a:pt x="46132" y="0"/>
                  </a:lnTo>
                  <a:lnTo>
                    <a:pt x="51350" y="1157"/>
                  </a:lnTo>
                  <a:lnTo>
                    <a:pt x="56567" y="1929"/>
                  </a:lnTo>
                  <a:lnTo>
                    <a:pt x="61784" y="3858"/>
                  </a:lnTo>
                  <a:lnTo>
                    <a:pt x="67002" y="6559"/>
                  </a:lnTo>
                  <a:lnTo>
                    <a:pt x="72219" y="8874"/>
                  </a:lnTo>
                  <a:lnTo>
                    <a:pt x="82379" y="13890"/>
                  </a:lnTo>
                  <a:lnTo>
                    <a:pt x="82379" y="13890"/>
                  </a:lnTo>
                  <a:lnTo>
                    <a:pt x="87048" y="16591"/>
                  </a:lnTo>
                  <a:lnTo>
                    <a:pt x="91441" y="19678"/>
                  </a:lnTo>
                  <a:lnTo>
                    <a:pt x="95560" y="22765"/>
                  </a:lnTo>
                  <a:lnTo>
                    <a:pt x="99954" y="26237"/>
                  </a:lnTo>
                  <a:lnTo>
                    <a:pt x="103798" y="30096"/>
                  </a:lnTo>
                  <a:lnTo>
                    <a:pt x="107093" y="34340"/>
                  </a:lnTo>
                  <a:lnTo>
                    <a:pt x="110389" y="39356"/>
                  </a:lnTo>
                  <a:lnTo>
                    <a:pt x="113409" y="44372"/>
                  </a:lnTo>
                  <a:lnTo>
                    <a:pt x="113409" y="44372"/>
                  </a:lnTo>
                  <a:lnTo>
                    <a:pt x="114782" y="47073"/>
                  </a:lnTo>
                  <a:lnTo>
                    <a:pt x="115881" y="50932"/>
                  </a:lnTo>
                  <a:lnTo>
                    <a:pt x="116979" y="55176"/>
                  </a:lnTo>
                  <a:lnTo>
                    <a:pt x="118077" y="59807"/>
                  </a:lnTo>
                  <a:lnTo>
                    <a:pt x="119450" y="70225"/>
                  </a:lnTo>
                  <a:lnTo>
                    <a:pt x="120000" y="81414"/>
                  </a:lnTo>
                  <a:lnTo>
                    <a:pt x="120000" y="87202"/>
                  </a:lnTo>
                  <a:lnTo>
                    <a:pt x="120000" y="93376"/>
                  </a:lnTo>
                  <a:lnTo>
                    <a:pt x="119725" y="98778"/>
                  </a:lnTo>
                  <a:lnTo>
                    <a:pt x="118901" y="104180"/>
                  </a:lnTo>
                  <a:lnTo>
                    <a:pt x="118352" y="108810"/>
                  </a:lnTo>
                  <a:lnTo>
                    <a:pt x="116979" y="113440"/>
                  </a:lnTo>
                  <a:lnTo>
                    <a:pt x="115606" y="116913"/>
                  </a:lnTo>
                  <a:lnTo>
                    <a:pt x="113684" y="120000"/>
                  </a:lnTo>
                  <a:lnTo>
                    <a:pt x="113684" y="120000"/>
                  </a:lnTo>
                  <a:lnTo>
                    <a:pt x="113409" y="116141"/>
                  </a:lnTo>
                  <a:lnTo>
                    <a:pt x="113409" y="116141"/>
                  </a:lnTo>
                  <a:close/>
                </a:path>
              </a:pathLst>
            </a:custGeom>
            <a:solidFill>
              <a:srgbClr val="FEDE5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4" name="Google Shape;1144;p32"/>
            <p:cNvSpPr/>
            <p:nvPr/>
          </p:nvSpPr>
          <p:spPr>
            <a:xfrm>
              <a:off x="4998" y="968"/>
              <a:ext cx="452" cy="325"/>
            </a:xfrm>
            <a:custGeom>
              <a:rect b="b" l="l" r="r" t="t"/>
              <a:pathLst>
                <a:path extrusionOk="0" h="120000" w="120000">
                  <a:moveTo>
                    <a:pt x="0" y="45415"/>
                  </a:moveTo>
                  <a:lnTo>
                    <a:pt x="0" y="45415"/>
                  </a:lnTo>
                  <a:lnTo>
                    <a:pt x="0" y="46153"/>
                  </a:lnTo>
                  <a:lnTo>
                    <a:pt x="0" y="47261"/>
                  </a:lnTo>
                  <a:lnTo>
                    <a:pt x="265" y="48000"/>
                  </a:lnTo>
                  <a:lnTo>
                    <a:pt x="530" y="48738"/>
                  </a:lnTo>
                  <a:lnTo>
                    <a:pt x="1061" y="49107"/>
                  </a:lnTo>
                  <a:lnTo>
                    <a:pt x="1592" y="49476"/>
                  </a:lnTo>
                  <a:lnTo>
                    <a:pt x="2389" y="49107"/>
                  </a:lnTo>
                  <a:lnTo>
                    <a:pt x="2920" y="48738"/>
                  </a:lnTo>
                  <a:lnTo>
                    <a:pt x="2920" y="48738"/>
                  </a:lnTo>
                  <a:lnTo>
                    <a:pt x="6371" y="45784"/>
                  </a:lnTo>
                  <a:lnTo>
                    <a:pt x="9823" y="43200"/>
                  </a:lnTo>
                  <a:lnTo>
                    <a:pt x="9823" y="43200"/>
                  </a:lnTo>
                  <a:lnTo>
                    <a:pt x="11150" y="48000"/>
                  </a:lnTo>
                  <a:lnTo>
                    <a:pt x="11415" y="50953"/>
                  </a:lnTo>
                  <a:lnTo>
                    <a:pt x="11415" y="53907"/>
                  </a:lnTo>
                  <a:lnTo>
                    <a:pt x="11415" y="53907"/>
                  </a:lnTo>
                  <a:lnTo>
                    <a:pt x="11681" y="55384"/>
                  </a:lnTo>
                  <a:lnTo>
                    <a:pt x="12477" y="56123"/>
                  </a:lnTo>
                  <a:lnTo>
                    <a:pt x="13539" y="56492"/>
                  </a:lnTo>
                  <a:lnTo>
                    <a:pt x="14601" y="56123"/>
                  </a:lnTo>
                  <a:lnTo>
                    <a:pt x="14601" y="56123"/>
                  </a:lnTo>
                  <a:lnTo>
                    <a:pt x="16725" y="53907"/>
                  </a:lnTo>
                  <a:lnTo>
                    <a:pt x="18849" y="52061"/>
                  </a:lnTo>
                  <a:lnTo>
                    <a:pt x="18849" y="52061"/>
                  </a:lnTo>
                  <a:lnTo>
                    <a:pt x="20176" y="55753"/>
                  </a:lnTo>
                  <a:lnTo>
                    <a:pt x="20442" y="57969"/>
                  </a:lnTo>
                  <a:lnTo>
                    <a:pt x="20973" y="60184"/>
                  </a:lnTo>
                  <a:lnTo>
                    <a:pt x="20973" y="60184"/>
                  </a:lnTo>
                  <a:lnTo>
                    <a:pt x="21238" y="61292"/>
                  </a:lnTo>
                  <a:lnTo>
                    <a:pt x="21769" y="62400"/>
                  </a:lnTo>
                  <a:lnTo>
                    <a:pt x="22566" y="62400"/>
                  </a:lnTo>
                  <a:lnTo>
                    <a:pt x="23628" y="62400"/>
                  </a:lnTo>
                  <a:lnTo>
                    <a:pt x="23628" y="62400"/>
                  </a:lnTo>
                  <a:lnTo>
                    <a:pt x="26017" y="60184"/>
                  </a:lnTo>
                  <a:lnTo>
                    <a:pt x="28407" y="59076"/>
                  </a:lnTo>
                  <a:lnTo>
                    <a:pt x="30265" y="56492"/>
                  </a:lnTo>
                  <a:lnTo>
                    <a:pt x="32389" y="54276"/>
                  </a:lnTo>
                  <a:lnTo>
                    <a:pt x="32389" y="54276"/>
                  </a:lnTo>
                  <a:lnTo>
                    <a:pt x="33451" y="58338"/>
                  </a:lnTo>
                  <a:lnTo>
                    <a:pt x="33982" y="62400"/>
                  </a:lnTo>
                  <a:lnTo>
                    <a:pt x="35309" y="66092"/>
                  </a:lnTo>
                  <a:lnTo>
                    <a:pt x="36106" y="67938"/>
                  </a:lnTo>
                  <a:lnTo>
                    <a:pt x="37168" y="68676"/>
                  </a:lnTo>
                  <a:lnTo>
                    <a:pt x="37168" y="68676"/>
                  </a:lnTo>
                  <a:lnTo>
                    <a:pt x="37699" y="69415"/>
                  </a:lnTo>
                  <a:lnTo>
                    <a:pt x="39026" y="69784"/>
                  </a:lnTo>
                  <a:lnTo>
                    <a:pt x="40088" y="69784"/>
                  </a:lnTo>
                  <a:lnTo>
                    <a:pt x="41150" y="69415"/>
                  </a:lnTo>
                  <a:lnTo>
                    <a:pt x="43274" y="67569"/>
                  </a:lnTo>
                  <a:lnTo>
                    <a:pt x="45132" y="65353"/>
                  </a:lnTo>
                  <a:lnTo>
                    <a:pt x="45132" y="65353"/>
                  </a:lnTo>
                  <a:lnTo>
                    <a:pt x="46194" y="68676"/>
                  </a:lnTo>
                  <a:lnTo>
                    <a:pt x="47256" y="72000"/>
                  </a:lnTo>
                  <a:lnTo>
                    <a:pt x="48849" y="74953"/>
                  </a:lnTo>
                  <a:lnTo>
                    <a:pt x="49911" y="76430"/>
                  </a:lnTo>
                  <a:lnTo>
                    <a:pt x="50973" y="77169"/>
                  </a:lnTo>
                  <a:lnTo>
                    <a:pt x="50973" y="77169"/>
                  </a:lnTo>
                  <a:lnTo>
                    <a:pt x="52035" y="77538"/>
                  </a:lnTo>
                  <a:lnTo>
                    <a:pt x="52831" y="77538"/>
                  </a:lnTo>
                  <a:lnTo>
                    <a:pt x="53893" y="77538"/>
                  </a:lnTo>
                  <a:lnTo>
                    <a:pt x="54955" y="77169"/>
                  </a:lnTo>
                  <a:lnTo>
                    <a:pt x="57079" y="75323"/>
                  </a:lnTo>
                  <a:lnTo>
                    <a:pt x="58407" y="73107"/>
                  </a:lnTo>
                  <a:lnTo>
                    <a:pt x="58407" y="73107"/>
                  </a:lnTo>
                  <a:lnTo>
                    <a:pt x="60000" y="77169"/>
                  </a:lnTo>
                  <a:lnTo>
                    <a:pt x="62123" y="81600"/>
                  </a:lnTo>
                  <a:lnTo>
                    <a:pt x="62920" y="83446"/>
                  </a:lnTo>
                  <a:lnTo>
                    <a:pt x="63982" y="85292"/>
                  </a:lnTo>
                  <a:lnTo>
                    <a:pt x="65309" y="86030"/>
                  </a:lnTo>
                  <a:lnTo>
                    <a:pt x="66637" y="87138"/>
                  </a:lnTo>
                  <a:lnTo>
                    <a:pt x="66637" y="87138"/>
                  </a:lnTo>
                  <a:lnTo>
                    <a:pt x="68495" y="87138"/>
                  </a:lnTo>
                  <a:lnTo>
                    <a:pt x="69823" y="87138"/>
                  </a:lnTo>
                  <a:lnTo>
                    <a:pt x="71150" y="86769"/>
                  </a:lnTo>
                  <a:lnTo>
                    <a:pt x="72477" y="85661"/>
                  </a:lnTo>
                  <a:lnTo>
                    <a:pt x="74601" y="82707"/>
                  </a:lnTo>
                  <a:lnTo>
                    <a:pt x="76460" y="79753"/>
                  </a:lnTo>
                  <a:lnTo>
                    <a:pt x="76460" y="79753"/>
                  </a:lnTo>
                  <a:lnTo>
                    <a:pt x="77256" y="80861"/>
                  </a:lnTo>
                  <a:lnTo>
                    <a:pt x="77522" y="82338"/>
                  </a:lnTo>
                  <a:lnTo>
                    <a:pt x="77787" y="84184"/>
                  </a:lnTo>
                  <a:lnTo>
                    <a:pt x="77787" y="86030"/>
                  </a:lnTo>
                  <a:lnTo>
                    <a:pt x="77256" y="89353"/>
                  </a:lnTo>
                  <a:lnTo>
                    <a:pt x="76194" y="93046"/>
                  </a:lnTo>
                  <a:lnTo>
                    <a:pt x="76194" y="93046"/>
                  </a:lnTo>
                  <a:lnTo>
                    <a:pt x="75929" y="94153"/>
                  </a:lnTo>
                  <a:lnTo>
                    <a:pt x="76194" y="95630"/>
                  </a:lnTo>
                  <a:lnTo>
                    <a:pt x="76460" y="97107"/>
                  </a:lnTo>
                  <a:lnTo>
                    <a:pt x="77522" y="97107"/>
                  </a:lnTo>
                  <a:lnTo>
                    <a:pt x="77522" y="97107"/>
                  </a:lnTo>
                  <a:lnTo>
                    <a:pt x="79646" y="97107"/>
                  </a:lnTo>
                  <a:lnTo>
                    <a:pt x="81238" y="96369"/>
                  </a:lnTo>
                  <a:lnTo>
                    <a:pt x="84159" y="94892"/>
                  </a:lnTo>
                  <a:lnTo>
                    <a:pt x="87345" y="92676"/>
                  </a:lnTo>
                  <a:lnTo>
                    <a:pt x="90000" y="89353"/>
                  </a:lnTo>
                  <a:lnTo>
                    <a:pt x="90000" y="89353"/>
                  </a:lnTo>
                  <a:lnTo>
                    <a:pt x="90796" y="91200"/>
                  </a:lnTo>
                  <a:lnTo>
                    <a:pt x="91061" y="93784"/>
                  </a:lnTo>
                  <a:lnTo>
                    <a:pt x="92123" y="98953"/>
                  </a:lnTo>
                  <a:lnTo>
                    <a:pt x="92654" y="104123"/>
                  </a:lnTo>
                  <a:lnTo>
                    <a:pt x="93451" y="108553"/>
                  </a:lnTo>
                  <a:lnTo>
                    <a:pt x="93451" y="108553"/>
                  </a:lnTo>
                  <a:lnTo>
                    <a:pt x="93716" y="109292"/>
                  </a:lnTo>
                  <a:lnTo>
                    <a:pt x="94513" y="110030"/>
                  </a:lnTo>
                  <a:lnTo>
                    <a:pt x="94778" y="110030"/>
                  </a:lnTo>
                  <a:lnTo>
                    <a:pt x="95309" y="110030"/>
                  </a:lnTo>
                  <a:lnTo>
                    <a:pt x="95309" y="110030"/>
                  </a:lnTo>
                  <a:lnTo>
                    <a:pt x="99823" y="108184"/>
                  </a:lnTo>
                  <a:lnTo>
                    <a:pt x="103805" y="105969"/>
                  </a:lnTo>
                  <a:lnTo>
                    <a:pt x="103805" y="105969"/>
                  </a:lnTo>
                  <a:lnTo>
                    <a:pt x="105398" y="104861"/>
                  </a:lnTo>
                  <a:lnTo>
                    <a:pt x="106991" y="104861"/>
                  </a:lnTo>
                  <a:lnTo>
                    <a:pt x="107787" y="105969"/>
                  </a:lnTo>
                  <a:lnTo>
                    <a:pt x="108318" y="106707"/>
                  </a:lnTo>
                  <a:lnTo>
                    <a:pt x="108849" y="108553"/>
                  </a:lnTo>
                  <a:lnTo>
                    <a:pt x="108849" y="110400"/>
                  </a:lnTo>
                  <a:lnTo>
                    <a:pt x="109115" y="114461"/>
                  </a:lnTo>
                  <a:lnTo>
                    <a:pt x="109115" y="114461"/>
                  </a:lnTo>
                  <a:lnTo>
                    <a:pt x="109911" y="118153"/>
                  </a:lnTo>
                  <a:lnTo>
                    <a:pt x="109911" y="118153"/>
                  </a:lnTo>
                  <a:lnTo>
                    <a:pt x="110176" y="119630"/>
                  </a:lnTo>
                  <a:lnTo>
                    <a:pt x="111238" y="120000"/>
                  </a:lnTo>
                  <a:lnTo>
                    <a:pt x="112300" y="120000"/>
                  </a:lnTo>
                  <a:lnTo>
                    <a:pt x="113362" y="118892"/>
                  </a:lnTo>
                  <a:lnTo>
                    <a:pt x="113362" y="118892"/>
                  </a:lnTo>
                  <a:lnTo>
                    <a:pt x="114690" y="116307"/>
                  </a:lnTo>
                  <a:lnTo>
                    <a:pt x="116017" y="113353"/>
                  </a:lnTo>
                  <a:lnTo>
                    <a:pt x="117345" y="110030"/>
                  </a:lnTo>
                  <a:lnTo>
                    <a:pt x="117876" y="106338"/>
                  </a:lnTo>
                  <a:lnTo>
                    <a:pt x="119469" y="99323"/>
                  </a:lnTo>
                  <a:lnTo>
                    <a:pt x="120000" y="91200"/>
                  </a:lnTo>
                  <a:lnTo>
                    <a:pt x="120000" y="83446"/>
                  </a:lnTo>
                  <a:lnTo>
                    <a:pt x="119734" y="75692"/>
                  </a:lnTo>
                  <a:lnTo>
                    <a:pt x="118938" y="68307"/>
                  </a:lnTo>
                  <a:lnTo>
                    <a:pt x="117876" y="61661"/>
                  </a:lnTo>
                  <a:lnTo>
                    <a:pt x="117876" y="61661"/>
                  </a:lnTo>
                  <a:lnTo>
                    <a:pt x="117079" y="57600"/>
                  </a:lnTo>
                  <a:lnTo>
                    <a:pt x="116283" y="53907"/>
                  </a:lnTo>
                  <a:lnTo>
                    <a:pt x="114955" y="50215"/>
                  </a:lnTo>
                  <a:lnTo>
                    <a:pt x="113628" y="46892"/>
                  </a:lnTo>
                  <a:lnTo>
                    <a:pt x="110707" y="40246"/>
                  </a:lnTo>
                  <a:lnTo>
                    <a:pt x="106991" y="33969"/>
                  </a:lnTo>
                  <a:lnTo>
                    <a:pt x="102743" y="28800"/>
                  </a:lnTo>
                  <a:lnTo>
                    <a:pt x="98230" y="24369"/>
                  </a:lnTo>
                  <a:lnTo>
                    <a:pt x="92920" y="20676"/>
                  </a:lnTo>
                  <a:lnTo>
                    <a:pt x="87610" y="16615"/>
                  </a:lnTo>
                  <a:lnTo>
                    <a:pt x="87610" y="16615"/>
                  </a:lnTo>
                  <a:lnTo>
                    <a:pt x="81238" y="12923"/>
                  </a:lnTo>
                  <a:lnTo>
                    <a:pt x="74070" y="9230"/>
                  </a:lnTo>
                  <a:lnTo>
                    <a:pt x="66637" y="5538"/>
                  </a:lnTo>
                  <a:lnTo>
                    <a:pt x="59203" y="2584"/>
                  </a:lnTo>
                  <a:lnTo>
                    <a:pt x="52035" y="738"/>
                  </a:lnTo>
                  <a:lnTo>
                    <a:pt x="48318" y="0"/>
                  </a:lnTo>
                  <a:lnTo>
                    <a:pt x="44601" y="0"/>
                  </a:lnTo>
                  <a:lnTo>
                    <a:pt x="40884" y="0"/>
                  </a:lnTo>
                  <a:lnTo>
                    <a:pt x="37168" y="369"/>
                  </a:lnTo>
                  <a:lnTo>
                    <a:pt x="33451" y="738"/>
                  </a:lnTo>
                  <a:lnTo>
                    <a:pt x="29734" y="2215"/>
                  </a:lnTo>
                  <a:lnTo>
                    <a:pt x="29734" y="2215"/>
                  </a:lnTo>
                  <a:lnTo>
                    <a:pt x="27079" y="3692"/>
                  </a:lnTo>
                  <a:lnTo>
                    <a:pt x="24159" y="5538"/>
                  </a:lnTo>
                  <a:lnTo>
                    <a:pt x="21769" y="7015"/>
                  </a:lnTo>
                  <a:lnTo>
                    <a:pt x="19646" y="9230"/>
                  </a:lnTo>
                  <a:lnTo>
                    <a:pt x="15398" y="14030"/>
                  </a:lnTo>
                  <a:lnTo>
                    <a:pt x="11681" y="19200"/>
                  </a:lnTo>
                  <a:lnTo>
                    <a:pt x="8495" y="25107"/>
                  </a:lnTo>
                  <a:lnTo>
                    <a:pt x="5309" y="31384"/>
                  </a:lnTo>
                  <a:lnTo>
                    <a:pt x="2654" y="38400"/>
                  </a:lnTo>
                  <a:lnTo>
                    <a:pt x="0" y="45415"/>
                  </a:lnTo>
                  <a:lnTo>
                    <a:pt x="0" y="45415"/>
                  </a:lnTo>
                  <a:close/>
                  <a:moveTo>
                    <a:pt x="6371" y="39876"/>
                  </a:moveTo>
                  <a:lnTo>
                    <a:pt x="6371" y="39876"/>
                  </a:lnTo>
                  <a:lnTo>
                    <a:pt x="8761" y="33969"/>
                  </a:lnTo>
                  <a:lnTo>
                    <a:pt x="11150" y="28800"/>
                  </a:lnTo>
                  <a:lnTo>
                    <a:pt x="13805" y="23630"/>
                  </a:lnTo>
                  <a:lnTo>
                    <a:pt x="16725" y="19200"/>
                  </a:lnTo>
                  <a:lnTo>
                    <a:pt x="19911" y="14769"/>
                  </a:lnTo>
                  <a:lnTo>
                    <a:pt x="23628" y="11446"/>
                  </a:lnTo>
                  <a:lnTo>
                    <a:pt x="27610" y="8861"/>
                  </a:lnTo>
                  <a:lnTo>
                    <a:pt x="32123" y="7015"/>
                  </a:lnTo>
                  <a:lnTo>
                    <a:pt x="32123" y="7015"/>
                  </a:lnTo>
                  <a:lnTo>
                    <a:pt x="35309" y="5907"/>
                  </a:lnTo>
                  <a:lnTo>
                    <a:pt x="38761" y="5538"/>
                  </a:lnTo>
                  <a:lnTo>
                    <a:pt x="42212" y="5538"/>
                  </a:lnTo>
                  <a:lnTo>
                    <a:pt x="45398" y="5538"/>
                  </a:lnTo>
                  <a:lnTo>
                    <a:pt x="52300" y="6276"/>
                  </a:lnTo>
                  <a:lnTo>
                    <a:pt x="58938" y="8492"/>
                  </a:lnTo>
                  <a:lnTo>
                    <a:pt x="65309" y="10707"/>
                  </a:lnTo>
                  <a:lnTo>
                    <a:pt x="72212" y="14030"/>
                  </a:lnTo>
                  <a:lnTo>
                    <a:pt x="78584" y="17353"/>
                  </a:lnTo>
                  <a:lnTo>
                    <a:pt x="84690" y="21046"/>
                  </a:lnTo>
                  <a:lnTo>
                    <a:pt x="84690" y="21046"/>
                  </a:lnTo>
                  <a:lnTo>
                    <a:pt x="89734" y="24369"/>
                  </a:lnTo>
                  <a:lnTo>
                    <a:pt x="94778" y="28061"/>
                  </a:lnTo>
                  <a:lnTo>
                    <a:pt x="99557" y="32861"/>
                  </a:lnTo>
                  <a:lnTo>
                    <a:pt x="103805" y="37292"/>
                  </a:lnTo>
                  <a:lnTo>
                    <a:pt x="107522" y="43569"/>
                  </a:lnTo>
                  <a:lnTo>
                    <a:pt x="109115" y="46153"/>
                  </a:lnTo>
                  <a:lnTo>
                    <a:pt x="110707" y="49476"/>
                  </a:lnTo>
                  <a:lnTo>
                    <a:pt x="112035" y="53169"/>
                  </a:lnTo>
                  <a:lnTo>
                    <a:pt x="112831" y="56492"/>
                  </a:lnTo>
                  <a:lnTo>
                    <a:pt x="113893" y="60923"/>
                  </a:lnTo>
                  <a:lnTo>
                    <a:pt x="114690" y="64615"/>
                  </a:lnTo>
                  <a:lnTo>
                    <a:pt x="114690" y="64615"/>
                  </a:lnTo>
                  <a:lnTo>
                    <a:pt x="115752" y="75692"/>
                  </a:lnTo>
                  <a:lnTo>
                    <a:pt x="116017" y="81600"/>
                  </a:lnTo>
                  <a:lnTo>
                    <a:pt x="116017" y="87507"/>
                  </a:lnTo>
                  <a:lnTo>
                    <a:pt x="116017" y="93784"/>
                  </a:lnTo>
                  <a:lnTo>
                    <a:pt x="115221" y="99323"/>
                  </a:lnTo>
                  <a:lnTo>
                    <a:pt x="114159" y="104861"/>
                  </a:lnTo>
                  <a:lnTo>
                    <a:pt x="112831" y="110030"/>
                  </a:lnTo>
                  <a:lnTo>
                    <a:pt x="112831" y="110030"/>
                  </a:lnTo>
                  <a:lnTo>
                    <a:pt x="112300" y="106338"/>
                  </a:lnTo>
                  <a:lnTo>
                    <a:pt x="111504" y="103015"/>
                  </a:lnTo>
                  <a:lnTo>
                    <a:pt x="110973" y="101169"/>
                  </a:lnTo>
                  <a:lnTo>
                    <a:pt x="110176" y="100061"/>
                  </a:lnTo>
                  <a:lnTo>
                    <a:pt x="109115" y="99323"/>
                  </a:lnTo>
                  <a:lnTo>
                    <a:pt x="107787" y="98953"/>
                  </a:lnTo>
                  <a:lnTo>
                    <a:pt x="107787" y="98953"/>
                  </a:lnTo>
                  <a:lnTo>
                    <a:pt x="106194" y="99323"/>
                  </a:lnTo>
                  <a:lnTo>
                    <a:pt x="104867" y="99323"/>
                  </a:lnTo>
                  <a:lnTo>
                    <a:pt x="102212" y="100800"/>
                  </a:lnTo>
                  <a:lnTo>
                    <a:pt x="96371" y="104123"/>
                  </a:lnTo>
                  <a:lnTo>
                    <a:pt x="96371" y="104123"/>
                  </a:lnTo>
                  <a:lnTo>
                    <a:pt x="95840" y="98953"/>
                  </a:lnTo>
                  <a:lnTo>
                    <a:pt x="94778" y="93046"/>
                  </a:lnTo>
                  <a:lnTo>
                    <a:pt x="94513" y="90830"/>
                  </a:lnTo>
                  <a:lnTo>
                    <a:pt x="93716" y="87876"/>
                  </a:lnTo>
                  <a:lnTo>
                    <a:pt x="92654" y="85661"/>
                  </a:lnTo>
                  <a:lnTo>
                    <a:pt x="91592" y="83446"/>
                  </a:lnTo>
                  <a:lnTo>
                    <a:pt x="91592" y="83446"/>
                  </a:lnTo>
                  <a:lnTo>
                    <a:pt x="91061" y="82707"/>
                  </a:lnTo>
                  <a:lnTo>
                    <a:pt x="90265" y="82338"/>
                  </a:lnTo>
                  <a:lnTo>
                    <a:pt x="89734" y="82338"/>
                  </a:lnTo>
                  <a:lnTo>
                    <a:pt x="88938" y="83446"/>
                  </a:lnTo>
                  <a:lnTo>
                    <a:pt x="88938" y="83446"/>
                  </a:lnTo>
                  <a:lnTo>
                    <a:pt x="87079" y="85661"/>
                  </a:lnTo>
                  <a:lnTo>
                    <a:pt x="85221" y="87876"/>
                  </a:lnTo>
                  <a:lnTo>
                    <a:pt x="83362" y="90092"/>
                  </a:lnTo>
                  <a:lnTo>
                    <a:pt x="80973" y="91200"/>
                  </a:lnTo>
                  <a:lnTo>
                    <a:pt x="80973" y="91200"/>
                  </a:lnTo>
                  <a:lnTo>
                    <a:pt x="81238" y="88615"/>
                  </a:lnTo>
                  <a:lnTo>
                    <a:pt x="81504" y="86030"/>
                  </a:lnTo>
                  <a:lnTo>
                    <a:pt x="81504" y="83815"/>
                  </a:lnTo>
                  <a:lnTo>
                    <a:pt x="81238" y="81600"/>
                  </a:lnTo>
                  <a:lnTo>
                    <a:pt x="80442" y="79015"/>
                  </a:lnTo>
                  <a:lnTo>
                    <a:pt x="79911" y="77169"/>
                  </a:lnTo>
                  <a:lnTo>
                    <a:pt x="78584" y="74953"/>
                  </a:lnTo>
                  <a:lnTo>
                    <a:pt x="77256" y="73107"/>
                  </a:lnTo>
                  <a:lnTo>
                    <a:pt x="77256" y="73107"/>
                  </a:lnTo>
                  <a:lnTo>
                    <a:pt x="76460" y="72738"/>
                  </a:lnTo>
                  <a:lnTo>
                    <a:pt x="75929" y="72738"/>
                  </a:lnTo>
                  <a:lnTo>
                    <a:pt x="74867" y="73107"/>
                  </a:lnTo>
                  <a:lnTo>
                    <a:pt x="74601" y="73846"/>
                  </a:lnTo>
                  <a:lnTo>
                    <a:pt x="74601" y="73846"/>
                  </a:lnTo>
                  <a:lnTo>
                    <a:pt x="73539" y="76430"/>
                  </a:lnTo>
                  <a:lnTo>
                    <a:pt x="71681" y="79015"/>
                  </a:lnTo>
                  <a:lnTo>
                    <a:pt x="70884" y="80492"/>
                  </a:lnTo>
                  <a:lnTo>
                    <a:pt x="70088" y="81600"/>
                  </a:lnTo>
                  <a:lnTo>
                    <a:pt x="69026" y="81969"/>
                  </a:lnTo>
                  <a:lnTo>
                    <a:pt x="67964" y="81969"/>
                  </a:lnTo>
                  <a:lnTo>
                    <a:pt x="67964" y="81969"/>
                  </a:lnTo>
                  <a:lnTo>
                    <a:pt x="67168" y="80861"/>
                  </a:lnTo>
                  <a:lnTo>
                    <a:pt x="66106" y="79753"/>
                  </a:lnTo>
                  <a:lnTo>
                    <a:pt x="64513" y="76430"/>
                  </a:lnTo>
                  <a:lnTo>
                    <a:pt x="64513" y="76430"/>
                  </a:lnTo>
                  <a:lnTo>
                    <a:pt x="60000" y="66461"/>
                  </a:lnTo>
                  <a:lnTo>
                    <a:pt x="60000" y="66461"/>
                  </a:lnTo>
                  <a:lnTo>
                    <a:pt x="59203" y="66092"/>
                  </a:lnTo>
                  <a:lnTo>
                    <a:pt x="58407" y="65353"/>
                  </a:lnTo>
                  <a:lnTo>
                    <a:pt x="57610" y="66092"/>
                  </a:lnTo>
                  <a:lnTo>
                    <a:pt x="57079" y="66830"/>
                  </a:lnTo>
                  <a:lnTo>
                    <a:pt x="57079" y="66830"/>
                  </a:lnTo>
                  <a:lnTo>
                    <a:pt x="55221" y="69784"/>
                  </a:lnTo>
                  <a:lnTo>
                    <a:pt x="53628" y="71261"/>
                  </a:lnTo>
                  <a:lnTo>
                    <a:pt x="52831" y="71630"/>
                  </a:lnTo>
                  <a:lnTo>
                    <a:pt x="52300" y="71261"/>
                  </a:lnTo>
                  <a:lnTo>
                    <a:pt x="51238" y="70153"/>
                  </a:lnTo>
                  <a:lnTo>
                    <a:pt x="50176" y="68307"/>
                  </a:lnTo>
                  <a:lnTo>
                    <a:pt x="49646" y="66092"/>
                  </a:lnTo>
                  <a:lnTo>
                    <a:pt x="48318" y="60184"/>
                  </a:lnTo>
                  <a:lnTo>
                    <a:pt x="48318" y="60184"/>
                  </a:lnTo>
                  <a:lnTo>
                    <a:pt x="47787" y="59076"/>
                  </a:lnTo>
                  <a:lnTo>
                    <a:pt x="46725" y="58338"/>
                  </a:lnTo>
                  <a:lnTo>
                    <a:pt x="46194" y="58338"/>
                  </a:lnTo>
                  <a:lnTo>
                    <a:pt x="45132" y="59076"/>
                  </a:lnTo>
                  <a:lnTo>
                    <a:pt x="45132" y="59076"/>
                  </a:lnTo>
                  <a:lnTo>
                    <a:pt x="42212" y="61661"/>
                  </a:lnTo>
                  <a:lnTo>
                    <a:pt x="40088" y="63507"/>
                  </a:lnTo>
                  <a:lnTo>
                    <a:pt x="39557" y="64246"/>
                  </a:lnTo>
                  <a:lnTo>
                    <a:pt x="39026" y="64246"/>
                  </a:lnTo>
                  <a:lnTo>
                    <a:pt x="39026" y="64246"/>
                  </a:lnTo>
                  <a:lnTo>
                    <a:pt x="38495" y="61292"/>
                  </a:lnTo>
                  <a:lnTo>
                    <a:pt x="37964" y="59076"/>
                  </a:lnTo>
                  <a:lnTo>
                    <a:pt x="37964" y="59076"/>
                  </a:lnTo>
                  <a:lnTo>
                    <a:pt x="37433" y="55753"/>
                  </a:lnTo>
                  <a:lnTo>
                    <a:pt x="36371" y="53169"/>
                  </a:lnTo>
                  <a:lnTo>
                    <a:pt x="35309" y="50584"/>
                  </a:lnTo>
                  <a:lnTo>
                    <a:pt x="33982" y="48000"/>
                  </a:lnTo>
                  <a:lnTo>
                    <a:pt x="33982" y="48000"/>
                  </a:lnTo>
                  <a:lnTo>
                    <a:pt x="33451" y="47630"/>
                  </a:lnTo>
                  <a:lnTo>
                    <a:pt x="32389" y="47261"/>
                  </a:lnTo>
                  <a:lnTo>
                    <a:pt x="31592" y="47630"/>
                  </a:lnTo>
                  <a:lnTo>
                    <a:pt x="31061" y="48738"/>
                  </a:lnTo>
                  <a:lnTo>
                    <a:pt x="31061" y="48738"/>
                  </a:lnTo>
                  <a:lnTo>
                    <a:pt x="29203" y="50953"/>
                  </a:lnTo>
                  <a:lnTo>
                    <a:pt x="27876" y="52800"/>
                  </a:lnTo>
                  <a:lnTo>
                    <a:pt x="26017" y="54276"/>
                  </a:lnTo>
                  <a:lnTo>
                    <a:pt x="24159" y="55753"/>
                  </a:lnTo>
                  <a:lnTo>
                    <a:pt x="24159" y="55753"/>
                  </a:lnTo>
                  <a:lnTo>
                    <a:pt x="22831" y="51323"/>
                  </a:lnTo>
                  <a:lnTo>
                    <a:pt x="22300" y="49107"/>
                  </a:lnTo>
                  <a:lnTo>
                    <a:pt x="21504" y="46892"/>
                  </a:lnTo>
                  <a:lnTo>
                    <a:pt x="21504" y="46892"/>
                  </a:lnTo>
                  <a:lnTo>
                    <a:pt x="21238" y="45415"/>
                  </a:lnTo>
                  <a:lnTo>
                    <a:pt x="20176" y="44307"/>
                  </a:lnTo>
                  <a:lnTo>
                    <a:pt x="19115" y="44307"/>
                  </a:lnTo>
                  <a:lnTo>
                    <a:pt x="18318" y="45784"/>
                  </a:lnTo>
                  <a:lnTo>
                    <a:pt x="18318" y="45784"/>
                  </a:lnTo>
                  <a:lnTo>
                    <a:pt x="16725" y="47630"/>
                  </a:lnTo>
                  <a:lnTo>
                    <a:pt x="15132" y="49107"/>
                  </a:lnTo>
                  <a:lnTo>
                    <a:pt x="15132" y="49107"/>
                  </a:lnTo>
                  <a:lnTo>
                    <a:pt x="14601" y="46153"/>
                  </a:lnTo>
                  <a:lnTo>
                    <a:pt x="13805" y="43569"/>
                  </a:lnTo>
                  <a:lnTo>
                    <a:pt x="12212" y="38030"/>
                  </a:lnTo>
                  <a:lnTo>
                    <a:pt x="12212" y="38030"/>
                  </a:lnTo>
                  <a:lnTo>
                    <a:pt x="11415" y="36923"/>
                  </a:lnTo>
                  <a:lnTo>
                    <a:pt x="10884" y="36553"/>
                  </a:lnTo>
                  <a:lnTo>
                    <a:pt x="9823" y="36553"/>
                  </a:lnTo>
                  <a:lnTo>
                    <a:pt x="9026" y="36923"/>
                  </a:lnTo>
                  <a:lnTo>
                    <a:pt x="9026" y="36923"/>
                  </a:lnTo>
                  <a:lnTo>
                    <a:pt x="7699" y="38400"/>
                  </a:lnTo>
                  <a:lnTo>
                    <a:pt x="6371" y="39876"/>
                  </a:lnTo>
                  <a:lnTo>
                    <a:pt x="6371" y="3987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5" name="Google Shape;1145;p32"/>
            <p:cNvSpPr/>
            <p:nvPr/>
          </p:nvSpPr>
          <p:spPr>
            <a:xfrm>
              <a:off x="5032" y="1236"/>
              <a:ext cx="263" cy="172"/>
            </a:xfrm>
            <a:custGeom>
              <a:rect b="b" l="l" r="r" t="t"/>
              <a:pathLst>
                <a:path extrusionOk="0" h="120000" w="120000">
                  <a:moveTo>
                    <a:pt x="119543" y="75348"/>
                  </a:moveTo>
                  <a:lnTo>
                    <a:pt x="119543" y="75348"/>
                  </a:lnTo>
                  <a:lnTo>
                    <a:pt x="117262" y="83720"/>
                  </a:lnTo>
                  <a:lnTo>
                    <a:pt x="114068" y="90697"/>
                  </a:lnTo>
                  <a:lnTo>
                    <a:pt x="110418" y="98372"/>
                  </a:lnTo>
                  <a:lnTo>
                    <a:pt x="106768" y="103255"/>
                  </a:lnTo>
                  <a:lnTo>
                    <a:pt x="102661" y="108139"/>
                  </a:lnTo>
                  <a:lnTo>
                    <a:pt x="98098" y="112325"/>
                  </a:lnTo>
                  <a:lnTo>
                    <a:pt x="92623" y="115116"/>
                  </a:lnTo>
                  <a:lnTo>
                    <a:pt x="88060" y="117906"/>
                  </a:lnTo>
                  <a:lnTo>
                    <a:pt x="83041" y="119302"/>
                  </a:lnTo>
                  <a:lnTo>
                    <a:pt x="77110" y="120000"/>
                  </a:lnTo>
                  <a:lnTo>
                    <a:pt x="72091" y="120000"/>
                  </a:lnTo>
                  <a:lnTo>
                    <a:pt x="66159" y="119302"/>
                  </a:lnTo>
                  <a:lnTo>
                    <a:pt x="61140" y="118604"/>
                  </a:lnTo>
                  <a:lnTo>
                    <a:pt x="55209" y="115813"/>
                  </a:lnTo>
                  <a:lnTo>
                    <a:pt x="49733" y="113720"/>
                  </a:lnTo>
                  <a:lnTo>
                    <a:pt x="44258" y="110232"/>
                  </a:lnTo>
                  <a:lnTo>
                    <a:pt x="38783" y="106744"/>
                  </a:lnTo>
                  <a:lnTo>
                    <a:pt x="33764" y="102558"/>
                  </a:lnTo>
                  <a:lnTo>
                    <a:pt x="29201" y="98372"/>
                  </a:lnTo>
                  <a:lnTo>
                    <a:pt x="24638" y="92790"/>
                  </a:lnTo>
                  <a:lnTo>
                    <a:pt x="19619" y="87209"/>
                  </a:lnTo>
                  <a:lnTo>
                    <a:pt x="15969" y="80930"/>
                  </a:lnTo>
                  <a:lnTo>
                    <a:pt x="12319" y="75348"/>
                  </a:lnTo>
                  <a:lnTo>
                    <a:pt x="8669" y="67674"/>
                  </a:lnTo>
                  <a:lnTo>
                    <a:pt x="5931" y="60697"/>
                  </a:lnTo>
                  <a:lnTo>
                    <a:pt x="3650" y="53023"/>
                  </a:lnTo>
                  <a:lnTo>
                    <a:pt x="1825" y="46046"/>
                  </a:lnTo>
                  <a:lnTo>
                    <a:pt x="456" y="36976"/>
                  </a:lnTo>
                  <a:lnTo>
                    <a:pt x="0" y="29302"/>
                  </a:lnTo>
                  <a:lnTo>
                    <a:pt x="0" y="20232"/>
                  </a:lnTo>
                  <a:lnTo>
                    <a:pt x="456" y="11162"/>
                  </a:lnTo>
                  <a:lnTo>
                    <a:pt x="2281" y="2093"/>
                  </a:lnTo>
                  <a:lnTo>
                    <a:pt x="2281" y="2093"/>
                  </a:lnTo>
                  <a:lnTo>
                    <a:pt x="3193" y="697"/>
                  </a:lnTo>
                  <a:lnTo>
                    <a:pt x="4106" y="0"/>
                  </a:lnTo>
                  <a:lnTo>
                    <a:pt x="5475" y="0"/>
                  </a:lnTo>
                  <a:lnTo>
                    <a:pt x="6387" y="0"/>
                  </a:lnTo>
                  <a:lnTo>
                    <a:pt x="7756" y="697"/>
                  </a:lnTo>
                  <a:lnTo>
                    <a:pt x="8212" y="1395"/>
                  </a:lnTo>
                  <a:lnTo>
                    <a:pt x="8669" y="3488"/>
                  </a:lnTo>
                  <a:lnTo>
                    <a:pt x="8669" y="6279"/>
                  </a:lnTo>
                  <a:lnTo>
                    <a:pt x="8669" y="6279"/>
                  </a:lnTo>
                  <a:lnTo>
                    <a:pt x="7756" y="13953"/>
                  </a:lnTo>
                  <a:lnTo>
                    <a:pt x="6387" y="20930"/>
                  </a:lnTo>
                  <a:lnTo>
                    <a:pt x="6844" y="29302"/>
                  </a:lnTo>
                  <a:lnTo>
                    <a:pt x="7756" y="36279"/>
                  </a:lnTo>
                  <a:lnTo>
                    <a:pt x="8212" y="43255"/>
                  </a:lnTo>
                  <a:lnTo>
                    <a:pt x="10038" y="50232"/>
                  </a:lnTo>
                  <a:lnTo>
                    <a:pt x="12319" y="56511"/>
                  </a:lnTo>
                  <a:lnTo>
                    <a:pt x="14600" y="63488"/>
                  </a:lnTo>
                  <a:lnTo>
                    <a:pt x="17338" y="69069"/>
                  </a:lnTo>
                  <a:lnTo>
                    <a:pt x="20988" y="75348"/>
                  </a:lnTo>
                  <a:lnTo>
                    <a:pt x="24638" y="80232"/>
                  </a:lnTo>
                  <a:lnTo>
                    <a:pt x="28288" y="85813"/>
                  </a:lnTo>
                  <a:lnTo>
                    <a:pt x="32395" y="90000"/>
                  </a:lnTo>
                  <a:lnTo>
                    <a:pt x="37414" y="94883"/>
                  </a:lnTo>
                  <a:lnTo>
                    <a:pt x="46539" y="101860"/>
                  </a:lnTo>
                  <a:lnTo>
                    <a:pt x="56121" y="106046"/>
                  </a:lnTo>
                  <a:lnTo>
                    <a:pt x="61140" y="108139"/>
                  </a:lnTo>
                  <a:lnTo>
                    <a:pt x="66159" y="109534"/>
                  </a:lnTo>
                  <a:lnTo>
                    <a:pt x="71178" y="110232"/>
                  </a:lnTo>
                  <a:lnTo>
                    <a:pt x="76197" y="110232"/>
                  </a:lnTo>
                  <a:lnTo>
                    <a:pt x="80760" y="109534"/>
                  </a:lnTo>
                  <a:lnTo>
                    <a:pt x="85323" y="108837"/>
                  </a:lnTo>
                  <a:lnTo>
                    <a:pt x="89885" y="106046"/>
                  </a:lnTo>
                  <a:lnTo>
                    <a:pt x="93992" y="103255"/>
                  </a:lnTo>
                  <a:lnTo>
                    <a:pt x="98098" y="100465"/>
                  </a:lnTo>
                  <a:lnTo>
                    <a:pt x="102205" y="96279"/>
                  </a:lnTo>
                  <a:lnTo>
                    <a:pt x="105399" y="92093"/>
                  </a:lnTo>
                  <a:lnTo>
                    <a:pt x="108593" y="85813"/>
                  </a:lnTo>
                  <a:lnTo>
                    <a:pt x="111330" y="79534"/>
                  </a:lnTo>
                  <a:lnTo>
                    <a:pt x="113155" y="72558"/>
                  </a:lnTo>
                  <a:lnTo>
                    <a:pt x="113155" y="72558"/>
                  </a:lnTo>
                  <a:lnTo>
                    <a:pt x="114068" y="70465"/>
                  </a:lnTo>
                  <a:lnTo>
                    <a:pt x="115437" y="69069"/>
                  </a:lnTo>
                  <a:lnTo>
                    <a:pt x="116806" y="69069"/>
                  </a:lnTo>
                  <a:lnTo>
                    <a:pt x="117718" y="69069"/>
                  </a:lnTo>
                  <a:lnTo>
                    <a:pt x="119087" y="69767"/>
                  </a:lnTo>
                  <a:lnTo>
                    <a:pt x="119543" y="71162"/>
                  </a:lnTo>
                  <a:lnTo>
                    <a:pt x="120000" y="73255"/>
                  </a:lnTo>
                  <a:lnTo>
                    <a:pt x="119543" y="75348"/>
                  </a:lnTo>
                  <a:lnTo>
                    <a:pt x="119543" y="753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6" name="Google Shape;1146;p32"/>
            <p:cNvSpPr/>
            <p:nvPr/>
          </p:nvSpPr>
          <p:spPr>
            <a:xfrm>
              <a:off x="5248" y="1260"/>
              <a:ext cx="34" cy="35"/>
            </a:xfrm>
            <a:custGeom>
              <a:rect b="b" l="l" r="r" t="t"/>
              <a:pathLst>
                <a:path extrusionOk="0" h="120000" w="120000">
                  <a:moveTo>
                    <a:pt x="3529" y="37714"/>
                  </a:moveTo>
                  <a:lnTo>
                    <a:pt x="3529" y="37714"/>
                  </a:lnTo>
                  <a:lnTo>
                    <a:pt x="0" y="61714"/>
                  </a:lnTo>
                  <a:lnTo>
                    <a:pt x="3529" y="82285"/>
                  </a:lnTo>
                  <a:lnTo>
                    <a:pt x="17647" y="102857"/>
                  </a:lnTo>
                  <a:lnTo>
                    <a:pt x="35294" y="116571"/>
                  </a:lnTo>
                  <a:lnTo>
                    <a:pt x="35294" y="116571"/>
                  </a:lnTo>
                  <a:lnTo>
                    <a:pt x="60000" y="120000"/>
                  </a:lnTo>
                  <a:lnTo>
                    <a:pt x="81176" y="116571"/>
                  </a:lnTo>
                  <a:lnTo>
                    <a:pt x="102352" y="102857"/>
                  </a:lnTo>
                  <a:lnTo>
                    <a:pt x="116470" y="85714"/>
                  </a:lnTo>
                  <a:lnTo>
                    <a:pt x="116470" y="85714"/>
                  </a:lnTo>
                  <a:lnTo>
                    <a:pt x="120000" y="61714"/>
                  </a:lnTo>
                  <a:lnTo>
                    <a:pt x="116470" y="37714"/>
                  </a:lnTo>
                  <a:lnTo>
                    <a:pt x="109411" y="17142"/>
                  </a:lnTo>
                  <a:lnTo>
                    <a:pt x="84705" y="3428"/>
                  </a:lnTo>
                  <a:lnTo>
                    <a:pt x="84705" y="3428"/>
                  </a:lnTo>
                  <a:lnTo>
                    <a:pt x="63529" y="0"/>
                  </a:lnTo>
                  <a:lnTo>
                    <a:pt x="42352" y="3428"/>
                  </a:lnTo>
                  <a:lnTo>
                    <a:pt x="17647" y="17142"/>
                  </a:lnTo>
                  <a:lnTo>
                    <a:pt x="3529" y="37714"/>
                  </a:lnTo>
                  <a:lnTo>
                    <a:pt x="3529" y="377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7" name="Google Shape;1147;p32"/>
            <p:cNvSpPr/>
            <p:nvPr/>
          </p:nvSpPr>
          <p:spPr>
            <a:xfrm>
              <a:off x="5093" y="1195"/>
              <a:ext cx="36" cy="36"/>
            </a:xfrm>
            <a:custGeom>
              <a:rect b="b" l="l" r="r" t="t"/>
              <a:pathLst>
                <a:path extrusionOk="0" h="120000" w="120000">
                  <a:moveTo>
                    <a:pt x="3333" y="36666"/>
                  </a:moveTo>
                  <a:lnTo>
                    <a:pt x="3333" y="36666"/>
                  </a:lnTo>
                  <a:lnTo>
                    <a:pt x="0" y="60000"/>
                  </a:lnTo>
                  <a:lnTo>
                    <a:pt x="3333" y="80000"/>
                  </a:lnTo>
                  <a:lnTo>
                    <a:pt x="16666" y="100000"/>
                  </a:lnTo>
                  <a:lnTo>
                    <a:pt x="33333" y="113333"/>
                  </a:lnTo>
                  <a:lnTo>
                    <a:pt x="33333" y="113333"/>
                  </a:lnTo>
                  <a:lnTo>
                    <a:pt x="60000" y="120000"/>
                  </a:lnTo>
                  <a:lnTo>
                    <a:pt x="80000" y="113333"/>
                  </a:lnTo>
                  <a:lnTo>
                    <a:pt x="103333" y="106666"/>
                  </a:lnTo>
                  <a:lnTo>
                    <a:pt x="113333" y="83333"/>
                  </a:lnTo>
                  <a:lnTo>
                    <a:pt x="113333" y="83333"/>
                  </a:lnTo>
                  <a:lnTo>
                    <a:pt x="120000" y="63333"/>
                  </a:lnTo>
                  <a:lnTo>
                    <a:pt x="113333" y="36666"/>
                  </a:lnTo>
                  <a:lnTo>
                    <a:pt x="103333" y="20000"/>
                  </a:lnTo>
                  <a:lnTo>
                    <a:pt x="86666" y="10000"/>
                  </a:lnTo>
                  <a:lnTo>
                    <a:pt x="86666" y="10000"/>
                  </a:lnTo>
                  <a:lnTo>
                    <a:pt x="60000" y="0"/>
                  </a:lnTo>
                  <a:lnTo>
                    <a:pt x="40000" y="3333"/>
                  </a:lnTo>
                  <a:lnTo>
                    <a:pt x="16666" y="16666"/>
                  </a:lnTo>
                  <a:lnTo>
                    <a:pt x="3333" y="36666"/>
                  </a:lnTo>
                  <a:lnTo>
                    <a:pt x="3333" y="366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8" name="Google Shape;1148;p32"/>
            <p:cNvSpPr/>
            <p:nvPr/>
          </p:nvSpPr>
          <p:spPr>
            <a:xfrm>
              <a:off x="5305" y="1309"/>
              <a:ext cx="49" cy="43"/>
            </a:xfrm>
            <a:custGeom>
              <a:rect b="b" l="l" r="r" t="t"/>
              <a:pathLst>
                <a:path extrusionOk="0" h="120000" w="120000">
                  <a:moveTo>
                    <a:pt x="4897" y="33488"/>
                  </a:moveTo>
                  <a:lnTo>
                    <a:pt x="4897" y="33488"/>
                  </a:lnTo>
                  <a:lnTo>
                    <a:pt x="0" y="47441"/>
                  </a:lnTo>
                  <a:lnTo>
                    <a:pt x="0" y="58604"/>
                  </a:lnTo>
                  <a:lnTo>
                    <a:pt x="4897" y="66976"/>
                  </a:lnTo>
                  <a:lnTo>
                    <a:pt x="7346" y="78139"/>
                  </a:lnTo>
                  <a:lnTo>
                    <a:pt x="12244" y="89302"/>
                  </a:lnTo>
                  <a:lnTo>
                    <a:pt x="19591" y="100465"/>
                  </a:lnTo>
                  <a:lnTo>
                    <a:pt x="29387" y="106046"/>
                  </a:lnTo>
                  <a:lnTo>
                    <a:pt x="41632" y="114418"/>
                  </a:lnTo>
                  <a:lnTo>
                    <a:pt x="41632" y="114418"/>
                  </a:lnTo>
                  <a:lnTo>
                    <a:pt x="51428" y="120000"/>
                  </a:lnTo>
                  <a:lnTo>
                    <a:pt x="63673" y="120000"/>
                  </a:lnTo>
                  <a:lnTo>
                    <a:pt x="75918" y="120000"/>
                  </a:lnTo>
                  <a:lnTo>
                    <a:pt x="85714" y="117209"/>
                  </a:lnTo>
                  <a:lnTo>
                    <a:pt x="93061" y="114418"/>
                  </a:lnTo>
                  <a:lnTo>
                    <a:pt x="102857" y="106046"/>
                  </a:lnTo>
                  <a:lnTo>
                    <a:pt x="110204" y="100465"/>
                  </a:lnTo>
                  <a:lnTo>
                    <a:pt x="115102" y="89302"/>
                  </a:lnTo>
                  <a:lnTo>
                    <a:pt x="115102" y="89302"/>
                  </a:lnTo>
                  <a:lnTo>
                    <a:pt x="119999" y="78139"/>
                  </a:lnTo>
                  <a:lnTo>
                    <a:pt x="119999" y="66976"/>
                  </a:lnTo>
                  <a:lnTo>
                    <a:pt x="119999" y="53023"/>
                  </a:lnTo>
                  <a:lnTo>
                    <a:pt x="112653" y="44651"/>
                  </a:lnTo>
                  <a:lnTo>
                    <a:pt x="110204" y="33488"/>
                  </a:lnTo>
                  <a:lnTo>
                    <a:pt x="100408" y="22325"/>
                  </a:lnTo>
                  <a:lnTo>
                    <a:pt x="90612" y="13953"/>
                  </a:lnTo>
                  <a:lnTo>
                    <a:pt x="80816" y="8372"/>
                  </a:lnTo>
                  <a:lnTo>
                    <a:pt x="80816" y="8372"/>
                  </a:lnTo>
                  <a:lnTo>
                    <a:pt x="68571" y="5581"/>
                  </a:lnTo>
                  <a:lnTo>
                    <a:pt x="56326" y="0"/>
                  </a:lnTo>
                  <a:lnTo>
                    <a:pt x="46530" y="0"/>
                  </a:lnTo>
                  <a:lnTo>
                    <a:pt x="34285" y="5581"/>
                  </a:lnTo>
                  <a:lnTo>
                    <a:pt x="24489" y="8372"/>
                  </a:lnTo>
                  <a:lnTo>
                    <a:pt x="17142" y="13953"/>
                  </a:lnTo>
                  <a:lnTo>
                    <a:pt x="9795" y="22325"/>
                  </a:lnTo>
                  <a:lnTo>
                    <a:pt x="4897" y="33488"/>
                  </a:lnTo>
                  <a:lnTo>
                    <a:pt x="4897" y="33488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9" name="Google Shape;1149;p32"/>
            <p:cNvSpPr/>
            <p:nvPr/>
          </p:nvSpPr>
          <p:spPr>
            <a:xfrm>
              <a:off x="5003" y="1168"/>
              <a:ext cx="48" cy="44"/>
            </a:xfrm>
            <a:custGeom>
              <a:rect b="b" l="l" r="r" t="t"/>
              <a:pathLst>
                <a:path extrusionOk="0" h="120000" w="120000">
                  <a:moveTo>
                    <a:pt x="2500" y="35454"/>
                  </a:moveTo>
                  <a:lnTo>
                    <a:pt x="2500" y="35454"/>
                  </a:lnTo>
                  <a:lnTo>
                    <a:pt x="0" y="46363"/>
                  </a:lnTo>
                  <a:lnTo>
                    <a:pt x="0" y="57272"/>
                  </a:lnTo>
                  <a:lnTo>
                    <a:pt x="0" y="65454"/>
                  </a:lnTo>
                  <a:lnTo>
                    <a:pt x="7500" y="81818"/>
                  </a:lnTo>
                  <a:lnTo>
                    <a:pt x="10000" y="90000"/>
                  </a:lnTo>
                  <a:lnTo>
                    <a:pt x="20000" y="98181"/>
                  </a:lnTo>
                  <a:lnTo>
                    <a:pt x="27500" y="109090"/>
                  </a:lnTo>
                  <a:lnTo>
                    <a:pt x="37500" y="114545"/>
                  </a:lnTo>
                  <a:lnTo>
                    <a:pt x="37500" y="114545"/>
                  </a:lnTo>
                  <a:lnTo>
                    <a:pt x="50000" y="120000"/>
                  </a:lnTo>
                  <a:lnTo>
                    <a:pt x="62500" y="120000"/>
                  </a:lnTo>
                  <a:lnTo>
                    <a:pt x="72500" y="120000"/>
                  </a:lnTo>
                  <a:lnTo>
                    <a:pt x="85000" y="120000"/>
                  </a:lnTo>
                  <a:lnTo>
                    <a:pt x="95000" y="111818"/>
                  </a:lnTo>
                  <a:lnTo>
                    <a:pt x="105000" y="109090"/>
                  </a:lnTo>
                  <a:lnTo>
                    <a:pt x="110000" y="98181"/>
                  </a:lnTo>
                  <a:lnTo>
                    <a:pt x="117500" y="87272"/>
                  </a:lnTo>
                  <a:lnTo>
                    <a:pt x="117500" y="87272"/>
                  </a:lnTo>
                  <a:lnTo>
                    <a:pt x="120000" y="76363"/>
                  </a:lnTo>
                  <a:lnTo>
                    <a:pt x="120000" y="65454"/>
                  </a:lnTo>
                  <a:lnTo>
                    <a:pt x="117500" y="51818"/>
                  </a:lnTo>
                  <a:lnTo>
                    <a:pt x="115000" y="43636"/>
                  </a:lnTo>
                  <a:lnTo>
                    <a:pt x="107500" y="32727"/>
                  </a:lnTo>
                  <a:lnTo>
                    <a:pt x="102500" y="24545"/>
                  </a:lnTo>
                  <a:lnTo>
                    <a:pt x="92500" y="13636"/>
                  </a:lnTo>
                  <a:lnTo>
                    <a:pt x="82500" y="8181"/>
                  </a:lnTo>
                  <a:lnTo>
                    <a:pt x="82500" y="8181"/>
                  </a:lnTo>
                  <a:lnTo>
                    <a:pt x="70000" y="5454"/>
                  </a:lnTo>
                  <a:lnTo>
                    <a:pt x="57500" y="0"/>
                  </a:lnTo>
                  <a:lnTo>
                    <a:pt x="45000" y="5454"/>
                  </a:lnTo>
                  <a:lnTo>
                    <a:pt x="35000" y="5454"/>
                  </a:lnTo>
                  <a:lnTo>
                    <a:pt x="25000" y="10909"/>
                  </a:lnTo>
                  <a:lnTo>
                    <a:pt x="15000" y="13636"/>
                  </a:lnTo>
                  <a:lnTo>
                    <a:pt x="10000" y="24545"/>
                  </a:lnTo>
                  <a:lnTo>
                    <a:pt x="2500" y="35454"/>
                  </a:lnTo>
                  <a:lnTo>
                    <a:pt x="2500" y="35454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0" name="Google Shape;1150;p32"/>
            <p:cNvSpPr/>
            <p:nvPr/>
          </p:nvSpPr>
          <p:spPr>
            <a:xfrm>
              <a:off x="1868" y="1516"/>
              <a:ext cx="295" cy="215"/>
            </a:xfrm>
            <a:custGeom>
              <a:rect b="b" l="l" r="r" t="t"/>
              <a:pathLst>
                <a:path extrusionOk="0" h="120000" w="120000">
                  <a:moveTo>
                    <a:pt x="118372" y="112744"/>
                  </a:moveTo>
                  <a:lnTo>
                    <a:pt x="118372" y="112744"/>
                  </a:lnTo>
                  <a:lnTo>
                    <a:pt x="110237" y="108837"/>
                  </a:lnTo>
                  <a:lnTo>
                    <a:pt x="102101" y="103813"/>
                  </a:lnTo>
                  <a:lnTo>
                    <a:pt x="94372" y="98790"/>
                  </a:lnTo>
                  <a:lnTo>
                    <a:pt x="87050" y="92093"/>
                  </a:lnTo>
                  <a:lnTo>
                    <a:pt x="72000" y="79813"/>
                  </a:lnTo>
                  <a:lnTo>
                    <a:pt x="57355" y="66976"/>
                  </a:lnTo>
                  <a:lnTo>
                    <a:pt x="57355" y="66976"/>
                  </a:lnTo>
                  <a:lnTo>
                    <a:pt x="43118" y="53581"/>
                  </a:lnTo>
                  <a:lnTo>
                    <a:pt x="35796" y="45767"/>
                  </a:lnTo>
                  <a:lnTo>
                    <a:pt x="28881" y="38511"/>
                  </a:lnTo>
                  <a:lnTo>
                    <a:pt x="22372" y="30139"/>
                  </a:lnTo>
                  <a:lnTo>
                    <a:pt x="16271" y="21209"/>
                  </a:lnTo>
                  <a:lnTo>
                    <a:pt x="10576" y="12279"/>
                  </a:lnTo>
                  <a:lnTo>
                    <a:pt x="5288" y="2232"/>
                  </a:lnTo>
                  <a:lnTo>
                    <a:pt x="5288" y="2232"/>
                  </a:lnTo>
                  <a:lnTo>
                    <a:pt x="4474" y="1116"/>
                  </a:lnTo>
                  <a:lnTo>
                    <a:pt x="3254" y="0"/>
                  </a:lnTo>
                  <a:lnTo>
                    <a:pt x="2033" y="0"/>
                  </a:lnTo>
                  <a:lnTo>
                    <a:pt x="1627" y="1116"/>
                  </a:lnTo>
                  <a:lnTo>
                    <a:pt x="813" y="2232"/>
                  </a:lnTo>
                  <a:lnTo>
                    <a:pt x="0" y="3906"/>
                  </a:lnTo>
                  <a:lnTo>
                    <a:pt x="0" y="5023"/>
                  </a:lnTo>
                  <a:lnTo>
                    <a:pt x="813" y="7255"/>
                  </a:lnTo>
                  <a:lnTo>
                    <a:pt x="813" y="7255"/>
                  </a:lnTo>
                  <a:lnTo>
                    <a:pt x="5694" y="17302"/>
                  </a:lnTo>
                  <a:lnTo>
                    <a:pt x="12203" y="26232"/>
                  </a:lnTo>
                  <a:lnTo>
                    <a:pt x="18305" y="35720"/>
                  </a:lnTo>
                  <a:lnTo>
                    <a:pt x="24813" y="43534"/>
                  </a:lnTo>
                  <a:lnTo>
                    <a:pt x="31728" y="51348"/>
                  </a:lnTo>
                  <a:lnTo>
                    <a:pt x="39457" y="59162"/>
                  </a:lnTo>
                  <a:lnTo>
                    <a:pt x="53694" y="73116"/>
                  </a:lnTo>
                  <a:lnTo>
                    <a:pt x="53694" y="73116"/>
                  </a:lnTo>
                  <a:lnTo>
                    <a:pt x="68338" y="86511"/>
                  </a:lnTo>
                  <a:lnTo>
                    <a:pt x="83796" y="99906"/>
                  </a:lnTo>
                  <a:lnTo>
                    <a:pt x="91525" y="106046"/>
                  </a:lnTo>
                  <a:lnTo>
                    <a:pt x="99661" y="111627"/>
                  </a:lnTo>
                  <a:lnTo>
                    <a:pt x="107796" y="116651"/>
                  </a:lnTo>
                  <a:lnTo>
                    <a:pt x="115932" y="120000"/>
                  </a:lnTo>
                  <a:lnTo>
                    <a:pt x="115932" y="120000"/>
                  </a:lnTo>
                  <a:lnTo>
                    <a:pt x="117559" y="120000"/>
                  </a:lnTo>
                  <a:lnTo>
                    <a:pt x="118372" y="120000"/>
                  </a:lnTo>
                  <a:lnTo>
                    <a:pt x="119593" y="118325"/>
                  </a:lnTo>
                  <a:lnTo>
                    <a:pt x="120000" y="117209"/>
                  </a:lnTo>
                  <a:lnTo>
                    <a:pt x="120000" y="115534"/>
                  </a:lnTo>
                  <a:lnTo>
                    <a:pt x="120000" y="114418"/>
                  </a:lnTo>
                  <a:lnTo>
                    <a:pt x="119593" y="113302"/>
                  </a:lnTo>
                  <a:lnTo>
                    <a:pt x="118372" y="112744"/>
                  </a:lnTo>
                  <a:lnTo>
                    <a:pt x="118372" y="1127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1" name="Google Shape;1151;p32"/>
            <p:cNvSpPr/>
            <p:nvPr/>
          </p:nvSpPr>
          <p:spPr>
            <a:xfrm>
              <a:off x="1859" y="1432"/>
              <a:ext cx="61" cy="92"/>
            </a:xfrm>
            <a:custGeom>
              <a:rect b="b" l="l" r="r" t="t"/>
              <a:pathLst>
                <a:path extrusionOk="0" h="120000" w="120000">
                  <a:moveTo>
                    <a:pt x="120000" y="16956"/>
                  </a:moveTo>
                  <a:lnTo>
                    <a:pt x="120000" y="16956"/>
                  </a:lnTo>
                  <a:lnTo>
                    <a:pt x="108196" y="46956"/>
                  </a:lnTo>
                  <a:lnTo>
                    <a:pt x="96393" y="73043"/>
                  </a:lnTo>
                  <a:lnTo>
                    <a:pt x="88524" y="87391"/>
                  </a:lnTo>
                  <a:lnTo>
                    <a:pt x="78688" y="97826"/>
                  </a:lnTo>
                  <a:lnTo>
                    <a:pt x="62950" y="109565"/>
                  </a:lnTo>
                  <a:lnTo>
                    <a:pt x="49180" y="120000"/>
                  </a:lnTo>
                  <a:lnTo>
                    <a:pt x="49180" y="120000"/>
                  </a:lnTo>
                  <a:lnTo>
                    <a:pt x="27540" y="114782"/>
                  </a:lnTo>
                  <a:lnTo>
                    <a:pt x="15737" y="108260"/>
                  </a:lnTo>
                  <a:lnTo>
                    <a:pt x="5901" y="97826"/>
                  </a:lnTo>
                  <a:lnTo>
                    <a:pt x="3934" y="87391"/>
                  </a:lnTo>
                  <a:lnTo>
                    <a:pt x="0" y="75652"/>
                  </a:lnTo>
                  <a:lnTo>
                    <a:pt x="3934" y="63913"/>
                  </a:lnTo>
                  <a:lnTo>
                    <a:pt x="11803" y="50869"/>
                  </a:lnTo>
                  <a:lnTo>
                    <a:pt x="17704" y="39130"/>
                  </a:lnTo>
                  <a:lnTo>
                    <a:pt x="27540" y="27391"/>
                  </a:lnTo>
                  <a:lnTo>
                    <a:pt x="39344" y="18260"/>
                  </a:lnTo>
                  <a:lnTo>
                    <a:pt x="53114" y="10434"/>
                  </a:lnTo>
                  <a:lnTo>
                    <a:pt x="64918" y="3913"/>
                  </a:lnTo>
                  <a:lnTo>
                    <a:pt x="80655" y="0"/>
                  </a:lnTo>
                  <a:lnTo>
                    <a:pt x="92459" y="2608"/>
                  </a:lnTo>
                  <a:lnTo>
                    <a:pt x="106229" y="5217"/>
                  </a:lnTo>
                  <a:lnTo>
                    <a:pt x="118032" y="14347"/>
                  </a:lnTo>
                  <a:lnTo>
                    <a:pt x="120000" y="16956"/>
                  </a:lnTo>
                  <a:close/>
                </a:path>
              </a:pathLst>
            </a:custGeom>
            <a:solidFill>
              <a:srgbClr val="01AD4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2" name="Google Shape;1152;p32"/>
            <p:cNvSpPr/>
            <p:nvPr/>
          </p:nvSpPr>
          <p:spPr>
            <a:xfrm>
              <a:off x="1853" y="1426"/>
              <a:ext cx="75" cy="104"/>
            </a:xfrm>
            <a:custGeom>
              <a:rect b="b" l="l" r="r" t="t"/>
              <a:pathLst>
                <a:path extrusionOk="0" h="120000" w="120000">
                  <a:moveTo>
                    <a:pt x="118400" y="26538"/>
                  </a:moveTo>
                  <a:lnTo>
                    <a:pt x="118400" y="26538"/>
                  </a:lnTo>
                  <a:lnTo>
                    <a:pt x="120000" y="23076"/>
                  </a:lnTo>
                  <a:lnTo>
                    <a:pt x="120000" y="20769"/>
                  </a:lnTo>
                  <a:lnTo>
                    <a:pt x="120000" y="20769"/>
                  </a:lnTo>
                  <a:lnTo>
                    <a:pt x="116800" y="15000"/>
                  </a:lnTo>
                  <a:lnTo>
                    <a:pt x="110400" y="9230"/>
                  </a:lnTo>
                  <a:lnTo>
                    <a:pt x="104000" y="4615"/>
                  </a:lnTo>
                  <a:lnTo>
                    <a:pt x="94400" y="1153"/>
                  </a:lnTo>
                  <a:lnTo>
                    <a:pt x="84800" y="0"/>
                  </a:lnTo>
                  <a:lnTo>
                    <a:pt x="75200" y="0"/>
                  </a:lnTo>
                  <a:lnTo>
                    <a:pt x="65600" y="1153"/>
                  </a:lnTo>
                  <a:lnTo>
                    <a:pt x="57600" y="3461"/>
                  </a:lnTo>
                  <a:lnTo>
                    <a:pt x="57600" y="3461"/>
                  </a:lnTo>
                  <a:lnTo>
                    <a:pt x="46400" y="6923"/>
                  </a:lnTo>
                  <a:lnTo>
                    <a:pt x="38400" y="13846"/>
                  </a:lnTo>
                  <a:lnTo>
                    <a:pt x="28800" y="19615"/>
                  </a:lnTo>
                  <a:lnTo>
                    <a:pt x="22400" y="26538"/>
                  </a:lnTo>
                  <a:lnTo>
                    <a:pt x="9600" y="42692"/>
                  </a:lnTo>
                  <a:lnTo>
                    <a:pt x="1600" y="58846"/>
                  </a:lnTo>
                  <a:lnTo>
                    <a:pt x="1600" y="58846"/>
                  </a:lnTo>
                  <a:lnTo>
                    <a:pt x="0" y="65769"/>
                  </a:lnTo>
                  <a:lnTo>
                    <a:pt x="0" y="75000"/>
                  </a:lnTo>
                  <a:lnTo>
                    <a:pt x="0" y="84230"/>
                  </a:lnTo>
                  <a:lnTo>
                    <a:pt x="1600" y="91153"/>
                  </a:lnTo>
                  <a:lnTo>
                    <a:pt x="6400" y="98076"/>
                  </a:lnTo>
                  <a:lnTo>
                    <a:pt x="12800" y="106153"/>
                  </a:lnTo>
                  <a:lnTo>
                    <a:pt x="19200" y="111923"/>
                  </a:lnTo>
                  <a:lnTo>
                    <a:pt x="28800" y="115384"/>
                  </a:lnTo>
                  <a:lnTo>
                    <a:pt x="28800" y="115384"/>
                  </a:lnTo>
                  <a:lnTo>
                    <a:pt x="38400" y="120000"/>
                  </a:lnTo>
                  <a:lnTo>
                    <a:pt x="46400" y="120000"/>
                  </a:lnTo>
                  <a:lnTo>
                    <a:pt x="57600" y="118846"/>
                  </a:lnTo>
                  <a:lnTo>
                    <a:pt x="65600" y="115384"/>
                  </a:lnTo>
                  <a:lnTo>
                    <a:pt x="72000" y="111923"/>
                  </a:lnTo>
                  <a:lnTo>
                    <a:pt x="80000" y="106153"/>
                  </a:lnTo>
                  <a:lnTo>
                    <a:pt x="91200" y="90000"/>
                  </a:lnTo>
                  <a:lnTo>
                    <a:pt x="99200" y="71538"/>
                  </a:lnTo>
                  <a:lnTo>
                    <a:pt x="107200" y="54230"/>
                  </a:lnTo>
                  <a:lnTo>
                    <a:pt x="118400" y="26538"/>
                  </a:lnTo>
                  <a:lnTo>
                    <a:pt x="118400" y="26538"/>
                  </a:lnTo>
                  <a:close/>
                  <a:moveTo>
                    <a:pt x="32000" y="47307"/>
                  </a:moveTo>
                  <a:lnTo>
                    <a:pt x="32000" y="47307"/>
                  </a:lnTo>
                  <a:lnTo>
                    <a:pt x="38400" y="39230"/>
                  </a:lnTo>
                  <a:lnTo>
                    <a:pt x="44800" y="32307"/>
                  </a:lnTo>
                  <a:lnTo>
                    <a:pt x="52800" y="26538"/>
                  </a:lnTo>
                  <a:lnTo>
                    <a:pt x="62400" y="20769"/>
                  </a:lnTo>
                  <a:lnTo>
                    <a:pt x="62400" y="20769"/>
                  </a:lnTo>
                  <a:lnTo>
                    <a:pt x="72000" y="17307"/>
                  </a:lnTo>
                  <a:lnTo>
                    <a:pt x="81600" y="16153"/>
                  </a:lnTo>
                  <a:lnTo>
                    <a:pt x="89600" y="17307"/>
                  </a:lnTo>
                  <a:lnTo>
                    <a:pt x="94400" y="19615"/>
                  </a:lnTo>
                  <a:lnTo>
                    <a:pt x="96000" y="21923"/>
                  </a:lnTo>
                  <a:lnTo>
                    <a:pt x="96000" y="21923"/>
                  </a:lnTo>
                  <a:lnTo>
                    <a:pt x="88000" y="43846"/>
                  </a:lnTo>
                  <a:lnTo>
                    <a:pt x="80000" y="65769"/>
                  </a:lnTo>
                  <a:lnTo>
                    <a:pt x="73600" y="76153"/>
                  </a:lnTo>
                  <a:lnTo>
                    <a:pt x="65600" y="86538"/>
                  </a:lnTo>
                  <a:lnTo>
                    <a:pt x="57600" y="95769"/>
                  </a:lnTo>
                  <a:lnTo>
                    <a:pt x="44800" y="103846"/>
                  </a:lnTo>
                  <a:lnTo>
                    <a:pt x="44800" y="103846"/>
                  </a:lnTo>
                  <a:lnTo>
                    <a:pt x="36800" y="99230"/>
                  </a:lnTo>
                  <a:lnTo>
                    <a:pt x="28800" y="93461"/>
                  </a:lnTo>
                  <a:lnTo>
                    <a:pt x="24000" y="86538"/>
                  </a:lnTo>
                  <a:lnTo>
                    <a:pt x="22400" y="79615"/>
                  </a:lnTo>
                  <a:lnTo>
                    <a:pt x="22400" y="71538"/>
                  </a:lnTo>
                  <a:lnTo>
                    <a:pt x="24000" y="63461"/>
                  </a:lnTo>
                  <a:lnTo>
                    <a:pt x="32000" y="47307"/>
                  </a:lnTo>
                  <a:lnTo>
                    <a:pt x="32000" y="4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3" name="Google Shape;1153;p32"/>
            <p:cNvSpPr/>
            <p:nvPr/>
          </p:nvSpPr>
          <p:spPr>
            <a:xfrm>
              <a:off x="1943" y="1740"/>
              <a:ext cx="332" cy="150"/>
            </a:xfrm>
            <a:custGeom>
              <a:rect b="b" l="l" r="r" t="t"/>
              <a:pathLst>
                <a:path extrusionOk="0" h="120000" w="120000">
                  <a:moveTo>
                    <a:pt x="117469" y="108800"/>
                  </a:moveTo>
                  <a:lnTo>
                    <a:pt x="117469" y="108800"/>
                  </a:lnTo>
                  <a:lnTo>
                    <a:pt x="109879" y="106400"/>
                  </a:lnTo>
                  <a:lnTo>
                    <a:pt x="102650" y="103200"/>
                  </a:lnTo>
                  <a:lnTo>
                    <a:pt x="95060" y="99200"/>
                  </a:lnTo>
                  <a:lnTo>
                    <a:pt x="87469" y="94400"/>
                  </a:lnTo>
                  <a:lnTo>
                    <a:pt x="73012" y="82400"/>
                  </a:lnTo>
                  <a:lnTo>
                    <a:pt x="58554" y="69600"/>
                  </a:lnTo>
                  <a:lnTo>
                    <a:pt x="58554" y="69600"/>
                  </a:lnTo>
                  <a:lnTo>
                    <a:pt x="43734" y="57600"/>
                  </a:lnTo>
                  <a:lnTo>
                    <a:pt x="36867" y="50400"/>
                  </a:lnTo>
                  <a:lnTo>
                    <a:pt x="29638" y="42400"/>
                  </a:lnTo>
                  <a:lnTo>
                    <a:pt x="22771" y="33600"/>
                  </a:lnTo>
                  <a:lnTo>
                    <a:pt x="16265" y="24000"/>
                  </a:lnTo>
                  <a:lnTo>
                    <a:pt x="9759" y="14400"/>
                  </a:lnTo>
                  <a:lnTo>
                    <a:pt x="4337" y="1600"/>
                  </a:lnTo>
                  <a:lnTo>
                    <a:pt x="4337" y="1600"/>
                  </a:lnTo>
                  <a:lnTo>
                    <a:pt x="3253" y="800"/>
                  </a:lnTo>
                  <a:lnTo>
                    <a:pt x="2530" y="0"/>
                  </a:lnTo>
                  <a:lnTo>
                    <a:pt x="1445" y="800"/>
                  </a:lnTo>
                  <a:lnTo>
                    <a:pt x="722" y="3200"/>
                  </a:lnTo>
                  <a:lnTo>
                    <a:pt x="0" y="4000"/>
                  </a:lnTo>
                  <a:lnTo>
                    <a:pt x="0" y="7200"/>
                  </a:lnTo>
                  <a:lnTo>
                    <a:pt x="0" y="8800"/>
                  </a:lnTo>
                  <a:lnTo>
                    <a:pt x="1084" y="11200"/>
                  </a:lnTo>
                  <a:lnTo>
                    <a:pt x="1084" y="11200"/>
                  </a:lnTo>
                  <a:lnTo>
                    <a:pt x="6867" y="23200"/>
                  </a:lnTo>
                  <a:lnTo>
                    <a:pt x="13373" y="33600"/>
                  </a:lnTo>
                  <a:lnTo>
                    <a:pt x="19879" y="43200"/>
                  </a:lnTo>
                  <a:lnTo>
                    <a:pt x="26746" y="52000"/>
                  </a:lnTo>
                  <a:lnTo>
                    <a:pt x="33975" y="60000"/>
                  </a:lnTo>
                  <a:lnTo>
                    <a:pt x="41566" y="67200"/>
                  </a:lnTo>
                  <a:lnTo>
                    <a:pt x="56746" y="80800"/>
                  </a:lnTo>
                  <a:lnTo>
                    <a:pt x="56746" y="80800"/>
                  </a:lnTo>
                  <a:lnTo>
                    <a:pt x="70843" y="93600"/>
                  </a:lnTo>
                  <a:lnTo>
                    <a:pt x="86024" y="105600"/>
                  </a:lnTo>
                  <a:lnTo>
                    <a:pt x="93614" y="110400"/>
                  </a:lnTo>
                  <a:lnTo>
                    <a:pt x="101204" y="114400"/>
                  </a:lnTo>
                  <a:lnTo>
                    <a:pt x="108795" y="117600"/>
                  </a:lnTo>
                  <a:lnTo>
                    <a:pt x="116746" y="120000"/>
                  </a:lnTo>
                  <a:lnTo>
                    <a:pt x="116746" y="120000"/>
                  </a:lnTo>
                  <a:lnTo>
                    <a:pt x="118192" y="120000"/>
                  </a:lnTo>
                  <a:lnTo>
                    <a:pt x="118915" y="118400"/>
                  </a:lnTo>
                  <a:lnTo>
                    <a:pt x="119638" y="116800"/>
                  </a:lnTo>
                  <a:lnTo>
                    <a:pt x="119999" y="114400"/>
                  </a:lnTo>
                  <a:lnTo>
                    <a:pt x="119999" y="112800"/>
                  </a:lnTo>
                  <a:lnTo>
                    <a:pt x="119638" y="110400"/>
                  </a:lnTo>
                  <a:lnTo>
                    <a:pt x="118554" y="109600"/>
                  </a:lnTo>
                  <a:lnTo>
                    <a:pt x="117469" y="108800"/>
                  </a:lnTo>
                  <a:lnTo>
                    <a:pt x="117469" y="108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4" name="Google Shape;1154;p32"/>
            <p:cNvSpPr/>
            <p:nvPr/>
          </p:nvSpPr>
          <p:spPr>
            <a:xfrm>
              <a:off x="1927" y="1652"/>
              <a:ext cx="49" cy="94"/>
            </a:xfrm>
            <a:custGeom>
              <a:rect b="b" l="l" r="r" t="t"/>
              <a:pathLst>
                <a:path extrusionOk="0" h="120000" w="120000">
                  <a:moveTo>
                    <a:pt x="119999" y="11489"/>
                  </a:moveTo>
                  <a:lnTo>
                    <a:pt x="119999" y="11489"/>
                  </a:lnTo>
                  <a:lnTo>
                    <a:pt x="119999" y="42127"/>
                  </a:lnTo>
                  <a:lnTo>
                    <a:pt x="115102" y="70212"/>
                  </a:lnTo>
                  <a:lnTo>
                    <a:pt x="110204" y="82978"/>
                  </a:lnTo>
                  <a:lnTo>
                    <a:pt x="102857" y="95744"/>
                  </a:lnTo>
                  <a:lnTo>
                    <a:pt x="90612" y="108510"/>
                  </a:lnTo>
                  <a:lnTo>
                    <a:pt x="73469" y="120000"/>
                  </a:lnTo>
                  <a:lnTo>
                    <a:pt x="73469" y="120000"/>
                  </a:lnTo>
                  <a:lnTo>
                    <a:pt x="48979" y="118723"/>
                  </a:lnTo>
                  <a:lnTo>
                    <a:pt x="29387" y="113617"/>
                  </a:lnTo>
                  <a:lnTo>
                    <a:pt x="17142" y="105957"/>
                  </a:lnTo>
                  <a:lnTo>
                    <a:pt x="4897" y="95744"/>
                  </a:lnTo>
                  <a:lnTo>
                    <a:pt x="0" y="84255"/>
                  </a:lnTo>
                  <a:lnTo>
                    <a:pt x="0" y="71489"/>
                  </a:lnTo>
                  <a:lnTo>
                    <a:pt x="0" y="60000"/>
                  </a:lnTo>
                  <a:lnTo>
                    <a:pt x="4897" y="47234"/>
                  </a:lnTo>
                  <a:lnTo>
                    <a:pt x="12244" y="34468"/>
                  </a:lnTo>
                  <a:lnTo>
                    <a:pt x="24489" y="24255"/>
                  </a:lnTo>
                  <a:lnTo>
                    <a:pt x="36734" y="15319"/>
                  </a:lnTo>
                  <a:lnTo>
                    <a:pt x="48979" y="6382"/>
                  </a:lnTo>
                  <a:lnTo>
                    <a:pt x="63673" y="1276"/>
                  </a:lnTo>
                  <a:lnTo>
                    <a:pt x="83265" y="0"/>
                  </a:lnTo>
                  <a:lnTo>
                    <a:pt x="97959" y="1276"/>
                  </a:lnTo>
                  <a:lnTo>
                    <a:pt x="117551" y="8936"/>
                  </a:lnTo>
                  <a:lnTo>
                    <a:pt x="119999" y="11489"/>
                  </a:lnTo>
                  <a:close/>
                </a:path>
              </a:pathLst>
            </a:custGeom>
            <a:solidFill>
              <a:srgbClr val="01AD4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5" name="Google Shape;1155;p32"/>
            <p:cNvSpPr/>
            <p:nvPr/>
          </p:nvSpPr>
          <p:spPr>
            <a:xfrm>
              <a:off x="1919" y="1646"/>
              <a:ext cx="65" cy="108"/>
            </a:xfrm>
            <a:custGeom>
              <a:rect b="b" l="l" r="r" t="t"/>
              <a:pathLst>
                <a:path extrusionOk="0" h="120000" w="120000">
                  <a:moveTo>
                    <a:pt x="120000" y="20000"/>
                  </a:moveTo>
                  <a:lnTo>
                    <a:pt x="120000" y="20000"/>
                  </a:lnTo>
                  <a:lnTo>
                    <a:pt x="120000" y="16666"/>
                  </a:lnTo>
                  <a:lnTo>
                    <a:pt x="120000" y="14444"/>
                  </a:lnTo>
                  <a:lnTo>
                    <a:pt x="120000" y="14444"/>
                  </a:lnTo>
                  <a:lnTo>
                    <a:pt x="112615" y="7777"/>
                  </a:lnTo>
                  <a:lnTo>
                    <a:pt x="105230" y="4444"/>
                  </a:lnTo>
                  <a:lnTo>
                    <a:pt x="94153" y="1111"/>
                  </a:lnTo>
                  <a:lnTo>
                    <a:pt x="84923" y="0"/>
                  </a:lnTo>
                  <a:lnTo>
                    <a:pt x="73846" y="0"/>
                  </a:lnTo>
                  <a:lnTo>
                    <a:pt x="62769" y="1111"/>
                  </a:lnTo>
                  <a:lnTo>
                    <a:pt x="51692" y="4444"/>
                  </a:lnTo>
                  <a:lnTo>
                    <a:pt x="42461" y="6666"/>
                  </a:lnTo>
                  <a:lnTo>
                    <a:pt x="42461" y="6666"/>
                  </a:lnTo>
                  <a:lnTo>
                    <a:pt x="33230" y="12222"/>
                  </a:lnTo>
                  <a:lnTo>
                    <a:pt x="24000" y="20000"/>
                  </a:lnTo>
                  <a:lnTo>
                    <a:pt x="16615" y="26666"/>
                  </a:lnTo>
                  <a:lnTo>
                    <a:pt x="12923" y="33333"/>
                  </a:lnTo>
                  <a:lnTo>
                    <a:pt x="5538" y="51111"/>
                  </a:lnTo>
                  <a:lnTo>
                    <a:pt x="0" y="66666"/>
                  </a:lnTo>
                  <a:lnTo>
                    <a:pt x="0" y="66666"/>
                  </a:lnTo>
                  <a:lnTo>
                    <a:pt x="0" y="74444"/>
                  </a:lnTo>
                  <a:lnTo>
                    <a:pt x="1846" y="83333"/>
                  </a:lnTo>
                  <a:lnTo>
                    <a:pt x="7384" y="90000"/>
                  </a:lnTo>
                  <a:lnTo>
                    <a:pt x="12923" y="96666"/>
                  </a:lnTo>
                  <a:lnTo>
                    <a:pt x="18461" y="104444"/>
                  </a:lnTo>
                  <a:lnTo>
                    <a:pt x="25846" y="110000"/>
                  </a:lnTo>
                  <a:lnTo>
                    <a:pt x="36923" y="114444"/>
                  </a:lnTo>
                  <a:lnTo>
                    <a:pt x="49846" y="118888"/>
                  </a:lnTo>
                  <a:lnTo>
                    <a:pt x="49846" y="118888"/>
                  </a:lnTo>
                  <a:lnTo>
                    <a:pt x="62769" y="120000"/>
                  </a:lnTo>
                  <a:lnTo>
                    <a:pt x="73846" y="118888"/>
                  </a:lnTo>
                  <a:lnTo>
                    <a:pt x="83076" y="115555"/>
                  </a:lnTo>
                  <a:lnTo>
                    <a:pt x="88615" y="111111"/>
                  </a:lnTo>
                  <a:lnTo>
                    <a:pt x="96000" y="105555"/>
                  </a:lnTo>
                  <a:lnTo>
                    <a:pt x="103384" y="100000"/>
                  </a:lnTo>
                  <a:lnTo>
                    <a:pt x="110769" y="83333"/>
                  </a:lnTo>
                  <a:lnTo>
                    <a:pt x="114461" y="66666"/>
                  </a:lnTo>
                  <a:lnTo>
                    <a:pt x="118153" y="47777"/>
                  </a:lnTo>
                  <a:lnTo>
                    <a:pt x="120000" y="20000"/>
                  </a:lnTo>
                  <a:lnTo>
                    <a:pt x="120000" y="20000"/>
                  </a:lnTo>
                  <a:close/>
                  <a:moveTo>
                    <a:pt x="31384" y="52222"/>
                  </a:moveTo>
                  <a:lnTo>
                    <a:pt x="31384" y="52222"/>
                  </a:lnTo>
                  <a:lnTo>
                    <a:pt x="35076" y="43333"/>
                  </a:lnTo>
                  <a:lnTo>
                    <a:pt x="40615" y="36666"/>
                  </a:lnTo>
                  <a:lnTo>
                    <a:pt x="48000" y="28888"/>
                  </a:lnTo>
                  <a:lnTo>
                    <a:pt x="53538" y="22222"/>
                  </a:lnTo>
                  <a:lnTo>
                    <a:pt x="53538" y="22222"/>
                  </a:lnTo>
                  <a:lnTo>
                    <a:pt x="62769" y="17777"/>
                  </a:lnTo>
                  <a:lnTo>
                    <a:pt x="73846" y="15555"/>
                  </a:lnTo>
                  <a:lnTo>
                    <a:pt x="79384" y="15555"/>
                  </a:lnTo>
                  <a:lnTo>
                    <a:pt x="84923" y="15555"/>
                  </a:lnTo>
                  <a:lnTo>
                    <a:pt x="88615" y="16666"/>
                  </a:lnTo>
                  <a:lnTo>
                    <a:pt x="94153" y="20000"/>
                  </a:lnTo>
                  <a:lnTo>
                    <a:pt x="94153" y="20000"/>
                  </a:lnTo>
                  <a:lnTo>
                    <a:pt x="92307" y="41111"/>
                  </a:lnTo>
                  <a:lnTo>
                    <a:pt x="88615" y="63333"/>
                  </a:lnTo>
                  <a:lnTo>
                    <a:pt x="84923" y="73333"/>
                  </a:lnTo>
                  <a:lnTo>
                    <a:pt x="79384" y="83333"/>
                  </a:lnTo>
                  <a:lnTo>
                    <a:pt x="73846" y="93333"/>
                  </a:lnTo>
                  <a:lnTo>
                    <a:pt x="66461" y="103333"/>
                  </a:lnTo>
                  <a:lnTo>
                    <a:pt x="66461" y="103333"/>
                  </a:lnTo>
                  <a:lnTo>
                    <a:pt x="51692" y="100000"/>
                  </a:lnTo>
                  <a:lnTo>
                    <a:pt x="42461" y="95555"/>
                  </a:lnTo>
                  <a:lnTo>
                    <a:pt x="35076" y="90000"/>
                  </a:lnTo>
                  <a:lnTo>
                    <a:pt x="31384" y="83333"/>
                  </a:lnTo>
                  <a:lnTo>
                    <a:pt x="27692" y="75555"/>
                  </a:lnTo>
                  <a:lnTo>
                    <a:pt x="27692" y="67777"/>
                  </a:lnTo>
                  <a:lnTo>
                    <a:pt x="31384" y="52222"/>
                  </a:lnTo>
                  <a:lnTo>
                    <a:pt x="31384" y="522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6" name="Google Shape;1156;p32"/>
            <p:cNvSpPr/>
            <p:nvPr/>
          </p:nvSpPr>
          <p:spPr>
            <a:xfrm>
              <a:off x="2093" y="1590"/>
              <a:ext cx="296" cy="333"/>
            </a:xfrm>
            <a:custGeom>
              <a:rect b="b" l="l" r="r" t="t"/>
              <a:pathLst>
                <a:path extrusionOk="0" h="120000" w="120000">
                  <a:moveTo>
                    <a:pt x="22297" y="3243"/>
                  </a:moveTo>
                  <a:lnTo>
                    <a:pt x="22297" y="3243"/>
                  </a:lnTo>
                  <a:lnTo>
                    <a:pt x="15000" y="8648"/>
                  </a:lnTo>
                  <a:lnTo>
                    <a:pt x="8918" y="14054"/>
                  </a:lnTo>
                  <a:lnTo>
                    <a:pt x="4054" y="19099"/>
                  </a:lnTo>
                  <a:lnTo>
                    <a:pt x="2837" y="21981"/>
                  </a:lnTo>
                  <a:lnTo>
                    <a:pt x="1216" y="24864"/>
                  </a:lnTo>
                  <a:lnTo>
                    <a:pt x="405" y="27387"/>
                  </a:lnTo>
                  <a:lnTo>
                    <a:pt x="0" y="30270"/>
                  </a:lnTo>
                  <a:lnTo>
                    <a:pt x="405" y="32792"/>
                  </a:lnTo>
                  <a:lnTo>
                    <a:pt x="1216" y="36036"/>
                  </a:lnTo>
                  <a:lnTo>
                    <a:pt x="2027" y="39279"/>
                  </a:lnTo>
                  <a:lnTo>
                    <a:pt x="4054" y="42522"/>
                  </a:lnTo>
                  <a:lnTo>
                    <a:pt x="6891" y="46126"/>
                  </a:lnTo>
                  <a:lnTo>
                    <a:pt x="9729" y="49729"/>
                  </a:lnTo>
                  <a:lnTo>
                    <a:pt x="9729" y="49729"/>
                  </a:lnTo>
                  <a:lnTo>
                    <a:pt x="13378" y="54414"/>
                  </a:lnTo>
                  <a:lnTo>
                    <a:pt x="17432" y="59459"/>
                  </a:lnTo>
                  <a:lnTo>
                    <a:pt x="22297" y="64144"/>
                  </a:lnTo>
                  <a:lnTo>
                    <a:pt x="24324" y="65945"/>
                  </a:lnTo>
                  <a:lnTo>
                    <a:pt x="26351" y="67387"/>
                  </a:lnTo>
                  <a:lnTo>
                    <a:pt x="26351" y="67387"/>
                  </a:lnTo>
                  <a:lnTo>
                    <a:pt x="30000" y="68468"/>
                  </a:lnTo>
                  <a:lnTo>
                    <a:pt x="32837" y="69549"/>
                  </a:lnTo>
                  <a:lnTo>
                    <a:pt x="36081" y="69549"/>
                  </a:lnTo>
                  <a:lnTo>
                    <a:pt x="38513" y="69189"/>
                  </a:lnTo>
                  <a:lnTo>
                    <a:pt x="44189" y="66666"/>
                  </a:lnTo>
                  <a:lnTo>
                    <a:pt x="47837" y="65585"/>
                  </a:lnTo>
                  <a:lnTo>
                    <a:pt x="51891" y="64504"/>
                  </a:lnTo>
                  <a:lnTo>
                    <a:pt x="51891" y="64504"/>
                  </a:lnTo>
                  <a:lnTo>
                    <a:pt x="45405" y="72792"/>
                  </a:lnTo>
                  <a:lnTo>
                    <a:pt x="42972" y="76396"/>
                  </a:lnTo>
                  <a:lnTo>
                    <a:pt x="41351" y="79639"/>
                  </a:lnTo>
                  <a:lnTo>
                    <a:pt x="40540" y="81081"/>
                  </a:lnTo>
                  <a:lnTo>
                    <a:pt x="40540" y="82882"/>
                  </a:lnTo>
                  <a:lnTo>
                    <a:pt x="41351" y="84684"/>
                  </a:lnTo>
                  <a:lnTo>
                    <a:pt x="41756" y="86486"/>
                  </a:lnTo>
                  <a:lnTo>
                    <a:pt x="44189" y="90450"/>
                  </a:lnTo>
                  <a:lnTo>
                    <a:pt x="49054" y="95495"/>
                  </a:lnTo>
                  <a:lnTo>
                    <a:pt x="49054" y="95495"/>
                  </a:lnTo>
                  <a:lnTo>
                    <a:pt x="54324" y="101261"/>
                  </a:lnTo>
                  <a:lnTo>
                    <a:pt x="62432" y="108828"/>
                  </a:lnTo>
                  <a:lnTo>
                    <a:pt x="66486" y="112432"/>
                  </a:lnTo>
                  <a:lnTo>
                    <a:pt x="70540" y="115675"/>
                  </a:lnTo>
                  <a:lnTo>
                    <a:pt x="74594" y="118558"/>
                  </a:lnTo>
                  <a:lnTo>
                    <a:pt x="77432" y="119279"/>
                  </a:lnTo>
                  <a:lnTo>
                    <a:pt x="77432" y="119279"/>
                  </a:lnTo>
                  <a:lnTo>
                    <a:pt x="80270" y="120000"/>
                  </a:lnTo>
                  <a:lnTo>
                    <a:pt x="83513" y="119279"/>
                  </a:lnTo>
                  <a:lnTo>
                    <a:pt x="86756" y="118198"/>
                  </a:lnTo>
                  <a:lnTo>
                    <a:pt x="90000" y="116756"/>
                  </a:lnTo>
                  <a:lnTo>
                    <a:pt x="93648" y="114954"/>
                  </a:lnTo>
                  <a:lnTo>
                    <a:pt x="97297" y="112432"/>
                  </a:lnTo>
                  <a:lnTo>
                    <a:pt x="104594" y="107027"/>
                  </a:lnTo>
                  <a:lnTo>
                    <a:pt x="110675" y="100540"/>
                  </a:lnTo>
                  <a:lnTo>
                    <a:pt x="115945" y="94774"/>
                  </a:lnTo>
                  <a:lnTo>
                    <a:pt x="117972" y="91531"/>
                  </a:lnTo>
                  <a:lnTo>
                    <a:pt x="119594" y="88648"/>
                  </a:lnTo>
                  <a:lnTo>
                    <a:pt x="120000" y="86486"/>
                  </a:lnTo>
                  <a:lnTo>
                    <a:pt x="120000" y="84324"/>
                  </a:lnTo>
                  <a:lnTo>
                    <a:pt x="120000" y="84324"/>
                  </a:lnTo>
                  <a:lnTo>
                    <a:pt x="119594" y="81441"/>
                  </a:lnTo>
                  <a:lnTo>
                    <a:pt x="117972" y="78558"/>
                  </a:lnTo>
                  <a:lnTo>
                    <a:pt x="116351" y="75315"/>
                  </a:lnTo>
                  <a:lnTo>
                    <a:pt x="114324" y="72792"/>
                  </a:lnTo>
                  <a:lnTo>
                    <a:pt x="108648" y="66306"/>
                  </a:lnTo>
                  <a:lnTo>
                    <a:pt x="102567" y="60540"/>
                  </a:lnTo>
                  <a:lnTo>
                    <a:pt x="89189" y="48648"/>
                  </a:lnTo>
                  <a:lnTo>
                    <a:pt x="83513" y="42882"/>
                  </a:lnTo>
                  <a:lnTo>
                    <a:pt x="78648" y="38918"/>
                  </a:lnTo>
                  <a:lnTo>
                    <a:pt x="78648" y="38918"/>
                  </a:lnTo>
                  <a:lnTo>
                    <a:pt x="74189" y="33873"/>
                  </a:lnTo>
                  <a:lnTo>
                    <a:pt x="68513" y="27027"/>
                  </a:lnTo>
                  <a:lnTo>
                    <a:pt x="62027" y="19819"/>
                  </a:lnTo>
                  <a:lnTo>
                    <a:pt x="54729" y="12252"/>
                  </a:lnTo>
                  <a:lnTo>
                    <a:pt x="50675" y="9009"/>
                  </a:lnTo>
                  <a:lnTo>
                    <a:pt x="47027" y="5765"/>
                  </a:lnTo>
                  <a:lnTo>
                    <a:pt x="42972" y="3603"/>
                  </a:lnTo>
                  <a:lnTo>
                    <a:pt x="39324" y="1801"/>
                  </a:lnTo>
                  <a:lnTo>
                    <a:pt x="35270" y="360"/>
                  </a:lnTo>
                  <a:lnTo>
                    <a:pt x="30810" y="0"/>
                  </a:lnTo>
                  <a:lnTo>
                    <a:pt x="27162" y="360"/>
                  </a:lnTo>
                  <a:lnTo>
                    <a:pt x="23918" y="1801"/>
                  </a:lnTo>
                  <a:lnTo>
                    <a:pt x="22297" y="3243"/>
                  </a:lnTo>
                  <a:close/>
                </a:path>
              </a:pathLst>
            </a:custGeom>
            <a:solidFill>
              <a:srgbClr val="FF1A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7" name="Google Shape;1157;p32"/>
            <p:cNvSpPr/>
            <p:nvPr/>
          </p:nvSpPr>
          <p:spPr>
            <a:xfrm>
              <a:off x="2087" y="1581"/>
              <a:ext cx="310" cy="347"/>
            </a:xfrm>
            <a:custGeom>
              <a:rect b="b" l="l" r="r" t="t"/>
              <a:pathLst>
                <a:path extrusionOk="0" h="120000" w="120000">
                  <a:moveTo>
                    <a:pt x="118451" y="90605"/>
                  </a:moveTo>
                  <a:lnTo>
                    <a:pt x="118451" y="90605"/>
                  </a:lnTo>
                  <a:lnTo>
                    <a:pt x="119225" y="88184"/>
                  </a:lnTo>
                  <a:lnTo>
                    <a:pt x="120000" y="86455"/>
                  </a:lnTo>
                  <a:lnTo>
                    <a:pt x="120000" y="82997"/>
                  </a:lnTo>
                  <a:lnTo>
                    <a:pt x="118838" y="79538"/>
                  </a:lnTo>
                  <a:lnTo>
                    <a:pt x="116903" y="76080"/>
                  </a:lnTo>
                  <a:lnTo>
                    <a:pt x="114580" y="72622"/>
                  </a:lnTo>
                  <a:lnTo>
                    <a:pt x="111870" y="69510"/>
                  </a:lnTo>
                  <a:lnTo>
                    <a:pt x="106451" y="63631"/>
                  </a:lnTo>
                  <a:lnTo>
                    <a:pt x="106451" y="63631"/>
                  </a:lnTo>
                  <a:lnTo>
                    <a:pt x="98709" y="56368"/>
                  </a:lnTo>
                  <a:lnTo>
                    <a:pt x="90967" y="48760"/>
                  </a:lnTo>
                  <a:lnTo>
                    <a:pt x="82838" y="41844"/>
                  </a:lnTo>
                  <a:lnTo>
                    <a:pt x="78967" y="37694"/>
                  </a:lnTo>
                  <a:lnTo>
                    <a:pt x="75483" y="33890"/>
                  </a:lnTo>
                  <a:lnTo>
                    <a:pt x="75483" y="33890"/>
                  </a:lnTo>
                  <a:lnTo>
                    <a:pt x="65806" y="22478"/>
                  </a:lnTo>
                  <a:lnTo>
                    <a:pt x="59225" y="15907"/>
                  </a:lnTo>
                  <a:lnTo>
                    <a:pt x="52645" y="9337"/>
                  </a:lnTo>
                  <a:lnTo>
                    <a:pt x="48774" y="6224"/>
                  </a:lnTo>
                  <a:lnTo>
                    <a:pt x="44516" y="3804"/>
                  </a:lnTo>
                  <a:lnTo>
                    <a:pt x="40645" y="1729"/>
                  </a:lnTo>
                  <a:lnTo>
                    <a:pt x="36774" y="1037"/>
                  </a:lnTo>
                  <a:lnTo>
                    <a:pt x="33290" y="0"/>
                  </a:lnTo>
                  <a:lnTo>
                    <a:pt x="29419" y="345"/>
                  </a:lnTo>
                  <a:lnTo>
                    <a:pt x="25548" y="1729"/>
                  </a:lnTo>
                  <a:lnTo>
                    <a:pt x="21677" y="3804"/>
                  </a:lnTo>
                  <a:lnTo>
                    <a:pt x="21677" y="3804"/>
                  </a:lnTo>
                  <a:lnTo>
                    <a:pt x="16645" y="8299"/>
                  </a:lnTo>
                  <a:lnTo>
                    <a:pt x="11225" y="12449"/>
                  </a:lnTo>
                  <a:lnTo>
                    <a:pt x="7354" y="17291"/>
                  </a:lnTo>
                  <a:lnTo>
                    <a:pt x="3483" y="22132"/>
                  </a:lnTo>
                  <a:lnTo>
                    <a:pt x="2322" y="24207"/>
                  </a:lnTo>
                  <a:lnTo>
                    <a:pt x="774" y="26974"/>
                  </a:lnTo>
                  <a:lnTo>
                    <a:pt x="387" y="29394"/>
                  </a:lnTo>
                  <a:lnTo>
                    <a:pt x="0" y="32507"/>
                  </a:lnTo>
                  <a:lnTo>
                    <a:pt x="387" y="35273"/>
                  </a:lnTo>
                  <a:lnTo>
                    <a:pt x="774" y="38386"/>
                  </a:lnTo>
                  <a:lnTo>
                    <a:pt x="1935" y="41152"/>
                  </a:lnTo>
                  <a:lnTo>
                    <a:pt x="3483" y="44956"/>
                  </a:lnTo>
                  <a:lnTo>
                    <a:pt x="3483" y="44956"/>
                  </a:lnTo>
                  <a:lnTo>
                    <a:pt x="7741" y="51527"/>
                  </a:lnTo>
                  <a:lnTo>
                    <a:pt x="13161" y="58443"/>
                  </a:lnTo>
                  <a:lnTo>
                    <a:pt x="18967" y="64668"/>
                  </a:lnTo>
                  <a:lnTo>
                    <a:pt x="22451" y="67089"/>
                  </a:lnTo>
                  <a:lnTo>
                    <a:pt x="25935" y="69510"/>
                  </a:lnTo>
                  <a:lnTo>
                    <a:pt x="25935" y="69510"/>
                  </a:lnTo>
                  <a:lnTo>
                    <a:pt x="27870" y="70893"/>
                  </a:lnTo>
                  <a:lnTo>
                    <a:pt x="30580" y="71585"/>
                  </a:lnTo>
                  <a:lnTo>
                    <a:pt x="32903" y="71930"/>
                  </a:lnTo>
                  <a:lnTo>
                    <a:pt x="35225" y="71930"/>
                  </a:lnTo>
                  <a:lnTo>
                    <a:pt x="39870" y="71585"/>
                  </a:lnTo>
                  <a:lnTo>
                    <a:pt x="44129" y="70201"/>
                  </a:lnTo>
                  <a:lnTo>
                    <a:pt x="44129" y="70201"/>
                  </a:lnTo>
                  <a:lnTo>
                    <a:pt x="41806" y="74351"/>
                  </a:lnTo>
                  <a:lnTo>
                    <a:pt x="40258" y="76080"/>
                  </a:lnTo>
                  <a:lnTo>
                    <a:pt x="39096" y="78155"/>
                  </a:lnTo>
                  <a:lnTo>
                    <a:pt x="38709" y="80230"/>
                  </a:lnTo>
                  <a:lnTo>
                    <a:pt x="38709" y="82651"/>
                  </a:lnTo>
                  <a:lnTo>
                    <a:pt x="39096" y="85072"/>
                  </a:lnTo>
                  <a:lnTo>
                    <a:pt x="39870" y="87492"/>
                  </a:lnTo>
                  <a:lnTo>
                    <a:pt x="39870" y="87492"/>
                  </a:lnTo>
                  <a:lnTo>
                    <a:pt x="41806" y="91296"/>
                  </a:lnTo>
                  <a:lnTo>
                    <a:pt x="44516" y="94755"/>
                  </a:lnTo>
                  <a:lnTo>
                    <a:pt x="47612" y="98904"/>
                  </a:lnTo>
                  <a:lnTo>
                    <a:pt x="51483" y="102363"/>
                  </a:lnTo>
                  <a:lnTo>
                    <a:pt x="58838" y="108933"/>
                  </a:lnTo>
                  <a:lnTo>
                    <a:pt x="66193" y="114812"/>
                  </a:lnTo>
                  <a:lnTo>
                    <a:pt x="66193" y="114812"/>
                  </a:lnTo>
                  <a:lnTo>
                    <a:pt x="69290" y="116887"/>
                  </a:lnTo>
                  <a:lnTo>
                    <a:pt x="72387" y="118616"/>
                  </a:lnTo>
                  <a:lnTo>
                    <a:pt x="75096" y="119308"/>
                  </a:lnTo>
                  <a:lnTo>
                    <a:pt x="78193" y="120000"/>
                  </a:lnTo>
                  <a:lnTo>
                    <a:pt x="80903" y="120000"/>
                  </a:lnTo>
                  <a:lnTo>
                    <a:pt x="84000" y="119308"/>
                  </a:lnTo>
                  <a:lnTo>
                    <a:pt x="87483" y="118270"/>
                  </a:lnTo>
                  <a:lnTo>
                    <a:pt x="90967" y="116887"/>
                  </a:lnTo>
                  <a:lnTo>
                    <a:pt x="90967" y="116887"/>
                  </a:lnTo>
                  <a:lnTo>
                    <a:pt x="94838" y="114121"/>
                  </a:lnTo>
                  <a:lnTo>
                    <a:pt x="99096" y="111700"/>
                  </a:lnTo>
                  <a:lnTo>
                    <a:pt x="103354" y="108587"/>
                  </a:lnTo>
                  <a:lnTo>
                    <a:pt x="107225" y="105475"/>
                  </a:lnTo>
                  <a:lnTo>
                    <a:pt x="110709" y="102017"/>
                  </a:lnTo>
                  <a:lnTo>
                    <a:pt x="113419" y="97867"/>
                  </a:lnTo>
                  <a:lnTo>
                    <a:pt x="116129" y="94409"/>
                  </a:lnTo>
                  <a:lnTo>
                    <a:pt x="118451" y="90605"/>
                  </a:lnTo>
                  <a:lnTo>
                    <a:pt x="118451" y="90605"/>
                  </a:lnTo>
                  <a:close/>
                  <a:moveTo>
                    <a:pt x="71225" y="112046"/>
                  </a:moveTo>
                  <a:lnTo>
                    <a:pt x="71225" y="112046"/>
                  </a:lnTo>
                  <a:lnTo>
                    <a:pt x="65419" y="107204"/>
                  </a:lnTo>
                  <a:lnTo>
                    <a:pt x="60000" y="102363"/>
                  </a:lnTo>
                  <a:lnTo>
                    <a:pt x="49548" y="91642"/>
                  </a:lnTo>
                  <a:lnTo>
                    <a:pt x="49548" y="91642"/>
                  </a:lnTo>
                  <a:lnTo>
                    <a:pt x="46451" y="88876"/>
                  </a:lnTo>
                  <a:lnTo>
                    <a:pt x="45290" y="85072"/>
                  </a:lnTo>
                  <a:lnTo>
                    <a:pt x="44516" y="83342"/>
                  </a:lnTo>
                  <a:lnTo>
                    <a:pt x="44129" y="81613"/>
                  </a:lnTo>
                  <a:lnTo>
                    <a:pt x="44516" y="79884"/>
                  </a:lnTo>
                  <a:lnTo>
                    <a:pt x="45290" y="78155"/>
                  </a:lnTo>
                  <a:lnTo>
                    <a:pt x="45290" y="78155"/>
                  </a:lnTo>
                  <a:lnTo>
                    <a:pt x="47225" y="75043"/>
                  </a:lnTo>
                  <a:lnTo>
                    <a:pt x="49548" y="71930"/>
                  </a:lnTo>
                  <a:lnTo>
                    <a:pt x="54193" y="66397"/>
                  </a:lnTo>
                  <a:lnTo>
                    <a:pt x="54193" y="66397"/>
                  </a:lnTo>
                  <a:lnTo>
                    <a:pt x="54580" y="65360"/>
                  </a:lnTo>
                  <a:lnTo>
                    <a:pt x="54967" y="64668"/>
                  </a:lnTo>
                  <a:lnTo>
                    <a:pt x="54193" y="63285"/>
                  </a:lnTo>
                  <a:lnTo>
                    <a:pt x="53032" y="62247"/>
                  </a:lnTo>
                  <a:lnTo>
                    <a:pt x="51870" y="62247"/>
                  </a:lnTo>
                  <a:lnTo>
                    <a:pt x="51096" y="62247"/>
                  </a:lnTo>
                  <a:lnTo>
                    <a:pt x="51096" y="62247"/>
                  </a:lnTo>
                  <a:lnTo>
                    <a:pt x="45290" y="64668"/>
                  </a:lnTo>
                  <a:lnTo>
                    <a:pt x="39096" y="66397"/>
                  </a:lnTo>
                  <a:lnTo>
                    <a:pt x="36387" y="66743"/>
                  </a:lnTo>
                  <a:lnTo>
                    <a:pt x="33677" y="66743"/>
                  </a:lnTo>
                  <a:lnTo>
                    <a:pt x="30967" y="66397"/>
                  </a:lnTo>
                  <a:lnTo>
                    <a:pt x="27483" y="64668"/>
                  </a:lnTo>
                  <a:lnTo>
                    <a:pt x="27483" y="64668"/>
                  </a:lnTo>
                  <a:lnTo>
                    <a:pt x="25161" y="62939"/>
                  </a:lnTo>
                  <a:lnTo>
                    <a:pt x="22451" y="60518"/>
                  </a:lnTo>
                  <a:lnTo>
                    <a:pt x="17806" y="54985"/>
                  </a:lnTo>
                  <a:lnTo>
                    <a:pt x="13161" y="49106"/>
                  </a:lnTo>
                  <a:lnTo>
                    <a:pt x="9677" y="43919"/>
                  </a:lnTo>
                  <a:lnTo>
                    <a:pt x="9677" y="43919"/>
                  </a:lnTo>
                  <a:lnTo>
                    <a:pt x="7741" y="41152"/>
                  </a:lnTo>
                  <a:lnTo>
                    <a:pt x="6967" y="38731"/>
                  </a:lnTo>
                  <a:lnTo>
                    <a:pt x="5806" y="35965"/>
                  </a:lnTo>
                  <a:lnTo>
                    <a:pt x="5806" y="33544"/>
                  </a:lnTo>
                  <a:lnTo>
                    <a:pt x="5806" y="30778"/>
                  </a:lnTo>
                  <a:lnTo>
                    <a:pt x="6193" y="28703"/>
                  </a:lnTo>
                  <a:lnTo>
                    <a:pt x="7354" y="26282"/>
                  </a:lnTo>
                  <a:lnTo>
                    <a:pt x="8903" y="23861"/>
                  </a:lnTo>
                  <a:lnTo>
                    <a:pt x="11612" y="19711"/>
                  </a:lnTo>
                  <a:lnTo>
                    <a:pt x="15483" y="15561"/>
                  </a:lnTo>
                  <a:lnTo>
                    <a:pt x="20516" y="11757"/>
                  </a:lnTo>
                  <a:lnTo>
                    <a:pt x="25161" y="7953"/>
                  </a:lnTo>
                  <a:lnTo>
                    <a:pt x="25161" y="7953"/>
                  </a:lnTo>
                  <a:lnTo>
                    <a:pt x="27870" y="6224"/>
                  </a:lnTo>
                  <a:lnTo>
                    <a:pt x="30967" y="5187"/>
                  </a:lnTo>
                  <a:lnTo>
                    <a:pt x="34451" y="5187"/>
                  </a:lnTo>
                  <a:lnTo>
                    <a:pt x="37935" y="6224"/>
                  </a:lnTo>
                  <a:lnTo>
                    <a:pt x="41032" y="7608"/>
                  </a:lnTo>
                  <a:lnTo>
                    <a:pt x="44129" y="9682"/>
                  </a:lnTo>
                  <a:lnTo>
                    <a:pt x="47612" y="11757"/>
                  </a:lnTo>
                  <a:lnTo>
                    <a:pt x="51096" y="14524"/>
                  </a:lnTo>
                  <a:lnTo>
                    <a:pt x="56903" y="20749"/>
                  </a:lnTo>
                  <a:lnTo>
                    <a:pt x="62709" y="26974"/>
                  </a:lnTo>
                  <a:lnTo>
                    <a:pt x="70838" y="37002"/>
                  </a:lnTo>
                  <a:lnTo>
                    <a:pt x="70838" y="37002"/>
                  </a:lnTo>
                  <a:lnTo>
                    <a:pt x="75096" y="41844"/>
                  </a:lnTo>
                  <a:lnTo>
                    <a:pt x="80129" y="46685"/>
                  </a:lnTo>
                  <a:lnTo>
                    <a:pt x="90580" y="55331"/>
                  </a:lnTo>
                  <a:lnTo>
                    <a:pt x="90580" y="55331"/>
                  </a:lnTo>
                  <a:lnTo>
                    <a:pt x="97161" y="61556"/>
                  </a:lnTo>
                  <a:lnTo>
                    <a:pt x="104516" y="68472"/>
                  </a:lnTo>
                  <a:lnTo>
                    <a:pt x="108000" y="71930"/>
                  </a:lnTo>
                  <a:lnTo>
                    <a:pt x="110709" y="76080"/>
                  </a:lnTo>
                  <a:lnTo>
                    <a:pt x="113032" y="79884"/>
                  </a:lnTo>
                  <a:lnTo>
                    <a:pt x="114580" y="84034"/>
                  </a:lnTo>
                  <a:lnTo>
                    <a:pt x="114580" y="84034"/>
                  </a:lnTo>
                  <a:lnTo>
                    <a:pt x="114580" y="85763"/>
                  </a:lnTo>
                  <a:lnTo>
                    <a:pt x="114580" y="87146"/>
                  </a:lnTo>
                  <a:lnTo>
                    <a:pt x="113032" y="89913"/>
                  </a:lnTo>
                  <a:lnTo>
                    <a:pt x="111096" y="93025"/>
                  </a:lnTo>
                  <a:lnTo>
                    <a:pt x="108774" y="96138"/>
                  </a:lnTo>
                  <a:lnTo>
                    <a:pt x="102193" y="102017"/>
                  </a:lnTo>
                  <a:lnTo>
                    <a:pt x="97161" y="106167"/>
                  </a:lnTo>
                  <a:lnTo>
                    <a:pt x="97161" y="106167"/>
                  </a:lnTo>
                  <a:lnTo>
                    <a:pt x="91354" y="110662"/>
                  </a:lnTo>
                  <a:lnTo>
                    <a:pt x="87870" y="112391"/>
                  </a:lnTo>
                  <a:lnTo>
                    <a:pt x="84387" y="113775"/>
                  </a:lnTo>
                  <a:lnTo>
                    <a:pt x="81677" y="114812"/>
                  </a:lnTo>
                  <a:lnTo>
                    <a:pt x="78193" y="114812"/>
                  </a:lnTo>
                  <a:lnTo>
                    <a:pt x="74709" y="113775"/>
                  </a:lnTo>
                  <a:lnTo>
                    <a:pt x="71225" y="112046"/>
                  </a:lnTo>
                  <a:lnTo>
                    <a:pt x="71225" y="1120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8" name="Google Shape;1158;p32"/>
            <p:cNvSpPr/>
            <p:nvPr/>
          </p:nvSpPr>
          <p:spPr>
            <a:xfrm>
              <a:off x="2427" y="833"/>
              <a:ext cx="69" cy="399"/>
            </a:xfrm>
            <a:custGeom>
              <a:rect b="b" l="l" r="r" t="t"/>
              <a:pathLst>
                <a:path extrusionOk="0" h="120000" w="120000">
                  <a:moveTo>
                    <a:pt x="104347" y="116390"/>
                  </a:moveTo>
                  <a:lnTo>
                    <a:pt x="104347" y="116390"/>
                  </a:lnTo>
                  <a:lnTo>
                    <a:pt x="93913" y="110676"/>
                  </a:lnTo>
                  <a:lnTo>
                    <a:pt x="81739" y="104661"/>
                  </a:lnTo>
                  <a:lnTo>
                    <a:pt x="74782" y="98045"/>
                  </a:lnTo>
                  <a:lnTo>
                    <a:pt x="69565" y="92030"/>
                  </a:lnTo>
                  <a:lnTo>
                    <a:pt x="59130" y="79398"/>
                  </a:lnTo>
                  <a:lnTo>
                    <a:pt x="53913" y="66766"/>
                  </a:lnTo>
                  <a:lnTo>
                    <a:pt x="53913" y="66766"/>
                  </a:lnTo>
                  <a:lnTo>
                    <a:pt x="46956" y="54135"/>
                  </a:lnTo>
                  <a:lnTo>
                    <a:pt x="45217" y="48120"/>
                  </a:lnTo>
                  <a:lnTo>
                    <a:pt x="45217" y="41503"/>
                  </a:lnTo>
                  <a:lnTo>
                    <a:pt x="46956" y="35488"/>
                  </a:lnTo>
                  <a:lnTo>
                    <a:pt x="50434" y="29473"/>
                  </a:lnTo>
                  <a:lnTo>
                    <a:pt x="55652" y="23458"/>
                  </a:lnTo>
                  <a:lnTo>
                    <a:pt x="64347" y="17142"/>
                  </a:lnTo>
                  <a:lnTo>
                    <a:pt x="64347" y="17142"/>
                  </a:lnTo>
                  <a:lnTo>
                    <a:pt x="80000" y="15338"/>
                  </a:lnTo>
                  <a:lnTo>
                    <a:pt x="93913" y="13233"/>
                  </a:lnTo>
                  <a:lnTo>
                    <a:pt x="118260" y="8421"/>
                  </a:lnTo>
                  <a:lnTo>
                    <a:pt x="118260" y="8421"/>
                  </a:lnTo>
                  <a:lnTo>
                    <a:pt x="120000" y="7518"/>
                  </a:lnTo>
                  <a:lnTo>
                    <a:pt x="120000" y="6917"/>
                  </a:lnTo>
                  <a:lnTo>
                    <a:pt x="120000" y="6015"/>
                  </a:lnTo>
                  <a:lnTo>
                    <a:pt x="118260" y="5413"/>
                  </a:lnTo>
                  <a:lnTo>
                    <a:pt x="113043" y="5112"/>
                  </a:lnTo>
                  <a:lnTo>
                    <a:pt x="107826" y="4511"/>
                  </a:lnTo>
                  <a:lnTo>
                    <a:pt x="104347" y="5112"/>
                  </a:lnTo>
                  <a:lnTo>
                    <a:pt x="99130" y="5413"/>
                  </a:lnTo>
                  <a:lnTo>
                    <a:pt x="99130" y="5413"/>
                  </a:lnTo>
                  <a:lnTo>
                    <a:pt x="83478" y="8721"/>
                  </a:lnTo>
                  <a:lnTo>
                    <a:pt x="66086" y="11729"/>
                  </a:lnTo>
                  <a:lnTo>
                    <a:pt x="66086" y="11729"/>
                  </a:lnTo>
                  <a:lnTo>
                    <a:pt x="73043" y="9624"/>
                  </a:lnTo>
                  <a:lnTo>
                    <a:pt x="80000" y="7218"/>
                  </a:lnTo>
                  <a:lnTo>
                    <a:pt x="88695" y="5413"/>
                  </a:lnTo>
                  <a:lnTo>
                    <a:pt x="95652" y="3308"/>
                  </a:lnTo>
                  <a:lnTo>
                    <a:pt x="95652" y="3308"/>
                  </a:lnTo>
                  <a:lnTo>
                    <a:pt x="97391" y="2406"/>
                  </a:lnTo>
                  <a:lnTo>
                    <a:pt x="97391" y="1503"/>
                  </a:lnTo>
                  <a:lnTo>
                    <a:pt x="95652" y="902"/>
                  </a:lnTo>
                  <a:lnTo>
                    <a:pt x="90434" y="300"/>
                  </a:lnTo>
                  <a:lnTo>
                    <a:pt x="86956" y="0"/>
                  </a:lnTo>
                  <a:lnTo>
                    <a:pt x="81739" y="0"/>
                  </a:lnTo>
                  <a:lnTo>
                    <a:pt x="78260" y="300"/>
                  </a:lnTo>
                  <a:lnTo>
                    <a:pt x="74782" y="1203"/>
                  </a:lnTo>
                  <a:lnTo>
                    <a:pt x="74782" y="1203"/>
                  </a:lnTo>
                  <a:lnTo>
                    <a:pt x="66086" y="3308"/>
                  </a:lnTo>
                  <a:lnTo>
                    <a:pt x="57391" y="5714"/>
                  </a:lnTo>
                  <a:lnTo>
                    <a:pt x="48695" y="8120"/>
                  </a:lnTo>
                  <a:lnTo>
                    <a:pt x="41739" y="10827"/>
                  </a:lnTo>
                  <a:lnTo>
                    <a:pt x="41739" y="10827"/>
                  </a:lnTo>
                  <a:lnTo>
                    <a:pt x="36521" y="9323"/>
                  </a:lnTo>
                  <a:lnTo>
                    <a:pt x="29565" y="7518"/>
                  </a:lnTo>
                  <a:lnTo>
                    <a:pt x="26086" y="6015"/>
                  </a:lnTo>
                  <a:lnTo>
                    <a:pt x="24347" y="4511"/>
                  </a:lnTo>
                  <a:lnTo>
                    <a:pt x="24347" y="4511"/>
                  </a:lnTo>
                  <a:lnTo>
                    <a:pt x="24347" y="3308"/>
                  </a:lnTo>
                  <a:lnTo>
                    <a:pt x="22608" y="3007"/>
                  </a:lnTo>
                  <a:lnTo>
                    <a:pt x="17391" y="2406"/>
                  </a:lnTo>
                  <a:lnTo>
                    <a:pt x="13913" y="2406"/>
                  </a:lnTo>
                  <a:lnTo>
                    <a:pt x="8695" y="2406"/>
                  </a:lnTo>
                  <a:lnTo>
                    <a:pt x="5217" y="3007"/>
                  </a:lnTo>
                  <a:lnTo>
                    <a:pt x="0" y="3308"/>
                  </a:lnTo>
                  <a:lnTo>
                    <a:pt x="0" y="4511"/>
                  </a:lnTo>
                  <a:lnTo>
                    <a:pt x="0" y="4511"/>
                  </a:lnTo>
                  <a:lnTo>
                    <a:pt x="0" y="6015"/>
                  </a:lnTo>
                  <a:lnTo>
                    <a:pt x="1739" y="8120"/>
                  </a:lnTo>
                  <a:lnTo>
                    <a:pt x="6956" y="9624"/>
                  </a:lnTo>
                  <a:lnTo>
                    <a:pt x="12173" y="11127"/>
                  </a:lnTo>
                  <a:lnTo>
                    <a:pt x="24347" y="13834"/>
                  </a:lnTo>
                  <a:lnTo>
                    <a:pt x="40000" y="15939"/>
                  </a:lnTo>
                  <a:lnTo>
                    <a:pt x="40000" y="15939"/>
                  </a:lnTo>
                  <a:lnTo>
                    <a:pt x="31304" y="22255"/>
                  </a:lnTo>
                  <a:lnTo>
                    <a:pt x="26086" y="28571"/>
                  </a:lnTo>
                  <a:lnTo>
                    <a:pt x="22608" y="34887"/>
                  </a:lnTo>
                  <a:lnTo>
                    <a:pt x="20869" y="41203"/>
                  </a:lnTo>
                  <a:lnTo>
                    <a:pt x="22608" y="47518"/>
                  </a:lnTo>
                  <a:lnTo>
                    <a:pt x="22608" y="53834"/>
                  </a:lnTo>
                  <a:lnTo>
                    <a:pt x="29565" y="66766"/>
                  </a:lnTo>
                  <a:lnTo>
                    <a:pt x="29565" y="66766"/>
                  </a:lnTo>
                  <a:lnTo>
                    <a:pt x="33043" y="79699"/>
                  </a:lnTo>
                  <a:lnTo>
                    <a:pt x="45217" y="93233"/>
                  </a:lnTo>
                  <a:lnTo>
                    <a:pt x="50434" y="99849"/>
                  </a:lnTo>
                  <a:lnTo>
                    <a:pt x="59130" y="106165"/>
                  </a:lnTo>
                  <a:lnTo>
                    <a:pt x="69565" y="112781"/>
                  </a:lnTo>
                  <a:lnTo>
                    <a:pt x="81739" y="118796"/>
                  </a:lnTo>
                  <a:lnTo>
                    <a:pt x="81739" y="118796"/>
                  </a:lnTo>
                  <a:lnTo>
                    <a:pt x="86956" y="119699"/>
                  </a:lnTo>
                  <a:lnTo>
                    <a:pt x="88695" y="119999"/>
                  </a:lnTo>
                  <a:lnTo>
                    <a:pt x="93913" y="119999"/>
                  </a:lnTo>
                  <a:lnTo>
                    <a:pt x="97391" y="119699"/>
                  </a:lnTo>
                  <a:lnTo>
                    <a:pt x="102608" y="119097"/>
                  </a:lnTo>
                  <a:lnTo>
                    <a:pt x="104347" y="118496"/>
                  </a:lnTo>
                  <a:lnTo>
                    <a:pt x="106086" y="117593"/>
                  </a:lnTo>
                  <a:lnTo>
                    <a:pt x="104347" y="116390"/>
                  </a:lnTo>
                  <a:lnTo>
                    <a:pt x="104347" y="11639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9" name="Google Shape;1159;p32"/>
            <p:cNvSpPr/>
            <p:nvPr/>
          </p:nvSpPr>
          <p:spPr>
            <a:xfrm>
              <a:off x="2882" y="827"/>
              <a:ext cx="187" cy="373"/>
            </a:xfrm>
            <a:custGeom>
              <a:rect b="b" l="l" r="r" t="t"/>
              <a:pathLst>
                <a:path extrusionOk="0" h="120000" w="120000">
                  <a:moveTo>
                    <a:pt x="1283" y="115495"/>
                  </a:moveTo>
                  <a:lnTo>
                    <a:pt x="1283" y="115495"/>
                  </a:lnTo>
                  <a:lnTo>
                    <a:pt x="9625" y="110670"/>
                  </a:lnTo>
                  <a:lnTo>
                    <a:pt x="17967" y="104879"/>
                  </a:lnTo>
                  <a:lnTo>
                    <a:pt x="25026" y="99088"/>
                  </a:lnTo>
                  <a:lnTo>
                    <a:pt x="31443" y="93619"/>
                  </a:lnTo>
                  <a:lnTo>
                    <a:pt x="43636" y="81072"/>
                  </a:lnTo>
                  <a:lnTo>
                    <a:pt x="55187" y="68847"/>
                  </a:lnTo>
                  <a:lnTo>
                    <a:pt x="55187" y="68847"/>
                  </a:lnTo>
                  <a:lnTo>
                    <a:pt x="66737" y="56621"/>
                  </a:lnTo>
                  <a:lnTo>
                    <a:pt x="72513" y="50509"/>
                  </a:lnTo>
                  <a:lnTo>
                    <a:pt x="76363" y="44396"/>
                  </a:lnTo>
                  <a:lnTo>
                    <a:pt x="80855" y="37962"/>
                  </a:lnTo>
                  <a:lnTo>
                    <a:pt x="84064" y="31206"/>
                  </a:lnTo>
                  <a:lnTo>
                    <a:pt x="86631" y="24772"/>
                  </a:lnTo>
                  <a:lnTo>
                    <a:pt x="87914" y="18337"/>
                  </a:lnTo>
                  <a:lnTo>
                    <a:pt x="87914" y="18337"/>
                  </a:lnTo>
                  <a:lnTo>
                    <a:pt x="84064" y="15764"/>
                  </a:lnTo>
                  <a:lnTo>
                    <a:pt x="80855" y="12546"/>
                  </a:lnTo>
                  <a:lnTo>
                    <a:pt x="75721" y="6434"/>
                  </a:lnTo>
                  <a:lnTo>
                    <a:pt x="75721" y="6434"/>
                  </a:lnTo>
                  <a:lnTo>
                    <a:pt x="75721" y="5147"/>
                  </a:lnTo>
                  <a:lnTo>
                    <a:pt x="76363" y="4504"/>
                  </a:lnTo>
                  <a:lnTo>
                    <a:pt x="77647" y="3538"/>
                  </a:lnTo>
                  <a:lnTo>
                    <a:pt x="78930" y="3217"/>
                  </a:lnTo>
                  <a:lnTo>
                    <a:pt x="80855" y="3217"/>
                  </a:lnTo>
                  <a:lnTo>
                    <a:pt x="82139" y="3217"/>
                  </a:lnTo>
                  <a:lnTo>
                    <a:pt x="82780" y="3538"/>
                  </a:lnTo>
                  <a:lnTo>
                    <a:pt x="84705" y="4504"/>
                  </a:lnTo>
                  <a:lnTo>
                    <a:pt x="84705" y="4504"/>
                  </a:lnTo>
                  <a:lnTo>
                    <a:pt x="87272" y="9008"/>
                  </a:lnTo>
                  <a:lnTo>
                    <a:pt x="91122" y="12868"/>
                  </a:lnTo>
                  <a:lnTo>
                    <a:pt x="91122" y="12868"/>
                  </a:lnTo>
                  <a:lnTo>
                    <a:pt x="91122" y="9973"/>
                  </a:lnTo>
                  <a:lnTo>
                    <a:pt x="89839" y="7721"/>
                  </a:lnTo>
                  <a:lnTo>
                    <a:pt x="87914" y="4825"/>
                  </a:lnTo>
                  <a:lnTo>
                    <a:pt x="87272" y="2252"/>
                  </a:lnTo>
                  <a:lnTo>
                    <a:pt x="87272" y="2252"/>
                  </a:lnTo>
                  <a:lnTo>
                    <a:pt x="87272" y="1608"/>
                  </a:lnTo>
                  <a:lnTo>
                    <a:pt x="88556" y="643"/>
                  </a:lnTo>
                  <a:lnTo>
                    <a:pt x="89839" y="0"/>
                  </a:lnTo>
                  <a:lnTo>
                    <a:pt x="91122" y="0"/>
                  </a:lnTo>
                  <a:lnTo>
                    <a:pt x="93048" y="0"/>
                  </a:lnTo>
                  <a:lnTo>
                    <a:pt x="94331" y="0"/>
                  </a:lnTo>
                  <a:lnTo>
                    <a:pt x="96256" y="643"/>
                  </a:lnTo>
                  <a:lnTo>
                    <a:pt x="96256" y="1608"/>
                  </a:lnTo>
                  <a:lnTo>
                    <a:pt x="96256" y="1608"/>
                  </a:lnTo>
                  <a:lnTo>
                    <a:pt x="97540" y="4504"/>
                  </a:lnTo>
                  <a:lnTo>
                    <a:pt x="98823" y="7399"/>
                  </a:lnTo>
                  <a:lnTo>
                    <a:pt x="100106" y="10616"/>
                  </a:lnTo>
                  <a:lnTo>
                    <a:pt x="100748" y="13512"/>
                  </a:lnTo>
                  <a:lnTo>
                    <a:pt x="100748" y="13512"/>
                  </a:lnTo>
                  <a:lnTo>
                    <a:pt x="103957" y="12225"/>
                  </a:lnTo>
                  <a:lnTo>
                    <a:pt x="106524" y="10938"/>
                  </a:lnTo>
                  <a:lnTo>
                    <a:pt x="109090" y="9651"/>
                  </a:lnTo>
                  <a:lnTo>
                    <a:pt x="111016" y="8042"/>
                  </a:lnTo>
                  <a:lnTo>
                    <a:pt x="111016" y="8042"/>
                  </a:lnTo>
                  <a:lnTo>
                    <a:pt x="112299" y="7399"/>
                  </a:lnTo>
                  <a:lnTo>
                    <a:pt x="112941" y="6756"/>
                  </a:lnTo>
                  <a:lnTo>
                    <a:pt x="114866" y="6434"/>
                  </a:lnTo>
                  <a:lnTo>
                    <a:pt x="116791" y="6756"/>
                  </a:lnTo>
                  <a:lnTo>
                    <a:pt x="118074" y="7399"/>
                  </a:lnTo>
                  <a:lnTo>
                    <a:pt x="120000" y="7721"/>
                  </a:lnTo>
                  <a:lnTo>
                    <a:pt x="120000" y="9008"/>
                  </a:lnTo>
                  <a:lnTo>
                    <a:pt x="120000" y="9651"/>
                  </a:lnTo>
                  <a:lnTo>
                    <a:pt x="120000" y="9651"/>
                  </a:lnTo>
                  <a:lnTo>
                    <a:pt x="118074" y="11260"/>
                  </a:lnTo>
                  <a:lnTo>
                    <a:pt x="116791" y="12868"/>
                  </a:lnTo>
                  <a:lnTo>
                    <a:pt x="114224" y="14155"/>
                  </a:lnTo>
                  <a:lnTo>
                    <a:pt x="111016" y="15442"/>
                  </a:lnTo>
                  <a:lnTo>
                    <a:pt x="103957" y="17372"/>
                  </a:lnTo>
                  <a:lnTo>
                    <a:pt x="96898" y="18659"/>
                  </a:lnTo>
                  <a:lnTo>
                    <a:pt x="96898" y="18659"/>
                  </a:lnTo>
                  <a:lnTo>
                    <a:pt x="96256" y="25737"/>
                  </a:lnTo>
                  <a:lnTo>
                    <a:pt x="93048" y="32171"/>
                  </a:lnTo>
                  <a:lnTo>
                    <a:pt x="89839" y="38605"/>
                  </a:lnTo>
                  <a:lnTo>
                    <a:pt x="85347" y="45361"/>
                  </a:lnTo>
                  <a:lnTo>
                    <a:pt x="80855" y="51796"/>
                  </a:lnTo>
                  <a:lnTo>
                    <a:pt x="75721" y="57908"/>
                  </a:lnTo>
                  <a:lnTo>
                    <a:pt x="64171" y="70455"/>
                  </a:lnTo>
                  <a:lnTo>
                    <a:pt x="64171" y="70455"/>
                  </a:lnTo>
                  <a:lnTo>
                    <a:pt x="52620" y="83324"/>
                  </a:lnTo>
                  <a:lnTo>
                    <a:pt x="39786" y="95871"/>
                  </a:lnTo>
                  <a:lnTo>
                    <a:pt x="32727" y="101983"/>
                  </a:lnTo>
                  <a:lnTo>
                    <a:pt x="24385" y="108096"/>
                  </a:lnTo>
                  <a:lnTo>
                    <a:pt x="16042" y="113887"/>
                  </a:lnTo>
                  <a:lnTo>
                    <a:pt x="7058" y="119356"/>
                  </a:lnTo>
                  <a:lnTo>
                    <a:pt x="7058" y="119356"/>
                  </a:lnTo>
                  <a:lnTo>
                    <a:pt x="5775" y="119999"/>
                  </a:lnTo>
                  <a:lnTo>
                    <a:pt x="3850" y="119999"/>
                  </a:lnTo>
                  <a:lnTo>
                    <a:pt x="2566" y="119678"/>
                  </a:lnTo>
                  <a:lnTo>
                    <a:pt x="1283" y="119356"/>
                  </a:lnTo>
                  <a:lnTo>
                    <a:pt x="0" y="118391"/>
                  </a:lnTo>
                  <a:lnTo>
                    <a:pt x="0" y="117426"/>
                  </a:lnTo>
                  <a:lnTo>
                    <a:pt x="0" y="116782"/>
                  </a:lnTo>
                  <a:lnTo>
                    <a:pt x="1283" y="115495"/>
                  </a:lnTo>
                  <a:lnTo>
                    <a:pt x="1283" y="11549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0" name="Google Shape;1160;p32"/>
            <p:cNvSpPr/>
            <p:nvPr/>
          </p:nvSpPr>
          <p:spPr>
            <a:xfrm>
              <a:off x="2135" y="1347"/>
              <a:ext cx="455" cy="465"/>
            </a:xfrm>
            <a:custGeom>
              <a:rect b="b" l="l" r="r" t="t"/>
              <a:pathLst>
                <a:path extrusionOk="0" h="120000" w="120000">
                  <a:moveTo>
                    <a:pt x="27164" y="28645"/>
                  </a:moveTo>
                  <a:lnTo>
                    <a:pt x="27164" y="28645"/>
                  </a:lnTo>
                  <a:lnTo>
                    <a:pt x="20043" y="33806"/>
                  </a:lnTo>
                  <a:lnTo>
                    <a:pt x="11076" y="41290"/>
                  </a:lnTo>
                  <a:lnTo>
                    <a:pt x="6593" y="44903"/>
                  </a:lnTo>
                  <a:lnTo>
                    <a:pt x="3164" y="48516"/>
                  </a:lnTo>
                  <a:lnTo>
                    <a:pt x="1582" y="50580"/>
                  </a:lnTo>
                  <a:lnTo>
                    <a:pt x="791" y="51870"/>
                  </a:lnTo>
                  <a:lnTo>
                    <a:pt x="0" y="53419"/>
                  </a:lnTo>
                  <a:lnTo>
                    <a:pt x="0" y="54451"/>
                  </a:lnTo>
                  <a:lnTo>
                    <a:pt x="0" y="54451"/>
                  </a:lnTo>
                  <a:lnTo>
                    <a:pt x="791" y="56258"/>
                  </a:lnTo>
                  <a:lnTo>
                    <a:pt x="1318" y="57548"/>
                  </a:lnTo>
                  <a:lnTo>
                    <a:pt x="3956" y="60645"/>
                  </a:lnTo>
                  <a:lnTo>
                    <a:pt x="7384" y="64258"/>
                  </a:lnTo>
                  <a:lnTo>
                    <a:pt x="11340" y="67612"/>
                  </a:lnTo>
                  <a:lnTo>
                    <a:pt x="19780" y="74580"/>
                  </a:lnTo>
                  <a:lnTo>
                    <a:pt x="23472" y="77161"/>
                  </a:lnTo>
                  <a:lnTo>
                    <a:pt x="25846" y="79483"/>
                  </a:lnTo>
                  <a:lnTo>
                    <a:pt x="25846" y="79483"/>
                  </a:lnTo>
                  <a:lnTo>
                    <a:pt x="44571" y="97806"/>
                  </a:lnTo>
                  <a:lnTo>
                    <a:pt x="44571" y="97806"/>
                  </a:lnTo>
                  <a:lnTo>
                    <a:pt x="55384" y="109677"/>
                  </a:lnTo>
                  <a:lnTo>
                    <a:pt x="61978" y="116387"/>
                  </a:lnTo>
                  <a:lnTo>
                    <a:pt x="64879" y="118709"/>
                  </a:lnTo>
                  <a:lnTo>
                    <a:pt x="65934" y="119741"/>
                  </a:lnTo>
                  <a:lnTo>
                    <a:pt x="66989" y="120000"/>
                  </a:lnTo>
                  <a:lnTo>
                    <a:pt x="66989" y="120000"/>
                  </a:lnTo>
                  <a:lnTo>
                    <a:pt x="68571" y="120000"/>
                  </a:lnTo>
                  <a:lnTo>
                    <a:pt x="70417" y="119741"/>
                  </a:lnTo>
                  <a:lnTo>
                    <a:pt x="71999" y="118709"/>
                  </a:lnTo>
                  <a:lnTo>
                    <a:pt x="73846" y="117677"/>
                  </a:lnTo>
                  <a:lnTo>
                    <a:pt x="77010" y="114580"/>
                  </a:lnTo>
                  <a:lnTo>
                    <a:pt x="80439" y="111483"/>
                  </a:lnTo>
                  <a:lnTo>
                    <a:pt x="80439" y="111483"/>
                  </a:lnTo>
                  <a:lnTo>
                    <a:pt x="83868" y="107870"/>
                  </a:lnTo>
                  <a:lnTo>
                    <a:pt x="87032" y="104258"/>
                  </a:lnTo>
                  <a:lnTo>
                    <a:pt x="90197" y="100645"/>
                  </a:lnTo>
                  <a:lnTo>
                    <a:pt x="92835" y="96774"/>
                  </a:lnTo>
                  <a:lnTo>
                    <a:pt x="98109" y="89032"/>
                  </a:lnTo>
                  <a:lnTo>
                    <a:pt x="102857" y="80774"/>
                  </a:lnTo>
                  <a:lnTo>
                    <a:pt x="107340" y="72516"/>
                  </a:lnTo>
                  <a:lnTo>
                    <a:pt x="111296" y="63741"/>
                  </a:lnTo>
                  <a:lnTo>
                    <a:pt x="119208" y="46193"/>
                  </a:lnTo>
                  <a:lnTo>
                    <a:pt x="119208" y="46193"/>
                  </a:lnTo>
                  <a:lnTo>
                    <a:pt x="119736" y="44903"/>
                  </a:lnTo>
                  <a:lnTo>
                    <a:pt x="119999" y="43354"/>
                  </a:lnTo>
                  <a:lnTo>
                    <a:pt x="119999" y="42064"/>
                  </a:lnTo>
                  <a:lnTo>
                    <a:pt x="119736" y="40516"/>
                  </a:lnTo>
                  <a:lnTo>
                    <a:pt x="118681" y="36903"/>
                  </a:lnTo>
                  <a:lnTo>
                    <a:pt x="116571" y="32774"/>
                  </a:lnTo>
                  <a:lnTo>
                    <a:pt x="114197" y="28903"/>
                  </a:lnTo>
                  <a:lnTo>
                    <a:pt x="111560" y="25032"/>
                  </a:lnTo>
                  <a:lnTo>
                    <a:pt x="108659" y="20645"/>
                  </a:lnTo>
                  <a:lnTo>
                    <a:pt x="104967" y="16774"/>
                  </a:lnTo>
                  <a:lnTo>
                    <a:pt x="101274" y="13161"/>
                  </a:lnTo>
                  <a:lnTo>
                    <a:pt x="97582" y="9548"/>
                  </a:lnTo>
                  <a:lnTo>
                    <a:pt x="93362" y="6709"/>
                  </a:lnTo>
                  <a:lnTo>
                    <a:pt x="89670" y="4129"/>
                  </a:lnTo>
                  <a:lnTo>
                    <a:pt x="86505" y="2064"/>
                  </a:lnTo>
                  <a:lnTo>
                    <a:pt x="83340" y="774"/>
                  </a:lnTo>
                  <a:lnTo>
                    <a:pt x="80439" y="0"/>
                  </a:lnTo>
                  <a:lnTo>
                    <a:pt x="79384" y="0"/>
                  </a:lnTo>
                  <a:lnTo>
                    <a:pt x="78065" y="0"/>
                  </a:lnTo>
                  <a:lnTo>
                    <a:pt x="78065" y="0"/>
                  </a:lnTo>
                  <a:lnTo>
                    <a:pt x="72263" y="3096"/>
                  </a:lnTo>
                  <a:lnTo>
                    <a:pt x="58549" y="9548"/>
                  </a:lnTo>
                  <a:lnTo>
                    <a:pt x="50373" y="14193"/>
                  </a:lnTo>
                  <a:lnTo>
                    <a:pt x="41934" y="18838"/>
                  </a:lnTo>
                  <a:lnTo>
                    <a:pt x="33758" y="23741"/>
                  </a:lnTo>
                  <a:lnTo>
                    <a:pt x="27164" y="28645"/>
                  </a:lnTo>
                  <a:lnTo>
                    <a:pt x="27164" y="28645"/>
                  </a:lnTo>
                  <a:close/>
                </a:path>
              </a:pathLst>
            </a:custGeom>
            <a:solidFill>
              <a:srgbClr val="00A0C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1" name="Google Shape;1161;p32"/>
            <p:cNvSpPr/>
            <p:nvPr/>
          </p:nvSpPr>
          <p:spPr>
            <a:xfrm>
              <a:off x="2130" y="1341"/>
              <a:ext cx="465" cy="479"/>
            </a:xfrm>
            <a:custGeom>
              <a:rect b="b" l="l" r="r" t="t"/>
              <a:pathLst>
                <a:path extrusionOk="0" h="120000" w="120000">
                  <a:moveTo>
                    <a:pt x="84645" y="107473"/>
                  </a:moveTo>
                  <a:lnTo>
                    <a:pt x="84645" y="107473"/>
                  </a:lnTo>
                  <a:lnTo>
                    <a:pt x="88774" y="102463"/>
                  </a:lnTo>
                  <a:lnTo>
                    <a:pt x="93161" y="97453"/>
                  </a:lnTo>
                  <a:lnTo>
                    <a:pt x="96774" y="91941"/>
                  </a:lnTo>
                  <a:lnTo>
                    <a:pt x="100387" y="86430"/>
                  </a:lnTo>
                  <a:lnTo>
                    <a:pt x="103483" y="80918"/>
                  </a:lnTo>
                  <a:lnTo>
                    <a:pt x="106580" y="74655"/>
                  </a:lnTo>
                  <a:lnTo>
                    <a:pt x="112516" y="62881"/>
                  </a:lnTo>
                  <a:lnTo>
                    <a:pt x="112516" y="62881"/>
                  </a:lnTo>
                  <a:lnTo>
                    <a:pt x="116129" y="55615"/>
                  </a:lnTo>
                  <a:lnTo>
                    <a:pt x="117677" y="52609"/>
                  </a:lnTo>
                  <a:lnTo>
                    <a:pt x="118709" y="49102"/>
                  </a:lnTo>
                  <a:lnTo>
                    <a:pt x="119741" y="45594"/>
                  </a:lnTo>
                  <a:lnTo>
                    <a:pt x="120000" y="42087"/>
                  </a:lnTo>
                  <a:lnTo>
                    <a:pt x="119225" y="38079"/>
                  </a:lnTo>
                  <a:lnTo>
                    <a:pt x="118967" y="36325"/>
                  </a:lnTo>
                  <a:lnTo>
                    <a:pt x="117935" y="34321"/>
                  </a:lnTo>
                  <a:lnTo>
                    <a:pt x="117935" y="34321"/>
                  </a:lnTo>
                  <a:lnTo>
                    <a:pt x="116387" y="31064"/>
                  </a:lnTo>
                  <a:lnTo>
                    <a:pt x="114322" y="28058"/>
                  </a:lnTo>
                  <a:lnTo>
                    <a:pt x="112516" y="24801"/>
                  </a:lnTo>
                  <a:lnTo>
                    <a:pt x="109677" y="21544"/>
                  </a:lnTo>
                  <a:lnTo>
                    <a:pt x="104774" y="16283"/>
                  </a:lnTo>
                  <a:lnTo>
                    <a:pt x="99354" y="10772"/>
                  </a:lnTo>
                  <a:lnTo>
                    <a:pt x="99354" y="10772"/>
                  </a:lnTo>
                  <a:lnTo>
                    <a:pt x="93677" y="6263"/>
                  </a:lnTo>
                  <a:lnTo>
                    <a:pt x="90838" y="4258"/>
                  </a:lnTo>
                  <a:lnTo>
                    <a:pt x="87741" y="2254"/>
                  </a:lnTo>
                  <a:lnTo>
                    <a:pt x="84645" y="1002"/>
                  </a:lnTo>
                  <a:lnTo>
                    <a:pt x="81290" y="250"/>
                  </a:lnTo>
                  <a:lnTo>
                    <a:pt x="79225" y="0"/>
                  </a:lnTo>
                  <a:lnTo>
                    <a:pt x="77677" y="250"/>
                  </a:lnTo>
                  <a:lnTo>
                    <a:pt x="76129" y="751"/>
                  </a:lnTo>
                  <a:lnTo>
                    <a:pt x="74064" y="1252"/>
                  </a:lnTo>
                  <a:lnTo>
                    <a:pt x="74064" y="1252"/>
                  </a:lnTo>
                  <a:lnTo>
                    <a:pt x="61935" y="7014"/>
                  </a:lnTo>
                  <a:lnTo>
                    <a:pt x="49806" y="13277"/>
                  </a:lnTo>
                  <a:lnTo>
                    <a:pt x="43612" y="16534"/>
                  </a:lnTo>
                  <a:lnTo>
                    <a:pt x="37935" y="20041"/>
                  </a:lnTo>
                  <a:lnTo>
                    <a:pt x="32000" y="23799"/>
                  </a:lnTo>
                  <a:lnTo>
                    <a:pt x="26580" y="27807"/>
                  </a:lnTo>
                  <a:lnTo>
                    <a:pt x="26580" y="27807"/>
                  </a:lnTo>
                  <a:lnTo>
                    <a:pt x="20645" y="32567"/>
                  </a:lnTo>
                  <a:lnTo>
                    <a:pt x="14451" y="37327"/>
                  </a:lnTo>
                  <a:lnTo>
                    <a:pt x="8258" y="42338"/>
                  </a:lnTo>
                  <a:lnTo>
                    <a:pt x="5677" y="44843"/>
                  </a:lnTo>
                  <a:lnTo>
                    <a:pt x="2580" y="47849"/>
                  </a:lnTo>
                  <a:lnTo>
                    <a:pt x="2580" y="47849"/>
                  </a:lnTo>
                  <a:lnTo>
                    <a:pt x="1548" y="49102"/>
                  </a:lnTo>
                  <a:lnTo>
                    <a:pt x="1032" y="50354"/>
                  </a:lnTo>
                  <a:lnTo>
                    <a:pt x="258" y="51607"/>
                  </a:lnTo>
                  <a:lnTo>
                    <a:pt x="0" y="52860"/>
                  </a:lnTo>
                  <a:lnTo>
                    <a:pt x="0" y="54112"/>
                  </a:lnTo>
                  <a:lnTo>
                    <a:pt x="0" y="55114"/>
                  </a:lnTo>
                  <a:lnTo>
                    <a:pt x="774" y="57620"/>
                  </a:lnTo>
                  <a:lnTo>
                    <a:pt x="2064" y="59874"/>
                  </a:lnTo>
                  <a:lnTo>
                    <a:pt x="3870" y="61628"/>
                  </a:lnTo>
                  <a:lnTo>
                    <a:pt x="8258" y="65887"/>
                  </a:lnTo>
                  <a:lnTo>
                    <a:pt x="8258" y="65887"/>
                  </a:lnTo>
                  <a:lnTo>
                    <a:pt x="14709" y="71398"/>
                  </a:lnTo>
                  <a:lnTo>
                    <a:pt x="21677" y="76910"/>
                  </a:lnTo>
                  <a:lnTo>
                    <a:pt x="21677" y="76910"/>
                  </a:lnTo>
                  <a:lnTo>
                    <a:pt x="26580" y="80918"/>
                  </a:lnTo>
                  <a:lnTo>
                    <a:pt x="31225" y="85177"/>
                  </a:lnTo>
                  <a:lnTo>
                    <a:pt x="40000" y="94196"/>
                  </a:lnTo>
                  <a:lnTo>
                    <a:pt x="40000" y="94196"/>
                  </a:lnTo>
                  <a:lnTo>
                    <a:pt x="45161" y="99958"/>
                  </a:lnTo>
                  <a:lnTo>
                    <a:pt x="50580" y="105219"/>
                  </a:lnTo>
                  <a:lnTo>
                    <a:pt x="55741" y="110981"/>
                  </a:lnTo>
                  <a:lnTo>
                    <a:pt x="61419" y="116242"/>
                  </a:lnTo>
                  <a:lnTo>
                    <a:pt x="61419" y="116242"/>
                  </a:lnTo>
                  <a:lnTo>
                    <a:pt x="63225" y="117995"/>
                  </a:lnTo>
                  <a:lnTo>
                    <a:pt x="65290" y="118997"/>
                  </a:lnTo>
                  <a:lnTo>
                    <a:pt x="67096" y="119749"/>
                  </a:lnTo>
                  <a:lnTo>
                    <a:pt x="68387" y="120000"/>
                  </a:lnTo>
                  <a:lnTo>
                    <a:pt x="69935" y="119749"/>
                  </a:lnTo>
                  <a:lnTo>
                    <a:pt x="69935" y="119749"/>
                  </a:lnTo>
                  <a:lnTo>
                    <a:pt x="72000" y="118997"/>
                  </a:lnTo>
                  <a:lnTo>
                    <a:pt x="74064" y="117995"/>
                  </a:lnTo>
                  <a:lnTo>
                    <a:pt x="76129" y="116492"/>
                  </a:lnTo>
                  <a:lnTo>
                    <a:pt x="77935" y="114739"/>
                  </a:lnTo>
                  <a:lnTo>
                    <a:pt x="81548" y="110981"/>
                  </a:lnTo>
                  <a:lnTo>
                    <a:pt x="84645" y="107473"/>
                  </a:lnTo>
                  <a:lnTo>
                    <a:pt x="84645" y="107473"/>
                  </a:lnTo>
                  <a:close/>
                  <a:moveTo>
                    <a:pt x="70193" y="115741"/>
                  </a:moveTo>
                  <a:lnTo>
                    <a:pt x="70193" y="115741"/>
                  </a:lnTo>
                  <a:lnTo>
                    <a:pt x="69161" y="116242"/>
                  </a:lnTo>
                  <a:lnTo>
                    <a:pt x="68129" y="116242"/>
                  </a:lnTo>
                  <a:lnTo>
                    <a:pt x="67612" y="116242"/>
                  </a:lnTo>
                  <a:lnTo>
                    <a:pt x="66580" y="115741"/>
                  </a:lnTo>
                  <a:lnTo>
                    <a:pt x="64258" y="114488"/>
                  </a:lnTo>
                  <a:lnTo>
                    <a:pt x="62709" y="112985"/>
                  </a:lnTo>
                  <a:lnTo>
                    <a:pt x="59096" y="109227"/>
                  </a:lnTo>
                  <a:lnTo>
                    <a:pt x="56258" y="106221"/>
                  </a:lnTo>
                  <a:lnTo>
                    <a:pt x="56258" y="106221"/>
                  </a:lnTo>
                  <a:lnTo>
                    <a:pt x="42322" y="91691"/>
                  </a:lnTo>
                  <a:lnTo>
                    <a:pt x="28129" y="77661"/>
                  </a:lnTo>
                  <a:lnTo>
                    <a:pt x="28129" y="77661"/>
                  </a:lnTo>
                  <a:lnTo>
                    <a:pt x="25290" y="74655"/>
                  </a:lnTo>
                  <a:lnTo>
                    <a:pt x="21935" y="72150"/>
                  </a:lnTo>
                  <a:lnTo>
                    <a:pt x="14967" y="67139"/>
                  </a:lnTo>
                  <a:lnTo>
                    <a:pt x="11354" y="64634"/>
                  </a:lnTo>
                  <a:lnTo>
                    <a:pt x="8516" y="61628"/>
                  </a:lnTo>
                  <a:lnTo>
                    <a:pt x="5935" y="58872"/>
                  </a:lnTo>
                  <a:lnTo>
                    <a:pt x="3612" y="55365"/>
                  </a:lnTo>
                  <a:lnTo>
                    <a:pt x="3612" y="55365"/>
                  </a:lnTo>
                  <a:lnTo>
                    <a:pt x="3354" y="54363"/>
                  </a:lnTo>
                  <a:lnTo>
                    <a:pt x="3354" y="53862"/>
                  </a:lnTo>
                  <a:lnTo>
                    <a:pt x="3870" y="51858"/>
                  </a:lnTo>
                  <a:lnTo>
                    <a:pt x="5161" y="49853"/>
                  </a:lnTo>
                  <a:lnTo>
                    <a:pt x="7225" y="48100"/>
                  </a:lnTo>
                  <a:lnTo>
                    <a:pt x="11096" y="44592"/>
                  </a:lnTo>
                  <a:lnTo>
                    <a:pt x="14451" y="42087"/>
                  </a:lnTo>
                  <a:lnTo>
                    <a:pt x="14451" y="42087"/>
                  </a:lnTo>
                  <a:lnTo>
                    <a:pt x="21677" y="36325"/>
                  </a:lnTo>
                  <a:lnTo>
                    <a:pt x="29161" y="30563"/>
                  </a:lnTo>
                  <a:lnTo>
                    <a:pt x="29161" y="30563"/>
                  </a:lnTo>
                  <a:lnTo>
                    <a:pt x="33032" y="27807"/>
                  </a:lnTo>
                  <a:lnTo>
                    <a:pt x="37419" y="24801"/>
                  </a:lnTo>
                  <a:lnTo>
                    <a:pt x="45935" y="19791"/>
                  </a:lnTo>
                  <a:lnTo>
                    <a:pt x="54709" y="15031"/>
                  </a:lnTo>
                  <a:lnTo>
                    <a:pt x="63483" y="10521"/>
                  </a:lnTo>
                  <a:lnTo>
                    <a:pt x="63483" y="10521"/>
                  </a:lnTo>
                  <a:lnTo>
                    <a:pt x="67870" y="8267"/>
                  </a:lnTo>
                  <a:lnTo>
                    <a:pt x="72516" y="5762"/>
                  </a:lnTo>
                  <a:lnTo>
                    <a:pt x="75096" y="4509"/>
                  </a:lnTo>
                  <a:lnTo>
                    <a:pt x="77677" y="3757"/>
                  </a:lnTo>
                  <a:lnTo>
                    <a:pt x="80000" y="3507"/>
                  </a:lnTo>
                  <a:lnTo>
                    <a:pt x="82322" y="3757"/>
                  </a:lnTo>
                  <a:lnTo>
                    <a:pt x="82322" y="3757"/>
                  </a:lnTo>
                  <a:lnTo>
                    <a:pt x="85419" y="5010"/>
                  </a:lnTo>
                  <a:lnTo>
                    <a:pt x="88774" y="7014"/>
                  </a:lnTo>
                  <a:lnTo>
                    <a:pt x="92129" y="9269"/>
                  </a:lnTo>
                  <a:lnTo>
                    <a:pt x="94967" y="11524"/>
                  </a:lnTo>
                  <a:lnTo>
                    <a:pt x="98064" y="14279"/>
                  </a:lnTo>
                  <a:lnTo>
                    <a:pt x="100645" y="16784"/>
                  </a:lnTo>
                  <a:lnTo>
                    <a:pt x="105548" y="22546"/>
                  </a:lnTo>
                  <a:lnTo>
                    <a:pt x="105548" y="22546"/>
                  </a:lnTo>
                  <a:lnTo>
                    <a:pt x="110193" y="28058"/>
                  </a:lnTo>
                  <a:lnTo>
                    <a:pt x="112000" y="30814"/>
                  </a:lnTo>
                  <a:lnTo>
                    <a:pt x="114064" y="34321"/>
                  </a:lnTo>
                  <a:lnTo>
                    <a:pt x="115354" y="37578"/>
                  </a:lnTo>
                  <a:lnTo>
                    <a:pt x="116387" y="41085"/>
                  </a:lnTo>
                  <a:lnTo>
                    <a:pt x="116387" y="42588"/>
                  </a:lnTo>
                  <a:lnTo>
                    <a:pt x="116387" y="44592"/>
                  </a:lnTo>
                  <a:lnTo>
                    <a:pt x="116129" y="46096"/>
                  </a:lnTo>
                  <a:lnTo>
                    <a:pt x="115354" y="47849"/>
                  </a:lnTo>
                  <a:lnTo>
                    <a:pt x="115354" y="47849"/>
                  </a:lnTo>
                  <a:lnTo>
                    <a:pt x="109419" y="60375"/>
                  </a:lnTo>
                  <a:lnTo>
                    <a:pt x="103225" y="73152"/>
                  </a:lnTo>
                  <a:lnTo>
                    <a:pt x="99870" y="79164"/>
                  </a:lnTo>
                  <a:lnTo>
                    <a:pt x="96774" y="85678"/>
                  </a:lnTo>
                  <a:lnTo>
                    <a:pt x="92645" y="91440"/>
                  </a:lnTo>
                  <a:lnTo>
                    <a:pt x="88774" y="96951"/>
                  </a:lnTo>
                  <a:lnTo>
                    <a:pt x="88774" y="96951"/>
                  </a:lnTo>
                  <a:lnTo>
                    <a:pt x="84903" y="102212"/>
                  </a:lnTo>
                  <a:lnTo>
                    <a:pt x="80258" y="107223"/>
                  </a:lnTo>
                  <a:lnTo>
                    <a:pt x="77935" y="109728"/>
                  </a:lnTo>
                  <a:lnTo>
                    <a:pt x="75354" y="111983"/>
                  </a:lnTo>
                  <a:lnTo>
                    <a:pt x="72774" y="113987"/>
                  </a:lnTo>
                  <a:lnTo>
                    <a:pt x="70193" y="115741"/>
                  </a:lnTo>
                  <a:lnTo>
                    <a:pt x="70193" y="11574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2" name="Google Shape;1162;p32"/>
            <p:cNvSpPr/>
            <p:nvPr/>
          </p:nvSpPr>
          <p:spPr>
            <a:xfrm>
              <a:off x="2451" y="1063"/>
              <a:ext cx="450" cy="462"/>
            </a:xfrm>
            <a:custGeom>
              <a:rect b="b" l="l" r="r" t="t"/>
              <a:pathLst>
                <a:path extrusionOk="0" h="120000" w="120000">
                  <a:moveTo>
                    <a:pt x="37066" y="1558"/>
                  </a:moveTo>
                  <a:lnTo>
                    <a:pt x="37066" y="1558"/>
                  </a:lnTo>
                  <a:lnTo>
                    <a:pt x="32000" y="2597"/>
                  </a:lnTo>
                  <a:lnTo>
                    <a:pt x="27200" y="4155"/>
                  </a:lnTo>
                  <a:lnTo>
                    <a:pt x="22666" y="6493"/>
                  </a:lnTo>
                  <a:lnTo>
                    <a:pt x="18666" y="9090"/>
                  </a:lnTo>
                  <a:lnTo>
                    <a:pt x="15200" y="12207"/>
                  </a:lnTo>
                  <a:lnTo>
                    <a:pt x="12266" y="15844"/>
                  </a:lnTo>
                  <a:lnTo>
                    <a:pt x="9600" y="19480"/>
                  </a:lnTo>
                  <a:lnTo>
                    <a:pt x="7200" y="23376"/>
                  </a:lnTo>
                  <a:lnTo>
                    <a:pt x="5066" y="27792"/>
                  </a:lnTo>
                  <a:lnTo>
                    <a:pt x="3466" y="31948"/>
                  </a:lnTo>
                  <a:lnTo>
                    <a:pt x="2133" y="36623"/>
                  </a:lnTo>
                  <a:lnTo>
                    <a:pt x="1066" y="41298"/>
                  </a:lnTo>
                  <a:lnTo>
                    <a:pt x="533" y="45714"/>
                  </a:lnTo>
                  <a:lnTo>
                    <a:pt x="0" y="50129"/>
                  </a:lnTo>
                  <a:lnTo>
                    <a:pt x="0" y="54805"/>
                  </a:lnTo>
                  <a:lnTo>
                    <a:pt x="0" y="58961"/>
                  </a:lnTo>
                  <a:lnTo>
                    <a:pt x="0" y="58961"/>
                  </a:lnTo>
                  <a:lnTo>
                    <a:pt x="800" y="64415"/>
                  </a:lnTo>
                  <a:lnTo>
                    <a:pt x="1333" y="69870"/>
                  </a:lnTo>
                  <a:lnTo>
                    <a:pt x="2400" y="75064"/>
                  </a:lnTo>
                  <a:lnTo>
                    <a:pt x="3733" y="80779"/>
                  </a:lnTo>
                  <a:lnTo>
                    <a:pt x="5600" y="86493"/>
                  </a:lnTo>
                  <a:lnTo>
                    <a:pt x="8266" y="91688"/>
                  </a:lnTo>
                  <a:lnTo>
                    <a:pt x="11200" y="96883"/>
                  </a:lnTo>
                  <a:lnTo>
                    <a:pt x="14666" y="101558"/>
                  </a:lnTo>
                  <a:lnTo>
                    <a:pt x="17066" y="103896"/>
                  </a:lnTo>
                  <a:lnTo>
                    <a:pt x="18933" y="106233"/>
                  </a:lnTo>
                  <a:lnTo>
                    <a:pt x="21866" y="108051"/>
                  </a:lnTo>
                  <a:lnTo>
                    <a:pt x="24533" y="110129"/>
                  </a:lnTo>
                  <a:lnTo>
                    <a:pt x="27466" y="111688"/>
                  </a:lnTo>
                  <a:lnTo>
                    <a:pt x="30666" y="113506"/>
                  </a:lnTo>
                  <a:lnTo>
                    <a:pt x="33866" y="114805"/>
                  </a:lnTo>
                  <a:lnTo>
                    <a:pt x="37600" y="116103"/>
                  </a:lnTo>
                  <a:lnTo>
                    <a:pt x="41333" y="117402"/>
                  </a:lnTo>
                  <a:lnTo>
                    <a:pt x="45600" y="118441"/>
                  </a:lnTo>
                  <a:lnTo>
                    <a:pt x="49866" y="118961"/>
                  </a:lnTo>
                  <a:lnTo>
                    <a:pt x="54666" y="119480"/>
                  </a:lnTo>
                  <a:lnTo>
                    <a:pt x="59733" y="119740"/>
                  </a:lnTo>
                  <a:lnTo>
                    <a:pt x="65066" y="119999"/>
                  </a:lnTo>
                  <a:lnTo>
                    <a:pt x="70666" y="119740"/>
                  </a:lnTo>
                  <a:lnTo>
                    <a:pt x="76266" y="119480"/>
                  </a:lnTo>
                  <a:lnTo>
                    <a:pt x="76266" y="119480"/>
                  </a:lnTo>
                  <a:lnTo>
                    <a:pt x="80800" y="118701"/>
                  </a:lnTo>
                  <a:lnTo>
                    <a:pt x="84800" y="118181"/>
                  </a:lnTo>
                  <a:lnTo>
                    <a:pt x="88533" y="117142"/>
                  </a:lnTo>
                  <a:lnTo>
                    <a:pt x="92000" y="116103"/>
                  </a:lnTo>
                  <a:lnTo>
                    <a:pt x="95200" y="114805"/>
                  </a:lnTo>
                  <a:lnTo>
                    <a:pt x="98400" y="113506"/>
                  </a:lnTo>
                  <a:lnTo>
                    <a:pt x="101066" y="111688"/>
                  </a:lnTo>
                  <a:lnTo>
                    <a:pt x="103466" y="109870"/>
                  </a:lnTo>
                  <a:lnTo>
                    <a:pt x="105333" y="107792"/>
                  </a:lnTo>
                  <a:lnTo>
                    <a:pt x="107466" y="105974"/>
                  </a:lnTo>
                  <a:lnTo>
                    <a:pt x="109600" y="103896"/>
                  </a:lnTo>
                  <a:lnTo>
                    <a:pt x="111200" y="101558"/>
                  </a:lnTo>
                  <a:lnTo>
                    <a:pt x="113866" y="96883"/>
                  </a:lnTo>
                  <a:lnTo>
                    <a:pt x="116000" y="91948"/>
                  </a:lnTo>
                  <a:lnTo>
                    <a:pt x="117333" y="86753"/>
                  </a:lnTo>
                  <a:lnTo>
                    <a:pt x="118666" y="81558"/>
                  </a:lnTo>
                  <a:lnTo>
                    <a:pt x="119200" y="76103"/>
                  </a:lnTo>
                  <a:lnTo>
                    <a:pt x="119733" y="71168"/>
                  </a:lnTo>
                  <a:lnTo>
                    <a:pt x="119733" y="61558"/>
                  </a:lnTo>
                  <a:lnTo>
                    <a:pt x="120000" y="53766"/>
                  </a:lnTo>
                  <a:lnTo>
                    <a:pt x="120000" y="53766"/>
                  </a:lnTo>
                  <a:lnTo>
                    <a:pt x="119733" y="47272"/>
                  </a:lnTo>
                  <a:lnTo>
                    <a:pt x="118933" y="41298"/>
                  </a:lnTo>
                  <a:lnTo>
                    <a:pt x="117866" y="35584"/>
                  </a:lnTo>
                  <a:lnTo>
                    <a:pt x="117066" y="30649"/>
                  </a:lnTo>
                  <a:lnTo>
                    <a:pt x="115200" y="25974"/>
                  </a:lnTo>
                  <a:lnTo>
                    <a:pt x="112800" y="21818"/>
                  </a:lnTo>
                  <a:lnTo>
                    <a:pt x="110400" y="17662"/>
                  </a:lnTo>
                  <a:lnTo>
                    <a:pt x="107733" y="14545"/>
                  </a:lnTo>
                  <a:lnTo>
                    <a:pt x="104533" y="11168"/>
                  </a:lnTo>
                  <a:lnTo>
                    <a:pt x="100800" y="8571"/>
                  </a:lnTo>
                  <a:lnTo>
                    <a:pt x="96533" y="6233"/>
                  </a:lnTo>
                  <a:lnTo>
                    <a:pt x="92266" y="4155"/>
                  </a:lnTo>
                  <a:lnTo>
                    <a:pt x="87200" y="2857"/>
                  </a:lnTo>
                  <a:lnTo>
                    <a:pt x="82133" y="1558"/>
                  </a:lnTo>
                  <a:lnTo>
                    <a:pt x="76266" y="1038"/>
                  </a:lnTo>
                  <a:lnTo>
                    <a:pt x="69866" y="259"/>
                  </a:lnTo>
                  <a:lnTo>
                    <a:pt x="69866" y="259"/>
                  </a:lnTo>
                  <a:lnTo>
                    <a:pt x="68266" y="0"/>
                  </a:lnTo>
                  <a:lnTo>
                    <a:pt x="62400" y="0"/>
                  </a:lnTo>
                  <a:lnTo>
                    <a:pt x="58133" y="0"/>
                  </a:lnTo>
                  <a:lnTo>
                    <a:pt x="52266" y="259"/>
                  </a:lnTo>
                  <a:lnTo>
                    <a:pt x="45600" y="519"/>
                  </a:lnTo>
                  <a:lnTo>
                    <a:pt x="37066" y="1558"/>
                  </a:lnTo>
                  <a:lnTo>
                    <a:pt x="37066" y="1558"/>
                  </a:lnTo>
                  <a:close/>
                </a:path>
              </a:pathLst>
            </a:custGeom>
            <a:solidFill>
              <a:srgbClr val="E8E3D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3" name="Google Shape;1163;p32"/>
            <p:cNvSpPr/>
            <p:nvPr/>
          </p:nvSpPr>
          <p:spPr>
            <a:xfrm>
              <a:off x="2442" y="1055"/>
              <a:ext cx="465" cy="477"/>
            </a:xfrm>
            <a:custGeom>
              <a:rect b="b" l="l" r="r" t="t"/>
              <a:pathLst>
                <a:path extrusionOk="0" h="120000" w="120000">
                  <a:moveTo>
                    <a:pt x="109677" y="16352"/>
                  </a:moveTo>
                  <a:lnTo>
                    <a:pt x="109677" y="16352"/>
                  </a:lnTo>
                  <a:lnTo>
                    <a:pt x="106322" y="13081"/>
                  </a:lnTo>
                  <a:lnTo>
                    <a:pt x="102709" y="10062"/>
                  </a:lnTo>
                  <a:lnTo>
                    <a:pt x="99096" y="7547"/>
                  </a:lnTo>
                  <a:lnTo>
                    <a:pt x="94967" y="5534"/>
                  </a:lnTo>
                  <a:lnTo>
                    <a:pt x="90580" y="3522"/>
                  </a:lnTo>
                  <a:lnTo>
                    <a:pt x="85935" y="2264"/>
                  </a:lnTo>
                  <a:lnTo>
                    <a:pt x="81032" y="1257"/>
                  </a:lnTo>
                  <a:lnTo>
                    <a:pt x="76129" y="754"/>
                  </a:lnTo>
                  <a:lnTo>
                    <a:pt x="71225" y="0"/>
                  </a:lnTo>
                  <a:lnTo>
                    <a:pt x="66322" y="0"/>
                  </a:lnTo>
                  <a:lnTo>
                    <a:pt x="56258" y="0"/>
                  </a:lnTo>
                  <a:lnTo>
                    <a:pt x="46709" y="754"/>
                  </a:lnTo>
                  <a:lnTo>
                    <a:pt x="37935" y="2012"/>
                  </a:lnTo>
                  <a:lnTo>
                    <a:pt x="37935" y="2012"/>
                  </a:lnTo>
                  <a:lnTo>
                    <a:pt x="33806" y="2515"/>
                  </a:lnTo>
                  <a:lnTo>
                    <a:pt x="30193" y="3522"/>
                  </a:lnTo>
                  <a:lnTo>
                    <a:pt x="26580" y="5283"/>
                  </a:lnTo>
                  <a:lnTo>
                    <a:pt x="23741" y="6792"/>
                  </a:lnTo>
                  <a:lnTo>
                    <a:pt x="20645" y="8805"/>
                  </a:lnTo>
                  <a:lnTo>
                    <a:pt x="17806" y="10817"/>
                  </a:lnTo>
                  <a:lnTo>
                    <a:pt x="15225" y="13081"/>
                  </a:lnTo>
                  <a:lnTo>
                    <a:pt x="12903" y="15849"/>
                  </a:lnTo>
                  <a:lnTo>
                    <a:pt x="10580" y="18616"/>
                  </a:lnTo>
                  <a:lnTo>
                    <a:pt x="8516" y="21383"/>
                  </a:lnTo>
                  <a:lnTo>
                    <a:pt x="6967" y="24654"/>
                  </a:lnTo>
                  <a:lnTo>
                    <a:pt x="5419" y="27924"/>
                  </a:lnTo>
                  <a:lnTo>
                    <a:pt x="4129" y="31446"/>
                  </a:lnTo>
                  <a:lnTo>
                    <a:pt x="3096" y="34968"/>
                  </a:lnTo>
                  <a:lnTo>
                    <a:pt x="2064" y="38490"/>
                  </a:lnTo>
                  <a:lnTo>
                    <a:pt x="1548" y="42264"/>
                  </a:lnTo>
                  <a:lnTo>
                    <a:pt x="516" y="49811"/>
                  </a:lnTo>
                  <a:lnTo>
                    <a:pt x="0" y="57610"/>
                  </a:lnTo>
                  <a:lnTo>
                    <a:pt x="774" y="65157"/>
                  </a:lnTo>
                  <a:lnTo>
                    <a:pt x="1806" y="72704"/>
                  </a:lnTo>
                  <a:lnTo>
                    <a:pt x="3612" y="80000"/>
                  </a:lnTo>
                  <a:lnTo>
                    <a:pt x="5935" y="87044"/>
                  </a:lnTo>
                  <a:lnTo>
                    <a:pt x="7741" y="90062"/>
                  </a:lnTo>
                  <a:lnTo>
                    <a:pt x="9290" y="93081"/>
                  </a:lnTo>
                  <a:lnTo>
                    <a:pt x="10838" y="96352"/>
                  </a:lnTo>
                  <a:lnTo>
                    <a:pt x="12903" y="98867"/>
                  </a:lnTo>
                  <a:lnTo>
                    <a:pt x="12903" y="98867"/>
                  </a:lnTo>
                  <a:lnTo>
                    <a:pt x="15741" y="102389"/>
                  </a:lnTo>
                  <a:lnTo>
                    <a:pt x="18838" y="105157"/>
                  </a:lnTo>
                  <a:lnTo>
                    <a:pt x="22193" y="107672"/>
                  </a:lnTo>
                  <a:lnTo>
                    <a:pt x="25290" y="110188"/>
                  </a:lnTo>
                  <a:lnTo>
                    <a:pt x="28903" y="112201"/>
                  </a:lnTo>
                  <a:lnTo>
                    <a:pt x="32516" y="114213"/>
                  </a:lnTo>
                  <a:lnTo>
                    <a:pt x="36387" y="115723"/>
                  </a:lnTo>
                  <a:lnTo>
                    <a:pt x="40516" y="116729"/>
                  </a:lnTo>
                  <a:lnTo>
                    <a:pt x="44387" y="117987"/>
                  </a:lnTo>
                  <a:lnTo>
                    <a:pt x="48516" y="118490"/>
                  </a:lnTo>
                  <a:lnTo>
                    <a:pt x="52903" y="119245"/>
                  </a:lnTo>
                  <a:lnTo>
                    <a:pt x="57032" y="119496"/>
                  </a:lnTo>
                  <a:lnTo>
                    <a:pt x="65548" y="120000"/>
                  </a:lnTo>
                  <a:lnTo>
                    <a:pt x="74064" y="119496"/>
                  </a:lnTo>
                  <a:lnTo>
                    <a:pt x="74064" y="119496"/>
                  </a:lnTo>
                  <a:lnTo>
                    <a:pt x="78193" y="119245"/>
                  </a:lnTo>
                  <a:lnTo>
                    <a:pt x="82064" y="118490"/>
                  </a:lnTo>
                  <a:lnTo>
                    <a:pt x="85935" y="117735"/>
                  </a:lnTo>
                  <a:lnTo>
                    <a:pt x="89548" y="116729"/>
                  </a:lnTo>
                  <a:lnTo>
                    <a:pt x="93161" y="115471"/>
                  </a:lnTo>
                  <a:lnTo>
                    <a:pt x="96516" y="113710"/>
                  </a:lnTo>
                  <a:lnTo>
                    <a:pt x="99354" y="111949"/>
                  </a:lnTo>
                  <a:lnTo>
                    <a:pt x="102451" y="109937"/>
                  </a:lnTo>
                  <a:lnTo>
                    <a:pt x="105290" y="107672"/>
                  </a:lnTo>
                  <a:lnTo>
                    <a:pt x="107870" y="105157"/>
                  </a:lnTo>
                  <a:lnTo>
                    <a:pt x="110193" y="102389"/>
                  </a:lnTo>
                  <a:lnTo>
                    <a:pt x="112258" y="99371"/>
                  </a:lnTo>
                  <a:lnTo>
                    <a:pt x="114064" y="96352"/>
                  </a:lnTo>
                  <a:lnTo>
                    <a:pt x="115612" y="92830"/>
                  </a:lnTo>
                  <a:lnTo>
                    <a:pt x="116903" y="89308"/>
                  </a:lnTo>
                  <a:lnTo>
                    <a:pt x="118193" y="85031"/>
                  </a:lnTo>
                  <a:lnTo>
                    <a:pt x="118193" y="85031"/>
                  </a:lnTo>
                  <a:lnTo>
                    <a:pt x="118709" y="81509"/>
                  </a:lnTo>
                  <a:lnTo>
                    <a:pt x="119483" y="77735"/>
                  </a:lnTo>
                  <a:lnTo>
                    <a:pt x="119741" y="70440"/>
                  </a:lnTo>
                  <a:lnTo>
                    <a:pt x="120000" y="55597"/>
                  </a:lnTo>
                  <a:lnTo>
                    <a:pt x="120000" y="55597"/>
                  </a:lnTo>
                  <a:lnTo>
                    <a:pt x="120000" y="50314"/>
                  </a:lnTo>
                  <a:lnTo>
                    <a:pt x="119741" y="45031"/>
                  </a:lnTo>
                  <a:lnTo>
                    <a:pt x="118967" y="40000"/>
                  </a:lnTo>
                  <a:lnTo>
                    <a:pt x="118193" y="34968"/>
                  </a:lnTo>
                  <a:lnTo>
                    <a:pt x="116903" y="30188"/>
                  </a:lnTo>
                  <a:lnTo>
                    <a:pt x="114838" y="25408"/>
                  </a:lnTo>
                  <a:lnTo>
                    <a:pt x="112516" y="20880"/>
                  </a:lnTo>
                  <a:lnTo>
                    <a:pt x="109677" y="16352"/>
                  </a:lnTo>
                  <a:lnTo>
                    <a:pt x="109677" y="16352"/>
                  </a:lnTo>
                  <a:close/>
                  <a:moveTo>
                    <a:pt x="116129" y="72955"/>
                  </a:moveTo>
                  <a:lnTo>
                    <a:pt x="116129" y="72955"/>
                  </a:lnTo>
                  <a:lnTo>
                    <a:pt x="115096" y="80000"/>
                  </a:lnTo>
                  <a:lnTo>
                    <a:pt x="114580" y="83522"/>
                  </a:lnTo>
                  <a:lnTo>
                    <a:pt x="113806" y="87044"/>
                  </a:lnTo>
                  <a:lnTo>
                    <a:pt x="112516" y="90062"/>
                  </a:lnTo>
                  <a:lnTo>
                    <a:pt x="111225" y="93584"/>
                  </a:lnTo>
                  <a:lnTo>
                    <a:pt x="109935" y="96855"/>
                  </a:lnTo>
                  <a:lnTo>
                    <a:pt x="107870" y="99874"/>
                  </a:lnTo>
                  <a:lnTo>
                    <a:pt x="107870" y="99874"/>
                  </a:lnTo>
                  <a:lnTo>
                    <a:pt x="105032" y="103647"/>
                  </a:lnTo>
                  <a:lnTo>
                    <a:pt x="101677" y="106666"/>
                  </a:lnTo>
                  <a:lnTo>
                    <a:pt x="97806" y="109433"/>
                  </a:lnTo>
                  <a:lnTo>
                    <a:pt x="93935" y="111194"/>
                  </a:lnTo>
                  <a:lnTo>
                    <a:pt x="89548" y="113207"/>
                  </a:lnTo>
                  <a:lnTo>
                    <a:pt x="84903" y="114465"/>
                  </a:lnTo>
                  <a:lnTo>
                    <a:pt x="80516" y="114968"/>
                  </a:lnTo>
                  <a:lnTo>
                    <a:pt x="75870" y="115723"/>
                  </a:lnTo>
                  <a:lnTo>
                    <a:pt x="75870" y="115723"/>
                  </a:lnTo>
                  <a:lnTo>
                    <a:pt x="71225" y="115974"/>
                  </a:lnTo>
                  <a:lnTo>
                    <a:pt x="66580" y="116477"/>
                  </a:lnTo>
                  <a:lnTo>
                    <a:pt x="61935" y="116477"/>
                  </a:lnTo>
                  <a:lnTo>
                    <a:pt x="57548" y="115974"/>
                  </a:lnTo>
                  <a:lnTo>
                    <a:pt x="52903" y="115723"/>
                  </a:lnTo>
                  <a:lnTo>
                    <a:pt x="48258" y="114968"/>
                  </a:lnTo>
                  <a:lnTo>
                    <a:pt x="43612" y="113710"/>
                  </a:lnTo>
                  <a:lnTo>
                    <a:pt x="39483" y="112452"/>
                  </a:lnTo>
                  <a:lnTo>
                    <a:pt x="35096" y="111194"/>
                  </a:lnTo>
                  <a:lnTo>
                    <a:pt x="31225" y="109433"/>
                  </a:lnTo>
                  <a:lnTo>
                    <a:pt x="27354" y="107169"/>
                  </a:lnTo>
                  <a:lnTo>
                    <a:pt x="23741" y="104654"/>
                  </a:lnTo>
                  <a:lnTo>
                    <a:pt x="20387" y="101635"/>
                  </a:lnTo>
                  <a:lnTo>
                    <a:pt x="17548" y="98364"/>
                  </a:lnTo>
                  <a:lnTo>
                    <a:pt x="14451" y="94591"/>
                  </a:lnTo>
                  <a:lnTo>
                    <a:pt x="12129" y="90566"/>
                  </a:lnTo>
                  <a:lnTo>
                    <a:pt x="12129" y="90566"/>
                  </a:lnTo>
                  <a:lnTo>
                    <a:pt x="9548" y="85283"/>
                  </a:lnTo>
                  <a:lnTo>
                    <a:pt x="7225" y="79245"/>
                  </a:lnTo>
                  <a:lnTo>
                    <a:pt x="5677" y="73207"/>
                  </a:lnTo>
                  <a:lnTo>
                    <a:pt x="4645" y="66415"/>
                  </a:lnTo>
                  <a:lnTo>
                    <a:pt x="4129" y="60125"/>
                  </a:lnTo>
                  <a:lnTo>
                    <a:pt x="4129" y="53081"/>
                  </a:lnTo>
                  <a:lnTo>
                    <a:pt x="4387" y="46289"/>
                  </a:lnTo>
                  <a:lnTo>
                    <a:pt x="5677" y="40000"/>
                  </a:lnTo>
                  <a:lnTo>
                    <a:pt x="7225" y="33710"/>
                  </a:lnTo>
                  <a:lnTo>
                    <a:pt x="9548" y="27924"/>
                  </a:lnTo>
                  <a:lnTo>
                    <a:pt x="11354" y="24905"/>
                  </a:lnTo>
                  <a:lnTo>
                    <a:pt x="12645" y="22138"/>
                  </a:lnTo>
                  <a:lnTo>
                    <a:pt x="14451" y="19874"/>
                  </a:lnTo>
                  <a:lnTo>
                    <a:pt x="16516" y="17358"/>
                  </a:lnTo>
                  <a:lnTo>
                    <a:pt x="18580" y="15094"/>
                  </a:lnTo>
                  <a:lnTo>
                    <a:pt x="20645" y="13081"/>
                  </a:lnTo>
                  <a:lnTo>
                    <a:pt x="23483" y="11320"/>
                  </a:lnTo>
                  <a:lnTo>
                    <a:pt x="26064" y="9559"/>
                  </a:lnTo>
                  <a:lnTo>
                    <a:pt x="28903" y="8050"/>
                  </a:lnTo>
                  <a:lnTo>
                    <a:pt x="32000" y="7044"/>
                  </a:lnTo>
                  <a:lnTo>
                    <a:pt x="35096" y="6037"/>
                  </a:lnTo>
                  <a:lnTo>
                    <a:pt x="38709" y="5534"/>
                  </a:lnTo>
                  <a:lnTo>
                    <a:pt x="38709" y="5534"/>
                  </a:lnTo>
                  <a:lnTo>
                    <a:pt x="46709" y="4528"/>
                  </a:lnTo>
                  <a:lnTo>
                    <a:pt x="54967" y="4025"/>
                  </a:lnTo>
                  <a:lnTo>
                    <a:pt x="63483" y="3522"/>
                  </a:lnTo>
                  <a:lnTo>
                    <a:pt x="72000" y="4025"/>
                  </a:lnTo>
                  <a:lnTo>
                    <a:pt x="76129" y="4276"/>
                  </a:lnTo>
                  <a:lnTo>
                    <a:pt x="80516" y="4779"/>
                  </a:lnTo>
                  <a:lnTo>
                    <a:pt x="84387" y="5786"/>
                  </a:lnTo>
                  <a:lnTo>
                    <a:pt x="88258" y="7044"/>
                  </a:lnTo>
                  <a:lnTo>
                    <a:pt x="92129" y="8301"/>
                  </a:lnTo>
                  <a:lnTo>
                    <a:pt x="95741" y="10314"/>
                  </a:lnTo>
                  <a:lnTo>
                    <a:pt x="99354" y="12327"/>
                  </a:lnTo>
                  <a:lnTo>
                    <a:pt x="102709" y="14842"/>
                  </a:lnTo>
                  <a:lnTo>
                    <a:pt x="102709" y="14842"/>
                  </a:lnTo>
                  <a:lnTo>
                    <a:pt x="105290" y="17358"/>
                  </a:lnTo>
                  <a:lnTo>
                    <a:pt x="107870" y="20125"/>
                  </a:lnTo>
                  <a:lnTo>
                    <a:pt x="109935" y="23396"/>
                  </a:lnTo>
                  <a:lnTo>
                    <a:pt x="112000" y="26918"/>
                  </a:lnTo>
                  <a:lnTo>
                    <a:pt x="113290" y="30440"/>
                  </a:lnTo>
                  <a:lnTo>
                    <a:pt x="114064" y="33962"/>
                  </a:lnTo>
                  <a:lnTo>
                    <a:pt x="115096" y="37735"/>
                  </a:lnTo>
                  <a:lnTo>
                    <a:pt x="115870" y="41509"/>
                  </a:lnTo>
                  <a:lnTo>
                    <a:pt x="116387" y="49559"/>
                  </a:lnTo>
                  <a:lnTo>
                    <a:pt x="116903" y="57610"/>
                  </a:lnTo>
                  <a:lnTo>
                    <a:pt x="116387" y="65660"/>
                  </a:lnTo>
                  <a:lnTo>
                    <a:pt x="116129" y="72955"/>
                  </a:lnTo>
                  <a:lnTo>
                    <a:pt x="116129" y="7295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4" name="Google Shape;1164;p32"/>
            <p:cNvSpPr/>
            <p:nvPr/>
          </p:nvSpPr>
          <p:spPr>
            <a:xfrm>
              <a:off x="2472" y="998"/>
              <a:ext cx="392" cy="145"/>
            </a:xfrm>
            <a:custGeom>
              <a:rect b="b" l="l" r="r" t="t"/>
              <a:pathLst>
                <a:path extrusionOk="0" h="120000" w="120000">
                  <a:moveTo>
                    <a:pt x="115714" y="43034"/>
                  </a:moveTo>
                  <a:lnTo>
                    <a:pt x="115714" y="43034"/>
                  </a:lnTo>
                  <a:lnTo>
                    <a:pt x="114183" y="49655"/>
                  </a:lnTo>
                  <a:lnTo>
                    <a:pt x="111734" y="57103"/>
                  </a:lnTo>
                  <a:lnTo>
                    <a:pt x="108061" y="69517"/>
                  </a:lnTo>
                  <a:lnTo>
                    <a:pt x="105612" y="76137"/>
                  </a:lnTo>
                  <a:lnTo>
                    <a:pt x="104081" y="82758"/>
                  </a:lnTo>
                  <a:lnTo>
                    <a:pt x="102551" y="90206"/>
                  </a:lnTo>
                  <a:lnTo>
                    <a:pt x="101326" y="99310"/>
                  </a:lnTo>
                  <a:lnTo>
                    <a:pt x="101326" y="99310"/>
                  </a:lnTo>
                  <a:lnTo>
                    <a:pt x="101326" y="100965"/>
                  </a:lnTo>
                  <a:lnTo>
                    <a:pt x="101632" y="103448"/>
                  </a:lnTo>
                  <a:lnTo>
                    <a:pt x="102244" y="105103"/>
                  </a:lnTo>
                  <a:lnTo>
                    <a:pt x="102857" y="105931"/>
                  </a:lnTo>
                  <a:lnTo>
                    <a:pt x="103775" y="105931"/>
                  </a:lnTo>
                  <a:lnTo>
                    <a:pt x="104387" y="105931"/>
                  </a:lnTo>
                  <a:lnTo>
                    <a:pt x="105306" y="104275"/>
                  </a:lnTo>
                  <a:lnTo>
                    <a:pt x="105612" y="101793"/>
                  </a:lnTo>
                  <a:lnTo>
                    <a:pt x="105612" y="101793"/>
                  </a:lnTo>
                  <a:lnTo>
                    <a:pt x="106836" y="94344"/>
                  </a:lnTo>
                  <a:lnTo>
                    <a:pt x="108061" y="87724"/>
                  </a:lnTo>
                  <a:lnTo>
                    <a:pt x="109897" y="81103"/>
                  </a:lnTo>
                  <a:lnTo>
                    <a:pt x="111734" y="74482"/>
                  </a:lnTo>
                  <a:lnTo>
                    <a:pt x="115714" y="62068"/>
                  </a:lnTo>
                  <a:lnTo>
                    <a:pt x="117857" y="55448"/>
                  </a:lnTo>
                  <a:lnTo>
                    <a:pt x="119693" y="49655"/>
                  </a:lnTo>
                  <a:lnTo>
                    <a:pt x="119693" y="49655"/>
                  </a:lnTo>
                  <a:lnTo>
                    <a:pt x="119999" y="46344"/>
                  </a:lnTo>
                  <a:lnTo>
                    <a:pt x="119693" y="43862"/>
                  </a:lnTo>
                  <a:lnTo>
                    <a:pt x="119387" y="42206"/>
                  </a:lnTo>
                  <a:lnTo>
                    <a:pt x="118775" y="41379"/>
                  </a:lnTo>
                  <a:lnTo>
                    <a:pt x="118163" y="39724"/>
                  </a:lnTo>
                  <a:lnTo>
                    <a:pt x="117244" y="39724"/>
                  </a:lnTo>
                  <a:lnTo>
                    <a:pt x="116632" y="41379"/>
                  </a:lnTo>
                  <a:lnTo>
                    <a:pt x="115714" y="43034"/>
                  </a:lnTo>
                  <a:lnTo>
                    <a:pt x="115714" y="43034"/>
                  </a:lnTo>
                  <a:close/>
                  <a:moveTo>
                    <a:pt x="97346" y="21517"/>
                  </a:moveTo>
                  <a:lnTo>
                    <a:pt x="97346" y="21517"/>
                  </a:lnTo>
                  <a:lnTo>
                    <a:pt x="96428" y="29793"/>
                  </a:lnTo>
                  <a:lnTo>
                    <a:pt x="95204" y="38068"/>
                  </a:lnTo>
                  <a:lnTo>
                    <a:pt x="92448" y="52965"/>
                  </a:lnTo>
                  <a:lnTo>
                    <a:pt x="91224" y="61241"/>
                  </a:lnTo>
                  <a:lnTo>
                    <a:pt x="90612" y="68689"/>
                  </a:lnTo>
                  <a:lnTo>
                    <a:pt x="89693" y="76965"/>
                  </a:lnTo>
                  <a:lnTo>
                    <a:pt x="89693" y="86068"/>
                  </a:lnTo>
                  <a:lnTo>
                    <a:pt x="89693" y="86068"/>
                  </a:lnTo>
                  <a:lnTo>
                    <a:pt x="89693" y="88551"/>
                  </a:lnTo>
                  <a:lnTo>
                    <a:pt x="90612" y="90206"/>
                  </a:lnTo>
                  <a:lnTo>
                    <a:pt x="91224" y="91862"/>
                  </a:lnTo>
                  <a:lnTo>
                    <a:pt x="92142" y="91862"/>
                  </a:lnTo>
                  <a:lnTo>
                    <a:pt x="92755" y="91862"/>
                  </a:lnTo>
                  <a:lnTo>
                    <a:pt x="93673" y="90206"/>
                  </a:lnTo>
                  <a:lnTo>
                    <a:pt x="93979" y="89379"/>
                  </a:lnTo>
                  <a:lnTo>
                    <a:pt x="93979" y="86068"/>
                  </a:lnTo>
                  <a:lnTo>
                    <a:pt x="93979" y="86068"/>
                  </a:lnTo>
                  <a:lnTo>
                    <a:pt x="94285" y="77793"/>
                  </a:lnTo>
                  <a:lnTo>
                    <a:pt x="94897" y="70344"/>
                  </a:lnTo>
                  <a:lnTo>
                    <a:pt x="95816" y="62896"/>
                  </a:lnTo>
                  <a:lnTo>
                    <a:pt x="97040" y="54620"/>
                  </a:lnTo>
                  <a:lnTo>
                    <a:pt x="99489" y="39724"/>
                  </a:lnTo>
                  <a:lnTo>
                    <a:pt x="100714" y="33103"/>
                  </a:lnTo>
                  <a:lnTo>
                    <a:pt x="101632" y="25655"/>
                  </a:lnTo>
                  <a:lnTo>
                    <a:pt x="101632" y="25655"/>
                  </a:lnTo>
                  <a:lnTo>
                    <a:pt x="101632" y="22344"/>
                  </a:lnTo>
                  <a:lnTo>
                    <a:pt x="101326" y="19862"/>
                  </a:lnTo>
                  <a:lnTo>
                    <a:pt x="101020" y="19034"/>
                  </a:lnTo>
                  <a:lnTo>
                    <a:pt x="100102" y="18206"/>
                  </a:lnTo>
                  <a:lnTo>
                    <a:pt x="99489" y="16551"/>
                  </a:lnTo>
                  <a:lnTo>
                    <a:pt x="98571" y="18206"/>
                  </a:lnTo>
                  <a:lnTo>
                    <a:pt x="97959" y="19034"/>
                  </a:lnTo>
                  <a:lnTo>
                    <a:pt x="97346" y="21517"/>
                  </a:lnTo>
                  <a:lnTo>
                    <a:pt x="97346" y="21517"/>
                  </a:lnTo>
                  <a:close/>
                  <a:moveTo>
                    <a:pt x="77755" y="4965"/>
                  </a:moveTo>
                  <a:lnTo>
                    <a:pt x="77755" y="4965"/>
                  </a:lnTo>
                  <a:lnTo>
                    <a:pt x="77142" y="14068"/>
                  </a:lnTo>
                  <a:lnTo>
                    <a:pt x="76836" y="22344"/>
                  </a:lnTo>
                  <a:lnTo>
                    <a:pt x="76224" y="38896"/>
                  </a:lnTo>
                  <a:lnTo>
                    <a:pt x="75612" y="48827"/>
                  </a:lnTo>
                  <a:lnTo>
                    <a:pt x="75306" y="57103"/>
                  </a:lnTo>
                  <a:lnTo>
                    <a:pt x="75612" y="65379"/>
                  </a:lnTo>
                  <a:lnTo>
                    <a:pt x="76530" y="73655"/>
                  </a:lnTo>
                  <a:lnTo>
                    <a:pt x="76530" y="73655"/>
                  </a:lnTo>
                  <a:lnTo>
                    <a:pt x="76836" y="76137"/>
                  </a:lnTo>
                  <a:lnTo>
                    <a:pt x="77142" y="76965"/>
                  </a:lnTo>
                  <a:lnTo>
                    <a:pt x="78367" y="77793"/>
                  </a:lnTo>
                  <a:lnTo>
                    <a:pt x="79285" y="77793"/>
                  </a:lnTo>
                  <a:lnTo>
                    <a:pt x="79897" y="76965"/>
                  </a:lnTo>
                  <a:lnTo>
                    <a:pt x="80510" y="76137"/>
                  </a:lnTo>
                  <a:lnTo>
                    <a:pt x="80816" y="73655"/>
                  </a:lnTo>
                  <a:lnTo>
                    <a:pt x="80816" y="70344"/>
                  </a:lnTo>
                  <a:lnTo>
                    <a:pt x="80816" y="70344"/>
                  </a:lnTo>
                  <a:lnTo>
                    <a:pt x="79897" y="62896"/>
                  </a:lnTo>
                  <a:lnTo>
                    <a:pt x="79591" y="54620"/>
                  </a:lnTo>
                  <a:lnTo>
                    <a:pt x="79897" y="46344"/>
                  </a:lnTo>
                  <a:lnTo>
                    <a:pt x="80510" y="38896"/>
                  </a:lnTo>
                  <a:lnTo>
                    <a:pt x="81428" y="22344"/>
                  </a:lnTo>
                  <a:lnTo>
                    <a:pt x="82040" y="14896"/>
                  </a:lnTo>
                  <a:lnTo>
                    <a:pt x="82040" y="6620"/>
                  </a:lnTo>
                  <a:lnTo>
                    <a:pt x="82040" y="6620"/>
                  </a:lnTo>
                  <a:lnTo>
                    <a:pt x="82040" y="3310"/>
                  </a:lnTo>
                  <a:lnTo>
                    <a:pt x="81122" y="2482"/>
                  </a:lnTo>
                  <a:lnTo>
                    <a:pt x="80510" y="0"/>
                  </a:lnTo>
                  <a:lnTo>
                    <a:pt x="79591" y="0"/>
                  </a:lnTo>
                  <a:lnTo>
                    <a:pt x="78673" y="0"/>
                  </a:lnTo>
                  <a:lnTo>
                    <a:pt x="78061" y="827"/>
                  </a:lnTo>
                  <a:lnTo>
                    <a:pt x="77755" y="3310"/>
                  </a:lnTo>
                  <a:lnTo>
                    <a:pt x="77755" y="4965"/>
                  </a:lnTo>
                  <a:lnTo>
                    <a:pt x="77755" y="4965"/>
                  </a:lnTo>
                  <a:close/>
                  <a:moveTo>
                    <a:pt x="66734" y="8275"/>
                  </a:moveTo>
                  <a:lnTo>
                    <a:pt x="66734" y="8275"/>
                  </a:lnTo>
                  <a:lnTo>
                    <a:pt x="66428" y="6620"/>
                  </a:lnTo>
                  <a:lnTo>
                    <a:pt x="65510" y="4965"/>
                  </a:lnTo>
                  <a:lnTo>
                    <a:pt x="64897" y="4137"/>
                  </a:lnTo>
                  <a:lnTo>
                    <a:pt x="63979" y="4137"/>
                  </a:lnTo>
                  <a:lnTo>
                    <a:pt x="63367" y="4965"/>
                  </a:lnTo>
                  <a:lnTo>
                    <a:pt x="62448" y="6620"/>
                  </a:lnTo>
                  <a:lnTo>
                    <a:pt x="62142" y="8275"/>
                  </a:lnTo>
                  <a:lnTo>
                    <a:pt x="62142" y="11586"/>
                  </a:lnTo>
                  <a:lnTo>
                    <a:pt x="62142" y="11586"/>
                  </a:lnTo>
                  <a:lnTo>
                    <a:pt x="62755" y="19862"/>
                  </a:lnTo>
                  <a:lnTo>
                    <a:pt x="63367" y="28137"/>
                  </a:lnTo>
                  <a:lnTo>
                    <a:pt x="63673" y="45517"/>
                  </a:lnTo>
                  <a:lnTo>
                    <a:pt x="63673" y="53793"/>
                  </a:lnTo>
                  <a:lnTo>
                    <a:pt x="64285" y="62068"/>
                  </a:lnTo>
                  <a:lnTo>
                    <a:pt x="65204" y="70344"/>
                  </a:lnTo>
                  <a:lnTo>
                    <a:pt x="66734" y="78620"/>
                  </a:lnTo>
                  <a:lnTo>
                    <a:pt x="66734" y="78620"/>
                  </a:lnTo>
                  <a:lnTo>
                    <a:pt x="67040" y="80275"/>
                  </a:lnTo>
                  <a:lnTo>
                    <a:pt x="67959" y="81103"/>
                  </a:lnTo>
                  <a:lnTo>
                    <a:pt x="68571" y="81103"/>
                  </a:lnTo>
                  <a:lnTo>
                    <a:pt x="69489" y="81103"/>
                  </a:lnTo>
                  <a:lnTo>
                    <a:pt x="70408" y="78620"/>
                  </a:lnTo>
                  <a:lnTo>
                    <a:pt x="70714" y="77793"/>
                  </a:lnTo>
                  <a:lnTo>
                    <a:pt x="71020" y="76137"/>
                  </a:lnTo>
                  <a:lnTo>
                    <a:pt x="70714" y="72827"/>
                  </a:lnTo>
                  <a:lnTo>
                    <a:pt x="70714" y="72827"/>
                  </a:lnTo>
                  <a:lnTo>
                    <a:pt x="69183" y="65379"/>
                  </a:lnTo>
                  <a:lnTo>
                    <a:pt x="68265" y="57931"/>
                  </a:lnTo>
                  <a:lnTo>
                    <a:pt x="67959" y="49655"/>
                  </a:lnTo>
                  <a:lnTo>
                    <a:pt x="67653" y="41379"/>
                  </a:lnTo>
                  <a:lnTo>
                    <a:pt x="67653" y="25655"/>
                  </a:lnTo>
                  <a:lnTo>
                    <a:pt x="67040" y="16551"/>
                  </a:lnTo>
                  <a:lnTo>
                    <a:pt x="66734" y="8275"/>
                  </a:lnTo>
                  <a:lnTo>
                    <a:pt x="66734" y="8275"/>
                  </a:lnTo>
                  <a:close/>
                  <a:moveTo>
                    <a:pt x="0" y="57931"/>
                  </a:moveTo>
                  <a:lnTo>
                    <a:pt x="0" y="57931"/>
                  </a:lnTo>
                  <a:lnTo>
                    <a:pt x="1530" y="65379"/>
                  </a:lnTo>
                  <a:lnTo>
                    <a:pt x="3061" y="72827"/>
                  </a:lnTo>
                  <a:lnTo>
                    <a:pt x="6428" y="85241"/>
                  </a:lnTo>
                  <a:lnTo>
                    <a:pt x="7959" y="92689"/>
                  </a:lnTo>
                  <a:lnTo>
                    <a:pt x="9183" y="100137"/>
                  </a:lnTo>
                  <a:lnTo>
                    <a:pt x="10408" y="107586"/>
                  </a:lnTo>
                  <a:lnTo>
                    <a:pt x="11020" y="115862"/>
                  </a:lnTo>
                  <a:lnTo>
                    <a:pt x="11020" y="115862"/>
                  </a:lnTo>
                  <a:lnTo>
                    <a:pt x="11632" y="117517"/>
                  </a:lnTo>
                  <a:lnTo>
                    <a:pt x="11938" y="119172"/>
                  </a:lnTo>
                  <a:lnTo>
                    <a:pt x="12857" y="120000"/>
                  </a:lnTo>
                  <a:lnTo>
                    <a:pt x="13469" y="120000"/>
                  </a:lnTo>
                  <a:lnTo>
                    <a:pt x="14387" y="119172"/>
                  </a:lnTo>
                  <a:lnTo>
                    <a:pt x="14999" y="117517"/>
                  </a:lnTo>
                  <a:lnTo>
                    <a:pt x="15306" y="115862"/>
                  </a:lnTo>
                  <a:lnTo>
                    <a:pt x="15306" y="112551"/>
                  </a:lnTo>
                  <a:lnTo>
                    <a:pt x="15306" y="112551"/>
                  </a:lnTo>
                  <a:lnTo>
                    <a:pt x="14693" y="104275"/>
                  </a:lnTo>
                  <a:lnTo>
                    <a:pt x="13469" y="96827"/>
                  </a:lnTo>
                  <a:lnTo>
                    <a:pt x="12244" y="88551"/>
                  </a:lnTo>
                  <a:lnTo>
                    <a:pt x="10408" y="81931"/>
                  </a:lnTo>
                  <a:lnTo>
                    <a:pt x="7040" y="67034"/>
                  </a:lnTo>
                  <a:lnTo>
                    <a:pt x="5204" y="60413"/>
                  </a:lnTo>
                  <a:lnTo>
                    <a:pt x="3673" y="52965"/>
                  </a:lnTo>
                  <a:lnTo>
                    <a:pt x="3673" y="52965"/>
                  </a:lnTo>
                  <a:lnTo>
                    <a:pt x="3367" y="50482"/>
                  </a:lnTo>
                  <a:lnTo>
                    <a:pt x="2755" y="49655"/>
                  </a:lnTo>
                  <a:lnTo>
                    <a:pt x="1836" y="49655"/>
                  </a:lnTo>
                  <a:lnTo>
                    <a:pt x="918" y="49655"/>
                  </a:lnTo>
                  <a:lnTo>
                    <a:pt x="306" y="51310"/>
                  </a:lnTo>
                  <a:lnTo>
                    <a:pt x="0" y="52965"/>
                  </a:lnTo>
                  <a:lnTo>
                    <a:pt x="0" y="55448"/>
                  </a:lnTo>
                  <a:lnTo>
                    <a:pt x="0" y="57931"/>
                  </a:lnTo>
                  <a:lnTo>
                    <a:pt x="0" y="57931"/>
                  </a:lnTo>
                  <a:close/>
                  <a:moveTo>
                    <a:pt x="16224" y="35586"/>
                  </a:moveTo>
                  <a:lnTo>
                    <a:pt x="16224" y="35586"/>
                  </a:lnTo>
                  <a:lnTo>
                    <a:pt x="17755" y="43034"/>
                  </a:lnTo>
                  <a:lnTo>
                    <a:pt x="19285" y="50482"/>
                  </a:lnTo>
                  <a:lnTo>
                    <a:pt x="22346" y="64551"/>
                  </a:lnTo>
                  <a:lnTo>
                    <a:pt x="23877" y="72000"/>
                  </a:lnTo>
                  <a:lnTo>
                    <a:pt x="25102" y="78620"/>
                  </a:lnTo>
                  <a:lnTo>
                    <a:pt x="26326" y="86068"/>
                  </a:lnTo>
                  <a:lnTo>
                    <a:pt x="26632" y="94344"/>
                  </a:lnTo>
                  <a:lnTo>
                    <a:pt x="26632" y="94344"/>
                  </a:lnTo>
                  <a:lnTo>
                    <a:pt x="27244" y="96827"/>
                  </a:lnTo>
                  <a:lnTo>
                    <a:pt x="27857" y="97655"/>
                  </a:lnTo>
                  <a:lnTo>
                    <a:pt x="28163" y="99310"/>
                  </a:lnTo>
                  <a:lnTo>
                    <a:pt x="29387" y="99310"/>
                  </a:lnTo>
                  <a:lnTo>
                    <a:pt x="30306" y="97655"/>
                  </a:lnTo>
                  <a:lnTo>
                    <a:pt x="30612" y="96827"/>
                  </a:lnTo>
                  <a:lnTo>
                    <a:pt x="30918" y="94344"/>
                  </a:lnTo>
                  <a:lnTo>
                    <a:pt x="31530" y="91862"/>
                  </a:lnTo>
                  <a:lnTo>
                    <a:pt x="31530" y="91862"/>
                  </a:lnTo>
                  <a:lnTo>
                    <a:pt x="30612" y="82758"/>
                  </a:lnTo>
                  <a:lnTo>
                    <a:pt x="29387" y="74482"/>
                  </a:lnTo>
                  <a:lnTo>
                    <a:pt x="28163" y="67034"/>
                  </a:lnTo>
                  <a:lnTo>
                    <a:pt x="26632" y="60413"/>
                  </a:lnTo>
                  <a:lnTo>
                    <a:pt x="23265" y="45517"/>
                  </a:lnTo>
                  <a:lnTo>
                    <a:pt x="21734" y="38068"/>
                  </a:lnTo>
                  <a:lnTo>
                    <a:pt x="20204" y="30620"/>
                  </a:lnTo>
                  <a:lnTo>
                    <a:pt x="20204" y="30620"/>
                  </a:lnTo>
                  <a:lnTo>
                    <a:pt x="19591" y="28137"/>
                  </a:lnTo>
                  <a:lnTo>
                    <a:pt x="18979" y="27310"/>
                  </a:lnTo>
                  <a:lnTo>
                    <a:pt x="18061" y="27310"/>
                  </a:lnTo>
                  <a:lnTo>
                    <a:pt x="17448" y="28137"/>
                  </a:lnTo>
                  <a:lnTo>
                    <a:pt x="16530" y="29793"/>
                  </a:lnTo>
                  <a:lnTo>
                    <a:pt x="16224" y="31448"/>
                  </a:lnTo>
                  <a:lnTo>
                    <a:pt x="16224" y="33931"/>
                  </a:lnTo>
                  <a:lnTo>
                    <a:pt x="16224" y="35586"/>
                  </a:lnTo>
                  <a:lnTo>
                    <a:pt x="16224" y="35586"/>
                  </a:lnTo>
                  <a:close/>
                  <a:moveTo>
                    <a:pt x="28163" y="21517"/>
                  </a:moveTo>
                  <a:lnTo>
                    <a:pt x="28163" y="21517"/>
                  </a:lnTo>
                  <a:lnTo>
                    <a:pt x="29387" y="28137"/>
                  </a:lnTo>
                  <a:lnTo>
                    <a:pt x="30612" y="35586"/>
                  </a:lnTo>
                  <a:lnTo>
                    <a:pt x="33673" y="50482"/>
                  </a:lnTo>
                  <a:lnTo>
                    <a:pt x="34897" y="57931"/>
                  </a:lnTo>
                  <a:lnTo>
                    <a:pt x="36122" y="65379"/>
                  </a:lnTo>
                  <a:lnTo>
                    <a:pt x="36734" y="72827"/>
                  </a:lnTo>
                  <a:lnTo>
                    <a:pt x="37346" y="81103"/>
                  </a:lnTo>
                  <a:lnTo>
                    <a:pt x="37346" y="81103"/>
                  </a:lnTo>
                  <a:lnTo>
                    <a:pt x="37653" y="82758"/>
                  </a:lnTo>
                  <a:lnTo>
                    <a:pt x="37959" y="85241"/>
                  </a:lnTo>
                  <a:lnTo>
                    <a:pt x="38877" y="86068"/>
                  </a:lnTo>
                  <a:lnTo>
                    <a:pt x="39489" y="87724"/>
                  </a:lnTo>
                  <a:lnTo>
                    <a:pt x="40408" y="87724"/>
                  </a:lnTo>
                  <a:lnTo>
                    <a:pt x="41020" y="86068"/>
                  </a:lnTo>
                  <a:lnTo>
                    <a:pt x="41632" y="84413"/>
                  </a:lnTo>
                  <a:lnTo>
                    <a:pt x="41632" y="81931"/>
                  </a:lnTo>
                  <a:lnTo>
                    <a:pt x="41632" y="81931"/>
                  </a:lnTo>
                  <a:lnTo>
                    <a:pt x="41632" y="72827"/>
                  </a:lnTo>
                  <a:lnTo>
                    <a:pt x="40714" y="64551"/>
                  </a:lnTo>
                  <a:lnTo>
                    <a:pt x="39489" y="57103"/>
                  </a:lnTo>
                  <a:lnTo>
                    <a:pt x="37959" y="49655"/>
                  </a:lnTo>
                  <a:lnTo>
                    <a:pt x="35204" y="33931"/>
                  </a:lnTo>
                  <a:lnTo>
                    <a:pt x="33673" y="26482"/>
                  </a:lnTo>
                  <a:lnTo>
                    <a:pt x="32448" y="18206"/>
                  </a:lnTo>
                  <a:lnTo>
                    <a:pt x="32448" y="18206"/>
                  </a:lnTo>
                  <a:lnTo>
                    <a:pt x="32142" y="15724"/>
                  </a:lnTo>
                  <a:lnTo>
                    <a:pt x="31530" y="14896"/>
                  </a:lnTo>
                  <a:lnTo>
                    <a:pt x="30612" y="14068"/>
                  </a:lnTo>
                  <a:lnTo>
                    <a:pt x="29693" y="14068"/>
                  </a:lnTo>
                  <a:lnTo>
                    <a:pt x="29081" y="14896"/>
                  </a:lnTo>
                  <a:lnTo>
                    <a:pt x="28775" y="15724"/>
                  </a:lnTo>
                  <a:lnTo>
                    <a:pt x="28163" y="18206"/>
                  </a:lnTo>
                  <a:lnTo>
                    <a:pt x="28163" y="21517"/>
                  </a:lnTo>
                  <a:lnTo>
                    <a:pt x="28163" y="21517"/>
                  </a:lnTo>
                  <a:close/>
                  <a:moveTo>
                    <a:pt x="46530" y="12413"/>
                  </a:moveTo>
                  <a:lnTo>
                    <a:pt x="46530" y="12413"/>
                  </a:lnTo>
                  <a:lnTo>
                    <a:pt x="46836" y="21517"/>
                  </a:lnTo>
                  <a:lnTo>
                    <a:pt x="47755" y="28137"/>
                  </a:lnTo>
                  <a:lnTo>
                    <a:pt x="49285" y="43862"/>
                  </a:lnTo>
                  <a:lnTo>
                    <a:pt x="50204" y="51310"/>
                  </a:lnTo>
                  <a:lnTo>
                    <a:pt x="50816" y="60413"/>
                  </a:lnTo>
                  <a:lnTo>
                    <a:pt x="50816" y="67034"/>
                  </a:lnTo>
                  <a:lnTo>
                    <a:pt x="50510" y="76137"/>
                  </a:lnTo>
                  <a:lnTo>
                    <a:pt x="50510" y="76137"/>
                  </a:lnTo>
                  <a:lnTo>
                    <a:pt x="50510" y="77793"/>
                  </a:lnTo>
                  <a:lnTo>
                    <a:pt x="50816" y="80275"/>
                  </a:lnTo>
                  <a:lnTo>
                    <a:pt x="51734" y="81931"/>
                  </a:lnTo>
                  <a:lnTo>
                    <a:pt x="52346" y="82758"/>
                  </a:lnTo>
                  <a:lnTo>
                    <a:pt x="53265" y="82758"/>
                  </a:lnTo>
                  <a:lnTo>
                    <a:pt x="53571" y="82758"/>
                  </a:lnTo>
                  <a:lnTo>
                    <a:pt x="54183" y="81931"/>
                  </a:lnTo>
                  <a:lnTo>
                    <a:pt x="54795" y="78620"/>
                  </a:lnTo>
                  <a:lnTo>
                    <a:pt x="54795" y="78620"/>
                  </a:lnTo>
                  <a:lnTo>
                    <a:pt x="55102" y="70344"/>
                  </a:lnTo>
                  <a:lnTo>
                    <a:pt x="55102" y="62068"/>
                  </a:lnTo>
                  <a:lnTo>
                    <a:pt x="54183" y="52965"/>
                  </a:lnTo>
                  <a:lnTo>
                    <a:pt x="53877" y="43862"/>
                  </a:lnTo>
                  <a:lnTo>
                    <a:pt x="52040" y="27310"/>
                  </a:lnTo>
                  <a:lnTo>
                    <a:pt x="51122" y="19034"/>
                  </a:lnTo>
                  <a:lnTo>
                    <a:pt x="50816" y="10758"/>
                  </a:lnTo>
                  <a:lnTo>
                    <a:pt x="50816" y="10758"/>
                  </a:lnTo>
                  <a:lnTo>
                    <a:pt x="50510" y="8275"/>
                  </a:lnTo>
                  <a:lnTo>
                    <a:pt x="50204" y="6620"/>
                  </a:lnTo>
                  <a:lnTo>
                    <a:pt x="49285" y="6620"/>
                  </a:lnTo>
                  <a:lnTo>
                    <a:pt x="48367" y="6620"/>
                  </a:lnTo>
                  <a:lnTo>
                    <a:pt x="47755" y="7448"/>
                  </a:lnTo>
                  <a:lnTo>
                    <a:pt x="46836" y="8275"/>
                  </a:lnTo>
                  <a:lnTo>
                    <a:pt x="46530" y="10758"/>
                  </a:lnTo>
                  <a:lnTo>
                    <a:pt x="46530" y="12413"/>
                  </a:lnTo>
                  <a:lnTo>
                    <a:pt x="46530" y="124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5" name="Google Shape;1165;p32"/>
            <p:cNvSpPr/>
            <p:nvPr/>
          </p:nvSpPr>
          <p:spPr>
            <a:xfrm>
              <a:off x="2543" y="1356"/>
              <a:ext cx="292" cy="125"/>
            </a:xfrm>
            <a:custGeom>
              <a:rect b="b" l="l" r="r" t="t"/>
              <a:pathLst>
                <a:path extrusionOk="0" h="120000" w="120000">
                  <a:moveTo>
                    <a:pt x="0" y="11520"/>
                  </a:moveTo>
                  <a:lnTo>
                    <a:pt x="0" y="11520"/>
                  </a:lnTo>
                  <a:lnTo>
                    <a:pt x="410" y="24960"/>
                  </a:lnTo>
                  <a:lnTo>
                    <a:pt x="1643" y="36480"/>
                  </a:lnTo>
                  <a:lnTo>
                    <a:pt x="2876" y="48000"/>
                  </a:lnTo>
                  <a:lnTo>
                    <a:pt x="4931" y="58560"/>
                  </a:lnTo>
                  <a:lnTo>
                    <a:pt x="7808" y="68160"/>
                  </a:lnTo>
                  <a:lnTo>
                    <a:pt x="10684" y="78720"/>
                  </a:lnTo>
                  <a:lnTo>
                    <a:pt x="14383" y="85440"/>
                  </a:lnTo>
                  <a:lnTo>
                    <a:pt x="18082" y="93120"/>
                  </a:lnTo>
                  <a:lnTo>
                    <a:pt x="22191" y="98880"/>
                  </a:lnTo>
                  <a:lnTo>
                    <a:pt x="27123" y="104640"/>
                  </a:lnTo>
                  <a:lnTo>
                    <a:pt x="31643" y="110400"/>
                  </a:lnTo>
                  <a:lnTo>
                    <a:pt x="36986" y="113280"/>
                  </a:lnTo>
                  <a:lnTo>
                    <a:pt x="42328" y="116160"/>
                  </a:lnTo>
                  <a:lnTo>
                    <a:pt x="47260" y="118080"/>
                  </a:lnTo>
                  <a:lnTo>
                    <a:pt x="53013" y="118080"/>
                  </a:lnTo>
                  <a:lnTo>
                    <a:pt x="58356" y="120000"/>
                  </a:lnTo>
                  <a:lnTo>
                    <a:pt x="64109" y="118080"/>
                  </a:lnTo>
                  <a:lnTo>
                    <a:pt x="69452" y="117120"/>
                  </a:lnTo>
                  <a:lnTo>
                    <a:pt x="75205" y="115200"/>
                  </a:lnTo>
                  <a:lnTo>
                    <a:pt x="80136" y="111360"/>
                  </a:lnTo>
                  <a:lnTo>
                    <a:pt x="85479" y="107520"/>
                  </a:lnTo>
                  <a:lnTo>
                    <a:pt x="90410" y="102720"/>
                  </a:lnTo>
                  <a:lnTo>
                    <a:pt x="94931" y="96960"/>
                  </a:lnTo>
                  <a:lnTo>
                    <a:pt x="99452" y="90240"/>
                  </a:lnTo>
                  <a:lnTo>
                    <a:pt x="103972" y="83520"/>
                  </a:lnTo>
                  <a:lnTo>
                    <a:pt x="107260" y="74880"/>
                  </a:lnTo>
                  <a:lnTo>
                    <a:pt x="110547" y="65280"/>
                  </a:lnTo>
                  <a:lnTo>
                    <a:pt x="113835" y="54720"/>
                  </a:lnTo>
                  <a:lnTo>
                    <a:pt x="116301" y="44160"/>
                  </a:lnTo>
                  <a:lnTo>
                    <a:pt x="117945" y="33600"/>
                  </a:lnTo>
                  <a:lnTo>
                    <a:pt x="119589" y="21120"/>
                  </a:lnTo>
                  <a:lnTo>
                    <a:pt x="119999" y="7680"/>
                  </a:lnTo>
                  <a:lnTo>
                    <a:pt x="119999" y="7680"/>
                  </a:lnTo>
                  <a:lnTo>
                    <a:pt x="119999" y="3840"/>
                  </a:lnTo>
                  <a:lnTo>
                    <a:pt x="119589" y="2880"/>
                  </a:lnTo>
                  <a:lnTo>
                    <a:pt x="118356" y="0"/>
                  </a:lnTo>
                  <a:lnTo>
                    <a:pt x="117534" y="0"/>
                  </a:lnTo>
                  <a:lnTo>
                    <a:pt x="116301" y="0"/>
                  </a:lnTo>
                  <a:lnTo>
                    <a:pt x="115068" y="1920"/>
                  </a:lnTo>
                  <a:lnTo>
                    <a:pt x="114657" y="3840"/>
                  </a:lnTo>
                  <a:lnTo>
                    <a:pt x="114246" y="6720"/>
                  </a:lnTo>
                  <a:lnTo>
                    <a:pt x="114246" y="6720"/>
                  </a:lnTo>
                  <a:lnTo>
                    <a:pt x="113835" y="18240"/>
                  </a:lnTo>
                  <a:lnTo>
                    <a:pt x="112191" y="29760"/>
                  </a:lnTo>
                  <a:lnTo>
                    <a:pt x="110547" y="39360"/>
                  </a:lnTo>
                  <a:lnTo>
                    <a:pt x="108493" y="48960"/>
                  </a:lnTo>
                  <a:lnTo>
                    <a:pt x="106027" y="57600"/>
                  </a:lnTo>
                  <a:lnTo>
                    <a:pt x="102739" y="66240"/>
                  </a:lnTo>
                  <a:lnTo>
                    <a:pt x="99452" y="72960"/>
                  </a:lnTo>
                  <a:lnTo>
                    <a:pt x="95342" y="79680"/>
                  </a:lnTo>
                  <a:lnTo>
                    <a:pt x="91643" y="85440"/>
                  </a:lnTo>
                  <a:lnTo>
                    <a:pt x="87534" y="90240"/>
                  </a:lnTo>
                  <a:lnTo>
                    <a:pt x="83013" y="95040"/>
                  </a:lnTo>
                  <a:lnTo>
                    <a:pt x="78082" y="98880"/>
                  </a:lnTo>
                  <a:lnTo>
                    <a:pt x="73561" y="101760"/>
                  </a:lnTo>
                  <a:lnTo>
                    <a:pt x="68630" y="103680"/>
                  </a:lnTo>
                  <a:lnTo>
                    <a:pt x="63698" y="104640"/>
                  </a:lnTo>
                  <a:lnTo>
                    <a:pt x="58767" y="104640"/>
                  </a:lnTo>
                  <a:lnTo>
                    <a:pt x="53835" y="104640"/>
                  </a:lnTo>
                  <a:lnTo>
                    <a:pt x="48904" y="104640"/>
                  </a:lnTo>
                  <a:lnTo>
                    <a:pt x="43561" y="102720"/>
                  </a:lnTo>
                  <a:lnTo>
                    <a:pt x="39041" y="99840"/>
                  </a:lnTo>
                  <a:lnTo>
                    <a:pt x="34931" y="97920"/>
                  </a:lnTo>
                  <a:lnTo>
                    <a:pt x="29999" y="94080"/>
                  </a:lnTo>
                  <a:lnTo>
                    <a:pt x="25890" y="89280"/>
                  </a:lnTo>
                  <a:lnTo>
                    <a:pt x="22191" y="83520"/>
                  </a:lnTo>
                  <a:lnTo>
                    <a:pt x="18904" y="76800"/>
                  </a:lnTo>
                  <a:lnTo>
                    <a:pt x="15616" y="70080"/>
                  </a:lnTo>
                  <a:lnTo>
                    <a:pt x="13150" y="62400"/>
                  </a:lnTo>
                  <a:lnTo>
                    <a:pt x="10273" y="53760"/>
                  </a:lnTo>
                  <a:lnTo>
                    <a:pt x="8219" y="44160"/>
                  </a:lnTo>
                  <a:lnTo>
                    <a:pt x="7397" y="34560"/>
                  </a:lnTo>
                  <a:lnTo>
                    <a:pt x="6164" y="23040"/>
                  </a:lnTo>
                  <a:lnTo>
                    <a:pt x="5753" y="11520"/>
                  </a:lnTo>
                  <a:lnTo>
                    <a:pt x="5753" y="11520"/>
                  </a:lnTo>
                  <a:lnTo>
                    <a:pt x="5753" y="8640"/>
                  </a:lnTo>
                  <a:lnTo>
                    <a:pt x="4520" y="6720"/>
                  </a:lnTo>
                  <a:lnTo>
                    <a:pt x="4109" y="4800"/>
                  </a:lnTo>
                  <a:lnTo>
                    <a:pt x="2465" y="3840"/>
                  </a:lnTo>
                  <a:lnTo>
                    <a:pt x="1643" y="4800"/>
                  </a:lnTo>
                  <a:lnTo>
                    <a:pt x="821" y="6720"/>
                  </a:lnTo>
                  <a:lnTo>
                    <a:pt x="0" y="7680"/>
                  </a:lnTo>
                  <a:lnTo>
                    <a:pt x="0" y="11520"/>
                  </a:lnTo>
                  <a:lnTo>
                    <a:pt x="0" y="115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6" name="Google Shape;1166;p32"/>
            <p:cNvSpPr/>
            <p:nvPr/>
          </p:nvSpPr>
          <p:spPr>
            <a:xfrm>
              <a:off x="2590" y="1281"/>
              <a:ext cx="34" cy="36"/>
            </a:xfrm>
            <a:custGeom>
              <a:rect b="b" l="l" r="r" t="t"/>
              <a:pathLst>
                <a:path extrusionOk="0" h="120000" w="120000">
                  <a:moveTo>
                    <a:pt x="120000" y="60000"/>
                  </a:moveTo>
                  <a:lnTo>
                    <a:pt x="120000" y="60000"/>
                  </a:lnTo>
                  <a:lnTo>
                    <a:pt x="116470" y="80000"/>
                  </a:lnTo>
                  <a:lnTo>
                    <a:pt x="102352" y="103333"/>
                  </a:lnTo>
                  <a:lnTo>
                    <a:pt x="84705" y="116666"/>
                  </a:lnTo>
                  <a:lnTo>
                    <a:pt x="63529" y="120000"/>
                  </a:lnTo>
                  <a:lnTo>
                    <a:pt x="63529" y="120000"/>
                  </a:lnTo>
                  <a:lnTo>
                    <a:pt x="38823" y="116666"/>
                  </a:lnTo>
                  <a:lnTo>
                    <a:pt x="17647" y="106666"/>
                  </a:lnTo>
                  <a:lnTo>
                    <a:pt x="3529" y="86666"/>
                  </a:lnTo>
                  <a:lnTo>
                    <a:pt x="0" y="63333"/>
                  </a:lnTo>
                  <a:lnTo>
                    <a:pt x="0" y="63333"/>
                  </a:lnTo>
                  <a:lnTo>
                    <a:pt x="3529" y="40000"/>
                  </a:lnTo>
                  <a:lnTo>
                    <a:pt x="17647" y="23333"/>
                  </a:lnTo>
                  <a:lnTo>
                    <a:pt x="35294" y="6666"/>
                  </a:lnTo>
                  <a:lnTo>
                    <a:pt x="56470" y="0"/>
                  </a:lnTo>
                  <a:lnTo>
                    <a:pt x="56470" y="0"/>
                  </a:lnTo>
                  <a:lnTo>
                    <a:pt x="81176" y="6666"/>
                  </a:lnTo>
                  <a:lnTo>
                    <a:pt x="102352" y="16666"/>
                  </a:lnTo>
                  <a:lnTo>
                    <a:pt x="116470" y="36666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7" name="Google Shape;1167;p32"/>
            <p:cNvSpPr/>
            <p:nvPr/>
          </p:nvSpPr>
          <p:spPr>
            <a:xfrm>
              <a:off x="2745" y="1275"/>
              <a:ext cx="37" cy="36"/>
            </a:xfrm>
            <a:custGeom>
              <a:rect b="b" l="l" r="r" t="t"/>
              <a:pathLst>
                <a:path extrusionOk="0" h="120000" w="120000">
                  <a:moveTo>
                    <a:pt x="120000" y="56666"/>
                  </a:moveTo>
                  <a:lnTo>
                    <a:pt x="120000" y="56666"/>
                  </a:lnTo>
                  <a:lnTo>
                    <a:pt x="113513" y="80000"/>
                  </a:lnTo>
                  <a:lnTo>
                    <a:pt x="100540" y="96666"/>
                  </a:lnTo>
                  <a:lnTo>
                    <a:pt x="84324" y="113333"/>
                  </a:lnTo>
                  <a:lnTo>
                    <a:pt x="61621" y="120000"/>
                  </a:lnTo>
                  <a:lnTo>
                    <a:pt x="61621" y="120000"/>
                  </a:lnTo>
                  <a:lnTo>
                    <a:pt x="35675" y="113333"/>
                  </a:lnTo>
                  <a:lnTo>
                    <a:pt x="19459" y="100000"/>
                  </a:lnTo>
                  <a:lnTo>
                    <a:pt x="6486" y="83333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3243" y="36666"/>
                  </a:lnTo>
                  <a:lnTo>
                    <a:pt x="16216" y="16666"/>
                  </a:lnTo>
                  <a:lnTo>
                    <a:pt x="32432" y="3333"/>
                  </a:lnTo>
                  <a:lnTo>
                    <a:pt x="58378" y="0"/>
                  </a:lnTo>
                  <a:lnTo>
                    <a:pt x="58378" y="0"/>
                  </a:lnTo>
                  <a:lnTo>
                    <a:pt x="81081" y="3333"/>
                  </a:lnTo>
                  <a:lnTo>
                    <a:pt x="97297" y="16666"/>
                  </a:lnTo>
                  <a:lnTo>
                    <a:pt x="110270" y="33333"/>
                  </a:lnTo>
                  <a:lnTo>
                    <a:pt x="120000" y="56666"/>
                  </a:lnTo>
                  <a:lnTo>
                    <a:pt x="120000" y="566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8" name="Google Shape;1168;p32"/>
            <p:cNvSpPr/>
            <p:nvPr/>
          </p:nvSpPr>
          <p:spPr>
            <a:xfrm>
              <a:off x="2493" y="1303"/>
              <a:ext cx="62" cy="52"/>
            </a:xfrm>
            <a:custGeom>
              <a:rect b="b" l="l" r="r" t="t"/>
              <a:pathLst>
                <a:path extrusionOk="0" h="120000" w="120000">
                  <a:moveTo>
                    <a:pt x="120000" y="57692"/>
                  </a:moveTo>
                  <a:lnTo>
                    <a:pt x="120000" y="57692"/>
                  </a:lnTo>
                  <a:lnTo>
                    <a:pt x="120000" y="69230"/>
                  </a:lnTo>
                  <a:lnTo>
                    <a:pt x="116129" y="80769"/>
                  </a:lnTo>
                  <a:lnTo>
                    <a:pt x="110322" y="90000"/>
                  </a:lnTo>
                  <a:lnTo>
                    <a:pt x="106451" y="99230"/>
                  </a:lnTo>
                  <a:lnTo>
                    <a:pt x="96774" y="108461"/>
                  </a:lnTo>
                  <a:lnTo>
                    <a:pt x="87096" y="113076"/>
                  </a:lnTo>
                  <a:lnTo>
                    <a:pt x="73548" y="120000"/>
                  </a:lnTo>
                  <a:lnTo>
                    <a:pt x="63870" y="120000"/>
                  </a:lnTo>
                  <a:lnTo>
                    <a:pt x="63870" y="120000"/>
                  </a:lnTo>
                  <a:lnTo>
                    <a:pt x="52258" y="120000"/>
                  </a:lnTo>
                  <a:lnTo>
                    <a:pt x="40645" y="117692"/>
                  </a:lnTo>
                  <a:lnTo>
                    <a:pt x="29032" y="110769"/>
                  </a:lnTo>
                  <a:lnTo>
                    <a:pt x="19354" y="106153"/>
                  </a:lnTo>
                  <a:lnTo>
                    <a:pt x="13548" y="96923"/>
                  </a:lnTo>
                  <a:lnTo>
                    <a:pt x="7741" y="87692"/>
                  </a:lnTo>
                  <a:lnTo>
                    <a:pt x="3870" y="76153"/>
                  </a:lnTo>
                  <a:lnTo>
                    <a:pt x="0" y="64615"/>
                  </a:lnTo>
                  <a:lnTo>
                    <a:pt x="0" y="64615"/>
                  </a:lnTo>
                  <a:lnTo>
                    <a:pt x="3870" y="50769"/>
                  </a:lnTo>
                  <a:lnTo>
                    <a:pt x="5806" y="36923"/>
                  </a:lnTo>
                  <a:lnTo>
                    <a:pt x="9677" y="30000"/>
                  </a:lnTo>
                  <a:lnTo>
                    <a:pt x="17419" y="20769"/>
                  </a:lnTo>
                  <a:lnTo>
                    <a:pt x="25161" y="11538"/>
                  </a:lnTo>
                  <a:lnTo>
                    <a:pt x="36774" y="4615"/>
                  </a:lnTo>
                  <a:lnTo>
                    <a:pt x="46451" y="2307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71612" y="0"/>
                  </a:lnTo>
                  <a:lnTo>
                    <a:pt x="81290" y="2307"/>
                  </a:lnTo>
                  <a:lnTo>
                    <a:pt x="94838" y="9230"/>
                  </a:lnTo>
                  <a:lnTo>
                    <a:pt x="100645" y="13846"/>
                  </a:lnTo>
                  <a:lnTo>
                    <a:pt x="108387" y="23076"/>
                  </a:lnTo>
                  <a:lnTo>
                    <a:pt x="116129" y="34615"/>
                  </a:lnTo>
                  <a:lnTo>
                    <a:pt x="118064" y="43846"/>
                  </a:lnTo>
                  <a:lnTo>
                    <a:pt x="120000" y="57692"/>
                  </a:lnTo>
                  <a:lnTo>
                    <a:pt x="120000" y="57692"/>
                  </a:lnTo>
                  <a:close/>
                </a:path>
              </a:pathLst>
            </a:custGeom>
            <a:solidFill>
              <a:srgbClr val="FFC26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9" name="Google Shape;1169;p32"/>
            <p:cNvSpPr/>
            <p:nvPr/>
          </p:nvSpPr>
          <p:spPr>
            <a:xfrm>
              <a:off x="2812" y="1294"/>
              <a:ext cx="61" cy="53"/>
            </a:xfrm>
            <a:custGeom>
              <a:rect b="b" l="l" r="r" t="t"/>
              <a:pathLst>
                <a:path extrusionOk="0" h="120000" w="120000">
                  <a:moveTo>
                    <a:pt x="120000" y="56603"/>
                  </a:moveTo>
                  <a:lnTo>
                    <a:pt x="120000" y="56603"/>
                  </a:lnTo>
                  <a:lnTo>
                    <a:pt x="120000" y="70188"/>
                  </a:lnTo>
                  <a:lnTo>
                    <a:pt x="118032" y="81509"/>
                  </a:lnTo>
                  <a:lnTo>
                    <a:pt x="112131" y="92830"/>
                  </a:lnTo>
                  <a:lnTo>
                    <a:pt x="104262" y="99622"/>
                  </a:lnTo>
                  <a:lnTo>
                    <a:pt x="94426" y="106415"/>
                  </a:lnTo>
                  <a:lnTo>
                    <a:pt x="84590" y="113207"/>
                  </a:lnTo>
                  <a:lnTo>
                    <a:pt x="74754" y="117735"/>
                  </a:lnTo>
                  <a:lnTo>
                    <a:pt x="62950" y="120000"/>
                  </a:lnTo>
                  <a:lnTo>
                    <a:pt x="62950" y="120000"/>
                  </a:lnTo>
                  <a:lnTo>
                    <a:pt x="49180" y="117735"/>
                  </a:lnTo>
                  <a:lnTo>
                    <a:pt x="39344" y="115471"/>
                  </a:lnTo>
                  <a:lnTo>
                    <a:pt x="27540" y="113207"/>
                  </a:lnTo>
                  <a:lnTo>
                    <a:pt x="19672" y="104150"/>
                  </a:lnTo>
                  <a:lnTo>
                    <a:pt x="11803" y="95094"/>
                  </a:lnTo>
                  <a:lnTo>
                    <a:pt x="5901" y="86037"/>
                  </a:lnTo>
                  <a:lnTo>
                    <a:pt x="1967" y="74716"/>
                  </a:lnTo>
                  <a:lnTo>
                    <a:pt x="0" y="63396"/>
                  </a:lnTo>
                  <a:lnTo>
                    <a:pt x="0" y="63396"/>
                  </a:lnTo>
                  <a:lnTo>
                    <a:pt x="0" y="52075"/>
                  </a:lnTo>
                  <a:lnTo>
                    <a:pt x="1967" y="40754"/>
                  </a:lnTo>
                  <a:lnTo>
                    <a:pt x="9836" y="29433"/>
                  </a:lnTo>
                  <a:lnTo>
                    <a:pt x="15737" y="20377"/>
                  </a:lnTo>
                  <a:lnTo>
                    <a:pt x="25573" y="11320"/>
                  </a:lnTo>
                  <a:lnTo>
                    <a:pt x="35409" y="6792"/>
                  </a:lnTo>
                  <a:lnTo>
                    <a:pt x="45245" y="2264"/>
                  </a:lnTo>
                  <a:lnTo>
                    <a:pt x="57049" y="0"/>
                  </a:lnTo>
                  <a:lnTo>
                    <a:pt x="57049" y="0"/>
                  </a:lnTo>
                  <a:lnTo>
                    <a:pt x="70819" y="0"/>
                  </a:lnTo>
                  <a:lnTo>
                    <a:pt x="82622" y="2264"/>
                  </a:lnTo>
                  <a:lnTo>
                    <a:pt x="92459" y="9056"/>
                  </a:lnTo>
                  <a:lnTo>
                    <a:pt x="102295" y="18113"/>
                  </a:lnTo>
                  <a:lnTo>
                    <a:pt x="110163" y="22641"/>
                  </a:lnTo>
                  <a:lnTo>
                    <a:pt x="114098" y="33962"/>
                  </a:lnTo>
                  <a:lnTo>
                    <a:pt x="120000" y="45283"/>
                  </a:lnTo>
                  <a:lnTo>
                    <a:pt x="120000" y="56603"/>
                  </a:lnTo>
                  <a:lnTo>
                    <a:pt x="120000" y="56603"/>
                  </a:lnTo>
                  <a:close/>
                </a:path>
              </a:pathLst>
            </a:custGeom>
            <a:solidFill>
              <a:srgbClr val="FFC26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0" name="Google Shape;1170;p32"/>
            <p:cNvSpPr/>
            <p:nvPr/>
          </p:nvSpPr>
          <p:spPr>
            <a:xfrm>
              <a:off x="2973" y="1768"/>
              <a:ext cx="339" cy="128"/>
            </a:xfrm>
            <a:custGeom>
              <a:rect b="b" l="l" r="r" t="t"/>
              <a:pathLst>
                <a:path extrusionOk="0" h="120000" w="120000">
                  <a:moveTo>
                    <a:pt x="117876" y="105937"/>
                  </a:moveTo>
                  <a:lnTo>
                    <a:pt x="117876" y="105937"/>
                  </a:lnTo>
                  <a:lnTo>
                    <a:pt x="110442" y="105937"/>
                  </a:lnTo>
                  <a:lnTo>
                    <a:pt x="102654" y="102187"/>
                  </a:lnTo>
                  <a:lnTo>
                    <a:pt x="95575" y="98437"/>
                  </a:lnTo>
                  <a:lnTo>
                    <a:pt x="88141" y="93750"/>
                  </a:lnTo>
                  <a:lnTo>
                    <a:pt x="73274" y="83437"/>
                  </a:lnTo>
                  <a:lnTo>
                    <a:pt x="59115" y="71250"/>
                  </a:lnTo>
                  <a:lnTo>
                    <a:pt x="59115" y="71250"/>
                  </a:lnTo>
                  <a:lnTo>
                    <a:pt x="44247" y="59062"/>
                  </a:lnTo>
                  <a:lnTo>
                    <a:pt x="37168" y="52500"/>
                  </a:lnTo>
                  <a:lnTo>
                    <a:pt x="29734" y="44062"/>
                  </a:lnTo>
                  <a:lnTo>
                    <a:pt x="23008" y="35625"/>
                  </a:lnTo>
                  <a:lnTo>
                    <a:pt x="16283" y="24375"/>
                  </a:lnTo>
                  <a:lnTo>
                    <a:pt x="9911" y="14062"/>
                  </a:lnTo>
                  <a:lnTo>
                    <a:pt x="3893" y="937"/>
                  </a:lnTo>
                  <a:lnTo>
                    <a:pt x="3893" y="937"/>
                  </a:lnTo>
                  <a:lnTo>
                    <a:pt x="2831" y="0"/>
                  </a:lnTo>
                  <a:lnTo>
                    <a:pt x="1769" y="0"/>
                  </a:lnTo>
                  <a:lnTo>
                    <a:pt x="1061" y="937"/>
                  </a:lnTo>
                  <a:lnTo>
                    <a:pt x="707" y="1875"/>
                  </a:lnTo>
                  <a:lnTo>
                    <a:pt x="0" y="4687"/>
                  </a:lnTo>
                  <a:lnTo>
                    <a:pt x="0" y="6562"/>
                  </a:lnTo>
                  <a:lnTo>
                    <a:pt x="0" y="9375"/>
                  </a:lnTo>
                  <a:lnTo>
                    <a:pt x="1061" y="11250"/>
                  </a:lnTo>
                  <a:lnTo>
                    <a:pt x="1061" y="11250"/>
                  </a:lnTo>
                  <a:lnTo>
                    <a:pt x="6725" y="24375"/>
                  </a:lnTo>
                  <a:lnTo>
                    <a:pt x="13451" y="36562"/>
                  </a:lnTo>
                  <a:lnTo>
                    <a:pt x="20530" y="45937"/>
                  </a:lnTo>
                  <a:lnTo>
                    <a:pt x="27610" y="55312"/>
                  </a:lnTo>
                  <a:lnTo>
                    <a:pt x="34690" y="62812"/>
                  </a:lnTo>
                  <a:lnTo>
                    <a:pt x="42477" y="71250"/>
                  </a:lnTo>
                  <a:lnTo>
                    <a:pt x="57345" y="84375"/>
                  </a:lnTo>
                  <a:lnTo>
                    <a:pt x="57345" y="84375"/>
                  </a:lnTo>
                  <a:lnTo>
                    <a:pt x="71504" y="97500"/>
                  </a:lnTo>
                  <a:lnTo>
                    <a:pt x="86725" y="107812"/>
                  </a:lnTo>
                  <a:lnTo>
                    <a:pt x="94513" y="112500"/>
                  </a:lnTo>
                  <a:lnTo>
                    <a:pt x="102300" y="116250"/>
                  </a:lnTo>
                  <a:lnTo>
                    <a:pt x="109734" y="119062"/>
                  </a:lnTo>
                  <a:lnTo>
                    <a:pt x="117522" y="120000"/>
                  </a:lnTo>
                  <a:lnTo>
                    <a:pt x="117522" y="120000"/>
                  </a:lnTo>
                  <a:lnTo>
                    <a:pt x="118230" y="119062"/>
                  </a:lnTo>
                  <a:lnTo>
                    <a:pt x="119292" y="117187"/>
                  </a:lnTo>
                  <a:lnTo>
                    <a:pt x="119646" y="115312"/>
                  </a:lnTo>
                  <a:lnTo>
                    <a:pt x="120000" y="112500"/>
                  </a:lnTo>
                  <a:lnTo>
                    <a:pt x="120000" y="110625"/>
                  </a:lnTo>
                  <a:lnTo>
                    <a:pt x="119646" y="107812"/>
                  </a:lnTo>
                  <a:lnTo>
                    <a:pt x="118938" y="106875"/>
                  </a:lnTo>
                  <a:lnTo>
                    <a:pt x="117876" y="105937"/>
                  </a:lnTo>
                  <a:lnTo>
                    <a:pt x="117876" y="1059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1" name="Google Shape;1171;p32"/>
            <p:cNvSpPr/>
            <p:nvPr/>
          </p:nvSpPr>
          <p:spPr>
            <a:xfrm>
              <a:off x="2954" y="1679"/>
              <a:ext cx="47" cy="94"/>
            </a:xfrm>
            <a:custGeom>
              <a:rect b="b" l="l" r="r" t="t"/>
              <a:pathLst>
                <a:path extrusionOk="0" h="120000" w="120000">
                  <a:moveTo>
                    <a:pt x="120000" y="8936"/>
                  </a:moveTo>
                  <a:lnTo>
                    <a:pt x="120000" y="8936"/>
                  </a:lnTo>
                  <a:lnTo>
                    <a:pt x="120000" y="40851"/>
                  </a:lnTo>
                  <a:lnTo>
                    <a:pt x="120000" y="67659"/>
                  </a:lnTo>
                  <a:lnTo>
                    <a:pt x="117446" y="80425"/>
                  </a:lnTo>
                  <a:lnTo>
                    <a:pt x="109787" y="94468"/>
                  </a:lnTo>
                  <a:lnTo>
                    <a:pt x="102127" y="107234"/>
                  </a:lnTo>
                  <a:lnTo>
                    <a:pt x="84255" y="120000"/>
                  </a:lnTo>
                  <a:lnTo>
                    <a:pt x="84255" y="120000"/>
                  </a:lnTo>
                  <a:lnTo>
                    <a:pt x="58723" y="118723"/>
                  </a:lnTo>
                  <a:lnTo>
                    <a:pt x="40851" y="113617"/>
                  </a:lnTo>
                  <a:lnTo>
                    <a:pt x="22978" y="107234"/>
                  </a:lnTo>
                  <a:lnTo>
                    <a:pt x="10212" y="97021"/>
                  </a:lnTo>
                  <a:lnTo>
                    <a:pt x="5106" y="85531"/>
                  </a:lnTo>
                  <a:lnTo>
                    <a:pt x="0" y="74042"/>
                  </a:lnTo>
                  <a:lnTo>
                    <a:pt x="0" y="61276"/>
                  </a:lnTo>
                  <a:lnTo>
                    <a:pt x="5106" y="48510"/>
                  </a:lnTo>
                  <a:lnTo>
                    <a:pt x="10212" y="37021"/>
                  </a:lnTo>
                  <a:lnTo>
                    <a:pt x="17872" y="25531"/>
                  </a:lnTo>
                  <a:lnTo>
                    <a:pt x="30638" y="16595"/>
                  </a:lnTo>
                  <a:lnTo>
                    <a:pt x="43404" y="7659"/>
                  </a:lnTo>
                  <a:lnTo>
                    <a:pt x="58723" y="2553"/>
                  </a:lnTo>
                  <a:lnTo>
                    <a:pt x="79148" y="0"/>
                  </a:lnTo>
                  <a:lnTo>
                    <a:pt x="94468" y="1276"/>
                  </a:lnTo>
                  <a:lnTo>
                    <a:pt x="114893" y="6382"/>
                  </a:lnTo>
                  <a:lnTo>
                    <a:pt x="120000" y="8936"/>
                  </a:lnTo>
                  <a:close/>
                </a:path>
              </a:pathLst>
            </a:custGeom>
            <a:solidFill>
              <a:srgbClr val="FEDE5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2" name="Google Shape;1172;p32"/>
            <p:cNvSpPr/>
            <p:nvPr/>
          </p:nvSpPr>
          <p:spPr>
            <a:xfrm>
              <a:off x="2947" y="1672"/>
              <a:ext cx="62" cy="108"/>
            </a:xfrm>
            <a:custGeom>
              <a:rect b="b" l="l" r="r" t="t"/>
              <a:pathLst>
                <a:path extrusionOk="0" h="120000" w="120000">
                  <a:moveTo>
                    <a:pt x="118064" y="18888"/>
                  </a:moveTo>
                  <a:lnTo>
                    <a:pt x="118064" y="18888"/>
                  </a:lnTo>
                  <a:lnTo>
                    <a:pt x="118064" y="15555"/>
                  </a:lnTo>
                  <a:lnTo>
                    <a:pt x="118064" y="13333"/>
                  </a:lnTo>
                  <a:lnTo>
                    <a:pt x="118064" y="13333"/>
                  </a:lnTo>
                  <a:lnTo>
                    <a:pt x="110322" y="7777"/>
                  </a:lnTo>
                  <a:lnTo>
                    <a:pt x="100645" y="3333"/>
                  </a:lnTo>
                  <a:lnTo>
                    <a:pt x="90967" y="0"/>
                  </a:lnTo>
                  <a:lnTo>
                    <a:pt x="77419" y="0"/>
                  </a:lnTo>
                  <a:lnTo>
                    <a:pt x="67741" y="0"/>
                  </a:lnTo>
                  <a:lnTo>
                    <a:pt x="56129" y="2222"/>
                  </a:lnTo>
                  <a:lnTo>
                    <a:pt x="46451" y="4444"/>
                  </a:lnTo>
                  <a:lnTo>
                    <a:pt x="36774" y="8888"/>
                  </a:lnTo>
                  <a:lnTo>
                    <a:pt x="36774" y="8888"/>
                  </a:lnTo>
                  <a:lnTo>
                    <a:pt x="27096" y="14444"/>
                  </a:lnTo>
                  <a:lnTo>
                    <a:pt x="19354" y="22222"/>
                  </a:lnTo>
                  <a:lnTo>
                    <a:pt x="11612" y="28888"/>
                  </a:lnTo>
                  <a:lnTo>
                    <a:pt x="5806" y="37777"/>
                  </a:lnTo>
                  <a:lnTo>
                    <a:pt x="0" y="54444"/>
                  </a:lnTo>
                  <a:lnTo>
                    <a:pt x="0" y="70000"/>
                  </a:lnTo>
                  <a:lnTo>
                    <a:pt x="0" y="70000"/>
                  </a:lnTo>
                  <a:lnTo>
                    <a:pt x="0" y="77777"/>
                  </a:lnTo>
                  <a:lnTo>
                    <a:pt x="3870" y="86666"/>
                  </a:lnTo>
                  <a:lnTo>
                    <a:pt x="5806" y="93333"/>
                  </a:lnTo>
                  <a:lnTo>
                    <a:pt x="13548" y="101111"/>
                  </a:lnTo>
                  <a:lnTo>
                    <a:pt x="21290" y="106666"/>
                  </a:lnTo>
                  <a:lnTo>
                    <a:pt x="30967" y="112222"/>
                  </a:lnTo>
                  <a:lnTo>
                    <a:pt x="44516" y="116666"/>
                  </a:lnTo>
                  <a:lnTo>
                    <a:pt x="56129" y="118888"/>
                  </a:lnTo>
                  <a:lnTo>
                    <a:pt x="56129" y="118888"/>
                  </a:lnTo>
                  <a:lnTo>
                    <a:pt x="71612" y="120000"/>
                  </a:lnTo>
                  <a:lnTo>
                    <a:pt x="81290" y="118888"/>
                  </a:lnTo>
                  <a:lnTo>
                    <a:pt x="90967" y="116666"/>
                  </a:lnTo>
                  <a:lnTo>
                    <a:pt x="96774" y="112222"/>
                  </a:lnTo>
                  <a:lnTo>
                    <a:pt x="104516" y="106666"/>
                  </a:lnTo>
                  <a:lnTo>
                    <a:pt x="110322" y="98888"/>
                  </a:lnTo>
                  <a:lnTo>
                    <a:pt x="114193" y="82222"/>
                  </a:lnTo>
                  <a:lnTo>
                    <a:pt x="120000" y="64444"/>
                  </a:lnTo>
                  <a:lnTo>
                    <a:pt x="120000" y="45555"/>
                  </a:lnTo>
                  <a:lnTo>
                    <a:pt x="118064" y="18888"/>
                  </a:lnTo>
                  <a:lnTo>
                    <a:pt x="118064" y="18888"/>
                  </a:lnTo>
                  <a:close/>
                  <a:moveTo>
                    <a:pt x="29032" y="54444"/>
                  </a:moveTo>
                  <a:lnTo>
                    <a:pt x="29032" y="54444"/>
                  </a:lnTo>
                  <a:lnTo>
                    <a:pt x="30967" y="45555"/>
                  </a:lnTo>
                  <a:lnTo>
                    <a:pt x="36774" y="38888"/>
                  </a:lnTo>
                  <a:lnTo>
                    <a:pt x="44516" y="30000"/>
                  </a:lnTo>
                  <a:lnTo>
                    <a:pt x="50322" y="23333"/>
                  </a:lnTo>
                  <a:lnTo>
                    <a:pt x="50322" y="23333"/>
                  </a:lnTo>
                  <a:lnTo>
                    <a:pt x="58064" y="18888"/>
                  </a:lnTo>
                  <a:lnTo>
                    <a:pt x="71612" y="15555"/>
                  </a:lnTo>
                  <a:lnTo>
                    <a:pt x="81290" y="15555"/>
                  </a:lnTo>
                  <a:lnTo>
                    <a:pt x="85161" y="15555"/>
                  </a:lnTo>
                  <a:lnTo>
                    <a:pt x="90967" y="18888"/>
                  </a:lnTo>
                  <a:lnTo>
                    <a:pt x="90967" y="18888"/>
                  </a:lnTo>
                  <a:lnTo>
                    <a:pt x="92903" y="41111"/>
                  </a:lnTo>
                  <a:lnTo>
                    <a:pt x="90967" y="62222"/>
                  </a:lnTo>
                  <a:lnTo>
                    <a:pt x="87096" y="72222"/>
                  </a:lnTo>
                  <a:lnTo>
                    <a:pt x="85161" y="83333"/>
                  </a:lnTo>
                  <a:lnTo>
                    <a:pt x="77419" y="93333"/>
                  </a:lnTo>
                  <a:lnTo>
                    <a:pt x="71612" y="103333"/>
                  </a:lnTo>
                  <a:lnTo>
                    <a:pt x="71612" y="103333"/>
                  </a:lnTo>
                  <a:lnTo>
                    <a:pt x="56129" y="102222"/>
                  </a:lnTo>
                  <a:lnTo>
                    <a:pt x="46451" y="97777"/>
                  </a:lnTo>
                  <a:lnTo>
                    <a:pt x="38709" y="92222"/>
                  </a:lnTo>
                  <a:lnTo>
                    <a:pt x="32903" y="85555"/>
                  </a:lnTo>
                  <a:lnTo>
                    <a:pt x="29032" y="77777"/>
                  </a:lnTo>
                  <a:lnTo>
                    <a:pt x="27096" y="70000"/>
                  </a:lnTo>
                  <a:lnTo>
                    <a:pt x="29032" y="54444"/>
                  </a:lnTo>
                  <a:lnTo>
                    <a:pt x="29032" y="544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3" name="Google Shape;1173;p32"/>
            <p:cNvSpPr/>
            <p:nvPr/>
          </p:nvSpPr>
          <p:spPr>
            <a:xfrm>
              <a:off x="2907" y="1788"/>
              <a:ext cx="358" cy="38"/>
            </a:xfrm>
            <a:custGeom>
              <a:rect b="b" l="l" r="r" t="t"/>
              <a:pathLst>
                <a:path extrusionOk="0" h="120000" w="120000">
                  <a:moveTo>
                    <a:pt x="117318" y="120000"/>
                  </a:moveTo>
                  <a:lnTo>
                    <a:pt x="117318" y="120000"/>
                  </a:lnTo>
                  <a:lnTo>
                    <a:pt x="110279" y="101052"/>
                  </a:lnTo>
                  <a:lnTo>
                    <a:pt x="103575" y="85263"/>
                  </a:lnTo>
                  <a:lnTo>
                    <a:pt x="96201" y="72631"/>
                  </a:lnTo>
                  <a:lnTo>
                    <a:pt x="89162" y="63157"/>
                  </a:lnTo>
                  <a:lnTo>
                    <a:pt x="75083" y="56842"/>
                  </a:lnTo>
                  <a:lnTo>
                    <a:pt x="60670" y="47368"/>
                  </a:lnTo>
                  <a:lnTo>
                    <a:pt x="60670" y="47368"/>
                  </a:lnTo>
                  <a:lnTo>
                    <a:pt x="45921" y="44210"/>
                  </a:lnTo>
                  <a:lnTo>
                    <a:pt x="38882" y="44210"/>
                  </a:lnTo>
                  <a:lnTo>
                    <a:pt x="31173" y="44210"/>
                  </a:lnTo>
                  <a:lnTo>
                    <a:pt x="23798" y="53684"/>
                  </a:lnTo>
                  <a:lnTo>
                    <a:pt x="16759" y="63157"/>
                  </a:lnTo>
                  <a:lnTo>
                    <a:pt x="10055" y="78947"/>
                  </a:lnTo>
                  <a:lnTo>
                    <a:pt x="3016" y="101052"/>
                  </a:lnTo>
                  <a:lnTo>
                    <a:pt x="3016" y="101052"/>
                  </a:lnTo>
                  <a:lnTo>
                    <a:pt x="1675" y="104210"/>
                  </a:lnTo>
                  <a:lnTo>
                    <a:pt x="1005" y="101052"/>
                  </a:lnTo>
                  <a:lnTo>
                    <a:pt x="670" y="97894"/>
                  </a:lnTo>
                  <a:lnTo>
                    <a:pt x="0" y="88421"/>
                  </a:lnTo>
                  <a:lnTo>
                    <a:pt x="0" y="78947"/>
                  </a:lnTo>
                  <a:lnTo>
                    <a:pt x="0" y="72631"/>
                  </a:lnTo>
                  <a:lnTo>
                    <a:pt x="670" y="63157"/>
                  </a:lnTo>
                  <a:lnTo>
                    <a:pt x="1340" y="56842"/>
                  </a:lnTo>
                  <a:lnTo>
                    <a:pt x="1340" y="56842"/>
                  </a:lnTo>
                  <a:lnTo>
                    <a:pt x="8715" y="34736"/>
                  </a:lnTo>
                  <a:lnTo>
                    <a:pt x="15754" y="18947"/>
                  </a:lnTo>
                  <a:lnTo>
                    <a:pt x="23128" y="9473"/>
                  </a:lnTo>
                  <a:lnTo>
                    <a:pt x="30837" y="3157"/>
                  </a:lnTo>
                  <a:lnTo>
                    <a:pt x="37877" y="0"/>
                  </a:lnTo>
                  <a:lnTo>
                    <a:pt x="45586" y="0"/>
                  </a:lnTo>
                  <a:lnTo>
                    <a:pt x="60670" y="3157"/>
                  </a:lnTo>
                  <a:lnTo>
                    <a:pt x="60670" y="3157"/>
                  </a:lnTo>
                  <a:lnTo>
                    <a:pt x="75083" y="9473"/>
                  </a:lnTo>
                  <a:lnTo>
                    <a:pt x="89832" y="15789"/>
                  </a:lnTo>
                  <a:lnTo>
                    <a:pt x="97206" y="28421"/>
                  </a:lnTo>
                  <a:lnTo>
                    <a:pt x="104245" y="41052"/>
                  </a:lnTo>
                  <a:lnTo>
                    <a:pt x="111620" y="56842"/>
                  </a:lnTo>
                  <a:lnTo>
                    <a:pt x="118324" y="75789"/>
                  </a:lnTo>
                  <a:lnTo>
                    <a:pt x="118324" y="75789"/>
                  </a:lnTo>
                  <a:lnTo>
                    <a:pt x="119329" y="78947"/>
                  </a:lnTo>
                  <a:lnTo>
                    <a:pt x="119664" y="88421"/>
                  </a:lnTo>
                  <a:lnTo>
                    <a:pt x="120000" y="97894"/>
                  </a:lnTo>
                  <a:lnTo>
                    <a:pt x="120000" y="104210"/>
                  </a:lnTo>
                  <a:lnTo>
                    <a:pt x="119664" y="113684"/>
                  </a:lnTo>
                  <a:lnTo>
                    <a:pt x="118994" y="120000"/>
                  </a:lnTo>
                  <a:lnTo>
                    <a:pt x="117988" y="120000"/>
                  </a:lnTo>
                  <a:lnTo>
                    <a:pt x="117318" y="120000"/>
                  </a:lnTo>
                  <a:lnTo>
                    <a:pt x="117318" y="120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4" name="Google Shape;1174;p32"/>
            <p:cNvSpPr/>
            <p:nvPr/>
          </p:nvSpPr>
          <p:spPr>
            <a:xfrm>
              <a:off x="2869" y="1815"/>
              <a:ext cx="54" cy="91"/>
            </a:xfrm>
            <a:custGeom>
              <a:rect b="b" l="l" r="r" t="t"/>
              <a:pathLst>
                <a:path extrusionOk="0" h="120000" w="120000">
                  <a:moveTo>
                    <a:pt x="75555" y="117362"/>
                  </a:moveTo>
                  <a:lnTo>
                    <a:pt x="75555" y="117362"/>
                  </a:lnTo>
                  <a:lnTo>
                    <a:pt x="95555" y="88351"/>
                  </a:lnTo>
                  <a:lnTo>
                    <a:pt x="111111" y="61978"/>
                  </a:lnTo>
                  <a:lnTo>
                    <a:pt x="115555" y="46153"/>
                  </a:lnTo>
                  <a:lnTo>
                    <a:pt x="120000" y="32967"/>
                  </a:lnTo>
                  <a:lnTo>
                    <a:pt x="120000" y="18461"/>
                  </a:lnTo>
                  <a:lnTo>
                    <a:pt x="113333" y="2637"/>
                  </a:lnTo>
                  <a:lnTo>
                    <a:pt x="113333" y="2637"/>
                  </a:lnTo>
                  <a:lnTo>
                    <a:pt x="91111" y="0"/>
                  </a:lnTo>
                  <a:lnTo>
                    <a:pt x="71111" y="1318"/>
                  </a:lnTo>
                  <a:lnTo>
                    <a:pt x="53333" y="5274"/>
                  </a:lnTo>
                  <a:lnTo>
                    <a:pt x="40000" y="13186"/>
                  </a:lnTo>
                  <a:lnTo>
                    <a:pt x="26666" y="21098"/>
                  </a:lnTo>
                  <a:lnTo>
                    <a:pt x="17777" y="32967"/>
                  </a:lnTo>
                  <a:lnTo>
                    <a:pt x="8888" y="44835"/>
                  </a:lnTo>
                  <a:lnTo>
                    <a:pt x="2222" y="58021"/>
                  </a:lnTo>
                  <a:lnTo>
                    <a:pt x="0" y="71208"/>
                  </a:lnTo>
                  <a:lnTo>
                    <a:pt x="2222" y="83076"/>
                  </a:lnTo>
                  <a:lnTo>
                    <a:pt x="6666" y="94945"/>
                  </a:lnTo>
                  <a:lnTo>
                    <a:pt x="11111" y="105494"/>
                  </a:lnTo>
                  <a:lnTo>
                    <a:pt x="22222" y="113406"/>
                  </a:lnTo>
                  <a:lnTo>
                    <a:pt x="33333" y="118681"/>
                  </a:lnTo>
                  <a:lnTo>
                    <a:pt x="51111" y="120000"/>
                  </a:lnTo>
                  <a:lnTo>
                    <a:pt x="71111" y="118681"/>
                  </a:lnTo>
                  <a:lnTo>
                    <a:pt x="75555" y="117362"/>
                  </a:lnTo>
                  <a:close/>
                </a:path>
              </a:pathLst>
            </a:custGeom>
            <a:solidFill>
              <a:srgbClr val="FEDE5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5" name="Google Shape;1175;p32"/>
            <p:cNvSpPr/>
            <p:nvPr/>
          </p:nvSpPr>
          <p:spPr>
            <a:xfrm>
              <a:off x="2863" y="1808"/>
              <a:ext cx="68" cy="106"/>
            </a:xfrm>
            <a:custGeom>
              <a:rect b="b" l="l" r="r" t="t"/>
              <a:pathLst>
                <a:path extrusionOk="0" h="120000" w="120000">
                  <a:moveTo>
                    <a:pt x="84705" y="0"/>
                  </a:moveTo>
                  <a:lnTo>
                    <a:pt x="84705" y="0"/>
                  </a:lnTo>
                  <a:lnTo>
                    <a:pt x="74117" y="0"/>
                  </a:lnTo>
                  <a:lnTo>
                    <a:pt x="60000" y="2264"/>
                  </a:lnTo>
                  <a:lnTo>
                    <a:pt x="49411" y="4528"/>
                  </a:lnTo>
                  <a:lnTo>
                    <a:pt x="40588" y="9056"/>
                  </a:lnTo>
                  <a:lnTo>
                    <a:pt x="31764" y="14716"/>
                  </a:lnTo>
                  <a:lnTo>
                    <a:pt x="22941" y="20377"/>
                  </a:lnTo>
                  <a:lnTo>
                    <a:pt x="15882" y="28301"/>
                  </a:lnTo>
                  <a:lnTo>
                    <a:pt x="10588" y="35094"/>
                  </a:lnTo>
                  <a:lnTo>
                    <a:pt x="10588" y="35094"/>
                  </a:lnTo>
                  <a:lnTo>
                    <a:pt x="1764" y="50943"/>
                  </a:lnTo>
                  <a:lnTo>
                    <a:pt x="0" y="67924"/>
                  </a:lnTo>
                  <a:lnTo>
                    <a:pt x="0" y="76981"/>
                  </a:lnTo>
                  <a:lnTo>
                    <a:pt x="0" y="84905"/>
                  </a:lnTo>
                  <a:lnTo>
                    <a:pt x="3529" y="93962"/>
                  </a:lnTo>
                  <a:lnTo>
                    <a:pt x="8823" y="100754"/>
                  </a:lnTo>
                  <a:lnTo>
                    <a:pt x="8823" y="100754"/>
                  </a:lnTo>
                  <a:lnTo>
                    <a:pt x="15882" y="106415"/>
                  </a:lnTo>
                  <a:lnTo>
                    <a:pt x="22941" y="112075"/>
                  </a:lnTo>
                  <a:lnTo>
                    <a:pt x="31764" y="115471"/>
                  </a:lnTo>
                  <a:lnTo>
                    <a:pt x="40588" y="118867"/>
                  </a:lnTo>
                  <a:lnTo>
                    <a:pt x="49411" y="120000"/>
                  </a:lnTo>
                  <a:lnTo>
                    <a:pt x="60000" y="120000"/>
                  </a:lnTo>
                  <a:lnTo>
                    <a:pt x="68823" y="118867"/>
                  </a:lnTo>
                  <a:lnTo>
                    <a:pt x="81176" y="114339"/>
                  </a:lnTo>
                  <a:lnTo>
                    <a:pt x="81176" y="114339"/>
                  </a:lnTo>
                  <a:lnTo>
                    <a:pt x="82941" y="110943"/>
                  </a:lnTo>
                  <a:lnTo>
                    <a:pt x="82941" y="108679"/>
                  </a:lnTo>
                  <a:lnTo>
                    <a:pt x="82941" y="108679"/>
                  </a:lnTo>
                  <a:lnTo>
                    <a:pt x="100588" y="82641"/>
                  </a:lnTo>
                  <a:lnTo>
                    <a:pt x="109411" y="65660"/>
                  </a:lnTo>
                  <a:lnTo>
                    <a:pt x="116470" y="47547"/>
                  </a:lnTo>
                  <a:lnTo>
                    <a:pt x="120000" y="30566"/>
                  </a:lnTo>
                  <a:lnTo>
                    <a:pt x="120000" y="21509"/>
                  </a:lnTo>
                  <a:lnTo>
                    <a:pt x="118235" y="15849"/>
                  </a:lnTo>
                  <a:lnTo>
                    <a:pt x="114705" y="10188"/>
                  </a:lnTo>
                  <a:lnTo>
                    <a:pt x="107647" y="4528"/>
                  </a:lnTo>
                  <a:lnTo>
                    <a:pt x="98823" y="2264"/>
                  </a:lnTo>
                  <a:lnTo>
                    <a:pt x="84705" y="0"/>
                  </a:lnTo>
                  <a:lnTo>
                    <a:pt x="84705" y="0"/>
                  </a:lnTo>
                  <a:close/>
                  <a:moveTo>
                    <a:pt x="90000" y="18113"/>
                  </a:moveTo>
                  <a:lnTo>
                    <a:pt x="90000" y="18113"/>
                  </a:lnTo>
                  <a:lnTo>
                    <a:pt x="91764" y="29433"/>
                  </a:lnTo>
                  <a:lnTo>
                    <a:pt x="91764" y="39622"/>
                  </a:lnTo>
                  <a:lnTo>
                    <a:pt x="90000" y="50943"/>
                  </a:lnTo>
                  <a:lnTo>
                    <a:pt x="84705" y="61132"/>
                  </a:lnTo>
                  <a:lnTo>
                    <a:pt x="74117" y="82641"/>
                  </a:lnTo>
                  <a:lnTo>
                    <a:pt x="60000" y="103018"/>
                  </a:lnTo>
                  <a:lnTo>
                    <a:pt x="60000" y="103018"/>
                  </a:lnTo>
                  <a:lnTo>
                    <a:pt x="56470" y="104150"/>
                  </a:lnTo>
                  <a:lnTo>
                    <a:pt x="51176" y="104150"/>
                  </a:lnTo>
                  <a:lnTo>
                    <a:pt x="40588" y="100754"/>
                  </a:lnTo>
                  <a:lnTo>
                    <a:pt x="33529" y="95094"/>
                  </a:lnTo>
                  <a:lnTo>
                    <a:pt x="28235" y="89433"/>
                  </a:lnTo>
                  <a:lnTo>
                    <a:pt x="28235" y="89433"/>
                  </a:lnTo>
                  <a:lnTo>
                    <a:pt x="26470" y="82641"/>
                  </a:lnTo>
                  <a:lnTo>
                    <a:pt x="24705" y="73584"/>
                  </a:lnTo>
                  <a:lnTo>
                    <a:pt x="24705" y="65660"/>
                  </a:lnTo>
                  <a:lnTo>
                    <a:pt x="26470" y="56603"/>
                  </a:lnTo>
                  <a:lnTo>
                    <a:pt x="26470" y="56603"/>
                  </a:lnTo>
                  <a:lnTo>
                    <a:pt x="35294" y="40754"/>
                  </a:lnTo>
                  <a:lnTo>
                    <a:pt x="40588" y="33962"/>
                  </a:lnTo>
                  <a:lnTo>
                    <a:pt x="47647" y="28301"/>
                  </a:lnTo>
                  <a:lnTo>
                    <a:pt x="56470" y="21509"/>
                  </a:lnTo>
                  <a:lnTo>
                    <a:pt x="65294" y="19245"/>
                  </a:lnTo>
                  <a:lnTo>
                    <a:pt x="75882" y="15849"/>
                  </a:lnTo>
                  <a:lnTo>
                    <a:pt x="90000" y="18113"/>
                  </a:lnTo>
                  <a:lnTo>
                    <a:pt x="90000" y="181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6" name="Google Shape;1176;p32"/>
            <p:cNvSpPr/>
            <p:nvPr/>
          </p:nvSpPr>
          <p:spPr>
            <a:xfrm>
              <a:off x="3567" y="825"/>
              <a:ext cx="125" cy="390"/>
            </a:xfrm>
            <a:custGeom>
              <a:rect b="b" l="l" r="r" t="t"/>
              <a:pathLst>
                <a:path extrusionOk="0" h="120000" w="120000">
                  <a:moveTo>
                    <a:pt x="52800" y="2769"/>
                  </a:moveTo>
                  <a:lnTo>
                    <a:pt x="52800" y="2769"/>
                  </a:lnTo>
                  <a:lnTo>
                    <a:pt x="54720" y="5230"/>
                  </a:lnTo>
                  <a:lnTo>
                    <a:pt x="52800" y="7076"/>
                  </a:lnTo>
                  <a:lnTo>
                    <a:pt x="50880" y="9230"/>
                  </a:lnTo>
                  <a:lnTo>
                    <a:pt x="47040" y="11076"/>
                  </a:lnTo>
                  <a:lnTo>
                    <a:pt x="47040" y="11076"/>
                  </a:lnTo>
                  <a:lnTo>
                    <a:pt x="41280" y="9230"/>
                  </a:lnTo>
                  <a:lnTo>
                    <a:pt x="36480" y="7076"/>
                  </a:lnTo>
                  <a:lnTo>
                    <a:pt x="28800" y="5230"/>
                  </a:lnTo>
                  <a:lnTo>
                    <a:pt x="24000" y="3384"/>
                  </a:lnTo>
                  <a:lnTo>
                    <a:pt x="24000" y="3384"/>
                  </a:lnTo>
                  <a:lnTo>
                    <a:pt x="21120" y="2461"/>
                  </a:lnTo>
                  <a:lnTo>
                    <a:pt x="19200" y="2461"/>
                  </a:lnTo>
                  <a:lnTo>
                    <a:pt x="16320" y="2461"/>
                  </a:lnTo>
                  <a:lnTo>
                    <a:pt x="14400" y="2769"/>
                  </a:lnTo>
                  <a:lnTo>
                    <a:pt x="12480" y="3692"/>
                  </a:lnTo>
                  <a:lnTo>
                    <a:pt x="11520" y="4307"/>
                  </a:lnTo>
                  <a:lnTo>
                    <a:pt x="11520" y="5230"/>
                  </a:lnTo>
                  <a:lnTo>
                    <a:pt x="12480" y="6461"/>
                  </a:lnTo>
                  <a:lnTo>
                    <a:pt x="12480" y="6461"/>
                  </a:lnTo>
                  <a:lnTo>
                    <a:pt x="20160" y="8307"/>
                  </a:lnTo>
                  <a:lnTo>
                    <a:pt x="25920" y="10769"/>
                  </a:lnTo>
                  <a:lnTo>
                    <a:pt x="25920" y="10769"/>
                  </a:lnTo>
                  <a:lnTo>
                    <a:pt x="27840" y="10769"/>
                  </a:lnTo>
                  <a:lnTo>
                    <a:pt x="27840" y="10769"/>
                  </a:lnTo>
                  <a:lnTo>
                    <a:pt x="19200" y="9230"/>
                  </a:lnTo>
                  <a:lnTo>
                    <a:pt x="10560" y="6769"/>
                  </a:lnTo>
                  <a:lnTo>
                    <a:pt x="10560" y="6769"/>
                  </a:lnTo>
                  <a:lnTo>
                    <a:pt x="7680" y="6461"/>
                  </a:lnTo>
                  <a:lnTo>
                    <a:pt x="4800" y="6769"/>
                  </a:lnTo>
                  <a:lnTo>
                    <a:pt x="2880" y="7076"/>
                  </a:lnTo>
                  <a:lnTo>
                    <a:pt x="960" y="7692"/>
                  </a:lnTo>
                  <a:lnTo>
                    <a:pt x="960" y="8307"/>
                  </a:lnTo>
                  <a:lnTo>
                    <a:pt x="0" y="9230"/>
                  </a:lnTo>
                  <a:lnTo>
                    <a:pt x="960" y="9846"/>
                  </a:lnTo>
                  <a:lnTo>
                    <a:pt x="2880" y="10769"/>
                  </a:lnTo>
                  <a:lnTo>
                    <a:pt x="2880" y="10769"/>
                  </a:lnTo>
                  <a:lnTo>
                    <a:pt x="11520" y="12615"/>
                  </a:lnTo>
                  <a:lnTo>
                    <a:pt x="21120" y="14461"/>
                  </a:lnTo>
                  <a:lnTo>
                    <a:pt x="31680" y="16000"/>
                  </a:lnTo>
                  <a:lnTo>
                    <a:pt x="42240" y="16923"/>
                  </a:lnTo>
                  <a:lnTo>
                    <a:pt x="42240" y="16923"/>
                  </a:lnTo>
                  <a:lnTo>
                    <a:pt x="51840" y="22461"/>
                  </a:lnTo>
                  <a:lnTo>
                    <a:pt x="59520" y="28000"/>
                  </a:lnTo>
                  <a:lnTo>
                    <a:pt x="66240" y="33846"/>
                  </a:lnTo>
                  <a:lnTo>
                    <a:pt x="71040" y="39692"/>
                  </a:lnTo>
                  <a:lnTo>
                    <a:pt x="81600" y="51384"/>
                  </a:lnTo>
                  <a:lnTo>
                    <a:pt x="88320" y="63384"/>
                  </a:lnTo>
                  <a:lnTo>
                    <a:pt x="88320" y="63384"/>
                  </a:lnTo>
                  <a:lnTo>
                    <a:pt x="96000" y="76615"/>
                  </a:lnTo>
                  <a:lnTo>
                    <a:pt x="102720" y="90461"/>
                  </a:lnTo>
                  <a:lnTo>
                    <a:pt x="105600" y="97538"/>
                  </a:lnTo>
                  <a:lnTo>
                    <a:pt x="105600" y="104615"/>
                  </a:lnTo>
                  <a:lnTo>
                    <a:pt x="105600" y="111076"/>
                  </a:lnTo>
                  <a:lnTo>
                    <a:pt x="104640" y="117846"/>
                  </a:lnTo>
                  <a:lnTo>
                    <a:pt x="104640" y="117846"/>
                  </a:lnTo>
                  <a:lnTo>
                    <a:pt x="104640" y="119076"/>
                  </a:lnTo>
                  <a:lnTo>
                    <a:pt x="105600" y="119692"/>
                  </a:lnTo>
                  <a:lnTo>
                    <a:pt x="108480" y="120000"/>
                  </a:lnTo>
                  <a:lnTo>
                    <a:pt x="110400" y="120000"/>
                  </a:lnTo>
                  <a:lnTo>
                    <a:pt x="113280" y="120000"/>
                  </a:lnTo>
                  <a:lnTo>
                    <a:pt x="115200" y="119692"/>
                  </a:lnTo>
                  <a:lnTo>
                    <a:pt x="116160" y="119076"/>
                  </a:lnTo>
                  <a:lnTo>
                    <a:pt x="118080" y="118153"/>
                  </a:lnTo>
                  <a:lnTo>
                    <a:pt x="118080" y="118153"/>
                  </a:lnTo>
                  <a:lnTo>
                    <a:pt x="119040" y="111384"/>
                  </a:lnTo>
                  <a:lnTo>
                    <a:pt x="120000" y="104615"/>
                  </a:lnTo>
                  <a:lnTo>
                    <a:pt x="119040" y="97846"/>
                  </a:lnTo>
                  <a:lnTo>
                    <a:pt x="116160" y="91076"/>
                  </a:lnTo>
                  <a:lnTo>
                    <a:pt x="110400" y="77846"/>
                  </a:lnTo>
                  <a:lnTo>
                    <a:pt x="102720" y="64615"/>
                  </a:lnTo>
                  <a:lnTo>
                    <a:pt x="102720" y="64615"/>
                  </a:lnTo>
                  <a:lnTo>
                    <a:pt x="96000" y="51692"/>
                  </a:lnTo>
                  <a:lnTo>
                    <a:pt x="92160" y="45538"/>
                  </a:lnTo>
                  <a:lnTo>
                    <a:pt x="86400" y="39076"/>
                  </a:lnTo>
                  <a:lnTo>
                    <a:pt x="79680" y="32923"/>
                  </a:lnTo>
                  <a:lnTo>
                    <a:pt x="72960" y="26769"/>
                  </a:lnTo>
                  <a:lnTo>
                    <a:pt x="64320" y="20923"/>
                  </a:lnTo>
                  <a:lnTo>
                    <a:pt x="54720" y="15076"/>
                  </a:lnTo>
                  <a:lnTo>
                    <a:pt x="54720" y="15076"/>
                  </a:lnTo>
                  <a:lnTo>
                    <a:pt x="61440" y="12307"/>
                  </a:lnTo>
                  <a:lnTo>
                    <a:pt x="65280" y="8615"/>
                  </a:lnTo>
                  <a:lnTo>
                    <a:pt x="68160" y="5230"/>
                  </a:lnTo>
                  <a:lnTo>
                    <a:pt x="68160" y="3692"/>
                  </a:lnTo>
                  <a:lnTo>
                    <a:pt x="66240" y="1846"/>
                  </a:lnTo>
                  <a:lnTo>
                    <a:pt x="66240" y="1846"/>
                  </a:lnTo>
                  <a:lnTo>
                    <a:pt x="65280" y="923"/>
                  </a:lnTo>
                  <a:lnTo>
                    <a:pt x="63360" y="615"/>
                  </a:lnTo>
                  <a:lnTo>
                    <a:pt x="60480" y="0"/>
                  </a:lnTo>
                  <a:lnTo>
                    <a:pt x="57600" y="0"/>
                  </a:lnTo>
                  <a:lnTo>
                    <a:pt x="55680" y="615"/>
                  </a:lnTo>
                  <a:lnTo>
                    <a:pt x="54720" y="1230"/>
                  </a:lnTo>
                  <a:lnTo>
                    <a:pt x="52800" y="2153"/>
                  </a:lnTo>
                  <a:lnTo>
                    <a:pt x="52800" y="2769"/>
                  </a:lnTo>
                  <a:lnTo>
                    <a:pt x="52800" y="276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7" name="Google Shape;1177;p32"/>
            <p:cNvSpPr/>
            <p:nvPr/>
          </p:nvSpPr>
          <p:spPr>
            <a:xfrm>
              <a:off x="3252" y="827"/>
              <a:ext cx="96" cy="392"/>
            </a:xfrm>
            <a:custGeom>
              <a:rect b="b" l="l" r="r" t="t"/>
              <a:pathLst>
                <a:path extrusionOk="0" h="120000" w="120000">
                  <a:moveTo>
                    <a:pt x="25000" y="117857"/>
                  </a:moveTo>
                  <a:lnTo>
                    <a:pt x="25000" y="117857"/>
                  </a:lnTo>
                  <a:lnTo>
                    <a:pt x="20000" y="111122"/>
                  </a:lnTo>
                  <a:lnTo>
                    <a:pt x="18750" y="104387"/>
                  </a:lnTo>
                  <a:lnTo>
                    <a:pt x="16250" y="98265"/>
                  </a:lnTo>
                  <a:lnTo>
                    <a:pt x="18750" y="91530"/>
                  </a:lnTo>
                  <a:lnTo>
                    <a:pt x="21250" y="78367"/>
                  </a:lnTo>
                  <a:lnTo>
                    <a:pt x="26250" y="65510"/>
                  </a:lnTo>
                  <a:lnTo>
                    <a:pt x="26250" y="65510"/>
                  </a:lnTo>
                  <a:lnTo>
                    <a:pt x="31250" y="52653"/>
                  </a:lnTo>
                  <a:lnTo>
                    <a:pt x="33750" y="46530"/>
                  </a:lnTo>
                  <a:lnTo>
                    <a:pt x="38750" y="40408"/>
                  </a:lnTo>
                  <a:lnTo>
                    <a:pt x="45000" y="33979"/>
                  </a:lnTo>
                  <a:lnTo>
                    <a:pt x="51250" y="27857"/>
                  </a:lnTo>
                  <a:lnTo>
                    <a:pt x="61250" y="22040"/>
                  </a:lnTo>
                  <a:lnTo>
                    <a:pt x="72500" y="16224"/>
                  </a:lnTo>
                  <a:lnTo>
                    <a:pt x="72500" y="16224"/>
                  </a:lnTo>
                  <a:lnTo>
                    <a:pt x="83750" y="14999"/>
                  </a:lnTo>
                  <a:lnTo>
                    <a:pt x="95000" y="13469"/>
                  </a:lnTo>
                  <a:lnTo>
                    <a:pt x="115000" y="9183"/>
                  </a:lnTo>
                  <a:lnTo>
                    <a:pt x="115000" y="9183"/>
                  </a:lnTo>
                  <a:lnTo>
                    <a:pt x="118750" y="8571"/>
                  </a:lnTo>
                  <a:lnTo>
                    <a:pt x="120000" y="7653"/>
                  </a:lnTo>
                  <a:lnTo>
                    <a:pt x="118750" y="7040"/>
                  </a:lnTo>
                  <a:lnTo>
                    <a:pt x="116250" y="6122"/>
                  </a:lnTo>
                  <a:lnTo>
                    <a:pt x="115000" y="5816"/>
                  </a:lnTo>
                  <a:lnTo>
                    <a:pt x="112500" y="5204"/>
                  </a:lnTo>
                  <a:lnTo>
                    <a:pt x="108750" y="5204"/>
                  </a:lnTo>
                  <a:lnTo>
                    <a:pt x="103750" y="5816"/>
                  </a:lnTo>
                  <a:lnTo>
                    <a:pt x="103750" y="5816"/>
                  </a:lnTo>
                  <a:lnTo>
                    <a:pt x="91250" y="8571"/>
                  </a:lnTo>
                  <a:lnTo>
                    <a:pt x="83750" y="10102"/>
                  </a:lnTo>
                  <a:lnTo>
                    <a:pt x="77500" y="11326"/>
                  </a:lnTo>
                  <a:lnTo>
                    <a:pt x="77500" y="11326"/>
                  </a:lnTo>
                  <a:lnTo>
                    <a:pt x="82500" y="8877"/>
                  </a:lnTo>
                  <a:lnTo>
                    <a:pt x="90000" y="7040"/>
                  </a:lnTo>
                  <a:lnTo>
                    <a:pt x="97500" y="5204"/>
                  </a:lnTo>
                  <a:lnTo>
                    <a:pt x="103750" y="3367"/>
                  </a:lnTo>
                  <a:lnTo>
                    <a:pt x="103750" y="3367"/>
                  </a:lnTo>
                  <a:lnTo>
                    <a:pt x="106250" y="2755"/>
                  </a:lnTo>
                  <a:lnTo>
                    <a:pt x="106250" y="1530"/>
                  </a:lnTo>
                  <a:lnTo>
                    <a:pt x="106250" y="1224"/>
                  </a:lnTo>
                  <a:lnTo>
                    <a:pt x="102500" y="306"/>
                  </a:lnTo>
                  <a:lnTo>
                    <a:pt x="100000" y="0"/>
                  </a:lnTo>
                  <a:lnTo>
                    <a:pt x="96250" y="0"/>
                  </a:lnTo>
                  <a:lnTo>
                    <a:pt x="92500" y="0"/>
                  </a:lnTo>
                  <a:lnTo>
                    <a:pt x="90000" y="612"/>
                  </a:lnTo>
                  <a:lnTo>
                    <a:pt x="90000" y="612"/>
                  </a:lnTo>
                  <a:lnTo>
                    <a:pt x="83750" y="3061"/>
                  </a:lnTo>
                  <a:lnTo>
                    <a:pt x="75000" y="4897"/>
                  </a:lnTo>
                  <a:lnTo>
                    <a:pt x="67500" y="7040"/>
                  </a:lnTo>
                  <a:lnTo>
                    <a:pt x="61250" y="9183"/>
                  </a:lnTo>
                  <a:lnTo>
                    <a:pt x="61250" y="9183"/>
                  </a:lnTo>
                  <a:lnTo>
                    <a:pt x="56250" y="7653"/>
                  </a:lnTo>
                  <a:lnTo>
                    <a:pt x="55000" y="5816"/>
                  </a:lnTo>
                  <a:lnTo>
                    <a:pt x="53750" y="4285"/>
                  </a:lnTo>
                  <a:lnTo>
                    <a:pt x="53750" y="2142"/>
                  </a:lnTo>
                  <a:lnTo>
                    <a:pt x="53750" y="2142"/>
                  </a:lnTo>
                  <a:lnTo>
                    <a:pt x="53750" y="1530"/>
                  </a:lnTo>
                  <a:lnTo>
                    <a:pt x="51250" y="612"/>
                  </a:lnTo>
                  <a:lnTo>
                    <a:pt x="50000" y="306"/>
                  </a:lnTo>
                  <a:lnTo>
                    <a:pt x="47500" y="0"/>
                  </a:lnTo>
                  <a:lnTo>
                    <a:pt x="42500" y="0"/>
                  </a:lnTo>
                  <a:lnTo>
                    <a:pt x="38750" y="306"/>
                  </a:lnTo>
                  <a:lnTo>
                    <a:pt x="37500" y="612"/>
                  </a:lnTo>
                  <a:lnTo>
                    <a:pt x="36250" y="1836"/>
                  </a:lnTo>
                  <a:lnTo>
                    <a:pt x="36250" y="1836"/>
                  </a:lnTo>
                  <a:lnTo>
                    <a:pt x="33750" y="3367"/>
                  </a:lnTo>
                  <a:lnTo>
                    <a:pt x="36250" y="5204"/>
                  </a:lnTo>
                  <a:lnTo>
                    <a:pt x="38750" y="8571"/>
                  </a:lnTo>
                  <a:lnTo>
                    <a:pt x="45000" y="11938"/>
                  </a:lnTo>
                  <a:lnTo>
                    <a:pt x="55000" y="14387"/>
                  </a:lnTo>
                  <a:lnTo>
                    <a:pt x="55000" y="14387"/>
                  </a:lnTo>
                  <a:lnTo>
                    <a:pt x="45000" y="20204"/>
                  </a:lnTo>
                  <a:lnTo>
                    <a:pt x="36250" y="26020"/>
                  </a:lnTo>
                  <a:lnTo>
                    <a:pt x="30000" y="31836"/>
                  </a:lnTo>
                  <a:lnTo>
                    <a:pt x="23750" y="37959"/>
                  </a:lnTo>
                  <a:lnTo>
                    <a:pt x="18750" y="44081"/>
                  </a:lnTo>
                  <a:lnTo>
                    <a:pt x="15000" y="50204"/>
                  </a:lnTo>
                  <a:lnTo>
                    <a:pt x="8750" y="62448"/>
                  </a:lnTo>
                  <a:lnTo>
                    <a:pt x="8750" y="62448"/>
                  </a:lnTo>
                  <a:lnTo>
                    <a:pt x="3750" y="76530"/>
                  </a:lnTo>
                  <a:lnTo>
                    <a:pt x="0" y="90612"/>
                  </a:lnTo>
                  <a:lnTo>
                    <a:pt x="0" y="97346"/>
                  </a:lnTo>
                  <a:lnTo>
                    <a:pt x="0" y="104387"/>
                  </a:lnTo>
                  <a:lnTo>
                    <a:pt x="2500" y="111428"/>
                  </a:lnTo>
                  <a:lnTo>
                    <a:pt x="7500" y="118163"/>
                  </a:lnTo>
                  <a:lnTo>
                    <a:pt x="7500" y="118163"/>
                  </a:lnTo>
                  <a:lnTo>
                    <a:pt x="8750" y="119387"/>
                  </a:lnTo>
                  <a:lnTo>
                    <a:pt x="10000" y="119693"/>
                  </a:lnTo>
                  <a:lnTo>
                    <a:pt x="15000" y="119999"/>
                  </a:lnTo>
                  <a:lnTo>
                    <a:pt x="18750" y="119999"/>
                  </a:lnTo>
                  <a:lnTo>
                    <a:pt x="21250" y="119693"/>
                  </a:lnTo>
                  <a:lnTo>
                    <a:pt x="23750" y="119387"/>
                  </a:lnTo>
                  <a:lnTo>
                    <a:pt x="25000" y="118469"/>
                  </a:lnTo>
                  <a:lnTo>
                    <a:pt x="25000" y="117857"/>
                  </a:lnTo>
                  <a:lnTo>
                    <a:pt x="25000" y="1178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8" name="Google Shape;1178;p32"/>
            <p:cNvSpPr/>
            <p:nvPr/>
          </p:nvSpPr>
          <p:spPr>
            <a:xfrm>
              <a:off x="3088" y="1455"/>
              <a:ext cx="447" cy="489"/>
            </a:xfrm>
            <a:custGeom>
              <a:rect b="b" l="l" r="r" t="t"/>
              <a:pathLst>
                <a:path extrusionOk="0" h="120000" w="120000">
                  <a:moveTo>
                    <a:pt x="22013" y="41472"/>
                  </a:moveTo>
                  <a:lnTo>
                    <a:pt x="22013" y="41472"/>
                  </a:lnTo>
                  <a:lnTo>
                    <a:pt x="16375" y="48588"/>
                  </a:lnTo>
                  <a:lnTo>
                    <a:pt x="8322" y="58404"/>
                  </a:lnTo>
                  <a:lnTo>
                    <a:pt x="4563" y="63067"/>
                  </a:lnTo>
                  <a:lnTo>
                    <a:pt x="1879" y="67484"/>
                  </a:lnTo>
                  <a:lnTo>
                    <a:pt x="805" y="69693"/>
                  </a:lnTo>
                  <a:lnTo>
                    <a:pt x="268" y="71165"/>
                  </a:lnTo>
                  <a:lnTo>
                    <a:pt x="0" y="72638"/>
                  </a:lnTo>
                  <a:lnTo>
                    <a:pt x="268" y="73865"/>
                  </a:lnTo>
                  <a:lnTo>
                    <a:pt x="268" y="73865"/>
                  </a:lnTo>
                  <a:lnTo>
                    <a:pt x="805" y="75092"/>
                  </a:lnTo>
                  <a:lnTo>
                    <a:pt x="1879" y="76319"/>
                  </a:lnTo>
                  <a:lnTo>
                    <a:pt x="5369" y="79018"/>
                  </a:lnTo>
                  <a:lnTo>
                    <a:pt x="9664" y="81472"/>
                  </a:lnTo>
                  <a:lnTo>
                    <a:pt x="14496" y="83680"/>
                  </a:lnTo>
                  <a:lnTo>
                    <a:pt x="24429" y="87852"/>
                  </a:lnTo>
                  <a:lnTo>
                    <a:pt x="28456" y="89815"/>
                  </a:lnTo>
                  <a:lnTo>
                    <a:pt x="31677" y="91288"/>
                  </a:lnTo>
                  <a:lnTo>
                    <a:pt x="31677" y="91288"/>
                  </a:lnTo>
                  <a:lnTo>
                    <a:pt x="54496" y="104294"/>
                  </a:lnTo>
                  <a:lnTo>
                    <a:pt x="54496" y="104294"/>
                  </a:lnTo>
                  <a:lnTo>
                    <a:pt x="67651" y="112883"/>
                  </a:lnTo>
                  <a:lnTo>
                    <a:pt x="72214" y="115582"/>
                  </a:lnTo>
                  <a:lnTo>
                    <a:pt x="76241" y="117791"/>
                  </a:lnTo>
                  <a:lnTo>
                    <a:pt x="79731" y="119509"/>
                  </a:lnTo>
                  <a:lnTo>
                    <a:pt x="81073" y="119754"/>
                  </a:lnTo>
                  <a:lnTo>
                    <a:pt x="82147" y="120000"/>
                  </a:lnTo>
                  <a:lnTo>
                    <a:pt x="82147" y="120000"/>
                  </a:lnTo>
                  <a:lnTo>
                    <a:pt x="83758" y="119754"/>
                  </a:lnTo>
                  <a:lnTo>
                    <a:pt x="85369" y="118773"/>
                  </a:lnTo>
                  <a:lnTo>
                    <a:pt x="87248" y="117546"/>
                  </a:lnTo>
                  <a:lnTo>
                    <a:pt x="88590" y="116073"/>
                  </a:lnTo>
                  <a:lnTo>
                    <a:pt x="91275" y="112392"/>
                  </a:lnTo>
                  <a:lnTo>
                    <a:pt x="93959" y="108220"/>
                  </a:lnTo>
                  <a:lnTo>
                    <a:pt x="93959" y="108220"/>
                  </a:lnTo>
                  <a:lnTo>
                    <a:pt x="96644" y="104294"/>
                  </a:lnTo>
                  <a:lnTo>
                    <a:pt x="99060" y="99877"/>
                  </a:lnTo>
                  <a:lnTo>
                    <a:pt x="101476" y="95460"/>
                  </a:lnTo>
                  <a:lnTo>
                    <a:pt x="103624" y="91042"/>
                  </a:lnTo>
                  <a:lnTo>
                    <a:pt x="107382" y="81963"/>
                  </a:lnTo>
                  <a:lnTo>
                    <a:pt x="110335" y="72638"/>
                  </a:lnTo>
                  <a:lnTo>
                    <a:pt x="113020" y="63558"/>
                  </a:lnTo>
                  <a:lnTo>
                    <a:pt x="115436" y="53987"/>
                  </a:lnTo>
                  <a:lnTo>
                    <a:pt x="120000" y="35092"/>
                  </a:lnTo>
                  <a:lnTo>
                    <a:pt x="120000" y="35092"/>
                  </a:lnTo>
                  <a:lnTo>
                    <a:pt x="120000" y="33619"/>
                  </a:lnTo>
                  <a:lnTo>
                    <a:pt x="120000" y="32147"/>
                  </a:lnTo>
                  <a:lnTo>
                    <a:pt x="119463" y="30674"/>
                  </a:lnTo>
                  <a:lnTo>
                    <a:pt x="118926" y="29447"/>
                  </a:lnTo>
                  <a:lnTo>
                    <a:pt x="117315" y="26012"/>
                  </a:lnTo>
                  <a:lnTo>
                    <a:pt x="114362" y="22822"/>
                  </a:lnTo>
                  <a:lnTo>
                    <a:pt x="111409" y="19631"/>
                  </a:lnTo>
                  <a:lnTo>
                    <a:pt x="107651" y="16196"/>
                  </a:lnTo>
                  <a:lnTo>
                    <a:pt x="103624" y="13251"/>
                  </a:lnTo>
                  <a:lnTo>
                    <a:pt x="99060" y="10306"/>
                  </a:lnTo>
                  <a:lnTo>
                    <a:pt x="94228" y="7607"/>
                  </a:lnTo>
                  <a:lnTo>
                    <a:pt x="89932" y="5398"/>
                  </a:lnTo>
                  <a:lnTo>
                    <a:pt x="85369" y="3190"/>
                  </a:lnTo>
                  <a:lnTo>
                    <a:pt x="81073" y="1717"/>
                  </a:lnTo>
                  <a:lnTo>
                    <a:pt x="77046" y="736"/>
                  </a:lnTo>
                  <a:lnTo>
                    <a:pt x="73557" y="0"/>
                  </a:lnTo>
                  <a:lnTo>
                    <a:pt x="70604" y="490"/>
                  </a:lnTo>
                  <a:lnTo>
                    <a:pt x="69530" y="736"/>
                  </a:lnTo>
                  <a:lnTo>
                    <a:pt x="68456" y="981"/>
                  </a:lnTo>
                  <a:lnTo>
                    <a:pt x="68456" y="981"/>
                  </a:lnTo>
                  <a:lnTo>
                    <a:pt x="63087" y="5153"/>
                  </a:lnTo>
                  <a:lnTo>
                    <a:pt x="50469" y="15460"/>
                  </a:lnTo>
                  <a:lnTo>
                    <a:pt x="42953" y="21595"/>
                  </a:lnTo>
                  <a:lnTo>
                    <a:pt x="35436" y="28466"/>
                  </a:lnTo>
                  <a:lnTo>
                    <a:pt x="28187" y="35337"/>
                  </a:lnTo>
                  <a:lnTo>
                    <a:pt x="22013" y="41472"/>
                  </a:lnTo>
                  <a:lnTo>
                    <a:pt x="22013" y="41472"/>
                  </a:lnTo>
                  <a:close/>
                </a:path>
              </a:pathLst>
            </a:custGeom>
            <a:solidFill>
              <a:srgbClr val="FF66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9" name="Google Shape;1179;p32"/>
            <p:cNvSpPr/>
            <p:nvPr/>
          </p:nvSpPr>
          <p:spPr>
            <a:xfrm>
              <a:off x="3081" y="1448"/>
              <a:ext cx="460" cy="503"/>
            </a:xfrm>
            <a:custGeom>
              <a:rect b="b" l="l" r="r" t="t"/>
              <a:pathLst>
                <a:path extrusionOk="0" h="120000" w="120000">
                  <a:moveTo>
                    <a:pt x="94434" y="108071"/>
                  </a:moveTo>
                  <a:lnTo>
                    <a:pt x="94434" y="108071"/>
                  </a:lnTo>
                  <a:lnTo>
                    <a:pt x="97826" y="102584"/>
                  </a:lnTo>
                  <a:lnTo>
                    <a:pt x="100695" y="97097"/>
                  </a:lnTo>
                  <a:lnTo>
                    <a:pt x="103826" y="91848"/>
                  </a:lnTo>
                  <a:lnTo>
                    <a:pt x="106173" y="85884"/>
                  </a:lnTo>
                  <a:lnTo>
                    <a:pt x="108521" y="80159"/>
                  </a:lnTo>
                  <a:lnTo>
                    <a:pt x="110347" y="74433"/>
                  </a:lnTo>
                  <a:lnTo>
                    <a:pt x="113739" y="62743"/>
                  </a:lnTo>
                  <a:lnTo>
                    <a:pt x="113739" y="62743"/>
                  </a:lnTo>
                  <a:lnTo>
                    <a:pt x="117130" y="50337"/>
                  </a:lnTo>
                  <a:lnTo>
                    <a:pt x="119739" y="38170"/>
                  </a:lnTo>
                  <a:lnTo>
                    <a:pt x="119739" y="38170"/>
                  </a:lnTo>
                  <a:lnTo>
                    <a:pt x="120000" y="35308"/>
                  </a:lnTo>
                  <a:lnTo>
                    <a:pt x="120000" y="32922"/>
                  </a:lnTo>
                  <a:lnTo>
                    <a:pt x="119478" y="30536"/>
                  </a:lnTo>
                  <a:lnTo>
                    <a:pt x="118434" y="27912"/>
                  </a:lnTo>
                  <a:lnTo>
                    <a:pt x="118434" y="27912"/>
                  </a:lnTo>
                  <a:lnTo>
                    <a:pt x="116608" y="25049"/>
                  </a:lnTo>
                  <a:lnTo>
                    <a:pt x="114521" y="22425"/>
                  </a:lnTo>
                  <a:lnTo>
                    <a:pt x="112173" y="20039"/>
                  </a:lnTo>
                  <a:lnTo>
                    <a:pt x="109304" y="17415"/>
                  </a:lnTo>
                  <a:lnTo>
                    <a:pt x="103826" y="13359"/>
                  </a:lnTo>
                  <a:lnTo>
                    <a:pt x="98086" y="9542"/>
                  </a:lnTo>
                  <a:lnTo>
                    <a:pt x="98086" y="9542"/>
                  </a:lnTo>
                  <a:lnTo>
                    <a:pt x="90782" y="5487"/>
                  </a:lnTo>
                  <a:lnTo>
                    <a:pt x="86608" y="3339"/>
                  </a:lnTo>
                  <a:lnTo>
                    <a:pt x="82173" y="1669"/>
                  </a:lnTo>
                  <a:lnTo>
                    <a:pt x="77739" y="477"/>
                  </a:lnTo>
                  <a:lnTo>
                    <a:pt x="75391" y="238"/>
                  </a:lnTo>
                  <a:lnTo>
                    <a:pt x="73304" y="0"/>
                  </a:lnTo>
                  <a:lnTo>
                    <a:pt x="70956" y="238"/>
                  </a:lnTo>
                  <a:lnTo>
                    <a:pt x="68869" y="954"/>
                  </a:lnTo>
                  <a:lnTo>
                    <a:pt x="67043" y="1431"/>
                  </a:lnTo>
                  <a:lnTo>
                    <a:pt x="65478" y="2624"/>
                  </a:lnTo>
                  <a:lnTo>
                    <a:pt x="65478" y="2624"/>
                  </a:lnTo>
                  <a:lnTo>
                    <a:pt x="53739" y="11689"/>
                  </a:lnTo>
                  <a:lnTo>
                    <a:pt x="42521" y="20755"/>
                  </a:lnTo>
                  <a:lnTo>
                    <a:pt x="37304" y="25765"/>
                  </a:lnTo>
                  <a:lnTo>
                    <a:pt x="31826" y="30536"/>
                  </a:lnTo>
                  <a:lnTo>
                    <a:pt x="26608" y="35785"/>
                  </a:lnTo>
                  <a:lnTo>
                    <a:pt x="21913" y="41033"/>
                  </a:lnTo>
                  <a:lnTo>
                    <a:pt x="21913" y="41033"/>
                  </a:lnTo>
                  <a:lnTo>
                    <a:pt x="16956" y="46998"/>
                  </a:lnTo>
                  <a:lnTo>
                    <a:pt x="12000" y="52962"/>
                  </a:lnTo>
                  <a:lnTo>
                    <a:pt x="7043" y="58926"/>
                  </a:lnTo>
                  <a:lnTo>
                    <a:pt x="4695" y="62027"/>
                  </a:lnTo>
                  <a:lnTo>
                    <a:pt x="2608" y="65129"/>
                  </a:lnTo>
                  <a:lnTo>
                    <a:pt x="2608" y="65129"/>
                  </a:lnTo>
                  <a:lnTo>
                    <a:pt x="1826" y="67276"/>
                  </a:lnTo>
                  <a:lnTo>
                    <a:pt x="521" y="69423"/>
                  </a:lnTo>
                  <a:lnTo>
                    <a:pt x="0" y="71809"/>
                  </a:lnTo>
                  <a:lnTo>
                    <a:pt x="0" y="72763"/>
                  </a:lnTo>
                  <a:lnTo>
                    <a:pt x="0" y="73956"/>
                  </a:lnTo>
                  <a:lnTo>
                    <a:pt x="0" y="73956"/>
                  </a:lnTo>
                  <a:lnTo>
                    <a:pt x="782" y="75149"/>
                  </a:lnTo>
                  <a:lnTo>
                    <a:pt x="1304" y="76341"/>
                  </a:lnTo>
                  <a:lnTo>
                    <a:pt x="2608" y="77534"/>
                  </a:lnTo>
                  <a:lnTo>
                    <a:pt x="4173" y="78727"/>
                  </a:lnTo>
                  <a:lnTo>
                    <a:pt x="6782" y="80159"/>
                  </a:lnTo>
                  <a:lnTo>
                    <a:pt x="9391" y="81829"/>
                  </a:lnTo>
                  <a:lnTo>
                    <a:pt x="9391" y="81829"/>
                  </a:lnTo>
                  <a:lnTo>
                    <a:pt x="13304" y="83737"/>
                  </a:lnTo>
                  <a:lnTo>
                    <a:pt x="16956" y="85646"/>
                  </a:lnTo>
                  <a:lnTo>
                    <a:pt x="25043" y="88986"/>
                  </a:lnTo>
                  <a:lnTo>
                    <a:pt x="25043" y="88986"/>
                  </a:lnTo>
                  <a:lnTo>
                    <a:pt x="30260" y="91371"/>
                  </a:lnTo>
                  <a:lnTo>
                    <a:pt x="35478" y="94234"/>
                  </a:lnTo>
                  <a:lnTo>
                    <a:pt x="45391" y="99960"/>
                  </a:lnTo>
                  <a:lnTo>
                    <a:pt x="45391" y="99960"/>
                  </a:lnTo>
                  <a:lnTo>
                    <a:pt x="52695" y="104254"/>
                  </a:lnTo>
                  <a:lnTo>
                    <a:pt x="59739" y="108787"/>
                  </a:lnTo>
                  <a:lnTo>
                    <a:pt x="67043" y="112842"/>
                  </a:lnTo>
                  <a:lnTo>
                    <a:pt x="74086" y="117137"/>
                  </a:lnTo>
                  <a:lnTo>
                    <a:pt x="74086" y="117137"/>
                  </a:lnTo>
                  <a:lnTo>
                    <a:pt x="76173" y="118330"/>
                  </a:lnTo>
                  <a:lnTo>
                    <a:pt x="78260" y="119284"/>
                  </a:lnTo>
                  <a:lnTo>
                    <a:pt x="80608" y="120000"/>
                  </a:lnTo>
                  <a:lnTo>
                    <a:pt x="81913" y="120000"/>
                  </a:lnTo>
                  <a:lnTo>
                    <a:pt x="83217" y="120000"/>
                  </a:lnTo>
                  <a:lnTo>
                    <a:pt x="83217" y="120000"/>
                  </a:lnTo>
                  <a:lnTo>
                    <a:pt x="85304" y="119284"/>
                  </a:lnTo>
                  <a:lnTo>
                    <a:pt x="86869" y="118091"/>
                  </a:lnTo>
                  <a:lnTo>
                    <a:pt x="88434" y="116898"/>
                  </a:lnTo>
                  <a:lnTo>
                    <a:pt x="90000" y="114990"/>
                  </a:lnTo>
                  <a:lnTo>
                    <a:pt x="92608" y="111411"/>
                  </a:lnTo>
                  <a:lnTo>
                    <a:pt x="94434" y="108071"/>
                  </a:lnTo>
                  <a:lnTo>
                    <a:pt x="94434" y="108071"/>
                  </a:lnTo>
                  <a:close/>
                  <a:moveTo>
                    <a:pt x="85826" y="113797"/>
                  </a:moveTo>
                  <a:lnTo>
                    <a:pt x="85826" y="113797"/>
                  </a:lnTo>
                  <a:lnTo>
                    <a:pt x="84782" y="114990"/>
                  </a:lnTo>
                  <a:lnTo>
                    <a:pt x="83478" y="115944"/>
                  </a:lnTo>
                  <a:lnTo>
                    <a:pt x="82695" y="116182"/>
                  </a:lnTo>
                  <a:lnTo>
                    <a:pt x="81130" y="116182"/>
                  </a:lnTo>
                  <a:lnTo>
                    <a:pt x="80347" y="115944"/>
                  </a:lnTo>
                  <a:lnTo>
                    <a:pt x="79043" y="115705"/>
                  </a:lnTo>
                  <a:lnTo>
                    <a:pt x="76173" y="114512"/>
                  </a:lnTo>
                  <a:lnTo>
                    <a:pt x="76173" y="114512"/>
                  </a:lnTo>
                  <a:lnTo>
                    <a:pt x="68869" y="110218"/>
                  </a:lnTo>
                  <a:lnTo>
                    <a:pt x="62086" y="105924"/>
                  </a:lnTo>
                  <a:lnTo>
                    <a:pt x="55043" y="101391"/>
                  </a:lnTo>
                  <a:lnTo>
                    <a:pt x="47739" y="97097"/>
                  </a:lnTo>
                  <a:lnTo>
                    <a:pt x="47739" y="97097"/>
                  </a:lnTo>
                  <a:lnTo>
                    <a:pt x="38869" y="92087"/>
                  </a:lnTo>
                  <a:lnTo>
                    <a:pt x="34434" y="89701"/>
                  </a:lnTo>
                  <a:lnTo>
                    <a:pt x="30000" y="87077"/>
                  </a:lnTo>
                  <a:lnTo>
                    <a:pt x="30000" y="87077"/>
                  </a:lnTo>
                  <a:lnTo>
                    <a:pt x="21391" y="83499"/>
                  </a:lnTo>
                  <a:lnTo>
                    <a:pt x="12782" y="79681"/>
                  </a:lnTo>
                  <a:lnTo>
                    <a:pt x="12782" y="79681"/>
                  </a:lnTo>
                  <a:lnTo>
                    <a:pt x="9913" y="78489"/>
                  </a:lnTo>
                  <a:lnTo>
                    <a:pt x="7043" y="76580"/>
                  </a:lnTo>
                  <a:lnTo>
                    <a:pt x="5739" y="75387"/>
                  </a:lnTo>
                  <a:lnTo>
                    <a:pt x="4695" y="74433"/>
                  </a:lnTo>
                  <a:lnTo>
                    <a:pt x="4173" y="73240"/>
                  </a:lnTo>
                  <a:lnTo>
                    <a:pt x="3652" y="72047"/>
                  </a:lnTo>
                  <a:lnTo>
                    <a:pt x="3652" y="72047"/>
                  </a:lnTo>
                  <a:lnTo>
                    <a:pt x="4173" y="70616"/>
                  </a:lnTo>
                  <a:lnTo>
                    <a:pt x="4434" y="69423"/>
                  </a:lnTo>
                  <a:lnTo>
                    <a:pt x="6000" y="66560"/>
                  </a:lnTo>
                  <a:lnTo>
                    <a:pt x="9652" y="61789"/>
                  </a:lnTo>
                  <a:lnTo>
                    <a:pt x="9652" y="61789"/>
                  </a:lnTo>
                  <a:lnTo>
                    <a:pt x="13304" y="56779"/>
                  </a:lnTo>
                  <a:lnTo>
                    <a:pt x="17217" y="52246"/>
                  </a:lnTo>
                  <a:lnTo>
                    <a:pt x="21391" y="47713"/>
                  </a:lnTo>
                  <a:lnTo>
                    <a:pt x="25043" y="43180"/>
                  </a:lnTo>
                  <a:lnTo>
                    <a:pt x="25043" y="43180"/>
                  </a:lnTo>
                  <a:lnTo>
                    <a:pt x="31565" y="36023"/>
                  </a:lnTo>
                  <a:lnTo>
                    <a:pt x="38869" y="29343"/>
                  </a:lnTo>
                  <a:lnTo>
                    <a:pt x="46173" y="22664"/>
                  </a:lnTo>
                  <a:lnTo>
                    <a:pt x="53739" y="16699"/>
                  </a:lnTo>
                  <a:lnTo>
                    <a:pt x="53739" y="16699"/>
                  </a:lnTo>
                  <a:lnTo>
                    <a:pt x="64956" y="7157"/>
                  </a:lnTo>
                  <a:lnTo>
                    <a:pt x="64956" y="7157"/>
                  </a:lnTo>
                  <a:lnTo>
                    <a:pt x="67565" y="5009"/>
                  </a:lnTo>
                  <a:lnTo>
                    <a:pt x="69391" y="4055"/>
                  </a:lnTo>
                  <a:lnTo>
                    <a:pt x="70695" y="3578"/>
                  </a:lnTo>
                  <a:lnTo>
                    <a:pt x="70695" y="3578"/>
                  </a:lnTo>
                  <a:lnTo>
                    <a:pt x="72260" y="3339"/>
                  </a:lnTo>
                  <a:lnTo>
                    <a:pt x="74086" y="3339"/>
                  </a:lnTo>
                  <a:lnTo>
                    <a:pt x="77217" y="3817"/>
                  </a:lnTo>
                  <a:lnTo>
                    <a:pt x="80869" y="4771"/>
                  </a:lnTo>
                  <a:lnTo>
                    <a:pt x="84521" y="6202"/>
                  </a:lnTo>
                  <a:lnTo>
                    <a:pt x="87913" y="7872"/>
                  </a:lnTo>
                  <a:lnTo>
                    <a:pt x="91304" y="9542"/>
                  </a:lnTo>
                  <a:lnTo>
                    <a:pt x="96782" y="12882"/>
                  </a:lnTo>
                  <a:lnTo>
                    <a:pt x="96782" y="12882"/>
                  </a:lnTo>
                  <a:lnTo>
                    <a:pt x="102782" y="16938"/>
                  </a:lnTo>
                  <a:lnTo>
                    <a:pt x="105652" y="19324"/>
                  </a:lnTo>
                  <a:lnTo>
                    <a:pt x="108782" y="21709"/>
                  </a:lnTo>
                  <a:lnTo>
                    <a:pt x="111391" y="24095"/>
                  </a:lnTo>
                  <a:lnTo>
                    <a:pt x="113739" y="27196"/>
                  </a:lnTo>
                  <a:lnTo>
                    <a:pt x="115304" y="30298"/>
                  </a:lnTo>
                  <a:lnTo>
                    <a:pt x="116347" y="33161"/>
                  </a:lnTo>
                  <a:lnTo>
                    <a:pt x="116347" y="33161"/>
                  </a:lnTo>
                  <a:lnTo>
                    <a:pt x="116347" y="35308"/>
                  </a:lnTo>
                  <a:lnTo>
                    <a:pt x="116086" y="37455"/>
                  </a:lnTo>
                  <a:lnTo>
                    <a:pt x="115043" y="41749"/>
                  </a:lnTo>
                  <a:lnTo>
                    <a:pt x="115043" y="41749"/>
                  </a:lnTo>
                  <a:lnTo>
                    <a:pt x="112173" y="54155"/>
                  </a:lnTo>
                  <a:lnTo>
                    <a:pt x="112173" y="54155"/>
                  </a:lnTo>
                  <a:lnTo>
                    <a:pt x="108521" y="67992"/>
                  </a:lnTo>
                  <a:lnTo>
                    <a:pt x="106434" y="74671"/>
                  </a:lnTo>
                  <a:lnTo>
                    <a:pt x="104086" y="81829"/>
                  </a:lnTo>
                  <a:lnTo>
                    <a:pt x="104086" y="81829"/>
                  </a:lnTo>
                  <a:lnTo>
                    <a:pt x="101478" y="88031"/>
                  </a:lnTo>
                  <a:lnTo>
                    <a:pt x="98608" y="94234"/>
                  </a:lnTo>
                  <a:lnTo>
                    <a:pt x="95217" y="100198"/>
                  </a:lnTo>
                  <a:lnTo>
                    <a:pt x="91565" y="105924"/>
                  </a:lnTo>
                  <a:lnTo>
                    <a:pt x="91565" y="105924"/>
                  </a:lnTo>
                  <a:lnTo>
                    <a:pt x="88956" y="109980"/>
                  </a:lnTo>
                  <a:lnTo>
                    <a:pt x="85826" y="113797"/>
                  </a:lnTo>
                  <a:lnTo>
                    <a:pt x="85826" y="11379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0" name="Google Shape;1180;p32"/>
            <p:cNvSpPr/>
            <p:nvPr/>
          </p:nvSpPr>
          <p:spPr>
            <a:xfrm>
              <a:off x="3117" y="1665"/>
              <a:ext cx="345" cy="234"/>
            </a:xfrm>
            <a:custGeom>
              <a:rect b="b" l="l" r="r" t="t"/>
              <a:pathLst>
                <a:path extrusionOk="0" h="120000" w="120000">
                  <a:moveTo>
                    <a:pt x="120000" y="103076"/>
                  </a:moveTo>
                  <a:lnTo>
                    <a:pt x="120000" y="103076"/>
                  </a:lnTo>
                  <a:lnTo>
                    <a:pt x="120000" y="101538"/>
                  </a:lnTo>
                  <a:lnTo>
                    <a:pt x="120000" y="100000"/>
                  </a:lnTo>
                  <a:lnTo>
                    <a:pt x="119652" y="99487"/>
                  </a:lnTo>
                  <a:lnTo>
                    <a:pt x="118956" y="98461"/>
                  </a:lnTo>
                  <a:lnTo>
                    <a:pt x="117913" y="98461"/>
                  </a:lnTo>
                  <a:lnTo>
                    <a:pt x="116521" y="98461"/>
                  </a:lnTo>
                  <a:lnTo>
                    <a:pt x="115826" y="98974"/>
                  </a:lnTo>
                  <a:lnTo>
                    <a:pt x="115130" y="100000"/>
                  </a:lnTo>
                  <a:lnTo>
                    <a:pt x="115130" y="100000"/>
                  </a:lnTo>
                  <a:lnTo>
                    <a:pt x="113043" y="105641"/>
                  </a:lnTo>
                  <a:lnTo>
                    <a:pt x="110260" y="109230"/>
                  </a:lnTo>
                  <a:lnTo>
                    <a:pt x="109217" y="111282"/>
                  </a:lnTo>
                  <a:lnTo>
                    <a:pt x="107478" y="111794"/>
                  </a:lnTo>
                  <a:lnTo>
                    <a:pt x="105391" y="112820"/>
                  </a:lnTo>
                  <a:lnTo>
                    <a:pt x="103304" y="111794"/>
                  </a:lnTo>
                  <a:lnTo>
                    <a:pt x="103304" y="111794"/>
                  </a:lnTo>
                  <a:lnTo>
                    <a:pt x="101565" y="110769"/>
                  </a:lnTo>
                  <a:lnTo>
                    <a:pt x="100173" y="108717"/>
                  </a:lnTo>
                  <a:lnTo>
                    <a:pt x="98782" y="106666"/>
                  </a:lnTo>
                  <a:lnTo>
                    <a:pt x="98434" y="103589"/>
                  </a:lnTo>
                  <a:lnTo>
                    <a:pt x="98434" y="101025"/>
                  </a:lnTo>
                  <a:lnTo>
                    <a:pt x="98434" y="97435"/>
                  </a:lnTo>
                  <a:lnTo>
                    <a:pt x="99478" y="91794"/>
                  </a:lnTo>
                  <a:lnTo>
                    <a:pt x="99478" y="91794"/>
                  </a:lnTo>
                  <a:lnTo>
                    <a:pt x="99478" y="90256"/>
                  </a:lnTo>
                  <a:lnTo>
                    <a:pt x="99478" y="89230"/>
                  </a:lnTo>
                  <a:lnTo>
                    <a:pt x="98782" y="88717"/>
                  </a:lnTo>
                  <a:lnTo>
                    <a:pt x="98086" y="87179"/>
                  </a:lnTo>
                  <a:lnTo>
                    <a:pt x="97043" y="87179"/>
                  </a:lnTo>
                  <a:lnTo>
                    <a:pt x="96347" y="87179"/>
                  </a:lnTo>
                  <a:lnTo>
                    <a:pt x="95652" y="87179"/>
                  </a:lnTo>
                  <a:lnTo>
                    <a:pt x="94956" y="88717"/>
                  </a:lnTo>
                  <a:lnTo>
                    <a:pt x="94956" y="88717"/>
                  </a:lnTo>
                  <a:lnTo>
                    <a:pt x="93217" y="91794"/>
                  </a:lnTo>
                  <a:lnTo>
                    <a:pt x="91478" y="93846"/>
                  </a:lnTo>
                  <a:lnTo>
                    <a:pt x="89739" y="95897"/>
                  </a:lnTo>
                  <a:lnTo>
                    <a:pt x="88000" y="96410"/>
                  </a:lnTo>
                  <a:lnTo>
                    <a:pt x="86608" y="96923"/>
                  </a:lnTo>
                  <a:lnTo>
                    <a:pt x="84869" y="96410"/>
                  </a:lnTo>
                  <a:lnTo>
                    <a:pt x="83478" y="95897"/>
                  </a:lnTo>
                  <a:lnTo>
                    <a:pt x="82086" y="94358"/>
                  </a:lnTo>
                  <a:lnTo>
                    <a:pt x="80695" y="92307"/>
                  </a:lnTo>
                  <a:lnTo>
                    <a:pt x="80000" y="90256"/>
                  </a:lnTo>
                  <a:lnTo>
                    <a:pt x="78956" y="87692"/>
                  </a:lnTo>
                  <a:lnTo>
                    <a:pt x="78608" y="85128"/>
                  </a:lnTo>
                  <a:lnTo>
                    <a:pt x="78260" y="82051"/>
                  </a:lnTo>
                  <a:lnTo>
                    <a:pt x="78260" y="78974"/>
                  </a:lnTo>
                  <a:lnTo>
                    <a:pt x="78608" y="75384"/>
                  </a:lnTo>
                  <a:lnTo>
                    <a:pt x="78956" y="72307"/>
                  </a:lnTo>
                  <a:lnTo>
                    <a:pt x="78956" y="72307"/>
                  </a:lnTo>
                  <a:lnTo>
                    <a:pt x="78956" y="70769"/>
                  </a:lnTo>
                  <a:lnTo>
                    <a:pt x="78956" y="69743"/>
                  </a:lnTo>
                  <a:lnTo>
                    <a:pt x="78260" y="68205"/>
                  </a:lnTo>
                  <a:lnTo>
                    <a:pt x="77565" y="67692"/>
                  </a:lnTo>
                  <a:lnTo>
                    <a:pt x="76869" y="67179"/>
                  </a:lnTo>
                  <a:lnTo>
                    <a:pt x="75826" y="67692"/>
                  </a:lnTo>
                  <a:lnTo>
                    <a:pt x="75130" y="68205"/>
                  </a:lnTo>
                  <a:lnTo>
                    <a:pt x="74782" y="69743"/>
                  </a:lnTo>
                  <a:lnTo>
                    <a:pt x="74782" y="69743"/>
                  </a:lnTo>
                  <a:lnTo>
                    <a:pt x="73391" y="72820"/>
                  </a:lnTo>
                  <a:lnTo>
                    <a:pt x="72000" y="75384"/>
                  </a:lnTo>
                  <a:lnTo>
                    <a:pt x="70260" y="77435"/>
                  </a:lnTo>
                  <a:lnTo>
                    <a:pt x="68521" y="78974"/>
                  </a:lnTo>
                  <a:lnTo>
                    <a:pt x="66782" y="79487"/>
                  </a:lnTo>
                  <a:lnTo>
                    <a:pt x="65043" y="79487"/>
                  </a:lnTo>
                  <a:lnTo>
                    <a:pt x="63304" y="77948"/>
                  </a:lnTo>
                  <a:lnTo>
                    <a:pt x="61913" y="76923"/>
                  </a:lnTo>
                  <a:lnTo>
                    <a:pt x="60173" y="75384"/>
                  </a:lnTo>
                  <a:lnTo>
                    <a:pt x="59130" y="73333"/>
                  </a:lnTo>
                  <a:lnTo>
                    <a:pt x="57739" y="70769"/>
                  </a:lnTo>
                  <a:lnTo>
                    <a:pt x="57391" y="68205"/>
                  </a:lnTo>
                  <a:lnTo>
                    <a:pt x="57043" y="65128"/>
                  </a:lnTo>
                  <a:lnTo>
                    <a:pt x="57043" y="62051"/>
                  </a:lnTo>
                  <a:lnTo>
                    <a:pt x="57391" y="58461"/>
                  </a:lnTo>
                  <a:lnTo>
                    <a:pt x="58434" y="54871"/>
                  </a:lnTo>
                  <a:lnTo>
                    <a:pt x="58434" y="54871"/>
                  </a:lnTo>
                  <a:lnTo>
                    <a:pt x="58782" y="53333"/>
                  </a:lnTo>
                  <a:lnTo>
                    <a:pt x="58434" y="51794"/>
                  </a:lnTo>
                  <a:lnTo>
                    <a:pt x="57739" y="51282"/>
                  </a:lnTo>
                  <a:lnTo>
                    <a:pt x="57043" y="50256"/>
                  </a:lnTo>
                  <a:lnTo>
                    <a:pt x="56347" y="50256"/>
                  </a:lnTo>
                  <a:lnTo>
                    <a:pt x="55652" y="50256"/>
                  </a:lnTo>
                  <a:lnTo>
                    <a:pt x="54608" y="50256"/>
                  </a:lnTo>
                  <a:lnTo>
                    <a:pt x="53913" y="51282"/>
                  </a:lnTo>
                  <a:lnTo>
                    <a:pt x="53913" y="51282"/>
                  </a:lnTo>
                  <a:lnTo>
                    <a:pt x="52521" y="53846"/>
                  </a:lnTo>
                  <a:lnTo>
                    <a:pt x="51130" y="56410"/>
                  </a:lnTo>
                  <a:lnTo>
                    <a:pt x="49739" y="58461"/>
                  </a:lnTo>
                  <a:lnTo>
                    <a:pt x="48000" y="60000"/>
                  </a:lnTo>
                  <a:lnTo>
                    <a:pt x="46260" y="61025"/>
                  </a:lnTo>
                  <a:lnTo>
                    <a:pt x="44521" y="61025"/>
                  </a:lnTo>
                  <a:lnTo>
                    <a:pt x="42434" y="60000"/>
                  </a:lnTo>
                  <a:lnTo>
                    <a:pt x="40695" y="58461"/>
                  </a:lnTo>
                  <a:lnTo>
                    <a:pt x="40695" y="58461"/>
                  </a:lnTo>
                  <a:lnTo>
                    <a:pt x="38956" y="55897"/>
                  </a:lnTo>
                  <a:lnTo>
                    <a:pt x="37565" y="53333"/>
                  </a:lnTo>
                  <a:lnTo>
                    <a:pt x="36521" y="50769"/>
                  </a:lnTo>
                  <a:lnTo>
                    <a:pt x="36173" y="47692"/>
                  </a:lnTo>
                  <a:lnTo>
                    <a:pt x="35826" y="44102"/>
                  </a:lnTo>
                  <a:lnTo>
                    <a:pt x="36173" y="41538"/>
                  </a:lnTo>
                  <a:lnTo>
                    <a:pt x="36521" y="38461"/>
                  </a:lnTo>
                  <a:lnTo>
                    <a:pt x="37565" y="34871"/>
                  </a:lnTo>
                  <a:lnTo>
                    <a:pt x="37565" y="34871"/>
                  </a:lnTo>
                  <a:lnTo>
                    <a:pt x="37565" y="33846"/>
                  </a:lnTo>
                  <a:lnTo>
                    <a:pt x="37565" y="32307"/>
                  </a:lnTo>
                  <a:lnTo>
                    <a:pt x="37217" y="31794"/>
                  </a:lnTo>
                  <a:lnTo>
                    <a:pt x="36173" y="31282"/>
                  </a:lnTo>
                  <a:lnTo>
                    <a:pt x="35826" y="30769"/>
                  </a:lnTo>
                  <a:lnTo>
                    <a:pt x="34782" y="30769"/>
                  </a:lnTo>
                  <a:lnTo>
                    <a:pt x="34086" y="30769"/>
                  </a:lnTo>
                  <a:lnTo>
                    <a:pt x="33043" y="31794"/>
                  </a:lnTo>
                  <a:lnTo>
                    <a:pt x="33043" y="31794"/>
                  </a:lnTo>
                  <a:lnTo>
                    <a:pt x="30608" y="36410"/>
                  </a:lnTo>
                  <a:lnTo>
                    <a:pt x="29217" y="37948"/>
                  </a:lnTo>
                  <a:lnTo>
                    <a:pt x="27826" y="38974"/>
                  </a:lnTo>
                  <a:lnTo>
                    <a:pt x="26086" y="40512"/>
                  </a:lnTo>
                  <a:lnTo>
                    <a:pt x="24347" y="40512"/>
                  </a:lnTo>
                  <a:lnTo>
                    <a:pt x="22608" y="40512"/>
                  </a:lnTo>
                  <a:lnTo>
                    <a:pt x="20869" y="39487"/>
                  </a:lnTo>
                  <a:lnTo>
                    <a:pt x="20869" y="39487"/>
                  </a:lnTo>
                  <a:lnTo>
                    <a:pt x="18782" y="38461"/>
                  </a:lnTo>
                  <a:lnTo>
                    <a:pt x="18086" y="36410"/>
                  </a:lnTo>
                  <a:lnTo>
                    <a:pt x="17043" y="34871"/>
                  </a:lnTo>
                  <a:lnTo>
                    <a:pt x="16695" y="33333"/>
                  </a:lnTo>
                  <a:lnTo>
                    <a:pt x="16347" y="30769"/>
                  </a:lnTo>
                  <a:lnTo>
                    <a:pt x="16695" y="28717"/>
                  </a:lnTo>
                  <a:lnTo>
                    <a:pt x="17043" y="26666"/>
                  </a:lnTo>
                  <a:lnTo>
                    <a:pt x="17739" y="24615"/>
                  </a:lnTo>
                  <a:lnTo>
                    <a:pt x="17739" y="24615"/>
                  </a:lnTo>
                  <a:lnTo>
                    <a:pt x="19826" y="21025"/>
                  </a:lnTo>
                  <a:lnTo>
                    <a:pt x="19826" y="21025"/>
                  </a:lnTo>
                  <a:lnTo>
                    <a:pt x="20173" y="19487"/>
                  </a:lnTo>
                  <a:lnTo>
                    <a:pt x="20173" y="17948"/>
                  </a:lnTo>
                  <a:lnTo>
                    <a:pt x="20173" y="16923"/>
                  </a:lnTo>
                  <a:lnTo>
                    <a:pt x="19826" y="15384"/>
                  </a:lnTo>
                  <a:lnTo>
                    <a:pt x="18782" y="14871"/>
                  </a:lnTo>
                  <a:lnTo>
                    <a:pt x="18086" y="14358"/>
                  </a:lnTo>
                  <a:lnTo>
                    <a:pt x="17043" y="14871"/>
                  </a:lnTo>
                  <a:lnTo>
                    <a:pt x="16347" y="15384"/>
                  </a:lnTo>
                  <a:lnTo>
                    <a:pt x="16347" y="15384"/>
                  </a:lnTo>
                  <a:lnTo>
                    <a:pt x="14260" y="19487"/>
                  </a:lnTo>
                  <a:lnTo>
                    <a:pt x="14260" y="19487"/>
                  </a:lnTo>
                  <a:lnTo>
                    <a:pt x="11826" y="21538"/>
                  </a:lnTo>
                  <a:lnTo>
                    <a:pt x="9739" y="22051"/>
                  </a:lnTo>
                  <a:lnTo>
                    <a:pt x="7304" y="21538"/>
                  </a:lnTo>
                  <a:lnTo>
                    <a:pt x="6260" y="20000"/>
                  </a:lnTo>
                  <a:lnTo>
                    <a:pt x="5217" y="17435"/>
                  </a:lnTo>
                  <a:lnTo>
                    <a:pt x="5217" y="13846"/>
                  </a:lnTo>
                  <a:lnTo>
                    <a:pt x="6260" y="10256"/>
                  </a:lnTo>
                  <a:lnTo>
                    <a:pt x="8000" y="5641"/>
                  </a:lnTo>
                  <a:lnTo>
                    <a:pt x="8000" y="5641"/>
                  </a:lnTo>
                  <a:lnTo>
                    <a:pt x="8695" y="4615"/>
                  </a:lnTo>
                  <a:lnTo>
                    <a:pt x="8695" y="3076"/>
                  </a:lnTo>
                  <a:lnTo>
                    <a:pt x="8347" y="2051"/>
                  </a:lnTo>
                  <a:lnTo>
                    <a:pt x="8000" y="1025"/>
                  </a:lnTo>
                  <a:lnTo>
                    <a:pt x="6956" y="512"/>
                  </a:lnTo>
                  <a:lnTo>
                    <a:pt x="5565" y="0"/>
                  </a:lnTo>
                  <a:lnTo>
                    <a:pt x="4869" y="512"/>
                  </a:lnTo>
                  <a:lnTo>
                    <a:pt x="3826" y="1025"/>
                  </a:lnTo>
                  <a:lnTo>
                    <a:pt x="3826" y="1025"/>
                  </a:lnTo>
                  <a:lnTo>
                    <a:pt x="2434" y="4615"/>
                  </a:lnTo>
                  <a:lnTo>
                    <a:pt x="1391" y="7179"/>
                  </a:lnTo>
                  <a:lnTo>
                    <a:pt x="347" y="9743"/>
                  </a:lnTo>
                  <a:lnTo>
                    <a:pt x="0" y="12307"/>
                  </a:lnTo>
                  <a:lnTo>
                    <a:pt x="0" y="14871"/>
                  </a:lnTo>
                  <a:lnTo>
                    <a:pt x="0" y="17435"/>
                  </a:lnTo>
                  <a:lnTo>
                    <a:pt x="347" y="19487"/>
                  </a:lnTo>
                  <a:lnTo>
                    <a:pt x="695" y="21538"/>
                  </a:lnTo>
                  <a:lnTo>
                    <a:pt x="2434" y="25128"/>
                  </a:lnTo>
                  <a:lnTo>
                    <a:pt x="5217" y="27692"/>
                  </a:lnTo>
                  <a:lnTo>
                    <a:pt x="8347" y="29230"/>
                  </a:lnTo>
                  <a:lnTo>
                    <a:pt x="11478" y="29230"/>
                  </a:lnTo>
                  <a:lnTo>
                    <a:pt x="11478" y="29230"/>
                  </a:lnTo>
                  <a:lnTo>
                    <a:pt x="11478" y="33333"/>
                  </a:lnTo>
                  <a:lnTo>
                    <a:pt x="11826" y="36410"/>
                  </a:lnTo>
                  <a:lnTo>
                    <a:pt x="13217" y="39487"/>
                  </a:lnTo>
                  <a:lnTo>
                    <a:pt x="15304" y="43076"/>
                  </a:lnTo>
                  <a:lnTo>
                    <a:pt x="15304" y="43076"/>
                  </a:lnTo>
                  <a:lnTo>
                    <a:pt x="17043" y="45128"/>
                  </a:lnTo>
                  <a:lnTo>
                    <a:pt x="18782" y="46666"/>
                  </a:lnTo>
                  <a:lnTo>
                    <a:pt x="21217" y="47692"/>
                  </a:lnTo>
                  <a:lnTo>
                    <a:pt x="22956" y="48205"/>
                  </a:lnTo>
                  <a:lnTo>
                    <a:pt x="25043" y="48205"/>
                  </a:lnTo>
                  <a:lnTo>
                    <a:pt x="26782" y="47692"/>
                  </a:lnTo>
                  <a:lnTo>
                    <a:pt x="28521" y="46153"/>
                  </a:lnTo>
                  <a:lnTo>
                    <a:pt x="30956" y="45128"/>
                  </a:lnTo>
                  <a:lnTo>
                    <a:pt x="30956" y="45128"/>
                  </a:lnTo>
                  <a:lnTo>
                    <a:pt x="31304" y="50769"/>
                  </a:lnTo>
                  <a:lnTo>
                    <a:pt x="33043" y="55897"/>
                  </a:lnTo>
                  <a:lnTo>
                    <a:pt x="35130" y="60512"/>
                  </a:lnTo>
                  <a:lnTo>
                    <a:pt x="37913" y="63589"/>
                  </a:lnTo>
                  <a:lnTo>
                    <a:pt x="41043" y="66153"/>
                  </a:lnTo>
                  <a:lnTo>
                    <a:pt x="44521" y="67692"/>
                  </a:lnTo>
                  <a:lnTo>
                    <a:pt x="46260" y="67692"/>
                  </a:lnTo>
                  <a:lnTo>
                    <a:pt x="48000" y="67692"/>
                  </a:lnTo>
                  <a:lnTo>
                    <a:pt x="49739" y="66153"/>
                  </a:lnTo>
                  <a:lnTo>
                    <a:pt x="51478" y="65641"/>
                  </a:lnTo>
                  <a:lnTo>
                    <a:pt x="51478" y="65641"/>
                  </a:lnTo>
                  <a:lnTo>
                    <a:pt x="52173" y="68205"/>
                  </a:lnTo>
                  <a:lnTo>
                    <a:pt x="52521" y="70769"/>
                  </a:lnTo>
                  <a:lnTo>
                    <a:pt x="54260" y="75897"/>
                  </a:lnTo>
                  <a:lnTo>
                    <a:pt x="56347" y="80000"/>
                  </a:lnTo>
                  <a:lnTo>
                    <a:pt x="59478" y="83076"/>
                  </a:lnTo>
                  <a:lnTo>
                    <a:pt x="62608" y="86153"/>
                  </a:lnTo>
                  <a:lnTo>
                    <a:pt x="66086" y="86666"/>
                  </a:lnTo>
                  <a:lnTo>
                    <a:pt x="69913" y="86153"/>
                  </a:lnTo>
                  <a:lnTo>
                    <a:pt x="71652" y="84615"/>
                  </a:lnTo>
                  <a:lnTo>
                    <a:pt x="73391" y="83076"/>
                  </a:lnTo>
                  <a:lnTo>
                    <a:pt x="73391" y="83076"/>
                  </a:lnTo>
                  <a:lnTo>
                    <a:pt x="73739" y="88717"/>
                  </a:lnTo>
                  <a:lnTo>
                    <a:pt x="75130" y="92820"/>
                  </a:lnTo>
                  <a:lnTo>
                    <a:pt x="76869" y="97435"/>
                  </a:lnTo>
                  <a:lnTo>
                    <a:pt x="78956" y="101538"/>
                  </a:lnTo>
                  <a:lnTo>
                    <a:pt x="78956" y="101538"/>
                  </a:lnTo>
                  <a:lnTo>
                    <a:pt x="80695" y="103589"/>
                  </a:lnTo>
                  <a:lnTo>
                    <a:pt x="82434" y="104615"/>
                  </a:lnTo>
                  <a:lnTo>
                    <a:pt x="84869" y="105641"/>
                  </a:lnTo>
                  <a:lnTo>
                    <a:pt x="86608" y="105641"/>
                  </a:lnTo>
                  <a:lnTo>
                    <a:pt x="88347" y="104615"/>
                  </a:lnTo>
                  <a:lnTo>
                    <a:pt x="90086" y="104102"/>
                  </a:lnTo>
                  <a:lnTo>
                    <a:pt x="93565" y="101025"/>
                  </a:lnTo>
                  <a:lnTo>
                    <a:pt x="93565" y="101025"/>
                  </a:lnTo>
                  <a:lnTo>
                    <a:pt x="93913" y="106666"/>
                  </a:lnTo>
                  <a:lnTo>
                    <a:pt x="94956" y="111282"/>
                  </a:lnTo>
                  <a:lnTo>
                    <a:pt x="96347" y="113333"/>
                  </a:lnTo>
                  <a:lnTo>
                    <a:pt x="97043" y="115384"/>
                  </a:lnTo>
                  <a:lnTo>
                    <a:pt x="98434" y="116923"/>
                  </a:lnTo>
                  <a:lnTo>
                    <a:pt x="100173" y="118461"/>
                  </a:lnTo>
                  <a:lnTo>
                    <a:pt x="100173" y="118461"/>
                  </a:lnTo>
                  <a:lnTo>
                    <a:pt x="103652" y="120000"/>
                  </a:lnTo>
                  <a:lnTo>
                    <a:pt x="106434" y="120000"/>
                  </a:lnTo>
                  <a:lnTo>
                    <a:pt x="109565" y="118461"/>
                  </a:lnTo>
                  <a:lnTo>
                    <a:pt x="112000" y="116410"/>
                  </a:lnTo>
                  <a:lnTo>
                    <a:pt x="114434" y="113846"/>
                  </a:lnTo>
                  <a:lnTo>
                    <a:pt x="116521" y="110769"/>
                  </a:lnTo>
                  <a:lnTo>
                    <a:pt x="118260" y="107179"/>
                  </a:lnTo>
                  <a:lnTo>
                    <a:pt x="120000" y="103076"/>
                  </a:lnTo>
                  <a:lnTo>
                    <a:pt x="120000" y="10307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1" name="Google Shape;1181;p32"/>
            <p:cNvSpPr/>
            <p:nvPr/>
          </p:nvSpPr>
          <p:spPr>
            <a:xfrm>
              <a:off x="3246" y="1072"/>
              <a:ext cx="451" cy="465"/>
            </a:xfrm>
            <a:custGeom>
              <a:rect b="b" l="l" r="r" t="t"/>
              <a:pathLst>
                <a:path extrusionOk="0" h="120000" w="120000">
                  <a:moveTo>
                    <a:pt x="41241" y="516"/>
                  </a:moveTo>
                  <a:lnTo>
                    <a:pt x="41241" y="516"/>
                  </a:lnTo>
                  <a:lnTo>
                    <a:pt x="36186" y="1032"/>
                  </a:lnTo>
                  <a:lnTo>
                    <a:pt x="31130" y="2322"/>
                  </a:lnTo>
                  <a:lnTo>
                    <a:pt x="26873" y="4129"/>
                  </a:lnTo>
                  <a:lnTo>
                    <a:pt x="22882" y="6451"/>
                  </a:lnTo>
                  <a:lnTo>
                    <a:pt x="19157" y="9032"/>
                  </a:lnTo>
                  <a:lnTo>
                    <a:pt x="15698" y="12387"/>
                  </a:lnTo>
                  <a:lnTo>
                    <a:pt x="12505" y="16000"/>
                  </a:lnTo>
                  <a:lnTo>
                    <a:pt x="9844" y="19612"/>
                  </a:lnTo>
                  <a:lnTo>
                    <a:pt x="7450" y="24000"/>
                  </a:lnTo>
                  <a:lnTo>
                    <a:pt x="5853" y="28129"/>
                  </a:lnTo>
                  <a:lnTo>
                    <a:pt x="4257" y="32516"/>
                  </a:lnTo>
                  <a:lnTo>
                    <a:pt x="2926" y="36903"/>
                  </a:lnTo>
                  <a:lnTo>
                    <a:pt x="1862" y="41290"/>
                  </a:lnTo>
                  <a:lnTo>
                    <a:pt x="798" y="45935"/>
                  </a:lnTo>
                  <a:lnTo>
                    <a:pt x="532" y="50064"/>
                  </a:lnTo>
                  <a:lnTo>
                    <a:pt x="0" y="54451"/>
                  </a:lnTo>
                  <a:lnTo>
                    <a:pt x="0" y="54451"/>
                  </a:lnTo>
                  <a:lnTo>
                    <a:pt x="0" y="59612"/>
                  </a:lnTo>
                  <a:lnTo>
                    <a:pt x="532" y="65290"/>
                  </a:lnTo>
                  <a:lnTo>
                    <a:pt x="1064" y="70709"/>
                  </a:lnTo>
                  <a:lnTo>
                    <a:pt x="2128" y="76387"/>
                  </a:lnTo>
                  <a:lnTo>
                    <a:pt x="3458" y="81806"/>
                  </a:lnTo>
                  <a:lnTo>
                    <a:pt x="5587" y="87483"/>
                  </a:lnTo>
                  <a:lnTo>
                    <a:pt x="8248" y="92645"/>
                  </a:lnTo>
                  <a:lnTo>
                    <a:pt x="11175" y="98064"/>
                  </a:lnTo>
                  <a:lnTo>
                    <a:pt x="13303" y="100129"/>
                  </a:lnTo>
                  <a:lnTo>
                    <a:pt x="15432" y="102451"/>
                  </a:lnTo>
                  <a:lnTo>
                    <a:pt x="17560" y="104774"/>
                  </a:lnTo>
                  <a:lnTo>
                    <a:pt x="20487" y="106838"/>
                  </a:lnTo>
                  <a:lnTo>
                    <a:pt x="23148" y="108645"/>
                  </a:lnTo>
                  <a:lnTo>
                    <a:pt x="26075" y="110709"/>
                  </a:lnTo>
                  <a:lnTo>
                    <a:pt x="29534" y="112258"/>
                  </a:lnTo>
                  <a:lnTo>
                    <a:pt x="32993" y="114064"/>
                  </a:lnTo>
                  <a:lnTo>
                    <a:pt x="36718" y="115354"/>
                  </a:lnTo>
                  <a:lnTo>
                    <a:pt x="40709" y="116645"/>
                  </a:lnTo>
                  <a:lnTo>
                    <a:pt x="44966" y="117677"/>
                  </a:lnTo>
                  <a:lnTo>
                    <a:pt x="49756" y="118709"/>
                  </a:lnTo>
                  <a:lnTo>
                    <a:pt x="54545" y="119225"/>
                  </a:lnTo>
                  <a:lnTo>
                    <a:pt x="59866" y="119483"/>
                  </a:lnTo>
                  <a:lnTo>
                    <a:pt x="65454" y="120000"/>
                  </a:lnTo>
                  <a:lnTo>
                    <a:pt x="71308" y="120000"/>
                  </a:lnTo>
                  <a:lnTo>
                    <a:pt x="71308" y="120000"/>
                  </a:lnTo>
                  <a:lnTo>
                    <a:pt x="75831" y="120000"/>
                  </a:lnTo>
                  <a:lnTo>
                    <a:pt x="79822" y="119225"/>
                  </a:lnTo>
                  <a:lnTo>
                    <a:pt x="83547" y="118709"/>
                  </a:lnTo>
                  <a:lnTo>
                    <a:pt x="87006" y="117935"/>
                  </a:lnTo>
                  <a:lnTo>
                    <a:pt x="90465" y="116903"/>
                  </a:lnTo>
                  <a:lnTo>
                    <a:pt x="93392" y="115612"/>
                  </a:lnTo>
                  <a:lnTo>
                    <a:pt x="96053" y="114322"/>
                  </a:lnTo>
                  <a:lnTo>
                    <a:pt x="98713" y="112774"/>
                  </a:lnTo>
                  <a:lnTo>
                    <a:pt x="101108" y="110709"/>
                  </a:lnTo>
                  <a:lnTo>
                    <a:pt x="103503" y="109161"/>
                  </a:lnTo>
                  <a:lnTo>
                    <a:pt x="105099" y="107096"/>
                  </a:lnTo>
                  <a:lnTo>
                    <a:pt x="107228" y="104774"/>
                  </a:lnTo>
                  <a:lnTo>
                    <a:pt x="110155" y="100645"/>
                  </a:lnTo>
                  <a:lnTo>
                    <a:pt x="112549" y="95741"/>
                  </a:lnTo>
                  <a:lnTo>
                    <a:pt x="114678" y="90838"/>
                  </a:lnTo>
                  <a:lnTo>
                    <a:pt x="116008" y="85419"/>
                  </a:lnTo>
                  <a:lnTo>
                    <a:pt x="117339" y="80516"/>
                  </a:lnTo>
                  <a:lnTo>
                    <a:pt x="118137" y="75354"/>
                  </a:lnTo>
                  <a:lnTo>
                    <a:pt x="119201" y="66064"/>
                  </a:lnTo>
                  <a:lnTo>
                    <a:pt x="119733" y="58064"/>
                  </a:lnTo>
                  <a:lnTo>
                    <a:pt x="119733" y="58064"/>
                  </a:lnTo>
                  <a:lnTo>
                    <a:pt x="120000" y="51612"/>
                  </a:lnTo>
                  <a:lnTo>
                    <a:pt x="119733" y="45935"/>
                  </a:lnTo>
                  <a:lnTo>
                    <a:pt x="119467" y="40258"/>
                  </a:lnTo>
                  <a:lnTo>
                    <a:pt x="118403" y="35096"/>
                  </a:lnTo>
                  <a:lnTo>
                    <a:pt x="117073" y="30451"/>
                  </a:lnTo>
                  <a:lnTo>
                    <a:pt x="115476" y="25806"/>
                  </a:lnTo>
                  <a:lnTo>
                    <a:pt x="113348" y="21935"/>
                  </a:lnTo>
                  <a:lnTo>
                    <a:pt x="110687" y="18322"/>
                  </a:lnTo>
                  <a:lnTo>
                    <a:pt x="107494" y="14967"/>
                  </a:lnTo>
                  <a:lnTo>
                    <a:pt x="104301" y="12129"/>
                  </a:lnTo>
                  <a:lnTo>
                    <a:pt x="100576" y="9548"/>
                  </a:lnTo>
                  <a:lnTo>
                    <a:pt x="96053" y="7225"/>
                  </a:lnTo>
                  <a:lnTo>
                    <a:pt x="91263" y="5419"/>
                  </a:lnTo>
                  <a:lnTo>
                    <a:pt x="85942" y="3870"/>
                  </a:lnTo>
                  <a:lnTo>
                    <a:pt x="80620" y="2580"/>
                  </a:lnTo>
                  <a:lnTo>
                    <a:pt x="74235" y="1548"/>
                  </a:lnTo>
                  <a:lnTo>
                    <a:pt x="74235" y="1548"/>
                  </a:lnTo>
                  <a:lnTo>
                    <a:pt x="72372" y="1290"/>
                  </a:lnTo>
                  <a:lnTo>
                    <a:pt x="67050" y="516"/>
                  </a:lnTo>
                  <a:lnTo>
                    <a:pt x="62261" y="258"/>
                  </a:lnTo>
                  <a:lnTo>
                    <a:pt x="56940" y="0"/>
                  </a:lnTo>
                  <a:lnTo>
                    <a:pt x="49756" y="258"/>
                  </a:lnTo>
                  <a:lnTo>
                    <a:pt x="41241" y="516"/>
                  </a:lnTo>
                  <a:lnTo>
                    <a:pt x="41241" y="516"/>
                  </a:lnTo>
                  <a:close/>
                </a:path>
              </a:pathLst>
            </a:custGeom>
            <a:solidFill>
              <a:srgbClr val="E8E3D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2" name="Google Shape;1182;p32"/>
            <p:cNvSpPr/>
            <p:nvPr/>
          </p:nvSpPr>
          <p:spPr>
            <a:xfrm>
              <a:off x="3238" y="1065"/>
              <a:ext cx="467" cy="479"/>
            </a:xfrm>
            <a:custGeom>
              <a:rect b="b" l="l" r="r" t="t"/>
              <a:pathLst>
                <a:path extrusionOk="0" h="120000" w="120000">
                  <a:moveTo>
                    <a:pt x="111777" y="20542"/>
                  </a:moveTo>
                  <a:lnTo>
                    <a:pt x="111777" y="20542"/>
                  </a:lnTo>
                  <a:lnTo>
                    <a:pt x="108950" y="16534"/>
                  </a:lnTo>
                  <a:lnTo>
                    <a:pt x="105610" y="13528"/>
                  </a:lnTo>
                  <a:lnTo>
                    <a:pt x="102012" y="10521"/>
                  </a:lnTo>
                  <a:lnTo>
                    <a:pt x="98158" y="8016"/>
                  </a:lnTo>
                  <a:lnTo>
                    <a:pt x="93790" y="6263"/>
                  </a:lnTo>
                  <a:lnTo>
                    <a:pt x="89678" y="4509"/>
                  </a:lnTo>
                  <a:lnTo>
                    <a:pt x="84796" y="3256"/>
                  </a:lnTo>
                  <a:lnTo>
                    <a:pt x="80171" y="2004"/>
                  </a:lnTo>
                  <a:lnTo>
                    <a:pt x="75289" y="1503"/>
                  </a:lnTo>
                  <a:lnTo>
                    <a:pt x="70406" y="751"/>
                  </a:lnTo>
                  <a:lnTo>
                    <a:pt x="60385" y="0"/>
                  </a:lnTo>
                  <a:lnTo>
                    <a:pt x="50877" y="0"/>
                  </a:lnTo>
                  <a:lnTo>
                    <a:pt x="41884" y="501"/>
                  </a:lnTo>
                  <a:lnTo>
                    <a:pt x="41884" y="501"/>
                  </a:lnTo>
                  <a:lnTo>
                    <a:pt x="38029" y="751"/>
                  </a:lnTo>
                  <a:lnTo>
                    <a:pt x="34175" y="1753"/>
                  </a:lnTo>
                  <a:lnTo>
                    <a:pt x="30578" y="2755"/>
                  </a:lnTo>
                  <a:lnTo>
                    <a:pt x="27237" y="4258"/>
                  </a:lnTo>
                  <a:lnTo>
                    <a:pt x="24411" y="5762"/>
                  </a:lnTo>
                  <a:lnTo>
                    <a:pt x="21327" y="7766"/>
                  </a:lnTo>
                  <a:lnTo>
                    <a:pt x="18501" y="10020"/>
                  </a:lnTo>
                  <a:lnTo>
                    <a:pt x="15931" y="12275"/>
                  </a:lnTo>
                  <a:lnTo>
                    <a:pt x="13618" y="15031"/>
                  </a:lnTo>
                  <a:lnTo>
                    <a:pt x="11563" y="17536"/>
                  </a:lnTo>
                  <a:lnTo>
                    <a:pt x="9764" y="20793"/>
                  </a:lnTo>
                  <a:lnTo>
                    <a:pt x="7708" y="24050"/>
                  </a:lnTo>
                  <a:lnTo>
                    <a:pt x="6167" y="27056"/>
                  </a:lnTo>
                  <a:lnTo>
                    <a:pt x="4882" y="30563"/>
                  </a:lnTo>
                  <a:lnTo>
                    <a:pt x="3597" y="34070"/>
                  </a:lnTo>
                  <a:lnTo>
                    <a:pt x="2569" y="37578"/>
                  </a:lnTo>
                  <a:lnTo>
                    <a:pt x="770" y="45344"/>
                  </a:lnTo>
                  <a:lnTo>
                    <a:pt x="256" y="52609"/>
                  </a:lnTo>
                  <a:lnTo>
                    <a:pt x="0" y="60626"/>
                  </a:lnTo>
                  <a:lnTo>
                    <a:pt x="513" y="67891"/>
                  </a:lnTo>
                  <a:lnTo>
                    <a:pt x="1798" y="75407"/>
                  </a:lnTo>
                  <a:lnTo>
                    <a:pt x="3854" y="82421"/>
                  </a:lnTo>
                  <a:lnTo>
                    <a:pt x="4882" y="85678"/>
                  </a:lnTo>
                  <a:lnTo>
                    <a:pt x="6423" y="88935"/>
                  </a:lnTo>
                  <a:lnTo>
                    <a:pt x="7708" y="91941"/>
                  </a:lnTo>
                  <a:lnTo>
                    <a:pt x="9764" y="94947"/>
                  </a:lnTo>
                  <a:lnTo>
                    <a:pt x="9764" y="94947"/>
                  </a:lnTo>
                  <a:lnTo>
                    <a:pt x="12077" y="98455"/>
                  </a:lnTo>
                  <a:lnTo>
                    <a:pt x="14903" y="101711"/>
                  </a:lnTo>
                  <a:lnTo>
                    <a:pt x="17730" y="104467"/>
                  </a:lnTo>
                  <a:lnTo>
                    <a:pt x="21070" y="106972"/>
                  </a:lnTo>
                  <a:lnTo>
                    <a:pt x="24411" y="109227"/>
                  </a:lnTo>
                  <a:lnTo>
                    <a:pt x="28008" y="111482"/>
                  </a:lnTo>
                  <a:lnTo>
                    <a:pt x="31605" y="112985"/>
                  </a:lnTo>
                  <a:lnTo>
                    <a:pt x="35460" y="114739"/>
                  </a:lnTo>
                  <a:lnTo>
                    <a:pt x="39314" y="115991"/>
                  </a:lnTo>
                  <a:lnTo>
                    <a:pt x="43169" y="117244"/>
                  </a:lnTo>
                  <a:lnTo>
                    <a:pt x="47537" y="118246"/>
                  </a:lnTo>
                  <a:lnTo>
                    <a:pt x="51648" y="118747"/>
                  </a:lnTo>
                  <a:lnTo>
                    <a:pt x="60385" y="119749"/>
                  </a:lnTo>
                  <a:lnTo>
                    <a:pt x="68865" y="120000"/>
                  </a:lnTo>
                  <a:lnTo>
                    <a:pt x="68865" y="120000"/>
                  </a:lnTo>
                  <a:lnTo>
                    <a:pt x="72719" y="120000"/>
                  </a:lnTo>
                  <a:lnTo>
                    <a:pt x="76573" y="119749"/>
                  </a:lnTo>
                  <a:lnTo>
                    <a:pt x="80428" y="118997"/>
                  </a:lnTo>
                  <a:lnTo>
                    <a:pt x="84539" y="118246"/>
                  </a:lnTo>
                  <a:lnTo>
                    <a:pt x="87623" y="117244"/>
                  </a:lnTo>
                  <a:lnTo>
                    <a:pt x="91220" y="115991"/>
                  </a:lnTo>
                  <a:lnTo>
                    <a:pt x="94561" y="114237"/>
                  </a:lnTo>
                  <a:lnTo>
                    <a:pt x="97387" y="112484"/>
                  </a:lnTo>
                  <a:lnTo>
                    <a:pt x="100471" y="110480"/>
                  </a:lnTo>
                  <a:lnTo>
                    <a:pt x="103297" y="108225"/>
                  </a:lnTo>
                  <a:lnTo>
                    <a:pt x="105610" y="105720"/>
                  </a:lnTo>
                  <a:lnTo>
                    <a:pt x="107922" y="102964"/>
                  </a:lnTo>
                  <a:lnTo>
                    <a:pt x="110235" y="99958"/>
                  </a:lnTo>
                  <a:lnTo>
                    <a:pt x="111777" y="96450"/>
                  </a:lnTo>
                  <a:lnTo>
                    <a:pt x="113576" y="92943"/>
                  </a:lnTo>
                  <a:lnTo>
                    <a:pt x="114860" y="89185"/>
                  </a:lnTo>
                  <a:lnTo>
                    <a:pt x="114860" y="89185"/>
                  </a:lnTo>
                  <a:lnTo>
                    <a:pt x="116145" y="85678"/>
                  </a:lnTo>
                  <a:lnTo>
                    <a:pt x="116659" y="81920"/>
                  </a:lnTo>
                  <a:lnTo>
                    <a:pt x="117944" y="74655"/>
                  </a:lnTo>
                  <a:lnTo>
                    <a:pt x="119229" y="59874"/>
                  </a:lnTo>
                  <a:lnTo>
                    <a:pt x="119229" y="59874"/>
                  </a:lnTo>
                  <a:lnTo>
                    <a:pt x="119743" y="54864"/>
                  </a:lnTo>
                  <a:lnTo>
                    <a:pt x="119999" y="49853"/>
                  </a:lnTo>
                  <a:lnTo>
                    <a:pt x="119743" y="44342"/>
                  </a:lnTo>
                  <a:lnTo>
                    <a:pt x="118972" y="39331"/>
                  </a:lnTo>
                  <a:lnTo>
                    <a:pt x="117944" y="34572"/>
                  </a:lnTo>
                  <a:lnTo>
                    <a:pt x="116402" y="29311"/>
                  </a:lnTo>
                  <a:lnTo>
                    <a:pt x="114346" y="25052"/>
                  </a:lnTo>
                  <a:lnTo>
                    <a:pt x="111777" y="20542"/>
                  </a:lnTo>
                  <a:lnTo>
                    <a:pt x="111777" y="20542"/>
                  </a:lnTo>
                  <a:close/>
                  <a:moveTo>
                    <a:pt x="113832" y="76910"/>
                  </a:moveTo>
                  <a:lnTo>
                    <a:pt x="113832" y="76910"/>
                  </a:lnTo>
                  <a:lnTo>
                    <a:pt x="112548" y="83674"/>
                  </a:lnTo>
                  <a:lnTo>
                    <a:pt x="111520" y="87181"/>
                  </a:lnTo>
                  <a:lnTo>
                    <a:pt x="110492" y="90438"/>
                  </a:lnTo>
                  <a:lnTo>
                    <a:pt x="109207" y="93945"/>
                  </a:lnTo>
                  <a:lnTo>
                    <a:pt x="107665" y="97202"/>
                  </a:lnTo>
                  <a:lnTo>
                    <a:pt x="105867" y="99958"/>
                  </a:lnTo>
                  <a:lnTo>
                    <a:pt x="103554" y="102964"/>
                  </a:lnTo>
                  <a:lnTo>
                    <a:pt x="103554" y="102964"/>
                  </a:lnTo>
                  <a:lnTo>
                    <a:pt x="100471" y="106471"/>
                  </a:lnTo>
                  <a:lnTo>
                    <a:pt x="96873" y="109227"/>
                  </a:lnTo>
                  <a:lnTo>
                    <a:pt x="93019" y="111482"/>
                  </a:lnTo>
                  <a:lnTo>
                    <a:pt x="88907" y="113486"/>
                  </a:lnTo>
                  <a:lnTo>
                    <a:pt x="84539" y="114739"/>
                  </a:lnTo>
                  <a:lnTo>
                    <a:pt x="79914" y="115490"/>
                  </a:lnTo>
                  <a:lnTo>
                    <a:pt x="75289" y="116242"/>
                  </a:lnTo>
                  <a:lnTo>
                    <a:pt x="70663" y="116492"/>
                  </a:lnTo>
                  <a:lnTo>
                    <a:pt x="70663" y="116492"/>
                  </a:lnTo>
                  <a:lnTo>
                    <a:pt x="66038" y="116492"/>
                  </a:lnTo>
                  <a:lnTo>
                    <a:pt x="61670" y="116242"/>
                  </a:lnTo>
                  <a:lnTo>
                    <a:pt x="57044" y="115991"/>
                  </a:lnTo>
                  <a:lnTo>
                    <a:pt x="52162" y="115240"/>
                  </a:lnTo>
                  <a:lnTo>
                    <a:pt x="47794" y="114739"/>
                  </a:lnTo>
                  <a:lnTo>
                    <a:pt x="43169" y="113486"/>
                  </a:lnTo>
                  <a:lnTo>
                    <a:pt x="39057" y="111983"/>
                  </a:lnTo>
                  <a:lnTo>
                    <a:pt x="34689" y="110480"/>
                  </a:lnTo>
                  <a:lnTo>
                    <a:pt x="30835" y="108726"/>
                  </a:lnTo>
                  <a:lnTo>
                    <a:pt x="26980" y="106471"/>
                  </a:lnTo>
                  <a:lnTo>
                    <a:pt x="23383" y="104217"/>
                  </a:lnTo>
                  <a:lnTo>
                    <a:pt x="19785" y="101210"/>
                  </a:lnTo>
                  <a:lnTo>
                    <a:pt x="16959" y="98204"/>
                  </a:lnTo>
                  <a:lnTo>
                    <a:pt x="13875" y="94697"/>
                  </a:lnTo>
                  <a:lnTo>
                    <a:pt x="11563" y="90688"/>
                  </a:lnTo>
                  <a:lnTo>
                    <a:pt x="9250" y="86680"/>
                  </a:lnTo>
                  <a:lnTo>
                    <a:pt x="9250" y="86680"/>
                  </a:lnTo>
                  <a:lnTo>
                    <a:pt x="6937" y="80918"/>
                  </a:lnTo>
                  <a:lnTo>
                    <a:pt x="5653" y="75156"/>
                  </a:lnTo>
                  <a:lnTo>
                    <a:pt x="4368" y="68893"/>
                  </a:lnTo>
                  <a:lnTo>
                    <a:pt x="3854" y="62129"/>
                  </a:lnTo>
                  <a:lnTo>
                    <a:pt x="3854" y="55365"/>
                  </a:lnTo>
                  <a:lnTo>
                    <a:pt x="4111" y="48851"/>
                  </a:lnTo>
                  <a:lnTo>
                    <a:pt x="5396" y="42338"/>
                  </a:lnTo>
                  <a:lnTo>
                    <a:pt x="6680" y="35824"/>
                  </a:lnTo>
                  <a:lnTo>
                    <a:pt x="8993" y="29812"/>
                  </a:lnTo>
                  <a:lnTo>
                    <a:pt x="12077" y="24050"/>
                  </a:lnTo>
                  <a:lnTo>
                    <a:pt x="13618" y="21544"/>
                  </a:lnTo>
                  <a:lnTo>
                    <a:pt x="15160" y="18789"/>
                  </a:lnTo>
                  <a:lnTo>
                    <a:pt x="17216" y="16283"/>
                  </a:lnTo>
                  <a:lnTo>
                    <a:pt x="19528" y="14029"/>
                  </a:lnTo>
                  <a:lnTo>
                    <a:pt x="21841" y="12275"/>
                  </a:lnTo>
                  <a:lnTo>
                    <a:pt x="24154" y="10271"/>
                  </a:lnTo>
                  <a:lnTo>
                    <a:pt x="26723" y="8768"/>
                  </a:lnTo>
                  <a:lnTo>
                    <a:pt x="29550" y="7014"/>
                  </a:lnTo>
                  <a:lnTo>
                    <a:pt x="32633" y="6263"/>
                  </a:lnTo>
                  <a:lnTo>
                    <a:pt x="35460" y="5260"/>
                  </a:lnTo>
                  <a:lnTo>
                    <a:pt x="39057" y="4258"/>
                  </a:lnTo>
                  <a:lnTo>
                    <a:pt x="42398" y="4008"/>
                  </a:lnTo>
                  <a:lnTo>
                    <a:pt x="42398" y="4008"/>
                  </a:lnTo>
                  <a:lnTo>
                    <a:pt x="50107" y="3507"/>
                  </a:lnTo>
                  <a:lnTo>
                    <a:pt x="58586" y="3507"/>
                  </a:lnTo>
                  <a:lnTo>
                    <a:pt x="67066" y="4008"/>
                  </a:lnTo>
                  <a:lnTo>
                    <a:pt x="75546" y="5010"/>
                  </a:lnTo>
                  <a:lnTo>
                    <a:pt x="79914" y="5511"/>
                  </a:lnTo>
                  <a:lnTo>
                    <a:pt x="83768" y="6513"/>
                  </a:lnTo>
                  <a:lnTo>
                    <a:pt x="87623" y="7766"/>
                  </a:lnTo>
                  <a:lnTo>
                    <a:pt x="91477" y="9269"/>
                  </a:lnTo>
                  <a:lnTo>
                    <a:pt x="95588" y="11022"/>
                  </a:lnTo>
                  <a:lnTo>
                    <a:pt x="98672" y="13277"/>
                  </a:lnTo>
                  <a:lnTo>
                    <a:pt x="102012" y="15281"/>
                  </a:lnTo>
                  <a:lnTo>
                    <a:pt x="105353" y="18037"/>
                  </a:lnTo>
                  <a:lnTo>
                    <a:pt x="105353" y="18037"/>
                  </a:lnTo>
                  <a:lnTo>
                    <a:pt x="107922" y="20793"/>
                  </a:lnTo>
                  <a:lnTo>
                    <a:pt x="109978" y="24050"/>
                  </a:lnTo>
                  <a:lnTo>
                    <a:pt x="111777" y="27056"/>
                  </a:lnTo>
                  <a:lnTo>
                    <a:pt x="113062" y="30563"/>
                  </a:lnTo>
                  <a:lnTo>
                    <a:pt x="114346" y="34572"/>
                  </a:lnTo>
                  <a:lnTo>
                    <a:pt x="115374" y="38329"/>
                  </a:lnTo>
                  <a:lnTo>
                    <a:pt x="115631" y="42087"/>
                  </a:lnTo>
                  <a:lnTo>
                    <a:pt x="116145" y="45845"/>
                  </a:lnTo>
                  <a:lnTo>
                    <a:pt x="116402" y="53862"/>
                  </a:lnTo>
                  <a:lnTo>
                    <a:pt x="115631" y="61878"/>
                  </a:lnTo>
                  <a:lnTo>
                    <a:pt x="114860" y="69394"/>
                  </a:lnTo>
                  <a:lnTo>
                    <a:pt x="113832" y="76910"/>
                  </a:lnTo>
                  <a:lnTo>
                    <a:pt x="113832" y="769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3" name="Google Shape;1183;p32"/>
            <p:cNvSpPr/>
            <p:nvPr/>
          </p:nvSpPr>
          <p:spPr>
            <a:xfrm>
              <a:off x="3238" y="1062"/>
              <a:ext cx="462" cy="207"/>
            </a:xfrm>
            <a:custGeom>
              <a:rect b="b" l="l" r="r" t="t"/>
              <a:pathLst>
                <a:path extrusionOk="0" h="120000" w="120000">
                  <a:moveTo>
                    <a:pt x="2077" y="110724"/>
                  </a:moveTo>
                  <a:lnTo>
                    <a:pt x="2077" y="110724"/>
                  </a:lnTo>
                  <a:lnTo>
                    <a:pt x="4415" y="102028"/>
                  </a:lnTo>
                  <a:lnTo>
                    <a:pt x="5714" y="99130"/>
                  </a:lnTo>
                  <a:lnTo>
                    <a:pt x="6753" y="97971"/>
                  </a:lnTo>
                  <a:lnTo>
                    <a:pt x="7532" y="96811"/>
                  </a:lnTo>
                  <a:lnTo>
                    <a:pt x="8571" y="96231"/>
                  </a:lnTo>
                  <a:lnTo>
                    <a:pt x="9090" y="96811"/>
                  </a:lnTo>
                  <a:lnTo>
                    <a:pt x="10129" y="97971"/>
                  </a:lnTo>
                  <a:lnTo>
                    <a:pt x="11688" y="101449"/>
                  </a:lnTo>
                  <a:lnTo>
                    <a:pt x="13766" y="106086"/>
                  </a:lnTo>
                  <a:lnTo>
                    <a:pt x="15844" y="111884"/>
                  </a:lnTo>
                  <a:lnTo>
                    <a:pt x="18441" y="117101"/>
                  </a:lnTo>
                  <a:lnTo>
                    <a:pt x="18441" y="117101"/>
                  </a:lnTo>
                  <a:lnTo>
                    <a:pt x="20000" y="113043"/>
                  </a:lnTo>
                  <a:lnTo>
                    <a:pt x="21558" y="108985"/>
                  </a:lnTo>
                  <a:lnTo>
                    <a:pt x="23896" y="100869"/>
                  </a:lnTo>
                  <a:lnTo>
                    <a:pt x="25194" y="96811"/>
                  </a:lnTo>
                  <a:lnTo>
                    <a:pt x="26493" y="93913"/>
                  </a:lnTo>
                  <a:lnTo>
                    <a:pt x="27792" y="91594"/>
                  </a:lnTo>
                  <a:lnTo>
                    <a:pt x="29610" y="90434"/>
                  </a:lnTo>
                  <a:lnTo>
                    <a:pt x="29610" y="90434"/>
                  </a:lnTo>
                  <a:lnTo>
                    <a:pt x="30909" y="97971"/>
                  </a:lnTo>
                  <a:lnTo>
                    <a:pt x="32467" y="104927"/>
                  </a:lnTo>
                  <a:lnTo>
                    <a:pt x="33506" y="107826"/>
                  </a:lnTo>
                  <a:lnTo>
                    <a:pt x="34805" y="110724"/>
                  </a:lnTo>
                  <a:lnTo>
                    <a:pt x="36103" y="113043"/>
                  </a:lnTo>
                  <a:lnTo>
                    <a:pt x="37922" y="114782"/>
                  </a:lnTo>
                  <a:lnTo>
                    <a:pt x="37922" y="114782"/>
                  </a:lnTo>
                  <a:lnTo>
                    <a:pt x="37922" y="110144"/>
                  </a:lnTo>
                  <a:lnTo>
                    <a:pt x="37922" y="106086"/>
                  </a:lnTo>
                  <a:lnTo>
                    <a:pt x="38441" y="102028"/>
                  </a:lnTo>
                  <a:lnTo>
                    <a:pt x="39220" y="98550"/>
                  </a:lnTo>
                  <a:lnTo>
                    <a:pt x="40519" y="94492"/>
                  </a:lnTo>
                  <a:lnTo>
                    <a:pt x="41818" y="92753"/>
                  </a:lnTo>
                  <a:lnTo>
                    <a:pt x="43376" y="90434"/>
                  </a:lnTo>
                  <a:lnTo>
                    <a:pt x="45194" y="89855"/>
                  </a:lnTo>
                  <a:lnTo>
                    <a:pt x="45194" y="89855"/>
                  </a:lnTo>
                  <a:lnTo>
                    <a:pt x="45714" y="95652"/>
                  </a:lnTo>
                  <a:lnTo>
                    <a:pt x="45974" y="100869"/>
                  </a:lnTo>
                  <a:lnTo>
                    <a:pt x="46753" y="104347"/>
                  </a:lnTo>
                  <a:lnTo>
                    <a:pt x="47792" y="107246"/>
                  </a:lnTo>
                  <a:lnTo>
                    <a:pt x="48311" y="109565"/>
                  </a:lnTo>
                  <a:lnTo>
                    <a:pt x="49350" y="110144"/>
                  </a:lnTo>
                  <a:lnTo>
                    <a:pt x="50649" y="110144"/>
                  </a:lnTo>
                  <a:lnTo>
                    <a:pt x="51688" y="110144"/>
                  </a:lnTo>
                  <a:lnTo>
                    <a:pt x="54285" y="107826"/>
                  </a:lnTo>
                  <a:lnTo>
                    <a:pt x="56883" y="104347"/>
                  </a:lnTo>
                  <a:lnTo>
                    <a:pt x="62857" y="96231"/>
                  </a:lnTo>
                  <a:lnTo>
                    <a:pt x="62857" y="96231"/>
                  </a:lnTo>
                  <a:lnTo>
                    <a:pt x="63116" y="100869"/>
                  </a:lnTo>
                  <a:lnTo>
                    <a:pt x="63636" y="104347"/>
                  </a:lnTo>
                  <a:lnTo>
                    <a:pt x="64155" y="107246"/>
                  </a:lnTo>
                  <a:lnTo>
                    <a:pt x="64935" y="109565"/>
                  </a:lnTo>
                  <a:lnTo>
                    <a:pt x="65454" y="110724"/>
                  </a:lnTo>
                  <a:lnTo>
                    <a:pt x="66233" y="111884"/>
                  </a:lnTo>
                  <a:lnTo>
                    <a:pt x="67272" y="111884"/>
                  </a:lnTo>
                  <a:lnTo>
                    <a:pt x="68051" y="111884"/>
                  </a:lnTo>
                  <a:lnTo>
                    <a:pt x="70129" y="109565"/>
                  </a:lnTo>
                  <a:lnTo>
                    <a:pt x="72207" y="106666"/>
                  </a:lnTo>
                  <a:lnTo>
                    <a:pt x="74025" y="102028"/>
                  </a:lnTo>
                  <a:lnTo>
                    <a:pt x="76103" y="96811"/>
                  </a:lnTo>
                  <a:lnTo>
                    <a:pt x="76103" y="96811"/>
                  </a:lnTo>
                  <a:lnTo>
                    <a:pt x="78441" y="107246"/>
                  </a:lnTo>
                  <a:lnTo>
                    <a:pt x="79480" y="110144"/>
                  </a:lnTo>
                  <a:lnTo>
                    <a:pt x="80000" y="111884"/>
                  </a:lnTo>
                  <a:lnTo>
                    <a:pt x="81038" y="113043"/>
                  </a:lnTo>
                  <a:lnTo>
                    <a:pt x="81818" y="113043"/>
                  </a:lnTo>
                  <a:lnTo>
                    <a:pt x="82337" y="112463"/>
                  </a:lnTo>
                  <a:lnTo>
                    <a:pt x="83116" y="111884"/>
                  </a:lnTo>
                  <a:lnTo>
                    <a:pt x="86233" y="103768"/>
                  </a:lnTo>
                  <a:lnTo>
                    <a:pt x="88571" y="98550"/>
                  </a:lnTo>
                  <a:lnTo>
                    <a:pt x="89870" y="96811"/>
                  </a:lnTo>
                  <a:lnTo>
                    <a:pt x="91688" y="94492"/>
                  </a:lnTo>
                  <a:lnTo>
                    <a:pt x="91688" y="94492"/>
                  </a:lnTo>
                  <a:lnTo>
                    <a:pt x="92207" y="101449"/>
                  </a:lnTo>
                  <a:lnTo>
                    <a:pt x="93506" y="107246"/>
                  </a:lnTo>
                  <a:lnTo>
                    <a:pt x="95324" y="112463"/>
                  </a:lnTo>
                  <a:lnTo>
                    <a:pt x="97402" y="117681"/>
                  </a:lnTo>
                  <a:lnTo>
                    <a:pt x="97402" y="117681"/>
                  </a:lnTo>
                  <a:lnTo>
                    <a:pt x="97922" y="115942"/>
                  </a:lnTo>
                  <a:lnTo>
                    <a:pt x="98441" y="113623"/>
                  </a:lnTo>
                  <a:lnTo>
                    <a:pt x="100519" y="109565"/>
                  </a:lnTo>
                  <a:lnTo>
                    <a:pt x="102597" y="106086"/>
                  </a:lnTo>
                  <a:lnTo>
                    <a:pt x="103896" y="102608"/>
                  </a:lnTo>
                  <a:lnTo>
                    <a:pt x="103896" y="102608"/>
                  </a:lnTo>
                  <a:lnTo>
                    <a:pt x="103896" y="104927"/>
                  </a:lnTo>
                  <a:lnTo>
                    <a:pt x="104155" y="106666"/>
                  </a:lnTo>
                  <a:lnTo>
                    <a:pt x="105454" y="110724"/>
                  </a:lnTo>
                  <a:lnTo>
                    <a:pt x="106493" y="114782"/>
                  </a:lnTo>
                  <a:lnTo>
                    <a:pt x="107532" y="118840"/>
                  </a:lnTo>
                  <a:lnTo>
                    <a:pt x="107532" y="118840"/>
                  </a:lnTo>
                  <a:lnTo>
                    <a:pt x="108051" y="115362"/>
                  </a:lnTo>
                  <a:lnTo>
                    <a:pt x="109090" y="112463"/>
                  </a:lnTo>
                  <a:lnTo>
                    <a:pt x="110649" y="107246"/>
                  </a:lnTo>
                  <a:lnTo>
                    <a:pt x="114805" y="100869"/>
                  </a:lnTo>
                  <a:lnTo>
                    <a:pt x="114805" y="100869"/>
                  </a:lnTo>
                  <a:lnTo>
                    <a:pt x="115064" y="102608"/>
                  </a:lnTo>
                  <a:lnTo>
                    <a:pt x="115584" y="104927"/>
                  </a:lnTo>
                  <a:lnTo>
                    <a:pt x="117402" y="110144"/>
                  </a:lnTo>
                  <a:lnTo>
                    <a:pt x="118961" y="114782"/>
                  </a:lnTo>
                  <a:lnTo>
                    <a:pt x="119999" y="120000"/>
                  </a:lnTo>
                  <a:lnTo>
                    <a:pt x="119999" y="120000"/>
                  </a:lnTo>
                  <a:lnTo>
                    <a:pt x="119999" y="103768"/>
                  </a:lnTo>
                  <a:lnTo>
                    <a:pt x="119220" y="88695"/>
                  </a:lnTo>
                  <a:lnTo>
                    <a:pt x="118441" y="74782"/>
                  </a:lnTo>
                  <a:lnTo>
                    <a:pt x="117662" y="68405"/>
                  </a:lnTo>
                  <a:lnTo>
                    <a:pt x="116623" y="62608"/>
                  </a:lnTo>
                  <a:lnTo>
                    <a:pt x="115324" y="55652"/>
                  </a:lnTo>
                  <a:lnTo>
                    <a:pt x="114025" y="49855"/>
                  </a:lnTo>
                  <a:lnTo>
                    <a:pt x="111948" y="44637"/>
                  </a:lnTo>
                  <a:lnTo>
                    <a:pt x="110129" y="38840"/>
                  </a:lnTo>
                  <a:lnTo>
                    <a:pt x="107792" y="34202"/>
                  </a:lnTo>
                  <a:lnTo>
                    <a:pt x="105194" y="28985"/>
                  </a:lnTo>
                  <a:lnTo>
                    <a:pt x="102077" y="24927"/>
                  </a:lnTo>
                  <a:lnTo>
                    <a:pt x="98961" y="20289"/>
                  </a:lnTo>
                  <a:lnTo>
                    <a:pt x="98961" y="20289"/>
                  </a:lnTo>
                  <a:lnTo>
                    <a:pt x="94285" y="15072"/>
                  </a:lnTo>
                  <a:lnTo>
                    <a:pt x="89350" y="11594"/>
                  </a:lnTo>
                  <a:lnTo>
                    <a:pt x="84415" y="8695"/>
                  </a:lnTo>
                  <a:lnTo>
                    <a:pt x="79480" y="5797"/>
                  </a:lnTo>
                  <a:lnTo>
                    <a:pt x="74025" y="4057"/>
                  </a:lnTo>
                  <a:lnTo>
                    <a:pt x="69090" y="2898"/>
                  </a:lnTo>
                  <a:lnTo>
                    <a:pt x="58961" y="579"/>
                  </a:lnTo>
                  <a:lnTo>
                    <a:pt x="58961" y="579"/>
                  </a:lnTo>
                  <a:lnTo>
                    <a:pt x="54285" y="0"/>
                  </a:lnTo>
                  <a:lnTo>
                    <a:pt x="49350" y="0"/>
                  </a:lnTo>
                  <a:lnTo>
                    <a:pt x="44675" y="0"/>
                  </a:lnTo>
                  <a:lnTo>
                    <a:pt x="40519" y="1159"/>
                  </a:lnTo>
                  <a:lnTo>
                    <a:pt x="36103" y="2898"/>
                  </a:lnTo>
                  <a:lnTo>
                    <a:pt x="31948" y="5797"/>
                  </a:lnTo>
                  <a:lnTo>
                    <a:pt x="27532" y="8695"/>
                  </a:lnTo>
                  <a:lnTo>
                    <a:pt x="23376" y="13333"/>
                  </a:lnTo>
                  <a:lnTo>
                    <a:pt x="23376" y="13333"/>
                  </a:lnTo>
                  <a:lnTo>
                    <a:pt x="21298" y="16231"/>
                  </a:lnTo>
                  <a:lnTo>
                    <a:pt x="19220" y="19710"/>
                  </a:lnTo>
                  <a:lnTo>
                    <a:pt x="17142" y="24347"/>
                  </a:lnTo>
                  <a:lnTo>
                    <a:pt x="15064" y="30144"/>
                  </a:lnTo>
                  <a:lnTo>
                    <a:pt x="10389" y="42318"/>
                  </a:lnTo>
                  <a:lnTo>
                    <a:pt x="6493" y="57391"/>
                  </a:lnTo>
                  <a:lnTo>
                    <a:pt x="4935" y="65507"/>
                  </a:lnTo>
                  <a:lnTo>
                    <a:pt x="3116" y="72463"/>
                  </a:lnTo>
                  <a:lnTo>
                    <a:pt x="1818" y="80579"/>
                  </a:lnTo>
                  <a:lnTo>
                    <a:pt x="779" y="88115"/>
                  </a:lnTo>
                  <a:lnTo>
                    <a:pt x="259" y="95652"/>
                  </a:lnTo>
                  <a:lnTo>
                    <a:pt x="0" y="102608"/>
                  </a:lnTo>
                  <a:lnTo>
                    <a:pt x="259" y="109565"/>
                  </a:lnTo>
                  <a:lnTo>
                    <a:pt x="519" y="115362"/>
                  </a:lnTo>
                  <a:lnTo>
                    <a:pt x="519" y="115362"/>
                  </a:lnTo>
                  <a:lnTo>
                    <a:pt x="2077" y="110724"/>
                  </a:lnTo>
                  <a:lnTo>
                    <a:pt x="2077" y="110724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4" name="Google Shape;1184;p32"/>
            <p:cNvSpPr/>
            <p:nvPr/>
          </p:nvSpPr>
          <p:spPr>
            <a:xfrm>
              <a:off x="3230" y="1054"/>
              <a:ext cx="477" cy="221"/>
            </a:xfrm>
            <a:custGeom>
              <a:rect b="b" l="l" r="r" t="t"/>
              <a:pathLst>
                <a:path extrusionOk="0" h="120000" w="120000">
                  <a:moveTo>
                    <a:pt x="107421" y="32579"/>
                  </a:moveTo>
                  <a:lnTo>
                    <a:pt x="107421" y="32579"/>
                  </a:lnTo>
                  <a:lnTo>
                    <a:pt x="104905" y="27692"/>
                  </a:lnTo>
                  <a:lnTo>
                    <a:pt x="101886" y="23348"/>
                  </a:lnTo>
                  <a:lnTo>
                    <a:pt x="98616" y="19547"/>
                  </a:lnTo>
                  <a:lnTo>
                    <a:pt x="95597" y="15746"/>
                  </a:lnTo>
                  <a:lnTo>
                    <a:pt x="92327" y="13031"/>
                  </a:lnTo>
                  <a:lnTo>
                    <a:pt x="88805" y="10316"/>
                  </a:lnTo>
                  <a:lnTo>
                    <a:pt x="81761" y="7058"/>
                  </a:lnTo>
                  <a:lnTo>
                    <a:pt x="74465" y="4343"/>
                  </a:lnTo>
                  <a:lnTo>
                    <a:pt x="67421" y="2171"/>
                  </a:lnTo>
                  <a:lnTo>
                    <a:pt x="60125" y="542"/>
                  </a:lnTo>
                  <a:lnTo>
                    <a:pt x="53333" y="0"/>
                  </a:lnTo>
                  <a:lnTo>
                    <a:pt x="53333" y="0"/>
                  </a:lnTo>
                  <a:lnTo>
                    <a:pt x="47547" y="0"/>
                  </a:lnTo>
                  <a:lnTo>
                    <a:pt x="42264" y="1628"/>
                  </a:lnTo>
                  <a:lnTo>
                    <a:pt x="36729" y="3257"/>
                  </a:lnTo>
                  <a:lnTo>
                    <a:pt x="31698" y="5972"/>
                  </a:lnTo>
                  <a:lnTo>
                    <a:pt x="26415" y="10859"/>
                  </a:lnTo>
                  <a:lnTo>
                    <a:pt x="22138" y="16832"/>
                  </a:lnTo>
                  <a:lnTo>
                    <a:pt x="19874" y="20090"/>
                  </a:lnTo>
                  <a:lnTo>
                    <a:pt x="17861" y="23891"/>
                  </a:lnTo>
                  <a:lnTo>
                    <a:pt x="15597" y="28235"/>
                  </a:lnTo>
                  <a:lnTo>
                    <a:pt x="14088" y="33122"/>
                  </a:lnTo>
                  <a:lnTo>
                    <a:pt x="14088" y="33122"/>
                  </a:lnTo>
                  <a:lnTo>
                    <a:pt x="11069" y="40723"/>
                  </a:lnTo>
                  <a:lnTo>
                    <a:pt x="8301" y="49411"/>
                  </a:lnTo>
                  <a:lnTo>
                    <a:pt x="5786" y="60271"/>
                  </a:lnTo>
                  <a:lnTo>
                    <a:pt x="3270" y="70588"/>
                  </a:lnTo>
                  <a:lnTo>
                    <a:pt x="1509" y="80904"/>
                  </a:lnTo>
                  <a:lnTo>
                    <a:pt x="251" y="91764"/>
                  </a:lnTo>
                  <a:lnTo>
                    <a:pt x="251" y="97194"/>
                  </a:lnTo>
                  <a:lnTo>
                    <a:pt x="0" y="102624"/>
                  </a:lnTo>
                  <a:lnTo>
                    <a:pt x="251" y="107511"/>
                  </a:lnTo>
                  <a:lnTo>
                    <a:pt x="1006" y="112941"/>
                  </a:lnTo>
                  <a:lnTo>
                    <a:pt x="1006" y="112941"/>
                  </a:lnTo>
                  <a:lnTo>
                    <a:pt x="1257" y="115113"/>
                  </a:lnTo>
                  <a:lnTo>
                    <a:pt x="2264" y="115656"/>
                  </a:lnTo>
                  <a:lnTo>
                    <a:pt x="3270" y="115656"/>
                  </a:lnTo>
                  <a:lnTo>
                    <a:pt x="4025" y="114570"/>
                  </a:lnTo>
                  <a:lnTo>
                    <a:pt x="4025" y="114570"/>
                  </a:lnTo>
                  <a:lnTo>
                    <a:pt x="5534" y="110226"/>
                  </a:lnTo>
                  <a:lnTo>
                    <a:pt x="5534" y="110226"/>
                  </a:lnTo>
                  <a:lnTo>
                    <a:pt x="7044" y="104796"/>
                  </a:lnTo>
                  <a:lnTo>
                    <a:pt x="7547" y="102624"/>
                  </a:lnTo>
                  <a:lnTo>
                    <a:pt x="8553" y="101538"/>
                  </a:lnTo>
                  <a:lnTo>
                    <a:pt x="9559" y="99909"/>
                  </a:lnTo>
                  <a:lnTo>
                    <a:pt x="10566" y="99909"/>
                  </a:lnTo>
                  <a:lnTo>
                    <a:pt x="11572" y="101538"/>
                  </a:lnTo>
                  <a:lnTo>
                    <a:pt x="12830" y="103710"/>
                  </a:lnTo>
                  <a:lnTo>
                    <a:pt x="12830" y="103710"/>
                  </a:lnTo>
                  <a:lnTo>
                    <a:pt x="15597" y="110226"/>
                  </a:lnTo>
                  <a:lnTo>
                    <a:pt x="18867" y="116742"/>
                  </a:lnTo>
                  <a:lnTo>
                    <a:pt x="18867" y="116742"/>
                  </a:lnTo>
                  <a:lnTo>
                    <a:pt x="19119" y="117285"/>
                  </a:lnTo>
                  <a:lnTo>
                    <a:pt x="19874" y="117828"/>
                  </a:lnTo>
                  <a:lnTo>
                    <a:pt x="20377" y="117285"/>
                  </a:lnTo>
                  <a:lnTo>
                    <a:pt x="21132" y="116742"/>
                  </a:lnTo>
                  <a:lnTo>
                    <a:pt x="21132" y="116742"/>
                  </a:lnTo>
                  <a:lnTo>
                    <a:pt x="22893" y="110769"/>
                  </a:lnTo>
                  <a:lnTo>
                    <a:pt x="25157" y="104796"/>
                  </a:lnTo>
                  <a:lnTo>
                    <a:pt x="27421" y="99366"/>
                  </a:lnTo>
                  <a:lnTo>
                    <a:pt x="28427" y="96651"/>
                  </a:lnTo>
                  <a:lnTo>
                    <a:pt x="29685" y="94479"/>
                  </a:lnTo>
                  <a:lnTo>
                    <a:pt x="29685" y="94479"/>
                  </a:lnTo>
                  <a:lnTo>
                    <a:pt x="30943" y="100452"/>
                  </a:lnTo>
                  <a:lnTo>
                    <a:pt x="32955" y="106968"/>
                  </a:lnTo>
                  <a:lnTo>
                    <a:pt x="35220" y="111855"/>
                  </a:lnTo>
                  <a:lnTo>
                    <a:pt x="36477" y="114027"/>
                  </a:lnTo>
                  <a:lnTo>
                    <a:pt x="37987" y="115656"/>
                  </a:lnTo>
                  <a:lnTo>
                    <a:pt x="37987" y="115656"/>
                  </a:lnTo>
                  <a:lnTo>
                    <a:pt x="38993" y="115656"/>
                  </a:lnTo>
                  <a:lnTo>
                    <a:pt x="39496" y="115113"/>
                  </a:lnTo>
                  <a:lnTo>
                    <a:pt x="40251" y="112941"/>
                  </a:lnTo>
                  <a:lnTo>
                    <a:pt x="40503" y="111855"/>
                  </a:lnTo>
                  <a:lnTo>
                    <a:pt x="40503" y="111855"/>
                  </a:lnTo>
                  <a:lnTo>
                    <a:pt x="40503" y="105339"/>
                  </a:lnTo>
                  <a:lnTo>
                    <a:pt x="41257" y="100452"/>
                  </a:lnTo>
                  <a:lnTo>
                    <a:pt x="41509" y="98823"/>
                  </a:lnTo>
                  <a:lnTo>
                    <a:pt x="42515" y="96651"/>
                  </a:lnTo>
                  <a:lnTo>
                    <a:pt x="43018" y="94479"/>
                  </a:lnTo>
                  <a:lnTo>
                    <a:pt x="44276" y="92850"/>
                  </a:lnTo>
                  <a:lnTo>
                    <a:pt x="44276" y="92850"/>
                  </a:lnTo>
                  <a:lnTo>
                    <a:pt x="45031" y="99366"/>
                  </a:lnTo>
                  <a:lnTo>
                    <a:pt x="46037" y="104796"/>
                  </a:lnTo>
                  <a:lnTo>
                    <a:pt x="46540" y="106968"/>
                  </a:lnTo>
                  <a:lnTo>
                    <a:pt x="47547" y="109140"/>
                  </a:lnTo>
                  <a:lnTo>
                    <a:pt x="48805" y="110226"/>
                  </a:lnTo>
                  <a:lnTo>
                    <a:pt x="50062" y="111855"/>
                  </a:lnTo>
                  <a:lnTo>
                    <a:pt x="50062" y="111855"/>
                  </a:lnTo>
                  <a:lnTo>
                    <a:pt x="51823" y="111855"/>
                  </a:lnTo>
                  <a:lnTo>
                    <a:pt x="53081" y="111855"/>
                  </a:lnTo>
                  <a:lnTo>
                    <a:pt x="54591" y="110226"/>
                  </a:lnTo>
                  <a:lnTo>
                    <a:pt x="56100" y="109140"/>
                  </a:lnTo>
                  <a:lnTo>
                    <a:pt x="59119" y="104796"/>
                  </a:lnTo>
                  <a:lnTo>
                    <a:pt x="61635" y="100452"/>
                  </a:lnTo>
                  <a:lnTo>
                    <a:pt x="61635" y="100452"/>
                  </a:lnTo>
                  <a:lnTo>
                    <a:pt x="62389" y="105339"/>
                  </a:lnTo>
                  <a:lnTo>
                    <a:pt x="63144" y="109140"/>
                  </a:lnTo>
                  <a:lnTo>
                    <a:pt x="64150" y="110226"/>
                  </a:lnTo>
                  <a:lnTo>
                    <a:pt x="64905" y="111855"/>
                  </a:lnTo>
                  <a:lnTo>
                    <a:pt x="65911" y="112398"/>
                  </a:lnTo>
                  <a:lnTo>
                    <a:pt x="67169" y="112941"/>
                  </a:lnTo>
                  <a:lnTo>
                    <a:pt x="67169" y="112941"/>
                  </a:lnTo>
                  <a:lnTo>
                    <a:pt x="67924" y="112398"/>
                  </a:lnTo>
                  <a:lnTo>
                    <a:pt x="69433" y="111855"/>
                  </a:lnTo>
                  <a:lnTo>
                    <a:pt x="71446" y="109683"/>
                  </a:lnTo>
                  <a:lnTo>
                    <a:pt x="73459" y="106425"/>
                  </a:lnTo>
                  <a:lnTo>
                    <a:pt x="74968" y="102624"/>
                  </a:lnTo>
                  <a:lnTo>
                    <a:pt x="74968" y="102624"/>
                  </a:lnTo>
                  <a:lnTo>
                    <a:pt x="76226" y="106968"/>
                  </a:lnTo>
                  <a:lnTo>
                    <a:pt x="77735" y="110769"/>
                  </a:lnTo>
                  <a:lnTo>
                    <a:pt x="78490" y="112398"/>
                  </a:lnTo>
                  <a:lnTo>
                    <a:pt x="79496" y="114027"/>
                  </a:lnTo>
                  <a:lnTo>
                    <a:pt x="80503" y="114570"/>
                  </a:lnTo>
                  <a:lnTo>
                    <a:pt x="81509" y="114570"/>
                  </a:lnTo>
                  <a:lnTo>
                    <a:pt x="81509" y="114570"/>
                  </a:lnTo>
                  <a:lnTo>
                    <a:pt x="82515" y="114027"/>
                  </a:lnTo>
                  <a:lnTo>
                    <a:pt x="83773" y="112398"/>
                  </a:lnTo>
                  <a:lnTo>
                    <a:pt x="85534" y="108054"/>
                  </a:lnTo>
                  <a:lnTo>
                    <a:pt x="87547" y="103710"/>
                  </a:lnTo>
                  <a:lnTo>
                    <a:pt x="89811" y="99366"/>
                  </a:lnTo>
                  <a:lnTo>
                    <a:pt x="89811" y="99366"/>
                  </a:lnTo>
                  <a:lnTo>
                    <a:pt x="90817" y="104253"/>
                  </a:lnTo>
                  <a:lnTo>
                    <a:pt x="92075" y="109140"/>
                  </a:lnTo>
                  <a:lnTo>
                    <a:pt x="93333" y="112941"/>
                  </a:lnTo>
                  <a:lnTo>
                    <a:pt x="94842" y="117285"/>
                  </a:lnTo>
                  <a:lnTo>
                    <a:pt x="94842" y="117285"/>
                  </a:lnTo>
                  <a:lnTo>
                    <a:pt x="95597" y="117828"/>
                  </a:lnTo>
                  <a:lnTo>
                    <a:pt x="96352" y="118371"/>
                  </a:lnTo>
                  <a:lnTo>
                    <a:pt x="97106" y="118371"/>
                  </a:lnTo>
                  <a:lnTo>
                    <a:pt x="97861" y="117285"/>
                  </a:lnTo>
                  <a:lnTo>
                    <a:pt x="97861" y="117285"/>
                  </a:lnTo>
                  <a:lnTo>
                    <a:pt x="98616" y="114570"/>
                  </a:lnTo>
                  <a:lnTo>
                    <a:pt x="99622" y="112398"/>
                  </a:lnTo>
                  <a:lnTo>
                    <a:pt x="101886" y="107511"/>
                  </a:lnTo>
                  <a:lnTo>
                    <a:pt x="101886" y="107511"/>
                  </a:lnTo>
                  <a:lnTo>
                    <a:pt x="103144" y="112398"/>
                  </a:lnTo>
                  <a:lnTo>
                    <a:pt x="104402" y="117285"/>
                  </a:lnTo>
                  <a:lnTo>
                    <a:pt x="104402" y="117285"/>
                  </a:lnTo>
                  <a:lnTo>
                    <a:pt x="105157" y="118371"/>
                  </a:lnTo>
                  <a:lnTo>
                    <a:pt x="106163" y="119457"/>
                  </a:lnTo>
                  <a:lnTo>
                    <a:pt x="106918" y="118371"/>
                  </a:lnTo>
                  <a:lnTo>
                    <a:pt x="107672" y="117285"/>
                  </a:lnTo>
                  <a:lnTo>
                    <a:pt x="107672" y="117285"/>
                  </a:lnTo>
                  <a:lnTo>
                    <a:pt x="108679" y="112941"/>
                  </a:lnTo>
                  <a:lnTo>
                    <a:pt x="109937" y="110226"/>
                  </a:lnTo>
                  <a:lnTo>
                    <a:pt x="112452" y="104796"/>
                  </a:lnTo>
                  <a:lnTo>
                    <a:pt x="112452" y="104796"/>
                  </a:lnTo>
                  <a:lnTo>
                    <a:pt x="114716" y="110769"/>
                  </a:lnTo>
                  <a:lnTo>
                    <a:pt x="116729" y="117828"/>
                  </a:lnTo>
                  <a:lnTo>
                    <a:pt x="116729" y="117828"/>
                  </a:lnTo>
                  <a:lnTo>
                    <a:pt x="116981" y="119457"/>
                  </a:lnTo>
                  <a:lnTo>
                    <a:pt x="117484" y="120000"/>
                  </a:lnTo>
                  <a:lnTo>
                    <a:pt x="118238" y="120000"/>
                  </a:lnTo>
                  <a:lnTo>
                    <a:pt x="118490" y="120000"/>
                  </a:lnTo>
                  <a:lnTo>
                    <a:pt x="119245" y="119457"/>
                  </a:lnTo>
                  <a:lnTo>
                    <a:pt x="119496" y="118371"/>
                  </a:lnTo>
                  <a:lnTo>
                    <a:pt x="119748" y="117285"/>
                  </a:lnTo>
                  <a:lnTo>
                    <a:pt x="120000" y="115656"/>
                  </a:lnTo>
                  <a:lnTo>
                    <a:pt x="120000" y="115656"/>
                  </a:lnTo>
                  <a:lnTo>
                    <a:pt x="119748" y="104253"/>
                  </a:lnTo>
                  <a:lnTo>
                    <a:pt x="119496" y="92850"/>
                  </a:lnTo>
                  <a:lnTo>
                    <a:pt x="118742" y="81447"/>
                  </a:lnTo>
                  <a:lnTo>
                    <a:pt x="117987" y="71131"/>
                  </a:lnTo>
                  <a:lnTo>
                    <a:pt x="116226" y="60814"/>
                  </a:lnTo>
                  <a:lnTo>
                    <a:pt x="113962" y="50497"/>
                  </a:lnTo>
                  <a:lnTo>
                    <a:pt x="112704" y="46153"/>
                  </a:lnTo>
                  <a:lnTo>
                    <a:pt x="111194" y="41266"/>
                  </a:lnTo>
                  <a:lnTo>
                    <a:pt x="109182" y="36380"/>
                  </a:lnTo>
                  <a:lnTo>
                    <a:pt x="107421" y="32579"/>
                  </a:lnTo>
                  <a:lnTo>
                    <a:pt x="107421" y="32579"/>
                  </a:lnTo>
                  <a:close/>
                  <a:moveTo>
                    <a:pt x="114716" y="96651"/>
                  </a:moveTo>
                  <a:lnTo>
                    <a:pt x="114716" y="96651"/>
                  </a:lnTo>
                  <a:lnTo>
                    <a:pt x="114465" y="95022"/>
                  </a:lnTo>
                  <a:lnTo>
                    <a:pt x="113459" y="94479"/>
                  </a:lnTo>
                  <a:lnTo>
                    <a:pt x="112704" y="94479"/>
                  </a:lnTo>
                  <a:lnTo>
                    <a:pt x="112201" y="95022"/>
                  </a:lnTo>
                  <a:lnTo>
                    <a:pt x="112201" y="95022"/>
                  </a:lnTo>
                  <a:lnTo>
                    <a:pt x="108930" y="101538"/>
                  </a:lnTo>
                  <a:lnTo>
                    <a:pt x="107421" y="104253"/>
                  </a:lnTo>
                  <a:lnTo>
                    <a:pt x="106163" y="107511"/>
                  </a:lnTo>
                  <a:lnTo>
                    <a:pt x="106163" y="107511"/>
                  </a:lnTo>
                  <a:lnTo>
                    <a:pt x="105157" y="104253"/>
                  </a:lnTo>
                  <a:lnTo>
                    <a:pt x="104402" y="99909"/>
                  </a:lnTo>
                  <a:lnTo>
                    <a:pt x="104402" y="99909"/>
                  </a:lnTo>
                  <a:lnTo>
                    <a:pt x="103899" y="97737"/>
                  </a:lnTo>
                  <a:lnTo>
                    <a:pt x="103144" y="97194"/>
                  </a:lnTo>
                  <a:lnTo>
                    <a:pt x="101886" y="97194"/>
                  </a:lnTo>
                  <a:lnTo>
                    <a:pt x="101383" y="98823"/>
                  </a:lnTo>
                  <a:lnTo>
                    <a:pt x="101383" y="98823"/>
                  </a:lnTo>
                  <a:lnTo>
                    <a:pt x="99874" y="101538"/>
                  </a:lnTo>
                  <a:lnTo>
                    <a:pt x="98616" y="103710"/>
                  </a:lnTo>
                  <a:lnTo>
                    <a:pt x="96100" y="108054"/>
                  </a:lnTo>
                  <a:lnTo>
                    <a:pt x="96100" y="108054"/>
                  </a:lnTo>
                  <a:lnTo>
                    <a:pt x="95094" y="104796"/>
                  </a:lnTo>
                  <a:lnTo>
                    <a:pt x="93836" y="101538"/>
                  </a:lnTo>
                  <a:lnTo>
                    <a:pt x="93333" y="97194"/>
                  </a:lnTo>
                  <a:lnTo>
                    <a:pt x="92578" y="92307"/>
                  </a:lnTo>
                  <a:lnTo>
                    <a:pt x="92578" y="92307"/>
                  </a:lnTo>
                  <a:lnTo>
                    <a:pt x="92327" y="91221"/>
                  </a:lnTo>
                  <a:lnTo>
                    <a:pt x="91572" y="89592"/>
                  </a:lnTo>
                  <a:lnTo>
                    <a:pt x="90817" y="89592"/>
                  </a:lnTo>
                  <a:lnTo>
                    <a:pt x="90062" y="89592"/>
                  </a:lnTo>
                  <a:lnTo>
                    <a:pt x="90062" y="89592"/>
                  </a:lnTo>
                  <a:lnTo>
                    <a:pt x="88050" y="91764"/>
                  </a:lnTo>
                  <a:lnTo>
                    <a:pt x="86540" y="93936"/>
                  </a:lnTo>
                  <a:lnTo>
                    <a:pt x="85031" y="96651"/>
                  </a:lnTo>
                  <a:lnTo>
                    <a:pt x="83270" y="99909"/>
                  </a:lnTo>
                  <a:lnTo>
                    <a:pt x="83270" y="99909"/>
                  </a:lnTo>
                  <a:lnTo>
                    <a:pt x="82515" y="103710"/>
                  </a:lnTo>
                  <a:lnTo>
                    <a:pt x="81257" y="106425"/>
                  </a:lnTo>
                  <a:lnTo>
                    <a:pt x="81257" y="106425"/>
                  </a:lnTo>
                  <a:lnTo>
                    <a:pt x="80754" y="106425"/>
                  </a:lnTo>
                  <a:lnTo>
                    <a:pt x="80251" y="104796"/>
                  </a:lnTo>
                  <a:lnTo>
                    <a:pt x="79245" y="100452"/>
                  </a:lnTo>
                  <a:lnTo>
                    <a:pt x="77232" y="93936"/>
                  </a:lnTo>
                  <a:lnTo>
                    <a:pt x="77232" y="93936"/>
                  </a:lnTo>
                  <a:lnTo>
                    <a:pt x="76729" y="92307"/>
                  </a:lnTo>
                  <a:lnTo>
                    <a:pt x="75974" y="91764"/>
                  </a:lnTo>
                  <a:lnTo>
                    <a:pt x="74968" y="91764"/>
                  </a:lnTo>
                  <a:lnTo>
                    <a:pt x="74213" y="92850"/>
                  </a:lnTo>
                  <a:lnTo>
                    <a:pt x="74213" y="92850"/>
                  </a:lnTo>
                  <a:lnTo>
                    <a:pt x="71446" y="99366"/>
                  </a:lnTo>
                  <a:lnTo>
                    <a:pt x="69937" y="102081"/>
                  </a:lnTo>
                  <a:lnTo>
                    <a:pt x="68679" y="103710"/>
                  </a:lnTo>
                  <a:lnTo>
                    <a:pt x="67421" y="104253"/>
                  </a:lnTo>
                  <a:lnTo>
                    <a:pt x="66666" y="103710"/>
                  </a:lnTo>
                  <a:lnTo>
                    <a:pt x="66163" y="102624"/>
                  </a:lnTo>
                  <a:lnTo>
                    <a:pt x="65408" y="99366"/>
                  </a:lnTo>
                  <a:lnTo>
                    <a:pt x="64905" y="93936"/>
                  </a:lnTo>
                  <a:lnTo>
                    <a:pt x="64905" y="93936"/>
                  </a:lnTo>
                  <a:lnTo>
                    <a:pt x="64402" y="92307"/>
                  </a:lnTo>
                  <a:lnTo>
                    <a:pt x="63899" y="91221"/>
                  </a:lnTo>
                  <a:lnTo>
                    <a:pt x="62893" y="90135"/>
                  </a:lnTo>
                  <a:lnTo>
                    <a:pt x="62389" y="91221"/>
                  </a:lnTo>
                  <a:lnTo>
                    <a:pt x="62389" y="91221"/>
                  </a:lnTo>
                  <a:lnTo>
                    <a:pt x="55597" y="99909"/>
                  </a:lnTo>
                  <a:lnTo>
                    <a:pt x="55597" y="99909"/>
                  </a:lnTo>
                  <a:lnTo>
                    <a:pt x="53333" y="102624"/>
                  </a:lnTo>
                  <a:lnTo>
                    <a:pt x="52075" y="103710"/>
                  </a:lnTo>
                  <a:lnTo>
                    <a:pt x="50817" y="104253"/>
                  </a:lnTo>
                  <a:lnTo>
                    <a:pt x="50817" y="104253"/>
                  </a:lnTo>
                  <a:lnTo>
                    <a:pt x="49811" y="103710"/>
                  </a:lnTo>
                  <a:lnTo>
                    <a:pt x="49308" y="102081"/>
                  </a:lnTo>
                  <a:lnTo>
                    <a:pt x="48553" y="99366"/>
                  </a:lnTo>
                  <a:lnTo>
                    <a:pt x="48301" y="97194"/>
                  </a:lnTo>
                  <a:lnTo>
                    <a:pt x="47798" y="91764"/>
                  </a:lnTo>
                  <a:lnTo>
                    <a:pt x="47547" y="87420"/>
                  </a:lnTo>
                  <a:lnTo>
                    <a:pt x="47547" y="87420"/>
                  </a:lnTo>
                  <a:lnTo>
                    <a:pt x="47295" y="86334"/>
                  </a:lnTo>
                  <a:lnTo>
                    <a:pt x="47044" y="84705"/>
                  </a:lnTo>
                  <a:lnTo>
                    <a:pt x="46289" y="84162"/>
                  </a:lnTo>
                  <a:lnTo>
                    <a:pt x="45786" y="84162"/>
                  </a:lnTo>
                  <a:lnTo>
                    <a:pt x="45786" y="84162"/>
                  </a:lnTo>
                  <a:lnTo>
                    <a:pt x="43773" y="85791"/>
                  </a:lnTo>
                  <a:lnTo>
                    <a:pt x="42264" y="86877"/>
                  </a:lnTo>
                  <a:lnTo>
                    <a:pt x="40503" y="89049"/>
                  </a:lnTo>
                  <a:lnTo>
                    <a:pt x="39496" y="91764"/>
                  </a:lnTo>
                  <a:lnTo>
                    <a:pt x="38742" y="94479"/>
                  </a:lnTo>
                  <a:lnTo>
                    <a:pt x="37735" y="97737"/>
                  </a:lnTo>
                  <a:lnTo>
                    <a:pt x="37484" y="101538"/>
                  </a:lnTo>
                  <a:lnTo>
                    <a:pt x="36981" y="104796"/>
                  </a:lnTo>
                  <a:lnTo>
                    <a:pt x="36981" y="104796"/>
                  </a:lnTo>
                  <a:lnTo>
                    <a:pt x="35471" y="101538"/>
                  </a:lnTo>
                  <a:lnTo>
                    <a:pt x="34213" y="96651"/>
                  </a:lnTo>
                  <a:lnTo>
                    <a:pt x="33207" y="92307"/>
                  </a:lnTo>
                  <a:lnTo>
                    <a:pt x="32452" y="86877"/>
                  </a:lnTo>
                  <a:lnTo>
                    <a:pt x="32452" y="86877"/>
                  </a:lnTo>
                  <a:lnTo>
                    <a:pt x="31949" y="85791"/>
                  </a:lnTo>
                  <a:lnTo>
                    <a:pt x="31698" y="84705"/>
                  </a:lnTo>
                  <a:lnTo>
                    <a:pt x="30691" y="84705"/>
                  </a:lnTo>
                  <a:lnTo>
                    <a:pt x="29937" y="84705"/>
                  </a:lnTo>
                  <a:lnTo>
                    <a:pt x="29937" y="84705"/>
                  </a:lnTo>
                  <a:lnTo>
                    <a:pt x="28427" y="86877"/>
                  </a:lnTo>
                  <a:lnTo>
                    <a:pt x="26918" y="89049"/>
                  </a:lnTo>
                  <a:lnTo>
                    <a:pt x="25660" y="92307"/>
                  </a:lnTo>
                  <a:lnTo>
                    <a:pt x="24150" y="95022"/>
                  </a:lnTo>
                  <a:lnTo>
                    <a:pt x="22138" y="101538"/>
                  </a:lnTo>
                  <a:lnTo>
                    <a:pt x="19874" y="108054"/>
                  </a:lnTo>
                  <a:lnTo>
                    <a:pt x="19874" y="108054"/>
                  </a:lnTo>
                  <a:lnTo>
                    <a:pt x="15849" y="98823"/>
                  </a:lnTo>
                  <a:lnTo>
                    <a:pt x="13836" y="94479"/>
                  </a:lnTo>
                  <a:lnTo>
                    <a:pt x="12830" y="92307"/>
                  </a:lnTo>
                  <a:lnTo>
                    <a:pt x="11572" y="91221"/>
                  </a:lnTo>
                  <a:lnTo>
                    <a:pt x="11572" y="91221"/>
                  </a:lnTo>
                  <a:lnTo>
                    <a:pt x="10314" y="90135"/>
                  </a:lnTo>
                  <a:lnTo>
                    <a:pt x="9308" y="90135"/>
                  </a:lnTo>
                  <a:lnTo>
                    <a:pt x="8050" y="91764"/>
                  </a:lnTo>
                  <a:lnTo>
                    <a:pt x="7044" y="92850"/>
                  </a:lnTo>
                  <a:lnTo>
                    <a:pt x="5534" y="97194"/>
                  </a:lnTo>
                  <a:lnTo>
                    <a:pt x="3773" y="101538"/>
                  </a:lnTo>
                  <a:lnTo>
                    <a:pt x="3773" y="101538"/>
                  </a:lnTo>
                  <a:lnTo>
                    <a:pt x="4025" y="92850"/>
                  </a:lnTo>
                  <a:lnTo>
                    <a:pt x="4779" y="84705"/>
                  </a:lnTo>
                  <a:lnTo>
                    <a:pt x="6037" y="76561"/>
                  </a:lnTo>
                  <a:lnTo>
                    <a:pt x="7547" y="68416"/>
                  </a:lnTo>
                  <a:lnTo>
                    <a:pt x="9559" y="60814"/>
                  </a:lnTo>
                  <a:lnTo>
                    <a:pt x="11823" y="53212"/>
                  </a:lnTo>
                  <a:lnTo>
                    <a:pt x="15849" y="40180"/>
                  </a:lnTo>
                  <a:lnTo>
                    <a:pt x="15849" y="40180"/>
                  </a:lnTo>
                  <a:lnTo>
                    <a:pt x="17861" y="35294"/>
                  </a:lnTo>
                  <a:lnTo>
                    <a:pt x="19874" y="30950"/>
                  </a:lnTo>
                  <a:lnTo>
                    <a:pt x="21635" y="27149"/>
                  </a:lnTo>
                  <a:lnTo>
                    <a:pt x="23899" y="23348"/>
                  </a:lnTo>
                  <a:lnTo>
                    <a:pt x="26163" y="20633"/>
                  </a:lnTo>
                  <a:lnTo>
                    <a:pt x="28427" y="17918"/>
                  </a:lnTo>
                  <a:lnTo>
                    <a:pt x="33207" y="13574"/>
                  </a:lnTo>
                  <a:lnTo>
                    <a:pt x="38238" y="10316"/>
                  </a:lnTo>
                  <a:lnTo>
                    <a:pt x="43773" y="9230"/>
                  </a:lnTo>
                  <a:lnTo>
                    <a:pt x="49308" y="8144"/>
                  </a:lnTo>
                  <a:lnTo>
                    <a:pt x="54591" y="8144"/>
                  </a:lnTo>
                  <a:lnTo>
                    <a:pt x="54591" y="8144"/>
                  </a:lnTo>
                  <a:lnTo>
                    <a:pt x="61132" y="9230"/>
                  </a:lnTo>
                  <a:lnTo>
                    <a:pt x="67672" y="10316"/>
                  </a:lnTo>
                  <a:lnTo>
                    <a:pt x="74213" y="11945"/>
                  </a:lnTo>
                  <a:lnTo>
                    <a:pt x="80503" y="14660"/>
                  </a:lnTo>
                  <a:lnTo>
                    <a:pt x="86792" y="17918"/>
                  </a:lnTo>
                  <a:lnTo>
                    <a:pt x="93081" y="22805"/>
                  </a:lnTo>
                  <a:lnTo>
                    <a:pt x="95849" y="25520"/>
                  </a:lnTo>
                  <a:lnTo>
                    <a:pt x="98616" y="28778"/>
                  </a:lnTo>
                  <a:lnTo>
                    <a:pt x="101383" y="32579"/>
                  </a:lnTo>
                  <a:lnTo>
                    <a:pt x="104150" y="36380"/>
                  </a:lnTo>
                  <a:lnTo>
                    <a:pt x="104150" y="36380"/>
                  </a:lnTo>
                  <a:lnTo>
                    <a:pt x="107421" y="43438"/>
                  </a:lnTo>
                  <a:lnTo>
                    <a:pt x="109937" y="50497"/>
                  </a:lnTo>
                  <a:lnTo>
                    <a:pt x="111698" y="58099"/>
                  </a:lnTo>
                  <a:lnTo>
                    <a:pt x="113459" y="66787"/>
                  </a:lnTo>
                  <a:lnTo>
                    <a:pt x="114716" y="74932"/>
                  </a:lnTo>
                  <a:lnTo>
                    <a:pt x="115220" y="84162"/>
                  </a:lnTo>
                  <a:lnTo>
                    <a:pt x="115974" y="93936"/>
                  </a:lnTo>
                  <a:lnTo>
                    <a:pt x="116226" y="102624"/>
                  </a:lnTo>
                  <a:lnTo>
                    <a:pt x="116226" y="102624"/>
                  </a:lnTo>
                  <a:lnTo>
                    <a:pt x="115220" y="99909"/>
                  </a:lnTo>
                  <a:lnTo>
                    <a:pt x="114716" y="96651"/>
                  </a:lnTo>
                  <a:lnTo>
                    <a:pt x="114716" y="9665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5" name="Google Shape;1185;p32"/>
            <p:cNvSpPr/>
            <p:nvPr/>
          </p:nvSpPr>
          <p:spPr>
            <a:xfrm>
              <a:off x="3112" y="1147"/>
              <a:ext cx="127" cy="217"/>
            </a:xfrm>
            <a:custGeom>
              <a:rect b="b" l="l" r="r" t="t"/>
              <a:pathLst>
                <a:path extrusionOk="0" h="120000" w="120000">
                  <a:moveTo>
                    <a:pt x="120000" y="57511"/>
                  </a:moveTo>
                  <a:lnTo>
                    <a:pt x="120000" y="57511"/>
                  </a:lnTo>
                  <a:lnTo>
                    <a:pt x="110551" y="49216"/>
                  </a:lnTo>
                  <a:lnTo>
                    <a:pt x="100157" y="39815"/>
                  </a:lnTo>
                  <a:lnTo>
                    <a:pt x="88818" y="31520"/>
                  </a:lnTo>
                  <a:lnTo>
                    <a:pt x="75590" y="23778"/>
                  </a:lnTo>
                  <a:lnTo>
                    <a:pt x="61417" y="16036"/>
                  </a:lnTo>
                  <a:lnTo>
                    <a:pt x="45354" y="9953"/>
                  </a:lnTo>
                  <a:lnTo>
                    <a:pt x="30236" y="3870"/>
                  </a:lnTo>
                  <a:lnTo>
                    <a:pt x="11338" y="0"/>
                  </a:lnTo>
                  <a:lnTo>
                    <a:pt x="11338" y="0"/>
                  </a:lnTo>
                  <a:lnTo>
                    <a:pt x="17952" y="13824"/>
                  </a:lnTo>
                  <a:lnTo>
                    <a:pt x="19842" y="21013"/>
                  </a:lnTo>
                  <a:lnTo>
                    <a:pt x="21732" y="27096"/>
                  </a:lnTo>
                  <a:lnTo>
                    <a:pt x="19842" y="33732"/>
                  </a:lnTo>
                  <a:lnTo>
                    <a:pt x="18897" y="36497"/>
                  </a:lnTo>
                  <a:lnTo>
                    <a:pt x="17007" y="39262"/>
                  </a:lnTo>
                  <a:lnTo>
                    <a:pt x="14173" y="42027"/>
                  </a:lnTo>
                  <a:lnTo>
                    <a:pt x="10393" y="44239"/>
                  </a:lnTo>
                  <a:lnTo>
                    <a:pt x="5669" y="46451"/>
                  </a:lnTo>
                  <a:lnTo>
                    <a:pt x="0" y="48110"/>
                  </a:lnTo>
                  <a:lnTo>
                    <a:pt x="0" y="48110"/>
                  </a:lnTo>
                  <a:lnTo>
                    <a:pt x="0" y="49769"/>
                  </a:lnTo>
                  <a:lnTo>
                    <a:pt x="944" y="50875"/>
                  </a:lnTo>
                  <a:lnTo>
                    <a:pt x="4724" y="54193"/>
                  </a:lnTo>
                  <a:lnTo>
                    <a:pt x="10393" y="56958"/>
                  </a:lnTo>
                  <a:lnTo>
                    <a:pt x="17007" y="58617"/>
                  </a:lnTo>
                  <a:lnTo>
                    <a:pt x="30236" y="63594"/>
                  </a:lnTo>
                  <a:lnTo>
                    <a:pt x="35905" y="66359"/>
                  </a:lnTo>
                  <a:lnTo>
                    <a:pt x="39685" y="70230"/>
                  </a:lnTo>
                  <a:lnTo>
                    <a:pt x="39685" y="70230"/>
                  </a:lnTo>
                  <a:lnTo>
                    <a:pt x="32125" y="74101"/>
                  </a:lnTo>
                  <a:lnTo>
                    <a:pt x="22677" y="81290"/>
                  </a:lnTo>
                  <a:lnTo>
                    <a:pt x="14173" y="87373"/>
                  </a:lnTo>
                  <a:lnTo>
                    <a:pt x="6614" y="92350"/>
                  </a:lnTo>
                  <a:lnTo>
                    <a:pt x="6614" y="92350"/>
                  </a:lnTo>
                  <a:lnTo>
                    <a:pt x="9448" y="94009"/>
                  </a:lnTo>
                  <a:lnTo>
                    <a:pt x="13228" y="94562"/>
                  </a:lnTo>
                  <a:lnTo>
                    <a:pt x="22677" y="95115"/>
                  </a:lnTo>
                  <a:lnTo>
                    <a:pt x="31181" y="95115"/>
                  </a:lnTo>
                  <a:lnTo>
                    <a:pt x="34960" y="96221"/>
                  </a:lnTo>
                  <a:lnTo>
                    <a:pt x="37795" y="97327"/>
                  </a:lnTo>
                  <a:lnTo>
                    <a:pt x="37795" y="97327"/>
                  </a:lnTo>
                  <a:lnTo>
                    <a:pt x="36850" y="118341"/>
                  </a:lnTo>
                  <a:lnTo>
                    <a:pt x="36850" y="118341"/>
                  </a:lnTo>
                  <a:lnTo>
                    <a:pt x="45354" y="120000"/>
                  </a:lnTo>
                  <a:lnTo>
                    <a:pt x="53858" y="120000"/>
                  </a:lnTo>
                  <a:lnTo>
                    <a:pt x="61417" y="119447"/>
                  </a:lnTo>
                  <a:lnTo>
                    <a:pt x="68031" y="117788"/>
                  </a:lnTo>
                  <a:lnTo>
                    <a:pt x="74645" y="115576"/>
                  </a:lnTo>
                  <a:lnTo>
                    <a:pt x="80314" y="112811"/>
                  </a:lnTo>
                  <a:lnTo>
                    <a:pt x="85984" y="108940"/>
                  </a:lnTo>
                  <a:lnTo>
                    <a:pt x="92598" y="104516"/>
                  </a:lnTo>
                  <a:lnTo>
                    <a:pt x="97322" y="99539"/>
                  </a:lnTo>
                  <a:lnTo>
                    <a:pt x="100157" y="94562"/>
                  </a:lnTo>
                  <a:lnTo>
                    <a:pt x="108661" y="83502"/>
                  </a:lnTo>
                  <a:lnTo>
                    <a:pt x="115275" y="71336"/>
                  </a:lnTo>
                  <a:lnTo>
                    <a:pt x="119055" y="58617"/>
                  </a:lnTo>
                  <a:lnTo>
                    <a:pt x="120000" y="57511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6" name="Google Shape;1186;p32"/>
            <p:cNvSpPr/>
            <p:nvPr/>
          </p:nvSpPr>
          <p:spPr>
            <a:xfrm>
              <a:off x="3104" y="1139"/>
              <a:ext cx="142" cy="231"/>
            </a:xfrm>
            <a:custGeom>
              <a:rect b="b" l="l" r="r" t="t"/>
              <a:pathLst>
                <a:path extrusionOk="0" h="120000" w="120000">
                  <a:moveTo>
                    <a:pt x="119154" y="56623"/>
                  </a:moveTo>
                  <a:lnTo>
                    <a:pt x="119154" y="56623"/>
                  </a:lnTo>
                  <a:lnTo>
                    <a:pt x="110704" y="47792"/>
                  </a:lnTo>
                  <a:lnTo>
                    <a:pt x="99718" y="38961"/>
                  </a:lnTo>
                  <a:lnTo>
                    <a:pt x="89577" y="31168"/>
                  </a:lnTo>
                  <a:lnTo>
                    <a:pt x="77746" y="23376"/>
                  </a:lnTo>
                  <a:lnTo>
                    <a:pt x="64225" y="16623"/>
                  </a:lnTo>
                  <a:lnTo>
                    <a:pt x="50704" y="9870"/>
                  </a:lnTo>
                  <a:lnTo>
                    <a:pt x="35492" y="4675"/>
                  </a:lnTo>
                  <a:lnTo>
                    <a:pt x="20281" y="0"/>
                  </a:lnTo>
                  <a:lnTo>
                    <a:pt x="20281" y="0"/>
                  </a:lnTo>
                  <a:lnTo>
                    <a:pt x="16901" y="0"/>
                  </a:lnTo>
                  <a:lnTo>
                    <a:pt x="14366" y="519"/>
                  </a:lnTo>
                  <a:lnTo>
                    <a:pt x="11830" y="2077"/>
                  </a:lnTo>
                  <a:lnTo>
                    <a:pt x="11830" y="4155"/>
                  </a:lnTo>
                  <a:lnTo>
                    <a:pt x="11830" y="4155"/>
                  </a:lnTo>
                  <a:lnTo>
                    <a:pt x="16056" y="15064"/>
                  </a:lnTo>
                  <a:lnTo>
                    <a:pt x="18591" y="21298"/>
                  </a:lnTo>
                  <a:lnTo>
                    <a:pt x="19436" y="27012"/>
                  </a:lnTo>
                  <a:lnTo>
                    <a:pt x="18591" y="32207"/>
                  </a:lnTo>
                  <a:lnTo>
                    <a:pt x="16056" y="37922"/>
                  </a:lnTo>
                  <a:lnTo>
                    <a:pt x="15211" y="39480"/>
                  </a:lnTo>
                  <a:lnTo>
                    <a:pt x="11830" y="42077"/>
                  </a:lnTo>
                  <a:lnTo>
                    <a:pt x="8450" y="44155"/>
                  </a:lnTo>
                  <a:lnTo>
                    <a:pt x="4225" y="45714"/>
                  </a:lnTo>
                  <a:lnTo>
                    <a:pt x="4225" y="45714"/>
                  </a:lnTo>
                  <a:lnTo>
                    <a:pt x="845" y="47792"/>
                  </a:lnTo>
                  <a:lnTo>
                    <a:pt x="0" y="48311"/>
                  </a:lnTo>
                  <a:lnTo>
                    <a:pt x="0" y="49350"/>
                  </a:lnTo>
                  <a:lnTo>
                    <a:pt x="0" y="49350"/>
                  </a:lnTo>
                  <a:lnTo>
                    <a:pt x="2535" y="53506"/>
                  </a:lnTo>
                  <a:lnTo>
                    <a:pt x="5915" y="56103"/>
                  </a:lnTo>
                  <a:lnTo>
                    <a:pt x="10140" y="58701"/>
                  </a:lnTo>
                  <a:lnTo>
                    <a:pt x="14366" y="61298"/>
                  </a:lnTo>
                  <a:lnTo>
                    <a:pt x="24507" y="64935"/>
                  </a:lnTo>
                  <a:lnTo>
                    <a:pt x="30422" y="67532"/>
                  </a:lnTo>
                  <a:lnTo>
                    <a:pt x="34647" y="69090"/>
                  </a:lnTo>
                  <a:lnTo>
                    <a:pt x="34647" y="69090"/>
                  </a:lnTo>
                  <a:lnTo>
                    <a:pt x="21971" y="78441"/>
                  </a:lnTo>
                  <a:lnTo>
                    <a:pt x="8450" y="87792"/>
                  </a:lnTo>
                  <a:lnTo>
                    <a:pt x="8450" y="87792"/>
                  </a:lnTo>
                  <a:lnTo>
                    <a:pt x="7605" y="89350"/>
                  </a:lnTo>
                  <a:lnTo>
                    <a:pt x="6760" y="90909"/>
                  </a:lnTo>
                  <a:lnTo>
                    <a:pt x="6760" y="92467"/>
                  </a:lnTo>
                  <a:lnTo>
                    <a:pt x="8450" y="93506"/>
                  </a:lnTo>
                  <a:lnTo>
                    <a:pt x="8450" y="93506"/>
                  </a:lnTo>
                  <a:lnTo>
                    <a:pt x="14366" y="95064"/>
                  </a:lnTo>
                  <a:lnTo>
                    <a:pt x="22816" y="97142"/>
                  </a:lnTo>
                  <a:lnTo>
                    <a:pt x="31267" y="97662"/>
                  </a:lnTo>
                  <a:lnTo>
                    <a:pt x="33802" y="97662"/>
                  </a:lnTo>
                  <a:lnTo>
                    <a:pt x="34647" y="97142"/>
                  </a:lnTo>
                  <a:lnTo>
                    <a:pt x="34647" y="97142"/>
                  </a:lnTo>
                  <a:lnTo>
                    <a:pt x="33802" y="114805"/>
                  </a:lnTo>
                  <a:lnTo>
                    <a:pt x="33802" y="114805"/>
                  </a:lnTo>
                  <a:lnTo>
                    <a:pt x="34647" y="117402"/>
                  </a:lnTo>
                  <a:lnTo>
                    <a:pt x="35492" y="117922"/>
                  </a:lnTo>
                  <a:lnTo>
                    <a:pt x="38028" y="118961"/>
                  </a:lnTo>
                  <a:lnTo>
                    <a:pt x="38028" y="118961"/>
                  </a:lnTo>
                  <a:lnTo>
                    <a:pt x="45633" y="119999"/>
                  </a:lnTo>
                  <a:lnTo>
                    <a:pt x="52394" y="119999"/>
                  </a:lnTo>
                  <a:lnTo>
                    <a:pt x="59154" y="119999"/>
                  </a:lnTo>
                  <a:lnTo>
                    <a:pt x="65915" y="118961"/>
                  </a:lnTo>
                  <a:lnTo>
                    <a:pt x="71830" y="117402"/>
                  </a:lnTo>
                  <a:lnTo>
                    <a:pt x="78591" y="114805"/>
                  </a:lnTo>
                  <a:lnTo>
                    <a:pt x="83661" y="112207"/>
                  </a:lnTo>
                  <a:lnTo>
                    <a:pt x="89577" y="108051"/>
                  </a:lnTo>
                  <a:lnTo>
                    <a:pt x="89577" y="108051"/>
                  </a:lnTo>
                  <a:lnTo>
                    <a:pt x="95492" y="102857"/>
                  </a:lnTo>
                  <a:lnTo>
                    <a:pt x="101408" y="97142"/>
                  </a:lnTo>
                  <a:lnTo>
                    <a:pt x="105633" y="90909"/>
                  </a:lnTo>
                  <a:lnTo>
                    <a:pt x="108169" y="85194"/>
                  </a:lnTo>
                  <a:lnTo>
                    <a:pt x="114084" y="72727"/>
                  </a:lnTo>
                  <a:lnTo>
                    <a:pt x="119154" y="60259"/>
                  </a:lnTo>
                  <a:lnTo>
                    <a:pt x="119154" y="60259"/>
                  </a:lnTo>
                  <a:lnTo>
                    <a:pt x="120000" y="58701"/>
                  </a:lnTo>
                  <a:lnTo>
                    <a:pt x="119154" y="56623"/>
                  </a:lnTo>
                  <a:lnTo>
                    <a:pt x="119154" y="56623"/>
                  </a:lnTo>
                  <a:close/>
                  <a:moveTo>
                    <a:pt x="46478" y="112207"/>
                  </a:moveTo>
                  <a:lnTo>
                    <a:pt x="46478" y="112207"/>
                  </a:lnTo>
                  <a:lnTo>
                    <a:pt x="47323" y="103376"/>
                  </a:lnTo>
                  <a:lnTo>
                    <a:pt x="47323" y="99740"/>
                  </a:lnTo>
                  <a:lnTo>
                    <a:pt x="46478" y="95584"/>
                  </a:lnTo>
                  <a:lnTo>
                    <a:pt x="46478" y="95584"/>
                  </a:lnTo>
                  <a:lnTo>
                    <a:pt x="46478" y="93506"/>
                  </a:lnTo>
                  <a:lnTo>
                    <a:pt x="43943" y="92467"/>
                  </a:lnTo>
                  <a:lnTo>
                    <a:pt x="40563" y="90909"/>
                  </a:lnTo>
                  <a:lnTo>
                    <a:pt x="38028" y="90389"/>
                  </a:lnTo>
                  <a:lnTo>
                    <a:pt x="30422" y="89870"/>
                  </a:lnTo>
                  <a:lnTo>
                    <a:pt x="23661" y="89350"/>
                  </a:lnTo>
                  <a:lnTo>
                    <a:pt x="23661" y="89350"/>
                  </a:lnTo>
                  <a:lnTo>
                    <a:pt x="34647" y="80519"/>
                  </a:lnTo>
                  <a:lnTo>
                    <a:pt x="46478" y="72727"/>
                  </a:lnTo>
                  <a:lnTo>
                    <a:pt x="46478" y="72727"/>
                  </a:lnTo>
                  <a:lnTo>
                    <a:pt x="47323" y="71168"/>
                  </a:lnTo>
                  <a:lnTo>
                    <a:pt x="48169" y="70129"/>
                  </a:lnTo>
                  <a:lnTo>
                    <a:pt x="48169" y="68571"/>
                  </a:lnTo>
                  <a:lnTo>
                    <a:pt x="47323" y="67532"/>
                  </a:lnTo>
                  <a:lnTo>
                    <a:pt x="47323" y="67532"/>
                  </a:lnTo>
                  <a:lnTo>
                    <a:pt x="43943" y="65454"/>
                  </a:lnTo>
                  <a:lnTo>
                    <a:pt x="39718" y="62857"/>
                  </a:lnTo>
                  <a:lnTo>
                    <a:pt x="30422" y="59220"/>
                  </a:lnTo>
                  <a:lnTo>
                    <a:pt x="20281" y="55584"/>
                  </a:lnTo>
                  <a:lnTo>
                    <a:pt x="16056" y="52987"/>
                  </a:lnTo>
                  <a:lnTo>
                    <a:pt x="14366" y="50909"/>
                  </a:lnTo>
                  <a:lnTo>
                    <a:pt x="14366" y="50909"/>
                  </a:lnTo>
                  <a:lnTo>
                    <a:pt x="20281" y="46753"/>
                  </a:lnTo>
                  <a:lnTo>
                    <a:pt x="26197" y="42077"/>
                  </a:lnTo>
                  <a:lnTo>
                    <a:pt x="28732" y="37922"/>
                  </a:lnTo>
                  <a:lnTo>
                    <a:pt x="30422" y="32207"/>
                  </a:lnTo>
                  <a:lnTo>
                    <a:pt x="31267" y="27012"/>
                  </a:lnTo>
                  <a:lnTo>
                    <a:pt x="30422" y="21818"/>
                  </a:lnTo>
                  <a:lnTo>
                    <a:pt x="26197" y="9870"/>
                  </a:lnTo>
                  <a:lnTo>
                    <a:pt x="26197" y="9870"/>
                  </a:lnTo>
                  <a:lnTo>
                    <a:pt x="38873" y="14545"/>
                  </a:lnTo>
                  <a:lnTo>
                    <a:pt x="50704" y="19220"/>
                  </a:lnTo>
                  <a:lnTo>
                    <a:pt x="62535" y="24415"/>
                  </a:lnTo>
                  <a:lnTo>
                    <a:pt x="71830" y="30649"/>
                  </a:lnTo>
                  <a:lnTo>
                    <a:pt x="82816" y="36883"/>
                  </a:lnTo>
                  <a:lnTo>
                    <a:pt x="91267" y="43636"/>
                  </a:lnTo>
                  <a:lnTo>
                    <a:pt x="99718" y="50909"/>
                  </a:lnTo>
                  <a:lnTo>
                    <a:pt x="107323" y="58701"/>
                  </a:lnTo>
                  <a:lnTo>
                    <a:pt x="107323" y="58701"/>
                  </a:lnTo>
                  <a:lnTo>
                    <a:pt x="99718" y="75844"/>
                  </a:lnTo>
                  <a:lnTo>
                    <a:pt x="95492" y="85194"/>
                  </a:lnTo>
                  <a:lnTo>
                    <a:pt x="89577" y="94545"/>
                  </a:lnTo>
                  <a:lnTo>
                    <a:pt x="86197" y="99220"/>
                  </a:lnTo>
                  <a:lnTo>
                    <a:pt x="81971" y="102857"/>
                  </a:lnTo>
                  <a:lnTo>
                    <a:pt x="77746" y="106493"/>
                  </a:lnTo>
                  <a:lnTo>
                    <a:pt x="71830" y="109090"/>
                  </a:lnTo>
                  <a:lnTo>
                    <a:pt x="66760" y="111688"/>
                  </a:lnTo>
                  <a:lnTo>
                    <a:pt x="60000" y="112727"/>
                  </a:lnTo>
                  <a:lnTo>
                    <a:pt x="54084" y="112727"/>
                  </a:lnTo>
                  <a:lnTo>
                    <a:pt x="46478" y="112207"/>
                  </a:lnTo>
                  <a:lnTo>
                    <a:pt x="46478" y="1122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7" name="Google Shape;1187;p32"/>
            <p:cNvSpPr/>
            <p:nvPr/>
          </p:nvSpPr>
          <p:spPr>
            <a:xfrm>
              <a:off x="3705" y="1171"/>
              <a:ext cx="128" cy="214"/>
            </a:xfrm>
            <a:custGeom>
              <a:rect b="b" l="l" r="r" t="t"/>
              <a:pathLst>
                <a:path extrusionOk="0" h="120000" w="120000">
                  <a:moveTo>
                    <a:pt x="0" y="53831"/>
                  </a:moveTo>
                  <a:lnTo>
                    <a:pt x="0" y="53831"/>
                  </a:lnTo>
                  <a:lnTo>
                    <a:pt x="9375" y="45420"/>
                  </a:lnTo>
                  <a:lnTo>
                    <a:pt x="21562" y="37570"/>
                  </a:lnTo>
                  <a:lnTo>
                    <a:pt x="34687" y="29158"/>
                  </a:lnTo>
                  <a:lnTo>
                    <a:pt x="47812" y="21869"/>
                  </a:lnTo>
                  <a:lnTo>
                    <a:pt x="62812" y="15140"/>
                  </a:lnTo>
                  <a:lnTo>
                    <a:pt x="78750" y="8971"/>
                  </a:lnTo>
                  <a:lnTo>
                    <a:pt x="95625" y="3925"/>
                  </a:lnTo>
                  <a:lnTo>
                    <a:pt x="113437" y="0"/>
                  </a:lnTo>
                  <a:lnTo>
                    <a:pt x="113437" y="0"/>
                  </a:lnTo>
                  <a:lnTo>
                    <a:pt x="105937" y="14018"/>
                  </a:lnTo>
                  <a:lnTo>
                    <a:pt x="103125" y="21308"/>
                  </a:lnTo>
                  <a:lnTo>
                    <a:pt x="101250" y="27476"/>
                  </a:lnTo>
                  <a:lnTo>
                    <a:pt x="101250" y="34205"/>
                  </a:lnTo>
                  <a:lnTo>
                    <a:pt x="102187" y="37570"/>
                  </a:lnTo>
                  <a:lnTo>
                    <a:pt x="105000" y="40373"/>
                  </a:lnTo>
                  <a:lnTo>
                    <a:pt x="106875" y="42616"/>
                  </a:lnTo>
                  <a:lnTo>
                    <a:pt x="110625" y="45420"/>
                  </a:lnTo>
                  <a:lnTo>
                    <a:pt x="114375" y="47663"/>
                  </a:lnTo>
                  <a:lnTo>
                    <a:pt x="120000" y="49906"/>
                  </a:lnTo>
                  <a:lnTo>
                    <a:pt x="120000" y="49906"/>
                  </a:lnTo>
                  <a:lnTo>
                    <a:pt x="119062" y="51028"/>
                  </a:lnTo>
                  <a:lnTo>
                    <a:pt x="118125" y="52710"/>
                  </a:lnTo>
                  <a:lnTo>
                    <a:pt x="114375" y="55514"/>
                  </a:lnTo>
                  <a:lnTo>
                    <a:pt x="108750" y="57757"/>
                  </a:lnTo>
                  <a:lnTo>
                    <a:pt x="101250" y="60000"/>
                  </a:lnTo>
                  <a:lnTo>
                    <a:pt x="88125" y="63925"/>
                  </a:lnTo>
                  <a:lnTo>
                    <a:pt x="82500" y="66728"/>
                  </a:lnTo>
                  <a:lnTo>
                    <a:pt x="77812" y="70654"/>
                  </a:lnTo>
                  <a:lnTo>
                    <a:pt x="77812" y="70654"/>
                  </a:lnTo>
                  <a:lnTo>
                    <a:pt x="84375" y="75140"/>
                  </a:lnTo>
                  <a:lnTo>
                    <a:pt x="92812" y="82429"/>
                  </a:lnTo>
                  <a:lnTo>
                    <a:pt x="101250" y="89158"/>
                  </a:lnTo>
                  <a:lnTo>
                    <a:pt x="106875" y="94766"/>
                  </a:lnTo>
                  <a:lnTo>
                    <a:pt x="106875" y="94766"/>
                  </a:lnTo>
                  <a:lnTo>
                    <a:pt x="105000" y="95327"/>
                  </a:lnTo>
                  <a:lnTo>
                    <a:pt x="100312" y="95887"/>
                  </a:lnTo>
                  <a:lnTo>
                    <a:pt x="91875" y="95887"/>
                  </a:lnTo>
                  <a:lnTo>
                    <a:pt x="83437" y="97009"/>
                  </a:lnTo>
                  <a:lnTo>
                    <a:pt x="79687" y="97009"/>
                  </a:lnTo>
                  <a:lnTo>
                    <a:pt x="75937" y="98130"/>
                  </a:lnTo>
                  <a:lnTo>
                    <a:pt x="75937" y="98130"/>
                  </a:lnTo>
                  <a:lnTo>
                    <a:pt x="75000" y="119439"/>
                  </a:lnTo>
                  <a:lnTo>
                    <a:pt x="75000" y="119439"/>
                  </a:lnTo>
                  <a:lnTo>
                    <a:pt x="66562" y="120000"/>
                  </a:lnTo>
                  <a:lnTo>
                    <a:pt x="58125" y="120000"/>
                  </a:lnTo>
                  <a:lnTo>
                    <a:pt x="51562" y="119439"/>
                  </a:lnTo>
                  <a:lnTo>
                    <a:pt x="44062" y="117196"/>
                  </a:lnTo>
                  <a:lnTo>
                    <a:pt x="38437" y="115514"/>
                  </a:lnTo>
                  <a:lnTo>
                    <a:pt x="31875" y="111588"/>
                  </a:lnTo>
                  <a:lnTo>
                    <a:pt x="26250" y="107663"/>
                  </a:lnTo>
                  <a:lnTo>
                    <a:pt x="21562" y="103177"/>
                  </a:lnTo>
                  <a:lnTo>
                    <a:pt x="17812" y="98130"/>
                  </a:lnTo>
                  <a:lnTo>
                    <a:pt x="14062" y="92523"/>
                  </a:lnTo>
                  <a:lnTo>
                    <a:pt x="8437" y="81308"/>
                  </a:lnTo>
                  <a:lnTo>
                    <a:pt x="3750" y="68411"/>
                  </a:lnTo>
                  <a:lnTo>
                    <a:pt x="0" y="56074"/>
                  </a:lnTo>
                  <a:lnTo>
                    <a:pt x="0" y="53831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8" name="Google Shape;1188;p32"/>
            <p:cNvSpPr/>
            <p:nvPr/>
          </p:nvSpPr>
          <p:spPr>
            <a:xfrm>
              <a:off x="3697" y="1165"/>
              <a:ext cx="143" cy="227"/>
            </a:xfrm>
            <a:custGeom>
              <a:rect b="b" l="l" r="r" t="t"/>
              <a:pathLst>
                <a:path extrusionOk="0" h="120000" w="120000">
                  <a:moveTo>
                    <a:pt x="1678" y="56035"/>
                  </a:moveTo>
                  <a:lnTo>
                    <a:pt x="1678" y="56035"/>
                  </a:lnTo>
                  <a:lnTo>
                    <a:pt x="5874" y="68722"/>
                  </a:lnTo>
                  <a:lnTo>
                    <a:pt x="8391" y="82466"/>
                  </a:lnTo>
                  <a:lnTo>
                    <a:pt x="11748" y="88281"/>
                  </a:lnTo>
                  <a:lnTo>
                    <a:pt x="15104" y="94625"/>
                  </a:lnTo>
                  <a:lnTo>
                    <a:pt x="19300" y="100440"/>
                  </a:lnTo>
                  <a:lnTo>
                    <a:pt x="25174" y="106255"/>
                  </a:lnTo>
                  <a:lnTo>
                    <a:pt x="25174" y="106255"/>
                  </a:lnTo>
                  <a:lnTo>
                    <a:pt x="30209" y="110484"/>
                  </a:lnTo>
                  <a:lnTo>
                    <a:pt x="35244" y="113127"/>
                  </a:lnTo>
                  <a:lnTo>
                    <a:pt x="41118" y="115770"/>
                  </a:lnTo>
                  <a:lnTo>
                    <a:pt x="46993" y="117885"/>
                  </a:lnTo>
                  <a:lnTo>
                    <a:pt x="53706" y="119471"/>
                  </a:lnTo>
                  <a:lnTo>
                    <a:pt x="59580" y="120000"/>
                  </a:lnTo>
                  <a:lnTo>
                    <a:pt x="67132" y="120000"/>
                  </a:lnTo>
                  <a:lnTo>
                    <a:pt x="76363" y="119471"/>
                  </a:lnTo>
                  <a:lnTo>
                    <a:pt x="76363" y="119471"/>
                  </a:lnTo>
                  <a:lnTo>
                    <a:pt x="77202" y="118414"/>
                  </a:lnTo>
                  <a:lnTo>
                    <a:pt x="78041" y="117885"/>
                  </a:lnTo>
                  <a:lnTo>
                    <a:pt x="78881" y="115242"/>
                  </a:lnTo>
                  <a:lnTo>
                    <a:pt x="78881" y="115242"/>
                  </a:lnTo>
                  <a:lnTo>
                    <a:pt x="80559" y="97797"/>
                  </a:lnTo>
                  <a:lnTo>
                    <a:pt x="80559" y="97797"/>
                  </a:lnTo>
                  <a:lnTo>
                    <a:pt x="81398" y="98325"/>
                  </a:lnTo>
                  <a:lnTo>
                    <a:pt x="84755" y="98325"/>
                  </a:lnTo>
                  <a:lnTo>
                    <a:pt x="92307" y="97797"/>
                  </a:lnTo>
                  <a:lnTo>
                    <a:pt x="100699" y="96211"/>
                  </a:lnTo>
                  <a:lnTo>
                    <a:pt x="106573" y="95154"/>
                  </a:lnTo>
                  <a:lnTo>
                    <a:pt x="106573" y="95154"/>
                  </a:lnTo>
                  <a:lnTo>
                    <a:pt x="108251" y="93568"/>
                  </a:lnTo>
                  <a:lnTo>
                    <a:pt x="109090" y="92511"/>
                  </a:lnTo>
                  <a:lnTo>
                    <a:pt x="109090" y="90925"/>
                  </a:lnTo>
                  <a:lnTo>
                    <a:pt x="106573" y="88810"/>
                  </a:lnTo>
                  <a:lnTo>
                    <a:pt x="106573" y="88810"/>
                  </a:lnTo>
                  <a:lnTo>
                    <a:pt x="94825" y="79823"/>
                  </a:lnTo>
                  <a:lnTo>
                    <a:pt x="84755" y="69779"/>
                  </a:lnTo>
                  <a:lnTo>
                    <a:pt x="84755" y="69779"/>
                  </a:lnTo>
                  <a:lnTo>
                    <a:pt x="88951" y="67136"/>
                  </a:lnTo>
                  <a:lnTo>
                    <a:pt x="93986" y="65550"/>
                  </a:lnTo>
                  <a:lnTo>
                    <a:pt x="104895" y="61321"/>
                  </a:lnTo>
                  <a:lnTo>
                    <a:pt x="109930" y="59735"/>
                  </a:lnTo>
                  <a:lnTo>
                    <a:pt x="114125" y="57621"/>
                  </a:lnTo>
                  <a:lnTo>
                    <a:pt x="117482" y="54977"/>
                  </a:lnTo>
                  <a:lnTo>
                    <a:pt x="120000" y="50748"/>
                  </a:lnTo>
                  <a:lnTo>
                    <a:pt x="120000" y="50748"/>
                  </a:lnTo>
                  <a:lnTo>
                    <a:pt x="120000" y="49162"/>
                  </a:lnTo>
                  <a:lnTo>
                    <a:pt x="120000" y="48634"/>
                  </a:lnTo>
                  <a:lnTo>
                    <a:pt x="116643" y="46519"/>
                  </a:lnTo>
                  <a:lnTo>
                    <a:pt x="116643" y="46519"/>
                  </a:lnTo>
                  <a:lnTo>
                    <a:pt x="112447" y="44933"/>
                  </a:lnTo>
                  <a:lnTo>
                    <a:pt x="109090" y="42819"/>
                  </a:lnTo>
                  <a:lnTo>
                    <a:pt x="106573" y="40176"/>
                  </a:lnTo>
                  <a:lnTo>
                    <a:pt x="105734" y="38061"/>
                  </a:lnTo>
                  <a:lnTo>
                    <a:pt x="104055" y="32775"/>
                  </a:lnTo>
                  <a:lnTo>
                    <a:pt x="104055" y="26431"/>
                  </a:lnTo>
                  <a:lnTo>
                    <a:pt x="105734" y="21145"/>
                  </a:lnTo>
                  <a:lnTo>
                    <a:pt x="109090" y="15330"/>
                  </a:lnTo>
                  <a:lnTo>
                    <a:pt x="114125" y="4229"/>
                  </a:lnTo>
                  <a:lnTo>
                    <a:pt x="114125" y="4229"/>
                  </a:lnTo>
                  <a:lnTo>
                    <a:pt x="114125" y="2643"/>
                  </a:lnTo>
                  <a:lnTo>
                    <a:pt x="112447" y="528"/>
                  </a:lnTo>
                  <a:lnTo>
                    <a:pt x="109090" y="0"/>
                  </a:lnTo>
                  <a:lnTo>
                    <a:pt x="105734" y="0"/>
                  </a:lnTo>
                  <a:lnTo>
                    <a:pt x="105734" y="0"/>
                  </a:lnTo>
                  <a:lnTo>
                    <a:pt x="89790" y="3700"/>
                  </a:lnTo>
                  <a:lnTo>
                    <a:pt x="74685" y="8458"/>
                  </a:lnTo>
                  <a:lnTo>
                    <a:pt x="59580" y="13744"/>
                  </a:lnTo>
                  <a:lnTo>
                    <a:pt x="46993" y="20616"/>
                  </a:lnTo>
                  <a:lnTo>
                    <a:pt x="34405" y="28017"/>
                  </a:lnTo>
                  <a:lnTo>
                    <a:pt x="21818" y="35418"/>
                  </a:lnTo>
                  <a:lnTo>
                    <a:pt x="10909" y="43876"/>
                  </a:lnTo>
                  <a:lnTo>
                    <a:pt x="1678" y="52863"/>
                  </a:lnTo>
                  <a:lnTo>
                    <a:pt x="1678" y="52863"/>
                  </a:lnTo>
                  <a:lnTo>
                    <a:pt x="0" y="54977"/>
                  </a:lnTo>
                  <a:lnTo>
                    <a:pt x="1678" y="56035"/>
                  </a:lnTo>
                  <a:lnTo>
                    <a:pt x="1678" y="56035"/>
                  </a:lnTo>
                  <a:close/>
                  <a:moveTo>
                    <a:pt x="13426" y="54977"/>
                  </a:moveTo>
                  <a:lnTo>
                    <a:pt x="13426" y="54977"/>
                  </a:lnTo>
                  <a:lnTo>
                    <a:pt x="21818" y="48105"/>
                  </a:lnTo>
                  <a:lnTo>
                    <a:pt x="30209" y="40704"/>
                  </a:lnTo>
                  <a:lnTo>
                    <a:pt x="41118" y="34889"/>
                  </a:lnTo>
                  <a:lnTo>
                    <a:pt x="50349" y="28017"/>
                  </a:lnTo>
                  <a:lnTo>
                    <a:pt x="62097" y="22731"/>
                  </a:lnTo>
                  <a:lnTo>
                    <a:pt x="73846" y="17973"/>
                  </a:lnTo>
                  <a:lnTo>
                    <a:pt x="85594" y="13215"/>
                  </a:lnTo>
                  <a:lnTo>
                    <a:pt x="98181" y="10044"/>
                  </a:lnTo>
                  <a:lnTo>
                    <a:pt x="98181" y="10044"/>
                  </a:lnTo>
                  <a:lnTo>
                    <a:pt x="93986" y="21145"/>
                  </a:lnTo>
                  <a:lnTo>
                    <a:pt x="93146" y="26431"/>
                  </a:lnTo>
                  <a:lnTo>
                    <a:pt x="92307" y="31718"/>
                  </a:lnTo>
                  <a:lnTo>
                    <a:pt x="93146" y="37533"/>
                  </a:lnTo>
                  <a:lnTo>
                    <a:pt x="94825" y="42819"/>
                  </a:lnTo>
                  <a:lnTo>
                    <a:pt x="99020" y="46519"/>
                  </a:lnTo>
                  <a:lnTo>
                    <a:pt x="106573" y="51277"/>
                  </a:lnTo>
                  <a:lnTo>
                    <a:pt x="106573" y="51277"/>
                  </a:lnTo>
                  <a:lnTo>
                    <a:pt x="104055" y="53392"/>
                  </a:lnTo>
                  <a:lnTo>
                    <a:pt x="99020" y="55506"/>
                  </a:lnTo>
                  <a:lnTo>
                    <a:pt x="89790" y="58678"/>
                  </a:lnTo>
                  <a:lnTo>
                    <a:pt x="78881" y="62907"/>
                  </a:lnTo>
                  <a:lnTo>
                    <a:pt x="74685" y="63964"/>
                  </a:lnTo>
                  <a:lnTo>
                    <a:pt x="71328" y="67136"/>
                  </a:lnTo>
                  <a:lnTo>
                    <a:pt x="71328" y="67136"/>
                  </a:lnTo>
                  <a:lnTo>
                    <a:pt x="70489" y="68193"/>
                  </a:lnTo>
                  <a:lnTo>
                    <a:pt x="70489" y="69779"/>
                  </a:lnTo>
                  <a:lnTo>
                    <a:pt x="70489" y="70837"/>
                  </a:lnTo>
                  <a:lnTo>
                    <a:pt x="71328" y="72422"/>
                  </a:lnTo>
                  <a:lnTo>
                    <a:pt x="71328" y="72422"/>
                  </a:lnTo>
                  <a:lnTo>
                    <a:pt x="82237" y="80881"/>
                  </a:lnTo>
                  <a:lnTo>
                    <a:pt x="93146" y="89867"/>
                  </a:lnTo>
                  <a:lnTo>
                    <a:pt x="93146" y="89867"/>
                  </a:lnTo>
                  <a:lnTo>
                    <a:pt x="85594" y="90396"/>
                  </a:lnTo>
                  <a:lnTo>
                    <a:pt x="78041" y="90396"/>
                  </a:lnTo>
                  <a:lnTo>
                    <a:pt x="74685" y="90925"/>
                  </a:lnTo>
                  <a:lnTo>
                    <a:pt x="71328" y="91453"/>
                  </a:lnTo>
                  <a:lnTo>
                    <a:pt x="69650" y="93039"/>
                  </a:lnTo>
                  <a:lnTo>
                    <a:pt x="68811" y="95154"/>
                  </a:lnTo>
                  <a:lnTo>
                    <a:pt x="68811" y="95154"/>
                  </a:lnTo>
                  <a:lnTo>
                    <a:pt x="67132" y="98854"/>
                  </a:lnTo>
                  <a:lnTo>
                    <a:pt x="67132" y="103612"/>
                  </a:lnTo>
                  <a:lnTo>
                    <a:pt x="67132" y="112599"/>
                  </a:lnTo>
                  <a:lnTo>
                    <a:pt x="67132" y="112599"/>
                  </a:lnTo>
                  <a:lnTo>
                    <a:pt x="59580" y="112599"/>
                  </a:lnTo>
                  <a:lnTo>
                    <a:pt x="52867" y="112070"/>
                  </a:lnTo>
                  <a:lnTo>
                    <a:pt x="46993" y="110484"/>
                  </a:lnTo>
                  <a:lnTo>
                    <a:pt x="41958" y="107841"/>
                  </a:lnTo>
                  <a:lnTo>
                    <a:pt x="37762" y="104669"/>
                  </a:lnTo>
                  <a:lnTo>
                    <a:pt x="33566" y="100969"/>
                  </a:lnTo>
                  <a:lnTo>
                    <a:pt x="30209" y="97268"/>
                  </a:lnTo>
                  <a:lnTo>
                    <a:pt x="26853" y="92511"/>
                  </a:lnTo>
                  <a:lnTo>
                    <a:pt x="21818" y="82995"/>
                  </a:lnTo>
                  <a:lnTo>
                    <a:pt x="18461" y="72951"/>
                  </a:lnTo>
                  <a:lnTo>
                    <a:pt x="13426" y="54977"/>
                  </a:lnTo>
                  <a:lnTo>
                    <a:pt x="13426" y="549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9" name="Google Shape;1189;p32"/>
            <p:cNvSpPr/>
            <p:nvPr/>
          </p:nvSpPr>
          <p:spPr>
            <a:xfrm>
              <a:off x="3332" y="1361"/>
              <a:ext cx="292" cy="130"/>
            </a:xfrm>
            <a:custGeom>
              <a:rect b="b" l="l" r="r" t="t"/>
              <a:pathLst>
                <a:path extrusionOk="0" h="120000" w="120000">
                  <a:moveTo>
                    <a:pt x="0" y="4615"/>
                  </a:moveTo>
                  <a:lnTo>
                    <a:pt x="0" y="4615"/>
                  </a:lnTo>
                  <a:lnTo>
                    <a:pt x="0" y="17538"/>
                  </a:lnTo>
                  <a:lnTo>
                    <a:pt x="410" y="30461"/>
                  </a:lnTo>
                  <a:lnTo>
                    <a:pt x="1232" y="42461"/>
                  </a:lnTo>
                  <a:lnTo>
                    <a:pt x="3287" y="53538"/>
                  </a:lnTo>
                  <a:lnTo>
                    <a:pt x="5342" y="62769"/>
                  </a:lnTo>
                  <a:lnTo>
                    <a:pt x="8630" y="72000"/>
                  </a:lnTo>
                  <a:lnTo>
                    <a:pt x="11917" y="80307"/>
                  </a:lnTo>
                  <a:lnTo>
                    <a:pt x="15616" y="88615"/>
                  </a:lnTo>
                  <a:lnTo>
                    <a:pt x="19726" y="94153"/>
                  </a:lnTo>
                  <a:lnTo>
                    <a:pt x="23835" y="101538"/>
                  </a:lnTo>
                  <a:lnTo>
                    <a:pt x="28356" y="106153"/>
                  </a:lnTo>
                  <a:lnTo>
                    <a:pt x="33287" y="110769"/>
                  </a:lnTo>
                  <a:lnTo>
                    <a:pt x="38630" y="114461"/>
                  </a:lnTo>
                  <a:lnTo>
                    <a:pt x="43561" y="116307"/>
                  </a:lnTo>
                  <a:lnTo>
                    <a:pt x="49315" y="119076"/>
                  </a:lnTo>
                  <a:lnTo>
                    <a:pt x="54657" y="120000"/>
                  </a:lnTo>
                  <a:lnTo>
                    <a:pt x="60410" y="120000"/>
                  </a:lnTo>
                  <a:lnTo>
                    <a:pt x="65753" y="120000"/>
                  </a:lnTo>
                  <a:lnTo>
                    <a:pt x="71506" y="117230"/>
                  </a:lnTo>
                  <a:lnTo>
                    <a:pt x="76438" y="116307"/>
                  </a:lnTo>
                  <a:lnTo>
                    <a:pt x="81780" y="112615"/>
                  </a:lnTo>
                  <a:lnTo>
                    <a:pt x="87123" y="108923"/>
                  </a:lnTo>
                  <a:lnTo>
                    <a:pt x="91643" y="104307"/>
                  </a:lnTo>
                  <a:lnTo>
                    <a:pt x="96575" y="98769"/>
                  </a:lnTo>
                  <a:lnTo>
                    <a:pt x="101095" y="93230"/>
                  </a:lnTo>
                  <a:lnTo>
                    <a:pt x="104794" y="84923"/>
                  </a:lnTo>
                  <a:lnTo>
                    <a:pt x="108493" y="76615"/>
                  </a:lnTo>
                  <a:lnTo>
                    <a:pt x="112191" y="68307"/>
                  </a:lnTo>
                  <a:lnTo>
                    <a:pt x="114657" y="58153"/>
                  </a:lnTo>
                  <a:lnTo>
                    <a:pt x="116712" y="47076"/>
                  </a:lnTo>
                  <a:lnTo>
                    <a:pt x="118767" y="35076"/>
                  </a:lnTo>
                  <a:lnTo>
                    <a:pt x="119999" y="22153"/>
                  </a:lnTo>
                  <a:lnTo>
                    <a:pt x="119999" y="22153"/>
                  </a:lnTo>
                  <a:lnTo>
                    <a:pt x="119999" y="20307"/>
                  </a:lnTo>
                  <a:lnTo>
                    <a:pt x="119178" y="17538"/>
                  </a:lnTo>
                  <a:lnTo>
                    <a:pt x="118356" y="16615"/>
                  </a:lnTo>
                  <a:lnTo>
                    <a:pt x="117123" y="15692"/>
                  </a:lnTo>
                  <a:lnTo>
                    <a:pt x="116301" y="15692"/>
                  </a:lnTo>
                  <a:lnTo>
                    <a:pt x="115068" y="16615"/>
                  </a:lnTo>
                  <a:lnTo>
                    <a:pt x="114657" y="19384"/>
                  </a:lnTo>
                  <a:lnTo>
                    <a:pt x="114246" y="21230"/>
                  </a:lnTo>
                  <a:lnTo>
                    <a:pt x="114246" y="21230"/>
                  </a:lnTo>
                  <a:lnTo>
                    <a:pt x="113013" y="32307"/>
                  </a:lnTo>
                  <a:lnTo>
                    <a:pt x="111369" y="42461"/>
                  </a:lnTo>
                  <a:lnTo>
                    <a:pt x="109315" y="51692"/>
                  </a:lnTo>
                  <a:lnTo>
                    <a:pt x="106849" y="60923"/>
                  </a:lnTo>
                  <a:lnTo>
                    <a:pt x="103561" y="68307"/>
                  </a:lnTo>
                  <a:lnTo>
                    <a:pt x="100684" y="75692"/>
                  </a:lnTo>
                  <a:lnTo>
                    <a:pt x="96986" y="82153"/>
                  </a:lnTo>
                  <a:lnTo>
                    <a:pt x="93287" y="88615"/>
                  </a:lnTo>
                  <a:lnTo>
                    <a:pt x="89178" y="93230"/>
                  </a:lnTo>
                  <a:lnTo>
                    <a:pt x="84246" y="97846"/>
                  </a:lnTo>
                  <a:lnTo>
                    <a:pt x="79726" y="99692"/>
                  </a:lnTo>
                  <a:lnTo>
                    <a:pt x="74794" y="103384"/>
                  </a:lnTo>
                  <a:lnTo>
                    <a:pt x="70273" y="104307"/>
                  </a:lnTo>
                  <a:lnTo>
                    <a:pt x="64931" y="106153"/>
                  </a:lnTo>
                  <a:lnTo>
                    <a:pt x="60410" y="107076"/>
                  </a:lnTo>
                  <a:lnTo>
                    <a:pt x="55068" y="107076"/>
                  </a:lnTo>
                  <a:lnTo>
                    <a:pt x="50547" y="106153"/>
                  </a:lnTo>
                  <a:lnTo>
                    <a:pt x="45616" y="103384"/>
                  </a:lnTo>
                  <a:lnTo>
                    <a:pt x="40684" y="101538"/>
                  </a:lnTo>
                  <a:lnTo>
                    <a:pt x="36164" y="98769"/>
                  </a:lnTo>
                  <a:lnTo>
                    <a:pt x="31643" y="95076"/>
                  </a:lnTo>
                  <a:lnTo>
                    <a:pt x="27534" y="90461"/>
                  </a:lnTo>
                  <a:lnTo>
                    <a:pt x="23424" y="84923"/>
                  </a:lnTo>
                  <a:lnTo>
                    <a:pt x="19726" y="78461"/>
                  </a:lnTo>
                  <a:lnTo>
                    <a:pt x="16438" y="72923"/>
                  </a:lnTo>
                  <a:lnTo>
                    <a:pt x="13561" y="64615"/>
                  </a:lnTo>
                  <a:lnTo>
                    <a:pt x="11095" y="58153"/>
                  </a:lnTo>
                  <a:lnTo>
                    <a:pt x="8630" y="48000"/>
                  </a:lnTo>
                  <a:lnTo>
                    <a:pt x="6986" y="38769"/>
                  </a:lnTo>
                  <a:lnTo>
                    <a:pt x="6164" y="29538"/>
                  </a:lnTo>
                  <a:lnTo>
                    <a:pt x="5342" y="19384"/>
                  </a:lnTo>
                  <a:lnTo>
                    <a:pt x="5342" y="7384"/>
                  </a:lnTo>
                  <a:lnTo>
                    <a:pt x="5342" y="7384"/>
                  </a:lnTo>
                  <a:lnTo>
                    <a:pt x="5342" y="3692"/>
                  </a:lnTo>
                  <a:lnTo>
                    <a:pt x="4931" y="2769"/>
                  </a:lnTo>
                  <a:lnTo>
                    <a:pt x="4109" y="0"/>
                  </a:lnTo>
                  <a:lnTo>
                    <a:pt x="2876" y="0"/>
                  </a:lnTo>
                  <a:lnTo>
                    <a:pt x="2054" y="0"/>
                  </a:lnTo>
                  <a:lnTo>
                    <a:pt x="821" y="0"/>
                  </a:lnTo>
                  <a:lnTo>
                    <a:pt x="410" y="2769"/>
                  </a:lnTo>
                  <a:lnTo>
                    <a:pt x="0" y="4615"/>
                  </a:lnTo>
                  <a:lnTo>
                    <a:pt x="0" y="46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0" name="Google Shape;1190;p32"/>
            <p:cNvSpPr/>
            <p:nvPr/>
          </p:nvSpPr>
          <p:spPr>
            <a:xfrm>
              <a:off x="3400" y="1298"/>
              <a:ext cx="34" cy="37"/>
            </a:xfrm>
            <a:custGeom>
              <a:rect b="b" l="l" r="r" t="t"/>
              <a:pathLst>
                <a:path extrusionOk="0" h="120000" w="120000">
                  <a:moveTo>
                    <a:pt x="120000" y="61621"/>
                  </a:moveTo>
                  <a:lnTo>
                    <a:pt x="120000" y="61621"/>
                  </a:lnTo>
                  <a:lnTo>
                    <a:pt x="112941" y="81081"/>
                  </a:lnTo>
                  <a:lnTo>
                    <a:pt x="98823" y="103783"/>
                  </a:lnTo>
                  <a:lnTo>
                    <a:pt x="81176" y="113513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31764" y="110270"/>
                  </a:lnTo>
                  <a:lnTo>
                    <a:pt x="14117" y="97297"/>
                  </a:lnTo>
                  <a:lnTo>
                    <a:pt x="0" y="77837"/>
                  </a:lnTo>
                  <a:lnTo>
                    <a:pt x="0" y="58378"/>
                  </a:lnTo>
                  <a:lnTo>
                    <a:pt x="0" y="58378"/>
                  </a:lnTo>
                  <a:lnTo>
                    <a:pt x="3529" y="32432"/>
                  </a:lnTo>
                  <a:lnTo>
                    <a:pt x="17647" y="16216"/>
                  </a:lnTo>
                  <a:lnTo>
                    <a:pt x="35294" y="3243"/>
                  </a:lnTo>
                  <a:lnTo>
                    <a:pt x="63529" y="0"/>
                  </a:lnTo>
                  <a:lnTo>
                    <a:pt x="63529" y="0"/>
                  </a:lnTo>
                  <a:lnTo>
                    <a:pt x="84705" y="3243"/>
                  </a:lnTo>
                  <a:lnTo>
                    <a:pt x="102352" y="19459"/>
                  </a:lnTo>
                  <a:lnTo>
                    <a:pt x="116470" y="35675"/>
                  </a:lnTo>
                  <a:lnTo>
                    <a:pt x="120000" y="61621"/>
                  </a:lnTo>
                  <a:lnTo>
                    <a:pt x="120000" y="616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1" name="Google Shape;1191;p32"/>
            <p:cNvSpPr/>
            <p:nvPr/>
          </p:nvSpPr>
          <p:spPr>
            <a:xfrm>
              <a:off x="3532" y="1307"/>
              <a:ext cx="37" cy="35"/>
            </a:xfrm>
            <a:custGeom>
              <a:rect b="b" l="l" r="r" t="t"/>
              <a:pathLst>
                <a:path extrusionOk="0" h="120000" w="120000">
                  <a:moveTo>
                    <a:pt x="120000" y="61714"/>
                  </a:moveTo>
                  <a:lnTo>
                    <a:pt x="120000" y="61714"/>
                  </a:lnTo>
                  <a:lnTo>
                    <a:pt x="113513" y="85714"/>
                  </a:lnTo>
                  <a:lnTo>
                    <a:pt x="100540" y="102857"/>
                  </a:lnTo>
                  <a:lnTo>
                    <a:pt x="84324" y="116571"/>
                  </a:lnTo>
                  <a:lnTo>
                    <a:pt x="58378" y="120000"/>
                  </a:lnTo>
                  <a:lnTo>
                    <a:pt x="58378" y="120000"/>
                  </a:lnTo>
                  <a:lnTo>
                    <a:pt x="32432" y="113142"/>
                  </a:lnTo>
                  <a:lnTo>
                    <a:pt x="16216" y="99428"/>
                  </a:lnTo>
                  <a:lnTo>
                    <a:pt x="3243" y="82285"/>
                  </a:lnTo>
                  <a:lnTo>
                    <a:pt x="0" y="54857"/>
                  </a:lnTo>
                  <a:lnTo>
                    <a:pt x="0" y="54857"/>
                  </a:lnTo>
                  <a:lnTo>
                    <a:pt x="9729" y="34285"/>
                  </a:lnTo>
                  <a:lnTo>
                    <a:pt x="22702" y="13714"/>
                  </a:lnTo>
                  <a:lnTo>
                    <a:pt x="38918" y="3428"/>
                  </a:lnTo>
                  <a:lnTo>
                    <a:pt x="61621" y="0"/>
                  </a:lnTo>
                  <a:lnTo>
                    <a:pt x="61621" y="0"/>
                  </a:lnTo>
                  <a:lnTo>
                    <a:pt x="84324" y="3428"/>
                  </a:lnTo>
                  <a:lnTo>
                    <a:pt x="103783" y="17142"/>
                  </a:lnTo>
                  <a:lnTo>
                    <a:pt x="116756" y="37714"/>
                  </a:lnTo>
                  <a:lnTo>
                    <a:pt x="120000" y="61714"/>
                  </a:lnTo>
                  <a:lnTo>
                    <a:pt x="120000" y="617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2" name="Google Shape;1192;p32"/>
            <p:cNvSpPr/>
            <p:nvPr/>
          </p:nvSpPr>
          <p:spPr>
            <a:xfrm>
              <a:off x="3292" y="1302"/>
              <a:ext cx="62" cy="52"/>
            </a:xfrm>
            <a:custGeom>
              <a:rect b="b" l="l" r="r" t="t"/>
              <a:pathLst>
                <a:path extrusionOk="0" h="120000" w="120000">
                  <a:moveTo>
                    <a:pt x="120000" y="60000"/>
                  </a:moveTo>
                  <a:lnTo>
                    <a:pt x="120000" y="60000"/>
                  </a:lnTo>
                  <a:lnTo>
                    <a:pt x="118064" y="71538"/>
                  </a:lnTo>
                  <a:lnTo>
                    <a:pt x="116129" y="83076"/>
                  </a:lnTo>
                  <a:lnTo>
                    <a:pt x="108387" y="96923"/>
                  </a:lnTo>
                  <a:lnTo>
                    <a:pt x="100645" y="103846"/>
                  </a:lnTo>
                  <a:lnTo>
                    <a:pt x="90967" y="110769"/>
                  </a:lnTo>
                  <a:lnTo>
                    <a:pt x="81290" y="115384"/>
                  </a:lnTo>
                  <a:lnTo>
                    <a:pt x="71612" y="12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46451" y="120000"/>
                  </a:lnTo>
                  <a:lnTo>
                    <a:pt x="34838" y="113076"/>
                  </a:lnTo>
                  <a:lnTo>
                    <a:pt x="25161" y="108461"/>
                  </a:lnTo>
                  <a:lnTo>
                    <a:pt x="17419" y="99230"/>
                  </a:lnTo>
                  <a:lnTo>
                    <a:pt x="9677" y="90000"/>
                  </a:lnTo>
                  <a:lnTo>
                    <a:pt x="5806" y="80769"/>
                  </a:lnTo>
                  <a:lnTo>
                    <a:pt x="0" y="69230"/>
                  </a:lnTo>
                  <a:lnTo>
                    <a:pt x="0" y="57692"/>
                  </a:lnTo>
                  <a:lnTo>
                    <a:pt x="0" y="57692"/>
                  </a:lnTo>
                  <a:lnTo>
                    <a:pt x="1935" y="43846"/>
                  </a:lnTo>
                  <a:lnTo>
                    <a:pt x="5806" y="34615"/>
                  </a:lnTo>
                  <a:lnTo>
                    <a:pt x="13548" y="23076"/>
                  </a:lnTo>
                  <a:lnTo>
                    <a:pt x="19354" y="13846"/>
                  </a:lnTo>
                  <a:lnTo>
                    <a:pt x="27096" y="6923"/>
                  </a:lnTo>
                  <a:lnTo>
                    <a:pt x="38709" y="2307"/>
                  </a:lnTo>
                  <a:lnTo>
                    <a:pt x="50322" y="0"/>
                  </a:lnTo>
                  <a:lnTo>
                    <a:pt x="61935" y="0"/>
                  </a:lnTo>
                  <a:lnTo>
                    <a:pt x="61935" y="0"/>
                  </a:lnTo>
                  <a:lnTo>
                    <a:pt x="73548" y="0"/>
                  </a:lnTo>
                  <a:lnTo>
                    <a:pt x="87096" y="4615"/>
                  </a:lnTo>
                  <a:lnTo>
                    <a:pt x="96774" y="11538"/>
                  </a:lnTo>
                  <a:lnTo>
                    <a:pt x="102580" y="16153"/>
                  </a:lnTo>
                  <a:lnTo>
                    <a:pt x="110322" y="27692"/>
                  </a:lnTo>
                  <a:lnTo>
                    <a:pt x="116129" y="36923"/>
                  </a:lnTo>
                  <a:lnTo>
                    <a:pt x="118064" y="48461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solidFill>
              <a:srgbClr val="FABD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3" name="Google Shape;1193;p32"/>
            <p:cNvSpPr/>
            <p:nvPr/>
          </p:nvSpPr>
          <p:spPr>
            <a:xfrm>
              <a:off x="3594" y="1312"/>
              <a:ext cx="63" cy="53"/>
            </a:xfrm>
            <a:custGeom>
              <a:rect b="b" l="l" r="r" t="t"/>
              <a:pathLst>
                <a:path extrusionOk="0" h="120000" w="120000">
                  <a:moveTo>
                    <a:pt x="120000" y="63396"/>
                  </a:moveTo>
                  <a:lnTo>
                    <a:pt x="120000" y="63396"/>
                  </a:lnTo>
                  <a:lnTo>
                    <a:pt x="116190" y="74716"/>
                  </a:lnTo>
                  <a:lnTo>
                    <a:pt x="114285" y="86037"/>
                  </a:lnTo>
                  <a:lnTo>
                    <a:pt x="106666" y="95094"/>
                  </a:lnTo>
                  <a:lnTo>
                    <a:pt x="100952" y="104150"/>
                  </a:lnTo>
                  <a:lnTo>
                    <a:pt x="93333" y="110943"/>
                  </a:lnTo>
                  <a:lnTo>
                    <a:pt x="80000" y="115471"/>
                  </a:lnTo>
                  <a:lnTo>
                    <a:pt x="70476" y="117735"/>
                  </a:lnTo>
                  <a:lnTo>
                    <a:pt x="59047" y="120000"/>
                  </a:lnTo>
                  <a:lnTo>
                    <a:pt x="59047" y="120000"/>
                  </a:lnTo>
                  <a:lnTo>
                    <a:pt x="47619" y="117735"/>
                  </a:lnTo>
                  <a:lnTo>
                    <a:pt x="34285" y="115471"/>
                  </a:lnTo>
                  <a:lnTo>
                    <a:pt x="24761" y="108679"/>
                  </a:lnTo>
                  <a:lnTo>
                    <a:pt x="17142" y="99622"/>
                  </a:lnTo>
                  <a:lnTo>
                    <a:pt x="11428" y="90566"/>
                  </a:lnTo>
                  <a:lnTo>
                    <a:pt x="5714" y="79245"/>
                  </a:lnTo>
                  <a:lnTo>
                    <a:pt x="3809" y="67924"/>
                  </a:lnTo>
                  <a:lnTo>
                    <a:pt x="0" y="56603"/>
                  </a:lnTo>
                  <a:lnTo>
                    <a:pt x="0" y="56603"/>
                  </a:lnTo>
                  <a:lnTo>
                    <a:pt x="3809" y="45283"/>
                  </a:lnTo>
                  <a:lnTo>
                    <a:pt x="5714" y="33962"/>
                  </a:lnTo>
                  <a:lnTo>
                    <a:pt x="13333" y="24905"/>
                  </a:lnTo>
                  <a:lnTo>
                    <a:pt x="20952" y="15849"/>
                  </a:lnTo>
                  <a:lnTo>
                    <a:pt x="30476" y="9056"/>
                  </a:lnTo>
                  <a:lnTo>
                    <a:pt x="40000" y="4528"/>
                  </a:lnTo>
                  <a:lnTo>
                    <a:pt x="49523" y="2264"/>
                  </a:lnTo>
                  <a:lnTo>
                    <a:pt x="60952" y="0"/>
                  </a:lnTo>
                  <a:lnTo>
                    <a:pt x="60952" y="0"/>
                  </a:lnTo>
                  <a:lnTo>
                    <a:pt x="74285" y="2264"/>
                  </a:lnTo>
                  <a:lnTo>
                    <a:pt x="85714" y="4528"/>
                  </a:lnTo>
                  <a:lnTo>
                    <a:pt x="95238" y="11320"/>
                  </a:lnTo>
                  <a:lnTo>
                    <a:pt x="102857" y="20377"/>
                  </a:lnTo>
                  <a:lnTo>
                    <a:pt x="110476" y="29433"/>
                  </a:lnTo>
                  <a:lnTo>
                    <a:pt x="114285" y="40754"/>
                  </a:lnTo>
                  <a:lnTo>
                    <a:pt x="120000" y="52075"/>
                  </a:lnTo>
                  <a:lnTo>
                    <a:pt x="120000" y="63396"/>
                  </a:lnTo>
                  <a:lnTo>
                    <a:pt x="120000" y="63396"/>
                  </a:lnTo>
                  <a:close/>
                </a:path>
              </a:pathLst>
            </a:custGeom>
            <a:solidFill>
              <a:srgbClr val="FABD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4" name="Google Shape;1194;p32"/>
            <p:cNvSpPr/>
            <p:nvPr/>
          </p:nvSpPr>
          <p:spPr>
            <a:xfrm>
              <a:off x="198" y="1858"/>
              <a:ext cx="318" cy="180"/>
            </a:xfrm>
            <a:custGeom>
              <a:rect b="b" l="l" r="r" t="t"/>
              <a:pathLst>
                <a:path extrusionOk="0" h="120000" w="120000">
                  <a:moveTo>
                    <a:pt x="115094" y="1333"/>
                  </a:moveTo>
                  <a:lnTo>
                    <a:pt x="115094" y="1333"/>
                  </a:lnTo>
                  <a:lnTo>
                    <a:pt x="109811" y="12000"/>
                  </a:lnTo>
                  <a:lnTo>
                    <a:pt x="103396" y="21333"/>
                  </a:lnTo>
                  <a:lnTo>
                    <a:pt x="96981" y="29333"/>
                  </a:lnTo>
                  <a:lnTo>
                    <a:pt x="90566" y="38000"/>
                  </a:lnTo>
                  <a:lnTo>
                    <a:pt x="76603" y="52666"/>
                  </a:lnTo>
                  <a:lnTo>
                    <a:pt x="63018" y="68000"/>
                  </a:lnTo>
                  <a:lnTo>
                    <a:pt x="63018" y="68000"/>
                  </a:lnTo>
                  <a:lnTo>
                    <a:pt x="49056" y="82000"/>
                  </a:lnTo>
                  <a:lnTo>
                    <a:pt x="41132" y="88666"/>
                  </a:lnTo>
                  <a:lnTo>
                    <a:pt x="33962" y="94666"/>
                  </a:lnTo>
                  <a:lnTo>
                    <a:pt x="26415" y="100666"/>
                  </a:lnTo>
                  <a:lnTo>
                    <a:pt x="18113" y="104666"/>
                  </a:lnTo>
                  <a:lnTo>
                    <a:pt x="10566" y="108000"/>
                  </a:lnTo>
                  <a:lnTo>
                    <a:pt x="2264" y="110666"/>
                  </a:lnTo>
                  <a:lnTo>
                    <a:pt x="2264" y="110666"/>
                  </a:lnTo>
                  <a:lnTo>
                    <a:pt x="1509" y="112000"/>
                  </a:lnTo>
                  <a:lnTo>
                    <a:pt x="377" y="112666"/>
                  </a:lnTo>
                  <a:lnTo>
                    <a:pt x="0" y="114000"/>
                  </a:lnTo>
                  <a:lnTo>
                    <a:pt x="377" y="116000"/>
                  </a:lnTo>
                  <a:lnTo>
                    <a:pt x="377" y="117333"/>
                  </a:lnTo>
                  <a:lnTo>
                    <a:pt x="1509" y="119333"/>
                  </a:lnTo>
                  <a:lnTo>
                    <a:pt x="2264" y="120000"/>
                  </a:lnTo>
                  <a:lnTo>
                    <a:pt x="3396" y="120000"/>
                  </a:lnTo>
                  <a:lnTo>
                    <a:pt x="3396" y="120000"/>
                  </a:lnTo>
                  <a:lnTo>
                    <a:pt x="12075" y="117333"/>
                  </a:lnTo>
                  <a:lnTo>
                    <a:pt x="20000" y="114000"/>
                  </a:lnTo>
                  <a:lnTo>
                    <a:pt x="27924" y="109333"/>
                  </a:lnTo>
                  <a:lnTo>
                    <a:pt x="35471" y="103333"/>
                  </a:lnTo>
                  <a:lnTo>
                    <a:pt x="43018" y="97333"/>
                  </a:lnTo>
                  <a:lnTo>
                    <a:pt x="50943" y="90666"/>
                  </a:lnTo>
                  <a:lnTo>
                    <a:pt x="65283" y="76000"/>
                  </a:lnTo>
                  <a:lnTo>
                    <a:pt x="65283" y="76000"/>
                  </a:lnTo>
                  <a:lnTo>
                    <a:pt x="79622" y="62000"/>
                  </a:lnTo>
                  <a:lnTo>
                    <a:pt x="93584" y="45333"/>
                  </a:lnTo>
                  <a:lnTo>
                    <a:pt x="100754" y="37333"/>
                  </a:lnTo>
                  <a:lnTo>
                    <a:pt x="106792" y="28666"/>
                  </a:lnTo>
                  <a:lnTo>
                    <a:pt x="113207" y="18666"/>
                  </a:lnTo>
                  <a:lnTo>
                    <a:pt x="118867" y="8666"/>
                  </a:lnTo>
                  <a:lnTo>
                    <a:pt x="118867" y="8666"/>
                  </a:lnTo>
                  <a:lnTo>
                    <a:pt x="119245" y="6666"/>
                  </a:lnTo>
                  <a:lnTo>
                    <a:pt x="120000" y="5333"/>
                  </a:lnTo>
                  <a:lnTo>
                    <a:pt x="119245" y="3333"/>
                  </a:lnTo>
                  <a:lnTo>
                    <a:pt x="118867" y="1333"/>
                  </a:lnTo>
                  <a:lnTo>
                    <a:pt x="118113" y="666"/>
                  </a:lnTo>
                  <a:lnTo>
                    <a:pt x="116981" y="0"/>
                  </a:lnTo>
                  <a:lnTo>
                    <a:pt x="116226" y="0"/>
                  </a:lnTo>
                  <a:lnTo>
                    <a:pt x="115094" y="1333"/>
                  </a:lnTo>
                  <a:lnTo>
                    <a:pt x="115094" y="13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5" name="Google Shape;1195;p32"/>
            <p:cNvSpPr/>
            <p:nvPr/>
          </p:nvSpPr>
          <p:spPr>
            <a:xfrm>
              <a:off x="133" y="1956"/>
              <a:ext cx="77" cy="80"/>
            </a:xfrm>
            <a:custGeom>
              <a:rect b="b" l="l" r="r" t="t"/>
              <a:pathLst>
                <a:path extrusionOk="0" h="120000" w="120000">
                  <a:moveTo>
                    <a:pt x="34285" y="1500"/>
                  </a:moveTo>
                  <a:lnTo>
                    <a:pt x="34285" y="1500"/>
                  </a:lnTo>
                  <a:lnTo>
                    <a:pt x="62337" y="22500"/>
                  </a:lnTo>
                  <a:lnTo>
                    <a:pt x="85714" y="45000"/>
                  </a:lnTo>
                  <a:lnTo>
                    <a:pt x="98181" y="58500"/>
                  </a:lnTo>
                  <a:lnTo>
                    <a:pt x="105974" y="72000"/>
                  </a:lnTo>
                  <a:lnTo>
                    <a:pt x="113766" y="85500"/>
                  </a:lnTo>
                  <a:lnTo>
                    <a:pt x="120000" y="102000"/>
                  </a:lnTo>
                  <a:lnTo>
                    <a:pt x="120000" y="102000"/>
                  </a:lnTo>
                  <a:lnTo>
                    <a:pt x="107532" y="112500"/>
                  </a:lnTo>
                  <a:lnTo>
                    <a:pt x="95064" y="117000"/>
                  </a:lnTo>
                  <a:lnTo>
                    <a:pt x="81038" y="120000"/>
                  </a:lnTo>
                  <a:lnTo>
                    <a:pt x="68571" y="117000"/>
                  </a:lnTo>
                  <a:lnTo>
                    <a:pt x="56103" y="112500"/>
                  </a:lnTo>
                  <a:lnTo>
                    <a:pt x="42077" y="105000"/>
                  </a:lnTo>
                  <a:lnTo>
                    <a:pt x="32727" y="93000"/>
                  </a:lnTo>
                  <a:lnTo>
                    <a:pt x="20259" y="81000"/>
                  </a:lnTo>
                  <a:lnTo>
                    <a:pt x="12467" y="70500"/>
                  </a:lnTo>
                  <a:lnTo>
                    <a:pt x="6233" y="57000"/>
                  </a:lnTo>
                  <a:lnTo>
                    <a:pt x="3116" y="43500"/>
                  </a:lnTo>
                  <a:lnTo>
                    <a:pt x="0" y="31500"/>
                  </a:lnTo>
                  <a:lnTo>
                    <a:pt x="3116" y="21000"/>
                  </a:lnTo>
                  <a:lnTo>
                    <a:pt x="6233" y="10500"/>
                  </a:lnTo>
                  <a:lnTo>
                    <a:pt x="17142" y="3000"/>
                  </a:lnTo>
                  <a:lnTo>
                    <a:pt x="28051" y="0"/>
                  </a:lnTo>
                  <a:lnTo>
                    <a:pt x="34285" y="1500"/>
                  </a:lnTo>
                  <a:close/>
                </a:path>
              </a:pathLst>
            </a:custGeom>
            <a:solidFill>
              <a:srgbClr val="00A0C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6" name="Google Shape;1196;p32"/>
            <p:cNvSpPr/>
            <p:nvPr/>
          </p:nvSpPr>
          <p:spPr>
            <a:xfrm>
              <a:off x="126" y="1949"/>
              <a:ext cx="90" cy="93"/>
            </a:xfrm>
            <a:custGeom>
              <a:rect b="b" l="l" r="r" t="t"/>
              <a:pathLst>
                <a:path extrusionOk="0" h="120000" w="120000">
                  <a:moveTo>
                    <a:pt x="45333" y="3870"/>
                  </a:moveTo>
                  <a:lnTo>
                    <a:pt x="45333" y="3870"/>
                  </a:lnTo>
                  <a:lnTo>
                    <a:pt x="44000" y="2580"/>
                  </a:lnTo>
                  <a:lnTo>
                    <a:pt x="40000" y="0"/>
                  </a:lnTo>
                  <a:lnTo>
                    <a:pt x="40000" y="0"/>
                  </a:lnTo>
                  <a:lnTo>
                    <a:pt x="32000" y="0"/>
                  </a:lnTo>
                  <a:lnTo>
                    <a:pt x="25333" y="0"/>
                  </a:lnTo>
                  <a:lnTo>
                    <a:pt x="18666" y="3870"/>
                  </a:lnTo>
                  <a:lnTo>
                    <a:pt x="12000" y="9032"/>
                  </a:lnTo>
                  <a:lnTo>
                    <a:pt x="6666" y="15483"/>
                  </a:lnTo>
                  <a:lnTo>
                    <a:pt x="2666" y="21935"/>
                  </a:lnTo>
                  <a:lnTo>
                    <a:pt x="1333" y="29677"/>
                  </a:lnTo>
                  <a:lnTo>
                    <a:pt x="0" y="38709"/>
                  </a:lnTo>
                  <a:lnTo>
                    <a:pt x="0" y="38709"/>
                  </a:lnTo>
                  <a:lnTo>
                    <a:pt x="1333" y="46451"/>
                  </a:lnTo>
                  <a:lnTo>
                    <a:pt x="2666" y="56774"/>
                  </a:lnTo>
                  <a:lnTo>
                    <a:pt x="6666" y="65806"/>
                  </a:lnTo>
                  <a:lnTo>
                    <a:pt x="12000" y="74838"/>
                  </a:lnTo>
                  <a:lnTo>
                    <a:pt x="24000" y="90322"/>
                  </a:lnTo>
                  <a:lnTo>
                    <a:pt x="37333" y="103225"/>
                  </a:lnTo>
                  <a:lnTo>
                    <a:pt x="37333" y="103225"/>
                  </a:lnTo>
                  <a:lnTo>
                    <a:pt x="45333" y="108387"/>
                  </a:lnTo>
                  <a:lnTo>
                    <a:pt x="53333" y="113548"/>
                  </a:lnTo>
                  <a:lnTo>
                    <a:pt x="62666" y="117419"/>
                  </a:lnTo>
                  <a:lnTo>
                    <a:pt x="70666" y="120000"/>
                  </a:lnTo>
                  <a:lnTo>
                    <a:pt x="81333" y="120000"/>
                  </a:lnTo>
                  <a:lnTo>
                    <a:pt x="89333" y="120000"/>
                  </a:lnTo>
                  <a:lnTo>
                    <a:pt x="97333" y="117419"/>
                  </a:lnTo>
                  <a:lnTo>
                    <a:pt x="108000" y="113548"/>
                  </a:lnTo>
                  <a:lnTo>
                    <a:pt x="108000" y="113548"/>
                  </a:lnTo>
                  <a:lnTo>
                    <a:pt x="114666" y="107096"/>
                  </a:lnTo>
                  <a:lnTo>
                    <a:pt x="118666" y="100645"/>
                  </a:lnTo>
                  <a:lnTo>
                    <a:pt x="120000" y="94193"/>
                  </a:lnTo>
                  <a:lnTo>
                    <a:pt x="120000" y="87741"/>
                  </a:lnTo>
                  <a:lnTo>
                    <a:pt x="118666" y="78709"/>
                  </a:lnTo>
                  <a:lnTo>
                    <a:pt x="113333" y="70967"/>
                  </a:lnTo>
                  <a:lnTo>
                    <a:pt x="102666" y="54193"/>
                  </a:lnTo>
                  <a:lnTo>
                    <a:pt x="88000" y="40000"/>
                  </a:lnTo>
                  <a:lnTo>
                    <a:pt x="72000" y="24516"/>
                  </a:lnTo>
                  <a:lnTo>
                    <a:pt x="45333" y="3870"/>
                  </a:lnTo>
                  <a:lnTo>
                    <a:pt x="45333" y="3870"/>
                  </a:lnTo>
                  <a:close/>
                  <a:moveTo>
                    <a:pt x="37333" y="76129"/>
                  </a:moveTo>
                  <a:lnTo>
                    <a:pt x="37333" y="76129"/>
                  </a:lnTo>
                  <a:lnTo>
                    <a:pt x="32000" y="69677"/>
                  </a:lnTo>
                  <a:lnTo>
                    <a:pt x="26666" y="59354"/>
                  </a:lnTo>
                  <a:lnTo>
                    <a:pt x="21333" y="51612"/>
                  </a:lnTo>
                  <a:lnTo>
                    <a:pt x="20000" y="41290"/>
                  </a:lnTo>
                  <a:lnTo>
                    <a:pt x="20000" y="41290"/>
                  </a:lnTo>
                  <a:lnTo>
                    <a:pt x="20000" y="34838"/>
                  </a:lnTo>
                  <a:lnTo>
                    <a:pt x="21333" y="27096"/>
                  </a:lnTo>
                  <a:lnTo>
                    <a:pt x="26666" y="20645"/>
                  </a:lnTo>
                  <a:lnTo>
                    <a:pt x="30666" y="18064"/>
                  </a:lnTo>
                  <a:lnTo>
                    <a:pt x="33333" y="18064"/>
                  </a:lnTo>
                  <a:lnTo>
                    <a:pt x="33333" y="18064"/>
                  </a:lnTo>
                  <a:lnTo>
                    <a:pt x="53333" y="34838"/>
                  </a:lnTo>
                  <a:lnTo>
                    <a:pt x="72000" y="52903"/>
                  </a:lnTo>
                  <a:lnTo>
                    <a:pt x="81333" y="60645"/>
                  </a:lnTo>
                  <a:lnTo>
                    <a:pt x="89333" y="70967"/>
                  </a:lnTo>
                  <a:lnTo>
                    <a:pt x="94666" y="82580"/>
                  </a:lnTo>
                  <a:lnTo>
                    <a:pt x="100000" y="94193"/>
                  </a:lnTo>
                  <a:lnTo>
                    <a:pt x="100000" y="94193"/>
                  </a:lnTo>
                  <a:lnTo>
                    <a:pt x="93333" y="99354"/>
                  </a:lnTo>
                  <a:lnTo>
                    <a:pt x="84000" y="101935"/>
                  </a:lnTo>
                  <a:lnTo>
                    <a:pt x="76000" y="100645"/>
                  </a:lnTo>
                  <a:lnTo>
                    <a:pt x="68000" y="99354"/>
                  </a:lnTo>
                  <a:lnTo>
                    <a:pt x="58666" y="95483"/>
                  </a:lnTo>
                  <a:lnTo>
                    <a:pt x="50666" y="89032"/>
                  </a:lnTo>
                  <a:lnTo>
                    <a:pt x="37333" y="76129"/>
                  </a:lnTo>
                  <a:lnTo>
                    <a:pt x="37333" y="761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7" name="Google Shape;1197;p32"/>
            <p:cNvSpPr/>
            <p:nvPr/>
          </p:nvSpPr>
          <p:spPr>
            <a:xfrm>
              <a:off x="318" y="1949"/>
              <a:ext cx="341" cy="121"/>
            </a:xfrm>
            <a:custGeom>
              <a:rect b="b" l="l" r="r" t="t"/>
              <a:pathLst>
                <a:path extrusionOk="0" h="120000" w="120000">
                  <a:moveTo>
                    <a:pt x="116480" y="1983"/>
                  </a:moveTo>
                  <a:lnTo>
                    <a:pt x="116480" y="1983"/>
                  </a:lnTo>
                  <a:lnTo>
                    <a:pt x="110146" y="12892"/>
                  </a:lnTo>
                  <a:lnTo>
                    <a:pt x="103460" y="23801"/>
                  </a:lnTo>
                  <a:lnTo>
                    <a:pt x="96774" y="32727"/>
                  </a:lnTo>
                  <a:lnTo>
                    <a:pt x="90087" y="41652"/>
                  </a:lnTo>
                  <a:lnTo>
                    <a:pt x="75659" y="57520"/>
                  </a:lnTo>
                  <a:lnTo>
                    <a:pt x="61935" y="70413"/>
                  </a:lnTo>
                  <a:lnTo>
                    <a:pt x="61935" y="70413"/>
                  </a:lnTo>
                  <a:lnTo>
                    <a:pt x="47155" y="86280"/>
                  </a:lnTo>
                  <a:lnTo>
                    <a:pt x="40117" y="91239"/>
                  </a:lnTo>
                  <a:lnTo>
                    <a:pt x="32375" y="97190"/>
                  </a:lnTo>
                  <a:lnTo>
                    <a:pt x="24985" y="101157"/>
                  </a:lnTo>
                  <a:lnTo>
                    <a:pt x="17243" y="103140"/>
                  </a:lnTo>
                  <a:lnTo>
                    <a:pt x="9501" y="105123"/>
                  </a:lnTo>
                  <a:lnTo>
                    <a:pt x="2111" y="105123"/>
                  </a:lnTo>
                  <a:lnTo>
                    <a:pt x="2111" y="105123"/>
                  </a:lnTo>
                  <a:lnTo>
                    <a:pt x="1055" y="105123"/>
                  </a:lnTo>
                  <a:lnTo>
                    <a:pt x="351" y="106115"/>
                  </a:lnTo>
                  <a:lnTo>
                    <a:pt x="0" y="109090"/>
                  </a:lnTo>
                  <a:lnTo>
                    <a:pt x="0" y="111074"/>
                  </a:lnTo>
                  <a:lnTo>
                    <a:pt x="0" y="114049"/>
                  </a:lnTo>
                  <a:lnTo>
                    <a:pt x="351" y="116033"/>
                  </a:lnTo>
                  <a:lnTo>
                    <a:pt x="1055" y="117024"/>
                  </a:lnTo>
                  <a:lnTo>
                    <a:pt x="2111" y="119008"/>
                  </a:lnTo>
                  <a:lnTo>
                    <a:pt x="2111" y="119008"/>
                  </a:lnTo>
                  <a:lnTo>
                    <a:pt x="10205" y="120000"/>
                  </a:lnTo>
                  <a:lnTo>
                    <a:pt x="17595" y="117024"/>
                  </a:lnTo>
                  <a:lnTo>
                    <a:pt x="25337" y="115041"/>
                  </a:lnTo>
                  <a:lnTo>
                    <a:pt x="33431" y="111074"/>
                  </a:lnTo>
                  <a:lnTo>
                    <a:pt x="40821" y="105123"/>
                  </a:lnTo>
                  <a:lnTo>
                    <a:pt x="48211" y="98181"/>
                  </a:lnTo>
                  <a:lnTo>
                    <a:pt x="63343" y="84297"/>
                  </a:lnTo>
                  <a:lnTo>
                    <a:pt x="63343" y="84297"/>
                  </a:lnTo>
                  <a:lnTo>
                    <a:pt x="77771" y="70413"/>
                  </a:lnTo>
                  <a:lnTo>
                    <a:pt x="92199" y="55537"/>
                  </a:lnTo>
                  <a:lnTo>
                    <a:pt x="98885" y="46611"/>
                  </a:lnTo>
                  <a:lnTo>
                    <a:pt x="106275" y="36694"/>
                  </a:lnTo>
                  <a:lnTo>
                    <a:pt x="112961" y="25785"/>
                  </a:lnTo>
                  <a:lnTo>
                    <a:pt x="119296" y="13884"/>
                  </a:lnTo>
                  <a:lnTo>
                    <a:pt x="119296" y="13884"/>
                  </a:lnTo>
                  <a:lnTo>
                    <a:pt x="119648" y="11900"/>
                  </a:lnTo>
                  <a:lnTo>
                    <a:pt x="119999" y="8925"/>
                  </a:lnTo>
                  <a:lnTo>
                    <a:pt x="119999" y="4958"/>
                  </a:lnTo>
                  <a:lnTo>
                    <a:pt x="119648" y="2975"/>
                  </a:lnTo>
                  <a:lnTo>
                    <a:pt x="119296" y="1983"/>
                  </a:lnTo>
                  <a:lnTo>
                    <a:pt x="118240" y="0"/>
                  </a:lnTo>
                  <a:lnTo>
                    <a:pt x="117536" y="0"/>
                  </a:lnTo>
                  <a:lnTo>
                    <a:pt x="116480" y="1983"/>
                  </a:lnTo>
                  <a:lnTo>
                    <a:pt x="116480" y="19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8" name="Google Shape;1198;p32"/>
            <p:cNvSpPr/>
            <p:nvPr/>
          </p:nvSpPr>
          <p:spPr>
            <a:xfrm>
              <a:off x="263" y="1977"/>
              <a:ext cx="66" cy="85"/>
            </a:xfrm>
            <a:custGeom>
              <a:rect b="b" l="l" r="r" t="t"/>
              <a:pathLst>
                <a:path extrusionOk="0" h="120000" w="120000">
                  <a:moveTo>
                    <a:pt x="45454" y="2823"/>
                  </a:moveTo>
                  <a:lnTo>
                    <a:pt x="45454" y="2823"/>
                  </a:lnTo>
                  <a:lnTo>
                    <a:pt x="70909" y="26823"/>
                  </a:lnTo>
                  <a:lnTo>
                    <a:pt x="94545" y="52235"/>
                  </a:lnTo>
                  <a:lnTo>
                    <a:pt x="103636" y="64941"/>
                  </a:lnTo>
                  <a:lnTo>
                    <a:pt x="112727" y="79058"/>
                  </a:lnTo>
                  <a:lnTo>
                    <a:pt x="118181" y="93176"/>
                  </a:lnTo>
                  <a:lnTo>
                    <a:pt x="120000" y="111529"/>
                  </a:lnTo>
                  <a:lnTo>
                    <a:pt x="120000" y="111529"/>
                  </a:lnTo>
                  <a:lnTo>
                    <a:pt x="103636" y="118588"/>
                  </a:lnTo>
                  <a:lnTo>
                    <a:pt x="87272" y="120000"/>
                  </a:lnTo>
                  <a:lnTo>
                    <a:pt x="70909" y="120000"/>
                  </a:lnTo>
                  <a:lnTo>
                    <a:pt x="58181" y="115764"/>
                  </a:lnTo>
                  <a:lnTo>
                    <a:pt x="43636" y="107294"/>
                  </a:lnTo>
                  <a:lnTo>
                    <a:pt x="32727" y="98823"/>
                  </a:lnTo>
                  <a:lnTo>
                    <a:pt x="20000" y="88941"/>
                  </a:lnTo>
                  <a:lnTo>
                    <a:pt x="10909" y="76235"/>
                  </a:lnTo>
                  <a:lnTo>
                    <a:pt x="3636" y="60705"/>
                  </a:lnTo>
                  <a:lnTo>
                    <a:pt x="0" y="49411"/>
                  </a:lnTo>
                  <a:lnTo>
                    <a:pt x="0" y="36705"/>
                  </a:lnTo>
                  <a:lnTo>
                    <a:pt x="0" y="25411"/>
                  </a:lnTo>
                  <a:lnTo>
                    <a:pt x="3636" y="14117"/>
                  </a:lnTo>
                  <a:lnTo>
                    <a:pt x="10909" y="7058"/>
                  </a:lnTo>
                  <a:lnTo>
                    <a:pt x="23636" y="2823"/>
                  </a:lnTo>
                  <a:lnTo>
                    <a:pt x="40000" y="0"/>
                  </a:lnTo>
                  <a:lnTo>
                    <a:pt x="45454" y="2823"/>
                  </a:lnTo>
                  <a:close/>
                </a:path>
              </a:pathLst>
            </a:custGeom>
            <a:solidFill>
              <a:srgbClr val="00A0C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9" name="Google Shape;1199;p32"/>
            <p:cNvSpPr/>
            <p:nvPr/>
          </p:nvSpPr>
          <p:spPr>
            <a:xfrm>
              <a:off x="255" y="1970"/>
              <a:ext cx="82" cy="100"/>
            </a:xfrm>
            <a:custGeom>
              <a:rect b="b" l="l" r="r" t="t"/>
              <a:pathLst>
                <a:path extrusionOk="0" h="120000" w="120000">
                  <a:moveTo>
                    <a:pt x="58536" y="7200"/>
                  </a:moveTo>
                  <a:lnTo>
                    <a:pt x="58536" y="7200"/>
                  </a:lnTo>
                  <a:lnTo>
                    <a:pt x="55609" y="3600"/>
                  </a:lnTo>
                  <a:lnTo>
                    <a:pt x="52682" y="2400"/>
                  </a:lnTo>
                  <a:lnTo>
                    <a:pt x="52682" y="2400"/>
                  </a:lnTo>
                  <a:lnTo>
                    <a:pt x="43902" y="0"/>
                  </a:lnTo>
                  <a:lnTo>
                    <a:pt x="35121" y="0"/>
                  </a:lnTo>
                  <a:lnTo>
                    <a:pt x="26341" y="1200"/>
                  </a:lnTo>
                  <a:lnTo>
                    <a:pt x="19024" y="6000"/>
                  </a:lnTo>
                  <a:lnTo>
                    <a:pt x="13170" y="10800"/>
                  </a:lnTo>
                  <a:lnTo>
                    <a:pt x="7317" y="14400"/>
                  </a:lnTo>
                  <a:lnTo>
                    <a:pt x="4390" y="22800"/>
                  </a:lnTo>
                  <a:lnTo>
                    <a:pt x="0" y="28800"/>
                  </a:lnTo>
                  <a:lnTo>
                    <a:pt x="0" y="28800"/>
                  </a:lnTo>
                  <a:lnTo>
                    <a:pt x="0" y="37200"/>
                  </a:lnTo>
                  <a:lnTo>
                    <a:pt x="0" y="46800"/>
                  </a:lnTo>
                  <a:lnTo>
                    <a:pt x="2926" y="56400"/>
                  </a:lnTo>
                  <a:lnTo>
                    <a:pt x="5853" y="63600"/>
                  </a:lnTo>
                  <a:lnTo>
                    <a:pt x="14634" y="80400"/>
                  </a:lnTo>
                  <a:lnTo>
                    <a:pt x="26341" y="96000"/>
                  </a:lnTo>
                  <a:lnTo>
                    <a:pt x="26341" y="96000"/>
                  </a:lnTo>
                  <a:lnTo>
                    <a:pt x="33658" y="102000"/>
                  </a:lnTo>
                  <a:lnTo>
                    <a:pt x="40975" y="108000"/>
                  </a:lnTo>
                  <a:lnTo>
                    <a:pt x="51219" y="112800"/>
                  </a:lnTo>
                  <a:lnTo>
                    <a:pt x="60000" y="116400"/>
                  </a:lnTo>
                  <a:lnTo>
                    <a:pt x="68780" y="118800"/>
                  </a:lnTo>
                  <a:lnTo>
                    <a:pt x="80487" y="120000"/>
                  </a:lnTo>
                  <a:lnTo>
                    <a:pt x="89268" y="118800"/>
                  </a:lnTo>
                  <a:lnTo>
                    <a:pt x="100975" y="116400"/>
                  </a:lnTo>
                  <a:lnTo>
                    <a:pt x="100975" y="116400"/>
                  </a:lnTo>
                  <a:lnTo>
                    <a:pt x="108292" y="112800"/>
                  </a:lnTo>
                  <a:lnTo>
                    <a:pt x="115609" y="108000"/>
                  </a:lnTo>
                  <a:lnTo>
                    <a:pt x="120000" y="102000"/>
                  </a:lnTo>
                  <a:lnTo>
                    <a:pt x="120000" y="93600"/>
                  </a:lnTo>
                  <a:lnTo>
                    <a:pt x="120000" y="86400"/>
                  </a:lnTo>
                  <a:lnTo>
                    <a:pt x="115609" y="79200"/>
                  </a:lnTo>
                  <a:lnTo>
                    <a:pt x="108292" y="62400"/>
                  </a:lnTo>
                  <a:lnTo>
                    <a:pt x="95121" y="45600"/>
                  </a:lnTo>
                  <a:lnTo>
                    <a:pt x="80487" y="30000"/>
                  </a:lnTo>
                  <a:lnTo>
                    <a:pt x="58536" y="7200"/>
                  </a:lnTo>
                  <a:lnTo>
                    <a:pt x="58536" y="7200"/>
                  </a:lnTo>
                  <a:close/>
                  <a:moveTo>
                    <a:pt x="32195" y="70800"/>
                  </a:moveTo>
                  <a:lnTo>
                    <a:pt x="32195" y="70800"/>
                  </a:lnTo>
                  <a:lnTo>
                    <a:pt x="27804" y="62400"/>
                  </a:lnTo>
                  <a:lnTo>
                    <a:pt x="24878" y="54000"/>
                  </a:lnTo>
                  <a:lnTo>
                    <a:pt x="23414" y="45600"/>
                  </a:lnTo>
                  <a:lnTo>
                    <a:pt x="20487" y="36000"/>
                  </a:lnTo>
                  <a:lnTo>
                    <a:pt x="20487" y="36000"/>
                  </a:lnTo>
                  <a:lnTo>
                    <a:pt x="23414" y="30000"/>
                  </a:lnTo>
                  <a:lnTo>
                    <a:pt x="26341" y="22800"/>
                  </a:lnTo>
                  <a:lnTo>
                    <a:pt x="33658" y="18000"/>
                  </a:lnTo>
                  <a:lnTo>
                    <a:pt x="38048" y="16800"/>
                  </a:lnTo>
                  <a:lnTo>
                    <a:pt x="40975" y="18000"/>
                  </a:lnTo>
                  <a:lnTo>
                    <a:pt x="40975" y="18000"/>
                  </a:lnTo>
                  <a:lnTo>
                    <a:pt x="60000" y="36000"/>
                  </a:lnTo>
                  <a:lnTo>
                    <a:pt x="76097" y="54000"/>
                  </a:lnTo>
                  <a:lnTo>
                    <a:pt x="83414" y="64800"/>
                  </a:lnTo>
                  <a:lnTo>
                    <a:pt x="89268" y="75600"/>
                  </a:lnTo>
                  <a:lnTo>
                    <a:pt x="93658" y="86400"/>
                  </a:lnTo>
                  <a:lnTo>
                    <a:pt x="96585" y="98400"/>
                  </a:lnTo>
                  <a:lnTo>
                    <a:pt x="96585" y="98400"/>
                  </a:lnTo>
                  <a:lnTo>
                    <a:pt x="87804" y="102000"/>
                  </a:lnTo>
                  <a:lnTo>
                    <a:pt x="76097" y="102000"/>
                  </a:lnTo>
                  <a:lnTo>
                    <a:pt x="67317" y="99600"/>
                  </a:lnTo>
                  <a:lnTo>
                    <a:pt x="60000" y="97200"/>
                  </a:lnTo>
                  <a:lnTo>
                    <a:pt x="51219" y="91200"/>
                  </a:lnTo>
                  <a:lnTo>
                    <a:pt x="45365" y="85200"/>
                  </a:lnTo>
                  <a:lnTo>
                    <a:pt x="32195" y="70800"/>
                  </a:lnTo>
                  <a:lnTo>
                    <a:pt x="32195" y="70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0" name="Google Shape;1200;p32"/>
            <p:cNvSpPr/>
            <p:nvPr/>
          </p:nvSpPr>
          <p:spPr>
            <a:xfrm>
              <a:off x="403" y="1780"/>
              <a:ext cx="346" cy="206"/>
            </a:xfrm>
            <a:custGeom>
              <a:rect b="b" l="l" r="r" t="t"/>
              <a:pathLst>
                <a:path extrusionOk="0" h="120000" w="120000">
                  <a:moveTo>
                    <a:pt x="2427" y="18058"/>
                  </a:moveTo>
                  <a:lnTo>
                    <a:pt x="2427" y="18058"/>
                  </a:lnTo>
                  <a:lnTo>
                    <a:pt x="693" y="32038"/>
                  </a:lnTo>
                  <a:lnTo>
                    <a:pt x="0" y="43689"/>
                  </a:lnTo>
                  <a:lnTo>
                    <a:pt x="0" y="54757"/>
                  </a:lnTo>
                  <a:lnTo>
                    <a:pt x="346" y="59417"/>
                  </a:lnTo>
                  <a:lnTo>
                    <a:pt x="1040" y="64077"/>
                  </a:lnTo>
                  <a:lnTo>
                    <a:pt x="2080" y="68155"/>
                  </a:lnTo>
                  <a:lnTo>
                    <a:pt x="3468" y="72233"/>
                  </a:lnTo>
                  <a:lnTo>
                    <a:pt x="5202" y="75728"/>
                  </a:lnTo>
                  <a:lnTo>
                    <a:pt x="7630" y="78640"/>
                  </a:lnTo>
                  <a:lnTo>
                    <a:pt x="10404" y="81553"/>
                  </a:lnTo>
                  <a:lnTo>
                    <a:pt x="13526" y="84466"/>
                  </a:lnTo>
                  <a:lnTo>
                    <a:pt x="17341" y="86796"/>
                  </a:lnTo>
                  <a:lnTo>
                    <a:pt x="21502" y="89126"/>
                  </a:lnTo>
                  <a:lnTo>
                    <a:pt x="21502" y="89126"/>
                  </a:lnTo>
                  <a:lnTo>
                    <a:pt x="26705" y="91456"/>
                  </a:lnTo>
                  <a:lnTo>
                    <a:pt x="32601" y="94368"/>
                  </a:lnTo>
                  <a:lnTo>
                    <a:pt x="38150" y="96699"/>
                  </a:lnTo>
                  <a:lnTo>
                    <a:pt x="40924" y="96699"/>
                  </a:lnTo>
                  <a:lnTo>
                    <a:pt x="43005" y="96699"/>
                  </a:lnTo>
                  <a:lnTo>
                    <a:pt x="43005" y="96699"/>
                  </a:lnTo>
                  <a:lnTo>
                    <a:pt x="46473" y="94951"/>
                  </a:lnTo>
                  <a:lnTo>
                    <a:pt x="48901" y="93203"/>
                  </a:lnTo>
                  <a:lnTo>
                    <a:pt x="50982" y="91456"/>
                  </a:lnTo>
                  <a:lnTo>
                    <a:pt x="52369" y="87378"/>
                  </a:lnTo>
                  <a:lnTo>
                    <a:pt x="54797" y="80388"/>
                  </a:lnTo>
                  <a:lnTo>
                    <a:pt x="56531" y="75728"/>
                  </a:lnTo>
                  <a:lnTo>
                    <a:pt x="58959" y="70485"/>
                  </a:lnTo>
                  <a:lnTo>
                    <a:pt x="58959" y="70485"/>
                  </a:lnTo>
                  <a:lnTo>
                    <a:pt x="59306" y="86796"/>
                  </a:lnTo>
                  <a:lnTo>
                    <a:pt x="59306" y="93203"/>
                  </a:lnTo>
                  <a:lnTo>
                    <a:pt x="60346" y="99611"/>
                  </a:lnTo>
                  <a:lnTo>
                    <a:pt x="61040" y="101359"/>
                  </a:lnTo>
                  <a:lnTo>
                    <a:pt x="62080" y="103689"/>
                  </a:lnTo>
                  <a:lnTo>
                    <a:pt x="63468" y="106019"/>
                  </a:lnTo>
                  <a:lnTo>
                    <a:pt x="64508" y="107766"/>
                  </a:lnTo>
                  <a:lnTo>
                    <a:pt x="69017" y="110679"/>
                  </a:lnTo>
                  <a:lnTo>
                    <a:pt x="75260" y="113592"/>
                  </a:lnTo>
                  <a:lnTo>
                    <a:pt x="75260" y="113592"/>
                  </a:lnTo>
                  <a:lnTo>
                    <a:pt x="81849" y="115922"/>
                  </a:lnTo>
                  <a:lnTo>
                    <a:pt x="91907" y="118834"/>
                  </a:lnTo>
                  <a:lnTo>
                    <a:pt x="97109" y="119417"/>
                  </a:lnTo>
                  <a:lnTo>
                    <a:pt x="101965" y="120000"/>
                  </a:lnTo>
                  <a:lnTo>
                    <a:pt x="105433" y="120000"/>
                  </a:lnTo>
                  <a:lnTo>
                    <a:pt x="108554" y="118834"/>
                  </a:lnTo>
                  <a:lnTo>
                    <a:pt x="108554" y="118834"/>
                  </a:lnTo>
                  <a:lnTo>
                    <a:pt x="110289" y="116504"/>
                  </a:lnTo>
                  <a:lnTo>
                    <a:pt x="112369" y="113592"/>
                  </a:lnTo>
                  <a:lnTo>
                    <a:pt x="114104" y="108932"/>
                  </a:lnTo>
                  <a:lnTo>
                    <a:pt x="115144" y="103689"/>
                  </a:lnTo>
                  <a:lnTo>
                    <a:pt x="116531" y="98446"/>
                  </a:lnTo>
                  <a:lnTo>
                    <a:pt x="117919" y="92038"/>
                  </a:lnTo>
                  <a:lnTo>
                    <a:pt x="119306" y="78640"/>
                  </a:lnTo>
                  <a:lnTo>
                    <a:pt x="120000" y="65242"/>
                  </a:lnTo>
                  <a:lnTo>
                    <a:pt x="120000" y="53009"/>
                  </a:lnTo>
                  <a:lnTo>
                    <a:pt x="119653" y="47766"/>
                  </a:lnTo>
                  <a:lnTo>
                    <a:pt x="118959" y="42524"/>
                  </a:lnTo>
                  <a:lnTo>
                    <a:pt x="117919" y="38446"/>
                  </a:lnTo>
                  <a:lnTo>
                    <a:pt x="116531" y="35533"/>
                  </a:lnTo>
                  <a:lnTo>
                    <a:pt x="116531" y="35533"/>
                  </a:lnTo>
                  <a:lnTo>
                    <a:pt x="114450" y="32621"/>
                  </a:lnTo>
                  <a:lnTo>
                    <a:pt x="112369" y="30873"/>
                  </a:lnTo>
                  <a:lnTo>
                    <a:pt x="109248" y="28543"/>
                  </a:lnTo>
                  <a:lnTo>
                    <a:pt x="105433" y="26796"/>
                  </a:lnTo>
                  <a:lnTo>
                    <a:pt x="98497" y="23300"/>
                  </a:lnTo>
                  <a:lnTo>
                    <a:pt x="90520" y="20970"/>
                  </a:lnTo>
                  <a:lnTo>
                    <a:pt x="74913" y="17475"/>
                  </a:lnTo>
                  <a:lnTo>
                    <a:pt x="67630" y="15728"/>
                  </a:lnTo>
                  <a:lnTo>
                    <a:pt x="62080" y="14563"/>
                  </a:lnTo>
                  <a:lnTo>
                    <a:pt x="62080" y="14563"/>
                  </a:lnTo>
                  <a:lnTo>
                    <a:pt x="55838" y="12233"/>
                  </a:lnTo>
                  <a:lnTo>
                    <a:pt x="47861" y="8155"/>
                  </a:lnTo>
                  <a:lnTo>
                    <a:pt x="39190" y="4660"/>
                  </a:lnTo>
                  <a:lnTo>
                    <a:pt x="29826" y="1747"/>
                  </a:lnTo>
                  <a:lnTo>
                    <a:pt x="25317" y="1165"/>
                  </a:lnTo>
                  <a:lnTo>
                    <a:pt x="21156" y="0"/>
                  </a:lnTo>
                  <a:lnTo>
                    <a:pt x="16994" y="0"/>
                  </a:lnTo>
                  <a:lnTo>
                    <a:pt x="13179" y="1747"/>
                  </a:lnTo>
                  <a:lnTo>
                    <a:pt x="9710" y="3495"/>
                  </a:lnTo>
                  <a:lnTo>
                    <a:pt x="6936" y="6407"/>
                  </a:lnTo>
                  <a:lnTo>
                    <a:pt x="4161" y="9902"/>
                  </a:lnTo>
                  <a:lnTo>
                    <a:pt x="3121" y="15145"/>
                  </a:lnTo>
                  <a:lnTo>
                    <a:pt x="2427" y="18058"/>
                  </a:lnTo>
                  <a:close/>
                </a:path>
              </a:pathLst>
            </a:custGeom>
            <a:solidFill>
              <a:srgbClr val="01AD4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1" name="Google Shape;1201;p32"/>
            <p:cNvSpPr/>
            <p:nvPr/>
          </p:nvSpPr>
          <p:spPr>
            <a:xfrm>
              <a:off x="396" y="1772"/>
              <a:ext cx="361" cy="221"/>
            </a:xfrm>
            <a:custGeom>
              <a:rect b="b" l="l" r="r" t="t"/>
              <a:pathLst>
                <a:path extrusionOk="0" h="120000" w="120000">
                  <a:moveTo>
                    <a:pt x="118670" y="44524"/>
                  </a:moveTo>
                  <a:lnTo>
                    <a:pt x="118670" y="44524"/>
                  </a:lnTo>
                  <a:lnTo>
                    <a:pt x="118337" y="41809"/>
                  </a:lnTo>
                  <a:lnTo>
                    <a:pt x="117340" y="39095"/>
                  </a:lnTo>
                  <a:lnTo>
                    <a:pt x="115346" y="34208"/>
                  </a:lnTo>
                  <a:lnTo>
                    <a:pt x="112354" y="30950"/>
                  </a:lnTo>
                  <a:lnTo>
                    <a:pt x="109362" y="28235"/>
                  </a:lnTo>
                  <a:lnTo>
                    <a:pt x="105706" y="26063"/>
                  </a:lnTo>
                  <a:lnTo>
                    <a:pt x="102382" y="23891"/>
                  </a:lnTo>
                  <a:lnTo>
                    <a:pt x="95069" y="21719"/>
                  </a:lnTo>
                  <a:lnTo>
                    <a:pt x="95069" y="21719"/>
                  </a:lnTo>
                  <a:lnTo>
                    <a:pt x="85429" y="19004"/>
                  </a:lnTo>
                  <a:lnTo>
                    <a:pt x="75789" y="16832"/>
                  </a:lnTo>
                  <a:lnTo>
                    <a:pt x="65817" y="14660"/>
                  </a:lnTo>
                  <a:lnTo>
                    <a:pt x="56177" y="11402"/>
                  </a:lnTo>
                  <a:lnTo>
                    <a:pt x="56177" y="11402"/>
                  </a:lnTo>
                  <a:lnTo>
                    <a:pt x="43213" y="5429"/>
                  </a:lnTo>
                  <a:lnTo>
                    <a:pt x="34570" y="2714"/>
                  </a:lnTo>
                  <a:lnTo>
                    <a:pt x="26260" y="542"/>
                  </a:lnTo>
                  <a:lnTo>
                    <a:pt x="21939" y="0"/>
                  </a:lnTo>
                  <a:lnTo>
                    <a:pt x="17950" y="542"/>
                  </a:lnTo>
                  <a:lnTo>
                    <a:pt x="14293" y="1085"/>
                  </a:lnTo>
                  <a:lnTo>
                    <a:pt x="10637" y="3257"/>
                  </a:lnTo>
                  <a:lnTo>
                    <a:pt x="7645" y="5972"/>
                  </a:lnTo>
                  <a:lnTo>
                    <a:pt x="5650" y="9230"/>
                  </a:lnTo>
                  <a:lnTo>
                    <a:pt x="3324" y="14117"/>
                  </a:lnTo>
                  <a:lnTo>
                    <a:pt x="2326" y="20633"/>
                  </a:lnTo>
                  <a:lnTo>
                    <a:pt x="2326" y="20633"/>
                  </a:lnTo>
                  <a:lnTo>
                    <a:pt x="1329" y="29864"/>
                  </a:lnTo>
                  <a:lnTo>
                    <a:pt x="664" y="39638"/>
                  </a:lnTo>
                  <a:lnTo>
                    <a:pt x="0" y="48868"/>
                  </a:lnTo>
                  <a:lnTo>
                    <a:pt x="664" y="57556"/>
                  </a:lnTo>
                  <a:lnTo>
                    <a:pt x="997" y="62443"/>
                  </a:lnTo>
                  <a:lnTo>
                    <a:pt x="1662" y="66787"/>
                  </a:lnTo>
                  <a:lnTo>
                    <a:pt x="2991" y="70045"/>
                  </a:lnTo>
                  <a:lnTo>
                    <a:pt x="4321" y="74389"/>
                  </a:lnTo>
                  <a:lnTo>
                    <a:pt x="5983" y="77647"/>
                  </a:lnTo>
                  <a:lnTo>
                    <a:pt x="7977" y="80361"/>
                  </a:lnTo>
                  <a:lnTo>
                    <a:pt x="10637" y="83619"/>
                  </a:lnTo>
                  <a:lnTo>
                    <a:pt x="13961" y="86877"/>
                  </a:lnTo>
                  <a:lnTo>
                    <a:pt x="13961" y="86877"/>
                  </a:lnTo>
                  <a:lnTo>
                    <a:pt x="20941" y="90678"/>
                  </a:lnTo>
                  <a:lnTo>
                    <a:pt x="28254" y="95022"/>
                  </a:lnTo>
                  <a:lnTo>
                    <a:pt x="36565" y="97737"/>
                  </a:lnTo>
                  <a:lnTo>
                    <a:pt x="40221" y="98280"/>
                  </a:lnTo>
                  <a:lnTo>
                    <a:pt x="43545" y="98280"/>
                  </a:lnTo>
                  <a:lnTo>
                    <a:pt x="43545" y="98280"/>
                  </a:lnTo>
                  <a:lnTo>
                    <a:pt x="46204" y="97737"/>
                  </a:lnTo>
                  <a:lnTo>
                    <a:pt x="47867" y="97194"/>
                  </a:lnTo>
                  <a:lnTo>
                    <a:pt x="49861" y="95565"/>
                  </a:lnTo>
                  <a:lnTo>
                    <a:pt x="51523" y="93393"/>
                  </a:lnTo>
                  <a:lnTo>
                    <a:pt x="54182" y="88506"/>
                  </a:lnTo>
                  <a:lnTo>
                    <a:pt x="56509" y="83076"/>
                  </a:lnTo>
                  <a:lnTo>
                    <a:pt x="56509" y="83076"/>
                  </a:lnTo>
                  <a:lnTo>
                    <a:pt x="57174" y="90678"/>
                  </a:lnTo>
                  <a:lnTo>
                    <a:pt x="57506" y="94479"/>
                  </a:lnTo>
                  <a:lnTo>
                    <a:pt x="57839" y="97737"/>
                  </a:lnTo>
                  <a:lnTo>
                    <a:pt x="58836" y="100452"/>
                  </a:lnTo>
                  <a:lnTo>
                    <a:pt x="60166" y="103710"/>
                  </a:lnTo>
                  <a:lnTo>
                    <a:pt x="61828" y="105882"/>
                  </a:lnTo>
                  <a:lnTo>
                    <a:pt x="63822" y="108597"/>
                  </a:lnTo>
                  <a:lnTo>
                    <a:pt x="63822" y="108597"/>
                  </a:lnTo>
                  <a:lnTo>
                    <a:pt x="67146" y="111312"/>
                  </a:lnTo>
                  <a:lnTo>
                    <a:pt x="71468" y="113484"/>
                  </a:lnTo>
                  <a:lnTo>
                    <a:pt x="75789" y="115656"/>
                  </a:lnTo>
                  <a:lnTo>
                    <a:pt x="80443" y="116742"/>
                  </a:lnTo>
                  <a:lnTo>
                    <a:pt x="89085" y="118914"/>
                  </a:lnTo>
                  <a:lnTo>
                    <a:pt x="97728" y="120000"/>
                  </a:lnTo>
                  <a:lnTo>
                    <a:pt x="97728" y="120000"/>
                  </a:lnTo>
                  <a:lnTo>
                    <a:pt x="101052" y="120000"/>
                  </a:lnTo>
                  <a:lnTo>
                    <a:pt x="104044" y="120000"/>
                  </a:lnTo>
                  <a:lnTo>
                    <a:pt x="106371" y="118371"/>
                  </a:lnTo>
                  <a:lnTo>
                    <a:pt x="108698" y="116199"/>
                  </a:lnTo>
                  <a:lnTo>
                    <a:pt x="110692" y="113484"/>
                  </a:lnTo>
                  <a:lnTo>
                    <a:pt x="112354" y="110226"/>
                  </a:lnTo>
                  <a:lnTo>
                    <a:pt x="114016" y="105882"/>
                  </a:lnTo>
                  <a:lnTo>
                    <a:pt x="115346" y="100995"/>
                  </a:lnTo>
                  <a:lnTo>
                    <a:pt x="115346" y="100995"/>
                  </a:lnTo>
                  <a:lnTo>
                    <a:pt x="117008" y="95022"/>
                  </a:lnTo>
                  <a:lnTo>
                    <a:pt x="118337" y="87963"/>
                  </a:lnTo>
                  <a:lnTo>
                    <a:pt x="119002" y="80361"/>
                  </a:lnTo>
                  <a:lnTo>
                    <a:pt x="119667" y="73303"/>
                  </a:lnTo>
                  <a:lnTo>
                    <a:pt x="120000" y="65701"/>
                  </a:lnTo>
                  <a:lnTo>
                    <a:pt x="120000" y="59185"/>
                  </a:lnTo>
                  <a:lnTo>
                    <a:pt x="119667" y="51583"/>
                  </a:lnTo>
                  <a:lnTo>
                    <a:pt x="118670" y="44524"/>
                  </a:lnTo>
                  <a:lnTo>
                    <a:pt x="118670" y="44524"/>
                  </a:lnTo>
                  <a:close/>
                  <a:moveTo>
                    <a:pt x="99390" y="112398"/>
                  </a:moveTo>
                  <a:lnTo>
                    <a:pt x="99390" y="112398"/>
                  </a:lnTo>
                  <a:lnTo>
                    <a:pt x="92409" y="111312"/>
                  </a:lnTo>
                  <a:lnTo>
                    <a:pt x="85761" y="110226"/>
                  </a:lnTo>
                  <a:lnTo>
                    <a:pt x="72797" y="105339"/>
                  </a:lnTo>
                  <a:lnTo>
                    <a:pt x="72797" y="105339"/>
                  </a:lnTo>
                  <a:lnTo>
                    <a:pt x="68808" y="103710"/>
                  </a:lnTo>
                  <a:lnTo>
                    <a:pt x="65817" y="100995"/>
                  </a:lnTo>
                  <a:lnTo>
                    <a:pt x="64819" y="99909"/>
                  </a:lnTo>
                  <a:lnTo>
                    <a:pt x="63490" y="97737"/>
                  </a:lnTo>
                  <a:lnTo>
                    <a:pt x="62493" y="95022"/>
                  </a:lnTo>
                  <a:lnTo>
                    <a:pt x="61828" y="92307"/>
                  </a:lnTo>
                  <a:lnTo>
                    <a:pt x="61828" y="92307"/>
                  </a:lnTo>
                  <a:lnTo>
                    <a:pt x="61163" y="86877"/>
                  </a:lnTo>
                  <a:lnTo>
                    <a:pt x="61163" y="80904"/>
                  </a:lnTo>
                  <a:lnTo>
                    <a:pt x="60831" y="70045"/>
                  </a:lnTo>
                  <a:lnTo>
                    <a:pt x="60831" y="70045"/>
                  </a:lnTo>
                  <a:lnTo>
                    <a:pt x="60498" y="67330"/>
                  </a:lnTo>
                  <a:lnTo>
                    <a:pt x="59168" y="65701"/>
                  </a:lnTo>
                  <a:lnTo>
                    <a:pt x="57839" y="65701"/>
                  </a:lnTo>
                  <a:lnTo>
                    <a:pt x="57174" y="66787"/>
                  </a:lnTo>
                  <a:lnTo>
                    <a:pt x="56509" y="67873"/>
                  </a:lnTo>
                  <a:lnTo>
                    <a:pt x="56509" y="67873"/>
                  </a:lnTo>
                  <a:lnTo>
                    <a:pt x="53850" y="75475"/>
                  </a:lnTo>
                  <a:lnTo>
                    <a:pt x="51191" y="82533"/>
                  </a:lnTo>
                  <a:lnTo>
                    <a:pt x="49529" y="85791"/>
                  </a:lnTo>
                  <a:lnTo>
                    <a:pt x="47534" y="87963"/>
                  </a:lnTo>
                  <a:lnTo>
                    <a:pt x="44875" y="90135"/>
                  </a:lnTo>
                  <a:lnTo>
                    <a:pt x="41883" y="90678"/>
                  </a:lnTo>
                  <a:lnTo>
                    <a:pt x="41883" y="90678"/>
                  </a:lnTo>
                  <a:lnTo>
                    <a:pt x="38891" y="90135"/>
                  </a:lnTo>
                  <a:lnTo>
                    <a:pt x="35900" y="90135"/>
                  </a:lnTo>
                  <a:lnTo>
                    <a:pt x="29584" y="87420"/>
                  </a:lnTo>
                  <a:lnTo>
                    <a:pt x="23268" y="83619"/>
                  </a:lnTo>
                  <a:lnTo>
                    <a:pt x="17285" y="80361"/>
                  </a:lnTo>
                  <a:lnTo>
                    <a:pt x="17285" y="80361"/>
                  </a:lnTo>
                  <a:lnTo>
                    <a:pt x="14958" y="78190"/>
                  </a:lnTo>
                  <a:lnTo>
                    <a:pt x="12299" y="76561"/>
                  </a:lnTo>
                  <a:lnTo>
                    <a:pt x="10304" y="73303"/>
                  </a:lnTo>
                  <a:lnTo>
                    <a:pt x="8642" y="70045"/>
                  </a:lnTo>
                  <a:lnTo>
                    <a:pt x="7313" y="67330"/>
                  </a:lnTo>
                  <a:lnTo>
                    <a:pt x="6315" y="64072"/>
                  </a:lnTo>
                  <a:lnTo>
                    <a:pt x="5650" y="59728"/>
                  </a:lnTo>
                  <a:lnTo>
                    <a:pt x="5318" y="56470"/>
                  </a:lnTo>
                  <a:lnTo>
                    <a:pt x="4653" y="47782"/>
                  </a:lnTo>
                  <a:lnTo>
                    <a:pt x="5318" y="39638"/>
                  </a:lnTo>
                  <a:lnTo>
                    <a:pt x="5983" y="30950"/>
                  </a:lnTo>
                  <a:lnTo>
                    <a:pt x="6980" y="22262"/>
                  </a:lnTo>
                  <a:lnTo>
                    <a:pt x="6980" y="22262"/>
                  </a:lnTo>
                  <a:lnTo>
                    <a:pt x="7977" y="17918"/>
                  </a:lnTo>
                  <a:lnTo>
                    <a:pt x="9639" y="14117"/>
                  </a:lnTo>
                  <a:lnTo>
                    <a:pt x="11966" y="11402"/>
                  </a:lnTo>
                  <a:lnTo>
                    <a:pt x="14293" y="9230"/>
                  </a:lnTo>
                  <a:lnTo>
                    <a:pt x="17285" y="8144"/>
                  </a:lnTo>
                  <a:lnTo>
                    <a:pt x="21274" y="8144"/>
                  </a:lnTo>
                  <a:lnTo>
                    <a:pt x="24598" y="8144"/>
                  </a:lnTo>
                  <a:lnTo>
                    <a:pt x="28254" y="8687"/>
                  </a:lnTo>
                  <a:lnTo>
                    <a:pt x="36565" y="10859"/>
                  </a:lnTo>
                  <a:lnTo>
                    <a:pt x="43545" y="13574"/>
                  </a:lnTo>
                  <a:lnTo>
                    <a:pt x="54847" y="19004"/>
                  </a:lnTo>
                  <a:lnTo>
                    <a:pt x="54847" y="19004"/>
                  </a:lnTo>
                  <a:lnTo>
                    <a:pt x="60831" y="21176"/>
                  </a:lnTo>
                  <a:lnTo>
                    <a:pt x="67146" y="23348"/>
                  </a:lnTo>
                  <a:lnTo>
                    <a:pt x="79445" y="25520"/>
                  </a:lnTo>
                  <a:lnTo>
                    <a:pt x="79445" y="25520"/>
                  </a:lnTo>
                  <a:lnTo>
                    <a:pt x="87423" y="27149"/>
                  </a:lnTo>
                  <a:lnTo>
                    <a:pt x="96731" y="29321"/>
                  </a:lnTo>
                  <a:lnTo>
                    <a:pt x="101052" y="31493"/>
                  </a:lnTo>
                  <a:lnTo>
                    <a:pt x="105373" y="33665"/>
                  </a:lnTo>
                  <a:lnTo>
                    <a:pt x="109030" y="36380"/>
                  </a:lnTo>
                  <a:lnTo>
                    <a:pt x="112354" y="40180"/>
                  </a:lnTo>
                  <a:lnTo>
                    <a:pt x="112354" y="40180"/>
                  </a:lnTo>
                  <a:lnTo>
                    <a:pt x="113351" y="41809"/>
                  </a:lnTo>
                  <a:lnTo>
                    <a:pt x="114016" y="43981"/>
                  </a:lnTo>
                  <a:lnTo>
                    <a:pt x="115013" y="48868"/>
                  </a:lnTo>
                  <a:lnTo>
                    <a:pt x="115346" y="54841"/>
                  </a:lnTo>
                  <a:lnTo>
                    <a:pt x="115678" y="61357"/>
                  </a:lnTo>
                  <a:lnTo>
                    <a:pt x="115013" y="72760"/>
                  </a:lnTo>
                  <a:lnTo>
                    <a:pt x="113684" y="82533"/>
                  </a:lnTo>
                  <a:lnTo>
                    <a:pt x="113684" y="82533"/>
                  </a:lnTo>
                  <a:lnTo>
                    <a:pt x="112354" y="93393"/>
                  </a:lnTo>
                  <a:lnTo>
                    <a:pt x="111024" y="98280"/>
                  </a:lnTo>
                  <a:lnTo>
                    <a:pt x="110027" y="103167"/>
                  </a:lnTo>
                  <a:lnTo>
                    <a:pt x="107700" y="106425"/>
                  </a:lnTo>
                  <a:lnTo>
                    <a:pt x="105706" y="110226"/>
                  </a:lnTo>
                  <a:lnTo>
                    <a:pt x="102714" y="111312"/>
                  </a:lnTo>
                  <a:lnTo>
                    <a:pt x="99390" y="112398"/>
                  </a:lnTo>
                  <a:lnTo>
                    <a:pt x="99390" y="11239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2" name="Google Shape;1202;p32"/>
            <p:cNvSpPr/>
            <p:nvPr/>
          </p:nvSpPr>
          <p:spPr>
            <a:xfrm>
              <a:off x="497" y="818"/>
              <a:ext cx="72" cy="397"/>
            </a:xfrm>
            <a:custGeom>
              <a:rect b="b" l="l" r="r" t="t"/>
              <a:pathLst>
                <a:path extrusionOk="0" h="120000" w="120000">
                  <a:moveTo>
                    <a:pt x="46666" y="116977"/>
                  </a:moveTo>
                  <a:lnTo>
                    <a:pt x="46666" y="116977"/>
                  </a:lnTo>
                  <a:lnTo>
                    <a:pt x="36666" y="110931"/>
                  </a:lnTo>
                  <a:lnTo>
                    <a:pt x="31666" y="104886"/>
                  </a:lnTo>
                  <a:lnTo>
                    <a:pt x="26666" y="98236"/>
                  </a:lnTo>
                  <a:lnTo>
                    <a:pt x="25000" y="92191"/>
                  </a:lnTo>
                  <a:lnTo>
                    <a:pt x="25000" y="78891"/>
                  </a:lnTo>
                  <a:lnTo>
                    <a:pt x="25000" y="66498"/>
                  </a:lnTo>
                  <a:lnTo>
                    <a:pt x="25000" y="66498"/>
                  </a:lnTo>
                  <a:lnTo>
                    <a:pt x="25000" y="53803"/>
                  </a:lnTo>
                  <a:lnTo>
                    <a:pt x="26666" y="47455"/>
                  </a:lnTo>
                  <a:lnTo>
                    <a:pt x="28333" y="41410"/>
                  </a:lnTo>
                  <a:lnTo>
                    <a:pt x="35000" y="34760"/>
                  </a:lnTo>
                  <a:lnTo>
                    <a:pt x="41666" y="28715"/>
                  </a:lnTo>
                  <a:lnTo>
                    <a:pt x="50000" y="22972"/>
                  </a:lnTo>
                  <a:lnTo>
                    <a:pt x="63333" y="16926"/>
                  </a:lnTo>
                  <a:lnTo>
                    <a:pt x="63333" y="16926"/>
                  </a:lnTo>
                  <a:lnTo>
                    <a:pt x="78333" y="15717"/>
                  </a:lnTo>
                  <a:lnTo>
                    <a:pt x="93333" y="13904"/>
                  </a:lnTo>
                  <a:lnTo>
                    <a:pt x="118333" y="9068"/>
                  </a:lnTo>
                  <a:lnTo>
                    <a:pt x="118333" y="9068"/>
                  </a:lnTo>
                  <a:lnTo>
                    <a:pt x="120000" y="8463"/>
                  </a:lnTo>
                  <a:lnTo>
                    <a:pt x="120000" y="7556"/>
                  </a:lnTo>
                  <a:lnTo>
                    <a:pt x="120000" y="6952"/>
                  </a:lnTo>
                  <a:lnTo>
                    <a:pt x="118333" y="6045"/>
                  </a:lnTo>
                  <a:lnTo>
                    <a:pt x="113333" y="5440"/>
                  </a:lnTo>
                  <a:lnTo>
                    <a:pt x="110000" y="5440"/>
                  </a:lnTo>
                  <a:lnTo>
                    <a:pt x="105000" y="5440"/>
                  </a:lnTo>
                  <a:lnTo>
                    <a:pt x="101666" y="5743"/>
                  </a:lnTo>
                  <a:lnTo>
                    <a:pt x="101666" y="5743"/>
                  </a:lnTo>
                  <a:lnTo>
                    <a:pt x="83333" y="8765"/>
                  </a:lnTo>
                  <a:lnTo>
                    <a:pt x="66666" y="11486"/>
                  </a:lnTo>
                  <a:lnTo>
                    <a:pt x="66666" y="11486"/>
                  </a:lnTo>
                  <a:lnTo>
                    <a:pt x="73333" y="9672"/>
                  </a:lnTo>
                  <a:lnTo>
                    <a:pt x="81666" y="7556"/>
                  </a:lnTo>
                  <a:lnTo>
                    <a:pt x="93333" y="5743"/>
                  </a:lnTo>
                  <a:lnTo>
                    <a:pt x="98333" y="3929"/>
                  </a:lnTo>
                  <a:lnTo>
                    <a:pt x="98333" y="3929"/>
                  </a:lnTo>
                  <a:lnTo>
                    <a:pt x="101666" y="2720"/>
                  </a:lnTo>
                  <a:lnTo>
                    <a:pt x="101666" y="1813"/>
                  </a:lnTo>
                  <a:lnTo>
                    <a:pt x="98333" y="1209"/>
                  </a:lnTo>
                  <a:lnTo>
                    <a:pt x="96666" y="604"/>
                  </a:lnTo>
                  <a:lnTo>
                    <a:pt x="93333" y="302"/>
                  </a:lnTo>
                  <a:lnTo>
                    <a:pt x="88333" y="0"/>
                  </a:lnTo>
                  <a:lnTo>
                    <a:pt x="83333" y="302"/>
                  </a:lnTo>
                  <a:lnTo>
                    <a:pt x="80000" y="1209"/>
                  </a:lnTo>
                  <a:lnTo>
                    <a:pt x="80000" y="1209"/>
                  </a:lnTo>
                  <a:lnTo>
                    <a:pt x="71666" y="3324"/>
                  </a:lnTo>
                  <a:lnTo>
                    <a:pt x="60000" y="5743"/>
                  </a:lnTo>
                  <a:lnTo>
                    <a:pt x="51666" y="7556"/>
                  </a:lnTo>
                  <a:lnTo>
                    <a:pt x="43333" y="10277"/>
                  </a:lnTo>
                  <a:lnTo>
                    <a:pt x="43333" y="10277"/>
                  </a:lnTo>
                  <a:lnTo>
                    <a:pt x="36666" y="8765"/>
                  </a:lnTo>
                  <a:lnTo>
                    <a:pt x="33333" y="6952"/>
                  </a:lnTo>
                  <a:lnTo>
                    <a:pt x="31666" y="5440"/>
                  </a:lnTo>
                  <a:lnTo>
                    <a:pt x="31666" y="3929"/>
                  </a:lnTo>
                  <a:lnTo>
                    <a:pt x="31666" y="3929"/>
                  </a:lnTo>
                  <a:lnTo>
                    <a:pt x="31666" y="2720"/>
                  </a:lnTo>
                  <a:lnTo>
                    <a:pt x="28333" y="1813"/>
                  </a:lnTo>
                  <a:lnTo>
                    <a:pt x="25000" y="1511"/>
                  </a:lnTo>
                  <a:lnTo>
                    <a:pt x="20000" y="1209"/>
                  </a:lnTo>
                  <a:lnTo>
                    <a:pt x="16666" y="1511"/>
                  </a:lnTo>
                  <a:lnTo>
                    <a:pt x="11666" y="1511"/>
                  </a:lnTo>
                  <a:lnTo>
                    <a:pt x="10000" y="2115"/>
                  </a:lnTo>
                  <a:lnTo>
                    <a:pt x="8333" y="3022"/>
                  </a:lnTo>
                  <a:lnTo>
                    <a:pt x="8333" y="3022"/>
                  </a:lnTo>
                  <a:lnTo>
                    <a:pt x="8333" y="4836"/>
                  </a:lnTo>
                  <a:lnTo>
                    <a:pt x="8333" y="6347"/>
                  </a:lnTo>
                  <a:lnTo>
                    <a:pt x="10000" y="8463"/>
                  </a:lnTo>
                  <a:lnTo>
                    <a:pt x="15000" y="9974"/>
                  </a:lnTo>
                  <a:lnTo>
                    <a:pt x="25000" y="12997"/>
                  </a:lnTo>
                  <a:lnTo>
                    <a:pt x="40000" y="15415"/>
                  </a:lnTo>
                  <a:lnTo>
                    <a:pt x="40000" y="15415"/>
                  </a:lnTo>
                  <a:lnTo>
                    <a:pt x="26666" y="21460"/>
                  </a:lnTo>
                  <a:lnTo>
                    <a:pt x="18333" y="27506"/>
                  </a:lnTo>
                  <a:lnTo>
                    <a:pt x="11666" y="33853"/>
                  </a:lnTo>
                  <a:lnTo>
                    <a:pt x="8333" y="40201"/>
                  </a:lnTo>
                  <a:lnTo>
                    <a:pt x="3333" y="46851"/>
                  </a:lnTo>
                  <a:lnTo>
                    <a:pt x="1666" y="52896"/>
                  </a:lnTo>
                  <a:lnTo>
                    <a:pt x="0" y="65894"/>
                  </a:lnTo>
                  <a:lnTo>
                    <a:pt x="0" y="65894"/>
                  </a:lnTo>
                  <a:lnTo>
                    <a:pt x="0" y="78891"/>
                  </a:lnTo>
                  <a:lnTo>
                    <a:pt x="0" y="92493"/>
                  </a:lnTo>
                  <a:lnTo>
                    <a:pt x="3333" y="99445"/>
                  </a:lnTo>
                  <a:lnTo>
                    <a:pt x="8333" y="105793"/>
                  </a:lnTo>
                  <a:lnTo>
                    <a:pt x="15000" y="112443"/>
                  </a:lnTo>
                  <a:lnTo>
                    <a:pt x="23333" y="119093"/>
                  </a:lnTo>
                  <a:lnTo>
                    <a:pt x="23333" y="119093"/>
                  </a:lnTo>
                  <a:lnTo>
                    <a:pt x="26666" y="119697"/>
                  </a:lnTo>
                  <a:lnTo>
                    <a:pt x="28333" y="120000"/>
                  </a:lnTo>
                  <a:lnTo>
                    <a:pt x="33333" y="120000"/>
                  </a:lnTo>
                  <a:lnTo>
                    <a:pt x="36666" y="120000"/>
                  </a:lnTo>
                  <a:lnTo>
                    <a:pt x="41666" y="119697"/>
                  </a:lnTo>
                  <a:lnTo>
                    <a:pt x="43333" y="119093"/>
                  </a:lnTo>
                  <a:lnTo>
                    <a:pt x="46666" y="118186"/>
                  </a:lnTo>
                  <a:lnTo>
                    <a:pt x="46666" y="116977"/>
                  </a:lnTo>
                  <a:lnTo>
                    <a:pt x="46666" y="1169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3" name="Google Shape;1203;p32"/>
            <p:cNvSpPr/>
            <p:nvPr/>
          </p:nvSpPr>
          <p:spPr>
            <a:xfrm>
              <a:off x="855" y="828"/>
              <a:ext cx="132" cy="390"/>
            </a:xfrm>
            <a:custGeom>
              <a:rect b="b" l="l" r="r" t="t"/>
              <a:pathLst>
                <a:path extrusionOk="0" h="120000" w="120000">
                  <a:moveTo>
                    <a:pt x="71818" y="2769"/>
                  </a:moveTo>
                  <a:lnTo>
                    <a:pt x="71818" y="2769"/>
                  </a:lnTo>
                  <a:lnTo>
                    <a:pt x="73636" y="4923"/>
                  </a:lnTo>
                  <a:lnTo>
                    <a:pt x="77272" y="7384"/>
                  </a:lnTo>
                  <a:lnTo>
                    <a:pt x="80909" y="9846"/>
                  </a:lnTo>
                  <a:lnTo>
                    <a:pt x="81818" y="12615"/>
                  </a:lnTo>
                  <a:lnTo>
                    <a:pt x="81818" y="12615"/>
                  </a:lnTo>
                  <a:lnTo>
                    <a:pt x="78181" y="10461"/>
                  </a:lnTo>
                  <a:lnTo>
                    <a:pt x="74545" y="8615"/>
                  </a:lnTo>
                  <a:lnTo>
                    <a:pt x="69090" y="4615"/>
                  </a:lnTo>
                  <a:lnTo>
                    <a:pt x="69090" y="4615"/>
                  </a:lnTo>
                  <a:lnTo>
                    <a:pt x="66363" y="4307"/>
                  </a:lnTo>
                  <a:lnTo>
                    <a:pt x="64545" y="4000"/>
                  </a:lnTo>
                  <a:lnTo>
                    <a:pt x="61818" y="4000"/>
                  </a:lnTo>
                  <a:lnTo>
                    <a:pt x="60000" y="4307"/>
                  </a:lnTo>
                  <a:lnTo>
                    <a:pt x="59090" y="4615"/>
                  </a:lnTo>
                  <a:lnTo>
                    <a:pt x="56363" y="5538"/>
                  </a:lnTo>
                  <a:lnTo>
                    <a:pt x="56363" y="6153"/>
                  </a:lnTo>
                  <a:lnTo>
                    <a:pt x="57272" y="7076"/>
                  </a:lnTo>
                  <a:lnTo>
                    <a:pt x="57272" y="7076"/>
                  </a:lnTo>
                  <a:lnTo>
                    <a:pt x="66363" y="12923"/>
                  </a:lnTo>
                  <a:lnTo>
                    <a:pt x="72727" y="15692"/>
                  </a:lnTo>
                  <a:lnTo>
                    <a:pt x="79090" y="17538"/>
                  </a:lnTo>
                  <a:lnTo>
                    <a:pt x="79090" y="17538"/>
                  </a:lnTo>
                  <a:lnTo>
                    <a:pt x="80909" y="24307"/>
                  </a:lnTo>
                  <a:lnTo>
                    <a:pt x="79090" y="30461"/>
                  </a:lnTo>
                  <a:lnTo>
                    <a:pt x="78181" y="36615"/>
                  </a:lnTo>
                  <a:lnTo>
                    <a:pt x="74545" y="43076"/>
                  </a:lnTo>
                  <a:lnTo>
                    <a:pt x="66363" y="55384"/>
                  </a:lnTo>
                  <a:lnTo>
                    <a:pt x="57272" y="68000"/>
                  </a:lnTo>
                  <a:lnTo>
                    <a:pt x="57272" y="68000"/>
                  </a:lnTo>
                  <a:lnTo>
                    <a:pt x="47272" y="80615"/>
                  </a:lnTo>
                  <a:lnTo>
                    <a:pt x="34545" y="92923"/>
                  </a:lnTo>
                  <a:lnTo>
                    <a:pt x="27272" y="99384"/>
                  </a:lnTo>
                  <a:lnTo>
                    <a:pt x="19090" y="105230"/>
                  </a:lnTo>
                  <a:lnTo>
                    <a:pt x="10909" y="111076"/>
                  </a:lnTo>
                  <a:lnTo>
                    <a:pt x="909" y="116923"/>
                  </a:lnTo>
                  <a:lnTo>
                    <a:pt x="909" y="116923"/>
                  </a:lnTo>
                  <a:lnTo>
                    <a:pt x="0" y="117538"/>
                  </a:lnTo>
                  <a:lnTo>
                    <a:pt x="0" y="118461"/>
                  </a:lnTo>
                  <a:lnTo>
                    <a:pt x="1818" y="119076"/>
                  </a:lnTo>
                  <a:lnTo>
                    <a:pt x="3636" y="119692"/>
                  </a:lnTo>
                  <a:lnTo>
                    <a:pt x="5454" y="120000"/>
                  </a:lnTo>
                  <a:lnTo>
                    <a:pt x="8181" y="120000"/>
                  </a:lnTo>
                  <a:lnTo>
                    <a:pt x="10909" y="119692"/>
                  </a:lnTo>
                  <a:lnTo>
                    <a:pt x="12727" y="118769"/>
                  </a:lnTo>
                  <a:lnTo>
                    <a:pt x="12727" y="118769"/>
                  </a:lnTo>
                  <a:lnTo>
                    <a:pt x="22727" y="112923"/>
                  </a:lnTo>
                  <a:lnTo>
                    <a:pt x="31818" y="107076"/>
                  </a:lnTo>
                  <a:lnTo>
                    <a:pt x="40000" y="100923"/>
                  </a:lnTo>
                  <a:lnTo>
                    <a:pt x="46363" y="94461"/>
                  </a:lnTo>
                  <a:lnTo>
                    <a:pt x="59090" y="81538"/>
                  </a:lnTo>
                  <a:lnTo>
                    <a:pt x="70000" y="68615"/>
                  </a:lnTo>
                  <a:lnTo>
                    <a:pt x="70000" y="68615"/>
                  </a:lnTo>
                  <a:lnTo>
                    <a:pt x="80909" y="56307"/>
                  </a:lnTo>
                  <a:lnTo>
                    <a:pt x="85454" y="50153"/>
                  </a:lnTo>
                  <a:lnTo>
                    <a:pt x="89090" y="43384"/>
                  </a:lnTo>
                  <a:lnTo>
                    <a:pt x="91818" y="37230"/>
                  </a:lnTo>
                  <a:lnTo>
                    <a:pt x="93636" y="30461"/>
                  </a:lnTo>
                  <a:lnTo>
                    <a:pt x="93636" y="23692"/>
                  </a:lnTo>
                  <a:lnTo>
                    <a:pt x="91818" y="17538"/>
                  </a:lnTo>
                  <a:lnTo>
                    <a:pt x="91818" y="17538"/>
                  </a:lnTo>
                  <a:lnTo>
                    <a:pt x="102727" y="15692"/>
                  </a:lnTo>
                  <a:lnTo>
                    <a:pt x="110909" y="13230"/>
                  </a:lnTo>
                  <a:lnTo>
                    <a:pt x="116363" y="10461"/>
                  </a:lnTo>
                  <a:lnTo>
                    <a:pt x="119090" y="8923"/>
                  </a:lnTo>
                  <a:lnTo>
                    <a:pt x="120000" y="7076"/>
                  </a:lnTo>
                  <a:lnTo>
                    <a:pt x="120000" y="7076"/>
                  </a:lnTo>
                  <a:lnTo>
                    <a:pt x="120000" y="6153"/>
                  </a:lnTo>
                  <a:lnTo>
                    <a:pt x="119090" y="5538"/>
                  </a:lnTo>
                  <a:lnTo>
                    <a:pt x="117272" y="4923"/>
                  </a:lnTo>
                  <a:lnTo>
                    <a:pt x="115454" y="4615"/>
                  </a:lnTo>
                  <a:lnTo>
                    <a:pt x="112727" y="4615"/>
                  </a:lnTo>
                  <a:lnTo>
                    <a:pt x="110909" y="4615"/>
                  </a:lnTo>
                  <a:lnTo>
                    <a:pt x="108181" y="5538"/>
                  </a:lnTo>
                  <a:lnTo>
                    <a:pt x="107272" y="6153"/>
                  </a:lnTo>
                  <a:lnTo>
                    <a:pt x="107272" y="6153"/>
                  </a:lnTo>
                  <a:lnTo>
                    <a:pt x="106363" y="7692"/>
                  </a:lnTo>
                  <a:lnTo>
                    <a:pt x="102727" y="9230"/>
                  </a:lnTo>
                  <a:lnTo>
                    <a:pt x="99090" y="11076"/>
                  </a:lnTo>
                  <a:lnTo>
                    <a:pt x="94545" y="12000"/>
                  </a:lnTo>
                  <a:lnTo>
                    <a:pt x="94545" y="12000"/>
                  </a:lnTo>
                  <a:lnTo>
                    <a:pt x="93636" y="9230"/>
                  </a:lnTo>
                  <a:lnTo>
                    <a:pt x="90000" y="6769"/>
                  </a:lnTo>
                  <a:lnTo>
                    <a:pt x="86363" y="4000"/>
                  </a:lnTo>
                  <a:lnTo>
                    <a:pt x="84545" y="1538"/>
                  </a:lnTo>
                  <a:lnTo>
                    <a:pt x="84545" y="1538"/>
                  </a:lnTo>
                  <a:lnTo>
                    <a:pt x="82727" y="307"/>
                  </a:lnTo>
                  <a:lnTo>
                    <a:pt x="80909" y="0"/>
                  </a:lnTo>
                  <a:lnTo>
                    <a:pt x="78181" y="0"/>
                  </a:lnTo>
                  <a:lnTo>
                    <a:pt x="76363" y="0"/>
                  </a:lnTo>
                  <a:lnTo>
                    <a:pt x="73636" y="307"/>
                  </a:lnTo>
                  <a:lnTo>
                    <a:pt x="72727" y="923"/>
                  </a:lnTo>
                  <a:lnTo>
                    <a:pt x="71818" y="1538"/>
                  </a:lnTo>
                  <a:lnTo>
                    <a:pt x="71818" y="2769"/>
                  </a:lnTo>
                  <a:lnTo>
                    <a:pt x="71818" y="276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4" name="Google Shape;1204;p32"/>
            <p:cNvSpPr/>
            <p:nvPr/>
          </p:nvSpPr>
          <p:spPr>
            <a:xfrm>
              <a:off x="403" y="1452"/>
              <a:ext cx="398" cy="444"/>
            </a:xfrm>
            <a:custGeom>
              <a:rect b="b" l="l" r="r" t="t"/>
              <a:pathLst>
                <a:path extrusionOk="0" h="120000" w="120000">
                  <a:moveTo>
                    <a:pt x="15678" y="50540"/>
                  </a:moveTo>
                  <a:lnTo>
                    <a:pt x="15678" y="50540"/>
                  </a:lnTo>
                  <a:lnTo>
                    <a:pt x="10854" y="59189"/>
                  </a:lnTo>
                  <a:lnTo>
                    <a:pt x="5125" y="70270"/>
                  </a:lnTo>
                  <a:lnTo>
                    <a:pt x="2713" y="75675"/>
                  </a:lnTo>
                  <a:lnTo>
                    <a:pt x="603" y="80540"/>
                  </a:lnTo>
                  <a:lnTo>
                    <a:pt x="301" y="82972"/>
                  </a:lnTo>
                  <a:lnTo>
                    <a:pt x="0" y="84594"/>
                  </a:lnTo>
                  <a:lnTo>
                    <a:pt x="0" y="86486"/>
                  </a:lnTo>
                  <a:lnTo>
                    <a:pt x="603" y="87297"/>
                  </a:lnTo>
                  <a:lnTo>
                    <a:pt x="603" y="87297"/>
                  </a:lnTo>
                  <a:lnTo>
                    <a:pt x="1809" y="88648"/>
                  </a:lnTo>
                  <a:lnTo>
                    <a:pt x="3316" y="89729"/>
                  </a:lnTo>
                  <a:lnTo>
                    <a:pt x="7537" y="91621"/>
                  </a:lnTo>
                  <a:lnTo>
                    <a:pt x="12964" y="93243"/>
                  </a:lnTo>
                  <a:lnTo>
                    <a:pt x="18994" y="94864"/>
                  </a:lnTo>
                  <a:lnTo>
                    <a:pt x="31055" y="97297"/>
                  </a:lnTo>
                  <a:lnTo>
                    <a:pt x="35879" y="98648"/>
                  </a:lnTo>
                  <a:lnTo>
                    <a:pt x="39798" y="99729"/>
                  </a:lnTo>
                  <a:lnTo>
                    <a:pt x="39798" y="99729"/>
                  </a:lnTo>
                  <a:lnTo>
                    <a:pt x="68140" y="108648"/>
                  </a:lnTo>
                  <a:lnTo>
                    <a:pt x="68140" y="108648"/>
                  </a:lnTo>
                  <a:lnTo>
                    <a:pt x="85025" y="115135"/>
                  </a:lnTo>
                  <a:lnTo>
                    <a:pt x="95577" y="118648"/>
                  </a:lnTo>
                  <a:lnTo>
                    <a:pt x="99798" y="119729"/>
                  </a:lnTo>
                  <a:lnTo>
                    <a:pt x="102512" y="120000"/>
                  </a:lnTo>
                  <a:lnTo>
                    <a:pt x="102512" y="120000"/>
                  </a:lnTo>
                  <a:lnTo>
                    <a:pt x="104321" y="119189"/>
                  </a:lnTo>
                  <a:lnTo>
                    <a:pt x="105829" y="118378"/>
                  </a:lnTo>
                  <a:lnTo>
                    <a:pt x="107035" y="116486"/>
                  </a:lnTo>
                  <a:lnTo>
                    <a:pt x="108241" y="114594"/>
                  </a:lnTo>
                  <a:lnTo>
                    <a:pt x="110050" y="110270"/>
                  </a:lnTo>
                  <a:lnTo>
                    <a:pt x="112160" y="105945"/>
                  </a:lnTo>
                  <a:lnTo>
                    <a:pt x="112160" y="105945"/>
                  </a:lnTo>
                  <a:lnTo>
                    <a:pt x="113668" y="101081"/>
                  </a:lnTo>
                  <a:lnTo>
                    <a:pt x="115175" y="96216"/>
                  </a:lnTo>
                  <a:lnTo>
                    <a:pt x="116683" y="91621"/>
                  </a:lnTo>
                  <a:lnTo>
                    <a:pt x="117587" y="86756"/>
                  </a:lnTo>
                  <a:lnTo>
                    <a:pt x="119095" y="77027"/>
                  </a:lnTo>
                  <a:lnTo>
                    <a:pt x="119698" y="67027"/>
                  </a:lnTo>
                  <a:lnTo>
                    <a:pt x="120000" y="57297"/>
                  </a:lnTo>
                  <a:lnTo>
                    <a:pt x="120000" y="47297"/>
                  </a:lnTo>
                  <a:lnTo>
                    <a:pt x="119396" y="27297"/>
                  </a:lnTo>
                  <a:lnTo>
                    <a:pt x="119396" y="27297"/>
                  </a:lnTo>
                  <a:lnTo>
                    <a:pt x="119095" y="25945"/>
                  </a:lnTo>
                  <a:lnTo>
                    <a:pt x="118492" y="24324"/>
                  </a:lnTo>
                  <a:lnTo>
                    <a:pt x="117889" y="22972"/>
                  </a:lnTo>
                  <a:lnTo>
                    <a:pt x="116683" y="21621"/>
                  </a:lnTo>
                  <a:lnTo>
                    <a:pt x="113969" y="18378"/>
                  </a:lnTo>
                  <a:lnTo>
                    <a:pt x="110050" y="15675"/>
                  </a:lnTo>
                  <a:lnTo>
                    <a:pt x="105527" y="12972"/>
                  </a:lnTo>
                  <a:lnTo>
                    <a:pt x="101005" y="10540"/>
                  </a:lnTo>
                  <a:lnTo>
                    <a:pt x="95577" y="8108"/>
                  </a:lnTo>
                  <a:lnTo>
                    <a:pt x="89849" y="5675"/>
                  </a:lnTo>
                  <a:lnTo>
                    <a:pt x="84120" y="3513"/>
                  </a:lnTo>
                  <a:lnTo>
                    <a:pt x="78391" y="2162"/>
                  </a:lnTo>
                  <a:lnTo>
                    <a:pt x="72964" y="810"/>
                  </a:lnTo>
                  <a:lnTo>
                    <a:pt x="68140" y="270"/>
                  </a:lnTo>
                  <a:lnTo>
                    <a:pt x="63316" y="0"/>
                  </a:lnTo>
                  <a:lnTo>
                    <a:pt x="59095" y="0"/>
                  </a:lnTo>
                  <a:lnTo>
                    <a:pt x="56080" y="540"/>
                  </a:lnTo>
                  <a:lnTo>
                    <a:pt x="55175" y="810"/>
                  </a:lnTo>
                  <a:lnTo>
                    <a:pt x="53969" y="1621"/>
                  </a:lnTo>
                  <a:lnTo>
                    <a:pt x="53969" y="1621"/>
                  </a:lnTo>
                  <a:lnTo>
                    <a:pt x="49145" y="6756"/>
                  </a:lnTo>
                  <a:lnTo>
                    <a:pt x="38592" y="19189"/>
                  </a:lnTo>
                  <a:lnTo>
                    <a:pt x="31959" y="27027"/>
                  </a:lnTo>
                  <a:lnTo>
                    <a:pt x="25929" y="35135"/>
                  </a:lnTo>
                  <a:lnTo>
                    <a:pt x="20201" y="43513"/>
                  </a:lnTo>
                  <a:lnTo>
                    <a:pt x="15678" y="50540"/>
                  </a:lnTo>
                  <a:lnTo>
                    <a:pt x="15678" y="50540"/>
                  </a:lnTo>
                  <a:close/>
                </a:path>
              </a:pathLst>
            </a:custGeom>
            <a:solidFill>
              <a:srgbClr val="8ADB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5" name="Google Shape;1205;p32"/>
            <p:cNvSpPr/>
            <p:nvPr/>
          </p:nvSpPr>
          <p:spPr>
            <a:xfrm>
              <a:off x="396" y="1444"/>
              <a:ext cx="412" cy="458"/>
            </a:xfrm>
            <a:custGeom>
              <a:rect b="b" l="l" r="r" t="t"/>
              <a:pathLst>
                <a:path extrusionOk="0" h="120000" w="120000">
                  <a:moveTo>
                    <a:pt x="113883" y="100873"/>
                  </a:moveTo>
                  <a:lnTo>
                    <a:pt x="113883" y="100873"/>
                  </a:lnTo>
                  <a:lnTo>
                    <a:pt x="115922" y="94061"/>
                  </a:lnTo>
                  <a:lnTo>
                    <a:pt x="117378" y="87510"/>
                  </a:lnTo>
                  <a:lnTo>
                    <a:pt x="118543" y="80960"/>
                  </a:lnTo>
                  <a:lnTo>
                    <a:pt x="119126" y="73886"/>
                  </a:lnTo>
                  <a:lnTo>
                    <a:pt x="120000" y="67074"/>
                  </a:lnTo>
                  <a:lnTo>
                    <a:pt x="120000" y="60262"/>
                  </a:lnTo>
                  <a:lnTo>
                    <a:pt x="120000" y="46637"/>
                  </a:lnTo>
                  <a:lnTo>
                    <a:pt x="120000" y="46637"/>
                  </a:lnTo>
                  <a:lnTo>
                    <a:pt x="120000" y="38253"/>
                  </a:lnTo>
                  <a:lnTo>
                    <a:pt x="120000" y="34323"/>
                  </a:lnTo>
                  <a:lnTo>
                    <a:pt x="119708" y="30655"/>
                  </a:lnTo>
                  <a:lnTo>
                    <a:pt x="118834" y="26986"/>
                  </a:lnTo>
                  <a:lnTo>
                    <a:pt x="117087" y="23580"/>
                  </a:lnTo>
                  <a:lnTo>
                    <a:pt x="114757" y="20174"/>
                  </a:lnTo>
                  <a:lnTo>
                    <a:pt x="113300" y="18602"/>
                  </a:lnTo>
                  <a:lnTo>
                    <a:pt x="111553" y="17292"/>
                  </a:lnTo>
                  <a:lnTo>
                    <a:pt x="111553" y="17292"/>
                  </a:lnTo>
                  <a:lnTo>
                    <a:pt x="108058" y="14672"/>
                  </a:lnTo>
                  <a:lnTo>
                    <a:pt x="104271" y="12576"/>
                  </a:lnTo>
                  <a:lnTo>
                    <a:pt x="100776" y="10742"/>
                  </a:lnTo>
                  <a:lnTo>
                    <a:pt x="96990" y="8646"/>
                  </a:lnTo>
                  <a:lnTo>
                    <a:pt x="88834" y="5502"/>
                  </a:lnTo>
                  <a:lnTo>
                    <a:pt x="80679" y="2882"/>
                  </a:lnTo>
                  <a:lnTo>
                    <a:pt x="80679" y="2882"/>
                  </a:lnTo>
                  <a:lnTo>
                    <a:pt x="72815" y="1048"/>
                  </a:lnTo>
                  <a:lnTo>
                    <a:pt x="68446" y="262"/>
                  </a:lnTo>
                  <a:lnTo>
                    <a:pt x="64368" y="0"/>
                  </a:lnTo>
                  <a:lnTo>
                    <a:pt x="60873" y="0"/>
                  </a:lnTo>
                  <a:lnTo>
                    <a:pt x="56796" y="524"/>
                  </a:lnTo>
                  <a:lnTo>
                    <a:pt x="55339" y="1572"/>
                  </a:lnTo>
                  <a:lnTo>
                    <a:pt x="53300" y="2358"/>
                  </a:lnTo>
                  <a:lnTo>
                    <a:pt x="51844" y="3668"/>
                  </a:lnTo>
                  <a:lnTo>
                    <a:pt x="50388" y="4978"/>
                  </a:lnTo>
                  <a:lnTo>
                    <a:pt x="50388" y="4978"/>
                  </a:lnTo>
                  <a:lnTo>
                    <a:pt x="40776" y="15982"/>
                  </a:lnTo>
                  <a:lnTo>
                    <a:pt x="31165" y="26986"/>
                  </a:lnTo>
                  <a:lnTo>
                    <a:pt x="26796" y="32489"/>
                  </a:lnTo>
                  <a:lnTo>
                    <a:pt x="22718" y="38515"/>
                  </a:lnTo>
                  <a:lnTo>
                    <a:pt x="18640" y="44541"/>
                  </a:lnTo>
                  <a:lnTo>
                    <a:pt x="14854" y="50567"/>
                  </a:lnTo>
                  <a:lnTo>
                    <a:pt x="14854" y="50567"/>
                  </a:lnTo>
                  <a:lnTo>
                    <a:pt x="11067" y="57903"/>
                  </a:lnTo>
                  <a:lnTo>
                    <a:pt x="6990" y="65240"/>
                  </a:lnTo>
                  <a:lnTo>
                    <a:pt x="3495" y="72576"/>
                  </a:lnTo>
                  <a:lnTo>
                    <a:pt x="2038" y="76244"/>
                  </a:lnTo>
                  <a:lnTo>
                    <a:pt x="582" y="79912"/>
                  </a:lnTo>
                  <a:lnTo>
                    <a:pt x="582" y="79912"/>
                  </a:lnTo>
                  <a:lnTo>
                    <a:pt x="0" y="81484"/>
                  </a:lnTo>
                  <a:lnTo>
                    <a:pt x="0" y="83056"/>
                  </a:lnTo>
                  <a:lnTo>
                    <a:pt x="0" y="84366"/>
                  </a:lnTo>
                  <a:lnTo>
                    <a:pt x="582" y="85938"/>
                  </a:lnTo>
                  <a:lnTo>
                    <a:pt x="873" y="87248"/>
                  </a:lnTo>
                  <a:lnTo>
                    <a:pt x="1456" y="88034"/>
                  </a:lnTo>
                  <a:lnTo>
                    <a:pt x="3495" y="89868"/>
                  </a:lnTo>
                  <a:lnTo>
                    <a:pt x="6116" y="91441"/>
                  </a:lnTo>
                  <a:lnTo>
                    <a:pt x="8446" y="92751"/>
                  </a:lnTo>
                  <a:lnTo>
                    <a:pt x="14854" y="94847"/>
                  </a:lnTo>
                  <a:lnTo>
                    <a:pt x="14854" y="94847"/>
                  </a:lnTo>
                  <a:lnTo>
                    <a:pt x="24757" y="97205"/>
                  </a:lnTo>
                  <a:lnTo>
                    <a:pt x="34368" y="99039"/>
                  </a:lnTo>
                  <a:lnTo>
                    <a:pt x="34368" y="99039"/>
                  </a:lnTo>
                  <a:lnTo>
                    <a:pt x="41650" y="100873"/>
                  </a:lnTo>
                  <a:lnTo>
                    <a:pt x="48058" y="103231"/>
                  </a:lnTo>
                  <a:lnTo>
                    <a:pt x="61747" y="107685"/>
                  </a:lnTo>
                  <a:lnTo>
                    <a:pt x="61747" y="107685"/>
                  </a:lnTo>
                  <a:lnTo>
                    <a:pt x="69902" y="110567"/>
                  </a:lnTo>
                  <a:lnTo>
                    <a:pt x="78058" y="113449"/>
                  </a:lnTo>
                  <a:lnTo>
                    <a:pt x="86213" y="116331"/>
                  </a:lnTo>
                  <a:lnTo>
                    <a:pt x="94368" y="119213"/>
                  </a:lnTo>
                  <a:lnTo>
                    <a:pt x="94368" y="119213"/>
                  </a:lnTo>
                  <a:lnTo>
                    <a:pt x="96990" y="119737"/>
                  </a:lnTo>
                  <a:lnTo>
                    <a:pt x="99611" y="119999"/>
                  </a:lnTo>
                  <a:lnTo>
                    <a:pt x="102233" y="119737"/>
                  </a:lnTo>
                  <a:lnTo>
                    <a:pt x="103689" y="119475"/>
                  </a:lnTo>
                  <a:lnTo>
                    <a:pt x="104854" y="118689"/>
                  </a:lnTo>
                  <a:lnTo>
                    <a:pt x="104854" y="118689"/>
                  </a:lnTo>
                  <a:lnTo>
                    <a:pt x="106601" y="117117"/>
                  </a:lnTo>
                  <a:lnTo>
                    <a:pt x="108349" y="115021"/>
                  </a:lnTo>
                  <a:lnTo>
                    <a:pt x="109514" y="112663"/>
                  </a:lnTo>
                  <a:lnTo>
                    <a:pt x="110679" y="110567"/>
                  </a:lnTo>
                  <a:lnTo>
                    <a:pt x="112427" y="105327"/>
                  </a:lnTo>
                  <a:lnTo>
                    <a:pt x="113883" y="100873"/>
                  </a:lnTo>
                  <a:lnTo>
                    <a:pt x="113883" y="100873"/>
                  </a:lnTo>
                  <a:close/>
                  <a:moveTo>
                    <a:pt x="103398" y="114759"/>
                  </a:moveTo>
                  <a:lnTo>
                    <a:pt x="103398" y="114759"/>
                  </a:lnTo>
                  <a:lnTo>
                    <a:pt x="102524" y="115545"/>
                  </a:lnTo>
                  <a:lnTo>
                    <a:pt x="101359" y="116069"/>
                  </a:lnTo>
                  <a:lnTo>
                    <a:pt x="100776" y="116331"/>
                  </a:lnTo>
                  <a:lnTo>
                    <a:pt x="99320" y="116331"/>
                  </a:lnTo>
                  <a:lnTo>
                    <a:pt x="96699" y="116069"/>
                  </a:lnTo>
                  <a:lnTo>
                    <a:pt x="94077" y="115545"/>
                  </a:lnTo>
                  <a:lnTo>
                    <a:pt x="88543" y="113449"/>
                  </a:lnTo>
                  <a:lnTo>
                    <a:pt x="84466" y="111877"/>
                  </a:lnTo>
                  <a:lnTo>
                    <a:pt x="84466" y="111877"/>
                  </a:lnTo>
                  <a:lnTo>
                    <a:pt x="62912" y="104017"/>
                  </a:lnTo>
                  <a:lnTo>
                    <a:pt x="41650" y="97205"/>
                  </a:lnTo>
                  <a:lnTo>
                    <a:pt x="41650" y="97205"/>
                  </a:lnTo>
                  <a:lnTo>
                    <a:pt x="36990" y="95895"/>
                  </a:lnTo>
                  <a:lnTo>
                    <a:pt x="32330" y="94847"/>
                  </a:lnTo>
                  <a:lnTo>
                    <a:pt x="22718" y="93013"/>
                  </a:lnTo>
                  <a:lnTo>
                    <a:pt x="18349" y="91703"/>
                  </a:lnTo>
                  <a:lnTo>
                    <a:pt x="13398" y="90393"/>
                  </a:lnTo>
                  <a:lnTo>
                    <a:pt x="9320" y="88820"/>
                  </a:lnTo>
                  <a:lnTo>
                    <a:pt x="5242" y="86724"/>
                  </a:lnTo>
                  <a:lnTo>
                    <a:pt x="5242" y="86724"/>
                  </a:lnTo>
                  <a:lnTo>
                    <a:pt x="4660" y="86200"/>
                  </a:lnTo>
                  <a:lnTo>
                    <a:pt x="4077" y="85152"/>
                  </a:lnTo>
                  <a:lnTo>
                    <a:pt x="3786" y="83056"/>
                  </a:lnTo>
                  <a:lnTo>
                    <a:pt x="4077" y="80960"/>
                  </a:lnTo>
                  <a:lnTo>
                    <a:pt x="5242" y="78078"/>
                  </a:lnTo>
                  <a:lnTo>
                    <a:pt x="7572" y="73100"/>
                  </a:lnTo>
                  <a:lnTo>
                    <a:pt x="9611" y="69432"/>
                  </a:lnTo>
                  <a:lnTo>
                    <a:pt x="9611" y="69432"/>
                  </a:lnTo>
                  <a:lnTo>
                    <a:pt x="14271" y="60786"/>
                  </a:lnTo>
                  <a:lnTo>
                    <a:pt x="18932" y="52139"/>
                  </a:lnTo>
                  <a:lnTo>
                    <a:pt x="18932" y="52139"/>
                  </a:lnTo>
                  <a:lnTo>
                    <a:pt x="21553" y="47685"/>
                  </a:lnTo>
                  <a:lnTo>
                    <a:pt x="24466" y="43231"/>
                  </a:lnTo>
                  <a:lnTo>
                    <a:pt x="30291" y="34585"/>
                  </a:lnTo>
                  <a:lnTo>
                    <a:pt x="36990" y="26724"/>
                  </a:lnTo>
                  <a:lnTo>
                    <a:pt x="43980" y="18340"/>
                  </a:lnTo>
                  <a:lnTo>
                    <a:pt x="43980" y="18340"/>
                  </a:lnTo>
                  <a:lnTo>
                    <a:pt x="47184" y="14410"/>
                  </a:lnTo>
                  <a:lnTo>
                    <a:pt x="50679" y="9694"/>
                  </a:lnTo>
                  <a:lnTo>
                    <a:pt x="52718" y="7598"/>
                  </a:lnTo>
                  <a:lnTo>
                    <a:pt x="54757" y="5502"/>
                  </a:lnTo>
                  <a:lnTo>
                    <a:pt x="57378" y="4716"/>
                  </a:lnTo>
                  <a:lnTo>
                    <a:pt x="59708" y="3930"/>
                  </a:lnTo>
                  <a:lnTo>
                    <a:pt x="59708" y="3930"/>
                  </a:lnTo>
                  <a:lnTo>
                    <a:pt x="63786" y="3668"/>
                  </a:lnTo>
                  <a:lnTo>
                    <a:pt x="68155" y="3930"/>
                  </a:lnTo>
                  <a:lnTo>
                    <a:pt x="72524" y="4716"/>
                  </a:lnTo>
                  <a:lnTo>
                    <a:pt x="76601" y="5502"/>
                  </a:lnTo>
                  <a:lnTo>
                    <a:pt x="80970" y="7074"/>
                  </a:lnTo>
                  <a:lnTo>
                    <a:pt x="85048" y="8384"/>
                  </a:lnTo>
                  <a:lnTo>
                    <a:pt x="92912" y="11266"/>
                  </a:lnTo>
                  <a:lnTo>
                    <a:pt x="92912" y="11266"/>
                  </a:lnTo>
                  <a:lnTo>
                    <a:pt x="99902" y="14672"/>
                  </a:lnTo>
                  <a:lnTo>
                    <a:pt x="103689" y="16244"/>
                  </a:lnTo>
                  <a:lnTo>
                    <a:pt x="107475" y="18602"/>
                  </a:lnTo>
                  <a:lnTo>
                    <a:pt x="110388" y="21222"/>
                  </a:lnTo>
                  <a:lnTo>
                    <a:pt x="113009" y="23842"/>
                  </a:lnTo>
                  <a:lnTo>
                    <a:pt x="113883" y="25676"/>
                  </a:lnTo>
                  <a:lnTo>
                    <a:pt x="114757" y="27248"/>
                  </a:lnTo>
                  <a:lnTo>
                    <a:pt x="115048" y="28820"/>
                  </a:lnTo>
                  <a:lnTo>
                    <a:pt x="115631" y="30917"/>
                  </a:lnTo>
                  <a:lnTo>
                    <a:pt x="115631" y="30917"/>
                  </a:lnTo>
                  <a:lnTo>
                    <a:pt x="115922" y="45589"/>
                  </a:lnTo>
                  <a:lnTo>
                    <a:pt x="115922" y="60262"/>
                  </a:lnTo>
                  <a:lnTo>
                    <a:pt x="115631" y="67598"/>
                  </a:lnTo>
                  <a:lnTo>
                    <a:pt x="115048" y="74410"/>
                  </a:lnTo>
                  <a:lnTo>
                    <a:pt x="113883" y="81746"/>
                  </a:lnTo>
                  <a:lnTo>
                    <a:pt x="113009" y="89082"/>
                  </a:lnTo>
                  <a:lnTo>
                    <a:pt x="113009" y="89082"/>
                  </a:lnTo>
                  <a:lnTo>
                    <a:pt x="111553" y="95371"/>
                  </a:lnTo>
                  <a:lnTo>
                    <a:pt x="109223" y="102445"/>
                  </a:lnTo>
                  <a:lnTo>
                    <a:pt x="108058" y="105851"/>
                  </a:lnTo>
                  <a:lnTo>
                    <a:pt x="106601" y="108995"/>
                  </a:lnTo>
                  <a:lnTo>
                    <a:pt x="105145" y="112139"/>
                  </a:lnTo>
                  <a:lnTo>
                    <a:pt x="103398" y="114759"/>
                  </a:lnTo>
                  <a:lnTo>
                    <a:pt x="103398" y="1147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6" name="Google Shape;1206;p32"/>
            <p:cNvSpPr/>
            <p:nvPr/>
          </p:nvSpPr>
          <p:spPr>
            <a:xfrm>
              <a:off x="475" y="1051"/>
              <a:ext cx="450" cy="463"/>
            </a:xfrm>
            <a:custGeom>
              <a:rect b="b" l="l" r="r" t="t"/>
              <a:pathLst>
                <a:path extrusionOk="0" h="120000" w="120000">
                  <a:moveTo>
                    <a:pt x="35200" y="2850"/>
                  </a:moveTo>
                  <a:lnTo>
                    <a:pt x="35200" y="2850"/>
                  </a:lnTo>
                  <a:lnTo>
                    <a:pt x="29866" y="4146"/>
                  </a:lnTo>
                  <a:lnTo>
                    <a:pt x="25066" y="5701"/>
                  </a:lnTo>
                  <a:lnTo>
                    <a:pt x="21066" y="8034"/>
                  </a:lnTo>
                  <a:lnTo>
                    <a:pt x="17066" y="10885"/>
                  </a:lnTo>
                  <a:lnTo>
                    <a:pt x="13600" y="13995"/>
                  </a:lnTo>
                  <a:lnTo>
                    <a:pt x="10933" y="17624"/>
                  </a:lnTo>
                  <a:lnTo>
                    <a:pt x="8266" y="21511"/>
                  </a:lnTo>
                  <a:lnTo>
                    <a:pt x="6133" y="25399"/>
                  </a:lnTo>
                  <a:lnTo>
                    <a:pt x="4000" y="29805"/>
                  </a:lnTo>
                  <a:lnTo>
                    <a:pt x="2666" y="34470"/>
                  </a:lnTo>
                  <a:lnTo>
                    <a:pt x="1333" y="38876"/>
                  </a:lnTo>
                  <a:lnTo>
                    <a:pt x="800" y="43542"/>
                  </a:lnTo>
                  <a:lnTo>
                    <a:pt x="0" y="48207"/>
                  </a:lnTo>
                  <a:lnTo>
                    <a:pt x="0" y="52354"/>
                  </a:lnTo>
                  <a:lnTo>
                    <a:pt x="0" y="57019"/>
                  </a:lnTo>
                  <a:lnTo>
                    <a:pt x="266" y="61425"/>
                  </a:lnTo>
                  <a:lnTo>
                    <a:pt x="266" y="61425"/>
                  </a:lnTo>
                  <a:lnTo>
                    <a:pt x="800" y="66609"/>
                  </a:lnTo>
                  <a:lnTo>
                    <a:pt x="1600" y="71792"/>
                  </a:lnTo>
                  <a:lnTo>
                    <a:pt x="2933" y="77494"/>
                  </a:lnTo>
                  <a:lnTo>
                    <a:pt x="4800" y="83196"/>
                  </a:lnTo>
                  <a:lnTo>
                    <a:pt x="6666" y="88380"/>
                  </a:lnTo>
                  <a:lnTo>
                    <a:pt x="9066" y="93563"/>
                  </a:lnTo>
                  <a:lnTo>
                    <a:pt x="12533" y="98488"/>
                  </a:lnTo>
                  <a:lnTo>
                    <a:pt x="16266" y="103412"/>
                  </a:lnTo>
                  <a:lnTo>
                    <a:pt x="18666" y="105485"/>
                  </a:lnTo>
                  <a:lnTo>
                    <a:pt x="21066" y="107818"/>
                  </a:lnTo>
                  <a:lnTo>
                    <a:pt x="23466" y="109373"/>
                  </a:lnTo>
                  <a:lnTo>
                    <a:pt x="26400" y="111447"/>
                  </a:lnTo>
                  <a:lnTo>
                    <a:pt x="29066" y="113002"/>
                  </a:lnTo>
                  <a:lnTo>
                    <a:pt x="32533" y="114557"/>
                  </a:lnTo>
                  <a:lnTo>
                    <a:pt x="36000" y="116112"/>
                  </a:lnTo>
                  <a:lnTo>
                    <a:pt x="39733" y="116889"/>
                  </a:lnTo>
                  <a:lnTo>
                    <a:pt x="43733" y="117926"/>
                  </a:lnTo>
                  <a:lnTo>
                    <a:pt x="47733" y="118963"/>
                  </a:lnTo>
                  <a:lnTo>
                    <a:pt x="52266" y="119222"/>
                  </a:lnTo>
                  <a:lnTo>
                    <a:pt x="56800" y="119999"/>
                  </a:lnTo>
                  <a:lnTo>
                    <a:pt x="61866" y="119999"/>
                  </a:lnTo>
                  <a:lnTo>
                    <a:pt x="67200" y="119999"/>
                  </a:lnTo>
                  <a:lnTo>
                    <a:pt x="72800" y="119481"/>
                  </a:lnTo>
                  <a:lnTo>
                    <a:pt x="78666" y="118963"/>
                  </a:lnTo>
                  <a:lnTo>
                    <a:pt x="78666" y="118963"/>
                  </a:lnTo>
                  <a:lnTo>
                    <a:pt x="82933" y="118185"/>
                  </a:lnTo>
                  <a:lnTo>
                    <a:pt x="86933" y="117408"/>
                  </a:lnTo>
                  <a:lnTo>
                    <a:pt x="90666" y="116371"/>
                  </a:lnTo>
                  <a:lnTo>
                    <a:pt x="94133" y="115075"/>
                  </a:lnTo>
                  <a:lnTo>
                    <a:pt x="97333" y="113779"/>
                  </a:lnTo>
                  <a:lnTo>
                    <a:pt x="100266" y="111965"/>
                  </a:lnTo>
                  <a:lnTo>
                    <a:pt x="102666" y="110410"/>
                  </a:lnTo>
                  <a:lnTo>
                    <a:pt x="105066" y="108336"/>
                  </a:lnTo>
                  <a:lnTo>
                    <a:pt x="107466" y="106522"/>
                  </a:lnTo>
                  <a:lnTo>
                    <a:pt x="109333" y="104449"/>
                  </a:lnTo>
                  <a:lnTo>
                    <a:pt x="111200" y="102116"/>
                  </a:lnTo>
                  <a:lnTo>
                    <a:pt x="112533" y="100302"/>
                  </a:lnTo>
                  <a:lnTo>
                    <a:pt x="115200" y="95377"/>
                  </a:lnTo>
                  <a:lnTo>
                    <a:pt x="117066" y="90194"/>
                  </a:lnTo>
                  <a:lnTo>
                    <a:pt x="118666" y="85010"/>
                  </a:lnTo>
                  <a:lnTo>
                    <a:pt x="119200" y="79827"/>
                  </a:lnTo>
                  <a:lnTo>
                    <a:pt x="120000" y="74384"/>
                  </a:lnTo>
                  <a:lnTo>
                    <a:pt x="120000" y="69200"/>
                  </a:lnTo>
                  <a:lnTo>
                    <a:pt x="120000" y="60129"/>
                  </a:lnTo>
                  <a:lnTo>
                    <a:pt x="119466" y="51835"/>
                  </a:lnTo>
                  <a:lnTo>
                    <a:pt x="119466" y="51835"/>
                  </a:lnTo>
                  <a:lnTo>
                    <a:pt x="119200" y="45615"/>
                  </a:lnTo>
                  <a:lnTo>
                    <a:pt x="118666" y="39654"/>
                  </a:lnTo>
                  <a:lnTo>
                    <a:pt x="117066" y="33952"/>
                  </a:lnTo>
                  <a:lnTo>
                    <a:pt x="115733" y="29028"/>
                  </a:lnTo>
                  <a:lnTo>
                    <a:pt x="113866" y="24362"/>
                  </a:lnTo>
                  <a:lnTo>
                    <a:pt x="111733" y="20215"/>
                  </a:lnTo>
                  <a:lnTo>
                    <a:pt x="109066" y="16587"/>
                  </a:lnTo>
                  <a:lnTo>
                    <a:pt x="106133" y="13218"/>
                  </a:lnTo>
                  <a:lnTo>
                    <a:pt x="102666" y="10367"/>
                  </a:lnTo>
                  <a:lnTo>
                    <a:pt x="98933" y="7775"/>
                  </a:lnTo>
                  <a:lnTo>
                    <a:pt x="94933" y="5442"/>
                  </a:lnTo>
                  <a:lnTo>
                    <a:pt x="90400" y="3628"/>
                  </a:lnTo>
                  <a:lnTo>
                    <a:pt x="85333" y="2332"/>
                  </a:lnTo>
                  <a:lnTo>
                    <a:pt x="80000" y="1555"/>
                  </a:lnTo>
                  <a:lnTo>
                    <a:pt x="74133" y="777"/>
                  </a:lnTo>
                  <a:lnTo>
                    <a:pt x="67733" y="518"/>
                  </a:lnTo>
                  <a:lnTo>
                    <a:pt x="67733" y="518"/>
                  </a:lnTo>
                  <a:lnTo>
                    <a:pt x="66133" y="0"/>
                  </a:lnTo>
                  <a:lnTo>
                    <a:pt x="60266" y="0"/>
                  </a:lnTo>
                  <a:lnTo>
                    <a:pt x="56000" y="518"/>
                  </a:lnTo>
                  <a:lnTo>
                    <a:pt x="50133" y="777"/>
                  </a:lnTo>
                  <a:lnTo>
                    <a:pt x="43466" y="1814"/>
                  </a:lnTo>
                  <a:lnTo>
                    <a:pt x="35200" y="2850"/>
                  </a:lnTo>
                  <a:lnTo>
                    <a:pt x="35200" y="2850"/>
                  </a:lnTo>
                  <a:close/>
                </a:path>
              </a:pathLst>
            </a:custGeom>
            <a:solidFill>
              <a:srgbClr val="E8E3D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7" name="Google Shape;1207;p32"/>
            <p:cNvSpPr/>
            <p:nvPr/>
          </p:nvSpPr>
          <p:spPr>
            <a:xfrm>
              <a:off x="466" y="1044"/>
              <a:ext cx="466" cy="476"/>
            </a:xfrm>
            <a:custGeom>
              <a:rect b="b" l="l" r="r" t="t"/>
              <a:pathLst>
                <a:path extrusionOk="0" h="120000" w="120000">
                  <a:moveTo>
                    <a:pt x="107639" y="15126"/>
                  </a:moveTo>
                  <a:lnTo>
                    <a:pt x="107639" y="15126"/>
                  </a:lnTo>
                  <a:lnTo>
                    <a:pt x="104291" y="11848"/>
                  </a:lnTo>
                  <a:lnTo>
                    <a:pt x="100686" y="8823"/>
                  </a:lnTo>
                  <a:lnTo>
                    <a:pt x="96824" y="6302"/>
                  </a:lnTo>
                  <a:lnTo>
                    <a:pt x="92703" y="4537"/>
                  </a:lnTo>
                  <a:lnTo>
                    <a:pt x="88326" y="2773"/>
                  </a:lnTo>
                  <a:lnTo>
                    <a:pt x="83690" y="1512"/>
                  </a:lnTo>
                  <a:lnTo>
                    <a:pt x="78798" y="1008"/>
                  </a:lnTo>
                  <a:lnTo>
                    <a:pt x="73905" y="252"/>
                  </a:lnTo>
                  <a:lnTo>
                    <a:pt x="69012" y="0"/>
                  </a:lnTo>
                  <a:lnTo>
                    <a:pt x="64120" y="0"/>
                  </a:lnTo>
                  <a:lnTo>
                    <a:pt x="54077" y="252"/>
                  </a:lnTo>
                  <a:lnTo>
                    <a:pt x="44549" y="1512"/>
                  </a:lnTo>
                  <a:lnTo>
                    <a:pt x="35793" y="2773"/>
                  </a:lnTo>
                  <a:lnTo>
                    <a:pt x="35793" y="2773"/>
                  </a:lnTo>
                  <a:lnTo>
                    <a:pt x="31673" y="3781"/>
                  </a:lnTo>
                  <a:lnTo>
                    <a:pt x="28068" y="4789"/>
                  </a:lnTo>
                  <a:lnTo>
                    <a:pt x="24978" y="6302"/>
                  </a:lnTo>
                  <a:lnTo>
                    <a:pt x="21630" y="8319"/>
                  </a:lnTo>
                  <a:lnTo>
                    <a:pt x="18798" y="10336"/>
                  </a:lnTo>
                  <a:lnTo>
                    <a:pt x="15965" y="12352"/>
                  </a:lnTo>
                  <a:lnTo>
                    <a:pt x="13648" y="15126"/>
                  </a:lnTo>
                  <a:lnTo>
                    <a:pt x="11587" y="17647"/>
                  </a:lnTo>
                  <a:lnTo>
                    <a:pt x="9270" y="20420"/>
                  </a:lnTo>
                  <a:lnTo>
                    <a:pt x="7467" y="23445"/>
                  </a:lnTo>
                  <a:lnTo>
                    <a:pt x="5922" y="26470"/>
                  </a:lnTo>
                  <a:lnTo>
                    <a:pt x="4635" y="30000"/>
                  </a:lnTo>
                  <a:lnTo>
                    <a:pt x="3347" y="33529"/>
                  </a:lnTo>
                  <a:lnTo>
                    <a:pt x="2317" y="37058"/>
                  </a:lnTo>
                  <a:lnTo>
                    <a:pt x="1287" y="40588"/>
                  </a:lnTo>
                  <a:lnTo>
                    <a:pt x="772" y="44369"/>
                  </a:lnTo>
                  <a:lnTo>
                    <a:pt x="0" y="52184"/>
                  </a:lnTo>
                  <a:lnTo>
                    <a:pt x="0" y="59747"/>
                  </a:lnTo>
                  <a:lnTo>
                    <a:pt x="1030" y="67563"/>
                  </a:lnTo>
                  <a:lnTo>
                    <a:pt x="2317" y="74873"/>
                  </a:lnTo>
                  <a:lnTo>
                    <a:pt x="4377" y="82184"/>
                  </a:lnTo>
                  <a:lnTo>
                    <a:pt x="7210" y="88991"/>
                  </a:lnTo>
                  <a:lnTo>
                    <a:pt x="8497" y="92268"/>
                  </a:lnTo>
                  <a:lnTo>
                    <a:pt x="10557" y="95042"/>
                  </a:lnTo>
                  <a:lnTo>
                    <a:pt x="12360" y="97815"/>
                  </a:lnTo>
                  <a:lnTo>
                    <a:pt x="14420" y="100840"/>
                  </a:lnTo>
                  <a:lnTo>
                    <a:pt x="14420" y="100840"/>
                  </a:lnTo>
                  <a:lnTo>
                    <a:pt x="17253" y="104117"/>
                  </a:lnTo>
                  <a:lnTo>
                    <a:pt x="20343" y="106890"/>
                  </a:lnTo>
                  <a:lnTo>
                    <a:pt x="23690" y="109411"/>
                  </a:lnTo>
                  <a:lnTo>
                    <a:pt x="27296" y="111680"/>
                  </a:lnTo>
                  <a:lnTo>
                    <a:pt x="30901" y="113697"/>
                  </a:lnTo>
                  <a:lnTo>
                    <a:pt x="34248" y="115210"/>
                  </a:lnTo>
                  <a:lnTo>
                    <a:pt x="38369" y="116722"/>
                  </a:lnTo>
                  <a:lnTo>
                    <a:pt x="42489" y="117731"/>
                  </a:lnTo>
                  <a:lnTo>
                    <a:pt x="46351" y="118739"/>
                  </a:lnTo>
                  <a:lnTo>
                    <a:pt x="50729" y="119495"/>
                  </a:lnTo>
                  <a:lnTo>
                    <a:pt x="55107" y="119747"/>
                  </a:lnTo>
                  <a:lnTo>
                    <a:pt x="59227" y="120000"/>
                  </a:lnTo>
                  <a:lnTo>
                    <a:pt x="67725" y="120000"/>
                  </a:lnTo>
                  <a:lnTo>
                    <a:pt x="75965" y="119495"/>
                  </a:lnTo>
                  <a:lnTo>
                    <a:pt x="75965" y="119495"/>
                  </a:lnTo>
                  <a:lnTo>
                    <a:pt x="80085" y="118991"/>
                  </a:lnTo>
                  <a:lnTo>
                    <a:pt x="84206" y="117983"/>
                  </a:lnTo>
                  <a:lnTo>
                    <a:pt x="88068" y="117226"/>
                  </a:lnTo>
                  <a:lnTo>
                    <a:pt x="91673" y="115966"/>
                  </a:lnTo>
                  <a:lnTo>
                    <a:pt x="94763" y="114705"/>
                  </a:lnTo>
                  <a:lnTo>
                    <a:pt x="98111" y="112941"/>
                  </a:lnTo>
                  <a:lnTo>
                    <a:pt x="101201" y="111176"/>
                  </a:lnTo>
                  <a:lnTo>
                    <a:pt x="104034" y="108907"/>
                  </a:lnTo>
                  <a:lnTo>
                    <a:pt x="106609" y="106638"/>
                  </a:lnTo>
                  <a:lnTo>
                    <a:pt x="109184" y="104117"/>
                  </a:lnTo>
                  <a:lnTo>
                    <a:pt x="111244" y="101092"/>
                  </a:lnTo>
                  <a:lnTo>
                    <a:pt x="113304" y="97815"/>
                  </a:lnTo>
                  <a:lnTo>
                    <a:pt x="115107" y="94789"/>
                  </a:lnTo>
                  <a:lnTo>
                    <a:pt x="116394" y="91260"/>
                  </a:lnTo>
                  <a:lnTo>
                    <a:pt x="117682" y="87731"/>
                  </a:lnTo>
                  <a:lnTo>
                    <a:pt x="118712" y="83445"/>
                  </a:lnTo>
                  <a:lnTo>
                    <a:pt x="118712" y="83445"/>
                  </a:lnTo>
                  <a:lnTo>
                    <a:pt x="119484" y="79915"/>
                  </a:lnTo>
                  <a:lnTo>
                    <a:pt x="119742" y="76134"/>
                  </a:lnTo>
                  <a:lnTo>
                    <a:pt x="120000" y="68823"/>
                  </a:lnTo>
                  <a:lnTo>
                    <a:pt x="119742" y="53697"/>
                  </a:lnTo>
                  <a:lnTo>
                    <a:pt x="119742" y="53697"/>
                  </a:lnTo>
                  <a:lnTo>
                    <a:pt x="119742" y="48655"/>
                  </a:lnTo>
                  <a:lnTo>
                    <a:pt x="118969" y="43613"/>
                  </a:lnTo>
                  <a:lnTo>
                    <a:pt x="118454" y="38319"/>
                  </a:lnTo>
                  <a:lnTo>
                    <a:pt x="117167" y="33277"/>
                  </a:lnTo>
                  <a:lnTo>
                    <a:pt x="115364" y="28487"/>
                  </a:lnTo>
                  <a:lnTo>
                    <a:pt x="113562" y="23697"/>
                  </a:lnTo>
                  <a:lnTo>
                    <a:pt x="110987" y="19159"/>
                  </a:lnTo>
                  <a:lnTo>
                    <a:pt x="107639" y="15126"/>
                  </a:lnTo>
                  <a:lnTo>
                    <a:pt x="107639" y="15126"/>
                  </a:lnTo>
                  <a:close/>
                  <a:moveTo>
                    <a:pt x="116137" y="71344"/>
                  </a:moveTo>
                  <a:lnTo>
                    <a:pt x="116137" y="71344"/>
                  </a:lnTo>
                  <a:lnTo>
                    <a:pt x="115879" y="78403"/>
                  </a:lnTo>
                  <a:lnTo>
                    <a:pt x="115107" y="81932"/>
                  </a:lnTo>
                  <a:lnTo>
                    <a:pt x="114592" y="85462"/>
                  </a:lnTo>
                  <a:lnTo>
                    <a:pt x="113562" y="88991"/>
                  </a:lnTo>
                  <a:lnTo>
                    <a:pt x="112274" y="92268"/>
                  </a:lnTo>
                  <a:lnTo>
                    <a:pt x="110987" y="95294"/>
                  </a:lnTo>
                  <a:lnTo>
                    <a:pt x="109184" y="98571"/>
                  </a:lnTo>
                  <a:lnTo>
                    <a:pt x="109184" y="98571"/>
                  </a:lnTo>
                  <a:lnTo>
                    <a:pt x="106351" y="102352"/>
                  </a:lnTo>
                  <a:lnTo>
                    <a:pt x="103004" y="105630"/>
                  </a:lnTo>
                  <a:lnTo>
                    <a:pt x="99399" y="108151"/>
                  </a:lnTo>
                  <a:lnTo>
                    <a:pt x="95536" y="110420"/>
                  </a:lnTo>
                  <a:lnTo>
                    <a:pt x="91158" y="112436"/>
                  </a:lnTo>
                  <a:lnTo>
                    <a:pt x="86781" y="113949"/>
                  </a:lnTo>
                  <a:lnTo>
                    <a:pt x="82403" y="114957"/>
                  </a:lnTo>
                  <a:lnTo>
                    <a:pt x="77768" y="115462"/>
                  </a:lnTo>
                  <a:lnTo>
                    <a:pt x="77768" y="115462"/>
                  </a:lnTo>
                  <a:lnTo>
                    <a:pt x="73390" y="116218"/>
                  </a:lnTo>
                  <a:lnTo>
                    <a:pt x="68497" y="116470"/>
                  </a:lnTo>
                  <a:lnTo>
                    <a:pt x="63862" y="116470"/>
                  </a:lnTo>
                  <a:lnTo>
                    <a:pt x="59227" y="116470"/>
                  </a:lnTo>
                  <a:lnTo>
                    <a:pt x="54592" y="116218"/>
                  </a:lnTo>
                  <a:lnTo>
                    <a:pt x="49957" y="115462"/>
                  </a:lnTo>
                  <a:lnTo>
                    <a:pt x="45579" y="114957"/>
                  </a:lnTo>
                  <a:lnTo>
                    <a:pt x="41201" y="113697"/>
                  </a:lnTo>
                  <a:lnTo>
                    <a:pt x="37081" y="112436"/>
                  </a:lnTo>
                  <a:lnTo>
                    <a:pt x="32961" y="110420"/>
                  </a:lnTo>
                  <a:lnTo>
                    <a:pt x="29098" y="108403"/>
                  </a:lnTo>
                  <a:lnTo>
                    <a:pt x="25493" y="105882"/>
                  </a:lnTo>
                  <a:lnTo>
                    <a:pt x="21888" y="103361"/>
                  </a:lnTo>
                  <a:lnTo>
                    <a:pt x="18798" y="100084"/>
                  </a:lnTo>
                  <a:lnTo>
                    <a:pt x="15708" y="96554"/>
                  </a:lnTo>
                  <a:lnTo>
                    <a:pt x="13133" y="92521"/>
                  </a:lnTo>
                  <a:lnTo>
                    <a:pt x="13133" y="92521"/>
                  </a:lnTo>
                  <a:lnTo>
                    <a:pt x="10557" y="87478"/>
                  </a:lnTo>
                  <a:lnTo>
                    <a:pt x="8240" y="81176"/>
                  </a:lnTo>
                  <a:lnTo>
                    <a:pt x="6180" y="75126"/>
                  </a:lnTo>
                  <a:lnTo>
                    <a:pt x="4892" y="68823"/>
                  </a:lnTo>
                  <a:lnTo>
                    <a:pt x="4377" y="62016"/>
                  </a:lnTo>
                  <a:lnTo>
                    <a:pt x="3862" y="55462"/>
                  </a:lnTo>
                  <a:lnTo>
                    <a:pt x="3862" y="48655"/>
                  </a:lnTo>
                  <a:lnTo>
                    <a:pt x="4892" y="41848"/>
                  </a:lnTo>
                  <a:lnTo>
                    <a:pt x="6695" y="35798"/>
                  </a:lnTo>
                  <a:lnTo>
                    <a:pt x="8497" y="29747"/>
                  </a:lnTo>
                  <a:lnTo>
                    <a:pt x="9785" y="26974"/>
                  </a:lnTo>
                  <a:lnTo>
                    <a:pt x="11587" y="23949"/>
                  </a:lnTo>
                  <a:lnTo>
                    <a:pt x="13133" y="21428"/>
                  </a:lnTo>
                  <a:lnTo>
                    <a:pt x="15193" y="18907"/>
                  </a:lnTo>
                  <a:lnTo>
                    <a:pt x="16995" y="16638"/>
                  </a:lnTo>
                  <a:lnTo>
                    <a:pt x="19313" y="14621"/>
                  </a:lnTo>
                  <a:lnTo>
                    <a:pt x="21630" y="12857"/>
                  </a:lnTo>
                  <a:lnTo>
                    <a:pt x="24206" y="10840"/>
                  </a:lnTo>
                  <a:lnTo>
                    <a:pt x="27296" y="9579"/>
                  </a:lnTo>
                  <a:lnTo>
                    <a:pt x="30128" y="8319"/>
                  </a:lnTo>
                  <a:lnTo>
                    <a:pt x="33476" y="7058"/>
                  </a:lnTo>
                  <a:lnTo>
                    <a:pt x="36566" y="6302"/>
                  </a:lnTo>
                  <a:lnTo>
                    <a:pt x="36566" y="6302"/>
                  </a:lnTo>
                  <a:lnTo>
                    <a:pt x="44549" y="5042"/>
                  </a:lnTo>
                  <a:lnTo>
                    <a:pt x="52789" y="4033"/>
                  </a:lnTo>
                  <a:lnTo>
                    <a:pt x="61287" y="3529"/>
                  </a:lnTo>
                  <a:lnTo>
                    <a:pt x="70042" y="3529"/>
                  </a:lnTo>
                  <a:lnTo>
                    <a:pt x="73905" y="3781"/>
                  </a:lnTo>
                  <a:lnTo>
                    <a:pt x="78283" y="4537"/>
                  </a:lnTo>
                  <a:lnTo>
                    <a:pt x="82403" y="5042"/>
                  </a:lnTo>
                  <a:lnTo>
                    <a:pt x="86266" y="6302"/>
                  </a:lnTo>
                  <a:lnTo>
                    <a:pt x="90386" y="7563"/>
                  </a:lnTo>
                  <a:lnTo>
                    <a:pt x="93991" y="9327"/>
                  </a:lnTo>
                  <a:lnTo>
                    <a:pt x="97596" y="11092"/>
                  </a:lnTo>
                  <a:lnTo>
                    <a:pt x="100686" y="13361"/>
                  </a:lnTo>
                  <a:lnTo>
                    <a:pt x="100686" y="13361"/>
                  </a:lnTo>
                  <a:lnTo>
                    <a:pt x="103776" y="15882"/>
                  </a:lnTo>
                  <a:lnTo>
                    <a:pt x="106351" y="18907"/>
                  </a:lnTo>
                  <a:lnTo>
                    <a:pt x="108669" y="21932"/>
                  </a:lnTo>
                  <a:lnTo>
                    <a:pt x="110214" y="25210"/>
                  </a:lnTo>
                  <a:lnTo>
                    <a:pt x="112017" y="28739"/>
                  </a:lnTo>
                  <a:lnTo>
                    <a:pt x="113304" y="32521"/>
                  </a:lnTo>
                  <a:lnTo>
                    <a:pt x="114077" y="36050"/>
                  </a:lnTo>
                  <a:lnTo>
                    <a:pt x="115107" y="40084"/>
                  </a:lnTo>
                  <a:lnTo>
                    <a:pt x="116137" y="47899"/>
                  </a:lnTo>
                  <a:lnTo>
                    <a:pt x="116394" y="55966"/>
                  </a:lnTo>
                  <a:lnTo>
                    <a:pt x="116394" y="64033"/>
                  </a:lnTo>
                  <a:lnTo>
                    <a:pt x="116137" y="71344"/>
                  </a:lnTo>
                  <a:lnTo>
                    <a:pt x="116137" y="713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8" name="Google Shape;1208;p32"/>
            <p:cNvSpPr/>
            <p:nvPr/>
          </p:nvSpPr>
          <p:spPr>
            <a:xfrm>
              <a:off x="478" y="1048"/>
              <a:ext cx="435" cy="228"/>
            </a:xfrm>
            <a:custGeom>
              <a:rect b="b" l="l" r="r" t="t"/>
              <a:pathLst>
                <a:path extrusionOk="0" h="120000" w="120000">
                  <a:moveTo>
                    <a:pt x="3862" y="74210"/>
                  </a:moveTo>
                  <a:lnTo>
                    <a:pt x="3862" y="74210"/>
                  </a:lnTo>
                  <a:lnTo>
                    <a:pt x="3862" y="72631"/>
                  </a:lnTo>
                  <a:lnTo>
                    <a:pt x="3034" y="71578"/>
                  </a:lnTo>
                  <a:lnTo>
                    <a:pt x="2758" y="70526"/>
                  </a:lnTo>
                  <a:lnTo>
                    <a:pt x="1655" y="70526"/>
                  </a:lnTo>
                  <a:lnTo>
                    <a:pt x="827" y="70526"/>
                  </a:lnTo>
                  <a:lnTo>
                    <a:pt x="551" y="71578"/>
                  </a:lnTo>
                  <a:lnTo>
                    <a:pt x="0" y="72631"/>
                  </a:lnTo>
                  <a:lnTo>
                    <a:pt x="0" y="74210"/>
                  </a:lnTo>
                  <a:lnTo>
                    <a:pt x="0" y="74210"/>
                  </a:lnTo>
                  <a:lnTo>
                    <a:pt x="0" y="79473"/>
                  </a:lnTo>
                  <a:lnTo>
                    <a:pt x="551" y="84736"/>
                  </a:lnTo>
                  <a:lnTo>
                    <a:pt x="1655" y="94736"/>
                  </a:lnTo>
                  <a:lnTo>
                    <a:pt x="1931" y="99999"/>
                  </a:lnTo>
                  <a:lnTo>
                    <a:pt x="1931" y="104736"/>
                  </a:lnTo>
                  <a:lnTo>
                    <a:pt x="1931" y="109999"/>
                  </a:lnTo>
                  <a:lnTo>
                    <a:pt x="1655" y="115263"/>
                  </a:lnTo>
                  <a:lnTo>
                    <a:pt x="1655" y="115263"/>
                  </a:lnTo>
                  <a:lnTo>
                    <a:pt x="1379" y="116842"/>
                  </a:lnTo>
                  <a:lnTo>
                    <a:pt x="1655" y="117894"/>
                  </a:lnTo>
                  <a:lnTo>
                    <a:pt x="2206" y="119473"/>
                  </a:lnTo>
                  <a:lnTo>
                    <a:pt x="3034" y="119999"/>
                  </a:lnTo>
                  <a:lnTo>
                    <a:pt x="3862" y="119999"/>
                  </a:lnTo>
                  <a:lnTo>
                    <a:pt x="4413" y="119473"/>
                  </a:lnTo>
                  <a:lnTo>
                    <a:pt x="5241" y="118947"/>
                  </a:lnTo>
                  <a:lnTo>
                    <a:pt x="5517" y="117368"/>
                  </a:lnTo>
                  <a:lnTo>
                    <a:pt x="5517" y="117368"/>
                  </a:lnTo>
                  <a:lnTo>
                    <a:pt x="5793" y="112105"/>
                  </a:lnTo>
                  <a:lnTo>
                    <a:pt x="6068" y="106315"/>
                  </a:lnTo>
                  <a:lnTo>
                    <a:pt x="5793" y="100526"/>
                  </a:lnTo>
                  <a:lnTo>
                    <a:pt x="5517" y="95263"/>
                  </a:lnTo>
                  <a:lnTo>
                    <a:pt x="4413" y="85263"/>
                  </a:lnTo>
                  <a:lnTo>
                    <a:pt x="4137" y="79473"/>
                  </a:lnTo>
                  <a:lnTo>
                    <a:pt x="3862" y="74210"/>
                  </a:lnTo>
                  <a:lnTo>
                    <a:pt x="3862" y="74210"/>
                  </a:lnTo>
                  <a:close/>
                  <a:moveTo>
                    <a:pt x="117241" y="46842"/>
                  </a:moveTo>
                  <a:lnTo>
                    <a:pt x="117241" y="46842"/>
                  </a:lnTo>
                  <a:lnTo>
                    <a:pt x="116965" y="44736"/>
                  </a:lnTo>
                  <a:lnTo>
                    <a:pt x="116689" y="43684"/>
                  </a:lnTo>
                  <a:lnTo>
                    <a:pt x="115862" y="43157"/>
                  </a:lnTo>
                  <a:lnTo>
                    <a:pt x="115034" y="42631"/>
                  </a:lnTo>
                  <a:lnTo>
                    <a:pt x="114482" y="42631"/>
                  </a:lnTo>
                  <a:lnTo>
                    <a:pt x="113655" y="43157"/>
                  </a:lnTo>
                  <a:lnTo>
                    <a:pt x="113379" y="44736"/>
                  </a:lnTo>
                  <a:lnTo>
                    <a:pt x="113379" y="46842"/>
                  </a:lnTo>
                  <a:lnTo>
                    <a:pt x="113379" y="46842"/>
                  </a:lnTo>
                  <a:lnTo>
                    <a:pt x="113379" y="53157"/>
                  </a:lnTo>
                  <a:lnTo>
                    <a:pt x="114206" y="59473"/>
                  </a:lnTo>
                  <a:lnTo>
                    <a:pt x="115034" y="72631"/>
                  </a:lnTo>
                  <a:lnTo>
                    <a:pt x="115862" y="79473"/>
                  </a:lnTo>
                  <a:lnTo>
                    <a:pt x="116137" y="86315"/>
                  </a:lnTo>
                  <a:lnTo>
                    <a:pt x="115862" y="92631"/>
                  </a:lnTo>
                  <a:lnTo>
                    <a:pt x="115586" y="99473"/>
                  </a:lnTo>
                  <a:lnTo>
                    <a:pt x="115586" y="99473"/>
                  </a:lnTo>
                  <a:lnTo>
                    <a:pt x="115586" y="100526"/>
                  </a:lnTo>
                  <a:lnTo>
                    <a:pt x="115862" y="102105"/>
                  </a:lnTo>
                  <a:lnTo>
                    <a:pt x="116137" y="103684"/>
                  </a:lnTo>
                  <a:lnTo>
                    <a:pt x="116965" y="104210"/>
                  </a:lnTo>
                  <a:lnTo>
                    <a:pt x="117517" y="104210"/>
                  </a:lnTo>
                  <a:lnTo>
                    <a:pt x="118344" y="104210"/>
                  </a:lnTo>
                  <a:lnTo>
                    <a:pt x="118896" y="102631"/>
                  </a:lnTo>
                  <a:lnTo>
                    <a:pt x="119448" y="101578"/>
                  </a:lnTo>
                  <a:lnTo>
                    <a:pt x="119448" y="101578"/>
                  </a:lnTo>
                  <a:lnTo>
                    <a:pt x="119724" y="94736"/>
                  </a:lnTo>
                  <a:lnTo>
                    <a:pt x="120000" y="87368"/>
                  </a:lnTo>
                  <a:lnTo>
                    <a:pt x="119724" y="80526"/>
                  </a:lnTo>
                  <a:lnTo>
                    <a:pt x="119448" y="74210"/>
                  </a:lnTo>
                  <a:lnTo>
                    <a:pt x="118068" y="60526"/>
                  </a:lnTo>
                  <a:lnTo>
                    <a:pt x="117517" y="53157"/>
                  </a:lnTo>
                  <a:lnTo>
                    <a:pt x="117241" y="46842"/>
                  </a:lnTo>
                  <a:lnTo>
                    <a:pt x="117241" y="46842"/>
                  </a:lnTo>
                  <a:close/>
                  <a:moveTo>
                    <a:pt x="9379" y="49999"/>
                  </a:moveTo>
                  <a:lnTo>
                    <a:pt x="9379" y="49999"/>
                  </a:lnTo>
                  <a:lnTo>
                    <a:pt x="9379" y="47894"/>
                  </a:lnTo>
                  <a:lnTo>
                    <a:pt x="8551" y="47368"/>
                  </a:lnTo>
                  <a:lnTo>
                    <a:pt x="8000" y="45789"/>
                  </a:lnTo>
                  <a:lnTo>
                    <a:pt x="7172" y="45789"/>
                  </a:lnTo>
                  <a:lnTo>
                    <a:pt x="6620" y="45789"/>
                  </a:lnTo>
                  <a:lnTo>
                    <a:pt x="5793" y="46842"/>
                  </a:lnTo>
                  <a:lnTo>
                    <a:pt x="5517" y="47894"/>
                  </a:lnTo>
                  <a:lnTo>
                    <a:pt x="5517" y="49473"/>
                  </a:lnTo>
                  <a:lnTo>
                    <a:pt x="5517" y="49473"/>
                  </a:lnTo>
                  <a:lnTo>
                    <a:pt x="5793" y="57894"/>
                  </a:lnTo>
                  <a:lnTo>
                    <a:pt x="6620" y="65263"/>
                  </a:lnTo>
                  <a:lnTo>
                    <a:pt x="8275" y="81578"/>
                  </a:lnTo>
                  <a:lnTo>
                    <a:pt x="9379" y="89473"/>
                  </a:lnTo>
                  <a:lnTo>
                    <a:pt x="9655" y="97368"/>
                  </a:lnTo>
                  <a:lnTo>
                    <a:pt x="9655" y="105263"/>
                  </a:lnTo>
                  <a:lnTo>
                    <a:pt x="8551" y="113684"/>
                  </a:lnTo>
                  <a:lnTo>
                    <a:pt x="8551" y="113684"/>
                  </a:lnTo>
                  <a:lnTo>
                    <a:pt x="8551" y="114736"/>
                  </a:lnTo>
                  <a:lnTo>
                    <a:pt x="9103" y="116842"/>
                  </a:lnTo>
                  <a:lnTo>
                    <a:pt x="9379" y="117368"/>
                  </a:lnTo>
                  <a:lnTo>
                    <a:pt x="9931" y="117894"/>
                  </a:lnTo>
                  <a:lnTo>
                    <a:pt x="10758" y="117894"/>
                  </a:lnTo>
                  <a:lnTo>
                    <a:pt x="11310" y="117894"/>
                  </a:lnTo>
                  <a:lnTo>
                    <a:pt x="12137" y="116842"/>
                  </a:lnTo>
                  <a:lnTo>
                    <a:pt x="12413" y="115263"/>
                  </a:lnTo>
                  <a:lnTo>
                    <a:pt x="12413" y="115263"/>
                  </a:lnTo>
                  <a:lnTo>
                    <a:pt x="13517" y="107368"/>
                  </a:lnTo>
                  <a:lnTo>
                    <a:pt x="13517" y="98947"/>
                  </a:lnTo>
                  <a:lnTo>
                    <a:pt x="13241" y="90526"/>
                  </a:lnTo>
                  <a:lnTo>
                    <a:pt x="12413" y="82631"/>
                  </a:lnTo>
                  <a:lnTo>
                    <a:pt x="10758" y="66842"/>
                  </a:lnTo>
                  <a:lnTo>
                    <a:pt x="9655" y="57894"/>
                  </a:lnTo>
                  <a:lnTo>
                    <a:pt x="9379" y="49999"/>
                  </a:lnTo>
                  <a:lnTo>
                    <a:pt x="9379" y="49999"/>
                  </a:lnTo>
                  <a:close/>
                  <a:moveTo>
                    <a:pt x="15724" y="33157"/>
                  </a:moveTo>
                  <a:lnTo>
                    <a:pt x="15724" y="33157"/>
                  </a:lnTo>
                  <a:lnTo>
                    <a:pt x="15724" y="32105"/>
                  </a:lnTo>
                  <a:lnTo>
                    <a:pt x="14896" y="30526"/>
                  </a:lnTo>
                  <a:lnTo>
                    <a:pt x="14344" y="29999"/>
                  </a:lnTo>
                  <a:lnTo>
                    <a:pt x="13517" y="29999"/>
                  </a:lnTo>
                  <a:lnTo>
                    <a:pt x="12965" y="29999"/>
                  </a:lnTo>
                  <a:lnTo>
                    <a:pt x="12137" y="30526"/>
                  </a:lnTo>
                  <a:lnTo>
                    <a:pt x="11862" y="32105"/>
                  </a:lnTo>
                  <a:lnTo>
                    <a:pt x="11862" y="33157"/>
                  </a:lnTo>
                  <a:lnTo>
                    <a:pt x="11862" y="33157"/>
                  </a:lnTo>
                  <a:lnTo>
                    <a:pt x="12137" y="43157"/>
                  </a:lnTo>
                  <a:lnTo>
                    <a:pt x="13241" y="52631"/>
                  </a:lnTo>
                  <a:lnTo>
                    <a:pt x="15172" y="72105"/>
                  </a:lnTo>
                  <a:lnTo>
                    <a:pt x="16275" y="81578"/>
                  </a:lnTo>
                  <a:lnTo>
                    <a:pt x="16827" y="90526"/>
                  </a:lnTo>
                  <a:lnTo>
                    <a:pt x="16827" y="99999"/>
                  </a:lnTo>
                  <a:lnTo>
                    <a:pt x="16275" y="105263"/>
                  </a:lnTo>
                  <a:lnTo>
                    <a:pt x="15724" y="109999"/>
                  </a:lnTo>
                  <a:lnTo>
                    <a:pt x="15724" y="109999"/>
                  </a:lnTo>
                  <a:lnTo>
                    <a:pt x="15724" y="111578"/>
                  </a:lnTo>
                  <a:lnTo>
                    <a:pt x="16000" y="112631"/>
                  </a:lnTo>
                  <a:lnTo>
                    <a:pt x="16275" y="114210"/>
                  </a:lnTo>
                  <a:lnTo>
                    <a:pt x="17103" y="114736"/>
                  </a:lnTo>
                  <a:lnTo>
                    <a:pt x="17655" y="114736"/>
                  </a:lnTo>
                  <a:lnTo>
                    <a:pt x="18482" y="114210"/>
                  </a:lnTo>
                  <a:lnTo>
                    <a:pt x="19034" y="113684"/>
                  </a:lnTo>
                  <a:lnTo>
                    <a:pt x="19586" y="112105"/>
                  </a:lnTo>
                  <a:lnTo>
                    <a:pt x="19586" y="112105"/>
                  </a:lnTo>
                  <a:lnTo>
                    <a:pt x="20137" y="106842"/>
                  </a:lnTo>
                  <a:lnTo>
                    <a:pt x="20689" y="102105"/>
                  </a:lnTo>
                  <a:lnTo>
                    <a:pt x="20965" y="92105"/>
                  </a:lnTo>
                  <a:lnTo>
                    <a:pt x="20137" y="82631"/>
                  </a:lnTo>
                  <a:lnTo>
                    <a:pt x="19586" y="72631"/>
                  </a:lnTo>
                  <a:lnTo>
                    <a:pt x="17103" y="53157"/>
                  </a:lnTo>
                  <a:lnTo>
                    <a:pt x="16000" y="43157"/>
                  </a:lnTo>
                  <a:lnTo>
                    <a:pt x="15724" y="33157"/>
                  </a:lnTo>
                  <a:lnTo>
                    <a:pt x="15724" y="33157"/>
                  </a:lnTo>
                  <a:close/>
                  <a:moveTo>
                    <a:pt x="97655" y="13157"/>
                  </a:moveTo>
                  <a:lnTo>
                    <a:pt x="97655" y="13157"/>
                  </a:lnTo>
                  <a:lnTo>
                    <a:pt x="97379" y="12105"/>
                  </a:lnTo>
                  <a:lnTo>
                    <a:pt x="96827" y="10526"/>
                  </a:lnTo>
                  <a:lnTo>
                    <a:pt x="96275" y="10000"/>
                  </a:lnTo>
                  <a:lnTo>
                    <a:pt x="95448" y="10000"/>
                  </a:lnTo>
                  <a:lnTo>
                    <a:pt x="94896" y="10000"/>
                  </a:lnTo>
                  <a:lnTo>
                    <a:pt x="94068" y="10526"/>
                  </a:lnTo>
                  <a:lnTo>
                    <a:pt x="93793" y="12105"/>
                  </a:lnTo>
                  <a:lnTo>
                    <a:pt x="93517" y="13157"/>
                  </a:lnTo>
                  <a:lnTo>
                    <a:pt x="93517" y="13157"/>
                  </a:lnTo>
                  <a:lnTo>
                    <a:pt x="94068" y="23684"/>
                  </a:lnTo>
                  <a:lnTo>
                    <a:pt x="95172" y="35263"/>
                  </a:lnTo>
                  <a:lnTo>
                    <a:pt x="98206" y="56842"/>
                  </a:lnTo>
                  <a:lnTo>
                    <a:pt x="99310" y="67368"/>
                  </a:lnTo>
                  <a:lnTo>
                    <a:pt x="100137" y="77894"/>
                  </a:lnTo>
                  <a:lnTo>
                    <a:pt x="100413" y="83157"/>
                  </a:lnTo>
                  <a:lnTo>
                    <a:pt x="100137" y="88947"/>
                  </a:lnTo>
                  <a:lnTo>
                    <a:pt x="99862" y="94736"/>
                  </a:lnTo>
                  <a:lnTo>
                    <a:pt x="99034" y="99999"/>
                  </a:lnTo>
                  <a:lnTo>
                    <a:pt x="99034" y="99999"/>
                  </a:lnTo>
                  <a:lnTo>
                    <a:pt x="99034" y="101578"/>
                  </a:lnTo>
                  <a:lnTo>
                    <a:pt x="99310" y="102631"/>
                  </a:lnTo>
                  <a:lnTo>
                    <a:pt x="99862" y="104210"/>
                  </a:lnTo>
                  <a:lnTo>
                    <a:pt x="100413" y="104736"/>
                  </a:lnTo>
                  <a:lnTo>
                    <a:pt x="101241" y="104736"/>
                  </a:lnTo>
                  <a:lnTo>
                    <a:pt x="101793" y="104210"/>
                  </a:lnTo>
                  <a:lnTo>
                    <a:pt x="102620" y="103684"/>
                  </a:lnTo>
                  <a:lnTo>
                    <a:pt x="102896" y="102105"/>
                  </a:lnTo>
                  <a:lnTo>
                    <a:pt x="102896" y="102105"/>
                  </a:lnTo>
                  <a:lnTo>
                    <a:pt x="103724" y="96315"/>
                  </a:lnTo>
                  <a:lnTo>
                    <a:pt x="104000" y="90526"/>
                  </a:lnTo>
                  <a:lnTo>
                    <a:pt x="104275" y="85263"/>
                  </a:lnTo>
                  <a:lnTo>
                    <a:pt x="104275" y="79473"/>
                  </a:lnTo>
                  <a:lnTo>
                    <a:pt x="103724" y="68421"/>
                  </a:lnTo>
                  <a:lnTo>
                    <a:pt x="102068" y="57368"/>
                  </a:lnTo>
                  <a:lnTo>
                    <a:pt x="99310" y="35789"/>
                  </a:lnTo>
                  <a:lnTo>
                    <a:pt x="98206" y="24736"/>
                  </a:lnTo>
                  <a:lnTo>
                    <a:pt x="97655" y="13157"/>
                  </a:lnTo>
                  <a:lnTo>
                    <a:pt x="97655" y="13157"/>
                  </a:lnTo>
                  <a:close/>
                  <a:moveTo>
                    <a:pt x="102068" y="20000"/>
                  </a:moveTo>
                  <a:lnTo>
                    <a:pt x="102068" y="20000"/>
                  </a:lnTo>
                  <a:lnTo>
                    <a:pt x="102896" y="30526"/>
                  </a:lnTo>
                  <a:lnTo>
                    <a:pt x="104000" y="40526"/>
                  </a:lnTo>
                  <a:lnTo>
                    <a:pt x="107034" y="60526"/>
                  </a:lnTo>
                  <a:lnTo>
                    <a:pt x="108137" y="70526"/>
                  </a:lnTo>
                  <a:lnTo>
                    <a:pt x="109241" y="80526"/>
                  </a:lnTo>
                  <a:lnTo>
                    <a:pt x="109241" y="85263"/>
                  </a:lnTo>
                  <a:lnTo>
                    <a:pt x="109241" y="90526"/>
                  </a:lnTo>
                  <a:lnTo>
                    <a:pt x="108965" y="95263"/>
                  </a:lnTo>
                  <a:lnTo>
                    <a:pt x="108137" y="100526"/>
                  </a:lnTo>
                  <a:lnTo>
                    <a:pt x="108137" y="100526"/>
                  </a:lnTo>
                  <a:lnTo>
                    <a:pt x="108137" y="102105"/>
                  </a:lnTo>
                  <a:lnTo>
                    <a:pt x="108137" y="103684"/>
                  </a:lnTo>
                  <a:lnTo>
                    <a:pt x="108965" y="104736"/>
                  </a:lnTo>
                  <a:lnTo>
                    <a:pt x="109517" y="105263"/>
                  </a:lnTo>
                  <a:lnTo>
                    <a:pt x="110344" y="105263"/>
                  </a:lnTo>
                  <a:lnTo>
                    <a:pt x="110896" y="105263"/>
                  </a:lnTo>
                  <a:lnTo>
                    <a:pt x="111724" y="104210"/>
                  </a:lnTo>
                  <a:lnTo>
                    <a:pt x="112000" y="102631"/>
                  </a:lnTo>
                  <a:lnTo>
                    <a:pt x="112000" y="102631"/>
                  </a:lnTo>
                  <a:lnTo>
                    <a:pt x="112827" y="97368"/>
                  </a:lnTo>
                  <a:lnTo>
                    <a:pt x="113103" y="92105"/>
                  </a:lnTo>
                  <a:lnTo>
                    <a:pt x="113103" y="86842"/>
                  </a:lnTo>
                  <a:lnTo>
                    <a:pt x="113103" y="82105"/>
                  </a:lnTo>
                  <a:lnTo>
                    <a:pt x="112275" y="71578"/>
                  </a:lnTo>
                  <a:lnTo>
                    <a:pt x="110896" y="61578"/>
                  </a:lnTo>
                  <a:lnTo>
                    <a:pt x="108137" y="41052"/>
                  </a:lnTo>
                  <a:lnTo>
                    <a:pt x="106758" y="30526"/>
                  </a:lnTo>
                  <a:lnTo>
                    <a:pt x="105931" y="20526"/>
                  </a:lnTo>
                  <a:lnTo>
                    <a:pt x="105931" y="20526"/>
                  </a:lnTo>
                  <a:lnTo>
                    <a:pt x="105931" y="18421"/>
                  </a:lnTo>
                  <a:lnTo>
                    <a:pt x="105379" y="17368"/>
                  </a:lnTo>
                  <a:lnTo>
                    <a:pt x="104551" y="16315"/>
                  </a:lnTo>
                  <a:lnTo>
                    <a:pt x="104000" y="16315"/>
                  </a:lnTo>
                  <a:lnTo>
                    <a:pt x="103172" y="16315"/>
                  </a:lnTo>
                  <a:lnTo>
                    <a:pt x="102620" y="17368"/>
                  </a:lnTo>
                  <a:lnTo>
                    <a:pt x="102068" y="18421"/>
                  </a:lnTo>
                  <a:lnTo>
                    <a:pt x="102068" y="20000"/>
                  </a:lnTo>
                  <a:lnTo>
                    <a:pt x="102068" y="20000"/>
                  </a:lnTo>
                  <a:close/>
                  <a:moveTo>
                    <a:pt x="23448" y="18421"/>
                  </a:moveTo>
                  <a:lnTo>
                    <a:pt x="23448" y="18421"/>
                  </a:lnTo>
                  <a:lnTo>
                    <a:pt x="23448" y="17368"/>
                  </a:lnTo>
                  <a:lnTo>
                    <a:pt x="22896" y="15789"/>
                  </a:lnTo>
                  <a:lnTo>
                    <a:pt x="22344" y="15263"/>
                  </a:lnTo>
                  <a:lnTo>
                    <a:pt x="21517" y="14736"/>
                  </a:lnTo>
                  <a:lnTo>
                    <a:pt x="20689" y="15263"/>
                  </a:lnTo>
                  <a:lnTo>
                    <a:pt x="20137" y="15789"/>
                  </a:lnTo>
                  <a:lnTo>
                    <a:pt x="19586" y="16315"/>
                  </a:lnTo>
                  <a:lnTo>
                    <a:pt x="19586" y="18421"/>
                  </a:lnTo>
                  <a:lnTo>
                    <a:pt x="19586" y="18421"/>
                  </a:lnTo>
                  <a:lnTo>
                    <a:pt x="19862" y="29999"/>
                  </a:lnTo>
                  <a:lnTo>
                    <a:pt x="20965" y="42105"/>
                  </a:lnTo>
                  <a:lnTo>
                    <a:pt x="23724" y="64736"/>
                  </a:lnTo>
                  <a:lnTo>
                    <a:pt x="25103" y="75789"/>
                  </a:lnTo>
                  <a:lnTo>
                    <a:pt x="25379" y="87368"/>
                  </a:lnTo>
                  <a:lnTo>
                    <a:pt x="25379" y="93157"/>
                  </a:lnTo>
                  <a:lnTo>
                    <a:pt x="25379" y="99473"/>
                  </a:lnTo>
                  <a:lnTo>
                    <a:pt x="24827" y="104736"/>
                  </a:lnTo>
                  <a:lnTo>
                    <a:pt x="24000" y="110526"/>
                  </a:lnTo>
                  <a:lnTo>
                    <a:pt x="24000" y="110526"/>
                  </a:lnTo>
                  <a:lnTo>
                    <a:pt x="24000" y="112631"/>
                  </a:lnTo>
                  <a:lnTo>
                    <a:pt x="24275" y="114210"/>
                  </a:lnTo>
                  <a:lnTo>
                    <a:pt x="24827" y="114736"/>
                  </a:lnTo>
                  <a:lnTo>
                    <a:pt x="25379" y="115263"/>
                  </a:lnTo>
                  <a:lnTo>
                    <a:pt x="26206" y="115263"/>
                  </a:lnTo>
                  <a:lnTo>
                    <a:pt x="26758" y="115263"/>
                  </a:lnTo>
                  <a:lnTo>
                    <a:pt x="27586" y="114210"/>
                  </a:lnTo>
                  <a:lnTo>
                    <a:pt x="27862" y="112631"/>
                  </a:lnTo>
                  <a:lnTo>
                    <a:pt x="27862" y="112631"/>
                  </a:lnTo>
                  <a:lnTo>
                    <a:pt x="28689" y="106842"/>
                  </a:lnTo>
                  <a:lnTo>
                    <a:pt x="29241" y="100526"/>
                  </a:lnTo>
                  <a:lnTo>
                    <a:pt x="29793" y="94736"/>
                  </a:lnTo>
                  <a:lnTo>
                    <a:pt x="29241" y="89473"/>
                  </a:lnTo>
                  <a:lnTo>
                    <a:pt x="28965" y="77368"/>
                  </a:lnTo>
                  <a:lnTo>
                    <a:pt x="27862" y="65789"/>
                  </a:lnTo>
                  <a:lnTo>
                    <a:pt x="25103" y="42631"/>
                  </a:lnTo>
                  <a:lnTo>
                    <a:pt x="24000" y="30526"/>
                  </a:lnTo>
                  <a:lnTo>
                    <a:pt x="23448" y="18421"/>
                  </a:lnTo>
                  <a:lnTo>
                    <a:pt x="23448" y="18421"/>
                  </a:lnTo>
                  <a:close/>
                  <a:moveTo>
                    <a:pt x="31172" y="12631"/>
                  </a:moveTo>
                  <a:lnTo>
                    <a:pt x="31172" y="12631"/>
                  </a:lnTo>
                  <a:lnTo>
                    <a:pt x="30620" y="11052"/>
                  </a:lnTo>
                  <a:lnTo>
                    <a:pt x="30344" y="10000"/>
                  </a:lnTo>
                  <a:lnTo>
                    <a:pt x="29793" y="8947"/>
                  </a:lnTo>
                  <a:lnTo>
                    <a:pt x="28965" y="8421"/>
                  </a:lnTo>
                  <a:lnTo>
                    <a:pt x="28137" y="8947"/>
                  </a:lnTo>
                  <a:lnTo>
                    <a:pt x="27586" y="10000"/>
                  </a:lnTo>
                  <a:lnTo>
                    <a:pt x="27310" y="10526"/>
                  </a:lnTo>
                  <a:lnTo>
                    <a:pt x="26758" y="12631"/>
                  </a:lnTo>
                  <a:lnTo>
                    <a:pt x="26758" y="12631"/>
                  </a:lnTo>
                  <a:lnTo>
                    <a:pt x="27586" y="23684"/>
                  </a:lnTo>
                  <a:lnTo>
                    <a:pt x="28689" y="35789"/>
                  </a:lnTo>
                  <a:lnTo>
                    <a:pt x="31172" y="58421"/>
                  </a:lnTo>
                  <a:lnTo>
                    <a:pt x="32551" y="70000"/>
                  </a:lnTo>
                  <a:lnTo>
                    <a:pt x="32827" y="81578"/>
                  </a:lnTo>
                  <a:lnTo>
                    <a:pt x="32827" y="87368"/>
                  </a:lnTo>
                  <a:lnTo>
                    <a:pt x="32827" y="93157"/>
                  </a:lnTo>
                  <a:lnTo>
                    <a:pt x="32551" y="98947"/>
                  </a:lnTo>
                  <a:lnTo>
                    <a:pt x="31448" y="104736"/>
                  </a:lnTo>
                  <a:lnTo>
                    <a:pt x="31448" y="104736"/>
                  </a:lnTo>
                  <a:lnTo>
                    <a:pt x="31448" y="106842"/>
                  </a:lnTo>
                  <a:lnTo>
                    <a:pt x="31724" y="107894"/>
                  </a:lnTo>
                  <a:lnTo>
                    <a:pt x="32000" y="108947"/>
                  </a:lnTo>
                  <a:lnTo>
                    <a:pt x="32827" y="109473"/>
                  </a:lnTo>
                  <a:lnTo>
                    <a:pt x="33379" y="109473"/>
                  </a:lnTo>
                  <a:lnTo>
                    <a:pt x="34206" y="109473"/>
                  </a:lnTo>
                  <a:lnTo>
                    <a:pt x="35034" y="108947"/>
                  </a:lnTo>
                  <a:lnTo>
                    <a:pt x="35310" y="106842"/>
                  </a:lnTo>
                  <a:lnTo>
                    <a:pt x="35310" y="106842"/>
                  </a:lnTo>
                  <a:lnTo>
                    <a:pt x="36413" y="100526"/>
                  </a:lnTo>
                  <a:lnTo>
                    <a:pt x="36689" y="94736"/>
                  </a:lnTo>
                  <a:lnTo>
                    <a:pt x="36965" y="89473"/>
                  </a:lnTo>
                  <a:lnTo>
                    <a:pt x="36965" y="83157"/>
                  </a:lnTo>
                  <a:lnTo>
                    <a:pt x="36413" y="71578"/>
                  </a:lnTo>
                  <a:lnTo>
                    <a:pt x="35310" y="59999"/>
                  </a:lnTo>
                  <a:lnTo>
                    <a:pt x="32551" y="36842"/>
                  </a:lnTo>
                  <a:lnTo>
                    <a:pt x="31448" y="24736"/>
                  </a:lnTo>
                  <a:lnTo>
                    <a:pt x="31172" y="12631"/>
                  </a:lnTo>
                  <a:lnTo>
                    <a:pt x="31172" y="12631"/>
                  </a:lnTo>
                  <a:close/>
                  <a:moveTo>
                    <a:pt x="38344" y="8421"/>
                  </a:moveTo>
                  <a:lnTo>
                    <a:pt x="38344" y="8421"/>
                  </a:lnTo>
                  <a:lnTo>
                    <a:pt x="38068" y="7368"/>
                  </a:lnTo>
                  <a:lnTo>
                    <a:pt x="37793" y="5789"/>
                  </a:lnTo>
                  <a:lnTo>
                    <a:pt x="36965" y="5263"/>
                  </a:lnTo>
                  <a:lnTo>
                    <a:pt x="36413" y="5263"/>
                  </a:lnTo>
                  <a:lnTo>
                    <a:pt x="35586" y="5263"/>
                  </a:lnTo>
                  <a:lnTo>
                    <a:pt x="35034" y="5789"/>
                  </a:lnTo>
                  <a:lnTo>
                    <a:pt x="34482" y="7368"/>
                  </a:lnTo>
                  <a:lnTo>
                    <a:pt x="34482" y="8421"/>
                  </a:lnTo>
                  <a:lnTo>
                    <a:pt x="34482" y="8421"/>
                  </a:lnTo>
                  <a:lnTo>
                    <a:pt x="35034" y="20526"/>
                  </a:lnTo>
                  <a:lnTo>
                    <a:pt x="35862" y="32105"/>
                  </a:lnTo>
                  <a:lnTo>
                    <a:pt x="38896" y="54736"/>
                  </a:lnTo>
                  <a:lnTo>
                    <a:pt x="39724" y="65789"/>
                  </a:lnTo>
                  <a:lnTo>
                    <a:pt x="40551" y="77894"/>
                  </a:lnTo>
                  <a:lnTo>
                    <a:pt x="40551" y="83157"/>
                  </a:lnTo>
                  <a:lnTo>
                    <a:pt x="40275" y="89473"/>
                  </a:lnTo>
                  <a:lnTo>
                    <a:pt x="39724" y="95263"/>
                  </a:lnTo>
                  <a:lnTo>
                    <a:pt x="39172" y="100526"/>
                  </a:lnTo>
                  <a:lnTo>
                    <a:pt x="39172" y="100526"/>
                  </a:lnTo>
                  <a:lnTo>
                    <a:pt x="39172" y="102631"/>
                  </a:lnTo>
                  <a:lnTo>
                    <a:pt x="39172" y="104210"/>
                  </a:lnTo>
                  <a:lnTo>
                    <a:pt x="39724" y="104736"/>
                  </a:lnTo>
                  <a:lnTo>
                    <a:pt x="40551" y="105263"/>
                  </a:lnTo>
                  <a:lnTo>
                    <a:pt x="41103" y="106315"/>
                  </a:lnTo>
                  <a:lnTo>
                    <a:pt x="41931" y="105263"/>
                  </a:lnTo>
                  <a:lnTo>
                    <a:pt x="42758" y="104736"/>
                  </a:lnTo>
                  <a:lnTo>
                    <a:pt x="43034" y="103684"/>
                  </a:lnTo>
                  <a:lnTo>
                    <a:pt x="43034" y="103684"/>
                  </a:lnTo>
                  <a:lnTo>
                    <a:pt x="43586" y="97368"/>
                  </a:lnTo>
                  <a:lnTo>
                    <a:pt x="44137" y="91578"/>
                  </a:lnTo>
                  <a:lnTo>
                    <a:pt x="44413" y="85263"/>
                  </a:lnTo>
                  <a:lnTo>
                    <a:pt x="44413" y="79473"/>
                  </a:lnTo>
                  <a:lnTo>
                    <a:pt x="43586" y="67368"/>
                  </a:lnTo>
                  <a:lnTo>
                    <a:pt x="42758" y="55789"/>
                  </a:lnTo>
                  <a:lnTo>
                    <a:pt x="39724" y="32631"/>
                  </a:lnTo>
                  <a:lnTo>
                    <a:pt x="38896" y="20526"/>
                  </a:lnTo>
                  <a:lnTo>
                    <a:pt x="38344" y="8421"/>
                  </a:lnTo>
                  <a:lnTo>
                    <a:pt x="38344" y="8421"/>
                  </a:lnTo>
                  <a:close/>
                  <a:moveTo>
                    <a:pt x="47448" y="5789"/>
                  </a:moveTo>
                  <a:lnTo>
                    <a:pt x="47448" y="5789"/>
                  </a:lnTo>
                  <a:lnTo>
                    <a:pt x="47172" y="4736"/>
                  </a:lnTo>
                  <a:lnTo>
                    <a:pt x="46896" y="3157"/>
                  </a:lnTo>
                  <a:lnTo>
                    <a:pt x="46068" y="2631"/>
                  </a:lnTo>
                  <a:lnTo>
                    <a:pt x="45517" y="2631"/>
                  </a:lnTo>
                  <a:lnTo>
                    <a:pt x="44689" y="2631"/>
                  </a:lnTo>
                  <a:lnTo>
                    <a:pt x="44137" y="3157"/>
                  </a:lnTo>
                  <a:lnTo>
                    <a:pt x="43586" y="4736"/>
                  </a:lnTo>
                  <a:lnTo>
                    <a:pt x="43310" y="5789"/>
                  </a:lnTo>
                  <a:lnTo>
                    <a:pt x="43310" y="5789"/>
                  </a:lnTo>
                  <a:lnTo>
                    <a:pt x="44137" y="17894"/>
                  </a:lnTo>
                  <a:lnTo>
                    <a:pt x="44965" y="29473"/>
                  </a:lnTo>
                  <a:lnTo>
                    <a:pt x="48000" y="52105"/>
                  </a:lnTo>
                  <a:lnTo>
                    <a:pt x="48827" y="63157"/>
                  </a:lnTo>
                  <a:lnTo>
                    <a:pt x="49379" y="75263"/>
                  </a:lnTo>
                  <a:lnTo>
                    <a:pt x="49655" y="80526"/>
                  </a:lnTo>
                  <a:lnTo>
                    <a:pt x="49379" y="86842"/>
                  </a:lnTo>
                  <a:lnTo>
                    <a:pt x="48827" y="92631"/>
                  </a:lnTo>
                  <a:lnTo>
                    <a:pt x="48000" y="97894"/>
                  </a:lnTo>
                  <a:lnTo>
                    <a:pt x="48000" y="97894"/>
                  </a:lnTo>
                  <a:lnTo>
                    <a:pt x="48000" y="99999"/>
                  </a:lnTo>
                  <a:lnTo>
                    <a:pt x="48275" y="101578"/>
                  </a:lnTo>
                  <a:lnTo>
                    <a:pt x="48551" y="102105"/>
                  </a:lnTo>
                  <a:lnTo>
                    <a:pt x="49379" y="102631"/>
                  </a:lnTo>
                  <a:lnTo>
                    <a:pt x="49931" y="103684"/>
                  </a:lnTo>
                  <a:lnTo>
                    <a:pt x="51034" y="102631"/>
                  </a:lnTo>
                  <a:lnTo>
                    <a:pt x="51310" y="102105"/>
                  </a:lnTo>
                  <a:lnTo>
                    <a:pt x="51862" y="100526"/>
                  </a:lnTo>
                  <a:lnTo>
                    <a:pt x="51862" y="100526"/>
                  </a:lnTo>
                  <a:lnTo>
                    <a:pt x="52689" y="94736"/>
                  </a:lnTo>
                  <a:lnTo>
                    <a:pt x="53241" y="88947"/>
                  </a:lnTo>
                  <a:lnTo>
                    <a:pt x="53517" y="82631"/>
                  </a:lnTo>
                  <a:lnTo>
                    <a:pt x="53517" y="76842"/>
                  </a:lnTo>
                  <a:lnTo>
                    <a:pt x="52689" y="64736"/>
                  </a:lnTo>
                  <a:lnTo>
                    <a:pt x="51862" y="53157"/>
                  </a:lnTo>
                  <a:lnTo>
                    <a:pt x="48827" y="29999"/>
                  </a:lnTo>
                  <a:lnTo>
                    <a:pt x="48000" y="17894"/>
                  </a:lnTo>
                  <a:lnTo>
                    <a:pt x="47448" y="5789"/>
                  </a:lnTo>
                  <a:lnTo>
                    <a:pt x="47448" y="5789"/>
                  </a:lnTo>
                  <a:close/>
                  <a:moveTo>
                    <a:pt x="55172" y="7368"/>
                  </a:moveTo>
                  <a:lnTo>
                    <a:pt x="55172" y="7368"/>
                  </a:lnTo>
                  <a:lnTo>
                    <a:pt x="54896" y="5263"/>
                  </a:lnTo>
                  <a:lnTo>
                    <a:pt x="54620" y="4736"/>
                  </a:lnTo>
                  <a:lnTo>
                    <a:pt x="53793" y="3684"/>
                  </a:lnTo>
                  <a:lnTo>
                    <a:pt x="53241" y="3157"/>
                  </a:lnTo>
                  <a:lnTo>
                    <a:pt x="52413" y="3157"/>
                  </a:lnTo>
                  <a:lnTo>
                    <a:pt x="51862" y="3684"/>
                  </a:lnTo>
                  <a:lnTo>
                    <a:pt x="51310" y="5263"/>
                  </a:lnTo>
                  <a:lnTo>
                    <a:pt x="51034" y="7368"/>
                  </a:lnTo>
                  <a:lnTo>
                    <a:pt x="51034" y="7368"/>
                  </a:lnTo>
                  <a:lnTo>
                    <a:pt x="51862" y="18421"/>
                  </a:lnTo>
                  <a:lnTo>
                    <a:pt x="52689" y="29999"/>
                  </a:lnTo>
                  <a:lnTo>
                    <a:pt x="55172" y="53157"/>
                  </a:lnTo>
                  <a:lnTo>
                    <a:pt x="56551" y="64736"/>
                  </a:lnTo>
                  <a:lnTo>
                    <a:pt x="57103" y="75789"/>
                  </a:lnTo>
                  <a:lnTo>
                    <a:pt x="57379" y="82105"/>
                  </a:lnTo>
                  <a:lnTo>
                    <a:pt x="57103" y="87368"/>
                  </a:lnTo>
                  <a:lnTo>
                    <a:pt x="56551" y="93157"/>
                  </a:lnTo>
                  <a:lnTo>
                    <a:pt x="55724" y="99473"/>
                  </a:lnTo>
                  <a:lnTo>
                    <a:pt x="55724" y="99473"/>
                  </a:lnTo>
                  <a:lnTo>
                    <a:pt x="55724" y="100526"/>
                  </a:lnTo>
                  <a:lnTo>
                    <a:pt x="56000" y="102105"/>
                  </a:lnTo>
                  <a:lnTo>
                    <a:pt x="56275" y="103684"/>
                  </a:lnTo>
                  <a:lnTo>
                    <a:pt x="57103" y="104210"/>
                  </a:lnTo>
                  <a:lnTo>
                    <a:pt x="57655" y="104210"/>
                  </a:lnTo>
                  <a:lnTo>
                    <a:pt x="58482" y="103684"/>
                  </a:lnTo>
                  <a:lnTo>
                    <a:pt x="59034" y="102631"/>
                  </a:lnTo>
                  <a:lnTo>
                    <a:pt x="59310" y="101578"/>
                  </a:lnTo>
                  <a:lnTo>
                    <a:pt x="59310" y="101578"/>
                  </a:lnTo>
                  <a:lnTo>
                    <a:pt x="60413" y="95263"/>
                  </a:lnTo>
                  <a:lnTo>
                    <a:pt x="60965" y="89473"/>
                  </a:lnTo>
                  <a:lnTo>
                    <a:pt x="61241" y="83157"/>
                  </a:lnTo>
                  <a:lnTo>
                    <a:pt x="61241" y="77368"/>
                  </a:lnTo>
                  <a:lnTo>
                    <a:pt x="60413" y="65789"/>
                  </a:lnTo>
                  <a:lnTo>
                    <a:pt x="59310" y="54210"/>
                  </a:lnTo>
                  <a:lnTo>
                    <a:pt x="56551" y="30526"/>
                  </a:lnTo>
                  <a:lnTo>
                    <a:pt x="55724" y="19473"/>
                  </a:lnTo>
                  <a:lnTo>
                    <a:pt x="55172" y="7368"/>
                  </a:lnTo>
                  <a:lnTo>
                    <a:pt x="55172" y="7368"/>
                  </a:lnTo>
                  <a:close/>
                  <a:moveTo>
                    <a:pt x="61793" y="6315"/>
                  </a:moveTo>
                  <a:lnTo>
                    <a:pt x="61793" y="6315"/>
                  </a:lnTo>
                  <a:lnTo>
                    <a:pt x="61793" y="5263"/>
                  </a:lnTo>
                  <a:lnTo>
                    <a:pt x="61241" y="3684"/>
                  </a:lnTo>
                  <a:lnTo>
                    <a:pt x="60965" y="3157"/>
                  </a:lnTo>
                  <a:lnTo>
                    <a:pt x="59862" y="3157"/>
                  </a:lnTo>
                  <a:lnTo>
                    <a:pt x="59034" y="3157"/>
                  </a:lnTo>
                  <a:lnTo>
                    <a:pt x="58758" y="3684"/>
                  </a:lnTo>
                  <a:lnTo>
                    <a:pt x="57931" y="5263"/>
                  </a:lnTo>
                  <a:lnTo>
                    <a:pt x="57931" y="6315"/>
                  </a:lnTo>
                  <a:lnTo>
                    <a:pt x="57931" y="6315"/>
                  </a:lnTo>
                  <a:lnTo>
                    <a:pt x="58482" y="18421"/>
                  </a:lnTo>
                  <a:lnTo>
                    <a:pt x="59310" y="29999"/>
                  </a:lnTo>
                  <a:lnTo>
                    <a:pt x="62344" y="52631"/>
                  </a:lnTo>
                  <a:lnTo>
                    <a:pt x="63172" y="64210"/>
                  </a:lnTo>
                  <a:lnTo>
                    <a:pt x="64000" y="75789"/>
                  </a:lnTo>
                  <a:lnTo>
                    <a:pt x="64000" y="81578"/>
                  </a:lnTo>
                  <a:lnTo>
                    <a:pt x="64000" y="87368"/>
                  </a:lnTo>
                  <a:lnTo>
                    <a:pt x="63172" y="93157"/>
                  </a:lnTo>
                  <a:lnTo>
                    <a:pt x="62620" y="98947"/>
                  </a:lnTo>
                  <a:lnTo>
                    <a:pt x="62620" y="98947"/>
                  </a:lnTo>
                  <a:lnTo>
                    <a:pt x="62620" y="100526"/>
                  </a:lnTo>
                  <a:lnTo>
                    <a:pt x="62896" y="102105"/>
                  </a:lnTo>
                  <a:lnTo>
                    <a:pt x="63172" y="102631"/>
                  </a:lnTo>
                  <a:lnTo>
                    <a:pt x="64000" y="103684"/>
                  </a:lnTo>
                  <a:lnTo>
                    <a:pt x="64827" y="104210"/>
                  </a:lnTo>
                  <a:lnTo>
                    <a:pt x="65379" y="103684"/>
                  </a:lnTo>
                  <a:lnTo>
                    <a:pt x="66206" y="102631"/>
                  </a:lnTo>
                  <a:lnTo>
                    <a:pt x="66482" y="101578"/>
                  </a:lnTo>
                  <a:lnTo>
                    <a:pt x="66482" y="101578"/>
                  </a:lnTo>
                  <a:lnTo>
                    <a:pt x="67034" y="95263"/>
                  </a:lnTo>
                  <a:lnTo>
                    <a:pt x="67862" y="89473"/>
                  </a:lnTo>
                  <a:lnTo>
                    <a:pt x="67862" y="83157"/>
                  </a:lnTo>
                  <a:lnTo>
                    <a:pt x="67862" y="77368"/>
                  </a:lnTo>
                  <a:lnTo>
                    <a:pt x="67586" y="65263"/>
                  </a:lnTo>
                  <a:lnTo>
                    <a:pt x="66482" y="54210"/>
                  </a:lnTo>
                  <a:lnTo>
                    <a:pt x="63724" y="30526"/>
                  </a:lnTo>
                  <a:lnTo>
                    <a:pt x="62620" y="18421"/>
                  </a:lnTo>
                  <a:lnTo>
                    <a:pt x="61793" y="6315"/>
                  </a:lnTo>
                  <a:lnTo>
                    <a:pt x="61793" y="6315"/>
                  </a:lnTo>
                  <a:close/>
                  <a:moveTo>
                    <a:pt x="68965" y="5263"/>
                  </a:moveTo>
                  <a:lnTo>
                    <a:pt x="68965" y="5263"/>
                  </a:lnTo>
                  <a:lnTo>
                    <a:pt x="68689" y="3157"/>
                  </a:lnTo>
                  <a:lnTo>
                    <a:pt x="68137" y="2631"/>
                  </a:lnTo>
                  <a:lnTo>
                    <a:pt x="67586" y="1578"/>
                  </a:lnTo>
                  <a:lnTo>
                    <a:pt x="66758" y="1052"/>
                  </a:lnTo>
                  <a:lnTo>
                    <a:pt x="66206" y="1052"/>
                  </a:lnTo>
                  <a:lnTo>
                    <a:pt x="65379" y="1578"/>
                  </a:lnTo>
                  <a:lnTo>
                    <a:pt x="65103" y="3157"/>
                  </a:lnTo>
                  <a:lnTo>
                    <a:pt x="64827" y="5263"/>
                  </a:lnTo>
                  <a:lnTo>
                    <a:pt x="64827" y="5263"/>
                  </a:lnTo>
                  <a:lnTo>
                    <a:pt x="65379" y="16315"/>
                  </a:lnTo>
                  <a:lnTo>
                    <a:pt x="66482" y="27894"/>
                  </a:lnTo>
                  <a:lnTo>
                    <a:pt x="69241" y="51052"/>
                  </a:lnTo>
                  <a:lnTo>
                    <a:pt x="70344" y="62631"/>
                  </a:lnTo>
                  <a:lnTo>
                    <a:pt x="70896" y="74210"/>
                  </a:lnTo>
                  <a:lnTo>
                    <a:pt x="70896" y="80000"/>
                  </a:lnTo>
                  <a:lnTo>
                    <a:pt x="70620" y="85263"/>
                  </a:lnTo>
                  <a:lnTo>
                    <a:pt x="70344" y="91578"/>
                  </a:lnTo>
                  <a:lnTo>
                    <a:pt x="69517" y="97368"/>
                  </a:lnTo>
                  <a:lnTo>
                    <a:pt x="69517" y="97368"/>
                  </a:lnTo>
                  <a:lnTo>
                    <a:pt x="69241" y="98947"/>
                  </a:lnTo>
                  <a:lnTo>
                    <a:pt x="69517" y="99999"/>
                  </a:lnTo>
                  <a:lnTo>
                    <a:pt x="70344" y="101578"/>
                  </a:lnTo>
                  <a:lnTo>
                    <a:pt x="70896" y="102105"/>
                  </a:lnTo>
                  <a:lnTo>
                    <a:pt x="71724" y="102105"/>
                  </a:lnTo>
                  <a:lnTo>
                    <a:pt x="72275" y="102105"/>
                  </a:lnTo>
                  <a:lnTo>
                    <a:pt x="72827" y="100526"/>
                  </a:lnTo>
                  <a:lnTo>
                    <a:pt x="73379" y="99473"/>
                  </a:lnTo>
                  <a:lnTo>
                    <a:pt x="73379" y="99473"/>
                  </a:lnTo>
                  <a:lnTo>
                    <a:pt x="74206" y="93157"/>
                  </a:lnTo>
                  <a:lnTo>
                    <a:pt x="74482" y="87368"/>
                  </a:lnTo>
                  <a:lnTo>
                    <a:pt x="74758" y="81578"/>
                  </a:lnTo>
                  <a:lnTo>
                    <a:pt x="74758" y="75263"/>
                  </a:lnTo>
                  <a:lnTo>
                    <a:pt x="74206" y="64210"/>
                  </a:lnTo>
                  <a:lnTo>
                    <a:pt x="73103" y="52105"/>
                  </a:lnTo>
                  <a:lnTo>
                    <a:pt x="70344" y="28421"/>
                  </a:lnTo>
                  <a:lnTo>
                    <a:pt x="69241" y="17368"/>
                  </a:lnTo>
                  <a:lnTo>
                    <a:pt x="68965" y="5263"/>
                  </a:lnTo>
                  <a:lnTo>
                    <a:pt x="68965" y="5263"/>
                  </a:lnTo>
                  <a:close/>
                  <a:moveTo>
                    <a:pt x="75310" y="3157"/>
                  </a:moveTo>
                  <a:lnTo>
                    <a:pt x="75310" y="3157"/>
                  </a:lnTo>
                  <a:lnTo>
                    <a:pt x="75310" y="1578"/>
                  </a:lnTo>
                  <a:lnTo>
                    <a:pt x="74758" y="526"/>
                  </a:lnTo>
                  <a:lnTo>
                    <a:pt x="74206" y="0"/>
                  </a:lnTo>
                  <a:lnTo>
                    <a:pt x="73379" y="0"/>
                  </a:lnTo>
                  <a:lnTo>
                    <a:pt x="72275" y="0"/>
                  </a:lnTo>
                  <a:lnTo>
                    <a:pt x="72000" y="526"/>
                  </a:lnTo>
                  <a:lnTo>
                    <a:pt x="71448" y="1578"/>
                  </a:lnTo>
                  <a:lnTo>
                    <a:pt x="71448" y="3157"/>
                  </a:lnTo>
                  <a:lnTo>
                    <a:pt x="71448" y="3157"/>
                  </a:lnTo>
                  <a:lnTo>
                    <a:pt x="71724" y="15263"/>
                  </a:lnTo>
                  <a:lnTo>
                    <a:pt x="73103" y="26315"/>
                  </a:lnTo>
                  <a:lnTo>
                    <a:pt x="75586" y="49473"/>
                  </a:lnTo>
                  <a:lnTo>
                    <a:pt x="76965" y="60526"/>
                  </a:lnTo>
                  <a:lnTo>
                    <a:pt x="77241" y="72631"/>
                  </a:lnTo>
                  <a:lnTo>
                    <a:pt x="77241" y="77894"/>
                  </a:lnTo>
                  <a:lnTo>
                    <a:pt x="77241" y="84210"/>
                  </a:lnTo>
                  <a:lnTo>
                    <a:pt x="76689" y="89999"/>
                  </a:lnTo>
                  <a:lnTo>
                    <a:pt x="75862" y="95263"/>
                  </a:lnTo>
                  <a:lnTo>
                    <a:pt x="75862" y="95263"/>
                  </a:lnTo>
                  <a:lnTo>
                    <a:pt x="75862" y="97368"/>
                  </a:lnTo>
                  <a:lnTo>
                    <a:pt x="76137" y="98947"/>
                  </a:lnTo>
                  <a:lnTo>
                    <a:pt x="76689" y="99473"/>
                  </a:lnTo>
                  <a:lnTo>
                    <a:pt x="77241" y="99999"/>
                  </a:lnTo>
                  <a:lnTo>
                    <a:pt x="78068" y="100526"/>
                  </a:lnTo>
                  <a:lnTo>
                    <a:pt x="78620" y="99999"/>
                  </a:lnTo>
                  <a:lnTo>
                    <a:pt x="79448" y="99473"/>
                  </a:lnTo>
                  <a:lnTo>
                    <a:pt x="79724" y="97894"/>
                  </a:lnTo>
                  <a:lnTo>
                    <a:pt x="79724" y="97894"/>
                  </a:lnTo>
                  <a:lnTo>
                    <a:pt x="80551" y="92105"/>
                  </a:lnTo>
                  <a:lnTo>
                    <a:pt x="81103" y="86315"/>
                  </a:lnTo>
                  <a:lnTo>
                    <a:pt x="81655" y="80000"/>
                  </a:lnTo>
                  <a:lnTo>
                    <a:pt x="81655" y="74210"/>
                  </a:lnTo>
                  <a:lnTo>
                    <a:pt x="80827" y="62105"/>
                  </a:lnTo>
                  <a:lnTo>
                    <a:pt x="79724" y="50526"/>
                  </a:lnTo>
                  <a:lnTo>
                    <a:pt x="76965" y="27368"/>
                  </a:lnTo>
                  <a:lnTo>
                    <a:pt x="75862" y="15263"/>
                  </a:lnTo>
                  <a:lnTo>
                    <a:pt x="75310" y="3157"/>
                  </a:lnTo>
                  <a:lnTo>
                    <a:pt x="75310" y="3157"/>
                  </a:lnTo>
                  <a:close/>
                  <a:moveTo>
                    <a:pt x="82206" y="5789"/>
                  </a:moveTo>
                  <a:lnTo>
                    <a:pt x="82206" y="5789"/>
                  </a:lnTo>
                  <a:lnTo>
                    <a:pt x="82206" y="4736"/>
                  </a:lnTo>
                  <a:lnTo>
                    <a:pt x="81931" y="3157"/>
                  </a:lnTo>
                  <a:lnTo>
                    <a:pt x="81103" y="2631"/>
                  </a:lnTo>
                  <a:lnTo>
                    <a:pt x="80551" y="1578"/>
                  </a:lnTo>
                  <a:lnTo>
                    <a:pt x="79724" y="2631"/>
                  </a:lnTo>
                  <a:lnTo>
                    <a:pt x="79172" y="3157"/>
                  </a:lnTo>
                  <a:lnTo>
                    <a:pt x="78344" y="3684"/>
                  </a:lnTo>
                  <a:lnTo>
                    <a:pt x="78344" y="5789"/>
                  </a:lnTo>
                  <a:lnTo>
                    <a:pt x="78344" y="5789"/>
                  </a:lnTo>
                  <a:lnTo>
                    <a:pt x="78620" y="17368"/>
                  </a:lnTo>
                  <a:lnTo>
                    <a:pt x="80000" y="29473"/>
                  </a:lnTo>
                  <a:lnTo>
                    <a:pt x="82482" y="52105"/>
                  </a:lnTo>
                  <a:lnTo>
                    <a:pt x="83862" y="63157"/>
                  </a:lnTo>
                  <a:lnTo>
                    <a:pt x="84413" y="74736"/>
                  </a:lnTo>
                  <a:lnTo>
                    <a:pt x="84413" y="80526"/>
                  </a:lnTo>
                  <a:lnTo>
                    <a:pt x="84413" y="86842"/>
                  </a:lnTo>
                  <a:lnTo>
                    <a:pt x="83586" y="92105"/>
                  </a:lnTo>
                  <a:lnTo>
                    <a:pt x="83034" y="97894"/>
                  </a:lnTo>
                  <a:lnTo>
                    <a:pt x="83034" y="97894"/>
                  </a:lnTo>
                  <a:lnTo>
                    <a:pt x="83034" y="99999"/>
                  </a:lnTo>
                  <a:lnTo>
                    <a:pt x="83310" y="101578"/>
                  </a:lnTo>
                  <a:lnTo>
                    <a:pt x="83586" y="102105"/>
                  </a:lnTo>
                  <a:lnTo>
                    <a:pt x="84413" y="102631"/>
                  </a:lnTo>
                  <a:lnTo>
                    <a:pt x="84965" y="102631"/>
                  </a:lnTo>
                  <a:lnTo>
                    <a:pt x="85793" y="102631"/>
                  </a:lnTo>
                  <a:lnTo>
                    <a:pt x="86344" y="101578"/>
                  </a:lnTo>
                  <a:lnTo>
                    <a:pt x="86896" y="99999"/>
                  </a:lnTo>
                  <a:lnTo>
                    <a:pt x="86896" y="99999"/>
                  </a:lnTo>
                  <a:lnTo>
                    <a:pt x="87448" y="94210"/>
                  </a:lnTo>
                  <a:lnTo>
                    <a:pt x="88275" y="87894"/>
                  </a:lnTo>
                  <a:lnTo>
                    <a:pt x="88551" y="82105"/>
                  </a:lnTo>
                  <a:lnTo>
                    <a:pt x="88551" y="76842"/>
                  </a:lnTo>
                  <a:lnTo>
                    <a:pt x="87724" y="64736"/>
                  </a:lnTo>
                  <a:lnTo>
                    <a:pt x="86896" y="53157"/>
                  </a:lnTo>
                  <a:lnTo>
                    <a:pt x="83862" y="29999"/>
                  </a:lnTo>
                  <a:lnTo>
                    <a:pt x="83034" y="17894"/>
                  </a:lnTo>
                  <a:lnTo>
                    <a:pt x="82206" y="5789"/>
                  </a:lnTo>
                  <a:lnTo>
                    <a:pt x="82206" y="5789"/>
                  </a:lnTo>
                  <a:close/>
                  <a:moveTo>
                    <a:pt x="89931" y="6315"/>
                  </a:moveTo>
                  <a:lnTo>
                    <a:pt x="89931" y="6315"/>
                  </a:lnTo>
                  <a:lnTo>
                    <a:pt x="89931" y="5263"/>
                  </a:lnTo>
                  <a:lnTo>
                    <a:pt x="89103" y="3684"/>
                  </a:lnTo>
                  <a:lnTo>
                    <a:pt x="88827" y="3157"/>
                  </a:lnTo>
                  <a:lnTo>
                    <a:pt x="87724" y="3157"/>
                  </a:lnTo>
                  <a:lnTo>
                    <a:pt x="87172" y="3157"/>
                  </a:lnTo>
                  <a:lnTo>
                    <a:pt x="86896" y="3684"/>
                  </a:lnTo>
                  <a:lnTo>
                    <a:pt x="86068" y="5263"/>
                  </a:lnTo>
                  <a:lnTo>
                    <a:pt x="86068" y="6315"/>
                  </a:lnTo>
                  <a:lnTo>
                    <a:pt x="86068" y="6315"/>
                  </a:lnTo>
                  <a:lnTo>
                    <a:pt x="86344" y="18421"/>
                  </a:lnTo>
                  <a:lnTo>
                    <a:pt x="87448" y="29999"/>
                  </a:lnTo>
                  <a:lnTo>
                    <a:pt x="90206" y="52631"/>
                  </a:lnTo>
                  <a:lnTo>
                    <a:pt x="91310" y="64736"/>
                  </a:lnTo>
                  <a:lnTo>
                    <a:pt x="92137" y="75789"/>
                  </a:lnTo>
                  <a:lnTo>
                    <a:pt x="92137" y="82105"/>
                  </a:lnTo>
                  <a:lnTo>
                    <a:pt x="92137" y="87368"/>
                  </a:lnTo>
                  <a:lnTo>
                    <a:pt x="91310" y="93157"/>
                  </a:lnTo>
                  <a:lnTo>
                    <a:pt x="90758" y="99473"/>
                  </a:lnTo>
                  <a:lnTo>
                    <a:pt x="90758" y="99473"/>
                  </a:lnTo>
                  <a:lnTo>
                    <a:pt x="90758" y="100526"/>
                  </a:lnTo>
                  <a:lnTo>
                    <a:pt x="91034" y="102105"/>
                  </a:lnTo>
                  <a:lnTo>
                    <a:pt x="91310" y="103684"/>
                  </a:lnTo>
                  <a:lnTo>
                    <a:pt x="92137" y="103684"/>
                  </a:lnTo>
                  <a:lnTo>
                    <a:pt x="92689" y="104210"/>
                  </a:lnTo>
                  <a:lnTo>
                    <a:pt x="93517" y="103684"/>
                  </a:lnTo>
                  <a:lnTo>
                    <a:pt x="94068" y="102631"/>
                  </a:lnTo>
                  <a:lnTo>
                    <a:pt x="94344" y="101578"/>
                  </a:lnTo>
                  <a:lnTo>
                    <a:pt x="94344" y="101578"/>
                  </a:lnTo>
                  <a:lnTo>
                    <a:pt x="95172" y="95263"/>
                  </a:lnTo>
                  <a:lnTo>
                    <a:pt x="96000" y="89473"/>
                  </a:lnTo>
                  <a:lnTo>
                    <a:pt x="96000" y="83157"/>
                  </a:lnTo>
                  <a:lnTo>
                    <a:pt x="96000" y="77368"/>
                  </a:lnTo>
                  <a:lnTo>
                    <a:pt x="95448" y="65263"/>
                  </a:lnTo>
                  <a:lnTo>
                    <a:pt x="94344" y="54210"/>
                  </a:lnTo>
                  <a:lnTo>
                    <a:pt x="91586" y="30526"/>
                  </a:lnTo>
                  <a:lnTo>
                    <a:pt x="90758" y="18421"/>
                  </a:lnTo>
                  <a:lnTo>
                    <a:pt x="89931" y="6315"/>
                  </a:lnTo>
                  <a:lnTo>
                    <a:pt x="89931" y="6315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9" name="Google Shape;1209;p32"/>
            <p:cNvSpPr/>
            <p:nvPr/>
          </p:nvSpPr>
          <p:spPr>
            <a:xfrm>
              <a:off x="572" y="1350"/>
              <a:ext cx="292" cy="129"/>
            </a:xfrm>
            <a:custGeom>
              <a:rect b="b" l="l" r="r" t="t"/>
              <a:pathLst>
                <a:path extrusionOk="0" h="120000" w="120000">
                  <a:moveTo>
                    <a:pt x="0" y="20465"/>
                  </a:moveTo>
                  <a:lnTo>
                    <a:pt x="0" y="20465"/>
                  </a:lnTo>
                  <a:lnTo>
                    <a:pt x="410" y="32558"/>
                  </a:lnTo>
                  <a:lnTo>
                    <a:pt x="1232" y="44651"/>
                  </a:lnTo>
                  <a:lnTo>
                    <a:pt x="3287" y="55813"/>
                  </a:lnTo>
                  <a:lnTo>
                    <a:pt x="5753" y="66046"/>
                  </a:lnTo>
                  <a:lnTo>
                    <a:pt x="8219" y="75348"/>
                  </a:lnTo>
                  <a:lnTo>
                    <a:pt x="11917" y="83720"/>
                  </a:lnTo>
                  <a:lnTo>
                    <a:pt x="15616" y="92093"/>
                  </a:lnTo>
                  <a:lnTo>
                    <a:pt x="19315" y="97674"/>
                  </a:lnTo>
                  <a:lnTo>
                    <a:pt x="23835" y="104186"/>
                  </a:lnTo>
                  <a:lnTo>
                    <a:pt x="28356" y="108837"/>
                  </a:lnTo>
                  <a:lnTo>
                    <a:pt x="33287" y="113488"/>
                  </a:lnTo>
                  <a:lnTo>
                    <a:pt x="38630" y="115348"/>
                  </a:lnTo>
                  <a:lnTo>
                    <a:pt x="43561" y="118139"/>
                  </a:lnTo>
                  <a:lnTo>
                    <a:pt x="48904" y="120000"/>
                  </a:lnTo>
                  <a:lnTo>
                    <a:pt x="54657" y="120000"/>
                  </a:lnTo>
                  <a:lnTo>
                    <a:pt x="59999" y="120000"/>
                  </a:lnTo>
                  <a:lnTo>
                    <a:pt x="65753" y="119069"/>
                  </a:lnTo>
                  <a:lnTo>
                    <a:pt x="70684" y="117209"/>
                  </a:lnTo>
                  <a:lnTo>
                    <a:pt x="76438" y="114418"/>
                  </a:lnTo>
                  <a:lnTo>
                    <a:pt x="81780" y="110697"/>
                  </a:lnTo>
                  <a:lnTo>
                    <a:pt x="86301" y="106046"/>
                  </a:lnTo>
                  <a:lnTo>
                    <a:pt x="91643" y="101395"/>
                  </a:lnTo>
                  <a:lnTo>
                    <a:pt x="96575" y="95813"/>
                  </a:lnTo>
                  <a:lnTo>
                    <a:pt x="100684" y="88372"/>
                  </a:lnTo>
                  <a:lnTo>
                    <a:pt x="104794" y="81860"/>
                  </a:lnTo>
                  <a:lnTo>
                    <a:pt x="108493" y="73488"/>
                  </a:lnTo>
                  <a:lnTo>
                    <a:pt x="111369" y="64186"/>
                  </a:lnTo>
                  <a:lnTo>
                    <a:pt x="114246" y="53953"/>
                  </a:lnTo>
                  <a:lnTo>
                    <a:pt x="116301" y="43720"/>
                  </a:lnTo>
                  <a:lnTo>
                    <a:pt x="118356" y="31627"/>
                  </a:lnTo>
                  <a:lnTo>
                    <a:pt x="119178" y="20465"/>
                  </a:lnTo>
                  <a:lnTo>
                    <a:pt x="119999" y="7441"/>
                  </a:lnTo>
                  <a:lnTo>
                    <a:pt x="119999" y="7441"/>
                  </a:lnTo>
                  <a:lnTo>
                    <a:pt x="119999" y="4651"/>
                  </a:lnTo>
                  <a:lnTo>
                    <a:pt x="118767" y="1860"/>
                  </a:lnTo>
                  <a:lnTo>
                    <a:pt x="118356" y="930"/>
                  </a:lnTo>
                  <a:lnTo>
                    <a:pt x="117123" y="0"/>
                  </a:lnTo>
                  <a:lnTo>
                    <a:pt x="115890" y="930"/>
                  </a:lnTo>
                  <a:lnTo>
                    <a:pt x="115068" y="1860"/>
                  </a:lnTo>
                  <a:lnTo>
                    <a:pt x="114246" y="3720"/>
                  </a:lnTo>
                  <a:lnTo>
                    <a:pt x="114246" y="7441"/>
                  </a:lnTo>
                  <a:lnTo>
                    <a:pt x="114246" y="7441"/>
                  </a:lnTo>
                  <a:lnTo>
                    <a:pt x="113424" y="17674"/>
                  </a:lnTo>
                  <a:lnTo>
                    <a:pt x="112602" y="27906"/>
                  </a:lnTo>
                  <a:lnTo>
                    <a:pt x="110958" y="39069"/>
                  </a:lnTo>
                  <a:lnTo>
                    <a:pt x="108904" y="48372"/>
                  </a:lnTo>
                  <a:lnTo>
                    <a:pt x="106438" y="56744"/>
                  </a:lnTo>
                  <a:lnTo>
                    <a:pt x="103150" y="65116"/>
                  </a:lnTo>
                  <a:lnTo>
                    <a:pt x="99863" y="71627"/>
                  </a:lnTo>
                  <a:lnTo>
                    <a:pt x="96575" y="79069"/>
                  </a:lnTo>
                  <a:lnTo>
                    <a:pt x="92876" y="84651"/>
                  </a:lnTo>
                  <a:lnTo>
                    <a:pt x="88356" y="89302"/>
                  </a:lnTo>
                  <a:lnTo>
                    <a:pt x="83835" y="94883"/>
                  </a:lnTo>
                  <a:lnTo>
                    <a:pt x="79726" y="99534"/>
                  </a:lnTo>
                  <a:lnTo>
                    <a:pt x="74383" y="101395"/>
                  </a:lnTo>
                  <a:lnTo>
                    <a:pt x="69863" y="104186"/>
                  </a:lnTo>
                  <a:lnTo>
                    <a:pt x="64931" y="106046"/>
                  </a:lnTo>
                  <a:lnTo>
                    <a:pt x="59999" y="106976"/>
                  </a:lnTo>
                  <a:lnTo>
                    <a:pt x="55068" y="106976"/>
                  </a:lnTo>
                  <a:lnTo>
                    <a:pt x="49726" y="106976"/>
                  </a:lnTo>
                  <a:lnTo>
                    <a:pt x="45205" y="106046"/>
                  </a:lnTo>
                  <a:lnTo>
                    <a:pt x="40684" y="104186"/>
                  </a:lnTo>
                  <a:lnTo>
                    <a:pt x="35753" y="101395"/>
                  </a:lnTo>
                  <a:lnTo>
                    <a:pt x="31643" y="97674"/>
                  </a:lnTo>
                  <a:lnTo>
                    <a:pt x="27534" y="93023"/>
                  </a:lnTo>
                  <a:lnTo>
                    <a:pt x="23424" y="88372"/>
                  </a:lnTo>
                  <a:lnTo>
                    <a:pt x="19726" y="82790"/>
                  </a:lnTo>
                  <a:lnTo>
                    <a:pt x="16438" y="76279"/>
                  </a:lnTo>
                  <a:lnTo>
                    <a:pt x="13561" y="68837"/>
                  </a:lnTo>
                  <a:lnTo>
                    <a:pt x="10684" y="60465"/>
                  </a:lnTo>
                  <a:lnTo>
                    <a:pt x="8630" y="52093"/>
                  </a:lnTo>
                  <a:lnTo>
                    <a:pt x="6986" y="42790"/>
                  </a:lnTo>
                  <a:lnTo>
                    <a:pt x="6164" y="31627"/>
                  </a:lnTo>
                  <a:lnTo>
                    <a:pt x="5753" y="20465"/>
                  </a:lnTo>
                  <a:lnTo>
                    <a:pt x="5753" y="20465"/>
                  </a:lnTo>
                  <a:lnTo>
                    <a:pt x="5753" y="17674"/>
                  </a:lnTo>
                  <a:lnTo>
                    <a:pt x="4520" y="14883"/>
                  </a:lnTo>
                  <a:lnTo>
                    <a:pt x="3287" y="13953"/>
                  </a:lnTo>
                  <a:lnTo>
                    <a:pt x="2465" y="13023"/>
                  </a:lnTo>
                  <a:lnTo>
                    <a:pt x="1232" y="13953"/>
                  </a:lnTo>
                  <a:lnTo>
                    <a:pt x="410" y="14883"/>
                  </a:lnTo>
                  <a:lnTo>
                    <a:pt x="0" y="16744"/>
                  </a:lnTo>
                  <a:lnTo>
                    <a:pt x="0" y="20465"/>
                  </a:lnTo>
                  <a:lnTo>
                    <a:pt x="0" y="204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0" name="Google Shape;1210;p32"/>
            <p:cNvSpPr/>
            <p:nvPr/>
          </p:nvSpPr>
          <p:spPr>
            <a:xfrm>
              <a:off x="579" y="1281"/>
              <a:ext cx="34" cy="36"/>
            </a:xfrm>
            <a:custGeom>
              <a:rect b="b" l="l" r="r" t="t"/>
              <a:pathLst>
                <a:path extrusionOk="0" h="120000" w="120000">
                  <a:moveTo>
                    <a:pt x="120000" y="56666"/>
                  </a:moveTo>
                  <a:lnTo>
                    <a:pt x="120000" y="56666"/>
                  </a:lnTo>
                  <a:lnTo>
                    <a:pt x="116470" y="76666"/>
                  </a:lnTo>
                  <a:lnTo>
                    <a:pt x="109411" y="100000"/>
                  </a:lnTo>
                  <a:lnTo>
                    <a:pt x="91764" y="116666"/>
                  </a:lnTo>
                  <a:lnTo>
                    <a:pt x="67058" y="120000"/>
                  </a:lnTo>
                  <a:lnTo>
                    <a:pt x="67058" y="120000"/>
                  </a:lnTo>
                  <a:lnTo>
                    <a:pt x="42352" y="116666"/>
                  </a:lnTo>
                  <a:lnTo>
                    <a:pt x="24705" y="106666"/>
                  </a:lnTo>
                  <a:lnTo>
                    <a:pt x="3529" y="86666"/>
                  </a:lnTo>
                  <a:lnTo>
                    <a:pt x="0" y="63333"/>
                  </a:lnTo>
                  <a:lnTo>
                    <a:pt x="0" y="63333"/>
                  </a:lnTo>
                  <a:lnTo>
                    <a:pt x="3529" y="40000"/>
                  </a:lnTo>
                  <a:lnTo>
                    <a:pt x="14117" y="23333"/>
                  </a:lnTo>
                  <a:lnTo>
                    <a:pt x="31764" y="6666"/>
                  </a:lnTo>
                  <a:lnTo>
                    <a:pt x="52941" y="0"/>
                  </a:lnTo>
                  <a:lnTo>
                    <a:pt x="52941" y="0"/>
                  </a:lnTo>
                  <a:lnTo>
                    <a:pt x="81176" y="0"/>
                  </a:lnTo>
                  <a:lnTo>
                    <a:pt x="98823" y="13333"/>
                  </a:lnTo>
                  <a:lnTo>
                    <a:pt x="112941" y="30000"/>
                  </a:lnTo>
                  <a:lnTo>
                    <a:pt x="120000" y="56666"/>
                  </a:lnTo>
                  <a:lnTo>
                    <a:pt x="120000" y="566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1" name="Google Shape;1211;p32"/>
            <p:cNvSpPr/>
            <p:nvPr/>
          </p:nvSpPr>
          <p:spPr>
            <a:xfrm>
              <a:off x="803" y="1266"/>
              <a:ext cx="35" cy="36"/>
            </a:xfrm>
            <a:custGeom>
              <a:rect b="b" l="l" r="r" t="t"/>
              <a:pathLst>
                <a:path extrusionOk="0" h="120000" w="120000">
                  <a:moveTo>
                    <a:pt x="120000" y="56666"/>
                  </a:moveTo>
                  <a:lnTo>
                    <a:pt x="120000" y="56666"/>
                  </a:lnTo>
                  <a:lnTo>
                    <a:pt x="120000" y="80000"/>
                  </a:lnTo>
                  <a:lnTo>
                    <a:pt x="106285" y="96666"/>
                  </a:lnTo>
                  <a:lnTo>
                    <a:pt x="89142" y="113333"/>
                  </a:lnTo>
                  <a:lnTo>
                    <a:pt x="65142" y="120000"/>
                  </a:lnTo>
                  <a:lnTo>
                    <a:pt x="65142" y="120000"/>
                  </a:lnTo>
                  <a:lnTo>
                    <a:pt x="41142" y="120000"/>
                  </a:lnTo>
                  <a:lnTo>
                    <a:pt x="20571" y="106666"/>
                  </a:lnTo>
                  <a:lnTo>
                    <a:pt x="6857" y="90000"/>
                  </a:lnTo>
                  <a:lnTo>
                    <a:pt x="0" y="63333"/>
                  </a:lnTo>
                  <a:lnTo>
                    <a:pt x="0" y="63333"/>
                  </a:lnTo>
                  <a:lnTo>
                    <a:pt x="3428" y="43333"/>
                  </a:lnTo>
                  <a:lnTo>
                    <a:pt x="13714" y="20000"/>
                  </a:lnTo>
                  <a:lnTo>
                    <a:pt x="34285" y="10000"/>
                  </a:lnTo>
                  <a:lnTo>
                    <a:pt x="54857" y="0"/>
                  </a:lnTo>
                  <a:lnTo>
                    <a:pt x="54857" y="0"/>
                  </a:lnTo>
                  <a:lnTo>
                    <a:pt x="82285" y="3333"/>
                  </a:lnTo>
                  <a:lnTo>
                    <a:pt x="99428" y="16666"/>
                  </a:lnTo>
                  <a:lnTo>
                    <a:pt x="116571" y="33333"/>
                  </a:lnTo>
                  <a:lnTo>
                    <a:pt x="120000" y="56666"/>
                  </a:lnTo>
                  <a:lnTo>
                    <a:pt x="120000" y="566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2" name="Google Shape;1212;p32"/>
            <p:cNvSpPr/>
            <p:nvPr/>
          </p:nvSpPr>
          <p:spPr>
            <a:xfrm>
              <a:off x="511" y="1318"/>
              <a:ext cx="62" cy="54"/>
            </a:xfrm>
            <a:custGeom>
              <a:rect b="b" l="l" r="r" t="t"/>
              <a:pathLst>
                <a:path extrusionOk="0" h="120000" w="120000">
                  <a:moveTo>
                    <a:pt x="120000" y="53333"/>
                  </a:moveTo>
                  <a:lnTo>
                    <a:pt x="120000" y="53333"/>
                  </a:lnTo>
                  <a:lnTo>
                    <a:pt x="118064" y="64444"/>
                  </a:lnTo>
                  <a:lnTo>
                    <a:pt x="114193" y="75555"/>
                  </a:lnTo>
                  <a:lnTo>
                    <a:pt x="110322" y="88888"/>
                  </a:lnTo>
                  <a:lnTo>
                    <a:pt x="104516" y="95555"/>
                  </a:lnTo>
                  <a:lnTo>
                    <a:pt x="94838" y="104444"/>
                  </a:lnTo>
                  <a:lnTo>
                    <a:pt x="85161" y="111111"/>
                  </a:lnTo>
                  <a:lnTo>
                    <a:pt x="75483" y="115555"/>
                  </a:lnTo>
                  <a:lnTo>
                    <a:pt x="63870" y="120000"/>
                  </a:lnTo>
                  <a:lnTo>
                    <a:pt x="63870" y="120000"/>
                  </a:lnTo>
                  <a:lnTo>
                    <a:pt x="50322" y="115555"/>
                  </a:lnTo>
                  <a:lnTo>
                    <a:pt x="38709" y="115555"/>
                  </a:lnTo>
                  <a:lnTo>
                    <a:pt x="29032" y="111111"/>
                  </a:lnTo>
                  <a:lnTo>
                    <a:pt x="19354" y="104444"/>
                  </a:lnTo>
                  <a:lnTo>
                    <a:pt x="11612" y="95555"/>
                  </a:lnTo>
                  <a:lnTo>
                    <a:pt x="5806" y="88888"/>
                  </a:lnTo>
                  <a:lnTo>
                    <a:pt x="1935" y="75555"/>
                  </a:lnTo>
                  <a:lnTo>
                    <a:pt x="0" y="64444"/>
                  </a:lnTo>
                  <a:lnTo>
                    <a:pt x="0" y="64444"/>
                  </a:lnTo>
                  <a:lnTo>
                    <a:pt x="0" y="53333"/>
                  </a:lnTo>
                  <a:lnTo>
                    <a:pt x="1935" y="42222"/>
                  </a:lnTo>
                  <a:lnTo>
                    <a:pt x="5806" y="31111"/>
                  </a:lnTo>
                  <a:lnTo>
                    <a:pt x="13548" y="22222"/>
                  </a:lnTo>
                  <a:lnTo>
                    <a:pt x="23225" y="15555"/>
                  </a:lnTo>
                  <a:lnTo>
                    <a:pt x="30967" y="8888"/>
                  </a:lnTo>
                  <a:lnTo>
                    <a:pt x="42580" y="2222"/>
                  </a:lnTo>
                  <a:lnTo>
                    <a:pt x="56129" y="0"/>
                  </a:lnTo>
                  <a:lnTo>
                    <a:pt x="56129" y="0"/>
                  </a:lnTo>
                  <a:lnTo>
                    <a:pt x="67741" y="0"/>
                  </a:lnTo>
                  <a:lnTo>
                    <a:pt x="77419" y="2222"/>
                  </a:lnTo>
                  <a:lnTo>
                    <a:pt x="90967" y="8888"/>
                  </a:lnTo>
                  <a:lnTo>
                    <a:pt x="96774" y="15555"/>
                  </a:lnTo>
                  <a:lnTo>
                    <a:pt x="106451" y="22222"/>
                  </a:lnTo>
                  <a:lnTo>
                    <a:pt x="112258" y="31111"/>
                  </a:lnTo>
                  <a:lnTo>
                    <a:pt x="118064" y="42222"/>
                  </a:lnTo>
                  <a:lnTo>
                    <a:pt x="120000" y="53333"/>
                  </a:lnTo>
                  <a:lnTo>
                    <a:pt x="120000" y="53333"/>
                  </a:lnTo>
                  <a:close/>
                </a:path>
              </a:pathLst>
            </a:custGeom>
            <a:solidFill>
              <a:srgbClr val="F2CB9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3" name="Google Shape;1213;p32"/>
            <p:cNvSpPr/>
            <p:nvPr/>
          </p:nvSpPr>
          <p:spPr>
            <a:xfrm>
              <a:off x="847" y="1292"/>
              <a:ext cx="61" cy="52"/>
            </a:xfrm>
            <a:custGeom>
              <a:rect b="b" l="l" r="r" t="t"/>
              <a:pathLst>
                <a:path extrusionOk="0" h="120000" w="120000">
                  <a:moveTo>
                    <a:pt x="120000" y="55384"/>
                  </a:moveTo>
                  <a:lnTo>
                    <a:pt x="120000" y="55384"/>
                  </a:lnTo>
                  <a:lnTo>
                    <a:pt x="120000" y="66923"/>
                  </a:lnTo>
                  <a:lnTo>
                    <a:pt x="118032" y="78461"/>
                  </a:lnTo>
                  <a:lnTo>
                    <a:pt x="112131" y="90000"/>
                  </a:lnTo>
                  <a:lnTo>
                    <a:pt x="106229" y="99230"/>
                  </a:lnTo>
                  <a:lnTo>
                    <a:pt x="98360" y="106153"/>
                  </a:lnTo>
                  <a:lnTo>
                    <a:pt x="88524" y="113076"/>
                  </a:lnTo>
                  <a:lnTo>
                    <a:pt x="74754" y="115384"/>
                  </a:lnTo>
                  <a:lnTo>
                    <a:pt x="64918" y="120000"/>
                  </a:lnTo>
                  <a:lnTo>
                    <a:pt x="64918" y="120000"/>
                  </a:lnTo>
                  <a:lnTo>
                    <a:pt x="53114" y="120000"/>
                  </a:lnTo>
                  <a:lnTo>
                    <a:pt x="39344" y="115384"/>
                  </a:lnTo>
                  <a:lnTo>
                    <a:pt x="29508" y="113076"/>
                  </a:lnTo>
                  <a:lnTo>
                    <a:pt x="19672" y="103846"/>
                  </a:lnTo>
                  <a:lnTo>
                    <a:pt x="13770" y="99230"/>
                  </a:lnTo>
                  <a:lnTo>
                    <a:pt x="5901" y="87692"/>
                  </a:lnTo>
                  <a:lnTo>
                    <a:pt x="1967" y="76153"/>
                  </a:lnTo>
                  <a:lnTo>
                    <a:pt x="0" y="62307"/>
                  </a:lnTo>
                  <a:lnTo>
                    <a:pt x="0" y="62307"/>
                  </a:lnTo>
                  <a:lnTo>
                    <a:pt x="0" y="50769"/>
                  </a:lnTo>
                  <a:lnTo>
                    <a:pt x="1967" y="39230"/>
                  </a:lnTo>
                  <a:lnTo>
                    <a:pt x="7868" y="30000"/>
                  </a:lnTo>
                  <a:lnTo>
                    <a:pt x="15737" y="18461"/>
                  </a:lnTo>
                  <a:lnTo>
                    <a:pt x="23606" y="11538"/>
                  </a:lnTo>
                  <a:lnTo>
                    <a:pt x="33442" y="4615"/>
                  </a:lnTo>
                  <a:lnTo>
                    <a:pt x="45245" y="2307"/>
                  </a:lnTo>
                  <a:lnTo>
                    <a:pt x="55081" y="0"/>
                  </a:lnTo>
                  <a:lnTo>
                    <a:pt x="55081" y="0"/>
                  </a:lnTo>
                  <a:lnTo>
                    <a:pt x="66885" y="0"/>
                  </a:lnTo>
                  <a:lnTo>
                    <a:pt x="80655" y="2307"/>
                  </a:lnTo>
                  <a:lnTo>
                    <a:pt x="90491" y="4615"/>
                  </a:lnTo>
                  <a:lnTo>
                    <a:pt x="100327" y="13846"/>
                  </a:lnTo>
                  <a:lnTo>
                    <a:pt x="108196" y="18461"/>
                  </a:lnTo>
                  <a:lnTo>
                    <a:pt x="116065" y="30000"/>
                  </a:lnTo>
                  <a:lnTo>
                    <a:pt x="118032" y="43846"/>
                  </a:lnTo>
                  <a:lnTo>
                    <a:pt x="120000" y="55384"/>
                  </a:lnTo>
                  <a:lnTo>
                    <a:pt x="120000" y="55384"/>
                  </a:lnTo>
                  <a:close/>
                </a:path>
              </a:pathLst>
            </a:custGeom>
            <a:solidFill>
              <a:srgbClr val="F2CB9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4" name="Google Shape;1214;p32"/>
            <p:cNvSpPr/>
            <p:nvPr/>
          </p:nvSpPr>
          <p:spPr>
            <a:xfrm>
              <a:off x="4461" y="1858"/>
              <a:ext cx="358" cy="42"/>
            </a:xfrm>
            <a:custGeom>
              <a:rect b="b" l="l" r="r" t="t"/>
              <a:pathLst>
                <a:path extrusionOk="0" h="120000" w="120000">
                  <a:moveTo>
                    <a:pt x="3016" y="2857"/>
                  </a:moveTo>
                  <a:lnTo>
                    <a:pt x="3016" y="2857"/>
                  </a:lnTo>
                  <a:lnTo>
                    <a:pt x="9720" y="22857"/>
                  </a:lnTo>
                  <a:lnTo>
                    <a:pt x="16424" y="37142"/>
                  </a:lnTo>
                  <a:lnTo>
                    <a:pt x="23798" y="45714"/>
                  </a:lnTo>
                  <a:lnTo>
                    <a:pt x="30502" y="54285"/>
                  </a:lnTo>
                  <a:lnTo>
                    <a:pt x="44916" y="65714"/>
                  </a:lnTo>
                  <a:lnTo>
                    <a:pt x="59329" y="71428"/>
                  </a:lnTo>
                  <a:lnTo>
                    <a:pt x="59329" y="71428"/>
                  </a:lnTo>
                  <a:lnTo>
                    <a:pt x="74078" y="80000"/>
                  </a:lnTo>
                  <a:lnTo>
                    <a:pt x="81117" y="80000"/>
                  </a:lnTo>
                  <a:lnTo>
                    <a:pt x="88491" y="77142"/>
                  </a:lnTo>
                  <a:lnTo>
                    <a:pt x="95530" y="71428"/>
                  </a:lnTo>
                  <a:lnTo>
                    <a:pt x="102905" y="62857"/>
                  </a:lnTo>
                  <a:lnTo>
                    <a:pt x="110279" y="45714"/>
                  </a:lnTo>
                  <a:lnTo>
                    <a:pt x="116983" y="28571"/>
                  </a:lnTo>
                  <a:lnTo>
                    <a:pt x="116983" y="28571"/>
                  </a:lnTo>
                  <a:lnTo>
                    <a:pt x="118324" y="28571"/>
                  </a:lnTo>
                  <a:lnTo>
                    <a:pt x="118994" y="28571"/>
                  </a:lnTo>
                  <a:lnTo>
                    <a:pt x="119664" y="37142"/>
                  </a:lnTo>
                  <a:lnTo>
                    <a:pt x="120000" y="42857"/>
                  </a:lnTo>
                  <a:lnTo>
                    <a:pt x="120000" y="51428"/>
                  </a:lnTo>
                  <a:lnTo>
                    <a:pt x="120000" y="57142"/>
                  </a:lnTo>
                  <a:lnTo>
                    <a:pt x="118994" y="65714"/>
                  </a:lnTo>
                  <a:lnTo>
                    <a:pt x="118324" y="68571"/>
                  </a:lnTo>
                  <a:lnTo>
                    <a:pt x="118324" y="68571"/>
                  </a:lnTo>
                  <a:lnTo>
                    <a:pt x="110949" y="91428"/>
                  </a:lnTo>
                  <a:lnTo>
                    <a:pt x="103910" y="100000"/>
                  </a:lnTo>
                  <a:lnTo>
                    <a:pt x="96536" y="111428"/>
                  </a:lnTo>
                  <a:lnTo>
                    <a:pt x="89162" y="117142"/>
                  </a:lnTo>
                  <a:lnTo>
                    <a:pt x="81787" y="120000"/>
                  </a:lnTo>
                  <a:lnTo>
                    <a:pt x="74413" y="120000"/>
                  </a:lnTo>
                  <a:lnTo>
                    <a:pt x="59329" y="111428"/>
                  </a:lnTo>
                  <a:lnTo>
                    <a:pt x="59329" y="111428"/>
                  </a:lnTo>
                  <a:lnTo>
                    <a:pt x="44581" y="108571"/>
                  </a:lnTo>
                  <a:lnTo>
                    <a:pt x="30167" y="97142"/>
                  </a:lnTo>
                  <a:lnTo>
                    <a:pt x="22793" y="91428"/>
                  </a:lnTo>
                  <a:lnTo>
                    <a:pt x="15754" y="77142"/>
                  </a:lnTo>
                  <a:lnTo>
                    <a:pt x="8379" y="62857"/>
                  </a:lnTo>
                  <a:lnTo>
                    <a:pt x="1675" y="42857"/>
                  </a:lnTo>
                  <a:lnTo>
                    <a:pt x="1675" y="42857"/>
                  </a:lnTo>
                  <a:lnTo>
                    <a:pt x="670" y="40000"/>
                  </a:lnTo>
                  <a:lnTo>
                    <a:pt x="335" y="31428"/>
                  </a:lnTo>
                  <a:lnTo>
                    <a:pt x="0" y="25714"/>
                  </a:lnTo>
                  <a:lnTo>
                    <a:pt x="0" y="14285"/>
                  </a:lnTo>
                  <a:lnTo>
                    <a:pt x="335" y="5714"/>
                  </a:lnTo>
                  <a:lnTo>
                    <a:pt x="1005" y="2857"/>
                  </a:lnTo>
                  <a:lnTo>
                    <a:pt x="1675" y="0"/>
                  </a:lnTo>
                  <a:lnTo>
                    <a:pt x="3016" y="2857"/>
                  </a:lnTo>
                  <a:lnTo>
                    <a:pt x="3016" y="28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5" name="Google Shape;1215;p32"/>
            <p:cNvSpPr/>
            <p:nvPr/>
          </p:nvSpPr>
          <p:spPr>
            <a:xfrm>
              <a:off x="4804" y="1782"/>
              <a:ext cx="53" cy="91"/>
            </a:xfrm>
            <a:custGeom>
              <a:rect b="b" l="l" r="r" t="t"/>
              <a:pathLst>
                <a:path extrusionOk="0" h="120000" w="120000">
                  <a:moveTo>
                    <a:pt x="45283" y="5274"/>
                  </a:moveTo>
                  <a:lnTo>
                    <a:pt x="45283" y="5274"/>
                  </a:lnTo>
                  <a:lnTo>
                    <a:pt x="24905" y="32967"/>
                  </a:lnTo>
                  <a:lnTo>
                    <a:pt x="6792" y="59340"/>
                  </a:lnTo>
                  <a:lnTo>
                    <a:pt x="2264" y="73846"/>
                  </a:lnTo>
                  <a:lnTo>
                    <a:pt x="0" y="87032"/>
                  </a:lnTo>
                  <a:lnTo>
                    <a:pt x="0" y="101538"/>
                  </a:lnTo>
                  <a:lnTo>
                    <a:pt x="4528" y="117362"/>
                  </a:lnTo>
                  <a:lnTo>
                    <a:pt x="4528" y="117362"/>
                  </a:lnTo>
                  <a:lnTo>
                    <a:pt x="27169" y="120000"/>
                  </a:lnTo>
                  <a:lnTo>
                    <a:pt x="47547" y="120000"/>
                  </a:lnTo>
                  <a:lnTo>
                    <a:pt x="65660" y="114725"/>
                  </a:lnTo>
                  <a:lnTo>
                    <a:pt x="79245" y="108131"/>
                  </a:lnTo>
                  <a:lnTo>
                    <a:pt x="95094" y="100219"/>
                  </a:lnTo>
                  <a:lnTo>
                    <a:pt x="101886" y="88351"/>
                  </a:lnTo>
                  <a:lnTo>
                    <a:pt x="110943" y="76483"/>
                  </a:lnTo>
                  <a:lnTo>
                    <a:pt x="117735" y="63296"/>
                  </a:lnTo>
                  <a:lnTo>
                    <a:pt x="120000" y="50109"/>
                  </a:lnTo>
                  <a:lnTo>
                    <a:pt x="120000" y="38241"/>
                  </a:lnTo>
                  <a:lnTo>
                    <a:pt x="113207" y="26373"/>
                  </a:lnTo>
                  <a:lnTo>
                    <a:pt x="108679" y="15824"/>
                  </a:lnTo>
                  <a:lnTo>
                    <a:pt x="99622" y="7912"/>
                  </a:lnTo>
                  <a:lnTo>
                    <a:pt x="86037" y="2637"/>
                  </a:lnTo>
                  <a:lnTo>
                    <a:pt x="70188" y="0"/>
                  </a:lnTo>
                  <a:lnTo>
                    <a:pt x="49811" y="1318"/>
                  </a:lnTo>
                  <a:lnTo>
                    <a:pt x="45283" y="5274"/>
                  </a:lnTo>
                  <a:close/>
                </a:path>
              </a:pathLst>
            </a:custGeom>
            <a:solidFill>
              <a:srgbClr val="8ADB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6" name="Google Shape;1216;p32"/>
            <p:cNvSpPr/>
            <p:nvPr/>
          </p:nvSpPr>
          <p:spPr>
            <a:xfrm>
              <a:off x="4795" y="1775"/>
              <a:ext cx="70" cy="106"/>
            </a:xfrm>
            <a:custGeom>
              <a:rect b="b" l="l" r="r" t="t"/>
              <a:pathLst>
                <a:path extrusionOk="0" h="120000" w="120000">
                  <a:moveTo>
                    <a:pt x="32571" y="120000"/>
                  </a:moveTo>
                  <a:lnTo>
                    <a:pt x="32571" y="120000"/>
                  </a:lnTo>
                  <a:lnTo>
                    <a:pt x="44571" y="120000"/>
                  </a:lnTo>
                  <a:lnTo>
                    <a:pt x="58285" y="118867"/>
                  </a:lnTo>
                  <a:lnTo>
                    <a:pt x="68571" y="115471"/>
                  </a:lnTo>
                  <a:lnTo>
                    <a:pt x="77142" y="110943"/>
                  </a:lnTo>
                  <a:lnTo>
                    <a:pt x="87428" y="105283"/>
                  </a:lnTo>
                  <a:lnTo>
                    <a:pt x="96000" y="98490"/>
                  </a:lnTo>
                  <a:lnTo>
                    <a:pt x="101142" y="92830"/>
                  </a:lnTo>
                  <a:lnTo>
                    <a:pt x="106285" y="84905"/>
                  </a:lnTo>
                  <a:lnTo>
                    <a:pt x="106285" y="84905"/>
                  </a:lnTo>
                  <a:lnTo>
                    <a:pt x="114857" y="69056"/>
                  </a:lnTo>
                  <a:lnTo>
                    <a:pt x="120000" y="52075"/>
                  </a:lnTo>
                  <a:lnTo>
                    <a:pt x="120000" y="43018"/>
                  </a:lnTo>
                  <a:lnTo>
                    <a:pt x="116571" y="35094"/>
                  </a:lnTo>
                  <a:lnTo>
                    <a:pt x="114857" y="26037"/>
                  </a:lnTo>
                  <a:lnTo>
                    <a:pt x="108000" y="19245"/>
                  </a:lnTo>
                  <a:lnTo>
                    <a:pt x="108000" y="19245"/>
                  </a:lnTo>
                  <a:lnTo>
                    <a:pt x="104571" y="13584"/>
                  </a:lnTo>
                  <a:lnTo>
                    <a:pt x="97714" y="7924"/>
                  </a:lnTo>
                  <a:lnTo>
                    <a:pt x="89142" y="4528"/>
                  </a:lnTo>
                  <a:lnTo>
                    <a:pt x="80571" y="2264"/>
                  </a:lnTo>
                  <a:lnTo>
                    <a:pt x="68571" y="0"/>
                  </a:lnTo>
                  <a:lnTo>
                    <a:pt x="60000" y="0"/>
                  </a:lnTo>
                  <a:lnTo>
                    <a:pt x="49714" y="2264"/>
                  </a:lnTo>
                  <a:lnTo>
                    <a:pt x="41142" y="5660"/>
                  </a:lnTo>
                  <a:lnTo>
                    <a:pt x="41142" y="5660"/>
                  </a:lnTo>
                  <a:lnTo>
                    <a:pt x="39428" y="7924"/>
                  </a:lnTo>
                  <a:lnTo>
                    <a:pt x="36000" y="10188"/>
                  </a:lnTo>
                  <a:lnTo>
                    <a:pt x="36000" y="10188"/>
                  </a:lnTo>
                  <a:lnTo>
                    <a:pt x="18857" y="36226"/>
                  </a:lnTo>
                  <a:lnTo>
                    <a:pt x="10285" y="53207"/>
                  </a:lnTo>
                  <a:lnTo>
                    <a:pt x="3428" y="72452"/>
                  </a:lnTo>
                  <a:lnTo>
                    <a:pt x="0" y="89433"/>
                  </a:lnTo>
                  <a:lnTo>
                    <a:pt x="0" y="96226"/>
                  </a:lnTo>
                  <a:lnTo>
                    <a:pt x="1714" y="104150"/>
                  </a:lnTo>
                  <a:lnTo>
                    <a:pt x="6857" y="109811"/>
                  </a:lnTo>
                  <a:lnTo>
                    <a:pt x="12000" y="114339"/>
                  </a:lnTo>
                  <a:lnTo>
                    <a:pt x="20571" y="116603"/>
                  </a:lnTo>
                  <a:lnTo>
                    <a:pt x="32571" y="120000"/>
                  </a:lnTo>
                  <a:lnTo>
                    <a:pt x="32571" y="120000"/>
                  </a:lnTo>
                  <a:close/>
                  <a:moveTo>
                    <a:pt x="29142" y="103018"/>
                  </a:moveTo>
                  <a:lnTo>
                    <a:pt x="29142" y="103018"/>
                  </a:lnTo>
                  <a:lnTo>
                    <a:pt x="27428" y="90566"/>
                  </a:lnTo>
                  <a:lnTo>
                    <a:pt x="27428" y="79245"/>
                  </a:lnTo>
                  <a:lnTo>
                    <a:pt x="32571" y="69056"/>
                  </a:lnTo>
                  <a:lnTo>
                    <a:pt x="34285" y="57735"/>
                  </a:lnTo>
                  <a:lnTo>
                    <a:pt x="48000" y="37358"/>
                  </a:lnTo>
                  <a:lnTo>
                    <a:pt x="60000" y="15849"/>
                  </a:lnTo>
                  <a:lnTo>
                    <a:pt x="60000" y="15849"/>
                  </a:lnTo>
                  <a:lnTo>
                    <a:pt x="65142" y="15849"/>
                  </a:lnTo>
                  <a:lnTo>
                    <a:pt x="68571" y="15849"/>
                  </a:lnTo>
                  <a:lnTo>
                    <a:pt x="77142" y="19245"/>
                  </a:lnTo>
                  <a:lnTo>
                    <a:pt x="84000" y="23773"/>
                  </a:lnTo>
                  <a:lnTo>
                    <a:pt x="89142" y="29433"/>
                  </a:lnTo>
                  <a:lnTo>
                    <a:pt x="89142" y="29433"/>
                  </a:lnTo>
                  <a:lnTo>
                    <a:pt x="92571" y="37358"/>
                  </a:lnTo>
                  <a:lnTo>
                    <a:pt x="92571" y="46415"/>
                  </a:lnTo>
                  <a:lnTo>
                    <a:pt x="92571" y="55471"/>
                  </a:lnTo>
                  <a:lnTo>
                    <a:pt x="90857" y="63396"/>
                  </a:lnTo>
                  <a:lnTo>
                    <a:pt x="90857" y="63396"/>
                  </a:lnTo>
                  <a:lnTo>
                    <a:pt x="84000" y="79245"/>
                  </a:lnTo>
                  <a:lnTo>
                    <a:pt x="77142" y="87169"/>
                  </a:lnTo>
                  <a:lnTo>
                    <a:pt x="72000" y="92830"/>
                  </a:lnTo>
                  <a:lnTo>
                    <a:pt x="63428" y="98490"/>
                  </a:lnTo>
                  <a:lnTo>
                    <a:pt x="53142" y="100754"/>
                  </a:lnTo>
                  <a:lnTo>
                    <a:pt x="41142" y="103018"/>
                  </a:lnTo>
                  <a:lnTo>
                    <a:pt x="29142" y="103018"/>
                  </a:lnTo>
                  <a:lnTo>
                    <a:pt x="29142" y="1030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7" name="Google Shape;1217;p32"/>
            <p:cNvSpPr/>
            <p:nvPr/>
          </p:nvSpPr>
          <p:spPr>
            <a:xfrm>
              <a:off x="4100" y="1840"/>
              <a:ext cx="304" cy="202"/>
            </a:xfrm>
            <a:custGeom>
              <a:rect b="b" l="l" r="r" t="t"/>
              <a:pathLst>
                <a:path extrusionOk="0" h="120000" w="120000">
                  <a:moveTo>
                    <a:pt x="119210" y="7128"/>
                  </a:moveTo>
                  <a:lnTo>
                    <a:pt x="119210" y="7128"/>
                  </a:lnTo>
                  <a:lnTo>
                    <a:pt x="113684" y="16633"/>
                  </a:lnTo>
                  <a:lnTo>
                    <a:pt x="108157" y="25544"/>
                  </a:lnTo>
                  <a:lnTo>
                    <a:pt x="102236" y="33861"/>
                  </a:lnTo>
                  <a:lnTo>
                    <a:pt x="95921" y="41584"/>
                  </a:lnTo>
                  <a:lnTo>
                    <a:pt x="82105" y="56435"/>
                  </a:lnTo>
                  <a:lnTo>
                    <a:pt x="68684" y="71287"/>
                  </a:lnTo>
                  <a:lnTo>
                    <a:pt x="68684" y="71287"/>
                  </a:lnTo>
                  <a:lnTo>
                    <a:pt x="53684" y="86138"/>
                  </a:lnTo>
                  <a:lnTo>
                    <a:pt x="45789" y="93861"/>
                  </a:lnTo>
                  <a:lnTo>
                    <a:pt x="37500" y="100396"/>
                  </a:lnTo>
                  <a:lnTo>
                    <a:pt x="29605" y="106930"/>
                  </a:lnTo>
                  <a:lnTo>
                    <a:pt x="20921" y="112277"/>
                  </a:lnTo>
                  <a:lnTo>
                    <a:pt x="11842" y="117029"/>
                  </a:lnTo>
                  <a:lnTo>
                    <a:pt x="3157" y="120000"/>
                  </a:lnTo>
                  <a:lnTo>
                    <a:pt x="3157" y="120000"/>
                  </a:lnTo>
                  <a:lnTo>
                    <a:pt x="1973" y="120000"/>
                  </a:lnTo>
                  <a:lnTo>
                    <a:pt x="789" y="119405"/>
                  </a:lnTo>
                  <a:lnTo>
                    <a:pt x="394" y="117623"/>
                  </a:lnTo>
                  <a:lnTo>
                    <a:pt x="0" y="116435"/>
                  </a:lnTo>
                  <a:lnTo>
                    <a:pt x="394" y="114653"/>
                  </a:lnTo>
                  <a:lnTo>
                    <a:pt x="394" y="113465"/>
                  </a:lnTo>
                  <a:lnTo>
                    <a:pt x="1578" y="112277"/>
                  </a:lnTo>
                  <a:lnTo>
                    <a:pt x="2368" y="111683"/>
                  </a:lnTo>
                  <a:lnTo>
                    <a:pt x="2368" y="111683"/>
                  </a:lnTo>
                  <a:lnTo>
                    <a:pt x="11052" y="108712"/>
                  </a:lnTo>
                  <a:lnTo>
                    <a:pt x="19342" y="103960"/>
                  </a:lnTo>
                  <a:lnTo>
                    <a:pt x="27631" y="99207"/>
                  </a:lnTo>
                  <a:lnTo>
                    <a:pt x="35526" y="92673"/>
                  </a:lnTo>
                  <a:lnTo>
                    <a:pt x="43026" y="86138"/>
                  </a:lnTo>
                  <a:lnTo>
                    <a:pt x="50526" y="78415"/>
                  </a:lnTo>
                  <a:lnTo>
                    <a:pt x="65131" y="63564"/>
                  </a:lnTo>
                  <a:lnTo>
                    <a:pt x="65131" y="63564"/>
                  </a:lnTo>
                  <a:lnTo>
                    <a:pt x="78552" y="49900"/>
                  </a:lnTo>
                  <a:lnTo>
                    <a:pt x="91578" y="35643"/>
                  </a:lnTo>
                  <a:lnTo>
                    <a:pt x="97894" y="27326"/>
                  </a:lnTo>
                  <a:lnTo>
                    <a:pt x="103815" y="19603"/>
                  </a:lnTo>
                  <a:lnTo>
                    <a:pt x="109736" y="10693"/>
                  </a:lnTo>
                  <a:lnTo>
                    <a:pt x="114868" y="1782"/>
                  </a:lnTo>
                  <a:lnTo>
                    <a:pt x="114868" y="1782"/>
                  </a:lnTo>
                  <a:lnTo>
                    <a:pt x="115657" y="0"/>
                  </a:lnTo>
                  <a:lnTo>
                    <a:pt x="116842" y="0"/>
                  </a:lnTo>
                  <a:lnTo>
                    <a:pt x="117631" y="0"/>
                  </a:lnTo>
                  <a:lnTo>
                    <a:pt x="118815" y="594"/>
                  </a:lnTo>
                  <a:lnTo>
                    <a:pt x="119210" y="2376"/>
                  </a:lnTo>
                  <a:lnTo>
                    <a:pt x="120000" y="3564"/>
                  </a:lnTo>
                  <a:lnTo>
                    <a:pt x="120000" y="5346"/>
                  </a:lnTo>
                  <a:lnTo>
                    <a:pt x="119210" y="7128"/>
                  </a:lnTo>
                  <a:lnTo>
                    <a:pt x="119210" y="71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8" name="Google Shape;1218;p32"/>
            <p:cNvSpPr/>
            <p:nvPr/>
          </p:nvSpPr>
          <p:spPr>
            <a:xfrm>
              <a:off x="4031" y="1965"/>
              <a:ext cx="79" cy="77"/>
            </a:xfrm>
            <a:custGeom>
              <a:rect b="b" l="l" r="r" t="t"/>
              <a:pathLst>
                <a:path extrusionOk="0" h="120000" w="120000">
                  <a:moveTo>
                    <a:pt x="28860" y="0"/>
                  </a:moveTo>
                  <a:lnTo>
                    <a:pt x="28860" y="0"/>
                  </a:lnTo>
                  <a:lnTo>
                    <a:pt x="57721" y="21818"/>
                  </a:lnTo>
                  <a:lnTo>
                    <a:pt x="85063" y="43636"/>
                  </a:lnTo>
                  <a:lnTo>
                    <a:pt x="95696" y="54545"/>
                  </a:lnTo>
                  <a:lnTo>
                    <a:pt x="106329" y="67012"/>
                  </a:lnTo>
                  <a:lnTo>
                    <a:pt x="113924" y="82597"/>
                  </a:lnTo>
                  <a:lnTo>
                    <a:pt x="120000" y="98181"/>
                  </a:lnTo>
                  <a:lnTo>
                    <a:pt x="120000" y="98181"/>
                  </a:lnTo>
                  <a:lnTo>
                    <a:pt x="110886" y="110649"/>
                  </a:lnTo>
                  <a:lnTo>
                    <a:pt x="98734" y="116883"/>
                  </a:lnTo>
                  <a:lnTo>
                    <a:pt x="85063" y="120000"/>
                  </a:lnTo>
                  <a:lnTo>
                    <a:pt x="71392" y="118441"/>
                  </a:lnTo>
                  <a:lnTo>
                    <a:pt x="57721" y="113766"/>
                  </a:lnTo>
                  <a:lnTo>
                    <a:pt x="47088" y="105974"/>
                  </a:lnTo>
                  <a:lnTo>
                    <a:pt x="34936" y="96623"/>
                  </a:lnTo>
                  <a:lnTo>
                    <a:pt x="24303" y="84155"/>
                  </a:lnTo>
                  <a:lnTo>
                    <a:pt x="13670" y="73246"/>
                  </a:lnTo>
                  <a:lnTo>
                    <a:pt x="7594" y="60779"/>
                  </a:lnTo>
                  <a:lnTo>
                    <a:pt x="3037" y="46753"/>
                  </a:lnTo>
                  <a:lnTo>
                    <a:pt x="0" y="34285"/>
                  </a:lnTo>
                  <a:lnTo>
                    <a:pt x="0" y="23376"/>
                  </a:lnTo>
                  <a:lnTo>
                    <a:pt x="4556" y="12467"/>
                  </a:lnTo>
                  <a:lnTo>
                    <a:pt x="12151" y="4675"/>
                  </a:lnTo>
                  <a:lnTo>
                    <a:pt x="25822" y="0"/>
                  </a:lnTo>
                  <a:lnTo>
                    <a:pt x="28860" y="0"/>
                  </a:lnTo>
                  <a:close/>
                </a:path>
              </a:pathLst>
            </a:custGeom>
            <a:solidFill>
              <a:srgbClr val="8ADB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9" name="Google Shape;1219;p32"/>
            <p:cNvSpPr/>
            <p:nvPr/>
          </p:nvSpPr>
          <p:spPr>
            <a:xfrm>
              <a:off x="4024" y="1958"/>
              <a:ext cx="92" cy="90"/>
            </a:xfrm>
            <a:custGeom>
              <a:rect b="b" l="l" r="r" t="t"/>
              <a:pathLst>
                <a:path extrusionOk="0" h="120000" w="120000">
                  <a:moveTo>
                    <a:pt x="0" y="44000"/>
                  </a:moveTo>
                  <a:lnTo>
                    <a:pt x="0" y="44000"/>
                  </a:lnTo>
                  <a:lnTo>
                    <a:pt x="2608" y="54666"/>
                  </a:lnTo>
                  <a:lnTo>
                    <a:pt x="6521" y="62666"/>
                  </a:lnTo>
                  <a:lnTo>
                    <a:pt x="11739" y="73333"/>
                  </a:lnTo>
                  <a:lnTo>
                    <a:pt x="15652" y="81333"/>
                  </a:lnTo>
                  <a:lnTo>
                    <a:pt x="30000" y="97333"/>
                  </a:lnTo>
                  <a:lnTo>
                    <a:pt x="45652" y="109333"/>
                  </a:lnTo>
                  <a:lnTo>
                    <a:pt x="45652" y="109333"/>
                  </a:lnTo>
                  <a:lnTo>
                    <a:pt x="54782" y="113333"/>
                  </a:lnTo>
                  <a:lnTo>
                    <a:pt x="62608" y="117333"/>
                  </a:lnTo>
                  <a:lnTo>
                    <a:pt x="70434" y="120000"/>
                  </a:lnTo>
                  <a:lnTo>
                    <a:pt x="80869" y="120000"/>
                  </a:lnTo>
                  <a:lnTo>
                    <a:pt x="88695" y="120000"/>
                  </a:lnTo>
                  <a:lnTo>
                    <a:pt x="97826" y="117333"/>
                  </a:lnTo>
                  <a:lnTo>
                    <a:pt x="105652" y="113333"/>
                  </a:lnTo>
                  <a:lnTo>
                    <a:pt x="113478" y="109333"/>
                  </a:lnTo>
                  <a:lnTo>
                    <a:pt x="113478" y="109333"/>
                  </a:lnTo>
                  <a:lnTo>
                    <a:pt x="118695" y="101333"/>
                  </a:lnTo>
                  <a:lnTo>
                    <a:pt x="120000" y="97333"/>
                  </a:lnTo>
                  <a:lnTo>
                    <a:pt x="120000" y="90666"/>
                  </a:lnTo>
                  <a:lnTo>
                    <a:pt x="120000" y="82666"/>
                  </a:lnTo>
                  <a:lnTo>
                    <a:pt x="113478" y="72000"/>
                  </a:lnTo>
                  <a:lnTo>
                    <a:pt x="106956" y="60000"/>
                  </a:lnTo>
                  <a:lnTo>
                    <a:pt x="106956" y="60000"/>
                  </a:lnTo>
                  <a:lnTo>
                    <a:pt x="92608" y="42666"/>
                  </a:lnTo>
                  <a:lnTo>
                    <a:pt x="75652" y="29333"/>
                  </a:lnTo>
                  <a:lnTo>
                    <a:pt x="40434" y="2666"/>
                  </a:lnTo>
                  <a:lnTo>
                    <a:pt x="40434" y="2666"/>
                  </a:lnTo>
                  <a:lnTo>
                    <a:pt x="36521" y="0"/>
                  </a:lnTo>
                  <a:lnTo>
                    <a:pt x="36521" y="0"/>
                  </a:lnTo>
                  <a:lnTo>
                    <a:pt x="27391" y="0"/>
                  </a:lnTo>
                  <a:lnTo>
                    <a:pt x="19565" y="2666"/>
                  </a:lnTo>
                  <a:lnTo>
                    <a:pt x="13043" y="6666"/>
                  </a:lnTo>
                  <a:lnTo>
                    <a:pt x="7826" y="12000"/>
                  </a:lnTo>
                  <a:lnTo>
                    <a:pt x="2608" y="18666"/>
                  </a:lnTo>
                  <a:lnTo>
                    <a:pt x="1304" y="28000"/>
                  </a:lnTo>
                  <a:lnTo>
                    <a:pt x="0" y="36000"/>
                  </a:lnTo>
                  <a:lnTo>
                    <a:pt x="0" y="44000"/>
                  </a:lnTo>
                  <a:lnTo>
                    <a:pt x="0" y="44000"/>
                  </a:lnTo>
                  <a:close/>
                  <a:moveTo>
                    <a:pt x="31304" y="18666"/>
                  </a:moveTo>
                  <a:lnTo>
                    <a:pt x="31304" y="18666"/>
                  </a:lnTo>
                  <a:lnTo>
                    <a:pt x="52173" y="34666"/>
                  </a:lnTo>
                  <a:lnTo>
                    <a:pt x="73043" y="50666"/>
                  </a:lnTo>
                  <a:lnTo>
                    <a:pt x="80869" y="60000"/>
                  </a:lnTo>
                  <a:lnTo>
                    <a:pt x="88695" y="69333"/>
                  </a:lnTo>
                  <a:lnTo>
                    <a:pt x="95217" y="80000"/>
                  </a:lnTo>
                  <a:lnTo>
                    <a:pt x="101739" y="92000"/>
                  </a:lnTo>
                  <a:lnTo>
                    <a:pt x="101739" y="92000"/>
                  </a:lnTo>
                  <a:lnTo>
                    <a:pt x="93913" y="98666"/>
                  </a:lnTo>
                  <a:lnTo>
                    <a:pt x="84782" y="100000"/>
                  </a:lnTo>
                  <a:lnTo>
                    <a:pt x="75652" y="100000"/>
                  </a:lnTo>
                  <a:lnTo>
                    <a:pt x="66521" y="98666"/>
                  </a:lnTo>
                  <a:lnTo>
                    <a:pt x="57391" y="93333"/>
                  </a:lnTo>
                  <a:lnTo>
                    <a:pt x="49565" y="88000"/>
                  </a:lnTo>
                  <a:lnTo>
                    <a:pt x="40434" y="81333"/>
                  </a:lnTo>
                  <a:lnTo>
                    <a:pt x="33913" y="73333"/>
                  </a:lnTo>
                  <a:lnTo>
                    <a:pt x="33913" y="73333"/>
                  </a:lnTo>
                  <a:lnTo>
                    <a:pt x="24782" y="57333"/>
                  </a:lnTo>
                  <a:lnTo>
                    <a:pt x="20869" y="49333"/>
                  </a:lnTo>
                  <a:lnTo>
                    <a:pt x="19565" y="38666"/>
                  </a:lnTo>
                  <a:lnTo>
                    <a:pt x="19565" y="38666"/>
                  </a:lnTo>
                  <a:lnTo>
                    <a:pt x="19565" y="32000"/>
                  </a:lnTo>
                  <a:lnTo>
                    <a:pt x="20869" y="25333"/>
                  </a:lnTo>
                  <a:lnTo>
                    <a:pt x="24782" y="20000"/>
                  </a:lnTo>
                  <a:lnTo>
                    <a:pt x="27391" y="18666"/>
                  </a:lnTo>
                  <a:lnTo>
                    <a:pt x="31304" y="18666"/>
                  </a:lnTo>
                  <a:lnTo>
                    <a:pt x="31304" y="186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0" name="Google Shape;1220;p32"/>
            <p:cNvSpPr/>
            <p:nvPr/>
          </p:nvSpPr>
          <p:spPr>
            <a:xfrm>
              <a:off x="4230" y="1741"/>
              <a:ext cx="349" cy="187"/>
            </a:xfrm>
            <a:custGeom>
              <a:rect b="b" l="l" r="r" t="t"/>
              <a:pathLst>
                <a:path extrusionOk="0" h="120000" w="120000">
                  <a:moveTo>
                    <a:pt x="118624" y="23101"/>
                  </a:moveTo>
                  <a:lnTo>
                    <a:pt x="118624" y="23101"/>
                  </a:lnTo>
                  <a:lnTo>
                    <a:pt x="119656" y="38502"/>
                  </a:lnTo>
                  <a:lnTo>
                    <a:pt x="120000" y="51978"/>
                  </a:lnTo>
                  <a:lnTo>
                    <a:pt x="119656" y="63529"/>
                  </a:lnTo>
                  <a:lnTo>
                    <a:pt x="118624" y="69304"/>
                  </a:lnTo>
                  <a:lnTo>
                    <a:pt x="117593" y="73155"/>
                  </a:lnTo>
                  <a:lnTo>
                    <a:pt x="116561" y="78288"/>
                  </a:lnTo>
                  <a:lnTo>
                    <a:pt x="115186" y="82139"/>
                  </a:lnTo>
                  <a:lnTo>
                    <a:pt x="112779" y="85347"/>
                  </a:lnTo>
                  <a:lnTo>
                    <a:pt x="110716" y="89197"/>
                  </a:lnTo>
                  <a:lnTo>
                    <a:pt x="107621" y="92406"/>
                  </a:lnTo>
                  <a:lnTo>
                    <a:pt x="104183" y="94331"/>
                  </a:lnTo>
                  <a:lnTo>
                    <a:pt x="100744" y="96256"/>
                  </a:lnTo>
                  <a:lnTo>
                    <a:pt x="96275" y="97540"/>
                  </a:lnTo>
                  <a:lnTo>
                    <a:pt x="96275" y="97540"/>
                  </a:lnTo>
                  <a:lnTo>
                    <a:pt x="91117" y="99465"/>
                  </a:lnTo>
                  <a:lnTo>
                    <a:pt x="84928" y="102032"/>
                  </a:lnTo>
                  <a:lnTo>
                    <a:pt x="79426" y="103315"/>
                  </a:lnTo>
                  <a:lnTo>
                    <a:pt x="76676" y="103315"/>
                  </a:lnTo>
                  <a:lnTo>
                    <a:pt x="74613" y="102673"/>
                  </a:lnTo>
                  <a:lnTo>
                    <a:pt x="74613" y="102673"/>
                  </a:lnTo>
                  <a:lnTo>
                    <a:pt x="71518" y="101390"/>
                  </a:lnTo>
                  <a:lnTo>
                    <a:pt x="68767" y="98823"/>
                  </a:lnTo>
                  <a:lnTo>
                    <a:pt x="67048" y="95614"/>
                  </a:lnTo>
                  <a:lnTo>
                    <a:pt x="65673" y="92406"/>
                  </a:lnTo>
                  <a:lnTo>
                    <a:pt x="63610" y="83422"/>
                  </a:lnTo>
                  <a:lnTo>
                    <a:pt x="62234" y="77647"/>
                  </a:lnTo>
                  <a:lnTo>
                    <a:pt x="60515" y="71871"/>
                  </a:lnTo>
                  <a:lnTo>
                    <a:pt x="60515" y="71871"/>
                  </a:lnTo>
                  <a:lnTo>
                    <a:pt x="59140" y="89839"/>
                  </a:lnTo>
                  <a:lnTo>
                    <a:pt x="58452" y="96898"/>
                  </a:lnTo>
                  <a:lnTo>
                    <a:pt x="57421" y="102673"/>
                  </a:lnTo>
                  <a:lnTo>
                    <a:pt x="56733" y="105882"/>
                  </a:lnTo>
                  <a:lnTo>
                    <a:pt x="55702" y="107807"/>
                  </a:lnTo>
                  <a:lnTo>
                    <a:pt x="54326" y="110374"/>
                  </a:lnTo>
                  <a:lnTo>
                    <a:pt x="52607" y="111657"/>
                  </a:lnTo>
                  <a:lnTo>
                    <a:pt x="48137" y="114224"/>
                  </a:lnTo>
                  <a:lnTo>
                    <a:pt x="42292" y="116791"/>
                  </a:lnTo>
                  <a:lnTo>
                    <a:pt x="42292" y="116791"/>
                  </a:lnTo>
                  <a:lnTo>
                    <a:pt x="35759" y="117433"/>
                  </a:lnTo>
                  <a:lnTo>
                    <a:pt x="25444" y="118716"/>
                  </a:lnTo>
                  <a:lnTo>
                    <a:pt x="20286" y="120000"/>
                  </a:lnTo>
                  <a:lnTo>
                    <a:pt x="15472" y="118716"/>
                  </a:lnTo>
                  <a:lnTo>
                    <a:pt x="11690" y="118074"/>
                  </a:lnTo>
                  <a:lnTo>
                    <a:pt x="8939" y="117433"/>
                  </a:lnTo>
                  <a:lnTo>
                    <a:pt x="8939" y="117433"/>
                  </a:lnTo>
                  <a:lnTo>
                    <a:pt x="7220" y="114224"/>
                  </a:lnTo>
                  <a:lnTo>
                    <a:pt x="5501" y="110374"/>
                  </a:lnTo>
                  <a:lnTo>
                    <a:pt x="4126" y="105240"/>
                  </a:lnTo>
                  <a:lnTo>
                    <a:pt x="2750" y="99465"/>
                  </a:lnTo>
                  <a:lnTo>
                    <a:pt x="2063" y="93689"/>
                  </a:lnTo>
                  <a:lnTo>
                    <a:pt x="1031" y="86631"/>
                  </a:lnTo>
                  <a:lnTo>
                    <a:pt x="343" y="71871"/>
                  </a:lnTo>
                  <a:lnTo>
                    <a:pt x="0" y="57112"/>
                  </a:lnTo>
                  <a:lnTo>
                    <a:pt x="687" y="42994"/>
                  </a:lnTo>
                  <a:lnTo>
                    <a:pt x="1719" y="37219"/>
                  </a:lnTo>
                  <a:lnTo>
                    <a:pt x="2406" y="32085"/>
                  </a:lnTo>
                  <a:lnTo>
                    <a:pt x="3782" y="27593"/>
                  </a:lnTo>
                  <a:lnTo>
                    <a:pt x="5157" y="24385"/>
                  </a:lnTo>
                  <a:lnTo>
                    <a:pt x="5157" y="24385"/>
                  </a:lnTo>
                  <a:lnTo>
                    <a:pt x="7220" y="21818"/>
                  </a:lnTo>
                  <a:lnTo>
                    <a:pt x="9971" y="19893"/>
                  </a:lnTo>
                  <a:lnTo>
                    <a:pt x="13065" y="17967"/>
                  </a:lnTo>
                  <a:lnTo>
                    <a:pt x="15816" y="16042"/>
                  </a:lnTo>
                  <a:lnTo>
                    <a:pt x="23381" y="14117"/>
                  </a:lnTo>
                  <a:lnTo>
                    <a:pt x="31633" y="12192"/>
                  </a:lnTo>
                  <a:lnTo>
                    <a:pt x="47449" y="10909"/>
                  </a:lnTo>
                  <a:lnTo>
                    <a:pt x="54326" y="10909"/>
                  </a:lnTo>
                  <a:lnTo>
                    <a:pt x="60171" y="9625"/>
                  </a:lnTo>
                  <a:lnTo>
                    <a:pt x="60171" y="9625"/>
                  </a:lnTo>
                  <a:lnTo>
                    <a:pt x="66361" y="8342"/>
                  </a:lnTo>
                  <a:lnTo>
                    <a:pt x="73925" y="5133"/>
                  </a:lnTo>
                  <a:lnTo>
                    <a:pt x="83209" y="2566"/>
                  </a:lnTo>
                  <a:lnTo>
                    <a:pt x="92492" y="641"/>
                  </a:lnTo>
                  <a:lnTo>
                    <a:pt x="96618" y="0"/>
                  </a:lnTo>
                  <a:lnTo>
                    <a:pt x="101088" y="641"/>
                  </a:lnTo>
                  <a:lnTo>
                    <a:pt x="105214" y="1925"/>
                  </a:lnTo>
                  <a:lnTo>
                    <a:pt x="108997" y="3208"/>
                  </a:lnTo>
                  <a:lnTo>
                    <a:pt x="112091" y="5775"/>
                  </a:lnTo>
                  <a:lnTo>
                    <a:pt x="115186" y="8983"/>
                  </a:lnTo>
                  <a:lnTo>
                    <a:pt x="116905" y="14117"/>
                  </a:lnTo>
                  <a:lnTo>
                    <a:pt x="118624" y="19893"/>
                  </a:lnTo>
                  <a:lnTo>
                    <a:pt x="118624" y="23101"/>
                  </a:lnTo>
                  <a:close/>
                </a:path>
              </a:pathLst>
            </a:custGeom>
            <a:solidFill>
              <a:srgbClr val="5A3D1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1" name="Google Shape;1221;p32"/>
            <p:cNvSpPr/>
            <p:nvPr/>
          </p:nvSpPr>
          <p:spPr>
            <a:xfrm>
              <a:off x="4222" y="1733"/>
              <a:ext cx="363" cy="201"/>
            </a:xfrm>
            <a:custGeom>
              <a:rect b="b" l="l" r="r" t="t"/>
              <a:pathLst>
                <a:path extrusionOk="0" h="120000" w="120000">
                  <a:moveTo>
                    <a:pt x="2975" y="97313"/>
                  </a:moveTo>
                  <a:lnTo>
                    <a:pt x="2975" y="97313"/>
                  </a:lnTo>
                  <a:lnTo>
                    <a:pt x="4297" y="102686"/>
                  </a:lnTo>
                  <a:lnTo>
                    <a:pt x="5289" y="108059"/>
                  </a:lnTo>
                  <a:lnTo>
                    <a:pt x="6942" y="111641"/>
                  </a:lnTo>
                  <a:lnTo>
                    <a:pt x="8925" y="114626"/>
                  </a:lnTo>
                  <a:lnTo>
                    <a:pt x="10909" y="117014"/>
                  </a:lnTo>
                  <a:lnTo>
                    <a:pt x="13553" y="119402"/>
                  </a:lnTo>
                  <a:lnTo>
                    <a:pt x="16198" y="120000"/>
                  </a:lnTo>
                  <a:lnTo>
                    <a:pt x="19834" y="120000"/>
                  </a:lnTo>
                  <a:lnTo>
                    <a:pt x="19834" y="120000"/>
                  </a:lnTo>
                  <a:lnTo>
                    <a:pt x="28099" y="120000"/>
                  </a:lnTo>
                  <a:lnTo>
                    <a:pt x="37024" y="120000"/>
                  </a:lnTo>
                  <a:lnTo>
                    <a:pt x="41652" y="118805"/>
                  </a:lnTo>
                  <a:lnTo>
                    <a:pt x="45619" y="117611"/>
                  </a:lnTo>
                  <a:lnTo>
                    <a:pt x="49917" y="115223"/>
                  </a:lnTo>
                  <a:lnTo>
                    <a:pt x="53553" y="113432"/>
                  </a:lnTo>
                  <a:lnTo>
                    <a:pt x="53553" y="113432"/>
                  </a:lnTo>
                  <a:lnTo>
                    <a:pt x="55867" y="111044"/>
                  </a:lnTo>
                  <a:lnTo>
                    <a:pt x="57520" y="108059"/>
                  </a:lnTo>
                  <a:lnTo>
                    <a:pt x="58842" y="105074"/>
                  </a:lnTo>
                  <a:lnTo>
                    <a:pt x="60165" y="102089"/>
                  </a:lnTo>
                  <a:lnTo>
                    <a:pt x="60826" y="97910"/>
                  </a:lnTo>
                  <a:lnTo>
                    <a:pt x="61157" y="94328"/>
                  </a:lnTo>
                  <a:lnTo>
                    <a:pt x="62148" y="85970"/>
                  </a:lnTo>
                  <a:lnTo>
                    <a:pt x="62148" y="85970"/>
                  </a:lnTo>
                  <a:lnTo>
                    <a:pt x="64132" y="92537"/>
                  </a:lnTo>
                  <a:lnTo>
                    <a:pt x="66776" y="97910"/>
                  </a:lnTo>
                  <a:lnTo>
                    <a:pt x="68429" y="100298"/>
                  </a:lnTo>
                  <a:lnTo>
                    <a:pt x="70082" y="102686"/>
                  </a:lnTo>
                  <a:lnTo>
                    <a:pt x="71735" y="103880"/>
                  </a:lnTo>
                  <a:lnTo>
                    <a:pt x="74380" y="105074"/>
                  </a:lnTo>
                  <a:lnTo>
                    <a:pt x="74380" y="105074"/>
                  </a:lnTo>
                  <a:lnTo>
                    <a:pt x="77685" y="105671"/>
                  </a:lnTo>
                  <a:lnTo>
                    <a:pt x="81322" y="105074"/>
                  </a:lnTo>
                  <a:lnTo>
                    <a:pt x="89256" y="103283"/>
                  </a:lnTo>
                  <a:lnTo>
                    <a:pt x="97520" y="100298"/>
                  </a:lnTo>
                  <a:lnTo>
                    <a:pt x="104462" y="96716"/>
                  </a:lnTo>
                  <a:lnTo>
                    <a:pt x="104462" y="96716"/>
                  </a:lnTo>
                  <a:lnTo>
                    <a:pt x="107438" y="93731"/>
                  </a:lnTo>
                  <a:lnTo>
                    <a:pt x="110082" y="91343"/>
                  </a:lnTo>
                  <a:lnTo>
                    <a:pt x="112396" y="87761"/>
                  </a:lnTo>
                  <a:lnTo>
                    <a:pt x="114049" y="84179"/>
                  </a:lnTo>
                  <a:lnTo>
                    <a:pt x="115702" y="80597"/>
                  </a:lnTo>
                  <a:lnTo>
                    <a:pt x="117024" y="75820"/>
                  </a:lnTo>
                  <a:lnTo>
                    <a:pt x="118347" y="71641"/>
                  </a:lnTo>
                  <a:lnTo>
                    <a:pt x="119338" y="66865"/>
                  </a:lnTo>
                  <a:lnTo>
                    <a:pt x="120000" y="57313"/>
                  </a:lnTo>
                  <a:lnTo>
                    <a:pt x="120000" y="47164"/>
                  </a:lnTo>
                  <a:lnTo>
                    <a:pt x="119669" y="36417"/>
                  </a:lnTo>
                  <a:lnTo>
                    <a:pt x="119338" y="25074"/>
                  </a:lnTo>
                  <a:lnTo>
                    <a:pt x="119338" y="25074"/>
                  </a:lnTo>
                  <a:lnTo>
                    <a:pt x="118347" y="18507"/>
                  </a:lnTo>
                  <a:lnTo>
                    <a:pt x="116694" y="13134"/>
                  </a:lnTo>
                  <a:lnTo>
                    <a:pt x="114049" y="8358"/>
                  </a:lnTo>
                  <a:lnTo>
                    <a:pt x="111735" y="5373"/>
                  </a:lnTo>
                  <a:lnTo>
                    <a:pt x="108429" y="3582"/>
                  </a:lnTo>
                  <a:lnTo>
                    <a:pt x="104462" y="1194"/>
                  </a:lnTo>
                  <a:lnTo>
                    <a:pt x="100826" y="0"/>
                  </a:lnTo>
                  <a:lnTo>
                    <a:pt x="96528" y="0"/>
                  </a:lnTo>
                  <a:lnTo>
                    <a:pt x="87603" y="1194"/>
                  </a:lnTo>
                  <a:lnTo>
                    <a:pt x="79338" y="3582"/>
                  </a:lnTo>
                  <a:lnTo>
                    <a:pt x="65785" y="7761"/>
                  </a:lnTo>
                  <a:lnTo>
                    <a:pt x="65785" y="7761"/>
                  </a:lnTo>
                  <a:lnTo>
                    <a:pt x="56198" y="10149"/>
                  </a:lnTo>
                  <a:lnTo>
                    <a:pt x="46611" y="10746"/>
                  </a:lnTo>
                  <a:lnTo>
                    <a:pt x="37024" y="11940"/>
                  </a:lnTo>
                  <a:lnTo>
                    <a:pt x="27107" y="13134"/>
                  </a:lnTo>
                  <a:lnTo>
                    <a:pt x="27107" y="13134"/>
                  </a:lnTo>
                  <a:lnTo>
                    <a:pt x="20165" y="14925"/>
                  </a:lnTo>
                  <a:lnTo>
                    <a:pt x="16198" y="16119"/>
                  </a:lnTo>
                  <a:lnTo>
                    <a:pt x="12561" y="17910"/>
                  </a:lnTo>
                  <a:lnTo>
                    <a:pt x="9256" y="20895"/>
                  </a:lnTo>
                  <a:lnTo>
                    <a:pt x="6280" y="23880"/>
                  </a:lnTo>
                  <a:lnTo>
                    <a:pt x="4297" y="29253"/>
                  </a:lnTo>
                  <a:lnTo>
                    <a:pt x="3305" y="31641"/>
                  </a:lnTo>
                  <a:lnTo>
                    <a:pt x="2644" y="35223"/>
                  </a:lnTo>
                  <a:lnTo>
                    <a:pt x="2644" y="35223"/>
                  </a:lnTo>
                  <a:lnTo>
                    <a:pt x="1322" y="41791"/>
                  </a:lnTo>
                  <a:lnTo>
                    <a:pt x="330" y="49552"/>
                  </a:lnTo>
                  <a:lnTo>
                    <a:pt x="0" y="57910"/>
                  </a:lnTo>
                  <a:lnTo>
                    <a:pt x="0" y="66268"/>
                  </a:lnTo>
                  <a:lnTo>
                    <a:pt x="330" y="74029"/>
                  </a:lnTo>
                  <a:lnTo>
                    <a:pt x="661" y="82388"/>
                  </a:lnTo>
                  <a:lnTo>
                    <a:pt x="1652" y="89552"/>
                  </a:lnTo>
                  <a:lnTo>
                    <a:pt x="2975" y="97313"/>
                  </a:lnTo>
                  <a:lnTo>
                    <a:pt x="2975" y="97313"/>
                  </a:lnTo>
                  <a:close/>
                  <a:moveTo>
                    <a:pt x="5289" y="77014"/>
                  </a:moveTo>
                  <a:lnTo>
                    <a:pt x="5289" y="77014"/>
                  </a:lnTo>
                  <a:lnTo>
                    <a:pt x="4958" y="66268"/>
                  </a:lnTo>
                  <a:lnTo>
                    <a:pt x="4958" y="52537"/>
                  </a:lnTo>
                  <a:lnTo>
                    <a:pt x="4958" y="45970"/>
                  </a:lnTo>
                  <a:lnTo>
                    <a:pt x="5950" y="39402"/>
                  </a:lnTo>
                  <a:lnTo>
                    <a:pt x="6942" y="34626"/>
                  </a:lnTo>
                  <a:lnTo>
                    <a:pt x="7933" y="32835"/>
                  </a:lnTo>
                  <a:lnTo>
                    <a:pt x="9256" y="31641"/>
                  </a:lnTo>
                  <a:lnTo>
                    <a:pt x="9256" y="31641"/>
                  </a:lnTo>
                  <a:lnTo>
                    <a:pt x="12561" y="27462"/>
                  </a:lnTo>
                  <a:lnTo>
                    <a:pt x="16859" y="24477"/>
                  </a:lnTo>
                  <a:lnTo>
                    <a:pt x="20826" y="23283"/>
                  </a:lnTo>
                  <a:lnTo>
                    <a:pt x="25123" y="21492"/>
                  </a:lnTo>
                  <a:lnTo>
                    <a:pt x="34380" y="19701"/>
                  </a:lnTo>
                  <a:lnTo>
                    <a:pt x="42314" y="19701"/>
                  </a:lnTo>
                  <a:lnTo>
                    <a:pt x="42314" y="19701"/>
                  </a:lnTo>
                  <a:lnTo>
                    <a:pt x="54876" y="18507"/>
                  </a:lnTo>
                  <a:lnTo>
                    <a:pt x="60826" y="17910"/>
                  </a:lnTo>
                  <a:lnTo>
                    <a:pt x="66776" y="16119"/>
                  </a:lnTo>
                  <a:lnTo>
                    <a:pt x="66776" y="16119"/>
                  </a:lnTo>
                  <a:lnTo>
                    <a:pt x="78347" y="12537"/>
                  </a:lnTo>
                  <a:lnTo>
                    <a:pt x="85950" y="10149"/>
                  </a:lnTo>
                  <a:lnTo>
                    <a:pt x="93884" y="8358"/>
                  </a:lnTo>
                  <a:lnTo>
                    <a:pt x="97851" y="8358"/>
                  </a:lnTo>
                  <a:lnTo>
                    <a:pt x="101157" y="9552"/>
                  </a:lnTo>
                  <a:lnTo>
                    <a:pt x="104462" y="10149"/>
                  </a:lnTo>
                  <a:lnTo>
                    <a:pt x="107438" y="11940"/>
                  </a:lnTo>
                  <a:lnTo>
                    <a:pt x="110413" y="13731"/>
                  </a:lnTo>
                  <a:lnTo>
                    <a:pt x="112066" y="17910"/>
                  </a:lnTo>
                  <a:lnTo>
                    <a:pt x="113719" y="22089"/>
                  </a:lnTo>
                  <a:lnTo>
                    <a:pt x="114710" y="27462"/>
                  </a:lnTo>
                  <a:lnTo>
                    <a:pt x="114710" y="27462"/>
                  </a:lnTo>
                  <a:lnTo>
                    <a:pt x="115041" y="36417"/>
                  </a:lnTo>
                  <a:lnTo>
                    <a:pt x="115371" y="46567"/>
                  </a:lnTo>
                  <a:lnTo>
                    <a:pt x="115371" y="55522"/>
                  </a:lnTo>
                  <a:lnTo>
                    <a:pt x="114710" y="64477"/>
                  </a:lnTo>
                  <a:lnTo>
                    <a:pt x="113719" y="68656"/>
                  </a:lnTo>
                  <a:lnTo>
                    <a:pt x="113057" y="72238"/>
                  </a:lnTo>
                  <a:lnTo>
                    <a:pt x="111735" y="75820"/>
                  </a:lnTo>
                  <a:lnTo>
                    <a:pt x="110413" y="80000"/>
                  </a:lnTo>
                  <a:lnTo>
                    <a:pt x="108429" y="82985"/>
                  </a:lnTo>
                  <a:lnTo>
                    <a:pt x="106115" y="85373"/>
                  </a:lnTo>
                  <a:lnTo>
                    <a:pt x="103801" y="87761"/>
                  </a:lnTo>
                  <a:lnTo>
                    <a:pt x="100826" y="88955"/>
                  </a:lnTo>
                  <a:lnTo>
                    <a:pt x="100826" y="88955"/>
                  </a:lnTo>
                  <a:lnTo>
                    <a:pt x="95206" y="91940"/>
                  </a:lnTo>
                  <a:lnTo>
                    <a:pt x="88595" y="94925"/>
                  </a:lnTo>
                  <a:lnTo>
                    <a:pt x="82314" y="96716"/>
                  </a:lnTo>
                  <a:lnTo>
                    <a:pt x="79008" y="96716"/>
                  </a:lnTo>
                  <a:lnTo>
                    <a:pt x="76363" y="96716"/>
                  </a:lnTo>
                  <a:lnTo>
                    <a:pt x="76363" y="96716"/>
                  </a:lnTo>
                  <a:lnTo>
                    <a:pt x="73388" y="94925"/>
                  </a:lnTo>
                  <a:lnTo>
                    <a:pt x="71074" y="92537"/>
                  </a:lnTo>
                  <a:lnTo>
                    <a:pt x="69090" y="90746"/>
                  </a:lnTo>
                  <a:lnTo>
                    <a:pt x="67438" y="86567"/>
                  </a:lnTo>
                  <a:lnTo>
                    <a:pt x="65454" y="78208"/>
                  </a:lnTo>
                  <a:lnTo>
                    <a:pt x="62809" y="69253"/>
                  </a:lnTo>
                  <a:lnTo>
                    <a:pt x="62809" y="69253"/>
                  </a:lnTo>
                  <a:lnTo>
                    <a:pt x="62479" y="68656"/>
                  </a:lnTo>
                  <a:lnTo>
                    <a:pt x="61818" y="67462"/>
                  </a:lnTo>
                  <a:lnTo>
                    <a:pt x="60495" y="66865"/>
                  </a:lnTo>
                  <a:lnTo>
                    <a:pt x="59173" y="68656"/>
                  </a:lnTo>
                  <a:lnTo>
                    <a:pt x="58181" y="71044"/>
                  </a:lnTo>
                  <a:lnTo>
                    <a:pt x="58181" y="71044"/>
                  </a:lnTo>
                  <a:lnTo>
                    <a:pt x="57520" y="83582"/>
                  </a:lnTo>
                  <a:lnTo>
                    <a:pt x="57190" y="89552"/>
                  </a:lnTo>
                  <a:lnTo>
                    <a:pt x="56198" y="94925"/>
                  </a:lnTo>
                  <a:lnTo>
                    <a:pt x="56198" y="94925"/>
                  </a:lnTo>
                  <a:lnTo>
                    <a:pt x="55867" y="99104"/>
                  </a:lnTo>
                  <a:lnTo>
                    <a:pt x="54545" y="100895"/>
                  </a:lnTo>
                  <a:lnTo>
                    <a:pt x="53223" y="103283"/>
                  </a:lnTo>
                  <a:lnTo>
                    <a:pt x="51900" y="105074"/>
                  </a:lnTo>
                  <a:lnTo>
                    <a:pt x="48595" y="107462"/>
                  </a:lnTo>
                  <a:lnTo>
                    <a:pt x="44958" y="108059"/>
                  </a:lnTo>
                  <a:lnTo>
                    <a:pt x="44958" y="108059"/>
                  </a:lnTo>
                  <a:lnTo>
                    <a:pt x="31735" y="111044"/>
                  </a:lnTo>
                  <a:lnTo>
                    <a:pt x="25123" y="111641"/>
                  </a:lnTo>
                  <a:lnTo>
                    <a:pt x="18512" y="111641"/>
                  </a:lnTo>
                  <a:lnTo>
                    <a:pt x="18512" y="111641"/>
                  </a:lnTo>
                  <a:lnTo>
                    <a:pt x="15206" y="110447"/>
                  </a:lnTo>
                  <a:lnTo>
                    <a:pt x="12231" y="108059"/>
                  </a:lnTo>
                  <a:lnTo>
                    <a:pt x="9917" y="103880"/>
                  </a:lnTo>
                  <a:lnTo>
                    <a:pt x="8264" y="100298"/>
                  </a:lnTo>
                  <a:lnTo>
                    <a:pt x="6942" y="94925"/>
                  </a:lnTo>
                  <a:lnTo>
                    <a:pt x="6280" y="88955"/>
                  </a:lnTo>
                  <a:lnTo>
                    <a:pt x="5289" y="77014"/>
                  </a:lnTo>
                  <a:lnTo>
                    <a:pt x="5289" y="770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2" name="Google Shape;1222;p32"/>
            <p:cNvSpPr/>
            <p:nvPr/>
          </p:nvSpPr>
          <p:spPr>
            <a:xfrm>
              <a:off x="4024" y="822"/>
              <a:ext cx="85" cy="393"/>
            </a:xfrm>
            <a:custGeom>
              <a:rect b="b" l="l" r="r" t="t"/>
              <a:pathLst>
                <a:path extrusionOk="0" h="120000" w="120000">
                  <a:moveTo>
                    <a:pt x="80470" y="2748"/>
                  </a:moveTo>
                  <a:lnTo>
                    <a:pt x="80470" y="2748"/>
                  </a:lnTo>
                  <a:lnTo>
                    <a:pt x="73411" y="5801"/>
                  </a:lnTo>
                  <a:lnTo>
                    <a:pt x="66352" y="9160"/>
                  </a:lnTo>
                  <a:lnTo>
                    <a:pt x="66352" y="9160"/>
                  </a:lnTo>
                  <a:lnTo>
                    <a:pt x="74823" y="6106"/>
                  </a:lnTo>
                  <a:lnTo>
                    <a:pt x="86117" y="3358"/>
                  </a:lnTo>
                  <a:lnTo>
                    <a:pt x="86117" y="3358"/>
                  </a:lnTo>
                  <a:lnTo>
                    <a:pt x="88941" y="2748"/>
                  </a:lnTo>
                  <a:lnTo>
                    <a:pt x="93176" y="2748"/>
                  </a:lnTo>
                  <a:lnTo>
                    <a:pt x="96000" y="2748"/>
                  </a:lnTo>
                  <a:lnTo>
                    <a:pt x="100235" y="3053"/>
                  </a:lnTo>
                  <a:lnTo>
                    <a:pt x="101647" y="3358"/>
                  </a:lnTo>
                  <a:lnTo>
                    <a:pt x="103058" y="4274"/>
                  </a:lnTo>
                  <a:lnTo>
                    <a:pt x="103058" y="4885"/>
                  </a:lnTo>
                  <a:lnTo>
                    <a:pt x="101647" y="5801"/>
                  </a:lnTo>
                  <a:lnTo>
                    <a:pt x="101647" y="5801"/>
                  </a:lnTo>
                  <a:lnTo>
                    <a:pt x="81882" y="11603"/>
                  </a:lnTo>
                  <a:lnTo>
                    <a:pt x="72000" y="13740"/>
                  </a:lnTo>
                  <a:lnTo>
                    <a:pt x="59294" y="15877"/>
                  </a:lnTo>
                  <a:lnTo>
                    <a:pt x="59294" y="15877"/>
                  </a:lnTo>
                  <a:lnTo>
                    <a:pt x="56470" y="16183"/>
                  </a:lnTo>
                  <a:lnTo>
                    <a:pt x="56470" y="16183"/>
                  </a:lnTo>
                  <a:lnTo>
                    <a:pt x="52235" y="22290"/>
                  </a:lnTo>
                  <a:lnTo>
                    <a:pt x="48000" y="29007"/>
                  </a:lnTo>
                  <a:lnTo>
                    <a:pt x="46588" y="35419"/>
                  </a:lnTo>
                  <a:lnTo>
                    <a:pt x="48000" y="42137"/>
                  </a:lnTo>
                  <a:lnTo>
                    <a:pt x="49411" y="48854"/>
                  </a:lnTo>
                  <a:lnTo>
                    <a:pt x="53647" y="55267"/>
                  </a:lnTo>
                  <a:lnTo>
                    <a:pt x="63529" y="68396"/>
                  </a:lnTo>
                  <a:lnTo>
                    <a:pt x="63529" y="68396"/>
                  </a:lnTo>
                  <a:lnTo>
                    <a:pt x="73411" y="80610"/>
                  </a:lnTo>
                  <a:lnTo>
                    <a:pt x="83294" y="92824"/>
                  </a:lnTo>
                  <a:lnTo>
                    <a:pt x="88941" y="99236"/>
                  </a:lnTo>
                  <a:lnTo>
                    <a:pt x="98823" y="105038"/>
                  </a:lnTo>
                  <a:lnTo>
                    <a:pt x="107294" y="111145"/>
                  </a:lnTo>
                  <a:lnTo>
                    <a:pt x="120000" y="116641"/>
                  </a:lnTo>
                  <a:lnTo>
                    <a:pt x="120000" y="116641"/>
                  </a:lnTo>
                  <a:lnTo>
                    <a:pt x="120000" y="117862"/>
                  </a:lnTo>
                  <a:lnTo>
                    <a:pt x="120000" y="118473"/>
                  </a:lnTo>
                  <a:lnTo>
                    <a:pt x="118588" y="119389"/>
                  </a:lnTo>
                  <a:lnTo>
                    <a:pt x="114352" y="119694"/>
                  </a:lnTo>
                  <a:lnTo>
                    <a:pt x="110117" y="120000"/>
                  </a:lnTo>
                  <a:lnTo>
                    <a:pt x="107294" y="120000"/>
                  </a:lnTo>
                  <a:lnTo>
                    <a:pt x="103058" y="119694"/>
                  </a:lnTo>
                  <a:lnTo>
                    <a:pt x="100235" y="119083"/>
                  </a:lnTo>
                  <a:lnTo>
                    <a:pt x="100235" y="119083"/>
                  </a:lnTo>
                  <a:lnTo>
                    <a:pt x="88941" y="112977"/>
                  </a:lnTo>
                  <a:lnTo>
                    <a:pt x="79058" y="106870"/>
                  </a:lnTo>
                  <a:lnTo>
                    <a:pt x="72000" y="100763"/>
                  </a:lnTo>
                  <a:lnTo>
                    <a:pt x="63529" y="94351"/>
                  </a:lnTo>
                  <a:lnTo>
                    <a:pt x="53647" y="81832"/>
                  </a:lnTo>
                  <a:lnTo>
                    <a:pt x="42352" y="69312"/>
                  </a:lnTo>
                  <a:lnTo>
                    <a:pt x="42352" y="69312"/>
                  </a:lnTo>
                  <a:lnTo>
                    <a:pt x="33882" y="55572"/>
                  </a:lnTo>
                  <a:lnTo>
                    <a:pt x="29647" y="49160"/>
                  </a:lnTo>
                  <a:lnTo>
                    <a:pt x="28235" y="42137"/>
                  </a:lnTo>
                  <a:lnTo>
                    <a:pt x="26823" y="35419"/>
                  </a:lnTo>
                  <a:lnTo>
                    <a:pt x="28235" y="28702"/>
                  </a:lnTo>
                  <a:lnTo>
                    <a:pt x="29647" y="21984"/>
                  </a:lnTo>
                  <a:lnTo>
                    <a:pt x="35294" y="15267"/>
                  </a:lnTo>
                  <a:lnTo>
                    <a:pt x="35294" y="15267"/>
                  </a:lnTo>
                  <a:lnTo>
                    <a:pt x="22588" y="13435"/>
                  </a:lnTo>
                  <a:lnTo>
                    <a:pt x="9882" y="10381"/>
                  </a:lnTo>
                  <a:lnTo>
                    <a:pt x="7058" y="8854"/>
                  </a:lnTo>
                  <a:lnTo>
                    <a:pt x="2823" y="7328"/>
                  </a:lnTo>
                  <a:lnTo>
                    <a:pt x="1411" y="5801"/>
                  </a:lnTo>
                  <a:lnTo>
                    <a:pt x="0" y="3664"/>
                  </a:lnTo>
                  <a:lnTo>
                    <a:pt x="0" y="3664"/>
                  </a:lnTo>
                  <a:lnTo>
                    <a:pt x="1411" y="3053"/>
                  </a:lnTo>
                  <a:lnTo>
                    <a:pt x="2823" y="2137"/>
                  </a:lnTo>
                  <a:lnTo>
                    <a:pt x="7058" y="1832"/>
                  </a:lnTo>
                  <a:lnTo>
                    <a:pt x="9882" y="1832"/>
                  </a:lnTo>
                  <a:lnTo>
                    <a:pt x="14117" y="1832"/>
                  </a:lnTo>
                  <a:lnTo>
                    <a:pt x="16941" y="2748"/>
                  </a:lnTo>
                  <a:lnTo>
                    <a:pt x="19764" y="3053"/>
                  </a:lnTo>
                  <a:lnTo>
                    <a:pt x="21176" y="4274"/>
                  </a:lnTo>
                  <a:lnTo>
                    <a:pt x="21176" y="4274"/>
                  </a:lnTo>
                  <a:lnTo>
                    <a:pt x="22588" y="6106"/>
                  </a:lnTo>
                  <a:lnTo>
                    <a:pt x="26823" y="7938"/>
                  </a:lnTo>
                  <a:lnTo>
                    <a:pt x="33882" y="9465"/>
                  </a:lnTo>
                  <a:lnTo>
                    <a:pt x="40941" y="10687"/>
                  </a:lnTo>
                  <a:lnTo>
                    <a:pt x="40941" y="10687"/>
                  </a:lnTo>
                  <a:lnTo>
                    <a:pt x="43764" y="8549"/>
                  </a:lnTo>
                  <a:lnTo>
                    <a:pt x="52235" y="6106"/>
                  </a:lnTo>
                  <a:lnTo>
                    <a:pt x="56470" y="3664"/>
                  </a:lnTo>
                  <a:lnTo>
                    <a:pt x="60705" y="1526"/>
                  </a:lnTo>
                  <a:lnTo>
                    <a:pt x="60705" y="1526"/>
                  </a:lnTo>
                  <a:lnTo>
                    <a:pt x="63529" y="305"/>
                  </a:lnTo>
                  <a:lnTo>
                    <a:pt x="66352" y="0"/>
                  </a:lnTo>
                  <a:lnTo>
                    <a:pt x="69176" y="0"/>
                  </a:lnTo>
                  <a:lnTo>
                    <a:pt x="74823" y="0"/>
                  </a:lnTo>
                  <a:lnTo>
                    <a:pt x="76235" y="305"/>
                  </a:lnTo>
                  <a:lnTo>
                    <a:pt x="80470" y="916"/>
                  </a:lnTo>
                  <a:lnTo>
                    <a:pt x="81882" y="1832"/>
                  </a:lnTo>
                  <a:lnTo>
                    <a:pt x="80470" y="2748"/>
                  </a:lnTo>
                  <a:lnTo>
                    <a:pt x="80470" y="27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3" name="Google Shape;1223;p32"/>
            <p:cNvSpPr/>
            <p:nvPr/>
          </p:nvSpPr>
          <p:spPr>
            <a:xfrm>
              <a:off x="4424" y="815"/>
              <a:ext cx="199" cy="365"/>
            </a:xfrm>
            <a:custGeom>
              <a:rect b="b" l="l" r="r" t="t"/>
              <a:pathLst>
                <a:path extrusionOk="0" h="120000" w="120000">
                  <a:moveTo>
                    <a:pt x="88040" y="2301"/>
                  </a:moveTo>
                  <a:lnTo>
                    <a:pt x="88040" y="2301"/>
                  </a:lnTo>
                  <a:lnTo>
                    <a:pt x="88643" y="5917"/>
                  </a:lnTo>
                  <a:lnTo>
                    <a:pt x="90452" y="10191"/>
                  </a:lnTo>
                  <a:lnTo>
                    <a:pt x="90452" y="10191"/>
                  </a:lnTo>
                  <a:lnTo>
                    <a:pt x="88040" y="6246"/>
                  </a:lnTo>
                  <a:lnTo>
                    <a:pt x="85628" y="2630"/>
                  </a:lnTo>
                  <a:lnTo>
                    <a:pt x="85628" y="2630"/>
                  </a:lnTo>
                  <a:lnTo>
                    <a:pt x="85025" y="1643"/>
                  </a:lnTo>
                  <a:lnTo>
                    <a:pt x="83216" y="1315"/>
                  </a:lnTo>
                  <a:lnTo>
                    <a:pt x="82010" y="986"/>
                  </a:lnTo>
                  <a:lnTo>
                    <a:pt x="80201" y="986"/>
                  </a:lnTo>
                  <a:lnTo>
                    <a:pt x="78994" y="1315"/>
                  </a:lnTo>
                  <a:lnTo>
                    <a:pt x="77788" y="2301"/>
                  </a:lnTo>
                  <a:lnTo>
                    <a:pt x="77185" y="2630"/>
                  </a:lnTo>
                  <a:lnTo>
                    <a:pt x="77185" y="3945"/>
                  </a:lnTo>
                  <a:lnTo>
                    <a:pt x="77185" y="3945"/>
                  </a:lnTo>
                  <a:lnTo>
                    <a:pt x="82010" y="10849"/>
                  </a:lnTo>
                  <a:lnTo>
                    <a:pt x="85025" y="14136"/>
                  </a:lnTo>
                  <a:lnTo>
                    <a:pt x="88643" y="17095"/>
                  </a:lnTo>
                  <a:lnTo>
                    <a:pt x="88643" y="17095"/>
                  </a:lnTo>
                  <a:lnTo>
                    <a:pt x="89246" y="17753"/>
                  </a:lnTo>
                  <a:lnTo>
                    <a:pt x="89246" y="17753"/>
                  </a:lnTo>
                  <a:lnTo>
                    <a:pt x="88040" y="24657"/>
                  </a:lnTo>
                  <a:lnTo>
                    <a:pt x="85025" y="31890"/>
                  </a:lnTo>
                  <a:lnTo>
                    <a:pt x="80804" y="38465"/>
                  </a:lnTo>
                  <a:lnTo>
                    <a:pt x="76582" y="45041"/>
                  </a:lnTo>
                  <a:lnTo>
                    <a:pt x="71758" y="51945"/>
                  </a:lnTo>
                  <a:lnTo>
                    <a:pt x="65728" y="58191"/>
                  </a:lnTo>
                  <a:lnTo>
                    <a:pt x="54271" y="70684"/>
                  </a:lnTo>
                  <a:lnTo>
                    <a:pt x="54271" y="70684"/>
                  </a:lnTo>
                  <a:lnTo>
                    <a:pt x="42211" y="82191"/>
                  </a:lnTo>
                  <a:lnTo>
                    <a:pt x="30753" y="94356"/>
                  </a:lnTo>
                  <a:lnTo>
                    <a:pt x="23517" y="100273"/>
                  </a:lnTo>
                  <a:lnTo>
                    <a:pt x="16884" y="105863"/>
                  </a:lnTo>
                  <a:lnTo>
                    <a:pt x="9045" y="111123"/>
                  </a:lnTo>
                  <a:lnTo>
                    <a:pt x="1206" y="116054"/>
                  </a:lnTo>
                  <a:lnTo>
                    <a:pt x="1206" y="116054"/>
                  </a:lnTo>
                  <a:lnTo>
                    <a:pt x="0" y="117041"/>
                  </a:lnTo>
                  <a:lnTo>
                    <a:pt x="0" y="117698"/>
                  </a:lnTo>
                  <a:lnTo>
                    <a:pt x="0" y="118684"/>
                  </a:lnTo>
                  <a:lnTo>
                    <a:pt x="1206" y="119013"/>
                  </a:lnTo>
                  <a:lnTo>
                    <a:pt x="2412" y="119999"/>
                  </a:lnTo>
                  <a:lnTo>
                    <a:pt x="3618" y="119999"/>
                  </a:lnTo>
                  <a:lnTo>
                    <a:pt x="6030" y="119999"/>
                  </a:lnTo>
                  <a:lnTo>
                    <a:pt x="7839" y="119342"/>
                  </a:lnTo>
                  <a:lnTo>
                    <a:pt x="7839" y="119342"/>
                  </a:lnTo>
                  <a:lnTo>
                    <a:pt x="16281" y="114082"/>
                  </a:lnTo>
                  <a:lnTo>
                    <a:pt x="23517" y="108493"/>
                  </a:lnTo>
                  <a:lnTo>
                    <a:pt x="30753" y="103232"/>
                  </a:lnTo>
                  <a:lnTo>
                    <a:pt x="37386" y="97315"/>
                  </a:lnTo>
                  <a:lnTo>
                    <a:pt x="49447" y="85150"/>
                  </a:lnTo>
                  <a:lnTo>
                    <a:pt x="60904" y="73315"/>
                  </a:lnTo>
                  <a:lnTo>
                    <a:pt x="60904" y="73315"/>
                  </a:lnTo>
                  <a:lnTo>
                    <a:pt x="73567" y="60164"/>
                  </a:lnTo>
                  <a:lnTo>
                    <a:pt x="79597" y="53589"/>
                  </a:lnTo>
                  <a:lnTo>
                    <a:pt x="85025" y="47013"/>
                  </a:lnTo>
                  <a:lnTo>
                    <a:pt x="89246" y="39780"/>
                  </a:lnTo>
                  <a:lnTo>
                    <a:pt x="93467" y="32547"/>
                  </a:lnTo>
                  <a:lnTo>
                    <a:pt x="96482" y="25643"/>
                  </a:lnTo>
                  <a:lnTo>
                    <a:pt x="97688" y="18410"/>
                  </a:lnTo>
                  <a:lnTo>
                    <a:pt x="97688" y="18410"/>
                  </a:lnTo>
                  <a:lnTo>
                    <a:pt x="104924" y="17095"/>
                  </a:lnTo>
                  <a:lnTo>
                    <a:pt x="110954" y="15452"/>
                  </a:lnTo>
                  <a:lnTo>
                    <a:pt x="113969" y="14136"/>
                  </a:lnTo>
                  <a:lnTo>
                    <a:pt x="116381" y="12493"/>
                  </a:lnTo>
                  <a:lnTo>
                    <a:pt x="118793" y="11506"/>
                  </a:lnTo>
                  <a:lnTo>
                    <a:pt x="120000" y="9205"/>
                  </a:lnTo>
                  <a:lnTo>
                    <a:pt x="120000" y="9205"/>
                  </a:lnTo>
                  <a:lnTo>
                    <a:pt x="120000" y="8547"/>
                  </a:lnTo>
                  <a:lnTo>
                    <a:pt x="120000" y="7561"/>
                  </a:lnTo>
                  <a:lnTo>
                    <a:pt x="118793" y="7232"/>
                  </a:lnTo>
                  <a:lnTo>
                    <a:pt x="116984" y="6904"/>
                  </a:lnTo>
                  <a:lnTo>
                    <a:pt x="115778" y="6246"/>
                  </a:lnTo>
                  <a:lnTo>
                    <a:pt x="113969" y="6904"/>
                  </a:lnTo>
                  <a:lnTo>
                    <a:pt x="112763" y="7232"/>
                  </a:lnTo>
                  <a:lnTo>
                    <a:pt x="111557" y="7890"/>
                  </a:lnTo>
                  <a:lnTo>
                    <a:pt x="111557" y="7890"/>
                  </a:lnTo>
                  <a:lnTo>
                    <a:pt x="109145" y="10191"/>
                  </a:lnTo>
                  <a:lnTo>
                    <a:pt x="106130" y="11506"/>
                  </a:lnTo>
                  <a:lnTo>
                    <a:pt x="102512" y="12493"/>
                  </a:lnTo>
                  <a:lnTo>
                    <a:pt x="98894" y="13479"/>
                  </a:lnTo>
                  <a:lnTo>
                    <a:pt x="98894" y="13479"/>
                  </a:lnTo>
                  <a:lnTo>
                    <a:pt x="98894" y="10849"/>
                  </a:lnTo>
                  <a:lnTo>
                    <a:pt x="97688" y="7890"/>
                  </a:lnTo>
                  <a:lnTo>
                    <a:pt x="97085" y="5260"/>
                  </a:lnTo>
                  <a:lnTo>
                    <a:pt x="97085" y="2301"/>
                  </a:lnTo>
                  <a:lnTo>
                    <a:pt x="97085" y="2301"/>
                  </a:lnTo>
                  <a:lnTo>
                    <a:pt x="96482" y="1315"/>
                  </a:lnTo>
                  <a:lnTo>
                    <a:pt x="95879" y="657"/>
                  </a:lnTo>
                  <a:lnTo>
                    <a:pt x="94070" y="0"/>
                  </a:lnTo>
                  <a:lnTo>
                    <a:pt x="92864" y="0"/>
                  </a:lnTo>
                  <a:lnTo>
                    <a:pt x="91055" y="0"/>
                  </a:lnTo>
                  <a:lnTo>
                    <a:pt x="89246" y="657"/>
                  </a:lnTo>
                  <a:lnTo>
                    <a:pt x="88643" y="1315"/>
                  </a:lnTo>
                  <a:lnTo>
                    <a:pt x="88040" y="2301"/>
                  </a:lnTo>
                  <a:lnTo>
                    <a:pt x="88040" y="23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4" name="Google Shape;1224;p32"/>
            <p:cNvSpPr/>
            <p:nvPr/>
          </p:nvSpPr>
          <p:spPr>
            <a:xfrm>
              <a:off x="4191" y="1421"/>
              <a:ext cx="394" cy="437"/>
            </a:xfrm>
            <a:custGeom>
              <a:rect b="b" l="l" r="r" t="t"/>
              <a:pathLst>
                <a:path extrusionOk="0" h="120000" w="120000">
                  <a:moveTo>
                    <a:pt x="106598" y="54096"/>
                  </a:moveTo>
                  <a:lnTo>
                    <a:pt x="106598" y="54096"/>
                  </a:lnTo>
                  <a:lnTo>
                    <a:pt x="110253" y="62883"/>
                  </a:lnTo>
                  <a:lnTo>
                    <a:pt x="115431" y="74416"/>
                  </a:lnTo>
                  <a:lnTo>
                    <a:pt x="117868" y="80183"/>
                  </a:lnTo>
                  <a:lnTo>
                    <a:pt x="119390" y="85125"/>
                  </a:lnTo>
                  <a:lnTo>
                    <a:pt x="119695" y="87597"/>
                  </a:lnTo>
                  <a:lnTo>
                    <a:pt x="120000" y="89244"/>
                  </a:lnTo>
                  <a:lnTo>
                    <a:pt x="119695" y="91167"/>
                  </a:lnTo>
                  <a:lnTo>
                    <a:pt x="118781" y="91990"/>
                  </a:lnTo>
                  <a:lnTo>
                    <a:pt x="118781" y="91990"/>
                  </a:lnTo>
                  <a:lnTo>
                    <a:pt x="117868" y="93089"/>
                  </a:lnTo>
                  <a:lnTo>
                    <a:pt x="116040" y="94187"/>
                  </a:lnTo>
                  <a:lnTo>
                    <a:pt x="111472" y="95835"/>
                  </a:lnTo>
                  <a:lnTo>
                    <a:pt x="105989" y="97208"/>
                  </a:lnTo>
                  <a:lnTo>
                    <a:pt x="99898" y="98581"/>
                  </a:lnTo>
                  <a:lnTo>
                    <a:pt x="87411" y="100778"/>
                  </a:lnTo>
                  <a:lnTo>
                    <a:pt x="82538" y="101876"/>
                  </a:lnTo>
                  <a:lnTo>
                    <a:pt x="78578" y="102425"/>
                  </a:lnTo>
                  <a:lnTo>
                    <a:pt x="78578" y="102425"/>
                  </a:lnTo>
                  <a:lnTo>
                    <a:pt x="49644" y="110114"/>
                  </a:lnTo>
                  <a:lnTo>
                    <a:pt x="49644" y="110114"/>
                  </a:lnTo>
                  <a:lnTo>
                    <a:pt x="32284" y="116155"/>
                  </a:lnTo>
                  <a:lnTo>
                    <a:pt x="21319" y="118901"/>
                  </a:lnTo>
                  <a:lnTo>
                    <a:pt x="17055" y="120000"/>
                  </a:lnTo>
                  <a:lnTo>
                    <a:pt x="14314" y="120000"/>
                  </a:lnTo>
                  <a:lnTo>
                    <a:pt x="14314" y="120000"/>
                  </a:lnTo>
                  <a:lnTo>
                    <a:pt x="12487" y="119176"/>
                  </a:lnTo>
                  <a:lnTo>
                    <a:pt x="10964" y="117803"/>
                  </a:lnTo>
                  <a:lnTo>
                    <a:pt x="9746" y="116155"/>
                  </a:lnTo>
                  <a:lnTo>
                    <a:pt x="8527" y="114508"/>
                  </a:lnTo>
                  <a:lnTo>
                    <a:pt x="7005" y="109839"/>
                  </a:lnTo>
                  <a:lnTo>
                    <a:pt x="5482" y="105446"/>
                  </a:lnTo>
                  <a:lnTo>
                    <a:pt x="5482" y="105446"/>
                  </a:lnTo>
                  <a:lnTo>
                    <a:pt x="3959" y="100503"/>
                  </a:lnTo>
                  <a:lnTo>
                    <a:pt x="2741" y="95560"/>
                  </a:lnTo>
                  <a:lnTo>
                    <a:pt x="1522" y="90343"/>
                  </a:lnTo>
                  <a:lnTo>
                    <a:pt x="913" y="85400"/>
                  </a:lnTo>
                  <a:lnTo>
                    <a:pt x="0" y="75240"/>
                  </a:lnTo>
                  <a:lnTo>
                    <a:pt x="0" y="65629"/>
                  </a:lnTo>
                  <a:lnTo>
                    <a:pt x="609" y="55469"/>
                  </a:lnTo>
                  <a:lnTo>
                    <a:pt x="913" y="45308"/>
                  </a:lnTo>
                  <a:lnTo>
                    <a:pt x="2741" y="24988"/>
                  </a:lnTo>
                  <a:lnTo>
                    <a:pt x="2741" y="24988"/>
                  </a:lnTo>
                  <a:lnTo>
                    <a:pt x="3350" y="23615"/>
                  </a:lnTo>
                  <a:lnTo>
                    <a:pt x="3959" y="21967"/>
                  </a:lnTo>
                  <a:lnTo>
                    <a:pt x="4873" y="20594"/>
                  </a:lnTo>
                  <a:lnTo>
                    <a:pt x="5786" y="19221"/>
                  </a:lnTo>
                  <a:lnTo>
                    <a:pt x="9137" y="16475"/>
                  </a:lnTo>
                  <a:lnTo>
                    <a:pt x="12791" y="14004"/>
                  </a:lnTo>
                  <a:lnTo>
                    <a:pt x="17664" y="11258"/>
                  </a:lnTo>
                  <a:lnTo>
                    <a:pt x="22538" y="8787"/>
                  </a:lnTo>
                  <a:lnTo>
                    <a:pt x="28324" y="6590"/>
                  </a:lnTo>
                  <a:lnTo>
                    <a:pt x="34111" y="4668"/>
                  </a:lnTo>
                  <a:lnTo>
                    <a:pt x="39898" y="3020"/>
                  </a:lnTo>
                  <a:lnTo>
                    <a:pt x="45685" y="1647"/>
                  </a:lnTo>
                  <a:lnTo>
                    <a:pt x="51167" y="823"/>
                  </a:lnTo>
                  <a:lnTo>
                    <a:pt x="56649" y="0"/>
                  </a:lnTo>
                  <a:lnTo>
                    <a:pt x="61218" y="0"/>
                  </a:lnTo>
                  <a:lnTo>
                    <a:pt x="65177" y="274"/>
                  </a:lnTo>
                  <a:lnTo>
                    <a:pt x="68223" y="1098"/>
                  </a:lnTo>
                  <a:lnTo>
                    <a:pt x="69746" y="1647"/>
                  </a:lnTo>
                  <a:lnTo>
                    <a:pt x="70659" y="2471"/>
                  </a:lnTo>
                  <a:lnTo>
                    <a:pt x="70659" y="2471"/>
                  </a:lnTo>
                  <a:lnTo>
                    <a:pt x="74923" y="7688"/>
                  </a:lnTo>
                  <a:lnTo>
                    <a:pt x="84974" y="20869"/>
                  </a:lnTo>
                  <a:lnTo>
                    <a:pt x="91065" y="29382"/>
                  </a:lnTo>
                  <a:lnTo>
                    <a:pt x="96852" y="37894"/>
                  </a:lnTo>
                  <a:lnTo>
                    <a:pt x="102335" y="46407"/>
                  </a:lnTo>
                  <a:lnTo>
                    <a:pt x="106598" y="54096"/>
                  </a:lnTo>
                  <a:lnTo>
                    <a:pt x="106598" y="54096"/>
                  </a:lnTo>
                  <a:close/>
                </a:path>
              </a:pathLst>
            </a:custGeom>
            <a:solidFill>
              <a:srgbClr val="01AD4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5" name="Google Shape;1225;p32"/>
            <p:cNvSpPr/>
            <p:nvPr/>
          </p:nvSpPr>
          <p:spPr>
            <a:xfrm>
              <a:off x="4184" y="1413"/>
              <a:ext cx="407" cy="451"/>
            </a:xfrm>
            <a:custGeom>
              <a:rect b="b" l="l" r="r" t="t"/>
              <a:pathLst>
                <a:path extrusionOk="0" h="120000" w="120000">
                  <a:moveTo>
                    <a:pt x="11793" y="118403"/>
                  </a:moveTo>
                  <a:lnTo>
                    <a:pt x="11793" y="118403"/>
                  </a:lnTo>
                  <a:lnTo>
                    <a:pt x="12972" y="119467"/>
                  </a:lnTo>
                  <a:lnTo>
                    <a:pt x="14447" y="119733"/>
                  </a:lnTo>
                  <a:lnTo>
                    <a:pt x="17100" y="120000"/>
                  </a:lnTo>
                  <a:lnTo>
                    <a:pt x="19754" y="120000"/>
                  </a:lnTo>
                  <a:lnTo>
                    <a:pt x="22407" y="119467"/>
                  </a:lnTo>
                  <a:lnTo>
                    <a:pt x="22407" y="119467"/>
                  </a:lnTo>
                  <a:lnTo>
                    <a:pt x="30958" y="117339"/>
                  </a:lnTo>
                  <a:lnTo>
                    <a:pt x="39213" y="114678"/>
                  </a:lnTo>
                  <a:lnTo>
                    <a:pt x="47764" y="112017"/>
                  </a:lnTo>
                  <a:lnTo>
                    <a:pt x="56019" y="109623"/>
                  </a:lnTo>
                  <a:lnTo>
                    <a:pt x="56019" y="109623"/>
                  </a:lnTo>
                  <a:lnTo>
                    <a:pt x="69877" y="105631"/>
                  </a:lnTo>
                  <a:lnTo>
                    <a:pt x="76953" y="103503"/>
                  </a:lnTo>
                  <a:lnTo>
                    <a:pt x="84324" y="102172"/>
                  </a:lnTo>
                  <a:lnTo>
                    <a:pt x="84324" y="102172"/>
                  </a:lnTo>
                  <a:lnTo>
                    <a:pt x="94348" y="100576"/>
                  </a:lnTo>
                  <a:lnTo>
                    <a:pt x="104078" y="98713"/>
                  </a:lnTo>
                  <a:lnTo>
                    <a:pt x="104078" y="98713"/>
                  </a:lnTo>
                  <a:lnTo>
                    <a:pt x="110859" y="97117"/>
                  </a:lnTo>
                  <a:lnTo>
                    <a:pt x="113808" y="95787"/>
                  </a:lnTo>
                  <a:lnTo>
                    <a:pt x="116461" y="94456"/>
                  </a:lnTo>
                  <a:lnTo>
                    <a:pt x="118230" y="92594"/>
                  </a:lnTo>
                  <a:lnTo>
                    <a:pt x="119115" y="91796"/>
                  </a:lnTo>
                  <a:lnTo>
                    <a:pt x="119410" y="90731"/>
                  </a:lnTo>
                  <a:lnTo>
                    <a:pt x="119705" y="89401"/>
                  </a:lnTo>
                  <a:lnTo>
                    <a:pt x="120000" y="87538"/>
                  </a:lnTo>
                  <a:lnTo>
                    <a:pt x="120000" y="86208"/>
                  </a:lnTo>
                  <a:lnTo>
                    <a:pt x="119705" y="84611"/>
                  </a:lnTo>
                  <a:lnTo>
                    <a:pt x="119705" y="84611"/>
                  </a:lnTo>
                  <a:lnTo>
                    <a:pt x="118525" y="80620"/>
                  </a:lnTo>
                  <a:lnTo>
                    <a:pt x="117051" y="76363"/>
                  </a:lnTo>
                  <a:lnTo>
                    <a:pt x="113808" y="68913"/>
                  </a:lnTo>
                  <a:lnTo>
                    <a:pt x="110270" y="61729"/>
                  </a:lnTo>
                  <a:lnTo>
                    <a:pt x="107027" y="53747"/>
                  </a:lnTo>
                  <a:lnTo>
                    <a:pt x="107027" y="53747"/>
                  </a:lnTo>
                  <a:lnTo>
                    <a:pt x="103783" y="47361"/>
                  </a:lnTo>
                  <a:lnTo>
                    <a:pt x="99950" y="41241"/>
                  </a:lnTo>
                  <a:lnTo>
                    <a:pt x="96117" y="35388"/>
                  </a:lnTo>
                  <a:lnTo>
                    <a:pt x="91990" y="29268"/>
                  </a:lnTo>
                  <a:lnTo>
                    <a:pt x="83144" y="17294"/>
                  </a:lnTo>
                  <a:lnTo>
                    <a:pt x="74004" y="5853"/>
                  </a:lnTo>
                  <a:lnTo>
                    <a:pt x="74004" y="5853"/>
                  </a:lnTo>
                  <a:lnTo>
                    <a:pt x="72530" y="4523"/>
                  </a:lnTo>
                  <a:lnTo>
                    <a:pt x="71056" y="3192"/>
                  </a:lnTo>
                  <a:lnTo>
                    <a:pt x="69582" y="2128"/>
                  </a:lnTo>
                  <a:lnTo>
                    <a:pt x="67813" y="1596"/>
                  </a:lnTo>
                  <a:lnTo>
                    <a:pt x="63980" y="532"/>
                  </a:lnTo>
                  <a:lnTo>
                    <a:pt x="60147" y="0"/>
                  </a:lnTo>
                  <a:lnTo>
                    <a:pt x="55724" y="0"/>
                  </a:lnTo>
                  <a:lnTo>
                    <a:pt x="51597" y="798"/>
                  </a:lnTo>
                  <a:lnTo>
                    <a:pt x="43636" y="2394"/>
                  </a:lnTo>
                  <a:lnTo>
                    <a:pt x="43636" y="2394"/>
                  </a:lnTo>
                  <a:lnTo>
                    <a:pt x="35085" y="4523"/>
                  </a:lnTo>
                  <a:lnTo>
                    <a:pt x="26830" y="7184"/>
                  </a:lnTo>
                  <a:lnTo>
                    <a:pt x="22702" y="8780"/>
                  </a:lnTo>
                  <a:lnTo>
                    <a:pt x="19164" y="10909"/>
                  </a:lnTo>
                  <a:lnTo>
                    <a:pt x="15331" y="13037"/>
                  </a:lnTo>
                  <a:lnTo>
                    <a:pt x="11498" y="14900"/>
                  </a:lnTo>
                  <a:lnTo>
                    <a:pt x="11498" y="14900"/>
                  </a:lnTo>
                  <a:lnTo>
                    <a:pt x="9729" y="16762"/>
                  </a:lnTo>
                  <a:lnTo>
                    <a:pt x="8255" y="18093"/>
                  </a:lnTo>
                  <a:lnTo>
                    <a:pt x="5601" y="21286"/>
                  </a:lnTo>
                  <a:lnTo>
                    <a:pt x="3538" y="24745"/>
                  </a:lnTo>
                  <a:lnTo>
                    <a:pt x="2653" y="28203"/>
                  </a:lnTo>
                  <a:lnTo>
                    <a:pt x="1769" y="32195"/>
                  </a:lnTo>
                  <a:lnTo>
                    <a:pt x="1474" y="36186"/>
                  </a:lnTo>
                  <a:lnTo>
                    <a:pt x="1179" y="44700"/>
                  </a:lnTo>
                  <a:lnTo>
                    <a:pt x="1179" y="44700"/>
                  </a:lnTo>
                  <a:lnTo>
                    <a:pt x="294" y="58536"/>
                  </a:lnTo>
                  <a:lnTo>
                    <a:pt x="0" y="65454"/>
                  </a:lnTo>
                  <a:lnTo>
                    <a:pt x="0" y="72372"/>
                  </a:lnTo>
                  <a:lnTo>
                    <a:pt x="294" y="79290"/>
                  </a:lnTo>
                  <a:lnTo>
                    <a:pt x="1179" y="86208"/>
                  </a:lnTo>
                  <a:lnTo>
                    <a:pt x="2063" y="93126"/>
                  </a:lnTo>
                  <a:lnTo>
                    <a:pt x="4127" y="99778"/>
                  </a:lnTo>
                  <a:lnTo>
                    <a:pt x="4127" y="99778"/>
                  </a:lnTo>
                  <a:lnTo>
                    <a:pt x="5307" y="104567"/>
                  </a:lnTo>
                  <a:lnTo>
                    <a:pt x="6781" y="109889"/>
                  </a:lnTo>
                  <a:lnTo>
                    <a:pt x="7371" y="112283"/>
                  </a:lnTo>
                  <a:lnTo>
                    <a:pt x="8550" y="114678"/>
                  </a:lnTo>
                  <a:lnTo>
                    <a:pt x="10024" y="116807"/>
                  </a:lnTo>
                  <a:lnTo>
                    <a:pt x="11793" y="118403"/>
                  </a:lnTo>
                  <a:lnTo>
                    <a:pt x="11793" y="118403"/>
                  </a:lnTo>
                  <a:close/>
                  <a:moveTo>
                    <a:pt x="5601" y="88070"/>
                  </a:moveTo>
                  <a:lnTo>
                    <a:pt x="5601" y="88070"/>
                  </a:lnTo>
                  <a:lnTo>
                    <a:pt x="4717" y="80620"/>
                  </a:lnTo>
                  <a:lnTo>
                    <a:pt x="4422" y="73436"/>
                  </a:lnTo>
                  <a:lnTo>
                    <a:pt x="4422" y="65986"/>
                  </a:lnTo>
                  <a:lnTo>
                    <a:pt x="4422" y="58536"/>
                  </a:lnTo>
                  <a:lnTo>
                    <a:pt x="5601" y="43636"/>
                  </a:lnTo>
                  <a:lnTo>
                    <a:pt x="6781" y="28736"/>
                  </a:lnTo>
                  <a:lnTo>
                    <a:pt x="6781" y="28736"/>
                  </a:lnTo>
                  <a:lnTo>
                    <a:pt x="7076" y="27139"/>
                  </a:lnTo>
                  <a:lnTo>
                    <a:pt x="7665" y="25543"/>
                  </a:lnTo>
                  <a:lnTo>
                    <a:pt x="8550" y="23680"/>
                  </a:lnTo>
                  <a:lnTo>
                    <a:pt x="9729" y="22084"/>
                  </a:lnTo>
                  <a:lnTo>
                    <a:pt x="12383" y="19423"/>
                  </a:lnTo>
                  <a:lnTo>
                    <a:pt x="15626" y="17028"/>
                  </a:lnTo>
                  <a:lnTo>
                    <a:pt x="19459" y="14900"/>
                  </a:lnTo>
                  <a:lnTo>
                    <a:pt x="23292" y="13037"/>
                  </a:lnTo>
                  <a:lnTo>
                    <a:pt x="30958" y="10376"/>
                  </a:lnTo>
                  <a:lnTo>
                    <a:pt x="30958" y="10376"/>
                  </a:lnTo>
                  <a:lnTo>
                    <a:pt x="38918" y="7450"/>
                  </a:lnTo>
                  <a:lnTo>
                    <a:pt x="43046" y="6119"/>
                  </a:lnTo>
                  <a:lnTo>
                    <a:pt x="47469" y="5055"/>
                  </a:lnTo>
                  <a:lnTo>
                    <a:pt x="51891" y="4523"/>
                  </a:lnTo>
                  <a:lnTo>
                    <a:pt x="56019" y="3725"/>
                  </a:lnTo>
                  <a:lnTo>
                    <a:pt x="60737" y="3725"/>
                  </a:lnTo>
                  <a:lnTo>
                    <a:pt x="64864" y="4257"/>
                  </a:lnTo>
                  <a:lnTo>
                    <a:pt x="64864" y="4257"/>
                  </a:lnTo>
                  <a:lnTo>
                    <a:pt x="67223" y="5055"/>
                  </a:lnTo>
                  <a:lnTo>
                    <a:pt x="69582" y="6651"/>
                  </a:lnTo>
                  <a:lnTo>
                    <a:pt x="71351" y="8514"/>
                  </a:lnTo>
                  <a:lnTo>
                    <a:pt x="73415" y="10643"/>
                  </a:lnTo>
                  <a:lnTo>
                    <a:pt x="76658" y="15698"/>
                  </a:lnTo>
                  <a:lnTo>
                    <a:pt x="79606" y="19689"/>
                  </a:lnTo>
                  <a:lnTo>
                    <a:pt x="79606" y="19689"/>
                  </a:lnTo>
                  <a:lnTo>
                    <a:pt x="86093" y="28470"/>
                  </a:lnTo>
                  <a:lnTo>
                    <a:pt x="92285" y="36984"/>
                  </a:lnTo>
                  <a:lnTo>
                    <a:pt x="98181" y="46031"/>
                  </a:lnTo>
                  <a:lnTo>
                    <a:pt x="100540" y="50820"/>
                  </a:lnTo>
                  <a:lnTo>
                    <a:pt x="102899" y="55609"/>
                  </a:lnTo>
                  <a:lnTo>
                    <a:pt x="102899" y="55609"/>
                  </a:lnTo>
                  <a:lnTo>
                    <a:pt x="107027" y="64390"/>
                  </a:lnTo>
                  <a:lnTo>
                    <a:pt x="111154" y="73436"/>
                  </a:lnTo>
                  <a:lnTo>
                    <a:pt x="111154" y="73436"/>
                  </a:lnTo>
                  <a:lnTo>
                    <a:pt x="112923" y="77161"/>
                  </a:lnTo>
                  <a:lnTo>
                    <a:pt x="115282" y="82483"/>
                  </a:lnTo>
                  <a:lnTo>
                    <a:pt x="116167" y="85144"/>
                  </a:lnTo>
                  <a:lnTo>
                    <a:pt x="116167" y="87538"/>
                  </a:lnTo>
                  <a:lnTo>
                    <a:pt x="115577" y="89667"/>
                  </a:lnTo>
                  <a:lnTo>
                    <a:pt x="115282" y="90465"/>
                  </a:lnTo>
                  <a:lnTo>
                    <a:pt x="114398" y="90997"/>
                  </a:lnTo>
                  <a:lnTo>
                    <a:pt x="114398" y="90997"/>
                  </a:lnTo>
                  <a:lnTo>
                    <a:pt x="110270" y="93126"/>
                  </a:lnTo>
                  <a:lnTo>
                    <a:pt x="105847" y="94722"/>
                  </a:lnTo>
                  <a:lnTo>
                    <a:pt x="101425" y="95787"/>
                  </a:lnTo>
                  <a:lnTo>
                    <a:pt x="96412" y="96319"/>
                  </a:lnTo>
                  <a:lnTo>
                    <a:pt x="86683" y="97649"/>
                  </a:lnTo>
                  <a:lnTo>
                    <a:pt x="81965" y="98713"/>
                  </a:lnTo>
                  <a:lnTo>
                    <a:pt x="77542" y="99778"/>
                  </a:lnTo>
                  <a:lnTo>
                    <a:pt x="77542" y="99778"/>
                  </a:lnTo>
                  <a:lnTo>
                    <a:pt x="55429" y="105898"/>
                  </a:lnTo>
                  <a:lnTo>
                    <a:pt x="33316" y="112549"/>
                  </a:lnTo>
                  <a:lnTo>
                    <a:pt x="33316" y="112549"/>
                  </a:lnTo>
                  <a:lnTo>
                    <a:pt x="28894" y="113880"/>
                  </a:lnTo>
                  <a:lnTo>
                    <a:pt x="23292" y="115742"/>
                  </a:lnTo>
                  <a:lnTo>
                    <a:pt x="20049" y="116274"/>
                  </a:lnTo>
                  <a:lnTo>
                    <a:pt x="17395" y="116274"/>
                  </a:lnTo>
                  <a:lnTo>
                    <a:pt x="16511" y="116274"/>
                  </a:lnTo>
                  <a:lnTo>
                    <a:pt x="15331" y="116008"/>
                  </a:lnTo>
                  <a:lnTo>
                    <a:pt x="14447" y="115210"/>
                  </a:lnTo>
                  <a:lnTo>
                    <a:pt x="13857" y="114678"/>
                  </a:lnTo>
                  <a:lnTo>
                    <a:pt x="13857" y="114678"/>
                  </a:lnTo>
                  <a:lnTo>
                    <a:pt x="11793" y="111751"/>
                  </a:lnTo>
                  <a:lnTo>
                    <a:pt x="10909" y="108558"/>
                  </a:lnTo>
                  <a:lnTo>
                    <a:pt x="9434" y="105099"/>
                  </a:lnTo>
                  <a:lnTo>
                    <a:pt x="8550" y="101906"/>
                  </a:lnTo>
                  <a:lnTo>
                    <a:pt x="6781" y="94722"/>
                  </a:lnTo>
                  <a:lnTo>
                    <a:pt x="5601" y="88070"/>
                  </a:lnTo>
                  <a:lnTo>
                    <a:pt x="5601" y="8807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6" name="Google Shape;1226;p32"/>
            <p:cNvSpPr/>
            <p:nvPr/>
          </p:nvSpPr>
          <p:spPr>
            <a:xfrm>
              <a:off x="4042" y="1012"/>
              <a:ext cx="466" cy="469"/>
            </a:xfrm>
            <a:custGeom>
              <a:rect b="b" l="l" r="r" t="t"/>
              <a:pathLst>
                <a:path extrusionOk="0" h="120000" w="120000">
                  <a:moveTo>
                    <a:pt x="95278" y="10490"/>
                  </a:moveTo>
                  <a:lnTo>
                    <a:pt x="95278" y="10490"/>
                  </a:lnTo>
                  <a:lnTo>
                    <a:pt x="99914" y="12281"/>
                  </a:lnTo>
                  <a:lnTo>
                    <a:pt x="104291" y="15095"/>
                  </a:lnTo>
                  <a:lnTo>
                    <a:pt x="107896" y="18166"/>
                  </a:lnTo>
                  <a:lnTo>
                    <a:pt x="110729" y="21492"/>
                  </a:lnTo>
                  <a:lnTo>
                    <a:pt x="113304" y="25330"/>
                  </a:lnTo>
                  <a:lnTo>
                    <a:pt x="115364" y="29168"/>
                  </a:lnTo>
                  <a:lnTo>
                    <a:pt x="116909" y="33518"/>
                  </a:lnTo>
                  <a:lnTo>
                    <a:pt x="118197" y="38123"/>
                  </a:lnTo>
                  <a:lnTo>
                    <a:pt x="119227" y="42217"/>
                  </a:lnTo>
                  <a:lnTo>
                    <a:pt x="119484" y="47078"/>
                  </a:lnTo>
                  <a:lnTo>
                    <a:pt x="120000" y="51684"/>
                  </a:lnTo>
                  <a:lnTo>
                    <a:pt x="119484" y="56289"/>
                  </a:lnTo>
                  <a:lnTo>
                    <a:pt x="119227" y="60895"/>
                  </a:lnTo>
                  <a:lnTo>
                    <a:pt x="118712" y="64989"/>
                  </a:lnTo>
                  <a:lnTo>
                    <a:pt x="117682" y="69594"/>
                  </a:lnTo>
                  <a:lnTo>
                    <a:pt x="116652" y="73432"/>
                  </a:lnTo>
                  <a:lnTo>
                    <a:pt x="116652" y="73432"/>
                  </a:lnTo>
                  <a:lnTo>
                    <a:pt x="115107" y="78294"/>
                  </a:lnTo>
                  <a:lnTo>
                    <a:pt x="113047" y="83411"/>
                  </a:lnTo>
                  <a:lnTo>
                    <a:pt x="110729" y="88784"/>
                  </a:lnTo>
                  <a:lnTo>
                    <a:pt x="108154" y="93646"/>
                  </a:lnTo>
                  <a:lnTo>
                    <a:pt x="104806" y="98507"/>
                  </a:lnTo>
                  <a:lnTo>
                    <a:pt x="101201" y="103113"/>
                  </a:lnTo>
                  <a:lnTo>
                    <a:pt x="97339" y="107206"/>
                  </a:lnTo>
                  <a:lnTo>
                    <a:pt x="92703" y="111044"/>
                  </a:lnTo>
                  <a:lnTo>
                    <a:pt x="90128" y="112835"/>
                  </a:lnTo>
                  <a:lnTo>
                    <a:pt x="87553" y="114371"/>
                  </a:lnTo>
                  <a:lnTo>
                    <a:pt x="84978" y="115650"/>
                  </a:lnTo>
                  <a:lnTo>
                    <a:pt x="81630" y="116929"/>
                  </a:lnTo>
                  <a:lnTo>
                    <a:pt x="78798" y="117953"/>
                  </a:lnTo>
                  <a:lnTo>
                    <a:pt x="75193" y="118720"/>
                  </a:lnTo>
                  <a:lnTo>
                    <a:pt x="71845" y="119232"/>
                  </a:lnTo>
                  <a:lnTo>
                    <a:pt x="67982" y="120000"/>
                  </a:lnTo>
                  <a:lnTo>
                    <a:pt x="63862" y="120000"/>
                  </a:lnTo>
                  <a:lnTo>
                    <a:pt x="60000" y="120000"/>
                  </a:lnTo>
                  <a:lnTo>
                    <a:pt x="55879" y="119488"/>
                  </a:lnTo>
                  <a:lnTo>
                    <a:pt x="51244" y="118976"/>
                  </a:lnTo>
                  <a:lnTo>
                    <a:pt x="46351" y="118208"/>
                  </a:lnTo>
                  <a:lnTo>
                    <a:pt x="41459" y="116929"/>
                  </a:lnTo>
                  <a:lnTo>
                    <a:pt x="36309" y="115650"/>
                  </a:lnTo>
                  <a:lnTo>
                    <a:pt x="30901" y="114115"/>
                  </a:lnTo>
                  <a:lnTo>
                    <a:pt x="30901" y="114115"/>
                  </a:lnTo>
                  <a:lnTo>
                    <a:pt x="26781" y="112579"/>
                  </a:lnTo>
                  <a:lnTo>
                    <a:pt x="23175" y="110788"/>
                  </a:lnTo>
                  <a:lnTo>
                    <a:pt x="19828" y="109253"/>
                  </a:lnTo>
                  <a:lnTo>
                    <a:pt x="16995" y="107206"/>
                  </a:lnTo>
                  <a:lnTo>
                    <a:pt x="14163" y="105415"/>
                  </a:lnTo>
                  <a:lnTo>
                    <a:pt x="11587" y="103368"/>
                  </a:lnTo>
                  <a:lnTo>
                    <a:pt x="9785" y="101066"/>
                  </a:lnTo>
                  <a:lnTo>
                    <a:pt x="7725" y="98763"/>
                  </a:lnTo>
                  <a:lnTo>
                    <a:pt x="6180" y="96460"/>
                  </a:lnTo>
                  <a:lnTo>
                    <a:pt x="4892" y="93901"/>
                  </a:lnTo>
                  <a:lnTo>
                    <a:pt x="3347" y="91599"/>
                  </a:lnTo>
                  <a:lnTo>
                    <a:pt x="2575" y="89040"/>
                  </a:lnTo>
                  <a:lnTo>
                    <a:pt x="772" y="83923"/>
                  </a:lnTo>
                  <a:lnTo>
                    <a:pt x="257" y="78550"/>
                  </a:lnTo>
                  <a:lnTo>
                    <a:pt x="0" y="73432"/>
                  </a:lnTo>
                  <a:lnTo>
                    <a:pt x="257" y="68315"/>
                  </a:lnTo>
                  <a:lnTo>
                    <a:pt x="772" y="62942"/>
                  </a:lnTo>
                  <a:lnTo>
                    <a:pt x="1545" y="57825"/>
                  </a:lnTo>
                  <a:lnTo>
                    <a:pt x="3862" y="48869"/>
                  </a:lnTo>
                  <a:lnTo>
                    <a:pt x="5407" y="41194"/>
                  </a:lnTo>
                  <a:lnTo>
                    <a:pt x="5407" y="41194"/>
                  </a:lnTo>
                  <a:lnTo>
                    <a:pt x="6952" y="35053"/>
                  </a:lnTo>
                  <a:lnTo>
                    <a:pt x="9012" y="29680"/>
                  </a:lnTo>
                  <a:lnTo>
                    <a:pt x="11330" y="24307"/>
                  </a:lnTo>
                  <a:lnTo>
                    <a:pt x="13648" y="19957"/>
                  </a:lnTo>
                  <a:lnTo>
                    <a:pt x="16480" y="15863"/>
                  </a:lnTo>
                  <a:lnTo>
                    <a:pt x="19570" y="12025"/>
                  </a:lnTo>
                  <a:lnTo>
                    <a:pt x="22660" y="9211"/>
                  </a:lnTo>
                  <a:lnTo>
                    <a:pt x="26008" y="6652"/>
                  </a:lnTo>
                  <a:lnTo>
                    <a:pt x="29871" y="4349"/>
                  </a:lnTo>
                  <a:lnTo>
                    <a:pt x="33991" y="2302"/>
                  </a:lnTo>
                  <a:lnTo>
                    <a:pt x="38369" y="1279"/>
                  </a:lnTo>
                  <a:lnTo>
                    <a:pt x="43004" y="255"/>
                  </a:lnTo>
                  <a:lnTo>
                    <a:pt x="47896" y="0"/>
                  </a:lnTo>
                  <a:lnTo>
                    <a:pt x="53304" y="0"/>
                  </a:lnTo>
                  <a:lnTo>
                    <a:pt x="58712" y="767"/>
                  </a:lnTo>
                  <a:lnTo>
                    <a:pt x="64892" y="1535"/>
                  </a:lnTo>
                  <a:lnTo>
                    <a:pt x="64892" y="1535"/>
                  </a:lnTo>
                  <a:lnTo>
                    <a:pt x="66695" y="1535"/>
                  </a:lnTo>
                  <a:lnTo>
                    <a:pt x="71845" y="2558"/>
                  </a:lnTo>
                  <a:lnTo>
                    <a:pt x="75965" y="3837"/>
                  </a:lnTo>
                  <a:lnTo>
                    <a:pt x="81373" y="5117"/>
                  </a:lnTo>
                  <a:lnTo>
                    <a:pt x="87811" y="7420"/>
                  </a:lnTo>
                  <a:lnTo>
                    <a:pt x="95278" y="10490"/>
                  </a:lnTo>
                  <a:lnTo>
                    <a:pt x="95278" y="10490"/>
                  </a:lnTo>
                  <a:close/>
                </a:path>
              </a:pathLst>
            </a:custGeom>
            <a:solidFill>
              <a:srgbClr val="E8E3D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7" name="Google Shape;1227;p32"/>
            <p:cNvSpPr/>
            <p:nvPr/>
          </p:nvSpPr>
          <p:spPr>
            <a:xfrm>
              <a:off x="4035" y="1003"/>
              <a:ext cx="480" cy="484"/>
            </a:xfrm>
            <a:custGeom>
              <a:rect b="b" l="l" r="r" t="t"/>
              <a:pathLst>
                <a:path extrusionOk="0" h="120000" w="120000">
                  <a:moveTo>
                    <a:pt x="4750" y="43140"/>
                  </a:moveTo>
                  <a:lnTo>
                    <a:pt x="4750" y="43140"/>
                  </a:lnTo>
                  <a:lnTo>
                    <a:pt x="1750" y="57768"/>
                  </a:lnTo>
                  <a:lnTo>
                    <a:pt x="250" y="64958"/>
                  </a:lnTo>
                  <a:lnTo>
                    <a:pt x="0" y="68429"/>
                  </a:lnTo>
                  <a:lnTo>
                    <a:pt x="0" y="72148"/>
                  </a:lnTo>
                  <a:lnTo>
                    <a:pt x="0" y="72148"/>
                  </a:lnTo>
                  <a:lnTo>
                    <a:pt x="0" y="76363"/>
                  </a:lnTo>
                  <a:lnTo>
                    <a:pt x="250" y="80082"/>
                  </a:lnTo>
                  <a:lnTo>
                    <a:pt x="1000" y="83553"/>
                  </a:lnTo>
                  <a:lnTo>
                    <a:pt x="2250" y="87272"/>
                  </a:lnTo>
                  <a:lnTo>
                    <a:pt x="3500" y="90495"/>
                  </a:lnTo>
                  <a:lnTo>
                    <a:pt x="4750" y="93471"/>
                  </a:lnTo>
                  <a:lnTo>
                    <a:pt x="6750" y="96446"/>
                  </a:lnTo>
                  <a:lnTo>
                    <a:pt x="8500" y="99173"/>
                  </a:lnTo>
                  <a:lnTo>
                    <a:pt x="11250" y="102148"/>
                  </a:lnTo>
                  <a:lnTo>
                    <a:pt x="13750" y="104380"/>
                  </a:lnTo>
                  <a:lnTo>
                    <a:pt x="16250" y="106363"/>
                  </a:lnTo>
                  <a:lnTo>
                    <a:pt x="19500" y="108595"/>
                  </a:lnTo>
                  <a:lnTo>
                    <a:pt x="22500" y="110578"/>
                  </a:lnTo>
                  <a:lnTo>
                    <a:pt x="25750" y="112066"/>
                  </a:lnTo>
                  <a:lnTo>
                    <a:pt x="29500" y="113801"/>
                  </a:lnTo>
                  <a:lnTo>
                    <a:pt x="33500" y="115041"/>
                  </a:lnTo>
                  <a:lnTo>
                    <a:pt x="33500" y="115041"/>
                  </a:lnTo>
                  <a:lnTo>
                    <a:pt x="41000" y="117272"/>
                  </a:lnTo>
                  <a:lnTo>
                    <a:pt x="49250" y="119008"/>
                  </a:lnTo>
                  <a:lnTo>
                    <a:pt x="53500" y="119752"/>
                  </a:lnTo>
                  <a:lnTo>
                    <a:pt x="57500" y="120000"/>
                  </a:lnTo>
                  <a:lnTo>
                    <a:pt x="61750" y="120000"/>
                  </a:lnTo>
                  <a:lnTo>
                    <a:pt x="65500" y="120000"/>
                  </a:lnTo>
                  <a:lnTo>
                    <a:pt x="69500" y="119752"/>
                  </a:lnTo>
                  <a:lnTo>
                    <a:pt x="73750" y="119008"/>
                  </a:lnTo>
                  <a:lnTo>
                    <a:pt x="77500" y="118512"/>
                  </a:lnTo>
                  <a:lnTo>
                    <a:pt x="81250" y="117272"/>
                  </a:lnTo>
                  <a:lnTo>
                    <a:pt x="85250" y="115537"/>
                  </a:lnTo>
                  <a:lnTo>
                    <a:pt x="88750" y="113801"/>
                  </a:lnTo>
                  <a:lnTo>
                    <a:pt x="92500" y="111818"/>
                  </a:lnTo>
                  <a:lnTo>
                    <a:pt x="95500" y="109090"/>
                  </a:lnTo>
                  <a:lnTo>
                    <a:pt x="95500" y="109090"/>
                  </a:lnTo>
                  <a:lnTo>
                    <a:pt x="98250" y="106859"/>
                  </a:lnTo>
                  <a:lnTo>
                    <a:pt x="100500" y="104628"/>
                  </a:lnTo>
                  <a:lnTo>
                    <a:pt x="103000" y="102148"/>
                  </a:lnTo>
                  <a:lnTo>
                    <a:pt x="104750" y="99173"/>
                  </a:lnTo>
                  <a:lnTo>
                    <a:pt x="109000" y="93223"/>
                  </a:lnTo>
                  <a:lnTo>
                    <a:pt x="112500" y="86528"/>
                  </a:lnTo>
                  <a:lnTo>
                    <a:pt x="115250" y="79834"/>
                  </a:lnTo>
                  <a:lnTo>
                    <a:pt x="117500" y="72396"/>
                  </a:lnTo>
                  <a:lnTo>
                    <a:pt x="119000" y="64958"/>
                  </a:lnTo>
                  <a:lnTo>
                    <a:pt x="120000" y="57272"/>
                  </a:lnTo>
                  <a:lnTo>
                    <a:pt x="120000" y="53801"/>
                  </a:lnTo>
                  <a:lnTo>
                    <a:pt x="120000" y="50082"/>
                  </a:lnTo>
                  <a:lnTo>
                    <a:pt x="119750" y="46363"/>
                  </a:lnTo>
                  <a:lnTo>
                    <a:pt x="119500" y="42892"/>
                  </a:lnTo>
                  <a:lnTo>
                    <a:pt x="118750" y="39421"/>
                  </a:lnTo>
                  <a:lnTo>
                    <a:pt x="117750" y="35950"/>
                  </a:lnTo>
                  <a:lnTo>
                    <a:pt x="116500" y="32727"/>
                  </a:lnTo>
                  <a:lnTo>
                    <a:pt x="115250" y="29752"/>
                  </a:lnTo>
                  <a:lnTo>
                    <a:pt x="113750" y="26528"/>
                  </a:lnTo>
                  <a:lnTo>
                    <a:pt x="111750" y="23553"/>
                  </a:lnTo>
                  <a:lnTo>
                    <a:pt x="109500" y="20826"/>
                  </a:lnTo>
                  <a:lnTo>
                    <a:pt x="107250" y="18347"/>
                  </a:lnTo>
                  <a:lnTo>
                    <a:pt x="104750" y="16115"/>
                  </a:lnTo>
                  <a:lnTo>
                    <a:pt x="101750" y="13884"/>
                  </a:lnTo>
                  <a:lnTo>
                    <a:pt x="98500" y="12396"/>
                  </a:lnTo>
                  <a:lnTo>
                    <a:pt x="95000" y="10413"/>
                  </a:lnTo>
                  <a:lnTo>
                    <a:pt x="95000" y="10413"/>
                  </a:lnTo>
                  <a:lnTo>
                    <a:pt x="87000" y="7685"/>
                  </a:lnTo>
                  <a:lnTo>
                    <a:pt x="78250" y="4710"/>
                  </a:lnTo>
                  <a:lnTo>
                    <a:pt x="68750" y="2231"/>
                  </a:lnTo>
                  <a:lnTo>
                    <a:pt x="63750" y="1239"/>
                  </a:lnTo>
                  <a:lnTo>
                    <a:pt x="59000" y="743"/>
                  </a:lnTo>
                  <a:lnTo>
                    <a:pt x="54250" y="247"/>
                  </a:lnTo>
                  <a:lnTo>
                    <a:pt x="50000" y="0"/>
                  </a:lnTo>
                  <a:lnTo>
                    <a:pt x="45250" y="247"/>
                  </a:lnTo>
                  <a:lnTo>
                    <a:pt x="40750" y="991"/>
                  </a:lnTo>
                  <a:lnTo>
                    <a:pt x="36250" y="1983"/>
                  </a:lnTo>
                  <a:lnTo>
                    <a:pt x="32000" y="3471"/>
                  </a:lnTo>
                  <a:lnTo>
                    <a:pt x="28000" y="5702"/>
                  </a:lnTo>
                  <a:lnTo>
                    <a:pt x="24250" y="8181"/>
                  </a:lnTo>
                  <a:lnTo>
                    <a:pt x="24250" y="8181"/>
                  </a:lnTo>
                  <a:lnTo>
                    <a:pt x="20250" y="11652"/>
                  </a:lnTo>
                  <a:lnTo>
                    <a:pt x="17250" y="15371"/>
                  </a:lnTo>
                  <a:lnTo>
                    <a:pt x="14000" y="19586"/>
                  </a:lnTo>
                  <a:lnTo>
                    <a:pt x="11750" y="24049"/>
                  </a:lnTo>
                  <a:lnTo>
                    <a:pt x="9500" y="28760"/>
                  </a:lnTo>
                  <a:lnTo>
                    <a:pt x="7750" y="33471"/>
                  </a:lnTo>
                  <a:lnTo>
                    <a:pt x="6000" y="38181"/>
                  </a:lnTo>
                  <a:lnTo>
                    <a:pt x="4750" y="43140"/>
                  </a:lnTo>
                  <a:lnTo>
                    <a:pt x="4750" y="43140"/>
                  </a:lnTo>
                  <a:close/>
                  <a:moveTo>
                    <a:pt x="31250" y="8181"/>
                  </a:moveTo>
                  <a:lnTo>
                    <a:pt x="31250" y="8181"/>
                  </a:lnTo>
                  <a:lnTo>
                    <a:pt x="34750" y="6694"/>
                  </a:lnTo>
                  <a:lnTo>
                    <a:pt x="38500" y="5454"/>
                  </a:lnTo>
                  <a:lnTo>
                    <a:pt x="42250" y="4462"/>
                  </a:lnTo>
                  <a:lnTo>
                    <a:pt x="46500" y="3719"/>
                  </a:lnTo>
                  <a:lnTo>
                    <a:pt x="50250" y="3719"/>
                  </a:lnTo>
                  <a:lnTo>
                    <a:pt x="54250" y="3719"/>
                  </a:lnTo>
                  <a:lnTo>
                    <a:pt x="58500" y="4214"/>
                  </a:lnTo>
                  <a:lnTo>
                    <a:pt x="62500" y="4710"/>
                  </a:lnTo>
                  <a:lnTo>
                    <a:pt x="70500" y="6446"/>
                  </a:lnTo>
                  <a:lnTo>
                    <a:pt x="78750" y="8677"/>
                  </a:lnTo>
                  <a:lnTo>
                    <a:pt x="86500" y="11157"/>
                  </a:lnTo>
                  <a:lnTo>
                    <a:pt x="93500" y="13884"/>
                  </a:lnTo>
                  <a:lnTo>
                    <a:pt x="93500" y="13884"/>
                  </a:lnTo>
                  <a:lnTo>
                    <a:pt x="96500" y="15123"/>
                  </a:lnTo>
                  <a:lnTo>
                    <a:pt x="99500" y="16859"/>
                  </a:lnTo>
                  <a:lnTo>
                    <a:pt x="102000" y="18595"/>
                  </a:lnTo>
                  <a:lnTo>
                    <a:pt x="104500" y="20826"/>
                  </a:lnTo>
                  <a:lnTo>
                    <a:pt x="106500" y="22809"/>
                  </a:lnTo>
                  <a:lnTo>
                    <a:pt x="108250" y="25289"/>
                  </a:lnTo>
                  <a:lnTo>
                    <a:pt x="110250" y="27768"/>
                  </a:lnTo>
                  <a:lnTo>
                    <a:pt x="111500" y="30247"/>
                  </a:lnTo>
                  <a:lnTo>
                    <a:pt x="112750" y="33223"/>
                  </a:lnTo>
                  <a:lnTo>
                    <a:pt x="114000" y="35950"/>
                  </a:lnTo>
                  <a:lnTo>
                    <a:pt x="114750" y="38677"/>
                  </a:lnTo>
                  <a:lnTo>
                    <a:pt x="115500" y="41652"/>
                  </a:lnTo>
                  <a:lnTo>
                    <a:pt x="116250" y="47851"/>
                  </a:lnTo>
                  <a:lnTo>
                    <a:pt x="116500" y="54545"/>
                  </a:lnTo>
                  <a:lnTo>
                    <a:pt x="116000" y="60743"/>
                  </a:lnTo>
                  <a:lnTo>
                    <a:pt x="115000" y="67438"/>
                  </a:lnTo>
                  <a:lnTo>
                    <a:pt x="113000" y="74132"/>
                  </a:lnTo>
                  <a:lnTo>
                    <a:pt x="111250" y="80082"/>
                  </a:lnTo>
                  <a:lnTo>
                    <a:pt x="108250" y="86033"/>
                  </a:lnTo>
                  <a:lnTo>
                    <a:pt x="105500" y="91735"/>
                  </a:lnTo>
                  <a:lnTo>
                    <a:pt x="102000" y="96694"/>
                  </a:lnTo>
                  <a:lnTo>
                    <a:pt x="98500" y="101404"/>
                  </a:lnTo>
                  <a:lnTo>
                    <a:pt x="98500" y="101404"/>
                  </a:lnTo>
                  <a:lnTo>
                    <a:pt x="95000" y="104628"/>
                  </a:lnTo>
                  <a:lnTo>
                    <a:pt x="91500" y="107851"/>
                  </a:lnTo>
                  <a:lnTo>
                    <a:pt x="88000" y="109834"/>
                  </a:lnTo>
                  <a:lnTo>
                    <a:pt x="84250" y="112066"/>
                  </a:lnTo>
                  <a:lnTo>
                    <a:pt x="80000" y="113801"/>
                  </a:lnTo>
                  <a:lnTo>
                    <a:pt x="76000" y="115041"/>
                  </a:lnTo>
                  <a:lnTo>
                    <a:pt x="71750" y="115537"/>
                  </a:lnTo>
                  <a:lnTo>
                    <a:pt x="67250" y="116280"/>
                  </a:lnTo>
                  <a:lnTo>
                    <a:pt x="63250" y="116528"/>
                  </a:lnTo>
                  <a:lnTo>
                    <a:pt x="58750" y="116528"/>
                  </a:lnTo>
                  <a:lnTo>
                    <a:pt x="54250" y="116280"/>
                  </a:lnTo>
                  <a:lnTo>
                    <a:pt x="50000" y="115537"/>
                  </a:lnTo>
                  <a:lnTo>
                    <a:pt x="45500" y="114545"/>
                  </a:lnTo>
                  <a:lnTo>
                    <a:pt x="41000" y="113801"/>
                  </a:lnTo>
                  <a:lnTo>
                    <a:pt x="36500" y="112561"/>
                  </a:lnTo>
                  <a:lnTo>
                    <a:pt x="32500" y="110826"/>
                  </a:lnTo>
                  <a:lnTo>
                    <a:pt x="32500" y="110826"/>
                  </a:lnTo>
                  <a:lnTo>
                    <a:pt x="28250" y="109338"/>
                  </a:lnTo>
                  <a:lnTo>
                    <a:pt x="24250" y="107355"/>
                  </a:lnTo>
                  <a:lnTo>
                    <a:pt x="20250" y="105123"/>
                  </a:lnTo>
                  <a:lnTo>
                    <a:pt x="16500" y="102644"/>
                  </a:lnTo>
                  <a:lnTo>
                    <a:pt x="13500" y="99917"/>
                  </a:lnTo>
                  <a:lnTo>
                    <a:pt x="10250" y="96446"/>
                  </a:lnTo>
                  <a:lnTo>
                    <a:pt x="8000" y="92727"/>
                  </a:lnTo>
                  <a:lnTo>
                    <a:pt x="6000" y="88512"/>
                  </a:lnTo>
                  <a:lnTo>
                    <a:pt x="6000" y="88512"/>
                  </a:lnTo>
                  <a:lnTo>
                    <a:pt x="5000" y="85041"/>
                  </a:lnTo>
                  <a:lnTo>
                    <a:pt x="4250" y="81570"/>
                  </a:lnTo>
                  <a:lnTo>
                    <a:pt x="3750" y="78099"/>
                  </a:lnTo>
                  <a:lnTo>
                    <a:pt x="3500" y="74628"/>
                  </a:lnTo>
                  <a:lnTo>
                    <a:pt x="3500" y="71157"/>
                  </a:lnTo>
                  <a:lnTo>
                    <a:pt x="3750" y="67685"/>
                  </a:lnTo>
                  <a:lnTo>
                    <a:pt x="4750" y="60743"/>
                  </a:lnTo>
                  <a:lnTo>
                    <a:pt x="4750" y="60743"/>
                  </a:lnTo>
                  <a:lnTo>
                    <a:pt x="6000" y="53553"/>
                  </a:lnTo>
                  <a:lnTo>
                    <a:pt x="7750" y="46115"/>
                  </a:lnTo>
                  <a:lnTo>
                    <a:pt x="9500" y="38429"/>
                  </a:lnTo>
                  <a:lnTo>
                    <a:pt x="12000" y="30991"/>
                  </a:lnTo>
                  <a:lnTo>
                    <a:pt x="13750" y="27520"/>
                  </a:lnTo>
                  <a:lnTo>
                    <a:pt x="15500" y="24049"/>
                  </a:lnTo>
                  <a:lnTo>
                    <a:pt x="17500" y="20826"/>
                  </a:lnTo>
                  <a:lnTo>
                    <a:pt x="19750" y="17603"/>
                  </a:lnTo>
                  <a:lnTo>
                    <a:pt x="22000" y="14876"/>
                  </a:lnTo>
                  <a:lnTo>
                    <a:pt x="24750" y="12396"/>
                  </a:lnTo>
                  <a:lnTo>
                    <a:pt x="27750" y="10165"/>
                  </a:lnTo>
                  <a:lnTo>
                    <a:pt x="31250" y="8181"/>
                  </a:lnTo>
                  <a:lnTo>
                    <a:pt x="31250" y="81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8" name="Google Shape;1228;p32"/>
            <p:cNvSpPr/>
            <p:nvPr/>
          </p:nvSpPr>
          <p:spPr>
            <a:xfrm>
              <a:off x="4259" y="899"/>
              <a:ext cx="132" cy="178"/>
            </a:xfrm>
            <a:custGeom>
              <a:rect b="b" l="l" r="r" t="t"/>
              <a:pathLst>
                <a:path extrusionOk="0" h="120000" w="120000">
                  <a:moveTo>
                    <a:pt x="57272" y="45168"/>
                  </a:moveTo>
                  <a:lnTo>
                    <a:pt x="57272" y="45168"/>
                  </a:lnTo>
                  <a:lnTo>
                    <a:pt x="57272" y="48539"/>
                  </a:lnTo>
                  <a:lnTo>
                    <a:pt x="58181" y="51235"/>
                  </a:lnTo>
                  <a:lnTo>
                    <a:pt x="60000" y="53932"/>
                  </a:lnTo>
                  <a:lnTo>
                    <a:pt x="61818" y="55955"/>
                  </a:lnTo>
                  <a:lnTo>
                    <a:pt x="65454" y="56629"/>
                  </a:lnTo>
                  <a:lnTo>
                    <a:pt x="68181" y="57303"/>
                  </a:lnTo>
                  <a:lnTo>
                    <a:pt x="76363" y="57303"/>
                  </a:lnTo>
                  <a:lnTo>
                    <a:pt x="83636" y="56629"/>
                  </a:lnTo>
                  <a:lnTo>
                    <a:pt x="90909" y="53932"/>
                  </a:lnTo>
                  <a:lnTo>
                    <a:pt x="96363" y="50561"/>
                  </a:lnTo>
                  <a:lnTo>
                    <a:pt x="100909" y="47191"/>
                  </a:lnTo>
                  <a:lnTo>
                    <a:pt x="100909" y="47191"/>
                  </a:lnTo>
                  <a:lnTo>
                    <a:pt x="102727" y="44494"/>
                  </a:lnTo>
                  <a:lnTo>
                    <a:pt x="102727" y="41123"/>
                  </a:lnTo>
                  <a:lnTo>
                    <a:pt x="100909" y="35056"/>
                  </a:lnTo>
                  <a:lnTo>
                    <a:pt x="98181" y="28988"/>
                  </a:lnTo>
                  <a:lnTo>
                    <a:pt x="94545" y="24269"/>
                  </a:lnTo>
                  <a:lnTo>
                    <a:pt x="94545" y="24269"/>
                  </a:lnTo>
                  <a:lnTo>
                    <a:pt x="90909" y="19550"/>
                  </a:lnTo>
                  <a:lnTo>
                    <a:pt x="86363" y="16179"/>
                  </a:lnTo>
                  <a:lnTo>
                    <a:pt x="81818" y="14831"/>
                  </a:lnTo>
                  <a:lnTo>
                    <a:pt x="77272" y="12134"/>
                  </a:lnTo>
                  <a:lnTo>
                    <a:pt x="72727" y="11460"/>
                  </a:lnTo>
                  <a:lnTo>
                    <a:pt x="66363" y="10112"/>
                  </a:lnTo>
                  <a:lnTo>
                    <a:pt x="56363" y="10112"/>
                  </a:lnTo>
                  <a:lnTo>
                    <a:pt x="46363" y="12134"/>
                  </a:lnTo>
                  <a:lnTo>
                    <a:pt x="36363" y="15505"/>
                  </a:lnTo>
                  <a:lnTo>
                    <a:pt x="27272" y="20898"/>
                  </a:lnTo>
                  <a:lnTo>
                    <a:pt x="19090" y="26292"/>
                  </a:lnTo>
                  <a:lnTo>
                    <a:pt x="19090" y="26292"/>
                  </a:lnTo>
                  <a:lnTo>
                    <a:pt x="15454" y="30337"/>
                  </a:lnTo>
                  <a:lnTo>
                    <a:pt x="13636" y="33707"/>
                  </a:lnTo>
                  <a:lnTo>
                    <a:pt x="12727" y="35730"/>
                  </a:lnTo>
                  <a:lnTo>
                    <a:pt x="10909" y="39775"/>
                  </a:lnTo>
                  <a:lnTo>
                    <a:pt x="10909" y="46516"/>
                  </a:lnTo>
                  <a:lnTo>
                    <a:pt x="14545" y="52584"/>
                  </a:lnTo>
                  <a:lnTo>
                    <a:pt x="19090" y="59325"/>
                  </a:lnTo>
                  <a:lnTo>
                    <a:pt x="25454" y="65393"/>
                  </a:lnTo>
                  <a:lnTo>
                    <a:pt x="33636" y="72134"/>
                  </a:lnTo>
                  <a:lnTo>
                    <a:pt x="42727" y="78202"/>
                  </a:lnTo>
                  <a:lnTo>
                    <a:pt x="51818" y="82921"/>
                  </a:lnTo>
                  <a:lnTo>
                    <a:pt x="61818" y="88988"/>
                  </a:lnTo>
                  <a:lnTo>
                    <a:pt x="82727" y="98426"/>
                  </a:lnTo>
                  <a:lnTo>
                    <a:pt x="100909" y="106516"/>
                  </a:lnTo>
                  <a:lnTo>
                    <a:pt x="115454" y="110561"/>
                  </a:lnTo>
                  <a:lnTo>
                    <a:pt x="115454" y="110561"/>
                  </a:lnTo>
                  <a:lnTo>
                    <a:pt x="117272" y="111910"/>
                  </a:lnTo>
                  <a:lnTo>
                    <a:pt x="119090" y="113932"/>
                  </a:lnTo>
                  <a:lnTo>
                    <a:pt x="120000" y="115955"/>
                  </a:lnTo>
                  <a:lnTo>
                    <a:pt x="119090" y="117303"/>
                  </a:lnTo>
                  <a:lnTo>
                    <a:pt x="117272" y="117977"/>
                  </a:lnTo>
                  <a:lnTo>
                    <a:pt x="115454" y="120000"/>
                  </a:lnTo>
                  <a:lnTo>
                    <a:pt x="112727" y="120000"/>
                  </a:lnTo>
                  <a:lnTo>
                    <a:pt x="109090" y="120000"/>
                  </a:lnTo>
                  <a:lnTo>
                    <a:pt x="109090" y="120000"/>
                  </a:lnTo>
                  <a:lnTo>
                    <a:pt x="95454" y="114606"/>
                  </a:lnTo>
                  <a:lnTo>
                    <a:pt x="80909" y="109887"/>
                  </a:lnTo>
                  <a:lnTo>
                    <a:pt x="66363" y="102471"/>
                  </a:lnTo>
                  <a:lnTo>
                    <a:pt x="52727" y="95730"/>
                  </a:lnTo>
                  <a:lnTo>
                    <a:pt x="40000" y="88988"/>
                  </a:lnTo>
                  <a:lnTo>
                    <a:pt x="27272" y="80224"/>
                  </a:lnTo>
                  <a:lnTo>
                    <a:pt x="17272" y="70786"/>
                  </a:lnTo>
                  <a:lnTo>
                    <a:pt x="8181" y="62022"/>
                  </a:lnTo>
                  <a:lnTo>
                    <a:pt x="8181" y="62022"/>
                  </a:lnTo>
                  <a:lnTo>
                    <a:pt x="4545" y="56629"/>
                  </a:lnTo>
                  <a:lnTo>
                    <a:pt x="1818" y="51235"/>
                  </a:lnTo>
                  <a:lnTo>
                    <a:pt x="909" y="46516"/>
                  </a:lnTo>
                  <a:lnTo>
                    <a:pt x="0" y="41123"/>
                  </a:lnTo>
                  <a:lnTo>
                    <a:pt x="909" y="35730"/>
                  </a:lnTo>
                  <a:lnTo>
                    <a:pt x="3636" y="31011"/>
                  </a:lnTo>
                  <a:lnTo>
                    <a:pt x="5454" y="26292"/>
                  </a:lnTo>
                  <a:lnTo>
                    <a:pt x="9090" y="21573"/>
                  </a:lnTo>
                  <a:lnTo>
                    <a:pt x="12727" y="18202"/>
                  </a:lnTo>
                  <a:lnTo>
                    <a:pt x="17272" y="13483"/>
                  </a:lnTo>
                  <a:lnTo>
                    <a:pt x="22727" y="10112"/>
                  </a:lnTo>
                  <a:lnTo>
                    <a:pt x="28181" y="6741"/>
                  </a:lnTo>
                  <a:lnTo>
                    <a:pt x="35454" y="4044"/>
                  </a:lnTo>
                  <a:lnTo>
                    <a:pt x="42727" y="2696"/>
                  </a:lnTo>
                  <a:lnTo>
                    <a:pt x="49090" y="674"/>
                  </a:lnTo>
                  <a:lnTo>
                    <a:pt x="56363" y="0"/>
                  </a:lnTo>
                  <a:lnTo>
                    <a:pt x="56363" y="0"/>
                  </a:lnTo>
                  <a:lnTo>
                    <a:pt x="63636" y="0"/>
                  </a:lnTo>
                  <a:lnTo>
                    <a:pt x="69090" y="0"/>
                  </a:lnTo>
                  <a:lnTo>
                    <a:pt x="74545" y="674"/>
                  </a:lnTo>
                  <a:lnTo>
                    <a:pt x="80909" y="2696"/>
                  </a:lnTo>
                  <a:lnTo>
                    <a:pt x="86363" y="4044"/>
                  </a:lnTo>
                  <a:lnTo>
                    <a:pt x="90909" y="6741"/>
                  </a:lnTo>
                  <a:lnTo>
                    <a:pt x="100000" y="12808"/>
                  </a:lnTo>
                  <a:lnTo>
                    <a:pt x="107272" y="20898"/>
                  </a:lnTo>
                  <a:lnTo>
                    <a:pt x="112727" y="28988"/>
                  </a:lnTo>
                  <a:lnTo>
                    <a:pt x="115454" y="37752"/>
                  </a:lnTo>
                  <a:lnTo>
                    <a:pt x="115454" y="41797"/>
                  </a:lnTo>
                  <a:lnTo>
                    <a:pt x="115454" y="46516"/>
                  </a:lnTo>
                  <a:lnTo>
                    <a:pt x="115454" y="46516"/>
                  </a:lnTo>
                  <a:lnTo>
                    <a:pt x="112727" y="51235"/>
                  </a:lnTo>
                  <a:lnTo>
                    <a:pt x="110909" y="55955"/>
                  </a:lnTo>
                  <a:lnTo>
                    <a:pt x="106363" y="59325"/>
                  </a:lnTo>
                  <a:lnTo>
                    <a:pt x="100909" y="62696"/>
                  </a:lnTo>
                  <a:lnTo>
                    <a:pt x="95454" y="64044"/>
                  </a:lnTo>
                  <a:lnTo>
                    <a:pt x="89090" y="66067"/>
                  </a:lnTo>
                  <a:lnTo>
                    <a:pt x="82727" y="66741"/>
                  </a:lnTo>
                  <a:lnTo>
                    <a:pt x="76363" y="67415"/>
                  </a:lnTo>
                  <a:lnTo>
                    <a:pt x="69090" y="66741"/>
                  </a:lnTo>
                  <a:lnTo>
                    <a:pt x="63636" y="66067"/>
                  </a:lnTo>
                  <a:lnTo>
                    <a:pt x="57272" y="64044"/>
                  </a:lnTo>
                  <a:lnTo>
                    <a:pt x="52727" y="62022"/>
                  </a:lnTo>
                  <a:lnTo>
                    <a:pt x="49090" y="57977"/>
                  </a:lnTo>
                  <a:lnTo>
                    <a:pt x="46363" y="53932"/>
                  </a:lnTo>
                  <a:lnTo>
                    <a:pt x="44545" y="49887"/>
                  </a:lnTo>
                  <a:lnTo>
                    <a:pt x="44545" y="43820"/>
                  </a:lnTo>
                  <a:lnTo>
                    <a:pt x="44545" y="43820"/>
                  </a:lnTo>
                  <a:lnTo>
                    <a:pt x="46363" y="41797"/>
                  </a:lnTo>
                  <a:lnTo>
                    <a:pt x="47272" y="40449"/>
                  </a:lnTo>
                  <a:lnTo>
                    <a:pt x="49090" y="40449"/>
                  </a:lnTo>
                  <a:lnTo>
                    <a:pt x="51818" y="40449"/>
                  </a:lnTo>
                  <a:lnTo>
                    <a:pt x="53636" y="40449"/>
                  </a:lnTo>
                  <a:lnTo>
                    <a:pt x="56363" y="41797"/>
                  </a:lnTo>
                  <a:lnTo>
                    <a:pt x="57272" y="43820"/>
                  </a:lnTo>
                  <a:lnTo>
                    <a:pt x="57272" y="45168"/>
                  </a:lnTo>
                  <a:lnTo>
                    <a:pt x="57272" y="4516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9" name="Google Shape;1229;p32"/>
            <p:cNvSpPr/>
            <p:nvPr/>
          </p:nvSpPr>
          <p:spPr>
            <a:xfrm>
              <a:off x="4123" y="1280"/>
              <a:ext cx="265" cy="155"/>
            </a:xfrm>
            <a:custGeom>
              <a:rect b="b" l="l" r="r" t="t"/>
              <a:pathLst>
                <a:path extrusionOk="0" h="120000" w="120000">
                  <a:moveTo>
                    <a:pt x="120000" y="55741"/>
                  </a:moveTo>
                  <a:lnTo>
                    <a:pt x="120000" y="55741"/>
                  </a:lnTo>
                  <a:lnTo>
                    <a:pt x="118188" y="65806"/>
                  </a:lnTo>
                  <a:lnTo>
                    <a:pt x="115924" y="75096"/>
                  </a:lnTo>
                  <a:lnTo>
                    <a:pt x="113207" y="82838"/>
                  </a:lnTo>
                  <a:lnTo>
                    <a:pt x="109584" y="89806"/>
                  </a:lnTo>
                  <a:lnTo>
                    <a:pt x="106415" y="96774"/>
                  </a:lnTo>
                  <a:lnTo>
                    <a:pt x="102339" y="101419"/>
                  </a:lnTo>
                  <a:lnTo>
                    <a:pt x="97811" y="106064"/>
                  </a:lnTo>
                  <a:lnTo>
                    <a:pt x="93283" y="109935"/>
                  </a:lnTo>
                  <a:lnTo>
                    <a:pt x="88301" y="113806"/>
                  </a:lnTo>
                  <a:lnTo>
                    <a:pt x="83320" y="116903"/>
                  </a:lnTo>
                  <a:lnTo>
                    <a:pt x="78339" y="117677"/>
                  </a:lnTo>
                  <a:lnTo>
                    <a:pt x="72452" y="120000"/>
                  </a:lnTo>
                  <a:lnTo>
                    <a:pt x="67018" y="120000"/>
                  </a:lnTo>
                  <a:lnTo>
                    <a:pt x="61584" y="120000"/>
                  </a:lnTo>
                  <a:lnTo>
                    <a:pt x="56150" y="119225"/>
                  </a:lnTo>
                  <a:lnTo>
                    <a:pt x="50716" y="116903"/>
                  </a:lnTo>
                  <a:lnTo>
                    <a:pt x="50716" y="116903"/>
                  </a:lnTo>
                  <a:lnTo>
                    <a:pt x="44830" y="115354"/>
                  </a:lnTo>
                  <a:lnTo>
                    <a:pt x="38943" y="112258"/>
                  </a:lnTo>
                  <a:lnTo>
                    <a:pt x="33962" y="108387"/>
                  </a:lnTo>
                  <a:lnTo>
                    <a:pt x="28528" y="102967"/>
                  </a:lnTo>
                  <a:lnTo>
                    <a:pt x="24000" y="97548"/>
                  </a:lnTo>
                  <a:lnTo>
                    <a:pt x="19471" y="91354"/>
                  </a:lnTo>
                  <a:lnTo>
                    <a:pt x="15396" y="85935"/>
                  </a:lnTo>
                  <a:lnTo>
                    <a:pt x="11773" y="77419"/>
                  </a:lnTo>
                  <a:lnTo>
                    <a:pt x="8603" y="71225"/>
                  </a:lnTo>
                  <a:lnTo>
                    <a:pt x="5886" y="61935"/>
                  </a:lnTo>
                  <a:lnTo>
                    <a:pt x="3169" y="53419"/>
                  </a:lnTo>
                  <a:lnTo>
                    <a:pt x="1811" y="44129"/>
                  </a:lnTo>
                  <a:lnTo>
                    <a:pt x="452" y="35612"/>
                  </a:lnTo>
                  <a:lnTo>
                    <a:pt x="0" y="25548"/>
                  </a:lnTo>
                  <a:lnTo>
                    <a:pt x="452" y="14709"/>
                  </a:lnTo>
                  <a:lnTo>
                    <a:pt x="905" y="4645"/>
                  </a:lnTo>
                  <a:lnTo>
                    <a:pt x="905" y="4645"/>
                  </a:lnTo>
                  <a:lnTo>
                    <a:pt x="1811" y="2322"/>
                  </a:lnTo>
                  <a:lnTo>
                    <a:pt x="2264" y="774"/>
                  </a:lnTo>
                  <a:lnTo>
                    <a:pt x="3169" y="0"/>
                  </a:lnTo>
                  <a:lnTo>
                    <a:pt x="4528" y="0"/>
                  </a:lnTo>
                  <a:lnTo>
                    <a:pt x="5886" y="774"/>
                  </a:lnTo>
                  <a:lnTo>
                    <a:pt x="6792" y="2322"/>
                  </a:lnTo>
                  <a:lnTo>
                    <a:pt x="7245" y="3870"/>
                  </a:lnTo>
                  <a:lnTo>
                    <a:pt x="7245" y="6967"/>
                  </a:lnTo>
                  <a:lnTo>
                    <a:pt x="7245" y="6967"/>
                  </a:lnTo>
                  <a:lnTo>
                    <a:pt x="6792" y="15483"/>
                  </a:lnTo>
                  <a:lnTo>
                    <a:pt x="6792" y="24774"/>
                  </a:lnTo>
                  <a:lnTo>
                    <a:pt x="6792" y="33290"/>
                  </a:lnTo>
                  <a:lnTo>
                    <a:pt x="8150" y="41032"/>
                  </a:lnTo>
                  <a:lnTo>
                    <a:pt x="9509" y="49548"/>
                  </a:lnTo>
                  <a:lnTo>
                    <a:pt x="11320" y="57290"/>
                  </a:lnTo>
                  <a:lnTo>
                    <a:pt x="13584" y="64258"/>
                  </a:lnTo>
                  <a:lnTo>
                    <a:pt x="16754" y="71225"/>
                  </a:lnTo>
                  <a:lnTo>
                    <a:pt x="19471" y="76645"/>
                  </a:lnTo>
                  <a:lnTo>
                    <a:pt x="23094" y="82838"/>
                  </a:lnTo>
                  <a:lnTo>
                    <a:pt x="27169" y="87483"/>
                  </a:lnTo>
                  <a:lnTo>
                    <a:pt x="30792" y="92129"/>
                  </a:lnTo>
                  <a:lnTo>
                    <a:pt x="35773" y="96774"/>
                  </a:lnTo>
                  <a:lnTo>
                    <a:pt x="40301" y="100645"/>
                  </a:lnTo>
                  <a:lnTo>
                    <a:pt x="44830" y="102967"/>
                  </a:lnTo>
                  <a:lnTo>
                    <a:pt x="49811" y="105290"/>
                  </a:lnTo>
                  <a:lnTo>
                    <a:pt x="49811" y="105290"/>
                  </a:lnTo>
                  <a:lnTo>
                    <a:pt x="54339" y="107612"/>
                  </a:lnTo>
                  <a:lnTo>
                    <a:pt x="59773" y="108387"/>
                  </a:lnTo>
                  <a:lnTo>
                    <a:pt x="64754" y="109161"/>
                  </a:lnTo>
                  <a:lnTo>
                    <a:pt x="69283" y="109161"/>
                  </a:lnTo>
                  <a:lnTo>
                    <a:pt x="74716" y="108387"/>
                  </a:lnTo>
                  <a:lnTo>
                    <a:pt x="79245" y="107612"/>
                  </a:lnTo>
                  <a:lnTo>
                    <a:pt x="83773" y="105290"/>
                  </a:lnTo>
                  <a:lnTo>
                    <a:pt x="88301" y="102193"/>
                  </a:lnTo>
                  <a:lnTo>
                    <a:pt x="93283" y="98322"/>
                  </a:lnTo>
                  <a:lnTo>
                    <a:pt x="96905" y="94451"/>
                  </a:lnTo>
                  <a:lnTo>
                    <a:pt x="100528" y="89806"/>
                  </a:lnTo>
                  <a:lnTo>
                    <a:pt x="104150" y="83612"/>
                  </a:lnTo>
                  <a:lnTo>
                    <a:pt x="107320" y="77419"/>
                  </a:lnTo>
                  <a:lnTo>
                    <a:pt x="109584" y="71225"/>
                  </a:lnTo>
                  <a:lnTo>
                    <a:pt x="111849" y="62709"/>
                  </a:lnTo>
                  <a:lnTo>
                    <a:pt x="113660" y="54193"/>
                  </a:lnTo>
                  <a:lnTo>
                    <a:pt x="113660" y="54193"/>
                  </a:lnTo>
                  <a:lnTo>
                    <a:pt x="114566" y="51870"/>
                  </a:lnTo>
                  <a:lnTo>
                    <a:pt x="115018" y="50322"/>
                  </a:lnTo>
                  <a:lnTo>
                    <a:pt x="115924" y="50322"/>
                  </a:lnTo>
                  <a:lnTo>
                    <a:pt x="117735" y="50322"/>
                  </a:lnTo>
                  <a:lnTo>
                    <a:pt x="119094" y="50322"/>
                  </a:lnTo>
                  <a:lnTo>
                    <a:pt x="119547" y="51870"/>
                  </a:lnTo>
                  <a:lnTo>
                    <a:pt x="120000" y="54193"/>
                  </a:lnTo>
                  <a:lnTo>
                    <a:pt x="120000" y="55741"/>
                  </a:lnTo>
                  <a:lnTo>
                    <a:pt x="120000" y="5574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0" name="Google Shape;1230;p32"/>
            <p:cNvSpPr/>
            <p:nvPr/>
          </p:nvSpPr>
          <p:spPr>
            <a:xfrm>
              <a:off x="4349" y="1258"/>
              <a:ext cx="34" cy="36"/>
            </a:xfrm>
            <a:custGeom>
              <a:rect b="b" l="l" r="r" t="t"/>
              <a:pathLst>
                <a:path extrusionOk="0" h="120000" w="120000">
                  <a:moveTo>
                    <a:pt x="0" y="43333"/>
                  </a:moveTo>
                  <a:lnTo>
                    <a:pt x="0" y="43333"/>
                  </a:lnTo>
                  <a:lnTo>
                    <a:pt x="0" y="70000"/>
                  </a:lnTo>
                  <a:lnTo>
                    <a:pt x="3529" y="90000"/>
                  </a:lnTo>
                  <a:lnTo>
                    <a:pt x="21176" y="106666"/>
                  </a:lnTo>
                  <a:lnTo>
                    <a:pt x="38823" y="120000"/>
                  </a:lnTo>
                  <a:lnTo>
                    <a:pt x="38823" y="120000"/>
                  </a:lnTo>
                  <a:lnTo>
                    <a:pt x="67058" y="120000"/>
                  </a:lnTo>
                  <a:lnTo>
                    <a:pt x="88235" y="113333"/>
                  </a:lnTo>
                  <a:lnTo>
                    <a:pt x="105882" y="100000"/>
                  </a:lnTo>
                  <a:lnTo>
                    <a:pt x="116470" y="76666"/>
                  </a:lnTo>
                  <a:lnTo>
                    <a:pt x="116470" y="76666"/>
                  </a:lnTo>
                  <a:lnTo>
                    <a:pt x="120000" y="53333"/>
                  </a:lnTo>
                  <a:lnTo>
                    <a:pt x="112941" y="30000"/>
                  </a:lnTo>
                  <a:lnTo>
                    <a:pt x="98823" y="13333"/>
                  </a:lnTo>
                  <a:lnTo>
                    <a:pt x="74117" y="0"/>
                  </a:lnTo>
                  <a:lnTo>
                    <a:pt x="74117" y="0"/>
                  </a:lnTo>
                  <a:lnTo>
                    <a:pt x="52941" y="0"/>
                  </a:lnTo>
                  <a:lnTo>
                    <a:pt x="31764" y="10000"/>
                  </a:lnTo>
                  <a:lnTo>
                    <a:pt x="14117" y="23333"/>
                  </a:lnTo>
                  <a:lnTo>
                    <a:pt x="0" y="43333"/>
                  </a:lnTo>
                  <a:lnTo>
                    <a:pt x="0" y="433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1" name="Google Shape;1231;p32"/>
            <p:cNvSpPr/>
            <p:nvPr/>
          </p:nvSpPr>
          <p:spPr>
            <a:xfrm>
              <a:off x="4169" y="1205"/>
              <a:ext cx="35" cy="36"/>
            </a:xfrm>
            <a:custGeom>
              <a:rect b="b" l="l" r="r" t="t"/>
              <a:pathLst>
                <a:path extrusionOk="0" h="120000" w="120000">
                  <a:moveTo>
                    <a:pt x="0" y="43333"/>
                  </a:moveTo>
                  <a:lnTo>
                    <a:pt x="0" y="43333"/>
                  </a:lnTo>
                  <a:lnTo>
                    <a:pt x="0" y="66666"/>
                  </a:lnTo>
                  <a:lnTo>
                    <a:pt x="6857" y="90000"/>
                  </a:lnTo>
                  <a:lnTo>
                    <a:pt x="20571" y="106666"/>
                  </a:lnTo>
                  <a:lnTo>
                    <a:pt x="41142" y="120000"/>
                  </a:lnTo>
                  <a:lnTo>
                    <a:pt x="41142" y="120000"/>
                  </a:lnTo>
                  <a:lnTo>
                    <a:pt x="68571" y="120000"/>
                  </a:lnTo>
                  <a:lnTo>
                    <a:pt x="89142" y="113333"/>
                  </a:lnTo>
                  <a:lnTo>
                    <a:pt x="106285" y="96666"/>
                  </a:lnTo>
                  <a:lnTo>
                    <a:pt x="120000" y="76666"/>
                  </a:lnTo>
                  <a:lnTo>
                    <a:pt x="120000" y="76666"/>
                  </a:lnTo>
                  <a:lnTo>
                    <a:pt x="120000" y="56666"/>
                  </a:lnTo>
                  <a:lnTo>
                    <a:pt x="116571" y="33333"/>
                  </a:lnTo>
                  <a:lnTo>
                    <a:pt x="99428" y="13333"/>
                  </a:lnTo>
                  <a:lnTo>
                    <a:pt x="75428" y="3333"/>
                  </a:lnTo>
                  <a:lnTo>
                    <a:pt x="75428" y="3333"/>
                  </a:lnTo>
                  <a:lnTo>
                    <a:pt x="51428" y="0"/>
                  </a:lnTo>
                  <a:lnTo>
                    <a:pt x="27428" y="10000"/>
                  </a:lnTo>
                  <a:lnTo>
                    <a:pt x="10285" y="23333"/>
                  </a:lnTo>
                  <a:lnTo>
                    <a:pt x="0" y="43333"/>
                  </a:lnTo>
                  <a:lnTo>
                    <a:pt x="0" y="433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2" name="Google Shape;1232;p32"/>
            <p:cNvSpPr/>
            <p:nvPr/>
          </p:nvSpPr>
          <p:spPr>
            <a:xfrm>
              <a:off x="4404" y="1325"/>
              <a:ext cx="49" cy="43"/>
            </a:xfrm>
            <a:custGeom>
              <a:rect b="b" l="l" r="r" t="t"/>
              <a:pathLst>
                <a:path extrusionOk="0" h="120000" w="120000">
                  <a:moveTo>
                    <a:pt x="2448" y="41860"/>
                  </a:moveTo>
                  <a:lnTo>
                    <a:pt x="2448" y="41860"/>
                  </a:lnTo>
                  <a:lnTo>
                    <a:pt x="0" y="53023"/>
                  </a:lnTo>
                  <a:lnTo>
                    <a:pt x="2448" y="61395"/>
                  </a:lnTo>
                  <a:lnTo>
                    <a:pt x="2448" y="72558"/>
                  </a:lnTo>
                  <a:lnTo>
                    <a:pt x="7346" y="83720"/>
                  </a:lnTo>
                  <a:lnTo>
                    <a:pt x="14693" y="94883"/>
                  </a:lnTo>
                  <a:lnTo>
                    <a:pt x="24489" y="106046"/>
                  </a:lnTo>
                  <a:lnTo>
                    <a:pt x="31836" y="111627"/>
                  </a:lnTo>
                  <a:lnTo>
                    <a:pt x="46530" y="114418"/>
                  </a:lnTo>
                  <a:lnTo>
                    <a:pt x="46530" y="114418"/>
                  </a:lnTo>
                  <a:lnTo>
                    <a:pt x="58775" y="120000"/>
                  </a:lnTo>
                  <a:lnTo>
                    <a:pt x="71020" y="120000"/>
                  </a:lnTo>
                  <a:lnTo>
                    <a:pt x="80816" y="114418"/>
                  </a:lnTo>
                  <a:lnTo>
                    <a:pt x="93061" y="111627"/>
                  </a:lnTo>
                  <a:lnTo>
                    <a:pt x="97959" y="106046"/>
                  </a:lnTo>
                  <a:lnTo>
                    <a:pt x="107755" y="97674"/>
                  </a:lnTo>
                  <a:lnTo>
                    <a:pt x="115102" y="92093"/>
                  </a:lnTo>
                  <a:lnTo>
                    <a:pt x="117551" y="75348"/>
                  </a:lnTo>
                  <a:lnTo>
                    <a:pt x="117551" y="75348"/>
                  </a:lnTo>
                  <a:lnTo>
                    <a:pt x="119999" y="66976"/>
                  </a:lnTo>
                  <a:lnTo>
                    <a:pt x="119999" y="55813"/>
                  </a:lnTo>
                  <a:lnTo>
                    <a:pt x="117551" y="44651"/>
                  </a:lnTo>
                  <a:lnTo>
                    <a:pt x="110204" y="33488"/>
                  </a:lnTo>
                  <a:lnTo>
                    <a:pt x="105306" y="22325"/>
                  </a:lnTo>
                  <a:lnTo>
                    <a:pt x="95510" y="13953"/>
                  </a:lnTo>
                  <a:lnTo>
                    <a:pt x="85714" y="8372"/>
                  </a:lnTo>
                  <a:lnTo>
                    <a:pt x="73469" y="2790"/>
                  </a:lnTo>
                  <a:lnTo>
                    <a:pt x="73469" y="2790"/>
                  </a:lnTo>
                  <a:lnTo>
                    <a:pt x="61224" y="0"/>
                  </a:lnTo>
                  <a:lnTo>
                    <a:pt x="48979" y="0"/>
                  </a:lnTo>
                  <a:lnTo>
                    <a:pt x="39183" y="2790"/>
                  </a:lnTo>
                  <a:lnTo>
                    <a:pt x="29387" y="5581"/>
                  </a:lnTo>
                  <a:lnTo>
                    <a:pt x="19591" y="13953"/>
                  </a:lnTo>
                  <a:lnTo>
                    <a:pt x="12244" y="19534"/>
                  </a:lnTo>
                  <a:lnTo>
                    <a:pt x="4897" y="30697"/>
                  </a:lnTo>
                  <a:lnTo>
                    <a:pt x="2448" y="41860"/>
                  </a:lnTo>
                  <a:lnTo>
                    <a:pt x="2448" y="41860"/>
                  </a:lnTo>
                  <a:close/>
                </a:path>
              </a:pathLst>
            </a:custGeom>
            <a:solidFill>
              <a:srgbClr val="F7A94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3" name="Google Shape;1233;p32"/>
            <p:cNvSpPr/>
            <p:nvPr/>
          </p:nvSpPr>
          <p:spPr>
            <a:xfrm>
              <a:off x="4069" y="1225"/>
              <a:ext cx="49" cy="42"/>
            </a:xfrm>
            <a:custGeom>
              <a:rect b="b" l="l" r="r" t="t"/>
              <a:pathLst>
                <a:path extrusionOk="0" h="120000" w="120000">
                  <a:moveTo>
                    <a:pt x="0" y="40000"/>
                  </a:moveTo>
                  <a:lnTo>
                    <a:pt x="0" y="40000"/>
                  </a:lnTo>
                  <a:lnTo>
                    <a:pt x="0" y="57142"/>
                  </a:lnTo>
                  <a:lnTo>
                    <a:pt x="0" y="65714"/>
                  </a:lnTo>
                  <a:lnTo>
                    <a:pt x="4897" y="77142"/>
                  </a:lnTo>
                  <a:lnTo>
                    <a:pt x="9795" y="88571"/>
                  </a:lnTo>
                  <a:lnTo>
                    <a:pt x="17142" y="100000"/>
                  </a:lnTo>
                  <a:lnTo>
                    <a:pt x="26938" y="105714"/>
                  </a:lnTo>
                  <a:lnTo>
                    <a:pt x="34285" y="114285"/>
                  </a:lnTo>
                  <a:lnTo>
                    <a:pt x="48979" y="120000"/>
                  </a:lnTo>
                  <a:lnTo>
                    <a:pt x="48979" y="120000"/>
                  </a:lnTo>
                  <a:lnTo>
                    <a:pt x="56326" y="120000"/>
                  </a:lnTo>
                  <a:lnTo>
                    <a:pt x="68571" y="120000"/>
                  </a:lnTo>
                  <a:lnTo>
                    <a:pt x="80816" y="120000"/>
                  </a:lnTo>
                  <a:lnTo>
                    <a:pt x="90612" y="117142"/>
                  </a:lnTo>
                  <a:lnTo>
                    <a:pt x="100408" y="111428"/>
                  </a:lnTo>
                  <a:lnTo>
                    <a:pt x="110204" y="102857"/>
                  </a:lnTo>
                  <a:lnTo>
                    <a:pt x="115102" y="91428"/>
                  </a:lnTo>
                  <a:lnTo>
                    <a:pt x="119999" y="80000"/>
                  </a:lnTo>
                  <a:lnTo>
                    <a:pt x="119999" y="80000"/>
                  </a:lnTo>
                  <a:lnTo>
                    <a:pt x="119999" y="71428"/>
                  </a:lnTo>
                  <a:lnTo>
                    <a:pt x="119999" y="57142"/>
                  </a:lnTo>
                  <a:lnTo>
                    <a:pt x="115102" y="45714"/>
                  </a:lnTo>
                  <a:lnTo>
                    <a:pt x="112653" y="34285"/>
                  </a:lnTo>
                  <a:lnTo>
                    <a:pt x="102857" y="22857"/>
                  </a:lnTo>
                  <a:lnTo>
                    <a:pt x="97959" y="17142"/>
                  </a:lnTo>
                  <a:lnTo>
                    <a:pt x="85714" y="8571"/>
                  </a:lnTo>
                  <a:lnTo>
                    <a:pt x="75918" y="5714"/>
                  </a:lnTo>
                  <a:lnTo>
                    <a:pt x="75918" y="5714"/>
                  </a:lnTo>
                  <a:lnTo>
                    <a:pt x="63673" y="0"/>
                  </a:lnTo>
                  <a:lnTo>
                    <a:pt x="51428" y="0"/>
                  </a:lnTo>
                  <a:lnTo>
                    <a:pt x="39183" y="0"/>
                  </a:lnTo>
                  <a:lnTo>
                    <a:pt x="29387" y="8571"/>
                  </a:lnTo>
                  <a:lnTo>
                    <a:pt x="19591" y="11428"/>
                  </a:lnTo>
                  <a:lnTo>
                    <a:pt x="14693" y="20000"/>
                  </a:lnTo>
                  <a:lnTo>
                    <a:pt x="7346" y="31428"/>
                  </a:lnTo>
                  <a:lnTo>
                    <a:pt x="0" y="40000"/>
                  </a:lnTo>
                  <a:lnTo>
                    <a:pt x="0" y="40000"/>
                  </a:lnTo>
                  <a:close/>
                </a:path>
              </a:pathLst>
            </a:custGeom>
            <a:solidFill>
              <a:srgbClr val="F7A94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4" name="Google Shape;1234;p32"/>
            <p:cNvSpPr/>
            <p:nvPr/>
          </p:nvSpPr>
          <p:spPr>
            <a:xfrm>
              <a:off x="1529" y="1807"/>
              <a:ext cx="330" cy="153"/>
            </a:xfrm>
            <a:custGeom>
              <a:rect b="b" l="l" r="r" t="t"/>
              <a:pathLst>
                <a:path extrusionOk="0" h="120000" w="120000">
                  <a:moveTo>
                    <a:pt x="4363" y="2352"/>
                  </a:moveTo>
                  <a:lnTo>
                    <a:pt x="4363" y="2352"/>
                  </a:lnTo>
                  <a:lnTo>
                    <a:pt x="10181" y="13333"/>
                  </a:lnTo>
                  <a:lnTo>
                    <a:pt x="16727" y="21960"/>
                  </a:lnTo>
                  <a:lnTo>
                    <a:pt x="23272" y="30588"/>
                  </a:lnTo>
                  <a:lnTo>
                    <a:pt x="30181" y="39215"/>
                  </a:lnTo>
                  <a:lnTo>
                    <a:pt x="44000" y="54901"/>
                  </a:lnTo>
                  <a:lnTo>
                    <a:pt x="57818" y="69019"/>
                  </a:lnTo>
                  <a:lnTo>
                    <a:pt x="57818" y="69019"/>
                  </a:lnTo>
                  <a:lnTo>
                    <a:pt x="72000" y="83921"/>
                  </a:lnTo>
                  <a:lnTo>
                    <a:pt x="79636" y="89411"/>
                  </a:lnTo>
                  <a:lnTo>
                    <a:pt x="86909" y="95686"/>
                  </a:lnTo>
                  <a:lnTo>
                    <a:pt x="94909" y="100392"/>
                  </a:lnTo>
                  <a:lnTo>
                    <a:pt x="102181" y="104313"/>
                  </a:lnTo>
                  <a:lnTo>
                    <a:pt x="110181" y="106666"/>
                  </a:lnTo>
                  <a:lnTo>
                    <a:pt x="117818" y="109019"/>
                  </a:lnTo>
                  <a:lnTo>
                    <a:pt x="117818" y="109019"/>
                  </a:lnTo>
                  <a:lnTo>
                    <a:pt x="119272" y="109019"/>
                  </a:lnTo>
                  <a:lnTo>
                    <a:pt x="119636" y="110588"/>
                  </a:lnTo>
                  <a:lnTo>
                    <a:pt x="120000" y="111372"/>
                  </a:lnTo>
                  <a:lnTo>
                    <a:pt x="120000" y="113725"/>
                  </a:lnTo>
                  <a:lnTo>
                    <a:pt x="120000" y="116862"/>
                  </a:lnTo>
                  <a:lnTo>
                    <a:pt x="119272" y="117647"/>
                  </a:lnTo>
                  <a:lnTo>
                    <a:pt x="118181" y="120000"/>
                  </a:lnTo>
                  <a:lnTo>
                    <a:pt x="117454" y="120000"/>
                  </a:lnTo>
                  <a:lnTo>
                    <a:pt x="117454" y="120000"/>
                  </a:lnTo>
                  <a:lnTo>
                    <a:pt x="109090" y="118431"/>
                  </a:lnTo>
                  <a:lnTo>
                    <a:pt x="101090" y="115294"/>
                  </a:lnTo>
                  <a:lnTo>
                    <a:pt x="93454" y="111372"/>
                  </a:lnTo>
                  <a:lnTo>
                    <a:pt x="85818" y="106666"/>
                  </a:lnTo>
                  <a:lnTo>
                    <a:pt x="78181" y="100392"/>
                  </a:lnTo>
                  <a:lnTo>
                    <a:pt x="70909" y="93333"/>
                  </a:lnTo>
                  <a:lnTo>
                    <a:pt x="56000" y="80000"/>
                  </a:lnTo>
                  <a:lnTo>
                    <a:pt x="56000" y="80000"/>
                  </a:lnTo>
                  <a:lnTo>
                    <a:pt x="41818" y="65882"/>
                  </a:lnTo>
                  <a:lnTo>
                    <a:pt x="27272" y="50196"/>
                  </a:lnTo>
                  <a:lnTo>
                    <a:pt x="20363" y="40784"/>
                  </a:lnTo>
                  <a:lnTo>
                    <a:pt x="13454" y="32156"/>
                  </a:lnTo>
                  <a:lnTo>
                    <a:pt x="6909" y="21960"/>
                  </a:lnTo>
                  <a:lnTo>
                    <a:pt x="1090" y="10980"/>
                  </a:lnTo>
                  <a:lnTo>
                    <a:pt x="1090" y="10980"/>
                  </a:lnTo>
                  <a:lnTo>
                    <a:pt x="363" y="9411"/>
                  </a:lnTo>
                  <a:lnTo>
                    <a:pt x="0" y="7058"/>
                  </a:lnTo>
                  <a:lnTo>
                    <a:pt x="363" y="4705"/>
                  </a:lnTo>
                  <a:lnTo>
                    <a:pt x="1090" y="3137"/>
                  </a:lnTo>
                  <a:lnTo>
                    <a:pt x="1454" y="784"/>
                  </a:lnTo>
                  <a:lnTo>
                    <a:pt x="2545" y="0"/>
                  </a:lnTo>
                  <a:lnTo>
                    <a:pt x="3272" y="784"/>
                  </a:lnTo>
                  <a:lnTo>
                    <a:pt x="4363" y="2352"/>
                  </a:lnTo>
                  <a:lnTo>
                    <a:pt x="4363" y="23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5" name="Google Shape;1235;p32"/>
            <p:cNvSpPr/>
            <p:nvPr/>
          </p:nvSpPr>
          <p:spPr>
            <a:xfrm>
              <a:off x="1848" y="1872"/>
              <a:ext cx="72" cy="82"/>
            </a:xfrm>
            <a:custGeom>
              <a:rect b="b" l="l" r="r" t="t"/>
              <a:pathLst>
                <a:path extrusionOk="0" h="120000" w="120000">
                  <a:moveTo>
                    <a:pt x="83333" y="1463"/>
                  </a:moveTo>
                  <a:lnTo>
                    <a:pt x="83333" y="1463"/>
                  </a:lnTo>
                  <a:lnTo>
                    <a:pt x="55000" y="26341"/>
                  </a:lnTo>
                  <a:lnTo>
                    <a:pt x="30000" y="49756"/>
                  </a:lnTo>
                  <a:lnTo>
                    <a:pt x="18333" y="62926"/>
                  </a:lnTo>
                  <a:lnTo>
                    <a:pt x="10000" y="76097"/>
                  </a:lnTo>
                  <a:lnTo>
                    <a:pt x="5000" y="90731"/>
                  </a:lnTo>
                  <a:lnTo>
                    <a:pt x="0" y="108292"/>
                  </a:lnTo>
                  <a:lnTo>
                    <a:pt x="0" y="108292"/>
                  </a:lnTo>
                  <a:lnTo>
                    <a:pt x="15000" y="117073"/>
                  </a:lnTo>
                  <a:lnTo>
                    <a:pt x="28333" y="120000"/>
                  </a:lnTo>
                  <a:lnTo>
                    <a:pt x="41666" y="120000"/>
                  </a:lnTo>
                  <a:lnTo>
                    <a:pt x="56666" y="117073"/>
                  </a:lnTo>
                  <a:lnTo>
                    <a:pt x="70000" y="111219"/>
                  </a:lnTo>
                  <a:lnTo>
                    <a:pt x="83333" y="102439"/>
                  </a:lnTo>
                  <a:lnTo>
                    <a:pt x="93333" y="92195"/>
                  </a:lnTo>
                  <a:lnTo>
                    <a:pt x="103333" y="79024"/>
                  </a:lnTo>
                  <a:lnTo>
                    <a:pt x="110000" y="67317"/>
                  </a:lnTo>
                  <a:lnTo>
                    <a:pt x="116666" y="54146"/>
                  </a:lnTo>
                  <a:lnTo>
                    <a:pt x="118333" y="40975"/>
                  </a:lnTo>
                  <a:lnTo>
                    <a:pt x="120000" y="29268"/>
                  </a:lnTo>
                  <a:lnTo>
                    <a:pt x="116666" y="19024"/>
                  </a:lnTo>
                  <a:lnTo>
                    <a:pt x="110000" y="8780"/>
                  </a:lnTo>
                  <a:lnTo>
                    <a:pt x="101666" y="2926"/>
                  </a:lnTo>
                  <a:lnTo>
                    <a:pt x="86666" y="0"/>
                  </a:lnTo>
                  <a:lnTo>
                    <a:pt x="83333" y="1463"/>
                  </a:lnTo>
                  <a:close/>
                </a:path>
              </a:pathLst>
            </a:custGeom>
            <a:solidFill>
              <a:srgbClr val="FF1A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6" name="Google Shape;1236;p32"/>
            <p:cNvSpPr/>
            <p:nvPr/>
          </p:nvSpPr>
          <p:spPr>
            <a:xfrm>
              <a:off x="1842" y="1866"/>
              <a:ext cx="85" cy="96"/>
            </a:xfrm>
            <a:custGeom>
              <a:rect b="b" l="l" r="r" t="t"/>
              <a:pathLst>
                <a:path extrusionOk="0" h="120000" w="120000">
                  <a:moveTo>
                    <a:pt x="15529" y="115000"/>
                  </a:moveTo>
                  <a:lnTo>
                    <a:pt x="15529" y="115000"/>
                  </a:lnTo>
                  <a:lnTo>
                    <a:pt x="24000" y="118750"/>
                  </a:lnTo>
                  <a:lnTo>
                    <a:pt x="33882" y="120000"/>
                  </a:lnTo>
                  <a:lnTo>
                    <a:pt x="43764" y="120000"/>
                  </a:lnTo>
                  <a:lnTo>
                    <a:pt x="53647" y="118750"/>
                  </a:lnTo>
                  <a:lnTo>
                    <a:pt x="62117" y="115000"/>
                  </a:lnTo>
                  <a:lnTo>
                    <a:pt x="70588" y="110000"/>
                  </a:lnTo>
                  <a:lnTo>
                    <a:pt x="80470" y="106250"/>
                  </a:lnTo>
                  <a:lnTo>
                    <a:pt x="87529" y="100000"/>
                  </a:lnTo>
                  <a:lnTo>
                    <a:pt x="87529" y="100000"/>
                  </a:lnTo>
                  <a:lnTo>
                    <a:pt x="101647" y="85000"/>
                  </a:lnTo>
                  <a:lnTo>
                    <a:pt x="112941" y="68750"/>
                  </a:lnTo>
                  <a:lnTo>
                    <a:pt x="115764" y="60000"/>
                  </a:lnTo>
                  <a:lnTo>
                    <a:pt x="120000" y="50000"/>
                  </a:lnTo>
                  <a:lnTo>
                    <a:pt x="120000" y="42500"/>
                  </a:lnTo>
                  <a:lnTo>
                    <a:pt x="120000" y="32500"/>
                  </a:lnTo>
                  <a:lnTo>
                    <a:pt x="120000" y="32500"/>
                  </a:lnTo>
                  <a:lnTo>
                    <a:pt x="118588" y="25000"/>
                  </a:lnTo>
                  <a:lnTo>
                    <a:pt x="115764" y="18750"/>
                  </a:lnTo>
                  <a:lnTo>
                    <a:pt x="110117" y="12500"/>
                  </a:lnTo>
                  <a:lnTo>
                    <a:pt x="105882" y="6250"/>
                  </a:lnTo>
                  <a:lnTo>
                    <a:pt x="98823" y="2500"/>
                  </a:lnTo>
                  <a:lnTo>
                    <a:pt x="90352" y="0"/>
                  </a:lnTo>
                  <a:lnTo>
                    <a:pt x="81882" y="0"/>
                  </a:lnTo>
                  <a:lnTo>
                    <a:pt x="73411" y="1250"/>
                  </a:lnTo>
                  <a:lnTo>
                    <a:pt x="73411" y="1250"/>
                  </a:lnTo>
                  <a:lnTo>
                    <a:pt x="70588" y="2500"/>
                  </a:lnTo>
                  <a:lnTo>
                    <a:pt x="67764" y="3750"/>
                  </a:lnTo>
                  <a:lnTo>
                    <a:pt x="67764" y="3750"/>
                  </a:lnTo>
                  <a:lnTo>
                    <a:pt x="43764" y="26250"/>
                  </a:lnTo>
                  <a:lnTo>
                    <a:pt x="28235" y="42500"/>
                  </a:lnTo>
                  <a:lnTo>
                    <a:pt x="14117" y="58750"/>
                  </a:lnTo>
                  <a:lnTo>
                    <a:pt x="2823" y="75000"/>
                  </a:lnTo>
                  <a:lnTo>
                    <a:pt x="1411" y="83750"/>
                  </a:lnTo>
                  <a:lnTo>
                    <a:pt x="0" y="90000"/>
                  </a:lnTo>
                  <a:lnTo>
                    <a:pt x="0" y="97500"/>
                  </a:lnTo>
                  <a:lnTo>
                    <a:pt x="1411" y="103750"/>
                  </a:lnTo>
                  <a:lnTo>
                    <a:pt x="7058" y="110000"/>
                  </a:lnTo>
                  <a:lnTo>
                    <a:pt x="15529" y="115000"/>
                  </a:lnTo>
                  <a:lnTo>
                    <a:pt x="15529" y="115000"/>
                  </a:lnTo>
                  <a:close/>
                  <a:moveTo>
                    <a:pt x="21176" y="96250"/>
                  </a:moveTo>
                  <a:lnTo>
                    <a:pt x="21176" y="96250"/>
                  </a:lnTo>
                  <a:lnTo>
                    <a:pt x="24000" y="83750"/>
                  </a:lnTo>
                  <a:lnTo>
                    <a:pt x="29647" y="72500"/>
                  </a:lnTo>
                  <a:lnTo>
                    <a:pt x="36705" y="62500"/>
                  </a:lnTo>
                  <a:lnTo>
                    <a:pt x="43764" y="53750"/>
                  </a:lnTo>
                  <a:lnTo>
                    <a:pt x="63529" y="33750"/>
                  </a:lnTo>
                  <a:lnTo>
                    <a:pt x="81882" y="17500"/>
                  </a:lnTo>
                  <a:lnTo>
                    <a:pt x="81882" y="17500"/>
                  </a:lnTo>
                  <a:lnTo>
                    <a:pt x="87529" y="17500"/>
                  </a:lnTo>
                  <a:lnTo>
                    <a:pt x="90352" y="18750"/>
                  </a:lnTo>
                  <a:lnTo>
                    <a:pt x="96000" y="23750"/>
                  </a:lnTo>
                  <a:lnTo>
                    <a:pt x="100235" y="31250"/>
                  </a:lnTo>
                  <a:lnTo>
                    <a:pt x="100235" y="38750"/>
                  </a:lnTo>
                  <a:lnTo>
                    <a:pt x="100235" y="38750"/>
                  </a:lnTo>
                  <a:lnTo>
                    <a:pt x="98823" y="47500"/>
                  </a:lnTo>
                  <a:lnTo>
                    <a:pt x="94588" y="56250"/>
                  </a:lnTo>
                  <a:lnTo>
                    <a:pt x="90352" y="65000"/>
                  </a:lnTo>
                  <a:lnTo>
                    <a:pt x="86117" y="72500"/>
                  </a:lnTo>
                  <a:lnTo>
                    <a:pt x="86117" y="72500"/>
                  </a:lnTo>
                  <a:lnTo>
                    <a:pt x="73411" y="86250"/>
                  </a:lnTo>
                  <a:lnTo>
                    <a:pt x="63529" y="92500"/>
                  </a:lnTo>
                  <a:lnTo>
                    <a:pt x="56470" y="97500"/>
                  </a:lnTo>
                  <a:lnTo>
                    <a:pt x="48000" y="101250"/>
                  </a:lnTo>
                  <a:lnTo>
                    <a:pt x="39529" y="101250"/>
                  </a:lnTo>
                  <a:lnTo>
                    <a:pt x="29647" y="100000"/>
                  </a:lnTo>
                  <a:lnTo>
                    <a:pt x="21176" y="96250"/>
                  </a:lnTo>
                  <a:lnTo>
                    <a:pt x="21176" y="962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7" name="Google Shape;1237;p32"/>
            <p:cNvSpPr/>
            <p:nvPr/>
          </p:nvSpPr>
          <p:spPr>
            <a:xfrm>
              <a:off x="1105" y="1811"/>
              <a:ext cx="332" cy="147"/>
            </a:xfrm>
            <a:custGeom>
              <a:rect b="b" l="l" r="r" t="t"/>
              <a:pathLst>
                <a:path extrusionOk="0" h="120000" w="120000">
                  <a:moveTo>
                    <a:pt x="115662" y="816"/>
                  </a:moveTo>
                  <a:lnTo>
                    <a:pt x="115662" y="816"/>
                  </a:lnTo>
                  <a:lnTo>
                    <a:pt x="109879" y="12244"/>
                  </a:lnTo>
                  <a:lnTo>
                    <a:pt x="103373" y="22040"/>
                  </a:lnTo>
                  <a:lnTo>
                    <a:pt x="96867" y="31020"/>
                  </a:lnTo>
                  <a:lnTo>
                    <a:pt x="90000" y="39183"/>
                  </a:lnTo>
                  <a:lnTo>
                    <a:pt x="76265" y="54693"/>
                  </a:lnTo>
                  <a:lnTo>
                    <a:pt x="61807" y="69387"/>
                  </a:lnTo>
                  <a:lnTo>
                    <a:pt x="61807" y="69387"/>
                  </a:lnTo>
                  <a:lnTo>
                    <a:pt x="47710" y="84081"/>
                  </a:lnTo>
                  <a:lnTo>
                    <a:pt x="40481" y="89795"/>
                  </a:lnTo>
                  <a:lnTo>
                    <a:pt x="32891" y="96326"/>
                  </a:lnTo>
                  <a:lnTo>
                    <a:pt x="25301" y="100408"/>
                  </a:lnTo>
                  <a:lnTo>
                    <a:pt x="17349" y="104489"/>
                  </a:lnTo>
                  <a:lnTo>
                    <a:pt x="10120" y="107755"/>
                  </a:lnTo>
                  <a:lnTo>
                    <a:pt x="1807" y="107755"/>
                  </a:lnTo>
                  <a:lnTo>
                    <a:pt x="1807" y="107755"/>
                  </a:lnTo>
                  <a:lnTo>
                    <a:pt x="1084" y="108571"/>
                  </a:lnTo>
                  <a:lnTo>
                    <a:pt x="361" y="110204"/>
                  </a:lnTo>
                  <a:lnTo>
                    <a:pt x="0" y="111836"/>
                  </a:lnTo>
                  <a:lnTo>
                    <a:pt x="0" y="114285"/>
                  </a:lnTo>
                  <a:lnTo>
                    <a:pt x="0" y="115918"/>
                  </a:lnTo>
                  <a:lnTo>
                    <a:pt x="361" y="118367"/>
                  </a:lnTo>
                  <a:lnTo>
                    <a:pt x="1445" y="119183"/>
                  </a:lnTo>
                  <a:lnTo>
                    <a:pt x="2891" y="120000"/>
                  </a:lnTo>
                  <a:lnTo>
                    <a:pt x="2891" y="120000"/>
                  </a:lnTo>
                  <a:lnTo>
                    <a:pt x="10481" y="119183"/>
                  </a:lnTo>
                  <a:lnTo>
                    <a:pt x="18795" y="115918"/>
                  </a:lnTo>
                  <a:lnTo>
                    <a:pt x="26746" y="111836"/>
                  </a:lnTo>
                  <a:lnTo>
                    <a:pt x="33975" y="106938"/>
                  </a:lnTo>
                  <a:lnTo>
                    <a:pt x="41927" y="101224"/>
                  </a:lnTo>
                  <a:lnTo>
                    <a:pt x="49156" y="93877"/>
                  </a:lnTo>
                  <a:lnTo>
                    <a:pt x="63975" y="80000"/>
                  </a:lnTo>
                  <a:lnTo>
                    <a:pt x="63975" y="80000"/>
                  </a:lnTo>
                  <a:lnTo>
                    <a:pt x="78433" y="66122"/>
                  </a:lnTo>
                  <a:lnTo>
                    <a:pt x="92891" y="49795"/>
                  </a:lnTo>
                  <a:lnTo>
                    <a:pt x="99759" y="41632"/>
                  </a:lnTo>
                  <a:lnTo>
                    <a:pt x="106626" y="31836"/>
                  </a:lnTo>
                  <a:lnTo>
                    <a:pt x="112771" y="22040"/>
                  </a:lnTo>
                  <a:lnTo>
                    <a:pt x="118915" y="10612"/>
                  </a:lnTo>
                  <a:lnTo>
                    <a:pt x="118915" y="10612"/>
                  </a:lnTo>
                  <a:lnTo>
                    <a:pt x="119277" y="8163"/>
                  </a:lnTo>
                  <a:lnTo>
                    <a:pt x="119999" y="6530"/>
                  </a:lnTo>
                  <a:lnTo>
                    <a:pt x="119999" y="4081"/>
                  </a:lnTo>
                  <a:lnTo>
                    <a:pt x="119277" y="1632"/>
                  </a:lnTo>
                  <a:lnTo>
                    <a:pt x="118554" y="0"/>
                  </a:lnTo>
                  <a:lnTo>
                    <a:pt x="117469" y="0"/>
                  </a:lnTo>
                  <a:lnTo>
                    <a:pt x="116746" y="0"/>
                  </a:lnTo>
                  <a:lnTo>
                    <a:pt x="115662" y="816"/>
                  </a:lnTo>
                  <a:lnTo>
                    <a:pt x="115662" y="8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8" name="Google Shape;1238;p32"/>
            <p:cNvSpPr/>
            <p:nvPr/>
          </p:nvSpPr>
          <p:spPr>
            <a:xfrm>
              <a:off x="1045" y="1871"/>
              <a:ext cx="71" cy="82"/>
            </a:xfrm>
            <a:custGeom>
              <a:rect b="b" l="l" r="r" t="t"/>
              <a:pathLst>
                <a:path extrusionOk="0" h="120000" w="120000">
                  <a:moveTo>
                    <a:pt x="38873" y="0"/>
                  </a:moveTo>
                  <a:lnTo>
                    <a:pt x="38873" y="0"/>
                  </a:lnTo>
                  <a:lnTo>
                    <a:pt x="67605" y="24878"/>
                  </a:lnTo>
                  <a:lnTo>
                    <a:pt x="91267" y="49756"/>
                  </a:lnTo>
                  <a:lnTo>
                    <a:pt x="101408" y="62926"/>
                  </a:lnTo>
                  <a:lnTo>
                    <a:pt x="109859" y="76097"/>
                  </a:lnTo>
                  <a:lnTo>
                    <a:pt x="116619" y="90731"/>
                  </a:lnTo>
                  <a:lnTo>
                    <a:pt x="120000" y="106829"/>
                  </a:lnTo>
                  <a:lnTo>
                    <a:pt x="120000" y="106829"/>
                  </a:lnTo>
                  <a:lnTo>
                    <a:pt x="106478" y="117073"/>
                  </a:lnTo>
                  <a:lnTo>
                    <a:pt x="91267" y="120000"/>
                  </a:lnTo>
                  <a:lnTo>
                    <a:pt x="77746" y="120000"/>
                  </a:lnTo>
                  <a:lnTo>
                    <a:pt x="62535" y="117073"/>
                  </a:lnTo>
                  <a:lnTo>
                    <a:pt x="50704" y="109756"/>
                  </a:lnTo>
                  <a:lnTo>
                    <a:pt x="37183" y="100975"/>
                  </a:lnTo>
                  <a:lnTo>
                    <a:pt x="27042" y="90731"/>
                  </a:lnTo>
                  <a:lnTo>
                    <a:pt x="15211" y="77560"/>
                  </a:lnTo>
                  <a:lnTo>
                    <a:pt x="8450" y="64390"/>
                  </a:lnTo>
                  <a:lnTo>
                    <a:pt x="3380" y="51219"/>
                  </a:lnTo>
                  <a:lnTo>
                    <a:pt x="0" y="38048"/>
                  </a:lnTo>
                  <a:lnTo>
                    <a:pt x="0" y="27804"/>
                  </a:lnTo>
                  <a:lnTo>
                    <a:pt x="3380" y="16097"/>
                  </a:lnTo>
                  <a:lnTo>
                    <a:pt x="8450" y="8780"/>
                  </a:lnTo>
                  <a:lnTo>
                    <a:pt x="20281" y="1463"/>
                  </a:lnTo>
                  <a:lnTo>
                    <a:pt x="35492" y="0"/>
                  </a:lnTo>
                  <a:lnTo>
                    <a:pt x="38873" y="0"/>
                  </a:lnTo>
                  <a:close/>
                </a:path>
              </a:pathLst>
            </a:custGeom>
            <a:solidFill>
              <a:srgbClr val="FF1A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9" name="Google Shape;1239;p32"/>
            <p:cNvSpPr/>
            <p:nvPr/>
          </p:nvSpPr>
          <p:spPr>
            <a:xfrm>
              <a:off x="1038" y="1863"/>
              <a:ext cx="85" cy="98"/>
            </a:xfrm>
            <a:custGeom>
              <a:rect b="b" l="l" r="r" t="t"/>
              <a:pathLst>
                <a:path extrusionOk="0" h="120000" w="120000">
                  <a:moveTo>
                    <a:pt x="52235" y="6122"/>
                  </a:moveTo>
                  <a:lnTo>
                    <a:pt x="52235" y="6122"/>
                  </a:lnTo>
                  <a:lnTo>
                    <a:pt x="49411" y="3673"/>
                  </a:lnTo>
                  <a:lnTo>
                    <a:pt x="46588" y="1224"/>
                  </a:lnTo>
                  <a:lnTo>
                    <a:pt x="46588" y="1224"/>
                  </a:lnTo>
                  <a:lnTo>
                    <a:pt x="36705" y="0"/>
                  </a:lnTo>
                  <a:lnTo>
                    <a:pt x="29647" y="0"/>
                  </a:lnTo>
                  <a:lnTo>
                    <a:pt x="22588" y="3673"/>
                  </a:lnTo>
                  <a:lnTo>
                    <a:pt x="15529" y="6122"/>
                  </a:lnTo>
                  <a:lnTo>
                    <a:pt x="8470" y="12244"/>
                  </a:lnTo>
                  <a:lnTo>
                    <a:pt x="4235" y="18367"/>
                  </a:lnTo>
                  <a:lnTo>
                    <a:pt x="1411" y="24489"/>
                  </a:lnTo>
                  <a:lnTo>
                    <a:pt x="0" y="33061"/>
                  </a:lnTo>
                  <a:lnTo>
                    <a:pt x="0" y="33061"/>
                  </a:lnTo>
                  <a:lnTo>
                    <a:pt x="0" y="41632"/>
                  </a:lnTo>
                  <a:lnTo>
                    <a:pt x="1411" y="50204"/>
                  </a:lnTo>
                  <a:lnTo>
                    <a:pt x="2823" y="58775"/>
                  </a:lnTo>
                  <a:lnTo>
                    <a:pt x="7058" y="68571"/>
                  </a:lnTo>
                  <a:lnTo>
                    <a:pt x="16941" y="84489"/>
                  </a:lnTo>
                  <a:lnTo>
                    <a:pt x="32470" y="97959"/>
                  </a:lnTo>
                  <a:lnTo>
                    <a:pt x="32470" y="97959"/>
                  </a:lnTo>
                  <a:lnTo>
                    <a:pt x="39529" y="104081"/>
                  </a:lnTo>
                  <a:lnTo>
                    <a:pt x="46588" y="108979"/>
                  </a:lnTo>
                  <a:lnTo>
                    <a:pt x="55058" y="113877"/>
                  </a:lnTo>
                  <a:lnTo>
                    <a:pt x="63529" y="116326"/>
                  </a:lnTo>
                  <a:lnTo>
                    <a:pt x="74823" y="118775"/>
                  </a:lnTo>
                  <a:lnTo>
                    <a:pt x="83294" y="119999"/>
                  </a:lnTo>
                  <a:lnTo>
                    <a:pt x="94588" y="118775"/>
                  </a:lnTo>
                  <a:lnTo>
                    <a:pt x="103058" y="113877"/>
                  </a:lnTo>
                  <a:lnTo>
                    <a:pt x="103058" y="113877"/>
                  </a:lnTo>
                  <a:lnTo>
                    <a:pt x="112941" y="108979"/>
                  </a:lnTo>
                  <a:lnTo>
                    <a:pt x="118588" y="104081"/>
                  </a:lnTo>
                  <a:lnTo>
                    <a:pt x="120000" y="97959"/>
                  </a:lnTo>
                  <a:lnTo>
                    <a:pt x="120000" y="90612"/>
                  </a:lnTo>
                  <a:lnTo>
                    <a:pt x="118588" y="82040"/>
                  </a:lnTo>
                  <a:lnTo>
                    <a:pt x="115764" y="74693"/>
                  </a:lnTo>
                  <a:lnTo>
                    <a:pt x="105882" y="58775"/>
                  </a:lnTo>
                  <a:lnTo>
                    <a:pt x="90352" y="44081"/>
                  </a:lnTo>
                  <a:lnTo>
                    <a:pt x="76235" y="28163"/>
                  </a:lnTo>
                  <a:lnTo>
                    <a:pt x="52235" y="6122"/>
                  </a:lnTo>
                  <a:lnTo>
                    <a:pt x="52235" y="6122"/>
                  </a:lnTo>
                  <a:close/>
                  <a:moveTo>
                    <a:pt x="33882" y="73469"/>
                  </a:moveTo>
                  <a:lnTo>
                    <a:pt x="33882" y="73469"/>
                  </a:lnTo>
                  <a:lnTo>
                    <a:pt x="28235" y="64897"/>
                  </a:lnTo>
                  <a:lnTo>
                    <a:pt x="24000" y="56326"/>
                  </a:lnTo>
                  <a:lnTo>
                    <a:pt x="21176" y="47755"/>
                  </a:lnTo>
                  <a:lnTo>
                    <a:pt x="19764" y="39183"/>
                  </a:lnTo>
                  <a:lnTo>
                    <a:pt x="19764" y="39183"/>
                  </a:lnTo>
                  <a:lnTo>
                    <a:pt x="21176" y="30612"/>
                  </a:lnTo>
                  <a:lnTo>
                    <a:pt x="24000" y="24489"/>
                  </a:lnTo>
                  <a:lnTo>
                    <a:pt x="29647" y="18367"/>
                  </a:lnTo>
                  <a:lnTo>
                    <a:pt x="33882" y="17142"/>
                  </a:lnTo>
                  <a:lnTo>
                    <a:pt x="36705" y="17142"/>
                  </a:lnTo>
                  <a:lnTo>
                    <a:pt x="36705" y="17142"/>
                  </a:lnTo>
                  <a:lnTo>
                    <a:pt x="56470" y="35510"/>
                  </a:lnTo>
                  <a:lnTo>
                    <a:pt x="74823" y="52653"/>
                  </a:lnTo>
                  <a:lnTo>
                    <a:pt x="81882" y="63673"/>
                  </a:lnTo>
                  <a:lnTo>
                    <a:pt x="88941" y="73469"/>
                  </a:lnTo>
                  <a:lnTo>
                    <a:pt x="94588" y="84489"/>
                  </a:lnTo>
                  <a:lnTo>
                    <a:pt x="98823" y="96734"/>
                  </a:lnTo>
                  <a:lnTo>
                    <a:pt x="98823" y="96734"/>
                  </a:lnTo>
                  <a:lnTo>
                    <a:pt x="88941" y="99183"/>
                  </a:lnTo>
                  <a:lnTo>
                    <a:pt x="80470" y="101632"/>
                  </a:lnTo>
                  <a:lnTo>
                    <a:pt x="70588" y="99183"/>
                  </a:lnTo>
                  <a:lnTo>
                    <a:pt x="62117" y="96734"/>
                  </a:lnTo>
                  <a:lnTo>
                    <a:pt x="55058" y="91836"/>
                  </a:lnTo>
                  <a:lnTo>
                    <a:pt x="46588" y="86938"/>
                  </a:lnTo>
                  <a:lnTo>
                    <a:pt x="33882" y="73469"/>
                  </a:lnTo>
                  <a:lnTo>
                    <a:pt x="33882" y="7346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0" name="Google Shape;1240;p32"/>
            <p:cNvSpPr/>
            <p:nvPr/>
          </p:nvSpPr>
          <p:spPr>
            <a:xfrm>
              <a:off x="1685" y="833"/>
              <a:ext cx="110" cy="395"/>
            </a:xfrm>
            <a:custGeom>
              <a:rect b="b" l="l" r="r" t="t"/>
              <a:pathLst>
                <a:path extrusionOk="0" h="120000" w="120000">
                  <a:moveTo>
                    <a:pt x="2181" y="116658"/>
                  </a:moveTo>
                  <a:lnTo>
                    <a:pt x="2181" y="116658"/>
                  </a:lnTo>
                  <a:lnTo>
                    <a:pt x="12000" y="110886"/>
                  </a:lnTo>
                  <a:lnTo>
                    <a:pt x="21818" y="104810"/>
                  </a:lnTo>
                  <a:lnTo>
                    <a:pt x="28363" y="98734"/>
                  </a:lnTo>
                  <a:lnTo>
                    <a:pt x="34909" y="92658"/>
                  </a:lnTo>
                  <a:lnTo>
                    <a:pt x="45818" y="79898"/>
                  </a:lnTo>
                  <a:lnTo>
                    <a:pt x="57818" y="67443"/>
                  </a:lnTo>
                  <a:lnTo>
                    <a:pt x="57818" y="67443"/>
                  </a:lnTo>
                  <a:lnTo>
                    <a:pt x="66545" y="55291"/>
                  </a:lnTo>
                  <a:lnTo>
                    <a:pt x="70909" y="48911"/>
                  </a:lnTo>
                  <a:lnTo>
                    <a:pt x="74181" y="42835"/>
                  </a:lnTo>
                  <a:lnTo>
                    <a:pt x="76363" y="36759"/>
                  </a:lnTo>
                  <a:lnTo>
                    <a:pt x="76363" y="30075"/>
                  </a:lnTo>
                  <a:lnTo>
                    <a:pt x="76363" y="24000"/>
                  </a:lnTo>
                  <a:lnTo>
                    <a:pt x="74181" y="17620"/>
                  </a:lnTo>
                  <a:lnTo>
                    <a:pt x="74181" y="17620"/>
                  </a:lnTo>
                  <a:lnTo>
                    <a:pt x="65454" y="15797"/>
                  </a:lnTo>
                  <a:lnTo>
                    <a:pt x="57818" y="13063"/>
                  </a:lnTo>
                  <a:lnTo>
                    <a:pt x="44727" y="7594"/>
                  </a:lnTo>
                  <a:lnTo>
                    <a:pt x="44727" y="7594"/>
                  </a:lnTo>
                  <a:lnTo>
                    <a:pt x="43636" y="6987"/>
                  </a:lnTo>
                  <a:lnTo>
                    <a:pt x="44727" y="6075"/>
                  </a:lnTo>
                  <a:lnTo>
                    <a:pt x="44727" y="5468"/>
                  </a:lnTo>
                  <a:lnTo>
                    <a:pt x="48000" y="4556"/>
                  </a:lnTo>
                  <a:lnTo>
                    <a:pt x="50181" y="4253"/>
                  </a:lnTo>
                  <a:lnTo>
                    <a:pt x="53454" y="4253"/>
                  </a:lnTo>
                  <a:lnTo>
                    <a:pt x="55636" y="4556"/>
                  </a:lnTo>
                  <a:lnTo>
                    <a:pt x="57818" y="5164"/>
                  </a:lnTo>
                  <a:lnTo>
                    <a:pt x="57818" y="5164"/>
                  </a:lnTo>
                  <a:lnTo>
                    <a:pt x="65454" y="8810"/>
                  </a:lnTo>
                  <a:lnTo>
                    <a:pt x="75272" y="12455"/>
                  </a:lnTo>
                  <a:lnTo>
                    <a:pt x="75272" y="12455"/>
                  </a:lnTo>
                  <a:lnTo>
                    <a:pt x="72000" y="10025"/>
                  </a:lnTo>
                  <a:lnTo>
                    <a:pt x="68727" y="7594"/>
                  </a:lnTo>
                  <a:lnTo>
                    <a:pt x="64363" y="5468"/>
                  </a:lnTo>
                  <a:lnTo>
                    <a:pt x="61090" y="3037"/>
                  </a:lnTo>
                  <a:lnTo>
                    <a:pt x="61090" y="3037"/>
                  </a:lnTo>
                  <a:lnTo>
                    <a:pt x="60000" y="2430"/>
                  </a:lnTo>
                  <a:lnTo>
                    <a:pt x="61090" y="1215"/>
                  </a:lnTo>
                  <a:lnTo>
                    <a:pt x="63272" y="911"/>
                  </a:lnTo>
                  <a:lnTo>
                    <a:pt x="65454" y="303"/>
                  </a:lnTo>
                  <a:lnTo>
                    <a:pt x="68727" y="0"/>
                  </a:lnTo>
                  <a:lnTo>
                    <a:pt x="70909" y="0"/>
                  </a:lnTo>
                  <a:lnTo>
                    <a:pt x="74181" y="911"/>
                  </a:lnTo>
                  <a:lnTo>
                    <a:pt x="75272" y="1518"/>
                  </a:lnTo>
                  <a:lnTo>
                    <a:pt x="75272" y="1518"/>
                  </a:lnTo>
                  <a:lnTo>
                    <a:pt x="79636" y="3949"/>
                  </a:lnTo>
                  <a:lnTo>
                    <a:pt x="84000" y="6683"/>
                  </a:lnTo>
                  <a:lnTo>
                    <a:pt x="87272" y="9417"/>
                  </a:lnTo>
                  <a:lnTo>
                    <a:pt x="90545" y="11848"/>
                  </a:lnTo>
                  <a:lnTo>
                    <a:pt x="90545" y="11848"/>
                  </a:lnTo>
                  <a:lnTo>
                    <a:pt x="96000" y="10329"/>
                  </a:lnTo>
                  <a:lnTo>
                    <a:pt x="100363" y="8810"/>
                  </a:lnTo>
                  <a:lnTo>
                    <a:pt x="102545" y="7291"/>
                  </a:lnTo>
                  <a:lnTo>
                    <a:pt x="104727" y="5772"/>
                  </a:lnTo>
                  <a:lnTo>
                    <a:pt x="104727" y="5772"/>
                  </a:lnTo>
                  <a:lnTo>
                    <a:pt x="105818" y="5164"/>
                  </a:lnTo>
                  <a:lnTo>
                    <a:pt x="106909" y="4253"/>
                  </a:lnTo>
                  <a:lnTo>
                    <a:pt x="110181" y="4253"/>
                  </a:lnTo>
                  <a:lnTo>
                    <a:pt x="112363" y="4253"/>
                  </a:lnTo>
                  <a:lnTo>
                    <a:pt x="115636" y="4253"/>
                  </a:lnTo>
                  <a:lnTo>
                    <a:pt x="117818" y="4556"/>
                  </a:lnTo>
                  <a:lnTo>
                    <a:pt x="120000" y="5468"/>
                  </a:lnTo>
                  <a:lnTo>
                    <a:pt x="120000" y="6683"/>
                  </a:lnTo>
                  <a:lnTo>
                    <a:pt x="120000" y="6683"/>
                  </a:lnTo>
                  <a:lnTo>
                    <a:pt x="117818" y="8202"/>
                  </a:lnTo>
                  <a:lnTo>
                    <a:pt x="116727" y="9721"/>
                  </a:lnTo>
                  <a:lnTo>
                    <a:pt x="114545" y="11240"/>
                  </a:lnTo>
                  <a:lnTo>
                    <a:pt x="110181" y="12759"/>
                  </a:lnTo>
                  <a:lnTo>
                    <a:pt x="100363" y="15493"/>
                  </a:lnTo>
                  <a:lnTo>
                    <a:pt x="89454" y="17012"/>
                  </a:lnTo>
                  <a:lnTo>
                    <a:pt x="89454" y="17012"/>
                  </a:lnTo>
                  <a:lnTo>
                    <a:pt x="91636" y="23696"/>
                  </a:lnTo>
                  <a:lnTo>
                    <a:pt x="93818" y="30075"/>
                  </a:lnTo>
                  <a:lnTo>
                    <a:pt x="91636" y="36151"/>
                  </a:lnTo>
                  <a:lnTo>
                    <a:pt x="89454" y="42835"/>
                  </a:lnTo>
                  <a:lnTo>
                    <a:pt x="86181" y="48911"/>
                  </a:lnTo>
                  <a:lnTo>
                    <a:pt x="81818" y="55594"/>
                  </a:lnTo>
                  <a:lnTo>
                    <a:pt x="72000" y="68354"/>
                  </a:lnTo>
                  <a:lnTo>
                    <a:pt x="72000" y="68354"/>
                  </a:lnTo>
                  <a:lnTo>
                    <a:pt x="63272" y="81113"/>
                  </a:lnTo>
                  <a:lnTo>
                    <a:pt x="50181" y="94177"/>
                  </a:lnTo>
                  <a:lnTo>
                    <a:pt x="43636" y="100860"/>
                  </a:lnTo>
                  <a:lnTo>
                    <a:pt x="34909" y="106936"/>
                  </a:lnTo>
                  <a:lnTo>
                    <a:pt x="25090" y="113012"/>
                  </a:lnTo>
                  <a:lnTo>
                    <a:pt x="14181" y="118784"/>
                  </a:lnTo>
                  <a:lnTo>
                    <a:pt x="14181" y="118784"/>
                  </a:lnTo>
                  <a:lnTo>
                    <a:pt x="12000" y="119696"/>
                  </a:lnTo>
                  <a:lnTo>
                    <a:pt x="8727" y="120000"/>
                  </a:lnTo>
                  <a:lnTo>
                    <a:pt x="6545" y="120000"/>
                  </a:lnTo>
                  <a:lnTo>
                    <a:pt x="4363" y="119696"/>
                  </a:lnTo>
                  <a:lnTo>
                    <a:pt x="2181" y="118784"/>
                  </a:lnTo>
                  <a:lnTo>
                    <a:pt x="0" y="118177"/>
                  </a:lnTo>
                  <a:lnTo>
                    <a:pt x="0" y="117265"/>
                  </a:lnTo>
                  <a:lnTo>
                    <a:pt x="2181" y="116658"/>
                  </a:lnTo>
                  <a:lnTo>
                    <a:pt x="2181" y="1166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1" name="Google Shape;1241;p32"/>
            <p:cNvSpPr/>
            <p:nvPr/>
          </p:nvSpPr>
          <p:spPr>
            <a:xfrm>
              <a:off x="1163" y="834"/>
              <a:ext cx="162" cy="380"/>
            </a:xfrm>
            <a:custGeom>
              <a:rect b="b" l="l" r="r" t="t"/>
              <a:pathLst>
                <a:path extrusionOk="0" h="120000" w="120000">
                  <a:moveTo>
                    <a:pt x="41481" y="2526"/>
                  </a:moveTo>
                  <a:lnTo>
                    <a:pt x="41481" y="2526"/>
                  </a:lnTo>
                  <a:lnTo>
                    <a:pt x="40000" y="6000"/>
                  </a:lnTo>
                  <a:lnTo>
                    <a:pt x="37037" y="9789"/>
                  </a:lnTo>
                  <a:lnTo>
                    <a:pt x="37037" y="9789"/>
                  </a:lnTo>
                  <a:lnTo>
                    <a:pt x="40740" y="6631"/>
                  </a:lnTo>
                  <a:lnTo>
                    <a:pt x="43703" y="2842"/>
                  </a:lnTo>
                  <a:lnTo>
                    <a:pt x="43703" y="2842"/>
                  </a:lnTo>
                  <a:lnTo>
                    <a:pt x="45185" y="2210"/>
                  </a:lnTo>
                  <a:lnTo>
                    <a:pt x="47407" y="1578"/>
                  </a:lnTo>
                  <a:lnTo>
                    <a:pt x="48888" y="1578"/>
                  </a:lnTo>
                  <a:lnTo>
                    <a:pt x="51111" y="1578"/>
                  </a:lnTo>
                  <a:lnTo>
                    <a:pt x="53333" y="2210"/>
                  </a:lnTo>
                  <a:lnTo>
                    <a:pt x="54074" y="2842"/>
                  </a:lnTo>
                  <a:lnTo>
                    <a:pt x="54814" y="3789"/>
                  </a:lnTo>
                  <a:lnTo>
                    <a:pt x="54074" y="4421"/>
                  </a:lnTo>
                  <a:lnTo>
                    <a:pt x="54074" y="4421"/>
                  </a:lnTo>
                  <a:lnTo>
                    <a:pt x="47407" y="11368"/>
                  </a:lnTo>
                  <a:lnTo>
                    <a:pt x="42962" y="14210"/>
                  </a:lnTo>
                  <a:lnTo>
                    <a:pt x="37037" y="17052"/>
                  </a:lnTo>
                  <a:lnTo>
                    <a:pt x="37037" y="17052"/>
                  </a:lnTo>
                  <a:lnTo>
                    <a:pt x="36296" y="17368"/>
                  </a:lnTo>
                  <a:lnTo>
                    <a:pt x="36296" y="17368"/>
                  </a:lnTo>
                  <a:lnTo>
                    <a:pt x="36296" y="24315"/>
                  </a:lnTo>
                  <a:lnTo>
                    <a:pt x="37777" y="30631"/>
                  </a:lnTo>
                  <a:lnTo>
                    <a:pt x="40740" y="37263"/>
                  </a:lnTo>
                  <a:lnTo>
                    <a:pt x="44444" y="44210"/>
                  </a:lnTo>
                  <a:lnTo>
                    <a:pt x="48888" y="50526"/>
                  </a:lnTo>
                  <a:lnTo>
                    <a:pt x="54074" y="57157"/>
                  </a:lnTo>
                  <a:lnTo>
                    <a:pt x="65925" y="69789"/>
                  </a:lnTo>
                  <a:lnTo>
                    <a:pt x="65925" y="69789"/>
                  </a:lnTo>
                  <a:lnTo>
                    <a:pt x="76296" y="81789"/>
                  </a:lnTo>
                  <a:lnTo>
                    <a:pt x="88888" y="93789"/>
                  </a:lnTo>
                  <a:lnTo>
                    <a:pt x="95555" y="99473"/>
                  </a:lnTo>
                  <a:lnTo>
                    <a:pt x="102222" y="105157"/>
                  </a:lnTo>
                  <a:lnTo>
                    <a:pt x="110370" y="110842"/>
                  </a:lnTo>
                  <a:lnTo>
                    <a:pt x="118518" y="115894"/>
                  </a:lnTo>
                  <a:lnTo>
                    <a:pt x="118518" y="115894"/>
                  </a:lnTo>
                  <a:lnTo>
                    <a:pt x="120000" y="117157"/>
                  </a:lnTo>
                  <a:lnTo>
                    <a:pt x="120000" y="118105"/>
                  </a:lnTo>
                  <a:lnTo>
                    <a:pt x="118518" y="118736"/>
                  </a:lnTo>
                  <a:lnTo>
                    <a:pt x="117777" y="119368"/>
                  </a:lnTo>
                  <a:lnTo>
                    <a:pt x="116296" y="119684"/>
                  </a:lnTo>
                  <a:lnTo>
                    <a:pt x="114074" y="120000"/>
                  </a:lnTo>
                  <a:lnTo>
                    <a:pt x="112592" y="119684"/>
                  </a:lnTo>
                  <a:lnTo>
                    <a:pt x="110370" y="119368"/>
                  </a:lnTo>
                  <a:lnTo>
                    <a:pt x="110370" y="119368"/>
                  </a:lnTo>
                  <a:lnTo>
                    <a:pt x="100740" y="113684"/>
                  </a:lnTo>
                  <a:lnTo>
                    <a:pt x="93333" y="108000"/>
                  </a:lnTo>
                  <a:lnTo>
                    <a:pt x="85925" y="102315"/>
                  </a:lnTo>
                  <a:lnTo>
                    <a:pt x="79259" y="96315"/>
                  </a:lnTo>
                  <a:lnTo>
                    <a:pt x="67407" y="84000"/>
                  </a:lnTo>
                  <a:lnTo>
                    <a:pt x="55555" y="71368"/>
                  </a:lnTo>
                  <a:lnTo>
                    <a:pt x="55555" y="71368"/>
                  </a:lnTo>
                  <a:lnTo>
                    <a:pt x="44444" y="58736"/>
                  </a:lnTo>
                  <a:lnTo>
                    <a:pt x="39259" y="51789"/>
                  </a:lnTo>
                  <a:lnTo>
                    <a:pt x="34074" y="45157"/>
                  </a:lnTo>
                  <a:lnTo>
                    <a:pt x="30370" y="38210"/>
                  </a:lnTo>
                  <a:lnTo>
                    <a:pt x="27407" y="31263"/>
                  </a:lnTo>
                  <a:lnTo>
                    <a:pt x="25925" y="24631"/>
                  </a:lnTo>
                  <a:lnTo>
                    <a:pt x="24444" y="17368"/>
                  </a:lnTo>
                  <a:lnTo>
                    <a:pt x="24444" y="17368"/>
                  </a:lnTo>
                  <a:lnTo>
                    <a:pt x="17037" y="16105"/>
                  </a:lnTo>
                  <a:lnTo>
                    <a:pt x="9629" y="13578"/>
                  </a:lnTo>
                  <a:lnTo>
                    <a:pt x="6666" y="12631"/>
                  </a:lnTo>
                  <a:lnTo>
                    <a:pt x="4444" y="11052"/>
                  </a:lnTo>
                  <a:lnTo>
                    <a:pt x="2222" y="9473"/>
                  </a:lnTo>
                  <a:lnTo>
                    <a:pt x="0" y="7263"/>
                  </a:lnTo>
                  <a:lnTo>
                    <a:pt x="0" y="7263"/>
                  </a:lnTo>
                  <a:lnTo>
                    <a:pt x="0" y="6631"/>
                  </a:lnTo>
                  <a:lnTo>
                    <a:pt x="1481" y="5684"/>
                  </a:lnTo>
                  <a:lnTo>
                    <a:pt x="2962" y="5368"/>
                  </a:lnTo>
                  <a:lnTo>
                    <a:pt x="4444" y="5052"/>
                  </a:lnTo>
                  <a:lnTo>
                    <a:pt x="6666" y="5052"/>
                  </a:lnTo>
                  <a:lnTo>
                    <a:pt x="8888" y="5368"/>
                  </a:lnTo>
                  <a:lnTo>
                    <a:pt x="9629" y="5684"/>
                  </a:lnTo>
                  <a:lnTo>
                    <a:pt x="11851" y="6631"/>
                  </a:lnTo>
                  <a:lnTo>
                    <a:pt x="11851" y="6631"/>
                  </a:lnTo>
                  <a:lnTo>
                    <a:pt x="13333" y="8526"/>
                  </a:lnTo>
                  <a:lnTo>
                    <a:pt x="16296" y="10105"/>
                  </a:lnTo>
                  <a:lnTo>
                    <a:pt x="20740" y="11684"/>
                  </a:lnTo>
                  <a:lnTo>
                    <a:pt x="25925" y="12631"/>
                  </a:lnTo>
                  <a:lnTo>
                    <a:pt x="25925" y="12631"/>
                  </a:lnTo>
                  <a:lnTo>
                    <a:pt x="25925" y="10105"/>
                  </a:lnTo>
                  <a:lnTo>
                    <a:pt x="27407" y="7263"/>
                  </a:lnTo>
                  <a:lnTo>
                    <a:pt x="29629" y="4421"/>
                  </a:lnTo>
                  <a:lnTo>
                    <a:pt x="30370" y="2210"/>
                  </a:lnTo>
                  <a:lnTo>
                    <a:pt x="30370" y="2210"/>
                  </a:lnTo>
                  <a:lnTo>
                    <a:pt x="31111" y="947"/>
                  </a:lnTo>
                  <a:lnTo>
                    <a:pt x="33333" y="631"/>
                  </a:lnTo>
                  <a:lnTo>
                    <a:pt x="34814" y="0"/>
                  </a:lnTo>
                  <a:lnTo>
                    <a:pt x="37037" y="0"/>
                  </a:lnTo>
                  <a:lnTo>
                    <a:pt x="39259" y="0"/>
                  </a:lnTo>
                  <a:lnTo>
                    <a:pt x="40000" y="947"/>
                  </a:lnTo>
                  <a:lnTo>
                    <a:pt x="40740" y="1263"/>
                  </a:lnTo>
                  <a:lnTo>
                    <a:pt x="41481" y="2526"/>
                  </a:lnTo>
                  <a:lnTo>
                    <a:pt x="41481" y="25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2" name="Google Shape;1242;p32"/>
            <p:cNvSpPr/>
            <p:nvPr/>
          </p:nvSpPr>
          <p:spPr>
            <a:xfrm>
              <a:off x="1315" y="1441"/>
              <a:ext cx="379" cy="423"/>
            </a:xfrm>
            <a:custGeom>
              <a:rect b="b" l="l" r="r" t="t"/>
              <a:pathLst>
                <a:path extrusionOk="0" h="120000" w="120000">
                  <a:moveTo>
                    <a:pt x="117150" y="74042"/>
                  </a:moveTo>
                  <a:lnTo>
                    <a:pt x="117150" y="74042"/>
                  </a:lnTo>
                  <a:lnTo>
                    <a:pt x="118416" y="84539"/>
                  </a:lnTo>
                  <a:lnTo>
                    <a:pt x="119683" y="98156"/>
                  </a:lnTo>
                  <a:lnTo>
                    <a:pt x="120000" y="104964"/>
                  </a:lnTo>
                  <a:lnTo>
                    <a:pt x="119683" y="110638"/>
                  </a:lnTo>
                  <a:lnTo>
                    <a:pt x="119366" y="113191"/>
                  </a:lnTo>
                  <a:lnTo>
                    <a:pt x="119050" y="115460"/>
                  </a:lnTo>
                  <a:lnTo>
                    <a:pt x="118100" y="116879"/>
                  </a:lnTo>
                  <a:lnTo>
                    <a:pt x="117150" y="118014"/>
                  </a:lnTo>
                  <a:lnTo>
                    <a:pt x="117150" y="118014"/>
                  </a:lnTo>
                  <a:lnTo>
                    <a:pt x="115567" y="118865"/>
                  </a:lnTo>
                  <a:lnTo>
                    <a:pt x="113667" y="119432"/>
                  </a:lnTo>
                  <a:lnTo>
                    <a:pt x="108601" y="120000"/>
                  </a:lnTo>
                  <a:lnTo>
                    <a:pt x="102269" y="120000"/>
                  </a:lnTo>
                  <a:lnTo>
                    <a:pt x="95936" y="119432"/>
                  </a:lnTo>
                  <a:lnTo>
                    <a:pt x="82955" y="118297"/>
                  </a:lnTo>
                  <a:lnTo>
                    <a:pt x="77889" y="117446"/>
                  </a:lnTo>
                  <a:lnTo>
                    <a:pt x="73456" y="117163"/>
                  </a:lnTo>
                  <a:lnTo>
                    <a:pt x="73456" y="117163"/>
                  </a:lnTo>
                  <a:lnTo>
                    <a:pt x="42110" y="117163"/>
                  </a:lnTo>
                  <a:lnTo>
                    <a:pt x="42110" y="117163"/>
                  </a:lnTo>
                  <a:lnTo>
                    <a:pt x="22796" y="118014"/>
                  </a:lnTo>
                  <a:lnTo>
                    <a:pt x="16464" y="118297"/>
                  </a:lnTo>
                  <a:lnTo>
                    <a:pt x="10765" y="118297"/>
                  </a:lnTo>
                  <a:lnTo>
                    <a:pt x="6332" y="118014"/>
                  </a:lnTo>
                  <a:lnTo>
                    <a:pt x="4749" y="117446"/>
                  </a:lnTo>
                  <a:lnTo>
                    <a:pt x="3799" y="117163"/>
                  </a:lnTo>
                  <a:lnTo>
                    <a:pt x="3799" y="117163"/>
                  </a:lnTo>
                  <a:lnTo>
                    <a:pt x="2216" y="115744"/>
                  </a:lnTo>
                  <a:lnTo>
                    <a:pt x="949" y="114042"/>
                  </a:lnTo>
                  <a:lnTo>
                    <a:pt x="316" y="111773"/>
                  </a:lnTo>
                  <a:lnTo>
                    <a:pt x="0" y="109219"/>
                  </a:lnTo>
                  <a:lnTo>
                    <a:pt x="0" y="104113"/>
                  </a:lnTo>
                  <a:lnTo>
                    <a:pt x="0" y="98723"/>
                  </a:lnTo>
                  <a:lnTo>
                    <a:pt x="0" y="98723"/>
                  </a:lnTo>
                  <a:lnTo>
                    <a:pt x="0" y="93049"/>
                  </a:lnTo>
                  <a:lnTo>
                    <a:pt x="633" y="87659"/>
                  </a:lnTo>
                  <a:lnTo>
                    <a:pt x="949" y="81985"/>
                  </a:lnTo>
                  <a:lnTo>
                    <a:pt x="2216" y="76595"/>
                  </a:lnTo>
                  <a:lnTo>
                    <a:pt x="4749" y="65531"/>
                  </a:lnTo>
                  <a:lnTo>
                    <a:pt x="7915" y="54751"/>
                  </a:lnTo>
                  <a:lnTo>
                    <a:pt x="11398" y="44539"/>
                  </a:lnTo>
                  <a:lnTo>
                    <a:pt x="15514" y="33475"/>
                  </a:lnTo>
                  <a:lnTo>
                    <a:pt x="24379" y="12765"/>
                  </a:lnTo>
                  <a:lnTo>
                    <a:pt x="24379" y="12765"/>
                  </a:lnTo>
                  <a:lnTo>
                    <a:pt x="25329" y="11347"/>
                  </a:lnTo>
                  <a:lnTo>
                    <a:pt x="26279" y="9929"/>
                  </a:lnTo>
                  <a:lnTo>
                    <a:pt x="27546" y="8794"/>
                  </a:lnTo>
                  <a:lnTo>
                    <a:pt x="29129" y="7375"/>
                  </a:lnTo>
                  <a:lnTo>
                    <a:pt x="33245" y="5390"/>
                  </a:lnTo>
                  <a:lnTo>
                    <a:pt x="37994" y="3687"/>
                  </a:lnTo>
                  <a:lnTo>
                    <a:pt x="43693" y="2269"/>
                  </a:lnTo>
                  <a:lnTo>
                    <a:pt x="49393" y="1134"/>
                  </a:lnTo>
                  <a:lnTo>
                    <a:pt x="55725" y="567"/>
                  </a:lnTo>
                  <a:lnTo>
                    <a:pt x="62058" y="0"/>
                  </a:lnTo>
                  <a:lnTo>
                    <a:pt x="68707" y="0"/>
                  </a:lnTo>
                  <a:lnTo>
                    <a:pt x="74722" y="567"/>
                  </a:lnTo>
                  <a:lnTo>
                    <a:pt x="80738" y="851"/>
                  </a:lnTo>
                  <a:lnTo>
                    <a:pt x="85804" y="1985"/>
                  </a:lnTo>
                  <a:lnTo>
                    <a:pt x="90870" y="3120"/>
                  </a:lnTo>
                  <a:lnTo>
                    <a:pt x="94353" y="4539"/>
                  </a:lnTo>
                  <a:lnTo>
                    <a:pt x="97519" y="6241"/>
                  </a:lnTo>
                  <a:lnTo>
                    <a:pt x="98469" y="7375"/>
                  </a:lnTo>
                  <a:lnTo>
                    <a:pt x="99102" y="8510"/>
                  </a:lnTo>
                  <a:lnTo>
                    <a:pt x="99102" y="8510"/>
                  </a:lnTo>
                  <a:lnTo>
                    <a:pt x="101635" y="15319"/>
                  </a:lnTo>
                  <a:lnTo>
                    <a:pt x="107335" y="32056"/>
                  </a:lnTo>
                  <a:lnTo>
                    <a:pt x="110501" y="42836"/>
                  </a:lnTo>
                  <a:lnTo>
                    <a:pt x="113350" y="53900"/>
                  </a:lnTo>
                  <a:lnTo>
                    <a:pt x="115567" y="64113"/>
                  </a:lnTo>
                  <a:lnTo>
                    <a:pt x="117150" y="74042"/>
                  </a:lnTo>
                  <a:lnTo>
                    <a:pt x="117150" y="74042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3" name="Google Shape;1243;p32"/>
            <p:cNvSpPr/>
            <p:nvPr/>
          </p:nvSpPr>
          <p:spPr>
            <a:xfrm>
              <a:off x="1307" y="1434"/>
              <a:ext cx="395" cy="438"/>
            </a:xfrm>
            <a:custGeom>
              <a:rect b="b" l="l" r="r" t="t"/>
              <a:pathLst>
                <a:path extrusionOk="0" h="120000" w="120000">
                  <a:moveTo>
                    <a:pt x="3341" y="115342"/>
                  </a:moveTo>
                  <a:lnTo>
                    <a:pt x="3341" y="115342"/>
                  </a:lnTo>
                  <a:lnTo>
                    <a:pt x="4556" y="116438"/>
                  </a:lnTo>
                  <a:lnTo>
                    <a:pt x="5772" y="116712"/>
                  </a:lnTo>
                  <a:lnTo>
                    <a:pt x="8506" y="117534"/>
                  </a:lnTo>
                  <a:lnTo>
                    <a:pt x="11240" y="117808"/>
                  </a:lnTo>
                  <a:lnTo>
                    <a:pt x="14278" y="117808"/>
                  </a:lnTo>
                  <a:lnTo>
                    <a:pt x="14278" y="117808"/>
                  </a:lnTo>
                  <a:lnTo>
                    <a:pt x="24000" y="117808"/>
                  </a:lnTo>
                  <a:lnTo>
                    <a:pt x="34025" y="117534"/>
                  </a:lnTo>
                  <a:lnTo>
                    <a:pt x="44050" y="117260"/>
                  </a:lnTo>
                  <a:lnTo>
                    <a:pt x="54075" y="117260"/>
                  </a:lnTo>
                  <a:lnTo>
                    <a:pt x="54075" y="117260"/>
                  </a:lnTo>
                  <a:lnTo>
                    <a:pt x="67746" y="117260"/>
                  </a:lnTo>
                  <a:lnTo>
                    <a:pt x="74734" y="117260"/>
                  </a:lnTo>
                  <a:lnTo>
                    <a:pt x="81721" y="117808"/>
                  </a:lnTo>
                  <a:lnTo>
                    <a:pt x="81721" y="117808"/>
                  </a:lnTo>
                  <a:lnTo>
                    <a:pt x="91746" y="118904"/>
                  </a:lnTo>
                  <a:lnTo>
                    <a:pt x="96911" y="119726"/>
                  </a:lnTo>
                  <a:lnTo>
                    <a:pt x="101772" y="119726"/>
                  </a:lnTo>
                  <a:lnTo>
                    <a:pt x="101772" y="119726"/>
                  </a:lnTo>
                  <a:lnTo>
                    <a:pt x="105417" y="120000"/>
                  </a:lnTo>
                  <a:lnTo>
                    <a:pt x="109670" y="119726"/>
                  </a:lnTo>
                  <a:lnTo>
                    <a:pt x="111493" y="119178"/>
                  </a:lnTo>
                  <a:lnTo>
                    <a:pt x="113316" y="118904"/>
                  </a:lnTo>
                  <a:lnTo>
                    <a:pt x="114835" y="118356"/>
                  </a:lnTo>
                  <a:lnTo>
                    <a:pt x="116658" y="117260"/>
                  </a:lnTo>
                  <a:lnTo>
                    <a:pt x="116658" y="117260"/>
                  </a:lnTo>
                  <a:lnTo>
                    <a:pt x="117265" y="116164"/>
                  </a:lnTo>
                  <a:lnTo>
                    <a:pt x="118177" y="115068"/>
                  </a:lnTo>
                  <a:lnTo>
                    <a:pt x="119088" y="112602"/>
                  </a:lnTo>
                  <a:lnTo>
                    <a:pt x="119696" y="109863"/>
                  </a:lnTo>
                  <a:lnTo>
                    <a:pt x="119696" y="107397"/>
                  </a:lnTo>
                  <a:lnTo>
                    <a:pt x="119696" y="107397"/>
                  </a:lnTo>
                  <a:lnTo>
                    <a:pt x="120000" y="103013"/>
                  </a:lnTo>
                  <a:lnTo>
                    <a:pt x="119696" y="98630"/>
                  </a:lnTo>
                  <a:lnTo>
                    <a:pt x="118784" y="90136"/>
                  </a:lnTo>
                  <a:lnTo>
                    <a:pt x="118177" y="81643"/>
                  </a:lnTo>
                  <a:lnTo>
                    <a:pt x="117265" y="72876"/>
                  </a:lnTo>
                  <a:lnTo>
                    <a:pt x="117265" y="72876"/>
                  </a:lnTo>
                  <a:lnTo>
                    <a:pt x="116050" y="65205"/>
                  </a:lnTo>
                  <a:lnTo>
                    <a:pt x="114531" y="57808"/>
                  </a:lnTo>
                  <a:lnTo>
                    <a:pt x="112708" y="49589"/>
                  </a:lnTo>
                  <a:lnTo>
                    <a:pt x="110278" y="41917"/>
                  </a:lnTo>
                  <a:lnTo>
                    <a:pt x="105721" y="26849"/>
                  </a:lnTo>
                  <a:lnTo>
                    <a:pt x="100253" y="11780"/>
                  </a:lnTo>
                  <a:lnTo>
                    <a:pt x="100253" y="11780"/>
                  </a:lnTo>
                  <a:lnTo>
                    <a:pt x="99645" y="9315"/>
                  </a:lnTo>
                  <a:lnTo>
                    <a:pt x="98126" y="7671"/>
                  </a:lnTo>
                  <a:lnTo>
                    <a:pt x="96303" y="5753"/>
                  </a:lnTo>
                  <a:lnTo>
                    <a:pt x="94481" y="4383"/>
                  </a:lnTo>
                  <a:lnTo>
                    <a:pt x="92354" y="3287"/>
                  </a:lnTo>
                  <a:lnTo>
                    <a:pt x="89924" y="2465"/>
                  </a:lnTo>
                  <a:lnTo>
                    <a:pt x="84455" y="1095"/>
                  </a:lnTo>
                  <a:lnTo>
                    <a:pt x="78987" y="273"/>
                  </a:lnTo>
                  <a:lnTo>
                    <a:pt x="73215" y="0"/>
                  </a:lnTo>
                  <a:lnTo>
                    <a:pt x="63189" y="0"/>
                  </a:lnTo>
                  <a:lnTo>
                    <a:pt x="63189" y="0"/>
                  </a:lnTo>
                  <a:lnTo>
                    <a:pt x="55291" y="273"/>
                  </a:lnTo>
                  <a:lnTo>
                    <a:pt x="46784" y="1369"/>
                  </a:lnTo>
                  <a:lnTo>
                    <a:pt x="42531" y="2465"/>
                  </a:lnTo>
                  <a:lnTo>
                    <a:pt x="38582" y="3287"/>
                  </a:lnTo>
                  <a:lnTo>
                    <a:pt x="34632" y="4931"/>
                  </a:lnTo>
                  <a:lnTo>
                    <a:pt x="31291" y="6575"/>
                  </a:lnTo>
                  <a:lnTo>
                    <a:pt x="31291" y="6575"/>
                  </a:lnTo>
                  <a:lnTo>
                    <a:pt x="28253" y="8219"/>
                  </a:lnTo>
                  <a:lnTo>
                    <a:pt x="25822" y="10410"/>
                  </a:lnTo>
                  <a:lnTo>
                    <a:pt x="24303" y="12876"/>
                  </a:lnTo>
                  <a:lnTo>
                    <a:pt x="22784" y="15616"/>
                  </a:lnTo>
                  <a:lnTo>
                    <a:pt x="22784" y="15616"/>
                  </a:lnTo>
                  <a:lnTo>
                    <a:pt x="17316" y="29041"/>
                  </a:lnTo>
                  <a:lnTo>
                    <a:pt x="11848" y="42739"/>
                  </a:lnTo>
                  <a:lnTo>
                    <a:pt x="11848" y="42739"/>
                  </a:lnTo>
                  <a:lnTo>
                    <a:pt x="7291" y="56164"/>
                  </a:lnTo>
                  <a:lnTo>
                    <a:pt x="5468" y="63013"/>
                  </a:lnTo>
                  <a:lnTo>
                    <a:pt x="3341" y="69863"/>
                  </a:lnTo>
                  <a:lnTo>
                    <a:pt x="2430" y="76438"/>
                  </a:lnTo>
                  <a:lnTo>
                    <a:pt x="1215" y="83561"/>
                  </a:lnTo>
                  <a:lnTo>
                    <a:pt x="303" y="90410"/>
                  </a:lnTo>
                  <a:lnTo>
                    <a:pt x="0" y="97808"/>
                  </a:lnTo>
                  <a:lnTo>
                    <a:pt x="0" y="97808"/>
                  </a:lnTo>
                  <a:lnTo>
                    <a:pt x="0" y="101917"/>
                  </a:lnTo>
                  <a:lnTo>
                    <a:pt x="0" y="107123"/>
                  </a:lnTo>
                  <a:lnTo>
                    <a:pt x="0" y="109589"/>
                  </a:lnTo>
                  <a:lnTo>
                    <a:pt x="607" y="112054"/>
                  </a:lnTo>
                  <a:lnTo>
                    <a:pt x="1822" y="113698"/>
                  </a:lnTo>
                  <a:lnTo>
                    <a:pt x="3341" y="115342"/>
                  </a:lnTo>
                  <a:lnTo>
                    <a:pt x="3341" y="115342"/>
                  </a:lnTo>
                  <a:close/>
                  <a:moveTo>
                    <a:pt x="4556" y="97260"/>
                  </a:moveTo>
                  <a:lnTo>
                    <a:pt x="4556" y="97260"/>
                  </a:lnTo>
                  <a:lnTo>
                    <a:pt x="4860" y="89589"/>
                  </a:lnTo>
                  <a:lnTo>
                    <a:pt x="5772" y="81917"/>
                  </a:lnTo>
                  <a:lnTo>
                    <a:pt x="6987" y="74520"/>
                  </a:lnTo>
                  <a:lnTo>
                    <a:pt x="8810" y="66849"/>
                  </a:lnTo>
                  <a:lnTo>
                    <a:pt x="8810" y="66849"/>
                  </a:lnTo>
                  <a:lnTo>
                    <a:pt x="10936" y="58630"/>
                  </a:lnTo>
                  <a:lnTo>
                    <a:pt x="13367" y="50684"/>
                  </a:lnTo>
                  <a:lnTo>
                    <a:pt x="16101" y="43013"/>
                  </a:lnTo>
                  <a:lnTo>
                    <a:pt x="19139" y="35342"/>
                  </a:lnTo>
                  <a:lnTo>
                    <a:pt x="19139" y="35342"/>
                  </a:lnTo>
                  <a:lnTo>
                    <a:pt x="25215" y="21917"/>
                  </a:lnTo>
                  <a:lnTo>
                    <a:pt x="25215" y="21917"/>
                  </a:lnTo>
                  <a:lnTo>
                    <a:pt x="26734" y="16986"/>
                  </a:lnTo>
                  <a:lnTo>
                    <a:pt x="27645" y="14520"/>
                  </a:lnTo>
                  <a:lnTo>
                    <a:pt x="29164" y="12876"/>
                  </a:lnTo>
                  <a:lnTo>
                    <a:pt x="29164" y="12876"/>
                  </a:lnTo>
                  <a:lnTo>
                    <a:pt x="32506" y="10410"/>
                  </a:lnTo>
                  <a:lnTo>
                    <a:pt x="36151" y="8219"/>
                  </a:lnTo>
                  <a:lnTo>
                    <a:pt x="40101" y="6849"/>
                  </a:lnTo>
                  <a:lnTo>
                    <a:pt x="44658" y="5753"/>
                  </a:lnTo>
                  <a:lnTo>
                    <a:pt x="49518" y="4931"/>
                  </a:lnTo>
                  <a:lnTo>
                    <a:pt x="53772" y="4383"/>
                  </a:lnTo>
                  <a:lnTo>
                    <a:pt x="61974" y="4109"/>
                  </a:lnTo>
                  <a:lnTo>
                    <a:pt x="61974" y="4109"/>
                  </a:lnTo>
                  <a:lnTo>
                    <a:pt x="70177" y="3835"/>
                  </a:lnTo>
                  <a:lnTo>
                    <a:pt x="74430" y="3835"/>
                  </a:lnTo>
                  <a:lnTo>
                    <a:pt x="78987" y="4109"/>
                  </a:lnTo>
                  <a:lnTo>
                    <a:pt x="83848" y="4931"/>
                  </a:lnTo>
                  <a:lnTo>
                    <a:pt x="87493" y="5753"/>
                  </a:lnTo>
                  <a:lnTo>
                    <a:pt x="91443" y="7123"/>
                  </a:lnTo>
                  <a:lnTo>
                    <a:pt x="92962" y="8219"/>
                  </a:lnTo>
                  <a:lnTo>
                    <a:pt x="94481" y="9315"/>
                  </a:lnTo>
                  <a:lnTo>
                    <a:pt x="94481" y="9315"/>
                  </a:lnTo>
                  <a:lnTo>
                    <a:pt x="95696" y="10958"/>
                  </a:lnTo>
                  <a:lnTo>
                    <a:pt x="96303" y="12328"/>
                  </a:lnTo>
                  <a:lnTo>
                    <a:pt x="97215" y="16164"/>
                  </a:lnTo>
                  <a:lnTo>
                    <a:pt x="97215" y="16164"/>
                  </a:lnTo>
                  <a:lnTo>
                    <a:pt x="102683" y="31506"/>
                  </a:lnTo>
                  <a:lnTo>
                    <a:pt x="102683" y="31506"/>
                  </a:lnTo>
                  <a:lnTo>
                    <a:pt x="105721" y="41643"/>
                  </a:lnTo>
                  <a:lnTo>
                    <a:pt x="108759" y="52602"/>
                  </a:lnTo>
                  <a:lnTo>
                    <a:pt x="111189" y="63013"/>
                  </a:lnTo>
                  <a:lnTo>
                    <a:pt x="112708" y="73424"/>
                  </a:lnTo>
                  <a:lnTo>
                    <a:pt x="112708" y="73424"/>
                  </a:lnTo>
                  <a:lnTo>
                    <a:pt x="113316" y="80000"/>
                  </a:lnTo>
                  <a:lnTo>
                    <a:pt x="114227" y="86575"/>
                  </a:lnTo>
                  <a:lnTo>
                    <a:pt x="114835" y="93150"/>
                  </a:lnTo>
                  <a:lnTo>
                    <a:pt x="115443" y="99726"/>
                  </a:lnTo>
                  <a:lnTo>
                    <a:pt x="115443" y="99726"/>
                  </a:lnTo>
                  <a:lnTo>
                    <a:pt x="115746" y="106849"/>
                  </a:lnTo>
                  <a:lnTo>
                    <a:pt x="115443" y="110136"/>
                  </a:lnTo>
                  <a:lnTo>
                    <a:pt x="114835" y="112054"/>
                  </a:lnTo>
                  <a:lnTo>
                    <a:pt x="114227" y="113424"/>
                  </a:lnTo>
                  <a:lnTo>
                    <a:pt x="114227" y="113424"/>
                  </a:lnTo>
                  <a:lnTo>
                    <a:pt x="113012" y="114520"/>
                  </a:lnTo>
                  <a:lnTo>
                    <a:pt x="111493" y="115068"/>
                  </a:lnTo>
                  <a:lnTo>
                    <a:pt x="109974" y="115890"/>
                  </a:lnTo>
                  <a:lnTo>
                    <a:pt x="107544" y="115890"/>
                  </a:lnTo>
                  <a:lnTo>
                    <a:pt x="103898" y="115890"/>
                  </a:lnTo>
                  <a:lnTo>
                    <a:pt x="100253" y="115890"/>
                  </a:lnTo>
                  <a:lnTo>
                    <a:pt x="100253" y="115890"/>
                  </a:lnTo>
                  <a:lnTo>
                    <a:pt x="89012" y="114794"/>
                  </a:lnTo>
                  <a:lnTo>
                    <a:pt x="78075" y="113698"/>
                  </a:lnTo>
                  <a:lnTo>
                    <a:pt x="78075" y="113698"/>
                  </a:lnTo>
                  <a:lnTo>
                    <a:pt x="72000" y="112876"/>
                  </a:lnTo>
                  <a:lnTo>
                    <a:pt x="65924" y="112876"/>
                  </a:lnTo>
                  <a:lnTo>
                    <a:pt x="53772" y="112876"/>
                  </a:lnTo>
                  <a:lnTo>
                    <a:pt x="53772" y="112876"/>
                  </a:lnTo>
                  <a:lnTo>
                    <a:pt x="43443" y="113424"/>
                  </a:lnTo>
                  <a:lnTo>
                    <a:pt x="33417" y="113698"/>
                  </a:lnTo>
                  <a:lnTo>
                    <a:pt x="23392" y="113972"/>
                  </a:lnTo>
                  <a:lnTo>
                    <a:pt x="13367" y="113972"/>
                  </a:lnTo>
                  <a:lnTo>
                    <a:pt x="13367" y="113972"/>
                  </a:lnTo>
                  <a:lnTo>
                    <a:pt x="10329" y="113698"/>
                  </a:lnTo>
                  <a:lnTo>
                    <a:pt x="8810" y="113698"/>
                  </a:lnTo>
                  <a:lnTo>
                    <a:pt x="7594" y="112876"/>
                  </a:lnTo>
                  <a:lnTo>
                    <a:pt x="6683" y="112328"/>
                  </a:lnTo>
                  <a:lnTo>
                    <a:pt x="5772" y="111232"/>
                  </a:lnTo>
                  <a:lnTo>
                    <a:pt x="4860" y="109863"/>
                  </a:lnTo>
                  <a:lnTo>
                    <a:pt x="4556" y="108219"/>
                  </a:lnTo>
                  <a:lnTo>
                    <a:pt x="4556" y="108219"/>
                  </a:lnTo>
                  <a:lnTo>
                    <a:pt x="4556" y="102465"/>
                  </a:lnTo>
                  <a:lnTo>
                    <a:pt x="4556" y="97260"/>
                  </a:lnTo>
                  <a:lnTo>
                    <a:pt x="4556" y="9726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4" name="Google Shape;1244;p32"/>
            <p:cNvSpPr/>
            <p:nvPr/>
          </p:nvSpPr>
          <p:spPr>
            <a:xfrm>
              <a:off x="1285" y="1016"/>
              <a:ext cx="456" cy="476"/>
            </a:xfrm>
            <a:custGeom>
              <a:rect b="b" l="l" r="r" t="t"/>
              <a:pathLst>
                <a:path extrusionOk="0" h="120000" w="120000">
                  <a:moveTo>
                    <a:pt x="70526" y="0"/>
                  </a:moveTo>
                  <a:lnTo>
                    <a:pt x="70526" y="0"/>
                  </a:lnTo>
                  <a:lnTo>
                    <a:pt x="76052" y="0"/>
                  </a:lnTo>
                  <a:lnTo>
                    <a:pt x="81052" y="252"/>
                  </a:lnTo>
                  <a:lnTo>
                    <a:pt x="85789" y="1512"/>
                  </a:lnTo>
                  <a:lnTo>
                    <a:pt x="89999" y="3277"/>
                  </a:lnTo>
                  <a:lnTo>
                    <a:pt x="93947" y="5546"/>
                  </a:lnTo>
                  <a:lnTo>
                    <a:pt x="97631" y="8067"/>
                  </a:lnTo>
                  <a:lnTo>
                    <a:pt x="101052" y="11092"/>
                  </a:lnTo>
                  <a:lnTo>
                    <a:pt x="104473" y="14369"/>
                  </a:lnTo>
                  <a:lnTo>
                    <a:pt x="107105" y="18151"/>
                  </a:lnTo>
                  <a:lnTo>
                    <a:pt x="109736" y="22184"/>
                  </a:lnTo>
                  <a:lnTo>
                    <a:pt x="112105" y="25966"/>
                  </a:lnTo>
                  <a:lnTo>
                    <a:pt x="113684" y="30000"/>
                  </a:lnTo>
                  <a:lnTo>
                    <a:pt x="115526" y="34285"/>
                  </a:lnTo>
                  <a:lnTo>
                    <a:pt x="116842" y="38319"/>
                  </a:lnTo>
                  <a:lnTo>
                    <a:pt x="118157" y="42605"/>
                  </a:lnTo>
                  <a:lnTo>
                    <a:pt x="118684" y="46638"/>
                  </a:lnTo>
                  <a:lnTo>
                    <a:pt x="118684" y="46638"/>
                  </a:lnTo>
                  <a:lnTo>
                    <a:pt x="119473" y="51932"/>
                  </a:lnTo>
                  <a:lnTo>
                    <a:pt x="119999" y="57226"/>
                  </a:lnTo>
                  <a:lnTo>
                    <a:pt x="119999" y="62773"/>
                  </a:lnTo>
                  <a:lnTo>
                    <a:pt x="119999" y="68067"/>
                  </a:lnTo>
                  <a:lnTo>
                    <a:pt x="119473" y="73865"/>
                  </a:lnTo>
                  <a:lnTo>
                    <a:pt x="118421" y="79411"/>
                  </a:lnTo>
                  <a:lnTo>
                    <a:pt x="116315" y="84705"/>
                  </a:lnTo>
                  <a:lnTo>
                    <a:pt x="113947" y="90252"/>
                  </a:lnTo>
                  <a:lnTo>
                    <a:pt x="112368" y="92773"/>
                  </a:lnTo>
                  <a:lnTo>
                    <a:pt x="110789" y="95294"/>
                  </a:lnTo>
                  <a:lnTo>
                    <a:pt x="108684" y="97563"/>
                  </a:lnTo>
                  <a:lnTo>
                    <a:pt x="106315" y="100084"/>
                  </a:lnTo>
                  <a:lnTo>
                    <a:pt x="103947" y="102352"/>
                  </a:lnTo>
                  <a:lnTo>
                    <a:pt x="101315" y="104621"/>
                  </a:lnTo>
                  <a:lnTo>
                    <a:pt x="98421" y="106638"/>
                  </a:lnTo>
                  <a:lnTo>
                    <a:pt x="95263" y="108403"/>
                  </a:lnTo>
                  <a:lnTo>
                    <a:pt x="91578" y="110420"/>
                  </a:lnTo>
                  <a:lnTo>
                    <a:pt x="87894" y="111932"/>
                  </a:lnTo>
                  <a:lnTo>
                    <a:pt x="83684" y="113697"/>
                  </a:lnTo>
                  <a:lnTo>
                    <a:pt x="79210" y="115210"/>
                  </a:lnTo>
                  <a:lnTo>
                    <a:pt x="74736" y="116470"/>
                  </a:lnTo>
                  <a:lnTo>
                    <a:pt x="69736" y="117731"/>
                  </a:lnTo>
                  <a:lnTo>
                    <a:pt x="64210" y="118739"/>
                  </a:lnTo>
                  <a:lnTo>
                    <a:pt x="58684" y="119495"/>
                  </a:lnTo>
                  <a:lnTo>
                    <a:pt x="58684" y="119495"/>
                  </a:lnTo>
                  <a:lnTo>
                    <a:pt x="54210" y="119747"/>
                  </a:lnTo>
                  <a:lnTo>
                    <a:pt x="50263" y="120000"/>
                  </a:lnTo>
                  <a:lnTo>
                    <a:pt x="46315" y="119747"/>
                  </a:lnTo>
                  <a:lnTo>
                    <a:pt x="42631" y="119495"/>
                  </a:lnTo>
                  <a:lnTo>
                    <a:pt x="39210" y="118991"/>
                  </a:lnTo>
                  <a:lnTo>
                    <a:pt x="36315" y="118235"/>
                  </a:lnTo>
                  <a:lnTo>
                    <a:pt x="33157" y="117226"/>
                  </a:lnTo>
                  <a:lnTo>
                    <a:pt x="30526" y="115966"/>
                  </a:lnTo>
                  <a:lnTo>
                    <a:pt x="27894" y="114705"/>
                  </a:lnTo>
                  <a:lnTo>
                    <a:pt x="25526" y="112941"/>
                  </a:lnTo>
                  <a:lnTo>
                    <a:pt x="23157" y="111428"/>
                  </a:lnTo>
                  <a:lnTo>
                    <a:pt x="21052" y="109915"/>
                  </a:lnTo>
                  <a:lnTo>
                    <a:pt x="17368" y="105630"/>
                  </a:lnTo>
                  <a:lnTo>
                    <a:pt x="14473" y="101596"/>
                  </a:lnTo>
                  <a:lnTo>
                    <a:pt x="11842" y="97058"/>
                  </a:lnTo>
                  <a:lnTo>
                    <a:pt x="9736" y="92268"/>
                  </a:lnTo>
                  <a:lnTo>
                    <a:pt x="7894" y="87478"/>
                  </a:lnTo>
                  <a:lnTo>
                    <a:pt x="6315" y="82689"/>
                  </a:lnTo>
                  <a:lnTo>
                    <a:pt x="4210" y="73613"/>
                  </a:lnTo>
                  <a:lnTo>
                    <a:pt x="2105" y="66050"/>
                  </a:lnTo>
                  <a:lnTo>
                    <a:pt x="2105" y="66050"/>
                  </a:lnTo>
                  <a:lnTo>
                    <a:pt x="1052" y="59747"/>
                  </a:lnTo>
                  <a:lnTo>
                    <a:pt x="526" y="54201"/>
                  </a:lnTo>
                  <a:lnTo>
                    <a:pt x="0" y="48655"/>
                  </a:lnTo>
                  <a:lnTo>
                    <a:pt x="0" y="43613"/>
                  </a:lnTo>
                  <a:lnTo>
                    <a:pt x="789" y="38823"/>
                  </a:lnTo>
                  <a:lnTo>
                    <a:pt x="1842" y="34285"/>
                  </a:lnTo>
                  <a:lnTo>
                    <a:pt x="3421" y="30000"/>
                  </a:lnTo>
                  <a:lnTo>
                    <a:pt x="5526" y="26218"/>
                  </a:lnTo>
                  <a:lnTo>
                    <a:pt x="7894" y="22689"/>
                  </a:lnTo>
                  <a:lnTo>
                    <a:pt x="10789" y="19411"/>
                  </a:lnTo>
                  <a:lnTo>
                    <a:pt x="14210" y="16386"/>
                  </a:lnTo>
                  <a:lnTo>
                    <a:pt x="18157" y="13865"/>
                  </a:lnTo>
                  <a:lnTo>
                    <a:pt x="22368" y="11092"/>
                  </a:lnTo>
                  <a:lnTo>
                    <a:pt x="27631" y="8823"/>
                  </a:lnTo>
                  <a:lnTo>
                    <a:pt x="32894" y="7058"/>
                  </a:lnTo>
                  <a:lnTo>
                    <a:pt x="38947" y="5546"/>
                  </a:lnTo>
                  <a:lnTo>
                    <a:pt x="38947" y="5546"/>
                  </a:lnTo>
                  <a:lnTo>
                    <a:pt x="40526" y="4789"/>
                  </a:lnTo>
                  <a:lnTo>
                    <a:pt x="45789" y="3277"/>
                  </a:lnTo>
                  <a:lnTo>
                    <a:pt x="50263" y="2521"/>
                  </a:lnTo>
                  <a:lnTo>
                    <a:pt x="55526" y="1512"/>
                  </a:lnTo>
                  <a:lnTo>
                    <a:pt x="62631" y="504"/>
                  </a:lnTo>
                  <a:lnTo>
                    <a:pt x="70526" y="0"/>
                  </a:lnTo>
                  <a:lnTo>
                    <a:pt x="70526" y="0"/>
                  </a:lnTo>
                  <a:close/>
                </a:path>
              </a:pathLst>
            </a:custGeom>
            <a:solidFill>
              <a:srgbClr val="E8E3D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5" name="Google Shape;1245;p32"/>
            <p:cNvSpPr/>
            <p:nvPr/>
          </p:nvSpPr>
          <p:spPr>
            <a:xfrm>
              <a:off x="1278" y="1008"/>
              <a:ext cx="472" cy="491"/>
            </a:xfrm>
            <a:custGeom>
              <a:rect b="b" l="l" r="r" t="t"/>
              <a:pathLst>
                <a:path extrusionOk="0" h="120000" w="120000">
                  <a:moveTo>
                    <a:pt x="2542" y="67698"/>
                  </a:moveTo>
                  <a:lnTo>
                    <a:pt x="2542" y="67698"/>
                  </a:lnTo>
                  <a:lnTo>
                    <a:pt x="6101" y="82118"/>
                  </a:lnTo>
                  <a:lnTo>
                    <a:pt x="8389" y="88961"/>
                  </a:lnTo>
                  <a:lnTo>
                    <a:pt x="9661" y="92138"/>
                  </a:lnTo>
                  <a:lnTo>
                    <a:pt x="10932" y="95560"/>
                  </a:lnTo>
                  <a:lnTo>
                    <a:pt x="10932" y="95560"/>
                  </a:lnTo>
                  <a:lnTo>
                    <a:pt x="12966" y="98981"/>
                  </a:lnTo>
                  <a:lnTo>
                    <a:pt x="15000" y="102158"/>
                  </a:lnTo>
                  <a:lnTo>
                    <a:pt x="17288" y="105336"/>
                  </a:lnTo>
                  <a:lnTo>
                    <a:pt x="19576" y="107780"/>
                  </a:lnTo>
                  <a:lnTo>
                    <a:pt x="22627" y="110224"/>
                  </a:lnTo>
                  <a:lnTo>
                    <a:pt x="25169" y="112423"/>
                  </a:lnTo>
                  <a:lnTo>
                    <a:pt x="27966" y="114378"/>
                  </a:lnTo>
                  <a:lnTo>
                    <a:pt x="31271" y="115845"/>
                  </a:lnTo>
                  <a:lnTo>
                    <a:pt x="34576" y="117067"/>
                  </a:lnTo>
                  <a:lnTo>
                    <a:pt x="38135" y="118289"/>
                  </a:lnTo>
                  <a:lnTo>
                    <a:pt x="41694" y="119022"/>
                  </a:lnTo>
                  <a:lnTo>
                    <a:pt x="45254" y="119511"/>
                  </a:lnTo>
                  <a:lnTo>
                    <a:pt x="49067" y="120000"/>
                  </a:lnTo>
                  <a:lnTo>
                    <a:pt x="52881" y="120000"/>
                  </a:lnTo>
                  <a:lnTo>
                    <a:pt x="56694" y="119511"/>
                  </a:lnTo>
                  <a:lnTo>
                    <a:pt x="60762" y="119266"/>
                  </a:lnTo>
                  <a:lnTo>
                    <a:pt x="60762" y="119266"/>
                  </a:lnTo>
                  <a:lnTo>
                    <a:pt x="69152" y="117800"/>
                  </a:lnTo>
                  <a:lnTo>
                    <a:pt x="77033" y="115845"/>
                  </a:lnTo>
                  <a:lnTo>
                    <a:pt x="81101" y="114623"/>
                  </a:lnTo>
                  <a:lnTo>
                    <a:pt x="85169" y="113156"/>
                  </a:lnTo>
                  <a:lnTo>
                    <a:pt x="88728" y="111446"/>
                  </a:lnTo>
                  <a:lnTo>
                    <a:pt x="92542" y="109735"/>
                  </a:lnTo>
                  <a:lnTo>
                    <a:pt x="96101" y="107780"/>
                  </a:lnTo>
                  <a:lnTo>
                    <a:pt x="99406" y="105580"/>
                  </a:lnTo>
                  <a:lnTo>
                    <a:pt x="102711" y="103136"/>
                  </a:lnTo>
                  <a:lnTo>
                    <a:pt x="105508" y="100448"/>
                  </a:lnTo>
                  <a:lnTo>
                    <a:pt x="108559" y="97515"/>
                  </a:lnTo>
                  <a:lnTo>
                    <a:pt x="111101" y="94093"/>
                  </a:lnTo>
                  <a:lnTo>
                    <a:pt x="113389" y="90672"/>
                  </a:lnTo>
                  <a:lnTo>
                    <a:pt x="115169" y="87006"/>
                  </a:lnTo>
                  <a:lnTo>
                    <a:pt x="115169" y="87006"/>
                  </a:lnTo>
                  <a:lnTo>
                    <a:pt x="116440" y="84073"/>
                  </a:lnTo>
                  <a:lnTo>
                    <a:pt x="117457" y="80651"/>
                  </a:lnTo>
                  <a:lnTo>
                    <a:pt x="118474" y="77718"/>
                  </a:lnTo>
                  <a:lnTo>
                    <a:pt x="118983" y="74297"/>
                  </a:lnTo>
                  <a:lnTo>
                    <a:pt x="120000" y="67209"/>
                  </a:lnTo>
                  <a:lnTo>
                    <a:pt x="120000" y="59877"/>
                  </a:lnTo>
                  <a:lnTo>
                    <a:pt x="119745" y="52545"/>
                  </a:lnTo>
                  <a:lnTo>
                    <a:pt x="118474" y="44969"/>
                  </a:lnTo>
                  <a:lnTo>
                    <a:pt x="116440" y="37881"/>
                  </a:lnTo>
                  <a:lnTo>
                    <a:pt x="113898" y="30794"/>
                  </a:lnTo>
                  <a:lnTo>
                    <a:pt x="112372" y="27617"/>
                  </a:lnTo>
                  <a:lnTo>
                    <a:pt x="110593" y="24195"/>
                  </a:lnTo>
                  <a:lnTo>
                    <a:pt x="108813" y="21262"/>
                  </a:lnTo>
                  <a:lnTo>
                    <a:pt x="106779" y="18329"/>
                  </a:lnTo>
                  <a:lnTo>
                    <a:pt x="104491" y="15641"/>
                  </a:lnTo>
                  <a:lnTo>
                    <a:pt x="102203" y="12708"/>
                  </a:lnTo>
                  <a:lnTo>
                    <a:pt x="99661" y="10264"/>
                  </a:lnTo>
                  <a:lnTo>
                    <a:pt x="97118" y="8065"/>
                  </a:lnTo>
                  <a:lnTo>
                    <a:pt x="94322" y="6354"/>
                  </a:lnTo>
                  <a:lnTo>
                    <a:pt x="91271" y="4399"/>
                  </a:lnTo>
                  <a:lnTo>
                    <a:pt x="87966" y="3177"/>
                  </a:lnTo>
                  <a:lnTo>
                    <a:pt x="84915" y="1955"/>
                  </a:lnTo>
                  <a:lnTo>
                    <a:pt x="81355" y="977"/>
                  </a:lnTo>
                  <a:lnTo>
                    <a:pt x="77796" y="488"/>
                  </a:lnTo>
                  <a:lnTo>
                    <a:pt x="73983" y="0"/>
                  </a:lnTo>
                  <a:lnTo>
                    <a:pt x="69915" y="0"/>
                  </a:lnTo>
                  <a:lnTo>
                    <a:pt x="69915" y="0"/>
                  </a:lnTo>
                  <a:lnTo>
                    <a:pt x="61271" y="977"/>
                  </a:lnTo>
                  <a:lnTo>
                    <a:pt x="51864" y="2199"/>
                  </a:lnTo>
                  <a:lnTo>
                    <a:pt x="42203" y="4154"/>
                  </a:lnTo>
                  <a:lnTo>
                    <a:pt x="37372" y="5376"/>
                  </a:lnTo>
                  <a:lnTo>
                    <a:pt x="32796" y="6843"/>
                  </a:lnTo>
                  <a:lnTo>
                    <a:pt x="28474" y="8553"/>
                  </a:lnTo>
                  <a:lnTo>
                    <a:pt x="23898" y="10264"/>
                  </a:lnTo>
                  <a:lnTo>
                    <a:pt x="19830" y="12464"/>
                  </a:lnTo>
                  <a:lnTo>
                    <a:pt x="16016" y="14908"/>
                  </a:lnTo>
                  <a:lnTo>
                    <a:pt x="12457" y="18085"/>
                  </a:lnTo>
                  <a:lnTo>
                    <a:pt x="9406" y="21262"/>
                  </a:lnTo>
                  <a:lnTo>
                    <a:pt x="6610" y="24684"/>
                  </a:lnTo>
                  <a:lnTo>
                    <a:pt x="4576" y="28594"/>
                  </a:lnTo>
                  <a:lnTo>
                    <a:pt x="4576" y="28594"/>
                  </a:lnTo>
                  <a:lnTo>
                    <a:pt x="2542" y="33238"/>
                  </a:lnTo>
                  <a:lnTo>
                    <a:pt x="1016" y="37881"/>
                  </a:lnTo>
                  <a:lnTo>
                    <a:pt x="254" y="43014"/>
                  </a:lnTo>
                  <a:lnTo>
                    <a:pt x="0" y="47902"/>
                  </a:lnTo>
                  <a:lnTo>
                    <a:pt x="0" y="52790"/>
                  </a:lnTo>
                  <a:lnTo>
                    <a:pt x="508" y="58167"/>
                  </a:lnTo>
                  <a:lnTo>
                    <a:pt x="1525" y="62810"/>
                  </a:lnTo>
                  <a:lnTo>
                    <a:pt x="2542" y="67698"/>
                  </a:lnTo>
                  <a:lnTo>
                    <a:pt x="2542" y="67698"/>
                  </a:lnTo>
                  <a:close/>
                  <a:moveTo>
                    <a:pt x="10677" y="25417"/>
                  </a:moveTo>
                  <a:lnTo>
                    <a:pt x="10677" y="25417"/>
                  </a:lnTo>
                  <a:lnTo>
                    <a:pt x="13220" y="22484"/>
                  </a:lnTo>
                  <a:lnTo>
                    <a:pt x="16016" y="20040"/>
                  </a:lnTo>
                  <a:lnTo>
                    <a:pt x="19322" y="17352"/>
                  </a:lnTo>
                  <a:lnTo>
                    <a:pt x="22627" y="15397"/>
                  </a:lnTo>
                  <a:lnTo>
                    <a:pt x="26186" y="13441"/>
                  </a:lnTo>
                  <a:lnTo>
                    <a:pt x="30000" y="11486"/>
                  </a:lnTo>
                  <a:lnTo>
                    <a:pt x="33813" y="10264"/>
                  </a:lnTo>
                  <a:lnTo>
                    <a:pt x="37627" y="9042"/>
                  </a:lnTo>
                  <a:lnTo>
                    <a:pt x="45762" y="6843"/>
                  </a:lnTo>
                  <a:lnTo>
                    <a:pt x="54152" y="5376"/>
                  </a:lnTo>
                  <a:lnTo>
                    <a:pt x="62288" y="4399"/>
                  </a:lnTo>
                  <a:lnTo>
                    <a:pt x="69915" y="3421"/>
                  </a:lnTo>
                  <a:lnTo>
                    <a:pt x="69915" y="3421"/>
                  </a:lnTo>
                  <a:lnTo>
                    <a:pt x="73474" y="3421"/>
                  </a:lnTo>
                  <a:lnTo>
                    <a:pt x="76779" y="3910"/>
                  </a:lnTo>
                  <a:lnTo>
                    <a:pt x="80084" y="4399"/>
                  </a:lnTo>
                  <a:lnTo>
                    <a:pt x="83135" y="5132"/>
                  </a:lnTo>
                  <a:lnTo>
                    <a:pt x="86186" y="5865"/>
                  </a:lnTo>
                  <a:lnTo>
                    <a:pt x="88728" y="7331"/>
                  </a:lnTo>
                  <a:lnTo>
                    <a:pt x="91525" y="8798"/>
                  </a:lnTo>
                  <a:lnTo>
                    <a:pt x="93813" y="10264"/>
                  </a:lnTo>
                  <a:lnTo>
                    <a:pt x="96610" y="12219"/>
                  </a:lnTo>
                  <a:lnTo>
                    <a:pt x="98644" y="14419"/>
                  </a:lnTo>
                  <a:lnTo>
                    <a:pt x="100677" y="16619"/>
                  </a:lnTo>
                  <a:lnTo>
                    <a:pt x="102711" y="19063"/>
                  </a:lnTo>
                  <a:lnTo>
                    <a:pt x="106525" y="23951"/>
                  </a:lnTo>
                  <a:lnTo>
                    <a:pt x="109322" y="29816"/>
                  </a:lnTo>
                  <a:lnTo>
                    <a:pt x="111864" y="35682"/>
                  </a:lnTo>
                  <a:lnTo>
                    <a:pt x="113898" y="42036"/>
                  </a:lnTo>
                  <a:lnTo>
                    <a:pt x="115169" y="48391"/>
                  </a:lnTo>
                  <a:lnTo>
                    <a:pt x="116186" y="54745"/>
                  </a:lnTo>
                  <a:lnTo>
                    <a:pt x="116440" y="61099"/>
                  </a:lnTo>
                  <a:lnTo>
                    <a:pt x="116186" y="67454"/>
                  </a:lnTo>
                  <a:lnTo>
                    <a:pt x="115423" y="73319"/>
                  </a:lnTo>
                  <a:lnTo>
                    <a:pt x="114152" y="78940"/>
                  </a:lnTo>
                  <a:lnTo>
                    <a:pt x="114152" y="78940"/>
                  </a:lnTo>
                  <a:lnTo>
                    <a:pt x="112627" y="83584"/>
                  </a:lnTo>
                  <a:lnTo>
                    <a:pt x="110593" y="87494"/>
                  </a:lnTo>
                  <a:lnTo>
                    <a:pt x="108559" y="91405"/>
                  </a:lnTo>
                  <a:lnTo>
                    <a:pt x="105762" y="94826"/>
                  </a:lnTo>
                  <a:lnTo>
                    <a:pt x="102966" y="97759"/>
                  </a:lnTo>
                  <a:lnTo>
                    <a:pt x="99661" y="100692"/>
                  </a:lnTo>
                  <a:lnTo>
                    <a:pt x="96101" y="103136"/>
                  </a:lnTo>
                  <a:lnTo>
                    <a:pt x="92542" y="105580"/>
                  </a:lnTo>
                  <a:lnTo>
                    <a:pt x="88728" y="107780"/>
                  </a:lnTo>
                  <a:lnTo>
                    <a:pt x="84661" y="109735"/>
                  </a:lnTo>
                  <a:lnTo>
                    <a:pt x="80338" y="111201"/>
                  </a:lnTo>
                  <a:lnTo>
                    <a:pt x="76016" y="112423"/>
                  </a:lnTo>
                  <a:lnTo>
                    <a:pt x="71694" y="113645"/>
                  </a:lnTo>
                  <a:lnTo>
                    <a:pt x="67118" y="114623"/>
                  </a:lnTo>
                  <a:lnTo>
                    <a:pt x="62542" y="115600"/>
                  </a:lnTo>
                  <a:lnTo>
                    <a:pt x="58474" y="115845"/>
                  </a:lnTo>
                  <a:lnTo>
                    <a:pt x="58474" y="115845"/>
                  </a:lnTo>
                  <a:lnTo>
                    <a:pt x="53644" y="116578"/>
                  </a:lnTo>
                  <a:lnTo>
                    <a:pt x="49067" y="116578"/>
                  </a:lnTo>
                  <a:lnTo>
                    <a:pt x="44491" y="116089"/>
                  </a:lnTo>
                  <a:lnTo>
                    <a:pt x="39915" y="115600"/>
                  </a:lnTo>
                  <a:lnTo>
                    <a:pt x="35338" y="114378"/>
                  </a:lnTo>
                  <a:lnTo>
                    <a:pt x="31525" y="112423"/>
                  </a:lnTo>
                  <a:lnTo>
                    <a:pt x="27457" y="110224"/>
                  </a:lnTo>
                  <a:lnTo>
                    <a:pt x="23898" y="107535"/>
                  </a:lnTo>
                  <a:lnTo>
                    <a:pt x="23898" y="107535"/>
                  </a:lnTo>
                  <a:lnTo>
                    <a:pt x="21610" y="105091"/>
                  </a:lnTo>
                  <a:lnTo>
                    <a:pt x="19322" y="102158"/>
                  </a:lnTo>
                  <a:lnTo>
                    <a:pt x="17288" y="99470"/>
                  </a:lnTo>
                  <a:lnTo>
                    <a:pt x="15508" y="96293"/>
                  </a:lnTo>
                  <a:lnTo>
                    <a:pt x="13728" y="93116"/>
                  </a:lnTo>
                  <a:lnTo>
                    <a:pt x="12457" y="90183"/>
                  </a:lnTo>
                  <a:lnTo>
                    <a:pt x="10169" y="83584"/>
                  </a:lnTo>
                  <a:lnTo>
                    <a:pt x="10169" y="83584"/>
                  </a:lnTo>
                  <a:lnTo>
                    <a:pt x="8389" y="76496"/>
                  </a:lnTo>
                  <a:lnTo>
                    <a:pt x="6355" y="69409"/>
                  </a:lnTo>
                  <a:lnTo>
                    <a:pt x="4830" y="61588"/>
                  </a:lnTo>
                  <a:lnTo>
                    <a:pt x="3559" y="53767"/>
                  </a:lnTo>
                  <a:lnTo>
                    <a:pt x="3559" y="50101"/>
                  </a:lnTo>
                  <a:lnTo>
                    <a:pt x="3559" y="46435"/>
                  </a:lnTo>
                  <a:lnTo>
                    <a:pt x="3813" y="42525"/>
                  </a:lnTo>
                  <a:lnTo>
                    <a:pt x="4576" y="38859"/>
                  </a:lnTo>
                  <a:lnTo>
                    <a:pt x="5338" y="35437"/>
                  </a:lnTo>
                  <a:lnTo>
                    <a:pt x="6610" y="32016"/>
                  </a:lnTo>
                  <a:lnTo>
                    <a:pt x="8389" y="28594"/>
                  </a:lnTo>
                  <a:lnTo>
                    <a:pt x="10677" y="25417"/>
                  </a:lnTo>
                  <a:lnTo>
                    <a:pt x="10677" y="254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6" name="Google Shape;1246;p32"/>
            <p:cNvSpPr/>
            <p:nvPr/>
          </p:nvSpPr>
          <p:spPr>
            <a:xfrm>
              <a:off x="1119" y="984"/>
              <a:ext cx="807" cy="422"/>
            </a:xfrm>
            <a:custGeom>
              <a:rect b="b" l="l" r="r" t="t"/>
              <a:pathLst>
                <a:path extrusionOk="0" h="120000" w="120000">
                  <a:moveTo>
                    <a:pt x="92936" y="61137"/>
                  </a:moveTo>
                  <a:lnTo>
                    <a:pt x="92936" y="61137"/>
                  </a:lnTo>
                  <a:lnTo>
                    <a:pt x="86691" y="61421"/>
                  </a:lnTo>
                  <a:lnTo>
                    <a:pt x="83271" y="61137"/>
                  </a:lnTo>
                  <a:lnTo>
                    <a:pt x="79702" y="60853"/>
                  </a:lnTo>
                  <a:lnTo>
                    <a:pt x="76282" y="60000"/>
                  </a:lnTo>
                  <a:lnTo>
                    <a:pt x="72862" y="58862"/>
                  </a:lnTo>
                  <a:lnTo>
                    <a:pt x="69888" y="57440"/>
                  </a:lnTo>
                  <a:lnTo>
                    <a:pt x="67063" y="55734"/>
                  </a:lnTo>
                  <a:lnTo>
                    <a:pt x="67063" y="55734"/>
                  </a:lnTo>
                  <a:lnTo>
                    <a:pt x="65873" y="54597"/>
                  </a:lnTo>
                  <a:lnTo>
                    <a:pt x="64981" y="53175"/>
                  </a:lnTo>
                  <a:lnTo>
                    <a:pt x="64089" y="51753"/>
                  </a:lnTo>
                  <a:lnTo>
                    <a:pt x="62899" y="49478"/>
                  </a:lnTo>
                  <a:lnTo>
                    <a:pt x="61115" y="45213"/>
                  </a:lnTo>
                  <a:lnTo>
                    <a:pt x="59479" y="39810"/>
                  </a:lnTo>
                  <a:lnTo>
                    <a:pt x="56208" y="29289"/>
                  </a:lnTo>
                  <a:lnTo>
                    <a:pt x="55018" y="24170"/>
                  </a:lnTo>
                  <a:lnTo>
                    <a:pt x="53382" y="19905"/>
                  </a:lnTo>
                  <a:lnTo>
                    <a:pt x="53382" y="19905"/>
                  </a:lnTo>
                  <a:lnTo>
                    <a:pt x="53382" y="26161"/>
                  </a:lnTo>
                  <a:lnTo>
                    <a:pt x="53234" y="32132"/>
                  </a:lnTo>
                  <a:lnTo>
                    <a:pt x="52936" y="38104"/>
                  </a:lnTo>
                  <a:lnTo>
                    <a:pt x="52193" y="43507"/>
                  </a:lnTo>
                  <a:lnTo>
                    <a:pt x="51152" y="48341"/>
                  </a:lnTo>
                  <a:lnTo>
                    <a:pt x="50557" y="50900"/>
                  </a:lnTo>
                  <a:lnTo>
                    <a:pt x="49814" y="53175"/>
                  </a:lnTo>
                  <a:lnTo>
                    <a:pt x="49070" y="55165"/>
                  </a:lnTo>
                  <a:lnTo>
                    <a:pt x="48178" y="57156"/>
                  </a:lnTo>
                  <a:lnTo>
                    <a:pt x="47286" y="58862"/>
                  </a:lnTo>
                  <a:lnTo>
                    <a:pt x="46096" y="60284"/>
                  </a:lnTo>
                  <a:lnTo>
                    <a:pt x="46096" y="60284"/>
                  </a:lnTo>
                  <a:lnTo>
                    <a:pt x="42527" y="64834"/>
                  </a:lnTo>
                  <a:lnTo>
                    <a:pt x="40594" y="67109"/>
                  </a:lnTo>
                  <a:lnTo>
                    <a:pt x="38661" y="69383"/>
                  </a:lnTo>
                  <a:lnTo>
                    <a:pt x="36579" y="71658"/>
                  </a:lnTo>
                  <a:lnTo>
                    <a:pt x="34349" y="73364"/>
                  </a:lnTo>
                  <a:lnTo>
                    <a:pt x="31672" y="74502"/>
                  </a:lnTo>
                  <a:lnTo>
                    <a:pt x="28847" y="75071"/>
                  </a:lnTo>
                  <a:lnTo>
                    <a:pt x="28847" y="75071"/>
                  </a:lnTo>
                  <a:lnTo>
                    <a:pt x="27211" y="75639"/>
                  </a:lnTo>
                  <a:lnTo>
                    <a:pt x="26468" y="75924"/>
                  </a:lnTo>
                  <a:lnTo>
                    <a:pt x="26022" y="76492"/>
                  </a:lnTo>
                  <a:lnTo>
                    <a:pt x="25724" y="77061"/>
                  </a:lnTo>
                  <a:lnTo>
                    <a:pt x="25278" y="77914"/>
                  </a:lnTo>
                  <a:lnTo>
                    <a:pt x="25130" y="79052"/>
                  </a:lnTo>
                  <a:lnTo>
                    <a:pt x="24981" y="81042"/>
                  </a:lnTo>
                  <a:lnTo>
                    <a:pt x="24981" y="81042"/>
                  </a:lnTo>
                  <a:lnTo>
                    <a:pt x="24535" y="84454"/>
                  </a:lnTo>
                  <a:lnTo>
                    <a:pt x="24237" y="87867"/>
                  </a:lnTo>
                  <a:lnTo>
                    <a:pt x="23345" y="91279"/>
                  </a:lnTo>
                  <a:lnTo>
                    <a:pt x="22602" y="94691"/>
                  </a:lnTo>
                  <a:lnTo>
                    <a:pt x="21710" y="97819"/>
                  </a:lnTo>
                  <a:lnTo>
                    <a:pt x="20817" y="100663"/>
                  </a:lnTo>
                  <a:lnTo>
                    <a:pt x="18438" y="106635"/>
                  </a:lnTo>
                  <a:lnTo>
                    <a:pt x="16059" y="111753"/>
                  </a:lnTo>
                  <a:lnTo>
                    <a:pt x="13531" y="115165"/>
                  </a:lnTo>
                  <a:lnTo>
                    <a:pt x="11301" y="118009"/>
                  </a:lnTo>
                  <a:lnTo>
                    <a:pt x="10408" y="118862"/>
                  </a:lnTo>
                  <a:lnTo>
                    <a:pt x="9368" y="119715"/>
                  </a:lnTo>
                  <a:lnTo>
                    <a:pt x="9368" y="119715"/>
                  </a:lnTo>
                  <a:lnTo>
                    <a:pt x="8178" y="120000"/>
                  </a:lnTo>
                  <a:lnTo>
                    <a:pt x="6840" y="120000"/>
                  </a:lnTo>
                  <a:lnTo>
                    <a:pt x="5650" y="119146"/>
                  </a:lnTo>
                  <a:lnTo>
                    <a:pt x="4312" y="118578"/>
                  </a:lnTo>
                  <a:lnTo>
                    <a:pt x="3420" y="117156"/>
                  </a:lnTo>
                  <a:lnTo>
                    <a:pt x="2379" y="115165"/>
                  </a:lnTo>
                  <a:lnTo>
                    <a:pt x="1635" y="113459"/>
                  </a:lnTo>
                  <a:lnTo>
                    <a:pt x="892" y="111184"/>
                  </a:lnTo>
                  <a:lnTo>
                    <a:pt x="446" y="108625"/>
                  </a:lnTo>
                  <a:lnTo>
                    <a:pt x="148" y="105781"/>
                  </a:lnTo>
                  <a:lnTo>
                    <a:pt x="0" y="103222"/>
                  </a:lnTo>
                  <a:lnTo>
                    <a:pt x="148" y="100379"/>
                  </a:lnTo>
                  <a:lnTo>
                    <a:pt x="594" y="97535"/>
                  </a:lnTo>
                  <a:lnTo>
                    <a:pt x="1189" y="94407"/>
                  </a:lnTo>
                  <a:lnTo>
                    <a:pt x="1933" y="91279"/>
                  </a:lnTo>
                  <a:lnTo>
                    <a:pt x="2973" y="88436"/>
                  </a:lnTo>
                  <a:lnTo>
                    <a:pt x="2973" y="88436"/>
                  </a:lnTo>
                  <a:lnTo>
                    <a:pt x="4014" y="87014"/>
                  </a:lnTo>
                  <a:lnTo>
                    <a:pt x="4907" y="85592"/>
                  </a:lnTo>
                  <a:lnTo>
                    <a:pt x="5799" y="84170"/>
                  </a:lnTo>
                  <a:lnTo>
                    <a:pt x="6840" y="83033"/>
                  </a:lnTo>
                  <a:lnTo>
                    <a:pt x="9219" y="81327"/>
                  </a:lnTo>
                  <a:lnTo>
                    <a:pt x="11895" y="80189"/>
                  </a:lnTo>
                  <a:lnTo>
                    <a:pt x="14721" y="79052"/>
                  </a:lnTo>
                  <a:lnTo>
                    <a:pt x="17992" y="77914"/>
                  </a:lnTo>
                  <a:lnTo>
                    <a:pt x="24684" y="75924"/>
                  </a:lnTo>
                  <a:lnTo>
                    <a:pt x="24684" y="75924"/>
                  </a:lnTo>
                  <a:lnTo>
                    <a:pt x="24535" y="70236"/>
                  </a:lnTo>
                  <a:lnTo>
                    <a:pt x="24535" y="63981"/>
                  </a:lnTo>
                  <a:lnTo>
                    <a:pt x="24981" y="57725"/>
                  </a:lnTo>
                  <a:lnTo>
                    <a:pt x="25427" y="51469"/>
                  </a:lnTo>
                  <a:lnTo>
                    <a:pt x="26468" y="44928"/>
                  </a:lnTo>
                  <a:lnTo>
                    <a:pt x="27360" y="38672"/>
                  </a:lnTo>
                  <a:lnTo>
                    <a:pt x="28550" y="32985"/>
                  </a:lnTo>
                  <a:lnTo>
                    <a:pt x="29888" y="27582"/>
                  </a:lnTo>
                  <a:lnTo>
                    <a:pt x="29888" y="27582"/>
                  </a:lnTo>
                  <a:lnTo>
                    <a:pt x="31226" y="23886"/>
                  </a:lnTo>
                  <a:lnTo>
                    <a:pt x="32862" y="19905"/>
                  </a:lnTo>
                  <a:lnTo>
                    <a:pt x="35092" y="16777"/>
                  </a:lnTo>
                  <a:lnTo>
                    <a:pt x="37620" y="13080"/>
                  </a:lnTo>
                  <a:lnTo>
                    <a:pt x="40594" y="10236"/>
                  </a:lnTo>
                  <a:lnTo>
                    <a:pt x="43568" y="7393"/>
                  </a:lnTo>
                  <a:lnTo>
                    <a:pt x="46988" y="4834"/>
                  </a:lnTo>
                  <a:lnTo>
                    <a:pt x="50408" y="2843"/>
                  </a:lnTo>
                  <a:lnTo>
                    <a:pt x="53977" y="1421"/>
                  </a:lnTo>
                  <a:lnTo>
                    <a:pt x="57546" y="284"/>
                  </a:lnTo>
                  <a:lnTo>
                    <a:pt x="61115" y="0"/>
                  </a:lnTo>
                  <a:lnTo>
                    <a:pt x="64832" y="284"/>
                  </a:lnTo>
                  <a:lnTo>
                    <a:pt x="68104" y="1421"/>
                  </a:lnTo>
                  <a:lnTo>
                    <a:pt x="69888" y="2559"/>
                  </a:lnTo>
                  <a:lnTo>
                    <a:pt x="71375" y="3696"/>
                  </a:lnTo>
                  <a:lnTo>
                    <a:pt x="72862" y="4834"/>
                  </a:lnTo>
                  <a:lnTo>
                    <a:pt x="74349" y="6255"/>
                  </a:lnTo>
                  <a:lnTo>
                    <a:pt x="75687" y="7962"/>
                  </a:lnTo>
                  <a:lnTo>
                    <a:pt x="77026" y="9668"/>
                  </a:lnTo>
                  <a:lnTo>
                    <a:pt x="77026" y="9668"/>
                  </a:lnTo>
                  <a:lnTo>
                    <a:pt x="79553" y="14218"/>
                  </a:lnTo>
                  <a:lnTo>
                    <a:pt x="81784" y="18483"/>
                  </a:lnTo>
                  <a:lnTo>
                    <a:pt x="83866" y="22748"/>
                  </a:lnTo>
                  <a:lnTo>
                    <a:pt x="85501" y="27582"/>
                  </a:lnTo>
                  <a:lnTo>
                    <a:pt x="87286" y="32132"/>
                  </a:lnTo>
                  <a:lnTo>
                    <a:pt x="88327" y="36398"/>
                  </a:lnTo>
                  <a:lnTo>
                    <a:pt x="89516" y="40379"/>
                  </a:lnTo>
                  <a:lnTo>
                    <a:pt x="90111" y="44075"/>
                  </a:lnTo>
                  <a:lnTo>
                    <a:pt x="90111" y="44075"/>
                  </a:lnTo>
                  <a:lnTo>
                    <a:pt x="90855" y="49194"/>
                  </a:lnTo>
                  <a:lnTo>
                    <a:pt x="91449" y="52890"/>
                  </a:lnTo>
                  <a:lnTo>
                    <a:pt x="92044" y="56872"/>
                  </a:lnTo>
                  <a:lnTo>
                    <a:pt x="92788" y="61706"/>
                  </a:lnTo>
                  <a:lnTo>
                    <a:pt x="92788" y="61706"/>
                  </a:lnTo>
                  <a:lnTo>
                    <a:pt x="93680" y="60284"/>
                  </a:lnTo>
                  <a:lnTo>
                    <a:pt x="94869" y="58862"/>
                  </a:lnTo>
                  <a:lnTo>
                    <a:pt x="97100" y="56872"/>
                  </a:lnTo>
                  <a:lnTo>
                    <a:pt x="99776" y="54881"/>
                  </a:lnTo>
                  <a:lnTo>
                    <a:pt x="102304" y="53744"/>
                  </a:lnTo>
                  <a:lnTo>
                    <a:pt x="105130" y="53459"/>
                  </a:lnTo>
                  <a:lnTo>
                    <a:pt x="107955" y="53175"/>
                  </a:lnTo>
                  <a:lnTo>
                    <a:pt x="110631" y="53459"/>
                  </a:lnTo>
                  <a:lnTo>
                    <a:pt x="113457" y="53744"/>
                  </a:lnTo>
                  <a:lnTo>
                    <a:pt x="113457" y="53744"/>
                  </a:lnTo>
                  <a:lnTo>
                    <a:pt x="114200" y="54312"/>
                  </a:lnTo>
                  <a:lnTo>
                    <a:pt x="115241" y="54881"/>
                  </a:lnTo>
                  <a:lnTo>
                    <a:pt x="115985" y="55734"/>
                  </a:lnTo>
                  <a:lnTo>
                    <a:pt x="116728" y="56872"/>
                  </a:lnTo>
                  <a:lnTo>
                    <a:pt x="118066" y="59146"/>
                  </a:lnTo>
                  <a:lnTo>
                    <a:pt x="119107" y="62559"/>
                  </a:lnTo>
                  <a:lnTo>
                    <a:pt x="119553" y="64265"/>
                  </a:lnTo>
                  <a:lnTo>
                    <a:pt x="119999" y="66255"/>
                  </a:lnTo>
                  <a:lnTo>
                    <a:pt x="119999" y="67962"/>
                  </a:lnTo>
                  <a:lnTo>
                    <a:pt x="119999" y="69668"/>
                  </a:lnTo>
                  <a:lnTo>
                    <a:pt x="119702" y="71943"/>
                  </a:lnTo>
                  <a:lnTo>
                    <a:pt x="119553" y="73649"/>
                  </a:lnTo>
                  <a:lnTo>
                    <a:pt x="118959" y="75639"/>
                  </a:lnTo>
                  <a:lnTo>
                    <a:pt x="118215" y="77345"/>
                  </a:lnTo>
                  <a:lnTo>
                    <a:pt x="118215" y="77345"/>
                  </a:lnTo>
                  <a:lnTo>
                    <a:pt x="117323" y="79620"/>
                  </a:lnTo>
                  <a:lnTo>
                    <a:pt x="116133" y="81611"/>
                  </a:lnTo>
                  <a:lnTo>
                    <a:pt x="114795" y="83033"/>
                  </a:lnTo>
                  <a:lnTo>
                    <a:pt x="113308" y="84170"/>
                  </a:lnTo>
                  <a:lnTo>
                    <a:pt x="111672" y="85023"/>
                  </a:lnTo>
                  <a:lnTo>
                    <a:pt x="109888" y="85308"/>
                  </a:lnTo>
                  <a:lnTo>
                    <a:pt x="107955" y="85308"/>
                  </a:lnTo>
                  <a:lnTo>
                    <a:pt x="106171" y="84454"/>
                  </a:lnTo>
                  <a:lnTo>
                    <a:pt x="104089" y="83601"/>
                  </a:lnTo>
                  <a:lnTo>
                    <a:pt x="102156" y="81895"/>
                  </a:lnTo>
                  <a:lnTo>
                    <a:pt x="100223" y="79905"/>
                  </a:lnTo>
                  <a:lnTo>
                    <a:pt x="98438" y="77345"/>
                  </a:lnTo>
                  <a:lnTo>
                    <a:pt x="96654" y="74502"/>
                  </a:lnTo>
                  <a:lnTo>
                    <a:pt x="95018" y="70805"/>
                  </a:lnTo>
                  <a:lnTo>
                    <a:pt x="93531" y="66540"/>
                  </a:lnTo>
                  <a:lnTo>
                    <a:pt x="92342" y="61706"/>
                  </a:lnTo>
                  <a:lnTo>
                    <a:pt x="92936" y="61137"/>
                  </a:lnTo>
                  <a:close/>
                </a:path>
              </a:pathLst>
            </a:custGeom>
            <a:solidFill>
              <a:srgbClr val="970F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7" name="Google Shape;1247;p32"/>
            <p:cNvSpPr/>
            <p:nvPr/>
          </p:nvSpPr>
          <p:spPr>
            <a:xfrm>
              <a:off x="1119" y="984"/>
              <a:ext cx="807" cy="422"/>
            </a:xfrm>
            <a:custGeom>
              <a:rect b="b" l="l" r="r" t="t"/>
              <a:pathLst>
                <a:path extrusionOk="0" h="120000" w="120000">
                  <a:moveTo>
                    <a:pt x="92936" y="61137"/>
                  </a:moveTo>
                  <a:lnTo>
                    <a:pt x="92936" y="61137"/>
                  </a:lnTo>
                  <a:lnTo>
                    <a:pt x="86691" y="61421"/>
                  </a:lnTo>
                  <a:lnTo>
                    <a:pt x="83271" y="61137"/>
                  </a:lnTo>
                  <a:lnTo>
                    <a:pt x="79702" y="60853"/>
                  </a:lnTo>
                  <a:lnTo>
                    <a:pt x="76282" y="60000"/>
                  </a:lnTo>
                  <a:lnTo>
                    <a:pt x="72862" y="58862"/>
                  </a:lnTo>
                  <a:lnTo>
                    <a:pt x="69888" y="57440"/>
                  </a:lnTo>
                  <a:lnTo>
                    <a:pt x="67063" y="55734"/>
                  </a:lnTo>
                  <a:lnTo>
                    <a:pt x="67063" y="55734"/>
                  </a:lnTo>
                  <a:lnTo>
                    <a:pt x="65873" y="54597"/>
                  </a:lnTo>
                  <a:lnTo>
                    <a:pt x="64981" y="53175"/>
                  </a:lnTo>
                  <a:lnTo>
                    <a:pt x="64089" y="51753"/>
                  </a:lnTo>
                  <a:lnTo>
                    <a:pt x="62899" y="49478"/>
                  </a:lnTo>
                  <a:lnTo>
                    <a:pt x="61115" y="45213"/>
                  </a:lnTo>
                  <a:lnTo>
                    <a:pt x="59479" y="39810"/>
                  </a:lnTo>
                  <a:lnTo>
                    <a:pt x="56208" y="29289"/>
                  </a:lnTo>
                  <a:lnTo>
                    <a:pt x="55018" y="24170"/>
                  </a:lnTo>
                  <a:lnTo>
                    <a:pt x="53382" y="19905"/>
                  </a:lnTo>
                  <a:lnTo>
                    <a:pt x="53382" y="19905"/>
                  </a:lnTo>
                  <a:lnTo>
                    <a:pt x="53382" y="26161"/>
                  </a:lnTo>
                  <a:lnTo>
                    <a:pt x="53234" y="32132"/>
                  </a:lnTo>
                  <a:lnTo>
                    <a:pt x="52936" y="38104"/>
                  </a:lnTo>
                  <a:lnTo>
                    <a:pt x="52193" y="43507"/>
                  </a:lnTo>
                  <a:lnTo>
                    <a:pt x="51152" y="48341"/>
                  </a:lnTo>
                  <a:lnTo>
                    <a:pt x="50557" y="50900"/>
                  </a:lnTo>
                  <a:lnTo>
                    <a:pt x="49814" y="53175"/>
                  </a:lnTo>
                  <a:lnTo>
                    <a:pt x="49070" y="55165"/>
                  </a:lnTo>
                  <a:lnTo>
                    <a:pt x="48178" y="57156"/>
                  </a:lnTo>
                  <a:lnTo>
                    <a:pt x="47286" y="58862"/>
                  </a:lnTo>
                  <a:lnTo>
                    <a:pt x="46096" y="60284"/>
                  </a:lnTo>
                  <a:lnTo>
                    <a:pt x="46096" y="60284"/>
                  </a:lnTo>
                  <a:lnTo>
                    <a:pt x="42527" y="64834"/>
                  </a:lnTo>
                  <a:lnTo>
                    <a:pt x="40594" y="67109"/>
                  </a:lnTo>
                  <a:lnTo>
                    <a:pt x="38661" y="69383"/>
                  </a:lnTo>
                  <a:lnTo>
                    <a:pt x="36579" y="71658"/>
                  </a:lnTo>
                  <a:lnTo>
                    <a:pt x="34349" y="73364"/>
                  </a:lnTo>
                  <a:lnTo>
                    <a:pt x="31672" y="74502"/>
                  </a:lnTo>
                  <a:lnTo>
                    <a:pt x="28847" y="75071"/>
                  </a:lnTo>
                  <a:lnTo>
                    <a:pt x="28847" y="75071"/>
                  </a:lnTo>
                  <a:lnTo>
                    <a:pt x="27211" y="75639"/>
                  </a:lnTo>
                  <a:lnTo>
                    <a:pt x="26468" y="75924"/>
                  </a:lnTo>
                  <a:lnTo>
                    <a:pt x="26022" y="76492"/>
                  </a:lnTo>
                  <a:lnTo>
                    <a:pt x="25724" y="77061"/>
                  </a:lnTo>
                  <a:lnTo>
                    <a:pt x="25278" y="77914"/>
                  </a:lnTo>
                  <a:lnTo>
                    <a:pt x="25130" y="79052"/>
                  </a:lnTo>
                  <a:lnTo>
                    <a:pt x="24981" y="81042"/>
                  </a:lnTo>
                  <a:lnTo>
                    <a:pt x="24981" y="81042"/>
                  </a:lnTo>
                  <a:lnTo>
                    <a:pt x="24535" y="84454"/>
                  </a:lnTo>
                  <a:lnTo>
                    <a:pt x="24237" y="87867"/>
                  </a:lnTo>
                  <a:lnTo>
                    <a:pt x="23345" y="91279"/>
                  </a:lnTo>
                  <a:lnTo>
                    <a:pt x="22602" y="94691"/>
                  </a:lnTo>
                  <a:lnTo>
                    <a:pt x="21710" y="97819"/>
                  </a:lnTo>
                  <a:lnTo>
                    <a:pt x="20817" y="100663"/>
                  </a:lnTo>
                  <a:lnTo>
                    <a:pt x="18438" y="106635"/>
                  </a:lnTo>
                  <a:lnTo>
                    <a:pt x="16059" y="111753"/>
                  </a:lnTo>
                  <a:lnTo>
                    <a:pt x="13531" y="115165"/>
                  </a:lnTo>
                  <a:lnTo>
                    <a:pt x="11301" y="118009"/>
                  </a:lnTo>
                  <a:lnTo>
                    <a:pt x="10408" y="118862"/>
                  </a:lnTo>
                  <a:lnTo>
                    <a:pt x="9368" y="119715"/>
                  </a:lnTo>
                  <a:lnTo>
                    <a:pt x="9368" y="119715"/>
                  </a:lnTo>
                  <a:lnTo>
                    <a:pt x="8178" y="120000"/>
                  </a:lnTo>
                  <a:lnTo>
                    <a:pt x="6840" y="120000"/>
                  </a:lnTo>
                  <a:lnTo>
                    <a:pt x="5650" y="119146"/>
                  </a:lnTo>
                  <a:lnTo>
                    <a:pt x="4312" y="118578"/>
                  </a:lnTo>
                  <a:lnTo>
                    <a:pt x="3420" y="117156"/>
                  </a:lnTo>
                  <a:lnTo>
                    <a:pt x="2379" y="115165"/>
                  </a:lnTo>
                  <a:lnTo>
                    <a:pt x="1635" y="113459"/>
                  </a:lnTo>
                  <a:lnTo>
                    <a:pt x="892" y="111184"/>
                  </a:lnTo>
                  <a:lnTo>
                    <a:pt x="446" y="108625"/>
                  </a:lnTo>
                  <a:lnTo>
                    <a:pt x="148" y="105781"/>
                  </a:lnTo>
                  <a:lnTo>
                    <a:pt x="0" y="103222"/>
                  </a:lnTo>
                  <a:lnTo>
                    <a:pt x="148" y="100379"/>
                  </a:lnTo>
                  <a:lnTo>
                    <a:pt x="594" y="97535"/>
                  </a:lnTo>
                  <a:lnTo>
                    <a:pt x="1189" y="94407"/>
                  </a:lnTo>
                  <a:lnTo>
                    <a:pt x="1933" y="91279"/>
                  </a:lnTo>
                  <a:lnTo>
                    <a:pt x="2973" y="88436"/>
                  </a:lnTo>
                  <a:lnTo>
                    <a:pt x="2973" y="88436"/>
                  </a:lnTo>
                  <a:lnTo>
                    <a:pt x="4014" y="87014"/>
                  </a:lnTo>
                  <a:lnTo>
                    <a:pt x="4907" y="85592"/>
                  </a:lnTo>
                  <a:lnTo>
                    <a:pt x="5799" y="84170"/>
                  </a:lnTo>
                  <a:lnTo>
                    <a:pt x="6840" y="83033"/>
                  </a:lnTo>
                  <a:lnTo>
                    <a:pt x="9219" y="81327"/>
                  </a:lnTo>
                  <a:lnTo>
                    <a:pt x="11895" y="80189"/>
                  </a:lnTo>
                  <a:lnTo>
                    <a:pt x="14721" y="79052"/>
                  </a:lnTo>
                  <a:lnTo>
                    <a:pt x="17992" y="77914"/>
                  </a:lnTo>
                  <a:lnTo>
                    <a:pt x="24684" y="75924"/>
                  </a:lnTo>
                  <a:lnTo>
                    <a:pt x="24684" y="75924"/>
                  </a:lnTo>
                  <a:lnTo>
                    <a:pt x="24535" y="70236"/>
                  </a:lnTo>
                  <a:lnTo>
                    <a:pt x="24535" y="63981"/>
                  </a:lnTo>
                  <a:lnTo>
                    <a:pt x="24981" y="57725"/>
                  </a:lnTo>
                  <a:lnTo>
                    <a:pt x="25427" y="51469"/>
                  </a:lnTo>
                  <a:lnTo>
                    <a:pt x="26468" y="44928"/>
                  </a:lnTo>
                  <a:lnTo>
                    <a:pt x="27360" y="38672"/>
                  </a:lnTo>
                  <a:lnTo>
                    <a:pt x="28550" y="32985"/>
                  </a:lnTo>
                  <a:lnTo>
                    <a:pt x="29888" y="27582"/>
                  </a:lnTo>
                  <a:lnTo>
                    <a:pt x="29888" y="27582"/>
                  </a:lnTo>
                  <a:lnTo>
                    <a:pt x="31226" y="23886"/>
                  </a:lnTo>
                  <a:lnTo>
                    <a:pt x="32862" y="19905"/>
                  </a:lnTo>
                  <a:lnTo>
                    <a:pt x="35092" y="16777"/>
                  </a:lnTo>
                  <a:lnTo>
                    <a:pt x="37620" y="13080"/>
                  </a:lnTo>
                  <a:lnTo>
                    <a:pt x="40594" y="10236"/>
                  </a:lnTo>
                  <a:lnTo>
                    <a:pt x="43568" y="7393"/>
                  </a:lnTo>
                  <a:lnTo>
                    <a:pt x="46988" y="4834"/>
                  </a:lnTo>
                  <a:lnTo>
                    <a:pt x="50408" y="2843"/>
                  </a:lnTo>
                  <a:lnTo>
                    <a:pt x="53977" y="1421"/>
                  </a:lnTo>
                  <a:lnTo>
                    <a:pt x="57546" y="284"/>
                  </a:lnTo>
                  <a:lnTo>
                    <a:pt x="61115" y="0"/>
                  </a:lnTo>
                  <a:lnTo>
                    <a:pt x="64832" y="284"/>
                  </a:lnTo>
                  <a:lnTo>
                    <a:pt x="68104" y="1421"/>
                  </a:lnTo>
                  <a:lnTo>
                    <a:pt x="69888" y="2559"/>
                  </a:lnTo>
                  <a:lnTo>
                    <a:pt x="71375" y="3696"/>
                  </a:lnTo>
                  <a:lnTo>
                    <a:pt x="72862" y="4834"/>
                  </a:lnTo>
                  <a:lnTo>
                    <a:pt x="74349" y="6255"/>
                  </a:lnTo>
                  <a:lnTo>
                    <a:pt x="75687" y="7962"/>
                  </a:lnTo>
                  <a:lnTo>
                    <a:pt x="77026" y="9668"/>
                  </a:lnTo>
                  <a:lnTo>
                    <a:pt x="77026" y="9668"/>
                  </a:lnTo>
                  <a:lnTo>
                    <a:pt x="79553" y="14218"/>
                  </a:lnTo>
                  <a:lnTo>
                    <a:pt x="81784" y="18483"/>
                  </a:lnTo>
                  <a:lnTo>
                    <a:pt x="83866" y="22748"/>
                  </a:lnTo>
                  <a:lnTo>
                    <a:pt x="85501" y="27582"/>
                  </a:lnTo>
                  <a:lnTo>
                    <a:pt x="87286" y="32132"/>
                  </a:lnTo>
                  <a:lnTo>
                    <a:pt x="88327" y="36398"/>
                  </a:lnTo>
                  <a:lnTo>
                    <a:pt x="89516" y="40379"/>
                  </a:lnTo>
                  <a:lnTo>
                    <a:pt x="90111" y="44075"/>
                  </a:lnTo>
                  <a:lnTo>
                    <a:pt x="90111" y="44075"/>
                  </a:lnTo>
                  <a:lnTo>
                    <a:pt x="90855" y="49194"/>
                  </a:lnTo>
                  <a:lnTo>
                    <a:pt x="91449" y="52890"/>
                  </a:lnTo>
                  <a:lnTo>
                    <a:pt x="92044" y="56872"/>
                  </a:lnTo>
                  <a:lnTo>
                    <a:pt x="92788" y="61706"/>
                  </a:lnTo>
                  <a:lnTo>
                    <a:pt x="92788" y="61706"/>
                  </a:lnTo>
                  <a:lnTo>
                    <a:pt x="93680" y="60284"/>
                  </a:lnTo>
                  <a:lnTo>
                    <a:pt x="94869" y="58862"/>
                  </a:lnTo>
                  <a:lnTo>
                    <a:pt x="97100" y="56872"/>
                  </a:lnTo>
                  <a:lnTo>
                    <a:pt x="99776" y="54881"/>
                  </a:lnTo>
                  <a:lnTo>
                    <a:pt x="102304" y="53744"/>
                  </a:lnTo>
                  <a:lnTo>
                    <a:pt x="105130" y="53459"/>
                  </a:lnTo>
                  <a:lnTo>
                    <a:pt x="107955" y="53175"/>
                  </a:lnTo>
                  <a:lnTo>
                    <a:pt x="110631" y="53459"/>
                  </a:lnTo>
                  <a:lnTo>
                    <a:pt x="113457" y="53744"/>
                  </a:lnTo>
                  <a:lnTo>
                    <a:pt x="113457" y="53744"/>
                  </a:lnTo>
                  <a:lnTo>
                    <a:pt x="114200" y="54312"/>
                  </a:lnTo>
                  <a:lnTo>
                    <a:pt x="115241" y="54881"/>
                  </a:lnTo>
                  <a:lnTo>
                    <a:pt x="115985" y="55734"/>
                  </a:lnTo>
                  <a:lnTo>
                    <a:pt x="116728" y="56872"/>
                  </a:lnTo>
                  <a:lnTo>
                    <a:pt x="118066" y="59146"/>
                  </a:lnTo>
                  <a:lnTo>
                    <a:pt x="119107" y="62559"/>
                  </a:lnTo>
                  <a:lnTo>
                    <a:pt x="119553" y="64265"/>
                  </a:lnTo>
                  <a:lnTo>
                    <a:pt x="119999" y="66255"/>
                  </a:lnTo>
                  <a:lnTo>
                    <a:pt x="119999" y="67962"/>
                  </a:lnTo>
                  <a:lnTo>
                    <a:pt x="119999" y="69668"/>
                  </a:lnTo>
                  <a:lnTo>
                    <a:pt x="119702" y="71943"/>
                  </a:lnTo>
                  <a:lnTo>
                    <a:pt x="119553" y="73649"/>
                  </a:lnTo>
                  <a:lnTo>
                    <a:pt x="118959" y="75639"/>
                  </a:lnTo>
                  <a:lnTo>
                    <a:pt x="118215" y="77345"/>
                  </a:lnTo>
                  <a:lnTo>
                    <a:pt x="118215" y="77345"/>
                  </a:lnTo>
                  <a:lnTo>
                    <a:pt x="117323" y="79620"/>
                  </a:lnTo>
                  <a:lnTo>
                    <a:pt x="116133" y="81611"/>
                  </a:lnTo>
                  <a:lnTo>
                    <a:pt x="114795" y="83033"/>
                  </a:lnTo>
                  <a:lnTo>
                    <a:pt x="113308" y="84170"/>
                  </a:lnTo>
                  <a:lnTo>
                    <a:pt x="111672" y="85023"/>
                  </a:lnTo>
                  <a:lnTo>
                    <a:pt x="109888" y="85308"/>
                  </a:lnTo>
                  <a:lnTo>
                    <a:pt x="107955" y="85308"/>
                  </a:lnTo>
                  <a:lnTo>
                    <a:pt x="106171" y="84454"/>
                  </a:lnTo>
                  <a:lnTo>
                    <a:pt x="104089" y="83601"/>
                  </a:lnTo>
                  <a:lnTo>
                    <a:pt x="102156" y="81895"/>
                  </a:lnTo>
                  <a:lnTo>
                    <a:pt x="100223" y="79905"/>
                  </a:lnTo>
                  <a:lnTo>
                    <a:pt x="98438" y="77345"/>
                  </a:lnTo>
                  <a:lnTo>
                    <a:pt x="96654" y="74502"/>
                  </a:lnTo>
                  <a:lnTo>
                    <a:pt x="95018" y="70805"/>
                  </a:lnTo>
                  <a:lnTo>
                    <a:pt x="93531" y="66540"/>
                  </a:lnTo>
                  <a:lnTo>
                    <a:pt x="92342" y="61706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8" name="Google Shape;1248;p32"/>
            <p:cNvSpPr/>
            <p:nvPr/>
          </p:nvSpPr>
          <p:spPr>
            <a:xfrm>
              <a:off x="1111" y="978"/>
              <a:ext cx="822" cy="434"/>
            </a:xfrm>
            <a:custGeom>
              <a:rect b="b" l="l" r="r" t="t"/>
              <a:pathLst>
                <a:path extrusionOk="0" h="120000" w="120000">
                  <a:moveTo>
                    <a:pt x="6715" y="119723"/>
                  </a:moveTo>
                  <a:lnTo>
                    <a:pt x="6715" y="119723"/>
                  </a:lnTo>
                  <a:lnTo>
                    <a:pt x="8029" y="120000"/>
                  </a:lnTo>
                  <a:lnTo>
                    <a:pt x="9343" y="120000"/>
                  </a:lnTo>
                  <a:lnTo>
                    <a:pt x="10656" y="119723"/>
                  </a:lnTo>
                  <a:lnTo>
                    <a:pt x="11970" y="118894"/>
                  </a:lnTo>
                  <a:lnTo>
                    <a:pt x="12992" y="118064"/>
                  </a:lnTo>
                  <a:lnTo>
                    <a:pt x="14160" y="116405"/>
                  </a:lnTo>
                  <a:lnTo>
                    <a:pt x="16350" y="113364"/>
                  </a:lnTo>
                  <a:lnTo>
                    <a:pt x="16350" y="113364"/>
                  </a:lnTo>
                  <a:lnTo>
                    <a:pt x="19270" y="108387"/>
                  </a:lnTo>
                  <a:lnTo>
                    <a:pt x="20583" y="105622"/>
                  </a:lnTo>
                  <a:lnTo>
                    <a:pt x="21751" y="102580"/>
                  </a:lnTo>
                  <a:lnTo>
                    <a:pt x="23065" y="99262"/>
                  </a:lnTo>
                  <a:lnTo>
                    <a:pt x="23941" y="96221"/>
                  </a:lnTo>
                  <a:lnTo>
                    <a:pt x="24963" y="92626"/>
                  </a:lnTo>
                  <a:lnTo>
                    <a:pt x="25693" y="89585"/>
                  </a:lnTo>
                  <a:lnTo>
                    <a:pt x="25693" y="89585"/>
                  </a:lnTo>
                  <a:lnTo>
                    <a:pt x="26131" y="85161"/>
                  </a:lnTo>
                  <a:lnTo>
                    <a:pt x="26715" y="80737"/>
                  </a:lnTo>
                  <a:lnTo>
                    <a:pt x="26715" y="80737"/>
                  </a:lnTo>
                  <a:lnTo>
                    <a:pt x="27007" y="79354"/>
                  </a:lnTo>
                  <a:lnTo>
                    <a:pt x="27299" y="78248"/>
                  </a:lnTo>
                  <a:lnTo>
                    <a:pt x="27737" y="77419"/>
                  </a:lnTo>
                  <a:lnTo>
                    <a:pt x="28467" y="77142"/>
                  </a:lnTo>
                  <a:lnTo>
                    <a:pt x="29781" y="76866"/>
                  </a:lnTo>
                  <a:lnTo>
                    <a:pt x="30948" y="76589"/>
                  </a:lnTo>
                  <a:lnTo>
                    <a:pt x="30948" y="76589"/>
                  </a:lnTo>
                  <a:lnTo>
                    <a:pt x="33284" y="75760"/>
                  </a:lnTo>
                  <a:lnTo>
                    <a:pt x="35328" y="74654"/>
                  </a:lnTo>
                  <a:lnTo>
                    <a:pt x="37372" y="73271"/>
                  </a:lnTo>
                  <a:lnTo>
                    <a:pt x="39416" y="71336"/>
                  </a:lnTo>
                  <a:lnTo>
                    <a:pt x="39416" y="71336"/>
                  </a:lnTo>
                  <a:lnTo>
                    <a:pt x="42627" y="67741"/>
                  </a:lnTo>
                  <a:lnTo>
                    <a:pt x="46277" y="63594"/>
                  </a:lnTo>
                  <a:lnTo>
                    <a:pt x="47883" y="61105"/>
                  </a:lnTo>
                  <a:lnTo>
                    <a:pt x="49343" y="58341"/>
                  </a:lnTo>
                  <a:lnTo>
                    <a:pt x="50656" y="55299"/>
                  </a:lnTo>
                  <a:lnTo>
                    <a:pt x="51532" y="52258"/>
                  </a:lnTo>
                  <a:lnTo>
                    <a:pt x="51532" y="52258"/>
                  </a:lnTo>
                  <a:lnTo>
                    <a:pt x="52408" y="49493"/>
                  </a:lnTo>
                  <a:lnTo>
                    <a:pt x="52846" y="46728"/>
                  </a:lnTo>
                  <a:lnTo>
                    <a:pt x="53868" y="40645"/>
                  </a:lnTo>
                  <a:lnTo>
                    <a:pt x="54452" y="34285"/>
                  </a:lnTo>
                  <a:lnTo>
                    <a:pt x="54598" y="28479"/>
                  </a:lnTo>
                  <a:lnTo>
                    <a:pt x="54598" y="28479"/>
                  </a:lnTo>
                  <a:lnTo>
                    <a:pt x="56788" y="36497"/>
                  </a:lnTo>
                  <a:lnTo>
                    <a:pt x="58102" y="40645"/>
                  </a:lnTo>
                  <a:lnTo>
                    <a:pt x="59270" y="44792"/>
                  </a:lnTo>
                  <a:lnTo>
                    <a:pt x="60729" y="48387"/>
                  </a:lnTo>
                  <a:lnTo>
                    <a:pt x="62189" y="51981"/>
                  </a:lnTo>
                  <a:lnTo>
                    <a:pt x="63795" y="54746"/>
                  </a:lnTo>
                  <a:lnTo>
                    <a:pt x="64817" y="56129"/>
                  </a:lnTo>
                  <a:lnTo>
                    <a:pt x="65839" y="57235"/>
                  </a:lnTo>
                  <a:lnTo>
                    <a:pt x="65839" y="57235"/>
                  </a:lnTo>
                  <a:lnTo>
                    <a:pt x="68613" y="59170"/>
                  </a:lnTo>
                  <a:lnTo>
                    <a:pt x="71824" y="61105"/>
                  </a:lnTo>
                  <a:lnTo>
                    <a:pt x="74890" y="62211"/>
                  </a:lnTo>
                  <a:lnTo>
                    <a:pt x="78102" y="62764"/>
                  </a:lnTo>
                  <a:lnTo>
                    <a:pt x="81459" y="63594"/>
                  </a:lnTo>
                  <a:lnTo>
                    <a:pt x="84671" y="63594"/>
                  </a:lnTo>
                  <a:lnTo>
                    <a:pt x="90948" y="63041"/>
                  </a:lnTo>
                  <a:lnTo>
                    <a:pt x="90948" y="63041"/>
                  </a:lnTo>
                  <a:lnTo>
                    <a:pt x="92262" y="67465"/>
                  </a:lnTo>
                  <a:lnTo>
                    <a:pt x="93430" y="71336"/>
                  </a:lnTo>
                  <a:lnTo>
                    <a:pt x="95036" y="74654"/>
                  </a:lnTo>
                  <a:lnTo>
                    <a:pt x="96642" y="77972"/>
                  </a:lnTo>
                  <a:lnTo>
                    <a:pt x="98686" y="80737"/>
                  </a:lnTo>
                  <a:lnTo>
                    <a:pt x="100729" y="83225"/>
                  </a:lnTo>
                  <a:lnTo>
                    <a:pt x="102919" y="84884"/>
                  </a:lnTo>
                  <a:lnTo>
                    <a:pt x="105401" y="85990"/>
                  </a:lnTo>
                  <a:lnTo>
                    <a:pt x="105401" y="85990"/>
                  </a:lnTo>
                  <a:lnTo>
                    <a:pt x="107007" y="86267"/>
                  </a:lnTo>
                  <a:lnTo>
                    <a:pt x="108759" y="86267"/>
                  </a:lnTo>
                  <a:lnTo>
                    <a:pt x="110510" y="86267"/>
                  </a:lnTo>
                  <a:lnTo>
                    <a:pt x="112262" y="85714"/>
                  </a:lnTo>
                  <a:lnTo>
                    <a:pt x="113868" y="84884"/>
                  </a:lnTo>
                  <a:lnTo>
                    <a:pt x="115328" y="83225"/>
                  </a:lnTo>
                  <a:lnTo>
                    <a:pt x="116934" y="81290"/>
                  </a:lnTo>
                  <a:lnTo>
                    <a:pt x="117810" y="78525"/>
                  </a:lnTo>
                  <a:lnTo>
                    <a:pt x="117810" y="78525"/>
                  </a:lnTo>
                  <a:lnTo>
                    <a:pt x="119124" y="75207"/>
                  </a:lnTo>
                  <a:lnTo>
                    <a:pt x="119416" y="73271"/>
                  </a:lnTo>
                  <a:lnTo>
                    <a:pt x="119854" y="71336"/>
                  </a:lnTo>
                  <a:lnTo>
                    <a:pt x="120000" y="69400"/>
                  </a:lnTo>
                  <a:lnTo>
                    <a:pt x="120000" y="67465"/>
                  </a:lnTo>
                  <a:lnTo>
                    <a:pt x="119854" y="65529"/>
                  </a:lnTo>
                  <a:lnTo>
                    <a:pt x="119416" y="63041"/>
                  </a:lnTo>
                  <a:lnTo>
                    <a:pt x="119416" y="63041"/>
                  </a:lnTo>
                  <a:lnTo>
                    <a:pt x="119124" y="61382"/>
                  </a:lnTo>
                  <a:lnTo>
                    <a:pt x="118686" y="60000"/>
                  </a:lnTo>
                  <a:lnTo>
                    <a:pt x="117372" y="56958"/>
                  </a:lnTo>
                  <a:lnTo>
                    <a:pt x="116642" y="55299"/>
                  </a:lnTo>
                  <a:lnTo>
                    <a:pt x="115912" y="54470"/>
                  </a:lnTo>
                  <a:lnTo>
                    <a:pt x="115036" y="53364"/>
                  </a:lnTo>
                  <a:lnTo>
                    <a:pt x="114014" y="52534"/>
                  </a:lnTo>
                  <a:lnTo>
                    <a:pt x="114014" y="52534"/>
                  </a:lnTo>
                  <a:lnTo>
                    <a:pt x="111678" y="51705"/>
                  </a:lnTo>
                  <a:lnTo>
                    <a:pt x="108905" y="50875"/>
                  </a:lnTo>
                  <a:lnTo>
                    <a:pt x="106131" y="50875"/>
                  </a:lnTo>
                  <a:lnTo>
                    <a:pt x="103357" y="51152"/>
                  </a:lnTo>
                  <a:lnTo>
                    <a:pt x="100291" y="52258"/>
                  </a:lnTo>
                  <a:lnTo>
                    <a:pt x="97810" y="53917"/>
                  </a:lnTo>
                  <a:lnTo>
                    <a:pt x="95182" y="55852"/>
                  </a:lnTo>
                  <a:lnTo>
                    <a:pt x="92700" y="58341"/>
                  </a:lnTo>
                  <a:lnTo>
                    <a:pt x="92700" y="58341"/>
                  </a:lnTo>
                  <a:lnTo>
                    <a:pt x="91824" y="51152"/>
                  </a:lnTo>
                  <a:lnTo>
                    <a:pt x="90510" y="44239"/>
                  </a:lnTo>
                  <a:lnTo>
                    <a:pt x="89051" y="37603"/>
                  </a:lnTo>
                  <a:lnTo>
                    <a:pt x="87153" y="31244"/>
                  </a:lnTo>
                  <a:lnTo>
                    <a:pt x="85109" y="24884"/>
                  </a:lnTo>
                  <a:lnTo>
                    <a:pt x="82773" y="19354"/>
                  </a:lnTo>
                  <a:lnTo>
                    <a:pt x="80000" y="14101"/>
                  </a:lnTo>
                  <a:lnTo>
                    <a:pt x="76934" y="8847"/>
                  </a:lnTo>
                  <a:lnTo>
                    <a:pt x="76934" y="8847"/>
                  </a:lnTo>
                  <a:lnTo>
                    <a:pt x="75766" y="7188"/>
                  </a:lnTo>
                  <a:lnTo>
                    <a:pt x="74452" y="5529"/>
                  </a:lnTo>
                  <a:lnTo>
                    <a:pt x="71824" y="3041"/>
                  </a:lnTo>
                  <a:lnTo>
                    <a:pt x="68905" y="1382"/>
                  </a:lnTo>
                  <a:lnTo>
                    <a:pt x="65839" y="276"/>
                  </a:lnTo>
                  <a:lnTo>
                    <a:pt x="62773" y="0"/>
                  </a:lnTo>
                  <a:lnTo>
                    <a:pt x="59708" y="0"/>
                  </a:lnTo>
                  <a:lnTo>
                    <a:pt x="56642" y="276"/>
                  </a:lnTo>
                  <a:lnTo>
                    <a:pt x="53868" y="1105"/>
                  </a:lnTo>
                  <a:lnTo>
                    <a:pt x="53868" y="1105"/>
                  </a:lnTo>
                  <a:lnTo>
                    <a:pt x="50802" y="2488"/>
                  </a:lnTo>
                  <a:lnTo>
                    <a:pt x="47883" y="3870"/>
                  </a:lnTo>
                  <a:lnTo>
                    <a:pt x="44963" y="5529"/>
                  </a:lnTo>
                  <a:lnTo>
                    <a:pt x="42189" y="8018"/>
                  </a:lnTo>
                  <a:lnTo>
                    <a:pt x="39416" y="10506"/>
                  </a:lnTo>
                  <a:lnTo>
                    <a:pt x="36642" y="13548"/>
                  </a:lnTo>
                  <a:lnTo>
                    <a:pt x="34160" y="17142"/>
                  </a:lnTo>
                  <a:lnTo>
                    <a:pt x="32116" y="21013"/>
                  </a:lnTo>
                  <a:lnTo>
                    <a:pt x="32116" y="21013"/>
                  </a:lnTo>
                  <a:lnTo>
                    <a:pt x="30948" y="23502"/>
                  </a:lnTo>
                  <a:lnTo>
                    <a:pt x="29927" y="26267"/>
                  </a:lnTo>
                  <a:lnTo>
                    <a:pt x="28905" y="29032"/>
                  </a:lnTo>
                  <a:lnTo>
                    <a:pt x="28029" y="32350"/>
                  </a:lnTo>
                  <a:lnTo>
                    <a:pt x="26715" y="38986"/>
                  </a:lnTo>
                  <a:lnTo>
                    <a:pt x="25693" y="45898"/>
                  </a:lnTo>
                  <a:lnTo>
                    <a:pt x="24963" y="53087"/>
                  </a:lnTo>
                  <a:lnTo>
                    <a:pt x="24379" y="60276"/>
                  </a:lnTo>
                  <a:lnTo>
                    <a:pt x="24087" y="67465"/>
                  </a:lnTo>
                  <a:lnTo>
                    <a:pt x="24379" y="74101"/>
                  </a:lnTo>
                  <a:lnTo>
                    <a:pt x="24379" y="74101"/>
                  </a:lnTo>
                  <a:lnTo>
                    <a:pt x="19854" y="75207"/>
                  </a:lnTo>
                  <a:lnTo>
                    <a:pt x="15474" y="76036"/>
                  </a:lnTo>
                  <a:lnTo>
                    <a:pt x="12992" y="76866"/>
                  </a:lnTo>
                  <a:lnTo>
                    <a:pt x="10948" y="78248"/>
                  </a:lnTo>
                  <a:lnTo>
                    <a:pt x="8759" y="79631"/>
                  </a:lnTo>
                  <a:lnTo>
                    <a:pt x="6861" y="81290"/>
                  </a:lnTo>
                  <a:lnTo>
                    <a:pt x="6861" y="81290"/>
                  </a:lnTo>
                  <a:lnTo>
                    <a:pt x="5401" y="83225"/>
                  </a:lnTo>
                  <a:lnTo>
                    <a:pt x="4087" y="85161"/>
                  </a:lnTo>
                  <a:lnTo>
                    <a:pt x="2773" y="87649"/>
                  </a:lnTo>
                  <a:lnTo>
                    <a:pt x="1751" y="90414"/>
                  </a:lnTo>
                  <a:lnTo>
                    <a:pt x="1021" y="93732"/>
                  </a:lnTo>
                  <a:lnTo>
                    <a:pt x="437" y="96774"/>
                  </a:lnTo>
                  <a:lnTo>
                    <a:pt x="0" y="100092"/>
                  </a:lnTo>
                  <a:lnTo>
                    <a:pt x="291" y="103410"/>
                  </a:lnTo>
                  <a:lnTo>
                    <a:pt x="291" y="103410"/>
                  </a:lnTo>
                  <a:lnTo>
                    <a:pt x="437" y="105898"/>
                  </a:lnTo>
                  <a:lnTo>
                    <a:pt x="729" y="108940"/>
                  </a:lnTo>
                  <a:lnTo>
                    <a:pt x="1313" y="111152"/>
                  </a:lnTo>
                  <a:lnTo>
                    <a:pt x="2043" y="113640"/>
                  </a:lnTo>
                  <a:lnTo>
                    <a:pt x="3065" y="115852"/>
                  </a:lnTo>
                  <a:lnTo>
                    <a:pt x="3941" y="117511"/>
                  </a:lnTo>
                  <a:lnTo>
                    <a:pt x="5255" y="118894"/>
                  </a:lnTo>
                  <a:lnTo>
                    <a:pt x="6715" y="119723"/>
                  </a:lnTo>
                  <a:lnTo>
                    <a:pt x="6715" y="119723"/>
                  </a:lnTo>
                  <a:close/>
                  <a:moveTo>
                    <a:pt x="93138" y="62764"/>
                  </a:moveTo>
                  <a:lnTo>
                    <a:pt x="93138" y="62764"/>
                  </a:lnTo>
                  <a:lnTo>
                    <a:pt x="94452" y="61105"/>
                  </a:lnTo>
                  <a:lnTo>
                    <a:pt x="95474" y="60000"/>
                  </a:lnTo>
                  <a:lnTo>
                    <a:pt x="96788" y="58617"/>
                  </a:lnTo>
                  <a:lnTo>
                    <a:pt x="98394" y="57788"/>
                  </a:lnTo>
                  <a:lnTo>
                    <a:pt x="100875" y="56405"/>
                  </a:lnTo>
                  <a:lnTo>
                    <a:pt x="103941" y="55852"/>
                  </a:lnTo>
                  <a:lnTo>
                    <a:pt x="103941" y="55852"/>
                  </a:lnTo>
                  <a:lnTo>
                    <a:pt x="108321" y="55023"/>
                  </a:lnTo>
                  <a:lnTo>
                    <a:pt x="110802" y="55299"/>
                  </a:lnTo>
                  <a:lnTo>
                    <a:pt x="111824" y="55852"/>
                  </a:lnTo>
                  <a:lnTo>
                    <a:pt x="112992" y="56129"/>
                  </a:lnTo>
                  <a:lnTo>
                    <a:pt x="112992" y="56129"/>
                  </a:lnTo>
                  <a:lnTo>
                    <a:pt x="113868" y="56958"/>
                  </a:lnTo>
                  <a:lnTo>
                    <a:pt x="114890" y="57788"/>
                  </a:lnTo>
                  <a:lnTo>
                    <a:pt x="115620" y="58894"/>
                  </a:lnTo>
                  <a:lnTo>
                    <a:pt x="116350" y="60276"/>
                  </a:lnTo>
                  <a:lnTo>
                    <a:pt x="116642" y="61658"/>
                  </a:lnTo>
                  <a:lnTo>
                    <a:pt x="117226" y="63594"/>
                  </a:lnTo>
                  <a:lnTo>
                    <a:pt x="117372" y="65253"/>
                  </a:lnTo>
                  <a:lnTo>
                    <a:pt x="117664" y="66635"/>
                  </a:lnTo>
                  <a:lnTo>
                    <a:pt x="117810" y="68294"/>
                  </a:lnTo>
                  <a:lnTo>
                    <a:pt x="117664" y="70506"/>
                  </a:lnTo>
                  <a:lnTo>
                    <a:pt x="117372" y="71889"/>
                  </a:lnTo>
                  <a:lnTo>
                    <a:pt x="117226" y="73824"/>
                  </a:lnTo>
                  <a:lnTo>
                    <a:pt x="116642" y="75483"/>
                  </a:lnTo>
                  <a:lnTo>
                    <a:pt x="116058" y="76866"/>
                  </a:lnTo>
                  <a:lnTo>
                    <a:pt x="115328" y="78248"/>
                  </a:lnTo>
                  <a:lnTo>
                    <a:pt x="114598" y="79354"/>
                  </a:lnTo>
                  <a:lnTo>
                    <a:pt x="114598" y="79354"/>
                  </a:lnTo>
                  <a:lnTo>
                    <a:pt x="113138" y="81013"/>
                  </a:lnTo>
                  <a:lnTo>
                    <a:pt x="111532" y="82119"/>
                  </a:lnTo>
                  <a:lnTo>
                    <a:pt x="110072" y="82949"/>
                  </a:lnTo>
                  <a:lnTo>
                    <a:pt x="108321" y="82949"/>
                  </a:lnTo>
                  <a:lnTo>
                    <a:pt x="106861" y="82949"/>
                  </a:lnTo>
                  <a:lnTo>
                    <a:pt x="105401" y="82119"/>
                  </a:lnTo>
                  <a:lnTo>
                    <a:pt x="103649" y="81013"/>
                  </a:lnTo>
                  <a:lnTo>
                    <a:pt x="102335" y="79907"/>
                  </a:lnTo>
                  <a:lnTo>
                    <a:pt x="100875" y="78248"/>
                  </a:lnTo>
                  <a:lnTo>
                    <a:pt x="99562" y="76589"/>
                  </a:lnTo>
                  <a:lnTo>
                    <a:pt x="98394" y="74654"/>
                  </a:lnTo>
                  <a:lnTo>
                    <a:pt x="97080" y="72718"/>
                  </a:lnTo>
                  <a:lnTo>
                    <a:pt x="95912" y="70230"/>
                  </a:lnTo>
                  <a:lnTo>
                    <a:pt x="95036" y="67741"/>
                  </a:lnTo>
                  <a:lnTo>
                    <a:pt x="94014" y="65253"/>
                  </a:lnTo>
                  <a:lnTo>
                    <a:pt x="93138" y="62764"/>
                  </a:lnTo>
                  <a:lnTo>
                    <a:pt x="93138" y="62764"/>
                  </a:lnTo>
                  <a:close/>
                  <a:moveTo>
                    <a:pt x="26569" y="74101"/>
                  </a:moveTo>
                  <a:lnTo>
                    <a:pt x="26569" y="74101"/>
                  </a:lnTo>
                  <a:lnTo>
                    <a:pt x="26423" y="66635"/>
                  </a:lnTo>
                  <a:lnTo>
                    <a:pt x="26569" y="58894"/>
                  </a:lnTo>
                  <a:lnTo>
                    <a:pt x="27299" y="51981"/>
                  </a:lnTo>
                  <a:lnTo>
                    <a:pt x="28175" y="44516"/>
                  </a:lnTo>
                  <a:lnTo>
                    <a:pt x="28175" y="44516"/>
                  </a:lnTo>
                  <a:lnTo>
                    <a:pt x="29197" y="38986"/>
                  </a:lnTo>
                  <a:lnTo>
                    <a:pt x="30510" y="32903"/>
                  </a:lnTo>
                  <a:lnTo>
                    <a:pt x="31240" y="30414"/>
                  </a:lnTo>
                  <a:lnTo>
                    <a:pt x="31970" y="27649"/>
                  </a:lnTo>
                  <a:lnTo>
                    <a:pt x="32846" y="25161"/>
                  </a:lnTo>
                  <a:lnTo>
                    <a:pt x="34014" y="23225"/>
                  </a:lnTo>
                  <a:lnTo>
                    <a:pt x="34014" y="23225"/>
                  </a:lnTo>
                  <a:lnTo>
                    <a:pt x="36204" y="19631"/>
                  </a:lnTo>
                  <a:lnTo>
                    <a:pt x="38394" y="16589"/>
                  </a:lnTo>
                  <a:lnTo>
                    <a:pt x="40875" y="13548"/>
                  </a:lnTo>
                  <a:lnTo>
                    <a:pt x="43503" y="11059"/>
                  </a:lnTo>
                  <a:lnTo>
                    <a:pt x="45985" y="9124"/>
                  </a:lnTo>
                  <a:lnTo>
                    <a:pt x="48759" y="7188"/>
                  </a:lnTo>
                  <a:lnTo>
                    <a:pt x="51532" y="5806"/>
                  </a:lnTo>
                  <a:lnTo>
                    <a:pt x="54452" y="4976"/>
                  </a:lnTo>
                  <a:lnTo>
                    <a:pt x="54452" y="4976"/>
                  </a:lnTo>
                  <a:lnTo>
                    <a:pt x="57518" y="4147"/>
                  </a:lnTo>
                  <a:lnTo>
                    <a:pt x="60729" y="3870"/>
                  </a:lnTo>
                  <a:lnTo>
                    <a:pt x="63795" y="4147"/>
                  </a:lnTo>
                  <a:lnTo>
                    <a:pt x="66861" y="4976"/>
                  </a:lnTo>
                  <a:lnTo>
                    <a:pt x="69781" y="6635"/>
                  </a:lnTo>
                  <a:lnTo>
                    <a:pt x="72700" y="8847"/>
                  </a:lnTo>
                  <a:lnTo>
                    <a:pt x="74014" y="10230"/>
                  </a:lnTo>
                  <a:lnTo>
                    <a:pt x="75328" y="11889"/>
                  </a:lnTo>
                  <a:lnTo>
                    <a:pt x="76642" y="13548"/>
                  </a:lnTo>
                  <a:lnTo>
                    <a:pt x="77956" y="15760"/>
                  </a:lnTo>
                  <a:lnTo>
                    <a:pt x="77956" y="15760"/>
                  </a:lnTo>
                  <a:lnTo>
                    <a:pt x="80291" y="20184"/>
                  </a:lnTo>
                  <a:lnTo>
                    <a:pt x="82627" y="25161"/>
                  </a:lnTo>
                  <a:lnTo>
                    <a:pt x="84379" y="30414"/>
                  </a:lnTo>
                  <a:lnTo>
                    <a:pt x="86131" y="35668"/>
                  </a:lnTo>
                  <a:lnTo>
                    <a:pt x="87591" y="40921"/>
                  </a:lnTo>
                  <a:lnTo>
                    <a:pt x="88905" y="47004"/>
                  </a:lnTo>
                  <a:lnTo>
                    <a:pt x="89927" y="53087"/>
                  </a:lnTo>
                  <a:lnTo>
                    <a:pt x="90656" y="59170"/>
                  </a:lnTo>
                  <a:lnTo>
                    <a:pt x="90656" y="59170"/>
                  </a:lnTo>
                  <a:lnTo>
                    <a:pt x="85401" y="59170"/>
                  </a:lnTo>
                  <a:lnTo>
                    <a:pt x="80000" y="58894"/>
                  </a:lnTo>
                  <a:lnTo>
                    <a:pt x="80000" y="58894"/>
                  </a:lnTo>
                  <a:lnTo>
                    <a:pt x="76642" y="58341"/>
                  </a:lnTo>
                  <a:lnTo>
                    <a:pt x="73284" y="57511"/>
                  </a:lnTo>
                  <a:lnTo>
                    <a:pt x="71678" y="56958"/>
                  </a:lnTo>
                  <a:lnTo>
                    <a:pt x="69927" y="56129"/>
                  </a:lnTo>
                  <a:lnTo>
                    <a:pt x="68321" y="55023"/>
                  </a:lnTo>
                  <a:lnTo>
                    <a:pt x="67007" y="53640"/>
                  </a:lnTo>
                  <a:lnTo>
                    <a:pt x="67007" y="53640"/>
                  </a:lnTo>
                  <a:lnTo>
                    <a:pt x="65839" y="52258"/>
                  </a:lnTo>
                  <a:lnTo>
                    <a:pt x="64817" y="50599"/>
                  </a:lnTo>
                  <a:lnTo>
                    <a:pt x="62919" y="47004"/>
                  </a:lnTo>
                  <a:lnTo>
                    <a:pt x="61167" y="42857"/>
                  </a:lnTo>
                  <a:lnTo>
                    <a:pt x="59708" y="38156"/>
                  </a:lnTo>
                  <a:lnTo>
                    <a:pt x="57226" y="28755"/>
                  </a:lnTo>
                  <a:lnTo>
                    <a:pt x="55912" y="24055"/>
                  </a:lnTo>
                  <a:lnTo>
                    <a:pt x="54598" y="19907"/>
                  </a:lnTo>
                  <a:lnTo>
                    <a:pt x="54598" y="19907"/>
                  </a:lnTo>
                  <a:lnTo>
                    <a:pt x="54452" y="19631"/>
                  </a:lnTo>
                  <a:lnTo>
                    <a:pt x="54014" y="19354"/>
                  </a:lnTo>
                  <a:lnTo>
                    <a:pt x="53430" y="19354"/>
                  </a:lnTo>
                  <a:lnTo>
                    <a:pt x="52846" y="19631"/>
                  </a:lnTo>
                  <a:lnTo>
                    <a:pt x="52700" y="20184"/>
                  </a:lnTo>
                  <a:lnTo>
                    <a:pt x="52700" y="21013"/>
                  </a:lnTo>
                  <a:lnTo>
                    <a:pt x="52700" y="21013"/>
                  </a:lnTo>
                  <a:lnTo>
                    <a:pt x="52554" y="28755"/>
                  </a:lnTo>
                  <a:lnTo>
                    <a:pt x="52408" y="32903"/>
                  </a:lnTo>
                  <a:lnTo>
                    <a:pt x="52116" y="36774"/>
                  </a:lnTo>
                  <a:lnTo>
                    <a:pt x="51824" y="40921"/>
                  </a:lnTo>
                  <a:lnTo>
                    <a:pt x="51240" y="44792"/>
                  </a:lnTo>
                  <a:lnTo>
                    <a:pt x="50510" y="48387"/>
                  </a:lnTo>
                  <a:lnTo>
                    <a:pt x="49343" y="51981"/>
                  </a:lnTo>
                  <a:lnTo>
                    <a:pt x="49343" y="51981"/>
                  </a:lnTo>
                  <a:lnTo>
                    <a:pt x="48321" y="54470"/>
                  </a:lnTo>
                  <a:lnTo>
                    <a:pt x="47007" y="56958"/>
                  </a:lnTo>
                  <a:lnTo>
                    <a:pt x="45547" y="59170"/>
                  </a:lnTo>
                  <a:lnTo>
                    <a:pt x="43941" y="61382"/>
                  </a:lnTo>
                  <a:lnTo>
                    <a:pt x="40729" y="65529"/>
                  </a:lnTo>
                  <a:lnTo>
                    <a:pt x="37372" y="68847"/>
                  </a:lnTo>
                  <a:lnTo>
                    <a:pt x="37372" y="68847"/>
                  </a:lnTo>
                  <a:lnTo>
                    <a:pt x="35036" y="70506"/>
                  </a:lnTo>
                  <a:lnTo>
                    <a:pt x="32846" y="71612"/>
                  </a:lnTo>
                  <a:lnTo>
                    <a:pt x="30656" y="72165"/>
                  </a:lnTo>
                  <a:lnTo>
                    <a:pt x="28175" y="72995"/>
                  </a:lnTo>
                  <a:lnTo>
                    <a:pt x="28175" y="72995"/>
                  </a:lnTo>
                  <a:lnTo>
                    <a:pt x="27445" y="73271"/>
                  </a:lnTo>
                  <a:lnTo>
                    <a:pt x="26569" y="74101"/>
                  </a:lnTo>
                  <a:lnTo>
                    <a:pt x="26569" y="74101"/>
                  </a:lnTo>
                  <a:close/>
                  <a:moveTo>
                    <a:pt x="2481" y="105898"/>
                  </a:moveTo>
                  <a:lnTo>
                    <a:pt x="2481" y="105898"/>
                  </a:lnTo>
                  <a:lnTo>
                    <a:pt x="2335" y="101474"/>
                  </a:lnTo>
                  <a:lnTo>
                    <a:pt x="2481" y="97880"/>
                  </a:lnTo>
                  <a:lnTo>
                    <a:pt x="2773" y="94285"/>
                  </a:lnTo>
                  <a:lnTo>
                    <a:pt x="3795" y="91520"/>
                  </a:lnTo>
                  <a:lnTo>
                    <a:pt x="4817" y="89032"/>
                  </a:lnTo>
                  <a:lnTo>
                    <a:pt x="6131" y="87096"/>
                  </a:lnTo>
                  <a:lnTo>
                    <a:pt x="7883" y="85161"/>
                  </a:lnTo>
                  <a:lnTo>
                    <a:pt x="9489" y="83778"/>
                  </a:lnTo>
                  <a:lnTo>
                    <a:pt x="11386" y="82396"/>
                  </a:lnTo>
                  <a:lnTo>
                    <a:pt x="13430" y="81290"/>
                  </a:lnTo>
                  <a:lnTo>
                    <a:pt x="17226" y="79907"/>
                  </a:lnTo>
                  <a:lnTo>
                    <a:pt x="24963" y="77972"/>
                  </a:lnTo>
                  <a:lnTo>
                    <a:pt x="24963" y="77972"/>
                  </a:lnTo>
                  <a:lnTo>
                    <a:pt x="24525" y="81290"/>
                  </a:lnTo>
                  <a:lnTo>
                    <a:pt x="24087" y="84884"/>
                  </a:lnTo>
                  <a:lnTo>
                    <a:pt x="24087" y="84884"/>
                  </a:lnTo>
                  <a:lnTo>
                    <a:pt x="23649" y="88202"/>
                  </a:lnTo>
                  <a:lnTo>
                    <a:pt x="22919" y="91244"/>
                  </a:lnTo>
                  <a:lnTo>
                    <a:pt x="22189" y="94285"/>
                  </a:lnTo>
                  <a:lnTo>
                    <a:pt x="21167" y="97327"/>
                  </a:lnTo>
                  <a:lnTo>
                    <a:pt x="21167" y="97327"/>
                  </a:lnTo>
                  <a:lnTo>
                    <a:pt x="19124" y="102580"/>
                  </a:lnTo>
                  <a:lnTo>
                    <a:pt x="16934" y="107004"/>
                  </a:lnTo>
                  <a:lnTo>
                    <a:pt x="15766" y="109493"/>
                  </a:lnTo>
                  <a:lnTo>
                    <a:pt x="14452" y="111152"/>
                  </a:lnTo>
                  <a:lnTo>
                    <a:pt x="13284" y="113364"/>
                  </a:lnTo>
                  <a:lnTo>
                    <a:pt x="11678" y="114746"/>
                  </a:lnTo>
                  <a:lnTo>
                    <a:pt x="11678" y="114746"/>
                  </a:lnTo>
                  <a:lnTo>
                    <a:pt x="10218" y="115852"/>
                  </a:lnTo>
                  <a:lnTo>
                    <a:pt x="8759" y="116129"/>
                  </a:lnTo>
                  <a:lnTo>
                    <a:pt x="7299" y="115852"/>
                  </a:lnTo>
                  <a:lnTo>
                    <a:pt x="5985" y="114746"/>
                  </a:lnTo>
                  <a:lnTo>
                    <a:pt x="4671" y="113364"/>
                  </a:lnTo>
                  <a:lnTo>
                    <a:pt x="3795" y="111152"/>
                  </a:lnTo>
                  <a:lnTo>
                    <a:pt x="3065" y="108940"/>
                  </a:lnTo>
                  <a:lnTo>
                    <a:pt x="2481" y="105898"/>
                  </a:lnTo>
                  <a:lnTo>
                    <a:pt x="2481" y="10589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9" name="Google Shape;1249;p32"/>
            <p:cNvSpPr/>
            <p:nvPr/>
          </p:nvSpPr>
          <p:spPr>
            <a:xfrm>
              <a:off x="1393" y="1294"/>
              <a:ext cx="275" cy="142"/>
            </a:xfrm>
            <a:custGeom>
              <a:rect b="b" l="l" r="r" t="t"/>
              <a:pathLst>
                <a:path extrusionOk="0" h="120000" w="120000">
                  <a:moveTo>
                    <a:pt x="118690" y="4225"/>
                  </a:moveTo>
                  <a:lnTo>
                    <a:pt x="118690" y="4225"/>
                  </a:lnTo>
                  <a:lnTo>
                    <a:pt x="119127" y="15211"/>
                  </a:lnTo>
                  <a:lnTo>
                    <a:pt x="120000" y="26197"/>
                  </a:lnTo>
                  <a:lnTo>
                    <a:pt x="119127" y="36338"/>
                  </a:lnTo>
                  <a:lnTo>
                    <a:pt x="118254" y="46478"/>
                  </a:lnTo>
                  <a:lnTo>
                    <a:pt x="116509" y="54929"/>
                  </a:lnTo>
                  <a:lnTo>
                    <a:pt x="113890" y="63380"/>
                  </a:lnTo>
                  <a:lnTo>
                    <a:pt x="111709" y="71830"/>
                  </a:lnTo>
                  <a:lnTo>
                    <a:pt x="108218" y="79436"/>
                  </a:lnTo>
                  <a:lnTo>
                    <a:pt x="104290" y="86197"/>
                  </a:lnTo>
                  <a:lnTo>
                    <a:pt x="100363" y="92112"/>
                  </a:lnTo>
                  <a:lnTo>
                    <a:pt x="96000" y="98873"/>
                  </a:lnTo>
                  <a:lnTo>
                    <a:pt x="91636" y="103098"/>
                  </a:lnTo>
                  <a:lnTo>
                    <a:pt x="86400" y="108169"/>
                  </a:lnTo>
                  <a:lnTo>
                    <a:pt x="81600" y="111549"/>
                  </a:lnTo>
                  <a:lnTo>
                    <a:pt x="75927" y="114929"/>
                  </a:lnTo>
                  <a:lnTo>
                    <a:pt x="71127" y="116619"/>
                  </a:lnTo>
                  <a:lnTo>
                    <a:pt x="65454" y="119154"/>
                  </a:lnTo>
                  <a:lnTo>
                    <a:pt x="59781" y="120000"/>
                  </a:lnTo>
                  <a:lnTo>
                    <a:pt x="54545" y="120000"/>
                  </a:lnTo>
                  <a:lnTo>
                    <a:pt x="48872" y="120000"/>
                  </a:lnTo>
                  <a:lnTo>
                    <a:pt x="43200" y="119154"/>
                  </a:lnTo>
                  <a:lnTo>
                    <a:pt x="38400" y="116619"/>
                  </a:lnTo>
                  <a:lnTo>
                    <a:pt x="32727" y="114929"/>
                  </a:lnTo>
                  <a:lnTo>
                    <a:pt x="27927" y="110704"/>
                  </a:lnTo>
                  <a:lnTo>
                    <a:pt x="23563" y="106478"/>
                  </a:lnTo>
                  <a:lnTo>
                    <a:pt x="19200" y="100563"/>
                  </a:lnTo>
                  <a:lnTo>
                    <a:pt x="14400" y="95492"/>
                  </a:lnTo>
                  <a:lnTo>
                    <a:pt x="10472" y="87887"/>
                  </a:lnTo>
                  <a:lnTo>
                    <a:pt x="7418" y="80281"/>
                  </a:lnTo>
                  <a:lnTo>
                    <a:pt x="4363" y="71830"/>
                  </a:lnTo>
                  <a:lnTo>
                    <a:pt x="1745" y="62535"/>
                  </a:lnTo>
                  <a:lnTo>
                    <a:pt x="0" y="51549"/>
                  </a:lnTo>
                  <a:lnTo>
                    <a:pt x="0" y="51549"/>
                  </a:lnTo>
                  <a:lnTo>
                    <a:pt x="0" y="49014"/>
                  </a:lnTo>
                  <a:lnTo>
                    <a:pt x="0" y="47323"/>
                  </a:lnTo>
                  <a:lnTo>
                    <a:pt x="1309" y="46478"/>
                  </a:lnTo>
                  <a:lnTo>
                    <a:pt x="2181" y="44788"/>
                  </a:lnTo>
                  <a:lnTo>
                    <a:pt x="3490" y="43943"/>
                  </a:lnTo>
                  <a:lnTo>
                    <a:pt x="4363" y="44788"/>
                  </a:lnTo>
                  <a:lnTo>
                    <a:pt x="5672" y="46478"/>
                  </a:lnTo>
                  <a:lnTo>
                    <a:pt x="6109" y="48169"/>
                  </a:lnTo>
                  <a:lnTo>
                    <a:pt x="6109" y="48169"/>
                  </a:lnTo>
                  <a:lnTo>
                    <a:pt x="7854" y="58309"/>
                  </a:lnTo>
                  <a:lnTo>
                    <a:pt x="10036" y="66760"/>
                  </a:lnTo>
                  <a:lnTo>
                    <a:pt x="13090" y="74366"/>
                  </a:lnTo>
                  <a:lnTo>
                    <a:pt x="15709" y="80281"/>
                  </a:lnTo>
                  <a:lnTo>
                    <a:pt x="19200" y="87042"/>
                  </a:lnTo>
                  <a:lnTo>
                    <a:pt x="22690" y="91267"/>
                  </a:lnTo>
                  <a:lnTo>
                    <a:pt x="26618" y="96338"/>
                  </a:lnTo>
                  <a:lnTo>
                    <a:pt x="30981" y="99718"/>
                  </a:lnTo>
                  <a:lnTo>
                    <a:pt x="35781" y="103098"/>
                  </a:lnTo>
                  <a:lnTo>
                    <a:pt x="40145" y="105633"/>
                  </a:lnTo>
                  <a:lnTo>
                    <a:pt x="44945" y="107323"/>
                  </a:lnTo>
                  <a:lnTo>
                    <a:pt x="49309" y="108169"/>
                  </a:lnTo>
                  <a:lnTo>
                    <a:pt x="54545" y="108169"/>
                  </a:lnTo>
                  <a:lnTo>
                    <a:pt x="59345" y="108169"/>
                  </a:lnTo>
                  <a:lnTo>
                    <a:pt x="69381" y="106478"/>
                  </a:lnTo>
                  <a:lnTo>
                    <a:pt x="78981" y="100563"/>
                  </a:lnTo>
                  <a:lnTo>
                    <a:pt x="83781" y="98028"/>
                  </a:lnTo>
                  <a:lnTo>
                    <a:pt x="87709" y="93802"/>
                  </a:lnTo>
                  <a:lnTo>
                    <a:pt x="92072" y="88732"/>
                  </a:lnTo>
                  <a:lnTo>
                    <a:pt x="96000" y="84507"/>
                  </a:lnTo>
                  <a:lnTo>
                    <a:pt x="99490" y="78591"/>
                  </a:lnTo>
                  <a:lnTo>
                    <a:pt x="102545" y="72676"/>
                  </a:lnTo>
                  <a:lnTo>
                    <a:pt x="106036" y="66760"/>
                  </a:lnTo>
                  <a:lnTo>
                    <a:pt x="108218" y="59154"/>
                  </a:lnTo>
                  <a:lnTo>
                    <a:pt x="110400" y="51549"/>
                  </a:lnTo>
                  <a:lnTo>
                    <a:pt x="111709" y="43943"/>
                  </a:lnTo>
                  <a:lnTo>
                    <a:pt x="112581" y="35492"/>
                  </a:lnTo>
                  <a:lnTo>
                    <a:pt x="113018" y="27042"/>
                  </a:lnTo>
                  <a:lnTo>
                    <a:pt x="113018" y="16901"/>
                  </a:lnTo>
                  <a:lnTo>
                    <a:pt x="112581" y="7605"/>
                  </a:lnTo>
                  <a:lnTo>
                    <a:pt x="112581" y="7605"/>
                  </a:lnTo>
                  <a:lnTo>
                    <a:pt x="112581" y="5070"/>
                  </a:lnTo>
                  <a:lnTo>
                    <a:pt x="113018" y="3380"/>
                  </a:lnTo>
                  <a:lnTo>
                    <a:pt x="113890" y="845"/>
                  </a:lnTo>
                  <a:lnTo>
                    <a:pt x="114763" y="0"/>
                  </a:lnTo>
                  <a:lnTo>
                    <a:pt x="116072" y="0"/>
                  </a:lnTo>
                  <a:lnTo>
                    <a:pt x="116945" y="0"/>
                  </a:lnTo>
                  <a:lnTo>
                    <a:pt x="118254" y="2535"/>
                  </a:lnTo>
                  <a:lnTo>
                    <a:pt x="118690" y="4225"/>
                  </a:lnTo>
                  <a:lnTo>
                    <a:pt x="118690" y="42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0" name="Google Shape;1250;p32"/>
            <p:cNvSpPr/>
            <p:nvPr/>
          </p:nvSpPr>
          <p:spPr>
            <a:xfrm>
              <a:off x="1644" y="1225"/>
              <a:ext cx="34" cy="36"/>
            </a:xfrm>
            <a:custGeom>
              <a:rect b="b" l="l" r="r" t="t"/>
              <a:pathLst>
                <a:path extrusionOk="0" h="120000" w="120000">
                  <a:moveTo>
                    <a:pt x="0" y="73333"/>
                  </a:moveTo>
                  <a:lnTo>
                    <a:pt x="0" y="73333"/>
                  </a:lnTo>
                  <a:lnTo>
                    <a:pt x="7058" y="93333"/>
                  </a:lnTo>
                  <a:lnTo>
                    <a:pt x="24705" y="110000"/>
                  </a:lnTo>
                  <a:lnTo>
                    <a:pt x="49411" y="120000"/>
                  </a:lnTo>
                  <a:lnTo>
                    <a:pt x="70588" y="120000"/>
                  </a:lnTo>
                  <a:lnTo>
                    <a:pt x="70588" y="120000"/>
                  </a:lnTo>
                  <a:lnTo>
                    <a:pt x="91764" y="110000"/>
                  </a:lnTo>
                  <a:lnTo>
                    <a:pt x="109411" y="100000"/>
                  </a:lnTo>
                  <a:lnTo>
                    <a:pt x="120000" y="76666"/>
                  </a:lnTo>
                  <a:lnTo>
                    <a:pt x="120000" y="53333"/>
                  </a:lnTo>
                  <a:lnTo>
                    <a:pt x="120000" y="53333"/>
                  </a:lnTo>
                  <a:lnTo>
                    <a:pt x="109411" y="30000"/>
                  </a:lnTo>
                  <a:lnTo>
                    <a:pt x="91764" y="13333"/>
                  </a:lnTo>
                  <a:lnTo>
                    <a:pt x="70588" y="0"/>
                  </a:lnTo>
                  <a:lnTo>
                    <a:pt x="49411" y="0"/>
                  </a:lnTo>
                  <a:lnTo>
                    <a:pt x="49411" y="0"/>
                  </a:lnTo>
                  <a:lnTo>
                    <a:pt x="24705" y="10000"/>
                  </a:lnTo>
                  <a:lnTo>
                    <a:pt x="7058" y="26666"/>
                  </a:lnTo>
                  <a:lnTo>
                    <a:pt x="0" y="46666"/>
                  </a:lnTo>
                  <a:lnTo>
                    <a:pt x="0" y="73333"/>
                  </a:lnTo>
                  <a:lnTo>
                    <a:pt x="0" y="733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1" name="Google Shape;1251;p32"/>
            <p:cNvSpPr/>
            <p:nvPr/>
          </p:nvSpPr>
          <p:spPr>
            <a:xfrm>
              <a:off x="1367" y="1270"/>
              <a:ext cx="35" cy="35"/>
            </a:xfrm>
            <a:custGeom>
              <a:rect b="b" l="l" r="r" t="t"/>
              <a:pathLst>
                <a:path extrusionOk="0" h="120000" w="120000">
                  <a:moveTo>
                    <a:pt x="0" y="75428"/>
                  </a:moveTo>
                  <a:lnTo>
                    <a:pt x="0" y="75428"/>
                  </a:lnTo>
                  <a:lnTo>
                    <a:pt x="6857" y="96000"/>
                  </a:lnTo>
                  <a:lnTo>
                    <a:pt x="24000" y="113142"/>
                  </a:lnTo>
                  <a:lnTo>
                    <a:pt x="48000" y="120000"/>
                  </a:lnTo>
                  <a:lnTo>
                    <a:pt x="72000" y="120000"/>
                  </a:lnTo>
                  <a:lnTo>
                    <a:pt x="72000" y="120000"/>
                  </a:lnTo>
                  <a:lnTo>
                    <a:pt x="96000" y="113142"/>
                  </a:lnTo>
                  <a:lnTo>
                    <a:pt x="113142" y="96000"/>
                  </a:lnTo>
                  <a:lnTo>
                    <a:pt x="120000" y="75428"/>
                  </a:lnTo>
                  <a:lnTo>
                    <a:pt x="120000" y="51428"/>
                  </a:lnTo>
                  <a:lnTo>
                    <a:pt x="120000" y="51428"/>
                  </a:lnTo>
                  <a:lnTo>
                    <a:pt x="113142" y="30857"/>
                  </a:lnTo>
                  <a:lnTo>
                    <a:pt x="96000" y="13714"/>
                  </a:lnTo>
                  <a:lnTo>
                    <a:pt x="72000" y="3428"/>
                  </a:lnTo>
                  <a:lnTo>
                    <a:pt x="51428" y="0"/>
                  </a:lnTo>
                  <a:lnTo>
                    <a:pt x="51428" y="0"/>
                  </a:lnTo>
                  <a:lnTo>
                    <a:pt x="24000" y="13714"/>
                  </a:lnTo>
                  <a:lnTo>
                    <a:pt x="10285" y="27428"/>
                  </a:lnTo>
                  <a:lnTo>
                    <a:pt x="0" y="48000"/>
                  </a:lnTo>
                  <a:lnTo>
                    <a:pt x="0" y="75428"/>
                  </a:lnTo>
                  <a:lnTo>
                    <a:pt x="0" y="754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2" name="Google Shape;1252;p32"/>
            <p:cNvSpPr/>
            <p:nvPr/>
          </p:nvSpPr>
          <p:spPr>
            <a:xfrm>
              <a:off x="1673" y="1260"/>
              <a:ext cx="49" cy="43"/>
            </a:xfrm>
            <a:custGeom>
              <a:rect b="b" l="l" r="r" t="t"/>
              <a:pathLst>
                <a:path extrusionOk="0" h="120000" w="120000">
                  <a:moveTo>
                    <a:pt x="0" y="69767"/>
                  </a:moveTo>
                  <a:lnTo>
                    <a:pt x="0" y="69767"/>
                  </a:lnTo>
                  <a:lnTo>
                    <a:pt x="2448" y="83720"/>
                  </a:lnTo>
                  <a:lnTo>
                    <a:pt x="9795" y="92093"/>
                  </a:lnTo>
                  <a:lnTo>
                    <a:pt x="14693" y="103255"/>
                  </a:lnTo>
                  <a:lnTo>
                    <a:pt x="24489" y="108837"/>
                  </a:lnTo>
                  <a:lnTo>
                    <a:pt x="34285" y="111627"/>
                  </a:lnTo>
                  <a:lnTo>
                    <a:pt x="44081" y="117209"/>
                  </a:lnTo>
                  <a:lnTo>
                    <a:pt x="56326" y="120000"/>
                  </a:lnTo>
                  <a:lnTo>
                    <a:pt x="68571" y="117209"/>
                  </a:lnTo>
                  <a:lnTo>
                    <a:pt x="68571" y="117209"/>
                  </a:lnTo>
                  <a:lnTo>
                    <a:pt x="80816" y="111627"/>
                  </a:lnTo>
                  <a:lnTo>
                    <a:pt x="90612" y="108837"/>
                  </a:lnTo>
                  <a:lnTo>
                    <a:pt x="97959" y="103255"/>
                  </a:lnTo>
                  <a:lnTo>
                    <a:pt x="107755" y="92093"/>
                  </a:lnTo>
                  <a:lnTo>
                    <a:pt x="115102" y="80930"/>
                  </a:lnTo>
                  <a:lnTo>
                    <a:pt x="117551" y="69767"/>
                  </a:lnTo>
                  <a:lnTo>
                    <a:pt x="119999" y="58604"/>
                  </a:lnTo>
                  <a:lnTo>
                    <a:pt x="117551" y="50232"/>
                  </a:lnTo>
                  <a:lnTo>
                    <a:pt x="117551" y="50232"/>
                  </a:lnTo>
                  <a:lnTo>
                    <a:pt x="115102" y="33488"/>
                  </a:lnTo>
                  <a:lnTo>
                    <a:pt x="110204" y="25116"/>
                  </a:lnTo>
                  <a:lnTo>
                    <a:pt x="105306" y="16744"/>
                  </a:lnTo>
                  <a:lnTo>
                    <a:pt x="95510" y="11162"/>
                  </a:lnTo>
                  <a:lnTo>
                    <a:pt x="85714" y="5581"/>
                  </a:lnTo>
                  <a:lnTo>
                    <a:pt x="73469" y="2790"/>
                  </a:lnTo>
                  <a:lnTo>
                    <a:pt x="61224" y="0"/>
                  </a:lnTo>
                  <a:lnTo>
                    <a:pt x="48979" y="2790"/>
                  </a:lnTo>
                  <a:lnTo>
                    <a:pt x="48979" y="2790"/>
                  </a:lnTo>
                  <a:lnTo>
                    <a:pt x="39183" y="5581"/>
                  </a:lnTo>
                  <a:lnTo>
                    <a:pt x="26938" y="11162"/>
                  </a:lnTo>
                  <a:lnTo>
                    <a:pt x="17142" y="16744"/>
                  </a:lnTo>
                  <a:lnTo>
                    <a:pt x="12244" y="27906"/>
                  </a:lnTo>
                  <a:lnTo>
                    <a:pt x="4897" y="39069"/>
                  </a:lnTo>
                  <a:lnTo>
                    <a:pt x="0" y="50232"/>
                  </a:lnTo>
                  <a:lnTo>
                    <a:pt x="0" y="58604"/>
                  </a:lnTo>
                  <a:lnTo>
                    <a:pt x="0" y="69767"/>
                  </a:lnTo>
                  <a:lnTo>
                    <a:pt x="0" y="69767"/>
                  </a:lnTo>
                  <a:close/>
                </a:path>
              </a:pathLst>
            </a:custGeom>
            <a:solidFill>
              <a:srgbClr val="F9C5B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3" name="Google Shape;1253;p32"/>
            <p:cNvSpPr/>
            <p:nvPr/>
          </p:nvSpPr>
          <p:spPr>
            <a:xfrm>
              <a:off x="1325" y="1318"/>
              <a:ext cx="49" cy="43"/>
            </a:xfrm>
            <a:custGeom>
              <a:rect b="b" l="l" r="r" t="t"/>
              <a:pathLst>
                <a:path extrusionOk="0" h="120000" w="120000">
                  <a:moveTo>
                    <a:pt x="2448" y="72558"/>
                  </a:moveTo>
                  <a:lnTo>
                    <a:pt x="2448" y="72558"/>
                  </a:lnTo>
                  <a:lnTo>
                    <a:pt x="4897" y="86511"/>
                  </a:lnTo>
                  <a:lnTo>
                    <a:pt x="9795" y="92093"/>
                  </a:lnTo>
                  <a:lnTo>
                    <a:pt x="17142" y="103255"/>
                  </a:lnTo>
                  <a:lnTo>
                    <a:pt x="24489" y="111627"/>
                  </a:lnTo>
                  <a:lnTo>
                    <a:pt x="34285" y="114418"/>
                  </a:lnTo>
                  <a:lnTo>
                    <a:pt x="46530" y="117209"/>
                  </a:lnTo>
                  <a:lnTo>
                    <a:pt x="58775" y="120000"/>
                  </a:lnTo>
                  <a:lnTo>
                    <a:pt x="71020" y="117209"/>
                  </a:lnTo>
                  <a:lnTo>
                    <a:pt x="71020" y="117209"/>
                  </a:lnTo>
                  <a:lnTo>
                    <a:pt x="80816" y="114418"/>
                  </a:lnTo>
                  <a:lnTo>
                    <a:pt x="93061" y="111627"/>
                  </a:lnTo>
                  <a:lnTo>
                    <a:pt x="102857" y="103255"/>
                  </a:lnTo>
                  <a:lnTo>
                    <a:pt x="107755" y="92093"/>
                  </a:lnTo>
                  <a:lnTo>
                    <a:pt x="115102" y="80930"/>
                  </a:lnTo>
                  <a:lnTo>
                    <a:pt x="119999" y="72558"/>
                  </a:lnTo>
                  <a:lnTo>
                    <a:pt x="119999" y="61395"/>
                  </a:lnTo>
                  <a:lnTo>
                    <a:pt x="119999" y="50232"/>
                  </a:lnTo>
                  <a:lnTo>
                    <a:pt x="119999" y="50232"/>
                  </a:lnTo>
                  <a:lnTo>
                    <a:pt x="117551" y="36279"/>
                  </a:lnTo>
                  <a:lnTo>
                    <a:pt x="110204" y="25116"/>
                  </a:lnTo>
                  <a:lnTo>
                    <a:pt x="105306" y="19534"/>
                  </a:lnTo>
                  <a:lnTo>
                    <a:pt x="95510" y="11162"/>
                  </a:lnTo>
                  <a:lnTo>
                    <a:pt x="85714" y="8372"/>
                  </a:lnTo>
                  <a:lnTo>
                    <a:pt x="75918" y="2790"/>
                  </a:lnTo>
                  <a:lnTo>
                    <a:pt x="63673" y="0"/>
                  </a:lnTo>
                  <a:lnTo>
                    <a:pt x="51428" y="2790"/>
                  </a:lnTo>
                  <a:lnTo>
                    <a:pt x="51428" y="2790"/>
                  </a:lnTo>
                  <a:lnTo>
                    <a:pt x="39183" y="8372"/>
                  </a:lnTo>
                  <a:lnTo>
                    <a:pt x="29387" y="11162"/>
                  </a:lnTo>
                  <a:lnTo>
                    <a:pt x="22040" y="19534"/>
                  </a:lnTo>
                  <a:lnTo>
                    <a:pt x="12244" y="27906"/>
                  </a:lnTo>
                  <a:lnTo>
                    <a:pt x="4897" y="39069"/>
                  </a:lnTo>
                  <a:lnTo>
                    <a:pt x="2448" y="50232"/>
                  </a:lnTo>
                  <a:lnTo>
                    <a:pt x="0" y="61395"/>
                  </a:lnTo>
                  <a:lnTo>
                    <a:pt x="2448" y="72558"/>
                  </a:lnTo>
                  <a:lnTo>
                    <a:pt x="2448" y="72558"/>
                  </a:lnTo>
                  <a:close/>
                </a:path>
              </a:pathLst>
            </a:custGeom>
            <a:solidFill>
              <a:srgbClr val="F9C5B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4" name="Google Shape;1254;p32"/>
            <p:cNvSpPr/>
            <p:nvPr/>
          </p:nvSpPr>
          <p:spPr>
            <a:xfrm>
              <a:off x="0" y="838"/>
              <a:ext cx="5760" cy="33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120000" y="0"/>
                  </a:lnTo>
                  <a:lnTo>
                    <a:pt x="116062" y="10909"/>
                  </a:lnTo>
                  <a:lnTo>
                    <a:pt x="112125" y="10909"/>
                  </a:lnTo>
                  <a:lnTo>
                    <a:pt x="112125" y="10909"/>
                  </a:lnTo>
                  <a:lnTo>
                    <a:pt x="103875" y="10909"/>
                  </a:lnTo>
                  <a:lnTo>
                    <a:pt x="95645" y="3636"/>
                  </a:lnTo>
                  <a:lnTo>
                    <a:pt x="95645" y="3636"/>
                  </a:lnTo>
                  <a:lnTo>
                    <a:pt x="88166" y="0"/>
                  </a:lnTo>
                  <a:lnTo>
                    <a:pt x="80687" y="0"/>
                  </a:lnTo>
                  <a:lnTo>
                    <a:pt x="80687" y="0"/>
                  </a:lnTo>
                  <a:lnTo>
                    <a:pt x="76333" y="10909"/>
                  </a:lnTo>
                  <a:lnTo>
                    <a:pt x="72000" y="21818"/>
                  </a:lnTo>
                  <a:lnTo>
                    <a:pt x="67625" y="36363"/>
                  </a:lnTo>
                  <a:lnTo>
                    <a:pt x="63291" y="50909"/>
                  </a:lnTo>
                  <a:lnTo>
                    <a:pt x="63291" y="50909"/>
                  </a:lnTo>
                  <a:lnTo>
                    <a:pt x="58562" y="61818"/>
                  </a:lnTo>
                  <a:lnTo>
                    <a:pt x="53812" y="65454"/>
                  </a:lnTo>
                  <a:lnTo>
                    <a:pt x="49083" y="65454"/>
                  </a:lnTo>
                  <a:lnTo>
                    <a:pt x="44354" y="61818"/>
                  </a:lnTo>
                  <a:lnTo>
                    <a:pt x="34895" y="54545"/>
                  </a:lnTo>
                  <a:lnTo>
                    <a:pt x="25437" y="43636"/>
                  </a:lnTo>
                  <a:lnTo>
                    <a:pt x="25437" y="43636"/>
                  </a:lnTo>
                  <a:lnTo>
                    <a:pt x="19083" y="36363"/>
                  </a:lnTo>
                  <a:lnTo>
                    <a:pt x="12708" y="36363"/>
                  </a:lnTo>
                  <a:lnTo>
                    <a:pt x="6354" y="43636"/>
                  </a:lnTo>
                  <a:lnTo>
                    <a:pt x="0" y="50909"/>
                  </a:lnTo>
                  <a:lnTo>
                    <a:pt x="0" y="112727"/>
                  </a:lnTo>
                  <a:lnTo>
                    <a:pt x="0" y="112727"/>
                  </a:lnTo>
                  <a:lnTo>
                    <a:pt x="4625" y="101818"/>
                  </a:lnTo>
                  <a:lnTo>
                    <a:pt x="9291" y="98181"/>
                  </a:lnTo>
                  <a:lnTo>
                    <a:pt x="18583" y="98181"/>
                  </a:lnTo>
                  <a:lnTo>
                    <a:pt x="27854" y="101818"/>
                  </a:lnTo>
                  <a:lnTo>
                    <a:pt x="37145" y="116363"/>
                  </a:lnTo>
                  <a:lnTo>
                    <a:pt x="37145" y="116363"/>
                  </a:lnTo>
                  <a:lnTo>
                    <a:pt x="42104" y="120000"/>
                  </a:lnTo>
                  <a:lnTo>
                    <a:pt x="47083" y="120000"/>
                  </a:lnTo>
                  <a:lnTo>
                    <a:pt x="52020" y="116363"/>
                  </a:lnTo>
                  <a:lnTo>
                    <a:pt x="57000" y="105454"/>
                  </a:lnTo>
                  <a:lnTo>
                    <a:pt x="66916" y="87272"/>
                  </a:lnTo>
                  <a:lnTo>
                    <a:pt x="76833" y="61818"/>
                  </a:lnTo>
                  <a:lnTo>
                    <a:pt x="76833" y="61818"/>
                  </a:lnTo>
                  <a:lnTo>
                    <a:pt x="80541" y="54545"/>
                  </a:lnTo>
                  <a:lnTo>
                    <a:pt x="84250" y="50909"/>
                  </a:lnTo>
                  <a:lnTo>
                    <a:pt x="87958" y="50909"/>
                  </a:lnTo>
                  <a:lnTo>
                    <a:pt x="91687" y="50909"/>
                  </a:lnTo>
                  <a:lnTo>
                    <a:pt x="99104" y="61818"/>
                  </a:lnTo>
                  <a:lnTo>
                    <a:pt x="106500" y="65454"/>
                  </a:lnTo>
                  <a:lnTo>
                    <a:pt x="106500" y="65454"/>
                  </a:lnTo>
                  <a:lnTo>
                    <a:pt x="113250" y="69090"/>
                  </a:lnTo>
                  <a:lnTo>
                    <a:pt x="116645" y="65454"/>
                  </a:lnTo>
                  <a:lnTo>
                    <a:pt x="120000" y="54545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55" name="Google Shape;1255;p32"/>
          <p:cNvSpPr/>
          <p:nvPr/>
        </p:nvSpPr>
        <p:spPr>
          <a:xfrm>
            <a:off x="642900" y="6347375"/>
            <a:ext cx="8215500" cy="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256" name="Google Shape;125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7650" y="173050"/>
            <a:ext cx="3691074" cy="2460716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257" name="Google Shape;1257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95988" y="333438"/>
            <a:ext cx="3438525" cy="229235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33350">
              <a:srgbClr val="000000">
                <a:alpha val="50000"/>
              </a:srgbClr>
            </a:outerShdw>
          </a:effectLst>
        </p:spPr>
      </p:pic>
      <p:pic>
        <p:nvPicPr>
          <p:cNvPr id="1258" name="Google Shape;1258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56124" y="4589725"/>
            <a:ext cx="2810569" cy="217405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259" name="Google Shape;1259;p32"/>
          <p:cNvPicPr preferRelativeResize="0"/>
          <p:nvPr/>
        </p:nvPicPr>
        <p:blipFill rotWithShape="1">
          <a:blip r:embed="rId6">
            <a:alphaModFix/>
          </a:blip>
          <a:srcRect b="0" l="0" r="0" t="34789"/>
          <a:stretch/>
        </p:blipFill>
        <p:spPr>
          <a:xfrm>
            <a:off x="4481637" y="4679801"/>
            <a:ext cx="3952891" cy="199390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3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4" name="Google Shape;1264;p33"/>
          <p:cNvGrpSpPr/>
          <p:nvPr/>
        </p:nvGrpSpPr>
        <p:grpSpPr>
          <a:xfrm>
            <a:off x="0" y="4740275"/>
            <a:ext cx="9144000" cy="1993900"/>
            <a:chOff x="0" y="814"/>
            <a:chExt cx="5760" cy="1256"/>
          </a:xfrm>
        </p:grpSpPr>
        <p:sp>
          <p:nvSpPr>
            <p:cNvPr id="1265" name="Google Shape;1265;p33"/>
            <p:cNvSpPr/>
            <p:nvPr/>
          </p:nvSpPr>
          <p:spPr>
            <a:xfrm>
              <a:off x="4920" y="825"/>
              <a:ext cx="106" cy="392"/>
            </a:xfrm>
            <a:custGeom>
              <a:rect b="b" l="l" r="r" t="t"/>
              <a:pathLst>
                <a:path extrusionOk="0" h="120000" w="120000">
                  <a:moveTo>
                    <a:pt x="65660" y="2755"/>
                  </a:moveTo>
                  <a:lnTo>
                    <a:pt x="65660" y="2755"/>
                  </a:lnTo>
                  <a:lnTo>
                    <a:pt x="60000" y="6428"/>
                  </a:lnTo>
                  <a:lnTo>
                    <a:pt x="53207" y="9489"/>
                  </a:lnTo>
                  <a:lnTo>
                    <a:pt x="53207" y="9489"/>
                  </a:lnTo>
                  <a:lnTo>
                    <a:pt x="62264" y="6734"/>
                  </a:lnTo>
                  <a:lnTo>
                    <a:pt x="67924" y="3673"/>
                  </a:lnTo>
                  <a:lnTo>
                    <a:pt x="67924" y="3673"/>
                  </a:lnTo>
                  <a:lnTo>
                    <a:pt x="71320" y="2755"/>
                  </a:lnTo>
                  <a:lnTo>
                    <a:pt x="73584" y="2448"/>
                  </a:lnTo>
                  <a:lnTo>
                    <a:pt x="76981" y="2448"/>
                  </a:lnTo>
                  <a:lnTo>
                    <a:pt x="79245" y="2755"/>
                  </a:lnTo>
                  <a:lnTo>
                    <a:pt x="82641" y="3673"/>
                  </a:lnTo>
                  <a:lnTo>
                    <a:pt x="83773" y="3979"/>
                  </a:lnTo>
                  <a:lnTo>
                    <a:pt x="83773" y="4897"/>
                  </a:lnTo>
                  <a:lnTo>
                    <a:pt x="82641" y="5816"/>
                  </a:lnTo>
                  <a:lnTo>
                    <a:pt x="82641" y="5816"/>
                  </a:lnTo>
                  <a:lnTo>
                    <a:pt x="67924" y="11938"/>
                  </a:lnTo>
                  <a:lnTo>
                    <a:pt x="60000" y="14081"/>
                  </a:lnTo>
                  <a:lnTo>
                    <a:pt x="49811" y="16530"/>
                  </a:lnTo>
                  <a:lnTo>
                    <a:pt x="49811" y="16530"/>
                  </a:lnTo>
                  <a:lnTo>
                    <a:pt x="47547" y="16836"/>
                  </a:lnTo>
                  <a:lnTo>
                    <a:pt x="47547" y="16836"/>
                  </a:lnTo>
                  <a:lnTo>
                    <a:pt x="45283" y="22959"/>
                  </a:lnTo>
                  <a:lnTo>
                    <a:pt x="44150" y="29693"/>
                  </a:lnTo>
                  <a:lnTo>
                    <a:pt x="45283" y="36428"/>
                  </a:lnTo>
                  <a:lnTo>
                    <a:pt x="46415" y="42857"/>
                  </a:lnTo>
                  <a:lnTo>
                    <a:pt x="49811" y="49591"/>
                  </a:lnTo>
                  <a:lnTo>
                    <a:pt x="53207" y="56020"/>
                  </a:lnTo>
                  <a:lnTo>
                    <a:pt x="65660" y="68877"/>
                  </a:lnTo>
                  <a:lnTo>
                    <a:pt x="65660" y="68877"/>
                  </a:lnTo>
                  <a:lnTo>
                    <a:pt x="74716" y="81428"/>
                  </a:lnTo>
                  <a:lnTo>
                    <a:pt x="84905" y="93367"/>
                  </a:lnTo>
                  <a:lnTo>
                    <a:pt x="92830" y="99795"/>
                  </a:lnTo>
                  <a:lnTo>
                    <a:pt x="99622" y="105612"/>
                  </a:lnTo>
                  <a:lnTo>
                    <a:pt x="108679" y="111428"/>
                  </a:lnTo>
                  <a:lnTo>
                    <a:pt x="118867" y="116632"/>
                  </a:lnTo>
                  <a:lnTo>
                    <a:pt x="118867" y="116632"/>
                  </a:lnTo>
                  <a:lnTo>
                    <a:pt x="120000" y="117551"/>
                  </a:lnTo>
                  <a:lnTo>
                    <a:pt x="120000" y="118775"/>
                  </a:lnTo>
                  <a:lnTo>
                    <a:pt x="118867" y="119081"/>
                  </a:lnTo>
                  <a:lnTo>
                    <a:pt x="115471" y="119999"/>
                  </a:lnTo>
                  <a:lnTo>
                    <a:pt x="113207" y="119999"/>
                  </a:lnTo>
                  <a:lnTo>
                    <a:pt x="109811" y="119999"/>
                  </a:lnTo>
                  <a:lnTo>
                    <a:pt x="106415" y="119999"/>
                  </a:lnTo>
                  <a:lnTo>
                    <a:pt x="105283" y="119081"/>
                  </a:lnTo>
                  <a:lnTo>
                    <a:pt x="105283" y="119081"/>
                  </a:lnTo>
                  <a:lnTo>
                    <a:pt x="93962" y="113265"/>
                  </a:lnTo>
                  <a:lnTo>
                    <a:pt x="84905" y="107448"/>
                  </a:lnTo>
                  <a:lnTo>
                    <a:pt x="76981" y="101326"/>
                  </a:lnTo>
                  <a:lnTo>
                    <a:pt x="71320" y="94897"/>
                  </a:lnTo>
                  <a:lnTo>
                    <a:pt x="60000" y="82653"/>
                  </a:lnTo>
                  <a:lnTo>
                    <a:pt x="49811" y="70102"/>
                  </a:lnTo>
                  <a:lnTo>
                    <a:pt x="49811" y="70102"/>
                  </a:lnTo>
                  <a:lnTo>
                    <a:pt x="37358" y="56938"/>
                  </a:lnTo>
                  <a:lnTo>
                    <a:pt x="33962" y="50204"/>
                  </a:lnTo>
                  <a:lnTo>
                    <a:pt x="30566" y="43163"/>
                  </a:lnTo>
                  <a:lnTo>
                    <a:pt x="29433" y="36734"/>
                  </a:lnTo>
                  <a:lnTo>
                    <a:pt x="28301" y="29693"/>
                  </a:lnTo>
                  <a:lnTo>
                    <a:pt x="29433" y="22959"/>
                  </a:lnTo>
                  <a:lnTo>
                    <a:pt x="31698" y="15918"/>
                  </a:lnTo>
                  <a:lnTo>
                    <a:pt x="31698" y="15918"/>
                  </a:lnTo>
                  <a:lnTo>
                    <a:pt x="20377" y="14387"/>
                  </a:lnTo>
                  <a:lnTo>
                    <a:pt x="10188" y="11938"/>
                  </a:lnTo>
                  <a:lnTo>
                    <a:pt x="7924" y="10102"/>
                  </a:lnTo>
                  <a:lnTo>
                    <a:pt x="3396" y="8571"/>
                  </a:lnTo>
                  <a:lnTo>
                    <a:pt x="2264" y="6734"/>
                  </a:lnTo>
                  <a:lnTo>
                    <a:pt x="0" y="5204"/>
                  </a:lnTo>
                  <a:lnTo>
                    <a:pt x="0" y="5204"/>
                  </a:lnTo>
                  <a:lnTo>
                    <a:pt x="0" y="4285"/>
                  </a:lnTo>
                  <a:lnTo>
                    <a:pt x="2264" y="3673"/>
                  </a:lnTo>
                  <a:lnTo>
                    <a:pt x="4528" y="3367"/>
                  </a:lnTo>
                  <a:lnTo>
                    <a:pt x="7924" y="2755"/>
                  </a:lnTo>
                  <a:lnTo>
                    <a:pt x="10188" y="3367"/>
                  </a:lnTo>
                  <a:lnTo>
                    <a:pt x="13584" y="3673"/>
                  </a:lnTo>
                  <a:lnTo>
                    <a:pt x="15849" y="3979"/>
                  </a:lnTo>
                  <a:lnTo>
                    <a:pt x="18113" y="5204"/>
                  </a:lnTo>
                  <a:lnTo>
                    <a:pt x="18113" y="5204"/>
                  </a:lnTo>
                  <a:lnTo>
                    <a:pt x="19245" y="7040"/>
                  </a:lnTo>
                  <a:lnTo>
                    <a:pt x="23773" y="8571"/>
                  </a:lnTo>
                  <a:lnTo>
                    <a:pt x="29433" y="10102"/>
                  </a:lnTo>
                  <a:lnTo>
                    <a:pt x="35094" y="11938"/>
                  </a:lnTo>
                  <a:lnTo>
                    <a:pt x="35094" y="11938"/>
                  </a:lnTo>
                  <a:lnTo>
                    <a:pt x="37358" y="9183"/>
                  </a:lnTo>
                  <a:lnTo>
                    <a:pt x="41886" y="6734"/>
                  </a:lnTo>
                  <a:lnTo>
                    <a:pt x="46415" y="4285"/>
                  </a:lnTo>
                  <a:lnTo>
                    <a:pt x="49811" y="1836"/>
                  </a:lnTo>
                  <a:lnTo>
                    <a:pt x="49811" y="1836"/>
                  </a:lnTo>
                  <a:lnTo>
                    <a:pt x="50943" y="918"/>
                  </a:lnTo>
                  <a:lnTo>
                    <a:pt x="53207" y="612"/>
                  </a:lnTo>
                  <a:lnTo>
                    <a:pt x="56603" y="0"/>
                  </a:lnTo>
                  <a:lnTo>
                    <a:pt x="60000" y="612"/>
                  </a:lnTo>
                  <a:lnTo>
                    <a:pt x="62264" y="612"/>
                  </a:lnTo>
                  <a:lnTo>
                    <a:pt x="63396" y="1224"/>
                  </a:lnTo>
                  <a:lnTo>
                    <a:pt x="65660" y="2142"/>
                  </a:lnTo>
                  <a:lnTo>
                    <a:pt x="65660" y="2755"/>
                  </a:lnTo>
                  <a:lnTo>
                    <a:pt x="65660" y="275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6" name="Google Shape;1266;p33"/>
            <p:cNvSpPr/>
            <p:nvPr/>
          </p:nvSpPr>
          <p:spPr>
            <a:xfrm>
              <a:off x="5342" y="814"/>
              <a:ext cx="217" cy="359"/>
            </a:xfrm>
            <a:custGeom>
              <a:rect b="b" l="l" r="r" t="t"/>
              <a:pathLst>
                <a:path extrusionOk="0" h="120000" w="120000">
                  <a:moveTo>
                    <a:pt x="1658" y="115320"/>
                  </a:moveTo>
                  <a:lnTo>
                    <a:pt x="1658" y="115320"/>
                  </a:lnTo>
                  <a:lnTo>
                    <a:pt x="9953" y="110640"/>
                  </a:lnTo>
                  <a:lnTo>
                    <a:pt x="17695" y="105292"/>
                  </a:lnTo>
                  <a:lnTo>
                    <a:pt x="24884" y="99610"/>
                  </a:lnTo>
                  <a:lnTo>
                    <a:pt x="30967" y="93927"/>
                  </a:lnTo>
                  <a:lnTo>
                    <a:pt x="43686" y="81894"/>
                  </a:lnTo>
                  <a:lnTo>
                    <a:pt x="55299" y="69526"/>
                  </a:lnTo>
                  <a:lnTo>
                    <a:pt x="55299" y="69526"/>
                  </a:lnTo>
                  <a:lnTo>
                    <a:pt x="67465" y="57827"/>
                  </a:lnTo>
                  <a:lnTo>
                    <a:pt x="72442" y="51810"/>
                  </a:lnTo>
                  <a:lnTo>
                    <a:pt x="77419" y="45459"/>
                  </a:lnTo>
                  <a:lnTo>
                    <a:pt x="82396" y="39108"/>
                  </a:lnTo>
                  <a:lnTo>
                    <a:pt x="85714" y="32423"/>
                  </a:lnTo>
                  <a:lnTo>
                    <a:pt x="89032" y="25403"/>
                  </a:lnTo>
                  <a:lnTo>
                    <a:pt x="91244" y="19052"/>
                  </a:lnTo>
                  <a:lnTo>
                    <a:pt x="91244" y="19052"/>
                  </a:lnTo>
                  <a:lnTo>
                    <a:pt x="87926" y="16044"/>
                  </a:lnTo>
                  <a:lnTo>
                    <a:pt x="85714" y="12701"/>
                  </a:lnTo>
                  <a:lnTo>
                    <a:pt x="82949" y="6016"/>
                  </a:lnTo>
                  <a:lnTo>
                    <a:pt x="82949" y="6016"/>
                  </a:lnTo>
                  <a:lnTo>
                    <a:pt x="82949" y="4679"/>
                  </a:lnTo>
                  <a:lnTo>
                    <a:pt x="83502" y="3676"/>
                  </a:lnTo>
                  <a:lnTo>
                    <a:pt x="84608" y="3342"/>
                  </a:lnTo>
                  <a:lnTo>
                    <a:pt x="85714" y="3008"/>
                  </a:lnTo>
                  <a:lnTo>
                    <a:pt x="87373" y="2674"/>
                  </a:lnTo>
                  <a:lnTo>
                    <a:pt x="88479" y="3008"/>
                  </a:lnTo>
                  <a:lnTo>
                    <a:pt x="90138" y="3342"/>
                  </a:lnTo>
                  <a:lnTo>
                    <a:pt x="90691" y="4345"/>
                  </a:lnTo>
                  <a:lnTo>
                    <a:pt x="90691" y="4345"/>
                  </a:lnTo>
                  <a:lnTo>
                    <a:pt x="92350" y="9025"/>
                  </a:lnTo>
                  <a:lnTo>
                    <a:pt x="95115" y="13704"/>
                  </a:lnTo>
                  <a:lnTo>
                    <a:pt x="95115" y="13704"/>
                  </a:lnTo>
                  <a:lnTo>
                    <a:pt x="95115" y="10696"/>
                  </a:lnTo>
                  <a:lnTo>
                    <a:pt x="94009" y="8022"/>
                  </a:lnTo>
                  <a:lnTo>
                    <a:pt x="93456" y="5013"/>
                  </a:lnTo>
                  <a:lnTo>
                    <a:pt x="92903" y="2674"/>
                  </a:lnTo>
                  <a:lnTo>
                    <a:pt x="92903" y="2674"/>
                  </a:lnTo>
                  <a:lnTo>
                    <a:pt x="93456" y="1337"/>
                  </a:lnTo>
                  <a:lnTo>
                    <a:pt x="94009" y="334"/>
                  </a:lnTo>
                  <a:lnTo>
                    <a:pt x="95668" y="0"/>
                  </a:lnTo>
                  <a:lnTo>
                    <a:pt x="96774" y="0"/>
                  </a:lnTo>
                  <a:lnTo>
                    <a:pt x="98433" y="0"/>
                  </a:lnTo>
                  <a:lnTo>
                    <a:pt x="99539" y="334"/>
                  </a:lnTo>
                  <a:lnTo>
                    <a:pt x="100645" y="1002"/>
                  </a:lnTo>
                  <a:lnTo>
                    <a:pt x="101198" y="2005"/>
                  </a:lnTo>
                  <a:lnTo>
                    <a:pt x="101198" y="2005"/>
                  </a:lnTo>
                  <a:lnTo>
                    <a:pt x="101198" y="5013"/>
                  </a:lnTo>
                  <a:lnTo>
                    <a:pt x="102857" y="8022"/>
                  </a:lnTo>
                  <a:lnTo>
                    <a:pt x="103410" y="11364"/>
                  </a:lnTo>
                  <a:lnTo>
                    <a:pt x="102857" y="14373"/>
                  </a:lnTo>
                  <a:lnTo>
                    <a:pt x="102857" y="14373"/>
                  </a:lnTo>
                  <a:lnTo>
                    <a:pt x="106175" y="13704"/>
                  </a:lnTo>
                  <a:lnTo>
                    <a:pt x="108940" y="12367"/>
                  </a:lnTo>
                  <a:lnTo>
                    <a:pt x="111152" y="11030"/>
                  </a:lnTo>
                  <a:lnTo>
                    <a:pt x="112258" y="9359"/>
                  </a:lnTo>
                  <a:lnTo>
                    <a:pt x="112258" y="9359"/>
                  </a:lnTo>
                  <a:lnTo>
                    <a:pt x="113917" y="8356"/>
                  </a:lnTo>
                  <a:lnTo>
                    <a:pt x="114470" y="8022"/>
                  </a:lnTo>
                  <a:lnTo>
                    <a:pt x="116682" y="8022"/>
                  </a:lnTo>
                  <a:lnTo>
                    <a:pt x="118341" y="8356"/>
                  </a:lnTo>
                  <a:lnTo>
                    <a:pt x="118894" y="9025"/>
                  </a:lnTo>
                  <a:lnTo>
                    <a:pt x="120000" y="9359"/>
                  </a:lnTo>
                  <a:lnTo>
                    <a:pt x="120000" y="10696"/>
                  </a:lnTo>
                  <a:lnTo>
                    <a:pt x="119447" y="11364"/>
                  </a:lnTo>
                  <a:lnTo>
                    <a:pt x="119447" y="11364"/>
                  </a:lnTo>
                  <a:lnTo>
                    <a:pt x="118341" y="13036"/>
                  </a:lnTo>
                  <a:lnTo>
                    <a:pt x="116129" y="14373"/>
                  </a:lnTo>
                  <a:lnTo>
                    <a:pt x="113917" y="16044"/>
                  </a:lnTo>
                  <a:lnTo>
                    <a:pt x="111152" y="17047"/>
                  </a:lnTo>
                  <a:lnTo>
                    <a:pt x="105622" y="18718"/>
                  </a:lnTo>
                  <a:lnTo>
                    <a:pt x="98986" y="19387"/>
                  </a:lnTo>
                  <a:lnTo>
                    <a:pt x="98986" y="19387"/>
                  </a:lnTo>
                  <a:lnTo>
                    <a:pt x="96774" y="26740"/>
                  </a:lnTo>
                  <a:lnTo>
                    <a:pt x="93456" y="33426"/>
                  </a:lnTo>
                  <a:lnTo>
                    <a:pt x="89032" y="39777"/>
                  </a:lnTo>
                  <a:lnTo>
                    <a:pt x="85161" y="46796"/>
                  </a:lnTo>
                  <a:lnTo>
                    <a:pt x="80184" y="53147"/>
                  </a:lnTo>
                  <a:lnTo>
                    <a:pt x="74654" y="59498"/>
                  </a:lnTo>
                  <a:lnTo>
                    <a:pt x="62488" y="71866"/>
                  </a:lnTo>
                  <a:lnTo>
                    <a:pt x="62488" y="71866"/>
                  </a:lnTo>
                  <a:lnTo>
                    <a:pt x="50875" y="84568"/>
                  </a:lnTo>
                  <a:lnTo>
                    <a:pt x="38156" y="97270"/>
                  </a:lnTo>
                  <a:lnTo>
                    <a:pt x="30414" y="103286"/>
                  </a:lnTo>
                  <a:lnTo>
                    <a:pt x="23225" y="108969"/>
                  </a:lnTo>
                  <a:lnTo>
                    <a:pt x="14930" y="114651"/>
                  </a:lnTo>
                  <a:lnTo>
                    <a:pt x="6635" y="119665"/>
                  </a:lnTo>
                  <a:lnTo>
                    <a:pt x="6635" y="119665"/>
                  </a:lnTo>
                  <a:lnTo>
                    <a:pt x="4976" y="120000"/>
                  </a:lnTo>
                  <a:lnTo>
                    <a:pt x="3317" y="120000"/>
                  </a:lnTo>
                  <a:lnTo>
                    <a:pt x="2211" y="119665"/>
                  </a:lnTo>
                  <a:lnTo>
                    <a:pt x="1658" y="119331"/>
                  </a:lnTo>
                  <a:lnTo>
                    <a:pt x="552" y="118328"/>
                  </a:lnTo>
                  <a:lnTo>
                    <a:pt x="0" y="117660"/>
                  </a:lnTo>
                  <a:lnTo>
                    <a:pt x="552" y="116323"/>
                  </a:lnTo>
                  <a:lnTo>
                    <a:pt x="1658" y="115320"/>
                  </a:lnTo>
                  <a:lnTo>
                    <a:pt x="1658" y="1153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7" name="Google Shape;1267;p33"/>
            <p:cNvSpPr/>
            <p:nvPr/>
          </p:nvSpPr>
          <p:spPr>
            <a:xfrm>
              <a:off x="5140" y="1744"/>
              <a:ext cx="330" cy="151"/>
            </a:xfrm>
            <a:custGeom>
              <a:rect b="b" l="l" r="r" t="t"/>
              <a:pathLst>
                <a:path extrusionOk="0" h="120000" w="120000">
                  <a:moveTo>
                    <a:pt x="4363" y="794"/>
                  </a:moveTo>
                  <a:lnTo>
                    <a:pt x="4363" y="794"/>
                  </a:lnTo>
                  <a:lnTo>
                    <a:pt x="10181" y="11920"/>
                  </a:lnTo>
                  <a:lnTo>
                    <a:pt x="16727" y="22251"/>
                  </a:lnTo>
                  <a:lnTo>
                    <a:pt x="23272" y="30198"/>
                  </a:lnTo>
                  <a:lnTo>
                    <a:pt x="30181" y="38940"/>
                  </a:lnTo>
                  <a:lnTo>
                    <a:pt x="44000" y="54039"/>
                  </a:lnTo>
                  <a:lnTo>
                    <a:pt x="57818" y="68344"/>
                  </a:lnTo>
                  <a:lnTo>
                    <a:pt x="57818" y="68344"/>
                  </a:lnTo>
                  <a:lnTo>
                    <a:pt x="72000" y="83443"/>
                  </a:lnTo>
                  <a:lnTo>
                    <a:pt x="79636" y="89801"/>
                  </a:lnTo>
                  <a:lnTo>
                    <a:pt x="86909" y="95364"/>
                  </a:lnTo>
                  <a:lnTo>
                    <a:pt x="94909" y="100927"/>
                  </a:lnTo>
                  <a:lnTo>
                    <a:pt x="102545" y="104900"/>
                  </a:lnTo>
                  <a:lnTo>
                    <a:pt x="109818" y="108079"/>
                  </a:lnTo>
                  <a:lnTo>
                    <a:pt x="118181" y="108874"/>
                  </a:lnTo>
                  <a:lnTo>
                    <a:pt x="118181" y="108874"/>
                  </a:lnTo>
                  <a:lnTo>
                    <a:pt x="119272" y="108874"/>
                  </a:lnTo>
                  <a:lnTo>
                    <a:pt x="119636" y="110463"/>
                  </a:lnTo>
                  <a:lnTo>
                    <a:pt x="120000" y="112847"/>
                  </a:lnTo>
                  <a:lnTo>
                    <a:pt x="120000" y="114437"/>
                  </a:lnTo>
                  <a:lnTo>
                    <a:pt x="120000" y="116821"/>
                  </a:lnTo>
                  <a:lnTo>
                    <a:pt x="119272" y="117615"/>
                  </a:lnTo>
                  <a:lnTo>
                    <a:pt x="118909" y="120000"/>
                  </a:lnTo>
                  <a:lnTo>
                    <a:pt x="117454" y="120000"/>
                  </a:lnTo>
                  <a:lnTo>
                    <a:pt x="117454" y="120000"/>
                  </a:lnTo>
                  <a:lnTo>
                    <a:pt x="109454" y="118410"/>
                  </a:lnTo>
                  <a:lnTo>
                    <a:pt x="101090" y="116026"/>
                  </a:lnTo>
                  <a:lnTo>
                    <a:pt x="93454" y="112052"/>
                  </a:lnTo>
                  <a:lnTo>
                    <a:pt x="85818" y="106490"/>
                  </a:lnTo>
                  <a:lnTo>
                    <a:pt x="78181" y="100927"/>
                  </a:lnTo>
                  <a:lnTo>
                    <a:pt x="70909" y="93774"/>
                  </a:lnTo>
                  <a:lnTo>
                    <a:pt x="56000" y="79470"/>
                  </a:lnTo>
                  <a:lnTo>
                    <a:pt x="56000" y="79470"/>
                  </a:lnTo>
                  <a:lnTo>
                    <a:pt x="41454" y="65165"/>
                  </a:lnTo>
                  <a:lnTo>
                    <a:pt x="27272" y="49271"/>
                  </a:lnTo>
                  <a:lnTo>
                    <a:pt x="20363" y="39735"/>
                  </a:lnTo>
                  <a:lnTo>
                    <a:pt x="13454" y="30993"/>
                  </a:lnTo>
                  <a:lnTo>
                    <a:pt x="6909" y="20662"/>
                  </a:lnTo>
                  <a:lnTo>
                    <a:pt x="1090" y="9536"/>
                  </a:lnTo>
                  <a:lnTo>
                    <a:pt x="1090" y="9536"/>
                  </a:lnTo>
                  <a:lnTo>
                    <a:pt x="363" y="7947"/>
                  </a:lnTo>
                  <a:lnTo>
                    <a:pt x="0" y="5562"/>
                  </a:lnTo>
                  <a:lnTo>
                    <a:pt x="363" y="3973"/>
                  </a:lnTo>
                  <a:lnTo>
                    <a:pt x="1090" y="1589"/>
                  </a:lnTo>
                  <a:lnTo>
                    <a:pt x="1454" y="0"/>
                  </a:lnTo>
                  <a:lnTo>
                    <a:pt x="2545" y="0"/>
                  </a:lnTo>
                  <a:lnTo>
                    <a:pt x="3272" y="0"/>
                  </a:lnTo>
                  <a:lnTo>
                    <a:pt x="4363" y="794"/>
                  </a:lnTo>
                  <a:lnTo>
                    <a:pt x="4363" y="79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8" name="Google Shape;1268;p33"/>
            <p:cNvSpPr/>
            <p:nvPr/>
          </p:nvSpPr>
          <p:spPr>
            <a:xfrm>
              <a:off x="5459" y="1807"/>
              <a:ext cx="72" cy="83"/>
            </a:xfrm>
            <a:custGeom>
              <a:rect b="b" l="l" r="r" t="t"/>
              <a:pathLst>
                <a:path extrusionOk="0" h="120000" w="120000">
                  <a:moveTo>
                    <a:pt x="83333" y="1445"/>
                  </a:moveTo>
                  <a:lnTo>
                    <a:pt x="83333" y="1445"/>
                  </a:lnTo>
                  <a:lnTo>
                    <a:pt x="55000" y="26024"/>
                  </a:lnTo>
                  <a:lnTo>
                    <a:pt x="30000" y="49156"/>
                  </a:lnTo>
                  <a:lnTo>
                    <a:pt x="18333" y="62168"/>
                  </a:lnTo>
                  <a:lnTo>
                    <a:pt x="10000" y="75180"/>
                  </a:lnTo>
                  <a:lnTo>
                    <a:pt x="5000" y="89638"/>
                  </a:lnTo>
                  <a:lnTo>
                    <a:pt x="0" y="106987"/>
                  </a:lnTo>
                  <a:lnTo>
                    <a:pt x="0" y="106987"/>
                  </a:lnTo>
                  <a:lnTo>
                    <a:pt x="15000" y="115662"/>
                  </a:lnTo>
                  <a:lnTo>
                    <a:pt x="30000" y="119999"/>
                  </a:lnTo>
                  <a:lnTo>
                    <a:pt x="41666" y="119999"/>
                  </a:lnTo>
                  <a:lnTo>
                    <a:pt x="56666" y="117108"/>
                  </a:lnTo>
                  <a:lnTo>
                    <a:pt x="70000" y="109879"/>
                  </a:lnTo>
                  <a:lnTo>
                    <a:pt x="83333" y="101204"/>
                  </a:lnTo>
                  <a:lnTo>
                    <a:pt x="93333" y="92530"/>
                  </a:lnTo>
                  <a:lnTo>
                    <a:pt x="103333" y="79518"/>
                  </a:lnTo>
                  <a:lnTo>
                    <a:pt x="110000" y="66506"/>
                  </a:lnTo>
                  <a:lnTo>
                    <a:pt x="116666" y="53493"/>
                  </a:lnTo>
                  <a:lnTo>
                    <a:pt x="120000" y="40481"/>
                  </a:lnTo>
                  <a:lnTo>
                    <a:pt x="120000" y="28915"/>
                  </a:lnTo>
                  <a:lnTo>
                    <a:pt x="116666" y="18795"/>
                  </a:lnTo>
                  <a:lnTo>
                    <a:pt x="110000" y="11566"/>
                  </a:lnTo>
                  <a:lnTo>
                    <a:pt x="101666" y="4337"/>
                  </a:lnTo>
                  <a:lnTo>
                    <a:pt x="86666" y="0"/>
                  </a:lnTo>
                  <a:lnTo>
                    <a:pt x="83333" y="1445"/>
                  </a:lnTo>
                  <a:close/>
                </a:path>
              </a:pathLst>
            </a:custGeom>
            <a:solidFill>
              <a:srgbClr val="FEDE5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9" name="Google Shape;1269;p33"/>
            <p:cNvSpPr/>
            <p:nvPr/>
          </p:nvSpPr>
          <p:spPr>
            <a:xfrm>
              <a:off x="5453" y="1801"/>
              <a:ext cx="85" cy="96"/>
            </a:xfrm>
            <a:custGeom>
              <a:rect b="b" l="l" r="r" t="t"/>
              <a:pathLst>
                <a:path extrusionOk="0" h="120000" w="120000">
                  <a:moveTo>
                    <a:pt x="15529" y="115000"/>
                  </a:moveTo>
                  <a:lnTo>
                    <a:pt x="15529" y="115000"/>
                  </a:lnTo>
                  <a:lnTo>
                    <a:pt x="24000" y="118750"/>
                  </a:lnTo>
                  <a:lnTo>
                    <a:pt x="35294" y="120000"/>
                  </a:lnTo>
                  <a:lnTo>
                    <a:pt x="43764" y="120000"/>
                  </a:lnTo>
                  <a:lnTo>
                    <a:pt x="53647" y="118750"/>
                  </a:lnTo>
                  <a:lnTo>
                    <a:pt x="63529" y="115000"/>
                  </a:lnTo>
                  <a:lnTo>
                    <a:pt x="70588" y="111250"/>
                  </a:lnTo>
                  <a:lnTo>
                    <a:pt x="80470" y="106250"/>
                  </a:lnTo>
                  <a:lnTo>
                    <a:pt x="87529" y="100000"/>
                  </a:lnTo>
                  <a:lnTo>
                    <a:pt x="87529" y="100000"/>
                  </a:lnTo>
                  <a:lnTo>
                    <a:pt x="101647" y="85000"/>
                  </a:lnTo>
                  <a:lnTo>
                    <a:pt x="112941" y="70000"/>
                  </a:lnTo>
                  <a:lnTo>
                    <a:pt x="115764" y="60000"/>
                  </a:lnTo>
                  <a:lnTo>
                    <a:pt x="120000" y="52500"/>
                  </a:lnTo>
                  <a:lnTo>
                    <a:pt x="120000" y="42500"/>
                  </a:lnTo>
                  <a:lnTo>
                    <a:pt x="120000" y="32500"/>
                  </a:lnTo>
                  <a:lnTo>
                    <a:pt x="120000" y="32500"/>
                  </a:lnTo>
                  <a:lnTo>
                    <a:pt x="120000" y="25000"/>
                  </a:lnTo>
                  <a:lnTo>
                    <a:pt x="115764" y="18750"/>
                  </a:lnTo>
                  <a:lnTo>
                    <a:pt x="110117" y="12500"/>
                  </a:lnTo>
                  <a:lnTo>
                    <a:pt x="105882" y="7500"/>
                  </a:lnTo>
                  <a:lnTo>
                    <a:pt x="97411" y="2500"/>
                  </a:lnTo>
                  <a:lnTo>
                    <a:pt x="90352" y="0"/>
                  </a:lnTo>
                  <a:lnTo>
                    <a:pt x="81882" y="0"/>
                  </a:lnTo>
                  <a:lnTo>
                    <a:pt x="74823" y="1250"/>
                  </a:lnTo>
                  <a:lnTo>
                    <a:pt x="74823" y="1250"/>
                  </a:lnTo>
                  <a:lnTo>
                    <a:pt x="70588" y="2500"/>
                  </a:lnTo>
                  <a:lnTo>
                    <a:pt x="69176" y="5000"/>
                  </a:lnTo>
                  <a:lnTo>
                    <a:pt x="69176" y="5000"/>
                  </a:lnTo>
                  <a:lnTo>
                    <a:pt x="43764" y="26250"/>
                  </a:lnTo>
                  <a:lnTo>
                    <a:pt x="28235" y="42500"/>
                  </a:lnTo>
                  <a:lnTo>
                    <a:pt x="14117" y="58750"/>
                  </a:lnTo>
                  <a:lnTo>
                    <a:pt x="4235" y="76250"/>
                  </a:lnTo>
                  <a:lnTo>
                    <a:pt x="1411" y="83750"/>
                  </a:lnTo>
                  <a:lnTo>
                    <a:pt x="0" y="90000"/>
                  </a:lnTo>
                  <a:lnTo>
                    <a:pt x="0" y="98750"/>
                  </a:lnTo>
                  <a:lnTo>
                    <a:pt x="1411" y="105000"/>
                  </a:lnTo>
                  <a:lnTo>
                    <a:pt x="7058" y="111250"/>
                  </a:lnTo>
                  <a:lnTo>
                    <a:pt x="15529" y="115000"/>
                  </a:lnTo>
                  <a:lnTo>
                    <a:pt x="15529" y="115000"/>
                  </a:lnTo>
                  <a:close/>
                  <a:moveTo>
                    <a:pt x="21176" y="96250"/>
                  </a:moveTo>
                  <a:lnTo>
                    <a:pt x="21176" y="96250"/>
                  </a:lnTo>
                  <a:lnTo>
                    <a:pt x="24000" y="85000"/>
                  </a:lnTo>
                  <a:lnTo>
                    <a:pt x="29647" y="73750"/>
                  </a:lnTo>
                  <a:lnTo>
                    <a:pt x="36705" y="63750"/>
                  </a:lnTo>
                  <a:lnTo>
                    <a:pt x="46588" y="53750"/>
                  </a:lnTo>
                  <a:lnTo>
                    <a:pt x="63529" y="35000"/>
                  </a:lnTo>
                  <a:lnTo>
                    <a:pt x="83294" y="17500"/>
                  </a:lnTo>
                  <a:lnTo>
                    <a:pt x="83294" y="17500"/>
                  </a:lnTo>
                  <a:lnTo>
                    <a:pt x="87529" y="17500"/>
                  </a:lnTo>
                  <a:lnTo>
                    <a:pt x="90352" y="18750"/>
                  </a:lnTo>
                  <a:lnTo>
                    <a:pt x="96000" y="25000"/>
                  </a:lnTo>
                  <a:lnTo>
                    <a:pt x="100235" y="31250"/>
                  </a:lnTo>
                  <a:lnTo>
                    <a:pt x="100235" y="40000"/>
                  </a:lnTo>
                  <a:lnTo>
                    <a:pt x="100235" y="40000"/>
                  </a:lnTo>
                  <a:lnTo>
                    <a:pt x="97411" y="48750"/>
                  </a:lnTo>
                  <a:lnTo>
                    <a:pt x="94588" y="56250"/>
                  </a:lnTo>
                  <a:lnTo>
                    <a:pt x="90352" y="66250"/>
                  </a:lnTo>
                  <a:lnTo>
                    <a:pt x="86117" y="73750"/>
                  </a:lnTo>
                  <a:lnTo>
                    <a:pt x="86117" y="73750"/>
                  </a:lnTo>
                  <a:lnTo>
                    <a:pt x="73411" y="87500"/>
                  </a:lnTo>
                  <a:lnTo>
                    <a:pt x="63529" y="93750"/>
                  </a:lnTo>
                  <a:lnTo>
                    <a:pt x="56470" y="98750"/>
                  </a:lnTo>
                  <a:lnTo>
                    <a:pt x="48000" y="101250"/>
                  </a:lnTo>
                  <a:lnTo>
                    <a:pt x="39529" y="101250"/>
                  </a:lnTo>
                  <a:lnTo>
                    <a:pt x="29647" y="101250"/>
                  </a:lnTo>
                  <a:lnTo>
                    <a:pt x="21176" y="96250"/>
                  </a:lnTo>
                  <a:lnTo>
                    <a:pt x="21176" y="962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0" name="Google Shape;1270;p33"/>
            <p:cNvSpPr/>
            <p:nvPr/>
          </p:nvSpPr>
          <p:spPr>
            <a:xfrm>
              <a:off x="5025" y="1829"/>
              <a:ext cx="320" cy="172"/>
            </a:xfrm>
            <a:custGeom>
              <a:rect b="b" l="l" r="r" t="t"/>
              <a:pathLst>
                <a:path extrusionOk="0" h="120000" w="120000">
                  <a:moveTo>
                    <a:pt x="4125" y="697"/>
                  </a:moveTo>
                  <a:lnTo>
                    <a:pt x="4125" y="697"/>
                  </a:lnTo>
                  <a:lnTo>
                    <a:pt x="9750" y="11162"/>
                  </a:lnTo>
                  <a:lnTo>
                    <a:pt x="16125" y="20930"/>
                  </a:lnTo>
                  <a:lnTo>
                    <a:pt x="22875" y="30000"/>
                  </a:lnTo>
                  <a:lnTo>
                    <a:pt x="29250" y="37674"/>
                  </a:lnTo>
                  <a:lnTo>
                    <a:pt x="43125" y="53023"/>
                  </a:lnTo>
                  <a:lnTo>
                    <a:pt x="57000" y="67674"/>
                  </a:lnTo>
                  <a:lnTo>
                    <a:pt x="57000" y="67674"/>
                  </a:lnTo>
                  <a:lnTo>
                    <a:pt x="71250" y="82325"/>
                  </a:lnTo>
                  <a:lnTo>
                    <a:pt x="78375" y="89302"/>
                  </a:lnTo>
                  <a:lnTo>
                    <a:pt x="85875" y="95581"/>
                  </a:lnTo>
                  <a:lnTo>
                    <a:pt x="93750" y="100465"/>
                  </a:lnTo>
                  <a:lnTo>
                    <a:pt x="101625" y="105348"/>
                  </a:lnTo>
                  <a:lnTo>
                    <a:pt x="109500" y="108837"/>
                  </a:lnTo>
                  <a:lnTo>
                    <a:pt x="117375" y="110232"/>
                  </a:lnTo>
                  <a:lnTo>
                    <a:pt x="117375" y="110232"/>
                  </a:lnTo>
                  <a:lnTo>
                    <a:pt x="118875" y="111627"/>
                  </a:lnTo>
                  <a:lnTo>
                    <a:pt x="119250" y="112325"/>
                  </a:lnTo>
                  <a:lnTo>
                    <a:pt x="120000" y="114418"/>
                  </a:lnTo>
                  <a:lnTo>
                    <a:pt x="120000" y="115813"/>
                  </a:lnTo>
                  <a:lnTo>
                    <a:pt x="119250" y="117906"/>
                  </a:lnTo>
                  <a:lnTo>
                    <a:pt x="118875" y="119302"/>
                  </a:lnTo>
                  <a:lnTo>
                    <a:pt x="118125" y="120000"/>
                  </a:lnTo>
                  <a:lnTo>
                    <a:pt x="116625" y="120000"/>
                  </a:lnTo>
                  <a:lnTo>
                    <a:pt x="116625" y="120000"/>
                  </a:lnTo>
                  <a:lnTo>
                    <a:pt x="108375" y="118604"/>
                  </a:lnTo>
                  <a:lnTo>
                    <a:pt x="100500" y="115116"/>
                  </a:lnTo>
                  <a:lnTo>
                    <a:pt x="92250" y="110232"/>
                  </a:lnTo>
                  <a:lnTo>
                    <a:pt x="84750" y="104651"/>
                  </a:lnTo>
                  <a:lnTo>
                    <a:pt x="76875" y="98372"/>
                  </a:lnTo>
                  <a:lnTo>
                    <a:pt x="69375" y="91395"/>
                  </a:lnTo>
                  <a:lnTo>
                    <a:pt x="54750" y="76744"/>
                  </a:lnTo>
                  <a:lnTo>
                    <a:pt x="54750" y="76744"/>
                  </a:lnTo>
                  <a:lnTo>
                    <a:pt x="40500" y="62790"/>
                  </a:lnTo>
                  <a:lnTo>
                    <a:pt x="25875" y="46744"/>
                  </a:lnTo>
                  <a:lnTo>
                    <a:pt x="19500" y="37674"/>
                  </a:lnTo>
                  <a:lnTo>
                    <a:pt x="12750" y="29302"/>
                  </a:lnTo>
                  <a:lnTo>
                    <a:pt x="6375" y="19534"/>
                  </a:lnTo>
                  <a:lnTo>
                    <a:pt x="375" y="8372"/>
                  </a:lnTo>
                  <a:lnTo>
                    <a:pt x="375" y="8372"/>
                  </a:lnTo>
                  <a:lnTo>
                    <a:pt x="0" y="6976"/>
                  </a:lnTo>
                  <a:lnTo>
                    <a:pt x="0" y="4883"/>
                  </a:lnTo>
                  <a:lnTo>
                    <a:pt x="0" y="3488"/>
                  </a:lnTo>
                  <a:lnTo>
                    <a:pt x="375" y="1395"/>
                  </a:lnTo>
                  <a:lnTo>
                    <a:pt x="1125" y="0"/>
                  </a:lnTo>
                  <a:lnTo>
                    <a:pt x="2250" y="0"/>
                  </a:lnTo>
                  <a:lnTo>
                    <a:pt x="3000" y="0"/>
                  </a:lnTo>
                  <a:lnTo>
                    <a:pt x="4125" y="697"/>
                  </a:lnTo>
                  <a:lnTo>
                    <a:pt x="4125" y="69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1" name="Google Shape;1271;p33"/>
            <p:cNvSpPr/>
            <p:nvPr/>
          </p:nvSpPr>
          <p:spPr>
            <a:xfrm>
              <a:off x="5333" y="1918"/>
              <a:ext cx="75" cy="81"/>
            </a:xfrm>
            <a:custGeom>
              <a:rect b="b" l="l" r="r" t="t"/>
              <a:pathLst>
                <a:path extrusionOk="0" h="120000" w="120000">
                  <a:moveTo>
                    <a:pt x="86400" y="1481"/>
                  </a:moveTo>
                  <a:lnTo>
                    <a:pt x="86400" y="1481"/>
                  </a:lnTo>
                  <a:lnTo>
                    <a:pt x="59200" y="23703"/>
                  </a:lnTo>
                  <a:lnTo>
                    <a:pt x="33600" y="45925"/>
                  </a:lnTo>
                  <a:lnTo>
                    <a:pt x="22400" y="59259"/>
                  </a:lnTo>
                  <a:lnTo>
                    <a:pt x="12800" y="72592"/>
                  </a:lnTo>
                  <a:lnTo>
                    <a:pt x="6400" y="87407"/>
                  </a:lnTo>
                  <a:lnTo>
                    <a:pt x="0" y="102222"/>
                  </a:lnTo>
                  <a:lnTo>
                    <a:pt x="0" y="102222"/>
                  </a:lnTo>
                  <a:lnTo>
                    <a:pt x="12800" y="114074"/>
                  </a:lnTo>
                  <a:lnTo>
                    <a:pt x="27200" y="118518"/>
                  </a:lnTo>
                  <a:lnTo>
                    <a:pt x="41600" y="120000"/>
                  </a:lnTo>
                  <a:lnTo>
                    <a:pt x="52800" y="115555"/>
                  </a:lnTo>
                  <a:lnTo>
                    <a:pt x="67200" y="111111"/>
                  </a:lnTo>
                  <a:lnTo>
                    <a:pt x="80000" y="102222"/>
                  </a:lnTo>
                  <a:lnTo>
                    <a:pt x="91200" y="93333"/>
                  </a:lnTo>
                  <a:lnTo>
                    <a:pt x="102400" y="81481"/>
                  </a:lnTo>
                  <a:lnTo>
                    <a:pt x="110400" y="69629"/>
                  </a:lnTo>
                  <a:lnTo>
                    <a:pt x="116800" y="56296"/>
                  </a:lnTo>
                  <a:lnTo>
                    <a:pt x="120000" y="42962"/>
                  </a:lnTo>
                  <a:lnTo>
                    <a:pt x="120000" y="31111"/>
                  </a:lnTo>
                  <a:lnTo>
                    <a:pt x="118400" y="20740"/>
                  </a:lnTo>
                  <a:lnTo>
                    <a:pt x="113600" y="10370"/>
                  </a:lnTo>
                  <a:lnTo>
                    <a:pt x="104000" y="4444"/>
                  </a:lnTo>
                  <a:lnTo>
                    <a:pt x="91200" y="0"/>
                  </a:lnTo>
                  <a:lnTo>
                    <a:pt x="86400" y="1481"/>
                  </a:lnTo>
                  <a:close/>
                </a:path>
              </a:pathLst>
            </a:custGeom>
            <a:solidFill>
              <a:srgbClr val="FEDE5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2" name="Google Shape;1272;p33"/>
            <p:cNvSpPr/>
            <p:nvPr/>
          </p:nvSpPr>
          <p:spPr>
            <a:xfrm>
              <a:off x="5327" y="1911"/>
              <a:ext cx="89" cy="94"/>
            </a:xfrm>
            <a:custGeom>
              <a:rect b="b" l="l" r="r" t="t"/>
              <a:pathLst>
                <a:path extrusionOk="0" h="120000" w="120000">
                  <a:moveTo>
                    <a:pt x="13483" y="113617"/>
                  </a:moveTo>
                  <a:lnTo>
                    <a:pt x="13483" y="113617"/>
                  </a:lnTo>
                  <a:lnTo>
                    <a:pt x="21573" y="118723"/>
                  </a:lnTo>
                  <a:lnTo>
                    <a:pt x="31011" y="120000"/>
                  </a:lnTo>
                  <a:lnTo>
                    <a:pt x="40449" y="120000"/>
                  </a:lnTo>
                  <a:lnTo>
                    <a:pt x="49887" y="120000"/>
                  </a:lnTo>
                  <a:lnTo>
                    <a:pt x="59325" y="117446"/>
                  </a:lnTo>
                  <a:lnTo>
                    <a:pt x="68764" y="113617"/>
                  </a:lnTo>
                  <a:lnTo>
                    <a:pt x="76853" y="108510"/>
                  </a:lnTo>
                  <a:lnTo>
                    <a:pt x="83595" y="102127"/>
                  </a:lnTo>
                  <a:lnTo>
                    <a:pt x="83595" y="102127"/>
                  </a:lnTo>
                  <a:lnTo>
                    <a:pt x="97078" y="89361"/>
                  </a:lnTo>
                  <a:lnTo>
                    <a:pt x="109213" y="72765"/>
                  </a:lnTo>
                  <a:lnTo>
                    <a:pt x="113258" y="65106"/>
                  </a:lnTo>
                  <a:lnTo>
                    <a:pt x="115955" y="54893"/>
                  </a:lnTo>
                  <a:lnTo>
                    <a:pt x="120000" y="45957"/>
                  </a:lnTo>
                  <a:lnTo>
                    <a:pt x="120000" y="35744"/>
                  </a:lnTo>
                  <a:lnTo>
                    <a:pt x="120000" y="35744"/>
                  </a:lnTo>
                  <a:lnTo>
                    <a:pt x="118651" y="29361"/>
                  </a:lnTo>
                  <a:lnTo>
                    <a:pt x="115955" y="21702"/>
                  </a:lnTo>
                  <a:lnTo>
                    <a:pt x="113258" y="15319"/>
                  </a:lnTo>
                  <a:lnTo>
                    <a:pt x="107865" y="8936"/>
                  </a:lnTo>
                  <a:lnTo>
                    <a:pt x="101123" y="5106"/>
                  </a:lnTo>
                  <a:lnTo>
                    <a:pt x="94382" y="2553"/>
                  </a:lnTo>
                  <a:lnTo>
                    <a:pt x="87640" y="0"/>
                  </a:lnTo>
                  <a:lnTo>
                    <a:pt x="78202" y="2553"/>
                  </a:lnTo>
                  <a:lnTo>
                    <a:pt x="78202" y="2553"/>
                  </a:lnTo>
                  <a:lnTo>
                    <a:pt x="75505" y="2553"/>
                  </a:lnTo>
                  <a:lnTo>
                    <a:pt x="71460" y="5106"/>
                  </a:lnTo>
                  <a:lnTo>
                    <a:pt x="71460" y="5106"/>
                  </a:lnTo>
                  <a:lnTo>
                    <a:pt x="47191" y="26808"/>
                  </a:lnTo>
                  <a:lnTo>
                    <a:pt x="31011" y="40851"/>
                  </a:lnTo>
                  <a:lnTo>
                    <a:pt x="17528" y="57446"/>
                  </a:lnTo>
                  <a:lnTo>
                    <a:pt x="5393" y="72765"/>
                  </a:lnTo>
                  <a:lnTo>
                    <a:pt x="1348" y="79148"/>
                  </a:lnTo>
                  <a:lnTo>
                    <a:pt x="0" y="88085"/>
                  </a:lnTo>
                  <a:lnTo>
                    <a:pt x="0" y="95744"/>
                  </a:lnTo>
                  <a:lnTo>
                    <a:pt x="1348" y="102127"/>
                  </a:lnTo>
                  <a:lnTo>
                    <a:pt x="6741" y="108510"/>
                  </a:lnTo>
                  <a:lnTo>
                    <a:pt x="13483" y="113617"/>
                  </a:lnTo>
                  <a:lnTo>
                    <a:pt x="13483" y="113617"/>
                  </a:lnTo>
                  <a:close/>
                  <a:moveTo>
                    <a:pt x="20224" y="95744"/>
                  </a:moveTo>
                  <a:lnTo>
                    <a:pt x="20224" y="95744"/>
                  </a:lnTo>
                  <a:lnTo>
                    <a:pt x="25617" y="82978"/>
                  </a:lnTo>
                  <a:lnTo>
                    <a:pt x="31011" y="71489"/>
                  </a:lnTo>
                  <a:lnTo>
                    <a:pt x="37752" y="62553"/>
                  </a:lnTo>
                  <a:lnTo>
                    <a:pt x="45842" y="52340"/>
                  </a:lnTo>
                  <a:lnTo>
                    <a:pt x="64719" y="35744"/>
                  </a:lnTo>
                  <a:lnTo>
                    <a:pt x="84943" y="17872"/>
                  </a:lnTo>
                  <a:lnTo>
                    <a:pt x="84943" y="17872"/>
                  </a:lnTo>
                  <a:lnTo>
                    <a:pt x="88988" y="17872"/>
                  </a:lnTo>
                  <a:lnTo>
                    <a:pt x="91685" y="19148"/>
                  </a:lnTo>
                  <a:lnTo>
                    <a:pt x="97078" y="26808"/>
                  </a:lnTo>
                  <a:lnTo>
                    <a:pt x="99775" y="34468"/>
                  </a:lnTo>
                  <a:lnTo>
                    <a:pt x="99775" y="40851"/>
                  </a:lnTo>
                  <a:lnTo>
                    <a:pt x="99775" y="40851"/>
                  </a:lnTo>
                  <a:lnTo>
                    <a:pt x="97078" y="51063"/>
                  </a:lnTo>
                  <a:lnTo>
                    <a:pt x="94382" y="60000"/>
                  </a:lnTo>
                  <a:lnTo>
                    <a:pt x="88988" y="68936"/>
                  </a:lnTo>
                  <a:lnTo>
                    <a:pt x="83595" y="76595"/>
                  </a:lnTo>
                  <a:lnTo>
                    <a:pt x="83595" y="76595"/>
                  </a:lnTo>
                  <a:lnTo>
                    <a:pt x="70112" y="89361"/>
                  </a:lnTo>
                  <a:lnTo>
                    <a:pt x="62022" y="94468"/>
                  </a:lnTo>
                  <a:lnTo>
                    <a:pt x="55280" y="99574"/>
                  </a:lnTo>
                  <a:lnTo>
                    <a:pt x="45842" y="100851"/>
                  </a:lnTo>
                  <a:lnTo>
                    <a:pt x="37752" y="102127"/>
                  </a:lnTo>
                  <a:lnTo>
                    <a:pt x="28314" y="99574"/>
                  </a:lnTo>
                  <a:lnTo>
                    <a:pt x="20224" y="95744"/>
                  </a:lnTo>
                  <a:lnTo>
                    <a:pt x="20224" y="957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3" name="Google Shape;1273;p33"/>
            <p:cNvSpPr/>
            <p:nvPr/>
          </p:nvSpPr>
          <p:spPr>
            <a:xfrm>
              <a:off x="4984" y="1424"/>
              <a:ext cx="386" cy="444"/>
            </a:xfrm>
            <a:custGeom>
              <a:rect b="b" l="l" r="r" t="t"/>
              <a:pathLst>
                <a:path extrusionOk="0" h="120000" w="120000">
                  <a:moveTo>
                    <a:pt x="111295" y="63783"/>
                  </a:moveTo>
                  <a:lnTo>
                    <a:pt x="111295" y="63783"/>
                  </a:lnTo>
                  <a:lnTo>
                    <a:pt x="114093" y="73243"/>
                  </a:lnTo>
                  <a:lnTo>
                    <a:pt x="117512" y="85945"/>
                  </a:lnTo>
                  <a:lnTo>
                    <a:pt x="119378" y="92432"/>
                  </a:lnTo>
                  <a:lnTo>
                    <a:pt x="120000" y="98108"/>
                  </a:lnTo>
                  <a:lnTo>
                    <a:pt x="120000" y="100540"/>
                  </a:lnTo>
                  <a:lnTo>
                    <a:pt x="120000" y="102432"/>
                  </a:lnTo>
                  <a:lnTo>
                    <a:pt x="119689" y="104324"/>
                  </a:lnTo>
                  <a:lnTo>
                    <a:pt x="118756" y="105135"/>
                  </a:lnTo>
                  <a:lnTo>
                    <a:pt x="118756" y="105135"/>
                  </a:lnTo>
                  <a:lnTo>
                    <a:pt x="117202" y="106216"/>
                  </a:lnTo>
                  <a:lnTo>
                    <a:pt x="115336" y="107027"/>
                  </a:lnTo>
                  <a:lnTo>
                    <a:pt x="110673" y="108378"/>
                  </a:lnTo>
                  <a:lnTo>
                    <a:pt x="104766" y="108918"/>
                  </a:lnTo>
                  <a:lnTo>
                    <a:pt x="98238" y="109459"/>
                  </a:lnTo>
                  <a:lnTo>
                    <a:pt x="85803" y="110000"/>
                  </a:lnTo>
                  <a:lnTo>
                    <a:pt x="80518" y="110000"/>
                  </a:lnTo>
                  <a:lnTo>
                    <a:pt x="76165" y="110540"/>
                  </a:lnTo>
                  <a:lnTo>
                    <a:pt x="76165" y="110540"/>
                  </a:lnTo>
                  <a:lnTo>
                    <a:pt x="45699" y="114594"/>
                  </a:lnTo>
                  <a:lnTo>
                    <a:pt x="45699" y="114594"/>
                  </a:lnTo>
                  <a:lnTo>
                    <a:pt x="27357" y="117837"/>
                  </a:lnTo>
                  <a:lnTo>
                    <a:pt x="20829" y="118918"/>
                  </a:lnTo>
                  <a:lnTo>
                    <a:pt x="15854" y="119729"/>
                  </a:lnTo>
                  <a:lnTo>
                    <a:pt x="11502" y="120000"/>
                  </a:lnTo>
                  <a:lnTo>
                    <a:pt x="9326" y="120000"/>
                  </a:lnTo>
                  <a:lnTo>
                    <a:pt x="8704" y="119729"/>
                  </a:lnTo>
                  <a:lnTo>
                    <a:pt x="8704" y="119729"/>
                  </a:lnTo>
                  <a:lnTo>
                    <a:pt x="6839" y="118648"/>
                  </a:lnTo>
                  <a:lnTo>
                    <a:pt x="5595" y="117027"/>
                  </a:lnTo>
                  <a:lnTo>
                    <a:pt x="4352" y="115135"/>
                  </a:lnTo>
                  <a:lnTo>
                    <a:pt x="3419" y="112702"/>
                  </a:lnTo>
                  <a:lnTo>
                    <a:pt x="2487" y="108108"/>
                  </a:lnTo>
                  <a:lnTo>
                    <a:pt x="1554" y="103243"/>
                  </a:lnTo>
                  <a:lnTo>
                    <a:pt x="1554" y="103243"/>
                  </a:lnTo>
                  <a:lnTo>
                    <a:pt x="621" y="97837"/>
                  </a:lnTo>
                  <a:lnTo>
                    <a:pt x="310" y="92162"/>
                  </a:lnTo>
                  <a:lnTo>
                    <a:pt x="0" y="87027"/>
                  </a:lnTo>
                  <a:lnTo>
                    <a:pt x="0" y="81621"/>
                  </a:lnTo>
                  <a:lnTo>
                    <a:pt x="310" y="70810"/>
                  </a:lnTo>
                  <a:lnTo>
                    <a:pt x="1554" y="60540"/>
                  </a:lnTo>
                  <a:lnTo>
                    <a:pt x="3419" y="50000"/>
                  </a:lnTo>
                  <a:lnTo>
                    <a:pt x="5595" y="39729"/>
                  </a:lnTo>
                  <a:lnTo>
                    <a:pt x="10259" y="18648"/>
                  </a:lnTo>
                  <a:lnTo>
                    <a:pt x="10259" y="18648"/>
                  </a:lnTo>
                  <a:lnTo>
                    <a:pt x="11191" y="17027"/>
                  </a:lnTo>
                  <a:lnTo>
                    <a:pt x="11813" y="15675"/>
                  </a:lnTo>
                  <a:lnTo>
                    <a:pt x="12746" y="14324"/>
                  </a:lnTo>
                  <a:lnTo>
                    <a:pt x="14300" y="13243"/>
                  </a:lnTo>
                  <a:lnTo>
                    <a:pt x="17720" y="10540"/>
                  </a:lnTo>
                  <a:lnTo>
                    <a:pt x="22072" y="8378"/>
                  </a:lnTo>
                  <a:lnTo>
                    <a:pt x="27357" y="6486"/>
                  </a:lnTo>
                  <a:lnTo>
                    <a:pt x="32642" y="4594"/>
                  </a:lnTo>
                  <a:lnTo>
                    <a:pt x="38549" y="2972"/>
                  </a:lnTo>
                  <a:lnTo>
                    <a:pt x="44455" y="1621"/>
                  </a:lnTo>
                  <a:lnTo>
                    <a:pt x="50984" y="810"/>
                  </a:lnTo>
                  <a:lnTo>
                    <a:pt x="56891" y="270"/>
                  </a:lnTo>
                  <a:lnTo>
                    <a:pt x="62797" y="0"/>
                  </a:lnTo>
                  <a:lnTo>
                    <a:pt x="68393" y="270"/>
                  </a:lnTo>
                  <a:lnTo>
                    <a:pt x="73056" y="540"/>
                  </a:lnTo>
                  <a:lnTo>
                    <a:pt x="77098" y="1621"/>
                  </a:lnTo>
                  <a:lnTo>
                    <a:pt x="80207" y="2702"/>
                  </a:lnTo>
                  <a:lnTo>
                    <a:pt x="81450" y="3783"/>
                  </a:lnTo>
                  <a:lnTo>
                    <a:pt x="82072" y="4324"/>
                  </a:lnTo>
                  <a:lnTo>
                    <a:pt x="82072" y="4324"/>
                  </a:lnTo>
                  <a:lnTo>
                    <a:pt x="85803" y="10540"/>
                  </a:lnTo>
                  <a:lnTo>
                    <a:pt x="93886" y="25945"/>
                  </a:lnTo>
                  <a:lnTo>
                    <a:pt x="99170" y="35135"/>
                  </a:lnTo>
                  <a:lnTo>
                    <a:pt x="103834" y="45135"/>
                  </a:lnTo>
                  <a:lnTo>
                    <a:pt x="108186" y="54864"/>
                  </a:lnTo>
                  <a:lnTo>
                    <a:pt x="111295" y="63783"/>
                  </a:lnTo>
                  <a:lnTo>
                    <a:pt x="111295" y="63783"/>
                  </a:lnTo>
                  <a:close/>
                </a:path>
              </a:pathLst>
            </a:custGeom>
            <a:solidFill>
              <a:srgbClr val="FF1A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4" name="Google Shape;1274;p33"/>
            <p:cNvSpPr/>
            <p:nvPr/>
          </p:nvSpPr>
          <p:spPr>
            <a:xfrm>
              <a:off x="4978" y="1416"/>
              <a:ext cx="400" cy="460"/>
            </a:xfrm>
            <a:custGeom>
              <a:rect b="b" l="l" r="r" t="t"/>
              <a:pathLst>
                <a:path extrusionOk="0" h="120000" w="120000">
                  <a:moveTo>
                    <a:pt x="111000" y="63391"/>
                  </a:moveTo>
                  <a:lnTo>
                    <a:pt x="111000" y="63391"/>
                  </a:lnTo>
                  <a:lnTo>
                    <a:pt x="113400" y="70956"/>
                  </a:lnTo>
                  <a:lnTo>
                    <a:pt x="115800" y="78782"/>
                  </a:lnTo>
                  <a:lnTo>
                    <a:pt x="117900" y="86869"/>
                  </a:lnTo>
                  <a:lnTo>
                    <a:pt x="118800" y="90782"/>
                  </a:lnTo>
                  <a:lnTo>
                    <a:pt x="119400" y="94956"/>
                  </a:lnTo>
                  <a:lnTo>
                    <a:pt x="119400" y="94956"/>
                  </a:lnTo>
                  <a:lnTo>
                    <a:pt x="120000" y="97304"/>
                  </a:lnTo>
                  <a:lnTo>
                    <a:pt x="120000" y="99913"/>
                  </a:lnTo>
                  <a:lnTo>
                    <a:pt x="119400" y="102260"/>
                  </a:lnTo>
                  <a:lnTo>
                    <a:pt x="118800" y="103565"/>
                  </a:lnTo>
                  <a:lnTo>
                    <a:pt x="117900" y="104608"/>
                  </a:lnTo>
                  <a:lnTo>
                    <a:pt x="117900" y="104608"/>
                  </a:lnTo>
                  <a:lnTo>
                    <a:pt x="117000" y="105652"/>
                  </a:lnTo>
                  <a:lnTo>
                    <a:pt x="115200" y="106695"/>
                  </a:lnTo>
                  <a:lnTo>
                    <a:pt x="113700" y="107217"/>
                  </a:lnTo>
                  <a:lnTo>
                    <a:pt x="111900" y="108000"/>
                  </a:lnTo>
                  <a:lnTo>
                    <a:pt x="107700" y="108782"/>
                  </a:lnTo>
                  <a:lnTo>
                    <a:pt x="104400" y="109043"/>
                  </a:lnTo>
                  <a:lnTo>
                    <a:pt x="104400" y="109043"/>
                  </a:lnTo>
                  <a:lnTo>
                    <a:pt x="99300" y="109565"/>
                  </a:lnTo>
                  <a:lnTo>
                    <a:pt x="94500" y="109565"/>
                  </a:lnTo>
                  <a:lnTo>
                    <a:pt x="84600" y="110086"/>
                  </a:lnTo>
                  <a:lnTo>
                    <a:pt x="84600" y="110086"/>
                  </a:lnTo>
                  <a:lnTo>
                    <a:pt x="77700" y="110347"/>
                  </a:lnTo>
                  <a:lnTo>
                    <a:pt x="70800" y="111391"/>
                  </a:lnTo>
                  <a:lnTo>
                    <a:pt x="57300" y="112956"/>
                  </a:lnTo>
                  <a:lnTo>
                    <a:pt x="57300" y="112956"/>
                  </a:lnTo>
                  <a:lnTo>
                    <a:pt x="47400" y="114521"/>
                  </a:lnTo>
                  <a:lnTo>
                    <a:pt x="38100" y="116347"/>
                  </a:lnTo>
                  <a:lnTo>
                    <a:pt x="28200" y="117913"/>
                  </a:lnTo>
                  <a:lnTo>
                    <a:pt x="18600" y="119217"/>
                  </a:lnTo>
                  <a:lnTo>
                    <a:pt x="18600" y="119217"/>
                  </a:lnTo>
                  <a:lnTo>
                    <a:pt x="15600" y="119478"/>
                  </a:lnTo>
                  <a:lnTo>
                    <a:pt x="12900" y="120000"/>
                  </a:lnTo>
                  <a:lnTo>
                    <a:pt x="10200" y="119478"/>
                  </a:lnTo>
                  <a:lnTo>
                    <a:pt x="8700" y="118956"/>
                  </a:lnTo>
                  <a:lnTo>
                    <a:pt x="7500" y="118695"/>
                  </a:lnTo>
                  <a:lnTo>
                    <a:pt x="7500" y="118695"/>
                  </a:lnTo>
                  <a:lnTo>
                    <a:pt x="5700" y="117391"/>
                  </a:lnTo>
                  <a:lnTo>
                    <a:pt x="4500" y="115304"/>
                  </a:lnTo>
                  <a:lnTo>
                    <a:pt x="3300" y="113217"/>
                  </a:lnTo>
                  <a:lnTo>
                    <a:pt x="2400" y="110869"/>
                  </a:lnTo>
                  <a:lnTo>
                    <a:pt x="1800" y="106434"/>
                  </a:lnTo>
                  <a:lnTo>
                    <a:pt x="1500" y="102000"/>
                  </a:lnTo>
                  <a:lnTo>
                    <a:pt x="1500" y="102000"/>
                  </a:lnTo>
                  <a:lnTo>
                    <a:pt x="300" y="95478"/>
                  </a:lnTo>
                  <a:lnTo>
                    <a:pt x="0" y="88695"/>
                  </a:lnTo>
                  <a:lnTo>
                    <a:pt x="0" y="82173"/>
                  </a:lnTo>
                  <a:lnTo>
                    <a:pt x="0" y="75652"/>
                  </a:lnTo>
                  <a:lnTo>
                    <a:pt x="300" y="68869"/>
                  </a:lnTo>
                  <a:lnTo>
                    <a:pt x="900" y="62347"/>
                  </a:lnTo>
                  <a:lnTo>
                    <a:pt x="3300" y="48782"/>
                  </a:lnTo>
                  <a:lnTo>
                    <a:pt x="3300" y="48782"/>
                  </a:lnTo>
                  <a:lnTo>
                    <a:pt x="6000" y="35478"/>
                  </a:lnTo>
                  <a:lnTo>
                    <a:pt x="9000" y="21913"/>
                  </a:lnTo>
                  <a:lnTo>
                    <a:pt x="9000" y="21913"/>
                  </a:lnTo>
                  <a:lnTo>
                    <a:pt x="10200" y="18782"/>
                  </a:lnTo>
                  <a:lnTo>
                    <a:pt x="11400" y="16434"/>
                  </a:lnTo>
                  <a:lnTo>
                    <a:pt x="13200" y="14347"/>
                  </a:lnTo>
                  <a:lnTo>
                    <a:pt x="15600" y="12260"/>
                  </a:lnTo>
                  <a:lnTo>
                    <a:pt x="15600" y="12260"/>
                  </a:lnTo>
                  <a:lnTo>
                    <a:pt x="18900" y="9913"/>
                  </a:lnTo>
                  <a:lnTo>
                    <a:pt x="22500" y="8347"/>
                  </a:lnTo>
                  <a:lnTo>
                    <a:pt x="26100" y="6521"/>
                  </a:lnTo>
                  <a:lnTo>
                    <a:pt x="30000" y="5217"/>
                  </a:lnTo>
                  <a:lnTo>
                    <a:pt x="38100" y="3391"/>
                  </a:lnTo>
                  <a:lnTo>
                    <a:pt x="45900" y="1565"/>
                  </a:lnTo>
                  <a:lnTo>
                    <a:pt x="45900" y="1565"/>
                  </a:lnTo>
                  <a:lnTo>
                    <a:pt x="55800" y="260"/>
                  </a:lnTo>
                  <a:lnTo>
                    <a:pt x="61200" y="0"/>
                  </a:lnTo>
                  <a:lnTo>
                    <a:pt x="66900" y="0"/>
                  </a:lnTo>
                  <a:lnTo>
                    <a:pt x="72300" y="260"/>
                  </a:lnTo>
                  <a:lnTo>
                    <a:pt x="74700" y="1043"/>
                  </a:lnTo>
                  <a:lnTo>
                    <a:pt x="77100" y="2086"/>
                  </a:lnTo>
                  <a:lnTo>
                    <a:pt x="79200" y="2869"/>
                  </a:lnTo>
                  <a:lnTo>
                    <a:pt x="81000" y="3913"/>
                  </a:lnTo>
                  <a:lnTo>
                    <a:pt x="82800" y="5739"/>
                  </a:lnTo>
                  <a:lnTo>
                    <a:pt x="84000" y="7565"/>
                  </a:lnTo>
                  <a:lnTo>
                    <a:pt x="84000" y="7565"/>
                  </a:lnTo>
                  <a:lnTo>
                    <a:pt x="91800" y="21130"/>
                  </a:lnTo>
                  <a:lnTo>
                    <a:pt x="99300" y="34695"/>
                  </a:lnTo>
                  <a:lnTo>
                    <a:pt x="102900" y="41739"/>
                  </a:lnTo>
                  <a:lnTo>
                    <a:pt x="105900" y="48782"/>
                  </a:lnTo>
                  <a:lnTo>
                    <a:pt x="108900" y="56086"/>
                  </a:lnTo>
                  <a:lnTo>
                    <a:pt x="111000" y="63391"/>
                  </a:lnTo>
                  <a:lnTo>
                    <a:pt x="111000" y="63391"/>
                  </a:lnTo>
                  <a:lnTo>
                    <a:pt x="111000" y="63913"/>
                  </a:lnTo>
                  <a:lnTo>
                    <a:pt x="110700" y="64695"/>
                  </a:lnTo>
                  <a:lnTo>
                    <a:pt x="110400" y="65217"/>
                  </a:lnTo>
                  <a:lnTo>
                    <a:pt x="109500" y="65217"/>
                  </a:lnTo>
                  <a:lnTo>
                    <a:pt x="108900" y="65478"/>
                  </a:lnTo>
                  <a:lnTo>
                    <a:pt x="108000" y="65217"/>
                  </a:lnTo>
                  <a:lnTo>
                    <a:pt x="107400" y="64956"/>
                  </a:lnTo>
                  <a:lnTo>
                    <a:pt x="107100" y="63913"/>
                  </a:lnTo>
                  <a:lnTo>
                    <a:pt x="107100" y="63913"/>
                  </a:lnTo>
                  <a:lnTo>
                    <a:pt x="103500" y="54260"/>
                  </a:lnTo>
                  <a:lnTo>
                    <a:pt x="99300" y="44608"/>
                  </a:lnTo>
                  <a:lnTo>
                    <a:pt x="94500" y="35217"/>
                  </a:lnTo>
                  <a:lnTo>
                    <a:pt x="89400" y="25826"/>
                  </a:lnTo>
                  <a:lnTo>
                    <a:pt x="89400" y="25826"/>
                  </a:lnTo>
                  <a:lnTo>
                    <a:pt x="81900" y="12260"/>
                  </a:lnTo>
                  <a:lnTo>
                    <a:pt x="81900" y="12260"/>
                  </a:lnTo>
                  <a:lnTo>
                    <a:pt x="80400" y="8869"/>
                  </a:lnTo>
                  <a:lnTo>
                    <a:pt x="79200" y="7565"/>
                  </a:lnTo>
                  <a:lnTo>
                    <a:pt x="78000" y="6260"/>
                  </a:lnTo>
                  <a:lnTo>
                    <a:pt x="78000" y="6260"/>
                  </a:lnTo>
                  <a:lnTo>
                    <a:pt x="76500" y="5739"/>
                  </a:lnTo>
                  <a:lnTo>
                    <a:pt x="74700" y="4956"/>
                  </a:lnTo>
                  <a:lnTo>
                    <a:pt x="70800" y="3913"/>
                  </a:lnTo>
                  <a:lnTo>
                    <a:pt x="66600" y="3652"/>
                  </a:lnTo>
                  <a:lnTo>
                    <a:pt x="62100" y="3652"/>
                  </a:lnTo>
                  <a:lnTo>
                    <a:pt x="57300" y="3913"/>
                  </a:lnTo>
                  <a:lnTo>
                    <a:pt x="53100" y="4173"/>
                  </a:lnTo>
                  <a:lnTo>
                    <a:pt x="45600" y="5739"/>
                  </a:lnTo>
                  <a:lnTo>
                    <a:pt x="45600" y="5739"/>
                  </a:lnTo>
                  <a:lnTo>
                    <a:pt x="37200" y="7304"/>
                  </a:lnTo>
                  <a:lnTo>
                    <a:pt x="33000" y="8347"/>
                  </a:lnTo>
                  <a:lnTo>
                    <a:pt x="28800" y="9652"/>
                  </a:lnTo>
                  <a:lnTo>
                    <a:pt x="24600" y="11217"/>
                  </a:lnTo>
                  <a:lnTo>
                    <a:pt x="20700" y="13304"/>
                  </a:lnTo>
                  <a:lnTo>
                    <a:pt x="17400" y="15652"/>
                  </a:lnTo>
                  <a:lnTo>
                    <a:pt x="15000" y="18260"/>
                  </a:lnTo>
                  <a:lnTo>
                    <a:pt x="15000" y="18260"/>
                  </a:lnTo>
                  <a:lnTo>
                    <a:pt x="14100" y="20608"/>
                  </a:lnTo>
                  <a:lnTo>
                    <a:pt x="13200" y="22956"/>
                  </a:lnTo>
                  <a:lnTo>
                    <a:pt x="12600" y="27391"/>
                  </a:lnTo>
                  <a:lnTo>
                    <a:pt x="12600" y="27391"/>
                  </a:lnTo>
                  <a:lnTo>
                    <a:pt x="9300" y="40956"/>
                  </a:lnTo>
                  <a:lnTo>
                    <a:pt x="9300" y="40956"/>
                  </a:lnTo>
                  <a:lnTo>
                    <a:pt x="7500" y="48782"/>
                  </a:lnTo>
                  <a:lnTo>
                    <a:pt x="6300" y="56347"/>
                  </a:lnTo>
                  <a:lnTo>
                    <a:pt x="5100" y="64173"/>
                  </a:lnTo>
                  <a:lnTo>
                    <a:pt x="4500" y="72000"/>
                  </a:lnTo>
                  <a:lnTo>
                    <a:pt x="4500" y="72000"/>
                  </a:lnTo>
                  <a:lnTo>
                    <a:pt x="4200" y="79043"/>
                  </a:lnTo>
                  <a:lnTo>
                    <a:pt x="4200" y="86347"/>
                  </a:lnTo>
                  <a:lnTo>
                    <a:pt x="4500" y="93652"/>
                  </a:lnTo>
                  <a:lnTo>
                    <a:pt x="5700" y="100956"/>
                  </a:lnTo>
                  <a:lnTo>
                    <a:pt x="5700" y="100956"/>
                  </a:lnTo>
                  <a:lnTo>
                    <a:pt x="6300" y="106434"/>
                  </a:lnTo>
                  <a:lnTo>
                    <a:pt x="7500" y="111391"/>
                  </a:lnTo>
                  <a:lnTo>
                    <a:pt x="7500" y="111391"/>
                  </a:lnTo>
                  <a:lnTo>
                    <a:pt x="8400" y="112956"/>
                  </a:lnTo>
                  <a:lnTo>
                    <a:pt x="9000" y="114260"/>
                  </a:lnTo>
                  <a:lnTo>
                    <a:pt x="10200" y="115304"/>
                  </a:lnTo>
                  <a:lnTo>
                    <a:pt x="11400" y="115565"/>
                  </a:lnTo>
                  <a:lnTo>
                    <a:pt x="12600" y="115826"/>
                  </a:lnTo>
                  <a:lnTo>
                    <a:pt x="14100" y="115826"/>
                  </a:lnTo>
                  <a:lnTo>
                    <a:pt x="17400" y="115565"/>
                  </a:lnTo>
                  <a:lnTo>
                    <a:pt x="17400" y="115565"/>
                  </a:lnTo>
                  <a:lnTo>
                    <a:pt x="27000" y="114260"/>
                  </a:lnTo>
                  <a:lnTo>
                    <a:pt x="36900" y="112695"/>
                  </a:lnTo>
                  <a:lnTo>
                    <a:pt x="46500" y="110869"/>
                  </a:lnTo>
                  <a:lnTo>
                    <a:pt x="56400" y="109304"/>
                  </a:lnTo>
                  <a:lnTo>
                    <a:pt x="56400" y="109304"/>
                  </a:lnTo>
                  <a:lnTo>
                    <a:pt x="68100" y="107739"/>
                  </a:lnTo>
                  <a:lnTo>
                    <a:pt x="74100" y="106956"/>
                  </a:lnTo>
                  <a:lnTo>
                    <a:pt x="79800" y="106434"/>
                  </a:lnTo>
                  <a:lnTo>
                    <a:pt x="79800" y="106434"/>
                  </a:lnTo>
                  <a:lnTo>
                    <a:pt x="90900" y="105913"/>
                  </a:lnTo>
                  <a:lnTo>
                    <a:pt x="102000" y="105391"/>
                  </a:lnTo>
                  <a:lnTo>
                    <a:pt x="102000" y="105391"/>
                  </a:lnTo>
                  <a:lnTo>
                    <a:pt x="105300" y="105391"/>
                  </a:lnTo>
                  <a:lnTo>
                    <a:pt x="109200" y="104608"/>
                  </a:lnTo>
                  <a:lnTo>
                    <a:pt x="111600" y="104086"/>
                  </a:lnTo>
                  <a:lnTo>
                    <a:pt x="113100" y="103304"/>
                  </a:lnTo>
                  <a:lnTo>
                    <a:pt x="114600" y="102782"/>
                  </a:lnTo>
                  <a:lnTo>
                    <a:pt x="115200" y="101478"/>
                  </a:lnTo>
                  <a:lnTo>
                    <a:pt x="115200" y="101478"/>
                  </a:lnTo>
                  <a:lnTo>
                    <a:pt x="115800" y="99913"/>
                  </a:lnTo>
                  <a:lnTo>
                    <a:pt x="115800" y="98347"/>
                  </a:lnTo>
                  <a:lnTo>
                    <a:pt x="115200" y="94956"/>
                  </a:lnTo>
                  <a:lnTo>
                    <a:pt x="113700" y="88434"/>
                  </a:lnTo>
                  <a:lnTo>
                    <a:pt x="113700" y="88434"/>
                  </a:lnTo>
                  <a:lnTo>
                    <a:pt x="112200" y="82434"/>
                  </a:lnTo>
                  <a:lnTo>
                    <a:pt x="110400" y="76173"/>
                  </a:lnTo>
                  <a:lnTo>
                    <a:pt x="108600" y="70173"/>
                  </a:lnTo>
                  <a:lnTo>
                    <a:pt x="107100" y="63913"/>
                  </a:lnTo>
                  <a:lnTo>
                    <a:pt x="107100" y="63913"/>
                  </a:lnTo>
                  <a:lnTo>
                    <a:pt x="107100" y="63391"/>
                  </a:lnTo>
                  <a:lnTo>
                    <a:pt x="107400" y="62608"/>
                  </a:lnTo>
                  <a:lnTo>
                    <a:pt x="107700" y="61826"/>
                  </a:lnTo>
                  <a:lnTo>
                    <a:pt x="108600" y="61826"/>
                  </a:lnTo>
                  <a:lnTo>
                    <a:pt x="109200" y="61565"/>
                  </a:lnTo>
                  <a:lnTo>
                    <a:pt x="110100" y="61826"/>
                  </a:lnTo>
                  <a:lnTo>
                    <a:pt x="110700" y="62347"/>
                  </a:lnTo>
                  <a:lnTo>
                    <a:pt x="111000" y="63391"/>
                  </a:lnTo>
                  <a:lnTo>
                    <a:pt x="111000" y="633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5" name="Google Shape;1275;p33"/>
            <p:cNvSpPr/>
            <p:nvPr/>
          </p:nvSpPr>
          <p:spPr>
            <a:xfrm>
              <a:off x="4980" y="1628"/>
              <a:ext cx="360" cy="61"/>
            </a:xfrm>
            <a:custGeom>
              <a:rect b="b" l="l" r="r" t="t"/>
              <a:pathLst>
                <a:path extrusionOk="0" h="120000" w="120000">
                  <a:moveTo>
                    <a:pt x="117333" y="29508"/>
                  </a:moveTo>
                  <a:lnTo>
                    <a:pt x="117333" y="29508"/>
                  </a:lnTo>
                  <a:lnTo>
                    <a:pt x="89000" y="47213"/>
                  </a:lnTo>
                  <a:lnTo>
                    <a:pt x="60333" y="70819"/>
                  </a:lnTo>
                  <a:lnTo>
                    <a:pt x="31666" y="92459"/>
                  </a:lnTo>
                  <a:lnTo>
                    <a:pt x="3000" y="120000"/>
                  </a:lnTo>
                  <a:lnTo>
                    <a:pt x="3000" y="120000"/>
                  </a:lnTo>
                  <a:lnTo>
                    <a:pt x="2000" y="120000"/>
                  </a:lnTo>
                  <a:lnTo>
                    <a:pt x="1333" y="118032"/>
                  </a:lnTo>
                  <a:lnTo>
                    <a:pt x="333" y="112131"/>
                  </a:lnTo>
                  <a:lnTo>
                    <a:pt x="333" y="108196"/>
                  </a:lnTo>
                  <a:lnTo>
                    <a:pt x="0" y="102295"/>
                  </a:lnTo>
                  <a:lnTo>
                    <a:pt x="333" y="98360"/>
                  </a:lnTo>
                  <a:lnTo>
                    <a:pt x="1000" y="92459"/>
                  </a:lnTo>
                  <a:lnTo>
                    <a:pt x="2000" y="92459"/>
                  </a:lnTo>
                  <a:lnTo>
                    <a:pt x="2000" y="92459"/>
                  </a:lnTo>
                  <a:lnTo>
                    <a:pt x="31000" y="64918"/>
                  </a:lnTo>
                  <a:lnTo>
                    <a:pt x="59666" y="39344"/>
                  </a:lnTo>
                  <a:lnTo>
                    <a:pt x="88666" y="19672"/>
                  </a:lnTo>
                  <a:lnTo>
                    <a:pt x="117333" y="0"/>
                  </a:lnTo>
                  <a:lnTo>
                    <a:pt x="117333" y="0"/>
                  </a:lnTo>
                  <a:lnTo>
                    <a:pt x="118666" y="0"/>
                  </a:lnTo>
                  <a:lnTo>
                    <a:pt x="119333" y="1967"/>
                  </a:lnTo>
                  <a:lnTo>
                    <a:pt x="119333" y="7868"/>
                  </a:lnTo>
                  <a:lnTo>
                    <a:pt x="120000" y="11803"/>
                  </a:lnTo>
                  <a:lnTo>
                    <a:pt x="119333" y="17704"/>
                  </a:lnTo>
                  <a:lnTo>
                    <a:pt x="119000" y="21639"/>
                  </a:lnTo>
                  <a:lnTo>
                    <a:pt x="118666" y="27540"/>
                  </a:lnTo>
                  <a:lnTo>
                    <a:pt x="117333" y="29508"/>
                  </a:lnTo>
                  <a:lnTo>
                    <a:pt x="117333" y="2950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6" name="Google Shape;1276;p33"/>
            <p:cNvSpPr/>
            <p:nvPr/>
          </p:nvSpPr>
          <p:spPr>
            <a:xfrm>
              <a:off x="4981" y="1681"/>
              <a:ext cx="373" cy="63"/>
            </a:xfrm>
            <a:custGeom>
              <a:rect b="b" l="l" r="r" t="t"/>
              <a:pathLst>
                <a:path extrusionOk="0" h="120000" w="120000">
                  <a:moveTo>
                    <a:pt x="117426" y="30476"/>
                  </a:moveTo>
                  <a:lnTo>
                    <a:pt x="117426" y="30476"/>
                  </a:lnTo>
                  <a:lnTo>
                    <a:pt x="88793" y="47619"/>
                  </a:lnTo>
                  <a:lnTo>
                    <a:pt x="60160" y="68571"/>
                  </a:lnTo>
                  <a:lnTo>
                    <a:pt x="31528" y="93333"/>
                  </a:lnTo>
                  <a:lnTo>
                    <a:pt x="2895" y="120000"/>
                  </a:lnTo>
                  <a:lnTo>
                    <a:pt x="2895" y="120000"/>
                  </a:lnTo>
                  <a:lnTo>
                    <a:pt x="1608" y="120000"/>
                  </a:lnTo>
                  <a:lnTo>
                    <a:pt x="965" y="116190"/>
                  </a:lnTo>
                  <a:lnTo>
                    <a:pt x="643" y="112380"/>
                  </a:lnTo>
                  <a:lnTo>
                    <a:pt x="0" y="106666"/>
                  </a:lnTo>
                  <a:lnTo>
                    <a:pt x="0" y="102857"/>
                  </a:lnTo>
                  <a:lnTo>
                    <a:pt x="0" y="97142"/>
                  </a:lnTo>
                  <a:lnTo>
                    <a:pt x="965" y="93333"/>
                  </a:lnTo>
                  <a:lnTo>
                    <a:pt x="1608" y="93333"/>
                  </a:lnTo>
                  <a:lnTo>
                    <a:pt x="1608" y="93333"/>
                  </a:lnTo>
                  <a:lnTo>
                    <a:pt x="30884" y="66666"/>
                  </a:lnTo>
                  <a:lnTo>
                    <a:pt x="59517" y="41904"/>
                  </a:lnTo>
                  <a:lnTo>
                    <a:pt x="88471" y="20952"/>
                  </a:lnTo>
                  <a:lnTo>
                    <a:pt x="117426" y="0"/>
                  </a:lnTo>
                  <a:lnTo>
                    <a:pt x="117426" y="0"/>
                  </a:lnTo>
                  <a:lnTo>
                    <a:pt x="118713" y="3809"/>
                  </a:lnTo>
                  <a:lnTo>
                    <a:pt x="119034" y="5714"/>
                  </a:lnTo>
                  <a:lnTo>
                    <a:pt x="119356" y="7619"/>
                  </a:lnTo>
                  <a:lnTo>
                    <a:pt x="119999" y="13333"/>
                  </a:lnTo>
                  <a:lnTo>
                    <a:pt x="119356" y="20952"/>
                  </a:lnTo>
                  <a:lnTo>
                    <a:pt x="119034" y="22857"/>
                  </a:lnTo>
                  <a:lnTo>
                    <a:pt x="118069" y="26666"/>
                  </a:lnTo>
                  <a:lnTo>
                    <a:pt x="117426" y="30476"/>
                  </a:lnTo>
                  <a:lnTo>
                    <a:pt x="117426" y="3047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7" name="Google Shape;1277;p33"/>
            <p:cNvSpPr/>
            <p:nvPr/>
          </p:nvSpPr>
          <p:spPr>
            <a:xfrm>
              <a:off x="4981" y="1735"/>
              <a:ext cx="385" cy="63"/>
            </a:xfrm>
            <a:custGeom>
              <a:rect b="b" l="l" r="r" t="t"/>
              <a:pathLst>
                <a:path extrusionOk="0" h="120000" w="120000">
                  <a:moveTo>
                    <a:pt x="117818" y="26666"/>
                  </a:moveTo>
                  <a:lnTo>
                    <a:pt x="117818" y="26666"/>
                  </a:lnTo>
                  <a:lnTo>
                    <a:pt x="88831" y="45714"/>
                  </a:lnTo>
                  <a:lnTo>
                    <a:pt x="60155" y="70476"/>
                  </a:lnTo>
                  <a:lnTo>
                    <a:pt x="31792" y="93333"/>
                  </a:lnTo>
                  <a:lnTo>
                    <a:pt x="2805" y="120000"/>
                  </a:lnTo>
                  <a:lnTo>
                    <a:pt x="2805" y="120000"/>
                  </a:lnTo>
                  <a:lnTo>
                    <a:pt x="2181" y="120000"/>
                  </a:lnTo>
                  <a:lnTo>
                    <a:pt x="1246" y="118095"/>
                  </a:lnTo>
                  <a:lnTo>
                    <a:pt x="935" y="116190"/>
                  </a:lnTo>
                  <a:lnTo>
                    <a:pt x="623" y="110476"/>
                  </a:lnTo>
                  <a:lnTo>
                    <a:pt x="0" y="106666"/>
                  </a:lnTo>
                  <a:lnTo>
                    <a:pt x="623" y="100952"/>
                  </a:lnTo>
                  <a:lnTo>
                    <a:pt x="935" y="97142"/>
                  </a:lnTo>
                  <a:lnTo>
                    <a:pt x="2181" y="93333"/>
                  </a:lnTo>
                  <a:lnTo>
                    <a:pt x="2181" y="93333"/>
                  </a:lnTo>
                  <a:lnTo>
                    <a:pt x="30857" y="66666"/>
                  </a:lnTo>
                  <a:lnTo>
                    <a:pt x="59844" y="43809"/>
                  </a:lnTo>
                  <a:lnTo>
                    <a:pt x="88831" y="19047"/>
                  </a:lnTo>
                  <a:lnTo>
                    <a:pt x="117818" y="0"/>
                  </a:lnTo>
                  <a:lnTo>
                    <a:pt x="117818" y="0"/>
                  </a:lnTo>
                  <a:lnTo>
                    <a:pt x="118753" y="0"/>
                  </a:lnTo>
                  <a:lnTo>
                    <a:pt x="119376" y="1904"/>
                  </a:lnTo>
                  <a:lnTo>
                    <a:pt x="119688" y="7619"/>
                  </a:lnTo>
                  <a:lnTo>
                    <a:pt x="120000" y="11428"/>
                  </a:lnTo>
                  <a:lnTo>
                    <a:pt x="119688" y="17142"/>
                  </a:lnTo>
                  <a:lnTo>
                    <a:pt x="119376" y="20952"/>
                  </a:lnTo>
                  <a:lnTo>
                    <a:pt x="118441" y="26666"/>
                  </a:lnTo>
                  <a:lnTo>
                    <a:pt x="117818" y="26666"/>
                  </a:lnTo>
                  <a:lnTo>
                    <a:pt x="117818" y="266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8" name="Google Shape;1278;p33"/>
            <p:cNvSpPr/>
            <p:nvPr/>
          </p:nvSpPr>
          <p:spPr>
            <a:xfrm>
              <a:off x="5309" y="1327"/>
              <a:ext cx="127" cy="208"/>
            </a:xfrm>
            <a:custGeom>
              <a:rect b="b" l="l" r="r" t="t"/>
              <a:pathLst>
                <a:path extrusionOk="0" h="120000" w="120000">
                  <a:moveTo>
                    <a:pt x="50078" y="90000"/>
                  </a:moveTo>
                  <a:lnTo>
                    <a:pt x="50078" y="90000"/>
                  </a:lnTo>
                  <a:lnTo>
                    <a:pt x="43464" y="87115"/>
                  </a:lnTo>
                  <a:lnTo>
                    <a:pt x="38740" y="83653"/>
                  </a:lnTo>
                  <a:lnTo>
                    <a:pt x="35905" y="80769"/>
                  </a:lnTo>
                  <a:lnTo>
                    <a:pt x="34960" y="76730"/>
                  </a:lnTo>
                  <a:lnTo>
                    <a:pt x="34960" y="73269"/>
                  </a:lnTo>
                  <a:lnTo>
                    <a:pt x="36850" y="69807"/>
                  </a:lnTo>
                  <a:lnTo>
                    <a:pt x="39685" y="65769"/>
                  </a:lnTo>
                  <a:lnTo>
                    <a:pt x="43464" y="62307"/>
                  </a:lnTo>
                  <a:lnTo>
                    <a:pt x="48188" y="59423"/>
                  </a:lnTo>
                  <a:lnTo>
                    <a:pt x="53858" y="56538"/>
                  </a:lnTo>
                  <a:lnTo>
                    <a:pt x="60472" y="54230"/>
                  </a:lnTo>
                  <a:lnTo>
                    <a:pt x="66141" y="53076"/>
                  </a:lnTo>
                  <a:lnTo>
                    <a:pt x="73700" y="51923"/>
                  </a:lnTo>
                  <a:lnTo>
                    <a:pt x="80314" y="51346"/>
                  </a:lnTo>
                  <a:lnTo>
                    <a:pt x="87874" y="51923"/>
                  </a:lnTo>
                  <a:lnTo>
                    <a:pt x="94488" y="53653"/>
                  </a:lnTo>
                  <a:lnTo>
                    <a:pt x="94488" y="53653"/>
                  </a:lnTo>
                  <a:lnTo>
                    <a:pt x="101102" y="56538"/>
                  </a:lnTo>
                  <a:lnTo>
                    <a:pt x="105826" y="59423"/>
                  </a:lnTo>
                  <a:lnTo>
                    <a:pt x="110551" y="62307"/>
                  </a:lnTo>
                  <a:lnTo>
                    <a:pt x="114330" y="65769"/>
                  </a:lnTo>
                  <a:lnTo>
                    <a:pt x="116220" y="69807"/>
                  </a:lnTo>
                  <a:lnTo>
                    <a:pt x="119055" y="73269"/>
                  </a:lnTo>
                  <a:lnTo>
                    <a:pt x="120000" y="77884"/>
                  </a:lnTo>
                  <a:lnTo>
                    <a:pt x="120000" y="81923"/>
                  </a:lnTo>
                  <a:lnTo>
                    <a:pt x="120000" y="86538"/>
                  </a:lnTo>
                  <a:lnTo>
                    <a:pt x="119055" y="90000"/>
                  </a:lnTo>
                  <a:lnTo>
                    <a:pt x="118110" y="94615"/>
                  </a:lnTo>
                  <a:lnTo>
                    <a:pt x="115275" y="98076"/>
                  </a:lnTo>
                  <a:lnTo>
                    <a:pt x="111496" y="102115"/>
                  </a:lnTo>
                  <a:lnTo>
                    <a:pt x="107716" y="105576"/>
                  </a:lnTo>
                  <a:lnTo>
                    <a:pt x="102992" y="109038"/>
                  </a:lnTo>
                  <a:lnTo>
                    <a:pt x="98267" y="111346"/>
                  </a:lnTo>
                  <a:lnTo>
                    <a:pt x="98267" y="111346"/>
                  </a:lnTo>
                  <a:lnTo>
                    <a:pt x="91653" y="114230"/>
                  </a:lnTo>
                  <a:lnTo>
                    <a:pt x="84094" y="116538"/>
                  </a:lnTo>
                  <a:lnTo>
                    <a:pt x="76535" y="118269"/>
                  </a:lnTo>
                  <a:lnTo>
                    <a:pt x="69921" y="119423"/>
                  </a:lnTo>
                  <a:lnTo>
                    <a:pt x="61417" y="120000"/>
                  </a:lnTo>
                  <a:lnTo>
                    <a:pt x="52913" y="119423"/>
                  </a:lnTo>
                  <a:lnTo>
                    <a:pt x="45354" y="118846"/>
                  </a:lnTo>
                  <a:lnTo>
                    <a:pt x="38740" y="117115"/>
                  </a:lnTo>
                  <a:lnTo>
                    <a:pt x="38740" y="117115"/>
                  </a:lnTo>
                  <a:lnTo>
                    <a:pt x="32125" y="114807"/>
                  </a:lnTo>
                  <a:lnTo>
                    <a:pt x="26456" y="113076"/>
                  </a:lnTo>
                  <a:lnTo>
                    <a:pt x="21732" y="110192"/>
                  </a:lnTo>
                  <a:lnTo>
                    <a:pt x="17952" y="106153"/>
                  </a:lnTo>
                  <a:lnTo>
                    <a:pt x="12283" y="98076"/>
                  </a:lnTo>
                  <a:lnTo>
                    <a:pt x="7559" y="90000"/>
                  </a:lnTo>
                  <a:lnTo>
                    <a:pt x="7559" y="90000"/>
                  </a:lnTo>
                  <a:lnTo>
                    <a:pt x="3779" y="79615"/>
                  </a:lnTo>
                  <a:lnTo>
                    <a:pt x="944" y="68653"/>
                  </a:lnTo>
                  <a:lnTo>
                    <a:pt x="0" y="57692"/>
                  </a:lnTo>
                  <a:lnTo>
                    <a:pt x="0" y="46153"/>
                  </a:lnTo>
                  <a:lnTo>
                    <a:pt x="944" y="35192"/>
                  </a:lnTo>
                  <a:lnTo>
                    <a:pt x="3779" y="24230"/>
                  </a:lnTo>
                  <a:lnTo>
                    <a:pt x="5669" y="13269"/>
                  </a:lnTo>
                  <a:lnTo>
                    <a:pt x="9448" y="2884"/>
                  </a:lnTo>
                  <a:lnTo>
                    <a:pt x="9448" y="2884"/>
                  </a:lnTo>
                  <a:lnTo>
                    <a:pt x="11338" y="576"/>
                  </a:lnTo>
                  <a:lnTo>
                    <a:pt x="13228" y="0"/>
                  </a:lnTo>
                  <a:lnTo>
                    <a:pt x="16062" y="0"/>
                  </a:lnTo>
                  <a:lnTo>
                    <a:pt x="17952" y="0"/>
                  </a:lnTo>
                  <a:lnTo>
                    <a:pt x="20787" y="576"/>
                  </a:lnTo>
                  <a:lnTo>
                    <a:pt x="21732" y="2307"/>
                  </a:lnTo>
                  <a:lnTo>
                    <a:pt x="22677" y="3461"/>
                  </a:lnTo>
                  <a:lnTo>
                    <a:pt x="22677" y="5192"/>
                  </a:lnTo>
                  <a:lnTo>
                    <a:pt x="22677" y="5192"/>
                  </a:lnTo>
                  <a:lnTo>
                    <a:pt x="18897" y="17884"/>
                  </a:lnTo>
                  <a:lnTo>
                    <a:pt x="17007" y="30000"/>
                  </a:lnTo>
                  <a:lnTo>
                    <a:pt x="16062" y="42692"/>
                  </a:lnTo>
                  <a:lnTo>
                    <a:pt x="14173" y="54807"/>
                  </a:lnTo>
                  <a:lnTo>
                    <a:pt x="14173" y="54807"/>
                  </a:lnTo>
                  <a:lnTo>
                    <a:pt x="16062" y="68653"/>
                  </a:lnTo>
                  <a:lnTo>
                    <a:pt x="17007" y="76730"/>
                  </a:lnTo>
                  <a:lnTo>
                    <a:pt x="17952" y="84230"/>
                  </a:lnTo>
                  <a:lnTo>
                    <a:pt x="21732" y="91730"/>
                  </a:lnTo>
                  <a:lnTo>
                    <a:pt x="26456" y="98076"/>
                  </a:lnTo>
                  <a:lnTo>
                    <a:pt x="32125" y="103846"/>
                  </a:lnTo>
                  <a:lnTo>
                    <a:pt x="36850" y="106730"/>
                  </a:lnTo>
                  <a:lnTo>
                    <a:pt x="40629" y="109038"/>
                  </a:lnTo>
                  <a:lnTo>
                    <a:pt x="40629" y="109038"/>
                  </a:lnTo>
                  <a:lnTo>
                    <a:pt x="47244" y="110769"/>
                  </a:lnTo>
                  <a:lnTo>
                    <a:pt x="53858" y="111346"/>
                  </a:lnTo>
                  <a:lnTo>
                    <a:pt x="61417" y="111346"/>
                  </a:lnTo>
                  <a:lnTo>
                    <a:pt x="68976" y="110769"/>
                  </a:lnTo>
                  <a:lnTo>
                    <a:pt x="74645" y="110192"/>
                  </a:lnTo>
                  <a:lnTo>
                    <a:pt x="81259" y="107884"/>
                  </a:lnTo>
                  <a:lnTo>
                    <a:pt x="92598" y="103269"/>
                  </a:lnTo>
                  <a:lnTo>
                    <a:pt x="92598" y="103269"/>
                  </a:lnTo>
                  <a:lnTo>
                    <a:pt x="97322" y="100961"/>
                  </a:lnTo>
                  <a:lnTo>
                    <a:pt x="101102" y="98076"/>
                  </a:lnTo>
                  <a:lnTo>
                    <a:pt x="102992" y="95192"/>
                  </a:lnTo>
                  <a:lnTo>
                    <a:pt x="105826" y="92307"/>
                  </a:lnTo>
                  <a:lnTo>
                    <a:pt x="106771" y="88846"/>
                  </a:lnTo>
                  <a:lnTo>
                    <a:pt x="106771" y="84807"/>
                  </a:lnTo>
                  <a:lnTo>
                    <a:pt x="105826" y="78461"/>
                  </a:lnTo>
                  <a:lnTo>
                    <a:pt x="105826" y="78461"/>
                  </a:lnTo>
                  <a:lnTo>
                    <a:pt x="102992" y="72692"/>
                  </a:lnTo>
                  <a:lnTo>
                    <a:pt x="98267" y="67500"/>
                  </a:lnTo>
                  <a:lnTo>
                    <a:pt x="91653" y="62884"/>
                  </a:lnTo>
                  <a:lnTo>
                    <a:pt x="87874" y="60576"/>
                  </a:lnTo>
                  <a:lnTo>
                    <a:pt x="83149" y="60000"/>
                  </a:lnTo>
                  <a:lnTo>
                    <a:pt x="83149" y="60000"/>
                  </a:lnTo>
                  <a:lnTo>
                    <a:pt x="79370" y="59423"/>
                  </a:lnTo>
                  <a:lnTo>
                    <a:pt x="75590" y="59423"/>
                  </a:lnTo>
                  <a:lnTo>
                    <a:pt x="67086" y="60000"/>
                  </a:lnTo>
                  <a:lnTo>
                    <a:pt x="60472" y="62884"/>
                  </a:lnTo>
                  <a:lnTo>
                    <a:pt x="55748" y="66923"/>
                  </a:lnTo>
                  <a:lnTo>
                    <a:pt x="50078" y="70961"/>
                  </a:lnTo>
                  <a:lnTo>
                    <a:pt x="50078" y="73269"/>
                  </a:lnTo>
                  <a:lnTo>
                    <a:pt x="49133" y="75576"/>
                  </a:lnTo>
                  <a:lnTo>
                    <a:pt x="50078" y="77884"/>
                  </a:lnTo>
                  <a:lnTo>
                    <a:pt x="51968" y="79615"/>
                  </a:lnTo>
                  <a:lnTo>
                    <a:pt x="53858" y="81346"/>
                  </a:lnTo>
                  <a:lnTo>
                    <a:pt x="57637" y="83076"/>
                  </a:lnTo>
                  <a:lnTo>
                    <a:pt x="57637" y="83076"/>
                  </a:lnTo>
                  <a:lnTo>
                    <a:pt x="60472" y="84230"/>
                  </a:lnTo>
                  <a:lnTo>
                    <a:pt x="61417" y="85961"/>
                  </a:lnTo>
                  <a:lnTo>
                    <a:pt x="61417" y="87115"/>
                  </a:lnTo>
                  <a:lnTo>
                    <a:pt x="60472" y="88846"/>
                  </a:lnTo>
                  <a:lnTo>
                    <a:pt x="57637" y="89423"/>
                  </a:lnTo>
                  <a:lnTo>
                    <a:pt x="56692" y="90000"/>
                  </a:lnTo>
                  <a:lnTo>
                    <a:pt x="52913" y="90000"/>
                  </a:lnTo>
                  <a:lnTo>
                    <a:pt x="50078" y="90000"/>
                  </a:lnTo>
                  <a:lnTo>
                    <a:pt x="50078" y="90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9" name="Google Shape;1279;p33"/>
            <p:cNvSpPr/>
            <p:nvPr/>
          </p:nvSpPr>
          <p:spPr>
            <a:xfrm>
              <a:off x="4833" y="1196"/>
              <a:ext cx="203" cy="125"/>
            </a:xfrm>
            <a:custGeom>
              <a:rect b="b" l="l" r="r" t="t"/>
              <a:pathLst>
                <a:path extrusionOk="0" h="120000" w="120000">
                  <a:moveTo>
                    <a:pt x="39014" y="65280"/>
                  </a:moveTo>
                  <a:lnTo>
                    <a:pt x="39014" y="65280"/>
                  </a:lnTo>
                  <a:lnTo>
                    <a:pt x="41970" y="66240"/>
                  </a:lnTo>
                  <a:lnTo>
                    <a:pt x="44334" y="66240"/>
                  </a:lnTo>
                  <a:lnTo>
                    <a:pt x="46699" y="65280"/>
                  </a:lnTo>
                  <a:lnTo>
                    <a:pt x="47881" y="62400"/>
                  </a:lnTo>
                  <a:lnTo>
                    <a:pt x="49655" y="59520"/>
                  </a:lnTo>
                  <a:lnTo>
                    <a:pt x="50837" y="56640"/>
                  </a:lnTo>
                  <a:lnTo>
                    <a:pt x="51428" y="48960"/>
                  </a:lnTo>
                  <a:lnTo>
                    <a:pt x="51428" y="39360"/>
                  </a:lnTo>
                  <a:lnTo>
                    <a:pt x="50837" y="30720"/>
                  </a:lnTo>
                  <a:lnTo>
                    <a:pt x="47881" y="24960"/>
                  </a:lnTo>
                  <a:lnTo>
                    <a:pt x="46699" y="21120"/>
                  </a:lnTo>
                  <a:lnTo>
                    <a:pt x="44926" y="20160"/>
                  </a:lnTo>
                  <a:lnTo>
                    <a:pt x="44926" y="20160"/>
                  </a:lnTo>
                  <a:lnTo>
                    <a:pt x="41970" y="17280"/>
                  </a:lnTo>
                  <a:lnTo>
                    <a:pt x="39014" y="17280"/>
                  </a:lnTo>
                  <a:lnTo>
                    <a:pt x="33103" y="17280"/>
                  </a:lnTo>
                  <a:lnTo>
                    <a:pt x="27192" y="20160"/>
                  </a:lnTo>
                  <a:lnTo>
                    <a:pt x="21871" y="23040"/>
                  </a:lnTo>
                  <a:lnTo>
                    <a:pt x="21871" y="23040"/>
                  </a:lnTo>
                  <a:lnTo>
                    <a:pt x="17733" y="26880"/>
                  </a:lnTo>
                  <a:lnTo>
                    <a:pt x="14778" y="31680"/>
                  </a:lnTo>
                  <a:lnTo>
                    <a:pt x="12413" y="36480"/>
                  </a:lnTo>
                  <a:lnTo>
                    <a:pt x="11231" y="43200"/>
                  </a:lnTo>
                  <a:lnTo>
                    <a:pt x="9458" y="48960"/>
                  </a:lnTo>
                  <a:lnTo>
                    <a:pt x="8866" y="54720"/>
                  </a:lnTo>
                  <a:lnTo>
                    <a:pt x="8866" y="61440"/>
                  </a:lnTo>
                  <a:lnTo>
                    <a:pt x="8866" y="67200"/>
                  </a:lnTo>
                  <a:lnTo>
                    <a:pt x="9458" y="74880"/>
                  </a:lnTo>
                  <a:lnTo>
                    <a:pt x="10640" y="80640"/>
                  </a:lnTo>
                  <a:lnTo>
                    <a:pt x="11822" y="85440"/>
                  </a:lnTo>
                  <a:lnTo>
                    <a:pt x="14187" y="92160"/>
                  </a:lnTo>
                  <a:lnTo>
                    <a:pt x="16551" y="96960"/>
                  </a:lnTo>
                  <a:lnTo>
                    <a:pt x="19507" y="99840"/>
                  </a:lnTo>
                  <a:lnTo>
                    <a:pt x="22463" y="103680"/>
                  </a:lnTo>
                  <a:lnTo>
                    <a:pt x="26009" y="106560"/>
                  </a:lnTo>
                  <a:lnTo>
                    <a:pt x="26009" y="106560"/>
                  </a:lnTo>
                  <a:lnTo>
                    <a:pt x="28965" y="107520"/>
                  </a:lnTo>
                  <a:lnTo>
                    <a:pt x="33103" y="108480"/>
                  </a:lnTo>
                  <a:lnTo>
                    <a:pt x="39605" y="106560"/>
                  </a:lnTo>
                  <a:lnTo>
                    <a:pt x="46699" y="102720"/>
                  </a:lnTo>
                  <a:lnTo>
                    <a:pt x="53201" y="96960"/>
                  </a:lnTo>
                  <a:lnTo>
                    <a:pt x="59704" y="90240"/>
                  </a:lnTo>
                  <a:lnTo>
                    <a:pt x="66206" y="83520"/>
                  </a:lnTo>
                  <a:lnTo>
                    <a:pt x="75665" y="68160"/>
                  </a:lnTo>
                  <a:lnTo>
                    <a:pt x="75665" y="68160"/>
                  </a:lnTo>
                  <a:lnTo>
                    <a:pt x="86305" y="53760"/>
                  </a:lnTo>
                  <a:lnTo>
                    <a:pt x="95172" y="38400"/>
                  </a:lnTo>
                  <a:lnTo>
                    <a:pt x="104039" y="21120"/>
                  </a:lnTo>
                  <a:lnTo>
                    <a:pt x="112315" y="2880"/>
                  </a:lnTo>
                  <a:lnTo>
                    <a:pt x="112315" y="2880"/>
                  </a:lnTo>
                  <a:lnTo>
                    <a:pt x="113497" y="1920"/>
                  </a:lnTo>
                  <a:lnTo>
                    <a:pt x="114679" y="0"/>
                  </a:lnTo>
                  <a:lnTo>
                    <a:pt x="117044" y="0"/>
                  </a:lnTo>
                  <a:lnTo>
                    <a:pt x="117635" y="1920"/>
                  </a:lnTo>
                  <a:lnTo>
                    <a:pt x="119408" y="2880"/>
                  </a:lnTo>
                  <a:lnTo>
                    <a:pt x="120000" y="4800"/>
                  </a:lnTo>
                  <a:lnTo>
                    <a:pt x="120000" y="7680"/>
                  </a:lnTo>
                  <a:lnTo>
                    <a:pt x="119408" y="11520"/>
                  </a:lnTo>
                  <a:lnTo>
                    <a:pt x="119408" y="11520"/>
                  </a:lnTo>
                  <a:lnTo>
                    <a:pt x="112315" y="25920"/>
                  </a:lnTo>
                  <a:lnTo>
                    <a:pt x="105812" y="39360"/>
                  </a:lnTo>
                  <a:lnTo>
                    <a:pt x="98128" y="53760"/>
                  </a:lnTo>
                  <a:lnTo>
                    <a:pt x="89852" y="67200"/>
                  </a:lnTo>
                  <a:lnTo>
                    <a:pt x="81576" y="79680"/>
                  </a:lnTo>
                  <a:lnTo>
                    <a:pt x="72709" y="92160"/>
                  </a:lnTo>
                  <a:lnTo>
                    <a:pt x="63842" y="101760"/>
                  </a:lnTo>
                  <a:lnTo>
                    <a:pt x="53793" y="111360"/>
                  </a:lnTo>
                  <a:lnTo>
                    <a:pt x="53793" y="111360"/>
                  </a:lnTo>
                  <a:lnTo>
                    <a:pt x="49655" y="115200"/>
                  </a:lnTo>
                  <a:lnTo>
                    <a:pt x="44334" y="117120"/>
                  </a:lnTo>
                  <a:lnTo>
                    <a:pt x="39605" y="120000"/>
                  </a:lnTo>
                  <a:lnTo>
                    <a:pt x="35467" y="120000"/>
                  </a:lnTo>
                  <a:lnTo>
                    <a:pt x="30738" y="120000"/>
                  </a:lnTo>
                  <a:lnTo>
                    <a:pt x="26009" y="120000"/>
                  </a:lnTo>
                  <a:lnTo>
                    <a:pt x="21871" y="117120"/>
                  </a:lnTo>
                  <a:lnTo>
                    <a:pt x="17733" y="115200"/>
                  </a:lnTo>
                  <a:lnTo>
                    <a:pt x="14778" y="111360"/>
                  </a:lnTo>
                  <a:lnTo>
                    <a:pt x="11231" y="106560"/>
                  </a:lnTo>
                  <a:lnTo>
                    <a:pt x="8275" y="101760"/>
                  </a:lnTo>
                  <a:lnTo>
                    <a:pt x="5911" y="95040"/>
                  </a:lnTo>
                  <a:lnTo>
                    <a:pt x="3546" y="88320"/>
                  </a:lnTo>
                  <a:lnTo>
                    <a:pt x="2364" y="80640"/>
                  </a:lnTo>
                  <a:lnTo>
                    <a:pt x="591" y="72000"/>
                  </a:lnTo>
                  <a:lnTo>
                    <a:pt x="0" y="63360"/>
                  </a:lnTo>
                  <a:lnTo>
                    <a:pt x="0" y="63360"/>
                  </a:lnTo>
                  <a:lnTo>
                    <a:pt x="0" y="56640"/>
                  </a:lnTo>
                  <a:lnTo>
                    <a:pt x="591" y="48960"/>
                  </a:lnTo>
                  <a:lnTo>
                    <a:pt x="1182" y="43200"/>
                  </a:lnTo>
                  <a:lnTo>
                    <a:pt x="2955" y="36480"/>
                  </a:lnTo>
                  <a:lnTo>
                    <a:pt x="5320" y="30720"/>
                  </a:lnTo>
                  <a:lnTo>
                    <a:pt x="7684" y="25920"/>
                  </a:lnTo>
                  <a:lnTo>
                    <a:pt x="10640" y="21120"/>
                  </a:lnTo>
                  <a:lnTo>
                    <a:pt x="13596" y="16320"/>
                  </a:lnTo>
                  <a:lnTo>
                    <a:pt x="20689" y="8640"/>
                  </a:lnTo>
                  <a:lnTo>
                    <a:pt x="24827" y="6720"/>
                  </a:lnTo>
                  <a:lnTo>
                    <a:pt x="28374" y="4800"/>
                  </a:lnTo>
                  <a:lnTo>
                    <a:pt x="33103" y="3840"/>
                  </a:lnTo>
                  <a:lnTo>
                    <a:pt x="37241" y="2880"/>
                  </a:lnTo>
                  <a:lnTo>
                    <a:pt x="41379" y="3840"/>
                  </a:lnTo>
                  <a:lnTo>
                    <a:pt x="45517" y="4800"/>
                  </a:lnTo>
                  <a:lnTo>
                    <a:pt x="45517" y="4800"/>
                  </a:lnTo>
                  <a:lnTo>
                    <a:pt x="49655" y="7680"/>
                  </a:lnTo>
                  <a:lnTo>
                    <a:pt x="53201" y="12480"/>
                  </a:lnTo>
                  <a:lnTo>
                    <a:pt x="56157" y="17280"/>
                  </a:lnTo>
                  <a:lnTo>
                    <a:pt x="58522" y="23040"/>
                  </a:lnTo>
                  <a:lnTo>
                    <a:pt x="59704" y="29760"/>
                  </a:lnTo>
                  <a:lnTo>
                    <a:pt x="60886" y="36480"/>
                  </a:lnTo>
                  <a:lnTo>
                    <a:pt x="60886" y="44160"/>
                  </a:lnTo>
                  <a:lnTo>
                    <a:pt x="60886" y="51840"/>
                  </a:lnTo>
                  <a:lnTo>
                    <a:pt x="59113" y="57600"/>
                  </a:lnTo>
                  <a:lnTo>
                    <a:pt x="57931" y="65280"/>
                  </a:lnTo>
                  <a:lnTo>
                    <a:pt x="55566" y="70080"/>
                  </a:lnTo>
                  <a:lnTo>
                    <a:pt x="53201" y="74880"/>
                  </a:lnTo>
                  <a:lnTo>
                    <a:pt x="49655" y="78720"/>
                  </a:lnTo>
                  <a:lnTo>
                    <a:pt x="45517" y="79680"/>
                  </a:lnTo>
                  <a:lnTo>
                    <a:pt x="41379" y="79680"/>
                  </a:lnTo>
                  <a:lnTo>
                    <a:pt x="36059" y="78720"/>
                  </a:lnTo>
                  <a:lnTo>
                    <a:pt x="36059" y="78720"/>
                  </a:lnTo>
                  <a:lnTo>
                    <a:pt x="34285" y="76800"/>
                  </a:lnTo>
                  <a:lnTo>
                    <a:pt x="33694" y="74880"/>
                  </a:lnTo>
                  <a:lnTo>
                    <a:pt x="33694" y="72000"/>
                  </a:lnTo>
                  <a:lnTo>
                    <a:pt x="33694" y="70080"/>
                  </a:lnTo>
                  <a:lnTo>
                    <a:pt x="34285" y="67200"/>
                  </a:lnTo>
                  <a:lnTo>
                    <a:pt x="35467" y="65280"/>
                  </a:lnTo>
                  <a:lnTo>
                    <a:pt x="36650" y="65280"/>
                  </a:lnTo>
                  <a:lnTo>
                    <a:pt x="39014" y="65280"/>
                  </a:lnTo>
                  <a:lnTo>
                    <a:pt x="39014" y="652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0" name="Google Shape;1280;p33"/>
            <p:cNvSpPr/>
            <p:nvPr/>
          </p:nvSpPr>
          <p:spPr>
            <a:xfrm>
              <a:off x="4957" y="982"/>
              <a:ext cx="478" cy="475"/>
            </a:xfrm>
            <a:custGeom>
              <a:rect b="b" l="l" r="r" t="t"/>
              <a:pathLst>
                <a:path extrusionOk="0" h="120000" w="120000">
                  <a:moveTo>
                    <a:pt x="101171" y="16168"/>
                  </a:moveTo>
                  <a:lnTo>
                    <a:pt x="101171" y="16168"/>
                  </a:lnTo>
                  <a:lnTo>
                    <a:pt x="105188" y="19200"/>
                  </a:lnTo>
                  <a:lnTo>
                    <a:pt x="108702" y="21978"/>
                  </a:lnTo>
                  <a:lnTo>
                    <a:pt x="111966" y="25515"/>
                  </a:lnTo>
                  <a:lnTo>
                    <a:pt x="114476" y="29305"/>
                  </a:lnTo>
                  <a:lnTo>
                    <a:pt x="116485" y="33347"/>
                  </a:lnTo>
                  <a:lnTo>
                    <a:pt x="117991" y="37389"/>
                  </a:lnTo>
                  <a:lnTo>
                    <a:pt x="118995" y="41936"/>
                  </a:lnTo>
                  <a:lnTo>
                    <a:pt x="119748" y="46484"/>
                  </a:lnTo>
                  <a:lnTo>
                    <a:pt x="120000" y="51031"/>
                  </a:lnTo>
                  <a:lnTo>
                    <a:pt x="119748" y="55326"/>
                  </a:lnTo>
                  <a:lnTo>
                    <a:pt x="119246" y="59873"/>
                  </a:lnTo>
                  <a:lnTo>
                    <a:pt x="118744" y="64421"/>
                  </a:lnTo>
                  <a:lnTo>
                    <a:pt x="117489" y="68968"/>
                  </a:lnTo>
                  <a:lnTo>
                    <a:pt x="116485" y="73010"/>
                  </a:lnTo>
                  <a:lnTo>
                    <a:pt x="114979" y="77305"/>
                  </a:lnTo>
                  <a:lnTo>
                    <a:pt x="113221" y="80842"/>
                  </a:lnTo>
                  <a:lnTo>
                    <a:pt x="113221" y="80842"/>
                  </a:lnTo>
                  <a:lnTo>
                    <a:pt x="110962" y="85642"/>
                  </a:lnTo>
                  <a:lnTo>
                    <a:pt x="108451" y="90442"/>
                  </a:lnTo>
                  <a:lnTo>
                    <a:pt x="105690" y="94989"/>
                  </a:lnTo>
                  <a:lnTo>
                    <a:pt x="102426" y="99789"/>
                  </a:lnTo>
                  <a:lnTo>
                    <a:pt x="98912" y="103831"/>
                  </a:lnTo>
                  <a:lnTo>
                    <a:pt x="94895" y="108126"/>
                  </a:lnTo>
                  <a:lnTo>
                    <a:pt x="90376" y="111663"/>
                  </a:lnTo>
                  <a:lnTo>
                    <a:pt x="85606" y="114442"/>
                  </a:lnTo>
                  <a:lnTo>
                    <a:pt x="82594" y="115957"/>
                  </a:lnTo>
                  <a:lnTo>
                    <a:pt x="80083" y="116968"/>
                  </a:lnTo>
                  <a:lnTo>
                    <a:pt x="76820" y="117978"/>
                  </a:lnTo>
                  <a:lnTo>
                    <a:pt x="74058" y="118989"/>
                  </a:lnTo>
                  <a:lnTo>
                    <a:pt x="70794" y="119494"/>
                  </a:lnTo>
                  <a:lnTo>
                    <a:pt x="67280" y="120000"/>
                  </a:lnTo>
                  <a:lnTo>
                    <a:pt x="63765" y="120000"/>
                  </a:lnTo>
                  <a:lnTo>
                    <a:pt x="60251" y="120000"/>
                  </a:lnTo>
                  <a:lnTo>
                    <a:pt x="56485" y="119494"/>
                  </a:lnTo>
                  <a:lnTo>
                    <a:pt x="52719" y="118989"/>
                  </a:lnTo>
                  <a:lnTo>
                    <a:pt x="48451" y="117978"/>
                  </a:lnTo>
                  <a:lnTo>
                    <a:pt x="44184" y="116968"/>
                  </a:lnTo>
                  <a:lnTo>
                    <a:pt x="39665" y="115452"/>
                  </a:lnTo>
                  <a:lnTo>
                    <a:pt x="35146" y="113684"/>
                  </a:lnTo>
                  <a:lnTo>
                    <a:pt x="30125" y="111915"/>
                  </a:lnTo>
                  <a:lnTo>
                    <a:pt x="25355" y="109389"/>
                  </a:lnTo>
                  <a:lnTo>
                    <a:pt x="25355" y="109389"/>
                  </a:lnTo>
                  <a:lnTo>
                    <a:pt x="21338" y="107368"/>
                  </a:lnTo>
                  <a:lnTo>
                    <a:pt x="18326" y="105347"/>
                  </a:lnTo>
                  <a:lnTo>
                    <a:pt x="15313" y="103326"/>
                  </a:lnTo>
                  <a:lnTo>
                    <a:pt x="12552" y="101052"/>
                  </a:lnTo>
                  <a:lnTo>
                    <a:pt x="10292" y="98778"/>
                  </a:lnTo>
                  <a:lnTo>
                    <a:pt x="8033" y="96505"/>
                  </a:lnTo>
                  <a:lnTo>
                    <a:pt x="6527" y="93978"/>
                  </a:lnTo>
                  <a:lnTo>
                    <a:pt x="4769" y="91452"/>
                  </a:lnTo>
                  <a:lnTo>
                    <a:pt x="3514" y="89178"/>
                  </a:lnTo>
                  <a:lnTo>
                    <a:pt x="2510" y="86652"/>
                  </a:lnTo>
                  <a:lnTo>
                    <a:pt x="1757" y="83873"/>
                  </a:lnTo>
                  <a:lnTo>
                    <a:pt x="1004" y="81347"/>
                  </a:lnTo>
                  <a:lnTo>
                    <a:pt x="502" y="76042"/>
                  </a:lnTo>
                  <a:lnTo>
                    <a:pt x="0" y="70736"/>
                  </a:lnTo>
                  <a:lnTo>
                    <a:pt x="753" y="65684"/>
                  </a:lnTo>
                  <a:lnTo>
                    <a:pt x="1757" y="60631"/>
                  </a:lnTo>
                  <a:lnTo>
                    <a:pt x="3012" y="55326"/>
                  </a:lnTo>
                  <a:lnTo>
                    <a:pt x="4267" y="51031"/>
                  </a:lnTo>
                  <a:lnTo>
                    <a:pt x="7280" y="41936"/>
                  </a:lnTo>
                  <a:lnTo>
                    <a:pt x="10292" y="34863"/>
                  </a:lnTo>
                  <a:lnTo>
                    <a:pt x="10292" y="34863"/>
                  </a:lnTo>
                  <a:lnTo>
                    <a:pt x="12552" y="29052"/>
                  </a:lnTo>
                  <a:lnTo>
                    <a:pt x="15062" y="24000"/>
                  </a:lnTo>
                  <a:lnTo>
                    <a:pt x="17824" y="19200"/>
                  </a:lnTo>
                  <a:lnTo>
                    <a:pt x="20836" y="14905"/>
                  </a:lnTo>
                  <a:lnTo>
                    <a:pt x="24100" y="11368"/>
                  </a:lnTo>
                  <a:lnTo>
                    <a:pt x="27615" y="8336"/>
                  </a:lnTo>
                  <a:lnTo>
                    <a:pt x="30878" y="5557"/>
                  </a:lnTo>
                  <a:lnTo>
                    <a:pt x="34393" y="3536"/>
                  </a:lnTo>
                  <a:lnTo>
                    <a:pt x="38661" y="1768"/>
                  </a:lnTo>
                  <a:lnTo>
                    <a:pt x="42677" y="505"/>
                  </a:lnTo>
                  <a:lnTo>
                    <a:pt x="47196" y="0"/>
                  </a:lnTo>
                  <a:lnTo>
                    <a:pt x="51715" y="0"/>
                  </a:lnTo>
                  <a:lnTo>
                    <a:pt x="56485" y="0"/>
                  </a:lnTo>
                  <a:lnTo>
                    <a:pt x="61506" y="757"/>
                  </a:lnTo>
                  <a:lnTo>
                    <a:pt x="67029" y="2273"/>
                  </a:lnTo>
                  <a:lnTo>
                    <a:pt x="72803" y="3789"/>
                  </a:lnTo>
                  <a:lnTo>
                    <a:pt x="72803" y="3789"/>
                  </a:lnTo>
                  <a:lnTo>
                    <a:pt x="74309" y="4042"/>
                  </a:lnTo>
                  <a:lnTo>
                    <a:pt x="79581" y="6063"/>
                  </a:lnTo>
                  <a:lnTo>
                    <a:pt x="83347" y="7578"/>
                  </a:lnTo>
                  <a:lnTo>
                    <a:pt x="88117" y="9600"/>
                  </a:lnTo>
                  <a:lnTo>
                    <a:pt x="94142" y="12378"/>
                  </a:lnTo>
                  <a:lnTo>
                    <a:pt x="101171" y="16168"/>
                  </a:lnTo>
                  <a:lnTo>
                    <a:pt x="101171" y="16168"/>
                  </a:lnTo>
                  <a:close/>
                </a:path>
              </a:pathLst>
            </a:custGeom>
            <a:solidFill>
              <a:srgbClr val="E8E3D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1" name="Google Shape;1281;p33"/>
            <p:cNvSpPr/>
            <p:nvPr/>
          </p:nvSpPr>
          <p:spPr>
            <a:xfrm>
              <a:off x="4951" y="973"/>
              <a:ext cx="491" cy="490"/>
            </a:xfrm>
            <a:custGeom>
              <a:rect b="b" l="l" r="r" t="t"/>
              <a:pathLst>
                <a:path extrusionOk="0" h="120000" w="120000">
                  <a:moveTo>
                    <a:pt x="9287" y="36734"/>
                  </a:moveTo>
                  <a:lnTo>
                    <a:pt x="9287" y="36734"/>
                  </a:lnTo>
                  <a:lnTo>
                    <a:pt x="3910" y="50204"/>
                  </a:lnTo>
                  <a:lnTo>
                    <a:pt x="2199" y="57061"/>
                  </a:lnTo>
                  <a:lnTo>
                    <a:pt x="1221" y="60979"/>
                  </a:lnTo>
                  <a:lnTo>
                    <a:pt x="488" y="64408"/>
                  </a:lnTo>
                  <a:lnTo>
                    <a:pt x="488" y="64408"/>
                  </a:lnTo>
                  <a:lnTo>
                    <a:pt x="0" y="68326"/>
                  </a:lnTo>
                  <a:lnTo>
                    <a:pt x="0" y="72000"/>
                  </a:lnTo>
                  <a:lnTo>
                    <a:pt x="244" y="75918"/>
                  </a:lnTo>
                  <a:lnTo>
                    <a:pt x="488" y="79346"/>
                  </a:lnTo>
                  <a:lnTo>
                    <a:pt x="1466" y="82775"/>
                  </a:lnTo>
                  <a:lnTo>
                    <a:pt x="2443" y="86204"/>
                  </a:lnTo>
                  <a:lnTo>
                    <a:pt x="3910" y="89142"/>
                  </a:lnTo>
                  <a:lnTo>
                    <a:pt x="5621" y="92326"/>
                  </a:lnTo>
                  <a:lnTo>
                    <a:pt x="7331" y="95020"/>
                  </a:lnTo>
                  <a:lnTo>
                    <a:pt x="9531" y="97714"/>
                  </a:lnTo>
                  <a:lnTo>
                    <a:pt x="11731" y="100408"/>
                  </a:lnTo>
                  <a:lnTo>
                    <a:pt x="14663" y="102612"/>
                  </a:lnTo>
                  <a:lnTo>
                    <a:pt x="17352" y="105061"/>
                  </a:lnTo>
                  <a:lnTo>
                    <a:pt x="20529" y="107020"/>
                  </a:lnTo>
                  <a:lnTo>
                    <a:pt x="23462" y="109224"/>
                  </a:lnTo>
                  <a:lnTo>
                    <a:pt x="27372" y="110693"/>
                  </a:lnTo>
                  <a:lnTo>
                    <a:pt x="27372" y="110693"/>
                  </a:lnTo>
                  <a:lnTo>
                    <a:pt x="34460" y="114122"/>
                  </a:lnTo>
                  <a:lnTo>
                    <a:pt x="42281" y="116571"/>
                  </a:lnTo>
                  <a:lnTo>
                    <a:pt x="45947" y="117795"/>
                  </a:lnTo>
                  <a:lnTo>
                    <a:pt x="49857" y="118775"/>
                  </a:lnTo>
                  <a:lnTo>
                    <a:pt x="54012" y="119265"/>
                  </a:lnTo>
                  <a:lnTo>
                    <a:pt x="57678" y="120000"/>
                  </a:lnTo>
                  <a:lnTo>
                    <a:pt x="61832" y="120000"/>
                  </a:lnTo>
                  <a:lnTo>
                    <a:pt x="65743" y="120000"/>
                  </a:lnTo>
                  <a:lnTo>
                    <a:pt x="69409" y="119755"/>
                  </a:lnTo>
                  <a:lnTo>
                    <a:pt x="73564" y="119020"/>
                  </a:lnTo>
                  <a:lnTo>
                    <a:pt x="77230" y="118040"/>
                  </a:lnTo>
                  <a:lnTo>
                    <a:pt x="80896" y="116816"/>
                  </a:lnTo>
                  <a:lnTo>
                    <a:pt x="84806" y="115102"/>
                  </a:lnTo>
                  <a:lnTo>
                    <a:pt x="88472" y="113142"/>
                  </a:lnTo>
                  <a:lnTo>
                    <a:pt x="88472" y="113142"/>
                  </a:lnTo>
                  <a:lnTo>
                    <a:pt x="91160" y="111183"/>
                  </a:lnTo>
                  <a:lnTo>
                    <a:pt x="93849" y="109224"/>
                  </a:lnTo>
                  <a:lnTo>
                    <a:pt x="96293" y="107020"/>
                  </a:lnTo>
                  <a:lnTo>
                    <a:pt x="98737" y="104326"/>
                  </a:lnTo>
                  <a:lnTo>
                    <a:pt x="103380" y="99183"/>
                  </a:lnTo>
                  <a:lnTo>
                    <a:pt x="107780" y="93306"/>
                  </a:lnTo>
                  <a:lnTo>
                    <a:pt x="111201" y="86693"/>
                  </a:lnTo>
                  <a:lnTo>
                    <a:pt x="114623" y="79836"/>
                  </a:lnTo>
                  <a:lnTo>
                    <a:pt x="117067" y="72979"/>
                  </a:lnTo>
                  <a:lnTo>
                    <a:pt x="118778" y="65632"/>
                  </a:lnTo>
                  <a:lnTo>
                    <a:pt x="119511" y="62204"/>
                  </a:lnTo>
                  <a:lnTo>
                    <a:pt x="119755" y="58530"/>
                  </a:lnTo>
                  <a:lnTo>
                    <a:pt x="120000" y="55102"/>
                  </a:lnTo>
                  <a:lnTo>
                    <a:pt x="120000" y="51183"/>
                  </a:lnTo>
                  <a:lnTo>
                    <a:pt x="119755" y="47755"/>
                  </a:lnTo>
                  <a:lnTo>
                    <a:pt x="119511" y="44326"/>
                  </a:lnTo>
                  <a:lnTo>
                    <a:pt x="118778" y="40897"/>
                  </a:lnTo>
                  <a:lnTo>
                    <a:pt x="118044" y="37959"/>
                  </a:lnTo>
                  <a:lnTo>
                    <a:pt x="116578" y="34530"/>
                  </a:lnTo>
                  <a:lnTo>
                    <a:pt x="115112" y="31591"/>
                  </a:lnTo>
                  <a:lnTo>
                    <a:pt x="113645" y="28653"/>
                  </a:lnTo>
                  <a:lnTo>
                    <a:pt x="111690" y="25714"/>
                  </a:lnTo>
                  <a:lnTo>
                    <a:pt x="109246" y="23265"/>
                  </a:lnTo>
                  <a:lnTo>
                    <a:pt x="106802" y="20816"/>
                  </a:lnTo>
                  <a:lnTo>
                    <a:pt x="103869" y="18612"/>
                  </a:lnTo>
                  <a:lnTo>
                    <a:pt x="100936" y="16408"/>
                  </a:lnTo>
                  <a:lnTo>
                    <a:pt x="100936" y="16408"/>
                  </a:lnTo>
                  <a:lnTo>
                    <a:pt x="93360" y="12489"/>
                  </a:lnTo>
                  <a:lnTo>
                    <a:pt x="85050" y="8571"/>
                  </a:lnTo>
                  <a:lnTo>
                    <a:pt x="76252" y="4897"/>
                  </a:lnTo>
                  <a:lnTo>
                    <a:pt x="72097" y="3428"/>
                  </a:lnTo>
                  <a:lnTo>
                    <a:pt x="67454" y="2204"/>
                  </a:lnTo>
                  <a:lnTo>
                    <a:pt x="62566" y="1224"/>
                  </a:lnTo>
                  <a:lnTo>
                    <a:pt x="58411" y="244"/>
                  </a:lnTo>
                  <a:lnTo>
                    <a:pt x="53767" y="0"/>
                  </a:lnTo>
                  <a:lnTo>
                    <a:pt x="49368" y="0"/>
                  </a:lnTo>
                  <a:lnTo>
                    <a:pt x="44969" y="489"/>
                  </a:lnTo>
                  <a:lnTo>
                    <a:pt x="40570" y="1469"/>
                  </a:lnTo>
                  <a:lnTo>
                    <a:pt x="36415" y="2938"/>
                  </a:lnTo>
                  <a:lnTo>
                    <a:pt x="32260" y="4897"/>
                  </a:lnTo>
                  <a:lnTo>
                    <a:pt x="32260" y="4897"/>
                  </a:lnTo>
                  <a:lnTo>
                    <a:pt x="28350" y="8081"/>
                  </a:lnTo>
                  <a:lnTo>
                    <a:pt x="24439" y="11020"/>
                  </a:lnTo>
                  <a:lnTo>
                    <a:pt x="21018" y="14938"/>
                  </a:lnTo>
                  <a:lnTo>
                    <a:pt x="18329" y="18857"/>
                  </a:lnTo>
                  <a:lnTo>
                    <a:pt x="15397" y="23020"/>
                  </a:lnTo>
                  <a:lnTo>
                    <a:pt x="12953" y="27673"/>
                  </a:lnTo>
                  <a:lnTo>
                    <a:pt x="10753" y="32081"/>
                  </a:lnTo>
                  <a:lnTo>
                    <a:pt x="9287" y="36734"/>
                  </a:lnTo>
                  <a:lnTo>
                    <a:pt x="9287" y="36734"/>
                  </a:lnTo>
                  <a:close/>
                  <a:moveTo>
                    <a:pt x="39103" y="5877"/>
                  </a:moveTo>
                  <a:lnTo>
                    <a:pt x="39103" y="5877"/>
                  </a:lnTo>
                  <a:lnTo>
                    <a:pt x="42769" y="4653"/>
                  </a:lnTo>
                  <a:lnTo>
                    <a:pt x="46435" y="3918"/>
                  </a:lnTo>
                  <a:lnTo>
                    <a:pt x="50590" y="3673"/>
                  </a:lnTo>
                  <a:lnTo>
                    <a:pt x="54256" y="3673"/>
                  </a:lnTo>
                  <a:lnTo>
                    <a:pt x="58411" y="3918"/>
                  </a:lnTo>
                  <a:lnTo>
                    <a:pt x="62077" y="4653"/>
                  </a:lnTo>
                  <a:lnTo>
                    <a:pt x="65987" y="5632"/>
                  </a:lnTo>
                  <a:lnTo>
                    <a:pt x="69898" y="6367"/>
                  </a:lnTo>
                  <a:lnTo>
                    <a:pt x="77474" y="9306"/>
                  </a:lnTo>
                  <a:lnTo>
                    <a:pt x="85050" y="12489"/>
                  </a:lnTo>
                  <a:lnTo>
                    <a:pt x="92138" y="15918"/>
                  </a:lnTo>
                  <a:lnTo>
                    <a:pt x="98737" y="19591"/>
                  </a:lnTo>
                  <a:lnTo>
                    <a:pt x="98737" y="19591"/>
                  </a:lnTo>
                  <a:lnTo>
                    <a:pt x="101425" y="21306"/>
                  </a:lnTo>
                  <a:lnTo>
                    <a:pt x="104358" y="23265"/>
                  </a:lnTo>
                  <a:lnTo>
                    <a:pt x="106558" y="25469"/>
                  </a:lnTo>
                  <a:lnTo>
                    <a:pt x="108513" y="27673"/>
                  </a:lnTo>
                  <a:lnTo>
                    <a:pt x="110224" y="30122"/>
                  </a:lnTo>
                  <a:lnTo>
                    <a:pt x="111690" y="32571"/>
                  </a:lnTo>
                  <a:lnTo>
                    <a:pt x="112912" y="35020"/>
                  </a:lnTo>
                  <a:lnTo>
                    <a:pt x="114134" y="37959"/>
                  </a:lnTo>
                  <a:lnTo>
                    <a:pt x="115112" y="40653"/>
                  </a:lnTo>
                  <a:lnTo>
                    <a:pt x="115845" y="43836"/>
                  </a:lnTo>
                  <a:lnTo>
                    <a:pt x="116089" y="46530"/>
                  </a:lnTo>
                  <a:lnTo>
                    <a:pt x="116334" y="49714"/>
                  </a:lnTo>
                  <a:lnTo>
                    <a:pt x="116334" y="55836"/>
                  </a:lnTo>
                  <a:lnTo>
                    <a:pt x="115845" y="62204"/>
                  </a:lnTo>
                  <a:lnTo>
                    <a:pt x="114623" y="68571"/>
                  </a:lnTo>
                  <a:lnTo>
                    <a:pt x="112423" y="74938"/>
                  </a:lnTo>
                  <a:lnTo>
                    <a:pt x="109979" y="80816"/>
                  </a:lnTo>
                  <a:lnTo>
                    <a:pt x="107046" y="86693"/>
                  </a:lnTo>
                  <a:lnTo>
                    <a:pt x="103869" y="92326"/>
                  </a:lnTo>
                  <a:lnTo>
                    <a:pt x="100203" y="97224"/>
                  </a:lnTo>
                  <a:lnTo>
                    <a:pt x="96293" y="101877"/>
                  </a:lnTo>
                  <a:lnTo>
                    <a:pt x="92138" y="106040"/>
                  </a:lnTo>
                  <a:lnTo>
                    <a:pt x="92138" y="106040"/>
                  </a:lnTo>
                  <a:lnTo>
                    <a:pt x="88472" y="108734"/>
                  </a:lnTo>
                  <a:lnTo>
                    <a:pt x="84806" y="110938"/>
                  </a:lnTo>
                  <a:lnTo>
                    <a:pt x="80651" y="112897"/>
                  </a:lnTo>
                  <a:lnTo>
                    <a:pt x="76985" y="114367"/>
                  </a:lnTo>
                  <a:lnTo>
                    <a:pt x="72586" y="115346"/>
                  </a:lnTo>
                  <a:lnTo>
                    <a:pt x="68676" y="116326"/>
                  </a:lnTo>
                  <a:lnTo>
                    <a:pt x="64521" y="116571"/>
                  </a:lnTo>
                  <a:lnTo>
                    <a:pt x="60122" y="116571"/>
                  </a:lnTo>
                  <a:lnTo>
                    <a:pt x="55967" y="115836"/>
                  </a:lnTo>
                  <a:lnTo>
                    <a:pt x="51568" y="115346"/>
                  </a:lnTo>
                  <a:lnTo>
                    <a:pt x="47413" y="114367"/>
                  </a:lnTo>
                  <a:lnTo>
                    <a:pt x="43014" y="113387"/>
                  </a:lnTo>
                  <a:lnTo>
                    <a:pt x="39103" y="111918"/>
                  </a:lnTo>
                  <a:lnTo>
                    <a:pt x="34704" y="110448"/>
                  </a:lnTo>
                  <a:lnTo>
                    <a:pt x="30794" y="108489"/>
                  </a:lnTo>
                  <a:lnTo>
                    <a:pt x="26883" y="106530"/>
                  </a:lnTo>
                  <a:lnTo>
                    <a:pt x="26883" y="106530"/>
                  </a:lnTo>
                  <a:lnTo>
                    <a:pt x="22973" y="104326"/>
                  </a:lnTo>
                  <a:lnTo>
                    <a:pt x="19307" y="102367"/>
                  </a:lnTo>
                  <a:lnTo>
                    <a:pt x="15885" y="99428"/>
                  </a:lnTo>
                  <a:lnTo>
                    <a:pt x="12708" y="96244"/>
                  </a:lnTo>
                  <a:lnTo>
                    <a:pt x="10020" y="93306"/>
                  </a:lnTo>
                  <a:lnTo>
                    <a:pt x="7331" y="89387"/>
                  </a:lnTo>
                  <a:lnTo>
                    <a:pt x="5621" y="85469"/>
                  </a:lnTo>
                  <a:lnTo>
                    <a:pt x="4399" y="81061"/>
                  </a:lnTo>
                  <a:lnTo>
                    <a:pt x="4399" y="81061"/>
                  </a:lnTo>
                  <a:lnTo>
                    <a:pt x="3665" y="77632"/>
                  </a:lnTo>
                  <a:lnTo>
                    <a:pt x="3421" y="74204"/>
                  </a:lnTo>
                  <a:lnTo>
                    <a:pt x="3421" y="70775"/>
                  </a:lnTo>
                  <a:lnTo>
                    <a:pt x="3665" y="67346"/>
                  </a:lnTo>
                  <a:lnTo>
                    <a:pt x="4399" y="63918"/>
                  </a:lnTo>
                  <a:lnTo>
                    <a:pt x="4887" y="60489"/>
                  </a:lnTo>
                  <a:lnTo>
                    <a:pt x="6843" y="54122"/>
                  </a:lnTo>
                  <a:lnTo>
                    <a:pt x="6843" y="54122"/>
                  </a:lnTo>
                  <a:lnTo>
                    <a:pt x="9042" y="47020"/>
                  </a:lnTo>
                  <a:lnTo>
                    <a:pt x="11486" y="39673"/>
                  </a:lnTo>
                  <a:lnTo>
                    <a:pt x="14175" y="32571"/>
                  </a:lnTo>
                  <a:lnTo>
                    <a:pt x="17596" y="25714"/>
                  </a:lnTo>
                  <a:lnTo>
                    <a:pt x="19796" y="22285"/>
                  </a:lnTo>
                  <a:lnTo>
                    <a:pt x="21995" y="19102"/>
                  </a:lnTo>
                  <a:lnTo>
                    <a:pt x="24195" y="16408"/>
                  </a:lnTo>
                  <a:lnTo>
                    <a:pt x="26639" y="13714"/>
                  </a:lnTo>
                  <a:lnTo>
                    <a:pt x="29572" y="11020"/>
                  </a:lnTo>
                  <a:lnTo>
                    <a:pt x="32505" y="9061"/>
                  </a:lnTo>
                  <a:lnTo>
                    <a:pt x="35682" y="7346"/>
                  </a:lnTo>
                  <a:lnTo>
                    <a:pt x="39103" y="5877"/>
                  </a:lnTo>
                  <a:lnTo>
                    <a:pt x="39103" y="58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2" name="Google Shape;1282;p33"/>
            <p:cNvSpPr/>
            <p:nvPr/>
          </p:nvSpPr>
          <p:spPr>
            <a:xfrm>
              <a:off x="5004" y="975"/>
              <a:ext cx="437" cy="311"/>
            </a:xfrm>
            <a:custGeom>
              <a:rect b="b" l="l" r="r" t="t"/>
              <a:pathLst>
                <a:path extrusionOk="0" h="120000" w="120000">
                  <a:moveTo>
                    <a:pt x="113409" y="116141"/>
                  </a:moveTo>
                  <a:lnTo>
                    <a:pt x="113409" y="116141"/>
                  </a:lnTo>
                  <a:lnTo>
                    <a:pt x="112860" y="109967"/>
                  </a:lnTo>
                  <a:lnTo>
                    <a:pt x="112311" y="107266"/>
                  </a:lnTo>
                  <a:lnTo>
                    <a:pt x="111762" y="105337"/>
                  </a:lnTo>
                  <a:lnTo>
                    <a:pt x="110938" y="104565"/>
                  </a:lnTo>
                  <a:lnTo>
                    <a:pt x="110389" y="104180"/>
                  </a:lnTo>
                  <a:lnTo>
                    <a:pt x="109565" y="103408"/>
                  </a:lnTo>
                  <a:lnTo>
                    <a:pt x="108466" y="103408"/>
                  </a:lnTo>
                  <a:lnTo>
                    <a:pt x="105995" y="104565"/>
                  </a:lnTo>
                  <a:lnTo>
                    <a:pt x="103798" y="106495"/>
                  </a:lnTo>
                  <a:lnTo>
                    <a:pt x="100503" y="108038"/>
                  </a:lnTo>
                  <a:lnTo>
                    <a:pt x="96659" y="109196"/>
                  </a:lnTo>
                  <a:lnTo>
                    <a:pt x="96659" y="109196"/>
                  </a:lnTo>
                  <a:lnTo>
                    <a:pt x="96109" y="106109"/>
                  </a:lnTo>
                  <a:lnTo>
                    <a:pt x="95286" y="103022"/>
                  </a:lnTo>
                  <a:lnTo>
                    <a:pt x="94462" y="96077"/>
                  </a:lnTo>
                  <a:lnTo>
                    <a:pt x="94187" y="93376"/>
                  </a:lnTo>
                  <a:lnTo>
                    <a:pt x="93638" y="90675"/>
                  </a:lnTo>
                  <a:lnTo>
                    <a:pt x="92814" y="88360"/>
                  </a:lnTo>
                  <a:lnTo>
                    <a:pt x="91441" y="86430"/>
                  </a:lnTo>
                  <a:lnTo>
                    <a:pt x="91441" y="86430"/>
                  </a:lnTo>
                  <a:lnTo>
                    <a:pt x="88695" y="90289"/>
                  </a:lnTo>
                  <a:lnTo>
                    <a:pt x="85949" y="93376"/>
                  </a:lnTo>
                  <a:lnTo>
                    <a:pt x="84027" y="94533"/>
                  </a:lnTo>
                  <a:lnTo>
                    <a:pt x="82379" y="95691"/>
                  </a:lnTo>
                  <a:lnTo>
                    <a:pt x="80732" y="96077"/>
                  </a:lnTo>
                  <a:lnTo>
                    <a:pt x="78810" y="96077"/>
                  </a:lnTo>
                  <a:lnTo>
                    <a:pt x="78810" y="96077"/>
                  </a:lnTo>
                  <a:lnTo>
                    <a:pt x="79908" y="93376"/>
                  </a:lnTo>
                  <a:lnTo>
                    <a:pt x="80732" y="90675"/>
                  </a:lnTo>
                  <a:lnTo>
                    <a:pt x="81006" y="87974"/>
                  </a:lnTo>
                  <a:lnTo>
                    <a:pt x="81006" y="84887"/>
                  </a:lnTo>
                  <a:lnTo>
                    <a:pt x="80732" y="82572"/>
                  </a:lnTo>
                  <a:lnTo>
                    <a:pt x="79908" y="79871"/>
                  </a:lnTo>
                  <a:lnTo>
                    <a:pt x="78535" y="77942"/>
                  </a:lnTo>
                  <a:lnTo>
                    <a:pt x="77162" y="76012"/>
                  </a:lnTo>
                  <a:lnTo>
                    <a:pt x="77162" y="76012"/>
                  </a:lnTo>
                  <a:lnTo>
                    <a:pt x="75514" y="79485"/>
                  </a:lnTo>
                  <a:lnTo>
                    <a:pt x="74141" y="81800"/>
                  </a:lnTo>
                  <a:lnTo>
                    <a:pt x="72219" y="83729"/>
                  </a:lnTo>
                  <a:lnTo>
                    <a:pt x="71121" y="85273"/>
                  </a:lnTo>
                  <a:lnTo>
                    <a:pt x="69748" y="86045"/>
                  </a:lnTo>
                  <a:lnTo>
                    <a:pt x="68649" y="86045"/>
                  </a:lnTo>
                  <a:lnTo>
                    <a:pt x="67826" y="85273"/>
                  </a:lnTo>
                  <a:lnTo>
                    <a:pt x="66727" y="84501"/>
                  </a:lnTo>
                  <a:lnTo>
                    <a:pt x="64530" y="81414"/>
                  </a:lnTo>
                  <a:lnTo>
                    <a:pt x="62883" y="77556"/>
                  </a:lnTo>
                  <a:lnTo>
                    <a:pt x="59038" y="68681"/>
                  </a:lnTo>
                  <a:lnTo>
                    <a:pt x="59038" y="68681"/>
                  </a:lnTo>
                  <a:lnTo>
                    <a:pt x="57665" y="70996"/>
                  </a:lnTo>
                  <a:lnTo>
                    <a:pt x="56567" y="73311"/>
                  </a:lnTo>
                  <a:lnTo>
                    <a:pt x="55469" y="74469"/>
                  </a:lnTo>
                  <a:lnTo>
                    <a:pt x="54370" y="75627"/>
                  </a:lnTo>
                  <a:lnTo>
                    <a:pt x="53546" y="75627"/>
                  </a:lnTo>
                  <a:lnTo>
                    <a:pt x="52723" y="75627"/>
                  </a:lnTo>
                  <a:lnTo>
                    <a:pt x="51624" y="75241"/>
                  </a:lnTo>
                  <a:lnTo>
                    <a:pt x="51075" y="74469"/>
                  </a:lnTo>
                  <a:lnTo>
                    <a:pt x="49153" y="72154"/>
                  </a:lnTo>
                  <a:lnTo>
                    <a:pt x="48329" y="68681"/>
                  </a:lnTo>
                  <a:lnTo>
                    <a:pt x="47231" y="65209"/>
                  </a:lnTo>
                  <a:lnTo>
                    <a:pt x="46132" y="60964"/>
                  </a:lnTo>
                  <a:lnTo>
                    <a:pt x="46132" y="60964"/>
                  </a:lnTo>
                  <a:lnTo>
                    <a:pt x="42013" y="65209"/>
                  </a:lnTo>
                  <a:lnTo>
                    <a:pt x="40640" y="66366"/>
                  </a:lnTo>
                  <a:lnTo>
                    <a:pt x="39267" y="67138"/>
                  </a:lnTo>
                  <a:lnTo>
                    <a:pt x="38443" y="67138"/>
                  </a:lnTo>
                  <a:lnTo>
                    <a:pt x="37620" y="66752"/>
                  </a:lnTo>
                  <a:lnTo>
                    <a:pt x="37070" y="66366"/>
                  </a:lnTo>
                  <a:lnTo>
                    <a:pt x="36796" y="65209"/>
                  </a:lnTo>
                  <a:lnTo>
                    <a:pt x="35423" y="57877"/>
                  </a:lnTo>
                  <a:lnTo>
                    <a:pt x="34324" y="54019"/>
                  </a:lnTo>
                  <a:lnTo>
                    <a:pt x="33226" y="51704"/>
                  </a:lnTo>
                  <a:lnTo>
                    <a:pt x="32128" y="49774"/>
                  </a:lnTo>
                  <a:lnTo>
                    <a:pt x="32128" y="49774"/>
                  </a:lnTo>
                  <a:lnTo>
                    <a:pt x="30205" y="52861"/>
                  </a:lnTo>
                  <a:lnTo>
                    <a:pt x="27734" y="55562"/>
                  </a:lnTo>
                  <a:lnTo>
                    <a:pt x="24713" y="57877"/>
                  </a:lnTo>
                  <a:lnTo>
                    <a:pt x="21693" y="59421"/>
                  </a:lnTo>
                  <a:lnTo>
                    <a:pt x="21693" y="59421"/>
                  </a:lnTo>
                  <a:lnTo>
                    <a:pt x="21693" y="57877"/>
                  </a:lnTo>
                  <a:lnTo>
                    <a:pt x="21418" y="56334"/>
                  </a:lnTo>
                  <a:lnTo>
                    <a:pt x="20320" y="52475"/>
                  </a:lnTo>
                  <a:lnTo>
                    <a:pt x="19221" y="49003"/>
                  </a:lnTo>
                  <a:lnTo>
                    <a:pt x="18947" y="46688"/>
                  </a:lnTo>
                  <a:lnTo>
                    <a:pt x="18947" y="46688"/>
                  </a:lnTo>
                  <a:lnTo>
                    <a:pt x="18123" y="47459"/>
                  </a:lnTo>
                  <a:lnTo>
                    <a:pt x="17574" y="48617"/>
                  </a:lnTo>
                  <a:lnTo>
                    <a:pt x="15652" y="50160"/>
                  </a:lnTo>
                  <a:lnTo>
                    <a:pt x="13729" y="52090"/>
                  </a:lnTo>
                  <a:lnTo>
                    <a:pt x="12356" y="53633"/>
                  </a:lnTo>
                  <a:lnTo>
                    <a:pt x="12356" y="53633"/>
                  </a:lnTo>
                  <a:lnTo>
                    <a:pt x="12356" y="50932"/>
                  </a:lnTo>
                  <a:lnTo>
                    <a:pt x="11807" y="48617"/>
                  </a:lnTo>
                  <a:lnTo>
                    <a:pt x="11258" y="44758"/>
                  </a:lnTo>
                  <a:lnTo>
                    <a:pt x="9061" y="37813"/>
                  </a:lnTo>
                  <a:lnTo>
                    <a:pt x="9061" y="37813"/>
                  </a:lnTo>
                  <a:lnTo>
                    <a:pt x="7963" y="39356"/>
                  </a:lnTo>
                  <a:lnTo>
                    <a:pt x="7139" y="40128"/>
                  </a:lnTo>
                  <a:lnTo>
                    <a:pt x="4668" y="42443"/>
                  </a:lnTo>
                  <a:lnTo>
                    <a:pt x="2196" y="44372"/>
                  </a:lnTo>
                  <a:lnTo>
                    <a:pt x="0" y="46302"/>
                  </a:lnTo>
                  <a:lnTo>
                    <a:pt x="0" y="46302"/>
                  </a:lnTo>
                  <a:lnTo>
                    <a:pt x="3569" y="37041"/>
                  </a:lnTo>
                  <a:lnTo>
                    <a:pt x="7139" y="28167"/>
                  </a:lnTo>
                  <a:lnTo>
                    <a:pt x="10983" y="20836"/>
                  </a:lnTo>
                  <a:lnTo>
                    <a:pt x="12906" y="17363"/>
                  </a:lnTo>
                  <a:lnTo>
                    <a:pt x="15102" y="13890"/>
                  </a:lnTo>
                  <a:lnTo>
                    <a:pt x="17574" y="10803"/>
                  </a:lnTo>
                  <a:lnTo>
                    <a:pt x="20320" y="8488"/>
                  </a:lnTo>
                  <a:lnTo>
                    <a:pt x="23066" y="6173"/>
                  </a:lnTo>
                  <a:lnTo>
                    <a:pt x="25812" y="3858"/>
                  </a:lnTo>
                  <a:lnTo>
                    <a:pt x="29107" y="2700"/>
                  </a:lnTo>
                  <a:lnTo>
                    <a:pt x="32402" y="1543"/>
                  </a:lnTo>
                  <a:lnTo>
                    <a:pt x="36247" y="771"/>
                  </a:lnTo>
                  <a:lnTo>
                    <a:pt x="40640" y="0"/>
                  </a:lnTo>
                  <a:lnTo>
                    <a:pt x="40640" y="0"/>
                  </a:lnTo>
                  <a:lnTo>
                    <a:pt x="46132" y="0"/>
                  </a:lnTo>
                  <a:lnTo>
                    <a:pt x="51350" y="1157"/>
                  </a:lnTo>
                  <a:lnTo>
                    <a:pt x="56567" y="1929"/>
                  </a:lnTo>
                  <a:lnTo>
                    <a:pt x="61784" y="3858"/>
                  </a:lnTo>
                  <a:lnTo>
                    <a:pt x="67002" y="6559"/>
                  </a:lnTo>
                  <a:lnTo>
                    <a:pt x="72219" y="8874"/>
                  </a:lnTo>
                  <a:lnTo>
                    <a:pt x="82379" y="13890"/>
                  </a:lnTo>
                  <a:lnTo>
                    <a:pt x="82379" y="13890"/>
                  </a:lnTo>
                  <a:lnTo>
                    <a:pt x="87048" y="16591"/>
                  </a:lnTo>
                  <a:lnTo>
                    <a:pt x="91441" y="19678"/>
                  </a:lnTo>
                  <a:lnTo>
                    <a:pt x="95560" y="22765"/>
                  </a:lnTo>
                  <a:lnTo>
                    <a:pt x="99954" y="26237"/>
                  </a:lnTo>
                  <a:lnTo>
                    <a:pt x="103798" y="30096"/>
                  </a:lnTo>
                  <a:lnTo>
                    <a:pt x="107093" y="34340"/>
                  </a:lnTo>
                  <a:lnTo>
                    <a:pt x="110389" y="39356"/>
                  </a:lnTo>
                  <a:lnTo>
                    <a:pt x="113409" y="44372"/>
                  </a:lnTo>
                  <a:lnTo>
                    <a:pt x="113409" y="44372"/>
                  </a:lnTo>
                  <a:lnTo>
                    <a:pt x="114782" y="47073"/>
                  </a:lnTo>
                  <a:lnTo>
                    <a:pt x="115881" y="50932"/>
                  </a:lnTo>
                  <a:lnTo>
                    <a:pt x="116979" y="55176"/>
                  </a:lnTo>
                  <a:lnTo>
                    <a:pt x="118077" y="59807"/>
                  </a:lnTo>
                  <a:lnTo>
                    <a:pt x="119450" y="70225"/>
                  </a:lnTo>
                  <a:lnTo>
                    <a:pt x="120000" y="81414"/>
                  </a:lnTo>
                  <a:lnTo>
                    <a:pt x="120000" y="87202"/>
                  </a:lnTo>
                  <a:lnTo>
                    <a:pt x="120000" y="93376"/>
                  </a:lnTo>
                  <a:lnTo>
                    <a:pt x="119725" y="98778"/>
                  </a:lnTo>
                  <a:lnTo>
                    <a:pt x="118901" y="104180"/>
                  </a:lnTo>
                  <a:lnTo>
                    <a:pt x="118352" y="108810"/>
                  </a:lnTo>
                  <a:lnTo>
                    <a:pt x="116979" y="113440"/>
                  </a:lnTo>
                  <a:lnTo>
                    <a:pt x="115606" y="116913"/>
                  </a:lnTo>
                  <a:lnTo>
                    <a:pt x="113684" y="120000"/>
                  </a:lnTo>
                  <a:lnTo>
                    <a:pt x="113684" y="120000"/>
                  </a:lnTo>
                  <a:lnTo>
                    <a:pt x="113409" y="116141"/>
                  </a:lnTo>
                  <a:lnTo>
                    <a:pt x="113409" y="116141"/>
                  </a:lnTo>
                  <a:close/>
                </a:path>
              </a:pathLst>
            </a:custGeom>
            <a:solidFill>
              <a:srgbClr val="FEDE5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3" name="Google Shape;1283;p33"/>
            <p:cNvSpPr/>
            <p:nvPr/>
          </p:nvSpPr>
          <p:spPr>
            <a:xfrm>
              <a:off x="4998" y="968"/>
              <a:ext cx="452" cy="325"/>
            </a:xfrm>
            <a:custGeom>
              <a:rect b="b" l="l" r="r" t="t"/>
              <a:pathLst>
                <a:path extrusionOk="0" h="120000" w="120000">
                  <a:moveTo>
                    <a:pt x="0" y="45415"/>
                  </a:moveTo>
                  <a:lnTo>
                    <a:pt x="0" y="45415"/>
                  </a:lnTo>
                  <a:lnTo>
                    <a:pt x="0" y="46153"/>
                  </a:lnTo>
                  <a:lnTo>
                    <a:pt x="0" y="47261"/>
                  </a:lnTo>
                  <a:lnTo>
                    <a:pt x="265" y="48000"/>
                  </a:lnTo>
                  <a:lnTo>
                    <a:pt x="530" y="48738"/>
                  </a:lnTo>
                  <a:lnTo>
                    <a:pt x="1061" y="49107"/>
                  </a:lnTo>
                  <a:lnTo>
                    <a:pt x="1592" y="49476"/>
                  </a:lnTo>
                  <a:lnTo>
                    <a:pt x="2389" y="49107"/>
                  </a:lnTo>
                  <a:lnTo>
                    <a:pt x="2920" y="48738"/>
                  </a:lnTo>
                  <a:lnTo>
                    <a:pt x="2920" y="48738"/>
                  </a:lnTo>
                  <a:lnTo>
                    <a:pt x="6371" y="45784"/>
                  </a:lnTo>
                  <a:lnTo>
                    <a:pt x="9823" y="43200"/>
                  </a:lnTo>
                  <a:lnTo>
                    <a:pt x="9823" y="43200"/>
                  </a:lnTo>
                  <a:lnTo>
                    <a:pt x="11150" y="48000"/>
                  </a:lnTo>
                  <a:lnTo>
                    <a:pt x="11415" y="50953"/>
                  </a:lnTo>
                  <a:lnTo>
                    <a:pt x="11415" y="53907"/>
                  </a:lnTo>
                  <a:lnTo>
                    <a:pt x="11415" y="53907"/>
                  </a:lnTo>
                  <a:lnTo>
                    <a:pt x="11681" y="55384"/>
                  </a:lnTo>
                  <a:lnTo>
                    <a:pt x="12477" y="56123"/>
                  </a:lnTo>
                  <a:lnTo>
                    <a:pt x="13539" y="56492"/>
                  </a:lnTo>
                  <a:lnTo>
                    <a:pt x="14601" y="56123"/>
                  </a:lnTo>
                  <a:lnTo>
                    <a:pt x="14601" y="56123"/>
                  </a:lnTo>
                  <a:lnTo>
                    <a:pt x="16725" y="53907"/>
                  </a:lnTo>
                  <a:lnTo>
                    <a:pt x="18849" y="52061"/>
                  </a:lnTo>
                  <a:lnTo>
                    <a:pt x="18849" y="52061"/>
                  </a:lnTo>
                  <a:lnTo>
                    <a:pt x="20176" y="55753"/>
                  </a:lnTo>
                  <a:lnTo>
                    <a:pt x="20442" y="57969"/>
                  </a:lnTo>
                  <a:lnTo>
                    <a:pt x="20973" y="60184"/>
                  </a:lnTo>
                  <a:lnTo>
                    <a:pt x="20973" y="60184"/>
                  </a:lnTo>
                  <a:lnTo>
                    <a:pt x="21238" y="61292"/>
                  </a:lnTo>
                  <a:lnTo>
                    <a:pt x="21769" y="62400"/>
                  </a:lnTo>
                  <a:lnTo>
                    <a:pt x="22566" y="62400"/>
                  </a:lnTo>
                  <a:lnTo>
                    <a:pt x="23628" y="62400"/>
                  </a:lnTo>
                  <a:lnTo>
                    <a:pt x="23628" y="62400"/>
                  </a:lnTo>
                  <a:lnTo>
                    <a:pt x="26017" y="60184"/>
                  </a:lnTo>
                  <a:lnTo>
                    <a:pt x="28407" y="59076"/>
                  </a:lnTo>
                  <a:lnTo>
                    <a:pt x="30265" y="56492"/>
                  </a:lnTo>
                  <a:lnTo>
                    <a:pt x="32389" y="54276"/>
                  </a:lnTo>
                  <a:lnTo>
                    <a:pt x="32389" y="54276"/>
                  </a:lnTo>
                  <a:lnTo>
                    <a:pt x="33451" y="58338"/>
                  </a:lnTo>
                  <a:lnTo>
                    <a:pt x="33982" y="62400"/>
                  </a:lnTo>
                  <a:lnTo>
                    <a:pt x="35309" y="66092"/>
                  </a:lnTo>
                  <a:lnTo>
                    <a:pt x="36106" y="67938"/>
                  </a:lnTo>
                  <a:lnTo>
                    <a:pt x="37168" y="68676"/>
                  </a:lnTo>
                  <a:lnTo>
                    <a:pt x="37168" y="68676"/>
                  </a:lnTo>
                  <a:lnTo>
                    <a:pt x="37699" y="69415"/>
                  </a:lnTo>
                  <a:lnTo>
                    <a:pt x="39026" y="69784"/>
                  </a:lnTo>
                  <a:lnTo>
                    <a:pt x="40088" y="69784"/>
                  </a:lnTo>
                  <a:lnTo>
                    <a:pt x="41150" y="69415"/>
                  </a:lnTo>
                  <a:lnTo>
                    <a:pt x="43274" y="67569"/>
                  </a:lnTo>
                  <a:lnTo>
                    <a:pt x="45132" y="65353"/>
                  </a:lnTo>
                  <a:lnTo>
                    <a:pt x="45132" y="65353"/>
                  </a:lnTo>
                  <a:lnTo>
                    <a:pt x="46194" y="68676"/>
                  </a:lnTo>
                  <a:lnTo>
                    <a:pt x="47256" y="72000"/>
                  </a:lnTo>
                  <a:lnTo>
                    <a:pt x="48849" y="74953"/>
                  </a:lnTo>
                  <a:lnTo>
                    <a:pt x="49911" y="76430"/>
                  </a:lnTo>
                  <a:lnTo>
                    <a:pt x="50973" y="77169"/>
                  </a:lnTo>
                  <a:lnTo>
                    <a:pt x="50973" y="77169"/>
                  </a:lnTo>
                  <a:lnTo>
                    <a:pt x="52035" y="77538"/>
                  </a:lnTo>
                  <a:lnTo>
                    <a:pt x="52831" y="77538"/>
                  </a:lnTo>
                  <a:lnTo>
                    <a:pt x="53893" y="77538"/>
                  </a:lnTo>
                  <a:lnTo>
                    <a:pt x="54955" y="77169"/>
                  </a:lnTo>
                  <a:lnTo>
                    <a:pt x="57079" y="75323"/>
                  </a:lnTo>
                  <a:lnTo>
                    <a:pt x="58407" y="73107"/>
                  </a:lnTo>
                  <a:lnTo>
                    <a:pt x="58407" y="73107"/>
                  </a:lnTo>
                  <a:lnTo>
                    <a:pt x="60000" y="77169"/>
                  </a:lnTo>
                  <a:lnTo>
                    <a:pt x="62123" y="81600"/>
                  </a:lnTo>
                  <a:lnTo>
                    <a:pt x="62920" y="83446"/>
                  </a:lnTo>
                  <a:lnTo>
                    <a:pt x="63982" y="85292"/>
                  </a:lnTo>
                  <a:lnTo>
                    <a:pt x="65309" y="86030"/>
                  </a:lnTo>
                  <a:lnTo>
                    <a:pt x="66637" y="87138"/>
                  </a:lnTo>
                  <a:lnTo>
                    <a:pt x="66637" y="87138"/>
                  </a:lnTo>
                  <a:lnTo>
                    <a:pt x="68495" y="87138"/>
                  </a:lnTo>
                  <a:lnTo>
                    <a:pt x="69823" y="87138"/>
                  </a:lnTo>
                  <a:lnTo>
                    <a:pt x="71150" y="86769"/>
                  </a:lnTo>
                  <a:lnTo>
                    <a:pt x="72477" y="85661"/>
                  </a:lnTo>
                  <a:lnTo>
                    <a:pt x="74601" y="82707"/>
                  </a:lnTo>
                  <a:lnTo>
                    <a:pt x="76460" y="79753"/>
                  </a:lnTo>
                  <a:lnTo>
                    <a:pt x="76460" y="79753"/>
                  </a:lnTo>
                  <a:lnTo>
                    <a:pt x="77256" y="80861"/>
                  </a:lnTo>
                  <a:lnTo>
                    <a:pt x="77522" y="82338"/>
                  </a:lnTo>
                  <a:lnTo>
                    <a:pt x="77787" y="84184"/>
                  </a:lnTo>
                  <a:lnTo>
                    <a:pt x="77787" y="86030"/>
                  </a:lnTo>
                  <a:lnTo>
                    <a:pt x="77256" y="89353"/>
                  </a:lnTo>
                  <a:lnTo>
                    <a:pt x="76194" y="93046"/>
                  </a:lnTo>
                  <a:lnTo>
                    <a:pt x="76194" y="93046"/>
                  </a:lnTo>
                  <a:lnTo>
                    <a:pt x="75929" y="94153"/>
                  </a:lnTo>
                  <a:lnTo>
                    <a:pt x="76194" y="95630"/>
                  </a:lnTo>
                  <a:lnTo>
                    <a:pt x="76460" y="97107"/>
                  </a:lnTo>
                  <a:lnTo>
                    <a:pt x="77522" y="97107"/>
                  </a:lnTo>
                  <a:lnTo>
                    <a:pt x="77522" y="97107"/>
                  </a:lnTo>
                  <a:lnTo>
                    <a:pt x="79646" y="97107"/>
                  </a:lnTo>
                  <a:lnTo>
                    <a:pt x="81238" y="96369"/>
                  </a:lnTo>
                  <a:lnTo>
                    <a:pt x="84159" y="94892"/>
                  </a:lnTo>
                  <a:lnTo>
                    <a:pt x="87345" y="92676"/>
                  </a:lnTo>
                  <a:lnTo>
                    <a:pt x="90000" y="89353"/>
                  </a:lnTo>
                  <a:lnTo>
                    <a:pt x="90000" y="89353"/>
                  </a:lnTo>
                  <a:lnTo>
                    <a:pt x="90796" y="91200"/>
                  </a:lnTo>
                  <a:lnTo>
                    <a:pt x="91061" y="93784"/>
                  </a:lnTo>
                  <a:lnTo>
                    <a:pt x="92123" y="98953"/>
                  </a:lnTo>
                  <a:lnTo>
                    <a:pt x="92654" y="104123"/>
                  </a:lnTo>
                  <a:lnTo>
                    <a:pt x="93451" y="108553"/>
                  </a:lnTo>
                  <a:lnTo>
                    <a:pt x="93451" y="108553"/>
                  </a:lnTo>
                  <a:lnTo>
                    <a:pt x="93716" y="109292"/>
                  </a:lnTo>
                  <a:lnTo>
                    <a:pt x="94513" y="110030"/>
                  </a:lnTo>
                  <a:lnTo>
                    <a:pt x="94778" y="110030"/>
                  </a:lnTo>
                  <a:lnTo>
                    <a:pt x="95309" y="110030"/>
                  </a:lnTo>
                  <a:lnTo>
                    <a:pt x="95309" y="110030"/>
                  </a:lnTo>
                  <a:lnTo>
                    <a:pt x="99823" y="108184"/>
                  </a:lnTo>
                  <a:lnTo>
                    <a:pt x="103805" y="105969"/>
                  </a:lnTo>
                  <a:lnTo>
                    <a:pt x="103805" y="105969"/>
                  </a:lnTo>
                  <a:lnTo>
                    <a:pt x="105398" y="104861"/>
                  </a:lnTo>
                  <a:lnTo>
                    <a:pt x="106991" y="104861"/>
                  </a:lnTo>
                  <a:lnTo>
                    <a:pt x="107787" y="105969"/>
                  </a:lnTo>
                  <a:lnTo>
                    <a:pt x="108318" y="106707"/>
                  </a:lnTo>
                  <a:lnTo>
                    <a:pt x="108849" y="108553"/>
                  </a:lnTo>
                  <a:lnTo>
                    <a:pt x="108849" y="110400"/>
                  </a:lnTo>
                  <a:lnTo>
                    <a:pt x="109115" y="114461"/>
                  </a:lnTo>
                  <a:lnTo>
                    <a:pt x="109115" y="114461"/>
                  </a:lnTo>
                  <a:lnTo>
                    <a:pt x="109911" y="118153"/>
                  </a:lnTo>
                  <a:lnTo>
                    <a:pt x="109911" y="118153"/>
                  </a:lnTo>
                  <a:lnTo>
                    <a:pt x="110176" y="119630"/>
                  </a:lnTo>
                  <a:lnTo>
                    <a:pt x="111238" y="120000"/>
                  </a:lnTo>
                  <a:lnTo>
                    <a:pt x="112300" y="120000"/>
                  </a:lnTo>
                  <a:lnTo>
                    <a:pt x="113362" y="118892"/>
                  </a:lnTo>
                  <a:lnTo>
                    <a:pt x="113362" y="118892"/>
                  </a:lnTo>
                  <a:lnTo>
                    <a:pt x="114690" y="116307"/>
                  </a:lnTo>
                  <a:lnTo>
                    <a:pt x="116017" y="113353"/>
                  </a:lnTo>
                  <a:lnTo>
                    <a:pt x="117345" y="110030"/>
                  </a:lnTo>
                  <a:lnTo>
                    <a:pt x="117876" y="106338"/>
                  </a:lnTo>
                  <a:lnTo>
                    <a:pt x="119469" y="99323"/>
                  </a:lnTo>
                  <a:lnTo>
                    <a:pt x="120000" y="91200"/>
                  </a:lnTo>
                  <a:lnTo>
                    <a:pt x="120000" y="83446"/>
                  </a:lnTo>
                  <a:lnTo>
                    <a:pt x="119734" y="75692"/>
                  </a:lnTo>
                  <a:lnTo>
                    <a:pt x="118938" y="68307"/>
                  </a:lnTo>
                  <a:lnTo>
                    <a:pt x="117876" y="61661"/>
                  </a:lnTo>
                  <a:lnTo>
                    <a:pt x="117876" y="61661"/>
                  </a:lnTo>
                  <a:lnTo>
                    <a:pt x="117079" y="57600"/>
                  </a:lnTo>
                  <a:lnTo>
                    <a:pt x="116283" y="53907"/>
                  </a:lnTo>
                  <a:lnTo>
                    <a:pt x="114955" y="50215"/>
                  </a:lnTo>
                  <a:lnTo>
                    <a:pt x="113628" y="46892"/>
                  </a:lnTo>
                  <a:lnTo>
                    <a:pt x="110707" y="40246"/>
                  </a:lnTo>
                  <a:lnTo>
                    <a:pt x="106991" y="33969"/>
                  </a:lnTo>
                  <a:lnTo>
                    <a:pt x="102743" y="28800"/>
                  </a:lnTo>
                  <a:lnTo>
                    <a:pt x="98230" y="24369"/>
                  </a:lnTo>
                  <a:lnTo>
                    <a:pt x="92920" y="20676"/>
                  </a:lnTo>
                  <a:lnTo>
                    <a:pt x="87610" y="16615"/>
                  </a:lnTo>
                  <a:lnTo>
                    <a:pt x="87610" y="16615"/>
                  </a:lnTo>
                  <a:lnTo>
                    <a:pt x="81238" y="12923"/>
                  </a:lnTo>
                  <a:lnTo>
                    <a:pt x="74070" y="9230"/>
                  </a:lnTo>
                  <a:lnTo>
                    <a:pt x="66637" y="5538"/>
                  </a:lnTo>
                  <a:lnTo>
                    <a:pt x="59203" y="2584"/>
                  </a:lnTo>
                  <a:lnTo>
                    <a:pt x="52035" y="738"/>
                  </a:lnTo>
                  <a:lnTo>
                    <a:pt x="48318" y="0"/>
                  </a:lnTo>
                  <a:lnTo>
                    <a:pt x="44601" y="0"/>
                  </a:lnTo>
                  <a:lnTo>
                    <a:pt x="40884" y="0"/>
                  </a:lnTo>
                  <a:lnTo>
                    <a:pt x="37168" y="369"/>
                  </a:lnTo>
                  <a:lnTo>
                    <a:pt x="33451" y="738"/>
                  </a:lnTo>
                  <a:lnTo>
                    <a:pt x="29734" y="2215"/>
                  </a:lnTo>
                  <a:lnTo>
                    <a:pt x="29734" y="2215"/>
                  </a:lnTo>
                  <a:lnTo>
                    <a:pt x="27079" y="3692"/>
                  </a:lnTo>
                  <a:lnTo>
                    <a:pt x="24159" y="5538"/>
                  </a:lnTo>
                  <a:lnTo>
                    <a:pt x="21769" y="7015"/>
                  </a:lnTo>
                  <a:lnTo>
                    <a:pt x="19646" y="9230"/>
                  </a:lnTo>
                  <a:lnTo>
                    <a:pt x="15398" y="14030"/>
                  </a:lnTo>
                  <a:lnTo>
                    <a:pt x="11681" y="19200"/>
                  </a:lnTo>
                  <a:lnTo>
                    <a:pt x="8495" y="25107"/>
                  </a:lnTo>
                  <a:lnTo>
                    <a:pt x="5309" y="31384"/>
                  </a:lnTo>
                  <a:lnTo>
                    <a:pt x="2654" y="38400"/>
                  </a:lnTo>
                  <a:lnTo>
                    <a:pt x="0" y="45415"/>
                  </a:lnTo>
                  <a:lnTo>
                    <a:pt x="0" y="45415"/>
                  </a:lnTo>
                  <a:close/>
                  <a:moveTo>
                    <a:pt x="6371" y="39876"/>
                  </a:moveTo>
                  <a:lnTo>
                    <a:pt x="6371" y="39876"/>
                  </a:lnTo>
                  <a:lnTo>
                    <a:pt x="8761" y="33969"/>
                  </a:lnTo>
                  <a:lnTo>
                    <a:pt x="11150" y="28800"/>
                  </a:lnTo>
                  <a:lnTo>
                    <a:pt x="13805" y="23630"/>
                  </a:lnTo>
                  <a:lnTo>
                    <a:pt x="16725" y="19200"/>
                  </a:lnTo>
                  <a:lnTo>
                    <a:pt x="19911" y="14769"/>
                  </a:lnTo>
                  <a:lnTo>
                    <a:pt x="23628" y="11446"/>
                  </a:lnTo>
                  <a:lnTo>
                    <a:pt x="27610" y="8861"/>
                  </a:lnTo>
                  <a:lnTo>
                    <a:pt x="32123" y="7015"/>
                  </a:lnTo>
                  <a:lnTo>
                    <a:pt x="32123" y="7015"/>
                  </a:lnTo>
                  <a:lnTo>
                    <a:pt x="35309" y="5907"/>
                  </a:lnTo>
                  <a:lnTo>
                    <a:pt x="38761" y="5538"/>
                  </a:lnTo>
                  <a:lnTo>
                    <a:pt x="42212" y="5538"/>
                  </a:lnTo>
                  <a:lnTo>
                    <a:pt x="45398" y="5538"/>
                  </a:lnTo>
                  <a:lnTo>
                    <a:pt x="52300" y="6276"/>
                  </a:lnTo>
                  <a:lnTo>
                    <a:pt x="58938" y="8492"/>
                  </a:lnTo>
                  <a:lnTo>
                    <a:pt x="65309" y="10707"/>
                  </a:lnTo>
                  <a:lnTo>
                    <a:pt x="72212" y="14030"/>
                  </a:lnTo>
                  <a:lnTo>
                    <a:pt x="78584" y="17353"/>
                  </a:lnTo>
                  <a:lnTo>
                    <a:pt x="84690" y="21046"/>
                  </a:lnTo>
                  <a:lnTo>
                    <a:pt x="84690" y="21046"/>
                  </a:lnTo>
                  <a:lnTo>
                    <a:pt x="89734" y="24369"/>
                  </a:lnTo>
                  <a:lnTo>
                    <a:pt x="94778" y="28061"/>
                  </a:lnTo>
                  <a:lnTo>
                    <a:pt x="99557" y="32861"/>
                  </a:lnTo>
                  <a:lnTo>
                    <a:pt x="103805" y="37292"/>
                  </a:lnTo>
                  <a:lnTo>
                    <a:pt x="107522" y="43569"/>
                  </a:lnTo>
                  <a:lnTo>
                    <a:pt x="109115" y="46153"/>
                  </a:lnTo>
                  <a:lnTo>
                    <a:pt x="110707" y="49476"/>
                  </a:lnTo>
                  <a:lnTo>
                    <a:pt x="112035" y="53169"/>
                  </a:lnTo>
                  <a:lnTo>
                    <a:pt x="112831" y="56492"/>
                  </a:lnTo>
                  <a:lnTo>
                    <a:pt x="113893" y="60923"/>
                  </a:lnTo>
                  <a:lnTo>
                    <a:pt x="114690" y="64615"/>
                  </a:lnTo>
                  <a:lnTo>
                    <a:pt x="114690" y="64615"/>
                  </a:lnTo>
                  <a:lnTo>
                    <a:pt x="115752" y="75692"/>
                  </a:lnTo>
                  <a:lnTo>
                    <a:pt x="116017" y="81600"/>
                  </a:lnTo>
                  <a:lnTo>
                    <a:pt x="116017" y="87507"/>
                  </a:lnTo>
                  <a:lnTo>
                    <a:pt x="116017" y="93784"/>
                  </a:lnTo>
                  <a:lnTo>
                    <a:pt x="115221" y="99323"/>
                  </a:lnTo>
                  <a:lnTo>
                    <a:pt x="114159" y="104861"/>
                  </a:lnTo>
                  <a:lnTo>
                    <a:pt x="112831" y="110030"/>
                  </a:lnTo>
                  <a:lnTo>
                    <a:pt x="112831" y="110030"/>
                  </a:lnTo>
                  <a:lnTo>
                    <a:pt x="112300" y="106338"/>
                  </a:lnTo>
                  <a:lnTo>
                    <a:pt x="111504" y="103015"/>
                  </a:lnTo>
                  <a:lnTo>
                    <a:pt x="110973" y="101169"/>
                  </a:lnTo>
                  <a:lnTo>
                    <a:pt x="110176" y="100061"/>
                  </a:lnTo>
                  <a:lnTo>
                    <a:pt x="109115" y="99323"/>
                  </a:lnTo>
                  <a:lnTo>
                    <a:pt x="107787" y="98953"/>
                  </a:lnTo>
                  <a:lnTo>
                    <a:pt x="107787" y="98953"/>
                  </a:lnTo>
                  <a:lnTo>
                    <a:pt x="106194" y="99323"/>
                  </a:lnTo>
                  <a:lnTo>
                    <a:pt x="104867" y="99323"/>
                  </a:lnTo>
                  <a:lnTo>
                    <a:pt x="102212" y="100800"/>
                  </a:lnTo>
                  <a:lnTo>
                    <a:pt x="96371" y="104123"/>
                  </a:lnTo>
                  <a:lnTo>
                    <a:pt x="96371" y="104123"/>
                  </a:lnTo>
                  <a:lnTo>
                    <a:pt x="95840" y="98953"/>
                  </a:lnTo>
                  <a:lnTo>
                    <a:pt x="94778" y="93046"/>
                  </a:lnTo>
                  <a:lnTo>
                    <a:pt x="94513" y="90830"/>
                  </a:lnTo>
                  <a:lnTo>
                    <a:pt x="93716" y="87876"/>
                  </a:lnTo>
                  <a:lnTo>
                    <a:pt x="92654" y="85661"/>
                  </a:lnTo>
                  <a:lnTo>
                    <a:pt x="91592" y="83446"/>
                  </a:lnTo>
                  <a:lnTo>
                    <a:pt x="91592" y="83446"/>
                  </a:lnTo>
                  <a:lnTo>
                    <a:pt x="91061" y="82707"/>
                  </a:lnTo>
                  <a:lnTo>
                    <a:pt x="90265" y="82338"/>
                  </a:lnTo>
                  <a:lnTo>
                    <a:pt x="89734" y="82338"/>
                  </a:lnTo>
                  <a:lnTo>
                    <a:pt x="88938" y="83446"/>
                  </a:lnTo>
                  <a:lnTo>
                    <a:pt x="88938" y="83446"/>
                  </a:lnTo>
                  <a:lnTo>
                    <a:pt x="87079" y="85661"/>
                  </a:lnTo>
                  <a:lnTo>
                    <a:pt x="85221" y="87876"/>
                  </a:lnTo>
                  <a:lnTo>
                    <a:pt x="83362" y="90092"/>
                  </a:lnTo>
                  <a:lnTo>
                    <a:pt x="80973" y="91200"/>
                  </a:lnTo>
                  <a:lnTo>
                    <a:pt x="80973" y="91200"/>
                  </a:lnTo>
                  <a:lnTo>
                    <a:pt x="81238" y="88615"/>
                  </a:lnTo>
                  <a:lnTo>
                    <a:pt x="81504" y="86030"/>
                  </a:lnTo>
                  <a:lnTo>
                    <a:pt x="81504" y="83815"/>
                  </a:lnTo>
                  <a:lnTo>
                    <a:pt x="81238" y="81600"/>
                  </a:lnTo>
                  <a:lnTo>
                    <a:pt x="80442" y="79015"/>
                  </a:lnTo>
                  <a:lnTo>
                    <a:pt x="79911" y="77169"/>
                  </a:lnTo>
                  <a:lnTo>
                    <a:pt x="78584" y="74953"/>
                  </a:lnTo>
                  <a:lnTo>
                    <a:pt x="77256" y="73107"/>
                  </a:lnTo>
                  <a:lnTo>
                    <a:pt x="77256" y="73107"/>
                  </a:lnTo>
                  <a:lnTo>
                    <a:pt x="76460" y="72738"/>
                  </a:lnTo>
                  <a:lnTo>
                    <a:pt x="75929" y="72738"/>
                  </a:lnTo>
                  <a:lnTo>
                    <a:pt x="74867" y="73107"/>
                  </a:lnTo>
                  <a:lnTo>
                    <a:pt x="74601" y="73846"/>
                  </a:lnTo>
                  <a:lnTo>
                    <a:pt x="74601" y="73846"/>
                  </a:lnTo>
                  <a:lnTo>
                    <a:pt x="73539" y="76430"/>
                  </a:lnTo>
                  <a:lnTo>
                    <a:pt x="71681" y="79015"/>
                  </a:lnTo>
                  <a:lnTo>
                    <a:pt x="70884" y="80492"/>
                  </a:lnTo>
                  <a:lnTo>
                    <a:pt x="70088" y="81600"/>
                  </a:lnTo>
                  <a:lnTo>
                    <a:pt x="69026" y="81969"/>
                  </a:lnTo>
                  <a:lnTo>
                    <a:pt x="67964" y="81969"/>
                  </a:lnTo>
                  <a:lnTo>
                    <a:pt x="67964" y="81969"/>
                  </a:lnTo>
                  <a:lnTo>
                    <a:pt x="67168" y="80861"/>
                  </a:lnTo>
                  <a:lnTo>
                    <a:pt x="66106" y="79753"/>
                  </a:lnTo>
                  <a:lnTo>
                    <a:pt x="64513" y="76430"/>
                  </a:lnTo>
                  <a:lnTo>
                    <a:pt x="64513" y="76430"/>
                  </a:lnTo>
                  <a:lnTo>
                    <a:pt x="60000" y="66461"/>
                  </a:lnTo>
                  <a:lnTo>
                    <a:pt x="60000" y="66461"/>
                  </a:lnTo>
                  <a:lnTo>
                    <a:pt x="59203" y="66092"/>
                  </a:lnTo>
                  <a:lnTo>
                    <a:pt x="58407" y="65353"/>
                  </a:lnTo>
                  <a:lnTo>
                    <a:pt x="57610" y="66092"/>
                  </a:lnTo>
                  <a:lnTo>
                    <a:pt x="57079" y="66830"/>
                  </a:lnTo>
                  <a:lnTo>
                    <a:pt x="57079" y="66830"/>
                  </a:lnTo>
                  <a:lnTo>
                    <a:pt x="55221" y="69784"/>
                  </a:lnTo>
                  <a:lnTo>
                    <a:pt x="53628" y="71261"/>
                  </a:lnTo>
                  <a:lnTo>
                    <a:pt x="52831" y="71630"/>
                  </a:lnTo>
                  <a:lnTo>
                    <a:pt x="52300" y="71261"/>
                  </a:lnTo>
                  <a:lnTo>
                    <a:pt x="51238" y="70153"/>
                  </a:lnTo>
                  <a:lnTo>
                    <a:pt x="50176" y="68307"/>
                  </a:lnTo>
                  <a:lnTo>
                    <a:pt x="49646" y="66092"/>
                  </a:lnTo>
                  <a:lnTo>
                    <a:pt x="48318" y="60184"/>
                  </a:lnTo>
                  <a:lnTo>
                    <a:pt x="48318" y="60184"/>
                  </a:lnTo>
                  <a:lnTo>
                    <a:pt x="47787" y="59076"/>
                  </a:lnTo>
                  <a:lnTo>
                    <a:pt x="46725" y="58338"/>
                  </a:lnTo>
                  <a:lnTo>
                    <a:pt x="46194" y="58338"/>
                  </a:lnTo>
                  <a:lnTo>
                    <a:pt x="45132" y="59076"/>
                  </a:lnTo>
                  <a:lnTo>
                    <a:pt x="45132" y="59076"/>
                  </a:lnTo>
                  <a:lnTo>
                    <a:pt x="42212" y="61661"/>
                  </a:lnTo>
                  <a:lnTo>
                    <a:pt x="40088" y="63507"/>
                  </a:lnTo>
                  <a:lnTo>
                    <a:pt x="39557" y="64246"/>
                  </a:lnTo>
                  <a:lnTo>
                    <a:pt x="39026" y="64246"/>
                  </a:lnTo>
                  <a:lnTo>
                    <a:pt x="39026" y="64246"/>
                  </a:lnTo>
                  <a:lnTo>
                    <a:pt x="38495" y="61292"/>
                  </a:lnTo>
                  <a:lnTo>
                    <a:pt x="37964" y="59076"/>
                  </a:lnTo>
                  <a:lnTo>
                    <a:pt x="37964" y="59076"/>
                  </a:lnTo>
                  <a:lnTo>
                    <a:pt x="37433" y="55753"/>
                  </a:lnTo>
                  <a:lnTo>
                    <a:pt x="36371" y="53169"/>
                  </a:lnTo>
                  <a:lnTo>
                    <a:pt x="35309" y="50584"/>
                  </a:lnTo>
                  <a:lnTo>
                    <a:pt x="33982" y="48000"/>
                  </a:lnTo>
                  <a:lnTo>
                    <a:pt x="33982" y="48000"/>
                  </a:lnTo>
                  <a:lnTo>
                    <a:pt x="33451" y="47630"/>
                  </a:lnTo>
                  <a:lnTo>
                    <a:pt x="32389" y="47261"/>
                  </a:lnTo>
                  <a:lnTo>
                    <a:pt x="31592" y="47630"/>
                  </a:lnTo>
                  <a:lnTo>
                    <a:pt x="31061" y="48738"/>
                  </a:lnTo>
                  <a:lnTo>
                    <a:pt x="31061" y="48738"/>
                  </a:lnTo>
                  <a:lnTo>
                    <a:pt x="29203" y="50953"/>
                  </a:lnTo>
                  <a:lnTo>
                    <a:pt x="27876" y="52800"/>
                  </a:lnTo>
                  <a:lnTo>
                    <a:pt x="26017" y="54276"/>
                  </a:lnTo>
                  <a:lnTo>
                    <a:pt x="24159" y="55753"/>
                  </a:lnTo>
                  <a:lnTo>
                    <a:pt x="24159" y="55753"/>
                  </a:lnTo>
                  <a:lnTo>
                    <a:pt x="22831" y="51323"/>
                  </a:lnTo>
                  <a:lnTo>
                    <a:pt x="22300" y="49107"/>
                  </a:lnTo>
                  <a:lnTo>
                    <a:pt x="21504" y="46892"/>
                  </a:lnTo>
                  <a:lnTo>
                    <a:pt x="21504" y="46892"/>
                  </a:lnTo>
                  <a:lnTo>
                    <a:pt x="21238" y="45415"/>
                  </a:lnTo>
                  <a:lnTo>
                    <a:pt x="20176" y="44307"/>
                  </a:lnTo>
                  <a:lnTo>
                    <a:pt x="19115" y="44307"/>
                  </a:lnTo>
                  <a:lnTo>
                    <a:pt x="18318" y="45784"/>
                  </a:lnTo>
                  <a:lnTo>
                    <a:pt x="18318" y="45784"/>
                  </a:lnTo>
                  <a:lnTo>
                    <a:pt x="16725" y="47630"/>
                  </a:lnTo>
                  <a:lnTo>
                    <a:pt x="15132" y="49107"/>
                  </a:lnTo>
                  <a:lnTo>
                    <a:pt x="15132" y="49107"/>
                  </a:lnTo>
                  <a:lnTo>
                    <a:pt x="14601" y="46153"/>
                  </a:lnTo>
                  <a:lnTo>
                    <a:pt x="13805" y="43569"/>
                  </a:lnTo>
                  <a:lnTo>
                    <a:pt x="12212" y="38030"/>
                  </a:lnTo>
                  <a:lnTo>
                    <a:pt x="12212" y="38030"/>
                  </a:lnTo>
                  <a:lnTo>
                    <a:pt x="11415" y="36923"/>
                  </a:lnTo>
                  <a:lnTo>
                    <a:pt x="10884" y="36553"/>
                  </a:lnTo>
                  <a:lnTo>
                    <a:pt x="9823" y="36553"/>
                  </a:lnTo>
                  <a:lnTo>
                    <a:pt x="9026" y="36923"/>
                  </a:lnTo>
                  <a:lnTo>
                    <a:pt x="9026" y="36923"/>
                  </a:lnTo>
                  <a:lnTo>
                    <a:pt x="7699" y="38400"/>
                  </a:lnTo>
                  <a:lnTo>
                    <a:pt x="6371" y="39876"/>
                  </a:lnTo>
                  <a:lnTo>
                    <a:pt x="6371" y="3987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4" name="Google Shape;1284;p33"/>
            <p:cNvSpPr/>
            <p:nvPr/>
          </p:nvSpPr>
          <p:spPr>
            <a:xfrm>
              <a:off x="5032" y="1236"/>
              <a:ext cx="263" cy="172"/>
            </a:xfrm>
            <a:custGeom>
              <a:rect b="b" l="l" r="r" t="t"/>
              <a:pathLst>
                <a:path extrusionOk="0" h="120000" w="120000">
                  <a:moveTo>
                    <a:pt x="119543" y="75348"/>
                  </a:moveTo>
                  <a:lnTo>
                    <a:pt x="119543" y="75348"/>
                  </a:lnTo>
                  <a:lnTo>
                    <a:pt x="117262" y="83720"/>
                  </a:lnTo>
                  <a:lnTo>
                    <a:pt x="114068" y="90697"/>
                  </a:lnTo>
                  <a:lnTo>
                    <a:pt x="110418" y="98372"/>
                  </a:lnTo>
                  <a:lnTo>
                    <a:pt x="106768" y="103255"/>
                  </a:lnTo>
                  <a:lnTo>
                    <a:pt x="102661" y="108139"/>
                  </a:lnTo>
                  <a:lnTo>
                    <a:pt x="98098" y="112325"/>
                  </a:lnTo>
                  <a:lnTo>
                    <a:pt x="92623" y="115116"/>
                  </a:lnTo>
                  <a:lnTo>
                    <a:pt x="88060" y="117906"/>
                  </a:lnTo>
                  <a:lnTo>
                    <a:pt x="83041" y="119302"/>
                  </a:lnTo>
                  <a:lnTo>
                    <a:pt x="77110" y="120000"/>
                  </a:lnTo>
                  <a:lnTo>
                    <a:pt x="72091" y="120000"/>
                  </a:lnTo>
                  <a:lnTo>
                    <a:pt x="66159" y="119302"/>
                  </a:lnTo>
                  <a:lnTo>
                    <a:pt x="61140" y="118604"/>
                  </a:lnTo>
                  <a:lnTo>
                    <a:pt x="55209" y="115813"/>
                  </a:lnTo>
                  <a:lnTo>
                    <a:pt x="49733" y="113720"/>
                  </a:lnTo>
                  <a:lnTo>
                    <a:pt x="44258" y="110232"/>
                  </a:lnTo>
                  <a:lnTo>
                    <a:pt x="38783" y="106744"/>
                  </a:lnTo>
                  <a:lnTo>
                    <a:pt x="33764" y="102558"/>
                  </a:lnTo>
                  <a:lnTo>
                    <a:pt x="29201" y="98372"/>
                  </a:lnTo>
                  <a:lnTo>
                    <a:pt x="24638" y="92790"/>
                  </a:lnTo>
                  <a:lnTo>
                    <a:pt x="19619" y="87209"/>
                  </a:lnTo>
                  <a:lnTo>
                    <a:pt x="15969" y="80930"/>
                  </a:lnTo>
                  <a:lnTo>
                    <a:pt x="12319" y="75348"/>
                  </a:lnTo>
                  <a:lnTo>
                    <a:pt x="8669" y="67674"/>
                  </a:lnTo>
                  <a:lnTo>
                    <a:pt x="5931" y="60697"/>
                  </a:lnTo>
                  <a:lnTo>
                    <a:pt x="3650" y="53023"/>
                  </a:lnTo>
                  <a:lnTo>
                    <a:pt x="1825" y="46046"/>
                  </a:lnTo>
                  <a:lnTo>
                    <a:pt x="456" y="36976"/>
                  </a:lnTo>
                  <a:lnTo>
                    <a:pt x="0" y="29302"/>
                  </a:lnTo>
                  <a:lnTo>
                    <a:pt x="0" y="20232"/>
                  </a:lnTo>
                  <a:lnTo>
                    <a:pt x="456" y="11162"/>
                  </a:lnTo>
                  <a:lnTo>
                    <a:pt x="2281" y="2093"/>
                  </a:lnTo>
                  <a:lnTo>
                    <a:pt x="2281" y="2093"/>
                  </a:lnTo>
                  <a:lnTo>
                    <a:pt x="3193" y="697"/>
                  </a:lnTo>
                  <a:lnTo>
                    <a:pt x="4106" y="0"/>
                  </a:lnTo>
                  <a:lnTo>
                    <a:pt x="5475" y="0"/>
                  </a:lnTo>
                  <a:lnTo>
                    <a:pt x="6387" y="0"/>
                  </a:lnTo>
                  <a:lnTo>
                    <a:pt x="7756" y="697"/>
                  </a:lnTo>
                  <a:lnTo>
                    <a:pt x="8212" y="1395"/>
                  </a:lnTo>
                  <a:lnTo>
                    <a:pt x="8669" y="3488"/>
                  </a:lnTo>
                  <a:lnTo>
                    <a:pt x="8669" y="6279"/>
                  </a:lnTo>
                  <a:lnTo>
                    <a:pt x="8669" y="6279"/>
                  </a:lnTo>
                  <a:lnTo>
                    <a:pt x="7756" y="13953"/>
                  </a:lnTo>
                  <a:lnTo>
                    <a:pt x="6387" y="20930"/>
                  </a:lnTo>
                  <a:lnTo>
                    <a:pt x="6844" y="29302"/>
                  </a:lnTo>
                  <a:lnTo>
                    <a:pt x="7756" y="36279"/>
                  </a:lnTo>
                  <a:lnTo>
                    <a:pt x="8212" y="43255"/>
                  </a:lnTo>
                  <a:lnTo>
                    <a:pt x="10038" y="50232"/>
                  </a:lnTo>
                  <a:lnTo>
                    <a:pt x="12319" y="56511"/>
                  </a:lnTo>
                  <a:lnTo>
                    <a:pt x="14600" y="63488"/>
                  </a:lnTo>
                  <a:lnTo>
                    <a:pt x="17338" y="69069"/>
                  </a:lnTo>
                  <a:lnTo>
                    <a:pt x="20988" y="75348"/>
                  </a:lnTo>
                  <a:lnTo>
                    <a:pt x="24638" y="80232"/>
                  </a:lnTo>
                  <a:lnTo>
                    <a:pt x="28288" y="85813"/>
                  </a:lnTo>
                  <a:lnTo>
                    <a:pt x="32395" y="90000"/>
                  </a:lnTo>
                  <a:lnTo>
                    <a:pt x="37414" y="94883"/>
                  </a:lnTo>
                  <a:lnTo>
                    <a:pt x="46539" y="101860"/>
                  </a:lnTo>
                  <a:lnTo>
                    <a:pt x="56121" y="106046"/>
                  </a:lnTo>
                  <a:lnTo>
                    <a:pt x="61140" y="108139"/>
                  </a:lnTo>
                  <a:lnTo>
                    <a:pt x="66159" y="109534"/>
                  </a:lnTo>
                  <a:lnTo>
                    <a:pt x="71178" y="110232"/>
                  </a:lnTo>
                  <a:lnTo>
                    <a:pt x="76197" y="110232"/>
                  </a:lnTo>
                  <a:lnTo>
                    <a:pt x="80760" y="109534"/>
                  </a:lnTo>
                  <a:lnTo>
                    <a:pt x="85323" y="108837"/>
                  </a:lnTo>
                  <a:lnTo>
                    <a:pt x="89885" y="106046"/>
                  </a:lnTo>
                  <a:lnTo>
                    <a:pt x="93992" y="103255"/>
                  </a:lnTo>
                  <a:lnTo>
                    <a:pt x="98098" y="100465"/>
                  </a:lnTo>
                  <a:lnTo>
                    <a:pt x="102205" y="96279"/>
                  </a:lnTo>
                  <a:lnTo>
                    <a:pt x="105399" y="92093"/>
                  </a:lnTo>
                  <a:lnTo>
                    <a:pt x="108593" y="85813"/>
                  </a:lnTo>
                  <a:lnTo>
                    <a:pt x="111330" y="79534"/>
                  </a:lnTo>
                  <a:lnTo>
                    <a:pt x="113155" y="72558"/>
                  </a:lnTo>
                  <a:lnTo>
                    <a:pt x="113155" y="72558"/>
                  </a:lnTo>
                  <a:lnTo>
                    <a:pt x="114068" y="70465"/>
                  </a:lnTo>
                  <a:lnTo>
                    <a:pt x="115437" y="69069"/>
                  </a:lnTo>
                  <a:lnTo>
                    <a:pt x="116806" y="69069"/>
                  </a:lnTo>
                  <a:lnTo>
                    <a:pt x="117718" y="69069"/>
                  </a:lnTo>
                  <a:lnTo>
                    <a:pt x="119087" y="69767"/>
                  </a:lnTo>
                  <a:lnTo>
                    <a:pt x="119543" y="71162"/>
                  </a:lnTo>
                  <a:lnTo>
                    <a:pt x="120000" y="73255"/>
                  </a:lnTo>
                  <a:lnTo>
                    <a:pt x="119543" y="75348"/>
                  </a:lnTo>
                  <a:lnTo>
                    <a:pt x="119543" y="753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5" name="Google Shape;1285;p33"/>
            <p:cNvSpPr/>
            <p:nvPr/>
          </p:nvSpPr>
          <p:spPr>
            <a:xfrm>
              <a:off x="5248" y="1260"/>
              <a:ext cx="34" cy="35"/>
            </a:xfrm>
            <a:custGeom>
              <a:rect b="b" l="l" r="r" t="t"/>
              <a:pathLst>
                <a:path extrusionOk="0" h="120000" w="120000">
                  <a:moveTo>
                    <a:pt x="3529" y="37714"/>
                  </a:moveTo>
                  <a:lnTo>
                    <a:pt x="3529" y="37714"/>
                  </a:lnTo>
                  <a:lnTo>
                    <a:pt x="0" y="61714"/>
                  </a:lnTo>
                  <a:lnTo>
                    <a:pt x="3529" y="82285"/>
                  </a:lnTo>
                  <a:lnTo>
                    <a:pt x="17647" y="102857"/>
                  </a:lnTo>
                  <a:lnTo>
                    <a:pt x="35294" y="116571"/>
                  </a:lnTo>
                  <a:lnTo>
                    <a:pt x="35294" y="116571"/>
                  </a:lnTo>
                  <a:lnTo>
                    <a:pt x="60000" y="120000"/>
                  </a:lnTo>
                  <a:lnTo>
                    <a:pt x="81176" y="116571"/>
                  </a:lnTo>
                  <a:lnTo>
                    <a:pt x="102352" y="102857"/>
                  </a:lnTo>
                  <a:lnTo>
                    <a:pt x="116470" y="85714"/>
                  </a:lnTo>
                  <a:lnTo>
                    <a:pt x="116470" y="85714"/>
                  </a:lnTo>
                  <a:lnTo>
                    <a:pt x="120000" y="61714"/>
                  </a:lnTo>
                  <a:lnTo>
                    <a:pt x="116470" y="37714"/>
                  </a:lnTo>
                  <a:lnTo>
                    <a:pt x="109411" y="17142"/>
                  </a:lnTo>
                  <a:lnTo>
                    <a:pt x="84705" y="3428"/>
                  </a:lnTo>
                  <a:lnTo>
                    <a:pt x="84705" y="3428"/>
                  </a:lnTo>
                  <a:lnTo>
                    <a:pt x="63529" y="0"/>
                  </a:lnTo>
                  <a:lnTo>
                    <a:pt x="42352" y="3428"/>
                  </a:lnTo>
                  <a:lnTo>
                    <a:pt x="17647" y="17142"/>
                  </a:lnTo>
                  <a:lnTo>
                    <a:pt x="3529" y="37714"/>
                  </a:lnTo>
                  <a:lnTo>
                    <a:pt x="3529" y="377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6" name="Google Shape;1286;p33"/>
            <p:cNvSpPr/>
            <p:nvPr/>
          </p:nvSpPr>
          <p:spPr>
            <a:xfrm>
              <a:off x="5093" y="1195"/>
              <a:ext cx="36" cy="36"/>
            </a:xfrm>
            <a:custGeom>
              <a:rect b="b" l="l" r="r" t="t"/>
              <a:pathLst>
                <a:path extrusionOk="0" h="120000" w="120000">
                  <a:moveTo>
                    <a:pt x="3333" y="36666"/>
                  </a:moveTo>
                  <a:lnTo>
                    <a:pt x="3333" y="36666"/>
                  </a:lnTo>
                  <a:lnTo>
                    <a:pt x="0" y="60000"/>
                  </a:lnTo>
                  <a:lnTo>
                    <a:pt x="3333" y="80000"/>
                  </a:lnTo>
                  <a:lnTo>
                    <a:pt x="16666" y="100000"/>
                  </a:lnTo>
                  <a:lnTo>
                    <a:pt x="33333" y="113333"/>
                  </a:lnTo>
                  <a:lnTo>
                    <a:pt x="33333" y="113333"/>
                  </a:lnTo>
                  <a:lnTo>
                    <a:pt x="60000" y="120000"/>
                  </a:lnTo>
                  <a:lnTo>
                    <a:pt x="80000" y="113333"/>
                  </a:lnTo>
                  <a:lnTo>
                    <a:pt x="103333" y="106666"/>
                  </a:lnTo>
                  <a:lnTo>
                    <a:pt x="113333" y="83333"/>
                  </a:lnTo>
                  <a:lnTo>
                    <a:pt x="113333" y="83333"/>
                  </a:lnTo>
                  <a:lnTo>
                    <a:pt x="120000" y="63333"/>
                  </a:lnTo>
                  <a:lnTo>
                    <a:pt x="113333" y="36666"/>
                  </a:lnTo>
                  <a:lnTo>
                    <a:pt x="103333" y="20000"/>
                  </a:lnTo>
                  <a:lnTo>
                    <a:pt x="86666" y="10000"/>
                  </a:lnTo>
                  <a:lnTo>
                    <a:pt x="86666" y="10000"/>
                  </a:lnTo>
                  <a:lnTo>
                    <a:pt x="60000" y="0"/>
                  </a:lnTo>
                  <a:lnTo>
                    <a:pt x="40000" y="3333"/>
                  </a:lnTo>
                  <a:lnTo>
                    <a:pt x="16666" y="16666"/>
                  </a:lnTo>
                  <a:lnTo>
                    <a:pt x="3333" y="36666"/>
                  </a:lnTo>
                  <a:lnTo>
                    <a:pt x="3333" y="366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7" name="Google Shape;1287;p33"/>
            <p:cNvSpPr/>
            <p:nvPr/>
          </p:nvSpPr>
          <p:spPr>
            <a:xfrm>
              <a:off x="5305" y="1309"/>
              <a:ext cx="49" cy="43"/>
            </a:xfrm>
            <a:custGeom>
              <a:rect b="b" l="l" r="r" t="t"/>
              <a:pathLst>
                <a:path extrusionOk="0" h="120000" w="120000">
                  <a:moveTo>
                    <a:pt x="4897" y="33488"/>
                  </a:moveTo>
                  <a:lnTo>
                    <a:pt x="4897" y="33488"/>
                  </a:lnTo>
                  <a:lnTo>
                    <a:pt x="0" y="47441"/>
                  </a:lnTo>
                  <a:lnTo>
                    <a:pt x="0" y="58604"/>
                  </a:lnTo>
                  <a:lnTo>
                    <a:pt x="4897" y="66976"/>
                  </a:lnTo>
                  <a:lnTo>
                    <a:pt x="7346" y="78139"/>
                  </a:lnTo>
                  <a:lnTo>
                    <a:pt x="12244" y="89302"/>
                  </a:lnTo>
                  <a:lnTo>
                    <a:pt x="19591" y="100465"/>
                  </a:lnTo>
                  <a:lnTo>
                    <a:pt x="29387" y="106046"/>
                  </a:lnTo>
                  <a:lnTo>
                    <a:pt x="41632" y="114418"/>
                  </a:lnTo>
                  <a:lnTo>
                    <a:pt x="41632" y="114418"/>
                  </a:lnTo>
                  <a:lnTo>
                    <a:pt x="51428" y="120000"/>
                  </a:lnTo>
                  <a:lnTo>
                    <a:pt x="63673" y="120000"/>
                  </a:lnTo>
                  <a:lnTo>
                    <a:pt x="75918" y="120000"/>
                  </a:lnTo>
                  <a:lnTo>
                    <a:pt x="85714" y="117209"/>
                  </a:lnTo>
                  <a:lnTo>
                    <a:pt x="93061" y="114418"/>
                  </a:lnTo>
                  <a:lnTo>
                    <a:pt x="102857" y="106046"/>
                  </a:lnTo>
                  <a:lnTo>
                    <a:pt x="110204" y="100465"/>
                  </a:lnTo>
                  <a:lnTo>
                    <a:pt x="115102" y="89302"/>
                  </a:lnTo>
                  <a:lnTo>
                    <a:pt x="115102" y="89302"/>
                  </a:lnTo>
                  <a:lnTo>
                    <a:pt x="119999" y="78139"/>
                  </a:lnTo>
                  <a:lnTo>
                    <a:pt x="119999" y="66976"/>
                  </a:lnTo>
                  <a:lnTo>
                    <a:pt x="119999" y="53023"/>
                  </a:lnTo>
                  <a:lnTo>
                    <a:pt x="112653" y="44651"/>
                  </a:lnTo>
                  <a:lnTo>
                    <a:pt x="110204" y="33488"/>
                  </a:lnTo>
                  <a:lnTo>
                    <a:pt x="100408" y="22325"/>
                  </a:lnTo>
                  <a:lnTo>
                    <a:pt x="90612" y="13953"/>
                  </a:lnTo>
                  <a:lnTo>
                    <a:pt x="80816" y="8372"/>
                  </a:lnTo>
                  <a:lnTo>
                    <a:pt x="80816" y="8372"/>
                  </a:lnTo>
                  <a:lnTo>
                    <a:pt x="68571" y="5581"/>
                  </a:lnTo>
                  <a:lnTo>
                    <a:pt x="56326" y="0"/>
                  </a:lnTo>
                  <a:lnTo>
                    <a:pt x="46530" y="0"/>
                  </a:lnTo>
                  <a:lnTo>
                    <a:pt x="34285" y="5581"/>
                  </a:lnTo>
                  <a:lnTo>
                    <a:pt x="24489" y="8372"/>
                  </a:lnTo>
                  <a:lnTo>
                    <a:pt x="17142" y="13953"/>
                  </a:lnTo>
                  <a:lnTo>
                    <a:pt x="9795" y="22325"/>
                  </a:lnTo>
                  <a:lnTo>
                    <a:pt x="4897" y="33488"/>
                  </a:lnTo>
                  <a:lnTo>
                    <a:pt x="4897" y="33488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8" name="Google Shape;1288;p33"/>
            <p:cNvSpPr/>
            <p:nvPr/>
          </p:nvSpPr>
          <p:spPr>
            <a:xfrm>
              <a:off x="5003" y="1168"/>
              <a:ext cx="48" cy="44"/>
            </a:xfrm>
            <a:custGeom>
              <a:rect b="b" l="l" r="r" t="t"/>
              <a:pathLst>
                <a:path extrusionOk="0" h="120000" w="120000">
                  <a:moveTo>
                    <a:pt x="2500" y="35454"/>
                  </a:moveTo>
                  <a:lnTo>
                    <a:pt x="2500" y="35454"/>
                  </a:lnTo>
                  <a:lnTo>
                    <a:pt x="0" y="46363"/>
                  </a:lnTo>
                  <a:lnTo>
                    <a:pt x="0" y="57272"/>
                  </a:lnTo>
                  <a:lnTo>
                    <a:pt x="0" y="65454"/>
                  </a:lnTo>
                  <a:lnTo>
                    <a:pt x="7500" y="81818"/>
                  </a:lnTo>
                  <a:lnTo>
                    <a:pt x="10000" y="90000"/>
                  </a:lnTo>
                  <a:lnTo>
                    <a:pt x="20000" y="98181"/>
                  </a:lnTo>
                  <a:lnTo>
                    <a:pt x="27500" y="109090"/>
                  </a:lnTo>
                  <a:lnTo>
                    <a:pt x="37500" y="114545"/>
                  </a:lnTo>
                  <a:lnTo>
                    <a:pt x="37500" y="114545"/>
                  </a:lnTo>
                  <a:lnTo>
                    <a:pt x="50000" y="120000"/>
                  </a:lnTo>
                  <a:lnTo>
                    <a:pt x="62500" y="120000"/>
                  </a:lnTo>
                  <a:lnTo>
                    <a:pt x="72500" y="120000"/>
                  </a:lnTo>
                  <a:lnTo>
                    <a:pt x="85000" y="120000"/>
                  </a:lnTo>
                  <a:lnTo>
                    <a:pt x="95000" y="111818"/>
                  </a:lnTo>
                  <a:lnTo>
                    <a:pt x="105000" y="109090"/>
                  </a:lnTo>
                  <a:lnTo>
                    <a:pt x="110000" y="98181"/>
                  </a:lnTo>
                  <a:lnTo>
                    <a:pt x="117500" y="87272"/>
                  </a:lnTo>
                  <a:lnTo>
                    <a:pt x="117500" y="87272"/>
                  </a:lnTo>
                  <a:lnTo>
                    <a:pt x="120000" y="76363"/>
                  </a:lnTo>
                  <a:lnTo>
                    <a:pt x="120000" y="65454"/>
                  </a:lnTo>
                  <a:lnTo>
                    <a:pt x="117500" y="51818"/>
                  </a:lnTo>
                  <a:lnTo>
                    <a:pt x="115000" y="43636"/>
                  </a:lnTo>
                  <a:lnTo>
                    <a:pt x="107500" y="32727"/>
                  </a:lnTo>
                  <a:lnTo>
                    <a:pt x="102500" y="24545"/>
                  </a:lnTo>
                  <a:lnTo>
                    <a:pt x="92500" y="13636"/>
                  </a:lnTo>
                  <a:lnTo>
                    <a:pt x="82500" y="8181"/>
                  </a:lnTo>
                  <a:lnTo>
                    <a:pt x="82500" y="8181"/>
                  </a:lnTo>
                  <a:lnTo>
                    <a:pt x="70000" y="5454"/>
                  </a:lnTo>
                  <a:lnTo>
                    <a:pt x="57500" y="0"/>
                  </a:lnTo>
                  <a:lnTo>
                    <a:pt x="45000" y="5454"/>
                  </a:lnTo>
                  <a:lnTo>
                    <a:pt x="35000" y="5454"/>
                  </a:lnTo>
                  <a:lnTo>
                    <a:pt x="25000" y="10909"/>
                  </a:lnTo>
                  <a:lnTo>
                    <a:pt x="15000" y="13636"/>
                  </a:lnTo>
                  <a:lnTo>
                    <a:pt x="10000" y="24545"/>
                  </a:lnTo>
                  <a:lnTo>
                    <a:pt x="2500" y="35454"/>
                  </a:lnTo>
                  <a:lnTo>
                    <a:pt x="2500" y="35454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9" name="Google Shape;1289;p33"/>
            <p:cNvSpPr/>
            <p:nvPr/>
          </p:nvSpPr>
          <p:spPr>
            <a:xfrm>
              <a:off x="1868" y="1516"/>
              <a:ext cx="295" cy="215"/>
            </a:xfrm>
            <a:custGeom>
              <a:rect b="b" l="l" r="r" t="t"/>
              <a:pathLst>
                <a:path extrusionOk="0" h="120000" w="120000">
                  <a:moveTo>
                    <a:pt x="118372" y="112744"/>
                  </a:moveTo>
                  <a:lnTo>
                    <a:pt x="118372" y="112744"/>
                  </a:lnTo>
                  <a:lnTo>
                    <a:pt x="110237" y="108837"/>
                  </a:lnTo>
                  <a:lnTo>
                    <a:pt x="102101" y="103813"/>
                  </a:lnTo>
                  <a:lnTo>
                    <a:pt x="94372" y="98790"/>
                  </a:lnTo>
                  <a:lnTo>
                    <a:pt x="87050" y="92093"/>
                  </a:lnTo>
                  <a:lnTo>
                    <a:pt x="72000" y="79813"/>
                  </a:lnTo>
                  <a:lnTo>
                    <a:pt x="57355" y="66976"/>
                  </a:lnTo>
                  <a:lnTo>
                    <a:pt x="57355" y="66976"/>
                  </a:lnTo>
                  <a:lnTo>
                    <a:pt x="43118" y="53581"/>
                  </a:lnTo>
                  <a:lnTo>
                    <a:pt x="35796" y="45767"/>
                  </a:lnTo>
                  <a:lnTo>
                    <a:pt x="28881" y="38511"/>
                  </a:lnTo>
                  <a:lnTo>
                    <a:pt x="22372" y="30139"/>
                  </a:lnTo>
                  <a:lnTo>
                    <a:pt x="16271" y="21209"/>
                  </a:lnTo>
                  <a:lnTo>
                    <a:pt x="10576" y="12279"/>
                  </a:lnTo>
                  <a:lnTo>
                    <a:pt x="5288" y="2232"/>
                  </a:lnTo>
                  <a:lnTo>
                    <a:pt x="5288" y="2232"/>
                  </a:lnTo>
                  <a:lnTo>
                    <a:pt x="4474" y="1116"/>
                  </a:lnTo>
                  <a:lnTo>
                    <a:pt x="3254" y="0"/>
                  </a:lnTo>
                  <a:lnTo>
                    <a:pt x="2033" y="0"/>
                  </a:lnTo>
                  <a:lnTo>
                    <a:pt x="1627" y="1116"/>
                  </a:lnTo>
                  <a:lnTo>
                    <a:pt x="813" y="2232"/>
                  </a:lnTo>
                  <a:lnTo>
                    <a:pt x="0" y="3906"/>
                  </a:lnTo>
                  <a:lnTo>
                    <a:pt x="0" y="5023"/>
                  </a:lnTo>
                  <a:lnTo>
                    <a:pt x="813" y="7255"/>
                  </a:lnTo>
                  <a:lnTo>
                    <a:pt x="813" y="7255"/>
                  </a:lnTo>
                  <a:lnTo>
                    <a:pt x="5694" y="17302"/>
                  </a:lnTo>
                  <a:lnTo>
                    <a:pt x="12203" y="26232"/>
                  </a:lnTo>
                  <a:lnTo>
                    <a:pt x="18305" y="35720"/>
                  </a:lnTo>
                  <a:lnTo>
                    <a:pt x="24813" y="43534"/>
                  </a:lnTo>
                  <a:lnTo>
                    <a:pt x="31728" y="51348"/>
                  </a:lnTo>
                  <a:lnTo>
                    <a:pt x="39457" y="59162"/>
                  </a:lnTo>
                  <a:lnTo>
                    <a:pt x="53694" y="73116"/>
                  </a:lnTo>
                  <a:lnTo>
                    <a:pt x="53694" y="73116"/>
                  </a:lnTo>
                  <a:lnTo>
                    <a:pt x="68338" y="86511"/>
                  </a:lnTo>
                  <a:lnTo>
                    <a:pt x="83796" y="99906"/>
                  </a:lnTo>
                  <a:lnTo>
                    <a:pt x="91525" y="106046"/>
                  </a:lnTo>
                  <a:lnTo>
                    <a:pt x="99661" y="111627"/>
                  </a:lnTo>
                  <a:lnTo>
                    <a:pt x="107796" y="116651"/>
                  </a:lnTo>
                  <a:lnTo>
                    <a:pt x="115932" y="120000"/>
                  </a:lnTo>
                  <a:lnTo>
                    <a:pt x="115932" y="120000"/>
                  </a:lnTo>
                  <a:lnTo>
                    <a:pt x="117559" y="120000"/>
                  </a:lnTo>
                  <a:lnTo>
                    <a:pt x="118372" y="120000"/>
                  </a:lnTo>
                  <a:lnTo>
                    <a:pt x="119593" y="118325"/>
                  </a:lnTo>
                  <a:lnTo>
                    <a:pt x="120000" y="117209"/>
                  </a:lnTo>
                  <a:lnTo>
                    <a:pt x="120000" y="115534"/>
                  </a:lnTo>
                  <a:lnTo>
                    <a:pt x="120000" y="114418"/>
                  </a:lnTo>
                  <a:lnTo>
                    <a:pt x="119593" y="113302"/>
                  </a:lnTo>
                  <a:lnTo>
                    <a:pt x="118372" y="112744"/>
                  </a:lnTo>
                  <a:lnTo>
                    <a:pt x="118372" y="1127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0" name="Google Shape;1290;p33"/>
            <p:cNvSpPr/>
            <p:nvPr/>
          </p:nvSpPr>
          <p:spPr>
            <a:xfrm>
              <a:off x="1859" y="1432"/>
              <a:ext cx="61" cy="92"/>
            </a:xfrm>
            <a:custGeom>
              <a:rect b="b" l="l" r="r" t="t"/>
              <a:pathLst>
                <a:path extrusionOk="0" h="120000" w="120000">
                  <a:moveTo>
                    <a:pt x="120000" y="16956"/>
                  </a:moveTo>
                  <a:lnTo>
                    <a:pt x="120000" y="16956"/>
                  </a:lnTo>
                  <a:lnTo>
                    <a:pt x="108196" y="46956"/>
                  </a:lnTo>
                  <a:lnTo>
                    <a:pt x="96393" y="73043"/>
                  </a:lnTo>
                  <a:lnTo>
                    <a:pt x="88524" y="87391"/>
                  </a:lnTo>
                  <a:lnTo>
                    <a:pt x="78688" y="97826"/>
                  </a:lnTo>
                  <a:lnTo>
                    <a:pt x="62950" y="109565"/>
                  </a:lnTo>
                  <a:lnTo>
                    <a:pt x="49180" y="120000"/>
                  </a:lnTo>
                  <a:lnTo>
                    <a:pt x="49180" y="120000"/>
                  </a:lnTo>
                  <a:lnTo>
                    <a:pt x="27540" y="114782"/>
                  </a:lnTo>
                  <a:lnTo>
                    <a:pt x="15737" y="108260"/>
                  </a:lnTo>
                  <a:lnTo>
                    <a:pt x="5901" y="97826"/>
                  </a:lnTo>
                  <a:lnTo>
                    <a:pt x="3934" y="87391"/>
                  </a:lnTo>
                  <a:lnTo>
                    <a:pt x="0" y="75652"/>
                  </a:lnTo>
                  <a:lnTo>
                    <a:pt x="3934" y="63913"/>
                  </a:lnTo>
                  <a:lnTo>
                    <a:pt x="11803" y="50869"/>
                  </a:lnTo>
                  <a:lnTo>
                    <a:pt x="17704" y="39130"/>
                  </a:lnTo>
                  <a:lnTo>
                    <a:pt x="27540" y="27391"/>
                  </a:lnTo>
                  <a:lnTo>
                    <a:pt x="39344" y="18260"/>
                  </a:lnTo>
                  <a:lnTo>
                    <a:pt x="53114" y="10434"/>
                  </a:lnTo>
                  <a:lnTo>
                    <a:pt x="64918" y="3913"/>
                  </a:lnTo>
                  <a:lnTo>
                    <a:pt x="80655" y="0"/>
                  </a:lnTo>
                  <a:lnTo>
                    <a:pt x="92459" y="2608"/>
                  </a:lnTo>
                  <a:lnTo>
                    <a:pt x="106229" y="5217"/>
                  </a:lnTo>
                  <a:lnTo>
                    <a:pt x="118032" y="14347"/>
                  </a:lnTo>
                  <a:lnTo>
                    <a:pt x="120000" y="16956"/>
                  </a:lnTo>
                  <a:close/>
                </a:path>
              </a:pathLst>
            </a:custGeom>
            <a:solidFill>
              <a:srgbClr val="01AD4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1" name="Google Shape;1291;p33"/>
            <p:cNvSpPr/>
            <p:nvPr/>
          </p:nvSpPr>
          <p:spPr>
            <a:xfrm>
              <a:off x="1853" y="1426"/>
              <a:ext cx="75" cy="104"/>
            </a:xfrm>
            <a:custGeom>
              <a:rect b="b" l="l" r="r" t="t"/>
              <a:pathLst>
                <a:path extrusionOk="0" h="120000" w="120000">
                  <a:moveTo>
                    <a:pt x="118400" y="26538"/>
                  </a:moveTo>
                  <a:lnTo>
                    <a:pt x="118400" y="26538"/>
                  </a:lnTo>
                  <a:lnTo>
                    <a:pt x="120000" y="23076"/>
                  </a:lnTo>
                  <a:lnTo>
                    <a:pt x="120000" y="20769"/>
                  </a:lnTo>
                  <a:lnTo>
                    <a:pt x="120000" y="20769"/>
                  </a:lnTo>
                  <a:lnTo>
                    <a:pt x="116800" y="15000"/>
                  </a:lnTo>
                  <a:lnTo>
                    <a:pt x="110400" y="9230"/>
                  </a:lnTo>
                  <a:lnTo>
                    <a:pt x="104000" y="4615"/>
                  </a:lnTo>
                  <a:lnTo>
                    <a:pt x="94400" y="1153"/>
                  </a:lnTo>
                  <a:lnTo>
                    <a:pt x="84800" y="0"/>
                  </a:lnTo>
                  <a:lnTo>
                    <a:pt x="75200" y="0"/>
                  </a:lnTo>
                  <a:lnTo>
                    <a:pt x="65600" y="1153"/>
                  </a:lnTo>
                  <a:lnTo>
                    <a:pt x="57600" y="3461"/>
                  </a:lnTo>
                  <a:lnTo>
                    <a:pt x="57600" y="3461"/>
                  </a:lnTo>
                  <a:lnTo>
                    <a:pt x="46400" y="6923"/>
                  </a:lnTo>
                  <a:lnTo>
                    <a:pt x="38400" y="13846"/>
                  </a:lnTo>
                  <a:lnTo>
                    <a:pt x="28800" y="19615"/>
                  </a:lnTo>
                  <a:lnTo>
                    <a:pt x="22400" y="26538"/>
                  </a:lnTo>
                  <a:lnTo>
                    <a:pt x="9600" y="42692"/>
                  </a:lnTo>
                  <a:lnTo>
                    <a:pt x="1600" y="58846"/>
                  </a:lnTo>
                  <a:lnTo>
                    <a:pt x="1600" y="58846"/>
                  </a:lnTo>
                  <a:lnTo>
                    <a:pt x="0" y="65769"/>
                  </a:lnTo>
                  <a:lnTo>
                    <a:pt x="0" y="75000"/>
                  </a:lnTo>
                  <a:lnTo>
                    <a:pt x="0" y="84230"/>
                  </a:lnTo>
                  <a:lnTo>
                    <a:pt x="1600" y="91153"/>
                  </a:lnTo>
                  <a:lnTo>
                    <a:pt x="6400" y="98076"/>
                  </a:lnTo>
                  <a:lnTo>
                    <a:pt x="12800" y="106153"/>
                  </a:lnTo>
                  <a:lnTo>
                    <a:pt x="19200" y="111923"/>
                  </a:lnTo>
                  <a:lnTo>
                    <a:pt x="28800" y="115384"/>
                  </a:lnTo>
                  <a:lnTo>
                    <a:pt x="28800" y="115384"/>
                  </a:lnTo>
                  <a:lnTo>
                    <a:pt x="38400" y="120000"/>
                  </a:lnTo>
                  <a:lnTo>
                    <a:pt x="46400" y="120000"/>
                  </a:lnTo>
                  <a:lnTo>
                    <a:pt x="57600" y="118846"/>
                  </a:lnTo>
                  <a:lnTo>
                    <a:pt x="65600" y="115384"/>
                  </a:lnTo>
                  <a:lnTo>
                    <a:pt x="72000" y="111923"/>
                  </a:lnTo>
                  <a:lnTo>
                    <a:pt x="80000" y="106153"/>
                  </a:lnTo>
                  <a:lnTo>
                    <a:pt x="91200" y="90000"/>
                  </a:lnTo>
                  <a:lnTo>
                    <a:pt x="99200" y="71538"/>
                  </a:lnTo>
                  <a:lnTo>
                    <a:pt x="107200" y="54230"/>
                  </a:lnTo>
                  <a:lnTo>
                    <a:pt x="118400" y="26538"/>
                  </a:lnTo>
                  <a:lnTo>
                    <a:pt x="118400" y="26538"/>
                  </a:lnTo>
                  <a:close/>
                  <a:moveTo>
                    <a:pt x="32000" y="47307"/>
                  </a:moveTo>
                  <a:lnTo>
                    <a:pt x="32000" y="47307"/>
                  </a:lnTo>
                  <a:lnTo>
                    <a:pt x="38400" y="39230"/>
                  </a:lnTo>
                  <a:lnTo>
                    <a:pt x="44800" y="32307"/>
                  </a:lnTo>
                  <a:lnTo>
                    <a:pt x="52800" y="26538"/>
                  </a:lnTo>
                  <a:lnTo>
                    <a:pt x="62400" y="20769"/>
                  </a:lnTo>
                  <a:lnTo>
                    <a:pt x="62400" y="20769"/>
                  </a:lnTo>
                  <a:lnTo>
                    <a:pt x="72000" y="17307"/>
                  </a:lnTo>
                  <a:lnTo>
                    <a:pt x="81600" y="16153"/>
                  </a:lnTo>
                  <a:lnTo>
                    <a:pt x="89600" y="17307"/>
                  </a:lnTo>
                  <a:lnTo>
                    <a:pt x="94400" y="19615"/>
                  </a:lnTo>
                  <a:lnTo>
                    <a:pt x="96000" y="21923"/>
                  </a:lnTo>
                  <a:lnTo>
                    <a:pt x="96000" y="21923"/>
                  </a:lnTo>
                  <a:lnTo>
                    <a:pt x="88000" y="43846"/>
                  </a:lnTo>
                  <a:lnTo>
                    <a:pt x="80000" y="65769"/>
                  </a:lnTo>
                  <a:lnTo>
                    <a:pt x="73600" y="76153"/>
                  </a:lnTo>
                  <a:lnTo>
                    <a:pt x="65600" y="86538"/>
                  </a:lnTo>
                  <a:lnTo>
                    <a:pt x="57600" y="95769"/>
                  </a:lnTo>
                  <a:lnTo>
                    <a:pt x="44800" y="103846"/>
                  </a:lnTo>
                  <a:lnTo>
                    <a:pt x="44800" y="103846"/>
                  </a:lnTo>
                  <a:lnTo>
                    <a:pt x="36800" y="99230"/>
                  </a:lnTo>
                  <a:lnTo>
                    <a:pt x="28800" y="93461"/>
                  </a:lnTo>
                  <a:lnTo>
                    <a:pt x="24000" y="86538"/>
                  </a:lnTo>
                  <a:lnTo>
                    <a:pt x="22400" y="79615"/>
                  </a:lnTo>
                  <a:lnTo>
                    <a:pt x="22400" y="71538"/>
                  </a:lnTo>
                  <a:lnTo>
                    <a:pt x="24000" y="63461"/>
                  </a:lnTo>
                  <a:lnTo>
                    <a:pt x="32000" y="47307"/>
                  </a:lnTo>
                  <a:lnTo>
                    <a:pt x="32000" y="4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2" name="Google Shape;1292;p33"/>
            <p:cNvSpPr/>
            <p:nvPr/>
          </p:nvSpPr>
          <p:spPr>
            <a:xfrm>
              <a:off x="1943" y="1740"/>
              <a:ext cx="332" cy="150"/>
            </a:xfrm>
            <a:custGeom>
              <a:rect b="b" l="l" r="r" t="t"/>
              <a:pathLst>
                <a:path extrusionOk="0" h="120000" w="120000">
                  <a:moveTo>
                    <a:pt x="117469" y="108800"/>
                  </a:moveTo>
                  <a:lnTo>
                    <a:pt x="117469" y="108800"/>
                  </a:lnTo>
                  <a:lnTo>
                    <a:pt x="109879" y="106400"/>
                  </a:lnTo>
                  <a:lnTo>
                    <a:pt x="102650" y="103200"/>
                  </a:lnTo>
                  <a:lnTo>
                    <a:pt x="95060" y="99200"/>
                  </a:lnTo>
                  <a:lnTo>
                    <a:pt x="87469" y="94400"/>
                  </a:lnTo>
                  <a:lnTo>
                    <a:pt x="73012" y="82400"/>
                  </a:lnTo>
                  <a:lnTo>
                    <a:pt x="58554" y="69600"/>
                  </a:lnTo>
                  <a:lnTo>
                    <a:pt x="58554" y="69600"/>
                  </a:lnTo>
                  <a:lnTo>
                    <a:pt x="43734" y="57600"/>
                  </a:lnTo>
                  <a:lnTo>
                    <a:pt x="36867" y="50400"/>
                  </a:lnTo>
                  <a:lnTo>
                    <a:pt x="29638" y="42400"/>
                  </a:lnTo>
                  <a:lnTo>
                    <a:pt x="22771" y="33600"/>
                  </a:lnTo>
                  <a:lnTo>
                    <a:pt x="16265" y="24000"/>
                  </a:lnTo>
                  <a:lnTo>
                    <a:pt x="9759" y="14400"/>
                  </a:lnTo>
                  <a:lnTo>
                    <a:pt x="4337" y="1600"/>
                  </a:lnTo>
                  <a:lnTo>
                    <a:pt x="4337" y="1600"/>
                  </a:lnTo>
                  <a:lnTo>
                    <a:pt x="3253" y="800"/>
                  </a:lnTo>
                  <a:lnTo>
                    <a:pt x="2530" y="0"/>
                  </a:lnTo>
                  <a:lnTo>
                    <a:pt x="1445" y="800"/>
                  </a:lnTo>
                  <a:lnTo>
                    <a:pt x="722" y="3200"/>
                  </a:lnTo>
                  <a:lnTo>
                    <a:pt x="0" y="4000"/>
                  </a:lnTo>
                  <a:lnTo>
                    <a:pt x="0" y="7200"/>
                  </a:lnTo>
                  <a:lnTo>
                    <a:pt x="0" y="8800"/>
                  </a:lnTo>
                  <a:lnTo>
                    <a:pt x="1084" y="11200"/>
                  </a:lnTo>
                  <a:lnTo>
                    <a:pt x="1084" y="11200"/>
                  </a:lnTo>
                  <a:lnTo>
                    <a:pt x="6867" y="23200"/>
                  </a:lnTo>
                  <a:lnTo>
                    <a:pt x="13373" y="33600"/>
                  </a:lnTo>
                  <a:lnTo>
                    <a:pt x="19879" y="43200"/>
                  </a:lnTo>
                  <a:lnTo>
                    <a:pt x="26746" y="52000"/>
                  </a:lnTo>
                  <a:lnTo>
                    <a:pt x="33975" y="60000"/>
                  </a:lnTo>
                  <a:lnTo>
                    <a:pt x="41566" y="67200"/>
                  </a:lnTo>
                  <a:lnTo>
                    <a:pt x="56746" y="80800"/>
                  </a:lnTo>
                  <a:lnTo>
                    <a:pt x="56746" y="80800"/>
                  </a:lnTo>
                  <a:lnTo>
                    <a:pt x="70843" y="93600"/>
                  </a:lnTo>
                  <a:lnTo>
                    <a:pt x="86024" y="105600"/>
                  </a:lnTo>
                  <a:lnTo>
                    <a:pt x="93614" y="110400"/>
                  </a:lnTo>
                  <a:lnTo>
                    <a:pt x="101204" y="114400"/>
                  </a:lnTo>
                  <a:lnTo>
                    <a:pt x="108795" y="117600"/>
                  </a:lnTo>
                  <a:lnTo>
                    <a:pt x="116746" y="120000"/>
                  </a:lnTo>
                  <a:lnTo>
                    <a:pt x="116746" y="120000"/>
                  </a:lnTo>
                  <a:lnTo>
                    <a:pt x="118192" y="120000"/>
                  </a:lnTo>
                  <a:lnTo>
                    <a:pt x="118915" y="118400"/>
                  </a:lnTo>
                  <a:lnTo>
                    <a:pt x="119638" y="116800"/>
                  </a:lnTo>
                  <a:lnTo>
                    <a:pt x="119999" y="114400"/>
                  </a:lnTo>
                  <a:lnTo>
                    <a:pt x="119999" y="112800"/>
                  </a:lnTo>
                  <a:lnTo>
                    <a:pt x="119638" y="110400"/>
                  </a:lnTo>
                  <a:lnTo>
                    <a:pt x="118554" y="109600"/>
                  </a:lnTo>
                  <a:lnTo>
                    <a:pt x="117469" y="108800"/>
                  </a:lnTo>
                  <a:lnTo>
                    <a:pt x="117469" y="108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3" name="Google Shape;1293;p33"/>
            <p:cNvSpPr/>
            <p:nvPr/>
          </p:nvSpPr>
          <p:spPr>
            <a:xfrm>
              <a:off x="1927" y="1652"/>
              <a:ext cx="49" cy="94"/>
            </a:xfrm>
            <a:custGeom>
              <a:rect b="b" l="l" r="r" t="t"/>
              <a:pathLst>
                <a:path extrusionOk="0" h="120000" w="120000">
                  <a:moveTo>
                    <a:pt x="119999" y="11489"/>
                  </a:moveTo>
                  <a:lnTo>
                    <a:pt x="119999" y="11489"/>
                  </a:lnTo>
                  <a:lnTo>
                    <a:pt x="119999" y="42127"/>
                  </a:lnTo>
                  <a:lnTo>
                    <a:pt x="115102" y="70212"/>
                  </a:lnTo>
                  <a:lnTo>
                    <a:pt x="110204" y="82978"/>
                  </a:lnTo>
                  <a:lnTo>
                    <a:pt x="102857" y="95744"/>
                  </a:lnTo>
                  <a:lnTo>
                    <a:pt x="90612" y="108510"/>
                  </a:lnTo>
                  <a:lnTo>
                    <a:pt x="73469" y="120000"/>
                  </a:lnTo>
                  <a:lnTo>
                    <a:pt x="73469" y="120000"/>
                  </a:lnTo>
                  <a:lnTo>
                    <a:pt x="48979" y="118723"/>
                  </a:lnTo>
                  <a:lnTo>
                    <a:pt x="29387" y="113617"/>
                  </a:lnTo>
                  <a:lnTo>
                    <a:pt x="17142" y="105957"/>
                  </a:lnTo>
                  <a:lnTo>
                    <a:pt x="4897" y="95744"/>
                  </a:lnTo>
                  <a:lnTo>
                    <a:pt x="0" y="84255"/>
                  </a:lnTo>
                  <a:lnTo>
                    <a:pt x="0" y="71489"/>
                  </a:lnTo>
                  <a:lnTo>
                    <a:pt x="0" y="60000"/>
                  </a:lnTo>
                  <a:lnTo>
                    <a:pt x="4897" y="47234"/>
                  </a:lnTo>
                  <a:lnTo>
                    <a:pt x="12244" y="34468"/>
                  </a:lnTo>
                  <a:lnTo>
                    <a:pt x="24489" y="24255"/>
                  </a:lnTo>
                  <a:lnTo>
                    <a:pt x="36734" y="15319"/>
                  </a:lnTo>
                  <a:lnTo>
                    <a:pt x="48979" y="6382"/>
                  </a:lnTo>
                  <a:lnTo>
                    <a:pt x="63673" y="1276"/>
                  </a:lnTo>
                  <a:lnTo>
                    <a:pt x="83265" y="0"/>
                  </a:lnTo>
                  <a:lnTo>
                    <a:pt x="97959" y="1276"/>
                  </a:lnTo>
                  <a:lnTo>
                    <a:pt x="117551" y="8936"/>
                  </a:lnTo>
                  <a:lnTo>
                    <a:pt x="119999" y="11489"/>
                  </a:lnTo>
                  <a:close/>
                </a:path>
              </a:pathLst>
            </a:custGeom>
            <a:solidFill>
              <a:srgbClr val="01AD4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4" name="Google Shape;1294;p33"/>
            <p:cNvSpPr/>
            <p:nvPr/>
          </p:nvSpPr>
          <p:spPr>
            <a:xfrm>
              <a:off x="1919" y="1646"/>
              <a:ext cx="65" cy="108"/>
            </a:xfrm>
            <a:custGeom>
              <a:rect b="b" l="l" r="r" t="t"/>
              <a:pathLst>
                <a:path extrusionOk="0" h="120000" w="120000">
                  <a:moveTo>
                    <a:pt x="120000" y="20000"/>
                  </a:moveTo>
                  <a:lnTo>
                    <a:pt x="120000" y="20000"/>
                  </a:lnTo>
                  <a:lnTo>
                    <a:pt x="120000" y="16666"/>
                  </a:lnTo>
                  <a:lnTo>
                    <a:pt x="120000" y="14444"/>
                  </a:lnTo>
                  <a:lnTo>
                    <a:pt x="120000" y="14444"/>
                  </a:lnTo>
                  <a:lnTo>
                    <a:pt x="112615" y="7777"/>
                  </a:lnTo>
                  <a:lnTo>
                    <a:pt x="105230" y="4444"/>
                  </a:lnTo>
                  <a:lnTo>
                    <a:pt x="94153" y="1111"/>
                  </a:lnTo>
                  <a:lnTo>
                    <a:pt x="84923" y="0"/>
                  </a:lnTo>
                  <a:lnTo>
                    <a:pt x="73846" y="0"/>
                  </a:lnTo>
                  <a:lnTo>
                    <a:pt x="62769" y="1111"/>
                  </a:lnTo>
                  <a:lnTo>
                    <a:pt x="51692" y="4444"/>
                  </a:lnTo>
                  <a:lnTo>
                    <a:pt x="42461" y="6666"/>
                  </a:lnTo>
                  <a:lnTo>
                    <a:pt x="42461" y="6666"/>
                  </a:lnTo>
                  <a:lnTo>
                    <a:pt x="33230" y="12222"/>
                  </a:lnTo>
                  <a:lnTo>
                    <a:pt x="24000" y="20000"/>
                  </a:lnTo>
                  <a:lnTo>
                    <a:pt x="16615" y="26666"/>
                  </a:lnTo>
                  <a:lnTo>
                    <a:pt x="12923" y="33333"/>
                  </a:lnTo>
                  <a:lnTo>
                    <a:pt x="5538" y="51111"/>
                  </a:lnTo>
                  <a:lnTo>
                    <a:pt x="0" y="66666"/>
                  </a:lnTo>
                  <a:lnTo>
                    <a:pt x="0" y="66666"/>
                  </a:lnTo>
                  <a:lnTo>
                    <a:pt x="0" y="74444"/>
                  </a:lnTo>
                  <a:lnTo>
                    <a:pt x="1846" y="83333"/>
                  </a:lnTo>
                  <a:lnTo>
                    <a:pt x="7384" y="90000"/>
                  </a:lnTo>
                  <a:lnTo>
                    <a:pt x="12923" y="96666"/>
                  </a:lnTo>
                  <a:lnTo>
                    <a:pt x="18461" y="104444"/>
                  </a:lnTo>
                  <a:lnTo>
                    <a:pt x="25846" y="110000"/>
                  </a:lnTo>
                  <a:lnTo>
                    <a:pt x="36923" y="114444"/>
                  </a:lnTo>
                  <a:lnTo>
                    <a:pt x="49846" y="118888"/>
                  </a:lnTo>
                  <a:lnTo>
                    <a:pt x="49846" y="118888"/>
                  </a:lnTo>
                  <a:lnTo>
                    <a:pt x="62769" y="120000"/>
                  </a:lnTo>
                  <a:lnTo>
                    <a:pt x="73846" y="118888"/>
                  </a:lnTo>
                  <a:lnTo>
                    <a:pt x="83076" y="115555"/>
                  </a:lnTo>
                  <a:lnTo>
                    <a:pt x="88615" y="111111"/>
                  </a:lnTo>
                  <a:lnTo>
                    <a:pt x="96000" y="105555"/>
                  </a:lnTo>
                  <a:lnTo>
                    <a:pt x="103384" y="100000"/>
                  </a:lnTo>
                  <a:lnTo>
                    <a:pt x="110769" y="83333"/>
                  </a:lnTo>
                  <a:lnTo>
                    <a:pt x="114461" y="66666"/>
                  </a:lnTo>
                  <a:lnTo>
                    <a:pt x="118153" y="47777"/>
                  </a:lnTo>
                  <a:lnTo>
                    <a:pt x="120000" y="20000"/>
                  </a:lnTo>
                  <a:lnTo>
                    <a:pt x="120000" y="20000"/>
                  </a:lnTo>
                  <a:close/>
                  <a:moveTo>
                    <a:pt x="31384" y="52222"/>
                  </a:moveTo>
                  <a:lnTo>
                    <a:pt x="31384" y="52222"/>
                  </a:lnTo>
                  <a:lnTo>
                    <a:pt x="35076" y="43333"/>
                  </a:lnTo>
                  <a:lnTo>
                    <a:pt x="40615" y="36666"/>
                  </a:lnTo>
                  <a:lnTo>
                    <a:pt x="48000" y="28888"/>
                  </a:lnTo>
                  <a:lnTo>
                    <a:pt x="53538" y="22222"/>
                  </a:lnTo>
                  <a:lnTo>
                    <a:pt x="53538" y="22222"/>
                  </a:lnTo>
                  <a:lnTo>
                    <a:pt x="62769" y="17777"/>
                  </a:lnTo>
                  <a:lnTo>
                    <a:pt x="73846" y="15555"/>
                  </a:lnTo>
                  <a:lnTo>
                    <a:pt x="79384" y="15555"/>
                  </a:lnTo>
                  <a:lnTo>
                    <a:pt x="84923" y="15555"/>
                  </a:lnTo>
                  <a:lnTo>
                    <a:pt x="88615" y="16666"/>
                  </a:lnTo>
                  <a:lnTo>
                    <a:pt x="94153" y="20000"/>
                  </a:lnTo>
                  <a:lnTo>
                    <a:pt x="94153" y="20000"/>
                  </a:lnTo>
                  <a:lnTo>
                    <a:pt x="92307" y="41111"/>
                  </a:lnTo>
                  <a:lnTo>
                    <a:pt x="88615" y="63333"/>
                  </a:lnTo>
                  <a:lnTo>
                    <a:pt x="84923" y="73333"/>
                  </a:lnTo>
                  <a:lnTo>
                    <a:pt x="79384" y="83333"/>
                  </a:lnTo>
                  <a:lnTo>
                    <a:pt x="73846" y="93333"/>
                  </a:lnTo>
                  <a:lnTo>
                    <a:pt x="66461" y="103333"/>
                  </a:lnTo>
                  <a:lnTo>
                    <a:pt x="66461" y="103333"/>
                  </a:lnTo>
                  <a:lnTo>
                    <a:pt x="51692" y="100000"/>
                  </a:lnTo>
                  <a:lnTo>
                    <a:pt x="42461" y="95555"/>
                  </a:lnTo>
                  <a:lnTo>
                    <a:pt x="35076" y="90000"/>
                  </a:lnTo>
                  <a:lnTo>
                    <a:pt x="31384" y="83333"/>
                  </a:lnTo>
                  <a:lnTo>
                    <a:pt x="27692" y="75555"/>
                  </a:lnTo>
                  <a:lnTo>
                    <a:pt x="27692" y="67777"/>
                  </a:lnTo>
                  <a:lnTo>
                    <a:pt x="31384" y="52222"/>
                  </a:lnTo>
                  <a:lnTo>
                    <a:pt x="31384" y="522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5" name="Google Shape;1295;p33"/>
            <p:cNvSpPr/>
            <p:nvPr/>
          </p:nvSpPr>
          <p:spPr>
            <a:xfrm>
              <a:off x="2093" y="1590"/>
              <a:ext cx="296" cy="333"/>
            </a:xfrm>
            <a:custGeom>
              <a:rect b="b" l="l" r="r" t="t"/>
              <a:pathLst>
                <a:path extrusionOk="0" h="120000" w="120000">
                  <a:moveTo>
                    <a:pt x="22297" y="3243"/>
                  </a:moveTo>
                  <a:lnTo>
                    <a:pt x="22297" y="3243"/>
                  </a:lnTo>
                  <a:lnTo>
                    <a:pt x="15000" y="8648"/>
                  </a:lnTo>
                  <a:lnTo>
                    <a:pt x="8918" y="14054"/>
                  </a:lnTo>
                  <a:lnTo>
                    <a:pt x="4054" y="19099"/>
                  </a:lnTo>
                  <a:lnTo>
                    <a:pt x="2837" y="21981"/>
                  </a:lnTo>
                  <a:lnTo>
                    <a:pt x="1216" y="24864"/>
                  </a:lnTo>
                  <a:lnTo>
                    <a:pt x="405" y="27387"/>
                  </a:lnTo>
                  <a:lnTo>
                    <a:pt x="0" y="30270"/>
                  </a:lnTo>
                  <a:lnTo>
                    <a:pt x="405" y="32792"/>
                  </a:lnTo>
                  <a:lnTo>
                    <a:pt x="1216" y="36036"/>
                  </a:lnTo>
                  <a:lnTo>
                    <a:pt x="2027" y="39279"/>
                  </a:lnTo>
                  <a:lnTo>
                    <a:pt x="4054" y="42522"/>
                  </a:lnTo>
                  <a:lnTo>
                    <a:pt x="6891" y="46126"/>
                  </a:lnTo>
                  <a:lnTo>
                    <a:pt x="9729" y="49729"/>
                  </a:lnTo>
                  <a:lnTo>
                    <a:pt x="9729" y="49729"/>
                  </a:lnTo>
                  <a:lnTo>
                    <a:pt x="13378" y="54414"/>
                  </a:lnTo>
                  <a:lnTo>
                    <a:pt x="17432" y="59459"/>
                  </a:lnTo>
                  <a:lnTo>
                    <a:pt x="22297" y="64144"/>
                  </a:lnTo>
                  <a:lnTo>
                    <a:pt x="24324" y="65945"/>
                  </a:lnTo>
                  <a:lnTo>
                    <a:pt x="26351" y="67387"/>
                  </a:lnTo>
                  <a:lnTo>
                    <a:pt x="26351" y="67387"/>
                  </a:lnTo>
                  <a:lnTo>
                    <a:pt x="30000" y="68468"/>
                  </a:lnTo>
                  <a:lnTo>
                    <a:pt x="32837" y="69549"/>
                  </a:lnTo>
                  <a:lnTo>
                    <a:pt x="36081" y="69549"/>
                  </a:lnTo>
                  <a:lnTo>
                    <a:pt x="38513" y="69189"/>
                  </a:lnTo>
                  <a:lnTo>
                    <a:pt x="44189" y="66666"/>
                  </a:lnTo>
                  <a:lnTo>
                    <a:pt x="47837" y="65585"/>
                  </a:lnTo>
                  <a:lnTo>
                    <a:pt x="51891" y="64504"/>
                  </a:lnTo>
                  <a:lnTo>
                    <a:pt x="51891" y="64504"/>
                  </a:lnTo>
                  <a:lnTo>
                    <a:pt x="45405" y="72792"/>
                  </a:lnTo>
                  <a:lnTo>
                    <a:pt x="42972" y="76396"/>
                  </a:lnTo>
                  <a:lnTo>
                    <a:pt x="41351" y="79639"/>
                  </a:lnTo>
                  <a:lnTo>
                    <a:pt x="40540" y="81081"/>
                  </a:lnTo>
                  <a:lnTo>
                    <a:pt x="40540" y="82882"/>
                  </a:lnTo>
                  <a:lnTo>
                    <a:pt x="41351" y="84684"/>
                  </a:lnTo>
                  <a:lnTo>
                    <a:pt x="41756" y="86486"/>
                  </a:lnTo>
                  <a:lnTo>
                    <a:pt x="44189" y="90450"/>
                  </a:lnTo>
                  <a:lnTo>
                    <a:pt x="49054" y="95495"/>
                  </a:lnTo>
                  <a:lnTo>
                    <a:pt x="49054" y="95495"/>
                  </a:lnTo>
                  <a:lnTo>
                    <a:pt x="54324" y="101261"/>
                  </a:lnTo>
                  <a:lnTo>
                    <a:pt x="62432" y="108828"/>
                  </a:lnTo>
                  <a:lnTo>
                    <a:pt x="66486" y="112432"/>
                  </a:lnTo>
                  <a:lnTo>
                    <a:pt x="70540" y="115675"/>
                  </a:lnTo>
                  <a:lnTo>
                    <a:pt x="74594" y="118558"/>
                  </a:lnTo>
                  <a:lnTo>
                    <a:pt x="77432" y="119279"/>
                  </a:lnTo>
                  <a:lnTo>
                    <a:pt x="77432" y="119279"/>
                  </a:lnTo>
                  <a:lnTo>
                    <a:pt x="80270" y="120000"/>
                  </a:lnTo>
                  <a:lnTo>
                    <a:pt x="83513" y="119279"/>
                  </a:lnTo>
                  <a:lnTo>
                    <a:pt x="86756" y="118198"/>
                  </a:lnTo>
                  <a:lnTo>
                    <a:pt x="90000" y="116756"/>
                  </a:lnTo>
                  <a:lnTo>
                    <a:pt x="93648" y="114954"/>
                  </a:lnTo>
                  <a:lnTo>
                    <a:pt x="97297" y="112432"/>
                  </a:lnTo>
                  <a:lnTo>
                    <a:pt x="104594" y="107027"/>
                  </a:lnTo>
                  <a:lnTo>
                    <a:pt x="110675" y="100540"/>
                  </a:lnTo>
                  <a:lnTo>
                    <a:pt x="115945" y="94774"/>
                  </a:lnTo>
                  <a:lnTo>
                    <a:pt x="117972" y="91531"/>
                  </a:lnTo>
                  <a:lnTo>
                    <a:pt x="119594" y="88648"/>
                  </a:lnTo>
                  <a:lnTo>
                    <a:pt x="120000" y="86486"/>
                  </a:lnTo>
                  <a:lnTo>
                    <a:pt x="120000" y="84324"/>
                  </a:lnTo>
                  <a:lnTo>
                    <a:pt x="120000" y="84324"/>
                  </a:lnTo>
                  <a:lnTo>
                    <a:pt x="119594" y="81441"/>
                  </a:lnTo>
                  <a:lnTo>
                    <a:pt x="117972" y="78558"/>
                  </a:lnTo>
                  <a:lnTo>
                    <a:pt x="116351" y="75315"/>
                  </a:lnTo>
                  <a:lnTo>
                    <a:pt x="114324" y="72792"/>
                  </a:lnTo>
                  <a:lnTo>
                    <a:pt x="108648" y="66306"/>
                  </a:lnTo>
                  <a:lnTo>
                    <a:pt x="102567" y="60540"/>
                  </a:lnTo>
                  <a:lnTo>
                    <a:pt x="89189" y="48648"/>
                  </a:lnTo>
                  <a:lnTo>
                    <a:pt x="83513" y="42882"/>
                  </a:lnTo>
                  <a:lnTo>
                    <a:pt x="78648" y="38918"/>
                  </a:lnTo>
                  <a:lnTo>
                    <a:pt x="78648" y="38918"/>
                  </a:lnTo>
                  <a:lnTo>
                    <a:pt x="74189" y="33873"/>
                  </a:lnTo>
                  <a:lnTo>
                    <a:pt x="68513" y="27027"/>
                  </a:lnTo>
                  <a:lnTo>
                    <a:pt x="62027" y="19819"/>
                  </a:lnTo>
                  <a:lnTo>
                    <a:pt x="54729" y="12252"/>
                  </a:lnTo>
                  <a:lnTo>
                    <a:pt x="50675" y="9009"/>
                  </a:lnTo>
                  <a:lnTo>
                    <a:pt x="47027" y="5765"/>
                  </a:lnTo>
                  <a:lnTo>
                    <a:pt x="42972" y="3603"/>
                  </a:lnTo>
                  <a:lnTo>
                    <a:pt x="39324" y="1801"/>
                  </a:lnTo>
                  <a:lnTo>
                    <a:pt x="35270" y="360"/>
                  </a:lnTo>
                  <a:lnTo>
                    <a:pt x="30810" y="0"/>
                  </a:lnTo>
                  <a:lnTo>
                    <a:pt x="27162" y="360"/>
                  </a:lnTo>
                  <a:lnTo>
                    <a:pt x="23918" y="1801"/>
                  </a:lnTo>
                  <a:lnTo>
                    <a:pt x="22297" y="3243"/>
                  </a:lnTo>
                  <a:close/>
                </a:path>
              </a:pathLst>
            </a:custGeom>
            <a:solidFill>
              <a:srgbClr val="FF1A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6" name="Google Shape;1296;p33"/>
            <p:cNvSpPr/>
            <p:nvPr/>
          </p:nvSpPr>
          <p:spPr>
            <a:xfrm>
              <a:off x="2087" y="1581"/>
              <a:ext cx="310" cy="347"/>
            </a:xfrm>
            <a:custGeom>
              <a:rect b="b" l="l" r="r" t="t"/>
              <a:pathLst>
                <a:path extrusionOk="0" h="120000" w="120000">
                  <a:moveTo>
                    <a:pt x="118451" y="90605"/>
                  </a:moveTo>
                  <a:lnTo>
                    <a:pt x="118451" y="90605"/>
                  </a:lnTo>
                  <a:lnTo>
                    <a:pt x="119225" y="88184"/>
                  </a:lnTo>
                  <a:lnTo>
                    <a:pt x="120000" y="86455"/>
                  </a:lnTo>
                  <a:lnTo>
                    <a:pt x="120000" y="82997"/>
                  </a:lnTo>
                  <a:lnTo>
                    <a:pt x="118838" y="79538"/>
                  </a:lnTo>
                  <a:lnTo>
                    <a:pt x="116903" y="76080"/>
                  </a:lnTo>
                  <a:lnTo>
                    <a:pt x="114580" y="72622"/>
                  </a:lnTo>
                  <a:lnTo>
                    <a:pt x="111870" y="69510"/>
                  </a:lnTo>
                  <a:lnTo>
                    <a:pt x="106451" y="63631"/>
                  </a:lnTo>
                  <a:lnTo>
                    <a:pt x="106451" y="63631"/>
                  </a:lnTo>
                  <a:lnTo>
                    <a:pt x="98709" y="56368"/>
                  </a:lnTo>
                  <a:lnTo>
                    <a:pt x="90967" y="48760"/>
                  </a:lnTo>
                  <a:lnTo>
                    <a:pt x="82838" y="41844"/>
                  </a:lnTo>
                  <a:lnTo>
                    <a:pt x="78967" y="37694"/>
                  </a:lnTo>
                  <a:lnTo>
                    <a:pt x="75483" y="33890"/>
                  </a:lnTo>
                  <a:lnTo>
                    <a:pt x="75483" y="33890"/>
                  </a:lnTo>
                  <a:lnTo>
                    <a:pt x="65806" y="22478"/>
                  </a:lnTo>
                  <a:lnTo>
                    <a:pt x="59225" y="15907"/>
                  </a:lnTo>
                  <a:lnTo>
                    <a:pt x="52645" y="9337"/>
                  </a:lnTo>
                  <a:lnTo>
                    <a:pt x="48774" y="6224"/>
                  </a:lnTo>
                  <a:lnTo>
                    <a:pt x="44516" y="3804"/>
                  </a:lnTo>
                  <a:lnTo>
                    <a:pt x="40645" y="1729"/>
                  </a:lnTo>
                  <a:lnTo>
                    <a:pt x="36774" y="1037"/>
                  </a:lnTo>
                  <a:lnTo>
                    <a:pt x="33290" y="0"/>
                  </a:lnTo>
                  <a:lnTo>
                    <a:pt x="29419" y="345"/>
                  </a:lnTo>
                  <a:lnTo>
                    <a:pt x="25548" y="1729"/>
                  </a:lnTo>
                  <a:lnTo>
                    <a:pt x="21677" y="3804"/>
                  </a:lnTo>
                  <a:lnTo>
                    <a:pt x="21677" y="3804"/>
                  </a:lnTo>
                  <a:lnTo>
                    <a:pt x="16645" y="8299"/>
                  </a:lnTo>
                  <a:lnTo>
                    <a:pt x="11225" y="12449"/>
                  </a:lnTo>
                  <a:lnTo>
                    <a:pt x="7354" y="17291"/>
                  </a:lnTo>
                  <a:lnTo>
                    <a:pt x="3483" y="22132"/>
                  </a:lnTo>
                  <a:lnTo>
                    <a:pt x="2322" y="24207"/>
                  </a:lnTo>
                  <a:lnTo>
                    <a:pt x="774" y="26974"/>
                  </a:lnTo>
                  <a:lnTo>
                    <a:pt x="387" y="29394"/>
                  </a:lnTo>
                  <a:lnTo>
                    <a:pt x="0" y="32507"/>
                  </a:lnTo>
                  <a:lnTo>
                    <a:pt x="387" y="35273"/>
                  </a:lnTo>
                  <a:lnTo>
                    <a:pt x="774" y="38386"/>
                  </a:lnTo>
                  <a:lnTo>
                    <a:pt x="1935" y="41152"/>
                  </a:lnTo>
                  <a:lnTo>
                    <a:pt x="3483" y="44956"/>
                  </a:lnTo>
                  <a:lnTo>
                    <a:pt x="3483" y="44956"/>
                  </a:lnTo>
                  <a:lnTo>
                    <a:pt x="7741" y="51527"/>
                  </a:lnTo>
                  <a:lnTo>
                    <a:pt x="13161" y="58443"/>
                  </a:lnTo>
                  <a:lnTo>
                    <a:pt x="18967" y="64668"/>
                  </a:lnTo>
                  <a:lnTo>
                    <a:pt x="22451" y="67089"/>
                  </a:lnTo>
                  <a:lnTo>
                    <a:pt x="25935" y="69510"/>
                  </a:lnTo>
                  <a:lnTo>
                    <a:pt x="25935" y="69510"/>
                  </a:lnTo>
                  <a:lnTo>
                    <a:pt x="27870" y="70893"/>
                  </a:lnTo>
                  <a:lnTo>
                    <a:pt x="30580" y="71585"/>
                  </a:lnTo>
                  <a:lnTo>
                    <a:pt x="32903" y="71930"/>
                  </a:lnTo>
                  <a:lnTo>
                    <a:pt x="35225" y="71930"/>
                  </a:lnTo>
                  <a:lnTo>
                    <a:pt x="39870" y="71585"/>
                  </a:lnTo>
                  <a:lnTo>
                    <a:pt x="44129" y="70201"/>
                  </a:lnTo>
                  <a:lnTo>
                    <a:pt x="44129" y="70201"/>
                  </a:lnTo>
                  <a:lnTo>
                    <a:pt x="41806" y="74351"/>
                  </a:lnTo>
                  <a:lnTo>
                    <a:pt x="40258" y="76080"/>
                  </a:lnTo>
                  <a:lnTo>
                    <a:pt x="39096" y="78155"/>
                  </a:lnTo>
                  <a:lnTo>
                    <a:pt x="38709" y="80230"/>
                  </a:lnTo>
                  <a:lnTo>
                    <a:pt x="38709" y="82651"/>
                  </a:lnTo>
                  <a:lnTo>
                    <a:pt x="39096" y="85072"/>
                  </a:lnTo>
                  <a:lnTo>
                    <a:pt x="39870" y="87492"/>
                  </a:lnTo>
                  <a:lnTo>
                    <a:pt x="39870" y="87492"/>
                  </a:lnTo>
                  <a:lnTo>
                    <a:pt x="41806" y="91296"/>
                  </a:lnTo>
                  <a:lnTo>
                    <a:pt x="44516" y="94755"/>
                  </a:lnTo>
                  <a:lnTo>
                    <a:pt x="47612" y="98904"/>
                  </a:lnTo>
                  <a:lnTo>
                    <a:pt x="51483" y="102363"/>
                  </a:lnTo>
                  <a:lnTo>
                    <a:pt x="58838" y="108933"/>
                  </a:lnTo>
                  <a:lnTo>
                    <a:pt x="66193" y="114812"/>
                  </a:lnTo>
                  <a:lnTo>
                    <a:pt x="66193" y="114812"/>
                  </a:lnTo>
                  <a:lnTo>
                    <a:pt x="69290" y="116887"/>
                  </a:lnTo>
                  <a:lnTo>
                    <a:pt x="72387" y="118616"/>
                  </a:lnTo>
                  <a:lnTo>
                    <a:pt x="75096" y="119308"/>
                  </a:lnTo>
                  <a:lnTo>
                    <a:pt x="78193" y="120000"/>
                  </a:lnTo>
                  <a:lnTo>
                    <a:pt x="80903" y="120000"/>
                  </a:lnTo>
                  <a:lnTo>
                    <a:pt x="84000" y="119308"/>
                  </a:lnTo>
                  <a:lnTo>
                    <a:pt x="87483" y="118270"/>
                  </a:lnTo>
                  <a:lnTo>
                    <a:pt x="90967" y="116887"/>
                  </a:lnTo>
                  <a:lnTo>
                    <a:pt x="90967" y="116887"/>
                  </a:lnTo>
                  <a:lnTo>
                    <a:pt x="94838" y="114121"/>
                  </a:lnTo>
                  <a:lnTo>
                    <a:pt x="99096" y="111700"/>
                  </a:lnTo>
                  <a:lnTo>
                    <a:pt x="103354" y="108587"/>
                  </a:lnTo>
                  <a:lnTo>
                    <a:pt x="107225" y="105475"/>
                  </a:lnTo>
                  <a:lnTo>
                    <a:pt x="110709" y="102017"/>
                  </a:lnTo>
                  <a:lnTo>
                    <a:pt x="113419" y="97867"/>
                  </a:lnTo>
                  <a:lnTo>
                    <a:pt x="116129" y="94409"/>
                  </a:lnTo>
                  <a:lnTo>
                    <a:pt x="118451" y="90605"/>
                  </a:lnTo>
                  <a:lnTo>
                    <a:pt x="118451" y="90605"/>
                  </a:lnTo>
                  <a:close/>
                  <a:moveTo>
                    <a:pt x="71225" y="112046"/>
                  </a:moveTo>
                  <a:lnTo>
                    <a:pt x="71225" y="112046"/>
                  </a:lnTo>
                  <a:lnTo>
                    <a:pt x="65419" y="107204"/>
                  </a:lnTo>
                  <a:lnTo>
                    <a:pt x="60000" y="102363"/>
                  </a:lnTo>
                  <a:lnTo>
                    <a:pt x="49548" y="91642"/>
                  </a:lnTo>
                  <a:lnTo>
                    <a:pt x="49548" y="91642"/>
                  </a:lnTo>
                  <a:lnTo>
                    <a:pt x="46451" y="88876"/>
                  </a:lnTo>
                  <a:lnTo>
                    <a:pt x="45290" y="85072"/>
                  </a:lnTo>
                  <a:lnTo>
                    <a:pt x="44516" y="83342"/>
                  </a:lnTo>
                  <a:lnTo>
                    <a:pt x="44129" y="81613"/>
                  </a:lnTo>
                  <a:lnTo>
                    <a:pt x="44516" y="79884"/>
                  </a:lnTo>
                  <a:lnTo>
                    <a:pt x="45290" y="78155"/>
                  </a:lnTo>
                  <a:lnTo>
                    <a:pt x="45290" y="78155"/>
                  </a:lnTo>
                  <a:lnTo>
                    <a:pt x="47225" y="75043"/>
                  </a:lnTo>
                  <a:lnTo>
                    <a:pt x="49548" y="71930"/>
                  </a:lnTo>
                  <a:lnTo>
                    <a:pt x="54193" y="66397"/>
                  </a:lnTo>
                  <a:lnTo>
                    <a:pt x="54193" y="66397"/>
                  </a:lnTo>
                  <a:lnTo>
                    <a:pt x="54580" y="65360"/>
                  </a:lnTo>
                  <a:lnTo>
                    <a:pt x="54967" y="64668"/>
                  </a:lnTo>
                  <a:lnTo>
                    <a:pt x="54193" y="63285"/>
                  </a:lnTo>
                  <a:lnTo>
                    <a:pt x="53032" y="62247"/>
                  </a:lnTo>
                  <a:lnTo>
                    <a:pt x="51870" y="62247"/>
                  </a:lnTo>
                  <a:lnTo>
                    <a:pt x="51096" y="62247"/>
                  </a:lnTo>
                  <a:lnTo>
                    <a:pt x="51096" y="62247"/>
                  </a:lnTo>
                  <a:lnTo>
                    <a:pt x="45290" y="64668"/>
                  </a:lnTo>
                  <a:lnTo>
                    <a:pt x="39096" y="66397"/>
                  </a:lnTo>
                  <a:lnTo>
                    <a:pt x="36387" y="66743"/>
                  </a:lnTo>
                  <a:lnTo>
                    <a:pt x="33677" y="66743"/>
                  </a:lnTo>
                  <a:lnTo>
                    <a:pt x="30967" y="66397"/>
                  </a:lnTo>
                  <a:lnTo>
                    <a:pt x="27483" y="64668"/>
                  </a:lnTo>
                  <a:lnTo>
                    <a:pt x="27483" y="64668"/>
                  </a:lnTo>
                  <a:lnTo>
                    <a:pt x="25161" y="62939"/>
                  </a:lnTo>
                  <a:lnTo>
                    <a:pt x="22451" y="60518"/>
                  </a:lnTo>
                  <a:lnTo>
                    <a:pt x="17806" y="54985"/>
                  </a:lnTo>
                  <a:lnTo>
                    <a:pt x="13161" y="49106"/>
                  </a:lnTo>
                  <a:lnTo>
                    <a:pt x="9677" y="43919"/>
                  </a:lnTo>
                  <a:lnTo>
                    <a:pt x="9677" y="43919"/>
                  </a:lnTo>
                  <a:lnTo>
                    <a:pt x="7741" y="41152"/>
                  </a:lnTo>
                  <a:lnTo>
                    <a:pt x="6967" y="38731"/>
                  </a:lnTo>
                  <a:lnTo>
                    <a:pt x="5806" y="35965"/>
                  </a:lnTo>
                  <a:lnTo>
                    <a:pt x="5806" y="33544"/>
                  </a:lnTo>
                  <a:lnTo>
                    <a:pt x="5806" y="30778"/>
                  </a:lnTo>
                  <a:lnTo>
                    <a:pt x="6193" y="28703"/>
                  </a:lnTo>
                  <a:lnTo>
                    <a:pt x="7354" y="26282"/>
                  </a:lnTo>
                  <a:lnTo>
                    <a:pt x="8903" y="23861"/>
                  </a:lnTo>
                  <a:lnTo>
                    <a:pt x="11612" y="19711"/>
                  </a:lnTo>
                  <a:lnTo>
                    <a:pt x="15483" y="15561"/>
                  </a:lnTo>
                  <a:lnTo>
                    <a:pt x="20516" y="11757"/>
                  </a:lnTo>
                  <a:lnTo>
                    <a:pt x="25161" y="7953"/>
                  </a:lnTo>
                  <a:lnTo>
                    <a:pt x="25161" y="7953"/>
                  </a:lnTo>
                  <a:lnTo>
                    <a:pt x="27870" y="6224"/>
                  </a:lnTo>
                  <a:lnTo>
                    <a:pt x="30967" y="5187"/>
                  </a:lnTo>
                  <a:lnTo>
                    <a:pt x="34451" y="5187"/>
                  </a:lnTo>
                  <a:lnTo>
                    <a:pt x="37935" y="6224"/>
                  </a:lnTo>
                  <a:lnTo>
                    <a:pt x="41032" y="7608"/>
                  </a:lnTo>
                  <a:lnTo>
                    <a:pt x="44129" y="9682"/>
                  </a:lnTo>
                  <a:lnTo>
                    <a:pt x="47612" y="11757"/>
                  </a:lnTo>
                  <a:lnTo>
                    <a:pt x="51096" y="14524"/>
                  </a:lnTo>
                  <a:lnTo>
                    <a:pt x="56903" y="20749"/>
                  </a:lnTo>
                  <a:lnTo>
                    <a:pt x="62709" y="26974"/>
                  </a:lnTo>
                  <a:lnTo>
                    <a:pt x="70838" y="37002"/>
                  </a:lnTo>
                  <a:lnTo>
                    <a:pt x="70838" y="37002"/>
                  </a:lnTo>
                  <a:lnTo>
                    <a:pt x="75096" y="41844"/>
                  </a:lnTo>
                  <a:lnTo>
                    <a:pt x="80129" y="46685"/>
                  </a:lnTo>
                  <a:lnTo>
                    <a:pt x="90580" y="55331"/>
                  </a:lnTo>
                  <a:lnTo>
                    <a:pt x="90580" y="55331"/>
                  </a:lnTo>
                  <a:lnTo>
                    <a:pt x="97161" y="61556"/>
                  </a:lnTo>
                  <a:lnTo>
                    <a:pt x="104516" y="68472"/>
                  </a:lnTo>
                  <a:lnTo>
                    <a:pt x="108000" y="71930"/>
                  </a:lnTo>
                  <a:lnTo>
                    <a:pt x="110709" y="76080"/>
                  </a:lnTo>
                  <a:lnTo>
                    <a:pt x="113032" y="79884"/>
                  </a:lnTo>
                  <a:lnTo>
                    <a:pt x="114580" y="84034"/>
                  </a:lnTo>
                  <a:lnTo>
                    <a:pt x="114580" y="84034"/>
                  </a:lnTo>
                  <a:lnTo>
                    <a:pt x="114580" y="85763"/>
                  </a:lnTo>
                  <a:lnTo>
                    <a:pt x="114580" y="87146"/>
                  </a:lnTo>
                  <a:lnTo>
                    <a:pt x="113032" y="89913"/>
                  </a:lnTo>
                  <a:lnTo>
                    <a:pt x="111096" y="93025"/>
                  </a:lnTo>
                  <a:lnTo>
                    <a:pt x="108774" y="96138"/>
                  </a:lnTo>
                  <a:lnTo>
                    <a:pt x="102193" y="102017"/>
                  </a:lnTo>
                  <a:lnTo>
                    <a:pt x="97161" y="106167"/>
                  </a:lnTo>
                  <a:lnTo>
                    <a:pt x="97161" y="106167"/>
                  </a:lnTo>
                  <a:lnTo>
                    <a:pt x="91354" y="110662"/>
                  </a:lnTo>
                  <a:lnTo>
                    <a:pt x="87870" y="112391"/>
                  </a:lnTo>
                  <a:lnTo>
                    <a:pt x="84387" y="113775"/>
                  </a:lnTo>
                  <a:lnTo>
                    <a:pt x="81677" y="114812"/>
                  </a:lnTo>
                  <a:lnTo>
                    <a:pt x="78193" y="114812"/>
                  </a:lnTo>
                  <a:lnTo>
                    <a:pt x="74709" y="113775"/>
                  </a:lnTo>
                  <a:lnTo>
                    <a:pt x="71225" y="112046"/>
                  </a:lnTo>
                  <a:lnTo>
                    <a:pt x="71225" y="1120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7" name="Google Shape;1297;p33"/>
            <p:cNvSpPr/>
            <p:nvPr/>
          </p:nvSpPr>
          <p:spPr>
            <a:xfrm>
              <a:off x="2427" y="833"/>
              <a:ext cx="69" cy="399"/>
            </a:xfrm>
            <a:custGeom>
              <a:rect b="b" l="l" r="r" t="t"/>
              <a:pathLst>
                <a:path extrusionOk="0" h="120000" w="120000">
                  <a:moveTo>
                    <a:pt x="104347" y="116390"/>
                  </a:moveTo>
                  <a:lnTo>
                    <a:pt x="104347" y="116390"/>
                  </a:lnTo>
                  <a:lnTo>
                    <a:pt x="93913" y="110676"/>
                  </a:lnTo>
                  <a:lnTo>
                    <a:pt x="81739" y="104661"/>
                  </a:lnTo>
                  <a:lnTo>
                    <a:pt x="74782" y="98045"/>
                  </a:lnTo>
                  <a:lnTo>
                    <a:pt x="69565" y="92030"/>
                  </a:lnTo>
                  <a:lnTo>
                    <a:pt x="59130" y="79398"/>
                  </a:lnTo>
                  <a:lnTo>
                    <a:pt x="53913" y="66766"/>
                  </a:lnTo>
                  <a:lnTo>
                    <a:pt x="53913" y="66766"/>
                  </a:lnTo>
                  <a:lnTo>
                    <a:pt x="46956" y="54135"/>
                  </a:lnTo>
                  <a:lnTo>
                    <a:pt x="45217" y="48120"/>
                  </a:lnTo>
                  <a:lnTo>
                    <a:pt x="45217" y="41503"/>
                  </a:lnTo>
                  <a:lnTo>
                    <a:pt x="46956" y="35488"/>
                  </a:lnTo>
                  <a:lnTo>
                    <a:pt x="50434" y="29473"/>
                  </a:lnTo>
                  <a:lnTo>
                    <a:pt x="55652" y="23458"/>
                  </a:lnTo>
                  <a:lnTo>
                    <a:pt x="64347" y="17142"/>
                  </a:lnTo>
                  <a:lnTo>
                    <a:pt x="64347" y="17142"/>
                  </a:lnTo>
                  <a:lnTo>
                    <a:pt x="80000" y="15338"/>
                  </a:lnTo>
                  <a:lnTo>
                    <a:pt x="93913" y="13233"/>
                  </a:lnTo>
                  <a:lnTo>
                    <a:pt x="118260" y="8421"/>
                  </a:lnTo>
                  <a:lnTo>
                    <a:pt x="118260" y="8421"/>
                  </a:lnTo>
                  <a:lnTo>
                    <a:pt x="120000" y="7518"/>
                  </a:lnTo>
                  <a:lnTo>
                    <a:pt x="120000" y="6917"/>
                  </a:lnTo>
                  <a:lnTo>
                    <a:pt x="120000" y="6015"/>
                  </a:lnTo>
                  <a:lnTo>
                    <a:pt x="118260" y="5413"/>
                  </a:lnTo>
                  <a:lnTo>
                    <a:pt x="113043" y="5112"/>
                  </a:lnTo>
                  <a:lnTo>
                    <a:pt x="107826" y="4511"/>
                  </a:lnTo>
                  <a:lnTo>
                    <a:pt x="104347" y="5112"/>
                  </a:lnTo>
                  <a:lnTo>
                    <a:pt x="99130" y="5413"/>
                  </a:lnTo>
                  <a:lnTo>
                    <a:pt x="99130" y="5413"/>
                  </a:lnTo>
                  <a:lnTo>
                    <a:pt x="83478" y="8721"/>
                  </a:lnTo>
                  <a:lnTo>
                    <a:pt x="66086" y="11729"/>
                  </a:lnTo>
                  <a:lnTo>
                    <a:pt x="66086" y="11729"/>
                  </a:lnTo>
                  <a:lnTo>
                    <a:pt x="73043" y="9624"/>
                  </a:lnTo>
                  <a:lnTo>
                    <a:pt x="80000" y="7218"/>
                  </a:lnTo>
                  <a:lnTo>
                    <a:pt x="88695" y="5413"/>
                  </a:lnTo>
                  <a:lnTo>
                    <a:pt x="95652" y="3308"/>
                  </a:lnTo>
                  <a:lnTo>
                    <a:pt x="95652" y="3308"/>
                  </a:lnTo>
                  <a:lnTo>
                    <a:pt x="97391" y="2406"/>
                  </a:lnTo>
                  <a:lnTo>
                    <a:pt x="97391" y="1503"/>
                  </a:lnTo>
                  <a:lnTo>
                    <a:pt x="95652" y="902"/>
                  </a:lnTo>
                  <a:lnTo>
                    <a:pt x="90434" y="300"/>
                  </a:lnTo>
                  <a:lnTo>
                    <a:pt x="86956" y="0"/>
                  </a:lnTo>
                  <a:lnTo>
                    <a:pt x="81739" y="0"/>
                  </a:lnTo>
                  <a:lnTo>
                    <a:pt x="78260" y="300"/>
                  </a:lnTo>
                  <a:lnTo>
                    <a:pt x="74782" y="1203"/>
                  </a:lnTo>
                  <a:lnTo>
                    <a:pt x="74782" y="1203"/>
                  </a:lnTo>
                  <a:lnTo>
                    <a:pt x="66086" y="3308"/>
                  </a:lnTo>
                  <a:lnTo>
                    <a:pt x="57391" y="5714"/>
                  </a:lnTo>
                  <a:lnTo>
                    <a:pt x="48695" y="8120"/>
                  </a:lnTo>
                  <a:lnTo>
                    <a:pt x="41739" y="10827"/>
                  </a:lnTo>
                  <a:lnTo>
                    <a:pt x="41739" y="10827"/>
                  </a:lnTo>
                  <a:lnTo>
                    <a:pt x="36521" y="9323"/>
                  </a:lnTo>
                  <a:lnTo>
                    <a:pt x="29565" y="7518"/>
                  </a:lnTo>
                  <a:lnTo>
                    <a:pt x="26086" y="6015"/>
                  </a:lnTo>
                  <a:lnTo>
                    <a:pt x="24347" y="4511"/>
                  </a:lnTo>
                  <a:lnTo>
                    <a:pt x="24347" y="4511"/>
                  </a:lnTo>
                  <a:lnTo>
                    <a:pt x="24347" y="3308"/>
                  </a:lnTo>
                  <a:lnTo>
                    <a:pt x="22608" y="3007"/>
                  </a:lnTo>
                  <a:lnTo>
                    <a:pt x="17391" y="2406"/>
                  </a:lnTo>
                  <a:lnTo>
                    <a:pt x="13913" y="2406"/>
                  </a:lnTo>
                  <a:lnTo>
                    <a:pt x="8695" y="2406"/>
                  </a:lnTo>
                  <a:lnTo>
                    <a:pt x="5217" y="3007"/>
                  </a:lnTo>
                  <a:lnTo>
                    <a:pt x="0" y="3308"/>
                  </a:lnTo>
                  <a:lnTo>
                    <a:pt x="0" y="4511"/>
                  </a:lnTo>
                  <a:lnTo>
                    <a:pt x="0" y="4511"/>
                  </a:lnTo>
                  <a:lnTo>
                    <a:pt x="0" y="6015"/>
                  </a:lnTo>
                  <a:lnTo>
                    <a:pt x="1739" y="8120"/>
                  </a:lnTo>
                  <a:lnTo>
                    <a:pt x="6956" y="9624"/>
                  </a:lnTo>
                  <a:lnTo>
                    <a:pt x="12173" y="11127"/>
                  </a:lnTo>
                  <a:lnTo>
                    <a:pt x="24347" y="13834"/>
                  </a:lnTo>
                  <a:lnTo>
                    <a:pt x="40000" y="15939"/>
                  </a:lnTo>
                  <a:lnTo>
                    <a:pt x="40000" y="15939"/>
                  </a:lnTo>
                  <a:lnTo>
                    <a:pt x="31304" y="22255"/>
                  </a:lnTo>
                  <a:lnTo>
                    <a:pt x="26086" y="28571"/>
                  </a:lnTo>
                  <a:lnTo>
                    <a:pt x="22608" y="34887"/>
                  </a:lnTo>
                  <a:lnTo>
                    <a:pt x="20869" y="41203"/>
                  </a:lnTo>
                  <a:lnTo>
                    <a:pt x="22608" y="47518"/>
                  </a:lnTo>
                  <a:lnTo>
                    <a:pt x="22608" y="53834"/>
                  </a:lnTo>
                  <a:lnTo>
                    <a:pt x="29565" y="66766"/>
                  </a:lnTo>
                  <a:lnTo>
                    <a:pt x="29565" y="66766"/>
                  </a:lnTo>
                  <a:lnTo>
                    <a:pt x="33043" y="79699"/>
                  </a:lnTo>
                  <a:lnTo>
                    <a:pt x="45217" y="93233"/>
                  </a:lnTo>
                  <a:lnTo>
                    <a:pt x="50434" y="99849"/>
                  </a:lnTo>
                  <a:lnTo>
                    <a:pt x="59130" y="106165"/>
                  </a:lnTo>
                  <a:lnTo>
                    <a:pt x="69565" y="112781"/>
                  </a:lnTo>
                  <a:lnTo>
                    <a:pt x="81739" y="118796"/>
                  </a:lnTo>
                  <a:lnTo>
                    <a:pt x="81739" y="118796"/>
                  </a:lnTo>
                  <a:lnTo>
                    <a:pt x="86956" y="119699"/>
                  </a:lnTo>
                  <a:lnTo>
                    <a:pt x="88695" y="119999"/>
                  </a:lnTo>
                  <a:lnTo>
                    <a:pt x="93913" y="119999"/>
                  </a:lnTo>
                  <a:lnTo>
                    <a:pt x="97391" y="119699"/>
                  </a:lnTo>
                  <a:lnTo>
                    <a:pt x="102608" y="119097"/>
                  </a:lnTo>
                  <a:lnTo>
                    <a:pt x="104347" y="118496"/>
                  </a:lnTo>
                  <a:lnTo>
                    <a:pt x="106086" y="117593"/>
                  </a:lnTo>
                  <a:lnTo>
                    <a:pt x="104347" y="116390"/>
                  </a:lnTo>
                  <a:lnTo>
                    <a:pt x="104347" y="11639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8" name="Google Shape;1298;p33"/>
            <p:cNvSpPr/>
            <p:nvPr/>
          </p:nvSpPr>
          <p:spPr>
            <a:xfrm>
              <a:off x="2882" y="827"/>
              <a:ext cx="187" cy="373"/>
            </a:xfrm>
            <a:custGeom>
              <a:rect b="b" l="l" r="r" t="t"/>
              <a:pathLst>
                <a:path extrusionOk="0" h="120000" w="120000">
                  <a:moveTo>
                    <a:pt x="1283" y="115495"/>
                  </a:moveTo>
                  <a:lnTo>
                    <a:pt x="1283" y="115495"/>
                  </a:lnTo>
                  <a:lnTo>
                    <a:pt x="9625" y="110670"/>
                  </a:lnTo>
                  <a:lnTo>
                    <a:pt x="17967" y="104879"/>
                  </a:lnTo>
                  <a:lnTo>
                    <a:pt x="25026" y="99088"/>
                  </a:lnTo>
                  <a:lnTo>
                    <a:pt x="31443" y="93619"/>
                  </a:lnTo>
                  <a:lnTo>
                    <a:pt x="43636" y="81072"/>
                  </a:lnTo>
                  <a:lnTo>
                    <a:pt x="55187" y="68847"/>
                  </a:lnTo>
                  <a:lnTo>
                    <a:pt x="55187" y="68847"/>
                  </a:lnTo>
                  <a:lnTo>
                    <a:pt x="66737" y="56621"/>
                  </a:lnTo>
                  <a:lnTo>
                    <a:pt x="72513" y="50509"/>
                  </a:lnTo>
                  <a:lnTo>
                    <a:pt x="76363" y="44396"/>
                  </a:lnTo>
                  <a:lnTo>
                    <a:pt x="80855" y="37962"/>
                  </a:lnTo>
                  <a:lnTo>
                    <a:pt x="84064" y="31206"/>
                  </a:lnTo>
                  <a:lnTo>
                    <a:pt x="86631" y="24772"/>
                  </a:lnTo>
                  <a:lnTo>
                    <a:pt x="87914" y="18337"/>
                  </a:lnTo>
                  <a:lnTo>
                    <a:pt x="87914" y="18337"/>
                  </a:lnTo>
                  <a:lnTo>
                    <a:pt x="84064" y="15764"/>
                  </a:lnTo>
                  <a:lnTo>
                    <a:pt x="80855" y="12546"/>
                  </a:lnTo>
                  <a:lnTo>
                    <a:pt x="75721" y="6434"/>
                  </a:lnTo>
                  <a:lnTo>
                    <a:pt x="75721" y="6434"/>
                  </a:lnTo>
                  <a:lnTo>
                    <a:pt x="75721" y="5147"/>
                  </a:lnTo>
                  <a:lnTo>
                    <a:pt x="76363" y="4504"/>
                  </a:lnTo>
                  <a:lnTo>
                    <a:pt x="77647" y="3538"/>
                  </a:lnTo>
                  <a:lnTo>
                    <a:pt x="78930" y="3217"/>
                  </a:lnTo>
                  <a:lnTo>
                    <a:pt x="80855" y="3217"/>
                  </a:lnTo>
                  <a:lnTo>
                    <a:pt x="82139" y="3217"/>
                  </a:lnTo>
                  <a:lnTo>
                    <a:pt x="82780" y="3538"/>
                  </a:lnTo>
                  <a:lnTo>
                    <a:pt x="84705" y="4504"/>
                  </a:lnTo>
                  <a:lnTo>
                    <a:pt x="84705" y="4504"/>
                  </a:lnTo>
                  <a:lnTo>
                    <a:pt x="87272" y="9008"/>
                  </a:lnTo>
                  <a:lnTo>
                    <a:pt x="91122" y="12868"/>
                  </a:lnTo>
                  <a:lnTo>
                    <a:pt x="91122" y="12868"/>
                  </a:lnTo>
                  <a:lnTo>
                    <a:pt x="91122" y="9973"/>
                  </a:lnTo>
                  <a:lnTo>
                    <a:pt x="89839" y="7721"/>
                  </a:lnTo>
                  <a:lnTo>
                    <a:pt x="87914" y="4825"/>
                  </a:lnTo>
                  <a:lnTo>
                    <a:pt x="87272" y="2252"/>
                  </a:lnTo>
                  <a:lnTo>
                    <a:pt x="87272" y="2252"/>
                  </a:lnTo>
                  <a:lnTo>
                    <a:pt x="87272" y="1608"/>
                  </a:lnTo>
                  <a:lnTo>
                    <a:pt x="88556" y="643"/>
                  </a:lnTo>
                  <a:lnTo>
                    <a:pt x="89839" y="0"/>
                  </a:lnTo>
                  <a:lnTo>
                    <a:pt x="91122" y="0"/>
                  </a:lnTo>
                  <a:lnTo>
                    <a:pt x="93048" y="0"/>
                  </a:lnTo>
                  <a:lnTo>
                    <a:pt x="94331" y="0"/>
                  </a:lnTo>
                  <a:lnTo>
                    <a:pt x="96256" y="643"/>
                  </a:lnTo>
                  <a:lnTo>
                    <a:pt x="96256" y="1608"/>
                  </a:lnTo>
                  <a:lnTo>
                    <a:pt x="96256" y="1608"/>
                  </a:lnTo>
                  <a:lnTo>
                    <a:pt x="97540" y="4504"/>
                  </a:lnTo>
                  <a:lnTo>
                    <a:pt x="98823" y="7399"/>
                  </a:lnTo>
                  <a:lnTo>
                    <a:pt x="100106" y="10616"/>
                  </a:lnTo>
                  <a:lnTo>
                    <a:pt x="100748" y="13512"/>
                  </a:lnTo>
                  <a:lnTo>
                    <a:pt x="100748" y="13512"/>
                  </a:lnTo>
                  <a:lnTo>
                    <a:pt x="103957" y="12225"/>
                  </a:lnTo>
                  <a:lnTo>
                    <a:pt x="106524" y="10938"/>
                  </a:lnTo>
                  <a:lnTo>
                    <a:pt x="109090" y="9651"/>
                  </a:lnTo>
                  <a:lnTo>
                    <a:pt x="111016" y="8042"/>
                  </a:lnTo>
                  <a:lnTo>
                    <a:pt x="111016" y="8042"/>
                  </a:lnTo>
                  <a:lnTo>
                    <a:pt x="112299" y="7399"/>
                  </a:lnTo>
                  <a:lnTo>
                    <a:pt x="112941" y="6756"/>
                  </a:lnTo>
                  <a:lnTo>
                    <a:pt x="114866" y="6434"/>
                  </a:lnTo>
                  <a:lnTo>
                    <a:pt x="116791" y="6756"/>
                  </a:lnTo>
                  <a:lnTo>
                    <a:pt x="118074" y="7399"/>
                  </a:lnTo>
                  <a:lnTo>
                    <a:pt x="120000" y="7721"/>
                  </a:lnTo>
                  <a:lnTo>
                    <a:pt x="120000" y="9008"/>
                  </a:lnTo>
                  <a:lnTo>
                    <a:pt x="120000" y="9651"/>
                  </a:lnTo>
                  <a:lnTo>
                    <a:pt x="120000" y="9651"/>
                  </a:lnTo>
                  <a:lnTo>
                    <a:pt x="118074" y="11260"/>
                  </a:lnTo>
                  <a:lnTo>
                    <a:pt x="116791" y="12868"/>
                  </a:lnTo>
                  <a:lnTo>
                    <a:pt x="114224" y="14155"/>
                  </a:lnTo>
                  <a:lnTo>
                    <a:pt x="111016" y="15442"/>
                  </a:lnTo>
                  <a:lnTo>
                    <a:pt x="103957" y="17372"/>
                  </a:lnTo>
                  <a:lnTo>
                    <a:pt x="96898" y="18659"/>
                  </a:lnTo>
                  <a:lnTo>
                    <a:pt x="96898" y="18659"/>
                  </a:lnTo>
                  <a:lnTo>
                    <a:pt x="96256" y="25737"/>
                  </a:lnTo>
                  <a:lnTo>
                    <a:pt x="93048" y="32171"/>
                  </a:lnTo>
                  <a:lnTo>
                    <a:pt x="89839" y="38605"/>
                  </a:lnTo>
                  <a:lnTo>
                    <a:pt x="85347" y="45361"/>
                  </a:lnTo>
                  <a:lnTo>
                    <a:pt x="80855" y="51796"/>
                  </a:lnTo>
                  <a:lnTo>
                    <a:pt x="75721" y="57908"/>
                  </a:lnTo>
                  <a:lnTo>
                    <a:pt x="64171" y="70455"/>
                  </a:lnTo>
                  <a:lnTo>
                    <a:pt x="64171" y="70455"/>
                  </a:lnTo>
                  <a:lnTo>
                    <a:pt x="52620" y="83324"/>
                  </a:lnTo>
                  <a:lnTo>
                    <a:pt x="39786" y="95871"/>
                  </a:lnTo>
                  <a:lnTo>
                    <a:pt x="32727" y="101983"/>
                  </a:lnTo>
                  <a:lnTo>
                    <a:pt x="24385" y="108096"/>
                  </a:lnTo>
                  <a:lnTo>
                    <a:pt x="16042" y="113887"/>
                  </a:lnTo>
                  <a:lnTo>
                    <a:pt x="7058" y="119356"/>
                  </a:lnTo>
                  <a:lnTo>
                    <a:pt x="7058" y="119356"/>
                  </a:lnTo>
                  <a:lnTo>
                    <a:pt x="5775" y="119999"/>
                  </a:lnTo>
                  <a:lnTo>
                    <a:pt x="3850" y="119999"/>
                  </a:lnTo>
                  <a:lnTo>
                    <a:pt x="2566" y="119678"/>
                  </a:lnTo>
                  <a:lnTo>
                    <a:pt x="1283" y="119356"/>
                  </a:lnTo>
                  <a:lnTo>
                    <a:pt x="0" y="118391"/>
                  </a:lnTo>
                  <a:lnTo>
                    <a:pt x="0" y="117426"/>
                  </a:lnTo>
                  <a:lnTo>
                    <a:pt x="0" y="116782"/>
                  </a:lnTo>
                  <a:lnTo>
                    <a:pt x="1283" y="115495"/>
                  </a:lnTo>
                  <a:lnTo>
                    <a:pt x="1283" y="11549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9" name="Google Shape;1299;p33"/>
            <p:cNvSpPr/>
            <p:nvPr/>
          </p:nvSpPr>
          <p:spPr>
            <a:xfrm>
              <a:off x="2135" y="1347"/>
              <a:ext cx="455" cy="465"/>
            </a:xfrm>
            <a:custGeom>
              <a:rect b="b" l="l" r="r" t="t"/>
              <a:pathLst>
                <a:path extrusionOk="0" h="120000" w="120000">
                  <a:moveTo>
                    <a:pt x="27164" y="28645"/>
                  </a:moveTo>
                  <a:lnTo>
                    <a:pt x="27164" y="28645"/>
                  </a:lnTo>
                  <a:lnTo>
                    <a:pt x="20043" y="33806"/>
                  </a:lnTo>
                  <a:lnTo>
                    <a:pt x="11076" y="41290"/>
                  </a:lnTo>
                  <a:lnTo>
                    <a:pt x="6593" y="44903"/>
                  </a:lnTo>
                  <a:lnTo>
                    <a:pt x="3164" y="48516"/>
                  </a:lnTo>
                  <a:lnTo>
                    <a:pt x="1582" y="50580"/>
                  </a:lnTo>
                  <a:lnTo>
                    <a:pt x="791" y="51870"/>
                  </a:lnTo>
                  <a:lnTo>
                    <a:pt x="0" y="53419"/>
                  </a:lnTo>
                  <a:lnTo>
                    <a:pt x="0" y="54451"/>
                  </a:lnTo>
                  <a:lnTo>
                    <a:pt x="0" y="54451"/>
                  </a:lnTo>
                  <a:lnTo>
                    <a:pt x="791" y="56258"/>
                  </a:lnTo>
                  <a:lnTo>
                    <a:pt x="1318" y="57548"/>
                  </a:lnTo>
                  <a:lnTo>
                    <a:pt x="3956" y="60645"/>
                  </a:lnTo>
                  <a:lnTo>
                    <a:pt x="7384" y="64258"/>
                  </a:lnTo>
                  <a:lnTo>
                    <a:pt x="11340" y="67612"/>
                  </a:lnTo>
                  <a:lnTo>
                    <a:pt x="19780" y="74580"/>
                  </a:lnTo>
                  <a:lnTo>
                    <a:pt x="23472" y="77161"/>
                  </a:lnTo>
                  <a:lnTo>
                    <a:pt x="25846" y="79483"/>
                  </a:lnTo>
                  <a:lnTo>
                    <a:pt x="25846" y="79483"/>
                  </a:lnTo>
                  <a:lnTo>
                    <a:pt x="44571" y="97806"/>
                  </a:lnTo>
                  <a:lnTo>
                    <a:pt x="44571" y="97806"/>
                  </a:lnTo>
                  <a:lnTo>
                    <a:pt x="55384" y="109677"/>
                  </a:lnTo>
                  <a:lnTo>
                    <a:pt x="61978" y="116387"/>
                  </a:lnTo>
                  <a:lnTo>
                    <a:pt x="64879" y="118709"/>
                  </a:lnTo>
                  <a:lnTo>
                    <a:pt x="65934" y="119741"/>
                  </a:lnTo>
                  <a:lnTo>
                    <a:pt x="66989" y="120000"/>
                  </a:lnTo>
                  <a:lnTo>
                    <a:pt x="66989" y="120000"/>
                  </a:lnTo>
                  <a:lnTo>
                    <a:pt x="68571" y="120000"/>
                  </a:lnTo>
                  <a:lnTo>
                    <a:pt x="70417" y="119741"/>
                  </a:lnTo>
                  <a:lnTo>
                    <a:pt x="71999" y="118709"/>
                  </a:lnTo>
                  <a:lnTo>
                    <a:pt x="73846" y="117677"/>
                  </a:lnTo>
                  <a:lnTo>
                    <a:pt x="77010" y="114580"/>
                  </a:lnTo>
                  <a:lnTo>
                    <a:pt x="80439" y="111483"/>
                  </a:lnTo>
                  <a:lnTo>
                    <a:pt x="80439" y="111483"/>
                  </a:lnTo>
                  <a:lnTo>
                    <a:pt x="83868" y="107870"/>
                  </a:lnTo>
                  <a:lnTo>
                    <a:pt x="87032" y="104258"/>
                  </a:lnTo>
                  <a:lnTo>
                    <a:pt x="90197" y="100645"/>
                  </a:lnTo>
                  <a:lnTo>
                    <a:pt x="92835" y="96774"/>
                  </a:lnTo>
                  <a:lnTo>
                    <a:pt x="98109" y="89032"/>
                  </a:lnTo>
                  <a:lnTo>
                    <a:pt x="102857" y="80774"/>
                  </a:lnTo>
                  <a:lnTo>
                    <a:pt x="107340" y="72516"/>
                  </a:lnTo>
                  <a:lnTo>
                    <a:pt x="111296" y="63741"/>
                  </a:lnTo>
                  <a:lnTo>
                    <a:pt x="119208" y="46193"/>
                  </a:lnTo>
                  <a:lnTo>
                    <a:pt x="119208" y="46193"/>
                  </a:lnTo>
                  <a:lnTo>
                    <a:pt x="119736" y="44903"/>
                  </a:lnTo>
                  <a:lnTo>
                    <a:pt x="119999" y="43354"/>
                  </a:lnTo>
                  <a:lnTo>
                    <a:pt x="119999" y="42064"/>
                  </a:lnTo>
                  <a:lnTo>
                    <a:pt x="119736" y="40516"/>
                  </a:lnTo>
                  <a:lnTo>
                    <a:pt x="118681" y="36903"/>
                  </a:lnTo>
                  <a:lnTo>
                    <a:pt x="116571" y="32774"/>
                  </a:lnTo>
                  <a:lnTo>
                    <a:pt x="114197" y="28903"/>
                  </a:lnTo>
                  <a:lnTo>
                    <a:pt x="111560" y="25032"/>
                  </a:lnTo>
                  <a:lnTo>
                    <a:pt x="108659" y="20645"/>
                  </a:lnTo>
                  <a:lnTo>
                    <a:pt x="104967" y="16774"/>
                  </a:lnTo>
                  <a:lnTo>
                    <a:pt x="101274" y="13161"/>
                  </a:lnTo>
                  <a:lnTo>
                    <a:pt x="97582" y="9548"/>
                  </a:lnTo>
                  <a:lnTo>
                    <a:pt x="93362" y="6709"/>
                  </a:lnTo>
                  <a:lnTo>
                    <a:pt x="89670" y="4129"/>
                  </a:lnTo>
                  <a:lnTo>
                    <a:pt x="86505" y="2064"/>
                  </a:lnTo>
                  <a:lnTo>
                    <a:pt x="83340" y="774"/>
                  </a:lnTo>
                  <a:lnTo>
                    <a:pt x="80439" y="0"/>
                  </a:lnTo>
                  <a:lnTo>
                    <a:pt x="79384" y="0"/>
                  </a:lnTo>
                  <a:lnTo>
                    <a:pt x="78065" y="0"/>
                  </a:lnTo>
                  <a:lnTo>
                    <a:pt x="78065" y="0"/>
                  </a:lnTo>
                  <a:lnTo>
                    <a:pt x="72263" y="3096"/>
                  </a:lnTo>
                  <a:lnTo>
                    <a:pt x="58549" y="9548"/>
                  </a:lnTo>
                  <a:lnTo>
                    <a:pt x="50373" y="14193"/>
                  </a:lnTo>
                  <a:lnTo>
                    <a:pt x="41934" y="18838"/>
                  </a:lnTo>
                  <a:lnTo>
                    <a:pt x="33758" y="23741"/>
                  </a:lnTo>
                  <a:lnTo>
                    <a:pt x="27164" y="28645"/>
                  </a:lnTo>
                  <a:lnTo>
                    <a:pt x="27164" y="28645"/>
                  </a:lnTo>
                  <a:close/>
                </a:path>
              </a:pathLst>
            </a:custGeom>
            <a:solidFill>
              <a:srgbClr val="00A0C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0" name="Google Shape;1300;p33"/>
            <p:cNvSpPr/>
            <p:nvPr/>
          </p:nvSpPr>
          <p:spPr>
            <a:xfrm>
              <a:off x="2130" y="1341"/>
              <a:ext cx="465" cy="479"/>
            </a:xfrm>
            <a:custGeom>
              <a:rect b="b" l="l" r="r" t="t"/>
              <a:pathLst>
                <a:path extrusionOk="0" h="120000" w="120000">
                  <a:moveTo>
                    <a:pt x="84645" y="107473"/>
                  </a:moveTo>
                  <a:lnTo>
                    <a:pt x="84645" y="107473"/>
                  </a:lnTo>
                  <a:lnTo>
                    <a:pt x="88774" y="102463"/>
                  </a:lnTo>
                  <a:lnTo>
                    <a:pt x="93161" y="97453"/>
                  </a:lnTo>
                  <a:lnTo>
                    <a:pt x="96774" y="91941"/>
                  </a:lnTo>
                  <a:lnTo>
                    <a:pt x="100387" y="86430"/>
                  </a:lnTo>
                  <a:lnTo>
                    <a:pt x="103483" y="80918"/>
                  </a:lnTo>
                  <a:lnTo>
                    <a:pt x="106580" y="74655"/>
                  </a:lnTo>
                  <a:lnTo>
                    <a:pt x="112516" y="62881"/>
                  </a:lnTo>
                  <a:lnTo>
                    <a:pt x="112516" y="62881"/>
                  </a:lnTo>
                  <a:lnTo>
                    <a:pt x="116129" y="55615"/>
                  </a:lnTo>
                  <a:lnTo>
                    <a:pt x="117677" y="52609"/>
                  </a:lnTo>
                  <a:lnTo>
                    <a:pt x="118709" y="49102"/>
                  </a:lnTo>
                  <a:lnTo>
                    <a:pt x="119741" y="45594"/>
                  </a:lnTo>
                  <a:lnTo>
                    <a:pt x="120000" y="42087"/>
                  </a:lnTo>
                  <a:lnTo>
                    <a:pt x="119225" y="38079"/>
                  </a:lnTo>
                  <a:lnTo>
                    <a:pt x="118967" y="36325"/>
                  </a:lnTo>
                  <a:lnTo>
                    <a:pt x="117935" y="34321"/>
                  </a:lnTo>
                  <a:lnTo>
                    <a:pt x="117935" y="34321"/>
                  </a:lnTo>
                  <a:lnTo>
                    <a:pt x="116387" y="31064"/>
                  </a:lnTo>
                  <a:lnTo>
                    <a:pt x="114322" y="28058"/>
                  </a:lnTo>
                  <a:lnTo>
                    <a:pt x="112516" y="24801"/>
                  </a:lnTo>
                  <a:lnTo>
                    <a:pt x="109677" y="21544"/>
                  </a:lnTo>
                  <a:lnTo>
                    <a:pt x="104774" y="16283"/>
                  </a:lnTo>
                  <a:lnTo>
                    <a:pt x="99354" y="10772"/>
                  </a:lnTo>
                  <a:lnTo>
                    <a:pt x="99354" y="10772"/>
                  </a:lnTo>
                  <a:lnTo>
                    <a:pt x="93677" y="6263"/>
                  </a:lnTo>
                  <a:lnTo>
                    <a:pt x="90838" y="4258"/>
                  </a:lnTo>
                  <a:lnTo>
                    <a:pt x="87741" y="2254"/>
                  </a:lnTo>
                  <a:lnTo>
                    <a:pt x="84645" y="1002"/>
                  </a:lnTo>
                  <a:lnTo>
                    <a:pt x="81290" y="250"/>
                  </a:lnTo>
                  <a:lnTo>
                    <a:pt x="79225" y="0"/>
                  </a:lnTo>
                  <a:lnTo>
                    <a:pt x="77677" y="250"/>
                  </a:lnTo>
                  <a:lnTo>
                    <a:pt x="76129" y="751"/>
                  </a:lnTo>
                  <a:lnTo>
                    <a:pt x="74064" y="1252"/>
                  </a:lnTo>
                  <a:lnTo>
                    <a:pt x="74064" y="1252"/>
                  </a:lnTo>
                  <a:lnTo>
                    <a:pt x="61935" y="7014"/>
                  </a:lnTo>
                  <a:lnTo>
                    <a:pt x="49806" y="13277"/>
                  </a:lnTo>
                  <a:lnTo>
                    <a:pt x="43612" y="16534"/>
                  </a:lnTo>
                  <a:lnTo>
                    <a:pt x="37935" y="20041"/>
                  </a:lnTo>
                  <a:lnTo>
                    <a:pt x="32000" y="23799"/>
                  </a:lnTo>
                  <a:lnTo>
                    <a:pt x="26580" y="27807"/>
                  </a:lnTo>
                  <a:lnTo>
                    <a:pt x="26580" y="27807"/>
                  </a:lnTo>
                  <a:lnTo>
                    <a:pt x="20645" y="32567"/>
                  </a:lnTo>
                  <a:lnTo>
                    <a:pt x="14451" y="37327"/>
                  </a:lnTo>
                  <a:lnTo>
                    <a:pt x="8258" y="42338"/>
                  </a:lnTo>
                  <a:lnTo>
                    <a:pt x="5677" y="44843"/>
                  </a:lnTo>
                  <a:lnTo>
                    <a:pt x="2580" y="47849"/>
                  </a:lnTo>
                  <a:lnTo>
                    <a:pt x="2580" y="47849"/>
                  </a:lnTo>
                  <a:lnTo>
                    <a:pt x="1548" y="49102"/>
                  </a:lnTo>
                  <a:lnTo>
                    <a:pt x="1032" y="50354"/>
                  </a:lnTo>
                  <a:lnTo>
                    <a:pt x="258" y="51607"/>
                  </a:lnTo>
                  <a:lnTo>
                    <a:pt x="0" y="52860"/>
                  </a:lnTo>
                  <a:lnTo>
                    <a:pt x="0" y="54112"/>
                  </a:lnTo>
                  <a:lnTo>
                    <a:pt x="0" y="55114"/>
                  </a:lnTo>
                  <a:lnTo>
                    <a:pt x="774" y="57620"/>
                  </a:lnTo>
                  <a:lnTo>
                    <a:pt x="2064" y="59874"/>
                  </a:lnTo>
                  <a:lnTo>
                    <a:pt x="3870" y="61628"/>
                  </a:lnTo>
                  <a:lnTo>
                    <a:pt x="8258" y="65887"/>
                  </a:lnTo>
                  <a:lnTo>
                    <a:pt x="8258" y="65887"/>
                  </a:lnTo>
                  <a:lnTo>
                    <a:pt x="14709" y="71398"/>
                  </a:lnTo>
                  <a:lnTo>
                    <a:pt x="21677" y="76910"/>
                  </a:lnTo>
                  <a:lnTo>
                    <a:pt x="21677" y="76910"/>
                  </a:lnTo>
                  <a:lnTo>
                    <a:pt x="26580" y="80918"/>
                  </a:lnTo>
                  <a:lnTo>
                    <a:pt x="31225" y="85177"/>
                  </a:lnTo>
                  <a:lnTo>
                    <a:pt x="40000" y="94196"/>
                  </a:lnTo>
                  <a:lnTo>
                    <a:pt x="40000" y="94196"/>
                  </a:lnTo>
                  <a:lnTo>
                    <a:pt x="45161" y="99958"/>
                  </a:lnTo>
                  <a:lnTo>
                    <a:pt x="50580" y="105219"/>
                  </a:lnTo>
                  <a:lnTo>
                    <a:pt x="55741" y="110981"/>
                  </a:lnTo>
                  <a:lnTo>
                    <a:pt x="61419" y="116242"/>
                  </a:lnTo>
                  <a:lnTo>
                    <a:pt x="61419" y="116242"/>
                  </a:lnTo>
                  <a:lnTo>
                    <a:pt x="63225" y="117995"/>
                  </a:lnTo>
                  <a:lnTo>
                    <a:pt x="65290" y="118997"/>
                  </a:lnTo>
                  <a:lnTo>
                    <a:pt x="67096" y="119749"/>
                  </a:lnTo>
                  <a:lnTo>
                    <a:pt x="68387" y="120000"/>
                  </a:lnTo>
                  <a:lnTo>
                    <a:pt x="69935" y="119749"/>
                  </a:lnTo>
                  <a:lnTo>
                    <a:pt x="69935" y="119749"/>
                  </a:lnTo>
                  <a:lnTo>
                    <a:pt x="72000" y="118997"/>
                  </a:lnTo>
                  <a:lnTo>
                    <a:pt x="74064" y="117995"/>
                  </a:lnTo>
                  <a:lnTo>
                    <a:pt x="76129" y="116492"/>
                  </a:lnTo>
                  <a:lnTo>
                    <a:pt x="77935" y="114739"/>
                  </a:lnTo>
                  <a:lnTo>
                    <a:pt x="81548" y="110981"/>
                  </a:lnTo>
                  <a:lnTo>
                    <a:pt x="84645" y="107473"/>
                  </a:lnTo>
                  <a:lnTo>
                    <a:pt x="84645" y="107473"/>
                  </a:lnTo>
                  <a:close/>
                  <a:moveTo>
                    <a:pt x="70193" y="115741"/>
                  </a:moveTo>
                  <a:lnTo>
                    <a:pt x="70193" y="115741"/>
                  </a:lnTo>
                  <a:lnTo>
                    <a:pt x="69161" y="116242"/>
                  </a:lnTo>
                  <a:lnTo>
                    <a:pt x="68129" y="116242"/>
                  </a:lnTo>
                  <a:lnTo>
                    <a:pt x="67612" y="116242"/>
                  </a:lnTo>
                  <a:lnTo>
                    <a:pt x="66580" y="115741"/>
                  </a:lnTo>
                  <a:lnTo>
                    <a:pt x="64258" y="114488"/>
                  </a:lnTo>
                  <a:lnTo>
                    <a:pt x="62709" y="112985"/>
                  </a:lnTo>
                  <a:lnTo>
                    <a:pt x="59096" y="109227"/>
                  </a:lnTo>
                  <a:lnTo>
                    <a:pt x="56258" y="106221"/>
                  </a:lnTo>
                  <a:lnTo>
                    <a:pt x="56258" y="106221"/>
                  </a:lnTo>
                  <a:lnTo>
                    <a:pt x="42322" y="91691"/>
                  </a:lnTo>
                  <a:lnTo>
                    <a:pt x="28129" y="77661"/>
                  </a:lnTo>
                  <a:lnTo>
                    <a:pt x="28129" y="77661"/>
                  </a:lnTo>
                  <a:lnTo>
                    <a:pt x="25290" y="74655"/>
                  </a:lnTo>
                  <a:lnTo>
                    <a:pt x="21935" y="72150"/>
                  </a:lnTo>
                  <a:lnTo>
                    <a:pt x="14967" y="67139"/>
                  </a:lnTo>
                  <a:lnTo>
                    <a:pt x="11354" y="64634"/>
                  </a:lnTo>
                  <a:lnTo>
                    <a:pt x="8516" y="61628"/>
                  </a:lnTo>
                  <a:lnTo>
                    <a:pt x="5935" y="58872"/>
                  </a:lnTo>
                  <a:lnTo>
                    <a:pt x="3612" y="55365"/>
                  </a:lnTo>
                  <a:lnTo>
                    <a:pt x="3612" y="55365"/>
                  </a:lnTo>
                  <a:lnTo>
                    <a:pt x="3354" y="54363"/>
                  </a:lnTo>
                  <a:lnTo>
                    <a:pt x="3354" y="53862"/>
                  </a:lnTo>
                  <a:lnTo>
                    <a:pt x="3870" y="51858"/>
                  </a:lnTo>
                  <a:lnTo>
                    <a:pt x="5161" y="49853"/>
                  </a:lnTo>
                  <a:lnTo>
                    <a:pt x="7225" y="48100"/>
                  </a:lnTo>
                  <a:lnTo>
                    <a:pt x="11096" y="44592"/>
                  </a:lnTo>
                  <a:lnTo>
                    <a:pt x="14451" y="42087"/>
                  </a:lnTo>
                  <a:lnTo>
                    <a:pt x="14451" y="42087"/>
                  </a:lnTo>
                  <a:lnTo>
                    <a:pt x="21677" y="36325"/>
                  </a:lnTo>
                  <a:lnTo>
                    <a:pt x="29161" y="30563"/>
                  </a:lnTo>
                  <a:lnTo>
                    <a:pt x="29161" y="30563"/>
                  </a:lnTo>
                  <a:lnTo>
                    <a:pt x="33032" y="27807"/>
                  </a:lnTo>
                  <a:lnTo>
                    <a:pt x="37419" y="24801"/>
                  </a:lnTo>
                  <a:lnTo>
                    <a:pt x="45935" y="19791"/>
                  </a:lnTo>
                  <a:lnTo>
                    <a:pt x="54709" y="15031"/>
                  </a:lnTo>
                  <a:lnTo>
                    <a:pt x="63483" y="10521"/>
                  </a:lnTo>
                  <a:lnTo>
                    <a:pt x="63483" y="10521"/>
                  </a:lnTo>
                  <a:lnTo>
                    <a:pt x="67870" y="8267"/>
                  </a:lnTo>
                  <a:lnTo>
                    <a:pt x="72516" y="5762"/>
                  </a:lnTo>
                  <a:lnTo>
                    <a:pt x="75096" y="4509"/>
                  </a:lnTo>
                  <a:lnTo>
                    <a:pt x="77677" y="3757"/>
                  </a:lnTo>
                  <a:lnTo>
                    <a:pt x="80000" y="3507"/>
                  </a:lnTo>
                  <a:lnTo>
                    <a:pt x="82322" y="3757"/>
                  </a:lnTo>
                  <a:lnTo>
                    <a:pt x="82322" y="3757"/>
                  </a:lnTo>
                  <a:lnTo>
                    <a:pt x="85419" y="5010"/>
                  </a:lnTo>
                  <a:lnTo>
                    <a:pt x="88774" y="7014"/>
                  </a:lnTo>
                  <a:lnTo>
                    <a:pt x="92129" y="9269"/>
                  </a:lnTo>
                  <a:lnTo>
                    <a:pt x="94967" y="11524"/>
                  </a:lnTo>
                  <a:lnTo>
                    <a:pt x="98064" y="14279"/>
                  </a:lnTo>
                  <a:lnTo>
                    <a:pt x="100645" y="16784"/>
                  </a:lnTo>
                  <a:lnTo>
                    <a:pt x="105548" y="22546"/>
                  </a:lnTo>
                  <a:lnTo>
                    <a:pt x="105548" y="22546"/>
                  </a:lnTo>
                  <a:lnTo>
                    <a:pt x="110193" y="28058"/>
                  </a:lnTo>
                  <a:lnTo>
                    <a:pt x="112000" y="30814"/>
                  </a:lnTo>
                  <a:lnTo>
                    <a:pt x="114064" y="34321"/>
                  </a:lnTo>
                  <a:lnTo>
                    <a:pt x="115354" y="37578"/>
                  </a:lnTo>
                  <a:lnTo>
                    <a:pt x="116387" y="41085"/>
                  </a:lnTo>
                  <a:lnTo>
                    <a:pt x="116387" y="42588"/>
                  </a:lnTo>
                  <a:lnTo>
                    <a:pt x="116387" y="44592"/>
                  </a:lnTo>
                  <a:lnTo>
                    <a:pt x="116129" y="46096"/>
                  </a:lnTo>
                  <a:lnTo>
                    <a:pt x="115354" y="47849"/>
                  </a:lnTo>
                  <a:lnTo>
                    <a:pt x="115354" y="47849"/>
                  </a:lnTo>
                  <a:lnTo>
                    <a:pt x="109419" y="60375"/>
                  </a:lnTo>
                  <a:lnTo>
                    <a:pt x="103225" y="73152"/>
                  </a:lnTo>
                  <a:lnTo>
                    <a:pt x="99870" y="79164"/>
                  </a:lnTo>
                  <a:lnTo>
                    <a:pt x="96774" y="85678"/>
                  </a:lnTo>
                  <a:lnTo>
                    <a:pt x="92645" y="91440"/>
                  </a:lnTo>
                  <a:lnTo>
                    <a:pt x="88774" y="96951"/>
                  </a:lnTo>
                  <a:lnTo>
                    <a:pt x="88774" y="96951"/>
                  </a:lnTo>
                  <a:lnTo>
                    <a:pt x="84903" y="102212"/>
                  </a:lnTo>
                  <a:lnTo>
                    <a:pt x="80258" y="107223"/>
                  </a:lnTo>
                  <a:lnTo>
                    <a:pt x="77935" y="109728"/>
                  </a:lnTo>
                  <a:lnTo>
                    <a:pt x="75354" y="111983"/>
                  </a:lnTo>
                  <a:lnTo>
                    <a:pt x="72774" y="113987"/>
                  </a:lnTo>
                  <a:lnTo>
                    <a:pt x="70193" y="115741"/>
                  </a:lnTo>
                  <a:lnTo>
                    <a:pt x="70193" y="11574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1" name="Google Shape;1301;p33"/>
            <p:cNvSpPr/>
            <p:nvPr/>
          </p:nvSpPr>
          <p:spPr>
            <a:xfrm>
              <a:off x="2451" y="1063"/>
              <a:ext cx="450" cy="462"/>
            </a:xfrm>
            <a:custGeom>
              <a:rect b="b" l="l" r="r" t="t"/>
              <a:pathLst>
                <a:path extrusionOk="0" h="120000" w="120000">
                  <a:moveTo>
                    <a:pt x="37066" y="1558"/>
                  </a:moveTo>
                  <a:lnTo>
                    <a:pt x="37066" y="1558"/>
                  </a:lnTo>
                  <a:lnTo>
                    <a:pt x="32000" y="2597"/>
                  </a:lnTo>
                  <a:lnTo>
                    <a:pt x="27200" y="4155"/>
                  </a:lnTo>
                  <a:lnTo>
                    <a:pt x="22666" y="6493"/>
                  </a:lnTo>
                  <a:lnTo>
                    <a:pt x="18666" y="9090"/>
                  </a:lnTo>
                  <a:lnTo>
                    <a:pt x="15200" y="12207"/>
                  </a:lnTo>
                  <a:lnTo>
                    <a:pt x="12266" y="15844"/>
                  </a:lnTo>
                  <a:lnTo>
                    <a:pt x="9600" y="19480"/>
                  </a:lnTo>
                  <a:lnTo>
                    <a:pt x="7200" y="23376"/>
                  </a:lnTo>
                  <a:lnTo>
                    <a:pt x="5066" y="27792"/>
                  </a:lnTo>
                  <a:lnTo>
                    <a:pt x="3466" y="31948"/>
                  </a:lnTo>
                  <a:lnTo>
                    <a:pt x="2133" y="36623"/>
                  </a:lnTo>
                  <a:lnTo>
                    <a:pt x="1066" y="41298"/>
                  </a:lnTo>
                  <a:lnTo>
                    <a:pt x="533" y="45714"/>
                  </a:lnTo>
                  <a:lnTo>
                    <a:pt x="0" y="50129"/>
                  </a:lnTo>
                  <a:lnTo>
                    <a:pt x="0" y="54805"/>
                  </a:lnTo>
                  <a:lnTo>
                    <a:pt x="0" y="58961"/>
                  </a:lnTo>
                  <a:lnTo>
                    <a:pt x="0" y="58961"/>
                  </a:lnTo>
                  <a:lnTo>
                    <a:pt x="800" y="64415"/>
                  </a:lnTo>
                  <a:lnTo>
                    <a:pt x="1333" y="69870"/>
                  </a:lnTo>
                  <a:lnTo>
                    <a:pt x="2400" y="75064"/>
                  </a:lnTo>
                  <a:lnTo>
                    <a:pt x="3733" y="80779"/>
                  </a:lnTo>
                  <a:lnTo>
                    <a:pt x="5600" y="86493"/>
                  </a:lnTo>
                  <a:lnTo>
                    <a:pt x="8266" y="91688"/>
                  </a:lnTo>
                  <a:lnTo>
                    <a:pt x="11200" y="96883"/>
                  </a:lnTo>
                  <a:lnTo>
                    <a:pt x="14666" y="101558"/>
                  </a:lnTo>
                  <a:lnTo>
                    <a:pt x="17066" y="103896"/>
                  </a:lnTo>
                  <a:lnTo>
                    <a:pt x="18933" y="106233"/>
                  </a:lnTo>
                  <a:lnTo>
                    <a:pt x="21866" y="108051"/>
                  </a:lnTo>
                  <a:lnTo>
                    <a:pt x="24533" y="110129"/>
                  </a:lnTo>
                  <a:lnTo>
                    <a:pt x="27466" y="111688"/>
                  </a:lnTo>
                  <a:lnTo>
                    <a:pt x="30666" y="113506"/>
                  </a:lnTo>
                  <a:lnTo>
                    <a:pt x="33866" y="114805"/>
                  </a:lnTo>
                  <a:lnTo>
                    <a:pt x="37600" y="116103"/>
                  </a:lnTo>
                  <a:lnTo>
                    <a:pt x="41333" y="117402"/>
                  </a:lnTo>
                  <a:lnTo>
                    <a:pt x="45600" y="118441"/>
                  </a:lnTo>
                  <a:lnTo>
                    <a:pt x="49866" y="118961"/>
                  </a:lnTo>
                  <a:lnTo>
                    <a:pt x="54666" y="119480"/>
                  </a:lnTo>
                  <a:lnTo>
                    <a:pt x="59733" y="119740"/>
                  </a:lnTo>
                  <a:lnTo>
                    <a:pt x="65066" y="119999"/>
                  </a:lnTo>
                  <a:lnTo>
                    <a:pt x="70666" y="119740"/>
                  </a:lnTo>
                  <a:lnTo>
                    <a:pt x="76266" y="119480"/>
                  </a:lnTo>
                  <a:lnTo>
                    <a:pt x="76266" y="119480"/>
                  </a:lnTo>
                  <a:lnTo>
                    <a:pt x="80800" y="118701"/>
                  </a:lnTo>
                  <a:lnTo>
                    <a:pt x="84800" y="118181"/>
                  </a:lnTo>
                  <a:lnTo>
                    <a:pt x="88533" y="117142"/>
                  </a:lnTo>
                  <a:lnTo>
                    <a:pt x="92000" y="116103"/>
                  </a:lnTo>
                  <a:lnTo>
                    <a:pt x="95200" y="114805"/>
                  </a:lnTo>
                  <a:lnTo>
                    <a:pt x="98400" y="113506"/>
                  </a:lnTo>
                  <a:lnTo>
                    <a:pt x="101066" y="111688"/>
                  </a:lnTo>
                  <a:lnTo>
                    <a:pt x="103466" y="109870"/>
                  </a:lnTo>
                  <a:lnTo>
                    <a:pt x="105333" y="107792"/>
                  </a:lnTo>
                  <a:lnTo>
                    <a:pt x="107466" y="105974"/>
                  </a:lnTo>
                  <a:lnTo>
                    <a:pt x="109600" y="103896"/>
                  </a:lnTo>
                  <a:lnTo>
                    <a:pt x="111200" y="101558"/>
                  </a:lnTo>
                  <a:lnTo>
                    <a:pt x="113866" y="96883"/>
                  </a:lnTo>
                  <a:lnTo>
                    <a:pt x="116000" y="91948"/>
                  </a:lnTo>
                  <a:lnTo>
                    <a:pt x="117333" y="86753"/>
                  </a:lnTo>
                  <a:lnTo>
                    <a:pt x="118666" y="81558"/>
                  </a:lnTo>
                  <a:lnTo>
                    <a:pt x="119200" y="76103"/>
                  </a:lnTo>
                  <a:lnTo>
                    <a:pt x="119733" y="71168"/>
                  </a:lnTo>
                  <a:lnTo>
                    <a:pt x="119733" y="61558"/>
                  </a:lnTo>
                  <a:lnTo>
                    <a:pt x="120000" y="53766"/>
                  </a:lnTo>
                  <a:lnTo>
                    <a:pt x="120000" y="53766"/>
                  </a:lnTo>
                  <a:lnTo>
                    <a:pt x="119733" y="47272"/>
                  </a:lnTo>
                  <a:lnTo>
                    <a:pt x="118933" y="41298"/>
                  </a:lnTo>
                  <a:lnTo>
                    <a:pt x="117866" y="35584"/>
                  </a:lnTo>
                  <a:lnTo>
                    <a:pt x="117066" y="30649"/>
                  </a:lnTo>
                  <a:lnTo>
                    <a:pt x="115200" y="25974"/>
                  </a:lnTo>
                  <a:lnTo>
                    <a:pt x="112800" y="21818"/>
                  </a:lnTo>
                  <a:lnTo>
                    <a:pt x="110400" y="17662"/>
                  </a:lnTo>
                  <a:lnTo>
                    <a:pt x="107733" y="14545"/>
                  </a:lnTo>
                  <a:lnTo>
                    <a:pt x="104533" y="11168"/>
                  </a:lnTo>
                  <a:lnTo>
                    <a:pt x="100800" y="8571"/>
                  </a:lnTo>
                  <a:lnTo>
                    <a:pt x="96533" y="6233"/>
                  </a:lnTo>
                  <a:lnTo>
                    <a:pt x="92266" y="4155"/>
                  </a:lnTo>
                  <a:lnTo>
                    <a:pt x="87200" y="2857"/>
                  </a:lnTo>
                  <a:lnTo>
                    <a:pt x="82133" y="1558"/>
                  </a:lnTo>
                  <a:lnTo>
                    <a:pt x="76266" y="1038"/>
                  </a:lnTo>
                  <a:lnTo>
                    <a:pt x="69866" y="259"/>
                  </a:lnTo>
                  <a:lnTo>
                    <a:pt x="69866" y="259"/>
                  </a:lnTo>
                  <a:lnTo>
                    <a:pt x="68266" y="0"/>
                  </a:lnTo>
                  <a:lnTo>
                    <a:pt x="62400" y="0"/>
                  </a:lnTo>
                  <a:lnTo>
                    <a:pt x="58133" y="0"/>
                  </a:lnTo>
                  <a:lnTo>
                    <a:pt x="52266" y="259"/>
                  </a:lnTo>
                  <a:lnTo>
                    <a:pt x="45600" y="519"/>
                  </a:lnTo>
                  <a:lnTo>
                    <a:pt x="37066" y="1558"/>
                  </a:lnTo>
                  <a:lnTo>
                    <a:pt x="37066" y="1558"/>
                  </a:lnTo>
                  <a:close/>
                </a:path>
              </a:pathLst>
            </a:custGeom>
            <a:solidFill>
              <a:srgbClr val="E8E3D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2" name="Google Shape;1302;p33"/>
            <p:cNvSpPr/>
            <p:nvPr/>
          </p:nvSpPr>
          <p:spPr>
            <a:xfrm>
              <a:off x="2442" y="1055"/>
              <a:ext cx="465" cy="477"/>
            </a:xfrm>
            <a:custGeom>
              <a:rect b="b" l="l" r="r" t="t"/>
              <a:pathLst>
                <a:path extrusionOk="0" h="120000" w="120000">
                  <a:moveTo>
                    <a:pt x="109677" y="16352"/>
                  </a:moveTo>
                  <a:lnTo>
                    <a:pt x="109677" y="16352"/>
                  </a:lnTo>
                  <a:lnTo>
                    <a:pt x="106322" y="13081"/>
                  </a:lnTo>
                  <a:lnTo>
                    <a:pt x="102709" y="10062"/>
                  </a:lnTo>
                  <a:lnTo>
                    <a:pt x="99096" y="7547"/>
                  </a:lnTo>
                  <a:lnTo>
                    <a:pt x="94967" y="5534"/>
                  </a:lnTo>
                  <a:lnTo>
                    <a:pt x="90580" y="3522"/>
                  </a:lnTo>
                  <a:lnTo>
                    <a:pt x="85935" y="2264"/>
                  </a:lnTo>
                  <a:lnTo>
                    <a:pt x="81032" y="1257"/>
                  </a:lnTo>
                  <a:lnTo>
                    <a:pt x="76129" y="754"/>
                  </a:lnTo>
                  <a:lnTo>
                    <a:pt x="71225" y="0"/>
                  </a:lnTo>
                  <a:lnTo>
                    <a:pt x="66322" y="0"/>
                  </a:lnTo>
                  <a:lnTo>
                    <a:pt x="56258" y="0"/>
                  </a:lnTo>
                  <a:lnTo>
                    <a:pt x="46709" y="754"/>
                  </a:lnTo>
                  <a:lnTo>
                    <a:pt x="37935" y="2012"/>
                  </a:lnTo>
                  <a:lnTo>
                    <a:pt x="37935" y="2012"/>
                  </a:lnTo>
                  <a:lnTo>
                    <a:pt x="33806" y="2515"/>
                  </a:lnTo>
                  <a:lnTo>
                    <a:pt x="30193" y="3522"/>
                  </a:lnTo>
                  <a:lnTo>
                    <a:pt x="26580" y="5283"/>
                  </a:lnTo>
                  <a:lnTo>
                    <a:pt x="23741" y="6792"/>
                  </a:lnTo>
                  <a:lnTo>
                    <a:pt x="20645" y="8805"/>
                  </a:lnTo>
                  <a:lnTo>
                    <a:pt x="17806" y="10817"/>
                  </a:lnTo>
                  <a:lnTo>
                    <a:pt x="15225" y="13081"/>
                  </a:lnTo>
                  <a:lnTo>
                    <a:pt x="12903" y="15849"/>
                  </a:lnTo>
                  <a:lnTo>
                    <a:pt x="10580" y="18616"/>
                  </a:lnTo>
                  <a:lnTo>
                    <a:pt x="8516" y="21383"/>
                  </a:lnTo>
                  <a:lnTo>
                    <a:pt x="6967" y="24654"/>
                  </a:lnTo>
                  <a:lnTo>
                    <a:pt x="5419" y="27924"/>
                  </a:lnTo>
                  <a:lnTo>
                    <a:pt x="4129" y="31446"/>
                  </a:lnTo>
                  <a:lnTo>
                    <a:pt x="3096" y="34968"/>
                  </a:lnTo>
                  <a:lnTo>
                    <a:pt x="2064" y="38490"/>
                  </a:lnTo>
                  <a:lnTo>
                    <a:pt x="1548" y="42264"/>
                  </a:lnTo>
                  <a:lnTo>
                    <a:pt x="516" y="49811"/>
                  </a:lnTo>
                  <a:lnTo>
                    <a:pt x="0" y="57610"/>
                  </a:lnTo>
                  <a:lnTo>
                    <a:pt x="774" y="65157"/>
                  </a:lnTo>
                  <a:lnTo>
                    <a:pt x="1806" y="72704"/>
                  </a:lnTo>
                  <a:lnTo>
                    <a:pt x="3612" y="80000"/>
                  </a:lnTo>
                  <a:lnTo>
                    <a:pt x="5935" y="87044"/>
                  </a:lnTo>
                  <a:lnTo>
                    <a:pt x="7741" y="90062"/>
                  </a:lnTo>
                  <a:lnTo>
                    <a:pt x="9290" y="93081"/>
                  </a:lnTo>
                  <a:lnTo>
                    <a:pt x="10838" y="96352"/>
                  </a:lnTo>
                  <a:lnTo>
                    <a:pt x="12903" y="98867"/>
                  </a:lnTo>
                  <a:lnTo>
                    <a:pt x="12903" y="98867"/>
                  </a:lnTo>
                  <a:lnTo>
                    <a:pt x="15741" y="102389"/>
                  </a:lnTo>
                  <a:lnTo>
                    <a:pt x="18838" y="105157"/>
                  </a:lnTo>
                  <a:lnTo>
                    <a:pt x="22193" y="107672"/>
                  </a:lnTo>
                  <a:lnTo>
                    <a:pt x="25290" y="110188"/>
                  </a:lnTo>
                  <a:lnTo>
                    <a:pt x="28903" y="112201"/>
                  </a:lnTo>
                  <a:lnTo>
                    <a:pt x="32516" y="114213"/>
                  </a:lnTo>
                  <a:lnTo>
                    <a:pt x="36387" y="115723"/>
                  </a:lnTo>
                  <a:lnTo>
                    <a:pt x="40516" y="116729"/>
                  </a:lnTo>
                  <a:lnTo>
                    <a:pt x="44387" y="117987"/>
                  </a:lnTo>
                  <a:lnTo>
                    <a:pt x="48516" y="118490"/>
                  </a:lnTo>
                  <a:lnTo>
                    <a:pt x="52903" y="119245"/>
                  </a:lnTo>
                  <a:lnTo>
                    <a:pt x="57032" y="119496"/>
                  </a:lnTo>
                  <a:lnTo>
                    <a:pt x="65548" y="120000"/>
                  </a:lnTo>
                  <a:lnTo>
                    <a:pt x="74064" y="119496"/>
                  </a:lnTo>
                  <a:lnTo>
                    <a:pt x="74064" y="119496"/>
                  </a:lnTo>
                  <a:lnTo>
                    <a:pt x="78193" y="119245"/>
                  </a:lnTo>
                  <a:lnTo>
                    <a:pt x="82064" y="118490"/>
                  </a:lnTo>
                  <a:lnTo>
                    <a:pt x="85935" y="117735"/>
                  </a:lnTo>
                  <a:lnTo>
                    <a:pt x="89548" y="116729"/>
                  </a:lnTo>
                  <a:lnTo>
                    <a:pt x="93161" y="115471"/>
                  </a:lnTo>
                  <a:lnTo>
                    <a:pt x="96516" y="113710"/>
                  </a:lnTo>
                  <a:lnTo>
                    <a:pt x="99354" y="111949"/>
                  </a:lnTo>
                  <a:lnTo>
                    <a:pt x="102451" y="109937"/>
                  </a:lnTo>
                  <a:lnTo>
                    <a:pt x="105290" y="107672"/>
                  </a:lnTo>
                  <a:lnTo>
                    <a:pt x="107870" y="105157"/>
                  </a:lnTo>
                  <a:lnTo>
                    <a:pt x="110193" y="102389"/>
                  </a:lnTo>
                  <a:lnTo>
                    <a:pt x="112258" y="99371"/>
                  </a:lnTo>
                  <a:lnTo>
                    <a:pt x="114064" y="96352"/>
                  </a:lnTo>
                  <a:lnTo>
                    <a:pt x="115612" y="92830"/>
                  </a:lnTo>
                  <a:lnTo>
                    <a:pt x="116903" y="89308"/>
                  </a:lnTo>
                  <a:lnTo>
                    <a:pt x="118193" y="85031"/>
                  </a:lnTo>
                  <a:lnTo>
                    <a:pt x="118193" y="85031"/>
                  </a:lnTo>
                  <a:lnTo>
                    <a:pt x="118709" y="81509"/>
                  </a:lnTo>
                  <a:lnTo>
                    <a:pt x="119483" y="77735"/>
                  </a:lnTo>
                  <a:lnTo>
                    <a:pt x="119741" y="70440"/>
                  </a:lnTo>
                  <a:lnTo>
                    <a:pt x="120000" y="55597"/>
                  </a:lnTo>
                  <a:lnTo>
                    <a:pt x="120000" y="55597"/>
                  </a:lnTo>
                  <a:lnTo>
                    <a:pt x="120000" y="50314"/>
                  </a:lnTo>
                  <a:lnTo>
                    <a:pt x="119741" y="45031"/>
                  </a:lnTo>
                  <a:lnTo>
                    <a:pt x="118967" y="40000"/>
                  </a:lnTo>
                  <a:lnTo>
                    <a:pt x="118193" y="34968"/>
                  </a:lnTo>
                  <a:lnTo>
                    <a:pt x="116903" y="30188"/>
                  </a:lnTo>
                  <a:lnTo>
                    <a:pt x="114838" y="25408"/>
                  </a:lnTo>
                  <a:lnTo>
                    <a:pt x="112516" y="20880"/>
                  </a:lnTo>
                  <a:lnTo>
                    <a:pt x="109677" y="16352"/>
                  </a:lnTo>
                  <a:lnTo>
                    <a:pt x="109677" y="16352"/>
                  </a:lnTo>
                  <a:close/>
                  <a:moveTo>
                    <a:pt x="116129" y="72955"/>
                  </a:moveTo>
                  <a:lnTo>
                    <a:pt x="116129" y="72955"/>
                  </a:lnTo>
                  <a:lnTo>
                    <a:pt x="115096" y="80000"/>
                  </a:lnTo>
                  <a:lnTo>
                    <a:pt x="114580" y="83522"/>
                  </a:lnTo>
                  <a:lnTo>
                    <a:pt x="113806" y="87044"/>
                  </a:lnTo>
                  <a:lnTo>
                    <a:pt x="112516" y="90062"/>
                  </a:lnTo>
                  <a:lnTo>
                    <a:pt x="111225" y="93584"/>
                  </a:lnTo>
                  <a:lnTo>
                    <a:pt x="109935" y="96855"/>
                  </a:lnTo>
                  <a:lnTo>
                    <a:pt x="107870" y="99874"/>
                  </a:lnTo>
                  <a:lnTo>
                    <a:pt x="107870" y="99874"/>
                  </a:lnTo>
                  <a:lnTo>
                    <a:pt x="105032" y="103647"/>
                  </a:lnTo>
                  <a:lnTo>
                    <a:pt x="101677" y="106666"/>
                  </a:lnTo>
                  <a:lnTo>
                    <a:pt x="97806" y="109433"/>
                  </a:lnTo>
                  <a:lnTo>
                    <a:pt x="93935" y="111194"/>
                  </a:lnTo>
                  <a:lnTo>
                    <a:pt x="89548" y="113207"/>
                  </a:lnTo>
                  <a:lnTo>
                    <a:pt x="84903" y="114465"/>
                  </a:lnTo>
                  <a:lnTo>
                    <a:pt x="80516" y="114968"/>
                  </a:lnTo>
                  <a:lnTo>
                    <a:pt x="75870" y="115723"/>
                  </a:lnTo>
                  <a:lnTo>
                    <a:pt x="75870" y="115723"/>
                  </a:lnTo>
                  <a:lnTo>
                    <a:pt x="71225" y="115974"/>
                  </a:lnTo>
                  <a:lnTo>
                    <a:pt x="66580" y="116477"/>
                  </a:lnTo>
                  <a:lnTo>
                    <a:pt x="61935" y="116477"/>
                  </a:lnTo>
                  <a:lnTo>
                    <a:pt x="57548" y="115974"/>
                  </a:lnTo>
                  <a:lnTo>
                    <a:pt x="52903" y="115723"/>
                  </a:lnTo>
                  <a:lnTo>
                    <a:pt x="48258" y="114968"/>
                  </a:lnTo>
                  <a:lnTo>
                    <a:pt x="43612" y="113710"/>
                  </a:lnTo>
                  <a:lnTo>
                    <a:pt x="39483" y="112452"/>
                  </a:lnTo>
                  <a:lnTo>
                    <a:pt x="35096" y="111194"/>
                  </a:lnTo>
                  <a:lnTo>
                    <a:pt x="31225" y="109433"/>
                  </a:lnTo>
                  <a:lnTo>
                    <a:pt x="27354" y="107169"/>
                  </a:lnTo>
                  <a:lnTo>
                    <a:pt x="23741" y="104654"/>
                  </a:lnTo>
                  <a:lnTo>
                    <a:pt x="20387" y="101635"/>
                  </a:lnTo>
                  <a:lnTo>
                    <a:pt x="17548" y="98364"/>
                  </a:lnTo>
                  <a:lnTo>
                    <a:pt x="14451" y="94591"/>
                  </a:lnTo>
                  <a:lnTo>
                    <a:pt x="12129" y="90566"/>
                  </a:lnTo>
                  <a:lnTo>
                    <a:pt x="12129" y="90566"/>
                  </a:lnTo>
                  <a:lnTo>
                    <a:pt x="9548" y="85283"/>
                  </a:lnTo>
                  <a:lnTo>
                    <a:pt x="7225" y="79245"/>
                  </a:lnTo>
                  <a:lnTo>
                    <a:pt x="5677" y="73207"/>
                  </a:lnTo>
                  <a:lnTo>
                    <a:pt x="4645" y="66415"/>
                  </a:lnTo>
                  <a:lnTo>
                    <a:pt x="4129" y="60125"/>
                  </a:lnTo>
                  <a:lnTo>
                    <a:pt x="4129" y="53081"/>
                  </a:lnTo>
                  <a:lnTo>
                    <a:pt x="4387" y="46289"/>
                  </a:lnTo>
                  <a:lnTo>
                    <a:pt x="5677" y="40000"/>
                  </a:lnTo>
                  <a:lnTo>
                    <a:pt x="7225" y="33710"/>
                  </a:lnTo>
                  <a:lnTo>
                    <a:pt x="9548" y="27924"/>
                  </a:lnTo>
                  <a:lnTo>
                    <a:pt x="11354" y="24905"/>
                  </a:lnTo>
                  <a:lnTo>
                    <a:pt x="12645" y="22138"/>
                  </a:lnTo>
                  <a:lnTo>
                    <a:pt x="14451" y="19874"/>
                  </a:lnTo>
                  <a:lnTo>
                    <a:pt x="16516" y="17358"/>
                  </a:lnTo>
                  <a:lnTo>
                    <a:pt x="18580" y="15094"/>
                  </a:lnTo>
                  <a:lnTo>
                    <a:pt x="20645" y="13081"/>
                  </a:lnTo>
                  <a:lnTo>
                    <a:pt x="23483" y="11320"/>
                  </a:lnTo>
                  <a:lnTo>
                    <a:pt x="26064" y="9559"/>
                  </a:lnTo>
                  <a:lnTo>
                    <a:pt x="28903" y="8050"/>
                  </a:lnTo>
                  <a:lnTo>
                    <a:pt x="32000" y="7044"/>
                  </a:lnTo>
                  <a:lnTo>
                    <a:pt x="35096" y="6037"/>
                  </a:lnTo>
                  <a:lnTo>
                    <a:pt x="38709" y="5534"/>
                  </a:lnTo>
                  <a:lnTo>
                    <a:pt x="38709" y="5534"/>
                  </a:lnTo>
                  <a:lnTo>
                    <a:pt x="46709" y="4528"/>
                  </a:lnTo>
                  <a:lnTo>
                    <a:pt x="54967" y="4025"/>
                  </a:lnTo>
                  <a:lnTo>
                    <a:pt x="63483" y="3522"/>
                  </a:lnTo>
                  <a:lnTo>
                    <a:pt x="72000" y="4025"/>
                  </a:lnTo>
                  <a:lnTo>
                    <a:pt x="76129" y="4276"/>
                  </a:lnTo>
                  <a:lnTo>
                    <a:pt x="80516" y="4779"/>
                  </a:lnTo>
                  <a:lnTo>
                    <a:pt x="84387" y="5786"/>
                  </a:lnTo>
                  <a:lnTo>
                    <a:pt x="88258" y="7044"/>
                  </a:lnTo>
                  <a:lnTo>
                    <a:pt x="92129" y="8301"/>
                  </a:lnTo>
                  <a:lnTo>
                    <a:pt x="95741" y="10314"/>
                  </a:lnTo>
                  <a:lnTo>
                    <a:pt x="99354" y="12327"/>
                  </a:lnTo>
                  <a:lnTo>
                    <a:pt x="102709" y="14842"/>
                  </a:lnTo>
                  <a:lnTo>
                    <a:pt x="102709" y="14842"/>
                  </a:lnTo>
                  <a:lnTo>
                    <a:pt x="105290" y="17358"/>
                  </a:lnTo>
                  <a:lnTo>
                    <a:pt x="107870" y="20125"/>
                  </a:lnTo>
                  <a:lnTo>
                    <a:pt x="109935" y="23396"/>
                  </a:lnTo>
                  <a:lnTo>
                    <a:pt x="112000" y="26918"/>
                  </a:lnTo>
                  <a:lnTo>
                    <a:pt x="113290" y="30440"/>
                  </a:lnTo>
                  <a:lnTo>
                    <a:pt x="114064" y="33962"/>
                  </a:lnTo>
                  <a:lnTo>
                    <a:pt x="115096" y="37735"/>
                  </a:lnTo>
                  <a:lnTo>
                    <a:pt x="115870" y="41509"/>
                  </a:lnTo>
                  <a:lnTo>
                    <a:pt x="116387" y="49559"/>
                  </a:lnTo>
                  <a:lnTo>
                    <a:pt x="116903" y="57610"/>
                  </a:lnTo>
                  <a:lnTo>
                    <a:pt x="116387" y="65660"/>
                  </a:lnTo>
                  <a:lnTo>
                    <a:pt x="116129" y="72955"/>
                  </a:lnTo>
                  <a:lnTo>
                    <a:pt x="116129" y="7295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3" name="Google Shape;1303;p33"/>
            <p:cNvSpPr/>
            <p:nvPr/>
          </p:nvSpPr>
          <p:spPr>
            <a:xfrm>
              <a:off x="2472" y="998"/>
              <a:ext cx="392" cy="145"/>
            </a:xfrm>
            <a:custGeom>
              <a:rect b="b" l="l" r="r" t="t"/>
              <a:pathLst>
                <a:path extrusionOk="0" h="120000" w="120000">
                  <a:moveTo>
                    <a:pt x="115714" y="43034"/>
                  </a:moveTo>
                  <a:lnTo>
                    <a:pt x="115714" y="43034"/>
                  </a:lnTo>
                  <a:lnTo>
                    <a:pt x="114183" y="49655"/>
                  </a:lnTo>
                  <a:lnTo>
                    <a:pt x="111734" y="57103"/>
                  </a:lnTo>
                  <a:lnTo>
                    <a:pt x="108061" y="69517"/>
                  </a:lnTo>
                  <a:lnTo>
                    <a:pt x="105612" y="76137"/>
                  </a:lnTo>
                  <a:lnTo>
                    <a:pt x="104081" y="82758"/>
                  </a:lnTo>
                  <a:lnTo>
                    <a:pt x="102551" y="90206"/>
                  </a:lnTo>
                  <a:lnTo>
                    <a:pt x="101326" y="99310"/>
                  </a:lnTo>
                  <a:lnTo>
                    <a:pt x="101326" y="99310"/>
                  </a:lnTo>
                  <a:lnTo>
                    <a:pt x="101326" y="100965"/>
                  </a:lnTo>
                  <a:lnTo>
                    <a:pt x="101632" y="103448"/>
                  </a:lnTo>
                  <a:lnTo>
                    <a:pt x="102244" y="105103"/>
                  </a:lnTo>
                  <a:lnTo>
                    <a:pt x="102857" y="105931"/>
                  </a:lnTo>
                  <a:lnTo>
                    <a:pt x="103775" y="105931"/>
                  </a:lnTo>
                  <a:lnTo>
                    <a:pt x="104387" y="105931"/>
                  </a:lnTo>
                  <a:lnTo>
                    <a:pt x="105306" y="104275"/>
                  </a:lnTo>
                  <a:lnTo>
                    <a:pt x="105612" y="101793"/>
                  </a:lnTo>
                  <a:lnTo>
                    <a:pt x="105612" y="101793"/>
                  </a:lnTo>
                  <a:lnTo>
                    <a:pt x="106836" y="94344"/>
                  </a:lnTo>
                  <a:lnTo>
                    <a:pt x="108061" y="87724"/>
                  </a:lnTo>
                  <a:lnTo>
                    <a:pt x="109897" y="81103"/>
                  </a:lnTo>
                  <a:lnTo>
                    <a:pt x="111734" y="74482"/>
                  </a:lnTo>
                  <a:lnTo>
                    <a:pt x="115714" y="62068"/>
                  </a:lnTo>
                  <a:lnTo>
                    <a:pt x="117857" y="55448"/>
                  </a:lnTo>
                  <a:lnTo>
                    <a:pt x="119693" y="49655"/>
                  </a:lnTo>
                  <a:lnTo>
                    <a:pt x="119693" y="49655"/>
                  </a:lnTo>
                  <a:lnTo>
                    <a:pt x="119999" y="46344"/>
                  </a:lnTo>
                  <a:lnTo>
                    <a:pt x="119693" y="43862"/>
                  </a:lnTo>
                  <a:lnTo>
                    <a:pt x="119387" y="42206"/>
                  </a:lnTo>
                  <a:lnTo>
                    <a:pt x="118775" y="41379"/>
                  </a:lnTo>
                  <a:lnTo>
                    <a:pt x="118163" y="39724"/>
                  </a:lnTo>
                  <a:lnTo>
                    <a:pt x="117244" y="39724"/>
                  </a:lnTo>
                  <a:lnTo>
                    <a:pt x="116632" y="41379"/>
                  </a:lnTo>
                  <a:lnTo>
                    <a:pt x="115714" y="43034"/>
                  </a:lnTo>
                  <a:lnTo>
                    <a:pt x="115714" y="43034"/>
                  </a:lnTo>
                  <a:close/>
                  <a:moveTo>
                    <a:pt x="97346" y="21517"/>
                  </a:moveTo>
                  <a:lnTo>
                    <a:pt x="97346" y="21517"/>
                  </a:lnTo>
                  <a:lnTo>
                    <a:pt x="96428" y="29793"/>
                  </a:lnTo>
                  <a:lnTo>
                    <a:pt x="95204" y="38068"/>
                  </a:lnTo>
                  <a:lnTo>
                    <a:pt x="92448" y="52965"/>
                  </a:lnTo>
                  <a:lnTo>
                    <a:pt x="91224" y="61241"/>
                  </a:lnTo>
                  <a:lnTo>
                    <a:pt x="90612" y="68689"/>
                  </a:lnTo>
                  <a:lnTo>
                    <a:pt x="89693" y="76965"/>
                  </a:lnTo>
                  <a:lnTo>
                    <a:pt x="89693" y="86068"/>
                  </a:lnTo>
                  <a:lnTo>
                    <a:pt x="89693" y="86068"/>
                  </a:lnTo>
                  <a:lnTo>
                    <a:pt x="89693" y="88551"/>
                  </a:lnTo>
                  <a:lnTo>
                    <a:pt x="90612" y="90206"/>
                  </a:lnTo>
                  <a:lnTo>
                    <a:pt x="91224" y="91862"/>
                  </a:lnTo>
                  <a:lnTo>
                    <a:pt x="92142" y="91862"/>
                  </a:lnTo>
                  <a:lnTo>
                    <a:pt x="92755" y="91862"/>
                  </a:lnTo>
                  <a:lnTo>
                    <a:pt x="93673" y="90206"/>
                  </a:lnTo>
                  <a:lnTo>
                    <a:pt x="93979" y="89379"/>
                  </a:lnTo>
                  <a:lnTo>
                    <a:pt x="93979" y="86068"/>
                  </a:lnTo>
                  <a:lnTo>
                    <a:pt x="93979" y="86068"/>
                  </a:lnTo>
                  <a:lnTo>
                    <a:pt x="94285" y="77793"/>
                  </a:lnTo>
                  <a:lnTo>
                    <a:pt x="94897" y="70344"/>
                  </a:lnTo>
                  <a:lnTo>
                    <a:pt x="95816" y="62896"/>
                  </a:lnTo>
                  <a:lnTo>
                    <a:pt x="97040" y="54620"/>
                  </a:lnTo>
                  <a:lnTo>
                    <a:pt x="99489" y="39724"/>
                  </a:lnTo>
                  <a:lnTo>
                    <a:pt x="100714" y="33103"/>
                  </a:lnTo>
                  <a:lnTo>
                    <a:pt x="101632" y="25655"/>
                  </a:lnTo>
                  <a:lnTo>
                    <a:pt x="101632" y="25655"/>
                  </a:lnTo>
                  <a:lnTo>
                    <a:pt x="101632" y="22344"/>
                  </a:lnTo>
                  <a:lnTo>
                    <a:pt x="101326" y="19862"/>
                  </a:lnTo>
                  <a:lnTo>
                    <a:pt x="101020" y="19034"/>
                  </a:lnTo>
                  <a:lnTo>
                    <a:pt x="100102" y="18206"/>
                  </a:lnTo>
                  <a:lnTo>
                    <a:pt x="99489" y="16551"/>
                  </a:lnTo>
                  <a:lnTo>
                    <a:pt x="98571" y="18206"/>
                  </a:lnTo>
                  <a:lnTo>
                    <a:pt x="97959" y="19034"/>
                  </a:lnTo>
                  <a:lnTo>
                    <a:pt x="97346" y="21517"/>
                  </a:lnTo>
                  <a:lnTo>
                    <a:pt x="97346" y="21517"/>
                  </a:lnTo>
                  <a:close/>
                  <a:moveTo>
                    <a:pt x="77755" y="4965"/>
                  </a:moveTo>
                  <a:lnTo>
                    <a:pt x="77755" y="4965"/>
                  </a:lnTo>
                  <a:lnTo>
                    <a:pt x="77142" y="14068"/>
                  </a:lnTo>
                  <a:lnTo>
                    <a:pt x="76836" y="22344"/>
                  </a:lnTo>
                  <a:lnTo>
                    <a:pt x="76224" y="38896"/>
                  </a:lnTo>
                  <a:lnTo>
                    <a:pt x="75612" y="48827"/>
                  </a:lnTo>
                  <a:lnTo>
                    <a:pt x="75306" y="57103"/>
                  </a:lnTo>
                  <a:lnTo>
                    <a:pt x="75612" y="65379"/>
                  </a:lnTo>
                  <a:lnTo>
                    <a:pt x="76530" y="73655"/>
                  </a:lnTo>
                  <a:lnTo>
                    <a:pt x="76530" y="73655"/>
                  </a:lnTo>
                  <a:lnTo>
                    <a:pt x="76836" y="76137"/>
                  </a:lnTo>
                  <a:lnTo>
                    <a:pt x="77142" y="76965"/>
                  </a:lnTo>
                  <a:lnTo>
                    <a:pt x="78367" y="77793"/>
                  </a:lnTo>
                  <a:lnTo>
                    <a:pt x="79285" y="77793"/>
                  </a:lnTo>
                  <a:lnTo>
                    <a:pt x="79897" y="76965"/>
                  </a:lnTo>
                  <a:lnTo>
                    <a:pt x="80510" y="76137"/>
                  </a:lnTo>
                  <a:lnTo>
                    <a:pt x="80816" y="73655"/>
                  </a:lnTo>
                  <a:lnTo>
                    <a:pt x="80816" y="70344"/>
                  </a:lnTo>
                  <a:lnTo>
                    <a:pt x="80816" y="70344"/>
                  </a:lnTo>
                  <a:lnTo>
                    <a:pt x="79897" y="62896"/>
                  </a:lnTo>
                  <a:lnTo>
                    <a:pt x="79591" y="54620"/>
                  </a:lnTo>
                  <a:lnTo>
                    <a:pt x="79897" y="46344"/>
                  </a:lnTo>
                  <a:lnTo>
                    <a:pt x="80510" y="38896"/>
                  </a:lnTo>
                  <a:lnTo>
                    <a:pt x="81428" y="22344"/>
                  </a:lnTo>
                  <a:lnTo>
                    <a:pt x="82040" y="14896"/>
                  </a:lnTo>
                  <a:lnTo>
                    <a:pt x="82040" y="6620"/>
                  </a:lnTo>
                  <a:lnTo>
                    <a:pt x="82040" y="6620"/>
                  </a:lnTo>
                  <a:lnTo>
                    <a:pt x="82040" y="3310"/>
                  </a:lnTo>
                  <a:lnTo>
                    <a:pt x="81122" y="2482"/>
                  </a:lnTo>
                  <a:lnTo>
                    <a:pt x="80510" y="0"/>
                  </a:lnTo>
                  <a:lnTo>
                    <a:pt x="79591" y="0"/>
                  </a:lnTo>
                  <a:lnTo>
                    <a:pt x="78673" y="0"/>
                  </a:lnTo>
                  <a:lnTo>
                    <a:pt x="78061" y="827"/>
                  </a:lnTo>
                  <a:lnTo>
                    <a:pt x="77755" y="3310"/>
                  </a:lnTo>
                  <a:lnTo>
                    <a:pt x="77755" y="4965"/>
                  </a:lnTo>
                  <a:lnTo>
                    <a:pt x="77755" y="4965"/>
                  </a:lnTo>
                  <a:close/>
                  <a:moveTo>
                    <a:pt x="66734" y="8275"/>
                  </a:moveTo>
                  <a:lnTo>
                    <a:pt x="66734" y="8275"/>
                  </a:lnTo>
                  <a:lnTo>
                    <a:pt x="66428" y="6620"/>
                  </a:lnTo>
                  <a:lnTo>
                    <a:pt x="65510" y="4965"/>
                  </a:lnTo>
                  <a:lnTo>
                    <a:pt x="64897" y="4137"/>
                  </a:lnTo>
                  <a:lnTo>
                    <a:pt x="63979" y="4137"/>
                  </a:lnTo>
                  <a:lnTo>
                    <a:pt x="63367" y="4965"/>
                  </a:lnTo>
                  <a:lnTo>
                    <a:pt x="62448" y="6620"/>
                  </a:lnTo>
                  <a:lnTo>
                    <a:pt x="62142" y="8275"/>
                  </a:lnTo>
                  <a:lnTo>
                    <a:pt x="62142" y="11586"/>
                  </a:lnTo>
                  <a:lnTo>
                    <a:pt x="62142" y="11586"/>
                  </a:lnTo>
                  <a:lnTo>
                    <a:pt x="62755" y="19862"/>
                  </a:lnTo>
                  <a:lnTo>
                    <a:pt x="63367" y="28137"/>
                  </a:lnTo>
                  <a:lnTo>
                    <a:pt x="63673" y="45517"/>
                  </a:lnTo>
                  <a:lnTo>
                    <a:pt x="63673" y="53793"/>
                  </a:lnTo>
                  <a:lnTo>
                    <a:pt x="64285" y="62068"/>
                  </a:lnTo>
                  <a:lnTo>
                    <a:pt x="65204" y="70344"/>
                  </a:lnTo>
                  <a:lnTo>
                    <a:pt x="66734" y="78620"/>
                  </a:lnTo>
                  <a:lnTo>
                    <a:pt x="66734" y="78620"/>
                  </a:lnTo>
                  <a:lnTo>
                    <a:pt x="67040" y="80275"/>
                  </a:lnTo>
                  <a:lnTo>
                    <a:pt x="67959" y="81103"/>
                  </a:lnTo>
                  <a:lnTo>
                    <a:pt x="68571" y="81103"/>
                  </a:lnTo>
                  <a:lnTo>
                    <a:pt x="69489" y="81103"/>
                  </a:lnTo>
                  <a:lnTo>
                    <a:pt x="70408" y="78620"/>
                  </a:lnTo>
                  <a:lnTo>
                    <a:pt x="70714" y="77793"/>
                  </a:lnTo>
                  <a:lnTo>
                    <a:pt x="71020" y="76137"/>
                  </a:lnTo>
                  <a:lnTo>
                    <a:pt x="70714" y="72827"/>
                  </a:lnTo>
                  <a:lnTo>
                    <a:pt x="70714" y="72827"/>
                  </a:lnTo>
                  <a:lnTo>
                    <a:pt x="69183" y="65379"/>
                  </a:lnTo>
                  <a:lnTo>
                    <a:pt x="68265" y="57931"/>
                  </a:lnTo>
                  <a:lnTo>
                    <a:pt x="67959" y="49655"/>
                  </a:lnTo>
                  <a:lnTo>
                    <a:pt x="67653" y="41379"/>
                  </a:lnTo>
                  <a:lnTo>
                    <a:pt x="67653" y="25655"/>
                  </a:lnTo>
                  <a:lnTo>
                    <a:pt x="67040" y="16551"/>
                  </a:lnTo>
                  <a:lnTo>
                    <a:pt x="66734" y="8275"/>
                  </a:lnTo>
                  <a:lnTo>
                    <a:pt x="66734" y="8275"/>
                  </a:lnTo>
                  <a:close/>
                  <a:moveTo>
                    <a:pt x="0" y="57931"/>
                  </a:moveTo>
                  <a:lnTo>
                    <a:pt x="0" y="57931"/>
                  </a:lnTo>
                  <a:lnTo>
                    <a:pt x="1530" y="65379"/>
                  </a:lnTo>
                  <a:lnTo>
                    <a:pt x="3061" y="72827"/>
                  </a:lnTo>
                  <a:lnTo>
                    <a:pt x="6428" y="85241"/>
                  </a:lnTo>
                  <a:lnTo>
                    <a:pt x="7959" y="92689"/>
                  </a:lnTo>
                  <a:lnTo>
                    <a:pt x="9183" y="100137"/>
                  </a:lnTo>
                  <a:lnTo>
                    <a:pt x="10408" y="107586"/>
                  </a:lnTo>
                  <a:lnTo>
                    <a:pt x="11020" y="115862"/>
                  </a:lnTo>
                  <a:lnTo>
                    <a:pt x="11020" y="115862"/>
                  </a:lnTo>
                  <a:lnTo>
                    <a:pt x="11632" y="117517"/>
                  </a:lnTo>
                  <a:lnTo>
                    <a:pt x="11938" y="119172"/>
                  </a:lnTo>
                  <a:lnTo>
                    <a:pt x="12857" y="120000"/>
                  </a:lnTo>
                  <a:lnTo>
                    <a:pt x="13469" y="120000"/>
                  </a:lnTo>
                  <a:lnTo>
                    <a:pt x="14387" y="119172"/>
                  </a:lnTo>
                  <a:lnTo>
                    <a:pt x="14999" y="117517"/>
                  </a:lnTo>
                  <a:lnTo>
                    <a:pt x="15306" y="115862"/>
                  </a:lnTo>
                  <a:lnTo>
                    <a:pt x="15306" y="112551"/>
                  </a:lnTo>
                  <a:lnTo>
                    <a:pt x="15306" y="112551"/>
                  </a:lnTo>
                  <a:lnTo>
                    <a:pt x="14693" y="104275"/>
                  </a:lnTo>
                  <a:lnTo>
                    <a:pt x="13469" y="96827"/>
                  </a:lnTo>
                  <a:lnTo>
                    <a:pt x="12244" y="88551"/>
                  </a:lnTo>
                  <a:lnTo>
                    <a:pt x="10408" y="81931"/>
                  </a:lnTo>
                  <a:lnTo>
                    <a:pt x="7040" y="67034"/>
                  </a:lnTo>
                  <a:lnTo>
                    <a:pt x="5204" y="60413"/>
                  </a:lnTo>
                  <a:lnTo>
                    <a:pt x="3673" y="52965"/>
                  </a:lnTo>
                  <a:lnTo>
                    <a:pt x="3673" y="52965"/>
                  </a:lnTo>
                  <a:lnTo>
                    <a:pt x="3367" y="50482"/>
                  </a:lnTo>
                  <a:lnTo>
                    <a:pt x="2755" y="49655"/>
                  </a:lnTo>
                  <a:lnTo>
                    <a:pt x="1836" y="49655"/>
                  </a:lnTo>
                  <a:lnTo>
                    <a:pt x="918" y="49655"/>
                  </a:lnTo>
                  <a:lnTo>
                    <a:pt x="306" y="51310"/>
                  </a:lnTo>
                  <a:lnTo>
                    <a:pt x="0" y="52965"/>
                  </a:lnTo>
                  <a:lnTo>
                    <a:pt x="0" y="55448"/>
                  </a:lnTo>
                  <a:lnTo>
                    <a:pt x="0" y="57931"/>
                  </a:lnTo>
                  <a:lnTo>
                    <a:pt x="0" y="57931"/>
                  </a:lnTo>
                  <a:close/>
                  <a:moveTo>
                    <a:pt x="16224" y="35586"/>
                  </a:moveTo>
                  <a:lnTo>
                    <a:pt x="16224" y="35586"/>
                  </a:lnTo>
                  <a:lnTo>
                    <a:pt x="17755" y="43034"/>
                  </a:lnTo>
                  <a:lnTo>
                    <a:pt x="19285" y="50482"/>
                  </a:lnTo>
                  <a:lnTo>
                    <a:pt x="22346" y="64551"/>
                  </a:lnTo>
                  <a:lnTo>
                    <a:pt x="23877" y="72000"/>
                  </a:lnTo>
                  <a:lnTo>
                    <a:pt x="25102" y="78620"/>
                  </a:lnTo>
                  <a:lnTo>
                    <a:pt x="26326" y="86068"/>
                  </a:lnTo>
                  <a:lnTo>
                    <a:pt x="26632" y="94344"/>
                  </a:lnTo>
                  <a:lnTo>
                    <a:pt x="26632" y="94344"/>
                  </a:lnTo>
                  <a:lnTo>
                    <a:pt x="27244" y="96827"/>
                  </a:lnTo>
                  <a:lnTo>
                    <a:pt x="27857" y="97655"/>
                  </a:lnTo>
                  <a:lnTo>
                    <a:pt x="28163" y="99310"/>
                  </a:lnTo>
                  <a:lnTo>
                    <a:pt x="29387" y="99310"/>
                  </a:lnTo>
                  <a:lnTo>
                    <a:pt x="30306" y="97655"/>
                  </a:lnTo>
                  <a:lnTo>
                    <a:pt x="30612" y="96827"/>
                  </a:lnTo>
                  <a:lnTo>
                    <a:pt x="30918" y="94344"/>
                  </a:lnTo>
                  <a:lnTo>
                    <a:pt x="31530" y="91862"/>
                  </a:lnTo>
                  <a:lnTo>
                    <a:pt x="31530" y="91862"/>
                  </a:lnTo>
                  <a:lnTo>
                    <a:pt x="30612" y="82758"/>
                  </a:lnTo>
                  <a:lnTo>
                    <a:pt x="29387" y="74482"/>
                  </a:lnTo>
                  <a:lnTo>
                    <a:pt x="28163" y="67034"/>
                  </a:lnTo>
                  <a:lnTo>
                    <a:pt x="26632" y="60413"/>
                  </a:lnTo>
                  <a:lnTo>
                    <a:pt x="23265" y="45517"/>
                  </a:lnTo>
                  <a:lnTo>
                    <a:pt x="21734" y="38068"/>
                  </a:lnTo>
                  <a:lnTo>
                    <a:pt x="20204" y="30620"/>
                  </a:lnTo>
                  <a:lnTo>
                    <a:pt x="20204" y="30620"/>
                  </a:lnTo>
                  <a:lnTo>
                    <a:pt x="19591" y="28137"/>
                  </a:lnTo>
                  <a:lnTo>
                    <a:pt x="18979" y="27310"/>
                  </a:lnTo>
                  <a:lnTo>
                    <a:pt x="18061" y="27310"/>
                  </a:lnTo>
                  <a:lnTo>
                    <a:pt x="17448" y="28137"/>
                  </a:lnTo>
                  <a:lnTo>
                    <a:pt x="16530" y="29793"/>
                  </a:lnTo>
                  <a:lnTo>
                    <a:pt x="16224" y="31448"/>
                  </a:lnTo>
                  <a:lnTo>
                    <a:pt x="16224" y="33931"/>
                  </a:lnTo>
                  <a:lnTo>
                    <a:pt x="16224" y="35586"/>
                  </a:lnTo>
                  <a:lnTo>
                    <a:pt x="16224" y="35586"/>
                  </a:lnTo>
                  <a:close/>
                  <a:moveTo>
                    <a:pt x="28163" y="21517"/>
                  </a:moveTo>
                  <a:lnTo>
                    <a:pt x="28163" y="21517"/>
                  </a:lnTo>
                  <a:lnTo>
                    <a:pt x="29387" y="28137"/>
                  </a:lnTo>
                  <a:lnTo>
                    <a:pt x="30612" y="35586"/>
                  </a:lnTo>
                  <a:lnTo>
                    <a:pt x="33673" y="50482"/>
                  </a:lnTo>
                  <a:lnTo>
                    <a:pt x="34897" y="57931"/>
                  </a:lnTo>
                  <a:lnTo>
                    <a:pt x="36122" y="65379"/>
                  </a:lnTo>
                  <a:lnTo>
                    <a:pt x="36734" y="72827"/>
                  </a:lnTo>
                  <a:lnTo>
                    <a:pt x="37346" y="81103"/>
                  </a:lnTo>
                  <a:lnTo>
                    <a:pt x="37346" y="81103"/>
                  </a:lnTo>
                  <a:lnTo>
                    <a:pt x="37653" y="82758"/>
                  </a:lnTo>
                  <a:lnTo>
                    <a:pt x="37959" y="85241"/>
                  </a:lnTo>
                  <a:lnTo>
                    <a:pt x="38877" y="86068"/>
                  </a:lnTo>
                  <a:lnTo>
                    <a:pt x="39489" y="87724"/>
                  </a:lnTo>
                  <a:lnTo>
                    <a:pt x="40408" y="87724"/>
                  </a:lnTo>
                  <a:lnTo>
                    <a:pt x="41020" y="86068"/>
                  </a:lnTo>
                  <a:lnTo>
                    <a:pt x="41632" y="84413"/>
                  </a:lnTo>
                  <a:lnTo>
                    <a:pt x="41632" y="81931"/>
                  </a:lnTo>
                  <a:lnTo>
                    <a:pt x="41632" y="81931"/>
                  </a:lnTo>
                  <a:lnTo>
                    <a:pt x="41632" y="72827"/>
                  </a:lnTo>
                  <a:lnTo>
                    <a:pt x="40714" y="64551"/>
                  </a:lnTo>
                  <a:lnTo>
                    <a:pt x="39489" y="57103"/>
                  </a:lnTo>
                  <a:lnTo>
                    <a:pt x="37959" y="49655"/>
                  </a:lnTo>
                  <a:lnTo>
                    <a:pt x="35204" y="33931"/>
                  </a:lnTo>
                  <a:lnTo>
                    <a:pt x="33673" y="26482"/>
                  </a:lnTo>
                  <a:lnTo>
                    <a:pt x="32448" y="18206"/>
                  </a:lnTo>
                  <a:lnTo>
                    <a:pt x="32448" y="18206"/>
                  </a:lnTo>
                  <a:lnTo>
                    <a:pt x="32142" y="15724"/>
                  </a:lnTo>
                  <a:lnTo>
                    <a:pt x="31530" y="14896"/>
                  </a:lnTo>
                  <a:lnTo>
                    <a:pt x="30612" y="14068"/>
                  </a:lnTo>
                  <a:lnTo>
                    <a:pt x="29693" y="14068"/>
                  </a:lnTo>
                  <a:lnTo>
                    <a:pt x="29081" y="14896"/>
                  </a:lnTo>
                  <a:lnTo>
                    <a:pt x="28775" y="15724"/>
                  </a:lnTo>
                  <a:lnTo>
                    <a:pt x="28163" y="18206"/>
                  </a:lnTo>
                  <a:lnTo>
                    <a:pt x="28163" y="21517"/>
                  </a:lnTo>
                  <a:lnTo>
                    <a:pt x="28163" y="21517"/>
                  </a:lnTo>
                  <a:close/>
                  <a:moveTo>
                    <a:pt x="46530" y="12413"/>
                  </a:moveTo>
                  <a:lnTo>
                    <a:pt x="46530" y="12413"/>
                  </a:lnTo>
                  <a:lnTo>
                    <a:pt x="46836" y="21517"/>
                  </a:lnTo>
                  <a:lnTo>
                    <a:pt x="47755" y="28137"/>
                  </a:lnTo>
                  <a:lnTo>
                    <a:pt x="49285" y="43862"/>
                  </a:lnTo>
                  <a:lnTo>
                    <a:pt x="50204" y="51310"/>
                  </a:lnTo>
                  <a:lnTo>
                    <a:pt x="50816" y="60413"/>
                  </a:lnTo>
                  <a:lnTo>
                    <a:pt x="50816" y="67034"/>
                  </a:lnTo>
                  <a:lnTo>
                    <a:pt x="50510" y="76137"/>
                  </a:lnTo>
                  <a:lnTo>
                    <a:pt x="50510" y="76137"/>
                  </a:lnTo>
                  <a:lnTo>
                    <a:pt x="50510" y="77793"/>
                  </a:lnTo>
                  <a:lnTo>
                    <a:pt x="50816" y="80275"/>
                  </a:lnTo>
                  <a:lnTo>
                    <a:pt x="51734" y="81931"/>
                  </a:lnTo>
                  <a:lnTo>
                    <a:pt x="52346" y="82758"/>
                  </a:lnTo>
                  <a:lnTo>
                    <a:pt x="53265" y="82758"/>
                  </a:lnTo>
                  <a:lnTo>
                    <a:pt x="53571" y="82758"/>
                  </a:lnTo>
                  <a:lnTo>
                    <a:pt x="54183" y="81931"/>
                  </a:lnTo>
                  <a:lnTo>
                    <a:pt x="54795" y="78620"/>
                  </a:lnTo>
                  <a:lnTo>
                    <a:pt x="54795" y="78620"/>
                  </a:lnTo>
                  <a:lnTo>
                    <a:pt x="55102" y="70344"/>
                  </a:lnTo>
                  <a:lnTo>
                    <a:pt x="55102" y="62068"/>
                  </a:lnTo>
                  <a:lnTo>
                    <a:pt x="54183" y="52965"/>
                  </a:lnTo>
                  <a:lnTo>
                    <a:pt x="53877" y="43862"/>
                  </a:lnTo>
                  <a:lnTo>
                    <a:pt x="52040" y="27310"/>
                  </a:lnTo>
                  <a:lnTo>
                    <a:pt x="51122" y="19034"/>
                  </a:lnTo>
                  <a:lnTo>
                    <a:pt x="50816" y="10758"/>
                  </a:lnTo>
                  <a:lnTo>
                    <a:pt x="50816" y="10758"/>
                  </a:lnTo>
                  <a:lnTo>
                    <a:pt x="50510" y="8275"/>
                  </a:lnTo>
                  <a:lnTo>
                    <a:pt x="50204" y="6620"/>
                  </a:lnTo>
                  <a:lnTo>
                    <a:pt x="49285" y="6620"/>
                  </a:lnTo>
                  <a:lnTo>
                    <a:pt x="48367" y="6620"/>
                  </a:lnTo>
                  <a:lnTo>
                    <a:pt x="47755" y="7448"/>
                  </a:lnTo>
                  <a:lnTo>
                    <a:pt x="46836" y="8275"/>
                  </a:lnTo>
                  <a:lnTo>
                    <a:pt x="46530" y="10758"/>
                  </a:lnTo>
                  <a:lnTo>
                    <a:pt x="46530" y="12413"/>
                  </a:lnTo>
                  <a:lnTo>
                    <a:pt x="46530" y="124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4" name="Google Shape;1304;p33"/>
            <p:cNvSpPr/>
            <p:nvPr/>
          </p:nvSpPr>
          <p:spPr>
            <a:xfrm>
              <a:off x="2543" y="1356"/>
              <a:ext cx="292" cy="125"/>
            </a:xfrm>
            <a:custGeom>
              <a:rect b="b" l="l" r="r" t="t"/>
              <a:pathLst>
                <a:path extrusionOk="0" h="120000" w="120000">
                  <a:moveTo>
                    <a:pt x="0" y="11520"/>
                  </a:moveTo>
                  <a:lnTo>
                    <a:pt x="0" y="11520"/>
                  </a:lnTo>
                  <a:lnTo>
                    <a:pt x="410" y="24960"/>
                  </a:lnTo>
                  <a:lnTo>
                    <a:pt x="1643" y="36480"/>
                  </a:lnTo>
                  <a:lnTo>
                    <a:pt x="2876" y="48000"/>
                  </a:lnTo>
                  <a:lnTo>
                    <a:pt x="4931" y="58560"/>
                  </a:lnTo>
                  <a:lnTo>
                    <a:pt x="7808" y="68160"/>
                  </a:lnTo>
                  <a:lnTo>
                    <a:pt x="10684" y="78720"/>
                  </a:lnTo>
                  <a:lnTo>
                    <a:pt x="14383" y="85440"/>
                  </a:lnTo>
                  <a:lnTo>
                    <a:pt x="18082" y="93120"/>
                  </a:lnTo>
                  <a:lnTo>
                    <a:pt x="22191" y="98880"/>
                  </a:lnTo>
                  <a:lnTo>
                    <a:pt x="27123" y="104640"/>
                  </a:lnTo>
                  <a:lnTo>
                    <a:pt x="31643" y="110400"/>
                  </a:lnTo>
                  <a:lnTo>
                    <a:pt x="36986" y="113280"/>
                  </a:lnTo>
                  <a:lnTo>
                    <a:pt x="42328" y="116160"/>
                  </a:lnTo>
                  <a:lnTo>
                    <a:pt x="47260" y="118080"/>
                  </a:lnTo>
                  <a:lnTo>
                    <a:pt x="53013" y="118080"/>
                  </a:lnTo>
                  <a:lnTo>
                    <a:pt x="58356" y="120000"/>
                  </a:lnTo>
                  <a:lnTo>
                    <a:pt x="64109" y="118080"/>
                  </a:lnTo>
                  <a:lnTo>
                    <a:pt x="69452" y="117120"/>
                  </a:lnTo>
                  <a:lnTo>
                    <a:pt x="75205" y="115200"/>
                  </a:lnTo>
                  <a:lnTo>
                    <a:pt x="80136" y="111360"/>
                  </a:lnTo>
                  <a:lnTo>
                    <a:pt x="85479" y="107520"/>
                  </a:lnTo>
                  <a:lnTo>
                    <a:pt x="90410" y="102720"/>
                  </a:lnTo>
                  <a:lnTo>
                    <a:pt x="94931" y="96960"/>
                  </a:lnTo>
                  <a:lnTo>
                    <a:pt x="99452" y="90240"/>
                  </a:lnTo>
                  <a:lnTo>
                    <a:pt x="103972" y="83520"/>
                  </a:lnTo>
                  <a:lnTo>
                    <a:pt x="107260" y="74880"/>
                  </a:lnTo>
                  <a:lnTo>
                    <a:pt x="110547" y="65280"/>
                  </a:lnTo>
                  <a:lnTo>
                    <a:pt x="113835" y="54720"/>
                  </a:lnTo>
                  <a:lnTo>
                    <a:pt x="116301" y="44160"/>
                  </a:lnTo>
                  <a:lnTo>
                    <a:pt x="117945" y="33600"/>
                  </a:lnTo>
                  <a:lnTo>
                    <a:pt x="119589" y="21120"/>
                  </a:lnTo>
                  <a:lnTo>
                    <a:pt x="119999" y="7680"/>
                  </a:lnTo>
                  <a:lnTo>
                    <a:pt x="119999" y="7680"/>
                  </a:lnTo>
                  <a:lnTo>
                    <a:pt x="119999" y="3840"/>
                  </a:lnTo>
                  <a:lnTo>
                    <a:pt x="119589" y="2880"/>
                  </a:lnTo>
                  <a:lnTo>
                    <a:pt x="118356" y="0"/>
                  </a:lnTo>
                  <a:lnTo>
                    <a:pt x="117534" y="0"/>
                  </a:lnTo>
                  <a:lnTo>
                    <a:pt x="116301" y="0"/>
                  </a:lnTo>
                  <a:lnTo>
                    <a:pt x="115068" y="1920"/>
                  </a:lnTo>
                  <a:lnTo>
                    <a:pt x="114657" y="3840"/>
                  </a:lnTo>
                  <a:lnTo>
                    <a:pt x="114246" y="6720"/>
                  </a:lnTo>
                  <a:lnTo>
                    <a:pt x="114246" y="6720"/>
                  </a:lnTo>
                  <a:lnTo>
                    <a:pt x="113835" y="18240"/>
                  </a:lnTo>
                  <a:lnTo>
                    <a:pt x="112191" y="29760"/>
                  </a:lnTo>
                  <a:lnTo>
                    <a:pt x="110547" y="39360"/>
                  </a:lnTo>
                  <a:lnTo>
                    <a:pt x="108493" y="48960"/>
                  </a:lnTo>
                  <a:lnTo>
                    <a:pt x="106027" y="57600"/>
                  </a:lnTo>
                  <a:lnTo>
                    <a:pt x="102739" y="66240"/>
                  </a:lnTo>
                  <a:lnTo>
                    <a:pt x="99452" y="72960"/>
                  </a:lnTo>
                  <a:lnTo>
                    <a:pt x="95342" y="79680"/>
                  </a:lnTo>
                  <a:lnTo>
                    <a:pt x="91643" y="85440"/>
                  </a:lnTo>
                  <a:lnTo>
                    <a:pt x="87534" y="90240"/>
                  </a:lnTo>
                  <a:lnTo>
                    <a:pt x="83013" y="95040"/>
                  </a:lnTo>
                  <a:lnTo>
                    <a:pt x="78082" y="98880"/>
                  </a:lnTo>
                  <a:lnTo>
                    <a:pt x="73561" y="101760"/>
                  </a:lnTo>
                  <a:lnTo>
                    <a:pt x="68630" y="103680"/>
                  </a:lnTo>
                  <a:lnTo>
                    <a:pt x="63698" y="104640"/>
                  </a:lnTo>
                  <a:lnTo>
                    <a:pt x="58767" y="104640"/>
                  </a:lnTo>
                  <a:lnTo>
                    <a:pt x="53835" y="104640"/>
                  </a:lnTo>
                  <a:lnTo>
                    <a:pt x="48904" y="104640"/>
                  </a:lnTo>
                  <a:lnTo>
                    <a:pt x="43561" y="102720"/>
                  </a:lnTo>
                  <a:lnTo>
                    <a:pt x="39041" y="99840"/>
                  </a:lnTo>
                  <a:lnTo>
                    <a:pt x="34931" y="97920"/>
                  </a:lnTo>
                  <a:lnTo>
                    <a:pt x="29999" y="94080"/>
                  </a:lnTo>
                  <a:lnTo>
                    <a:pt x="25890" y="89280"/>
                  </a:lnTo>
                  <a:lnTo>
                    <a:pt x="22191" y="83520"/>
                  </a:lnTo>
                  <a:lnTo>
                    <a:pt x="18904" y="76800"/>
                  </a:lnTo>
                  <a:lnTo>
                    <a:pt x="15616" y="70080"/>
                  </a:lnTo>
                  <a:lnTo>
                    <a:pt x="13150" y="62400"/>
                  </a:lnTo>
                  <a:lnTo>
                    <a:pt x="10273" y="53760"/>
                  </a:lnTo>
                  <a:lnTo>
                    <a:pt x="8219" y="44160"/>
                  </a:lnTo>
                  <a:lnTo>
                    <a:pt x="7397" y="34560"/>
                  </a:lnTo>
                  <a:lnTo>
                    <a:pt x="6164" y="23040"/>
                  </a:lnTo>
                  <a:lnTo>
                    <a:pt x="5753" y="11520"/>
                  </a:lnTo>
                  <a:lnTo>
                    <a:pt x="5753" y="11520"/>
                  </a:lnTo>
                  <a:lnTo>
                    <a:pt x="5753" y="8640"/>
                  </a:lnTo>
                  <a:lnTo>
                    <a:pt x="4520" y="6720"/>
                  </a:lnTo>
                  <a:lnTo>
                    <a:pt x="4109" y="4800"/>
                  </a:lnTo>
                  <a:lnTo>
                    <a:pt x="2465" y="3840"/>
                  </a:lnTo>
                  <a:lnTo>
                    <a:pt x="1643" y="4800"/>
                  </a:lnTo>
                  <a:lnTo>
                    <a:pt x="821" y="6720"/>
                  </a:lnTo>
                  <a:lnTo>
                    <a:pt x="0" y="7680"/>
                  </a:lnTo>
                  <a:lnTo>
                    <a:pt x="0" y="11520"/>
                  </a:lnTo>
                  <a:lnTo>
                    <a:pt x="0" y="115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5" name="Google Shape;1305;p33"/>
            <p:cNvSpPr/>
            <p:nvPr/>
          </p:nvSpPr>
          <p:spPr>
            <a:xfrm>
              <a:off x="2590" y="1281"/>
              <a:ext cx="34" cy="36"/>
            </a:xfrm>
            <a:custGeom>
              <a:rect b="b" l="l" r="r" t="t"/>
              <a:pathLst>
                <a:path extrusionOk="0" h="120000" w="120000">
                  <a:moveTo>
                    <a:pt x="120000" y="60000"/>
                  </a:moveTo>
                  <a:lnTo>
                    <a:pt x="120000" y="60000"/>
                  </a:lnTo>
                  <a:lnTo>
                    <a:pt x="116470" y="80000"/>
                  </a:lnTo>
                  <a:lnTo>
                    <a:pt x="102352" y="103333"/>
                  </a:lnTo>
                  <a:lnTo>
                    <a:pt x="84705" y="116666"/>
                  </a:lnTo>
                  <a:lnTo>
                    <a:pt x="63529" y="120000"/>
                  </a:lnTo>
                  <a:lnTo>
                    <a:pt x="63529" y="120000"/>
                  </a:lnTo>
                  <a:lnTo>
                    <a:pt x="38823" y="116666"/>
                  </a:lnTo>
                  <a:lnTo>
                    <a:pt x="17647" y="106666"/>
                  </a:lnTo>
                  <a:lnTo>
                    <a:pt x="3529" y="86666"/>
                  </a:lnTo>
                  <a:lnTo>
                    <a:pt x="0" y="63333"/>
                  </a:lnTo>
                  <a:lnTo>
                    <a:pt x="0" y="63333"/>
                  </a:lnTo>
                  <a:lnTo>
                    <a:pt x="3529" y="40000"/>
                  </a:lnTo>
                  <a:lnTo>
                    <a:pt x="17647" y="23333"/>
                  </a:lnTo>
                  <a:lnTo>
                    <a:pt x="35294" y="6666"/>
                  </a:lnTo>
                  <a:lnTo>
                    <a:pt x="56470" y="0"/>
                  </a:lnTo>
                  <a:lnTo>
                    <a:pt x="56470" y="0"/>
                  </a:lnTo>
                  <a:lnTo>
                    <a:pt x="81176" y="6666"/>
                  </a:lnTo>
                  <a:lnTo>
                    <a:pt x="102352" y="16666"/>
                  </a:lnTo>
                  <a:lnTo>
                    <a:pt x="116470" y="36666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6" name="Google Shape;1306;p33"/>
            <p:cNvSpPr/>
            <p:nvPr/>
          </p:nvSpPr>
          <p:spPr>
            <a:xfrm>
              <a:off x="2745" y="1275"/>
              <a:ext cx="37" cy="36"/>
            </a:xfrm>
            <a:custGeom>
              <a:rect b="b" l="l" r="r" t="t"/>
              <a:pathLst>
                <a:path extrusionOk="0" h="120000" w="120000">
                  <a:moveTo>
                    <a:pt x="120000" y="56666"/>
                  </a:moveTo>
                  <a:lnTo>
                    <a:pt x="120000" y="56666"/>
                  </a:lnTo>
                  <a:lnTo>
                    <a:pt x="113513" y="80000"/>
                  </a:lnTo>
                  <a:lnTo>
                    <a:pt x="100540" y="96666"/>
                  </a:lnTo>
                  <a:lnTo>
                    <a:pt x="84324" y="113333"/>
                  </a:lnTo>
                  <a:lnTo>
                    <a:pt x="61621" y="120000"/>
                  </a:lnTo>
                  <a:lnTo>
                    <a:pt x="61621" y="120000"/>
                  </a:lnTo>
                  <a:lnTo>
                    <a:pt x="35675" y="113333"/>
                  </a:lnTo>
                  <a:lnTo>
                    <a:pt x="19459" y="100000"/>
                  </a:lnTo>
                  <a:lnTo>
                    <a:pt x="6486" y="83333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3243" y="36666"/>
                  </a:lnTo>
                  <a:lnTo>
                    <a:pt x="16216" y="16666"/>
                  </a:lnTo>
                  <a:lnTo>
                    <a:pt x="32432" y="3333"/>
                  </a:lnTo>
                  <a:lnTo>
                    <a:pt x="58378" y="0"/>
                  </a:lnTo>
                  <a:lnTo>
                    <a:pt x="58378" y="0"/>
                  </a:lnTo>
                  <a:lnTo>
                    <a:pt x="81081" y="3333"/>
                  </a:lnTo>
                  <a:lnTo>
                    <a:pt x="97297" y="16666"/>
                  </a:lnTo>
                  <a:lnTo>
                    <a:pt x="110270" y="33333"/>
                  </a:lnTo>
                  <a:lnTo>
                    <a:pt x="120000" y="56666"/>
                  </a:lnTo>
                  <a:lnTo>
                    <a:pt x="120000" y="566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7" name="Google Shape;1307;p33"/>
            <p:cNvSpPr/>
            <p:nvPr/>
          </p:nvSpPr>
          <p:spPr>
            <a:xfrm>
              <a:off x="2493" y="1303"/>
              <a:ext cx="62" cy="52"/>
            </a:xfrm>
            <a:custGeom>
              <a:rect b="b" l="l" r="r" t="t"/>
              <a:pathLst>
                <a:path extrusionOk="0" h="120000" w="120000">
                  <a:moveTo>
                    <a:pt x="120000" y="57692"/>
                  </a:moveTo>
                  <a:lnTo>
                    <a:pt x="120000" y="57692"/>
                  </a:lnTo>
                  <a:lnTo>
                    <a:pt x="120000" y="69230"/>
                  </a:lnTo>
                  <a:lnTo>
                    <a:pt x="116129" y="80769"/>
                  </a:lnTo>
                  <a:lnTo>
                    <a:pt x="110322" y="90000"/>
                  </a:lnTo>
                  <a:lnTo>
                    <a:pt x="106451" y="99230"/>
                  </a:lnTo>
                  <a:lnTo>
                    <a:pt x="96774" y="108461"/>
                  </a:lnTo>
                  <a:lnTo>
                    <a:pt x="87096" y="113076"/>
                  </a:lnTo>
                  <a:lnTo>
                    <a:pt x="73548" y="120000"/>
                  </a:lnTo>
                  <a:lnTo>
                    <a:pt x="63870" y="120000"/>
                  </a:lnTo>
                  <a:lnTo>
                    <a:pt x="63870" y="120000"/>
                  </a:lnTo>
                  <a:lnTo>
                    <a:pt x="52258" y="120000"/>
                  </a:lnTo>
                  <a:lnTo>
                    <a:pt x="40645" y="117692"/>
                  </a:lnTo>
                  <a:lnTo>
                    <a:pt x="29032" y="110769"/>
                  </a:lnTo>
                  <a:lnTo>
                    <a:pt x="19354" y="106153"/>
                  </a:lnTo>
                  <a:lnTo>
                    <a:pt x="13548" y="96923"/>
                  </a:lnTo>
                  <a:lnTo>
                    <a:pt x="7741" y="87692"/>
                  </a:lnTo>
                  <a:lnTo>
                    <a:pt x="3870" y="76153"/>
                  </a:lnTo>
                  <a:lnTo>
                    <a:pt x="0" y="64615"/>
                  </a:lnTo>
                  <a:lnTo>
                    <a:pt x="0" y="64615"/>
                  </a:lnTo>
                  <a:lnTo>
                    <a:pt x="3870" y="50769"/>
                  </a:lnTo>
                  <a:lnTo>
                    <a:pt x="5806" y="36923"/>
                  </a:lnTo>
                  <a:lnTo>
                    <a:pt x="9677" y="30000"/>
                  </a:lnTo>
                  <a:lnTo>
                    <a:pt x="17419" y="20769"/>
                  </a:lnTo>
                  <a:lnTo>
                    <a:pt x="25161" y="11538"/>
                  </a:lnTo>
                  <a:lnTo>
                    <a:pt x="36774" y="4615"/>
                  </a:lnTo>
                  <a:lnTo>
                    <a:pt x="46451" y="2307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71612" y="0"/>
                  </a:lnTo>
                  <a:lnTo>
                    <a:pt x="81290" y="2307"/>
                  </a:lnTo>
                  <a:lnTo>
                    <a:pt x="94838" y="9230"/>
                  </a:lnTo>
                  <a:lnTo>
                    <a:pt x="100645" y="13846"/>
                  </a:lnTo>
                  <a:lnTo>
                    <a:pt x="108387" y="23076"/>
                  </a:lnTo>
                  <a:lnTo>
                    <a:pt x="116129" y="34615"/>
                  </a:lnTo>
                  <a:lnTo>
                    <a:pt x="118064" y="43846"/>
                  </a:lnTo>
                  <a:lnTo>
                    <a:pt x="120000" y="57692"/>
                  </a:lnTo>
                  <a:lnTo>
                    <a:pt x="120000" y="57692"/>
                  </a:lnTo>
                  <a:close/>
                </a:path>
              </a:pathLst>
            </a:custGeom>
            <a:solidFill>
              <a:srgbClr val="FFC26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8" name="Google Shape;1308;p33"/>
            <p:cNvSpPr/>
            <p:nvPr/>
          </p:nvSpPr>
          <p:spPr>
            <a:xfrm>
              <a:off x="2812" y="1294"/>
              <a:ext cx="61" cy="53"/>
            </a:xfrm>
            <a:custGeom>
              <a:rect b="b" l="l" r="r" t="t"/>
              <a:pathLst>
                <a:path extrusionOk="0" h="120000" w="120000">
                  <a:moveTo>
                    <a:pt x="120000" y="56603"/>
                  </a:moveTo>
                  <a:lnTo>
                    <a:pt x="120000" y="56603"/>
                  </a:lnTo>
                  <a:lnTo>
                    <a:pt x="120000" y="70188"/>
                  </a:lnTo>
                  <a:lnTo>
                    <a:pt x="118032" y="81509"/>
                  </a:lnTo>
                  <a:lnTo>
                    <a:pt x="112131" y="92830"/>
                  </a:lnTo>
                  <a:lnTo>
                    <a:pt x="104262" y="99622"/>
                  </a:lnTo>
                  <a:lnTo>
                    <a:pt x="94426" y="106415"/>
                  </a:lnTo>
                  <a:lnTo>
                    <a:pt x="84590" y="113207"/>
                  </a:lnTo>
                  <a:lnTo>
                    <a:pt x="74754" y="117735"/>
                  </a:lnTo>
                  <a:lnTo>
                    <a:pt x="62950" y="120000"/>
                  </a:lnTo>
                  <a:lnTo>
                    <a:pt x="62950" y="120000"/>
                  </a:lnTo>
                  <a:lnTo>
                    <a:pt x="49180" y="117735"/>
                  </a:lnTo>
                  <a:lnTo>
                    <a:pt x="39344" y="115471"/>
                  </a:lnTo>
                  <a:lnTo>
                    <a:pt x="27540" y="113207"/>
                  </a:lnTo>
                  <a:lnTo>
                    <a:pt x="19672" y="104150"/>
                  </a:lnTo>
                  <a:lnTo>
                    <a:pt x="11803" y="95094"/>
                  </a:lnTo>
                  <a:lnTo>
                    <a:pt x="5901" y="86037"/>
                  </a:lnTo>
                  <a:lnTo>
                    <a:pt x="1967" y="74716"/>
                  </a:lnTo>
                  <a:lnTo>
                    <a:pt x="0" y="63396"/>
                  </a:lnTo>
                  <a:lnTo>
                    <a:pt x="0" y="63396"/>
                  </a:lnTo>
                  <a:lnTo>
                    <a:pt x="0" y="52075"/>
                  </a:lnTo>
                  <a:lnTo>
                    <a:pt x="1967" y="40754"/>
                  </a:lnTo>
                  <a:lnTo>
                    <a:pt x="9836" y="29433"/>
                  </a:lnTo>
                  <a:lnTo>
                    <a:pt x="15737" y="20377"/>
                  </a:lnTo>
                  <a:lnTo>
                    <a:pt x="25573" y="11320"/>
                  </a:lnTo>
                  <a:lnTo>
                    <a:pt x="35409" y="6792"/>
                  </a:lnTo>
                  <a:lnTo>
                    <a:pt x="45245" y="2264"/>
                  </a:lnTo>
                  <a:lnTo>
                    <a:pt x="57049" y="0"/>
                  </a:lnTo>
                  <a:lnTo>
                    <a:pt x="57049" y="0"/>
                  </a:lnTo>
                  <a:lnTo>
                    <a:pt x="70819" y="0"/>
                  </a:lnTo>
                  <a:lnTo>
                    <a:pt x="82622" y="2264"/>
                  </a:lnTo>
                  <a:lnTo>
                    <a:pt x="92459" y="9056"/>
                  </a:lnTo>
                  <a:lnTo>
                    <a:pt x="102295" y="18113"/>
                  </a:lnTo>
                  <a:lnTo>
                    <a:pt x="110163" y="22641"/>
                  </a:lnTo>
                  <a:lnTo>
                    <a:pt x="114098" y="33962"/>
                  </a:lnTo>
                  <a:lnTo>
                    <a:pt x="120000" y="45283"/>
                  </a:lnTo>
                  <a:lnTo>
                    <a:pt x="120000" y="56603"/>
                  </a:lnTo>
                  <a:lnTo>
                    <a:pt x="120000" y="56603"/>
                  </a:lnTo>
                  <a:close/>
                </a:path>
              </a:pathLst>
            </a:custGeom>
            <a:solidFill>
              <a:srgbClr val="FFC26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9" name="Google Shape;1309;p33"/>
            <p:cNvSpPr/>
            <p:nvPr/>
          </p:nvSpPr>
          <p:spPr>
            <a:xfrm>
              <a:off x="2973" y="1768"/>
              <a:ext cx="339" cy="128"/>
            </a:xfrm>
            <a:custGeom>
              <a:rect b="b" l="l" r="r" t="t"/>
              <a:pathLst>
                <a:path extrusionOk="0" h="120000" w="120000">
                  <a:moveTo>
                    <a:pt x="117876" y="105937"/>
                  </a:moveTo>
                  <a:lnTo>
                    <a:pt x="117876" y="105937"/>
                  </a:lnTo>
                  <a:lnTo>
                    <a:pt x="110442" y="105937"/>
                  </a:lnTo>
                  <a:lnTo>
                    <a:pt x="102654" y="102187"/>
                  </a:lnTo>
                  <a:lnTo>
                    <a:pt x="95575" y="98437"/>
                  </a:lnTo>
                  <a:lnTo>
                    <a:pt x="88141" y="93750"/>
                  </a:lnTo>
                  <a:lnTo>
                    <a:pt x="73274" y="83437"/>
                  </a:lnTo>
                  <a:lnTo>
                    <a:pt x="59115" y="71250"/>
                  </a:lnTo>
                  <a:lnTo>
                    <a:pt x="59115" y="71250"/>
                  </a:lnTo>
                  <a:lnTo>
                    <a:pt x="44247" y="59062"/>
                  </a:lnTo>
                  <a:lnTo>
                    <a:pt x="37168" y="52500"/>
                  </a:lnTo>
                  <a:lnTo>
                    <a:pt x="29734" y="44062"/>
                  </a:lnTo>
                  <a:lnTo>
                    <a:pt x="23008" y="35625"/>
                  </a:lnTo>
                  <a:lnTo>
                    <a:pt x="16283" y="24375"/>
                  </a:lnTo>
                  <a:lnTo>
                    <a:pt x="9911" y="14062"/>
                  </a:lnTo>
                  <a:lnTo>
                    <a:pt x="3893" y="937"/>
                  </a:lnTo>
                  <a:lnTo>
                    <a:pt x="3893" y="937"/>
                  </a:lnTo>
                  <a:lnTo>
                    <a:pt x="2831" y="0"/>
                  </a:lnTo>
                  <a:lnTo>
                    <a:pt x="1769" y="0"/>
                  </a:lnTo>
                  <a:lnTo>
                    <a:pt x="1061" y="937"/>
                  </a:lnTo>
                  <a:lnTo>
                    <a:pt x="707" y="1875"/>
                  </a:lnTo>
                  <a:lnTo>
                    <a:pt x="0" y="4687"/>
                  </a:lnTo>
                  <a:lnTo>
                    <a:pt x="0" y="6562"/>
                  </a:lnTo>
                  <a:lnTo>
                    <a:pt x="0" y="9375"/>
                  </a:lnTo>
                  <a:lnTo>
                    <a:pt x="1061" y="11250"/>
                  </a:lnTo>
                  <a:lnTo>
                    <a:pt x="1061" y="11250"/>
                  </a:lnTo>
                  <a:lnTo>
                    <a:pt x="6725" y="24375"/>
                  </a:lnTo>
                  <a:lnTo>
                    <a:pt x="13451" y="36562"/>
                  </a:lnTo>
                  <a:lnTo>
                    <a:pt x="20530" y="45937"/>
                  </a:lnTo>
                  <a:lnTo>
                    <a:pt x="27610" y="55312"/>
                  </a:lnTo>
                  <a:lnTo>
                    <a:pt x="34690" y="62812"/>
                  </a:lnTo>
                  <a:lnTo>
                    <a:pt x="42477" y="71250"/>
                  </a:lnTo>
                  <a:lnTo>
                    <a:pt x="57345" y="84375"/>
                  </a:lnTo>
                  <a:lnTo>
                    <a:pt x="57345" y="84375"/>
                  </a:lnTo>
                  <a:lnTo>
                    <a:pt x="71504" y="97500"/>
                  </a:lnTo>
                  <a:lnTo>
                    <a:pt x="86725" y="107812"/>
                  </a:lnTo>
                  <a:lnTo>
                    <a:pt x="94513" y="112500"/>
                  </a:lnTo>
                  <a:lnTo>
                    <a:pt x="102300" y="116250"/>
                  </a:lnTo>
                  <a:lnTo>
                    <a:pt x="109734" y="119062"/>
                  </a:lnTo>
                  <a:lnTo>
                    <a:pt x="117522" y="120000"/>
                  </a:lnTo>
                  <a:lnTo>
                    <a:pt x="117522" y="120000"/>
                  </a:lnTo>
                  <a:lnTo>
                    <a:pt x="118230" y="119062"/>
                  </a:lnTo>
                  <a:lnTo>
                    <a:pt x="119292" y="117187"/>
                  </a:lnTo>
                  <a:lnTo>
                    <a:pt x="119646" y="115312"/>
                  </a:lnTo>
                  <a:lnTo>
                    <a:pt x="120000" y="112500"/>
                  </a:lnTo>
                  <a:lnTo>
                    <a:pt x="120000" y="110625"/>
                  </a:lnTo>
                  <a:lnTo>
                    <a:pt x="119646" y="107812"/>
                  </a:lnTo>
                  <a:lnTo>
                    <a:pt x="118938" y="106875"/>
                  </a:lnTo>
                  <a:lnTo>
                    <a:pt x="117876" y="105937"/>
                  </a:lnTo>
                  <a:lnTo>
                    <a:pt x="117876" y="1059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0" name="Google Shape;1310;p33"/>
            <p:cNvSpPr/>
            <p:nvPr/>
          </p:nvSpPr>
          <p:spPr>
            <a:xfrm>
              <a:off x="2954" y="1679"/>
              <a:ext cx="47" cy="94"/>
            </a:xfrm>
            <a:custGeom>
              <a:rect b="b" l="l" r="r" t="t"/>
              <a:pathLst>
                <a:path extrusionOk="0" h="120000" w="120000">
                  <a:moveTo>
                    <a:pt x="120000" y="8936"/>
                  </a:moveTo>
                  <a:lnTo>
                    <a:pt x="120000" y="8936"/>
                  </a:lnTo>
                  <a:lnTo>
                    <a:pt x="120000" y="40851"/>
                  </a:lnTo>
                  <a:lnTo>
                    <a:pt x="120000" y="67659"/>
                  </a:lnTo>
                  <a:lnTo>
                    <a:pt x="117446" y="80425"/>
                  </a:lnTo>
                  <a:lnTo>
                    <a:pt x="109787" y="94468"/>
                  </a:lnTo>
                  <a:lnTo>
                    <a:pt x="102127" y="107234"/>
                  </a:lnTo>
                  <a:lnTo>
                    <a:pt x="84255" y="120000"/>
                  </a:lnTo>
                  <a:lnTo>
                    <a:pt x="84255" y="120000"/>
                  </a:lnTo>
                  <a:lnTo>
                    <a:pt x="58723" y="118723"/>
                  </a:lnTo>
                  <a:lnTo>
                    <a:pt x="40851" y="113617"/>
                  </a:lnTo>
                  <a:lnTo>
                    <a:pt x="22978" y="107234"/>
                  </a:lnTo>
                  <a:lnTo>
                    <a:pt x="10212" y="97021"/>
                  </a:lnTo>
                  <a:lnTo>
                    <a:pt x="5106" y="85531"/>
                  </a:lnTo>
                  <a:lnTo>
                    <a:pt x="0" y="74042"/>
                  </a:lnTo>
                  <a:lnTo>
                    <a:pt x="0" y="61276"/>
                  </a:lnTo>
                  <a:lnTo>
                    <a:pt x="5106" y="48510"/>
                  </a:lnTo>
                  <a:lnTo>
                    <a:pt x="10212" y="37021"/>
                  </a:lnTo>
                  <a:lnTo>
                    <a:pt x="17872" y="25531"/>
                  </a:lnTo>
                  <a:lnTo>
                    <a:pt x="30638" y="16595"/>
                  </a:lnTo>
                  <a:lnTo>
                    <a:pt x="43404" y="7659"/>
                  </a:lnTo>
                  <a:lnTo>
                    <a:pt x="58723" y="2553"/>
                  </a:lnTo>
                  <a:lnTo>
                    <a:pt x="79148" y="0"/>
                  </a:lnTo>
                  <a:lnTo>
                    <a:pt x="94468" y="1276"/>
                  </a:lnTo>
                  <a:lnTo>
                    <a:pt x="114893" y="6382"/>
                  </a:lnTo>
                  <a:lnTo>
                    <a:pt x="120000" y="8936"/>
                  </a:lnTo>
                  <a:close/>
                </a:path>
              </a:pathLst>
            </a:custGeom>
            <a:solidFill>
              <a:srgbClr val="FEDE5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1" name="Google Shape;1311;p33"/>
            <p:cNvSpPr/>
            <p:nvPr/>
          </p:nvSpPr>
          <p:spPr>
            <a:xfrm>
              <a:off x="2947" y="1672"/>
              <a:ext cx="62" cy="108"/>
            </a:xfrm>
            <a:custGeom>
              <a:rect b="b" l="l" r="r" t="t"/>
              <a:pathLst>
                <a:path extrusionOk="0" h="120000" w="120000">
                  <a:moveTo>
                    <a:pt x="118064" y="18888"/>
                  </a:moveTo>
                  <a:lnTo>
                    <a:pt x="118064" y="18888"/>
                  </a:lnTo>
                  <a:lnTo>
                    <a:pt x="118064" y="15555"/>
                  </a:lnTo>
                  <a:lnTo>
                    <a:pt x="118064" y="13333"/>
                  </a:lnTo>
                  <a:lnTo>
                    <a:pt x="118064" y="13333"/>
                  </a:lnTo>
                  <a:lnTo>
                    <a:pt x="110322" y="7777"/>
                  </a:lnTo>
                  <a:lnTo>
                    <a:pt x="100645" y="3333"/>
                  </a:lnTo>
                  <a:lnTo>
                    <a:pt x="90967" y="0"/>
                  </a:lnTo>
                  <a:lnTo>
                    <a:pt x="77419" y="0"/>
                  </a:lnTo>
                  <a:lnTo>
                    <a:pt x="67741" y="0"/>
                  </a:lnTo>
                  <a:lnTo>
                    <a:pt x="56129" y="2222"/>
                  </a:lnTo>
                  <a:lnTo>
                    <a:pt x="46451" y="4444"/>
                  </a:lnTo>
                  <a:lnTo>
                    <a:pt x="36774" y="8888"/>
                  </a:lnTo>
                  <a:lnTo>
                    <a:pt x="36774" y="8888"/>
                  </a:lnTo>
                  <a:lnTo>
                    <a:pt x="27096" y="14444"/>
                  </a:lnTo>
                  <a:lnTo>
                    <a:pt x="19354" y="22222"/>
                  </a:lnTo>
                  <a:lnTo>
                    <a:pt x="11612" y="28888"/>
                  </a:lnTo>
                  <a:lnTo>
                    <a:pt x="5806" y="37777"/>
                  </a:lnTo>
                  <a:lnTo>
                    <a:pt x="0" y="54444"/>
                  </a:lnTo>
                  <a:lnTo>
                    <a:pt x="0" y="70000"/>
                  </a:lnTo>
                  <a:lnTo>
                    <a:pt x="0" y="70000"/>
                  </a:lnTo>
                  <a:lnTo>
                    <a:pt x="0" y="77777"/>
                  </a:lnTo>
                  <a:lnTo>
                    <a:pt x="3870" y="86666"/>
                  </a:lnTo>
                  <a:lnTo>
                    <a:pt x="5806" y="93333"/>
                  </a:lnTo>
                  <a:lnTo>
                    <a:pt x="13548" y="101111"/>
                  </a:lnTo>
                  <a:lnTo>
                    <a:pt x="21290" y="106666"/>
                  </a:lnTo>
                  <a:lnTo>
                    <a:pt x="30967" y="112222"/>
                  </a:lnTo>
                  <a:lnTo>
                    <a:pt x="44516" y="116666"/>
                  </a:lnTo>
                  <a:lnTo>
                    <a:pt x="56129" y="118888"/>
                  </a:lnTo>
                  <a:lnTo>
                    <a:pt x="56129" y="118888"/>
                  </a:lnTo>
                  <a:lnTo>
                    <a:pt x="71612" y="120000"/>
                  </a:lnTo>
                  <a:lnTo>
                    <a:pt x="81290" y="118888"/>
                  </a:lnTo>
                  <a:lnTo>
                    <a:pt x="90967" y="116666"/>
                  </a:lnTo>
                  <a:lnTo>
                    <a:pt x="96774" y="112222"/>
                  </a:lnTo>
                  <a:lnTo>
                    <a:pt x="104516" y="106666"/>
                  </a:lnTo>
                  <a:lnTo>
                    <a:pt x="110322" y="98888"/>
                  </a:lnTo>
                  <a:lnTo>
                    <a:pt x="114193" y="82222"/>
                  </a:lnTo>
                  <a:lnTo>
                    <a:pt x="120000" y="64444"/>
                  </a:lnTo>
                  <a:lnTo>
                    <a:pt x="120000" y="45555"/>
                  </a:lnTo>
                  <a:lnTo>
                    <a:pt x="118064" y="18888"/>
                  </a:lnTo>
                  <a:lnTo>
                    <a:pt x="118064" y="18888"/>
                  </a:lnTo>
                  <a:close/>
                  <a:moveTo>
                    <a:pt x="29032" y="54444"/>
                  </a:moveTo>
                  <a:lnTo>
                    <a:pt x="29032" y="54444"/>
                  </a:lnTo>
                  <a:lnTo>
                    <a:pt x="30967" y="45555"/>
                  </a:lnTo>
                  <a:lnTo>
                    <a:pt x="36774" y="38888"/>
                  </a:lnTo>
                  <a:lnTo>
                    <a:pt x="44516" y="30000"/>
                  </a:lnTo>
                  <a:lnTo>
                    <a:pt x="50322" y="23333"/>
                  </a:lnTo>
                  <a:lnTo>
                    <a:pt x="50322" y="23333"/>
                  </a:lnTo>
                  <a:lnTo>
                    <a:pt x="58064" y="18888"/>
                  </a:lnTo>
                  <a:lnTo>
                    <a:pt x="71612" y="15555"/>
                  </a:lnTo>
                  <a:lnTo>
                    <a:pt x="81290" y="15555"/>
                  </a:lnTo>
                  <a:lnTo>
                    <a:pt x="85161" y="15555"/>
                  </a:lnTo>
                  <a:lnTo>
                    <a:pt x="90967" y="18888"/>
                  </a:lnTo>
                  <a:lnTo>
                    <a:pt x="90967" y="18888"/>
                  </a:lnTo>
                  <a:lnTo>
                    <a:pt x="92903" y="41111"/>
                  </a:lnTo>
                  <a:lnTo>
                    <a:pt x="90967" y="62222"/>
                  </a:lnTo>
                  <a:lnTo>
                    <a:pt x="87096" y="72222"/>
                  </a:lnTo>
                  <a:lnTo>
                    <a:pt x="85161" y="83333"/>
                  </a:lnTo>
                  <a:lnTo>
                    <a:pt x="77419" y="93333"/>
                  </a:lnTo>
                  <a:lnTo>
                    <a:pt x="71612" y="103333"/>
                  </a:lnTo>
                  <a:lnTo>
                    <a:pt x="71612" y="103333"/>
                  </a:lnTo>
                  <a:lnTo>
                    <a:pt x="56129" y="102222"/>
                  </a:lnTo>
                  <a:lnTo>
                    <a:pt x="46451" y="97777"/>
                  </a:lnTo>
                  <a:lnTo>
                    <a:pt x="38709" y="92222"/>
                  </a:lnTo>
                  <a:lnTo>
                    <a:pt x="32903" y="85555"/>
                  </a:lnTo>
                  <a:lnTo>
                    <a:pt x="29032" y="77777"/>
                  </a:lnTo>
                  <a:lnTo>
                    <a:pt x="27096" y="70000"/>
                  </a:lnTo>
                  <a:lnTo>
                    <a:pt x="29032" y="54444"/>
                  </a:lnTo>
                  <a:lnTo>
                    <a:pt x="29032" y="544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2" name="Google Shape;1312;p33"/>
            <p:cNvSpPr/>
            <p:nvPr/>
          </p:nvSpPr>
          <p:spPr>
            <a:xfrm>
              <a:off x="2907" y="1788"/>
              <a:ext cx="358" cy="38"/>
            </a:xfrm>
            <a:custGeom>
              <a:rect b="b" l="l" r="r" t="t"/>
              <a:pathLst>
                <a:path extrusionOk="0" h="120000" w="120000">
                  <a:moveTo>
                    <a:pt x="117318" y="120000"/>
                  </a:moveTo>
                  <a:lnTo>
                    <a:pt x="117318" y="120000"/>
                  </a:lnTo>
                  <a:lnTo>
                    <a:pt x="110279" y="101052"/>
                  </a:lnTo>
                  <a:lnTo>
                    <a:pt x="103575" y="85263"/>
                  </a:lnTo>
                  <a:lnTo>
                    <a:pt x="96201" y="72631"/>
                  </a:lnTo>
                  <a:lnTo>
                    <a:pt x="89162" y="63157"/>
                  </a:lnTo>
                  <a:lnTo>
                    <a:pt x="75083" y="56842"/>
                  </a:lnTo>
                  <a:lnTo>
                    <a:pt x="60670" y="47368"/>
                  </a:lnTo>
                  <a:lnTo>
                    <a:pt x="60670" y="47368"/>
                  </a:lnTo>
                  <a:lnTo>
                    <a:pt x="45921" y="44210"/>
                  </a:lnTo>
                  <a:lnTo>
                    <a:pt x="38882" y="44210"/>
                  </a:lnTo>
                  <a:lnTo>
                    <a:pt x="31173" y="44210"/>
                  </a:lnTo>
                  <a:lnTo>
                    <a:pt x="23798" y="53684"/>
                  </a:lnTo>
                  <a:lnTo>
                    <a:pt x="16759" y="63157"/>
                  </a:lnTo>
                  <a:lnTo>
                    <a:pt x="10055" y="78947"/>
                  </a:lnTo>
                  <a:lnTo>
                    <a:pt x="3016" y="101052"/>
                  </a:lnTo>
                  <a:lnTo>
                    <a:pt x="3016" y="101052"/>
                  </a:lnTo>
                  <a:lnTo>
                    <a:pt x="1675" y="104210"/>
                  </a:lnTo>
                  <a:lnTo>
                    <a:pt x="1005" y="101052"/>
                  </a:lnTo>
                  <a:lnTo>
                    <a:pt x="670" y="97894"/>
                  </a:lnTo>
                  <a:lnTo>
                    <a:pt x="0" y="88421"/>
                  </a:lnTo>
                  <a:lnTo>
                    <a:pt x="0" y="78947"/>
                  </a:lnTo>
                  <a:lnTo>
                    <a:pt x="0" y="72631"/>
                  </a:lnTo>
                  <a:lnTo>
                    <a:pt x="670" y="63157"/>
                  </a:lnTo>
                  <a:lnTo>
                    <a:pt x="1340" y="56842"/>
                  </a:lnTo>
                  <a:lnTo>
                    <a:pt x="1340" y="56842"/>
                  </a:lnTo>
                  <a:lnTo>
                    <a:pt x="8715" y="34736"/>
                  </a:lnTo>
                  <a:lnTo>
                    <a:pt x="15754" y="18947"/>
                  </a:lnTo>
                  <a:lnTo>
                    <a:pt x="23128" y="9473"/>
                  </a:lnTo>
                  <a:lnTo>
                    <a:pt x="30837" y="3157"/>
                  </a:lnTo>
                  <a:lnTo>
                    <a:pt x="37877" y="0"/>
                  </a:lnTo>
                  <a:lnTo>
                    <a:pt x="45586" y="0"/>
                  </a:lnTo>
                  <a:lnTo>
                    <a:pt x="60670" y="3157"/>
                  </a:lnTo>
                  <a:lnTo>
                    <a:pt x="60670" y="3157"/>
                  </a:lnTo>
                  <a:lnTo>
                    <a:pt x="75083" y="9473"/>
                  </a:lnTo>
                  <a:lnTo>
                    <a:pt x="89832" y="15789"/>
                  </a:lnTo>
                  <a:lnTo>
                    <a:pt x="97206" y="28421"/>
                  </a:lnTo>
                  <a:lnTo>
                    <a:pt x="104245" y="41052"/>
                  </a:lnTo>
                  <a:lnTo>
                    <a:pt x="111620" y="56842"/>
                  </a:lnTo>
                  <a:lnTo>
                    <a:pt x="118324" y="75789"/>
                  </a:lnTo>
                  <a:lnTo>
                    <a:pt x="118324" y="75789"/>
                  </a:lnTo>
                  <a:lnTo>
                    <a:pt x="119329" y="78947"/>
                  </a:lnTo>
                  <a:lnTo>
                    <a:pt x="119664" y="88421"/>
                  </a:lnTo>
                  <a:lnTo>
                    <a:pt x="120000" y="97894"/>
                  </a:lnTo>
                  <a:lnTo>
                    <a:pt x="120000" y="104210"/>
                  </a:lnTo>
                  <a:lnTo>
                    <a:pt x="119664" y="113684"/>
                  </a:lnTo>
                  <a:lnTo>
                    <a:pt x="118994" y="120000"/>
                  </a:lnTo>
                  <a:lnTo>
                    <a:pt x="117988" y="120000"/>
                  </a:lnTo>
                  <a:lnTo>
                    <a:pt x="117318" y="120000"/>
                  </a:lnTo>
                  <a:lnTo>
                    <a:pt x="117318" y="120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3" name="Google Shape;1313;p33"/>
            <p:cNvSpPr/>
            <p:nvPr/>
          </p:nvSpPr>
          <p:spPr>
            <a:xfrm>
              <a:off x="2869" y="1815"/>
              <a:ext cx="54" cy="91"/>
            </a:xfrm>
            <a:custGeom>
              <a:rect b="b" l="l" r="r" t="t"/>
              <a:pathLst>
                <a:path extrusionOk="0" h="120000" w="120000">
                  <a:moveTo>
                    <a:pt x="75555" y="117362"/>
                  </a:moveTo>
                  <a:lnTo>
                    <a:pt x="75555" y="117362"/>
                  </a:lnTo>
                  <a:lnTo>
                    <a:pt x="95555" y="88351"/>
                  </a:lnTo>
                  <a:lnTo>
                    <a:pt x="111111" y="61978"/>
                  </a:lnTo>
                  <a:lnTo>
                    <a:pt x="115555" y="46153"/>
                  </a:lnTo>
                  <a:lnTo>
                    <a:pt x="120000" y="32967"/>
                  </a:lnTo>
                  <a:lnTo>
                    <a:pt x="120000" y="18461"/>
                  </a:lnTo>
                  <a:lnTo>
                    <a:pt x="113333" y="2637"/>
                  </a:lnTo>
                  <a:lnTo>
                    <a:pt x="113333" y="2637"/>
                  </a:lnTo>
                  <a:lnTo>
                    <a:pt x="91111" y="0"/>
                  </a:lnTo>
                  <a:lnTo>
                    <a:pt x="71111" y="1318"/>
                  </a:lnTo>
                  <a:lnTo>
                    <a:pt x="53333" y="5274"/>
                  </a:lnTo>
                  <a:lnTo>
                    <a:pt x="40000" y="13186"/>
                  </a:lnTo>
                  <a:lnTo>
                    <a:pt x="26666" y="21098"/>
                  </a:lnTo>
                  <a:lnTo>
                    <a:pt x="17777" y="32967"/>
                  </a:lnTo>
                  <a:lnTo>
                    <a:pt x="8888" y="44835"/>
                  </a:lnTo>
                  <a:lnTo>
                    <a:pt x="2222" y="58021"/>
                  </a:lnTo>
                  <a:lnTo>
                    <a:pt x="0" y="71208"/>
                  </a:lnTo>
                  <a:lnTo>
                    <a:pt x="2222" y="83076"/>
                  </a:lnTo>
                  <a:lnTo>
                    <a:pt x="6666" y="94945"/>
                  </a:lnTo>
                  <a:lnTo>
                    <a:pt x="11111" y="105494"/>
                  </a:lnTo>
                  <a:lnTo>
                    <a:pt x="22222" y="113406"/>
                  </a:lnTo>
                  <a:lnTo>
                    <a:pt x="33333" y="118681"/>
                  </a:lnTo>
                  <a:lnTo>
                    <a:pt x="51111" y="120000"/>
                  </a:lnTo>
                  <a:lnTo>
                    <a:pt x="71111" y="118681"/>
                  </a:lnTo>
                  <a:lnTo>
                    <a:pt x="75555" y="117362"/>
                  </a:lnTo>
                  <a:close/>
                </a:path>
              </a:pathLst>
            </a:custGeom>
            <a:solidFill>
              <a:srgbClr val="FEDE5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4" name="Google Shape;1314;p33"/>
            <p:cNvSpPr/>
            <p:nvPr/>
          </p:nvSpPr>
          <p:spPr>
            <a:xfrm>
              <a:off x="2863" y="1808"/>
              <a:ext cx="68" cy="106"/>
            </a:xfrm>
            <a:custGeom>
              <a:rect b="b" l="l" r="r" t="t"/>
              <a:pathLst>
                <a:path extrusionOk="0" h="120000" w="120000">
                  <a:moveTo>
                    <a:pt x="84705" y="0"/>
                  </a:moveTo>
                  <a:lnTo>
                    <a:pt x="84705" y="0"/>
                  </a:lnTo>
                  <a:lnTo>
                    <a:pt x="74117" y="0"/>
                  </a:lnTo>
                  <a:lnTo>
                    <a:pt x="60000" y="2264"/>
                  </a:lnTo>
                  <a:lnTo>
                    <a:pt x="49411" y="4528"/>
                  </a:lnTo>
                  <a:lnTo>
                    <a:pt x="40588" y="9056"/>
                  </a:lnTo>
                  <a:lnTo>
                    <a:pt x="31764" y="14716"/>
                  </a:lnTo>
                  <a:lnTo>
                    <a:pt x="22941" y="20377"/>
                  </a:lnTo>
                  <a:lnTo>
                    <a:pt x="15882" y="28301"/>
                  </a:lnTo>
                  <a:lnTo>
                    <a:pt x="10588" y="35094"/>
                  </a:lnTo>
                  <a:lnTo>
                    <a:pt x="10588" y="35094"/>
                  </a:lnTo>
                  <a:lnTo>
                    <a:pt x="1764" y="50943"/>
                  </a:lnTo>
                  <a:lnTo>
                    <a:pt x="0" y="67924"/>
                  </a:lnTo>
                  <a:lnTo>
                    <a:pt x="0" y="76981"/>
                  </a:lnTo>
                  <a:lnTo>
                    <a:pt x="0" y="84905"/>
                  </a:lnTo>
                  <a:lnTo>
                    <a:pt x="3529" y="93962"/>
                  </a:lnTo>
                  <a:lnTo>
                    <a:pt x="8823" y="100754"/>
                  </a:lnTo>
                  <a:lnTo>
                    <a:pt x="8823" y="100754"/>
                  </a:lnTo>
                  <a:lnTo>
                    <a:pt x="15882" y="106415"/>
                  </a:lnTo>
                  <a:lnTo>
                    <a:pt x="22941" y="112075"/>
                  </a:lnTo>
                  <a:lnTo>
                    <a:pt x="31764" y="115471"/>
                  </a:lnTo>
                  <a:lnTo>
                    <a:pt x="40588" y="118867"/>
                  </a:lnTo>
                  <a:lnTo>
                    <a:pt x="49411" y="120000"/>
                  </a:lnTo>
                  <a:lnTo>
                    <a:pt x="60000" y="120000"/>
                  </a:lnTo>
                  <a:lnTo>
                    <a:pt x="68823" y="118867"/>
                  </a:lnTo>
                  <a:lnTo>
                    <a:pt x="81176" y="114339"/>
                  </a:lnTo>
                  <a:lnTo>
                    <a:pt x="81176" y="114339"/>
                  </a:lnTo>
                  <a:lnTo>
                    <a:pt x="82941" y="110943"/>
                  </a:lnTo>
                  <a:lnTo>
                    <a:pt x="82941" y="108679"/>
                  </a:lnTo>
                  <a:lnTo>
                    <a:pt x="82941" y="108679"/>
                  </a:lnTo>
                  <a:lnTo>
                    <a:pt x="100588" y="82641"/>
                  </a:lnTo>
                  <a:lnTo>
                    <a:pt x="109411" y="65660"/>
                  </a:lnTo>
                  <a:lnTo>
                    <a:pt x="116470" y="47547"/>
                  </a:lnTo>
                  <a:lnTo>
                    <a:pt x="120000" y="30566"/>
                  </a:lnTo>
                  <a:lnTo>
                    <a:pt x="120000" y="21509"/>
                  </a:lnTo>
                  <a:lnTo>
                    <a:pt x="118235" y="15849"/>
                  </a:lnTo>
                  <a:lnTo>
                    <a:pt x="114705" y="10188"/>
                  </a:lnTo>
                  <a:lnTo>
                    <a:pt x="107647" y="4528"/>
                  </a:lnTo>
                  <a:lnTo>
                    <a:pt x="98823" y="2264"/>
                  </a:lnTo>
                  <a:lnTo>
                    <a:pt x="84705" y="0"/>
                  </a:lnTo>
                  <a:lnTo>
                    <a:pt x="84705" y="0"/>
                  </a:lnTo>
                  <a:close/>
                  <a:moveTo>
                    <a:pt x="90000" y="18113"/>
                  </a:moveTo>
                  <a:lnTo>
                    <a:pt x="90000" y="18113"/>
                  </a:lnTo>
                  <a:lnTo>
                    <a:pt x="91764" y="29433"/>
                  </a:lnTo>
                  <a:lnTo>
                    <a:pt x="91764" y="39622"/>
                  </a:lnTo>
                  <a:lnTo>
                    <a:pt x="90000" y="50943"/>
                  </a:lnTo>
                  <a:lnTo>
                    <a:pt x="84705" y="61132"/>
                  </a:lnTo>
                  <a:lnTo>
                    <a:pt x="74117" y="82641"/>
                  </a:lnTo>
                  <a:lnTo>
                    <a:pt x="60000" y="103018"/>
                  </a:lnTo>
                  <a:lnTo>
                    <a:pt x="60000" y="103018"/>
                  </a:lnTo>
                  <a:lnTo>
                    <a:pt x="56470" y="104150"/>
                  </a:lnTo>
                  <a:lnTo>
                    <a:pt x="51176" y="104150"/>
                  </a:lnTo>
                  <a:lnTo>
                    <a:pt x="40588" y="100754"/>
                  </a:lnTo>
                  <a:lnTo>
                    <a:pt x="33529" y="95094"/>
                  </a:lnTo>
                  <a:lnTo>
                    <a:pt x="28235" y="89433"/>
                  </a:lnTo>
                  <a:lnTo>
                    <a:pt x="28235" y="89433"/>
                  </a:lnTo>
                  <a:lnTo>
                    <a:pt x="26470" y="82641"/>
                  </a:lnTo>
                  <a:lnTo>
                    <a:pt x="24705" y="73584"/>
                  </a:lnTo>
                  <a:lnTo>
                    <a:pt x="24705" y="65660"/>
                  </a:lnTo>
                  <a:lnTo>
                    <a:pt x="26470" y="56603"/>
                  </a:lnTo>
                  <a:lnTo>
                    <a:pt x="26470" y="56603"/>
                  </a:lnTo>
                  <a:lnTo>
                    <a:pt x="35294" y="40754"/>
                  </a:lnTo>
                  <a:lnTo>
                    <a:pt x="40588" y="33962"/>
                  </a:lnTo>
                  <a:lnTo>
                    <a:pt x="47647" y="28301"/>
                  </a:lnTo>
                  <a:lnTo>
                    <a:pt x="56470" y="21509"/>
                  </a:lnTo>
                  <a:lnTo>
                    <a:pt x="65294" y="19245"/>
                  </a:lnTo>
                  <a:lnTo>
                    <a:pt x="75882" y="15849"/>
                  </a:lnTo>
                  <a:lnTo>
                    <a:pt x="90000" y="18113"/>
                  </a:lnTo>
                  <a:lnTo>
                    <a:pt x="90000" y="181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5" name="Google Shape;1315;p33"/>
            <p:cNvSpPr/>
            <p:nvPr/>
          </p:nvSpPr>
          <p:spPr>
            <a:xfrm>
              <a:off x="3567" y="825"/>
              <a:ext cx="125" cy="390"/>
            </a:xfrm>
            <a:custGeom>
              <a:rect b="b" l="l" r="r" t="t"/>
              <a:pathLst>
                <a:path extrusionOk="0" h="120000" w="120000">
                  <a:moveTo>
                    <a:pt x="52800" y="2769"/>
                  </a:moveTo>
                  <a:lnTo>
                    <a:pt x="52800" y="2769"/>
                  </a:lnTo>
                  <a:lnTo>
                    <a:pt x="54720" y="5230"/>
                  </a:lnTo>
                  <a:lnTo>
                    <a:pt x="52800" y="7076"/>
                  </a:lnTo>
                  <a:lnTo>
                    <a:pt x="50880" y="9230"/>
                  </a:lnTo>
                  <a:lnTo>
                    <a:pt x="47040" y="11076"/>
                  </a:lnTo>
                  <a:lnTo>
                    <a:pt x="47040" y="11076"/>
                  </a:lnTo>
                  <a:lnTo>
                    <a:pt x="41280" y="9230"/>
                  </a:lnTo>
                  <a:lnTo>
                    <a:pt x="36480" y="7076"/>
                  </a:lnTo>
                  <a:lnTo>
                    <a:pt x="28800" y="5230"/>
                  </a:lnTo>
                  <a:lnTo>
                    <a:pt x="24000" y="3384"/>
                  </a:lnTo>
                  <a:lnTo>
                    <a:pt x="24000" y="3384"/>
                  </a:lnTo>
                  <a:lnTo>
                    <a:pt x="21120" y="2461"/>
                  </a:lnTo>
                  <a:lnTo>
                    <a:pt x="19200" y="2461"/>
                  </a:lnTo>
                  <a:lnTo>
                    <a:pt x="16320" y="2461"/>
                  </a:lnTo>
                  <a:lnTo>
                    <a:pt x="14400" y="2769"/>
                  </a:lnTo>
                  <a:lnTo>
                    <a:pt x="12480" y="3692"/>
                  </a:lnTo>
                  <a:lnTo>
                    <a:pt x="11520" y="4307"/>
                  </a:lnTo>
                  <a:lnTo>
                    <a:pt x="11520" y="5230"/>
                  </a:lnTo>
                  <a:lnTo>
                    <a:pt x="12480" y="6461"/>
                  </a:lnTo>
                  <a:lnTo>
                    <a:pt x="12480" y="6461"/>
                  </a:lnTo>
                  <a:lnTo>
                    <a:pt x="20160" y="8307"/>
                  </a:lnTo>
                  <a:lnTo>
                    <a:pt x="25920" y="10769"/>
                  </a:lnTo>
                  <a:lnTo>
                    <a:pt x="25920" y="10769"/>
                  </a:lnTo>
                  <a:lnTo>
                    <a:pt x="27840" y="10769"/>
                  </a:lnTo>
                  <a:lnTo>
                    <a:pt x="27840" y="10769"/>
                  </a:lnTo>
                  <a:lnTo>
                    <a:pt x="19200" y="9230"/>
                  </a:lnTo>
                  <a:lnTo>
                    <a:pt x="10560" y="6769"/>
                  </a:lnTo>
                  <a:lnTo>
                    <a:pt x="10560" y="6769"/>
                  </a:lnTo>
                  <a:lnTo>
                    <a:pt x="7680" y="6461"/>
                  </a:lnTo>
                  <a:lnTo>
                    <a:pt x="4800" y="6769"/>
                  </a:lnTo>
                  <a:lnTo>
                    <a:pt x="2880" y="7076"/>
                  </a:lnTo>
                  <a:lnTo>
                    <a:pt x="960" y="7692"/>
                  </a:lnTo>
                  <a:lnTo>
                    <a:pt x="960" y="8307"/>
                  </a:lnTo>
                  <a:lnTo>
                    <a:pt x="0" y="9230"/>
                  </a:lnTo>
                  <a:lnTo>
                    <a:pt x="960" y="9846"/>
                  </a:lnTo>
                  <a:lnTo>
                    <a:pt x="2880" y="10769"/>
                  </a:lnTo>
                  <a:lnTo>
                    <a:pt x="2880" y="10769"/>
                  </a:lnTo>
                  <a:lnTo>
                    <a:pt x="11520" y="12615"/>
                  </a:lnTo>
                  <a:lnTo>
                    <a:pt x="21120" y="14461"/>
                  </a:lnTo>
                  <a:lnTo>
                    <a:pt x="31680" y="16000"/>
                  </a:lnTo>
                  <a:lnTo>
                    <a:pt x="42240" y="16923"/>
                  </a:lnTo>
                  <a:lnTo>
                    <a:pt x="42240" y="16923"/>
                  </a:lnTo>
                  <a:lnTo>
                    <a:pt x="51840" y="22461"/>
                  </a:lnTo>
                  <a:lnTo>
                    <a:pt x="59520" y="28000"/>
                  </a:lnTo>
                  <a:lnTo>
                    <a:pt x="66240" y="33846"/>
                  </a:lnTo>
                  <a:lnTo>
                    <a:pt x="71040" y="39692"/>
                  </a:lnTo>
                  <a:lnTo>
                    <a:pt x="81600" y="51384"/>
                  </a:lnTo>
                  <a:lnTo>
                    <a:pt x="88320" y="63384"/>
                  </a:lnTo>
                  <a:lnTo>
                    <a:pt x="88320" y="63384"/>
                  </a:lnTo>
                  <a:lnTo>
                    <a:pt x="96000" y="76615"/>
                  </a:lnTo>
                  <a:lnTo>
                    <a:pt x="102720" y="90461"/>
                  </a:lnTo>
                  <a:lnTo>
                    <a:pt x="105600" y="97538"/>
                  </a:lnTo>
                  <a:lnTo>
                    <a:pt x="105600" y="104615"/>
                  </a:lnTo>
                  <a:lnTo>
                    <a:pt x="105600" y="111076"/>
                  </a:lnTo>
                  <a:lnTo>
                    <a:pt x="104640" y="117846"/>
                  </a:lnTo>
                  <a:lnTo>
                    <a:pt x="104640" y="117846"/>
                  </a:lnTo>
                  <a:lnTo>
                    <a:pt x="104640" y="119076"/>
                  </a:lnTo>
                  <a:lnTo>
                    <a:pt x="105600" y="119692"/>
                  </a:lnTo>
                  <a:lnTo>
                    <a:pt x="108480" y="120000"/>
                  </a:lnTo>
                  <a:lnTo>
                    <a:pt x="110400" y="120000"/>
                  </a:lnTo>
                  <a:lnTo>
                    <a:pt x="113280" y="120000"/>
                  </a:lnTo>
                  <a:lnTo>
                    <a:pt x="115200" y="119692"/>
                  </a:lnTo>
                  <a:lnTo>
                    <a:pt x="116160" y="119076"/>
                  </a:lnTo>
                  <a:lnTo>
                    <a:pt x="118080" y="118153"/>
                  </a:lnTo>
                  <a:lnTo>
                    <a:pt x="118080" y="118153"/>
                  </a:lnTo>
                  <a:lnTo>
                    <a:pt x="119040" y="111384"/>
                  </a:lnTo>
                  <a:lnTo>
                    <a:pt x="120000" y="104615"/>
                  </a:lnTo>
                  <a:lnTo>
                    <a:pt x="119040" y="97846"/>
                  </a:lnTo>
                  <a:lnTo>
                    <a:pt x="116160" y="91076"/>
                  </a:lnTo>
                  <a:lnTo>
                    <a:pt x="110400" y="77846"/>
                  </a:lnTo>
                  <a:lnTo>
                    <a:pt x="102720" y="64615"/>
                  </a:lnTo>
                  <a:lnTo>
                    <a:pt x="102720" y="64615"/>
                  </a:lnTo>
                  <a:lnTo>
                    <a:pt x="96000" y="51692"/>
                  </a:lnTo>
                  <a:lnTo>
                    <a:pt x="92160" y="45538"/>
                  </a:lnTo>
                  <a:lnTo>
                    <a:pt x="86400" y="39076"/>
                  </a:lnTo>
                  <a:lnTo>
                    <a:pt x="79680" y="32923"/>
                  </a:lnTo>
                  <a:lnTo>
                    <a:pt x="72960" y="26769"/>
                  </a:lnTo>
                  <a:lnTo>
                    <a:pt x="64320" y="20923"/>
                  </a:lnTo>
                  <a:lnTo>
                    <a:pt x="54720" y="15076"/>
                  </a:lnTo>
                  <a:lnTo>
                    <a:pt x="54720" y="15076"/>
                  </a:lnTo>
                  <a:lnTo>
                    <a:pt x="61440" y="12307"/>
                  </a:lnTo>
                  <a:lnTo>
                    <a:pt x="65280" y="8615"/>
                  </a:lnTo>
                  <a:lnTo>
                    <a:pt x="68160" y="5230"/>
                  </a:lnTo>
                  <a:lnTo>
                    <a:pt x="68160" y="3692"/>
                  </a:lnTo>
                  <a:lnTo>
                    <a:pt x="66240" y="1846"/>
                  </a:lnTo>
                  <a:lnTo>
                    <a:pt x="66240" y="1846"/>
                  </a:lnTo>
                  <a:lnTo>
                    <a:pt x="65280" y="923"/>
                  </a:lnTo>
                  <a:lnTo>
                    <a:pt x="63360" y="615"/>
                  </a:lnTo>
                  <a:lnTo>
                    <a:pt x="60480" y="0"/>
                  </a:lnTo>
                  <a:lnTo>
                    <a:pt x="57600" y="0"/>
                  </a:lnTo>
                  <a:lnTo>
                    <a:pt x="55680" y="615"/>
                  </a:lnTo>
                  <a:lnTo>
                    <a:pt x="54720" y="1230"/>
                  </a:lnTo>
                  <a:lnTo>
                    <a:pt x="52800" y="2153"/>
                  </a:lnTo>
                  <a:lnTo>
                    <a:pt x="52800" y="2769"/>
                  </a:lnTo>
                  <a:lnTo>
                    <a:pt x="52800" y="276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6" name="Google Shape;1316;p33"/>
            <p:cNvSpPr/>
            <p:nvPr/>
          </p:nvSpPr>
          <p:spPr>
            <a:xfrm>
              <a:off x="3252" y="827"/>
              <a:ext cx="96" cy="392"/>
            </a:xfrm>
            <a:custGeom>
              <a:rect b="b" l="l" r="r" t="t"/>
              <a:pathLst>
                <a:path extrusionOk="0" h="120000" w="120000">
                  <a:moveTo>
                    <a:pt x="25000" y="117857"/>
                  </a:moveTo>
                  <a:lnTo>
                    <a:pt x="25000" y="117857"/>
                  </a:lnTo>
                  <a:lnTo>
                    <a:pt x="20000" y="111122"/>
                  </a:lnTo>
                  <a:lnTo>
                    <a:pt x="18750" y="104387"/>
                  </a:lnTo>
                  <a:lnTo>
                    <a:pt x="16250" y="98265"/>
                  </a:lnTo>
                  <a:lnTo>
                    <a:pt x="18750" y="91530"/>
                  </a:lnTo>
                  <a:lnTo>
                    <a:pt x="21250" y="78367"/>
                  </a:lnTo>
                  <a:lnTo>
                    <a:pt x="26250" y="65510"/>
                  </a:lnTo>
                  <a:lnTo>
                    <a:pt x="26250" y="65510"/>
                  </a:lnTo>
                  <a:lnTo>
                    <a:pt x="31250" y="52653"/>
                  </a:lnTo>
                  <a:lnTo>
                    <a:pt x="33750" y="46530"/>
                  </a:lnTo>
                  <a:lnTo>
                    <a:pt x="38750" y="40408"/>
                  </a:lnTo>
                  <a:lnTo>
                    <a:pt x="45000" y="33979"/>
                  </a:lnTo>
                  <a:lnTo>
                    <a:pt x="51250" y="27857"/>
                  </a:lnTo>
                  <a:lnTo>
                    <a:pt x="61250" y="22040"/>
                  </a:lnTo>
                  <a:lnTo>
                    <a:pt x="72500" y="16224"/>
                  </a:lnTo>
                  <a:lnTo>
                    <a:pt x="72500" y="16224"/>
                  </a:lnTo>
                  <a:lnTo>
                    <a:pt x="83750" y="14999"/>
                  </a:lnTo>
                  <a:lnTo>
                    <a:pt x="95000" y="13469"/>
                  </a:lnTo>
                  <a:lnTo>
                    <a:pt x="115000" y="9183"/>
                  </a:lnTo>
                  <a:lnTo>
                    <a:pt x="115000" y="9183"/>
                  </a:lnTo>
                  <a:lnTo>
                    <a:pt x="118750" y="8571"/>
                  </a:lnTo>
                  <a:lnTo>
                    <a:pt x="120000" y="7653"/>
                  </a:lnTo>
                  <a:lnTo>
                    <a:pt x="118750" y="7040"/>
                  </a:lnTo>
                  <a:lnTo>
                    <a:pt x="116250" y="6122"/>
                  </a:lnTo>
                  <a:lnTo>
                    <a:pt x="115000" y="5816"/>
                  </a:lnTo>
                  <a:lnTo>
                    <a:pt x="112500" y="5204"/>
                  </a:lnTo>
                  <a:lnTo>
                    <a:pt x="108750" y="5204"/>
                  </a:lnTo>
                  <a:lnTo>
                    <a:pt x="103750" y="5816"/>
                  </a:lnTo>
                  <a:lnTo>
                    <a:pt x="103750" y="5816"/>
                  </a:lnTo>
                  <a:lnTo>
                    <a:pt x="91250" y="8571"/>
                  </a:lnTo>
                  <a:lnTo>
                    <a:pt x="83750" y="10102"/>
                  </a:lnTo>
                  <a:lnTo>
                    <a:pt x="77500" y="11326"/>
                  </a:lnTo>
                  <a:lnTo>
                    <a:pt x="77500" y="11326"/>
                  </a:lnTo>
                  <a:lnTo>
                    <a:pt x="82500" y="8877"/>
                  </a:lnTo>
                  <a:lnTo>
                    <a:pt x="90000" y="7040"/>
                  </a:lnTo>
                  <a:lnTo>
                    <a:pt x="97500" y="5204"/>
                  </a:lnTo>
                  <a:lnTo>
                    <a:pt x="103750" y="3367"/>
                  </a:lnTo>
                  <a:lnTo>
                    <a:pt x="103750" y="3367"/>
                  </a:lnTo>
                  <a:lnTo>
                    <a:pt x="106250" y="2755"/>
                  </a:lnTo>
                  <a:lnTo>
                    <a:pt x="106250" y="1530"/>
                  </a:lnTo>
                  <a:lnTo>
                    <a:pt x="106250" y="1224"/>
                  </a:lnTo>
                  <a:lnTo>
                    <a:pt x="102500" y="306"/>
                  </a:lnTo>
                  <a:lnTo>
                    <a:pt x="100000" y="0"/>
                  </a:lnTo>
                  <a:lnTo>
                    <a:pt x="96250" y="0"/>
                  </a:lnTo>
                  <a:lnTo>
                    <a:pt x="92500" y="0"/>
                  </a:lnTo>
                  <a:lnTo>
                    <a:pt x="90000" y="612"/>
                  </a:lnTo>
                  <a:lnTo>
                    <a:pt x="90000" y="612"/>
                  </a:lnTo>
                  <a:lnTo>
                    <a:pt x="83750" y="3061"/>
                  </a:lnTo>
                  <a:lnTo>
                    <a:pt x="75000" y="4897"/>
                  </a:lnTo>
                  <a:lnTo>
                    <a:pt x="67500" y="7040"/>
                  </a:lnTo>
                  <a:lnTo>
                    <a:pt x="61250" y="9183"/>
                  </a:lnTo>
                  <a:lnTo>
                    <a:pt x="61250" y="9183"/>
                  </a:lnTo>
                  <a:lnTo>
                    <a:pt x="56250" y="7653"/>
                  </a:lnTo>
                  <a:lnTo>
                    <a:pt x="55000" y="5816"/>
                  </a:lnTo>
                  <a:lnTo>
                    <a:pt x="53750" y="4285"/>
                  </a:lnTo>
                  <a:lnTo>
                    <a:pt x="53750" y="2142"/>
                  </a:lnTo>
                  <a:lnTo>
                    <a:pt x="53750" y="2142"/>
                  </a:lnTo>
                  <a:lnTo>
                    <a:pt x="53750" y="1530"/>
                  </a:lnTo>
                  <a:lnTo>
                    <a:pt x="51250" y="612"/>
                  </a:lnTo>
                  <a:lnTo>
                    <a:pt x="50000" y="306"/>
                  </a:lnTo>
                  <a:lnTo>
                    <a:pt x="47500" y="0"/>
                  </a:lnTo>
                  <a:lnTo>
                    <a:pt x="42500" y="0"/>
                  </a:lnTo>
                  <a:lnTo>
                    <a:pt x="38750" y="306"/>
                  </a:lnTo>
                  <a:lnTo>
                    <a:pt x="37500" y="612"/>
                  </a:lnTo>
                  <a:lnTo>
                    <a:pt x="36250" y="1836"/>
                  </a:lnTo>
                  <a:lnTo>
                    <a:pt x="36250" y="1836"/>
                  </a:lnTo>
                  <a:lnTo>
                    <a:pt x="33750" y="3367"/>
                  </a:lnTo>
                  <a:lnTo>
                    <a:pt x="36250" y="5204"/>
                  </a:lnTo>
                  <a:lnTo>
                    <a:pt x="38750" y="8571"/>
                  </a:lnTo>
                  <a:lnTo>
                    <a:pt x="45000" y="11938"/>
                  </a:lnTo>
                  <a:lnTo>
                    <a:pt x="55000" y="14387"/>
                  </a:lnTo>
                  <a:lnTo>
                    <a:pt x="55000" y="14387"/>
                  </a:lnTo>
                  <a:lnTo>
                    <a:pt x="45000" y="20204"/>
                  </a:lnTo>
                  <a:lnTo>
                    <a:pt x="36250" y="26020"/>
                  </a:lnTo>
                  <a:lnTo>
                    <a:pt x="30000" y="31836"/>
                  </a:lnTo>
                  <a:lnTo>
                    <a:pt x="23750" y="37959"/>
                  </a:lnTo>
                  <a:lnTo>
                    <a:pt x="18750" y="44081"/>
                  </a:lnTo>
                  <a:lnTo>
                    <a:pt x="15000" y="50204"/>
                  </a:lnTo>
                  <a:lnTo>
                    <a:pt x="8750" y="62448"/>
                  </a:lnTo>
                  <a:lnTo>
                    <a:pt x="8750" y="62448"/>
                  </a:lnTo>
                  <a:lnTo>
                    <a:pt x="3750" y="76530"/>
                  </a:lnTo>
                  <a:lnTo>
                    <a:pt x="0" y="90612"/>
                  </a:lnTo>
                  <a:lnTo>
                    <a:pt x="0" y="97346"/>
                  </a:lnTo>
                  <a:lnTo>
                    <a:pt x="0" y="104387"/>
                  </a:lnTo>
                  <a:lnTo>
                    <a:pt x="2500" y="111428"/>
                  </a:lnTo>
                  <a:lnTo>
                    <a:pt x="7500" y="118163"/>
                  </a:lnTo>
                  <a:lnTo>
                    <a:pt x="7500" y="118163"/>
                  </a:lnTo>
                  <a:lnTo>
                    <a:pt x="8750" y="119387"/>
                  </a:lnTo>
                  <a:lnTo>
                    <a:pt x="10000" y="119693"/>
                  </a:lnTo>
                  <a:lnTo>
                    <a:pt x="15000" y="119999"/>
                  </a:lnTo>
                  <a:lnTo>
                    <a:pt x="18750" y="119999"/>
                  </a:lnTo>
                  <a:lnTo>
                    <a:pt x="21250" y="119693"/>
                  </a:lnTo>
                  <a:lnTo>
                    <a:pt x="23750" y="119387"/>
                  </a:lnTo>
                  <a:lnTo>
                    <a:pt x="25000" y="118469"/>
                  </a:lnTo>
                  <a:lnTo>
                    <a:pt x="25000" y="117857"/>
                  </a:lnTo>
                  <a:lnTo>
                    <a:pt x="25000" y="1178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7" name="Google Shape;1317;p33"/>
            <p:cNvSpPr/>
            <p:nvPr/>
          </p:nvSpPr>
          <p:spPr>
            <a:xfrm>
              <a:off x="3088" y="1455"/>
              <a:ext cx="447" cy="489"/>
            </a:xfrm>
            <a:custGeom>
              <a:rect b="b" l="l" r="r" t="t"/>
              <a:pathLst>
                <a:path extrusionOk="0" h="120000" w="120000">
                  <a:moveTo>
                    <a:pt x="22013" y="41472"/>
                  </a:moveTo>
                  <a:lnTo>
                    <a:pt x="22013" y="41472"/>
                  </a:lnTo>
                  <a:lnTo>
                    <a:pt x="16375" y="48588"/>
                  </a:lnTo>
                  <a:lnTo>
                    <a:pt x="8322" y="58404"/>
                  </a:lnTo>
                  <a:lnTo>
                    <a:pt x="4563" y="63067"/>
                  </a:lnTo>
                  <a:lnTo>
                    <a:pt x="1879" y="67484"/>
                  </a:lnTo>
                  <a:lnTo>
                    <a:pt x="805" y="69693"/>
                  </a:lnTo>
                  <a:lnTo>
                    <a:pt x="268" y="71165"/>
                  </a:lnTo>
                  <a:lnTo>
                    <a:pt x="0" y="72638"/>
                  </a:lnTo>
                  <a:lnTo>
                    <a:pt x="268" y="73865"/>
                  </a:lnTo>
                  <a:lnTo>
                    <a:pt x="268" y="73865"/>
                  </a:lnTo>
                  <a:lnTo>
                    <a:pt x="805" y="75092"/>
                  </a:lnTo>
                  <a:lnTo>
                    <a:pt x="1879" y="76319"/>
                  </a:lnTo>
                  <a:lnTo>
                    <a:pt x="5369" y="79018"/>
                  </a:lnTo>
                  <a:lnTo>
                    <a:pt x="9664" y="81472"/>
                  </a:lnTo>
                  <a:lnTo>
                    <a:pt x="14496" y="83680"/>
                  </a:lnTo>
                  <a:lnTo>
                    <a:pt x="24429" y="87852"/>
                  </a:lnTo>
                  <a:lnTo>
                    <a:pt x="28456" y="89815"/>
                  </a:lnTo>
                  <a:lnTo>
                    <a:pt x="31677" y="91288"/>
                  </a:lnTo>
                  <a:lnTo>
                    <a:pt x="31677" y="91288"/>
                  </a:lnTo>
                  <a:lnTo>
                    <a:pt x="54496" y="104294"/>
                  </a:lnTo>
                  <a:lnTo>
                    <a:pt x="54496" y="104294"/>
                  </a:lnTo>
                  <a:lnTo>
                    <a:pt x="67651" y="112883"/>
                  </a:lnTo>
                  <a:lnTo>
                    <a:pt x="72214" y="115582"/>
                  </a:lnTo>
                  <a:lnTo>
                    <a:pt x="76241" y="117791"/>
                  </a:lnTo>
                  <a:lnTo>
                    <a:pt x="79731" y="119509"/>
                  </a:lnTo>
                  <a:lnTo>
                    <a:pt x="81073" y="119754"/>
                  </a:lnTo>
                  <a:lnTo>
                    <a:pt x="82147" y="120000"/>
                  </a:lnTo>
                  <a:lnTo>
                    <a:pt x="82147" y="120000"/>
                  </a:lnTo>
                  <a:lnTo>
                    <a:pt x="83758" y="119754"/>
                  </a:lnTo>
                  <a:lnTo>
                    <a:pt x="85369" y="118773"/>
                  </a:lnTo>
                  <a:lnTo>
                    <a:pt x="87248" y="117546"/>
                  </a:lnTo>
                  <a:lnTo>
                    <a:pt x="88590" y="116073"/>
                  </a:lnTo>
                  <a:lnTo>
                    <a:pt x="91275" y="112392"/>
                  </a:lnTo>
                  <a:lnTo>
                    <a:pt x="93959" y="108220"/>
                  </a:lnTo>
                  <a:lnTo>
                    <a:pt x="93959" y="108220"/>
                  </a:lnTo>
                  <a:lnTo>
                    <a:pt x="96644" y="104294"/>
                  </a:lnTo>
                  <a:lnTo>
                    <a:pt x="99060" y="99877"/>
                  </a:lnTo>
                  <a:lnTo>
                    <a:pt x="101476" y="95460"/>
                  </a:lnTo>
                  <a:lnTo>
                    <a:pt x="103624" y="91042"/>
                  </a:lnTo>
                  <a:lnTo>
                    <a:pt x="107382" y="81963"/>
                  </a:lnTo>
                  <a:lnTo>
                    <a:pt x="110335" y="72638"/>
                  </a:lnTo>
                  <a:lnTo>
                    <a:pt x="113020" y="63558"/>
                  </a:lnTo>
                  <a:lnTo>
                    <a:pt x="115436" y="53987"/>
                  </a:lnTo>
                  <a:lnTo>
                    <a:pt x="120000" y="35092"/>
                  </a:lnTo>
                  <a:lnTo>
                    <a:pt x="120000" y="35092"/>
                  </a:lnTo>
                  <a:lnTo>
                    <a:pt x="120000" y="33619"/>
                  </a:lnTo>
                  <a:lnTo>
                    <a:pt x="120000" y="32147"/>
                  </a:lnTo>
                  <a:lnTo>
                    <a:pt x="119463" y="30674"/>
                  </a:lnTo>
                  <a:lnTo>
                    <a:pt x="118926" y="29447"/>
                  </a:lnTo>
                  <a:lnTo>
                    <a:pt x="117315" y="26012"/>
                  </a:lnTo>
                  <a:lnTo>
                    <a:pt x="114362" y="22822"/>
                  </a:lnTo>
                  <a:lnTo>
                    <a:pt x="111409" y="19631"/>
                  </a:lnTo>
                  <a:lnTo>
                    <a:pt x="107651" y="16196"/>
                  </a:lnTo>
                  <a:lnTo>
                    <a:pt x="103624" y="13251"/>
                  </a:lnTo>
                  <a:lnTo>
                    <a:pt x="99060" y="10306"/>
                  </a:lnTo>
                  <a:lnTo>
                    <a:pt x="94228" y="7607"/>
                  </a:lnTo>
                  <a:lnTo>
                    <a:pt x="89932" y="5398"/>
                  </a:lnTo>
                  <a:lnTo>
                    <a:pt x="85369" y="3190"/>
                  </a:lnTo>
                  <a:lnTo>
                    <a:pt x="81073" y="1717"/>
                  </a:lnTo>
                  <a:lnTo>
                    <a:pt x="77046" y="736"/>
                  </a:lnTo>
                  <a:lnTo>
                    <a:pt x="73557" y="0"/>
                  </a:lnTo>
                  <a:lnTo>
                    <a:pt x="70604" y="490"/>
                  </a:lnTo>
                  <a:lnTo>
                    <a:pt x="69530" y="736"/>
                  </a:lnTo>
                  <a:lnTo>
                    <a:pt x="68456" y="981"/>
                  </a:lnTo>
                  <a:lnTo>
                    <a:pt x="68456" y="981"/>
                  </a:lnTo>
                  <a:lnTo>
                    <a:pt x="63087" y="5153"/>
                  </a:lnTo>
                  <a:lnTo>
                    <a:pt x="50469" y="15460"/>
                  </a:lnTo>
                  <a:lnTo>
                    <a:pt x="42953" y="21595"/>
                  </a:lnTo>
                  <a:lnTo>
                    <a:pt x="35436" y="28466"/>
                  </a:lnTo>
                  <a:lnTo>
                    <a:pt x="28187" y="35337"/>
                  </a:lnTo>
                  <a:lnTo>
                    <a:pt x="22013" y="41472"/>
                  </a:lnTo>
                  <a:lnTo>
                    <a:pt x="22013" y="41472"/>
                  </a:lnTo>
                  <a:close/>
                </a:path>
              </a:pathLst>
            </a:custGeom>
            <a:solidFill>
              <a:srgbClr val="FF66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8" name="Google Shape;1318;p33"/>
            <p:cNvSpPr/>
            <p:nvPr/>
          </p:nvSpPr>
          <p:spPr>
            <a:xfrm>
              <a:off x="3081" y="1448"/>
              <a:ext cx="460" cy="503"/>
            </a:xfrm>
            <a:custGeom>
              <a:rect b="b" l="l" r="r" t="t"/>
              <a:pathLst>
                <a:path extrusionOk="0" h="120000" w="120000">
                  <a:moveTo>
                    <a:pt x="94434" y="108071"/>
                  </a:moveTo>
                  <a:lnTo>
                    <a:pt x="94434" y="108071"/>
                  </a:lnTo>
                  <a:lnTo>
                    <a:pt x="97826" y="102584"/>
                  </a:lnTo>
                  <a:lnTo>
                    <a:pt x="100695" y="97097"/>
                  </a:lnTo>
                  <a:lnTo>
                    <a:pt x="103826" y="91848"/>
                  </a:lnTo>
                  <a:lnTo>
                    <a:pt x="106173" y="85884"/>
                  </a:lnTo>
                  <a:lnTo>
                    <a:pt x="108521" y="80159"/>
                  </a:lnTo>
                  <a:lnTo>
                    <a:pt x="110347" y="74433"/>
                  </a:lnTo>
                  <a:lnTo>
                    <a:pt x="113739" y="62743"/>
                  </a:lnTo>
                  <a:lnTo>
                    <a:pt x="113739" y="62743"/>
                  </a:lnTo>
                  <a:lnTo>
                    <a:pt x="117130" y="50337"/>
                  </a:lnTo>
                  <a:lnTo>
                    <a:pt x="119739" y="38170"/>
                  </a:lnTo>
                  <a:lnTo>
                    <a:pt x="119739" y="38170"/>
                  </a:lnTo>
                  <a:lnTo>
                    <a:pt x="120000" y="35308"/>
                  </a:lnTo>
                  <a:lnTo>
                    <a:pt x="120000" y="32922"/>
                  </a:lnTo>
                  <a:lnTo>
                    <a:pt x="119478" y="30536"/>
                  </a:lnTo>
                  <a:lnTo>
                    <a:pt x="118434" y="27912"/>
                  </a:lnTo>
                  <a:lnTo>
                    <a:pt x="118434" y="27912"/>
                  </a:lnTo>
                  <a:lnTo>
                    <a:pt x="116608" y="25049"/>
                  </a:lnTo>
                  <a:lnTo>
                    <a:pt x="114521" y="22425"/>
                  </a:lnTo>
                  <a:lnTo>
                    <a:pt x="112173" y="20039"/>
                  </a:lnTo>
                  <a:lnTo>
                    <a:pt x="109304" y="17415"/>
                  </a:lnTo>
                  <a:lnTo>
                    <a:pt x="103826" y="13359"/>
                  </a:lnTo>
                  <a:lnTo>
                    <a:pt x="98086" y="9542"/>
                  </a:lnTo>
                  <a:lnTo>
                    <a:pt x="98086" y="9542"/>
                  </a:lnTo>
                  <a:lnTo>
                    <a:pt x="90782" y="5487"/>
                  </a:lnTo>
                  <a:lnTo>
                    <a:pt x="86608" y="3339"/>
                  </a:lnTo>
                  <a:lnTo>
                    <a:pt x="82173" y="1669"/>
                  </a:lnTo>
                  <a:lnTo>
                    <a:pt x="77739" y="477"/>
                  </a:lnTo>
                  <a:lnTo>
                    <a:pt x="75391" y="238"/>
                  </a:lnTo>
                  <a:lnTo>
                    <a:pt x="73304" y="0"/>
                  </a:lnTo>
                  <a:lnTo>
                    <a:pt x="70956" y="238"/>
                  </a:lnTo>
                  <a:lnTo>
                    <a:pt x="68869" y="954"/>
                  </a:lnTo>
                  <a:lnTo>
                    <a:pt x="67043" y="1431"/>
                  </a:lnTo>
                  <a:lnTo>
                    <a:pt x="65478" y="2624"/>
                  </a:lnTo>
                  <a:lnTo>
                    <a:pt x="65478" y="2624"/>
                  </a:lnTo>
                  <a:lnTo>
                    <a:pt x="53739" y="11689"/>
                  </a:lnTo>
                  <a:lnTo>
                    <a:pt x="42521" y="20755"/>
                  </a:lnTo>
                  <a:lnTo>
                    <a:pt x="37304" y="25765"/>
                  </a:lnTo>
                  <a:lnTo>
                    <a:pt x="31826" y="30536"/>
                  </a:lnTo>
                  <a:lnTo>
                    <a:pt x="26608" y="35785"/>
                  </a:lnTo>
                  <a:lnTo>
                    <a:pt x="21913" y="41033"/>
                  </a:lnTo>
                  <a:lnTo>
                    <a:pt x="21913" y="41033"/>
                  </a:lnTo>
                  <a:lnTo>
                    <a:pt x="16956" y="46998"/>
                  </a:lnTo>
                  <a:lnTo>
                    <a:pt x="12000" y="52962"/>
                  </a:lnTo>
                  <a:lnTo>
                    <a:pt x="7043" y="58926"/>
                  </a:lnTo>
                  <a:lnTo>
                    <a:pt x="4695" y="62027"/>
                  </a:lnTo>
                  <a:lnTo>
                    <a:pt x="2608" y="65129"/>
                  </a:lnTo>
                  <a:lnTo>
                    <a:pt x="2608" y="65129"/>
                  </a:lnTo>
                  <a:lnTo>
                    <a:pt x="1826" y="67276"/>
                  </a:lnTo>
                  <a:lnTo>
                    <a:pt x="521" y="69423"/>
                  </a:lnTo>
                  <a:lnTo>
                    <a:pt x="0" y="71809"/>
                  </a:lnTo>
                  <a:lnTo>
                    <a:pt x="0" y="72763"/>
                  </a:lnTo>
                  <a:lnTo>
                    <a:pt x="0" y="73956"/>
                  </a:lnTo>
                  <a:lnTo>
                    <a:pt x="0" y="73956"/>
                  </a:lnTo>
                  <a:lnTo>
                    <a:pt x="782" y="75149"/>
                  </a:lnTo>
                  <a:lnTo>
                    <a:pt x="1304" y="76341"/>
                  </a:lnTo>
                  <a:lnTo>
                    <a:pt x="2608" y="77534"/>
                  </a:lnTo>
                  <a:lnTo>
                    <a:pt x="4173" y="78727"/>
                  </a:lnTo>
                  <a:lnTo>
                    <a:pt x="6782" y="80159"/>
                  </a:lnTo>
                  <a:lnTo>
                    <a:pt x="9391" y="81829"/>
                  </a:lnTo>
                  <a:lnTo>
                    <a:pt x="9391" y="81829"/>
                  </a:lnTo>
                  <a:lnTo>
                    <a:pt x="13304" y="83737"/>
                  </a:lnTo>
                  <a:lnTo>
                    <a:pt x="16956" y="85646"/>
                  </a:lnTo>
                  <a:lnTo>
                    <a:pt x="25043" y="88986"/>
                  </a:lnTo>
                  <a:lnTo>
                    <a:pt x="25043" y="88986"/>
                  </a:lnTo>
                  <a:lnTo>
                    <a:pt x="30260" y="91371"/>
                  </a:lnTo>
                  <a:lnTo>
                    <a:pt x="35478" y="94234"/>
                  </a:lnTo>
                  <a:lnTo>
                    <a:pt x="45391" y="99960"/>
                  </a:lnTo>
                  <a:lnTo>
                    <a:pt x="45391" y="99960"/>
                  </a:lnTo>
                  <a:lnTo>
                    <a:pt x="52695" y="104254"/>
                  </a:lnTo>
                  <a:lnTo>
                    <a:pt x="59739" y="108787"/>
                  </a:lnTo>
                  <a:lnTo>
                    <a:pt x="67043" y="112842"/>
                  </a:lnTo>
                  <a:lnTo>
                    <a:pt x="74086" y="117137"/>
                  </a:lnTo>
                  <a:lnTo>
                    <a:pt x="74086" y="117137"/>
                  </a:lnTo>
                  <a:lnTo>
                    <a:pt x="76173" y="118330"/>
                  </a:lnTo>
                  <a:lnTo>
                    <a:pt x="78260" y="119284"/>
                  </a:lnTo>
                  <a:lnTo>
                    <a:pt x="80608" y="120000"/>
                  </a:lnTo>
                  <a:lnTo>
                    <a:pt x="81913" y="120000"/>
                  </a:lnTo>
                  <a:lnTo>
                    <a:pt x="83217" y="120000"/>
                  </a:lnTo>
                  <a:lnTo>
                    <a:pt x="83217" y="120000"/>
                  </a:lnTo>
                  <a:lnTo>
                    <a:pt x="85304" y="119284"/>
                  </a:lnTo>
                  <a:lnTo>
                    <a:pt x="86869" y="118091"/>
                  </a:lnTo>
                  <a:lnTo>
                    <a:pt x="88434" y="116898"/>
                  </a:lnTo>
                  <a:lnTo>
                    <a:pt x="90000" y="114990"/>
                  </a:lnTo>
                  <a:lnTo>
                    <a:pt x="92608" y="111411"/>
                  </a:lnTo>
                  <a:lnTo>
                    <a:pt x="94434" y="108071"/>
                  </a:lnTo>
                  <a:lnTo>
                    <a:pt x="94434" y="108071"/>
                  </a:lnTo>
                  <a:close/>
                  <a:moveTo>
                    <a:pt x="85826" y="113797"/>
                  </a:moveTo>
                  <a:lnTo>
                    <a:pt x="85826" y="113797"/>
                  </a:lnTo>
                  <a:lnTo>
                    <a:pt x="84782" y="114990"/>
                  </a:lnTo>
                  <a:lnTo>
                    <a:pt x="83478" y="115944"/>
                  </a:lnTo>
                  <a:lnTo>
                    <a:pt x="82695" y="116182"/>
                  </a:lnTo>
                  <a:lnTo>
                    <a:pt x="81130" y="116182"/>
                  </a:lnTo>
                  <a:lnTo>
                    <a:pt x="80347" y="115944"/>
                  </a:lnTo>
                  <a:lnTo>
                    <a:pt x="79043" y="115705"/>
                  </a:lnTo>
                  <a:lnTo>
                    <a:pt x="76173" y="114512"/>
                  </a:lnTo>
                  <a:lnTo>
                    <a:pt x="76173" y="114512"/>
                  </a:lnTo>
                  <a:lnTo>
                    <a:pt x="68869" y="110218"/>
                  </a:lnTo>
                  <a:lnTo>
                    <a:pt x="62086" y="105924"/>
                  </a:lnTo>
                  <a:lnTo>
                    <a:pt x="55043" y="101391"/>
                  </a:lnTo>
                  <a:lnTo>
                    <a:pt x="47739" y="97097"/>
                  </a:lnTo>
                  <a:lnTo>
                    <a:pt x="47739" y="97097"/>
                  </a:lnTo>
                  <a:lnTo>
                    <a:pt x="38869" y="92087"/>
                  </a:lnTo>
                  <a:lnTo>
                    <a:pt x="34434" y="89701"/>
                  </a:lnTo>
                  <a:lnTo>
                    <a:pt x="30000" y="87077"/>
                  </a:lnTo>
                  <a:lnTo>
                    <a:pt x="30000" y="87077"/>
                  </a:lnTo>
                  <a:lnTo>
                    <a:pt x="21391" y="83499"/>
                  </a:lnTo>
                  <a:lnTo>
                    <a:pt x="12782" y="79681"/>
                  </a:lnTo>
                  <a:lnTo>
                    <a:pt x="12782" y="79681"/>
                  </a:lnTo>
                  <a:lnTo>
                    <a:pt x="9913" y="78489"/>
                  </a:lnTo>
                  <a:lnTo>
                    <a:pt x="7043" y="76580"/>
                  </a:lnTo>
                  <a:lnTo>
                    <a:pt x="5739" y="75387"/>
                  </a:lnTo>
                  <a:lnTo>
                    <a:pt x="4695" y="74433"/>
                  </a:lnTo>
                  <a:lnTo>
                    <a:pt x="4173" y="73240"/>
                  </a:lnTo>
                  <a:lnTo>
                    <a:pt x="3652" y="72047"/>
                  </a:lnTo>
                  <a:lnTo>
                    <a:pt x="3652" y="72047"/>
                  </a:lnTo>
                  <a:lnTo>
                    <a:pt x="4173" y="70616"/>
                  </a:lnTo>
                  <a:lnTo>
                    <a:pt x="4434" y="69423"/>
                  </a:lnTo>
                  <a:lnTo>
                    <a:pt x="6000" y="66560"/>
                  </a:lnTo>
                  <a:lnTo>
                    <a:pt x="9652" y="61789"/>
                  </a:lnTo>
                  <a:lnTo>
                    <a:pt x="9652" y="61789"/>
                  </a:lnTo>
                  <a:lnTo>
                    <a:pt x="13304" y="56779"/>
                  </a:lnTo>
                  <a:lnTo>
                    <a:pt x="17217" y="52246"/>
                  </a:lnTo>
                  <a:lnTo>
                    <a:pt x="21391" y="47713"/>
                  </a:lnTo>
                  <a:lnTo>
                    <a:pt x="25043" y="43180"/>
                  </a:lnTo>
                  <a:lnTo>
                    <a:pt x="25043" y="43180"/>
                  </a:lnTo>
                  <a:lnTo>
                    <a:pt x="31565" y="36023"/>
                  </a:lnTo>
                  <a:lnTo>
                    <a:pt x="38869" y="29343"/>
                  </a:lnTo>
                  <a:lnTo>
                    <a:pt x="46173" y="22664"/>
                  </a:lnTo>
                  <a:lnTo>
                    <a:pt x="53739" y="16699"/>
                  </a:lnTo>
                  <a:lnTo>
                    <a:pt x="53739" y="16699"/>
                  </a:lnTo>
                  <a:lnTo>
                    <a:pt x="64956" y="7157"/>
                  </a:lnTo>
                  <a:lnTo>
                    <a:pt x="64956" y="7157"/>
                  </a:lnTo>
                  <a:lnTo>
                    <a:pt x="67565" y="5009"/>
                  </a:lnTo>
                  <a:lnTo>
                    <a:pt x="69391" y="4055"/>
                  </a:lnTo>
                  <a:lnTo>
                    <a:pt x="70695" y="3578"/>
                  </a:lnTo>
                  <a:lnTo>
                    <a:pt x="70695" y="3578"/>
                  </a:lnTo>
                  <a:lnTo>
                    <a:pt x="72260" y="3339"/>
                  </a:lnTo>
                  <a:lnTo>
                    <a:pt x="74086" y="3339"/>
                  </a:lnTo>
                  <a:lnTo>
                    <a:pt x="77217" y="3817"/>
                  </a:lnTo>
                  <a:lnTo>
                    <a:pt x="80869" y="4771"/>
                  </a:lnTo>
                  <a:lnTo>
                    <a:pt x="84521" y="6202"/>
                  </a:lnTo>
                  <a:lnTo>
                    <a:pt x="87913" y="7872"/>
                  </a:lnTo>
                  <a:lnTo>
                    <a:pt x="91304" y="9542"/>
                  </a:lnTo>
                  <a:lnTo>
                    <a:pt x="96782" y="12882"/>
                  </a:lnTo>
                  <a:lnTo>
                    <a:pt x="96782" y="12882"/>
                  </a:lnTo>
                  <a:lnTo>
                    <a:pt x="102782" y="16938"/>
                  </a:lnTo>
                  <a:lnTo>
                    <a:pt x="105652" y="19324"/>
                  </a:lnTo>
                  <a:lnTo>
                    <a:pt x="108782" y="21709"/>
                  </a:lnTo>
                  <a:lnTo>
                    <a:pt x="111391" y="24095"/>
                  </a:lnTo>
                  <a:lnTo>
                    <a:pt x="113739" y="27196"/>
                  </a:lnTo>
                  <a:lnTo>
                    <a:pt x="115304" y="30298"/>
                  </a:lnTo>
                  <a:lnTo>
                    <a:pt x="116347" y="33161"/>
                  </a:lnTo>
                  <a:lnTo>
                    <a:pt x="116347" y="33161"/>
                  </a:lnTo>
                  <a:lnTo>
                    <a:pt x="116347" y="35308"/>
                  </a:lnTo>
                  <a:lnTo>
                    <a:pt x="116086" y="37455"/>
                  </a:lnTo>
                  <a:lnTo>
                    <a:pt x="115043" y="41749"/>
                  </a:lnTo>
                  <a:lnTo>
                    <a:pt x="115043" y="41749"/>
                  </a:lnTo>
                  <a:lnTo>
                    <a:pt x="112173" y="54155"/>
                  </a:lnTo>
                  <a:lnTo>
                    <a:pt x="112173" y="54155"/>
                  </a:lnTo>
                  <a:lnTo>
                    <a:pt x="108521" y="67992"/>
                  </a:lnTo>
                  <a:lnTo>
                    <a:pt x="106434" y="74671"/>
                  </a:lnTo>
                  <a:lnTo>
                    <a:pt x="104086" y="81829"/>
                  </a:lnTo>
                  <a:lnTo>
                    <a:pt x="104086" y="81829"/>
                  </a:lnTo>
                  <a:lnTo>
                    <a:pt x="101478" y="88031"/>
                  </a:lnTo>
                  <a:lnTo>
                    <a:pt x="98608" y="94234"/>
                  </a:lnTo>
                  <a:lnTo>
                    <a:pt x="95217" y="100198"/>
                  </a:lnTo>
                  <a:lnTo>
                    <a:pt x="91565" y="105924"/>
                  </a:lnTo>
                  <a:lnTo>
                    <a:pt x="91565" y="105924"/>
                  </a:lnTo>
                  <a:lnTo>
                    <a:pt x="88956" y="109980"/>
                  </a:lnTo>
                  <a:lnTo>
                    <a:pt x="85826" y="113797"/>
                  </a:lnTo>
                  <a:lnTo>
                    <a:pt x="85826" y="11379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9" name="Google Shape;1319;p33"/>
            <p:cNvSpPr/>
            <p:nvPr/>
          </p:nvSpPr>
          <p:spPr>
            <a:xfrm>
              <a:off x="3117" y="1665"/>
              <a:ext cx="345" cy="234"/>
            </a:xfrm>
            <a:custGeom>
              <a:rect b="b" l="l" r="r" t="t"/>
              <a:pathLst>
                <a:path extrusionOk="0" h="120000" w="120000">
                  <a:moveTo>
                    <a:pt x="120000" y="103076"/>
                  </a:moveTo>
                  <a:lnTo>
                    <a:pt x="120000" y="103076"/>
                  </a:lnTo>
                  <a:lnTo>
                    <a:pt x="120000" y="101538"/>
                  </a:lnTo>
                  <a:lnTo>
                    <a:pt x="120000" y="100000"/>
                  </a:lnTo>
                  <a:lnTo>
                    <a:pt x="119652" y="99487"/>
                  </a:lnTo>
                  <a:lnTo>
                    <a:pt x="118956" y="98461"/>
                  </a:lnTo>
                  <a:lnTo>
                    <a:pt x="117913" y="98461"/>
                  </a:lnTo>
                  <a:lnTo>
                    <a:pt x="116521" y="98461"/>
                  </a:lnTo>
                  <a:lnTo>
                    <a:pt x="115826" y="98974"/>
                  </a:lnTo>
                  <a:lnTo>
                    <a:pt x="115130" y="100000"/>
                  </a:lnTo>
                  <a:lnTo>
                    <a:pt x="115130" y="100000"/>
                  </a:lnTo>
                  <a:lnTo>
                    <a:pt x="113043" y="105641"/>
                  </a:lnTo>
                  <a:lnTo>
                    <a:pt x="110260" y="109230"/>
                  </a:lnTo>
                  <a:lnTo>
                    <a:pt x="109217" y="111282"/>
                  </a:lnTo>
                  <a:lnTo>
                    <a:pt x="107478" y="111794"/>
                  </a:lnTo>
                  <a:lnTo>
                    <a:pt x="105391" y="112820"/>
                  </a:lnTo>
                  <a:lnTo>
                    <a:pt x="103304" y="111794"/>
                  </a:lnTo>
                  <a:lnTo>
                    <a:pt x="103304" y="111794"/>
                  </a:lnTo>
                  <a:lnTo>
                    <a:pt x="101565" y="110769"/>
                  </a:lnTo>
                  <a:lnTo>
                    <a:pt x="100173" y="108717"/>
                  </a:lnTo>
                  <a:lnTo>
                    <a:pt x="98782" y="106666"/>
                  </a:lnTo>
                  <a:lnTo>
                    <a:pt x="98434" y="103589"/>
                  </a:lnTo>
                  <a:lnTo>
                    <a:pt x="98434" y="101025"/>
                  </a:lnTo>
                  <a:lnTo>
                    <a:pt x="98434" y="97435"/>
                  </a:lnTo>
                  <a:lnTo>
                    <a:pt x="99478" y="91794"/>
                  </a:lnTo>
                  <a:lnTo>
                    <a:pt x="99478" y="91794"/>
                  </a:lnTo>
                  <a:lnTo>
                    <a:pt x="99478" y="90256"/>
                  </a:lnTo>
                  <a:lnTo>
                    <a:pt x="99478" y="89230"/>
                  </a:lnTo>
                  <a:lnTo>
                    <a:pt x="98782" y="88717"/>
                  </a:lnTo>
                  <a:lnTo>
                    <a:pt x="98086" y="87179"/>
                  </a:lnTo>
                  <a:lnTo>
                    <a:pt x="97043" y="87179"/>
                  </a:lnTo>
                  <a:lnTo>
                    <a:pt x="96347" y="87179"/>
                  </a:lnTo>
                  <a:lnTo>
                    <a:pt x="95652" y="87179"/>
                  </a:lnTo>
                  <a:lnTo>
                    <a:pt x="94956" y="88717"/>
                  </a:lnTo>
                  <a:lnTo>
                    <a:pt x="94956" y="88717"/>
                  </a:lnTo>
                  <a:lnTo>
                    <a:pt x="93217" y="91794"/>
                  </a:lnTo>
                  <a:lnTo>
                    <a:pt x="91478" y="93846"/>
                  </a:lnTo>
                  <a:lnTo>
                    <a:pt x="89739" y="95897"/>
                  </a:lnTo>
                  <a:lnTo>
                    <a:pt x="88000" y="96410"/>
                  </a:lnTo>
                  <a:lnTo>
                    <a:pt x="86608" y="96923"/>
                  </a:lnTo>
                  <a:lnTo>
                    <a:pt x="84869" y="96410"/>
                  </a:lnTo>
                  <a:lnTo>
                    <a:pt x="83478" y="95897"/>
                  </a:lnTo>
                  <a:lnTo>
                    <a:pt x="82086" y="94358"/>
                  </a:lnTo>
                  <a:lnTo>
                    <a:pt x="80695" y="92307"/>
                  </a:lnTo>
                  <a:lnTo>
                    <a:pt x="80000" y="90256"/>
                  </a:lnTo>
                  <a:lnTo>
                    <a:pt x="78956" y="87692"/>
                  </a:lnTo>
                  <a:lnTo>
                    <a:pt x="78608" y="85128"/>
                  </a:lnTo>
                  <a:lnTo>
                    <a:pt x="78260" y="82051"/>
                  </a:lnTo>
                  <a:lnTo>
                    <a:pt x="78260" y="78974"/>
                  </a:lnTo>
                  <a:lnTo>
                    <a:pt x="78608" y="75384"/>
                  </a:lnTo>
                  <a:lnTo>
                    <a:pt x="78956" y="72307"/>
                  </a:lnTo>
                  <a:lnTo>
                    <a:pt x="78956" y="72307"/>
                  </a:lnTo>
                  <a:lnTo>
                    <a:pt x="78956" y="70769"/>
                  </a:lnTo>
                  <a:lnTo>
                    <a:pt x="78956" y="69743"/>
                  </a:lnTo>
                  <a:lnTo>
                    <a:pt x="78260" y="68205"/>
                  </a:lnTo>
                  <a:lnTo>
                    <a:pt x="77565" y="67692"/>
                  </a:lnTo>
                  <a:lnTo>
                    <a:pt x="76869" y="67179"/>
                  </a:lnTo>
                  <a:lnTo>
                    <a:pt x="75826" y="67692"/>
                  </a:lnTo>
                  <a:lnTo>
                    <a:pt x="75130" y="68205"/>
                  </a:lnTo>
                  <a:lnTo>
                    <a:pt x="74782" y="69743"/>
                  </a:lnTo>
                  <a:lnTo>
                    <a:pt x="74782" y="69743"/>
                  </a:lnTo>
                  <a:lnTo>
                    <a:pt x="73391" y="72820"/>
                  </a:lnTo>
                  <a:lnTo>
                    <a:pt x="72000" y="75384"/>
                  </a:lnTo>
                  <a:lnTo>
                    <a:pt x="70260" y="77435"/>
                  </a:lnTo>
                  <a:lnTo>
                    <a:pt x="68521" y="78974"/>
                  </a:lnTo>
                  <a:lnTo>
                    <a:pt x="66782" y="79487"/>
                  </a:lnTo>
                  <a:lnTo>
                    <a:pt x="65043" y="79487"/>
                  </a:lnTo>
                  <a:lnTo>
                    <a:pt x="63304" y="77948"/>
                  </a:lnTo>
                  <a:lnTo>
                    <a:pt x="61913" y="76923"/>
                  </a:lnTo>
                  <a:lnTo>
                    <a:pt x="60173" y="75384"/>
                  </a:lnTo>
                  <a:lnTo>
                    <a:pt x="59130" y="73333"/>
                  </a:lnTo>
                  <a:lnTo>
                    <a:pt x="57739" y="70769"/>
                  </a:lnTo>
                  <a:lnTo>
                    <a:pt x="57391" y="68205"/>
                  </a:lnTo>
                  <a:lnTo>
                    <a:pt x="57043" y="65128"/>
                  </a:lnTo>
                  <a:lnTo>
                    <a:pt x="57043" y="62051"/>
                  </a:lnTo>
                  <a:lnTo>
                    <a:pt x="57391" y="58461"/>
                  </a:lnTo>
                  <a:lnTo>
                    <a:pt x="58434" y="54871"/>
                  </a:lnTo>
                  <a:lnTo>
                    <a:pt x="58434" y="54871"/>
                  </a:lnTo>
                  <a:lnTo>
                    <a:pt x="58782" y="53333"/>
                  </a:lnTo>
                  <a:lnTo>
                    <a:pt x="58434" y="51794"/>
                  </a:lnTo>
                  <a:lnTo>
                    <a:pt x="57739" y="51282"/>
                  </a:lnTo>
                  <a:lnTo>
                    <a:pt x="57043" y="50256"/>
                  </a:lnTo>
                  <a:lnTo>
                    <a:pt x="56347" y="50256"/>
                  </a:lnTo>
                  <a:lnTo>
                    <a:pt x="55652" y="50256"/>
                  </a:lnTo>
                  <a:lnTo>
                    <a:pt x="54608" y="50256"/>
                  </a:lnTo>
                  <a:lnTo>
                    <a:pt x="53913" y="51282"/>
                  </a:lnTo>
                  <a:lnTo>
                    <a:pt x="53913" y="51282"/>
                  </a:lnTo>
                  <a:lnTo>
                    <a:pt x="52521" y="53846"/>
                  </a:lnTo>
                  <a:lnTo>
                    <a:pt x="51130" y="56410"/>
                  </a:lnTo>
                  <a:lnTo>
                    <a:pt x="49739" y="58461"/>
                  </a:lnTo>
                  <a:lnTo>
                    <a:pt x="48000" y="60000"/>
                  </a:lnTo>
                  <a:lnTo>
                    <a:pt x="46260" y="61025"/>
                  </a:lnTo>
                  <a:lnTo>
                    <a:pt x="44521" y="61025"/>
                  </a:lnTo>
                  <a:lnTo>
                    <a:pt x="42434" y="60000"/>
                  </a:lnTo>
                  <a:lnTo>
                    <a:pt x="40695" y="58461"/>
                  </a:lnTo>
                  <a:lnTo>
                    <a:pt x="40695" y="58461"/>
                  </a:lnTo>
                  <a:lnTo>
                    <a:pt x="38956" y="55897"/>
                  </a:lnTo>
                  <a:lnTo>
                    <a:pt x="37565" y="53333"/>
                  </a:lnTo>
                  <a:lnTo>
                    <a:pt x="36521" y="50769"/>
                  </a:lnTo>
                  <a:lnTo>
                    <a:pt x="36173" y="47692"/>
                  </a:lnTo>
                  <a:lnTo>
                    <a:pt x="35826" y="44102"/>
                  </a:lnTo>
                  <a:lnTo>
                    <a:pt x="36173" y="41538"/>
                  </a:lnTo>
                  <a:lnTo>
                    <a:pt x="36521" y="38461"/>
                  </a:lnTo>
                  <a:lnTo>
                    <a:pt x="37565" y="34871"/>
                  </a:lnTo>
                  <a:lnTo>
                    <a:pt x="37565" y="34871"/>
                  </a:lnTo>
                  <a:lnTo>
                    <a:pt x="37565" y="33846"/>
                  </a:lnTo>
                  <a:lnTo>
                    <a:pt x="37565" y="32307"/>
                  </a:lnTo>
                  <a:lnTo>
                    <a:pt x="37217" y="31794"/>
                  </a:lnTo>
                  <a:lnTo>
                    <a:pt x="36173" y="31282"/>
                  </a:lnTo>
                  <a:lnTo>
                    <a:pt x="35826" y="30769"/>
                  </a:lnTo>
                  <a:lnTo>
                    <a:pt x="34782" y="30769"/>
                  </a:lnTo>
                  <a:lnTo>
                    <a:pt x="34086" y="30769"/>
                  </a:lnTo>
                  <a:lnTo>
                    <a:pt x="33043" y="31794"/>
                  </a:lnTo>
                  <a:lnTo>
                    <a:pt x="33043" y="31794"/>
                  </a:lnTo>
                  <a:lnTo>
                    <a:pt x="30608" y="36410"/>
                  </a:lnTo>
                  <a:lnTo>
                    <a:pt x="29217" y="37948"/>
                  </a:lnTo>
                  <a:lnTo>
                    <a:pt x="27826" y="38974"/>
                  </a:lnTo>
                  <a:lnTo>
                    <a:pt x="26086" y="40512"/>
                  </a:lnTo>
                  <a:lnTo>
                    <a:pt x="24347" y="40512"/>
                  </a:lnTo>
                  <a:lnTo>
                    <a:pt x="22608" y="40512"/>
                  </a:lnTo>
                  <a:lnTo>
                    <a:pt x="20869" y="39487"/>
                  </a:lnTo>
                  <a:lnTo>
                    <a:pt x="20869" y="39487"/>
                  </a:lnTo>
                  <a:lnTo>
                    <a:pt x="18782" y="38461"/>
                  </a:lnTo>
                  <a:lnTo>
                    <a:pt x="18086" y="36410"/>
                  </a:lnTo>
                  <a:lnTo>
                    <a:pt x="17043" y="34871"/>
                  </a:lnTo>
                  <a:lnTo>
                    <a:pt x="16695" y="33333"/>
                  </a:lnTo>
                  <a:lnTo>
                    <a:pt x="16347" y="30769"/>
                  </a:lnTo>
                  <a:lnTo>
                    <a:pt x="16695" y="28717"/>
                  </a:lnTo>
                  <a:lnTo>
                    <a:pt x="17043" y="26666"/>
                  </a:lnTo>
                  <a:lnTo>
                    <a:pt x="17739" y="24615"/>
                  </a:lnTo>
                  <a:lnTo>
                    <a:pt x="17739" y="24615"/>
                  </a:lnTo>
                  <a:lnTo>
                    <a:pt x="19826" y="21025"/>
                  </a:lnTo>
                  <a:lnTo>
                    <a:pt x="19826" y="21025"/>
                  </a:lnTo>
                  <a:lnTo>
                    <a:pt x="20173" y="19487"/>
                  </a:lnTo>
                  <a:lnTo>
                    <a:pt x="20173" y="17948"/>
                  </a:lnTo>
                  <a:lnTo>
                    <a:pt x="20173" y="16923"/>
                  </a:lnTo>
                  <a:lnTo>
                    <a:pt x="19826" y="15384"/>
                  </a:lnTo>
                  <a:lnTo>
                    <a:pt x="18782" y="14871"/>
                  </a:lnTo>
                  <a:lnTo>
                    <a:pt x="18086" y="14358"/>
                  </a:lnTo>
                  <a:lnTo>
                    <a:pt x="17043" y="14871"/>
                  </a:lnTo>
                  <a:lnTo>
                    <a:pt x="16347" y="15384"/>
                  </a:lnTo>
                  <a:lnTo>
                    <a:pt x="16347" y="15384"/>
                  </a:lnTo>
                  <a:lnTo>
                    <a:pt x="14260" y="19487"/>
                  </a:lnTo>
                  <a:lnTo>
                    <a:pt x="14260" y="19487"/>
                  </a:lnTo>
                  <a:lnTo>
                    <a:pt x="11826" y="21538"/>
                  </a:lnTo>
                  <a:lnTo>
                    <a:pt x="9739" y="22051"/>
                  </a:lnTo>
                  <a:lnTo>
                    <a:pt x="7304" y="21538"/>
                  </a:lnTo>
                  <a:lnTo>
                    <a:pt x="6260" y="20000"/>
                  </a:lnTo>
                  <a:lnTo>
                    <a:pt x="5217" y="17435"/>
                  </a:lnTo>
                  <a:lnTo>
                    <a:pt x="5217" y="13846"/>
                  </a:lnTo>
                  <a:lnTo>
                    <a:pt x="6260" y="10256"/>
                  </a:lnTo>
                  <a:lnTo>
                    <a:pt x="8000" y="5641"/>
                  </a:lnTo>
                  <a:lnTo>
                    <a:pt x="8000" y="5641"/>
                  </a:lnTo>
                  <a:lnTo>
                    <a:pt x="8695" y="4615"/>
                  </a:lnTo>
                  <a:lnTo>
                    <a:pt x="8695" y="3076"/>
                  </a:lnTo>
                  <a:lnTo>
                    <a:pt x="8347" y="2051"/>
                  </a:lnTo>
                  <a:lnTo>
                    <a:pt x="8000" y="1025"/>
                  </a:lnTo>
                  <a:lnTo>
                    <a:pt x="6956" y="512"/>
                  </a:lnTo>
                  <a:lnTo>
                    <a:pt x="5565" y="0"/>
                  </a:lnTo>
                  <a:lnTo>
                    <a:pt x="4869" y="512"/>
                  </a:lnTo>
                  <a:lnTo>
                    <a:pt x="3826" y="1025"/>
                  </a:lnTo>
                  <a:lnTo>
                    <a:pt x="3826" y="1025"/>
                  </a:lnTo>
                  <a:lnTo>
                    <a:pt x="2434" y="4615"/>
                  </a:lnTo>
                  <a:lnTo>
                    <a:pt x="1391" y="7179"/>
                  </a:lnTo>
                  <a:lnTo>
                    <a:pt x="347" y="9743"/>
                  </a:lnTo>
                  <a:lnTo>
                    <a:pt x="0" y="12307"/>
                  </a:lnTo>
                  <a:lnTo>
                    <a:pt x="0" y="14871"/>
                  </a:lnTo>
                  <a:lnTo>
                    <a:pt x="0" y="17435"/>
                  </a:lnTo>
                  <a:lnTo>
                    <a:pt x="347" y="19487"/>
                  </a:lnTo>
                  <a:lnTo>
                    <a:pt x="695" y="21538"/>
                  </a:lnTo>
                  <a:lnTo>
                    <a:pt x="2434" y="25128"/>
                  </a:lnTo>
                  <a:lnTo>
                    <a:pt x="5217" y="27692"/>
                  </a:lnTo>
                  <a:lnTo>
                    <a:pt x="8347" y="29230"/>
                  </a:lnTo>
                  <a:lnTo>
                    <a:pt x="11478" y="29230"/>
                  </a:lnTo>
                  <a:lnTo>
                    <a:pt x="11478" y="29230"/>
                  </a:lnTo>
                  <a:lnTo>
                    <a:pt x="11478" y="33333"/>
                  </a:lnTo>
                  <a:lnTo>
                    <a:pt x="11826" y="36410"/>
                  </a:lnTo>
                  <a:lnTo>
                    <a:pt x="13217" y="39487"/>
                  </a:lnTo>
                  <a:lnTo>
                    <a:pt x="15304" y="43076"/>
                  </a:lnTo>
                  <a:lnTo>
                    <a:pt x="15304" y="43076"/>
                  </a:lnTo>
                  <a:lnTo>
                    <a:pt x="17043" y="45128"/>
                  </a:lnTo>
                  <a:lnTo>
                    <a:pt x="18782" y="46666"/>
                  </a:lnTo>
                  <a:lnTo>
                    <a:pt x="21217" y="47692"/>
                  </a:lnTo>
                  <a:lnTo>
                    <a:pt x="22956" y="48205"/>
                  </a:lnTo>
                  <a:lnTo>
                    <a:pt x="25043" y="48205"/>
                  </a:lnTo>
                  <a:lnTo>
                    <a:pt x="26782" y="47692"/>
                  </a:lnTo>
                  <a:lnTo>
                    <a:pt x="28521" y="46153"/>
                  </a:lnTo>
                  <a:lnTo>
                    <a:pt x="30956" y="45128"/>
                  </a:lnTo>
                  <a:lnTo>
                    <a:pt x="30956" y="45128"/>
                  </a:lnTo>
                  <a:lnTo>
                    <a:pt x="31304" y="50769"/>
                  </a:lnTo>
                  <a:lnTo>
                    <a:pt x="33043" y="55897"/>
                  </a:lnTo>
                  <a:lnTo>
                    <a:pt x="35130" y="60512"/>
                  </a:lnTo>
                  <a:lnTo>
                    <a:pt x="37913" y="63589"/>
                  </a:lnTo>
                  <a:lnTo>
                    <a:pt x="41043" y="66153"/>
                  </a:lnTo>
                  <a:lnTo>
                    <a:pt x="44521" y="67692"/>
                  </a:lnTo>
                  <a:lnTo>
                    <a:pt x="46260" y="67692"/>
                  </a:lnTo>
                  <a:lnTo>
                    <a:pt x="48000" y="67692"/>
                  </a:lnTo>
                  <a:lnTo>
                    <a:pt x="49739" y="66153"/>
                  </a:lnTo>
                  <a:lnTo>
                    <a:pt x="51478" y="65641"/>
                  </a:lnTo>
                  <a:lnTo>
                    <a:pt x="51478" y="65641"/>
                  </a:lnTo>
                  <a:lnTo>
                    <a:pt x="52173" y="68205"/>
                  </a:lnTo>
                  <a:lnTo>
                    <a:pt x="52521" y="70769"/>
                  </a:lnTo>
                  <a:lnTo>
                    <a:pt x="54260" y="75897"/>
                  </a:lnTo>
                  <a:lnTo>
                    <a:pt x="56347" y="80000"/>
                  </a:lnTo>
                  <a:lnTo>
                    <a:pt x="59478" y="83076"/>
                  </a:lnTo>
                  <a:lnTo>
                    <a:pt x="62608" y="86153"/>
                  </a:lnTo>
                  <a:lnTo>
                    <a:pt x="66086" y="86666"/>
                  </a:lnTo>
                  <a:lnTo>
                    <a:pt x="69913" y="86153"/>
                  </a:lnTo>
                  <a:lnTo>
                    <a:pt x="71652" y="84615"/>
                  </a:lnTo>
                  <a:lnTo>
                    <a:pt x="73391" y="83076"/>
                  </a:lnTo>
                  <a:lnTo>
                    <a:pt x="73391" y="83076"/>
                  </a:lnTo>
                  <a:lnTo>
                    <a:pt x="73739" y="88717"/>
                  </a:lnTo>
                  <a:lnTo>
                    <a:pt x="75130" y="92820"/>
                  </a:lnTo>
                  <a:lnTo>
                    <a:pt x="76869" y="97435"/>
                  </a:lnTo>
                  <a:lnTo>
                    <a:pt x="78956" y="101538"/>
                  </a:lnTo>
                  <a:lnTo>
                    <a:pt x="78956" y="101538"/>
                  </a:lnTo>
                  <a:lnTo>
                    <a:pt x="80695" y="103589"/>
                  </a:lnTo>
                  <a:lnTo>
                    <a:pt x="82434" y="104615"/>
                  </a:lnTo>
                  <a:lnTo>
                    <a:pt x="84869" y="105641"/>
                  </a:lnTo>
                  <a:lnTo>
                    <a:pt x="86608" y="105641"/>
                  </a:lnTo>
                  <a:lnTo>
                    <a:pt x="88347" y="104615"/>
                  </a:lnTo>
                  <a:lnTo>
                    <a:pt x="90086" y="104102"/>
                  </a:lnTo>
                  <a:lnTo>
                    <a:pt x="93565" y="101025"/>
                  </a:lnTo>
                  <a:lnTo>
                    <a:pt x="93565" y="101025"/>
                  </a:lnTo>
                  <a:lnTo>
                    <a:pt x="93913" y="106666"/>
                  </a:lnTo>
                  <a:lnTo>
                    <a:pt x="94956" y="111282"/>
                  </a:lnTo>
                  <a:lnTo>
                    <a:pt x="96347" y="113333"/>
                  </a:lnTo>
                  <a:lnTo>
                    <a:pt x="97043" y="115384"/>
                  </a:lnTo>
                  <a:lnTo>
                    <a:pt x="98434" y="116923"/>
                  </a:lnTo>
                  <a:lnTo>
                    <a:pt x="100173" y="118461"/>
                  </a:lnTo>
                  <a:lnTo>
                    <a:pt x="100173" y="118461"/>
                  </a:lnTo>
                  <a:lnTo>
                    <a:pt x="103652" y="120000"/>
                  </a:lnTo>
                  <a:lnTo>
                    <a:pt x="106434" y="120000"/>
                  </a:lnTo>
                  <a:lnTo>
                    <a:pt x="109565" y="118461"/>
                  </a:lnTo>
                  <a:lnTo>
                    <a:pt x="112000" y="116410"/>
                  </a:lnTo>
                  <a:lnTo>
                    <a:pt x="114434" y="113846"/>
                  </a:lnTo>
                  <a:lnTo>
                    <a:pt x="116521" y="110769"/>
                  </a:lnTo>
                  <a:lnTo>
                    <a:pt x="118260" y="107179"/>
                  </a:lnTo>
                  <a:lnTo>
                    <a:pt x="120000" y="103076"/>
                  </a:lnTo>
                  <a:lnTo>
                    <a:pt x="120000" y="10307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0" name="Google Shape;1320;p33"/>
            <p:cNvSpPr/>
            <p:nvPr/>
          </p:nvSpPr>
          <p:spPr>
            <a:xfrm>
              <a:off x="3246" y="1072"/>
              <a:ext cx="451" cy="465"/>
            </a:xfrm>
            <a:custGeom>
              <a:rect b="b" l="l" r="r" t="t"/>
              <a:pathLst>
                <a:path extrusionOk="0" h="120000" w="120000">
                  <a:moveTo>
                    <a:pt x="41241" y="516"/>
                  </a:moveTo>
                  <a:lnTo>
                    <a:pt x="41241" y="516"/>
                  </a:lnTo>
                  <a:lnTo>
                    <a:pt x="36186" y="1032"/>
                  </a:lnTo>
                  <a:lnTo>
                    <a:pt x="31130" y="2322"/>
                  </a:lnTo>
                  <a:lnTo>
                    <a:pt x="26873" y="4129"/>
                  </a:lnTo>
                  <a:lnTo>
                    <a:pt x="22882" y="6451"/>
                  </a:lnTo>
                  <a:lnTo>
                    <a:pt x="19157" y="9032"/>
                  </a:lnTo>
                  <a:lnTo>
                    <a:pt x="15698" y="12387"/>
                  </a:lnTo>
                  <a:lnTo>
                    <a:pt x="12505" y="16000"/>
                  </a:lnTo>
                  <a:lnTo>
                    <a:pt x="9844" y="19612"/>
                  </a:lnTo>
                  <a:lnTo>
                    <a:pt x="7450" y="24000"/>
                  </a:lnTo>
                  <a:lnTo>
                    <a:pt x="5853" y="28129"/>
                  </a:lnTo>
                  <a:lnTo>
                    <a:pt x="4257" y="32516"/>
                  </a:lnTo>
                  <a:lnTo>
                    <a:pt x="2926" y="36903"/>
                  </a:lnTo>
                  <a:lnTo>
                    <a:pt x="1862" y="41290"/>
                  </a:lnTo>
                  <a:lnTo>
                    <a:pt x="798" y="45935"/>
                  </a:lnTo>
                  <a:lnTo>
                    <a:pt x="532" y="50064"/>
                  </a:lnTo>
                  <a:lnTo>
                    <a:pt x="0" y="54451"/>
                  </a:lnTo>
                  <a:lnTo>
                    <a:pt x="0" y="54451"/>
                  </a:lnTo>
                  <a:lnTo>
                    <a:pt x="0" y="59612"/>
                  </a:lnTo>
                  <a:lnTo>
                    <a:pt x="532" y="65290"/>
                  </a:lnTo>
                  <a:lnTo>
                    <a:pt x="1064" y="70709"/>
                  </a:lnTo>
                  <a:lnTo>
                    <a:pt x="2128" y="76387"/>
                  </a:lnTo>
                  <a:lnTo>
                    <a:pt x="3458" y="81806"/>
                  </a:lnTo>
                  <a:lnTo>
                    <a:pt x="5587" y="87483"/>
                  </a:lnTo>
                  <a:lnTo>
                    <a:pt x="8248" y="92645"/>
                  </a:lnTo>
                  <a:lnTo>
                    <a:pt x="11175" y="98064"/>
                  </a:lnTo>
                  <a:lnTo>
                    <a:pt x="13303" y="100129"/>
                  </a:lnTo>
                  <a:lnTo>
                    <a:pt x="15432" y="102451"/>
                  </a:lnTo>
                  <a:lnTo>
                    <a:pt x="17560" y="104774"/>
                  </a:lnTo>
                  <a:lnTo>
                    <a:pt x="20487" y="106838"/>
                  </a:lnTo>
                  <a:lnTo>
                    <a:pt x="23148" y="108645"/>
                  </a:lnTo>
                  <a:lnTo>
                    <a:pt x="26075" y="110709"/>
                  </a:lnTo>
                  <a:lnTo>
                    <a:pt x="29534" y="112258"/>
                  </a:lnTo>
                  <a:lnTo>
                    <a:pt x="32993" y="114064"/>
                  </a:lnTo>
                  <a:lnTo>
                    <a:pt x="36718" y="115354"/>
                  </a:lnTo>
                  <a:lnTo>
                    <a:pt x="40709" y="116645"/>
                  </a:lnTo>
                  <a:lnTo>
                    <a:pt x="44966" y="117677"/>
                  </a:lnTo>
                  <a:lnTo>
                    <a:pt x="49756" y="118709"/>
                  </a:lnTo>
                  <a:lnTo>
                    <a:pt x="54545" y="119225"/>
                  </a:lnTo>
                  <a:lnTo>
                    <a:pt x="59866" y="119483"/>
                  </a:lnTo>
                  <a:lnTo>
                    <a:pt x="65454" y="120000"/>
                  </a:lnTo>
                  <a:lnTo>
                    <a:pt x="71308" y="120000"/>
                  </a:lnTo>
                  <a:lnTo>
                    <a:pt x="71308" y="120000"/>
                  </a:lnTo>
                  <a:lnTo>
                    <a:pt x="75831" y="120000"/>
                  </a:lnTo>
                  <a:lnTo>
                    <a:pt x="79822" y="119225"/>
                  </a:lnTo>
                  <a:lnTo>
                    <a:pt x="83547" y="118709"/>
                  </a:lnTo>
                  <a:lnTo>
                    <a:pt x="87006" y="117935"/>
                  </a:lnTo>
                  <a:lnTo>
                    <a:pt x="90465" y="116903"/>
                  </a:lnTo>
                  <a:lnTo>
                    <a:pt x="93392" y="115612"/>
                  </a:lnTo>
                  <a:lnTo>
                    <a:pt x="96053" y="114322"/>
                  </a:lnTo>
                  <a:lnTo>
                    <a:pt x="98713" y="112774"/>
                  </a:lnTo>
                  <a:lnTo>
                    <a:pt x="101108" y="110709"/>
                  </a:lnTo>
                  <a:lnTo>
                    <a:pt x="103503" y="109161"/>
                  </a:lnTo>
                  <a:lnTo>
                    <a:pt x="105099" y="107096"/>
                  </a:lnTo>
                  <a:lnTo>
                    <a:pt x="107228" y="104774"/>
                  </a:lnTo>
                  <a:lnTo>
                    <a:pt x="110155" y="100645"/>
                  </a:lnTo>
                  <a:lnTo>
                    <a:pt x="112549" y="95741"/>
                  </a:lnTo>
                  <a:lnTo>
                    <a:pt x="114678" y="90838"/>
                  </a:lnTo>
                  <a:lnTo>
                    <a:pt x="116008" y="85419"/>
                  </a:lnTo>
                  <a:lnTo>
                    <a:pt x="117339" y="80516"/>
                  </a:lnTo>
                  <a:lnTo>
                    <a:pt x="118137" y="75354"/>
                  </a:lnTo>
                  <a:lnTo>
                    <a:pt x="119201" y="66064"/>
                  </a:lnTo>
                  <a:lnTo>
                    <a:pt x="119733" y="58064"/>
                  </a:lnTo>
                  <a:lnTo>
                    <a:pt x="119733" y="58064"/>
                  </a:lnTo>
                  <a:lnTo>
                    <a:pt x="120000" y="51612"/>
                  </a:lnTo>
                  <a:lnTo>
                    <a:pt x="119733" y="45935"/>
                  </a:lnTo>
                  <a:lnTo>
                    <a:pt x="119467" y="40258"/>
                  </a:lnTo>
                  <a:lnTo>
                    <a:pt x="118403" y="35096"/>
                  </a:lnTo>
                  <a:lnTo>
                    <a:pt x="117073" y="30451"/>
                  </a:lnTo>
                  <a:lnTo>
                    <a:pt x="115476" y="25806"/>
                  </a:lnTo>
                  <a:lnTo>
                    <a:pt x="113348" y="21935"/>
                  </a:lnTo>
                  <a:lnTo>
                    <a:pt x="110687" y="18322"/>
                  </a:lnTo>
                  <a:lnTo>
                    <a:pt x="107494" y="14967"/>
                  </a:lnTo>
                  <a:lnTo>
                    <a:pt x="104301" y="12129"/>
                  </a:lnTo>
                  <a:lnTo>
                    <a:pt x="100576" y="9548"/>
                  </a:lnTo>
                  <a:lnTo>
                    <a:pt x="96053" y="7225"/>
                  </a:lnTo>
                  <a:lnTo>
                    <a:pt x="91263" y="5419"/>
                  </a:lnTo>
                  <a:lnTo>
                    <a:pt x="85942" y="3870"/>
                  </a:lnTo>
                  <a:lnTo>
                    <a:pt x="80620" y="2580"/>
                  </a:lnTo>
                  <a:lnTo>
                    <a:pt x="74235" y="1548"/>
                  </a:lnTo>
                  <a:lnTo>
                    <a:pt x="74235" y="1548"/>
                  </a:lnTo>
                  <a:lnTo>
                    <a:pt x="72372" y="1290"/>
                  </a:lnTo>
                  <a:lnTo>
                    <a:pt x="67050" y="516"/>
                  </a:lnTo>
                  <a:lnTo>
                    <a:pt x="62261" y="258"/>
                  </a:lnTo>
                  <a:lnTo>
                    <a:pt x="56940" y="0"/>
                  </a:lnTo>
                  <a:lnTo>
                    <a:pt x="49756" y="258"/>
                  </a:lnTo>
                  <a:lnTo>
                    <a:pt x="41241" y="516"/>
                  </a:lnTo>
                  <a:lnTo>
                    <a:pt x="41241" y="516"/>
                  </a:lnTo>
                  <a:close/>
                </a:path>
              </a:pathLst>
            </a:custGeom>
            <a:solidFill>
              <a:srgbClr val="E8E3D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1" name="Google Shape;1321;p33"/>
            <p:cNvSpPr/>
            <p:nvPr/>
          </p:nvSpPr>
          <p:spPr>
            <a:xfrm>
              <a:off x="3238" y="1065"/>
              <a:ext cx="467" cy="479"/>
            </a:xfrm>
            <a:custGeom>
              <a:rect b="b" l="l" r="r" t="t"/>
              <a:pathLst>
                <a:path extrusionOk="0" h="120000" w="120000">
                  <a:moveTo>
                    <a:pt x="111777" y="20542"/>
                  </a:moveTo>
                  <a:lnTo>
                    <a:pt x="111777" y="20542"/>
                  </a:lnTo>
                  <a:lnTo>
                    <a:pt x="108950" y="16534"/>
                  </a:lnTo>
                  <a:lnTo>
                    <a:pt x="105610" y="13528"/>
                  </a:lnTo>
                  <a:lnTo>
                    <a:pt x="102012" y="10521"/>
                  </a:lnTo>
                  <a:lnTo>
                    <a:pt x="98158" y="8016"/>
                  </a:lnTo>
                  <a:lnTo>
                    <a:pt x="93790" y="6263"/>
                  </a:lnTo>
                  <a:lnTo>
                    <a:pt x="89678" y="4509"/>
                  </a:lnTo>
                  <a:lnTo>
                    <a:pt x="84796" y="3256"/>
                  </a:lnTo>
                  <a:lnTo>
                    <a:pt x="80171" y="2004"/>
                  </a:lnTo>
                  <a:lnTo>
                    <a:pt x="75289" y="1503"/>
                  </a:lnTo>
                  <a:lnTo>
                    <a:pt x="70406" y="751"/>
                  </a:lnTo>
                  <a:lnTo>
                    <a:pt x="60385" y="0"/>
                  </a:lnTo>
                  <a:lnTo>
                    <a:pt x="50877" y="0"/>
                  </a:lnTo>
                  <a:lnTo>
                    <a:pt x="41884" y="501"/>
                  </a:lnTo>
                  <a:lnTo>
                    <a:pt x="41884" y="501"/>
                  </a:lnTo>
                  <a:lnTo>
                    <a:pt x="38029" y="751"/>
                  </a:lnTo>
                  <a:lnTo>
                    <a:pt x="34175" y="1753"/>
                  </a:lnTo>
                  <a:lnTo>
                    <a:pt x="30578" y="2755"/>
                  </a:lnTo>
                  <a:lnTo>
                    <a:pt x="27237" y="4258"/>
                  </a:lnTo>
                  <a:lnTo>
                    <a:pt x="24411" y="5762"/>
                  </a:lnTo>
                  <a:lnTo>
                    <a:pt x="21327" y="7766"/>
                  </a:lnTo>
                  <a:lnTo>
                    <a:pt x="18501" y="10020"/>
                  </a:lnTo>
                  <a:lnTo>
                    <a:pt x="15931" y="12275"/>
                  </a:lnTo>
                  <a:lnTo>
                    <a:pt x="13618" y="15031"/>
                  </a:lnTo>
                  <a:lnTo>
                    <a:pt x="11563" y="17536"/>
                  </a:lnTo>
                  <a:lnTo>
                    <a:pt x="9764" y="20793"/>
                  </a:lnTo>
                  <a:lnTo>
                    <a:pt x="7708" y="24050"/>
                  </a:lnTo>
                  <a:lnTo>
                    <a:pt x="6167" y="27056"/>
                  </a:lnTo>
                  <a:lnTo>
                    <a:pt x="4882" y="30563"/>
                  </a:lnTo>
                  <a:lnTo>
                    <a:pt x="3597" y="34070"/>
                  </a:lnTo>
                  <a:lnTo>
                    <a:pt x="2569" y="37578"/>
                  </a:lnTo>
                  <a:lnTo>
                    <a:pt x="770" y="45344"/>
                  </a:lnTo>
                  <a:lnTo>
                    <a:pt x="256" y="52609"/>
                  </a:lnTo>
                  <a:lnTo>
                    <a:pt x="0" y="60626"/>
                  </a:lnTo>
                  <a:lnTo>
                    <a:pt x="513" y="67891"/>
                  </a:lnTo>
                  <a:lnTo>
                    <a:pt x="1798" y="75407"/>
                  </a:lnTo>
                  <a:lnTo>
                    <a:pt x="3854" y="82421"/>
                  </a:lnTo>
                  <a:lnTo>
                    <a:pt x="4882" y="85678"/>
                  </a:lnTo>
                  <a:lnTo>
                    <a:pt x="6423" y="88935"/>
                  </a:lnTo>
                  <a:lnTo>
                    <a:pt x="7708" y="91941"/>
                  </a:lnTo>
                  <a:lnTo>
                    <a:pt x="9764" y="94947"/>
                  </a:lnTo>
                  <a:lnTo>
                    <a:pt x="9764" y="94947"/>
                  </a:lnTo>
                  <a:lnTo>
                    <a:pt x="12077" y="98455"/>
                  </a:lnTo>
                  <a:lnTo>
                    <a:pt x="14903" y="101711"/>
                  </a:lnTo>
                  <a:lnTo>
                    <a:pt x="17730" y="104467"/>
                  </a:lnTo>
                  <a:lnTo>
                    <a:pt x="21070" y="106972"/>
                  </a:lnTo>
                  <a:lnTo>
                    <a:pt x="24411" y="109227"/>
                  </a:lnTo>
                  <a:lnTo>
                    <a:pt x="28008" y="111482"/>
                  </a:lnTo>
                  <a:lnTo>
                    <a:pt x="31605" y="112985"/>
                  </a:lnTo>
                  <a:lnTo>
                    <a:pt x="35460" y="114739"/>
                  </a:lnTo>
                  <a:lnTo>
                    <a:pt x="39314" y="115991"/>
                  </a:lnTo>
                  <a:lnTo>
                    <a:pt x="43169" y="117244"/>
                  </a:lnTo>
                  <a:lnTo>
                    <a:pt x="47537" y="118246"/>
                  </a:lnTo>
                  <a:lnTo>
                    <a:pt x="51648" y="118747"/>
                  </a:lnTo>
                  <a:lnTo>
                    <a:pt x="60385" y="119749"/>
                  </a:lnTo>
                  <a:lnTo>
                    <a:pt x="68865" y="120000"/>
                  </a:lnTo>
                  <a:lnTo>
                    <a:pt x="68865" y="120000"/>
                  </a:lnTo>
                  <a:lnTo>
                    <a:pt x="72719" y="120000"/>
                  </a:lnTo>
                  <a:lnTo>
                    <a:pt x="76573" y="119749"/>
                  </a:lnTo>
                  <a:lnTo>
                    <a:pt x="80428" y="118997"/>
                  </a:lnTo>
                  <a:lnTo>
                    <a:pt x="84539" y="118246"/>
                  </a:lnTo>
                  <a:lnTo>
                    <a:pt x="87623" y="117244"/>
                  </a:lnTo>
                  <a:lnTo>
                    <a:pt x="91220" y="115991"/>
                  </a:lnTo>
                  <a:lnTo>
                    <a:pt x="94561" y="114237"/>
                  </a:lnTo>
                  <a:lnTo>
                    <a:pt x="97387" y="112484"/>
                  </a:lnTo>
                  <a:lnTo>
                    <a:pt x="100471" y="110480"/>
                  </a:lnTo>
                  <a:lnTo>
                    <a:pt x="103297" y="108225"/>
                  </a:lnTo>
                  <a:lnTo>
                    <a:pt x="105610" y="105720"/>
                  </a:lnTo>
                  <a:lnTo>
                    <a:pt x="107922" y="102964"/>
                  </a:lnTo>
                  <a:lnTo>
                    <a:pt x="110235" y="99958"/>
                  </a:lnTo>
                  <a:lnTo>
                    <a:pt x="111777" y="96450"/>
                  </a:lnTo>
                  <a:lnTo>
                    <a:pt x="113576" y="92943"/>
                  </a:lnTo>
                  <a:lnTo>
                    <a:pt x="114860" y="89185"/>
                  </a:lnTo>
                  <a:lnTo>
                    <a:pt x="114860" y="89185"/>
                  </a:lnTo>
                  <a:lnTo>
                    <a:pt x="116145" y="85678"/>
                  </a:lnTo>
                  <a:lnTo>
                    <a:pt x="116659" y="81920"/>
                  </a:lnTo>
                  <a:lnTo>
                    <a:pt x="117944" y="74655"/>
                  </a:lnTo>
                  <a:lnTo>
                    <a:pt x="119229" y="59874"/>
                  </a:lnTo>
                  <a:lnTo>
                    <a:pt x="119229" y="59874"/>
                  </a:lnTo>
                  <a:lnTo>
                    <a:pt x="119743" y="54864"/>
                  </a:lnTo>
                  <a:lnTo>
                    <a:pt x="119999" y="49853"/>
                  </a:lnTo>
                  <a:lnTo>
                    <a:pt x="119743" y="44342"/>
                  </a:lnTo>
                  <a:lnTo>
                    <a:pt x="118972" y="39331"/>
                  </a:lnTo>
                  <a:lnTo>
                    <a:pt x="117944" y="34572"/>
                  </a:lnTo>
                  <a:lnTo>
                    <a:pt x="116402" y="29311"/>
                  </a:lnTo>
                  <a:lnTo>
                    <a:pt x="114346" y="25052"/>
                  </a:lnTo>
                  <a:lnTo>
                    <a:pt x="111777" y="20542"/>
                  </a:lnTo>
                  <a:lnTo>
                    <a:pt x="111777" y="20542"/>
                  </a:lnTo>
                  <a:close/>
                  <a:moveTo>
                    <a:pt x="113832" y="76910"/>
                  </a:moveTo>
                  <a:lnTo>
                    <a:pt x="113832" y="76910"/>
                  </a:lnTo>
                  <a:lnTo>
                    <a:pt x="112548" y="83674"/>
                  </a:lnTo>
                  <a:lnTo>
                    <a:pt x="111520" y="87181"/>
                  </a:lnTo>
                  <a:lnTo>
                    <a:pt x="110492" y="90438"/>
                  </a:lnTo>
                  <a:lnTo>
                    <a:pt x="109207" y="93945"/>
                  </a:lnTo>
                  <a:lnTo>
                    <a:pt x="107665" y="97202"/>
                  </a:lnTo>
                  <a:lnTo>
                    <a:pt x="105867" y="99958"/>
                  </a:lnTo>
                  <a:lnTo>
                    <a:pt x="103554" y="102964"/>
                  </a:lnTo>
                  <a:lnTo>
                    <a:pt x="103554" y="102964"/>
                  </a:lnTo>
                  <a:lnTo>
                    <a:pt x="100471" y="106471"/>
                  </a:lnTo>
                  <a:lnTo>
                    <a:pt x="96873" y="109227"/>
                  </a:lnTo>
                  <a:lnTo>
                    <a:pt x="93019" y="111482"/>
                  </a:lnTo>
                  <a:lnTo>
                    <a:pt x="88907" y="113486"/>
                  </a:lnTo>
                  <a:lnTo>
                    <a:pt x="84539" y="114739"/>
                  </a:lnTo>
                  <a:lnTo>
                    <a:pt x="79914" y="115490"/>
                  </a:lnTo>
                  <a:lnTo>
                    <a:pt x="75289" y="116242"/>
                  </a:lnTo>
                  <a:lnTo>
                    <a:pt x="70663" y="116492"/>
                  </a:lnTo>
                  <a:lnTo>
                    <a:pt x="70663" y="116492"/>
                  </a:lnTo>
                  <a:lnTo>
                    <a:pt x="66038" y="116492"/>
                  </a:lnTo>
                  <a:lnTo>
                    <a:pt x="61670" y="116242"/>
                  </a:lnTo>
                  <a:lnTo>
                    <a:pt x="57044" y="115991"/>
                  </a:lnTo>
                  <a:lnTo>
                    <a:pt x="52162" y="115240"/>
                  </a:lnTo>
                  <a:lnTo>
                    <a:pt x="47794" y="114739"/>
                  </a:lnTo>
                  <a:lnTo>
                    <a:pt x="43169" y="113486"/>
                  </a:lnTo>
                  <a:lnTo>
                    <a:pt x="39057" y="111983"/>
                  </a:lnTo>
                  <a:lnTo>
                    <a:pt x="34689" y="110480"/>
                  </a:lnTo>
                  <a:lnTo>
                    <a:pt x="30835" y="108726"/>
                  </a:lnTo>
                  <a:lnTo>
                    <a:pt x="26980" y="106471"/>
                  </a:lnTo>
                  <a:lnTo>
                    <a:pt x="23383" y="104217"/>
                  </a:lnTo>
                  <a:lnTo>
                    <a:pt x="19785" y="101210"/>
                  </a:lnTo>
                  <a:lnTo>
                    <a:pt x="16959" y="98204"/>
                  </a:lnTo>
                  <a:lnTo>
                    <a:pt x="13875" y="94697"/>
                  </a:lnTo>
                  <a:lnTo>
                    <a:pt x="11563" y="90688"/>
                  </a:lnTo>
                  <a:lnTo>
                    <a:pt x="9250" y="86680"/>
                  </a:lnTo>
                  <a:lnTo>
                    <a:pt x="9250" y="86680"/>
                  </a:lnTo>
                  <a:lnTo>
                    <a:pt x="6937" y="80918"/>
                  </a:lnTo>
                  <a:lnTo>
                    <a:pt x="5653" y="75156"/>
                  </a:lnTo>
                  <a:lnTo>
                    <a:pt x="4368" y="68893"/>
                  </a:lnTo>
                  <a:lnTo>
                    <a:pt x="3854" y="62129"/>
                  </a:lnTo>
                  <a:lnTo>
                    <a:pt x="3854" y="55365"/>
                  </a:lnTo>
                  <a:lnTo>
                    <a:pt x="4111" y="48851"/>
                  </a:lnTo>
                  <a:lnTo>
                    <a:pt x="5396" y="42338"/>
                  </a:lnTo>
                  <a:lnTo>
                    <a:pt x="6680" y="35824"/>
                  </a:lnTo>
                  <a:lnTo>
                    <a:pt x="8993" y="29812"/>
                  </a:lnTo>
                  <a:lnTo>
                    <a:pt x="12077" y="24050"/>
                  </a:lnTo>
                  <a:lnTo>
                    <a:pt x="13618" y="21544"/>
                  </a:lnTo>
                  <a:lnTo>
                    <a:pt x="15160" y="18789"/>
                  </a:lnTo>
                  <a:lnTo>
                    <a:pt x="17216" y="16283"/>
                  </a:lnTo>
                  <a:lnTo>
                    <a:pt x="19528" y="14029"/>
                  </a:lnTo>
                  <a:lnTo>
                    <a:pt x="21841" y="12275"/>
                  </a:lnTo>
                  <a:lnTo>
                    <a:pt x="24154" y="10271"/>
                  </a:lnTo>
                  <a:lnTo>
                    <a:pt x="26723" y="8768"/>
                  </a:lnTo>
                  <a:lnTo>
                    <a:pt x="29550" y="7014"/>
                  </a:lnTo>
                  <a:lnTo>
                    <a:pt x="32633" y="6263"/>
                  </a:lnTo>
                  <a:lnTo>
                    <a:pt x="35460" y="5260"/>
                  </a:lnTo>
                  <a:lnTo>
                    <a:pt x="39057" y="4258"/>
                  </a:lnTo>
                  <a:lnTo>
                    <a:pt x="42398" y="4008"/>
                  </a:lnTo>
                  <a:lnTo>
                    <a:pt x="42398" y="4008"/>
                  </a:lnTo>
                  <a:lnTo>
                    <a:pt x="50107" y="3507"/>
                  </a:lnTo>
                  <a:lnTo>
                    <a:pt x="58586" y="3507"/>
                  </a:lnTo>
                  <a:lnTo>
                    <a:pt x="67066" y="4008"/>
                  </a:lnTo>
                  <a:lnTo>
                    <a:pt x="75546" y="5010"/>
                  </a:lnTo>
                  <a:lnTo>
                    <a:pt x="79914" y="5511"/>
                  </a:lnTo>
                  <a:lnTo>
                    <a:pt x="83768" y="6513"/>
                  </a:lnTo>
                  <a:lnTo>
                    <a:pt x="87623" y="7766"/>
                  </a:lnTo>
                  <a:lnTo>
                    <a:pt x="91477" y="9269"/>
                  </a:lnTo>
                  <a:lnTo>
                    <a:pt x="95588" y="11022"/>
                  </a:lnTo>
                  <a:lnTo>
                    <a:pt x="98672" y="13277"/>
                  </a:lnTo>
                  <a:lnTo>
                    <a:pt x="102012" y="15281"/>
                  </a:lnTo>
                  <a:lnTo>
                    <a:pt x="105353" y="18037"/>
                  </a:lnTo>
                  <a:lnTo>
                    <a:pt x="105353" y="18037"/>
                  </a:lnTo>
                  <a:lnTo>
                    <a:pt x="107922" y="20793"/>
                  </a:lnTo>
                  <a:lnTo>
                    <a:pt x="109978" y="24050"/>
                  </a:lnTo>
                  <a:lnTo>
                    <a:pt x="111777" y="27056"/>
                  </a:lnTo>
                  <a:lnTo>
                    <a:pt x="113062" y="30563"/>
                  </a:lnTo>
                  <a:lnTo>
                    <a:pt x="114346" y="34572"/>
                  </a:lnTo>
                  <a:lnTo>
                    <a:pt x="115374" y="38329"/>
                  </a:lnTo>
                  <a:lnTo>
                    <a:pt x="115631" y="42087"/>
                  </a:lnTo>
                  <a:lnTo>
                    <a:pt x="116145" y="45845"/>
                  </a:lnTo>
                  <a:lnTo>
                    <a:pt x="116402" y="53862"/>
                  </a:lnTo>
                  <a:lnTo>
                    <a:pt x="115631" y="61878"/>
                  </a:lnTo>
                  <a:lnTo>
                    <a:pt x="114860" y="69394"/>
                  </a:lnTo>
                  <a:lnTo>
                    <a:pt x="113832" y="76910"/>
                  </a:lnTo>
                  <a:lnTo>
                    <a:pt x="113832" y="769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2" name="Google Shape;1322;p33"/>
            <p:cNvSpPr/>
            <p:nvPr/>
          </p:nvSpPr>
          <p:spPr>
            <a:xfrm>
              <a:off x="3238" y="1062"/>
              <a:ext cx="462" cy="207"/>
            </a:xfrm>
            <a:custGeom>
              <a:rect b="b" l="l" r="r" t="t"/>
              <a:pathLst>
                <a:path extrusionOk="0" h="120000" w="120000">
                  <a:moveTo>
                    <a:pt x="2077" y="110724"/>
                  </a:moveTo>
                  <a:lnTo>
                    <a:pt x="2077" y="110724"/>
                  </a:lnTo>
                  <a:lnTo>
                    <a:pt x="4415" y="102028"/>
                  </a:lnTo>
                  <a:lnTo>
                    <a:pt x="5714" y="99130"/>
                  </a:lnTo>
                  <a:lnTo>
                    <a:pt x="6753" y="97971"/>
                  </a:lnTo>
                  <a:lnTo>
                    <a:pt x="7532" y="96811"/>
                  </a:lnTo>
                  <a:lnTo>
                    <a:pt x="8571" y="96231"/>
                  </a:lnTo>
                  <a:lnTo>
                    <a:pt x="9090" y="96811"/>
                  </a:lnTo>
                  <a:lnTo>
                    <a:pt x="10129" y="97971"/>
                  </a:lnTo>
                  <a:lnTo>
                    <a:pt x="11688" y="101449"/>
                  </a:lnTo>
                  <a:lnTo>
                    <a:pt x="13766" y="106086"/>
                  </a:lnTo>
                  <a:lnTo>
                    <a:pt x="15844" y="111884"/>
                  </a:lnTo>
                  <a:lnTo>
                    <a:pt x="18441" y="117101"/>
                  </a:lnTo>
                  <a:lnTo>
                    <a:pt x="18441" y="117101"/>
                  </a:lnTo>
                  <a:lnTo>
                    <a:pt x="20000" y="113043"/>
                  </a:lnTo>
                  <a:lnTo>
                    <a:pt x="21558" y="108985"/>
                  </a:lnTo>
                  <a:lnTo>
                    <a:pt x="23896" y="100869"/>
                  </a:lnTo>
                  <a:lnTo>
                    <a:pt x="25194" y="96811"/>
                  </a:lnTo>
                  <a:lnTo>
                    <a:pt x="26493" y="93913"/>
                  </a:lnTo>
                  <a:lnTo>
                    <a:pt x="27792" y="91594"/>
                  </a:lnTo>
                  <a:lnTo>
                    <a:pt x="29610" y="90434"/>
                  </a:lnTo>
                  <a:lnTo>
                    <a:pt x="29610" y="90434"/>
                  </a:lnTo>
                  <a:lnTo>
                    <a:pt x="30909" y="97971"/>
                  </a:lnTo>
                  <a:lnTo>
                    <a:pt x="32467" y="104927"/>
                  </a:lnTo>
                  <a:lnTo>
                    <a:pt x="33506" y="107826"/>
                  </a:lnTo>
                  <a:lnTo>
                    <a:pt x="34805" y="110724"/>
                  </a:lnTo>
                  <a:lnTo>
                    <a:pt x="36103" y="113043"/>
                  </a:lnTo>
                  <a:lnTo>
                    <a:pt x="37922" y="114782"/>
                  </a:lnTo>
                  <a:lnTo>
                    <a:pt x="37922" y="114782"/>
                  </a:lnTo>
                  <a:lnTo>
                    <a:pt x="37922" y="110144"/>
                  </a:lnTo>
                  <a:lnTo>
                    <a:pt x="37922" y="106086"/>
                  </a:lnTo>
                  <a:lnTo>
                    <a:pt x="38441" y="102028"/>
                  </a:lnTo>
                  <a:lnTo>
                    <a:pt x="39220" y="98550"/>
                  </a:lnTo>
                  <a:lnTo>
                    <a:pt x="40519" y="94492"/>
                  </a:lnTo>
                  <a:lnTo>
                    <a:pt x="41818" y="92753"/>
                  </a:lnTo>
                  <a:lnTo>
                    <a:pt x="43376" y="90434"/>
                  </a:lnTo>
                  <a:lnTo>
                    <a:pt x="45194" y="89855"/>
                  </a:lnTo>
                  <a:lnTo>
                    <a:pt x="45194" y="89855"/>
                  </a:lnTo>
                  <a:lnTo>
                    <a:pt x="45714" y="95652"/>
                  </a:lnTo>
                  <a:lnTo>
                    <a:pt x="45974" y="100869"/>
                  </a:lnTo>
                  <a:lnTo>
                    <a:pt x="46753" y="104347"/>
                  </a:lnTo>
                  <a:lnTo>
                    <a:pt x="47792" y="107246"/>
                  </a:lnTo>
                  <a:lnTo>
                    <a:pt x="48311" y="109565"/>
                  </a:lnTo>
                  <a:lnTo>
                    <a:pt x="49350" y="110144"/>
                  </a:lnTo>
                  <a:lnTo>
                    <a:pt x="50649" y="110144"/>
                  </a:lnTo>
                  <a:lnTo>
                    <a:pt x="51688" y="110144"/>
                  </a:lnTo>
                  <a:lnTo>
                    <a:pt x="54285" y="107826"/>
                  </a:lnTo>
                  <a:lnTo>
                    <a:pt x="56883" y="104347"/>
                  </a:lnTo>
                  <a:lnTo>
                    <a:pt x="62857" y="96231"/>
                  </a:lnTo>
                  <a:lnTo>
                    <a:pt x="62857" y="96231"/>
                  </a:lnTo>
                  <a:lnTo>
                    <a:pt x="63116" y="100869"/>
                  </a:lnTo>
                  <a:lnTo>
                    <a:pt x="63636" y="104347"/>
                  </a:lnTo>
                  <a:lnTo>
                    <a:pt x="64155" y="107246"/>
                  </a:lnTo>
                  <a:lnTo>
                    <a:pt x="64935" y="109565"/>
                  </a:lnTo>
                  <a:lnTo>
                    <a:pt x="65454" y="110724"/>
                  </a:lnTo>
                  <a:lnTo>
                    <a:pt x="66233" y="111884"/>
                  </a:lnTo>
                  <a:lnTo>
                    <a:pt x="67272" y="111884"/>
                  </a:lnTo>
                  <a:lnTo>
                    <a:pt x="68051" y="111884"/>
                  </a:lnTo>
                  <a:lnTo>
                    <a:pt x="70129" y="109565"/>
                  </a:lnTo>
                  <a:lnTo>
                    <a:pt x="72207" y="106666"/>
                  </a:lnTo>
                  <a:lnTo>
                    <a:pt x="74025" y="102028"/>
                  </a:lnTo>
                  <a:lnTo>
                    <a:pt x="76103" y="96811"/>
                  </a:lnTo>
                  <a:lnTo>
                    <a:pt x="76103" y="96811"/>
                  </a:lnTo>
                  <a:lnTo>
                    <a:pt x="78441" y="107246"/>
                  </a:lnTo>
                  <a:lnTo>
                    <a:pt x="79480" y="110144"/>
                  </a:lnTo>
                  <a:lnTo>
                    <a:pt x="80000" y="111884"/>
                  </a:lnTo>
                  <a:lnTo>
                    <a:pt x="81038" y="113043"/>
                  </a:lnTo>
                  <a:lnTo>
                    <a:pt x="81818" y="113043"/>
                  </a:lnTo>
                  <a:lnTo>
                    <a:pt x="82337" y="112463"/>
                  </a:lnTo>
                  <a:lnTo>
                    <a:pt x="83116" y="111884"/>
                  </a:lnTo>
                  <a:lnTo>
                    <a:pt x="86233" y="103768"/>
                  </a:lnTo>
                  <a:lnTo>
                    <a:pt x="88571" y="98550"/>
                  </a:lnTo>
                  <a:lnTo>
                    <a:pt x="89870" y="96811"/>
                  </a:lnTo>
                  <a:lnTo>
                    <a:pt x="91688" y="94492"/>
                  </a:lnTo>
                  <a:lnTo>
                    <a:pt x="91688" y="94492"/>
                  </a:lnTo>
                  <a:lnTo>
                    <a:pt x="92207" y="101449"/>
                  </a:lnTo>
                  <a:lnTo>
                    <a:pt x="93506" y="107246"/>
                  </a:lnTo>
                  <a:lnTo>
                    <a:pt x="95324" y="112463"/>
                  </a:lnTo>
                  <a:lnTo>
                    <a:pt x="97402" y="117681"/>
                  </a:lnTo>
                  <a:lnTo>
                    <a:pt x="97402" y="117681"/>
                  </a:lnTo>
                  <a:lnTo>
                    <a:pt x="97922" y="115942"/>
                  </a:lnTo>
                  <a:lnTo>
                    <a:pt x="98441" y="113623"/>
                  </a:lnTo>
                  <a:lnTo>
                    <a:pt x="100519" y="109565"/>
                  </a:lnTo>
                  <a:lnTo>
                    <a:pt x="102597" y="106086"/>
                  </a:lnTo>
                  <a:lnTo>
                    <a:pt x="103896" y="102608"/>
                  </a:lnTo>
                  <a:lnTo>
                    <a:pt x="103896" y="102608"/>
                  </a:lnTo>
                  <a:lnTo>
                    <a:pt x="103896" y="104927"/>
                  </a:lnTo>
                  <a:lnTo>
                    <a:pt x="104155" y="106666"/>
                  </a:lnTo>
                  <a:lnTo>
                    <a:pt x="105454" y="110724"/>
                  </a:lnTo>
                  <a:lnTo>
                    <a:pt x="106493" y="114782"/>
                  </a:lnTo>
                  <a:lnTo>
                    <a:pt x="107532" y="118840"/>
                  </a:lnTo>
                  <a:lnTo>
                    <a:pt x="107532" y="118840"/>
                  </a:lnTo>
                  <a:lnTo>
                    <a:pt x="108051" y="115362"/>
                  </a:lnTo>
                  <a:lnTo>
                    <a:pt x="109090" y="112463"/>
                  </a:lnTo>
                  <a:lnTo>
                    <a:pt x="110649" y="107246"/>
                  </a:lnTo>
                  <a:lnTo>
                    <a:pt x="114805" y="100869"/>
                  </a:lnTo>
                  <a:lnTo>
                    <a:pt x="114805" y="100869"/>
                  </a:lnTo>
                  <a:lnTo>
                    <a:pt x="115064" y="102608"/>
                  </a:lnTo>
                  <a:lnTo>
                    <a:pt x="115584" y="104927"/>
                  </a:lnTo>
                  <a:lnTo>
                    <a:pt x="117402" y="110144"/>
                  </a:lnTo>
                  <a:lnTo>
                    <a:pt x="118961" y="114782"/>
                  </a:lnTo>
                  <a:lnTo>
                    <a:pt x="119999" y="120000"/>
                  </a:lnTo>
                  <a:lnTo>
                    <a:pt x="119999" y="120000"/>
                  </a:lnTo>
                  <a:lnTo>
                    <a:pt x="119999" y="103768"/>
                  </a:lnTo>
                  <a:lnTo>
                    <a:pt x="119220" y="88695"/>
                  </a:lnTo>
                  <a:lnTo>
                    <a:pt x="118441" y="74782"/>
                  </a:lnTo>
                  <a:lnTo>
                    <a:pt x="117662" y="68405"/>
                  </a:lnTo>
                  <a:lnTo>
                    <a:pt x="116623" y="62608"/>
                  </a:lnTo>
                  <a:lnTo>
                    <a:pt x="115324" y="55652"/>
                  </a:lnTo>
                  <a:lnTo>
                    <a:pt x="114025" y="49855"/>
                  </a:lnTo>
                  <a:lnTo>
                    <a:pt x="111948" y="44637"/>
                  </a:lnTo>
                  <a:lnTo>
                    <a:pt x="110129" y="38840"/>
                  </a:lnTo>
                  <a:lnTo>
                    <a:pt x="107792" y="34202"/>
                  </a:lnTo>
                  <a:lnTo>
                    <a:pt x="105194" y="28985"/>
                  </a:lnTo>
                  <a:lnTo>
                    <a:pt x="102077" y="24927"/>
                  </a:lnTo>
                  <a:lnTo>
                    <a:pt x="98961" y="20289"/>
                  </a:lnTo>
                  <a:lnTo>
                    <a:pt x="98961" y="20289"/>
                  </a:lnTo>
                  <a:lnTo>
                    <a:pt x="94285" y="15072"/>
                  </a:lnTo>
                  <a:lnTo>
                    <a:pt x="89350" y="11594"/>
                  </a:lnTo>
                  <a:lnTo>
                    <a:pt x="84415" y="8695"/>
                  </a:lnTo>
                  <a:lnTo>
                    <a:pt x="79480" y="5797"/>
                  </a:lnTo>
                  <a:lnTo>
                    <a:pt x="74025" y="4057"/>
                  </a:lnTo>
                  <a:lnTo>
                    <a:pt x="69090" y="2898"/>
                  </a:lnTo>
                  <a:lnTo>
                    <a:pt x="58961" y="579"/>
                  </a:lnTo>
                  <a:lnTo>
                    <a:pt x="58961" y="579"/>
                  </a:lnTo>
                  <a:lnTo>
                    <a:pt x="54285" y="0"/>
                  </a:lnTo>
                  <a:lnTo>
                    <a:pt x="49350" y="0"/>
                  </a:lnTo>
                  <a:lnTo>
                    <a:pt x="44675" y="0"/>
                  </a:lnTo>
                  <a:lnTo>
                    <a:pt x="40519" y="1159"/>
                  </a:lnTo>
                  <a:lnTo>
                    <a:pt x="36103" y="2898"/>
                  </a:lnTo>
                  <a:lnTo>
                    <a:pt x="31948" y="5797"/>
                  </a:lnTo>
                  <a:lnTo>
                    <a:pt x="27532" y="8695"/>
                  </a:lnTo>
                  <a:lnTo>
                    <a:pt x="23376" y="13333"/>
                  </a:lnTo>
                  <a:lnTo>
                    <a:pt x="23376" y="13333"/>
                  </a:lnTo>
                  <a:lnTo>
                    <a:pt x="21298" y="16231"/>
                  </a:lnTo>
                  <a:lnTo>
                    <a:pt x="19220" y="19710"/>
                  </a:lnTo>
                  <a:lnTo>
                    <a:pt x="17142" y="24347"/>
                  </a:lnTo>
                  <a:lnTo>
                    <a:pt x="15064" y="30144"/>
                  </a:lnTo>
                  <a:lnTo>
                    <a:pt x="10389" y="42318"/>
                  </a:lnTo>
                  <a:lnTo>
                    <a:pt x="6493" y="57391"/>
                  </a:lnTo>
                  <a:lnTo>
                    <a:pt x="4935" y="65507"/>
                  </a:lnTo>
                  <a:lnTo>
                    <a:pt x="3116" y="72463"/>
                  </a:lnTo>
                  <a:lnTo>
                    <a:pt x="1818" y="80579"/>
                  </a:lnTo>
                  <a:lnTo>
                    <a:pt x="779" y="88115"/>
                  </a:lnTo>
                  <a:lnTo>
                    <a:pt x="259" y="95652"/>
                  </a:lnTo>
                  <a:lnTo>
                    <a:pt x="0" y="102608"/>
                  </a:lnTo>
                  <a:lnTo>
                    <a:pt x="259" y="109565"/>
                  </a:lnTo>
                  <a:lnTo>
                    <a:pt x="519" y="115362"/>
                  </a:lnTo>
                  <a:lnTo>
                    <a:pt x="519" y="115362"/>
                  </a:lnTo>
                  <a:lnTo>
                    <a:pt x="2077" y="110724"/>
                  </a:lnTo>
                  <a:lnTo>
                    <a:pt x="2077" y="110724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3" name="Google Shape;1323;p33"/>
            <p:cNvSpPr/>
            <p:nvPr/>
          </p:nvSpPr>
          <p:spPr>
            <a:xfrm>
              <a:off x="3230" y="1054"/>
              <a:ext cx="477" cy="221"/>
            </a:xfrm>
            <a:custGeom>
              <a:rect b="b" l="l" r="r" t="t"/>
              <a:pathLst>
                <a:path extrusionOk="0" h="120000" w="120000">
                  <a:moveTo>
                    <a:pt x="107421" y="32579"/>
                  </a:moveTo>
                  <a:lnTo>
                    <a:pt x="107421" y="32579"/>
                  </a:lnTo>
                  <a:lnTo>
                    <a:pt x="104905" y="27692"/>
                  </a:lnTo>
                  <a:lnTo>
                    <a:pt x="101886" y="23348"/>
                  </a:lnTo>
                  <a:lnTo>
                    <a:pt x="98616" y="19547"/>
                  </a:lnTo>
                  <a:lnTo>
                    <a:pt x="95597" y="15746"/>
                  </a:lnTo>
                  <a:lnTo>
                    <a:pt x="92327" y="13031"/>
                  </a:lnTo>
                  <a:lnTo>
                    <a:pt x="88805" y="10316"/>
                  </a:lnTo>
                  <a:lnTo>
                    <a:pt x="81761" y="7058"/>
                  </a:lnTo>
                  <a:lnTo>
                    <a:pt x="74465" y="4343"/>
                  </a:lnTo>
                  <a:lnTo>
                    <a:pt x="67421" y="2171"/>
                  </a:lnTo>
                  <a:lnTo>
                    <a:pt x="60125" y="542"/>
                  </a:lnTo>
                  <a:lnTo>
                    <a:pt x="53333" y="0"/>
                  </a:lnTo>
                  <a:lnTo>
                    <a:pt x="53333" y="0"/>
                  </a:lnTo>
                  <a:lnTo>
                    <a:pt x="47547" y="0"/>
                  </a:lnTo>
                  <a:lnTo>
                    <a:pt x="42264" y="1628"/>
                  </a:lnTo>
                  <a:lnTo>
                    <a:pt x="36729" y="3257"/>
                  </a:lnTo>
                  <a:lnTo>
                    <a:pt x="31698" y="5972"/>
                  </a:lnTo>
                  <a:lnTo>
                    <a:pt x="26415" y="10859"/>
                  </a:lnTo>
                  <a:lnTo>
                    <a:pt x="22138" y="16832"/>
                  </a:lnTo>
                  <a:lnTo>
                    <a:pt x="19874" y="20090"/>
                  </a:lnTo>
                  <a:lnTo>
                    <a:pt x="17861" y="23891"/>
                  </a:lnTo>
                  <a:lnTo>
                    <a:pt x="15597" y="28235"/>
                  </a:lnTo>
                  <a:lnTo>
                    <a:pt x="14088" y="33122"/>
                  </a:lnTo>
                  <a:lnTo>
                    <a:pt x="14088" y="33122"/>
                  </a:lnTo>
                  <a:lnTo>
                    <a:pt x="11069" y="40723"/>
                  </a:lnTo>
                  <a:lnTo>
                    <a:pt x="8301" y="49411"/>
                  </a:lnTo>
                  <a:lnTo>
                    <a:pt x="5786" y="60271"/>
                  </a:lnTo>
                  <a:lnTo>
                    <a:pt x="3270" y="70588"/>
                  </a:lnTo>
                  <a:lnTo>
                    <a:pt x="1509" y="80904"/>
                  </a:lnTo>
                  <a:lnTo>
                    <a:pt x="251" y="91764"/>
                  </a:lnTo>
                  <a:lnTo>
                    <a:pt x="251" y="97194"/>
                  </a:lnTo>
                  <a:lnTo>
                    <a:pt x="0" y="102624"/>
                  </a:lnTo>
                  <a:lnTo>
                    <a:pt x="251" y="107511"/>
                  </a:lnTo>
                  <a:lnTo>
                    <a:pt x="1006" y="112941"/>
                  </a:lnTo>
                  <a:lnTo>
                    <a:pt x="1006" y="112941"/>
                  </a:lnTo>
                  <a:lnTo>
                    <a:pt x="1257" y="115113"/>
                  </a:lnTo>
                  <a:lnTo>
                    <a:pt x="2264" y="115656"/>
                  </a:lnTo>
                  <a:lnTo>
                    <a:pt x="3270" y="115656"/>
                  </a:lnTo>
                  <a:lnTo>
                    <a:pt x="4025" y="114570"/>
                  </a:lnTo>
                  <a:lnTo>
                    <a:pt x="4025" y="114570"/>
                  </a:lnTo>
                  <a:lnTo>
                    <a:pt x="5534" y="110226"/>
                  </a:lnTo>
                  <a:lnTo>
                    <a:pt x="5534" y="110226"/>
                  </a:lnTo>
                  <a:lnTo>
                    <a:pt x="7044" y="104796"/>
                  </a:lnTo>
                  <a:lnTo>
                    <a:pt x="7547" y="102624"/>
                  </a:lnTo>
                  <a:lnTo>
                    <a:pt x="8553" y="101538"/>
                  </a:lnTo>
                  <a:lnTo>
                    <a:pt x="9559" y="99909"/>
                  </a:lnTo>
                  <a:lnTo>
                    <a:pt x="10566" y="99909"/>
                  </a:lnTo>
                  <a:lnTo>
                    <a:pt x="11572" y="101538"/>
                  </a:lnTo>
                  <a:lnTo>
                    <a:pt x="12830" y="103710"/>
                  </a:lnTo>
                  <a:lnTo>
                    <a:pt x="12830" y="103710"/>
                  </a:lnTo>
                  <a:lnTo>
                    <a:pt x="15597" y="110226"/>
                  </a:lnTo>
                  <a:lnTo>
                    <a:pt x="18867" y="116742"/>
                  </a:lnTo>
                  <a:lnTo>
                    <a:pt x="18867" y="116742"/>
                  </a:lnTo>
                  <a:lnTo>
                    <a:pt x="19119" y="117285"/>
                  </a:lnTo>
                  <a:lnTo>
                    <a:pt x="19874" y="117828"/>
                  </a:lnTo>
                  <a:lnTo>
                    <a:pt x="20377" y="117285"/>
                  </a:lnTo>
                  <a:lnTo>
                    <a:pt x="21132" y="116742"/>
                  </a:lnTo>
                  <a:lnTo>
                    <a:pt x="21132" y="116742"/>
                  </a:lnTo>
                  <a:lnTo>
                    <a:pt x="22893" y="110769"/>
                  </a:lnTo>
                  <a:lnTo>
                    <a:pt x="25157" y="104796"/>
                  </a:lnTo>
                  <a:lnTo>
                    <a:pt x="27421" y="99366"/>
                  </a:lnTo>
                  <a:lnTo>
                    <a:pt x="28427" y="96651"/>
                  </a:lnTo>
                  <a:lnTo>
                    <a:pt x="29685" y="94479"/>
                  </a:lnTo>
                  <a:lnTo>
                    <a:pt x="29685" y="94479"/>
                  </a:lnTo>
                  <a:lnTo>
                    <a:pt x="30943" y="100452"/>
                  </a:lnTo>
                  <a:lnTo>
                    <a:pt x="32955" y="106968"/>
                  </a:lnTo>
                  <a:lnTo>
                    <a:pt x="35220" y="111855"/>
                  </a:lnTo>
                  <a:lnTo>
                    <a:pt x="36477" y="114027"/>
                  </a:lnTo>
                  <a:lnTo>
                    <a:pt x="37987" y="115656"/>
                  </a:lnTo>
                  <a:lnTo>
                    <a:pt x="37987" y="115656"/>
                  </a:lnTo>
                  <a:lnTo>
                    <a:pt x="38993" y="115656"/>
                  </a:lnTo>
                  <a:lnTo>
                    <a:pt x="39496" y="115113"/>
                  </a:lnTo>
                  <a:lnTo>
                    <a:pt x="40251" y="112941"/>
                  </a:lnTo>
                  <a:lnTo>
                    <a:pt x="40503" y="111855"/>
                  </a:lnTo>
                  <a:lnTo>
                    <a:pt x="40503" y="111855"/>
                  </a:lnTo>
                  <a:lnTo>
                    <a:pt x="40503" y="105339"/>
                  </a:lnTo>
                  <a:lnTo>
                    <a:pt x="41257" y="100452"/>
                  </a:lnTo>
                  <a:lnTo>
                    <a:pt x="41509" y="98823"/>
                  </a:lnTo>
                  <a:lnTo>
                    <a:pt x="42515" y="96651"/>
                  </a:lnTo>
                  <a:lnTo>
                    <a:pt x="43018" y="94479"/>
                  </a:lnTo>
                  <a:lnTo>
                    <a:pt x="44276" y="92850"/>
                  </a:lnTo>
                  <a:lnTo>
                    <a:pt x="44276" y="92850"/>
                  </a:lnTo>
                  <a:lnTo>
                    <a:pt x="45031" y="99366"/>
                  </a:lnTo>
                  <a:lnTo>
                    <a:pt x="46037" y="104796"/>
                  </a:lnTo>
                  <a:lnTo>
                    <a:pt x="46540" y="106968"/>
                  </a:lnTo>
                  <a:lnTo>
                    <a:pt x="47547" y="109140"/>
                  </a:lnTo>
                  <a:lnTo>
                    <a:pt x="48805" y="110226"/>
                  </a:lnTo>
                  <a:lnTo>
                    <a:pt x="50062" y="111855"/>
                  </a:lnTo>
                  <a:lnTo>
                    <a:pt x="50062" y="111855"/>
                  </a:lnTo>
                  <a:lnTo>
                    <a:pt x="51823" y="111855"/>
                  </a:lnTo>
                  <a:lnTo>
                    <a:pt x="53081" y="111855"/>
                  </a:lnTo>
                  <a:lnTo>
                    <a:pt x="54591" y="110226"/>
                  </a:lnTo>
                  <a:lnTo>
                    <a:pt x="56100" y="109140"/>
                  </a:lnTo>
                  <a:lnTo>
                    <a:pt x="59119" y="104796"/>
                  </a:lnTo>
                  <a:lnTo>
                    <a:pt x="61635" y="100452"/>
                  </a:lnTo>
                  <a:lnTo>
                    <a:pt x="61635" y="100452"/>
                  </a:lnTo>
                  <a:lnTo>
                    <a:pt x="62389" y="105339"/>
                  </a:lnTo>
                  <a:lnTo>
                    <a:pt x="63144" y="109140"/>
                  </a:lnTo>
                  <a:lnTo>
                    <a:pt x="64150" y="110226"/>
                  </a:lnTo>
                  <a:lnTo>
                    <a:pt x="64905" y="111855"/>
                  </a:lnTo>
                  <a:lnTo>
                    <a:pt x="65911" y="112398"/>
                  </a:lnTo>
                  <a:lnTo>
                    <a:pt x="67169" y="112941"/>
                  </a:lnTo>
                  <a:lnTo>
                    <a:pt x="67169" y="112941"/>
                  </a:lnTo>
                  <a:lnTo>
                    <a:pt x="67924" y="112398"/>
                  </a:lnTo>
                  <a:lnTo>
                    <a:pt x="69433" y="111855"/>
                  </a:lnTo>
                  <a:lnTo>
                    <a:pt x="71446" y="109683"/>
                  </a:lnTo>
                  <a:lnTo>
                    <a:pt x="73459" y="106425"/>
                  </a:lnTo>
                  <a:lnTo>
                    <a:pt x="74968" y="102624"/>
                  </a:lnTo>
                  <a:lnTo>
                    <a:pt x="74968" y="102624"/>
                  </a:lnTo>
                  <a:lnTo>
                    <a:pt x="76226" y="106968"/>
                  </a:lnTo>
                  <a:lnTo>
                    <a:pt x="77735" y="110769"/>
                  </a:lnTo>
                  <a:lnTo>
                    <a:pt x="78490" y="112398"/>
                  </a:lnTo>
                  <a:lnTo>
                    <a:pt x="79496" y="114027"/>
                  </a:lnTo>
                  <a:lnTo>
                    <a:pt x="80503" y="114570"/>
                  </a:lnTo>
                  <a:lnTo>
                    <a:pt x="81509" y="114570"/>
                  </a:lnTo>
                  <a:lnTo>
                    <a:pt x="81509" y="114570"/>
                  </a:lnTo>
                  <a:lnTo>
                    <a:pt x="82515" y="114027"/>
                  </a:lnTo>
                  <a:lnTo>
                    <a:pt x="83773" y="112398"/>
                  </a:lnTo>
                  <a:lnTo>
                    <a:pt x="85534" y="108054"/>
                  </a:lnTo>
                  <a:lnTo>
                    <a:pt x="87547" y="103710"/>
                  </a:lnTo>
                  <a:lnTo>
                    <a:pt x="89811" y="99366"/>
                  </a:lnTo>
                  <a:lnTo>
                    <a:pt x="89811" y="99366"/>
                  </a:lnTo>
                  <a:lnTo>
                    <a:pt x="90817" y="104253"/>
                  </a:lnTo>
                  <a:lnTo>
                    <a:pt x="92075" y="109140"/>
                  </a:lnTo>
                  <a:lnTo>
                    <a:pt x="93333" y="112941"/>
                  </a:lnTo>
                  <a:lnTo>
                    <a:pt x="94842" y="117285"/>
                  </a:lnTo>
                  <a:lnTo>
                    <a:pt x="94842" y="117285"/>
                  </a:lnTo>
                  <a:lnTo>
                    <a:pt x="95597" y="117828"/>
                  </a:lnTo>
                  <a:lnTo>
                    <a:pt x="96352" y="118371"/>
                  </a:lnTo>
                  <a:lnTo>
                    <a:pt x="97106" y="118371"/>
                  </a:lnTo>
                  <a:lnTo>
                    <a:pt x="97861" y="117285"/>
                  </a:lnTo>
                  <a:lnTo>
                    <a:pt x="97861" y="117285"/>
                  </a:lnTo>
                  <a:lnTo>
                    <a:pt x="98616" y="114570"/>
                  </a:lnTo>
                  <a:lnTo>
                    <a:pt x="99622" y="112398"/>
                  </a:lnTo>
                  <a:lnTo>
                    <a:pt x="101886" y="107511"/>
                  </a:lnTo>
                  <a:lnTo>
                    <a:pt x="101886" y="107511"/>
                  </a:lnTo>
                  <a:lnTo>
                    <a:pt x="103144" y="112398"/>
                  </a:lnTo>
                  <a:lnTo>
                    <a:pt x="104402" y="117285"/>
                  </a:lnTo>
                  <a:lnTo>
                    <a:pt x="104402" y="117285"/>
                  </a:lnTo>
                  <a:lnTo>
                    <a:pt x="105157" y="118371"/>
                  </a:lnTo>
                  <a:lnTo>
                    <a:pt x="106163" y="119457"/>
                  </a:lnTo>
                  <a:lnTo>
                    <a:pt x="106918" y="118371"/>
                  </a:lnTo>
                  <a:lnTo>
                    <a:pt x="107672" y="117285"/>
                  </a:lnTo>
                  <a:lnTo>
                    <a:pt x="107672" y="117285"/>
                  </a:lnTo>
                  <a:lnTo>
                    <a:pt x="108679" y="112941"/>
                  </a:lnTo>
                  <a:lnTo>
                    <a:pt x="109937" y="110226"/>
                  </a:lnTo>
                  <a:lnTo>
                    <a:pt x="112452" y="104796"/>
                  </a:lnTo>
                  <a:lnTo>
                    <a:pt x="112452" y="104796"/>
                  </a:lnTo>
                  <a:lnTo>
                    <a:pt x="114716" y="110769"/>
                  </a:lnTo>
                  <a:lnTo>
                    <a:pt x="116729" y="117828"/>
                  </a:lnTo>
                  <a:lnTo>
                    <a:pt x="116729" y="117828"/>
                  </a:lnTo>
                  <a:lnTo>
                    <a:pt x="116981" y="119457"/>
                  </a:lnTo>
                  <a:lnTo>
                    <a:pt x="117484" y="120000"/>
                  </a:lnTo>
                  <a:lnTo>
                    <a:pt x="118238" y="120000"/>
                  </a:lnTo>
                  <a:lnTo>
                    <a:pt x="118490" y="120000"/>
                  </a:lnTo>
                  <a:lnTo>
                    <a:pt x="119245" y="119457"/>
                  </a:lnTo>
                  <a:lnTo>
                    <a:pt x="119496" y="118371"/>
                  </a:lnTo>
                  <a:lnTo>
                    <a:pt x="119748" y="117285"/>
                  </a:lnTo>
                  <a:lnTo>
                    <a:pt x="120000" y="115656"/>
                  </a:lnTo>
                  <a:lnTo>
                    <a:pt x="120000" y="115656"/>
                  </a:lnTo>
                  <a:lnTo>
                    <a:pt x="119748" y="104253"/>
                  </a:lnTo>
                  <a:lnTo>
                    <a:pt x="119496" y="92850"/>
                  </a:lnTo>
                  <a:lnTo>
                    <a:pt x="118742" y="81447"/>
                  </a:lnTo>
                  <a:lnTo>
                    <a:pt x="117987" y="71131"/>
                  </a:lnTo>
                  <a:lnTo>
                    <a:pt x="116226" y="60814"/>
                  </a:lnTo>
                  <a:lnTo>
                    <a:pt x="113962" y="50497"/>
                  </a:lnTo>
                  <a:lnTo>
                    <a:pt x="112704" y="46153"/>
                  </a:lnTo>
                  <a:lnTo>
                    <a:pt x="111194" y="41266"/>
                  </a:lnTo>
                  <a:lnTo>
                    <a:pt x="109182" y="36380"/>
                  </a:lnTo>
                  <a:lnTo>
                    <a:pt x="107421" y="32579"/>
                  </a:lnTo>
                  <a:lnTo>
                    <a:pt x="107421" y="32579"/>
                  </a:lnTo>
                  <a:close/>
                  <a:moveTo>
                    <a:pt x="114716" y="96651"/>
                  </a:moveTo>
                  <a:lnTo>
                    <a:pt x="114716" y="96651"/>
                  </a:lnTo>
                  <a:lnTo>
                    <a:pt x="114465" y="95022"/>
                  </a:lnTo>
                  <a:lnTo>
                    <a:pt x="113459" y="94479"/>
                  </a:lnTo>
                  <a:lnTo>
                    <a:pt x="112704" y="94479"/>
                  </a:lnTo>
                  <a:lnTo>
                    <a:pt x="112201" y="95022"/>
                  </a:lnTo>
                  <a:lnTo>
                    <a:pt x="112201" y="95022"/>
                  </a:lnTo>
                  <a:lnTo>
                    <a:pt x="108930" y="101538"/>
                  </a:lnTo>
                  <a:lnTo>
                    <a:pt x="107421" y="104253"/>
                  </a:lnTo>
                  <a:lnTo>
                    <a:pt x="106163" y="107511"/>
                  </a:lnTo>
                  <a:lnTo>
                    <a:pt x="106163" y="107511"/>
                  </a:lnTo>
                  <a:lnTo>
                    <a:pt x="105157" y="104253"/>
                  </a:lnTo>
                  <a:lnTo>
                    <a:pt x="104402" y="99909"/>
                  </a:lnTo>
                  <a:lnTo>
                    <a:pt x="104402" y="99909"/>
                  </a:lnTo>
                  <a:lnTo>
                    <a:pt x="103899" y="97737"/>
                  </a:lnTo>
                  <a:lnTo>
                    <a:pt x="103144" y="97194"/>
                  </a:lnTo>
                  <a:lnTo>
                    <a:pt x="101886" y="97194"/>
                  </a:lnTo>
                  <a:lnTo>
                    <a:pt x="101383" y="98823"/>
                  </a:lnTo>
                  <a:lnTo>
                    <a:pt x="101383" y="98823"/>
                  </a:lnTo>
                  <a:lnTo>
                    <a:pt x="99874" y="101538"/>
                  </a:lnTo>
                  <a:lnTo>
                    <a:pt x="98616" y="103710"/>
                  </a:lnTo>
                  <a:lnTo>
                    <a:pt x="96100" y="108054"/>
                  </a:lnTo>
                  <a:lnTo>
                    <a:pt x="96100" y="108054"/>
                  </a:lnTo>
                  <a:lnTo>
                    <a:pt x="95094" y="104796"/>
                  </a:lnTo>
                  <a:lnTo>
                    <a:pt x="93836" y="101538"/>
                  </a:lnTo>
                  <a:lnTo>
                    <a:pt x="93333" y="97194"/>
                  </a:lnTo>
                  <a:lnTo>
                    <a:pt x="92578" y="92307"/>
                  </a:lnTo>
                  <a:lnTo>
                    <a:pt x="92578" y="92307"/>
                  </a:lnTo>
                  <a:lnTo>
                    <a:pt x="92327" y="91221"/>
                  </a:lnTo>
                  <a:lnTo>
                    <a:pt x="91572" y="89592"/>
                  </a:lnTo>
                  <a:lnTo>
                    <a:pt x="90817" y="89592"/>
                  </a:lnTo>
                  <a:lnTo>
                    <a:pt x="90062" y="89592"/>
                  </a:lnTo>
                  <a:lnTo>
                    <a:pt x="90062" y="89592"/>
                  </a:lnTo>
                  <a:lnTo>
                    <a:pt x="88050" y="91764"/>
                  </a:lnTo>
                  <a:lnTo>
                    <a:pt x="86540" y="93936"/>
                  </a:lnTo>
                  <a:lnTo>
                    <a:pt x="85031" y="96651"/>
                  </a:lnTo>
                  <a:lnTo>
                    <a:pt x="83270" y="99909"/>
                  </a:lnTo>
                  <a:lnTo>
                    <a:pt x="83270" y="99909"/>
                  </a:lnTo>
                  <a:lnTo>
                    <a:pt x="82515" y="103710"/>
                  </a:lnTo>
                  <a:lnTo>
                    <a:pt x="81257" y="106425"/>
                  </a:lnTo>
                  <a:lnTo>
                    <a:pt x="81257" y="106425"/>
                  </a:lnTo>
                  <a:lnTo>
                    <a:pt x="80754" y="106425"/>
                  </a:lnTo>
                  <a:lnTo>
                    <a:pt x="80251" y="104796"/>
                  </a:lnTo>
                  <a:lnTo>
                    <a:pt x="79245" y="100452"/>
                  </a:lnTo>
                  <a:lnTo>
                    <a:pt x="77232" y="93936"/>
                  </a:lnTo>
                  <a:lnTo>
                    <a:pt x="77232" y="93936"/>
                  </a:lnTo>
                  <a:lnTo>
                    <a:pt x="76729" y="92307"/>
                  </a:lnTo>
                  <a:lnTo>
                    <a:pt x="75974" y="91764"/>
                  </a:lnTo>
                  <a:lnTo>
                    <a:pt x="74968" y="91764"/>
                  </a:lnTo>
                  <a:lnTo>
                    <a:pt x="74213" y="92850"/>
                  </a:lnTo>
                  <a:lnTo>
                    <a:pt x="74213" y="92850"/>
                  </a:lnTo>
                  <a:lnTo>
                    <a:pt x="71446" y="99366"/>
                  </a:lnTo>
                  <a:lnTo>
                    <a:pt x="69937" y="102081"/>
                  </a:lnTo>
                  <a:lnTo>
                    <a:pt x="68679" y="103710"/>
                  </a:lnTo>
                  <a:lnTo>
                    <a:pt x="67421" y="104253"/>
                  </a:lnTo>
                  <a:lnTo>
                    <a:pt x="66666" y="103710"/>
                  </a:lnTo>
                  <a:lnTo>
                    <a:pt x="66163" y="102624"/>
                  </a:lnTo>
                  <a:lnTo>
                    <a:pt x="65408" y="99366"/>
                  </a:lnTo>
                  <a:lnTo>
                    <a:pt x="64905" y="93936"/>
                  </a:lnTo>
                  <a:lnTo>
                    <a:pt x="64905" y="93936"/>
                  </a:lnTo>
                  <a:lnTo>
                    <a:pt x="64402" y="92307"/>
                  </a:lnTo>
                  <a:lnTo>
                    <a:pt x="63899" y="91221"/>
                  </a:lnTo>
                  <a:lnTo>
                    <a:pt x="62893" y="90135"/>
                  </a:lnTo>
                  <a:lnTo>
                    <a:pt x="62389" y="91221"/>
                  </a:lnTo>
                  <a:lnTo>
                    <a:pt x="62389" y="91221"/>
                  </a:lnTo>
                  <a:lnTo>
                    <a:pt x="55597" y="99909"/>
                  </a:lnTo>
                  <a:lnTo>
                    <a:pt x="55597" y="99909"/>
                  </a:lnTo>
                  <a:lnTo>
                    <a:pt x="53333" y="102624"/>
                  </a:lnTo>
                  <a:lnTo>
                    <a:pt x="52075" y="103710"/>
                  </a:lnTo>
                  <a:lnTo>
                    <a:pt x="50817" y="104253"/>
                  </a:lnTo>
                  <a:lnTo>
                    <a:pt x="50817" y="104253"/>
                  </a:lnTo>
                  <a:lnTo>
                    <a:pt x="49811" y="103710"/>
                  </a:lnTo>
                  <a:lnTo>
                    <a:pt x="49308" y="102081"/>
                  </a:lnTo>
                  <a:lnTo>
                    <a:pt x="48553" y="99366"/>
                  </a:lnTo>
                  <a:lnTo>
                    <a:pt x="48301" y="97194"/>
                  </a:lnTo>
                  <a:lnTo>
                    <a:pt x="47798" y="91764"/>
                  </a:lnTo>
                  <a:lnTo>
                    <a:pt x="47547" y="87420"/>
                  </a:lnTo>
                  <a:lnTo>
                    <a:pt x="47547" y="87420"/>
                  </a:lnTo>
                  <a:lnTo>
                    <a:pt x="47295" y="86334"/>
                  </a:lnTo>
                  <a:lnTo>
                    <a:pt x="47044" y="84705"/>
                  </a:lnTo>
                  <a:lnTo>
                    <a:pt x="46289" y="84162"/>
                  </a:lnTo>
                  <a:lnTo>
                    <a:pt x="45786" y="84162"/>
                  </a:lnTo>
                  <a:lnTo>
                    <a:pt x="45786" y="84162"/>
                  </a:lnTo>
                  <a:lnTo>
                    <a:pt x="43773" y="85791"/>
                  </a:lnTo>
                  <a:lnTo>
                    <a:pt x="42264" y="86877"/>
                  </a:lnTo>
                  <a:lnTo>
                    <a:pt x="40503" y="89049"/>
                  </a:lnTo>
                  <a:lnTo>
                    <a:pt x="39496" y="91764"/>
                  </a:lnTo>
                  <a:lnTo>
                    <a:pt x="38742" y="94479"/>
                  </a:lnTo>
                  <a:lnTo>
                    <a:pt x="37735" y="97737"/>
                  </a:lnTo>
                  <a:lnTo>
                    <a:pt x="37484" y="101538"/>
                  </a:lnTo>
                  <a:lnTo>
                    <a:pt x="36981" y="104796"/>
                  </a:lnTo>
                  <a:lnTo>
                    <a:pt x="36981" y="104796"/>
                  </a:lnTo>
                  <a:lnTo>
                    <a:pt x="35471" y="101538"/>
                  </a:lnTo>
                  <a:lnTo>
                    <a:pt x="34213" y="96651"/>
                  </a:lnTo>
                  <a:lnTo>
                    <a:pt x="33207" y="92307"/>
                  </a:lnTo>
                  <a:lnTo>
                    <a:pt x="32452" y="86877"/>
                  </a:lnTo>
                  <a:lnTo>
                    <a:pt x="32452" y="86877"/>
                  </a:lnTo>
                  <a:lnTo>
                    <a:pt x="31949" y="85791"/>
                  </a:lnTo>
                  <a:lnTo>
                    <a:pt x="31698" y="84705"/>
                  </a:lnTo>
                  <a:lnTo>
                    <a:pt x="30691" y="84705"/>
                  </a:lnTo>
                  <a:lnTo>
                    <a:pt x="29937" y="84705"/>
                  </a:lnTo>
                  <a:lnTo>
                    <a:pt x="29937" y="84705"/>
                  </a:lnTo>
                  <a:lnTo>
                    <a:pt x="28427" y="86877"/>
                  </a:lnTo>
                  <a:lnTo>
                    <a:pt x="26918" y="89049"/>
                  </a:lnTo>
                  <a:lnTo>
                    <a:pt x="25660" y="92307"/>
                  </a:lnTo>
                  <a:lnTo>
                    <a:pt x="24150" y="95022"/>
                  </a:lnTo>
                  <a:lnTo>
                    <a:pt x="22138" y="101538"/>
                  </a:lnTo>
                  <a:lnTo>
                    <a:pt x="19874" y="108054"/>
                  </a:lnTo>
                  <a:lnTo>
                    <a:pt x="19874" y="108054"/>
                  </a:lnTo>
                  <a:lnTo>
                    <a:pt x="15849" y="98823"/>
                  </a:lnTo>
                  <a:lnTo>
                    <a:pt x="13836" y="94479"/>
                  </a:lnTo>
                  <a:lnTo>
                    <a:pt x="12830" y="92307"/>
                  </a:lnTo>
                  <a:lnTo>
                    <a:pt x="11572" y="91221"/>
                  </a:lnTo>
                  <a:lnTo>
                    <a:pt x="11572" y="91221"/>
                  </a:lnTo>
                  <a:lnTo>
                    <a:pt x="10314" y="90135"/>
                  </a:lnTo>
                  <a:lnTo>
                    <a:pt x="9308" y="90135"/>
                  </a:lnTo>
                  <a:lnTo>
                    <a:pt x="8050" y="91764"/>
                  </a:lnTo>
                  <a:lnTo>
                    <a:pt x="7044" y="92850"/>
                  </a:lnTo>
                  <a:lnTo>
                    <a:pt x="5534" y="97194"/>
                  </a:lnTo>
                  <a:lnTo>
                    <a:pt x="3773" y="101538"/>
                  </a:lnTo>
                  <a:lnTo>
                    <a:pt x="3773" y="101538"/>
                  </a:lnTo>
                  <a:lnTo>
                    <a:pt x="4025" y="92850"/>
                  </a:lnTo>
                  <a:lnTo>
                    <a:pt x="4779" y="84705"/>
                  </a:lnTo>
                  <a:lnTo>
                    <a:pt x="6037" y="76561"/>
                  </a:lnTo>
                  <a:lnTo>
                    <a:pt x="7547" y="68416"/>
                  </a:lnTo>
                  <a:lnTo>
                    <a:pt x="9559" y="60814"/>
                  </a:lnTo>
                  <a:lnTo>
                    <a:pt x="11823" y="53212"/>
                  </a:lnTo>
                  <a:lnTo>
                    <a:pt x="15849" y="40180"/>
                  </a:lnTo>
                  <a:lnTo>
                    <a:pt x="15849" y="40180"/>
                  </a:lnTo>
                  <a:lnTo>
                    <a:pt x="17861" y="35294"/>
                  </a:lnTo>
                  <a:lnTo>
                    <a:pt x="19874" y="30950"/>
                  </a:lnTo>
                  <a:lnTo>
                    <a:pt x="21635" y="27149"/>
                  </a:lnTo>
                  <a:lnTo>
                    <a:pt x="23899" y="23348"/>
                  </a:lnTo>
                  <a:lnTo>
                    <a:pt x="26163" y="20633"/>
                  </a:lnTo>
                  <a:lnTo>
                    <a:pt x="28427" y="17918"/>
                  </a:lnTo>
                  <a:lnTo>
                    <a:pt x="33207" y="13574"/>
                  </a:lnTo>
                  <a:lnTo>
                    <a:pt x="38238" y="10316"/>
                  </a:lnTo>
                  <a:lnTo>
                    <a:pt x="43773" y="9230"/>
                  </a:lnTo>
                  <a:lnTo>
                    <a:pt x="49308" y="8144"/>
                  </a:lnTo>
                  <a:lnTo>
                    <a:pt x="54591" y="8144"/>
                  </a:lnTo>
                  <a:lnTo>
                    <a:pt x="54591" y="8144"/>
                  </a:lnTo>
                  <a:lnTo>
                    <a:pt x="61132" y="9230"/>
                  </a:lnTo>
                  <a:lnTo>
                    <a:pt x="67672" y="10316"/>
                  </a:lnTo>
                  <a:lnTo>
                    <a:pt x="74213" y="11945"/>
                  </a:lnTo>
                  <a:lnTo>
                    <a:pt x="80503" y="14660"/>
                  </a:lnTo>
                  <a:lnTo>
                    <a:pt x="86792" y="17918"/>
                  </a:lnTo>
                  <a:lnTo>
                    <a:pt x="93081" y="22805"/>
                  </a:lnTo>
                  <a:lnTo>
                    <a:pt x="95849" y="25520"/>
                  </a:lnTo>
                  <a:lnTo>
                    <a:pt x="98616" y="28778"/>
                  </a:lnTo>
                  <a:lnTo>
                    <a:pt x="101383" y="32579"/>
                  </a:lnTo>
                  <a:lnTo>
                    <a:pt x="104150" y="36380"/>
                  </a:lnTo>
                  <a:lnTo>
                    <a:pt x="104150" y="36380"/>
                  </a:lnTo>
                  <a:lnTo>
                    <a:pt x="107421" y="43438"/>
                  </a:lnTo>
                  <a:lnTo>
                    <a:pt x="109937" y="50497"/>
                  </a:lnTo>
                  <a:lnTo>
                    <a:pt x="111698" y="58099"/>
                  </a:lnTo>
                  <a:lnTo>
                    <a:pt x="113459" y="66787"/>
                  </a:lnTo>
                  <a:lnTo>
                    <a:pt x="114716" y="74932"/>
                  </a:lnTo>
                  <a:lnTo>
                    <a:pt x="115220" y="84162"/>
                  </a:lnTo>
                  <a:lnTo>
                    <a:pt x="115974" y="93936"/>
                  </a:lnTo>
                  <a:lnTo>
                    <a:pt x="116226" y="102624"/>
                  </a:lnTo>
                  <a:lnTo>
                    <a:pt x="116226" y="102624"/>
                  </a:lnTo>
                  <a:lnTo>
                    <a:pt x="115220" y="99909"/>
                  </a:lnTo>
                  <a:lnTo>
                    <a:pt x="114716" y="96651"/>
                  </a:lnTo>
                  <a:lnTo>
                    <a:pt x="114716" y="9665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4" name="Google Shape;1324;p33"/>
            <p:cNvSpPr/>
            <p:nvPr/>
          </p:nvSpPr>
          <p:spPr>
            <a:xfrm>
              <a:off x="3112" y="1147"/>
              <a:ext cx="127" cy="217"/>
            </a:xfrm>
            <a:custGeom>
              <a:rect b="b" l="l" r="r" t="t"/>
              <a:pathLst>
                <a:path extrusionOk="0" h="120000" w="120000">
                  <a:moveTo>
                    <a:pt x="120000" y="57511"/>
                  </a:moveTo>
                  <a:lnTo>
                    <a:pt x="120000" y="57511"/>
                  </a:lnTo>
                  <a:lnTo>
                    <a:pt x="110551" y="49216"/>
                  </a:lnTo>
                  <a:lnTo>
                    <a:pt x="100157" y="39815"/>
                  </a:lnTo>
                  <a:lnTo>
                    <a:pt x="88818" y="31520"/>
                  </a:lnTo>
                  <a:lnTo>
                    <a:pt x="75590" y="23778"/>
                  </a:lnTo>
                  <a:lnTo>
                    <a:pt x="61417" y="16036"/>
                  </a:lnTo>
                  <a:lnTo>
                    <a:pt x="45354" y="9953"/>
                  </a:lnTo>
                  <a:lnTo>
                    <a:pt x="30236" y="3870"/>
                  </a:lnTo>
                  <a:lnTo>
                    <a:pt x="11338" y="0"/>
                  </a:lnTo>
                  <a:lnTo>
                    <a:pt x="11338" y="0"/>
                  </a:lnTo>
                  <a:lnTo>
                    <a:pt x="17952" y="13824"/>
                  </a:lnTo>
                  <a:lnTo>
                    <a:pt x="19842" y="21013"/>
                  </a:lnTo>
                  <a:lnTo>
                    <a:pt x="21732" y="27096"/>
                  </a:lnTo>
                  <a:lnTo>
                    <a:pt x="19842" y="33732"/>
                  </a:lnTo>
                  <a:lnTo>
                    <a:pt x="18897" y="36497"/>
                  </a:lnTo>
                  <a:lnTo>
                    <a:pt x="17007" y="39262"/>
                  </a:lnTo>
                  <a:lnTo>
                    <a:pt x="14173" y="42027"/>
                  </a:lnTo>
                  <a:lnTo>
                    <a:pt x="10393" y="44239"/>
                  </a:lnTo>
                  <a:lnTo>
                    <a:pt x="5669" y="46451"/>
                  </a:lnTo>
                  <a:lnTo>
                    <a:pt x="0" y="48110"/>
                  </a:lnTo>
                  <a:lnTo>
                    <a:pt x="0" y="48110"/>
                  </a:lnTo>
                  <a:lnTo>
                    <a:pt x="0" y="49769"/>
                  </a:lnTo>
                  <a:lnTo>
                    <a:pt x="944" y="50875"/>
                  </a:lnTo>
                  <a:lnTo>
                    <a:pt x="4724" y="54193"/>
                  </a:lnTo>
                  <a:lnTo>
                    <a:pt x="10393" y="56958"/>
                  </a:lnTo>
                  <a:lnTo>
                    <a:pt x="17007" y="58617"/>
                  </a:lnTo>
                  <a:lnTo>
                    <a:pt x="30236" y="63594"/>
                  </a:lnTo>
                  <a:lnTo>
                    <a:pt x="35905" y="66359"/>
                  </a:lnTo>
                  <a:lnTo>
                    <a:pt x="39685" y="70230"/>
                  </a:lnTo>
                  <a:lnTo>
                    <a:pt x="39685" y="70230"/>
                  </a:lnTo>
                  <a:lnTo>
                    <a:pt x="32125" y="74101"/>
                  </a:lnTo>
                  <a:lnTo>
                    <a:pt x="22677" y="81290"/>
                  </a:lnTo>
                  <a:lnTo>
                    <a:pt x="14173" y="87373"/>
                  </a:lnTo>
                  <a:lnTo>
                    <a:pt x="6614" y="92350"/>
                  </a:lnTo>
                  <a:lnTo>
                    <a:pt x="6614" y="92350"/>
                  </a:lnTo>
                  <a:lnTo>
                    <a:pt x="9448" y="94009"/>
                  </a:lnTo>
                  <a:lnTo>
                    <a:pt x="13228" y="94562"/>
                  </a:lnTo>
                  <a:lnTo>
                    <a:pt x="22677" y="95115"/>
                  </a:lnTo>
                  <a:lnTo>
                    <a:pt x="31181" y="95115"/>
                  </a:lnTo>
                  <a:lnTo>
                    <a:pt x="34960" y="96221"/>
                  </a:lnTo>
                  <a:lnTo>
                    <a:pt x="37795" y="97327"/>
                  </a:lnTo>
                  <a:lnTo>
                    <a:pt x="37795" y="97327"/>
                  </a:lnTo>
                  <a:lnTo>
                    <a:pt x="36850" y="118341"/>
                  </a:lnTo>
                  <a:lnTo>
                    <a:pt x="36850" y="118341"/>
                  </a:lnTo>
                  <a:lnTo>
                    <a:pt x="45354" y="120000"/>
                  </a:lnTo>
                  <a:lnTo>
                    <a:pt x="53858" y="120000"/>
                  </a:lnTo>
                  <a:lnTo>
                    <a:pt x="61417" y="119447"/>
                  </a:lnTo>
                  <a:lnTo>
                    <a:pt x="68031" y="117788"/>
                  </a:lnTo>
                  <a:lnTo>
                    <a:pt x="74645" y="115576"/>
                  </a:lnTo>
                  <a:lnTo>
                    <a:pt x="80314" y="112811"/>
                  </a:lnTo>
                  <a:lnTo>
                    <a:pt x="85984" y="108940"/>
                  </a:lnTo>
                  <a:lnTo>
                    <a:pt x="92598" y="104516"/>
                  </a:lnTo>
                  <a:lnTo>
                    <a:pt x="97322" y="99539"/>
                  </a:lnTo>
                  <a:lnTo>
                    <a:pt x="100157" y="94562"/>
                  </a:lnTo>
                  <a:lnTo>
                    <a:pt x="108661" y="83502"/>
                  </a:lnTo>
                  <a:lnTo>
                    <a:pt x="115275" y="71336"/>
                  </a:lnTo>
                  <a:lnTo>
                    <a:pt x="119055" y="58617"/>
                  </a:lnTo>
                  <a:lnTo>
                    <a:pt x="120000" y="57511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5" name="Google Shape;1325;p33"/>
            <p:cNvSpPr/>
            <p:nvPr/>
          </p:nvSpPr>
          <p:spPr>
            <a:xfrm>
              <a:off x="3104" y="1139"/>
              <a:ext cx="142" cy="231"/>
            </a:xfrm>
            <a:custGeom>
              <a:rect b="b" l="l" r="r" t="t"/>
              <a:pathLst>
                <a:path extrusionOk="0" h="120000" w="120000">
                  <a:moveTo>
                    <a:pt x="119154" y="56623"/>
                  </a:moveTo>
                  <a:lnTo>
                    <a:pt x="119154" y="56623"/>
                  </a:lnTo>
                  <a:lnTo>
                    <a:pt x="110704" y="47792"/>
                  </a:lnTo>
                  <a:lnTo>
                    <a:pt x="99718" y="38961"/>
                  </a:lnTo>
                  <a:lnTo>
                    <a:pt x="89577" y="31168"/>
                  </a:lnTo>
                  <a:lnTo>
                    <a:pt x="77746" y="23376"/>
                  </a:lnTo>
                  <a:lnTo>
                    <a:pt x="64225" y="16623"/>
                  </a:lnTo>
                  <a:lnTo>
                    <a:pt x="50704" y="9870"/>
                  </a:lnTo>
                  <a:lnTo>
                    <a:pt x="35492" y="4675"/>
                  </a:lnTo>
                  <a:lnTo>
                    <a:pt x="20281" y="0"/>
                  </a:lnTo>
                  <a:lnTo>
                    <a:pt x="20281" y="0"/>
                  </a:lnTo>
                  <a:lnTo>
                    <a:pt x="16901" y="0"/>
                  </a:lnTo>
                  <a:lnTo>
                    <a:pt x="14366" y="519"/>
                  </a:lnTo>
                  <a:lnTo>
                    <a:pt x="11830" y="2077"/>
                  </a:lnTo>
                  <a:lnTo>
                    <a:pt x="11830" y="4155"/>
                  </a:lnTo>
                  <a:lnTo>
                    <a:pt x="11830" y="4155"/>
                  </a:lnTo>
                  <a:lnTo>
                    <a:pt x="16056" y="15064"/>
                  </a:lnTo>
                  <a:lnTo>
                    <a:pt x="18591" y="21298"/>
                  </a:lnTo>
                  <a:lnTo>
                    <a:pt x="19436" y="27012"/>
                  </a:lnTo>
                  <a:lnTo>
                    <a:pt x="18591" y="32207"/>
                  </a:lnTo>
                  <a:lnTo>
                    <a:pt x="16056" y="37922"/>
                  </a:lnTo>
                  <a:lnTo>
                    <a:pt x="15211" y="39480"/>
                  </a:lnTo>
                  <a:lnTo>
                    <a:pt x="11830" y="42077"/>
                  </a:lnTo>
                  <a:lnTo>
                    <a:pt x="8450" y="44155"/>
                  </a:lnTo>
                  <a:lnTo>
                    <a:pt x="4225" y="45714"/>
                  </a:lnTo>
                  <a:lnTo>
                    <a:pt x="4225" y="45714"/>
                  </a:lnTo>
                  <a:lnTo>
                    <a:pt x="845" y="47792"/>
                  </a:lnTo>
                  <a:lnTo>
                    <a:pt x="0" y="48311"/>
                  </a:lnTo>
                  <a:lnTo>
                    <a:pt x="0" y="49350"/>
                  </a:lnTo>
                  <a:lnTo>
                    <a:pt x="0" y="49350"/>
                  </a:lnTo>
                  <a:lnTo>
                    <a:pt x="2535" y="53506"/>
                  </a:lnTo>
                  <a:lnTo>
                    <a:pt x="5915" y="56103"/>
                  </a:lnTo>
                  <a:lnTo>
                    <a:pt x="10140" y="58701"/>
                  </a:lnTo>
                  <a:lnTo>
                    <a:pt x="14366" y="61298"/>
                  </a:lnTo>
                  <a:lnTo>
                    <a:pt x="24507" y="64935"/>
                  </a:lnTo>
                  <a:lnTo>
                    <a:pt x="30422" y="67532"/>
                  </a:lnTo>
                  <a:lnTo>
                    <a:pt x="34647" y="69090"/>
                  </a:lnTo>
                  <a:lnTo>
                    <a:pt x="34647" y="69090"/>
                  </a:lnTo>
                  <a:lnTo>
                    <a:pt x="21971" y="78441"/>
                  </a:lnTo>
                  <a:lnTo>
                    <a:pt x="8450" y="87792"/>
                  </a:lnTo>
                  <a:lnTo>
                    <a:pt x="8450" y="87792"/>
                  </a:lnTo>
                  <a:lnTo>
                    <a:pt x="7605" y="89350"/>
                  </a:lnTo>
                  <a:lnTo>
                    <a:pt x="6760" y="90909"/>
                  </a:lnTo>
                  <a:lnTo>
                    <a:pt x="6760" y="92467"/>
                  </a:lnTo>
                  <a:lnTo>
                    <a:pt x="8450" y="93506"/>
                  </a:lnTo>
                  <a:lnTo>
                    <a:pt x="8450" y="93506"/>
                  </a:lnTo>
                  <a:lnTo>
                    <a:pt x="14366" y="95064"/>
                  </a:lnTo>
                  <a:lnTo>
                    <a:pt x="22816" y="97142"/>
                  </a:lnTo>
                  <a:lnTo>
                    <a:pt x="31267" y="97662"/>
                  </a:lnTo>
                  <a:lnTo>
                    <a:pt x="33802" y="97662"/>
                  </a:lnTo>
                  <a:lnTo>
                    <a:pt x="34647" y="97142"/>
                  </a:lnTo>
                  <a:lnTo>
                    <a:pt x="34647" y="97142"/>
                  </a:lnTo>
                  <a:lnTo>
                    <a:pt x="33802" y="114805"/>
                  </a:lnTo>
                  <a:lnTo>
                    <a:pt x="33802" y="114805"/>
                  </a:lnTo>
                  <a:lnTo>
                    <a:pt x="34647" y="117402"/>
                  </a:lnTo>
                  <a:lnTo>
                    <a:pt x="35492" y="117922"/>
                  </a:lnTo>
                  <a:lnTo>
                    <a:pt x="38028" y="118961"/>
                  </a:lnTo>
                  <a:lnTo>
                    <a:pt x="38028" y="118961"/>
                  </a:lnTo>
                  <a:lnTo>
                    <a:pt x="45633" y="119999"/>
                  </a:lnTo>
                  <a:lnTo>
                    <a:pt x="52394" y="119999"/>
                  </a:lnTo>
                  <a:lnTo>
                    <a:pt x="59154" y="119999"/>
                  </a:lnTo>
                  <a:lnTo>
                    <a:pt x="65915" y="118961"/>
                  </a:lnTo>
                  <a:lnTo>
                    <a:pt x="71830" y="117402"/>
                  </a:lnTo>
                  <a:lnTo>
                    <a:pt x="78591" y="114805"/>
                  </a:lnTo>
                  <a:lnTo>
                    <a:pt x="83661" y="112207"/>
                  </a:lnTo>
                  <a:lnTo>
                    <a:pt x="89577" y="108051"/>
                  </a:lnTo>
                  <a:lnTo>
                    <a:pt x="89577" y="108051"/>
                  </a:lnTo>
                  <a:lnTo>
                    <a:pt x="95492" y="102857"/>
                  </a:lnTo>
                  <a:lnTo>
                    <a:pt x="101408" y="97142"/>
                  </a:lnTo>
                  <a:lnTo>
                    <a:pt x="105633" y="90909"/>
                  </a:lnTo>
                  <a:lnTo>
                    <a:pt x="108169" y="85194"/>
                  </a:lnTo>
                  <a:lnTo>
                    <a:pt x="114084" y="72727"/>
                  </a:lnTo>
                  <a:lnTo>
                    <a:pt x="119154" y="60259"/>
                  </a:lnTo>
                  <a:lnTo>
                    <a:pt x="119154" y="60259"/>
                  </a:lnTo>
                  <a:lnTo>
                    <a:pt x="120000" y="58701"/>
                  </a:lnTo>
                  <a:lnTo>
                    <a:pt x="119154" y="56623"/>
                  </a:lnTo>
                  <a:lnTo>
                    <a:pt x="119154" y="56623"/>
                  </a:lnTo>
                  <a:close/>
                  <a:moveTo>
                    <a:pt x="46478" y="112207"/>
                  </a:moveTo>
                  <a:lnTo>
                    <a:pt x="46478" y="112207"/>
                  </a:lnTo>
                  <a:lnTo>
                    <a:pt x="47323" y="103376"/>
                  </a:lnTo>
                  <a:lnTo>
                    <a:pt x="47323" y="99740"/>
                  </a:lnTo>
                  <a:lnTo>
                    <a:pt x="46478" y="95584"/>
                  </a:lnTo>
                  <a:lnTo>
                    <a:pt x="46478" y="95584"/>
                  </a:lnTo>
                  <a:lnTo>
                    <a:pt x="46478" y="93506"/>
                  </a:lnTo>
                  <a:lnTo>
                    <a:pt x="43943" y="92467"/>
                  </a:lnTo>
                  <a:lnTo>
                    <a:pt x="40563" y="90909"/>
                  </a:lnTo>
                  <a:lnTo>
                    <a:pt x="38028" y="90389"/>
                  </a:lnTo>
                  <a:lnTo>
                    <a:pt x="30422" y="89870"/>
                  </a:lnTo>
                  <a:lnTo>
                    <a:pt x="23661" y="89350"/>
                  </a:lnTo>
                  <a:lnTo>
                    <a:pt x="23661" y="89350"/>
                  </a:lnTo>
                  <a:lnTo>
                    <a:pt x="34647" y="80519"/>
                  </a:lnTo>
                  <a:lnTo>
                    <a:pt x="46478" y="72727"/>
                  </a:lnTo>
                  <a:lnTo>
                    <a:pt x="46478" y="72727"/>
                  </a:lnTo>
                  <a:lnTo>
                    <a:pt x="47323" y="71168"/>
                  </a:lnTo>
                  <a:lnTo>
                    <a:pt x="48169" y="70129"/>
                  </a:lnTo>
                  <a:lnTo>
                    <a:pt x="48169" y="68571"/>
                  </a:lnTo>
                  <a:lnTo>
                    <a:pt x="47323" y="67532"/>
                  </a:lnTo>
                  <a:lnTo>
                    <a:pt x="47323" y="67532"/>
                  </a:lnTo>
                  <a:lnTo>
                    <a:pt x="43943" y="65454"/>
                  </a:lnTo>
                  <a:lnTo>
                    <a:pt x="39718" y="62857"/>
                  </a:lnTo>
                  <a:lnTo>
                    <a:pt x="30422" y="59220"/>
                  </a:lnTo>
                  <a:lnTo>
                    <a:pt x="20281" y="55584"/>
                  </a:lnTo>
                  <a:lnTo>
                    <a:pt x="16056" y="52987"/>
                  </a:lnTo>
                  <a:lnTo>
                    <a:pt x="14366" y="50909"/>
                  </a:lnTo>
                  <a:lnTo>
                    <a:pt x="14366" y="50909"/>
                  </a:lnTo>
                  <a:lnTo>
                    <a:pt x="20281" y="46753"/>
                  </a:lnTo>
                  <a:lnTo>
                    <a:pt x="26197" y="42077"/>
                  </a:lnTo>
                  <a:lnTo>
                    <a:pt x="28732" y="37922"/>
                  </a:lnTo>
                  <a:lnTo>
                    <a:pt x="30422" y="32207"/>
                  </a:lnTo>
                  <a:lnTo>
                    <a:pt x="31267" y="27012"/>
                  </a:lnTo>
                  <a:lnTo>
                    <a:pt x="30422" y="21818"/>
                  </a:lnTo>
                  <a:lnTo>
                    <a:pt x="26197" y="9870"/>
                  </a:lnTo>
                  <a:lnTo>
                    <a:pt x="26197" y="9870"/>
                  </a:lnTo>
                  <a:lnTo>
                    <a:pt x="38873" y="14545"/>
                  </a:lnTo>
                  <a:lnTo>
                    <a:pt x="50704" y="19220"/>
                  </a:lnTo>
                  <a:lnTo>
                    <a:pt x="62535" y="24415"/>
                  </a:lnTo>
                  <a:lnTo>
                    <a:pt x="71830" y="30649"/>
                  </a:lnTo>
                  <a:lnTo>
                    <a:pt x="82816" y="36883"/>
                  </a:lnTo>
                  <a:lnTo>
                    <a:pt x="91267" y="43636"/>
                  </a:lnTo>
                  <a:lnTo>
                    <a:pt x="99718" y="50909"/>
                  </a:lnTo>
                  <a:lnTo>
                    <a:pt x="107323" y="58701"/>
                  </a:lnTo>
                  <a:lnTo>
                    <a:pt x="107323" y="58701"/>
                  </a:lnTo>
                  <a:lnTo>
                    <a:pt x="99718" y="75844"/>
                  </a:lnTo>
                  <a:lnTo>
                    <a:pt x="95492" y="85194"/>
                  </a:lnTo>
                  <a:lnTo>
                    <a:pt x="89577" y="94545"/>
                  </a:lnTo>
                  <a:lnTo>
                    <a:pt x="86197" y="99220"/>
                  </a:lnTo>
                  <a:lnTo>
                    <a:pt x="81971" y="102857"/>
                  </a:lnTo>
                  <a:lnTo>
                    <a:pt x="77746" y="106493"/>
                  </a:lnTo>
                  <a:lnTo>
                    <a:pt x="71830" y="109090"/>
                  </a:lnTo>
                  <a:lnTo>
                    <a:pt x="66760" y="111688"/>
                  </a:lnTo>
                  <a:lnTo>
                    <a:pt x="60000" y="112727"/>
                  </a:lnTo>
                  <a:lnTo>
                    <a:pt x="54084" y="112727"/>
                  </a:lnTo>
                  <a:lnTo>
                    <a:pt x="46478" y="112207"/>
                  </a:lnTo>
                  <a:lnTo>
                    <a:pt x="46478" y="1122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6" name="Google Shape;1326;p33"/>
            <p:cNvSpPr/>
            <p:nvPr/>
          </p:nvSpPr>
          <p:spPr>
            <a:xfrm>
              <a:off x="3705" y="1171"/>
              <a:ext cx="128" cy="214"/>
            </a:xfrm>
            <a:custGeom>
              <a:rect b="b" l="l" r="r" t="t"/>
              <a:pathLst>
                <a:path extrusionOk="0" h="120000" w="120000">
                  <a:moveTo>
                    <a:pt x="0" y="53831"/>
                  </a:moveTo>
                  <a:lnTo>
                    <a:pt x="0" y="53831"/>
                  </a:lnTo>
                  <a:lnTo>
                    <a:pt x="9375" y="45420"/>
                  </a:lnTo>
                  <a:lnTo>
                    <a:pt x="21562" y="37570"/>
                  </a:lnTo>
                  <a:lnTo>
                    <a:pt x="34687" y="29158"/>
                  </a:lnTo>
                  <a:lnTo>
                    <a:pt x="47812" y="21869"/>
                  </a:lnTo>
                  <a:lnTo>
                    <a:pt x="62812" y="15140"/>
                  </a:lnTo>
                  <a:lnTo>
                    <a:pt x="78750" y="8971"/>
                  </a:lnTo>
                  <a:lnTo>
                    <a:pt x="95625" y="3925"/>
                  </a:lnTo>
                  <a:lnTo>
                    <a:pt x="113437" y="0"/>
                  </a:lnTo>
                  <a:lnTo>
                    <a:pt x="113437" y="0"/>
                  </a:lnTo>
                  <a:lnTo>
                    <a:pt x="105937" y="14018"/>
                  </a:lnTo>
                  <a:lnTo>
                    <a:pt x="103125" y="21308"/>
                  </a:lnTo>
                  <a:lnTo>
                    <a:pt x="101250" y="27476"/>
                  </a:lnTo>
                  <a:lnTo>
                    <a:pt x="101250" y="34205"/>
                  </a:lnTo>
                  <a:lnTo>
                    <a:pt x="102187" y="37570"/>
                  </a:lnTo>
                  <a:lnTo>
                    <a:pt x="105000" y="40373"/>
                  </a:lnTo>
                  <a:lnTo>
                    <a:pt x="106875" y="42616"/>
                  </a:lnTo>
                  <a:lnTo>
                    <a:pt x="110625" y="45420"/>
                  </a:lnTo>
                  <a:lnTo>
                    <a:pt x="114375" y="47663"/>
                  </a:lnTo>
                  <a:lnTo>
                    <a:pt x="120000" y="49906"/>
                  </a:lnTo>
                  <a:lnTo>
                    <a:pt x="120000" y="49906"/>
                  </a:lnTo>
                  <a:lnTo>
                    <a:pt x="119062" y="51028"/>
                  </a:lnTo>
                  <a:lnTo>
                    <a:pt x="118125" y="52710"/>
                  </a:lnTo>
                  <a:lnTo>
                    <a:pt x="114375" y="55514"/>
                  </a:lnTo>
                  <a:lnTo>
                    <a:pt x="108750" y="57757"/>
                  </a:lnTo>
                  <a:lnTo>
                    <a:pt x="101250" y="60000"/>
                  </a:lnTo>
                  <a:lnTo>
                    <a:pt x="88125" y="63925"/>
                  </a:lnTo>
                  <a:lnTo>
                    <a:pt x="82500" y="66728"/>
                  </a:lnTo>
                  <a:lnTo>
                    <a:pt x="77812" y="70654"/>
                  </a:lnTo>
                  <a:lnTo>
                    <a:pt x="77812" y="70654"/>
                  </a:lnTo>
                  <a:lnTo>
                    <a:pt x="84375" y="75140"/>
                  </a:lnTo>
                  <a:lnTo>
                    <a:pt x="92812" y="82429"/>
                  </a:lnTo>
                  <a:lnTo>
                    <a:pt x="101250" y="89158"/>
                  </a:lnTo>
                  <a:lnTo>
                    <a:pt x="106875" y="94766"/>
                  </a:lnTo>
                  <a:lnTo>
                    <a:pt x="106875" y="94766"/>
                  </a:lnTo>
                  <a:lnTo>
                    <a:pt x="105000" y="95327"/>
                  </a:lnTo>
                  <a:lnTo>
                    <a:pt x="100312" y="95887"/>
                  </a:lnTo>
                  <a:lnTo>
                    <a:pt x="91875" y="95887"/>
                  </a:lnTo>
                  <a:lnTo>
                    <a:pt x="83437" y="97009"/>
                  </a:lnTo>
                  <a:lnTo>
                    <a:pt x="79687" y="97009"/>
                  </a:lnTo>
                  <a:lnTo>
                    <a:pt x="75937" y="98130"/>
                  </a:lnTo>
                  <a:lnTo>
                    <a:pt x="75937" y="98130"/>
                  </a:lnTo>
                  <a:lnTo>
                    <a:pt x="75000" y="119439"/>
                  </a:lnTo>
                  <a:lnTo>
                    <a:pt x="75000" y="119439"/>
                  </a:lnTo>
                  <a:lnTo>
                    <a:pt x="66562" y="120000"/>
                  </a:lnTo>
                  <a:lnTo>
                    <a:pt x="58125" y="120000"/>
                  </a:lnTo>
                  <a:lnTo>
                    <a:pt x="51562" y="119439"/>
                  </a:lnTo>
                  <a:lnTo>
                    <a:pt x="44062" y="117196"/>
                  </a:lnTo>
                  <a:lnTo>
                    <a:pt x="38437" y="115514"/>
                  </a:lnTo>
                  <a:lnTo>
                    <a:pt x="31875" y="111588"/>
                  </a:lnTo>
                  <a:lnTo>
                    <a:pt x="26250" y="107663"/>
                  </a:lnTo>
                  <a:lnTo>
                    <a:pt x="21562" y="103177"/>
                  </a:lnTo>
                  <a:lnTo>
                    <a:pt x="17812" y="98130"/>
                  </a:lnTo>
                  <a:lnTo>
                    <a:pt x="14062" y="92523"/>
                  </a:lnTo>
                  <a:lnTo>
                    <a:pt x="8437" y="81308"/>
                  </a:lnTo>
                  <a:lnTo>
                    <a:pt x="3750" y="68411"/>
                  </a:lnTo>
                  <a:lnTo>
                    <a:pt x="0" y="56074"/>
                  </a:lnTo>
                  <a:lnTo>
                    <a:pt x="0" y="53831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7" name="Google Shape;1327;p33"/>
            <p:cNvSpPr/>
            <p:nvPr/>
          </p:nvSpPr>
          <p:spPr>
            <a:xfrm>
              <a:off x="3697" y="1165"/>
              <a:ext cx="143" cy="227"/>
            </a:xfrm>
            <a:custGeom>
              <a:rect b="b" l="l" r="r" t="t"/>
              <a:pathLst>
                <a:path extrusionOk="0" h="120000" w="120000">
                  <a:moveTo>
                    <a:pt x="1678" y="56035"/>
                  </a:moveTo>
                  <a:lnTo>
                    <a:pt x="1678" y="56035"/>
                  </a:lnTo>
                  <a:lnTo>
                    <a:pt x="5874" y="68722"/>
                  </a:lnTo>
                  <a:lnTo>
                    <a:pt x="8391" y="82466"/>
                  </a:lnTo>
                  <a:lnTo>
                    <a:pt x="11748" y="88281"/>
                  </a:lnTo>
                  <a:lnTo>
                    <a:pt x="15104" y="94625"/>
                  </a:lnTo>
                  <a:lnTo>
                    <a:pt x="19300" y="100440"/>
                  </a:lnTo>
                  <a:lnTo>
                    <a:pt x="25174" y="106255"/>
                  </a:lnTo>
                  <a:lnTo>
                    <a:pt x="25174" y="106255"/>
                  </a:lnTo>
                  <a:lnTo>
                    <a:pt x="30209" y="110484"/>
                  </a:lnTo>
                  <a:lnTo>
                    <a:pt x="35244" y="113127"/>
                  </a:lnTo>
                  <a:lnTo>
                    <a:pt x="41118" y="115770"/>
                  </a:lnTo>
                  <a:lnTo>
                    <a:pt x="46993" y="117885"/>
                  </a:lnTo>
                  <a:lnTo>
                    <a:pt x="53706" y="119471"/>
                  </a:lnTo>
                  <a:lnTo>
                    <a:pt x="59580" y="120000"/>
                  </a:lnTo>
                  <a:lnTo>
                    <a:pt x="67132" y="120000"/>
                  </a:lnTo>
                  <a:lnTo>
                    <a:pt x="76363" y="119471"/>
                  </a:lnTo>
                  <a:lnTo>
                    <a:pt x="76363" y="119471"/>
                  </a:lnTo>
                  <a:lnTo>
                    <a:pt x="77202" y="118414"/>
                  </a:lnTo>
                  <a:lnTo>
                    <a:pt x="78041" y="117885"/>
                  </a:lnTo>
                  <a:lnTo>
                    <a:pt x="78881" y="115242"/>
                  </a:lnTo>
                  <a:lnTo>
                    <a:pt x="78881" y="115242"/>
                  </a:lnTo>
                  <a:lnTo>
                    <a:pt x="80559" y="97797"/>
                  </a:lnTo>
                  <a:lnTo>
                    <a:pt x="80559" y="97797"/>
                  </a:lnTo>
                  <a:lnTo>
                    <a:pt x="81398" y="98325"/>
                  </a:lnTo>
                  <a:lnTo>
                    <a:pt x="84755" y="98325"/>
                  </a:lnTo>
                  <a:lnTo>
                    <a:pt x="92307" y="97797"/>
                  </a:lnTo>
                  <a:lnTo>
                    <a:pt x="100699" y="96211"/>
                  </a:lnTo>
                  <a:lnTo>
                    <a:pt x="106573" y="95154"/>
                  </a:lnTo>
                  <a:lnTo>
                    <a:pt x="106573" y="95154"/>
                  </a:lnTo>
                  <a:lnTo>
                    <a:pt x="108251" y="93568"/>
                  </a:lnTo>
                  <a:lnTo>
                    <a:pt x="109090" y="92511"/>
                  </a:lnTo>
                  <a:lnTo>
                    <a:pt x="109090" y="90925"/>
                  </a:lnTo>
                  <a:lnTo>
                    <a:pt x="106573" y="88810"/>
                  </a:lnTo>
                  <a:lnTo>
                    <a:pt x="106573" y="88810"/>
                  </a:lnTo>
                  <a:lnTo>
                    <a:pt x="94825" y="79823"/>
                  </a:lnTo>
                  <a:lnTo>
                    <a:pt x="84755" y="69779"/>
                  </a:lnTo>
                  <a:lnTo>
                    <a:pt x="84755" y="69779"/>
                  </a:lnTo>
                  <a:lnTo>
                    <a:pt x="88951" y="67136"/>
                  </a:lnTo>
                  <a:lnTo>
                    <a:pt x="93986" y="65550"/>
                  </a:lnTo>
                  <a:lnTo>
                    <a:pt x="104895" y="61321"/>
                  </a:lnTo>
                  <a:lnTo>
                    <a:pt x="109930" y="59735"/>
                  </a:lnTo>
                  <a:lnTo>
                    <a:pt x="114125" y="57621"/>
                  </a:lnTo>
                  <a:lnTo>
                    <a:pt x="117482" y="54977"/>
                  </a:lnTo>
                  <a:lnTo>
                    <a:pt x="120000" y="50748"/>
                  </a:lnTo>
                  <a:lnTo>
                    <a:pt x="120000" y="50748"/>
                  </a:lnTo>
                  <a:lnTo>
                    <a:pt x="120000" y="49162"/>
                  </a:lnTo>
                  <a:lnTo>
                    <a:pt x="120000" y="48634"/>
                  </a:lnTo>
                  <a:lnTo>
                    <a:pt x="116643" y="46519"/>
                  </a:lnTo>
                  <a:lnTo>
                    <a:pt x="116643" y="46519"/>
                  </a:lnTo>
                  <a:lnTo>
                    <a:pt x="112447" y="44933"/>
                  </a:lnTo>
                  <a:lnTo>
                    <a:pt x="109090" y="42819"/>
                  </a:lnTo>
                  <a:lnTo>
                    <a:pt x="106573" y="40176"/>
                  </a:lnTo>
                  <a:lnTo>
                    <a:pt x="105734" y="38061"/>
                  </a:lnTo>
                  <a:lnTo>
                    <a:pt x="104055" y="32775"/>
                  </a:lnTo>
                  <a:lnTo>
                    <a:pt x="104055" y="26431"/>
                  </a:lnTo>
                  <a:lnTo>
                    <a:pt x="105734" y="21145"/>
                  </a:lnTo>
                  <a:lnTo>
                    <a:pt x="109090" y="15330"/>
                  </a:lnTo>
                  <a:lnTo>
                    <a:pt x="114125" y="4229"/>
                  </a:lnTo>
                  <a:lnTo>
                    <a:pt x="114125" y="4229"/>
                  </a:lnTo>
                  <a:lnTo>
                    <a:pt x="114125" y="2643"/>
                  </a:lnTo>
                  <a:lnTo>
                    <a:pt x="112447" y="528"/>
                  </a:lnTo>
                  <a:lnTo>
                    <a:pt x="109090" y="0"/>
                  </a:lnTo>
                  <a:lnTo>
                    <a:pt x="105734" y="0"/>
                  </a:lnTo>
                  <a:lnTo>
                    <a:pt x="105734" y="0"/>
                  </a:lnTo>
                  <a:lnTo>
                    <a:pt x="89790" y="3700"/>
                  </a:lnTo>
                  <a:lnTo>
                    <a:pt x="74685" y="8458"/>
                  </a:lnTo>
                  <a:lnTo>
                    <a:pt x="59580" y="13744"/>
                  </a:lnTo>
                  <a:lnTo>
                    <a:pt x="46993" y="20616"/>
                  </a:lnTo>
                  <a:lnTo>
                    <a:pt x="34405" y="28017"/>
                  </a:lnTo>
                  <a:lnTo>
                    <a:pt x="21818" y="35418"/>
                  </a:lnTo>
                  <a:lnTo>
                    <a:pt x="10909" y="43876"/>
                  </a:lnTo>
                  <a:lnTo>
                    <a:pt x="1678" y="52863"/>
                  </a:lnTo>
                  <a:lnTo>
                    <a:pt x="1678" y="52863"/>
                  </a:lnTo>
                  <a:lnTo>
                    <a:pt x="0" y="54977"/>
                  </a:lnTo>
                  <a:lnTo>
                    <a:pt x="1678" y="56035"/>
                  </a:lnTo>
                  <a:lnTo>
                    <a:pt x="1678" y="56035"/>
                  </a:lnTo>
                  <a:close/>
                  <a:moveTo>
                    <a:pt x="13426" y="54977"/>
                  </a:moveTo>
                  <a:lnTo>
                    <a:pt x="13426" y="54977"/>
                  </a:lnTo>
                  <a:lnTo>
                    <a:pt x="21818" y="48105"/>
                  </a:lnTo>
                  <a:lnTo>
                    <a:pt x="30209" y="40704"/>
                  </a:lnTo>
                  <a:lnTo>
                    <a:pt x="41118" y="34889"/>
                  </a:lnTo>
                  <a:lnTo>
                    <a:pt x="50349" y="28017"/>
                  </a:lnTo>
                  <a:lnTo>
                    <a:pt x="62097" y="22731"/>
                  </a:lnTo>
                  <a:lnTo>
                    <a:pt x="73846" y="17973"/>
                  </a:lnTo>
                  <a:lnTo>
                    <a:pt x="85594" y="13215"/>
                  </a:lnTo>
                  <a:lnTo>
                    <a:pt x="98181" y="10044"/>
                  </a:lnTo>
                  <a:lnTo>
                    <a:pt x="98181" y="10044"/>
                  </a:lnTo>
                  <a:lnTo>
                    <a:pt x="93986" y="21145"/>
                  </a:lnTo>
                  <a:lnTo>
                    <a:pt x="93146" y="26431"/>
                  </a:lnTo>
                  <a:lnTo>
                    <a:pt x="92307" y="31718"/>
                  </a:lnTo>
                  <a:lnTo>
                    <a:pt x="93146" y="37533"/>
                  </a:lnTo>
                  <a:lnTo>
                    <a:pt x="94825" y="42819"/>
                  </a:lnTo>
                  <a:lnTo>
                    <a:pt x="99020" y="46519"/>
                  </a:lnTo>
                  <a:lnTo>
                    <a:pt x="106573" y="51277"/>
                  </a:lnTo>
                  <a:lnTo>
                    <a:pt x="106573" y="51277"/>
                  </a:lnTo>
                  <a:lnTo>
                    <a:pt x="104055" y="53392"/>
                  </a:lnTo>
                  <a:lnTo>
                    <a:pt x="99020" y="55506"/>
                  </a:lnTo>
                  <a:lnTo>
                    <a:pt x="89790" y="58678"/>
                  </a:lnTo>
                  <a:lnTo>
                    <a:pt x="78881" y="62907"/>
                  </a:lnTo>
                  <a:lnTo>
                    <a:pt x="74685" y="63964"/>
                  </a:lnTo>
                  <a:lnTo>
                    <a:pt x="71328" y="67136"/>
                  </a:lnTo>
                  <a:lnTo>
                    <a:pt x="71328" y="67136"/>
                  </a:lnTo>
                  <a:lnTo>
                    <a:pt x="70489" y="68193"/>
                  </a:lnTo>
                  <a:lnTo>
                    <a:pt x="70489" y="69779"/>
                  </a:lnTo>
                  <a:lnTo>
                    <a:pt x="70489" y="70837"/>
                  </a:lnTo>
                  <a:lnTo>
                    <a:pt x="71328" y="72422"/>
                  </a:lnTo>
                  <a:lnTo>
                    <a:pt x="71328" y="72422"/>
                  </a:lnTo>
                  <a:lnTo>
                    <a:pt x="82237" y="80881"/>
                  </a:lnTo>
                  <a:lnTo>
                    <a:pt x="93146" y="89867"/>
                  </a:lnTo>
                  <a:lnTo>
                    <a:pt x="93146" y="89867"/>
                  </a:lnTo>
                  <a:lnTo>
                    <a:pt x="85594" y="90396"/>
                  </a:lnTo>
                  <a:lnTo>
                    <a:pt x="78041" y="90396"/>
                  </a:lnTo>
                  <a:lnTo>
                    <a:pt x="74685" y="90925"/>
                  </a:lnTo>
                  <a:lnTo>
                    <a:pt x="71328" y="91453"/>
                  </a:lnTo>
                  <a:lnTo>
                    <a:pt x="69650" y="93039"/>
                  </a:lnTo>
                  <a:lnTo>
                    <a:pt x="68811" y="95154"/>
                  </a:lnTo>
                  <a:lnTo>
                    <a:pt x="68811" y="95154"/>
                  </a:lnTo>
                  <a:lnTo>
                    <a:pt x="67132" y="98854"/>
                  </a:lnTo>
                  <a:lnTo>
                    <a:pt x="67132" y="103612"/>
                  </a:lnTo>
                  <a:lnTo>
                    <a:pt x="67132" y="112599"/>
                  </a:lnTo>
                  <a:lnTo>
                    <a:pt x="67132" y="112599"/>
                  </a:lnTo>
                  <a:lnTo>
                    <a:pt x="59580" y="112599"/>
                  </a:lnTo>
                  <a:lnTo>
                    <a:pt x="52867" y="112070"/>
                  </a:lnTo>
                  <a:lnTo>
                    <a:pt x="46993" y="110484"/>
                  </a:lnTo>
                  <a:lnTo>
                    <a:pt x="41958" y="107841"/>
                  </a:lnTo>
                  <a:lnTo>
                    <a:pt x="37762" y="104669"/>
                  </a:lnTo>
                  <a:lnTo>
                    <a:pt x="33566" y="100969"/>
                  </a:lnTo>
                  <a:lnTo>
                    <a:pt x="30209" y="97268"/>
                  </a:lnTo>
                  <a:lnTo>
                    <a:pt x="26853" y="92511"/>
                  </a:lnTo>
                  <a:lnTo>
                    <a:pt x="21818" y="82995"/>
                  </a:lnTo>
                  <a:lnTo>
                    <a:pt x="18461" y="72951"/>
                  </a:lnTo>
                  <a:lnTo>
                    <a:pt x="13426" y="54977"/>
                  </a:lnTo>
                  <a:lnTo>
                    <a:pt x="13426" y="549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8" name="Google Shape;1328;p33"/>
            <p:cNvSpPr/>
            <p:nvPr/>
          </p:nvSpPr>
          <p:spPr>
            <a:xfrm>
              <a:off x="3332" y="1361"/>
              <a:ext cx="292" cy="130"/>
            </a:xfrm>
            <a:custGeom>
              <a:rect b="b" l="l" r="r" t="t"/>
              <a:pathLst>
                <a:path extrusionOk="0" h="120000" w="120000">
                  <a:moveTo>
                    <a:pt x="0" y="4615"/>
                  </a:moveTo>
                  <a:lnTo>
                    <a:pt x="0" y="4615"/>
                  </a:lnTo>
                  <a:lnTo>
                    <a:pt x="0" y="17538"/>
                  </a:lnTo>
                  <a:lnTo>
                    <a:pt x="410" y="30461"/>
                  </a:lnTo>
                  <a:lnTo>
                    <a:pt x="1232" y="42461"/>
                  </a:lnTo>
                  <a:lnTo>
                    <a:pt x="3287" y="53538"/>
                  </a:lnTo>
                  <a:lnTo>
                    <a:pt x="5342" y="62769"/>
                  </a:lnTo>
                  <a:lnTo>
                    <a:pt x="8630" y="72000"/>
                  </a:lnTo>
                  <a:lnTo>
                    <a:pt x="11917" y="80307"/>
                  </a:lnTo>
                  <a:lnTo>
                    <a:pt x="15616" y="88615"/>
                  </a:lnTo>
                  <a:lnTo>
                    <a:pt x="19726" y="94153"/>
                  </a:lnTo>
                  <a:lnTo>
                    <a:pt x="23835" y="101538"/>
                  </a:lnTo>
                  <a:lnTo>
                    <a:pt x="28356" y="106153"/>
                  </a:lnTo>
                  <a:lnTo>
                    <a:pt x="33287" y="110769"/>
                  </a:lnTo>
                  <a:lnTo>
                    <a:pt x="38630" y="114461"/>
                  </a:lnTo>
                  <a:lnTo>
                    <a:pt x="43561" y="116307"/>
                  </a:lnTo>
                  <a:lnTo>
                    <a:pt x="49315" y="119076"/>
                  </a:lnTo>
                  <a:lnTo>
                    <a:pt x="54657" y="120000"/>
                  </a:lnTo>
                  <a:lnTo>
                    <a:pt x="60410" y="120000"/>
                  </a:lnTo>
                  <a:lnTo>
                    <a:pt x="65753" y="120000"/>
                  </a:lnTo>
                  <a:lnTo>
                    <a:pt x="71506" y="117230"/>
                  </a:lnTo>
                  <a:lnTo>
                    <a:pt x="76438" y="116307"/>
                  </a:lnTo>
                  <a:lnTo>
                    <a:pt x="81780" y="112615"/>
                  </a:lnTo>
                  <a:lnTo>
                    <a:pt x="87123" y="108923"/>
                  </a:lnTo>
                  <a:lnTo>
                    <a:pt x="91643" y="104307"/>
                  </a:lnTo>
                  <a:lnTo>
                    <a:pt x="96575" y="98769"/>
                  </a:lnTo>
                  <a:lnTo>
                    <a:pt x="101095" y="93230"/>
                  </a:lnTo>
                  <a:lnTo>
                    <a:pt x="104794" y="84923"/>
                  </a:lnTo>
                  <a:lnTo>
                    <a:pt x="108493" y="76615"/>
                  </a:lnTo>
                  <a:lnTo>
                    <a:pt x="112191" y="68307"/>
                  </a:lnTo>
                  <a:lnTo>
                    <a:pt x="114657" y="58153"/>
                  </a:lnTo>
                  <a:lnTo>
                    <a:pt x="116712" y="47076"/>
                  </a:lnTo>
                  <a:lnTo>
                    <a:pt x="118767" y="35076"/>
                  </a:lnTo>
                  <a:lnTo>
                    <a:pt x="119999" y="22153"/>
                  </a:lnTo>
                  <a:lnTo>
                    <a:pt x="119999" y="22153"/>
                  </a:lnTo>
                  <a:lnTo>
                    <a:pt x="119999" y="20307"/>
                  </a:lnTo>
                  <a:lnTo>
                    <a:pt x="119178" y="17538"/>
                  </a:lnTo>
                  <a:lnTo>
                    <a:pt x="118356" y="16615"/>
                  </a:lnTo>
                  <a:lnTo>
                    <a:pt x="117123" y="15692"/>
                  </a:lnTo>
                  <a:lnTo>
                    <a:pt x="116301" y="15692"/>
                  </a:lnTo>
                  <a:lnTo>
                    <a:pt x="115068" y="16615"/>
                  </a:lnTo>
                  <a:lnTo>
                    <a:pt x="114657" y="19384"/>
                  </a:lnTo>
                  <a:lnTo>
                    <a:pt x="114246" y="21230"/>
                  </a:lnTo>
                  <a:lnTo>
                    <a:pt x="114246" y="21230"/>
                  </a:lnTo>
                  <a:lnTo>
                    <a:pt x="113013" y="32307"/>
                  </a:lnTo>
                  <a:lnTo>
                    <a:pt x="111369" y="42461"/>
                  </a:lnTo>
                  <a:lnTo>
                    <a:pt x="109315" y="51692"/>
                  </a:lnTo>
                  <a:lnTo>
                    <a:pt x="106849" y="60923"/>
                  </a:lnTo>
                  <a:lnTo>
                    <a:pt x="103561" y="68307"/>
                  </a:lnTo>
                  <a:lnTo>
                    <a:pt x="100684" y="75692"/>
                  </a:lnTo>
                  <a:lnTo>
                    <a:pt x="96986" y="82153"/>
                  </a:lnTo>
                  <a:lnTo>
                    <a:pt x="93287" y="88615"/>
                  </a:lnTo>
                  <a:lnTo>
                    <a:pt x="89178" y="93230"/>
                  </a:lnTo>
                  <a:lnTo>
                    <a:pt x="84246" y="97846"/>
                  </a:lnTo>
                  <a:lnTo>
                    <a:pt x="79726" y="99692"/>
                  </a:lnTo>
                  <a:lnTo>
                    <a:pt x="74794" y="103384"/>
                  </a:lnTo>
                  <a:lnTo>
                    <a:pt x="70273" y="104307"/>
                  </a:lnTo>
                  <a:lnTo>
                    <a:pt x="64931" y="106153"/>
                  </a:lnTo>
                  <a:lnTo>
                    <a:pt x="60410" y="107076"/>
                  </a:lnTo>
                  <a:lnTo>
                    <a:pt x="55068" y="107076"/>
                  </a:lnTo>
                  <a:lnTo>
                    <a:pt x="50547" y="106153"/>
                  </a:lnTo>
                  <a:lnTo>
                    <a:pt x="45616" y="103384"/>
                  </a:lnTo>
                  <a:lnTo>
                    <a:pt x="40684" y="101538"/>
                  </a:lnTo>
                  <a:lnTo>
                    <a:pt x="36164" y="98769"/>
                  </a:lnTo>
                  <a:lnTo>
                    <a:pt x="31643" y="95076"/>
                  </a:lnTo>
                  <a:lnTo>
                    <a:pt x="27534" y="90461"/>
                  </a:lnTo>
                  <a:lnTo>
                    <a:pt x="23424" y="84923"/>
                  </a:lnTo>
                  <a:lnTo>
                    <a:pt x="19726" y="78461"/>
                  </a:lnTo>
                  <a:lnTo>
                    <a:pt x="16438" y="72923"/>
                  </a:lnTo>
                  <a:lnTo>
                    <a:pt x="13561" y="64615"/>
                  </a:lnTo>
                  <a:lnTo>
                    <a:pt x="11095" y="58153"/>
                  </a:lnTo>
                  <a:lnTo>
                    <a:pt x="8630" y="48000"/>
                  </a:lnTo>
                  <a:lnTo>
                    <a:pt x="6986" y="38769"/>
                  </a:lnTo>
                  <a:lnTo>
                    <a:pt x="6164" y="29538"/>
                  </a:lnTo>
                  <a:lnTo>
                    <a:pt x="5342" y="19384"/>
                  </a:lnTo>
                  <a:lnTo>
                    <a:pt x="5342" y="7384"/>
                  </a:lnTo>
                  <a:lnTo>
                    <a:pt x="5342" y="7384"/>
                  </a:lnTo>
                  <a:lnTo>
                    <a:pt x="5342" y="3692"/>
                  </a:lnTo>
                  <a:lnTo>
                    <a:pt x="4931" y="2769"/>
                  </a:lnTo>
                  <a:lnTo>
                    <a:pt x="4109" y="0"/>
                  </a:lnTo>
                  <a:lnTo>
                    <a:pt x="2876" y="0"/>
                  </a:lnTo>
                  <a:lnTo>
                    <a:pt x="2054" y="0"/>
                  </a:lnTo>
                  <a:lnTo>
                    <a:pt x="821" y="0"/>
                  </a:lnTo>
                  <a:lnTo>
                    <a:pt x="410" y="2769"/>
                  </a:lnTo>
                  <a:lnTo>
                    <a:pt x="0" y="4615"/>
                  </a:lnTo>
                  <a:lnTo>
                    <a:pt x="0" y="46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9" name="Google Shape;1329;p33"/>
            <p:cNvSpPr/>
            <p:nvPr/>
          </p:nvSpPr>
          <p:spPr>
            <a:xfrm>
              <a:off x="3400" y="1298"/>
              <a:ext cx="34" cy="37"/>
            </a:xfrm>
            <a:custGeom>
              <a:rect b="b" l="l" r="r" t="t"/>
              <a:pathLst>
                <a:path extrusionOk="0" h="120000" w="120000">
                  <a:moveTo>
                    <a:pt x="120000" y="61621"/>
                  </a:moveTo>
                  <a:lnTo>
                    <a:pt x="120000" y="61621"/>
                  </a:lnTo>
                  <a:lnTo>
                    <a:pt x="112941" y="81081"/>
                  </a:lnTo>
                  <a:lnTo>
                    <a:pt x="98823" y="103783"/>
                  </a:lnTo>
                  <a:lnTo>
                    <a:pt x="81176" y="113513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31764" y="110270"/>
                  </a:lnTo>
                  <a:lnTo>
                    <a:pt x="14117" y="97297"/>
                  </a:lnTo>
                  <a:lnTo>
                    <a:pt x="0" y="77837"/>
                  </a:lnTo>
                  <a:lnTo>
                    <a:pt x="0" y="58378"/>
                  </a:lnTo>
                  <a:lnTo>
                    <a:pt x="0" y="58378"/>
                  </a:lnTo>
                  <a:lnTo>
                    <a:pt x="3529" y="32432"/>
                  </a:lnTo>
                  <a:lnTo>
                    <a:pt x="17647" y="16216"/>
                  </a:lnTo>
                  <a:lnTo>
                    <a:pt x="35294" y="3243"/>
                  </a:lnTo>
                  <a:lnTo>
                    <a:pt x="63529" y="0"/>
                  </a:lnTo>
                  <a:lnTo>
                    <a:pt x="63529" y="0"/>
                  </a:lnTo>
                  <a:lnTo>
                    <a:pt x="84705" y="3243"/>
                  </a:lnTo>
                  <a:lnTo>
                    <a:pt x="102352" y="19459"/>
                  </a:lnTo>
                  <a:lnTo>
                    <a:pt x="116470" y="35675"/>
                  </a:lnTo>
                  <a:lnTo>
                    <a:pt x="120000" y="61621"/>
                  </a:lnTo>
                  <a:lnTo>
                    <a:pt x="120000" y="616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0" name="Google Shape;1330;p33"/>
            <p:cNvSpPr/>
            <p:nvPr/>
          </p:nvSpPr>
          <p:spPr>
            <a:xfrm>
              <a:off x="3532" y="1307"/>
              <a:ext cx="37" cy="35"/>
            </a:xfrm>
            <a:custGeom>
              <a:rect b="b" l="l" r="r" t="t"/>
              <a:pathLst>
                <a:path extrusionOk="0" h="120000" w="120000">
                  <a:moveTo>
                    <a:pt x="120000" y="61714"/>
                  </a:moveTo>
                  <a:lnTo>
                    <a:pt x="120000" y="61714"/>
                  </a:lnTo>
                  <a:lnTo>
                    <a:pt x="113513" y="85714"/>
                  </a:lnTo>
                  <a:lnTo>
                    <a:pt x="100540" y="102857"/>
                  </a:lnTo>
                  <a:lnTo>
                    <a:pt x="84324" y="116571"/>
                  </a:lnTo>
                  <a:lnTo>
                    <a:pt x="58378" y="120000"/>
                  </a:lnTo>
                  <a:lnTo>
                    <a:pt x="58378" y="120000"/>
                  </a:lnTo>
                  <a:lnTo>
                    <a:pt x="32432" y="113142"/>
                  </a:lnTo>
                  <a:lnTo>
                    <a:pt x="16216" y="99428"/>
                  </a:lnTo>
                  <a:lnTo>
                    <a:pt x="3243" y="82285"/>
                  </a:lnTo>
                  <a:lnTo>
                    <a:pt x="0" y="54857"/>
                  </a:lnTo>
                  <a:lnTo>
                    <a:pt x="0" y="54857"/>
                  </a:lnTo>
                  <a:lnTo>
                    <a:pt x="9729" y="34285"/>
                  </a:lnTo>
                  <a:lnTo>
                    <a:pt x="22702" y="13714"/>
                  </a:lnTo>
                  <a:lnTo>
                    <a:pt x="38918" y="3428"/>
                  </a:lnTo>
                  <a:lnTo>
                    <a:pt x="61621" y="0"/>
                  </a:lnTo>
                  <a:lnTo>
                    <a:pt x="61621" y="0"/>
                  </a:lnTo>
                  <a:lnTo>
                    <a:pt x="84324" y="3428"/>
                  </a:lnTo>
                  <a:lnTo>
                    <a:pt x="103783" y="17142"/>
                  </a:lnTo>
                  <a:lnTo>
                    <a:pt x="116756" y="37714"/>
                  </a:lnTo>
                  <a:lnTo>
                    <a:pt x="120000" y="61714"/>
                  </a:lnTo>
                  <a:lnTo>
                    <a:pt x="120000" y="617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1" name="Google Shape;1331;p33"/>
            <p:cNvSpPr/>
            <p:nvPr/>
          </p:nvSpPr>
          <p:spPr>
            <a:xfrm>
              <a:off x="3292" y="1302"/>
              <a:ext cx="62" cy="52"/>
            </a:xfrm>
            <a:custGeom>
              <a:rect b="b" l="l" r="r" t="t"/>
              <a:pathLst>
                <a:path extrusionOk="0" h="120000" w="120000">
                  <a:moveTo>
                    <a:pt x="120000" y="60000"/>
                  </a:moveTo>
                  <a:lnTo>
                    <a:pt x="120000" y="60000"/>
                  </a:lnTo>
                  <a:lnTo>
                    <a:pt x="118064" y="71538"/>
                  </a:lnTo>
                  <a:lnTo>
                    <a:pt x="116129" y="83076"/>
                  </a:lnTo>
                  <a:lnTo>
                    <a:pt x="108387" y="96923"/>
                  </a:lnTo>
                  <a:lnTo>
                    <a:pt x="100645" y="103846"/>
                  </a:lnTo>
                  <a:lnTo>
                    <a:pt x="90967" y="110769"/>
                  </a:lnTo>
                  <a:lnTo>
                    <a:pt x="81290" y="115384"/>
                  </a:lnTo>
                  <a:lnTo>
                    <a:pt x="71612" y="12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46451" y="120000"/>
                  </a:lnTo>
                  <a:lnTo>
                    <a:pt x="34838" y="113076"/>
                  </a:lnTo>
                  <a:lnTo>
                    <a:pt x="25161" y="108461"/>
                  </a:lnTo>
                  <a:lnTo>
                    <a:pt x="17419" y="99230"/>
                  </a:lnTo>
                  <a:lnTo>
                    <a:pt x="9677" y="90000"/>
                  </a:lnTo>
                  <a:lnTo>
                    <a:pt x="5806" y="80769"/>
                  </a:lnTo>
                  <a:lnTo>
                    <a:pt x="0" y="69230"/>
                  </a:lnTo>
                  <a:lnTo>
                    <a:pt x="0" y="57692"/>
                  </a:lnTo>
                  <a:lnTo>
                    <a:pt x="0" y="57692"/>
                  </a:lnTo>
                  <a:lnTo>
                    <a:pt x="1935" y="43846"/>
                  </a:lnTo>
                  <a:lnTo>
                    <a:pt x="5806" y="34615"/>
                  </a:lnTo>
                  <a:lnTo>
                    <a:pt x="13548" y="23076"/>
                  </a:lnTo>
                  <a:lnTo>
                    <a:pt x="19354" y="13846"/>
                  </a:lnTo>
                  <a:lnTo>
                    <a:pt x="27096" y="6923"/>
                  </a:lnTo>
                  <a:lnTo>
                    <a:pt x="38709" y="2307"/>
                  </a:lnTo>
                  <a:lnTo>
                    <a:pt x="50322" y="0"/>
                  </a:lnTo>
                  <a:lnTo>
                    <a:pt x="61935" y="0"/>
                  </a:lnTo>
                  <a:lnTo>
                    <a:pt x="61935" y="0"/>
                  </a:lnTo>
                  <a:lnTo>
                    <a:pt x="73548" y="0"/>
                  </a:lnTo>
                  <a:lnTo>
                    <a:pt x="87096" y="4615"/>
                  </a:lnTo>
                  <a:lnTo>
                    <a:pt x="96774" y="11538"/>
                  </a:lnTo>
                  <a:lnTo>
                    <a:pt x="102580" y="16153"/>
                  </a:lnTo>
                  <a:lnTo>
                    <a:pt x="110322" y="27692"/>
                  </a:lnTo>
                  <a:lnTo>
                    <a:pt x="116129" y="36923"/>
                  </a:lnTo>
                  <a:lnTo>
                    <a:pt x="118064" y="48461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solidFill>
              <a:srgbClr val="FABD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2" name="Google Shape;1332;p33"/>
            <p:cNvSpPr/>
            <p:nvPr/>
          </p:nvSpPr>
          <p:spPr>
            <a:xfrm>
              <a:off x="3594" y="1312"/>
              <a:ext cx="63" cy="53"/>
            </a:xfrm>
            <a:custGeom>
              <a:rect b="b" l="l" r="r" t="t"/>
              <a:pathLst>
                <a:path extrusionOk="0" h="120000" w="120000">
                  <a:moveTo>
                    <a:pt x="120000" y="63396"/>
                  </a:moveTo>
                  <a:lnTo>
                    <a:pt x="120000" y="63396"/>
                  </a:lnTo>
                  <a:lnTo>
                    <a:pt x="116190" y="74716"/>
                  </a:lnTo>
                  <a:lnTo>
                    <a:pt x="114285" y="86037"/>
                  </a:lnTo>
                  <a:lnTo>
                    <a:pt x="106666" y="95094"/>
                  </a:lnTo>
                  <a:lnTo>
                    <a:pt x="100952" y="104150"/>
                  </a:lnTo>
                  <a:lnTo>
                    <a:pt x="93333" y="110943"/>
                  </a:lnTo>
                  <a:lnTo>
                    <a:pt x="80000" y="115471"/>
                  </a:lnTo>
                  <a:lnTo>
                    <a:pt x="70476" y="117735"/>
                  </a:lnTo>
                  <a:lnTo>
                    <a:pt x="59047" y="120000"/>
                  </a:lnTo>
                  <a:lnTo>
                    <a:pt x="59047" y="120000"/>
                  </a:lnTo>
                  <a:lnTo>
                    <a:pt x="47619" y="117735"/>
                  </a:lnTo>
                  <a:lnTo>
                    <a:pt x="34285" y="115471"/>
                  </a:lnTo>
                  <a:lnTo>
                    <a:pt x="24761" y="108679"/>
                  </a:lnTo>
                  <a:lnTo>
                    <a:pt x="17142" y="99622"/>
                  </a:lnTo>
                  <a:lnTo>
                    <a:pt x="11428" y="90566"/>
                  </a:lnTo>
                  <a:lnTo>
                    <a:pt x="5714" y="79245"/>
                  </a:lnTo>
                  <a:lnTo>
                    <a:pt x="3809" y="67924"/>
                  </a:lnTo>
                  <a:lnTo>
                    <a:pt x="0" y="56603"/>
                  </a:lnTo>
                  <a:lnTo>
                    <a:pt x="0" y="56603"/>
                  </a:lnTo>
                  <a:lnTo>
                    <a:pt x="3809" y="45283"/>
                  </a:lnTo>
                  <a:lnTo>
                    <a:pt x="5714" y="33962"/>
                  </a:lnTo>
                  <a:lnTo>
                    <a:pt x="13333" y="24905"/>
                  </a:lnTo>
                  <a:lnTo>
                    <a:pt x="20952" y="15849"/>
                  </a:lnTo>
                  <a:lnTo>
                    <a:pt x="30476" y="9056"/>
                  </a:lnTo>
                  <a:lnTo>
                    <a:pt x="40000" y="4528"/>
                  </a:lnTo>
                  <a:lnTo>
                    <a:pt x="49523" y="2264"/>
                  </a:lnTo>
                  <a:lnTo>
                    <a:pt x="60952" y="0"/>
                  </a:lnTo>
                  <a:lnTo>
                    <a:pt x="60952" y="0"/>
                  </a:lnTo>
                  <a:lnTo>
                    <a:pt x="74285" y="2264"/>
                  </a:lnTo>
                  <a:lnTo>
                    <a:pt x="85714" y="4528"/>
                  </a:lnTo>
                  <a:lnTo>
                    <a:pt x="95238" y="11320"/>
                  </a:lnTo>
                  <a:lnTo>
                    <a:pt x="102857" y="20377"/>
                  </a:lnTo>
                  <a:lnTo>
                    <a:pt x="110476" y="29433"/>
                  </a:lnTo>
                  <a:lnTo>
                    <a:pt x="114285" y="40754"/>
                  </a:lnTo>
                  <a:lnTo>
                    <a:pt x="120000" y="52075"/>
                  </a:lnTo>
                  <a:lnTo>
                    <a:pt x="120000" y="63396"/>
                  </a:lnTo>
                  <a:lnTo>
                    <a:pt x="120000" y="63396"/>
                  </a:lnTo>
                  <a:close/>
                </a:path>
              </a:pathLst>
            </a:custGeom>
            <a:solidFill>
              <a:srgbClr val="FABD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3" name="Google Shape;1333;p33"/>
            <p:cNvSpPr/>
            <p:nvPr/>
          </p:nvSpPr>
          <p:spPr>
            <a:xfrm>
              <a:off x="198" y="1858"/>
              <a:ext cx="318" cy="180"/>
            </a:xfrm>
            <a:custGeom>
              <a:rect b="b" l="l" r="r" t="t"/>
              <a:pathLst>
                <a:path extrusionOk="0" h="120000" w="120000">
                  <a:moveTo>
                    <a:pt x="115094" y="1333"/>
                  </a:moveTo>
                  <a:lnTo>
                    <a:pt x="115094" y="1333"/>
                  </a:lnTo>
                  <a:lnTo>
                    <a:pt x="109811" y="12000"/>
                  </a:lnTo>
                  <a:lnTo>
                    <a:pt x="103396" y="21333"/>
                  </a:lnTo>
                  <a:lnTo>
                    <a:pt x="96981" y="29333"/>
                  </a:lnTo>
                  <a:lnTo>
                    <a:pt x="90566" y="38000"/>
                  </a:lnTo>
                  <a:lnTo>
                    <a:pt x="76603" y="52666"/>
                  </a:lnTo>
                  <a:lnTo>
                    <a:pt x="63018" y="68000"/>
                  </a:lnTo>
                  <a:lnTo>
                    <a:pt x="63018" y="68000"/>
                  </a:lnTo>
                  <a:lnTo>
                    <a:pt x="49056" y="82000"/>
                  </a:lnTo>
                  <a:lnTo>
                    <a:pt x="41132" y="88666"/>
                  </a:lnTo>
                  <a:lnTo>
                    <a:pt x="33962" y="94666"/>
                  </a:lnTo>
                  <a:lnTo>
                    <a:pt x="26415" y="100666"/>
                  </a:lnTo>
                  <a:lnTo>
                    <a:pt x="18113" y="104666"/>
                  </a:lnTo>
                  <a:lnTo>
                    <a:pt x="10566" y="108000"/>
                  </a:lnTo>
                  <a:lnTo>
                    <a:pt x="2264" y="110666"/>
                  </a:lnTo>
                  <a:lnTo>
                    <a:pt x="2264" y="110666"/>
                  </a:lnTo>
                  <a:lnTo>
                    <a:pt x="1509" y="112000"/>
                  </a:lnTo>
                  <a:lnTo>
                    <a:pt x="377" y="112666"/>
                  </a:lnTo>
                  <a:lnTo>
                    <a:pt x="0" y="114000"/>
                  </a:lnTo>
                  <a:lnTo>
                    <a:pt x="377" y="116000"/>
                  </a:lnTo>
                  <a:lnTo>
                    <a:pt x="377" y="117333"/>
                  </a:lnTo>
                  <a:lnTo>
                    <a:pt x="1509" y="119333"/>
                  </a:lnTo>
                  <a:lnTo>
                    <a:pt x="2264" y="120000"/>
                  </a:lnTo>
                  <a:lnTo>
                    <a:pt x="3396" y="120000"/>
                  </a:lnTo>
                  <a:lnTo>
                    <a:pt x="3396" y="120000"/>
                  </a:lnTo>
                  <a:lnTo>
                    <a:pt x="12075" y="117333"/>
                  </a:lnTo>
                  <a:lnTo>
                    <a:pt x="20000" y="114000"/>
                  </a:lnTo>
                  <a:lnTo>
                    <a:pt x="27924" y="109333"/>
                  </a:lnTo>
                  <a:lnTo>
                    <a:pt x="35471" y="103333"/>
                  </a:lnTo>
                  <a:lnTo>
                    <a:pt x="43018" y="97333"/>
                  </a:lnTo>
                  <a:lnTo>
                    <a:pt x="50943" y="90666"/>
                  </a:lnTo>
                  <a:lnTo>
                    <a:pt x="65283" y="76000"/>
                  </a:lnTo>
                  <a:lnTo>
                    <a:pt x="65283" y="76000"/>
                  </a:lnTo>
                  <a:lnTo>
                    <a:pt x="79622" y="62000"/>
                  </a:lnTo>
                  <a:lnTo>
                    <a:pt x="93584" y="45333"/>
                  </a:lnTo>
                  <a:lnTo>
                    <a:pt x="100754" y="37333"/>
                  </a:lnTo>
                  <a:lnTo>
                    <a:pt x="106792" y="28666"/>
                  </a:lnTo>
                  <a:lnTo>
                    <a:pt x="113207" y="18666"/>
                  </a:lnTo>
                  <a:lnTo>
                    <a:pt x="118867" y="8666"/>
                  </a:lnTo>
                  <a:lnTo>
                    <a:pt x="118867" y="8666"/>
                  </a:lnTo>
                  <a:lnTo>
                    <a:pt x="119245" y="6666"/>
                  </a:lnTo>
                  <a:lnTo>
                    <a:pt x="120000" y="5333"/>
                  </a:lnTo>
                  <a:lnTo>
                    <a:pt x="119245" y="3333"/>
                  </a:lnTo>
                  <a:lnTo>
                    <a:pt x="118867" y="1333"/>
                  </a:lnTo>
                  <a:lnTo>
                    <a:pt x="118113" y="666"/>
                  </a:lnTo>
                  <a:lnTo>
                    <a:pt x="116981" y="0"/>
                  </a:lnTo>
                  <a:lnTo>
                    <a:pt x="116226" y="0"/>
                  </a:lnTo>
                  <a:lnTo>
                    <a:pt x="115094" y="1333"/>
                  </a:lnTo>
                  <a:lnTo>
                    <a:pt x="115094" y="13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4" name="Google Shape;1334;p33"/>
            <p:cNvSpPr/>
            <p:nvPr/>
          </p:nvSpPr>
          <p:spPr>
            <a:xfrm>
              <a:off x="133" y="1956"/>
              <a:ext cx="77" cy="80"/>
            </a:xfrm>
            <a:custGeom>
              <a:rect b="b" l="l" r="r" t="t"/>
              <a:pathLst>
                <a:path extrusionOk="0" h="120000" w="120000">
                  <a:moveTo>
                    <a:pt x="34285" y="1500"/>
                  </a:moveTo>
                  <a:lnTo>
                    <a:pt x="34285" y="1500"/>
                  </a:lnTo>
                  <a:lnTo>
                    <a:pt x="62337" y="22500"/>
                  </a:lnTo>
                  <a:lnTo>
                    <a:pt x="85714" y="45000"/>
                  </a:lnTo>
                  <a:lnTo>
                    <a:pt x="98181" y="58500"/>
                  </a:lnTo>
                  <a:lnTo>
                    <a:pt x="105974" y="72000"/>
                  </a:lnTo>
                  <a:lnTo>
                    <a:pt x="113766" y="85500"/>
                  </a:lnTo>
                  <a:lnTo>
                    <a:pt x="120000" y="102000"/>
                  </a:lnTo>
                  <a:lnTo>
                    <a:pt x="120000" y="102000"/>
                  </a:lnTo>
                  <a:lnTo>
                    <a:pt x="107532" y="112500"/>
                  </a:lnTo>
                  <a:lnTo>
                    <a:pt x="95064" y="117000"/>
                  </a:lnTo>
                  <a:lnTo>
                    <a:pt x="81038" y="120000"/>
                  </a:lnTo>
                  <a:lnTo>
                    <a:pt x="68571" y="117000"/>
                  </a:lnTo>
                  <a:lnTo>
                    <a:pt x="56103" y="112500"/>
                  </a:lnTo>
                  <a:lnTo>
                    <a:pt x="42077" y="105000"/>
                  </a:lnTo>
                  <a:lnTo>
                    <a:pt x="32727" y="93000"/>
                  </a:lnTo>
                  <a:lnTo>
                    <a:pt x="20259" y="81000"/>
                  </a:lnTo>
                  <a:lnTo>
                    <a:pt x="12467" y="70500"/>
                  </a:lnTo>
                  <a:lnTo>
                    <a:pt x="6233" y="57000"/>
                  </a:lnTo>
                  <a:lnTo>
                    <a:pt x="3116" y="43500"/>
                  </a:lnTo>
                  <a:lnTo>
                    <a:pt x="0" y="31500"/>
                  </a:lnTo>
                  <a:lnTo>
                    <a:pt x="3116" y="21000"/>
                  </a:lnTo>
                  <a:lnTo>
                    <a:pt x="6233" y="10500"/>
                  </a:lnTo>
                  <a:lnTo>
                    <a:pt x="17142" y="3000"/>
                  </a:lnTo>
                  <a:lnTo>
                    <a:pt x="28051" y="0"/>
                  </a:lnTo>
                  <a:lnTo>
                    <a:pt x="34285" y="1500"/>
                  </a:lnTo>
                  <a:close/>
                </a:path>
              </a:pathLst>
            </a:custGeom>
            <a:solidFill>
              <a:srgbClr val="00A0C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5" name="Google Shape;1335;p33"/>
            <p:cNvSpPr/>
            <p:nvPr/>
          </p:nvSpPr>
          <p:spPr>
            <a:xfrm>
              <a:off x="126" y="1949"/>
              <a:ext cx="90" cy="93"/>
            </a:xfrm>
            <a:custGeom>
              <a:rect b="b" l="l" r="r" t="t"/>
              <a:pathLst>
                <a:path extrusionOk="0" h="120000" w="120000">
                  <a:moveTo>
                    <a:pt x="45333" y="3870"/>
                  </a:moveTo>
                  <a:lnTo>
                    <a:pt x="45333" y="3870"/>
                  </a:lnTo>
                  <a:lnTo>
                    <a:pt x="44000" y="2580"/>
                  </a:lnTo>
                  <a:lnTo>
                    <a:pt x="40000" y="0"/>
                  </a:lnTo>
                  <a:lnTo>
                    <a:pt x="40000" y="0"/>
                  </a:lnTo>
                  <a:lnTo>
                    <a:pt x="32000" y="0"/>
                  </a:lnTo>
                  <a:lnTo>
                    <a:pt x="25333" y="0"/>
                  </a:lnTo>
                  <a:lnTo>
                    <a:pt x="18666" y="3870"/>
                  </a:lnTo>
                  <a:lnTo>
                    <a:pt x="12000" y="9032"/>
                  </a:lnTo>
                  <a:lnTo>
                    <a:pt x="6666" y="15483"/>
                  </a:lnTo>
                  <a:lnTo>
                    <a:pt x="2666" y="21935"/>
                  </a:lnTo>
                  <a:lnTo>
                    <a:pt x="1333" y="29677"/>
                  </a:lnTo>
                  <a:lnTo>
                    <a:pt x="0" y="38709"/>
                  </a:lnTo>
                  <a:lnTo>
                    <a:pt x="0" y="38709"/>
                  </a:lnTo>
                  <a:lnTo>
                    <a:pt x="1333" y="46451"/>
                  </a:lnTo>
                  <a:lnTo>
                    <a:pt x="2666" y="56774"/>
                  </a:lnTo>
                  <a:lnTo>
                    <a:pt x="6666" y="65806"/>
                  </a:lnTo>
                  <a:lnTo>
                    <a:pt x="12000" y="74838"/>
                  </a:lnTo>
                  <a:lnTo>
                    <a:pt x="24000" y="90322"/>
                  </a:lnTo>
                  <a:lnTo>
                    <a:pt x="37333" y="103225"/>
                  </a:lnTo>
                  <a:lnTo>
                    <a:pt x="37333" y="103225"/>
                  </a:lnTo>
                  <a:lnTo>
                    <a:pt x="45333" y="108387"/>
                  </a:lnTo>
                  <a:lnTo>
                    <a:pt x="53333" y="113548"/>
                  </a:lnTo>
                  <a:lnTo>
                    <a:pt x="62666" y="117419"/>
                  </a:lnTo>
                  <a:lnTo>
                    <a:pt x="70666" y="120000"/>
                  </a:lnTo>
                  <a:lnTo>
                    <a:pt x="81333" y="120000"/>
                  </a:lnTo>
                  <a:lnTo>
                    <a:pt x="89333" y="120000"/>
                  </a:lnTo>
                  <a:lnTo>
                    <a:pt x="97333" y="117419"/>
                  </a:lnTo>
                  <a:lnTo>
                    <a:pt x="108000" y="113548"/>
                  </a:lnTo>
                  <a:lnTo>
                    <a:pt x="108000" y="113548"/>
                  </a:lnTo>
                  <a:lnTo>
                    <a:pt x="114666" y="107096"/>
                  </a:lnTo>
                  <a:lnTo>
                    <a:pt x="118666" y="100645"/>
                  </a:lnTo>
                  <a:lnTo>
                    <a:pt x="120000" y="94193"/>
                  </a:lnTo>
                  <a:lnTo>
                    <a:pt x="120000" y="87741"/>
                  </a:lnTo>
                  <a:lnTo>
                    <a:pt x="118666" y="78709"/>
                  </a:lnTo>
                  <a:lnTo>
                    <a:pt x="113333" y="70967"/>
                  </a:lnTo>
                  <a:lnTo>
                    <a:pt x="102666" y="54193"/>
                  </a:lnTo>
                  <a:lnTo>
                    <a:pt x="88000" y="40000"/>
                  </a:lnTo>
                  <a:lnTo>
                    <a:pt x="72000" y="24516"/>
                  </a:lnTo>
                  <a:lnTo>
                    <a:pt x="45333" y="3870"/>
                  </a:lnTo>
                  <a:lnTo>
                    <a:pt x="45333" y="3870"/>
                  </a:lnTo>
                  <a:close/>
                  <a:moveTo>
                    <a:pt x="37333" y="76129"/>
                  </a:moveTo>
                  <a:lnTo>
                    <a:pt x="37333" y="76129"/>
                  </a:lnTo>
                  <a:lnTo>
                    <a:pt x="32000" y="69677"/>
                  </a:lnTo>
                  <a:lnTo>
                    <a:pt x="26666" y="59354"/>
                  </a:lnTo>
                  <a:lnTo>
                    <a:pt x="21333" y="51612"/>
                  </a:lnTo>
                  <a:lnTo>
                    <a:pt x="20000" y="41290"/>
                  </a:lnTo>
                  <a:lnTo>
                    <a:pt x="20000" y="41290"/>
                  </a:lnTo>
                  <a:lnTo>
                    <a:pt x="20000" y="34838"/>
                  </a:lnTo>
                  <a:lnTo>
                    <a:pt x="21333" y="27096"/>
                  </a:lnTo>
                  <a:lnTo>
                    <a:pt x="26666" y="20645"/>
                  </a:lnTo>
                  <a:lnTo>
                    <a:pt x="30666" y="18064"/>
                  </a:lnTo>
                  <a:lnTo>
                    <a:pt x="33333" y="18064"/>
                  </a:lnTo>
                  <a:lnTo>
                    <a:pt x="33333" y="18064"/>
                  </a:lnTo>
                  <a:lnTo>
                    <a:pt x="53333" y="34838"/>
                  </a:lnTo>
                  <a:lnTo>
                    <a:pt x="72000" y="52903"/>
                  </a:lnTo>
                  <a:lnTo>
                    <a:pt x="81333" y="60645"/>
                  </a:lnTo>
                  <a:lnTo>
                    <a:pt x="89333" y="70967"/>
                  </a:lnTo>
                  <a:lnTo>
                    <a:pt x="94666" y="82580"/>
                  </a:lnTo>
                  <a:lnTo>
                    <a:pt x="100000" y="94193"/>
                  </a:lnTo>
                  <a:lnTo>
                    <a:pt x="100000" y="94193"/>
                  </a:lnTo>
                  <a:lnTo>
                    <a:pt x="93333" y="99354"/>
                  </a:lnTo>
                  <a:lnTo>
                    <a:pt x="84000" y="101935"/>
                  </a:lnTo>
                  <a:lnTo>
                    <a:pt x="76000" y="100645"/>
                  </a:lnTo>
                  <a:lnTo>
                    <a:pt x="68000" y="99354"/>
                  </a:lnTo>
                  <a:lnTo>
                    <a:pt x="58666" y="95483"/>
                  </a:lnTo>
                  <a:lnTo>
                    <a:pt x="50666" y="89032"/>
                  </a:lnTo>
                  <a:lnTo>
                    <a:pt x="37333" y="76129"/>
                  </a:lnTo>
                  <a:lnTo>
                    <a:pt x="37333" y="761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6" name="Google Shape;1336;p33"/>
            <p:cNvSpPr/>
            <p:nvPr/>
          </p:nvSpPr>
          <p:spPr>
            <a:xfrm>
              <a:off x="318" y="1949"/>
              <a:ext cx="341" cy="121"/>
            </a:xfrm>
            <a:custGeom>
              <a:rect b="b" l="l" r="r" t="t"/>
              <a:pathLst>
                <a:path extrusionOk="0" h="120000" w="120000">
                  <a:moveTo>
                    <a:pt x="116480" y="1983"/>
                  </a:moveTo>
                  <a:lnTo>
                    <a:pt x="116480" y="1983"/>
                  </a:lnTo>
                  <a:lnTo>
                    <a:pt x="110146" y="12892"/>
                  </a:lnTo>
                  <a:lnTo>
                    <a:pt x="103460" y="23801"/>
                  </a:lnTo>
                  <a:lnTo>
                    <a:pt x="96774" y="32727"/>
                  </a:lnTo>
                  <a:lnTo>
                    <a:pt x="90087" y="41652"/>
                  </a:lnTo>
                  <a:lnTo>
                    <a:pt x="75659" y="57520"/>
                  </a:lnTo>
                  <a:lnTo>
                    <a:pt x="61935" y="70413"/>
                  </a:lnTo>
                  <a:lnTo>
                    <a:pt x="61935" y="70413"/>
                  </a:lnTo>
                  <a:lnTo>
                    <a:pt x="47155" y="86280"/>
                  </a:lnTo>
                  <a:lnTo>
                    <a:pt x="40117" y="91239"/>
                  </a:lnTo>
                  <a:lnTo>
                    <a:pt x="32375" y="97190"/>
                  </a:lnTo>
                  <a:lnTo>
                    <a:pt x="24985" y="101157"/>
                  </a:lnTo>
                  <a:lnTo>
                    <a:pt x="17243" y="103140"/>
                  </a:lnTo>
                  <a:lnTo>
                    <a:pt x="9501" y="105123"/>
                  </a:lnTo>
                  <a:lnTo>
                    <a:pt x="2111" y="105123"/>
                  </a:lnTo>
                  <a:lnTo>
                    <a:pt x="2111" y="105123"/>
                  </a:lnTo>
                  <a:lnTo>
                    <a:pt x="1055" y="105123"/>
                  </a:lnTo>
                  <a:lnTo>
                    <a:pt x="351" y="106115"/>
                  </a:lnTo>
                  <a:lnTo>
                    <a:pt x="0" y="109090"/>
                  </a:lnTo>
                  <a:lnTo>
                    <a:pt x="0" y="111074"/>
                  </a:lnTo>
                  <a:lnTo>
                    <a:pt x="0" y="114049"/>
                  </a:lnTo>
                  <a:lnTo>
                    <a:pt x="351" y="116033"/>
                  </a:lnTo>
                  <a:lnTo>
                    <a:pt x="1055" y="117024"/>
                  </a:lnTo>
                  <a:lnTo>
                    <a:pt x="2111" y="119008"/>
                  </a:lnTo>
                  <a:lnTo>
                    <a:pt x="2111" y="119008"/>
                  </a:lnTo>
                  <a:lnTo>
                    <a:pt x="10205" y="120000"/>
                  </a:lnTo>
                  <a:lnTo>
                    <a:pt x="17595" y="117024"/>
                  </a:lnTo>
                  <a:lnTo>
                    <a:pt x="25337" y="115041"/>
                  </a:lnTo>
                  <a:lnTo>
                    <a:pt x="33431" y="111074"/>
                  </a:lnTo>
                  <a:lnTo>
                    <a:pt x="40821" y="105123"/>
                  </a:lnTo>
                  <a:lnTo>
                    <a:pt x="48211" y="98181"/>
                  </a:lnTo>
                  <a:lnTo>
                    <a:pt x="63343" y="84297"/>
                  </a:lnTo>
                  <a:lnTo>
                    <a:pt x="63343" y="84297"/>
                  </a:lnTo>
                  <a:lnTo>
                    <a:pt x="77771" y="70413"/>
                  </a:lnTo>
                  <a:lnTo>
                    <a:pt x="92199" y="55537"/>
                  </a:lnTo>
                  <a:lnTo>
                    <a:pt x="98885" y="46611"/>
                  </a:lnTo>
                  <a:lnTo>
                    <a:pt x="106275" y="36694"/>
                  </a:lnTo>
                  <a:lnTo>
                    <a:pt x="112961" y="25785"/>
                  </a:lnTo>
                  <a:lnTo>
                    <a:pt x="119296" y="13884"/>
                  </a:lnTo>
                  <a:lnTo>
                    <a:pt x="119296" y="13884"/>
                  </a:lnTo>
                  <a:lnTo>
                    <a:pt x="119648" y="11900"/>
                  </a:lnTo>
                  <a:lnTo>
                    <a:pt x="119999" y="8925"/>
                  </a:lnTo>
                  <a:lnTo>
                    <a:pt x="119999" y="4958"/>
                  </a:lnTo>
                  <a:lnTo>
                    <a:pt x="119648" y="2975"/>
                  </a:lnTo>
                  <a:lnTo>
                    <a:pt x="119296" y="1983"/>
                  </a:lnTo>
                  <a:lnTo>
                    <a:pt x="118240" y="0"/>
                  </a:lnTo>
                  <a:lnTo>
                    <a:pt x="117536" y="0"/>
                  </a:lnTo>
                  <a:lnTo>
                    <a:pt x="116480" y="1983"/>
                  </a:lnTo>
                  <a:lnTo>
                    <a:pt x="116480" y="19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7" name="Google Shape;1337;p33"/>
            <p:cNvSpPr/>
            <p:nvPr/>
          </p:nvSpPr>
          <p:spPr>
            <a:xfrm>
              <a:off x="263" y="1977"/>
              <a:ext cx="66" cy="85"/>
            </a:xfrm>
            <a:custGeom>
              <a:rect b="b" l="l" r="r" t="t"/>
              <a:pathLst>
                <a:path extrusionOk="0" h="120000" w="120000">
                  <a:moveTo>
                    <a:pt x="45454" y="2823"/>
                  </a:moveTo>
                  <a:lnTo>
                    <a:pt x="45454" y="2823"/>
                  </a:lnTo>
                  <a:lnTo>
                    <a:pt x="70909" y="26823"/>
                  </a:lnTo>
                  <a:lnTo>
                    <a:pt x="94545" y="52235"/>
                  </a:lnTo>
                  <a:lnTo>
                    <a:pt x="103636" y="64941"/>
                  </a:lnTo>
                  <a:lnTo>
                    <a:pt x="112727" y="79058"/>
                  </a:lnTo>
                  <a:lnTo>
                    <a:pt x="118181" y="93176"/>
                  </a:lnTo>
                  <a:lnTo>
                    <a:pt x="120000" y="111529"/>
                  </a:lnTo>
                  <a:lnTo>
                    <a:pt x="120000" y="111529"/>
                  </a:lnTo>
                  <a:lnTo>
                    <a:pt x="103636" y="118588"/>
                  </a:lnTo>
                  <a:lnTo>
                    <a:pt x="87272" y="120000"/>
                  </a:lnTo>
                  <a:lnTo>
                    <a:pt x="70909" y="120000"/>
                  </a:lnTo>
                  <a:lnTo>
                    <a:pt x="58181" y="115764"/>
                  </a:lnTo>
                  <a:lnTo>
                    <a:pt x="43636" y="107294"/>
                  </a:lnTo>
                  <a:lnTo>
                    <a:pt x="32727" y="98823"/>
                  </a:lnTo>
                  <a:lnTo>
                    <a:pt x="20000" y="88941"/>
                  </a:lnTo>
                  <a:lnTo>
                    <a:pt x="10909" y="76235"/>
                  </a:lnTo>
                  <a:lnTo>
                    <a:pt x="3636" y="60705"/>
                  </a:lnTo>
                  <a:lnTo>
                    <a:pt x="0" y="49411"/>
                  </a:lnTo>
                  <a:lnTo>
                    <a:pt x="0" y="36705"/>
                  </a:lnTo>
                  <a:lnTo>
                    <a:pt x="0" y="25411"/>
                  </a:lnTo>
                  <a:lnTo>
                    <a:pt x="3636" y="14117"/>
                  </a:lnTo>
                  <a:lnTo>
                    <a:pt x="10909" y="7058"/>
                  </a:lnTo>
                  <a:lnTo>
                    <a:pt x="23636" y="2823"/>
                  </a:lnTo>
                  <a:lnTo>
                    <a:pt x="40000" y="0"/>
                  </a:lnTo>
                  <a:lnTo>
                    <a:pt x="45454" y="2823"/>
                  </a:lnTo>
                  <a:close/>
                </a:path>
              </a:pathLst>
            </a:custGeom>
            <a:solidFill>
              <a:srgbClr val="00A0C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8" name="Google Shape;1338;p33"/>
            <p:cNvSpPr/>
            <p:nvPr/>
          </p:nvSpPr>
          <p:spPr>
            <a:xfrm>
              <a:off x="255" y="1970"/>
              <a:ext cx="82" cy="100"/>
            </a:xfrm>
            <a:custGeom>
              <a:rect b="b" l="l" r="r" t="t"/>
              <a:pathLst>
                <a:path extrusionOk="0" h="120000" w="120000">
                  <a:moveTo>
                    <a:pt x="58536" y="7200"/>
                  </a:moveTo>
                  <a:lnTo>
                    <a:pt x="58536" y="7200"/>
                  </a:lnTo>
                  <a:lnTo>
                    <a:pt x="55609" y="3600"/>
                  </a:lnTo>
                  <a:lnTo>
                    <a:pt x="52682" y="2400"/>
                  </a:lnTo>
                  <a:lnTo>
                    <a:pt x="52682" y="2400"/>
                  </a:lnTo>
                  <a:lnTo>
                    <a:pt x="43902" y="0"/>
                  </a:lnTo>
                  <a:lnTo>
                    <a:pt x="35121" y="0"/>
                  </a:lnTo>
                  <a:lnTo>
                    <a:pt x="26341" y="1200"/>
                  </a:lnTo>
                  <a:lnTo>
                    <a:pt x="19024" y="6000"/>
                  </a:lnTo>
                  <a:lnTo>
                    <a:pt x="13170" y="10800"/>
                  </a:lnTo>
                  <a:lnTo>
                    <a:pt x="7317" y="14400"/>
                  </a:lnTo>
                  <a:lnTo>
                    <a:pt x="4390" y="22800"/>
                  </a:lnTo>
                  <a:lnTo>
                    <a:pt x="0" y="28800"/>
                  </a:lnTo>
                  <a:lnTo>
                    <a:pt x="0" y="28800"/>
                  </a:lnTo>
                  <a:lnTo>
                    <a:pt x="0" y="37200"/>
                  </a:lnTo>
                  <a:lnTo>
                    <a:pt x="0" y="46800"/>
                  </a:lnTo>
                  <a:lnTo>
                    <a:pt x="2926" y="56400"/>
                  </a:lnTo>
                  <a:lnTo>
                    <a:pt x="5853" y="63600"/>
                  </a:lnTo>
                  <a:lnTo>
                    <a:pt x="14634" y="80400"/>
                  </a:lnTo>
                  <a:lnTo>
                    <a:pt x="26341" y="96000"/>
                  </a:lnTo>
                  <a:lnTo>
                    <a:pt x="26341" y="96000"/>
                  </a:lnTo>
                  <a:lnTo>
                    <a:pt x="33658" y="102000"/>
                  </a:lnTo>
                  <a:lnTo>
                    <a:pt x="40975" y="108000"/>
                  </a:lnTo>
                  <a:lnTo>
                    <a:pt x="51219" y="112800"/>
                  </a:lnTo>
                  <a:lnTo>
                    <a:pt x="60000" y="116400"/>
                  </a:lnTo>
                  <a:lnTo>
                    <a:pt x="68780" y="118800"/>
                  </a:lnTo>
                  <a:lnTo>
                    <a:pt x="80487" y="120000"/>
                  </a:lnTo>
                  <a:lnTo>
                    <a:pt x="89268" y="118800"/>
                  </a:lnTo>
                  <a:lnTo>
                    <a:pt x="100975" y="116400"/>
                  </a:lnTo>
                  <a:lnTo>
                    <a:pt x="100975" y="116400"/>
                  </a:lnTo>
                  <a:lnTo>
                    <a:pt x="108292" y="112800"/>
                  </a:lnTo>
                  <a:lnTo>
                    <a:pt x="115609" y="108000"/>
                  </a:lnTo>
                  <a:lnTo>
                    <a:pt x="120000" y="102000"/>
                  </a:lnTo>
                  <a:lnTo>
                    <a:pt x="120000" y="93600"/>
                  </a:lnTo>
                  <a:lnTo>
                    <a:pt x="120000" y="86400"/>
                  </a:lnTo>
                  <a:lnTo>
                    <a:pt x="115609" y="79200"/>
                  </a:lnTo>
                  <a:lnTo>
                    <a:pt x="108292" y="62400"/>
                  </a:lnTo>
                  <a:lnTo>
                    <a:pt x="95121" y="45600"/>
                  </a:lnTo>
                  <a:lnTo>
                    <a:pt x="80487" y="30000"/>
                  </a:lnTo>
                  <a:lnTo>
                    <a:pt x="58536" y="7200"/>
                  </a:lnTo>
                  <a:lnTo>
                    <a:pt x="58536" y="7200"/>
                  </a:lnTo>
                  <a:close/>
                  <a:moveTo>
                    <a:pt x="32195" y="70800"/>
                  </a:moveTo>
                  <a:lnTo>
                    <a:pt x="32195" y="70800"/>
                  </a:lnTo>
                  <a:lnTo>
                    <a:pt x="27804" y="62400"/>
                  </a:lnTo>
                  <a:lnTo>
                    <a:pt x="24878" y="54000"/>
                  </a:lnTo>
                  <a:lnTo>
                    <a:pt x="23414" y="45600"/>
                  </a:lnTo>
                  <a:lnTo>
                    <a:pt x="20487" y="36000"/>
                  </a:lnTo>
                  <a:lnTo>
                    <a:pt x="20487" y="36000"/>
                  </a:lnTo>
                  <a:lnTo>
                    <a:pt x="23414" y="30000"/>
                  </a:lnTo>
                  <a:lnTo>
                    <a:pt x="26341" y="22800"/>
                  </a:lnTo>
                  <a:lnTo>
                    <a:pt x="33658" y="18000"/>
                  </a:lnTo>
                  <a:lnTo>
                    <a:pt x="38048" y="16800"/>
                  </a:lnTo>
                  <a:lnTo>
                    <a:pt x="40975" y="18000"/>
                  </a:lnTo>
                  <a:lnTo>
                    <a:pt x="40975" y="18000"/>
                  </a:lnTo>
                  <a:lnTo>
                    <a:pt x="60000" y="36000"/>
                  </a:lnTo>
                  <a:lnTo>
                    <a:pt x="76097" y="54000"/>
                  </a:lnTo>
                  <a:lnTo>
                    <a:pt x="83414" y="64800"/>
                  </a:lnTo>
                  <a:lnTo>
                    <a:pt x="89268" y="75600"/>
                  </a:lnTo>
                  <a:lnTo>
                    <a:pt x="93658" y="86400"/>
                  </a:lnTo>
                  <a:lnTo>
                    <a:pt x="96585" y="98400"/>
                  </a:lnTo>
                  <a:lnTo>
                    <a:pt x="96585" y="98400"/>
                  </a:lnTo>
                  <a:lnTo>
                    <a:pt x="87804" y="102000"/>
                  </a:lnTo>
                  <a:lnTo>
                    <a:pt x="76097" y="102000"/>
                  </a:lnTo>
                  <a:lnTo>
                    <a:pt x="67317" y="99600"/>
                  </a:lnTo>
                  <a:lnTo>
                    <a:pt x="60000" y="97200"/>
                  </a:lnTo>
                  <a:lnTo>
                    <a:pt x="51219" y="91200"/>
                  </a:lnTo>
                  <a:lnTo>
                    <a:pt x="45365" y="85200"/>
                  </a:lnTo>
                  <a:lnTo>
                    <a:pt x="32195" y="70800"/>
                  </a:lnTo>
                  <a:lnTo>
                    <a:pt x="32195" y="70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9" name="Google Shape;1339;p33"/>
            <p:cNvSpPr/>
            <p:nvPr/>
          </p:nvSpPr>
          <p:spPr>
            <a:xfrm>
              <a:off x="403" y="1780"/>
              <a:ext cx="346" cy="206"/>
            </a:xfrm>
            <a:custGeom>
              <a:rect b="b" l="l" r="r" t="t"/>
              <a:pathLst>
                <a:path extrusionOk="0" h="120000" w="120000">
                  <a:moveTo>
                    <a:pt x="2427" y="18058"/>
                  </a:moveTo>
                  <a:lnTo>
                    <a:pt x="2427" y="18058"/>
                  </a:lnTo>
                  <a:lnTo>
                    <a:pt x="693" y="32038"/>
                  </a:lnTo>
                  <a:lnTo>
                    <a:pt x="0" y="43689"/>
                  </a:lnTo>
                  <a:lnTo>
                    <a:pt x="0" y="54757"/>
                  </a:lnTo>
                  <a:lnTo>
                    <a:pt x="346" y="59417"/>
                  </a:lnTo>
                  <a:lnTo>
                    <a:pt x="1040" y="64077"/>
                  </a:lnTo>
                  <a:lnTo>
                    <a:pt x="2080" y="68155"/>
                  </a:lnTo>
                  <a:lnTo>
                    <a:pt x="3468" y="72233"/>
                  </a:lnTo>
                  <a:lnTo>
                    <a:pt x="5202" y="75728"/>
                  </a:lnTo>
                  <a:lnTo>
                    <a:pt x="7630" y="78640"/>
                  </a:lnTo>
                  <a:lnTo>
                    <a:pt x="10404" y="81553"/>
                  </a:lnTo>
                  <a:lnTo>
                    <a:pt x="13526" y="84466"/>
                  </a:lnTo>
                  <a:lnTo>
                    <a:pt x="17341" y="86796"/>
                  </a:lnTo>
                  <a:lnTo>
                    <a:pt x="21502" y="89126"/>
                  </a:lnTo>
                  <a:lnTo>
                    <a:pt x="21502" y="89126"/>
                  </a:lnTo>
                  <a:lnTo>
                    <a:pt x="26705" y="91456"/>
                  </a:lnTo>
                  <a:lnTo>
                    <a:pt x="32601" y="94368"/>
                  </a:lnTo>
                  <a:lnTo>
                    <a:pt x="38150" y="96699"/>
                  </a:lnTo>
                  <a:lnTo>
                    <a:pt x="40924" y="96699"/>
                  </a:lnTo>
                  <a:lnTo>
                    <a:pt x="43005" y="96699"/>
                  </a:lnTo>
                  <a:lnTo>
                    <a:pt x="43005" y="96699"/>
                  </a:lnTo>
                  <a:lnTo>
                    <a:pt x="46473" y="94951"/>
                  </a:lnTo>
                  <a:lnTo>
                    <a:pt x="48901" y="93203"/>
                  </a:lnTo>
                  <a:lnTo>
                    <a:pt x="50982" y="91456"/>
                  </a:lnTo>
                  <a:lnTo>
                    <a:pt x="52369" y="87378"/>
                  </a:lnTo>
                  <a:lnTo>
                    <a:pt x="54797" y="80388"/>
                  </a:lnTo>
                  <a:lnTo>
                    <a:pt x="56531" y="75728"/>
                  </a:lnTo>
                  <a:lnTo>
                    <a:pt x="58959" y="70485"/>
                  </a:lnTo>
                  <a:lnTo>
                    <a:pt x="58959" y="70485"/>
                  </a:lnTo>
                  <a:lnTo>
                    <a:pt x="59306" y="86796"/>
                  </a:lnTo>
                  <a:lnTo>
                    <a:pt x="59306" y="93203"/>
                  </a:lnTo>
                  <a:lnTo>
                    <a:pt x="60346" y="99611"/>
                  </a:lnTo>
                  <a:lnTo>
                    <a:pt x="61040" y="101359"/>
                  </a:lnTo>
                  <a:lnTo>
                    <a:pt x="62080" y="103689"/>
                  </a:lnTo>
                  <a:lnTo>
                    <a:pt x="63468" y="106019"/>
                  </a:lnTo>
                  <a:lnTo>
                    <a:pt x="64508" y="107766"/>
                  </a:lnTo>
                  <a:lnTo>
                    <a:pt x="69017" y="110679"/>
                  </a:lnTo>
                  <a:lnTo>
                    <a:pt x="75260" y="113592"/>
                  </a:lnTo>
                  <a:lnTo>
                    <a:pt x="75260" y="113592"/>
                  </a:lnTo>
                  <a:lnTo>
                    <a:pt x="81849" y="115922"/>
                  </a:lnTo>
                  <a:lnTo>
                    <a:pt x="91907" y="118834"/>
                  </a:lnTo>
                  <a:lnTo>
                    <a:pt x="97109" y="119417"/>
                  </a:lnTo>
                  <a:lnTo>
                    <a:pt x="101965" y="120000"/>
                  </a:lnTo>
                  <a:lnTo>
                    <a:pt x="105433" y="120000"/>
                  </a:lnTo>
                  <a:lnTo>
                    <a:pt x="108554" y="118834"/>
                  </a:lnTo>
                  <a:lnTo>
                    <a:pt x="108554" y="118834"/>
                  </a:lnTo>
                  <a:lnTo>
                    <a:pt x="110289" y="116504"/>
                  </a:lnTo>
                  <a:lnTo>
                    <a:pt x="112369" y="113592"/>
                  </a:lnTo>
                  <a:lnTo>
                    <a:pt x="114104" y="108932"/>
                  </a:lnTo>
                  <a:lnTo>
                    <a:pt x="115144" y="103689"/>
                  </a:lnTo>
                  <a:lnTo>
                    <a:pt x="116531" y="98446"/>
                  </a:lnTo>
                  <a:lnTo>
                    <a:pt x="117919" y="92038"/>
                  </a:lnTo>
                  <a:lnTo>
                    <a:pt x="119306" y="78640"/>
                  </a:lnTo>
                  <a:lnTo>
                    <a:pt x="120000" y="65242"/>
                  </a:lnTo>
                  <a:lnTo>
                    <a:pt x="120000" y="53009"/>
                  </a:lnTo>
                  <a:lnTo>
                    <a:pt x="119653" y="47766"/>
                  </a:lnTo>
                  <a:lnTo>
                    <a:pt x="118959" y="42524"/>
                  </a:lnTo>
                  <a:lnTo>
                    <a:pt x="117919" y="38446"/>
                  </a:lnTo>
                  <a:lnTo>
                    <a:pt x="116531" y="35533"/>
                  </a:lnTo>
                  <a:lnTo>
                    <a:pt x="116531" y="35533"/>
                  </a:lnTo>
                  <a:lnTo>
                    <a:pt x="114450" y="32621"/>
                  </a:lnTo>
                  <a:lnTo>
                    <a:pt x="112369" y="30873"/>
                  </a:lnTo>
                  <a:lnTo>
                    <a:pt x="109248" y="28543"/>
                  </a:lnTo>
                  <a:lnTo>
                    <a:pt x="105433" y="26796"/>
                  </a:lnTo>
                  <a:lnTo>
                    <a:pt x="98497" y="23300"/>
                  </a:lnTo>
                  <a:lnTo>
                    <a:pt x="90520" y="20970"/>
                  </a:lnTo>
                  <a:lnTo>
                    <a:pt x="74913" y="17475"/>
                  </a:lnTo>
                  <a:lnTo>
                    <a:pt x="67630" y="15728"/>
                  </a:lnTo>
                  <a:lnTo>
                    <a:pt x="62080" y="14563"/>
                  </a:lnTo>
                  <a:lnTo>
                    <a:pt x="62080" y="14563"/>
                  </a:lnTo>
                  <a:lnTo>
                    <a:pt x="55838" y="12233"/>
                  </a:lnTo>
                  <a:lnTo>
                    <a:pt x="47861" y="8155"/>
                  </a:lnTo>
                  <a:lnTo>
                    <a:pt x="39190" y="4660"/>
                  </a:lnTo>
                  <a:lnTo>
                    <a:pt x="29826" y="1747"/>
                  </a:lnTo>
                  <a:lnTo>
                    <a:pt x="25317" y="1165"/>
                  </a:lnTo>
                  <a:lnTo>
                    <a:pt x="21156" y="0"/>
                  </a:lnTo>
                  <a:lnTo>
                    <a:pt x="16994" y="0"/>
                  </a:lnTo>
                  <a:lnTo>
                    <a:pt x="13179" y="1747"/>
                  </a:lnTo>
                  <a:lnTo>
                    <a:pt x="9710" y="3495"/>
                  </a:lnTo>
                  <a:lnTo>
                    <a:pt x="6936" y="6407"/>
                  </a:lnTo>
                  <a:lnTo>
                    <a:pt x="4161" y="9902"/>
                  </a:lnTo>
                  <a:lnTo>
                    <a:pt x="3121" y="15145"/>
                  </a:lnTo>
                  <a:lnTo>
                    <a:pt x="2427" y="18058"/>
                  </a:lnTo>
                  <a:close/>
                </a:path>
              </a:pathLst>
            </a:custGeom>
            <a:solidFill>
              <a:srgbClr val="01AD4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0" name="Google Shape;1340;p33"/>
            <p:cNvSpPr/>
            <p:nvPr/>
          </p:nvSpPr>
          <p:spPr>
            <a:xfrm>
              <a:off x="396" y="1772"/>
              <a:ext cx="361" cy="221"/>
            </a:xfrm>
            <a:custGeom>
              <a:rect b="b" l="l" r="r" t="t"/>
              <a:pathLst>
                <a:path extrusionOk="0" h="120000" w="120000">
                  <a:moveTo>
                    <a:pt x="118670" y="44524"/>
                  </a:moveTo>
                  <a:lnTo>
                    <a:pt x="118670" y="44524"/>
                  </a:lnTo>
                  <a:lnTo>
                    <a:pt x="118337" y="41809"/>
                  </a:lnTo>
                  <a:lnTo>
                    <a:pt x="117340" y="39095"/>
                  </a:lnTo>
                  <a:lnTo>
                    <a:pt x="115346" y="34208"/>
                  </a:lnTo>
                  <a:lnTo>
                    <a:pt x="112354" y="30950"/>
                  </a:lnTo>
                  <a:lnTo>
                    <a:pt x="109362" y="28235"/>
                  </a:lnTo>
                  <a:lnTo>
                    <a:pt x="105706" y="26063"/>
                  </a:lnTo>
                  <a:lnTo>
                    <a:pt x="102382" y="23891"/>
                  </a:lnTo>
                  <a:lnTo>
                    <a:pt x="95069" y="21719"/>
                  </a:lnTo>
                  <a:lnTo>
                    <a:pt x="95069" y="21719"/>
                  </a:lnTo>
                  <a:lnTo>
                    <a:pt x="85429" y="19004"/>
                  </a:lnTo>
                  <a:lnTo>
                    <a:pt x="75789" y="16832"/>
                  </a:lnTo>
                  <a:lnTo>
                    <a:pt x="65817" y="14660"/>
                  </a:lnTo>
                  <a:lnTo>
                    <a:pt x="56177" y="11402"/>
                  </a:lnTo>
                  <a:lnTo>
                    <a:pt x="56177" y="11402"/>
                  </a:lnTo>
                  <a:lnTo>
                    <a:pt x="43213" y="5429"/>
                  </a:lnTo>
                  <a:lnTo>
                    <a:pt x="34570" y="2714"/>
                  </a:lnTo>
                  <a:lnTo>
                    <a:pt x="26260" y="542"/>
                  </a:lnTo>
                  <a:lnTo>
                    <a:pt x="21939" y="0"/>
                  </a:lnTo>
                  <a:lnTo>
                    <a:pt x="17950" y="542"/>
                  </a:lnTo>
                  <a:lnTo>
                    <a:pt x="14293" y="1085"/>
                  </a:lnTo>
                  <a:lnTo>
                    <a:pt x="10637" y="3257"/>
                  </a:lnTo>
                  <a:lnTo>
                    <a:pt x="7645" y="5972"/>
                  </a:lnTo>
                  <a:lnTo>
                    <a:pt x="5650" y="9230"/>
                  </a:lnTo>
                  <a:lnTo>
                    <a:pt x="3324" y="14117"/>
                  </a:lnTo>
                  <a:lnTo>
                    <a:pt x="2326" y="20633"/>
                  </a:lnTo>
                  <a:lnTo>
                    <a:pt x="2326" y="20633"/>
                  </a:lnTo>
                  <a:lnTo>
                    <a:pt x="1329" y="29864"/>
                  </a:lnTo>
                  <a:lnTo>
                    <a:pt x="664" y="39638"/>
                  </a:lnTo>
                  <a:lnTo>
                    <a:pt x="0" y="48868"/>
                  </a:lnTo>
                  <a:lnTo>
                    <a:pt x="664" y="57556"/>
                  </a:lnTo>
                  <a:lnTo>
                    <a:pt x="997" y="62443"/>
                  </a:lnTo>
                  <a:lnTo>
                    <a:pt x="1662" y="66787"/>
                  </a:lnTo>
                  <a:lnTo>
                    <a:pt x="2991" y="70045"/>
                  </a:lnTo>
                  <a:lnTo>
                    <a:pt x="4321" y="74389"/>
                  </a:lnTo>
                  <a:lnTo>
                    <a:pt x="5983" y="77647"/>
                  </a:lnTo>
                  <a:lnTo>
                    <a:pt x="7977" y="80361"/>
                  </a:lnTo>
                  <a:lnTo>
                    <a:pt x="10637" y="83619"/>
                  </a:lnTo>
                  <a:lnTo>
                    <a:pt x="13961" y="86877"/>
                  </a:lnTo>
                  <a:lnTo>
                    <a:pt x="13961" y="86877"/>
                  </a:lnTo>
                  <a:lnTo>
                    <a:pt x="20941" y="90678"/>
                  </a:lnTo>
                  <a:lnTo>
                    <a:pt x="28254" y="95022"/>
                  </a:lnTo>
                  <a:lnTo>
                    <a:pt x="36565" y="97737"/>
                  </a:lnTo>
                  <a:lnTo>
                    <a:pt x="40221" y="98280"/>
                  </a:lnTo>
                  <a:lnTo>
                    <a:pt x="43545" y="98280"/>
                  </a:lnTo>
                  <a:lnTo>
                    <a:pt x="43545" y="98280"/>
                  </a:lnTo>
                  <a:lnTo>
                    <a:pt x="46204" y="97737"/>
                  </a:lnTo>
                  <a:lnTo>
                    <a:pt x="47867" y="97194"/>
                  </a:lnTo>
                  <a:lnTo>
                    <a:pt x="49861" y="95565"/>
                  </a:lnTo>
                  <a:lnTo>
                    <a:pt x="51523" y="93393"/>
                  </a:lnTo>
                  <a:lnTo>
                    <a:pt x="54182" y="88506"/>
                  </a:lnTo>
                  <a:lnTo>
                    <a:pt x="56509" y="83076"/>
                  </a:lnTo>
                  <a:lnTo>
                    <a:pt x="56509" y="83076"/>
                  </a:lnTo>
                  <a:lnTo>
                    <a:pt x="57174" y="90678"/>
                  </a:lnTo>
                  <a:lnTo>
                    <a:pt x="57506" y="94479"/>
                  </a:lnTo>
                  <a:lnTo>
                    <a:pt x="57839" y="97737"/>
                  </a:lnTo>
                  <a:lnTo>
                    <a:pt x="58836" y="100452"/>
                  </a:lnTo>
                  <a:lnTo>
                    <a:pt x="60166" y="103710"/>
                  </a:lnTo>
                  <a:lnTo>
                    <a:pt x="61828" y="105882"/>
                  </a:lnTo>
                  <a:lnTo>
                    <a:pt x="63822" y="108597"/>
                  </a:lnTo>
                  <a:lnTo>
                    <a:pt x="63822" y="108597"/>
                  </a:lnTo>
                  <a:lnTo>
                    <a:pt x="67146" y="111312"/>
                  </a:lnTo>
                  <a:lnTo>
                    <a:pt x="71468" y="113484"/>
                  </a:lnTo>
                  <a:lnTo>
                    <a:pt x="75789" y="115656"/>
                  </a:lnTo>
                  <a:lnTo>
                    <a:pt x="80443" y="116742"/>
                  </a:lnTo>
                  <a:lnTo>
                    <a:pt x="89085" y="118914"/>
                  </a:lnTo>
                  <a:lnTo>
                    <a:pt x="97728" y="120000"/>
                  </a:lnTo>
                  <a:lnTo>
                    <a:pt x="97728" y="120000"/>
                  </a:lnTo>
                  <a:lnTo>
                    <a:pt x="101052" y="120000"/>
                  </a:lnTo>
                  <a:lnTo>
                    <a:pt x="104044" y="120000"/>
                  </a:lnTo>
                  <a:lnTo>
                    <a:pt x="106371" y="118371"/>
                  </a:lnTo>
                  <a:lnTo>
                    <a:pt x="108698" y="116199"/>
                  </a:lnTo>
                  <a:lnTo>
                    <a:pt x="110692" y="113484"/>
                  </a:lnTo>
                  <a:lnTo>
                    <a:pt x="112354" y="110226"/>
                  </a:lnTo>
                  <a:lnTo>
                    <a:pt x="114016" y="105882"/>
                  </a:lnTo>
                  <a:lnTo>
                    <a:pt x="115346" y="100995"/>
                  </a:lnTo>
                  <a:lnTo>
                    <a:pt x="115346" y="100995"/>
                  </a:lnTo>
                  <a:lnTo>
                    <a:pt x="117008" y="95022"/>
                  </a:lnTo>
                  <a:lnTo>
                    <a:pt x="118337" y="87963"/>
                  </a:lnTo>
                  <a:lnTo>
                    <a:pt x="119002" y="80361"/>
                  </a:lnTo>
                  <a:lnTo>
                    <a:pt x="119667" y="73303"/>
                  </a:lnTo>
                  <a:lnTo>
                    <a:pt x="120000" y="65701"/>
                  </a:lnTo>
                  <a:lnTo>
                    <a:pt x="120000" y="59185"/>
                  </a:lnTo>
                  <a:lnTo>
                    <a:pt x="119667" y="51583"/>
                  </a:lnTo>
                  <a:lnTo>
                    <a:pt x="118670" y="44524"/>
                  </a:lnTo>
                  <a:lnTo>
                    <a:pt x="118670" y="44524"/>
                  </a:lnTo>
                  <a:close/>
                  <a:moveTo>
                    <a:pt x="99390" y="112398"/>
                  </a:moveTo>
                  <a:lnTo>
                    <a:pt x="99390" y="112398"/>
                  </a:lnTo>
                  <a:lnTo>
                    <a:pt x="92409" y="111312"/>
                  </a:lnTo>
                  <a:lnTo>
                    <a:pt x="85761" y="110226"/>
                  </a:lnTo>
                  <a:lnTo>
                    <a:pt x="72797" y="105339"/>
                  </a:lnTo>
                  <a:lnTo>
                    <a:pt x="72797" y="105339"/>
                  </a:lnTo>
                  <a:lnTo>
                    <a:pt x="68808" y="103710"/>
                  </a:lnTo>
                  <a:lnTo>
                    <a:pt x="65817" y="100995"/>
                  </a:lnTo>
                  <a:lnTo>
                    <a:pt x="64819" y="99909"/>
                  </a:lnTo>
                  <a:lnTo>
                    <a:pt x="63490" y="97737"/>
                  </a:lnTo>
                  <a:lnTo>
                    <a:pt x="62493" y="95022"/>
                  </a:lnTo>
                  <a:lnTo>
                    <a:pt x="61828" y="92307"/>
                  </a:lnTo>
                  <a:lnTo>
                    <a:pt x="61828" y="92307"/>
                  </a:lnTo>
                  <a:lnTo>
                    <a:pt x="61163" y="86877"/>
                  </a:lnTo>
                  <a:lnTo>
                    <a:pt x="61163" y="80904"/>
                  </a:lnTo>
                  <a:lnTo>
                    <a:pt x="60831" y="70045"/>
                  </a:lnTo>
                  <a:lnTo>
                    <a:pt x="60831" y="70045"/>
                  </a:lnTo>
                  <a:lnTo>
                    <a:pt x="60498" y="67330"/>
                  </a:lnTo>
                  <a:lnTo>
                    <a:pt x="59168" y="65701"/>
                  </a:lnTo>
                  <a:lnTo>
                    <a:pt x="57839" y="65701"/>
                  </a:lnTo>
                  <a:lnTo>
                    <a:pt x="57174" y="66787"/>
                  </a:lnTo>
                  <a:lnTo>
                    <a:pt x="56509" y="67873"/>
                  </a:lnTo>
                  <a:lnTo>
                    <a:pt x="56509" y="67873"/>
                  </a:lnTo>
                  <a:lnTo>
                    <a:pt x="53850" y="75475"/>
                  </a:lnTo>
                  <a:lnTo>
                    <a:pt x="51191" y="82533"/>
                  </a:lnTo>
                  <a:lnTo>
                    <a:pt x="49529" y="85791"/>
                  </a:lnTo>
                  <a:lnTo>
                    <a:pt x="47534" y="87963"/>
                  </a:lnTo>
                  <a:lnTo>
                    <a:pt x="44875" y="90135"/>
                  </a:lnTo>
                  <a:lnTo>
                    <a:pt x="41883" y="90678"/>
                  </a:lnTo>
                  <a:lnTo>
                    <a:pt x="41883" y="90678"/>
                  </a:lnTo>
                  <a:lnTo>
                    <a:pt x="38891" y="90135"/>
                  </a:lnTo>
                  <a:lnTo>
                    <a:pt x="35900" y="90135"/>
                  </a:lnTo>
                  <a:lnTo>
                    <a:pt x="29584" y="87420"/>
                  </a:lnTo>
                  <a:lnTo>
                    <a:pt x="23268" y="83619"/>
                  </a:lnTo>
                  <a:lnTo>
                    <a:pt x="17285" y="80361"/>
                  </a:lnTo>
                  <a:lnTo>
                    <a:pt x="17285" y="80361"/>
                  </a:lnTo>
                  <a:lnTo>
                    <a:pt x="14958" y="78190"/>
                  </a:lnTo>
                  <a:lnTo>
                    <a:pt x="12299" y="76561"/>
                  </a:lnTo>
                  <a:lnTo>
                    <a:pt x="10304" y="73303"/>
                  </a:lnTo>
                  <a:lnTo>
                    <a:pt x="8642" y="70045"/>
                  </a:lnTo>
                  <a:lnTo>
                    <a:pt x="7313" y="67330"/>
                  </a:lnTo>
                  <a:lnTo>
                    <a:pt x="6315" y="64072"/>
                  </a:lnTo>
                  <a:lnTo>
                    <a:pt x="5650" y="59728"/>
                  </a:lnTo>
                  <a:lnTo>
                    <a:pt x="5318" y="56470"/>
                  </a:lnTo>
                  <a:lnTo>
                    <a:pt x="4653" y="47782"/>
                  </a:lnTo>
                  <a:lnTo>
                    <a:pt x="5318" y="39638"/>
                  </a:lnTo>
                  <a:lnTo>
                    <a:pt x="5983" y="30950"/>
                  </a:lnTo>
                  <a:lnTo>
                    <a:pt x="6980" y="22262"/>
                  </a:lnTo>
                  <a:lnTo>
                    <a:pt x="6980" y="22262"/>
                  </a:lnTo>
                  <a:lnTo>
                    <a:pt x="7977" y="17918"/>
                  </a:lnTo>
                  <a:lnTo>
                    <a:pt x="9639" y="14117"/>
                  </a:lnTo>
                  <a:lnTo>
                    <a:pt x="11966" y="11402"/>
                  </a:lnTo>
                  <a:lnTo>
                    <a:pt x="14293" y="9230"/>
                  </a:lnTo>
                  <a:lnTo>
                    <a:pt x="17285" y="8144"/>
                  </a:lnTo>
                  <a:lnTo>
                    <a:pt x="21274" y="8144"/>
                  </a:lnTo>
                  <a:lnTo>
                    <a:pt x="24598" y="8144"/>
                  </a:lnTo>
                  <a:lnTo>
                    <a:pt x="28254" y="8687"/>
                  </a:lnTo>
                  <a:lnTo>
                    <a:pt x="36565" y="10859"/>
                  </a:lnTo>
                  <a:lnTo>
                    <a:pt x="43545" y="13574"/>
                  </a:lnTo>
                  <a:lnTo>
                    <a:pt x="54847" y="19004"/>
                  </a:lnTo>
                  <a:lnTo>
                    <a:pt x="54847" y="19004"/>
                  </a:lnTo>
                  <a:lnTo>
                    <a:pt x="60831" y="21176"/>
                  </a:lnTo>
                  <a:lnTo>
                    <a:pt x="67146" y="23348"/>
                  </a:lnTo>
                  <a:lnTo>
                    <a:pt x="79445" y="25520"/>
                  </a:lnTo>
                  <a:lnTo>
                    <a:pt x="79445" y="25520"/>
                  </a:lnTo>
                  <a:lnTo>
                    <a:pt x="87423" y="27149"/>
                  </a:lnTo>
                  <a:lnTo>
                    <a:pt x="96731" y="29321"/>
                  </a:lnTo>
                  <a:lnTo>
                    <a:pt x="101052" y="31493"/>
                  </a:lnTo>
                  <a:lnTo>
                    <a:pt x="105373" y="33665"/>
                  </a:lnTo>
                  <a:lnTo>
                    <a:pt x="109030" y="36380"/>
                  </a:lnTo>
                  <a:lnTo>
                    <a:pt x="112354" y="40180"/>
                  </a:lnTo>
                  <a:lnTo>
                    <a:pt x="112354" y="40180"/>
                  </a:lnTo>
                  <a:lnTo>
                    <a:pt x="113351" y="41809"/>
                  </a:lnTo>
                  <a:lnTo>
                    <a:pt x="114016" y="43981"/>
                  </a:lnTo>
                  <a:lnTo>
                    <a:pt x="115013" y="48868"/>
                  </a:lnTo>
                  <a:lnTo>
                    <a:pt x="115346" y="54841"/>
                  </a:lnTo>
                  <a:lnTo>
                    <a:pt x="115678" y="61357"/>
                  </a:lnTo>
                  <a:lnTo>
                    <a:pt x="115013" y="72760"/>
                  </a:lnTo>
                  <a:lnTo>
                    <a:pt x="113684" y="82533"/>
                  </a:lnTo>
                  <a:lnTo>
                    <a:pt x="113684" y="82533"/>
                  </a:lnTo>
                  <a:lnTo>
                    <a:pt x="112354" y="93393"/>
                  </a:lnTo>
                  <a:lnTo>
                    <a:pt x="111024" y="98280"/>
                  </a:lnTo>
                  <a:lnTo>
                    <a:pt x="110027" y="103167"/>
                  </a:lnTo>
                  <a:lnTo>
                    <a:pt x="107700" y="106425"/>
                  </a:lnTo>
                  <a:lnTo>
                    <a:pt x="105706" y="110226"/>
                  </a:lnTo>
                  <a:lnTo>
                    <a:pt x="102714" y="111312"/>
                  </a:lnTo>
                  <a:lnTo>
                    <a:pt x="99390" y="112398"/>
                  </a:lnTo>
                  <a:lnTo>
                    <a:pt x="99390" y="11239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1" name="Google Shape;1341;p33"/>
            <p:cNvSpPr/>
            <p:nvPr/>
          </p:nvSpPr>
          <p:spPr>
            <a:xfrm>
              <a:off x="497" y="818"/>
              <a:ext cx="72" cy="397"/>
            </a:xfrm>
            <a:custGeom>
              <a:rect b="b" l="l" r="r" t="t"/>
              <a:pathLst>
                <a:path extrusionOk="0" h="120000" w="120000">
                  <a:moveTo>
                    <a:pt x="46666" y="116977"/>
                  </a:moveTo>
                  <a:lnTo>
                    <a:pt x="46666" y="116977"/>
                  </a:lnTo>
                  <a:lnTo>
                    <a:pt x="36666" y="110931"/>
                  </a:lnTo>
                  <a:lnTo>
                    <a:pt x="31666" y="104886"/>
                  </a:lnTo>
                  <a:lnTo>
                    <a:pt x="26666" y="98236"/>
                  </a:lnTo>
                  <a:lnTo>
                    <a:pt x="25000" y="92191"/>
                  </a:lnTo>
                  <a:lnTo>
                    <a:pt x="25000" y="78891"/>
                  </a:lnTo>
                  <a:lnTo>
                    <a:pt x="25000" y="66498"/>
                  </a:lnTo>
                  <a:lnTo>
                    <a:pt x="25000" y="66498"/>
                  </a:lnTo>
                  <a:lnTo>
                    <a:pt x="25000" y="53803"/>
                  </a:lnTo>
                  <a:lnTo>
                    <a:pt x="26666" y="47455"/>
                  </a:lnTo>
                  <a:lnTo>
                    <a:pt x="28333" y="41410"/>
                  </a:lnTo>
                  <a:lnTo>
                    <a:pt x="35000" y="34760"/>
                  </a:lnTo>
                  <a:lnTo>
                    <a:pt x="41666" y="28715"/>
                  </a:lnTo>
                  <a:lnTo>
                    <a:pt x="50000" y="22972"/>
                  </a:lnTo>
                  <a:lnTo>
                    <a:pt x="63333" y="16926"/>
                  </a:lnTo>
                  <a:lnTo>
                    <a:pt x="63333" y="16926"/>
                  </a:lnTo>
                  <a:lnTo>
                    <a:pt x="78333" y="15717"/>
                  </a:lnTo>
                  <a:lnTo>
                    <a:pt x="93333" y="13904"/>
                  </a:lnTo>
                  <a:lnTo>
                    <a:pt x="118333" y="9068"/>
                  </a:lnTo>
                  <a:lnTo>
                    <a:pt x="118333" y="9068"/>
                  </a:lnTo>
                  <a:lnTo>
                    <a:pt x="120000" y="8463"/>
                  </a:lnTo>
                  <a:lnTo>
                    <a:pt x="120000" y="7556"/>
                  </a:lnTo>
                  <a:lnTo>
                    <a:pt x="120000" y="6952"/>
                  </a:lnTo>
                  <a:lnTo>
                    <a:pt x="118333" y="6045"/>
                  </a:lnTo>
                  <a:lnTo>
                    <a:pt x="113333" y="5440"/>
                  </a:lnTo>
                  <a:lnTo>
                    <a:pt x="110000" y="5440"/>
                  </a:lnTo>
                  <a:lnTo>
                    <a:pt x="105000" y="5440"/>
                  </a:lnTo>
                  <a:lnTo>
                    <a:pt x="101666" y="5743"/>
                  </a:lnTo>
                  <a:lnTo>
                    <a:pt x="101666" y="5743"/>
                  </a:lnTo>
                  <a:lnTo>
                    <a:pt x="83333" y="8765"/>
                  </a:lnTo>
                  <a:lnTo>
                    <a:pt x="66666" y="11486"/>
                  </a:lnTo>
                  <a:lnTo>
                    <a:pt x="66666" y="11486"/>
                  </a:lnTo>
                  <a:lnTo>
                    <a:pt x="73333" y="9672"/>
                  </a:lnTo>
                  <a:lnTo>
                    <a:pt x="81666" y="7556"/>
                  </a:lnTo>
                  <a:lnTo>
                    <a:pt x="93333" y="5743"/>
                  </a:lnTo>
                  <a:lnTo>
                    <a:pt x="98333" y="3929"/>
                  </a:lnTo>
                  <a:lnTo>
                    <a:pt x="98333" y="3929"/>
                  </a:lnTo>
                  <a:lnTo>
                    <a:pt x="101666" y="2720"/>
                  </a:lnTo>
                  <a:lnTo>
                    <a:pt x="101666" y="1813"/>
                  </a:lnTo>
                  <a:lnTo>
                    <a:pt x="98333" y="1209"/>
                  </a:lnTo>
                  <a:lnTo>
                    <a:pt x="96666" y="604"/>
                  </a:lnTo>
                  <a:lnTo>
                    <a:pt x="93333" y="302"/>
                  </a:lnTo>
                  <a:lnTo>
                    <a:pt x="88333" y="0"/>
                  </a:lnTo>
                  <a:lnTo>
                    <a:pt x="83333" y="302"/>
                  </a:lnTo>
                  <a:lnTo>
                    <a:pt x="80000" y="1209"/>
                  </a:lnTo>
                  <a:lnTo>
                    <a:pt x="80000" y="1209"/>
                  </a:lnTo>
                  <a:lnTo>
                    <a:pt x="71666" y="3324"/>
                  </a:lnTo>
                  <a:lnTo>
                    <a:pt x="60000" y="5743"/>
                  </a:lnTo>
                  <a:lnTo>
                    <a:pt x="51666" y="7556"/>
                  </a:lnTo>
                  <a:lnTo>
                    <a:pt x="43333" y="10277"/>
                  </a:lnTo>
                  <a:lnTo>
                    <a:pt x="43333" y="10277"/>
                  </a:lnTo>
                  <a:lnTo>
                    <a:pt x="36666" y="8765"/>
                  </a:lnTo>
                  <a:lnTo>
                    <a:pt x="33333" y="6952"/>
                  </a:lnTo>
                  <a:lnTo>
                    <a:pt x="31666" y="5440"/>
                  </a:lnTo>
                  <a:lnTo>
                    <a:pt x="31666" y="3929"/>
                  </a:lnTo>
                  <a:lnTo>
                    <a:pt x="31666" y="3929"/>
                  </a:lnTo>
                  <a:lnTo>
                    <a:pt x="31666" y="2720"/>
                  </a:lnTo>
                  <a:lnTo>
                    <a:pt x="28333" y="1813"/>
                  </a:lnTo>
                  <a:lnTo>
                    <a:pt x="25000" y="1511"/>
                  </a:lnTo>
                  <a:lnTo>
                    <a:pt x="20000" y="1209"/>
                  </a:lnTo>
                  <a:lnTo>
                    <a:pt x="16666" y="1511"/>
                  </a:lnTo>
                  <a:lnTo>
                    <a:pt x="11666" y="1511"/>
                  </a:lnTo>
                  <a:lnTo>
                    <a:pt x="10000" y="2115"/>
                  </a:lnTo>
                  <a:lnTo>
                    <a:pt x="8333" y="3022"/>
                  </a:lnTo>
                  <a:lnTo>
                    <a:pt x="8333" y="3022"/>
                  </a:lnTo>
                  <a:lnTo>
                    <a:pt x="8333" y="4836"/>
                  </a:lnTo>
                  <a:lnTo>
                    <a:pt x="8333" y="6347"/>
                  </a:lnTo>
                  <a:lnTo>
                    <a:pt x="10000" y="8463"/>
                  </a:lnTo>
                  <a:lnTo>
                    <a:pt x="15000" y="9974"/>
                  </a:lnTo>
                  <a:lnTo>
                    <a:pt x="25000" y="12997"/>
                  </a:lnTo>
                  <a:lnTo>
                    <a:pt x="40000" y="15415"/>
                  </a:lnTo>
                  <a:lnTo>
                    <a:pt x="40000" y="15415"/>
                  </a:lnTo>
                  <a:lnTo>
                    <a:pt x="26666" y="21460"/>
                  </a:lnTo>
                  <a:lnTo>
                    <a:pt x="18333" y="27506"/>
                  </a:lnTo>
                  <a:lnTo>
                    <a:pt x="11666" y="33853"/>
                  </a:lnTo>
                  <a:lnTo>
                    <a:pt x="8333" y="40201"/>
                  </a:lnTo>
                  <a:lnTo>
                    <a:pt x="3333" y="46851"/>
                  </a:lnTo>
                  <a:lnTo>
                    <a:pt x="1666" y="52896"/>
                  </a:lnTo>
                  <a:lnTo>
                    <a:pt x="0" y="65894"/>
                  </a:lnTo>
                  <a:lnTo>
                    <a:pt x="0" y="65894"/>
                  </a:lnTo>
                  <a:lnTo>
                    <a:pt x="0" y="78891"/>
                  </a:lnTo>
                  <a:lnTo>
                    <a:pt x="0" y="92493"/>
                  </a:lnTo>
                  <a:lnTo>
                    <a:pt x="3333" y="99445"/>
                  </a:lnTo>
                  <a:lnTo>
                    <a:pt x="8333" y="105793"/>
                  </a:lnTo>
                  <a:lnTo>
                    <a:pt x="15000" y="112443"/>
                  </a:lnTo>
                  <a:lnTo>
                    <a:pt x="23333" y="119093"/>
                  </a:lnTo>
                  <a:lnTo>
                    <a:pt x="23333" y="119093"/>
                  </a:lnTo>
                  <a:lnTo>
                    <a:pt x="26666" y="119697"/>
                  </a:lnTo>
                  <a:lnTo>
                    <a:pt x="28333" y="120000"/>
                  </a:lnTo>
                  <a:lnTo>
                    <a:pt x="33333" y="120000"/>
                  </a:lnTo>
                  <a:lnTo>
                    <a:pt x="36666" y="120000"/>
                  </a:lnTo>
                  <a:lnTo>
                    <a:pt x="41666" y="119697"/>
                  </a:lnTo>
                  <a:lnTo>
                    <a:pt x="43333" y="119093"/>
                  </a:lnTo>
                  <a:lnTo>
                    <a:pt x="46666" y="118186"/>
                  </a:lnTo>
                  <a:lnTo>
                    <a:pt x="46666" y="116977"/>
                  </a:lnTo>
                  <a:lnTo>
                    <a:pt x="46666" y="1169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2" name="Google Shape;1342;p33"/>
            <p:cNvSpPr/>
            <p:nvPr/>
          </p:nvSpPr>
          <p:spPr>
            <a:xfrm>
              <a:off x="855" y="828"/>
              <a:ext cx="132" cy="390"/>
            </a:xfrm>
            <a:custGeom>
              <a:rect b="b" l="l" r="r" t="t"/>
              <a:pathLst>
                <a:path extrusionOk="0" h="120000" w="120000">
                  <a:moveTo>
                    <a:pt x="71818" y="2769"/>
                  </a:moveTo>
                  <a:lnTo>
                    <a:pt x="71818" y="2769"/>
                  </a:lnTo>
                  <a:lnTo>
                    <a:pt x="73636" y="4923"/>
                  </a:lnTo>
                  <a:lnTo>
                    <a:pt x="77272" y="7384"/>
                  </a:lnTo>
                  <a:lnTo>
                    <a:pt x="80909" y="9846"/>
                  </a:lnTo>
                  <a:lnTo>
                    <a:pt x="81818" y="12615"/>
                  </a:lnTo>
                  <a:lnTo>
                    <a:pt x="81818" y="12615"/>
                  </a:lnTo>
                  <a:lnTo>
                    <a:pt x="78181" y="10461"/>
                  </a:lnTo>
                  <a:lnTo>
                    <a:pt x="74545" y="8615"/>
                  </a:lnTo>
                  <a:lnTo>
                    <a:pt x="69090" y="4615"/>
                  </a:lnTo>
                  <a:lnTo>
                    <a:pt x="69090" y="4615"/>
                  </a:lnTo>
                  <a:lnTo>
                    <a:pt x="66363" y="4307"/>
                  </a:lnTo>
                  <a:lnTo>
                    <a:pt x="64545" y="4000"/>
                  </a:lnTo>
                  <a:lnTo>
                    <a:pt x="61818" y="4000"/>
                  </a:lnTo>
                  <a:lnTo>
                    <a:pt x="60000" y="4307"/>
                  </a:lnTo>
                  <a:lnTo>
                    <a:pt x="59090" y="4615"/>
                  </a:lnTo>
                  <a:lnTo>
                    <a:pt x="56363" y="5538"/>
                  </a:lnTo>
                  <a:lnTo>
                    <a:pt x="56363" y="6153"/>
                  </a:lnTo>
                  <a:lnTo>
                    <a:pt x="57272" y="7076"/>
                  </a:lnTo>
                  <a:lnTo>
                    <a:pt x="57272" y="7076"/>
                  </a:lnTo>
                  <a:lnTo>
                    <a:pt x="66363" y="12923"/>
                  </a:lnTo>
                  <a:lnTo>
                    <a:pt x="72727" y="15692"/>
                  </a:lnTo>
                  <a:lnTo>
                    <a:pt x="79090" y="17538"/>
                  </a:lnTo>
                  <a:lnTo>
                    <a:pt x="79090" y="17538"/>
                  </a:lnTo>
                  <a:lnTo>
                    <a:pt x="80909" y="24307"/>
                  </a:lnTo>
                  <a:lnTo>
                    <a:pt x="79090" y="30461"/>
                  </a:lnTo>
                  <a:lnTo>
                    <a:pt x="78181" y="36615"/>
                  </a:lnTo>
                  <a:lnTo>
                    <a:pt x="74545" y="43076"/>
                  </a:lnTo>
                  <a:lnTo>
                    <a:pt x="66363" y="55384"/>
                  </a:lnTo>
                  <a:lnTo>
                    <a:pt x="57272" y="68000"/>
                  </a:lnTo>
                  <a:lnTo>
                    <a:pt x="57272" y="68000"/>
                  </a:lnTo>
                  <a:lnTo>
                    <a:pt x="47272" y="80615"/>
                  </a:lnTo>
                  <a:lnTo>
                    <a:pt x="34545" y="92923"/>
                  </a:lnTo>
                  <a:lnTo>
                    <a:pt x="27272" y="99384"/>
                  </a:lnTo>
                  <a:lnTo>
                    <a:pt x="19090" y="105230"/>
                  </a:lnTo>
                  <a:lnTo>
                    <a:pt x="10909" y="111076"/>
                  </a:lnTo>
                  <a:lnTo>
                    <a:pt x="909" y="116923"/>
                  </a:lnTo>
                  <a:lnTo>
                    <a:pt x="909" y="116923"/>
                  </a:lnTo>
                  <a:lnTo>
                    <a:pt x="0" y="117538"/>
                  </a:lnTo>
                  <a:lnTo>
                    <a:pt x="0" y="118461"/>
                  </a:lnTo>
                  <a:lnTo>
                    <a:pt x="1818" y="119076"/>
                  </a:lnTo>
                  <a:lnTo>
                    <a:pt x="3636" y="119692"/>
                  </a:lnTo>
                  <a:lnTo>
                    <a:pt x="5454" y="120000"/>
                  </a:lnTo>
                  <a:lnTo>
                    <a:pt x="8181" y="120000"/>
                  </a:lnTo>
                  <a:lnTo>
                    <a:pt x="10909" y="119692"/>
                  </a:lnTo>
                  <a:lnTo>
                    <a:pt x="12727" y="118769"/>
                  </a:lnTo>
                  <a:lnTo>
                    <a:pt x="12727" y="118769"/>
                  </a:lnTo>
                  <a:lnTo>
                    <a:pt x="22727" y="112923"/>
                  </a:lnTo>
                  <a:lnTo>
                    <a:pt x="31818" y="107076"/>
                  </a:lnTo>
                  <a:lnTo>
                    <a:pt x="40000" y="100923"/>
                  </a:lnTo>
                  <a:lnTo>
                    <a:pt x="46363" y="94461"/>
                  </a:lnTo>
                  <a:lnTo>
                    <a:pt x="59090" y="81538"/>
                  </a:lnTo>
                  <a:lnTo>
                    <a:pt x="70000" y="68615"/>
                  </a:lnTo>
                  <a:lnTo>
                    <a:pt x="70000" y="68615"/>
                  </a:lnTo>
                  <a:lnTo>
                    <a:pt x="80909" y="56307"/>
                  </a:lnTo>
                  <a:lnTo>
                    <a:pt x="85454" y="50153"/>
                  </a:lnTo>
                  <a:lnTo>
                    <a:pt x="89090" y="43384"/>
                  </a:lnTo>
                  <a:lnTo>
                    <a:pt x="91818" y="37230"/>
                  </a:lnTo>
                  <a:lnTo>
                    <a:pt x="93636" y="30461"/>
                  </a:lnTo>
                  <a:lnTo>
                    <a:pt x="93636" y="23692"/>
                  </a:lnTo>
                  <a:lnTo>
                    <a:pt x="91818" y="17538"/>
                  </a:lnTo>
                  <a:lnTo>
                    <a:pt x="91818" y="17538"/>
                  </a:lnTo>
                  <a:lnTo>
                    <a:pt x="102727" y="15692"/>
                  </a:lnTo>
                  <a:lnTo>
                    <a:pt x="110909" y="13230"/>
                  </a:lnTo>
                  <a:lnTo>
                    <a:pt x="116363" y="10461"/>
                  </a:lnTo>
                  <a:lnTo>
                    <a:pt x="119090" y="8923"/>
                  </a:lnTo>
                  <a:lnTo>
                    <a:pt x="120000" y="7076"/>
                  </a:lnTo>
                  <a:lnTo>
                    <a:pt x="120000" y="7076"/>
                  </a:lnTo>
                  <a:lnTo>
                    <a:pt x="120000" y="6153"/>
                  </a:lnTo>
                  <a:lnTo>
                    <a:pt x="119090" y="5538"/>
                  </a:lnTo>
                  <a:lnTo>
                    <a:pt x="117272" y="4923"/>
                  </a:lnTo>
                  <a:lnTo>
                    <a:pt x="115454" y="4615"/>
                  </a:lnTo>
                  <a:lnTo>
                    <a:pt x="112727" y="4615"/>
                  </a:lnTo>
                  <a:lnTo>
                    <a:pt x="110909" y="4615"/>
                  </a:lnTo>
                  <a:lnTo>
                    <a:pt x="108181" y="5538"/>
                  </a:lnTo>
                  <a:lnTo>
                    <a:pt x="107272" y="6153"/>
                  </a:lnTo>
                  <a:lnTo>
                    <a:pt x="107272" y="6153"/>
                  </a:lnTo>
                  <a:lnTo>
                    <a:pt x="106363" y="7692"/>
                  </a:lnTo>
                  <a:lnTo>
                    <a:pt x="102727" y="9230"/>
                  </a:lnTo>
                  <a:lnTo>
                    <a:pt x="99090" y="11076"/>
                  </a:lnTo>
                  <a:lnTo>
                    <a:pt x="94545" y="12000"/>
                  </a:lnTo>
                  <a:lnTo>
                    <a:pt x="94545" y="12000"/>
                  </a:lnTo>
                  <a:lnTo>
                    <a:pt x="93636" y="9230"/>
                  </a:lnTo>
                  <a:lnTo>
                    <a:pt x="90000" y="6769"/>
                  </a:lnTo>
                  <a:lnTo>
                    <a:pt x="86363" y="4000"/>
                  </a:lnTo>
                  <a:lnTo>
                    <a:pt x="84545" y="1538"/>
                  </a:lnTo>
                  <a:lnTo>
                    <a:pt x="84545" y="1538"/>
                  </a:lnTo>
                  <a:lnTo>
                    <a:pt x="82727" y="307"/>
                  </a:lnTo>
                  <a:lnTo>
                    <a:pt x="80909" y="0"/>
                  </a:lnTo>
                  <a:lnTo>
                    <a:pt x="78181" y="0"/>
                  </a:lnTo>
                  <a:lnTo>
                    <a:pt x="76363" y="0"/>
                  </a:lnTo>
                  <a:lnTo>
                    <a:pt x="73636" y="307"/>
                  </a:lnTo>
                  <a:lnTo>
                    <a:pt x="72727" y="923"/>
                  </a:lnTo>
                  <a:lnTo>
                    <a:pt x="71818" y="1538"/>
                  </a:lnTo>
                  <a:lnTo>
                    <a:pt x="71818" y="2769"/>
                  </a:lnTo>
                  <a:lnTo>
                    <a:pt x="71818" y="276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3" name="Google Shape;1343;p33"/>
            <p:cNvSpPr/>
            <p:nvPr/>
          </p:nvSpPr>
          <p:spPr>
            <a:xfrm>
              <a:off x="403" y="1452"/>
              <a:ext cx="398" cy="444"/>
            </a:xfrm>
            <a:custGeom>
              <a:rect b="b" l="l" r="r" t="t"/>
              <a:pathLst>
                <a:path extrusionOk="0" h="120000" w="120000">
                  <a:moveTo>
                    <a:pt x="15678" y="50540"/>
                  </a:moveTo>
                  <a:lnTo>
                    <a:pt x="15678" y="50540"/>
                  </a:lnTo>
                  <a:lnTo>
                    <a:pt x="10854" y="59189"/>
                  </a:lnTo>
                  <a:lnTo>
                    <a:pt x="5125" y="70270"/>
                  </a:lnTo>
                  <a:lnTo>
                    <a:pt x="2713" y="75675"/>
                  </a:lnTo>
                  <a:lnTo>
                    <a:pt x="603" y="80540"/>
                  </a:lnTo>
                  <a:lnTo>
                    <a:pt x="301" y="82972"/>
                  </a:lnTo>
                  <a:lnTo>
                    <a:pt x="0" y="84594"/>
                  </a:lnTo>
                  <a:lnTo>
                    <a:pt x="0" y="86486"/>
                  </a:lnTo>
                  <a:lnTo>
                    <a:pt x="603" y="87297"/>
                  </a:lnTo>
                  <a:lnTo>
                    <a:pt x="603" y="87297"/>
                  </a:lnTo>
                  <a:lnTo>
                    <a:pt x="1809" y="88648"/>
                  </a:lnTo>
                  <a:lnTo>
                    <a:pt x="3316" y="89729"/>
                  </a:lnTo>
                  <a:lnTo>
                    <a:pt x="7537" y="91621"/>
                  </a:lnTo>
                  <a:lnTo>
                    <a:pt x="12964" y="93243"/>
                  </a:lnTo>
                  <a:lnTo>
                    <a:pt x="18994" y="94864"/>
                  </a:lnTo>
                  <a:lnTo>
                    <a:pt x="31055" y="97297"/>
                  </a:lnTo>
                  <a:lnTo>
                    <a:pt x="35879" y="98648"/>
                  </a:lnTo>
                  <a:lnTo>
                    <a:pt x="39798" y="99729"/>
                  </a:lnTo>
                  <a:lnTo>
                    <a:pt x="39798" y="99729"/>
                  </a:lnTo>
                  <a:lnTo>
                    <a:pt x="68140" y="108648"/>
                  </a:lnTo>
                  <a:lnTo>
                    <a:pt x="68140" y="108648"/>
                  </a:lnTo>
                  <a:lnTo>
                    <a:pt x="85025" y="115135"/>
                  </a:lnTo>
                  <a:lnTo>
                    <a:pt x="95577" y="118648"/>
                  </a:lnTo>
                  <a:lnTo>
                    <a:pt x="99798" y="119729"/>
                  </a:lnTo>
                  <a:lnTo>
                    <a:pt x="102512" y="120000"/>
                  </a:lnTo>
                  <a:lnTo>
                    <a:pt x="102512" y="120000"/>
                  </a:lnTo>
                  <a:lnTo>
                    <a:pt x="104321" y="119189"/>
                  </a:lnTo>
                  <a:lnTo>
                    <a:pt x="105829" y="118378"/>
                  </a:lnTo>
                  <a:lnTo>
                    <a:pt x="107035" y="116486"/>
                  </a:lnTo>
                  <a:lnTo>
                    <a:pt x="108241" y="114594"/>
                  </a:lnTo>
                  <a:lnTo>
                    <a:pt x="110050" y="110270"/>
                  </a:lnTo>
                  <a:lnTo>
                    <a:pt x="112160" y="105945"/>
                  </a:lnTo>
                  <a:lnTo>
                    <a:pt x="112160" y="105945"/>
                  </a:lnTo>
                  <a:lnTo>
                    <a:pt x="113668" y="101081"/>
                  </a:lnTo>
                  <a:lnTo>
                    <a:pt x="115175" y="96216"/>
                  </a:lnTo>
                  <a:lnTo>
                    <a:pt x="116683" y="91621"/>
                  </a:lnTo>
                  <a:lnTo>
                    <a:pt x="117587" y="86756"/>
                  </a:lnTo>
                  <a:lnTo>
                    <a:pt x="119095" y="77027"/>
                  </a:lnTo>
                  <a:lnTo>
                    <a:pt x="119698" y="67027"/>
                  </a:lnTo>
                  <a:lnTo>
                    <a:pt x="120000" y="57297"/>
                  </a:lnTo>
                  <a:lnTo>
                    <a:pt x="120000" y="47297"/>
                  </a:lnTo>
                  <a:lnTo>
                    <a:pt x="119396" y="27297"/>
                  </a:lnTo>
                  <a:lnTo>
                    <a:pt x="119396" y="27297"/>
                  </a:lnTo>
                  <a:lnTo>
                    <a:pt x="119095" y="25945"/>
                  </a:lnTo>
                  <a:lnTo>
                    <a:pt x="118492" y="24324"/>
                  </a:lnTo>
                  <a:lnTo>
                    <a:pt x="117889" y="22972"/>
                  </a:lnTo>
                  <a:lnTo>
                    <a:pt x="116683" y="21621"/>
                  </a:lnTo>
                  <a:lnTo>
                    <a:pt x="113969" y="18378"/>
                  </a:lnTo>
                  <a:lnTo>
                    <a:pt x="110050" y="15675"/>
                  </a:lnTo>
                  <a:lnTo>
                    <a:pt x="105527" y="12972"/>
                  </a:lnTo>
                  <a:lnTo>
                    <a:pt x="101005" y="10540"/>
                  </a:lnTo>
                  <a:lnTo>
                    <a:pt x="95577" y="8108"/>
                  </a:lnTo>
                  <a:lnTo>
                    <a:pt x="89849" y="5675"/>
                  </a:lnTo>
                  <a:lnTo>
                    <a:pt x="84120" y="3513"/>
                  </a:lnTo>
                  <a:lnTo>
                    <a:pt x="78391" y="2162"/>
                  </a:lnTo>
                  <a:lnTo>
                    <a:pt x="72964" y="810"/>
                  </a:lnTo>
                  <a:lnTo>
                    <a:pt x="68140" y="270"/>
                  </a:lnTo>
                  <a:lnTo>
                    <a:pt x="63316" y="0"/>
                  </a:lnTo>
                  <a:lnTo>
                    <a:pt x="59095" y="0"/>
                  </a:lnTo>
                  <a:lnTo>
                    <a:pt x="56080" y="540"/>
                  </a:lnTo>
                  <a:lnTo>
                    <a:pt x="55175" y="810"/>
                  </a:lnTo>
                  <a:lnTo>
                    <a:pt x="53969" y="1621"/>
                  </a:lnTo>
                  <a:lnTo>
                    <a:pt x="53969" y="1621"/>
                  </a:lnTo>
                  <a:lnTo>
                    <a:pt x="49145" y="6756"/>
                  </a:lnTo>
                  <a:lnTo>
                    <a:pt x="38592" y="19189"/>
                  </a:lnTo>
                  <a:lnTo>
                    <a:pt x="31959" y="27027"/>
                  </a:lnTo>
                  <a:lnTo>
                    <a:pt x="25929" y="35135"/>
                  </a:lnTo>
                  <a:lnTo>
                    <a:pt x="20201" y="43513"/>
                  </a:lnTo>
                  <a:lnTo>
                    <a:pt x="15678" y="50540"/>
                  </a:lnTo>
                  <a:lnTo>
                    <a:pt x="15678" y="50540"/>
                  </a:lnTo>
                  <a:close/>
                </a:path>
              </a:pathLst>
            </a:custGeom>
            <a:solidFill>
              <a:srgbClr val="8ADB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4" name="Google Shape;1344;p33"/>
            <p:cNvSpPr/>
            <p:nvPr/>
          </p:nvSpPr>
          <p:spPr>
            <a:xfrm>
              <a:off x="396" y="1444"/>
              <a:ext cx="412" cy="458"/>
            </a:xfrm>
            <a:custGeom>
              <a:rect b="b" l="l" r="r" t="t"/>
              <a:pathLst>
                <a:path extrusionOk="0" h="120000" w="120000">
                  <a:moveTo>
                    <a:pt x="113883" y="100873"/>
                  </a:moveTo>
                  <a:lnTo>
                    <a:pt x="113883" y="100873"/>
                  </a:lnTo>
                  <a:lnTo>
                    <a:pt x="115922" y="94061"/>
                  </a:lnTo>
                  <a:lnTo>
                    <a:pt x="117378" y="87510"/>
                  </a:lnTo>
                  <a:lnTo>
                    <a:pt x="118543" y="80960"/>
                  </a:lnTo>
                  <a:lnTo>
                    <a:pt x="119126" y="73886"/>
                  </a:lnTo>
                  <a:lnTo>
                    <a:pt x="120000" y="67074"/>
                  </a:lnTo>
                  <a:lnTo>
                    <a:pt x="120000" y="60262"/>
                  </a:lnTo>
                  <a:lnTo>
                    <a:pt x="120000" y="46637"/>
                  </a:lnTo>
                  <a:lnTo>
                    <a:pt x="120000" y="46637"/>
                  </a:lnTo>
                  <a:lnTo>
                    <a:pt x="120000" y="38253"/>
                  </a:lnTo>
                  <a:lnTo>
                    <a:pt x="120000" y="34323"/>
                  </a:lnTo>
                  <a:lnTo>
                    <a:pt x="119708" y="30655"/>
                  </a:lnTo>
                  <a:lnTo>
                    <a:pt x="118834" y="26986"/>
                  </a:lnTo>
                  <a:lnTo>
                    <a:pt x="117087" y="23580"/>
                  </a:lnTo>
                  <a:lnTo>
                    <a:pt x="114757" y="20174"/>
                  </a:lnTo>
                  <a:lnTo>
                    <a:pt x="113300" y="18602"/>
                  </a:lnTo>
                  <a:lnTo>
                    <a:pt x="111553" y="17292"/>
                  </a:lnTo>
                  <a:lnTo>
                    <a:pt x="111553" y="17292"/>
                  </a:lnTo>
                  <a:lnTo>
                    <a:pt x="108058" y="14672"/>
                  </a:lnTo>
                  <a:lnTo>
                    <a:pt x="104271" y="12576"/>
                  </a:lnTo>
                  <a:lnTo>
                    <a:pt x="100776" y="10742"/>
                  </a:lnTo>
                  <a:lnTo>
                    <a:pt x="96990" y="8646"/>
                  </a:lnTo>
                  <a:lnTo>
                    <a:pt x="88834" y="5502"/>
                  </a:lnTo>
                  <a:lnTo>
                    <a:pt x="80679" y="2882"/>
                  </a:lnTo>
                  <a:lnTo>
                    <a:pt x="80679" y="2882"/>
                  </a:lnTo>
                  <a:lnTo>
                    <a:pt x="72815" y="1048"/>
                  </a:lnTo>
                  <a:lnTo>
                    <a:pt x="68446" y="262"/>
                  </a:lnTo>
                  <a:lnTo>
                    <a:pt x="64368" y="0"/>
                  </a:lnTo>
                  <a:lnTo>
                    <a:pt x="60873" y="0"/>
                  </a:lnTo>
                  <a:lnTo>
                    <a:pt x="56796" y="524"/>
                  </a:lnTo>
                  <a:lnTo>
                    <a:pt x="55339" y="1572"/>
                  </a:lnTo>
                  <a:lnTo>
                    <a:pt x="53300" y="2358"/>
                  </a:lnTo>
                  <a:lnTo>
                    <a:pt x="51844" y="3668"/>
                  </a:lnTo>
                  <a:lnTo>
                    <a:pt x="50388" y="4978"/>
                  </a:lnTo>
                  <a:lnTo>
                    <a:pt x="50388" y="4978"/>
                  </a:lnTo>
                  <a:lnTo>
                    <a:pt x="40776" y="15982"/>
                  </a:lnTo>
                  <a:lnTo>
                    <a:pt x="31165" y="26986"/>
                  </a:lnTo>
                  <a:lnTo>
                    <a:pt x="26796" y="32489"/>
                  </a:lnTo>
                  <a:lnTo>
                    <a:pt x="22718" y="38515"/>
                  </a:lnTo>
                  <a:lnTo>
                    <a:pt x="18640" y="44541"/>
                  </a:lnTo>
                  <a:lnTo>
                    <a:pt x="14854" y="50567"/>
                  </a:lnTo>
                  <a:lnTo>
                    <a:pt x="14854" y="50567"/>
                  </a:lnTo>
                  <a:lnTo>
                    <a:pt x="11067" y="57903"/>
                  </a:lnTo>
                  <a:lnTo>
                    <a:pt x="6990" y="65240"/>
                  </a:lnTo>
                  <a:lnTo>
                    <a:pt x="3495" y="72576"/>
                  </a:lnTo>
                  <a:lnTo>
                    <a:pt x="2038" y="76244"/>
                  </a:lnTo>
                  <a:lnTo>
                    <a:pt x="582" y="79912"/>
                  </a:lnTo>
                  <a:lnTo>
                    <a:pt x="582" y="79912"/>
                  </a:lnTo>
                  <a:lnTo>
                    <a:pt x="0" y="81484"/>
                  </a:lnTo>
                  <a:lnTo>
                    <a:pt x="0" y="83056"/>
                  </a:lnTo>
                  <a:lnTo>
                    <a:pt x="0" y="84366"/>
                  </a:lnTo>
                  <a:lnTo>
                    <a:pt x="582" y="85938"/>
                  </a:lnTo>
                  <a:lnTo>
                    <a:pt x="873" y="87248"/>
                  </a:lnTo>
                  <a:lnTo>
                    <a:pt x="1456" y="88034"/>
                  </a:lnTo>
                  <a:lnTo>
                    <a:pt x="3495" y="89868"/>
                  </a:lnTo>
                  <a:lnTo>
                    <a:pt x="6116" y="91441"/>
                  </a:lnTo>
                  <a:lnTo>
                    <a:pt x="8446" y="92751"/>
                  </a:lnTo>
                  <a:lnTo>
                    <a:pt x="14854" y="94847"/>
                  </a:lnTo>
                  <a:lnTo>
                    <a:pt x="14854" y="94847"/>
                  </a:lnTo>
                  <a:lnTo>
                    <a:pt x="24757" y="97205"/>
                  </a:lnTo>
                  <a:lnTo>
                    <a:pt x="34368" y="99039"/>
                  </a:lnTo>
                  <a:lnTo>
                    <a:pt x="34368" y="99039"/>
                  </a:lnTo>
                  <a:lnTo>
                    <a:pt x="41650" y="100873"/>
                  </a:lnTo>
                  <a:lnTo>
                    <a:pt x="48058" y="103231"/>
                  </a:lnTo>
                  <a:lnTo>
                    <a:pt x="61747" y="107685"/>
                  </a:lnTo>
                  <a:lnTo>
                    <a:pt x="61747" y="107685"/>
                  </a:lnTo>
                  <a:lnTo>
                    <a:pt x="69902" y="110567"/>
                  </a:lnTo>
                  <a:lnTo>
                    <a:pt x="78058" y="113449"/>
                  </a:lnTo>
                  <a:lnTo>
                    <a:pt x="86213" y="116331"/>
                  </a:lnTo>
                  <a:lnTo>
                    <a:pt x="94368" y="119213"/>
                  </a:lnTo>
                  <a:lnTo>
                    <a:pt x="94368" y="119213"/>
                  </a:lnTo>
                  <a:lnTo>
                    <a:pt x="96990" y="119737"/>
                  </a:lnTo>
                  <a:lnTo>
                    <a:pt x="99611" y="119999"/>
                  </a:lnTo>
                  <a:lnTo>
                    <a:pt x="102233" y="119737"/>
                  </a:lnTo>
                  <a:lnTo>
                    <a:pt x="103689" y="119475"/>
                  </a:lnTo>
                  <a:lnTo>
                    <a:pt x="104854" y="118689"/>
                  </a:lnTo>
                  <a:lnTo>
                    <a:pt x="104854" y="118689"/>
                  </a:lnTo>
                  <a:lnTo>
                    <a:pt x="106601" y="117117"/>
                  </a:lnTo>
                  <a:lnTo>
                    <a:pt x="108349" y="115021"/>
                  </a:lnTo>
                  <a:lnTo>
                    <a:pt x="109514" y="112663"/>
                  </a:lnTo>
                  <a:lnTo>
                    <a:pt x="110679" y="110567"/>
                  </a:lnTo>
                  <a:lnTo>
                    <a:pt x="112427" y="105327"/>
                  </a:lnTo>
                  <a:lnTo>
                    <a:pt x="113883" y="100873"/>
                  </a:lnTo>
                  <a:lnTo>
                    <a:pt x="113883" y="100873"/>
                  </a:lnTo>
                  <a:close/>
                  <a:moveTo>
                    <a:pt x="103398" y="114759"/>
                  </a:moveTo>
                  <a:lnTo>
                    <a:pt x="103398" y="114759"/>
                  </a:lnTo>
                  <a:lnTo>
                    <a:pt x="102524" y="115545"/>
                  </a:lnTo>
                  <a:lnTo>
                    <a:pt x="101359" y="116069"/>
                  </a:lnTo>
                  <a:lnTo>
                    <a:pt x="100776" y="116331"/>
                  </a:lnTo>
                  <a:lnTo>
                    <a:pt x="99320" y="116331"/>
                  </a:lnTo>
                  <a:lnTo>
                    <a:pt x="96699" y="116069"/>
                  </a:lnTo>
                  <a:lnTo>
                    <a:pt x="94077" y="115545"/>
                  </a:lnTo>
                  <a:lnTo>
                    <a:pt x="88543" y="113449"/>
                  </a:lnTo>
                  <a:lnTo>
                    <a:pt x="84466" y="111877"/>
                  </a:lnTo>
                  <a:lnTo>
                    <a:pt x="84466" y="111877"/>
                  </a:lnTo>
                  <a:lnTo>
                    <a:pt x="62912" y="104017"/>
                  </a:lnTo>
                  <a:lnTo>
                    <a:pt x="41650" y="97205"/>
                  </a:lnTo>
                  <a:lnTo>
                    <a:pt x="41650" y="97205"/>
                  </a:lnTo>
                  <a:lnTo>
                    <a:pt x="36990" y="95895"/>
                  </a:lnTo>
                  <a:lnTo>
                    <a:pt x="32330" y="94847"/>
                  </a:lnTo>
                  <a:lnTo>
                    <a:pt x="22718" y="93013"/>
                  </a:lnTo>
                  <a:lnTo>
                    <a:pt x="18349" y="91703"/>
                  </a:lnTo>
                  <a:lnTo>
                    <a:pt x="13398" y="90393"/>
                  </a:lnTo>
                  <a:lnTo>
                    <a:pt x="9320" y="88820"/>
                  </a:lnTo>
                  <a:lnTo>
                    <a:pt x="5242" y="86724"/>
                  </a:lnTo>
                  <a:lnTo>
                    <a:pt x="5242" y="86724"/>
                  </a:lnTo>
                  <a:lnTo>
                    <a:pt x="4660" y="86200"/>
                  </a:lnTo>
                  <a:lnTo>
                    <a:pt x="4077" y="85152"/>
                  </a:lnTo>
                  <a:lnTo>
                    <a:pt x="3786" y="83056"/>
                  </a:lnTo>
                  <a:lnTo>
                    <a:pt x="4077" y="80960"/>
                  </a:lnTo>
                  <a:lnTo>
                    <a:pt x="5242" y="78078"/>
                  </a:lnTo>
                  <a:lnTo>
                    <a:pt x="7572" y="73100"/>
                  </a:lnTo>
                  <a:lnTo>
                    <a:pt x="9611" y="69432"/>
                  </a:lnTo>
                  <a:lnTo>
                    <a:pt x="9611" y="69432"/>
                  </a:lnTo>
                  <a:lnTo>
                    <a:pt x="14271" y="60786"/>
                  </a:lnTo>
                  <a:lnTo>
                    <a:pt x="18932" y="52139"/>
                  </a:lnTo>
                  <a:lnTo>
                    <a:pt x="18932" y="52139"/>
                  </a:lnTo>
                  <a:lnTo>
                    <a:pt x="21553" y="47685"/>
                  </a:lnTo>
                  <a:lnTo>
                    <a:pt x="24466" y="43231"/>
                  </a:lnTo>
                  <a:lnTo>
                    <a:pt x="30291" y="34585"/>
                  </a:lnTo>
                  <a:lnTo>
                    <a:pt x="36990" y="26724"/>
                  </a:lnTo>
                  <a:lnTo>
                    <a:pt x="43980" y="18340"/>
                  </a:lnTo>
                  <a:lnTo>
                    <a:pt x="43980" y="18340"/>
                  </a:lnTo>
                  <a:lnTo>
                    <a:pt x="47184" y="14410"/>
                  </a:lnTo>
                  <a:lnTo>
                    <a:pt x="50679" y="9694"/>
                  </a:lnTo>
                  <a:lnTo>
                    <a:pt x="52718" y="7598"/>
                  </a:lnTo>
                  <a:lnTo>
                    <a:pt x="54757" y="5502"/>
                  </a:lnTo>
                  <a:lnTo>
                    <a:pt x="57378" y="4716"/>
                  </a:lnTo>
                  <a:lnTo>
                    <a:pt x="59708" y="3930"/>
                  </a:lnTo>
                  <a:lnTo>
                    <a:pt x="59708" y="3930"/>
                  </a:lnTo>
                  <a:lnTo>
                    <a:pt x="63786" y="3668"/>
                  </a:lnTo>
                  <a:lnTo>
                    <a:pt x="68155" y="3930"/>
                  </a:lnTo>
                  <a:lnTo>
                    <a:pt x="72524" y="4716"/>
                  </a:lnTo>
                  <a:lnTo>
                    <a:pt x="76601" y="5502"/>
                  </a:lnTo>
                  <a:lnTo>
                    <a:pt x="80970" y="7074"/>
                  </a:lnTo>
                  <a:lnTo>
                    <a:pt x="85048" y="8384"/>
                  </a:lnTo>
                  <a:lnTo>
                    <a:pt x="92912" y="11266"/>
                  </a:lnTo>
                  <a:lnTo>
                    <a:pt x="92912" y="11266"/>
                  </a:lnTo>
                  <a:lnTo>
                    <a:pt x="99902" y="14672"/>
                  </a:lnTo>
                  <a:lnTo>
                    <a:pt x="103689" y="16244"/>
                  </a:lnTo>
                  <a:lnTo>
                    <a:pt x="107475" y="18602"/>
                  </a:lnTo>
                  <a:lnTo>
                    <a:pt x="110388" y="21222"/>
                  </a:lnTo>
                  <a:lnTo>
                    <a:pt x="113009" y="23842"/>
                  </a:lnTo>
                  <a:lnTo>
                    <a:pt x="113883" y="25676"/>
                  </a:lnTo>
                  <a:lnTo>
                    <a:pt x="114757" y="27248"/>
                  </a:lnTo>
                  <a:lnTo>
                    <a:pt x="115048" y="28820"/>
                  </a:lnTo>
                  <a:lnTo>
                    <a:pt x="115631" y="30917"/>
                  </a:lnTo>
                  <a:lnTo>
                    <a:pt x="115631" y="30917"/>
                  </a:lnTo>
                  <a:lnTo>
                    <a:pt x="115922" y="45589"/>
                  </a:lnTo>
                  <a:lnTo>
                    <a:pt x="115922" y="60262"/>
                  </a:lnTo>
                  <a:lnTo>
                    <a:pt x="115631" y="67598"/>
                  </a:lnTo>
                  <a:lnTo>
                    <a:pt x="115048" y="74410"/>
                  </a:lnTo>
                  <a:lnTo>
                    <a:pt x="113883" y="81746"/>
                  </a:lnTo>
                  <a:lnTo>
                    <a:pt x="113009" y="89082"/>
                  </a:lnTo>
                  <a:lnTo>
                    <a:pt x="113009" y="89082"/>
                  </a:lnTo>
                  <a:lnTo>
                    <a:pt x="111553" y="95371"/>
                  </a:lnTo>
                  <a:lnTo>
                    <a:pt x="109223" y="102445"/>
                  </a:lnTo>
                  <a:lnTo>
                    <a:pt x="108058" y="105851"/>
                  </a:lnTo>
                  <a:lnTo>
                    <a:pt x="106601" y="108995"/>
                  </a:lnTo>
                  <a:lnTo>
                    <a:pt x="105145" y="112139"/>
                  </a:lnTo>
                  <a:lnTo>
                    <a:pt x="103398" y="114759"/>
                  </a:lnTo>
                  <a:lnTo>
                    <a:pt x="103398" y="1147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5" name="Google Shape;1345;p33"/>
            <p:cNvSpPr/>
            <p:nvPr/>
          </p:nvSpPr>
          <p:spPr>
            <a:xfrm>
              <a:off x="475" y="1051"/>
              <a:ext cx="450" cy="463"/>
            </a:xfrm>
            <a:custGeom>
              <a:rect b="b" l="l" r="r" t="t"/>
              <a:pathLst>
                <a:path extrusionOk="0" h="120000" w="120000">
                  <a:moveTo>
                    <a:pt x="35200" y="2850"/>
                  </a:moveTo>
                  <a:lnTo>
                    <a:pt x="35200" y="2850"/>
                  </a:lnTo>
                  <a:lnTo>
                    <a:pt x="29866" y="4146"/>
                  </a:lnTo>
                  <a:lnTo>
                    <a:pt x="25066" y="5701"/>
                  </a:lnTo>
                  <a:lnTo>
                    <a:pt x="21066" y="8034"/>
                  </a:lnTo>
                  <a:lnTo>
                    <a:pt x="17066" y="10885"/>
                  </a:lnTo>
                  <a:lnTo>
                    <a:pt x="13600" y="13995"/>
                  </a:lnTo>
                  <a:lnTo>
                    <a:pt x="10933" y="17624"/>
                  </a:lnTo>
                  <a:lnTo>
                    <a:pt x="8266" y="21511"/>
                  </a:lnTo>
                  <a:lnTo>
                    <a:pt x="6133" y="25399"/>
                  </a:lnTo>
                  <a:lnTo>
                    <a:pt x="4000" y="29805"/>
                  </a:lnTo>
                  <a:lnTo>
                    <a:pt x="2666" y="34470"/>
                  </a:lnTo>
                  <a:lnTo>
                    <a:pt x="1333" y="38876"/>
                  </a:lnTo>
                  <a:lnTo>
                    <a:pt x="800" y="43542"/>
                  </a:lnTo>
                  <a:lnTo>
                    <a:pt x="0" y="48207"/>
                  </a:lnTo>
                  <a:lnTo>
                    <a:pt x="0" y="52354"/>
                  </a:lnTo>
                  <a:lnTo>
                    <a:pt x="0" y="57019"/>
                  </a:lnTo>
                  <a:lnTo>
                    <a:pt x="266" y="61425"/>
                  </a:lnTo>
                  <a:lnTo>
                    <a:pt x="266" y="61425"/>
                  </a:lnTo>
                  <a:lnTo>
                    <a:pt x="800" y="66609"/>
                  </a:lnTo>
                  <a:lnTo>
                    <a:pt x="1600" y="71792"/>
                  </a:lnTo>
                  <a:lnTo>
                    <a:pt x="2933" y="77494"/>
                  </a:lnTo>
                  <a:lnTo>
                    <a:pt x="4800" y="83196"/>
                  </a:lnTo>
                  <a:lnTo>
                    <a:pt x="6666" y="88380"/>
                  </a:lnTo>
                  <a:lnTo>
                    <a:pt x="9066" y="93563"/>
                  </a:lnTo>
                  <a:lnTo>
                    <a:pt x="12533" y="98488"/>
                  </a:lnTo>
                  <a:lnTo>
                    <a:pt x="16266" y="103412"/>
                  </a:lnTo>
                  <a:lnTo>
                    <a:pt x="18666" y="105485"/>
                  </a:lnTo>
                  <a:lnTo>
                    <a:pt x="21066" y="107818"/>
                  </a:lnTo>
                  <a:lnTo>
                    <a:pt x="23466" y="109373"/>
                  </a:lnTo>
                  <a:lnTo>
                    <a:pt x="26400" y="111447"/>
                  </a:lnTo>
                  <a:lnTo>
                    <a:pt x="29066" y="113002"/>
                  </a:lnTo>
                  <a:lnTo>
                    <a:pt x="32533" y="114557"/>
                  </a:lnTo>
                  <a:lnTo>
                    <a:pt x="36000" y="116112"/>
                  </a:lnTo>
                  <a:lnTo>
                    <a:pt x="39733" y="116889"/>
                  </a:lnTo>
                  <a:lnTo>
                    <a:pt x="43733" y="117926"/>
                  </a:lnTo>
                  <a:lnTo>
                    <a:pt x="47733" y="118963"/>
                  </a:lnTo>
                  <a:lnTo>
                    <a:pt x="52266" y="119222"/>
                  </a:lnTo>
                  <a:lnTo>
                    <a:pt x="56800" y="119999"/>
                  </a:lnTo>
                  <a:lnTo>
                    <a:pt x="61866" y="119999"/>
                  </a:lnTo>
                  <a:lnTo>
                    <a:pt x="67200" y="119999"/>
                  </a:lnTo>
                  <a:lnTo>
                    <a:pt x="72800" y="119481"/>
                  </a:lnTo>
                  <a:lnTo>
                    <a:pt x="78666" y="118963"/>
                  </a:lnTo>
                  <a:lnTo>
                    <a:pt x="78666" y="118963"/>
                  </a:lnTo>
                  <a:lnTo>
                    <a:pt x="82933" y="118185"/>
                  </a:lnTo>
                  <a:lnTo>
                    <a:pt x="86933" y="117408"/>
                  </a:lnTo>
                  <a:lnTo>
                    <a:pt x="90666" y="116371"/>
                  </a:lnTo>
                  <a:lnTo>
                    <a:pt x="94133" y="115075"/>
                  </a:lnTo>
                  <a:lnTo>
                    <a:pt x="97333" y="113779"/>
                  </a:lnTo>
                  <a:lnTo>
                    <a:pt x="100266" y="111965"/>
                  </a:lnTo>
                  <a:lnTo>
                    <a:pt x="102666" y="110410"/>
                  </a:lnTo>
                  <a:lnTo>
                    <a:pt x="105066" y="108336"/>
                  </a:lnTo>
                  <a:lnTo>
                    <a:pt x="107466" y="106522"/>
                  </a:lnTo>
                  <a:lnTo>
                    <a:pt x="109333" y="104449"/>
                  </a:lnTo>
                  <a:lnTo>
                    <a:pt x="111200" y="102116"/>
                  </a:lnTo>
                  <a:lnTo>
                    <a:pt x="112533" y="100302"/>
                  </a:lnTo>
                  <a:lnTo>
                    <a:pt x="115200" y="95377"/>
                  </a:lnTo>
                  <a:lnTo>
                    <a:pt x="117066" y="90194"/>
                  </a:lnTo>
                  <a:lnTo>
                    <a:pt x="118666" y="85010"/>
                  </a:lnTo>
                  <a:lnTo>
                    <a:pt x="119200" y="79827"/>
                  </a:lnTo>
                  <a:lnTo>
                    <a:pt x="120000" y="74384"/>
                  </a:lnTo>
                  <a:lnTo>
                    <a:pt x="120000" y="69200"/>
                  </a:lnTo>
                  <a:lnTo>
                    <a:pt x="120000" y="60129"/>
                  </a:lnTo>
                  <a:lnTo>
                    <a:pt x="119466" y="51835"/>
                  </a:lnTo>
                  <a:lnTo>
                    <a:pt x="119466" y="51835"/>
                  </a:lnTo>
                  <a:lnTo>
                    <a:pt x="119200" y="45615"/>
                  </a:lnTo>
                  <a:lnTo>
                    <a:pt x="118666" y="39654"/>
                  </a:lnTo>
                  <a:lnTo>
                    <a:pt x="117066" y="33952"/>
                  </a:lnTo>
                  <a:lnTo>
                    <a:pt x="115733" y="29028"/>
                  </a:lnTo>
                  <a:lnTo>
                    <a:pt x="113866" y="24362"/>
                  </a:lnTo>
                  <a:lnTo>
                    <a:pt x="111733" y="20215"/>
                  </a:lnTo>
                  <a:lnTo>
                    <a:pt x="109066" y="16587"/>
                  </a:lnTo>
                  <a:lnTo>
                    <a:pt x="106133" y="13218"/>
                  </a:lnTo>
                  <a:lnTo>
                    <a:pt x="102666" y="10367"/>
                  </a:lnTo>
                  <a:lnTo>
                    <a:pt x="98933" y="7775"/>
                  </a:lnTo>
                  <a:lnTo>
                    <a:pt x="94933" y="5442"/>
                  </a:lnTo>
                  <a:lnTo>
                    <a:pt x="90400" y="3628"/>
                  </a:lnTo>
                  <a:lnTo>
                    <a:pt x="85333" y="2332"/>
                  </a:lnTo>
                  <a:lnTo>
                    <a:pt x="80000" y="1555"/>
                  </a:lnTo>
                  <a:lnTo>
                    <a:pt x="74133" y="777"/>
                  </a:lnTo>
                  <a:lnTo>
                    <a:pt x="67733" y="518"/>
                  </a:lnTo>
                  <a:lnTo>
                    <a:pt x="67733" y="518"/>
                  </a:lnTo>
                  <a:lnTo>
                    <a:pt x="66133" y="0"/>
                  </a:lnTo>
                  <a:lnTo>
                    <a:pt x="60266" y="0"/>
                  </a:lnTo>
                  <a:lnTo>
                    <a:pt x="56000" y="518"/>
                  </a:lnTo>
                  <a:lnTo>
                    <a:pt x="50133" y="777"/>
                  </a:lnTo>
                  <a:lnTo>
                    <a:pt x="43466" y="1814"/>
                  </a:lnTo>
                  <a:lnTo>
                    <a:pt x="35200" y="2850"/>
                  </a:lnTo>
                  <a:lnTo>
                    <a:pt x="35200" y="2850"/>
                  </a:lnTo>
                  <a:close/>
                </a:path>
              </a:pathLst>
            </a:custGeom>
            <a:solidFill>
              <a:srgbClr val="E8E3D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6" name="Google Shape;1346;p33"/>
            <p:cNvSpPr/>
            <p:nvPr/>
          </p:nvSpPr>
          <p:spPr>
            <a:xfrm>
              <a:off x="466" y="1044"/>
              <a:ext cx="466" cy="476"/>
            </a:xfrm>
            <a:custGeom>
              <a:rect b="b" l="l" r="r" t="t"/>
              <a:pathLst>
                <a:path extrusionOk="0" h="120000" w="120000">
                  <a:moveTo>
                    <a:pt x="107639" y="15126"/>
                  </a:moveTo>
                  <a:lnTo>
                    <a:pt x="107639" y="15126"/>
                  </a:lnTo>
                  <a:lnTo>
                    <a:pt x="104291" y="11848"/>
                  </a:lnTo>
                  <a:lnTo>
                    <a:pt x="100686" y="8823"/>
                  </a:lnTo>
                  <a:lnTo>
                    <a:pt x="96824" y="6302"/>
                  </a:lnTo>
                  <a:lnTo>
                    <a:pt x="92703" y="4537"/>
                  </a:lnTo>
                  <a:lnTo>
                    <a:pt x="88326" y="2773"/>
                  </a:lnTo>
                  <a:lnTo>
                    <a:pt x="83690" y="1512"/>
                  </a:lnTo>
                  <a:lnTo>
                    <a:pt x="78798" y="1008"/>
                  </a:lnTo>
                  <a:lnTo>
                    <a:pt x="73905" y="252"/>
                  </a:lnTo>
                  <a:lnTo>
                    <a:pt x="69012" y="0"/>
                  </a:lnTo>
                  <a:lnTo>
                    <a:pt x="64120" y="0"/>
                  </a:lnTo>
                  <a:lnTo>
                    <a:pt x="54077" y="252"/>
                  </a:lnTo>
                  <a:lnTo>
                    <a:pt x="44549" y="1512"/>
                  </a:lnTo>
                  <a:lnTo>
                    <a:pt x="35793" y="2773"/>
                  </a:lnTo>
                  <a:lnTo>
                    <a:pt x="35793" y="2773"/>
                  </a:lnTo>
                  <a:lnTo>
                    <a:pt x="31673" y="3781"/>
                  </a:lnTo>
                  <a:lnTo>
                    <a:pt x="28068" y="4789"/>
                  </a:lnTo>
                  <a:lnTo>
                    <a:pt x="24978" y="6302"/>
                  </a:lnTo>
                  <a:lnTo>
                    <a:pt x="21630" y="8319"/>
                  </a:lnTo>
                  <a:lnTo>
                    <a:pt x="18798" y="10336"/>
                  </a:lnTo>
                  <a:lnTo>
                    <a:pt x="15965" y="12352"/>
                  </a:lnTo>
                  <a:lnTo>
                    <a:pt x="13648" y="15126"/>
                  </a:lnTo>
                  <a:lnTo>
                    <a:pt x="11587" y="17647"/>
                  </a:lnTo>
                  <a:lnTo>
                    <a:pt x="9270" y="20420"/>
                  </a:lnTo>
                  <a:lnTo>
                    <a:pt x="7467" y="23445"/>
                  </a:lnTo>
                  <a:lnTo>
                    <a:pt x="5922" y="26470"/>
                  </a:lnTo>
                  <a:lnTo>
                    <a:pt x="4635" y="30000"/>
                  </a:lnTo>
                  <a:lnTo>
                    <a:pt x="3347" y="33529"/>
                  </a:lnTo>
                  <a:lnTo>
                    <a:pt x="2317" y="37058"/>
                  </a:lnTo>
                  <a:lnTo>
                    <a:pt x="1287" y="40588"/>
                  </a:lnTo>
                  <a:lnTo>
                    <a:pt x="772" y="44369"/>
                  </a:lnTo>
                  <a:lnTo>
                    <a:pt x="0" y="52184"/>
                  </a:lnTo>
                  <a:lnTo>
                    <a:pt x="0" y="59747"/>
                  </a:lnTo>
                  <a:lnTo>
                    <a:pt x="1030" y="67563"/>
                  </a:lnTo>
                  <a:lnTo>
                    <a:pt x="2317" y="74873"/>
                  </a:lnTo>
                  <a:lnTo>
                    <a:pt x="4377" y="82184"/>
                  </a:lnTo>
                  <a:lnTo>
                    <a:pt x="7210" y="88991"/>
                  </a:lnTo>
                  <a:lnTo>
                    <a:pt x="8497" y="92268"/>
                  </a:lnTo>
                  <a:lnTo>
                    <a:pt x="10557" y="95042"/>
                  </a:lnTo>
                  <a:lnTo>
                    <a:pt x="12360" y="97815"/>
                  </a:lnTo>
                  <a:lnTo>
                    <a:pt x="14420" y="100840"/>
                  </a:lnTo>
                  <a:lnTo>
                    <a:pt x="14420" y="100840"/>
                  </a:lnTo>
                  <a:lnTo>
                    <a:pt x="17253" y="104117"/>
                  </a:lnTo>
                  <a:lnTo>
                    <a:pt x="20343" y="106890"/>
                  </a:lnTo>
                  <a:lnTo>
                    <a:pt x="23690" y="109411"/>
                  </a:lnTo>
                  <a:lnTo>
                    <a:pt x="27296" y="111680"/>
                  </a:lnTo>
                  <a:lnTo>
                    <a:pt x="30901" y="113697"/>
                  </a:lnTo>
                  <a:lnTo>
                    <a:pt x="34248" y="115210"/>
                  </a:lnTo>
                  <a:lnTo>
                    <a:pt x="38369" y="116722"/>
                  </a:lnTo>
                  <a:lnTo>
                    <a:pt x="42489" y="117731"/>
                  </a:lnTo>
                  <a:lnTo>
                    <a:pt x="46351" y="118739"/>
                  </a:lnTo>
                  <a:lnTo>
                    <a:pt x="50729" y="119495"/>
                  </a:lnTo>
                  <a:lnTo>
                    <a:pt x="55107" y="119747"/>
                  </a:lnTo>
                  <a:lnTo>
                    <a:pt x="59227" y="120000"/>
                  </a:lnTo>
                  <a:lnTo>
                    <a:pt x="67725" y="120000"/>
                  </a:lnTo>
                  <a:lnTo>
                    <a:pt x="75965" y="119495"/>
                  </a:lnTo>
                  <a:lnTo>
                    <a:pt x="75965" y="119495"/>
                  </a:lnTo>
                  <a:lnTo>
                    <a:pt x="80085" y="118991"/>
                  </a:lnTo>
                  <a:lnTo>
                    <a:pt x="84206" y="117983"/>
                  </a:lnTo>
                  <a:lnTo>
                    <a:pt x="88068" y="117226"/>
                  </a:lnTo>
                  <a:lnTo>
                    <a:pt x="91673" y="115966"/>
                  </a:lnTo>
                  <a:lnTo>
                    <a:pt x="94763" y="114705"/>
                  </a:lnTo>
                  <a:lnTo>
                    <a:pt x="98111" y="112941"/>
                  </a:lnTo>
                  <a:lnTo>
                    <a:pt x="101201" y="111176"/>
                  </a:lnTo>
                  <a:lnTo>
                    <a:pt x="104034" y="108907"/>
                  </a:lnTo>
                  <a:lnTo>
                    <a:pt x="106609" y="106638"/>
                  </a:lnTo>
                  <a:lnTo>
                    <a:pt x="109184" y="104117"/>
                  </a:lnTo>
                  <a:lnTo>
                    <a:pt x="111244" y="101092"/>
                  </a:lnTo>
                  <a:lnTo>
                    <a:pt x="113304" y="97815"/>
                  </a:lnTo>
                  <a:lnTo>
                    <a:pt x="115107" y="94789"/>
                  </a:lnTo>
                  <a:lnTo>
                    <a:pt x="116394" y="91260"/>
                  </a:lnTo>
                  <a:lnTo>
                    <a:pt x="117682" y="87731"/>
                  </a:lnTo>
                  <a:lnTo>
                    <a:pt x="118712" y="83445"/>
                  </a:lnTo>
                  <a:lnTo>
                    <a:pt x="118712" y="83445"/>
                  </a:lnTo>
                  <a:lnTo>
                    <a:pt x="119484" y="79915"/>
                  </a:lnTo>
                  <a:lnTo>
                    <a:pt x="119742" y="76134"/>
                  </a:lnTo>
                  <a:lnTo>
                    <a:pt x="120000" y="68823"/>
                  </a:lnTo>
                  <a:lnTo>
                    <a:pt x="119742" y="53697"/>
                  </a:lnTo>
                  <a:lnTo>
                    <a:pt x="119742" y="53697"/>
                  </a:lnTo>
                  <a:lnTo>
                    <a:pt x="119742" y="48655"/>
                  </a:lnTo>
                  <a:lnTo>
                    <a:pt x="118969" y="43613"/>
                  </a:lnTo>
                  <a:lnTo>
                    <a:pt x="118454" y="38319"/>
                  </a:lnTo>
                  <a:lnTo>
                    <a:pt x="117167" y="33277"/>
                  </a:lnTo>
                  <a:lnTo>
                    <a:pt x="115364" y="28487"/>
                  </a:lnTo>
                  <a:lnTo>
                    <a:pt x="113562" y="23697"/>
                  </a:lnTo>
                  <a:lnTo>
                    <a:pt x="110987" y="19159"/>
                  </a:lnTo>
                  <a:lnTo>
                    <a:pt x="107639" y="15126"/>
                  </a:lnTo>
                  <a:lnTo>
                    <a:pt x="107639" y="15126"/>
                  </a:lnTo>
                  <a:close/>
                  <a:moveTo>
                    <a:pt x="116137" y="71344"/>
                  </a:moveTo>
                  <a:lnTo>
                    <a:pt x="116137" y="71344"/>
                  </a:lnTo>
                  <a:lnTo>
                    <a:pt x="115879" y="78403"/>
                  </a:lnTo>
                  <a:lnTo>
                    <a:pt x="115107" y="81932"/>
                  </a:lnTo>
                  <a:lnTo>
                    <a:pt x="114592" y="85462"/>
                  </a:lnTo>
                  <a:lnTo>
                    <a:pt x="113562" y="88991"/>
                  </a:lnTo>
                  <a:lnTo>
                    <a:pt x="112274" y="92268"/>
                  </a:lnTo>
                  <a:lnTo>
                    <a:pt x="110987" y="95294"/>
                  </a:lnTo>
                  <a:lnTo>
                    <a:pt x="109184" y="98571"/>
                  </a:lnTo>
                  <a:lnTo>
                    <a:pt x="109184" y="98571"/>
                  </a:lnTo>
                  <a:lnTo>
                    <a:pt x="106351" y="102352"/>
                  </a:lnTo>
                  <a:lnTo>
                    <a:pt x="103004" y="105630"/>
                  </a:lnTo>
                  <a:lnTo>
                    <a:pt x="99399" y="108151"/>
                  </a:lnTo>
                  <a:lnTo>
                    <a:pt x="95536" y="110420"/>
                  </a:lnTo>
                  <a:lnTo>
                    <a:pt x="91158" y="112436"/>
                  </a:lnTo>
                  <a:lnTo>
                    <a:pt x="86781" y="113949"/>
                  </a:lnTo>
                  <a:lnTo>
                    <a:pt x="82403" y="114957"/>
                  </a:lnTo>
                  <a:lnTo>
                    <a:pt x="77768" y="115462"/>
                  </a:lnTo>
                  <a:lnTo>
                    <a:pt x="77768" y="115462"/>
                  </a:lnTo>
                  <a:lnTo>
                    <a:pt x="73390" y="116218"/>
                  </a:lnTo>
                  <a:lnTo>
                    <a:pt x="68497" y="116470"/>
                  </a:lnTo>
                  <a:lnTo>
                    <a:pt x="63862" y="116470"/>
                  </a:lnTo>
                  <a:lnTo>
                    <a:pt x="59227" y="116470"/>
                  </a:lnTo>
                  <a:lnTo>
                    <a:pt x="54592" y="116218"/>
                  </a:lnTo>
                  <a:lnTo>
                    <a:pt x="49957" y="115462"/>
                  </a:lnTo>
                  <a:lnTo>
                    <a:pt x="45579" y="114957"/>
                  </a:lnTo>
                  <a:lnTo>
                    <a:pt x="41201" y="113697"/>
                  </a:lnTo>
                  <a:lnTo>
                    <a:pt x="37081" y="112436"/>
                  </a:lnTo>
                  <a:lnTo>
                    <a:pt x="32961" y="110420"/>
                  </a:lnTo>
                  <a:lnTo>
                    <a:pt x="29098" y="108403"/>
                  </a:lnTo>
                  <a:lnTo>
                    <a:pt x="25493" y="105882"/>
                  </a:lnTo>
                  <a:lnTo>
                    <a:pt x="21888" y="103361"/>
                  </a:lnTo>
                  <a:lnTo>
                    <a:pt x="18798" y="100084"/>
                  </a:lnTo>
                  <a:lnTo>
                    <a:pt x="15708" y="96554"/>
                  </a:lnTo>
                  <a:lnTo>
                    <a:pt x="13133" y="92521"/>
                  </a:lnTo>
                  <a:lnTo>
                    <a:pt x="13133" y="92521"/>
                  </a:lnTo>
                  <a:lnTo>
                    <a:pt x="10557" y="87478"/>
                  </a:lnTo>
                  <a:lnTo>
                    <a:pt x="8240" y="81176"/>
                  </a:lnTo>
                  <a:lnTo>
                    <a:pt x="6180" y="75126"/>
                  </a:lnTo>
                  <a:lnTo>
                    <a:pt x="4892" y="68823"/>
                  </a:lnTo>
                  <a:lnTo>
                    <a:pt x="4377" y="62016"/>
                  </a:lnTo>
                  <a:lnTo>
                    <a:pt x="3862" y="55462"/>
                  </a:lnTo>
                  <a:lnTo>
                    <a:pt x="3862" y="48655"/>
                  </a:lnTo>
                  <a:lnTo>
                    <a:pt x="4892" y="41848"/>
                  </a:lnTo>
                  <a:lnTo>
                    <a:pt x="6695" y="35798"/>
                  </a:lnTo>
                  <a:lnTo>
                    <a:pt x="8497" y="29747"/>
                  </a:lnTo>
                  <a:lnTo>
                    <a:pt x="9785" y="26974"/>
                  </a:lnTo>
                  <a:lnTo>
                    <a:pt x="11587" y="23949"/>
                  </a:lnTo>
                  <a:lnTo>
                    <a:pt x="13133" y="21428"/>
                  </a:lnTo>
                  <a:lnTo>
                    <a:pt x="15193" y="18907"/>
                  </a:lnTo>
                  <a:lnTo>
                    <a:pt x="16995" y="16638"/>
                  </a:lnTo>
                  <a:lnTo>
                    <a:pt x="19313" y="14621"/>
                  </a:lnTo>
                  <a:lnTo>
                    <a:pt x="21630" y="12857"/>
                  </a:lnTo>
                  <a:lnTo>
                    <a:pt x="24206" y="10840"/>
                  </a:lnTo>
                  <a:lnTo>
                    <a:pt x="27296" y="9579"/>
                  </a:lnTo>
                  <a:lnTo>
                    <a:pt x="30128" y="8319"/>
                  </a:lnTo>
                  <a:lnTo>
                    <a:pt x="33476" y="7058"/>
                  </a:lnTo>
                  <a:lnTo>
                    <a:pt x="36566" y="6302"/>
                  </a:lnTo>
                  <a:lnTo>
                    <a:pt x="36566" y="6302"/>
                  </a:lnTo>
                  <a:lnTo>
                    <a:pt x="44549" y="5042"/>
                  </a:lnTo>
                  <a:lnTo>
                    <a:pt x="52789" y="4033"/>
                  </a:lnTo>
                  <a:lnTo>
                    <a:pt x="61287" y="3529"/>
                  </a:lnTo>
                  <a:lnTo>
                    <a:pt x="70042" y="3529"/>
                  </a:lnTo>
                  <a:lnTo>
                    <a:pt x="73905" y="3781"/>
                  </a:lnTo>
                  <a:lnTo>
                    <a:pt x="78283" y="4537"/>
                  </a:lnTo>
                  <a:lnTo>
                    <a:pt x="82403" y="5042"/>
                  </a:lnTo>
                  <a:lnTo>
                    <a:pt x="86266" y="6302"/>
                  </a:lnTo>
                  <a:lnTo>
                    <a:pt x="90386" y="7563"/>
                  </a:lnTo>
                  <a:lnTo>
                    <a:pt x="93991" y="9327"/>
                  </a:lnTo>
                  <a:lnTo>
                    <a:pt x="97596" y="11092"/>
                  </a:lnTo>
                  <a:lnTo>
                    <a:pt x="100686" y="13361"/>
                  </a:lnTo>
                  <a:lnTo>
                    <a:pt x="100686" y="13361"/>
                  </a:lnTo>
                  <a:lnTo>
                    <a:pt x="103776" y="15882"/>
                  </a:lnTo>
                  <a:lnTo>
                    <a:pt x="106351" y="18907"/>
                  </a:lnTo>
                  <a:lnTo>
                    <a:pt x="108669" y="21932"/>
                  </a:lnTo>
                  <a:lnTo>
                    <a:pt x="110214" y="25210"/>
                  </a:lnTo>
                  <a:lnTo>
                    <a:pt x="112017" y="28739"/>
                  </a:lnTo>
                  <a:lnTo>
                    <a:pt x="113304" y="32521"/>
                  </a:lnTo>
                  <a:lnTo>
                    <a:pt x="114077" y="36050"/>
                  </a:lnTo>
                  <a:lnTo>
                    <a:pt x="115107" y="40084"/>
                  </a:lnTo>
                  <a:lnTo>
                    <a:pt x="116137" y="47899"/>
                  </a:lnTo>
                  <a:lnTo>
                    <a:pt x="116394" y="55966"/>
                  </a:lnTo>
                  <a:lnTo>
                    <a:pt x="116394" y="64033"/>
                  </a:lnTo>
                  <a:lnTo>
                    <a:pt x="116137" y="71344"/>
                  </a:lnTo>
                  <a:lnTo>
                    <a:pt x="116137" y="713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7" name="Google Shape;1347;p33"/>
            <p:cNvSpPr/>
            <p:nvPr/>
          </p:nvSpPr>
          <p:spPr>
            <a:xfrm>
              <a:off x="478" y="1048"/>
              <a:ext cx="435" cy="228"/>
            </a:xfrm>
            <a:custGeom>
              <a:rect b="b" l="l" r="r" t="t"/>
              <a:pathLst>
                <a:path extrusionOk="0" h="120000" w="120000">
                  <a:moveTo>
                    <a:pt x="3862" y="74210"/>
                  </a:moveTo>
                  <a:lnTo>
                    <a:pt x="3862" y="74210"/>
                  </a:lnTo>
                  <a:lnTo>
                    <a:pt x="3862" y="72631"/>
                  </a:lnTo>
                  <a:lnTo>
                    <a:pt x="3034" y="71578"/>
                  </a:lnTo>
                  <a:lnTo>
                    <a:pt x="2758" y="70526"/>
                  </a:lnTo>
                  <a:lnTo>
                    <a:pt x="1655" y="70526"/>
                  </a:lnTo>
                  <a:lnTo>
                    <a:pt x="827" y="70526"/>
                  </a:lnTo>
                  <a:lnTo>
                    <a:pt x="551" y="71578"/>
                  </a:lnTo>
                  <a:lnTo>
                    <a:pt x="0" y="72631"/>
                  </a:lnTo>
                  <a:lnTo>
                    <a:pt x="0" y="74210"/>
                  </a:lnTo>
                  <a:lnTo>
                    <a:pt x="0" y="74210"/>
                  </a:lnTo>
                  <a:lnTo>
                    <a:pt x="0" y="79473"/>
                  </a:lnTo>
                  <a:lnTo>
                    <a:pt x="551" y="84736"/>
                  </a:lnTo>
                  <a:lnTo>
                    <a:pt x="1655" y="94736"/>
                  </a:lnTo>
                  <a:lnTo>
                    <a:pt x="1931" y="99999"/>
                  </a:lnTo>
                  <a:lnTo>
                    <a:pt x="1931" y="104736"/>
                  </a:lnTo>
                  <a:lnTo>
                    <a:pt x="1931" y="109999"/>
                  </a:lnTo>
                  <a:lnTo>
                    <a:pt x="1655" y="115263"/>
                  </a:lnTo>
                  <a:lnTo>
                    <a:pt x="1655" y="115263"/>
                  </a:lnTo>
                  <a:lnTo>
                    <a:pt x="1379" y="116842"/>
                  </a:lnTo>
                  <a:lnTo>
                    <a:pt x="1655" y="117894"/>
                  </a:lnTo>
                  <a:lnTo>
                    <a:pt x="2206" y="119473"/>
                  </a:lnTo>
                  <a:lnTo>
                    <a:pt x="3034" y="119999"/>
                  </a:lnTo>
                  <a:lnTo>
                    <a:pt x="3862" y="119999"/>
                  </a:lnTo>
                  <a:lnTo>
                    <a:pt x="4413" y="119473"/>
                  </a:lnTo>
                  <a:lnTo>
                    <a:pt x="5241" y="118947"/>
                  </a:lnTo>
                  <a:lnTo>
                    <a:pt x="5517" y="117368"/>
                  </a:lnTo>
                  <a:lnTo>
                    <a:pt x="5517" y="117368"/>
                  </a:lnTo>
                  <a:lnTo>
                    <a:pt x="5793" y="112105"/>
                  </a:lnTo>
                  <a:lnTo>
                    <a:pt x="6068" y="106315"/>
                  </a:lnTo>
                  <a:lnTo>
                    <a:pt x="5793" y="100526"/>
                  </a:lnTo>
                  <a:lnTo>
                    <a:pt x="5517" y="95263"/>
                  </a:lnTo>
                  <a:lnTo>
                    <a:pt x="4413" y="85263"/>
                  </a:lnTo>
                  <a:lnTo>
                    <a:pt x="4137" y="79473"/>
                  </a:lnTo>
                  <a:lnTo>
                    <a:pt x="3862" y="74210"/>
                  </a:lnTo>
                  <a:lnTo>
                    <a:pt x="3862" y="74210"/>
                  </a:lnTo>
                  <a:close/>
                  <a:moveTo>
                    <a:pt x="117241" y="46842"/>
                  </a:moveTo>
                  <a:lnTo>
                    <a:pt x="117241" y="46842"/>
                  </a:lnTo>
                  <a:lnTo>
                    <a:pt x="116965" y="44736"/>
                  </a:lnTo>
                  <a:lnTo>
                    <a:pt x="116689" y="43684"/>
                  </a:lnTo>
                  <a:lnTo>
                    <a:pt x="115862" y="43157"/>
                  </a:lnTo>
                  <a:lnTo>
                    <a:pt x="115034" y="42631"/>
                  </a:lnTo>
                  <a:lnTo>
                    <a:pt x="114482" y="42631"/>
                  </a:lnTo>
                  <a:lnTo>
                    <a:pt x="113655" y="43157"/>
                  </a:lnTo>
                  <a:lnTo>
                    <a:pt x="113379" y="44736"/>
                  </a:lnTo>
                  <a:lnTo>
                    <a:pt x="113379" y="46842"/>
                  </a:lnTo>
                  <a:lnTo>
                    <a:pt x="113379" y="46842"/>
                  </a:lnTo>
                  <a:lnTo>
                    <a:pt x="113379" y="53157"/>
                  </a:lnTo>
                  <a:lnTo>
                    <a:pt x="114206" y="59473"/>
                  </a:lnTo>
                  <a:lnTo>
                    <a:pt x="115034" y="72631"/>
                  </a:lnTo>
                  <a:lnTo>
                    <a:pt x="115862" y="79473"/>
                  </a:lnTo>
                  <a:lnTo>
                    <a:pt x="116137" y="86315"/>
                  </a:lnTo>
                  <a:lnTo>
                    <a:pt x="115862" y="92631"/>
                  </a:lnTo>
                  <a:lnTo>
                    <a:pt x="115586" y="99473"/>
                  </a:lnTo>
                  <a:lnTo>
                    <a:pt x="115586" y="99473"/>
                  </a:lnTo>
                  <a:lnTo>
                    <a:pt x="115586" y="100526"/>
                  </a:lnTo>
                  <a:lnTo>
                    <a:pt x="115862" y="102105"/>
                  </a:lnTo>
                  <a:lnTo>
                    <a:pt x="116137" y="103684"/>
                  </a:lnTo>
                  <a:lnTo>
                    <a:pt x="116965" y="104210"/>
                  </a:lnTo>
                  <a:lnTo>
                    <a:pt x="117517" y="104210"/>
                  </a:lnTo>
                  <a:lnTo>
                    <a:pt x="118344" y="104210"/>
                  </a:lnTo>
                  <a:lnTo>
                    <a:pt x="118896" y="102631"/>
                  </a:lnTo>
                  <a:lnTo>
                    <a:pt x="119448" y="101578"/>
                  </a:lnTo>
                  <a:lnTo>
                    <a:pt x="119448" y="101578"/>
                  </a:lnTo>
                  <a:lnTo>
                    <a:pt x="119724" y="94736"/>
                  </a:lnTo>
                  <a:lnTo>
                    <a:pt x="120000" y="87368"/>
                  </a:lnTo>
                  <a:lnTo>
                    <a:pt x="119724" y="80526"/>
                  </a:lnTo>
                  <a:lnTo>
                    <a:pt x="119448" y="74210"/>
                  </a:lnTo>
                  <a:lnTo>
                    <a:pt x="118068" y="60526"/>
                  </a:lnTo>
                  <a:lnTo>
                    <a:pt x="117517" y="53157"/>
                  </a:lnTo>
                  <a:lnTo>
                    <a:pt x="117241" y="46842"/>
                  </a:lnTo>
                  <a:lnTo>
                    <a:pt x="117241" y="46842"/>
                  </a:lnTo>
                  <a:close/>
                  <a:moveTo>
                    <a:pt x="9379" y="49999"/>
                  </a:moveTo>
                  <a:lnTo>
                    <a:pt x="9379" y="49999"/>
                  </a:lnTo>
                  <a:lnTo>
                    <a:pt x="9379" y="47894"/>
                  </a:lnTo>
                  <a:lnTo>
                    <a:pt x="8551" y="47368"/>
                  </a:lnTo>
                  <a:lnTo>
                    <a:pt x="8000" y="45789"/>
                  </a:lnTo>
                  <a:lnTo>
                    <a:pt x="7172" y="45789"/>
                  </a:lnTo>
                  <a:lnTo>
                    <a:pt x="6620" y="45789"/>
                  </a:lnTo>
                  <a:lnTo>
                    <a:pt x="5793" y="46842"/>
                  </a:lnTo>
                  <a:lnTo>
                    <a:pt x="5517" y="47894"/>
                  </a:lnTo>
                  <a:lnTo>
                    <a:pt x="5517" y="49473"/>
                  </a:lnTo>
                  <a:lnTo>
                    <a:pt x="5517" y="49473"/>
                  </a:lnTo>
                  <a:lnTo>
                    <a:pt x="5793" y="57894"/>
                  </a:lnTo>
                  <a:lnTo>
                    <a:pt x="6620" y="65263"/>
                  </a:lnTo>
                  <a:lnTo>
                    <a:pt x="8275" y="81578"/>
                  </a:lnTo>
                  <a:lnTo>
                    <a:pt x="9379" y="89473"/>
                  </a:lnTo>
                  <a:lnTo>
                    <a:pt x="9655" y="97368"/>
                  </a:lnTo>
                  <a:lnTo>
                    <a:pt x="9655" y="105263"/>
                  </a:lnTo>
                  <a:lnTo>
                    <a:pt x="8551" y="113684"/>
                  </a:lnTo>
                  <a:lnTo>
                    <a:pt x="8551" y="113684"/>
                  </a:lnTo>
                  <a:lnTo>
                    <a:pt x="8551" y="114736"/>
                  </a:lnTo>
                  <a:lnTo>
                    <a:pt x="9103" y="116842"/>
                  </a:lnTo>
                  <a:lnTo>
                    <a:pt x="9379" y="117368"/>
                  </a:lnTo>
                  <a:lnTo>
                    <a:pt x="9931" y="117894"/>
                  </a:lnTo>
                  <a:lnTo>
                    <a:pt x="10758" y="117894"/>
                  </a:lnTo>
                  <a:lnTo>
                    <a:pt x="11310" y="117894"/>
                  </a:lnTo>
                  <a:lnTo>
                    <a:pt x="12137" y="116842"/>
                  </a:lnTo>
                  <a:lnTo>
                    <a:pt x="12413" y="115263"/>
                  </a:lnTo>
                  <a:lnTo>
                    <a:pt x="12413" y="115263"/>
                  </a:lnTo>
                  <a:lnTo>
                    <a:pt x="13517" y="107368"/>
                  </a:lnTo>
                  <a:lnTo>
                    <a:pt x="13517" y="98947"/>
                  </a:lnTo>
                  <a:lnTo>
                    <a:pt x="13241" y="90526"/>
                  </a:lnTo>
                  <a:lnTo>
                    <a:pt x="12413" y="82631"/>
                  </a:lnTo>
                  <a:lnTo>
                    <a:pt x="10758" y="66842"/>
                  </a:lnTo>
                  <a:lnTo>
                    <a:pt x="9655" y="57894"/>
                  </a:lnTo>
                  <a:lnTo>
                    <a:pt x="9379" y="49999"/>
                  </a:lnTo>
                  <a:lnTo>
                    <a:pt x="9379" y="49999"/>
                  </a:lnTo>
                  <a:close/>
                  <a:moveTo>
                    <a:pt x="15724" y="33157"/>
                  </a:moveTo>
                  <a:lnTo>
                    <a:pt x="15724" y="33157"/>
                  </a:lnTo>
                  <a:lnTo>
                    <a:pt x="15724" y="32105"/>
                  </a:lnTo>
                  <a:lnTo>
                    <a:pt x="14896" y="30526"/>
                  </a:lnTo>
                  <a:lnTo>
                    <a:pt x="14344" y="29999"/>
                  </a:lnTo>
                  <a:lnTo>
                    <a:pt x="13517" y="29999"/>
                  </a:lnTo>
                  <a:lnTo>
                    <a:pt x="12965" y="29999"/>
                  </a:lnTo>
                  <a:lnTo>
                    <a:pt x="12137" y="30526"/>
                  </a:lnTo>
                  <a:lnTo>
                    <a:pt x="11862" y="32105"/>
                  </a:lnTo>
                  <a:lnTo>
                    <a:pt x="11862" y="33157"/>
                  </a:lnTo>
                  <a:lnTo>
                    <a:pt x="11862" y="33157"/>
                  </a:lnTo>
                  <a:lnTo>
                    <a:pt x="12137" y="43157"/>
                  </a:lnTo>
                  <a:lnTo>
                    <a:pt x="13241" y="52631"/>
                  </a:lnTo>
                  <a:lnTo>
                    <a:pt x="15172" y="72105"/>
                  </a:lnTo>
                  <a:lnTo>
                    <a:pt x="16275" y="81578"/>
                  </a:lnTo>
                  <a:lnTo>
                    <a:pt x="16827" y="90526"/>
                  </a:lnTo>
                  <a:lnTo>
                    <a:pt x="16827" y="99999"/>
                  </a:lnTo>
                  <a:lnTo>
                    <a:pt x="16275" y="105263"/>
                  </a:lnTo>
                  <a:lnTo>
                    <a:pt x="15724" y="109999"/>
                  </a:lnTo>
                  <a:lnTo>
                    <a:pt x="15724" y="109999"/>
                  </a:lnTo>
                  <a:lnTo>
                    <a:pt x="15724" y="111578"/>
                  </a:lnTo>
                  <a:lnTo>
                    <a:pt x="16000" y="112631"/>
                  </a:lnTo>
                  <a:lnTo>
                    <a:pt x="16275" y="114210"/>
                  </a:lnTo>
                  <a:lnTo>
                    <a:pt x="17103" y="114736"/>
                  </a:lnTo>
                  <a:lnTo>
                    <a:pt x="17655" y="114736"/>
                  </a:lnTo>
                  <a:lnTo>
                    <a:pt x="18482" y="114210"/>
                  </a:lnTo>
                  <a:lnTo>
                    <a:pt x="19034" y="113684"/>
                  </a:lnTo>
                  <a:lnTo>
                    <a:pt x="19586" y="112105"/>
                  </a:lnTo>
                  <a:lnTo>
                    <a:pt x="19586" y="112105"/>
                  </a:lnTo>
                  <a:lnTo>
                    <a:pt x="20137" y="106842"/>
                  </a:lnTo>
                  <a:lnTo>
                    <a:pt x="20689" y="102105"/>
                  </a:lnTo>
                  <a:lnTo>
                    <a:pt x="20965" y="92105"/>
                  </a:lnTo>
                  <a:lnTo>
                    <a:pt x="20137" y="82631"/>
                  </a:lnTo>
                  <a:lnTo>
                    <a:pt x="19586" y="72631"/>
                  </a:lnTo>
                  <a:lnTo>
                    <a:pt x="17103" y="53157"/>
                  </a:lnTo>
                  <a:lnTo>
                    <a:pt x="16000" y="43157"/>
                  </a:lnTo>
                  <a:lnTo>
                    <a:pt x="15724" y="33157"/>
                  </a:lnTo>
                  <a:lnTo>
                    <a:pt x="15724" y="33157"/>
                  </a:lnTo>
                  <a:close/>
                  <a:moveTo>
                    <a:pt x="97655" y="13157"/>
                  </a:moveTo>
                  <a:lnTo>
                    <a:pt x="97655" y="13157"/>
                  </a:lnTo>
                  <a:lnTo>
                    <a:pt x="97379" y="12105"/>
                  </a:lnTo>
                  <a:lnTo>
                    <a:pt x="96827" y="10526"/>
                  </a:lnTo>
                  <a:lnTo>
                    <a:pt x="96275" y="10000"/>
                  </a:lnTo>
                  <a:lnTo>
                    <a:pt x="95448" y="10000"/>
                  </a:lnTo>
                  <a:lnTo>
                    <a:pt x="94896" y="10000"/>
                  </a:lnTo>
                  <a:lnTo>
                    <a:pt x="94068" y="10526"/>
                  </a:lnTo>
                  <a:lnTo>
                    <a:pt x="93793" y="12105"/>
                  </a:lnTo>
                  <a:lnTo>
                    <a:pt x="93517" y="13157"/>
                  </a:lnTo>
                  <a:lnTo>
                    <a:pt x="93517" y="13157"/>
                  </a:lnTo>
                  <a:lnTo>
                    <a:pt x="94068" y="23684"/>
                  </a:lnTo>
                  <a:lnTo>
                    <a:pt x="95172" y="35263"/>
                  </a:lnTo>
                  <a:lnTo>
                    <a:pt x="98206" y="56842"/>
                  </a:lnTo>
                  <a:lnTo>
                    <a:pt x="99310" y="67368"/>
                  </a:lnTo>
                  <a:lnTo>
                    <a:pt x="100137" y="77894"/>
                  </a:lnTo>
                  <a:lnTo>
                    <a:pt x="100413" y="83157"/>
                  </a:lnTo>
                  <a:lnTo>
                    <a:pt x="100137" y="88947"/>
                  </a:lnTo>
                  <a:lnTo>
                    <a:pt x="99862" y="94736"/>
                  </a:lnTo>
                  <a:lnTo>
                    <a:pt x="99034" y="99999"/>
                  </a:lnTo>
                  <a:lnTo>
                    <a:pt x="99034" y="99999"/>
                  </a:lnTo>
                  <a:lnTo>
                    <a:pt x="99034" y="101578"/>
                  </a:lnTo>
                  <a:lnTo>
                    <a:pt x="99310" y="102631"/>
                  </a:lnTo>
                  <a:lnTo>
                    <a:pt x="99862" y="104210"/>
                  </a:lnTo>
                  <a:lnTo>
                    <a:pt x="100413" y="104736"/>
                  </a:lnTo>
                  <a:lnTo>
                    <a:pt x="101241" y="104736"/>
                  </a:lnTo>
                  <a:lnTo>
                    <a:pt x="101793" y="104210"/>
                  </a:lnTo>
                  <a:lnTo>
                    <a:pt x="102620" y="103684"/>
                  </a:lnTo>
                  <a:lnTo>
                    <a:pt x="102896" y="102105"/>
                  </a:lnTo>
                  <a:lnTo>
                    <a:pt x="102896" y="102105"/>
                  </a:lnTo>
                  <a:lnTo>
                    <a:pt x="103724" y="96315"/>
                  </a:lnTo>
                  <a:lnTo>
                    <a:pt x="104000" y="90526"/>
                  </a:lnTo>
                  <a:lnTo>
                    <a:pt x="104275" y="85263"/>
                  </a:lnTo>
                  <a:lnTo>
                    <a:pt x="104275" y="79473"/>
                  </a:lnTo>
                  <a:lnTo>
                    <a:pt x="103724" y="68421"/>
                  </a:lnTo>
                  <a:lnTo>
                    <a:pt x="102068" y="57368"/>
                  </a:lnTo>
                  <a:lnTo>
                    <a:pt x="99310" y="35789"/>
                  </a:lnTo>
                  <a:lnTo>
                    <a:pt x="98206" y="24736"/>
                  </a:lnTo>
                  <a:lnTo>
                    <a:pt x="97655" y="13157"/>
                  </a:lnTo>
                  <a:lnTo>
                    <a:pt x="97655" y="13157"/>
                  </a:lnTo>
                  <a:close/>
                  <a:moveTo>
                    <a:pt x="102068" y="20000"/>
                  </a:moveTo>
                  <a:lnTo>
                    <a:pt x="102068" y="20000"/>
                  </a:lnTo>
                  <a:lnTo>
                    <a:pt x="102896" y="30526"/>
                  </a:lnTo>
                  <a:lnTo>
                    <a:pt x="104000" y="40526"/>
                  </a:lnTo>
                  <a:lnTo>
                    <a:pt x="107034" y="60526"/>
                  </a:lnTo>
                  <a:lnTo>
                    <a:pt x="108137" y="70526"/>
                  </a:lnTo>
                  <a:lnTo>
                    <a:pt x="109241" y="80526"/>
                  </a:lnTo>
                  <a:lnTo>
                    <a:pt x="109241" y="85263"/>
                  </a:lnTo>
                  <a:lnTo>
                    <a:pt x="109241" y="90526"/>
                  </a:lnTo>
                  <a:lnTo>
                    <a:pt x="108965" y="95263"/>
                  </a:lnTo>
                  <a:lnTo>
                    <a:pt x="108137" y="100526"/>
                  </a:lnTo>
                  <a:lnTo>
                    <a:pt x="108137" y="100526"/>
                  </a:lnTo>
                  <a:lnTo>
                    <a:pt x="108137" y="102105"/>
                  </a:lnTo>
                  <a:lnTo>
                    <a:pt x="108137" y="103684"/>
                  </a:lnTo>
                  <a:lnTo>
                    <a:pt x="108965" y="104736"/>
                  </a:lnTo>
                  <a:lnTo>
                    <a:pt x="109517" y="105263"/>
                  </a:lnTo>
                  <a:lnTo>
                    <a:pt x="110344" y="105263"/>
                  </a:lnTo>
                  <a:lnTo>
                    <a:pt x="110896" y="105263"/>
                  </a:lnTo>
                  <a:lnTo>
                    <a:pt x="111724" y="104210"/>
                  </a:lnTo>
                  <a:lnTo>
                    <a:pt x="112000" y="102631"/>
                  </a:lnTo>
                  <a:lnTo>
                    <a:pt x="112000" y="102631"/>
                  </a:lnTo>
                  <a:lnTo>
                    <a:pt x="112827" y="97368"/>
                  </a:lnTo>
                  <a:lnTo>
                    <a:pt x="113103" y="92105"/>
                  </a:lnTo>
                  <a:lnTo>
                    <a:pt x="113103" y="86842"/>
                  </a:lnTo>
                  <a:lnTo>
                    <a:pt x="113103" y="82105"/>
                  </a:lnTo>
                  <a:lnTo>
                    <a:pt x="112275" y="71578"/>
                  </a:lnTo>
                  <a:lnTo>
                    <a:pt x="110896" y="61578"/>
                  </a:lnTo>
                  <a:lnTo>
                    <a:pt x="108137" y="41052"/>
                  </a:lnTo>
                  <a:lnTo>
                    <a:pt x="106758" y="30526"/>
                  </a:lnTo>
                  <a:lnTo>
                    <a:pt x="105931" y="20526"/>
                  </a:lnTo>
                  <a:lnTo>
                    <a:pt x="105931" y="20526"/>
                  </a:lnTo>
                  <a:lnTo>
                    <a:pt x="105931" y="18421"/>
                  </a:lnTo>
                  <a:lnTo>
                    <a:pt x="105379" y="17368"/>
                  </a:lnTo>
                  <a:lnTo>
                    <a:pt x="104551" y="16315"/>
                  </a:lnTo>
                  <a:lnTo>
                    <a:pt x="104000" y="16315"/>
                  </a:lnTo>
                  <a:lnTo>
                    <a:pt x="103172" y="16315"/>
                  </a:lnTo>
                  <a:lnTo>
                    <a:pt x="102620" y="17368"/>
                  </a:lnTo>
                  <a:lnTo>
                    <a:pt x="102068" y="18421"/>
                  </a:lnTo>
                  <a:lnTo>
                    <a:pt x="102068" y="20000"/>
                  </a:lnTo>
                  <a:lnTo>
                    <a:pt x="102068" y="20000"/>
                  </a:lnTo>
                  <a:close/>
                  <a:moveTo>
                    <a:pt x="23448" y="18421"/>
                  </a:moveTo>
                  <a:lnTo>
                    <a:pt x="23448" y="18421"/>
                  </a:lnTo>
                  <a:lnTo>
                    <a:pt x="23448" y="17368"/>
                  </a:lnTo>
                  <a:lnTo>
                    <a:pt x="22896" y="15789"/>
                  </a:lnTo>
                  <a:lnTo>
                    <a:pt x="22344" y="15263"/>
                  </a:lnTo>
                  <a:lnTo>
                    <a:pt x="21517" y="14736"/>
                  </a:lnTo>
                  <a:lnTo>
                    <a:pt x="20689" y="15263"/>
                  </a:lnTo>
                  <a:lnTo>
                    <a:pt x="20137" y="15789"/>
                  </a:lnTo>
                  <a:lnTo>
                    <a:pt x="19586" y="16315"/>
                  </a:lnTo>
                  <a:lnTo>
                    <a:pt x="19586" y="18421"/>
                  </a:lnTo>
                  <a:lnTo>
                    <a:pt x="19586" y="18421"/>
                  </a:lnTo>
                  <a:lnTo>
                    <a:pt x="19862" y="29999"/>
                  </a:lnTo>
                  <a:lnTo>
                    <a:pt x="20965" y="42105"/>
                  </a:lnTo>
                  <a:lnTo>
                    <a:pt x="23724" y="64736"/>
                  </a:lnTo>
                  <a:lnTo>
                    <a:pt x="25103" y="75789"/>
                  </a:lnTo>
                  <a:lnTo>
                    <a:pt x="25379" y="87368"/>
                  </a:lnTo>
                  <a:lnTo>
                    <a:pt x="25379" y="93157"/>
                  </a:lnTo>
                  <a:lnTo>
                    <a:pt x="25379" y="99473"/>
                  </a:lnTo>
                  <a:lnTo>
                    <a:pt x="24827" y="104736"/>
                  </a:lnTo>
                  <a:lnTo>
                    <a:pt x="24000" y="110526"/>
                  </a:lnTo>
                  <a:lnTo>
                    <a:pt x="24000" y="110526"/>
                  </a:lnTo>
                  <a:lnTo>
                    <a:pt x="24000" y="112631"/>
                  </a:lnTo>
                  <a:lnTo>
                    <a:pt x="24275" y="114210"/>
                  </a:lnTo>
                  <a:lnTo>
                    <a:pt x="24827" y="114736"/>
                  </a:lnTo>
                  <a:lnTo>
                    <a:pt x="25379" y="115263"/>
                  </a:lnTo>
                  <a:lnTo>
                    <a:pt x="26206" y="115263"/>
                  </a:lnTo>
                  <a:lnTo>
                    <a:pt x="26758" y="115263"/>
                  </a:lnTo>
                  <a:lnTo>
                    <a:pt x="27586" y="114210"/>
                  </a:lnTo>
                  <a:lnTo>
                    <a:pt x="27862" y="112631"/>
                  </a:lnTo>
                  <a:lnTo>
                    <a:pt x="27862" y="112631"/>
                  </a:lnTo>
                  <a:lnTo>
                    <a:pt x="28689" y="106842"/>
                  </a:lnTo>
                  <a:lnTo>
                    <a:pt x="29241" y="100526"/>
                  </a:lnTo>
                  <a:lnTo>
                    <a:pt x="29793" y="94736"/>
                  </a:lnTo>
                  <a:lnTo>
                    <a:pt x="29241" y="89473"/>
                  </a:lnTo>
                  <a:lnTo>
                    <a:pt x="28965" y="77368"/>
                  </a:lnTo>
                  <a:lnTo>
                    <a:pt x="27862" y="65789"/>
                  </a:lnTo>
                  <a:lnTo>
                    <a:pt x="25103" y="42631"/>
                  </a:lnTo>
                  <a:lnTo>
                    <a:pt x="24000" y="30526"/>
                  </a:lnTo>
                  <a:lnTo>
                    <a:pt x="23448" y="18421"/>
                  </a:lnTo>
                  <a:lnTo>
                    <a:pt x="23448" y="18421"/>
                  </a:lnTo>
                  <a:close/>
                  <a:moveTo>
                    <a:pt x="31172" y="12631"/>
                  </a:moveTo>
                  <a:lnTo>
                    <a:pt x="31172" y="12631"/>
                  </a:lnTo>
                  <a:lnTo>
                    <a:pt x="30620" y="11052"/>
                  </a:lnTo>
                  <a:lnTo>
                    <a:pt x="30344" y="10000"/>
                  </a:lnTo>
                  <a:lnTo>
                    <a:pt x="29793" y="8947"/>
                  </a:lnTo>
                  <a:lnTo>
                    <a:pt x="28965" y="8421"/>
                  </a:lnTo>
                  <a:lnTo>
                    <a:pt x="28137" y="8947"/>
                  </a:lnTo>
                  <a:lnTo>
                    <a:pt x="27586" y="10000"/>
                  </a:lnTo>
                  <a:lnTo>
                    <a:pt x="27310" y="10526"/>
                  </a:lnTo>
                  <a:lnTo>
                    <a:pt x="26758" y="12631"/>
                  </a:lnTo>
                  <a:lnTo>
                    <a:pt x="26758" y="12631"/>
                  </a:lnTo>
                  <a:lnTo>
                    <a:pt x="27586" y="23684"/>
                  </a:lnTo>
                  <a:lnTo>
                    <a:pt x="28689" y="35789"/>
                  </a:lnTo>
                  <a:lnTo>
                    <a:pt x="31172" y="58421"/>
                  </a:lnTo>
                  <a:lnTo>
                    <a:pt x="32551" y="70000"/>
                  </a:lnTo>
                  <a:lnTo>
                    <a:pt x="32827" y="81578"/>
                  </a:lnTo>
                  <a:lnTo>
                    <a:pt x="32827" y="87368"/>
                  </a:lnTo>
                  <a:lnTo>
                    <a:pt x="32827" y="93157"/>
                  </a:lnTo>
                  <a:lnTo>
                    <a:pt x="32551" y="98947"/>
                  </a:lnTo>
                  <a:lnTo>
                    <a:pt x="31448" y="104736"/>
                  </a:lnTo>
                  <a:lnTo>
                    <a:pt x="31448" y="104736"/>
                  </a:lnTo>
                  <a:lnTo>
                    <a:pt x="31448" y="106842"/>
                  </a:lnTo>
                  <a:lnTo>
                    <a:pt x="31724" y="107894"/>
                  </a:lnTo>
                  <a:lnTo>
                    <a:pt x="32000" y="108947"/>
                  </a:lnTo>
                  <a:lnTo>
                    <a:pt x="32827" y="109473"/>
                  </a:lnTo>
                  <a:lnTo>
                    <a:pt x="33379" y="109473"/>
                  </a:lnTo>
                  <a:lnTo>
                    <a:pt x="34206" y="109473"/>
                  </a:lnTo>
                  <a:lnTo>
                    <a:pt x="35034" y="108947"/>
                  </a:lnTo>
                  <a:lnTo>
                    <a:pt x="35310" y="106842"/>
                  </a:lnTo>
                  <a:lnTo>
                    <a:pt x="35310" y="106842"/>
                  </a:lnTo>
                  <a:lnTo>
                    <a:pt x="36413" y="100526"/>
                  </a:lnTo>
                  <a:lnTo>
                    <a:pt x="36689" y="94736"/>
                  </a:lnTo>
                  <a:lnTo>
                    <a:pt x="36965" y="89473"/>
                  </a:lnTo>
                  <a:lnTo>
                    <a:pt x="36965" y="83157"/>
                  </a:lnTo>
                  <a:lnTo>
                    <a:pt x="36413" y="71578"/>
                  </a:lnTo>
                  <a:lnTo>
                    <a:pt x="35310" y="59999"/>
                  </a:lnTo>
                  <a:lnTo>
                    <a:pt x="32551" y="36842"/>
                  </a:lnTo>
                  <a:lnTo>
                    <a:pt x="31448" y="24736"/>
                  </a:lnTo>
                  <a:lnTo>
                    <a:pt x="31172" y="12631"/>
                  </a:lnTo>
                  <a:lnTo>
                    <a:pt x="31172" y="12631"/>
                  </a:lnTo>
                  <a:close/>
                  <a:moveTo>
                    <a:pt x="38344" y="8421"/>
                  </a:moveTo>
                  <a:lnTo>
                    <a:pt x="38344" y="8421"/>
                  </a:lnTo>
                  <a:lnTo>
                    <a:pt x="38068" y="7368"/>
                  </a:lnTo>
                  <a:lnTo>
                    <a:pt x="37793" y="5789"/>
                  </a:lnTo>
                  <a:lnTo>
                    <a:pt x="36965" y="5263"/>
                  </a:lnTo>
                  <a:lnTo>
                    <a:pt x="36413" y="5263"/>
                  </a:lnTo>
                  <a:lnTo>
                    <a:pt x="35586" y="5263"/>
                  </a:lnTo>
                  <a:lnTo>
                    <a:pt x="35034" y="5789"/>
                  </a:lnTo>
                  <a:lnTo>
                    <a:pt x="34482" y="7368"/>
                  </a:lnTo>
                  <a:lnTo>
                    <a:pt x="34482" y="8421"/>
                  </a:lnTo>
                  <a:lnTo>
                    <a:pt x="34482" y="8421"/>
                  </a:lnTo>
                  <a:lnTo>
                    <a:pt x="35034" y="20526"/>
                  </a:lnTo>
                  <a:lnTo>
                    <a:pt x="35862" y="32105"/>
                  </a:lnTo>
                  <a:lnTo>
                    <a:pt x="38896" y="54736"/>
                  </a:lnTo>
                  <a:lnTo>
                    <a:pt x="39724" y="65789"/>
                  </a:lnTo>
                  <a:lnTo>
                    <a:pt x="40551" y="77894"/>
                  </a:lnTo>
                  <a:lnTo>
                    <a:pt x="40551" y="83157"/>
                  </a:lnTo>
                  <a:lnTo>
                    <a:pt x="40275" y="89473"/>
                  </a:lnTo>
                  <a:lnTo>
                    <a:pt x="39724" y="95263"/>
                  </a:lnTo>
                  <a:lnTo>
                    <a:pt x="39172" y="100526"/>
                  </a:lnTo>
                  <a:lnTo>
                    <a:pt x="39172" y="100526"/>
                  </a:lnTo>
                  <a:lnTo>
                    <a:pt x="39172" y="102631"/>
                  </a:lnTo>
                  <a:lnTo>
                    <a:pt x="39172" y="104210"/>
                  </a:lnTo>
                  <a:lnTo>
                    <a:pt x="39724" y="104736"/>
                  </a:lnTo>
                  <a:lnTo>
                    <a:pt x="40551" y="105263"/>
                  </a:lnTo>
                  <a:lnTo>
                    <a:pt x="41103" y="106315"/>
                  </a:lnTo>
                  <a:lnTo>
                    <a:pt x="41931" y="105263"/>
                  </a:lnTo>
                  <a:lnTo>
                    <a:pt x="42758" y="104736"/>
                  </a:lnTo>
                  <a:lnTo>
                    <a:pt x="43034" y="103684"/>
                  </a:lnTo>
                  <a:lnTo>
                    <a:pt x="43034" y="103684"/>
                  </a:lnTo>
                  <a:lnTo>
                    <a:pt x="43586" y="97368"/>
                  </a:lnTo>
                  <a:lnTo>
                    <a:pt x="44137" y="91578"/>
                  </a:lnTo>
                  <a:lnTo>
                    <a:pt x="44413" y="85263"/>
                  </a:lnTo>
                  <a:lnTo>
                    <a:pt x="44413" y="79473"/>
                  </a:lnTo>
                  <a:lnTo>
                    <a:pt x="43586" y="67368"/>
                  </a:lnTo>
                  <a:lnTo>
                    <a:pt x="42758" y="55789"/>
                  </a:lnTo>
                  <a:lnTo>
                    <a:pt x="39724" y="32631"/>
                  </a:lnTo>
                  <a:lnTo>
                    <a:pt x="38896" y="20526"/>
                  </a:lnTo>
                  <a:lnTo>
                    <a:pt x="38344" y="8421"/>
                  </a:lnTo>
                  <a:lnTo>
                    <a:pt x="38344" y="8421"/>
                  </a:lnTo>
                  <a:close/>
                  <a:moveTo>
                    <a:pt x="47448" y="5789"/>
                  </a:moveTo>
                  <a:lnTo>
                    <a:pt x="47448" y="5789"/>
                  </a:lnTo>
                  <a:lnTo>
                    <a:pt x="47172" y="4736"/>
                  </a:lnTo>
                  <a:lnTo>
                    <a:pt x="46896" y="3157"/>
                  </a:lnTo>
                  <a:lnTo>
                    <a:pt x="46068" y="2631"/>
                  </a:lnTo>
                  <a:lnTo>
                    <a:pt x="45517" y="2631"/>
                  </a:lnTo>
                  <a:lnTo>
                    <a:pt x="44689" y="2631"/>
                  </a:lnTo>
                  <a:lnTo>
                    <a:pt x="44137" y="3157"/>
                  </a:lnTo>
                  <a:lnTo>
                    <a:pt x="43586" y="4736"/>
                  </a:lnTo>
                  <a:lnTo>
                    <a:pt x="43310" y="5789"/>
                  </a:lnTo>
                  <a:lnTo>
                    <a:pt x="43310" y="5789"/>
                  </a:lnTo>
                  <a:lnTo>
                    <a:pt x="44137" y="17894"/>
                  </a:lnTo>
                  <a:lnTo>
                    <a:pt x="44965" y="29473"/>
                  </a:lnTo>
                  <a:lnTo>
                    <a:pt x="48000" y="52105"/>
                  </a:lnTo>
                  <a:lnTo>
                    <a:pt x="48827" y="63157"/>
                  </a:lnTo>
                  <a:lnTo>
                    <a:pt x="49379" y="75263"/>
                  </a:lnTo>
                  <a:lnTo>
                    <a:pt x="49655" y="80526"/>
                  </a:lnTo>
                  <a:lnTo>
                    <a:pt x="49379" y="86842"/>
                  </a:lnTo>
                  <a:lnTo>
                    <a:pt x="48827" y="92631"/>
                  </a:lnTo>
                  <a:lnTo>
                    <a:pt x="48000" y="97894"/>
                  </a:lnTo>
                  <a:lnTo>
                    <a:pt x="48000" y="97894"/>
                  </a:lnTo>
                  <a:lnTo>
                    <a:pt x="48000" y="99999"/>
                  </a:lnTo>
                  <a:lnTo>
                    <a:pt x="48275" y="101578"/>
                  </a:lnTo>
                  <a:lnTo>
                    <a:pt x="48551" y="102105"/>
                  </a:lnTo>
                  <a:lnTo>
                    <a:pt x="49379" y="102631"/>
                  </a:lnTo>
                  <a:lnTo>
                    <a:pt x="49931" y="103684"/>
                  </a:lnTo>
                  <a:lnTo>
                    <a:pt x="51034" y="102631"/>
                  </a:lnTo>
                  <a:lnTo>
                    <a:pt x="51310" y="102105"/>
                  </a:lnTo>
                  <a:lnTo>
                    <a:pt x="51862" y="100526"/>
                  </a:lnTo>
                  <a:lnTo>
                    <a:pt x="51862" y="100526"/>
                  </a:lnTo>
                  <a:lnTo>
                    <a:pt x="52689" y="94736"/>
                  </a:lnTo>
                  <a:lnTo>
                    <a:pt x="53241" y="88947"/>
                  </a:lnTo>
                  <a:lnTo>
                    <a:pt x="53517" y="82631"/>
                  </a:lnTo>
                  <a:lnTo>
                    <a:pt x="53517" y="76842"/>
                  </a:lnTo>
                  <a:lnTo>
                    <a:pt x="52689" y="64736"/>
                  </a:lnTo>
                  <a:lnTo>
                    <a:pt x="51862" y="53157"/>
                  </a:lnTo>
                  <a:lnTo>
                    <a:pt x="48827" y="29999"/>
                  </a:lnTo>
                  <a:lnTo>
                    <a:pt x="48000" y="17894"/>
                  </a:lnTo>
                  <a:lnTo>
                    <a:pt x="47448" y="5789"/>
                  </a:lnTo>
                  <a:lnTo>
                    <a:pt x="47448" y="5789"/>
                  </a:lnTo>
                  <a:close/>
                  <a:moveTo>
                    <a:pt x="55172" y="7368"/>
                  </a:moveTo>
                  <a:lnTo>
                    <a:pt x="55172" y="7368"/>
                  </a:lnTo>
                  <a:lnTo>
                    <a:pt x="54896" y="5263"/>
                  </a:lnTo>
                  <a:lnTo>
                    <a:pt x="54620" y="4736"/>
                  </a:lnTo>
                  <a:lnTo>
                    <a:pt x="53793" y="3684"/>
                  </a:lnTo>
                  <a:lnTo>
                    <a:pt x="53241" y="3157"/>
                  </a:lnTo>
                  <a:lnTo>
                    <a:pt x="52413" y="3157"/>
                  </a:lnTo>
                  <a:lnTo>
                    <a:pt x="51862" y="3684"/>
                  </a:lnTo>
                  <a:lnTo>
                    <a:pt x="51310" y="5263"/>
                  </a:lnTo>
                  <a:lnTo>
                    <a:pt x="51034" y="7368"/>
                  </a:lnTo>
                  <a:lnTo>
                    <a:pt x="51034" y="7368"/>
                  </a:lnTo>
                  <a:lnTo>
                    <a:pt x="51862" y="18421"/>
                  </a:lnTo>
                  <a:lnTo>
                    <a:pt x="52689" y="29999"/>
                  </a:lnTo>
                  <a:lnTo>
                    <a:pt x="55172" y="53157"/>
                  </a:lnTo>
                  <a:lnTo>
                    <a:pt x="56551" y="64736"/>
                  </a:lnTo>
                  <a:lnTo>
                    <a:pt x="57103" y="75789"/>
                  </a:lnTo>
                  <a:lnTo>
                    <a:pt x="57379" y="82105"/>
                  </a:lnTo>
                  <a:lnTo>
                    <a:pt x="57103" y="87368"/>
                  </a:lnTo>
                  <a:lnTo>
                    <a:pt x="56551" y="93157"/>
                  </a:lnTo>
                  <a:lnTo>
                    <a:pt x="55724" y="99473"/>
                  </a:lnTo>
                  <a:lnTo>
                    <a:pt x="55724" y="99473"/>
                  </a:lnTo>
                  <a:lnTo>
                    <a:pt x="55724" y="100526"/>
                  </a:lnTo>
                  <a:lnTo>
                    <a:pt x="56000" y="102105"/>
                  </a:lnTo>
                  <a:lnTo>
                    <a:pt x="56275" y="103684"/>
                  </a:lnTo>
                  <a:lnTo>
                    <a:pt x="57103" y="104210"/>
                  </a:lnTo>
                  <a:lnTo>
                    <a:pt x="57655" y="104210"/>
                  </a:lnTo>
                  <a:lnTo>
                    <a:pt x="58482" y="103684"/>
                  </a:lnTo>
                  <a:lnTo>
                    <a:pt x="59034" y="102631"/>
                  </a:lnTo>
                  <a:lnTo>
                    <a:pt x="59310" y="101578"/>
                  </a:lnTo>
                  <a:lnTo>
                    <a:pt x="59310" y="101578"/>
                  </a:lnTo>
                  <a:lnTo>
                    <a:pt x="60413" y="95263"/>
                  </a:lnTo>
                  <a:lnTo>
                    <a:pt x="60965" y="89473"/>
                  </a:lnTo>
                  <a:lnTo>
                    <a:pt x="61241" y="83157"/>
                  </a:lnTo>
                  <a:lnTo>
                    <a:pt x="61241" y="77368"/>
                  </a:lnTo>
                  <a:lnTo>
                    <a:pt x="60413" y="65789"/>
                  </a:lnTo>
                  <a:lnTo>
                    <a:pt x="59310" y="54210"/>
                  </a:lnTo>
                  <a:lnTo>
                    <a:pt x="56551" y="30526"/>
                  </a:lnTo>
                  <a:lnTo>
                    <a:pt x="55724" y="19473"/>
                  </a:lnTo>
                  <a:lnTo>
                    <a:pt x="55172" y="7368"/>
                  </a:lnTo>
                  <a:lnTo>
                    <a:pt x="55172" y="7368"/>
                  </a:lnTo>
                  <a:close/>
                  <a:moveTo>
                    <a:pt x="61793" y="6315"/>
                  </a:moveTo>
                  <a:lnTo>
                    <a:pt x="61793" y="6315"/>
                  </a:lnTo>
                  <a:lnTo>
                    <a:pt x="61793" y="5263"/>
                  </a:lnTo>
                  <a:lnTo>
                    <a:pt x="61241" y="3684"/>
                  </a:lnTo>
                  <a:lnTo>
                    <a:pt x="60965" y="3157"/>
                  </a:lnTo>
                  <a:lnTo>
                    <a:pt x="59862" y="3157"/>
                  </a:lnTo>
                  <a:lnTo>
                    <a:pt x="59034" y="3157"/>
                  </a:lnTo>
                  <a:lnTo>
                    <a:pt x="58758" y="3684"/>
                  </a:lnTo>
                  <a:lnTo>
                    <a:pt x="57931" y="5263"/>
                  </a:lnTo>
                  <a:lnTo>
                    <a:pt x="57931" y="6315"/>
                  </a:lnTo>
                  <a:lnTo>
                    <a:pt x="57931" y="6315"/>
                  </a:lnTo>
                  <a:lnTo>
                    <a:pt x="58482" y="18421"/>
                  </a:lnTo>
                  <a:lnTo>
                    <a:pt x="59310" y="29999"/>
                  </a:lnTo>
                  <a:lnTo>
                    <a:pt x="62344" y="52631"/>
                  </a:lnTo>
                  <a:lnTo>
                    <a:pt x="63172" y="64210"/>
                  </a:lnTo>
                  <a:lnTo>
                    <a:pt x="64000" y="75789"/>
                  </a:lnTo>
                  <a:lnTo>
                    <a:pt x="64000" y="81578"/>
                  </a:lnTo>
                  <a:lnTo>
                    <a:pt x="64000" y="87368"/>
                  </a:lnTo>
                  <a:lnTo>
                    <a:pt x="63172" y="93157"/>
                  </a:lnTo>
                  <a:lnTo>
                    <a:pt x="62620" y="98947"/>
                  </a:lnTo>
                  <a:lnTo>
                    <a:pt x="62620" y="98947"/>
                  </a:lnTo>
                  <a:lnTo>
                    <a:pt x="62620" y="100526"/>
                  </a:lnTo>
                  <a:lnTo>
                    <a:pt x="62896" y="102105"/>
                  </a:lnTo>
                  <a:lnTo>
                    <a:pt x="63172" y="102631"/>
                  </a:lnTo>
                  <a:lnTo>
                    <a:pt x="64000" y="103684"/>
                  </a:lnTo>
                  <a:lnTo>
                    <a:pt x="64827" y="104210"/>
                  </a:lnTo>
                  <a:lnTo>
                    <a:pt x="65379" y="103684"/>
                  </a:lnTo>
                  <a:lnTo>
                    <a:pt x="66206" y="102631"/>
                  </a:lnTo>
                  <a:lnTo>
                    <a:pt x="66482" y="101578"/>
                  </a:lnTo>
                  <a:lnTo>
                    <a:pt x="66482" y="101578"/>
                  </a:lnTo>
                  <a:lnTo>
                    <a:pt x="67034" y="95263"/>
                  </a:lnTo>
                  <a:lnTo>
                    <a:pt x="67862" y="89473"/>
                  </a:lnTo>
                  <a:lnTo>
                    <a:pt x="67862" y="83157"/>
                  </a:lnTo>
                  <a:lnTo>
                    <a:pt x="67862" y="77368"/>
                  </a:lnTo>
                  <a:lnTo>
                    <a:pt x="67586" y="65263"/>
                  </a:lnTo>
                  <a:lnTo>
                    <a:pt x="66482" y="54210"/>
                  </a:lnTo>
                  <a:lnTo>
                    <a:pt x="63724" y="30526"/>
                  </a:lnTo>
                  <a:lnTo>
                    <a:pt x="62620" y="18421"/>
                  </a:lnTo>
                  <a:lnTo>
                    <a:pt x="61793" y="6315"/>
                  </a:lnTo>
                  <a:lnTo>
                    <a:pt x="61793" y="6315"/>
                  </a:lnTo>
                  <a:close/>
                  <a:moveTo>
                    <a:pt x="68965" y="5263"/>
                  </a:moveTo>
                  <a:lnTo>
                    <a:pt x="68965" y="5263"/>
                  </a:lnTo>
                  <a:lnTo>
                    <a:pt x="68689" y="3157"/>
                  </a:lnTo>
                  <a:lnTo>
                    <a:pt x="68137" y="2631"/>
                  </a:lnTo>
                  <a:lnTo>
                    <a:pt x="67586" y="1578"/>
                  </a:lnTo>
                  <a:lnTo>
                    <a:pt x="66758" y="1052"/>
                  </a:lnTo>
                  <a:lnTo>
                    <a:pt x="66206" y="1052"/>
                  </a:lnTo>
                  <a:lnTo>
                    <a:pt x="65379" y="1578"/>
                  </a:lnTo>
                  <a:lnTo>
                    <a:pt x="65103" y="3157"/>
                  </a:lnTo>
                  <a:lnTo>
                    <a:pt x="64827" y="5263"/>
                  </a:lnTo>
                  <a:lnTo>
                    <a:pt x="64827" y="5263"/>
                  </a:lnTo>
                  <a:lnTo>
                    <a:pt x="65379" y="16315"/>
                  </a:lnTo>
                  <a:lnTo>
                    <a:pt x="66482" y="27894"/>
                  </a:lnTo>
                  <a:lnTo>
                    <a:pt x="69241" y="51052"/>
                  </a:lnTo>
                  <a:lnTo>
                    <a:pt x="70344" y="62631"/>
                  </a:lnTo>
                  <a:lnTo>
                    <a:pt x="70896" y="74210"/>
                  </a:lnTo>
                  <a:lnTo>
                    <a:pt x="70896" y="80000"/>
                  </a:lnTo>
                  <a:lnTo>
                    <a:pt x="70620" y="85263"/>
                  </a:lnTo>
                  <a:lnTo>
                    <a:pt x="70344" y="91578"/>
                  </a:lnTo>
                  <a:lnTo>
                    <a:pt x="69517" y="97368"/>
                  </a:lnTo>
                  <a:lnTo>
                    <a:pt x="69517" y="97368"/>
                  </a:lnTo>
                  <a:lnTo>
                    <a:pt x="69241" y="98947"/>
                  </a:lnTo>
                  <a:lnTo>
                    <a:pt x="69517" y="99999"/>
                  </a:lnTo>
                  <a:lnTo>
                    <a:pt x="70344" y="101578"/>
                  </a:lnTo>
                  <a:lnTo>
                    <a:pt x="70896" y="102105"/>
                  </a:lnTo>
                  <a:lnTo>
                    <a:pt x="71724" y="102105"/>
                  </a:lnTo>
                  <a:lnTo>
                    <a:pt x="72275" y="102105"/>
                  </a:lnTo>
                  <a:lnTo>
                    <a:pt x="72827" y="100526"/>
                  </a:lnTo>
                  <a:lnTo>
                    <a:pt x="73379" y="99473"/>
                  </a:lnTo>
                  <a:lnTo>
                    <a:pt x="73379" y="99473"/>
                  </a:lnTo>
                  <a:lnTo>
                    <a:pt x="74206" y="93157"/>
                  </a:lnTo>
                  <a:lnTo>
                    <a:pt x="74482" y="87368"/>
                  </a:lnTo>
                  <a:lnTo>
                    <a:pt x="74758" y="81578"/>
                  </a:lnTo>
                  <a:lnTo>
                    <a:pt x="74758" y="75263"/>
                  </a:lnTo>
                  <a:lnTo>
                    <a:pt x="74206" y="64210"/>
                  </a:lnTo>
                  <a:lnTo>
                    <a:pt x="73103" y="52105"/>
                  </a:lnTo>
                  <a:lnTo>
                    <a:pt x="70344" y="28421"/>
                  </a:lnTo>
                  <a:lnTo>
                    <a:pt x="69241" y="17368"/>
                  </a:lnTo>
                  <a:lnTo>
                    <a:pt x="68965" y="5263"/>
                  </a:lnTo>
                  <a:lnTo>
                    <a:pt x="68965" y="5263"/>
                  </a:lnTo>
                  <a:close/>
                  <a:moveTo>
                    <a:pt x="75310" y="3157"/>
                  </a:moveTo>
                  <a:lnTo>
                    <a:pt x="75310" y="3157"/>
                  </a:lnTo>
                  <a:lnTo>
                    <a:pt x="75310" y="1578"/>
                  </a:lnTo>
                  <a:lnTo>
                    <a:pt x="74758" y="526"/>
                  </a:lnTo>
                  <a:lnTo>
                    <a:pt x="74206" y="0"/>
                  </a:lnTo>
                  <a:lnTo>
                    <a:pt x="73379" y="0"/>
                  </a:lnTo>
                  <a:lnTo>
                    <a:pt x="72275" y="0"/>
                  </a:lnTo>
                  <a:lnTo>
                    <a:pt x="72000" y="526"/>
                  </a:lnTo>
                  <a:lnTo>
                    <a:pt x="71448" y="1578"/>
                  </a:lnTo>
                  <a:lnTo>
                    <a:pt x="71448" y="3157"/>
                  </a:lnTo>
                  <a:lnTo>
                    <a:pt x="71448" y="3157"/>
                  </a:lnTo>
                  <a:lnTo>
                    <a:pt x="71724" y="15263"/>
                  </a:lnTo>
                  <a:lnTo>
                    <a:pt x="73103" y="26315"/>
                  </a:lnTo>
                  <a:lnTo>
                    <a:pt x="75586" y="49473"/>
                  </a:lnTo>
                  <a:lnTo>
                    <a:pt x="76965" y="60526"/>
                  </a:lnTo>
                  <a:lnTo>
                    <a:pt x="77241" y="72631"/>
                  </a:lnTo>
                  <a:lnTo>
                    <a:pt x="77241" y="77894"/>
                  </a:lnTo>
                  <a:lnTo>
                    <a:pt x="77241" y="84210"/>
                  </a:lnTo>
                  <a:lnTo>
                    <a:pt x="76689" y="89999"/>
                  </a:lnTo>
                  <a:lnTo>
                    <a:pt x="75862" y="95263"/>
                  </a:lnTo>
                  <a:lnTo>
                    <a:pt x="75862" y="95263"/>
                  </a:lnTo>
                  <a:lnTo>
                    <a:pt x="75862" y="97368"/>
                  </a:lnTo>
                  <a:lnTo>
                    <a:pt x="76137" y="98947"/>
                  </a:lnTo>
                  <a:lnTo>
                    <a:pt x="76689" y="99473"/>
                  </a:lnTo>
                  <a:lnTo>
                    <a:pt x="77241" y="99999"/>
                  </a:lnTo>
                  <a:lnTo>
                    <a:pt x="78068" y="100526"/>
                  </a:lnTo>
                  <a:lnTo>
                    <a:pt x="78620" y="99999"/>
                  </a:lnTo>
                  <a:lnTo>
                    <a:pt x="79448" y="99473"/>
                  </a:lnTo>
                  <a:lnTo>
                    <a:pt x="79724" y="97894"/>
                  </a:lnTo>
                  <a:lnTo>
                    <a:pt x="79724" y="97894"/>
                  </a:lnTo>
                  <a:lnTo>
                    <a:pt x="80551" y="92105"/>
                  </a:lnTo>
                  <a:lnTo>
                    <a:pt x="81103" y="86315"/>
                  </a:lnTo>
                  <a:lnTo>
                    <a:pt x="81655" y="80000"/>
                  </a:lnTo>
                  <a:lnTo>
                    <a:pt x="81655" y="74210"/>
                  </a:lnTo>
                  <a:lnTo>
                    <a:pt x="80827" y="62105"/>
                  </a:lnTo>
                  <a:lnTo>
                    <a:pt x="79724" y="50526"/>
                  </a:lnTo>
                  <a:lnTo>
                    <a:pt x="76965" y="27368"/>
                  </a:lnTo>
                  <a:lnTo>
                    <a:pt x="75862" y="15263"/>
                  </a:lnTo>
                  <a:lnTo>
                    <a:pt x="75310" y="3157"/>
                  </a:lnTo>
                  <a:lnTo>
                    <a:pt x="75310" y="3157"/>
                  </a:lnTo>
                  <a:close/>
                  <a:moveTo>
                    <a:pt x="82206" y="5789"/>
                  </a:moveTo>
                  <a:lnTo>
                    <a:pt x="82206" y="5789"/>
                  </a:lnTo>
                  <a:lnTo>
                    <a:pt x="82206" y="4736"/>
                  </a:lnTo>
                  <a:lnTo>
                    <a:pt x="81931" y="3157"/>
                  </a:lnTo>
                  <a:lnTo>
                    <a:pt x="81103" y="2631"/>
                  </a:lnTo>
                  <a:lnTo>
                    <a:pt x="80551" y="1578"/>
                  </a:lnTo>
                  <a:lnTo>
                    <a:pt x="79724" y="2631"/>
                  </a:lnTo>
                  <a:lnTo>
                    <a:pt x="79172" y="3157"/>
                  </a:lnTo>
                  <a:lnTo>
                    <a:pt x="78344" y="3684"/>
                  </a:lnTo>
                  <a:lnTo>
                    <a:pt x="78344" y="5789"/>
                  </a:lnTo>
                  <a:lnTo>
                    <a:pt x="78344" y="5789"/>
                  </a:lnTo>
                  <a:lnTo>
                    <a:pt x="78620" y="17368"/>
                  </a:lnTo>
                  <a:lnTo>
                    <a:pt x="80000" y="29473"/>
                  </a:lnTo>
                  <a:lnTo>
                    <a:pt x="82482" y="52105"/>
                  </a:lnTo>
                  <a:lnTo>
                    <a:pt x="83862" y="63157"/>
                  </a:lnTo>
                  <a:lnTo>
                    <a:pt x="84413" y="74736"/>
                  </a:lnTo>
                  <a:lnTo>
                    <a:pt x="84413" y="80526"/>
                  </a:lnTo>
                  <a:lnTo>
                    <a:pt x="84413" y="86842"/>
                  </a:lnTo>
                  <a:lnTo>
                    <a:pt x="83586" y="92105"/>
                  </a:lnTo>
                  <a:lnTo>
                    <a:pt x="83034" y="97894"/>
                  </a:lnTo>
                  <a:lnTo>
                    <a:pt x="83034" y="97894"/>
                  </a:lnTo>
                  <a:lnTo>
                    <a:pt x="83034" y="99999"/>
                  </a:lnTo>
                  <a:lnTo>
                    <a:pt x="83310" y="101578"/>
                  </a:lnTo>
                  <a:lnTo>
                    <a:pt x="83586" y="102105"/>
                  </a:lnTo>
                  <a:lnTo>
                    <a:pt x="84413" y="102631"/>
                  </a:lnTo>
                  <a:lnTo>
                    <a:pt x="84965" y="102631"/>
                  </a:lnTo>
                  <a:lnTo>
                    <a:pt x="85793" y="102631"/>
                  </a:lnTo>
                  <a:lnTo>
                    <a:pt x="86344" y="101578"/>
                  </a:lnTo>
                  <a:lnTo>
                    <a:pt x="86896" y="99999"/>
                  </a:lnTo>
                  <a:lnTo>
                    <a:pt x="86896" y="99999"/>
                  </a:lnTo>
                  <a:lnTo>
                    <a:pt x="87448" y="94210"/>
                  </a:lnTo>
                  <a:lnTo>
                    <a:pt x="88275" y="87894"/>
                  </a:lnTo>
                  <a:lnTo>
                    <a:pt x="88551" y="82105"/>
                  </a:lnTo>
                  <a:lnTo>
                    <a:pt x="88551" y="76842"/>
                  </a:lnTo>
                  <a:lnTo>
                    <a:pt x="87724" y="64736"/>
                  </a:lnTo>
                  <a:lnTo>
                    <a:pt x="86896" y="53157"/>
                  </a:lnTo>
                  <a:lnTo>
                    <a:pt x="83862" y="29999"/>
                  </a:lnTo>
                  <a:lnTo>
                    <a:pt x="83034" y="17894"/>
                  </a:lnTo>
                  <a:lnTo>
                    <a:pt x="82206" y="5789"/>
                  </a:lnTo>
                  <a:lnTo>
                    <a:pt x="82206" y="5789"/>
                  </a:lnTo>
                  <a:close/>
                  <a:moveTo>
                    <a:pt x="89931" y="6315"/>
                  </a:moveTo>
                  <a:lnTo>
                    <a:pt x="89931" y="6315"/>
                  </a:lnTo>
                  <a:lnTo>
                    <a:pt x="89931" y="5263"/>
                  </a:lnTo>
                  <a:lnTo>
                    <a:pt x="89103" y="3684"/>
                  </a:lnTo>
                  <a:lnTo>
                    <a:pt x="88827" y="3157"/>
                  </a:lnTo>
                  <a:lnTo>
                    <a:pt x="87724" y="3157"/>
                  </a:lnTo>
                  <a:lnTo>
                    <a:pt x="87172" y="3157"/>
                  </a:lnTo>
                  <a:lnTo>
                    <a:pt x="86896" y="3684"/>
                  </a:lnTo>
                  <a:lnTo>
                    <a:pt x="86068" y="5263"/>
                  </a:lnTo>
                  <a:lnTo>
                    <a:pt x="86068" y="6315"/>
                  </a:lnTo>
                  <a:lnTo>
                    <a:pt x="86068" y="6315"/>
                  </a:lnTo>
                  <a:lnTo>
                    <a:pt x="86344" y="18421"/>
                  </a:lnTo>
                  <a:lnTo>
                    <a:pt x="87448" y="29999"/>
                  </a:lnTo>
                  <a:lnTo>
                    <a:pt x="90206" y="52631"/>
                  </a:lnTo>
                  <a:lnTo>
                    <a:pt x="91310" y="64736"/>
                  </a:lnTo>
                  <a:lnTo>
                    <a:pt x="92137" y="75789"/>
                  </a:lnTo>
                  <a:lnTo>
                    <a:pt x="92137" y="82105"/>
                  </a:lnTo>
                  <a:lnTo>
                    <a:pt x="92137" y="87368"/>
                  </a:lnTo>
                  <a:lnTo>
                    <a:pt x="91310" y="93157"/>
                  </a:lnTo>
                  <a:lnTo>
                    <a:pt x="90758" y="99473"/>
                  </a:lnTo>
                  <a:lnTo>
                    <a:pt x="90758" y="99473"/>
                  </a:lnTo>
                  <a:lnTo>
                    <a:pt x="90758" y="100526"/>
                  </a:lnTo>
                  <a:lnTo>
                    <a:pt x="91034" y="102105"/>
                  </a:lnTo>
                  <a:lnTo>
                    <a:pt x="91310" y="103684"/>
                  </a:lnTo>
                  <a:lnTo>
                    <a:pt x="92137" y="103684"/>
                  </a:lnTo>
                  <a:lnTo>
                    <a:pt x="92689" y="104210"/>
                  </a:lnTo>
                  <a:lnTo>
                    <a:pt x="93517" y="103684"/>
                  </a:lnTo>
                  <a:lnTo>
                    <a:pt x="94068" y="102631"/>
                  </a:lnTo>
                  <a:lnTo>
                    <a:pt x="94344" y="101578"/>
                  </a:lnTo>
                  <a:lnTo>
                    <a:pt x="94344" y="101578"/>
                  </a:lnTo>
                  <a:lnTo>
                    <a:pt x="95172" y="95263"/>
                  </a:lnTo>
                  <a:lnTo>
                    <a:pt x="96000" y="89473"/>
                  </a:lnTo>
                  <a:lnTo>
                    <a:pt x="96000" y="83157"/>
                  </a:lnTo>
                  <a:lnTo>
                    <a:pt x="96000" y="77368"/>
                  </a:lnTo>
                  <a:lnTo>
                    <a:pt x="95448" y="65263"/>
                  </a:lnTo>
                  <a:lnTo>
                    <a:pt x="94344" y="54210"/>
                  </a:lnTo>
                  <a:lnTo>
                    <a:pt x="91586" y="30526"/>
                  </a:lnTo>
                  <a:lnTo>
                    <a:pt x="90758" y="18421"/>
                  </a:lnTo>
                  <a:lnTo>
                    <a:pt x="89931" y="6315"/>
                  </a:lnTo>
                  <a:lnTo>
                    <a:pt x="89931" y="6315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8" name="Google Shape;1348;p33"/>
            <p:cNvSpPr/>
            <p:nvPr/>
          </p:nvSpPr>
          <p:spPr>
            <a:xfrm>
              <a:off x="572" y="1350"/>
              <a:ext cx="292" cy="129"/>
            </a:xfrm>
            <a:custGeom>
              <a:rect b="b" l="l" r="r" t="t"/>
              <a:pathLst>
                <a:path extrusionOk="0" h="120000" w="120000">
                  <a:moveTo>
                    <a:pt x="0" y="20465"/>
                  </a:moveTo>
                  <a:lnTo>
                    <a:pt x="0" y="20465"/>
                  </a:lnTo>
                  <a:lnTo>
                    <a:pt x="410" y="32558"/>
                  </a:lnTo>
                  <a:lnTo>
                    <a:pt x="1232" y="44651"/>
                  </a:lnTo>
                  <a:lnTo>
                    <a:pt x="3287" y="55813"/>
                  </a:lnTo>
                  <a:lnTo>
                    <a:pt x="5753" y="66046"/>
                  </a:lnTo>
                  <a:lnTo>
                    <a:pt x="8219" y="75348"/>
                  </a:lnTo>
                  <a:lnTo>
                    <a:pt x="11917" y="83720"/>
                  </a:lnTo>
                  <a:lnTo>
                    <a:pt x="15616" y="92093"/>
                  </a:lnTo>
                  <a:lnTo>
                    <a:pt x="19315" y="97674"/>
                  </a:lnTo>
                  <a:lnTo>
                    <a:pt x="23835" y="104186"/>
                  </a:lnTo>
                  <a:lnTo>
                    <a:pt x="28356" y="108837"/>
                  </a:lnTo>
                  <a:lnTo>
                    <a:pt x="33287" y="113488"/>
                  </a:lnTo>
                  <a:lnTo>
                    <a:pt x="38630" y="115348"/>
                  </a:lnTo>
                  <a:lnTo>
                    <a:pt x="43561" y="118139"/>
                  </a:lnTo>
                  <a:lnTo>
                    <a:pt x="48904" y="120000"/>
                  </a:lnTo>
                  <a:lnTo>
                    <a:pt x="54657" y="120000"/>
                  </a:lnTo>
                  <a:lnTo>
                    <a:pt x="59999" y="120000"/>
                  </a:lnTo>
                  <a:lnTo>
                    <a:pt x="65753" y="119069"/>
                  </a:lnTo>
                  <a:lnTo>
                    <a:pt x="70684" y="117209"/>
                  </a:lnTo>
                  <a:lnTo>
                    <a:pt x="76438" y="114418"/>
                  </a:lnTo>
                  <a:lnTo>
                    <a:pt x="81780" y="110697"/>
                  </a:lnTo>
                  <a:lnTo>
                    <a:pt x="86301" y="106046"/>
                  </a:lnTo>
                  <a:lnTo>
                    <a:pt x="91643" y="101395"/>
                  </a:lnTo>
                  <a:lnTo>
                    <a:pt x="96575" y="95813"/>
                  </a:lnTo>
                  <a:lnTo>
                    <a:pt x="100684" y="88372"/>
                  </a:lnTo>
                  <a:lnTo>
                    <a:pt x="104794" y="81860"/>
                  </a:lnTo>
                  <a:lnTo>
                    <a:pt x="108493" y="73488"/>
                  </a:lnTo>
                  <a:lnTo>
                    <a:pt x="111369" y="64186"/>
                  </a:lnTo>
                  <a:lnTo>
                    <a:pt x="114246" y="53953"/>
                  </a:lnTo>
                  <a:lnTo>
                    <a:pt x="116301" y="43720"/>
                  </a:lnTo>
                  <a:lnTo>
                    <a:pt x="118356" y="31627"/>
                  </a:lnTo>
                  <a:lnTo>
                    <a:pt x="119178" y="20465"/>
                  </a:lnTo>
                  <a:lnTo>
                    <a:pt x="119999" y="7441"/>
                  </a:lnTo>
                  <a:lnTo>
                    <a:pt x="119999" y="7441"/>
                  </a:lnTo>
                  <a:lnTo>
                    <a:pt x="119999" y="4651"/>
                  </a:lnTo>
                  <a:lnTo>
                    <a:pt x="118767" y="1860"/>
                  </a:lnTo>
                  <a:lnTo>
                    <a:pt x="118356" y="930"/>
                  </a:lnTo>
                  <a:lnTo>
                    <a:pt x="117123" y="0"/>
                  </a:lnTo>
                  <a:lnTo>
                    <a:pt x="115890" y="930"/>
                  </a:lnTo>
                  <a:lnTo>
                    <a:pt x="115068" y="1860"/>
                  </a:lnTo>
                  <a:lnTo>
                    <a:pt x="114246" y="3720"/>
                  </a:lnTo>
                  <a:lnTo>
                    <a:pt x="114246" y="7441"/>
                  </a:lnTo>
                  <a:lnTo>
                    <a:pt x="114246" y="7441"/>
                  </a:lnTo>
                  <a:lnTo>
                    <a:pt x="113424" y="17674"/>
                  </a:lnTo>
                  <a:lnTo>
                    <a:pt x="112602" y="27906"/>
                  </a:lnTo>
                  <a:lnTo>
                    <a:pt x="110958" y="39069"/>
                  </a:lnTo>
                  <a:lnTo>
                    <a:pt x="108904" y="48372"/>
                  </a:lnTo>
                  <a:lnTo>
                    <a:pt x="106438" y="56744"/>
                  </a:lnTo>
                  <a:lnTo>
                    <a:pt x="103150" y="65116"/>
                  </a:lnTo>
                  <a:lnTo>
                    <a:pt x="99863" y="71627"/>
                  </a:lnTo>
                  <a:lnTo>
                    <a:pt x="96575" y="79069"/>
                  </a:lnTo>
                  <a:lnTo>
                    <a:pt x="92876" y="84651"/>
                  </a:lnTo>
                  <a:lnTo>
                    <a:pt x="88356" y="89302"/>
                  </a:lnTo>
                  <a:lnTo>
                    <a:pt x="83835" y="94883"/>
                  </a:lnTo>
                  <a:lnTo>
                    <a:pt x="79726" y="99534"/>
                  </a:lnTo>
                  <a:lnTo>
                    <a:pt x="74383" y="101395"/>
                  </a:lnTo>
                  <a:lnTo>
                    <a:pt x="69863" y="104186"/>
                  </a:lnTo>
                  <a:lnTo>
                    <a:pt x="64931" y="106046"/>
                  </a:lnTo>
                  <a:lnTo>
                    <a:pt x="59999" y="106976"/>
                  </a:lnTo>
                  <a:lnTo>
                    <a:pt x="55068" y="106976"/>
                  </a:lnTo>
                  <a:lnTo>
                    <a:pt x="49726" y="106976"/>
                  </a:lnTo>
                  <a:lnTo>
                    <a:pt x="45205" y="106046"/>
                  </a:lnTo>
                  <a:lnTo>
                    <a:pt x="40684" y="104186"/>
                  </a:lnTo>
                  <a:lnTo>
                    <a:pt x="35753" y="101395"/>
                  </a:lnTo>
                  <a:lnTo>
                    <a:pt x="31643" y="97674"/>
                  </a:lnTo>
                  <a:lnTo>
                    <a:pt x="27534" y="93023"/>
                  </a:lnTo>
                  <a:lnTo>
                    <a:pt x="23424" y="88372"/>
                  </a:lnTo>
                  <a:lnTo>
                    <a:pt x="19726" y="82790"/>
                  </a:lnTo>
                  <a:lnTo>
                    <a:pt x="16438" y="76279"/>
                  </a:lnTo>
                  <a:lnTo>
                    <a:pt x="13561" y="68837"/>
                  </a:lnTo>
                  <a:lnTo>
                    <a:pt x="10684" y="60465"/>
                  </a:lnTo>
                  <a:lnTo>
                    <a:pt x="8630" y="52093"/>
                  </a:lnTo>
                  <a:lnTo>
                    <a:pt x="6986" y="42790"/>
                  </a:lnTo>
                  <a:lnTo>
                    <a:pt x="6164" y="31627"/>
                  </a:lnTo>
                  <a:lnTo>
                    <a:pt x="5753" y="20465"/>
                  </a:lnTo>
                  <a:lnTo>
                    <a:pt x="5753" y="20465"/>
                  </a:lnTo>
                  <a:lnTo>
                    <a:pt x="5753" y="17674"/>
                  </a:lnTo>
                  <a:lnTo>
                    <a:pt x="4520" y="14883"/>
                  </a:lnTo>
                  <a:lnTo>
                    <a:pt x="3287" y="13953"/>
                  </a:lnTo>
                  <a:lnTo>
                    <a:pt x="2465" y="13023"/>
                  </a:lnTo>
                  <a:lnTo>
                    <a:pt x="1232" y="13953"/>
                  </a:lnTo>
                  <a:lnTo>
                    <a:pt x="410" y="14883"/>
                  </a:lnTo>
                  <a:lnTo>
                    <a:pt x="0" y="16744"/>
                  </a:lnTo>
                  <a:lnTo>
                    <a:pt x="0" y="20465"/>
                  </a:lnTo>
                  <a:lnTo>
                    <a:pt x="0" y="204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9" name="Google Shape;1349;p33"/>
            <p:cNvSpPr/>
            <p:nvPr/>
          </p:nvSpPr>
          <p:spPr>
            <a:xfrm>
              <a:off x="579" y="1281"/>
              <a:ext cx="34" cy="36"/>
            </a:xfrm>
            <a:custGeom>
              <a:rect b="b" l="l" r="r" t="t"/>
              <a:pathLst>
                <a:path extrusionOk="0" h="120000" w="120000">
                  <a:moveTo>
                    <a:pt x="120000" y="56666"/>
                  </a:moveTo>
                  <a:lnTo>
                    <a:pt x="120000" y="56666"/>
                  </a:lnTo>
                  <a:lnTo>
                    <a:pt x="116470" y="76666"/>
                  </a:lnTo>
                  <a:lnTo>
                    <a:pt x="109411" y="100000"/>
                  </a:lnTo>
                  <a:lnTo>
                    <a:pt x="91764" y="116666"/>
                  </a:lnTo>
                  <a:lnTo>
                    <a:pt x="67058" y="120000"/>
                  </a:lnTo>
                  <a:lnTo>
                    <a:pt x="67058" y="120000"/>
                  </a:lnTo>
                  <a:lnTo>
                    <a:pt x="42352" y="116666"/>
                  </a:lnTo>
                  <a:lnTo>
                    <a:pt x="24705" y="106666"/>
                  </a:lnTo>
                  <a:lnTo>
                    <a:pt x="3529" y="86666"/>
                  </a:lnTo>
                  <a:lnTo>
                    <a:pt x="0" y="63333"/>
                  </a:lnTo>
                  <a:lnTo>
                    <a:pt x="0" y="63333"/>
                  </a:lnTo>
                  <a:lnTo>
                    <a:pt x="3529" y="40000"/>
                  </a:lnTo>
                  <a:lnTo>
                    <a:pt x="14117" y="23333"/>
                  </a:lnTo>
                  <a:lnTo>
                    <a:pt x="31764" y="6666"/>
                  </a:lnTo>
                  <a:lnTo>
                    <a:pt x="52941" y="0"/>
                  </a:lnTo>
                  <a:lnTo>
                    <a:pt x="52941" y="0"/>
                  </a:lnTo>
                  <a:lnTo>
                    <a:pt x="81176" y="0"/>
                  </a:lnTo>
                  <a:lnTo>
                    <a:pt x="98823" y="13333"/>
                  </a:lnTo>
                  <a:lnTo>
                    <a:pt x="112941" y="30000"/>
                  </a:lnTo>
                  <a:lnTo>
                    <a:pt x="120000" y="56666"/>
                  </a:lnTo>
                  <a:lnTo>
                    <a:pt x="120000" y="566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0" name="Google Shape;1350;p33"/>
            <p:cNvSpPr/>
            <p:nvPr/>
          </p:nvSpPr>
          <p:spPr>
            <a:xfrm>
              <a:off x="803" y="1266"/>
              <a:ext cx="35" cy="36"/>
            </a:xfrm>
            <a:custGeom>
              <a:rect b="b" l="l" r="r" t="t"/>
              <a:pathLst>
                <a:path extrusionOk="0" h="120000" w="120000">
                  <a:moveTo>
                    <a:pt x="120000" y="56666"/>
                  </a:moveTo>
                  <a:lnTo>
                    <a:pt x="120000" y="56666"/>
                  </a:lnTo>
                  <a:lnTo>
                    <a:pt x="120000" y="80000"/>
                  </a:lnTo>
                  <a:lnTo>
                    <a:pt x="106285" y="96666"/>
                  </a:lnTo>
                  <a:lnTo>
                    <a:pt x="89142" y="113333"/>
                  </a:lnTo>
                  <a:lnTo>
                    <a:pt x="65142" y="120000"/>
                  </a:lnTo>
                  <a:lnTo>
                    <a:pt x="65142" y="120000"/>
                  </a:lnTo>
                  <a:lnTo>
                    <a:pt x="41142" y="120000"/>
                  </a:lnTo>
                  <a:lnTo>
                    <a:pt x="20571" y="106666"/>
                  </a:lnTo>
                  <a:lnTo>
                    <a:pt x="6857" y="90000"/>
                  </a:lnTo>
                  <a:lnTo>
                    <a:pt x="0" y="63333"/>
                  </a:lnTo>
                  <a:lnTo>
                    <a:pt x="0" y="63333"/>
                  </a:lnTo>
                  <a:lnTo>
                    <a:pt x="3428" y="43333"/>
                  </a:lnTo>
                  <a:lnTo>
                    <a:pt x="13714" y="20000"/>
                  </a:lnTo>
                  <a:lnTo>
                    <a:pt x="34285" y="10000"/>
                  </a:lnTo>
                  <a:lnTo>
                    <a:pt x="54857" y="0"/>
                  </a:lnTo>
                  <a:lnTo>
                    <a:pt x="54857" y="0"/>
                  </a:lnTo>
                  <a:lnTo>
                    <a:pt x="82285" y="3333"/>
                  </a:lnTo>
                  <a:lnTo>
                    <a:pt x="99428" y="16666"/>
                  </a:lnTo>
                  <a:lnTo>
                    <a:pt x="116571" y="33333"/>
                  </a:lnTo>
                  <a:lnTo>
                    <a:pt x="120000" y="56666"/>
                  </a:lnTo>
                  <a:lnTo>
                    <a:pt x="120000" y="566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1" name="Google Shape;1351;p33"/>
            <p:cNvSpPr/>
            <p:nvPr/>
          </p:nvSpPr>
          <p:spPr>
            <a:xfrm>
              <a:off x="511" y="1318"/>
              <a:ext cx="62" cy="54"/>
            </a:xfrm>
            <a:custGeom>
              <a:rect b="b" l="l" r="r" t="t"/>
              <a:pathLst>
                <a:path extrusionOk="0" h="120000" w="120000">
                  <a:moveTo>
                    <a:pt x="120000" y="53333"/>
                  </a:moveTo>
                  <a:lnTo>
                    <a:pt x="120000" y="53333"/>
                  </a:lnTo>
                  <a:lnTo>
                    <a:pt x="118064" y="64444"/>
                  </a:lnTo>
                  <a:lnTo>
                    <a:pt x="114193" y="75555"/>
                  </a:lnTo>
                  <a:lnTo>
                    <a:pt x="110322" y="88888"/>
                  </a:lnTo>
                  <a:lnTo>
                    <a:pt x="104516" y="95555"/>
                  </a:lnTo>
                  <a:lnTo>
                    <a:pt x="94838" y="104444"/>
                  </a:lnTo>
                  <a:lnTo>
                    <a:pt x="85161" y="111111"/>
                  </a:lnTo>
                  <a:lnTo>
                    <a:pt x="75483" y="115555"/>
                  </a:lnTo>
                  <a:lnTo>
                    <a:pt x="63870" y="120000"/>
                  </a:lnTo>
                  <a:lnTo>
                    <a:pt x="63870" y="120000"/>
                  </a:lnTo>
                  <a:lnTo>
                    <a:pt x="50322" y="115555"/>
                  </a:lnTo>
                  <a:lnTo>
                    <a:pt x="38709" y="115555"/>
                  </a:lnTo>
                  <a:lnTo>
                    <a:pt x="29032" y="111111"/>
                  </a:lnTo>
                  <a:lnTo>
                    <a:pt x="19354" y="104444"/>
                  </a:lnTo>
                  <a:lnTo>
                    <a:pt x="11612" y="95555"/>
                  </a:lnTo>
                  <a:lnTo>
                    <a:pt x="5806" y="88888"/>
                  </a:lnTo>
                  <a:lnTo>
                    <a:pt x="1935" y="75555"/>
                  </a:lnTo>
                  <a:lnTo>
                    <a:pt x="0" y="64444"/>
                  </a:lnTo>
                  <a:lnTo>
                    <a:pt x="0" y="64444"/>
                  </a:lnTo>
                  <a:lnTo>
                    <a:pt x="0" y="53333"/>
                  </a:lnTo>
                  <a:lnTo>
                    <a:pt x="1935" y="42222"/>
                  </a:lnTo>
                  <a:lnTo>
                    <a:pt x="5806" y="31111"/>
                  </a:lnTo>
                  <a:lnTo>
                    <a:pt x="13548" y="22222"/>
                  </a:lnTo>
                  <a:lnTo>
                    <a:pt x="23225" y="15555"/>
                  </a:lnTo>
                  <a:lnTo>
                    <a:pt x="30967" y="8888"/>
                  </a:lnTo>
                  <a:lnTo>
                    <a:pt x="42580" y="2222"/>
                  </a:lnTo>
                  <a:lnTo>
                    <a:pt x="56129" y="0"/>
                  </a:lnTo>
                  <a:lnTo>
                    <a:pt x="56129" y="0"/>
                  </a:lnTo>
                  <a:lnTo>
                    <a:pt x="67741" y="0"/>
                  </a:lnTo>
                  <a:lnTo>
                    <a:pt x="77419" y="2222"/>
                  </a:lnTo>
                  <a:lnTo>
                    <a:pt x="90967" y="8888"/>
                  </a:lnTo>
                  <a:lnTo>
                    <a:pt x="96774" y="15555"/>
                  </a:lnTo>
                  <a:lnTo>
                    <a:pt x="106451" y="22222"/>
                  </a:lnTo>
                  <a:lnTo>
                    <a:pt x="112258" y="31111"/>
                  </a:lnTo>
                  <a:lnTo>
                    <a:pt x="118064" y="42222"/>
                  </a:lnTo>
                  <a:lnTo>
                    <a:pt x="120000" y="53333"/>
                  </a:lnTo>
                  <a:lnTo>
                    <a:pt x="120000" y="53333"/>
                  </a:lnTo>
                  <a:close/>
                </a:path>
              </a:pathLst>
            </a:custGeom>
            <a:solidFill>
              <a:srgbClr val="F2CB9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2" name="Google Shape;1352;p33"/>
            <p:cNvSpPr/>
            <p:nvPr/>
          </p:nvSpPr>
          <p:spPr>
            <a:xfrm>
              <a:off x="847" y="1292"/>
              <a:ext cx="61" cy="52"/>
            </a:xfrm>
            <a:custGeom>
              <a:rect b="b" l="l" r="r" t="t"/>
              <a:pathLst>
                <a:path extrusionOk="0" h="120000" w="120000">
                  <a:moveTo>
                    <a:pt x="120000" y="55384"/>
                  </a:moveTo>
                  <a:lnTo>
                    <a:pt x="120000" y="55384"/>
                  </a:lnTo>
                  <a:lnTo>
                    <a:pt x="120000" y="66923"/>
                  </a:lnTo>
                  <a:lnTo>
                    <a:pt x="118032" y="78461"/>
                  </a:lnTo>
                  <a:lnTo>
                    <a:pt x="112131" y="90000"/>
                  </a:lnTo>
                  <a:lnTo>
                    <a:pt x="106229" y="99230"/>
                  </a:lnTo>
                  <a:lnTo>
                    <a:pt x="98360" y="106153"/>
                  </a:lnTo>
                  <a:lnTo>
                    <a:pt x="88524" y="113076"/>
                  </a:lnTo>
                  <a:lnTo>
                    <a:pt x="74754" y="115384"/>
                  </a:lnTo>
                  <a:lnTo>
                    <a:pt x="64918" y="120000"/>
                  </a:lnTo>
                  <a:lnTo>
                    <a:pt x="64918" y="120000"/>
                  </a:lnTo>
                  <a:lnTo>
                    <a:pt x="53114" y="120000"/>
                  </a:lnTo>
                  <a:lnTo>
                    <a:pt x="39344" y="115384"/>
                  </a:lnTo>
                  <a:lnTo>
                    <a:pt x="29508" y="113076"/>
                  </a:lnTo>
                  <a:lnTo>
                    <a:pt x="19672" y="103846"/>
                  </a:lnTo>
                  <a:lnTo>
                    <a:pt x="13770" y="99230"/>
                  </a:lnTo>
                  <a:lnTo>
                    <a:pt x="5901" y="87692"/>
                  </a:lnTo>
                  <a:lnTo>
                    <a:pt x="1967" y="76153"/>
                  </a:lnTo>
                  <a:lnTo>
                    <a:pt x="0" y="62307"/>
                  </a:lnTo>
                  <a:lnTo>
                    <a:pt x="0" y="62307"/>
                  </a:lnTo>
                  <a:lnTo>
                    <a:pt x="0" y="50769"/>
                  </a:lnTo>
                  <a:lnTo>
                    <a:pt x="1967" y="39230"/>
                  </a:lnTo>
                  <a:lnTo>
                    <a:pt x="7868" y="30000"/>
                  </a:lnTo>
                  <a:lnTo>
                    <a:pt x="15737" y="18461"/>
                  </a:lnTo>
                  <a:lnTo>
                    <a:pt x="23606" y="11538"/>
                  </a:lnTo>
                  <a:lnTo>
                    <a:pt x="33442" y="4615"/>
                  </a:lnTo>
                  <a:lnTo>
                    <a:pt x="45245" y="2307"/>
                  </a:lnTo>
                  <a:lnTo>
                    <a:pt x="55081" y="0"/>
                  </a:lnTo>
                  <a:lnTo>
                    <a:pt x="55081" y="0"/>
                  </a:lnTo>
                  <a:lnTo>
                    <a:pt x="66885" y="0"/>
                  </a:lnTo>
                  <a:lnTo>
                    <a:pt x="80655" y="2307"/>
                  </a:lnTo>
                  <a:lnTo>
                    <a:pt x="90491" y="4615"/>
                  </a:lnTo>
                  <a:lnTo>
                    <a:pt x="100327" y="13846"/>
                  </a:lnTo>
                  <a:lnTo>
                    <a:pt x="108196" y="18461"/>
                  </a:lnTo>
                  <a:lnTo>
                    <a:pt x="116065" y="30000"/>
                  </a:lnTo>
                  <a:lnTo>
                    <a:pt x="118032" y="43846"/>
                  </a:lnTo>
                  <a:lnTo>
                    <a:pt x="120000" y="55384"/>
                  </a:lnTo>
                  <a:lnTo>
                    <a:pt x="120000" y="55384"/>
                  </a:lnTo>
                  <a:close/>
                </a:path>
              </a:pathLst>
            </a:custGeom>
            <a:solidFill>
              <a:srgbClr val="F2CB9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3" name="Google Shape;1353;p33"/>
            <p:cNvSpPr/>
            <p:nvPr/>
          </p:nvSpPr>
          <p:spPr>
            <a:xfrm>
              <a:off x="4461" y="1858"/>
              <a:ext cx="358" cy="42"/>
            </a:xfrm>
            <a:custGeom>
              <a:rect b="b" l="l" r="r" t="t"/>
              <a:pathLst>
                <a:path extrusionOk="0" h="120000" w="120000">
                  <a:moveTo>
                    <a:pt x="3016" y="2857"/>
                  </a:moveTo>
                  <a:lnTo>
                    <a:pt x="3016" y="2857"/>
                  </a:lnTo>
                  <a:lnTo>
                    <a:pt x="9720" y="22857"/>
                  </a:lnTo>
                  <a:lnTo>
                    <a:pt x="16424" y="37142"/>
                  </a:lnTo>
                  <a:lnTo>
                    <a:pt x="23798" y="45714"/>
                  </a:lnTo>
                  <a:lnTo>
                    <a:pt x="30502" y="54285"/>
                  </a:lnTo>
                  <a:lnTo>
                    <a:pt x="44916" y="65714"/>
                  </a:lnTo>
                  <a:lnTo>
                    <a:pt x="59329" y="71428"/>
                  </a:lnTo>
                  <a:lnTo>
                    <a:pt x="59329" y="71428"/>
                  </a:lnTo>
                  <a:lnTo>
                    <a:pt x="74078" y="80000"/>
                  </a:lnTo>
                  <a:lnTo>
                    <a:pt x="81117" y="80000"/>
                  </a:lnTo>
                  <a:lnTo>
                    <a:pt x="88491" y="77142"/>
                  </a:lnTo>
                  <a:lnTo>
                    <a:pt x="95530" y="71428"/>
                  </a:lnTo>
                  <a:lnTo>
                    <a:pt x="102905" y="62857"/>
                  </a:lnTo>
                  <a:lnTo>
                    <a:pt x="110279" y="45714"/>
                  </a:lnTo>
                  <a:lnTo>
                    <a:pt x="116983" y="28571"/>
                  </a:lnTo>
                  <a:lnTo>
                    <a:pt x="116983" y="28571"/>
                  </a:lnTo>
                  <a:lnTo>
                    <a:pt x="118324" y="28571"/>
                  </a:lnTo>
                  <a:lnTo>
                    <a:pt x="118994" y="28571"/>
                  </a:lnTo>
                  <a:lnTo>
                    <a:pt x="119664" y="37142"/>
                  </a:lnTo>
                  <a:lnTo>
                    <a:pt x="120000" y="42857"/>
                  </a:lnTo>
                  <a:lnTo>
                    <a:pt x="120000" y="51428"/>
                  </a:lnTo>
                  <a:lnTo>
                    <a:pt x="120000" y="57142"/>
                  </a:lnTo>
                  <a:lnTo>
                    <a:pt x="118994" y="65714"/>
                  </a:lnTo>
                  <a:lnTo>
                    <a:pt x="118324" y="68571"/>
                  </a:lnTo>
                  <a:lnTo>
                    <a:pt x="118324" y="68571"/>
                  </a:lnTo>
                  <a:lnTo>
                    <a:pt x="110949" y="91428"/>
                  </a:lnTo>
                  <a:lnTo>
                    <a:pt x="103910" y="100000"/>
                  </a:lnTo>
                  <a:lnTo>
                    <a:pt x="96536" y="111428"/>
                  </a:lnTo>
                  <a:lnTo>
                    <a:pt x="89162" y="117142"/>
                  </a:lnTo>
                  <a:lnTo>
                    <a:pt x="81787" y="120000"/>
                  </a:lnTo>
                  <a:lnTo>
                    <a:pt x="74413" y="120000"/>
                  </a:lnTo>
                  <a:lnTo>
                    <a:pt x="59329" y="111428"/>
                  </a:lnTo>
                  <a:lnTo>
                    <a:pt x="59329" y="111428"/>
                  </a:lnTo>
                  <a:lnTo>
                    <a:pt x="44581" y="108571"/>
                  </a:lnTo>
                  <a:lnTo>
                    <a:pt x="30167" y="97142"/>
                  </a:lnTo>
                  <a:lnTo>
                    <a:pt x="22793" y="91428"/>
                  </a:lnTo>
                  <a:lnTo>
                    <a:pt x="15754" y="77142"/>
                  </a:lnTo>
                  <a:lnTo>
                    <a:pt x="8379" y="62857"/>
                  </a:lnTo>
                  <a:lnTo>
                    <a:pt x="1675" y="42857"/>
                  </a:lnTo>
                  <a:lnTo>
                    <a:pt x="1675" y="42857"/>
                  </a:lnTo>
                  <a:lnTo>
                    <a:pt x="670" y="40000"/>
                  </a:lnTo>
                  <a:lnTo>
                    <a:pt x="335" y="31428"/>
                  </a:lnTo>
                  <a:lnTo>
                    <a:pt x="0" y="25714"/>
                  </a:lnTo>
                  <a:lnTo>
                    <a:pt x="0" y="14285"/>
                  </a:lnTo>
                  <a:lnTo>
                    <a:pt x="335" y="5714"/>
                  </a:lnTo>
                  <a:lnTo>
                    <a:pt x="1005" y="2857"/>
                  </a:lnTo>
                  <a:lnTo>
                    <a:pt x="1675" y="0"/>
                  </a:lnTo>
                  <a:lnTo>
                    <a:pt x="3016" y="2857"/>
                  </a:lnTo>
                  <a:lnTo>
                    <a:pt x="3016" y="28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4" name="Google Shape;1354;p33"/>
            <p:cNvSpPr/>
            <p:nvPr/>
          </p:nvSpPr>
          <p:spPr>
            <a:xfrm>
              <a:off x="4804" y="1782"/>
              <a:ext cx="53" cy="91"/>
            </a:xfrm>
            <a:custGeom>
              <a:rect b="b" l="l" r="r" t="t"/>
              <a:pathLst>
                <a:path extrusionOk="0" h="120000" w="120000">
                  <a:moveTo>
                    <a:pt x="45283" y="5274"/>
                  </a:moveTo>
                  <a:lnTo>
                    <a:pt x="45283" y="5274"/>
                  </a:lnTo>
                  <a:lnTo>
                    <a:pt x="24905" y="32967"/>
                  </a:lnTo>
                  <a:lnTo>
                    <a:pt x="6792" y="59340"/>
                  </a:lnTo>
                  <a:lnTo>
                    <a:pt x="2264" y="73846"/>
                  </a:lnTo>
                  <a:lnTo>
                    <a:pt x="0" y="87032"/>
                  </a:lnTo>
                  <a:lnTo>
                    <a:pt x="0" y="101538"/>
                  </a:lnTo>
                  <a:lnTo>
                    <a:pt x="4528" y="117362"/>
                  </a:lnTo>
                  <a:lnTo>
                    <a:pt x="4528" y="117362"/>
                  </a:lnTo>
                  <a:lnTo>
                    <a:pt x="27169" y="120000"/>
                  </a:lnTo>
                  <a:lnTo>
                    <a:pt x="47547" y="120000"/>
                  </a:lnTo>
                  <a:lnTo>
                    <a:pt x="65660" y="114725"/>
                  </a:lnTo>
                  <a:lnTo>
                    <a:pt x="79245" y="108131"/>
                  </a:lnTo>
                  <a:lnTo>
                    <a:pt x="95094" y="100219"/>
                  </a:lnTo>
                  <a:lnTo>
                    <a:pt x="101886" y="88351"/>
                  </a:lnTo>
                  <a:lnTo>
                    <a:pt x="110943" y="76483"/>
                  </a:lnTo>
                  <a:lnTo>
                    <a:pt x="117735" y="63296"/>
                  </a:lnTo>
                  <a:lnTo>
                    <a:pt x="120000" y="50109"/>
                  </a:lnTo>
                  <a:lnTo>
                    <a:pt x="120000" y="38241"/>
                  </a:lnTo>
                  <a:lnTo>
                    <a:pt x="113207" y="26373"/>
                  </a:lnTo>
                  <a:lnTo>
                    <a:pt x="108679" y="15824"/>
                  </a:lnTo>
                  <a:lnTo>
                    <a:pt x="99622" y="7912"/>
                  </a:lnTo>
                  <a:lnTo>
                    <a:pt x="86037" y="2637"/>
                  </a:lnTo>
                  <a:lnTo>
                    <a:pt x="70188" y="0"/>
                  </a:lnTo>
                  <a:lnTo>
                    <a:pt x="49811" y="1318"/>
                  </a:lnTo>
                  <a:lnTo>
                    <a:pt x="45283" y="5274"/>
                  </a:lnTo>
                  <a:close/>
                </a:path>
              </a:pathLst>
            </a:custGeom>
            <a:solidFill>
              <a:srgbClr val="8ADB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5" name="Google Shape;1355;p33"/>
            <p:cNvSpPr/>
            <p:nvPr/>
          </p:nvSpPr>
          <p:spPr>
            <a:xfrm>
              <a:off x="4795" y="1775"/>
              <a:ext cx="70" cy="106"/>
            </a:xfrm>
            <a:custGeom>
              <a:rect b="b" l="l" r="r" t="t"/>
              <a:pathLst>
                <a:path extrusionOk="0" h="120000" w="120000">
                  <a:moveTo>
                    <a:pt x="32571" y="120000"/>
                  </a:moveTo>
                  <a:lnTo>
                    <a:pt x="32571" y="120000"/>
                  </a:lnTo>
                  <a:lnTo>
                    <a:pt x="44571" y="120000"/>
                  </a:lnTo>
                  <a:lnTo>
                    <a:pt x="58285" y="118867"/>
                  </a:lnTo>
                  <a:lnTo>
                    <a:pt x="68571" y="115471"/>
                  </a:lnTo>
                  <a:lnTo>
                    <a:pt x="77142" y="110943"/>
                  </a:lnTo>
                  <a:lnTo>
                    <a:pt x="87428" y="105283"/>
                  </a:lnTo>
                  <a:lnTo>
                    <a:pt x="96000" y="98490"/>
                  </a:lnTo>
                  <a:lnTo>
                    <a:pt x="101142" y="92830"/>
                  </a:lnTo>
                  <a:lnTo>
                    <a:pt x="106285" y="84905"/>
                  </a:lnTo>
                  <a:lnTo>
                    <a:pt x="106285" y="84905"/>
                  </a:lnTo>
                  <a:lnTo>
                    <a:pt x="114857" y="69056"/>
                  </a:lnTo>
                  <a:lnTo>
                    <a:pt x="120000" y="52075"/>
                  </a:lnTo>
                  <a:lnTo>
                    <a:pt x="120000" y="43018"/>
                  </a:lnTo>
                  <a:lnTo>
                    <a:pt x="116571" y="35094"/>
                  </a:lnTo>
                  <a:lnTo>
                    <a:pt x="114857" y="26037"/>
                  </a:lnTo>
                  <a:lnTo>
                    <a:pt x="108000" y="19245"/>
                  </a:lnTo>
                  <a:lnTo>
                    <a:pt x="108000" y="19245"/>
                  </a:lnTo>
                  <a:lnTo>
                    <a:pt x="104571" y="13584"/>
                  </a:lnTo>
                  <a:lnTo>
                    <a:pt x="97714" y="7924"/>
                  </a:lnTo>
                  <a:lnTo>
                    <a:pt x="89142" y="4528"/>
                  </a:lnTo>
                  <a:lnTo>
                    <a:pt x="80571" y="2264"/>
                  </a:lnTo>
                  <a:lnTo>
                    <a:pt x="68571" y="0"/>
                  </a:lnTo>
                  <a:lnTo>
                    <a:pt x="60000" y="0"/>
                  </a:lnTo>
                  <a:lnTo>
                    <a:pt x="49714" y="2264"/>
                  </a:lnTo>
                  <a:lnTo>
                    <a:pt x="41142" y="5660"/>
                  </a:lnTo>
                  <a:lnTo>
                    <a:pt x="41142" y="5660"/>
                  </a:lnTo>
                  <a:lnTo>
                    <a:pt x="39428" y="7924"/>
                  </a:lnTo>
                  <a:lnTo>
                    <a:pt x="36000" y="10188"/>
                  </a:lnTo>
                  <a:lnTo>
                    <a:pt x="36000" y="10188"/>
                  </a:lnTo>
                  <a:lnTo>
                    <a:pt x="18857" y="36226"/>
                  </a:lnTo>
                  <a:lnTo>
                    <a:pt x="10285" y="53207"/>
                  </a:lnTo>
                  <a:lnTo>
                    <a:pt x="3428" y="72452"/>
                  </a:lnTo>
                  <a:lnTo>
                    <a:pt x="0" y="89433"/>
                  </a:lnTo>
                  <a:lnTo>
                    <a:pt x="0" y="96226"/>
                  </a:lnTo>
                  <a:lnTo>
                    <a:pt x="1714" y="104150"/>
                  </a:lnTo>
                  <a:lnTo>
                    <a:pt x="6857" y="109811"/>
                  </a:lnTo>
                  <a:lnTo>
                    <a:pt x="12000" y="114339"/>
                  </a:lnTo>
                  <a:lnTo>
                    <a:pt x="20571" y="116603"/>
                  </a:lnTo>
                  <a:lnTo>
                    <a:pt x="32571" y="120000"/>
                  </a:lnTo>
                  <a:lnTo>
                    <a:pt x="32571" y="120000"/>
                  </a:lnTo>
                  <a:close/>
                  <a:moveTo>
                    <a:pt x="29142" y="103018"/>
                  </a:moveTo>
                  <a:lnTo>
                    <a:pt x="29142" y="103018"/>
                  </a:lnTo>
                  <a:lnTo>
                    <a:pt x="27428" y="90566"/>
                  </a:lnTo>
                  <a:lnTo>
                    <a:pt x="27428" y="79245"/>
                  </a:lnTo>
                  <a:lnTo>
                    <a:pt x="32571" y="69056"/>
                  </a:lnTo>
                  <a:lnTo>
                    <a:pt x="34285" y="57735"/>
                  </a:lnTo>
                  <a:lnTo>
                    <a:pt x="48000" y="37358"/>
                  </a:lnTo>
                  <a:lnTo>
                    <a:pt x="60000" y="15849"/>
                  </a:lnTo>
                  <a:lnTo>
                    <a:pt x="60000" y="15849"/>
                  </a:lnTo>
                  <a:lnTo>
                    <a:pt x="65142" y="15849"/>
                  </a:lnTo>
                  <a:lnTo>
                    <a:pt x="68571" y="15849"/>
                  </a:lnTo>
                  <a:lnTo>
                    <a:pt x="77142" y="19245"/>
                  </a:lnTo>
                  <a:lnTo>
                    <a:pt x="84000" y="23773"/>
                  </a:lnTo>
                  <a:lnTo>
                    <a:pt x="89142" y="29433"/>
                  </a:lnTo>
                  <a:lnTo>
                    <a:pt x="89142" y="29433"/>
                  </a:lnTo>
                  <a:lnTo>
                    <a:pt x="92571" y="37358"/>
                  </a:lnTo>
                  <a:lnTo>
                    <a:pt x="92571" y="46415"/>
                  </a:lnTo>
                  <a:lnTo>
                    <a:pt x="92571" y="55471"/>
                  </a:lnTo>
                  <a:lnTo>
                    <a:pt x="90857" y="63396"/>
                  </a:lnTo>
                  <a:lnTo>
                    <a:pt x="90857" y="63396"/>
                  </a:lnTo>
                  <a:lnTo>
                    <a:pt x="84000" y="79245"/>
                  </a:lnTo>
                  <a:lnTo>
                    <a:pt x="77142" y="87169"/>
                  </a:lnTo>
                  <a:lnTo>
                    <a:pt x="72000" y="92830"/>
                  </a:lnTo>
                  <a:lnTo>
                    <a:pt x="63428" y="98490"/>
                  </a:lnTo>
                  <a:lnTo>
                    <a:pt x="53142" y="100754"/>
                  </a:lnTo>
                  <a:lnTo>
                    <a:pt x="41142" y="103018"/>
                  </a:lnTo>
                  <a:lnTo>
                    <a:pt x="29142" y="103018"/>
                  </a:lnTo>
                  <a:lnTo>
                    <a:pt x="29142" y="1030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6" name="Google Shape;1356;p33"/>
            <p:cNvSpPr/>
            <p:nvPr/>
          </p:nvSpPr>
          <p:spPr>
            <a:xfrm>
              <a:off x="4100" y="1840"/>
              <a:ext cx="304" cy="202"/>
            </a:xfrm>
            <a:custGeom>
              <a:rect b="b" l="l" r="r" t="t"/>
              <a:pathLst>
                <a:path extrusionOk="0" h="120000" w="120000">
                  <a:moveTo>
                    <a:pt x="119210" y="7128"/>
                  </a:moveTo>
                  <a:lnTo>
                    <a:pt x="119210" y="7128"/>
                  </a:lnTo>
                  <a:lnTo>
                    <a:pt x="113684" y="16633"/>
                  </a:lnTo>
                  <a:lnTo>
                    <a:pt x="108157" y="25544"/>
                  </a:lnTo>
                  <a:lnTo>
                    <a:pt x="102236" y="33861"/>
                  </a:lnTo>
                  <a:lnTo>
                    <a:pt x="95921" y="41584"/>
                  </a:lnTo>
                  <a:lnTo>
                    <a:pt x="82105" y="56435"/>
                  </a:lnTo>
                  <a:lnTo>
                    <a:pt x="68684" y="71287"/>
                  </a:lnTo>
                  <a:lnTo>
                    <a:pt x="68684" y="71287"/>
                  </a:lnTo>
                  <a:lnTo>
                    <a:pt x="53684" y="86138"/>
                  </a:lnTo>
                  <a:lnTo>
                    <a:pt x="45789" y="93861"/>
                  </a:lnTo>
                  <a:lnTo>
                    <a:pt x="37500" y="100396"/>
                  </a:lnTo>
                  <a:lnTo>
                    <a:pt x="29605" y="106930"/>
                  </a:lnTo>
                  <a:lnTo>
                    <a:pt x="20921" y="112277"/>
                  </a:lnTo>
                  <a:lnTo>
                    <a:pt x="11842" y="117029"/>
                  </a:lnTo>
                  <a:lnTo>
                    <a:pt x="3157" y="120000"/>
                  </a:lnTo>
                  <a:lnTo>
                    <a:pt x="3157" y="120000"/>
                  </a:lnTo>
                  <a:lnTo>
                    <a:pt x="1973" y="120000"/>
                  </a:lnTo>
                  <a:lnTo>
                    <a:pt x="789" y="119405"/>
                  </a:lnTo>
                  <a:lnTo>
                    <a:pt x="394" y="117623"/>
                  </a:lnTo>
                  <a:lnTo>
                    <a:pt x="0" y="116435"/>
                  </a:lnTo>
                  <a:lnTo>
                    <a:pt x="394" y="114653"/>
                  </a:lnTo>
                  <a:lnTo>
                    <a:pt x="394" y="113465"/>
                  </a:lnTo>
                  <a:lnTo>
                    <a:pt x="1578" y="112277"/>
                  </a:lnTo>
                  <a:lnTo>
                    <a:pt x="2368" y="111683"/>
                  </a:lnTo>
                  <a:lnTo>
                    <a:pt x="2368" y="111683"/>
                  </a:lnTo>
                  <a:lnTo>
                    <a:pt x="11052" y="108712"/>
                  </a:lnTo>
                  <a:lnTo>
                    <a:pt x="19342" y="103960"/>
                  </a:lnTo>
                  <a:lnTo>
                    <a:pt x="27631" y="99207"/>
                  </a:lnTo>
                  <a:lnTo>
                    <a:pt x="35526" y="92673"/>
                  </a:lnTo>
                  <a:lnTo>
                    <a:pt x="43026" y="86138"/>
                  </a:lnTo>
                  <a:lnTo>
                    <a:pt x="50526" y="78415"/>
                  </a:lnTo>
                  <a:lnTo>
                    <a:pt x="65131" y="63564"/>
                  </a:lnTo>
                  <a:lnTo>
                    <a:pt x="65131" y="63564"/>
                  </a:lnTo>
                  <a:lnTo>
                    <a:pt x="78552" y="49900"/>
                  </a:lnTo>
                  <a:lnTo>
                    <a:pt x="91578" y="35643"/>
                  </a:lnTo>
                  <a:lnTo>
                    <a:pt x="97894" y="27326"/>
                  </a:lnTo>
                  <a:lnTo>
                    <a:pt x="103815" y="19603"/>
                  </a:lnTo>
                  <a:lnTo>
                    <a:pt x="109736" y="10693"/>
                  </a:lnTo>
                  <a:lnTo>
                    <a:pt x="114868" y="1782"/>
                  </a:lnTo>
                  <a:lnTo>
                    <a:pt x="114868" y="1782"/>
                  </a:lnTo>
                  <a:lnTo>
                    <a:pt x="115657" y="0"/>
                  </a:lnTo>
                  <a:lnTo>
                    <a:pt x="116842" y="0"/>
                  </a:lnTo>
                  <a:lnTo>
                    <a:pt x="117631" y="0"/>
                  </a:lnTo>
                  <a:lnTo>
                    <a:pt x="118815" y="594"/>
                  </a:lnTo>
                  <a:lnTo>
                    <a:pt x="119210" y="2376"/>
                  </a:lnTo>
                  <a:lnTo>
                    <a:pt x="120000" y="3564"/>
                  </a:lnTo>
                  <a:lnTo>
                    <a:pt x="120000" y="5346"/>
                  </a:lnTo>
                  <a:lnTo>
                    <a:pt x="119210" y="7128"/>
                  </a:lnTo>
                  <a:lnTo>
                    <a:pt x="119210" y="71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7" name="Google Shape;1357;p33"/>
            <p:cNvSpPr/>
            <p:nvPr/>
          </p:nvSpPr>
          <p:spPr>
            <a:xfrm>
              <a:off x="4031" y="1965"/>
              <a:ext cx="79" cy="77"/>
            </a:xfrm>
            <a:custGeom>
              <a:rect b="b" l="l" r="r" t="t"/>
              <a:pathLst>
                <a:path extrusionOk="0" h="120000" w="120000">
                  <a:moveTo>
                    <a:pt x="28860" y="0"/>
                  </a:moveTo>
                  <a:lnTo>
                    <a:pt x="28860" y="0"/>
                  </a:lnTo>
                  <a:lnTo>
                    <a:pt x="57721" y="21818"/>
                  </a:lnTo>
                  <a:lnTo>
                    <a:pt x="85063" y="43636"/>
                  </a:lnTo>
                  <a:lnTo>
                    <a:pt x="95696" y="54545"/>
                  </a:lnTo>
                  <a:lnTo>
                    <a:pt x="106329" y="67012"/>
                  </a:lnTo>
                  <a:lnTo>
                    <a:pt x="113924" y="82597"/>
                  </a:lnTo>
                  <a:lnTo>
                    <a:pt x="120000" y="98181"/>
                  </a:lnTo>
                  <a:lnTo>
                    <a:pt x="120000" y="98181"/>
                  </a:lnTo>
                  <a:lnTo>
                    <a:pt x="110886" y="110649"/>
                  </a:lnTo>
                  <a:lnTo>
                    <a:pt x="98734" y="116883"/>
                  </a:lnTo>
                  <a:lnTo>
                    <a:pt x="85063" y="120000"/>
                  </a:lnTo>
                  <a:lnTo>
                    <a:pt x="71392" y="118441"/>
                  </a:lnTo>
                  <a:lnTo>
                    <a:pt x="57721" y="113766"/>
                  </a:lnTo>
                  <a:lnTo>
                    <a:pt x="47088" y="105974"/>
                  </a:lnTo>
                  <a:lnTo>
                    <a:pt x="34936" y="96623"/>
                  </a:lnTo>
                  <a:lnTo>
                    <a:pt x="24303" y="84155"/>
                  </a:lnTo>
                  <a:lnTo>
                    <a:pt x="13670" y="73246"/>
                  </a:lnTo>
                  <a:lnTo>
                    <a:pt x="7594" y="60779"/>
                  </a:lnTo>
                  <a:lnTo>
                    <a:pt x="3037" y="46753"/>
                  </a:lnTo>
                  <a:lnTo>
                    <a:pt x="0" y="34285"/>
                  </a:lnTo>
                  <a:lnTo>
                    <a:pt x="0" y="23376"/>
                  </a:lnTo>
                  <a:lnTo>
                    <a:pt x="4556" y="12467"/>
                  </a:lnTo>
                  <a:lnTo>
                    <a:pt x="12151" y="4675"/>
                  </a:lnTo>
                  <a:lnTo>
                    <a:pt x="25822" y="0"/>
                  </a:lnTo>
                  <a:lnTo>
                    <a:pt x="28860" y="0"/>
                  </a:lnTo>
                  <a:close/>
                </a:path>
              </a:pathLst>
            </a:custGeom>
            <a:solidFill>
              <a:srgbClr val="8ADB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8" name="Google Shape;1358;p33"/>
            <p:cNvSpPr/>
            <p:nvPr/>
          </p:nvSpPr>
          <p:spPr>
            <a:xfrm>
              <a:off x="4024" y="1958"/>
              <a:ext cx="92" cy="90"/>
            </a:xfrm>
            <a:custGeom>
              <a:rect b="b" l="l" r="r" t="t"/>
              <a:pathLst>
                <a:path extrusionOk="0" h="120000" w="120000">
                  <a:moveTo>
                    <a:pt x="0" y="44000"/>
                  </a:moveTo>
                  <a:lnTo>
                    <a:pt x="0" y="44000"/>
                  </a:lnTo>
                  <a:lnTo>
                    <a:pt x="2608" y="54666"/>
                  </a:lnTo>
                  <a:lnTo>
                    <a:pt x="6521" y="62666"/>
                  </a:lnTo>
                  <a:lnTo>
                    <a:pt x="11739" y="73333"/>
                  </a:lnTo>
                  <a:lnTo>
                    <a:pt x="15652" y="81333"/>
                  </a:lnTo>
                  <a:lnTo>
                    <a:pt x="30000" y="97333"/>
                  </a:lnTo>
                  <a:lnTo>
                    <a:pt x="45652" y="109333"/>
                  </a:lnTo>
                  <a:lnTo>
                    <a:pt x="45652" y="109333"/>
                  </a:lnTo>
                  <a:lnTo>
                    <a:pt x="54782" y="113333"/>
                  </a:lnTo>
                  <a:lnTo>
                    <a:pt x="62608" y="117333"/>
                  </a:lnTo>
                  <a:lnTo>
                    <a:pt x="70434" y="120000"/>
                  </a:lnTo>
                  <a:lnTo>
                    <a:pt x="80869" y="120000"/>
                  </a:lnTo>
                  <a:lnTo>
                    <a:pt x="88695" y="120000"/>
                  </a:lnTo>
                  <a:lnTo>
                    <a:pt x="97826" y="117333"/>
                  </a:lnTo>
                  <a:lnTo>
                    <a:pt x="105652" y="113333"/>
                  </a:lnTo>
                  <a:lnTo>
                    <a:pt x="113478" y="109333"/>
                  </a:lnTo>
                  <a:lnTo>
                    <a:pt x="113478" y="109333"/>
                  </a:lnTo>
                  <a:lnTo>
                    <a:pt x="118695" y="101333"/>
                  </a:lnTo>
                  <a:lnTo>
                    <a:pt x="120000" y="97333"/>
                  </a:lnTo>
                  <a:lnTo>
                    <a:pt x="120000" y="90666"/>
                  </a:lnTo>
                  <a:lnTo>
                    <a:pt x="120000" y="82666"/>
                  </a:lnTo>
                  <a:lnTo>
                    <a:pt x="113478" y="72000"/>
                  </a:lnTo>
                  <a:lnTo>
                    <a:pt x="106956" y="60000"/>
                  </a:lnTo>
                  <a:lnTo>
                    <a:pt x="106956" y="60000"/>
                  </a:lnTo>
                  <a:lnTo>
                    <a:pt x="92608" y="42666"/>
                  </a:lnTo>
                  <a:lnTo>
                    <a:pt x="75652" y="29333"/>
                  </a:lnTo>
                  <a:lnTo>
                    <a:pt x="40434" y="2666"/>
                  </a:lnTo>
                  <a:lnTo>
                    <a:pt x="40434" y="2666"/>
                  </a:lnTo>
                  <a:lnTo>
                    <a:pt x="36521" y="0"/>
                  </a:lnTo>
                  <a:lnTo>
                    <a:pt x="36521" y="0"/>
                  </a:lnTo>
                  <a:lnTo>
                    <a:pt x="27391" y="0"/>
                  </a:lnTo>
                  <a:lnTo>
                    <a:pt x="19565" y="2666"/>
                  </a:lnTo>
                  <a:lnTo>
                    <a:pt x="13043" y="6666"/>
                  </a:lnTo>
                  <a:lnTo>
                    <a:pt x="7826" y="12000"/>
                  </a:lnTo>
                  <a:lnTo>
                    <a:pt x="2608" y="18666"/>
                  </a:lnTo>
                  <a:lnTo>
                    <a:pt x="1304" y="28000"/>
                  </a:lnTo>
                  <a:lnTo>
                    <a:pt x="0" y="36000"/>
                  </a:lnTo>
                  <a:lnTo>
                    <a:pt x="0" y="44000"/>
                  </a:lnTo>
                  <a:lnTo>
                    <a:pt x="0" y="44000"/>
                  </a:lnTo>
                  <a:close/>
                  <a:moveTo>
                    <a:pt x="31304" y="18666"/>
                  </a:moveTo>
                  <a:lnTo>
                    <a:pt x="31304" y="18666"/>
                  </a:lnTo>
                  <a:lnTo>
                    <a:pt x="52173" y="34666"/>
                  </a:lnTo>
                  <a:lnTo>
                    <a:pt x="73043" y="50666"/>
                  </a:lnTo>
                  <a:lnTo>
                    <a:pt x="80869" y="60000"/>
                  </a:lnTo>
                  <a:lnTo>
                    <a:pt x="88695" y="69333"/>
                  </a:lnTo>
                  <a:lnTo>
                    <a:pt x="95217" y="80000"/>
                  </a:lnTo>
                  <a:lnTo>
                    <a:pt x="101739" y="92000"/>
                  </a:lnTo>
                  <a:lnTo>
                    <a:pt x="101739" y="92000"/>
                  </a:lnTo>
                  <a:lnTo>
                    <a:pt x="93913" y="98666"/>
                  </a:lnTo>
                  <a:lnTo>
                    <a:pt x="84782" y="100000"/>
                  </a:lnTo>
                  <a:lnTo>
                    <a:pt x="75652" y="100000"/>
                  </a:lnTo>
                  <a:lnTo>
                    <a:pt x="66521" y="98666"/>
                  </a:lnTo>
                  <a:lnTo>
                    <a:pt x="57391" y="93333"/>
                  </a:lnTo>
                  <a:lnTo>
                    <a:pt x="49565" y="88000"/>
                  </a:lnTo>
                  <a:lnTo>
                    <a:pt x="40434" y="81333"/>
                  </a:lnTo>
                  <a:lnTo>
                    <a:pt x="33913" y="73333"/>
                  </a:lnTo>
                  <a:lnTo>
                    <a:pt x="33913" y="73333"/>
                  </a:lnTo>
                  <a:lnTo>
                    <a:pt x="24782" y="57333"/>
                  </a:lnTo>
                  <a:lnTo>
                    <a:pt x="20869" y="49333"/>
                  </a:lnTo>
                  <a:lnTo>
                    <a:pt x="19565" y="38666"/>
                  </a:lnTo>
                  <a:lnTo>
                    <a:pt x="19565" y="38666"/>
                  </a:lnTo>
                  <a:lnTo>
                    <a:pt x="19565" y="32000"/>
                  </a:lnTo>
                  <a:lnTo>
                    <a:pt x="20869" y="25333"/>
                  </a:lnTo>
                  <a:lnTo>
                    <a:pt x="24782" y="20000"/>
                  </a:lnTo>
                  <a:lnTo>
                    <a:pt x="27391" y="18666"/>
                  </a:lnTo>
                  <a:lnTo>
                    <a:pt x="31304" y="18666"/>
                  </a:lnTo>
                  <a:lnTo>
                    <a:pt x="31304" y="186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9" name="Google Shape;1359;p33"/>
            <p:cNvSpPr/>
            <p:nvPr/>
          </p:nvSpPr>
          <p:spPr>
            <a:xfrm>
              <a:off x="4230" y="1741"/>
              <a:ext cx="349" cy="187"/>
            </a:xfrm>
            <a:custGeom>
              <a:rect b="b" l="l" r="r" t="t"/>
              <a:pathLst>
                <a:path extrusionOk="0" h="120000" w="120000">
                  <a:moveTo>
                    <a:pt x="118624" y="23101"/>
                  </a:moveTo>
                  <a:lnTo>
                    <a:pt x="118624" y="23101"/>
                  </a:lnTo>
                  <a:lnTo>
                    <a:pt x="119656" y="38502"/>
                  </a:lnTo>
                  <a:lnTo>
                    <a:pt x="120000" y="51978"/>
                  </a:lnTo>
                  <a:lnTo>
                    <a:pt x="119656" y="63529"/>
                  </a:lnTo>
                  <a:lnTo>
                    <a:pt x="118624" y="69304"/>
                  </a:lnTo>
                  <a:lnTo>
                    <a:pt x="117593" y="73155"/>
                  </a:lnTo>
                  <a:lnTo>
                    <a:pt x="116561" y="78288"/>
                  </a:lnTo>
                  <a:lnTo>
                    <a:pt x="115186" y="82139"/>
                  </a:lnTo>
                  <a:lnTo>
                    <a:pt x="112779" y="85347"/>
                  </a:lnTo>
                  <a:lnTo>
                    <a:pt x="110716" y="89197"/>
                  </a:lnTo>
                  <a:lnTo>
                    <a:pt x="107621" y="92406"/>
                  </a:lnTo>
                  <a:lnTo>
                    <a:pt x="104183" y="94331"/>
                  </a:lnTo>
                  <a:lnTo>
                    <a:pt x="100744" y="96256"/>
                  </a:lnTo>
                  <a:lnTo>
                    <a:pt x="96275" y="97540"/>
                  </a:lnTo>
                  <a:lnTo>
                    <a:pt x="96275" y="97540"/>
                  </a:lnTo>
                  <a:lnTo>
                    <a:pt x="91117" y="99465"/>
                  </a:lnTo>
                  <a:lnTo>
                    <a:pt x="84928" y="102032"/>
                  </a:lnTo>
                  <a:lnTo>
                    <a:pt x="79426" y="103315"/>
                  </a:lnTo>
                  <a:lnTo>
                    <a:pt x="76676" y="103315"/>
                  </a:lnTo>
                  <a:lnTo>
                    <a:pt x="74613" y="102673"/>
                  </a:lnTo>
                  <a:lnTo>
                    <a:pt x="74613" y="102673"/>
                  </a:lnTo>
                  <a:lnTo>
                    <a:pt x="71518" y="101390"/>
                  </a:lnTo>
                  <a:lnTo>
                    <a:pt x="68767" y="98823"/>
                  </a:lnTo>
                  <a:lnTo>
                    <a:pt x="67048" y="95614"/>
                  </a:lnTo>
                  <a:lnTo>
                    <a:pt x="65673" y="92406"/>
                  </a:lnTo>
                  <a:lnTo>
                    <a:pt x="63610" y="83422"/>
                  </a:lnTo>
                  <a:lnTo>
                    <a:pt x="62234" y="77647"/>
                  </a:lnTo>
                  <a:lnTo>
                    <a:pt x="60515" y="71871"/>
                  </a:lnTo>
                  <a:lnTo>
                    <a:pt x="60515" y="71871"/>
                  </a:lnTo>
                  <a:lnTo>
                    <a:pt x="59140" y="89839"/>
                  </a:lnTo>
                  <a:lnTo>
                    <a:pt x="58452" y="96898"/>
                  </a:lnTo>
                  <a:lnTo>
                    <a:pt x="57421" y="102673"/>
                  </a:lnTo>
                  <a:lnTo>
                    <a:pt x="56733" y="105882"/>
                  </a:lnTo>
                  <a:lnTo>
                    <a:pt x="55702" y="107807"/>
                  </a:lnTo>
                  <a:lnTo>
                    <a:pt x="54326" y="110374"/>
                  </a:lnTo>
                  <a:lnTo>
                    <a:pt x="52607" y="111657"/>
                  </a:lnTo>
                  <a:lnTo>
                    <a:pt x="48137" y="114224"/>
                  </a:lnTo>
                  <a:lnTo>
                    <a:pt x="42292" y="116791"/>
                  </a:lnTo>
                  <a:lnTo>
                    <a:pt x="42292" y="116791"/>
                  </a:lnTo>
                  <a:lnTo>
                    <a:pt x="35759" y="117433"/>
                  </a:lnTo>
                  <a:lnTo>
                    <a:pt x="25444" y="118716"/>
                  </a:lnTo>
                  <a:lnTo>
                    <a:pt x="20286" y="120000"/>
                  </a:lnTo>
                  <a:lnTo>
                    <a:pt x="15472" y="118716"/>
                  </a:lnTo>
                  <a:lnTo>
                    <a:pt x="11690" y="118074"/>
                  </a:lnTo>
                  <a:lnTo>
                    <a:pt x="8939" y="117433"/>
                  </a:lnTo>
                  <a:lnTo>
                    <a:pt x="8939" y="117433"/>
                  </a:lnTo>
                  <a:lnTo>
                    <a:pt x="7220" y="114224"/>
                  </a:lnTo>
                  <a:lnTo>
                    <a:pt x="5501" y="110374"/>
                  </a:lnTo>
                  <a:lnTo>
                    <a:pt x="4126" y="105240"/>
                  </a:lnTo>
                  <a:lnTo>
                    <a:pt x="2750" y="99465"/>
                  </a:lnTo>
                  <a:lnTo>
                    <a:pt x="2063" y="93689"/>
                  </a:lnTo>
                  <a:lnTo>
                    <a:pt x="1031" y="86631"/>
                  </a:lnTo>
                  <a:lnTo>
                    <a:pt x="343" y="71871"/>
                  </a:lnTo>
                  <a:lnTo>
                    <a:pt x="0" y="57112"/>
                  </a:lnTo>
                  <a:lnTo>
                    <a:pt x="687" y="42994"/>
                  </a:lnTo>
                  <a:lnTo>
                    <a:pt x="1719" y="37219"/>
                  </a:lnTo>
                  <a:lnTo>
                    <a:pt x="2406" y="32085"/>
                  </a:lnTo>
                  <a:lnTo>
                    <a:pt x="3782" y="27593"/>
                  </a:lnTo>
                  <a:lnTo>
                    <a:pt x="5157" y="24385"/>
                  </a:lnTo>
                  <a:lnTo>
                    <a:pt x="5157" y="24385"/>
                  </a:lnTo>
                  <a:lnTo>
                    <a:pt x="7220" y="21818"/>
                  </a:lnTo>
                  <a:lnTo>
                    <a:pt x="9971" y="19893"/>
                  </a:lnTo>
                  <a:lnTo>
                    <a:pt x="13065" y="17967"/>
                  </a:lnTo>
                  <a:lnTo>
                    <a:pt x="15816" y="16042"/>
                  </a:lnTo>
                  <a:lnTo>
                    <a:pt x="23381" y="14117"/>
                  </a:lnTo>
                  <a:lnTo>
                    <a:pt x="31633" y="12192"/>
                  </a:lnTo>
                  <a:lnTo>
                    <a:pt x="47449" y="10909"/>
                  </a:lnTo>
                  <a:lnTo>
                    <a:pt x="54326" y="10909"/>
                  </a:lnTo>
                  <a:lnTo>
                    <a:pt x="60171" y="9625"/>
                  </a:lnTo>
                  <a:lnTo>
                    <a:pt x="60171" y="9625"/>
                  </a:lnTo>
                  <a:lnTo>
                    <a:pt x="66361" y="8342"/>
                  </a:lnTo>
                  <a:lnTo>
                    <a:pt x="73925" y="5133"/>
                  </a:lnTo>
                  <a:lnTo>
                    <a:pt x="83209" y="2566"/>
                  </a:lnTo>
                  <a:lnTo>
                    <a:pt x="92492" y="641"/>
                  </a:lnTo>
                  <a:lnTo>
                    <a:pt x="96618" y="0"/>
                  </a:lnTo>
                  <a:lnTo>
                    <a:pt x="101088" y="641"/>
                  </a:lnTo>
                  <a:lnTo>
                    <a:pt x="105214" y="1925"/>
                  </a:lnTo>
                  <a:lnTo>
                    <a:pt x="108997" y="3208"/>
                  </a:lnTo>
                  <a:lnTo>
                    <a:pt x="112091" y="5775"/>
                  </a:lnTo>
                  <a:lnTo>
                    <a:pt x="115186" y="8983"/>
                  </a:lnTo>
                  <a:lnTo>
                    <a:pt x="116905" y="14117"/>
                  </a:lnTo>
                  <a:lnTo>
                    <a:pt x="118624" y="19893"/>
                  </a:lnTo>
                  <a:lnTo>
                    <a:pt x="118624" y="23101"/>
                  </a:lnTo>
                  <a:close/>
                </a:path>
              </a:pathLst>
            </a:custGeom>
            <a:solidFill>
              <a:srgbClr val="5A3D1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0" name="Google Shape;1360;p33"/>
            <p:cNvSpPr/>
            <p:nvPr/>
          </p:nvSpPr>
          <p:spPr>
            <a:xfrm>
              <a:off x="4222" y="1733"/>
              <a:ext cx="363" cy="201"/>
            </a:xfrm>
            <a:custGeom>
              <a:rect b="b" l="l" r="r" t="t"/>
              <a:pathLst>
                <a:path extrusionOk="0" h="120000" w="120000">
                  <a:moveTo>
                    <a:pt x="2975" y="97313"/>
                  </a:moveTo>
                  <a:lnTo>
                    <a:pt x="2975" y="97313"/>
                  </a:lnTo>
                  <a:lnTo>
                    <a:pt x="4297" y="102686"/>
                  </a:lnTo>
                  <a:lnTo>
                    <a:pt x="5289" y="108059"/>
                  </a:lnTo>
                  <a:lnTo>
                    <a:pt x="6942" y="111641"/>
                  </a:lnTo>
                  <a:lnTo>
                    <a:pt x="8925" y="114626"/>
                  </a:lnTo>
                  <a:lnTo>
                    <a:pt x="10909" y="117014"/>
                  </a:lnTo>
                  <a:lnTo>
                    <a:pt x="13553" y="119402"/>
                  </a:lnTo>
                  <a:lnTo>
                    <a:pt x="16198" y="120000"/>
                  </a:lnTo>
                  <a:lnTo>
                    <a:pt x="19834" y="120000"/>
                  </a:lnTo>
                  <a:lnTo>
                    <a:pt x="19834" y="120000"/>
                  </a:lnTo>
                  <a:lnTo>
                    <a:pt x="28099" y="120000"/>
                  </a:lnTo>
                  <a:lnTo>
                    <a:pt x="37024" y="120000"/>
                  </a:lnTo>
                  <a:lnTo>
                    <a:pt x="41652" y="118805"/>
                  </a:lnTo>
                  <a:lnTo>
                    <a:pt x="45619" y="117611"/>
                  </a:lnTo>
                  <a:lnTo>
                    <a:pt x="49917" y="115223"/>
                  </a:lnTo>
                  <a:lnTo>
                    <a:pt x="53553" y="113432"/>
                  </a:lnTo>
                  <a:lnTo>
                    <a:pt x="53553" y="113432"/>
                  </a:lnTo>
                  <a:lnTo>
                    <a:pt x="55867" y="111044"/>
                  </a:lnTo>
                  <a:lnTo>
                    <a:pt x="57520" y="108059"/>
                  </a:lnTo>
                  <a:lnTo>
                    <a:pt x="58842" y="105074"/>
                  </a:lnTo>
                  <a:lnTo>
                    <a:pt x="60165" y="102089"/>
                  </a:lnTo>
                  <a:lnTo>
                    <a:pt x="60826" y="97910"/>
                  </a:lnTo>
                  <a:lnTo>
                    <a:pt x="61157" y="94328"/>
                  </a:lnTo>
                  <a:lnTo>
                    <a:pt x="62148" y="85970"/>
                  </a:lnTo>
                  <a:lnTo>
                    <a:pt x="62148" y="85970"/>
                  </a:lnTo>
                  <a:lnTo>
                    <a:pt x="64132" y="92537"/>
                  </a:lnTo>
                  <a:lnTo>
                    <a:pt x="66776" y="97910"/>
                  </a:lnTo>
                  <a:lnTo>
                    <a:pt x="68429" y="100298"/>
                  </a:lnTo>
                  <a:lnTo>
                    <a:pt x="70082" y="102686"/>
                  </a:lnTo>
                  <a:lnTo>
                    <a:pt x="71735" y="103880"/>
                  </a:lnTo>
                  <a:lnTo>
                    <a:pt x="74380" y="105074"/>
                  </a:lnTo>
                  <a:lnTo>
                    <a:pt x="74380" y="105074"/>
                  </a:lnTo>
                  <a:lnTo>
                    <a:pt x="77685" y="105671"/>
                  </a:lnTo>
                  <a:lnTo>
                    <a:pt x="81322" y="105074"/>
                  </a:lnTo>
                  <a:lnTo>
                    <a:pt x="89256" y="103283"/>
                  </a:lnTo>
                  <a:lnTo>
                    <a:pt x="97520" y="100298"/>
                  </a:lnTo>
                  <a:lnTo>
                    <a:pt x="104462" y="96716"/>
                  </a:lnTo>
                  <a:lnTo>
                    <a:pt x="104462" y="96716"/>
                  </a:lnTo>
                  <a:lnTo>
                    <a:pt x="107438" y="93731"/>
                  </a:lnTo>
                  <a:lnTo>
                    <a:pt x="110082" y="91343"/>
                  </a:lnTo>
                  <a:lnTo>
                    <a:pt x="112396" y="87761"/>
                  </a:lnTo>
                  <a:lnTo>
                    <a:pt x="114049" y="84179"/>
                  </a:lnTo>
                  <a:lnTo>
                    <a:pt x="115702" y="80597"/>
                  </a:lnTo>
                  <a:lnTo>
                    <a:pt x="117024" y="75820"/>
                  </a:lnTo>
                  <a:lnTo>
                    <a:pt x="118347" y="71641"/>
                  </a:lnTo>
                  <a:lnTo>
                    <a:pt x="119338" y="66865"/>
                  </a:lnTo>
                  <a:lnTo>
                    <a:pt x="120000" y="57313"/>
                  </a:lnTo>
                  <a:lnTo>
                    <a:pt x="120000" y="47164"/>
                  </a:lnTo>
                  <a:lnTo>
                    <a:pt x="119669" y="36417"/>
                  </a:lnTo>
                  <a:lnTo>
                    <a:pt x="119338" y="25074"/>
                  </a:lnTo>
                  <a:lnTo>
                    <a:pt x="119338" y="25074"/>
                  </a:lnTo>
                  <a:lnTo>
                    <a:pt x="118347" y="18507"/>
                  </a:lnTo>
                  <a:lnTo>
                    <a:pt x="116694" y="13134"/>
                  </a:lnTo>
                  <a:lnTo>
                    <a:pt x="114049" y="8358"/>
                  </a:lnTo>
                  <a:lnTo>
                    <a:pt x="111735" y="5373"/>
                  </a:lnTo>
                  <a:lnTo>
                    <a:pt x="108429" y="3582"/>
                  </a:lnTo>
                  <a:lnTo>
                    <a:pt x="104462" y="1194"/>
                  </a:lnTo>
                  <a:lnTo>
                    <a:pt x="100826" y="0"/>
                  </a:lnTo>
                  <a:lnTo>
                    <a:pt x="96528" y="0"/>
                  </a:lnTo>
                  <a:lnTo>
                    <a:pt x="87603" y="1194"/>
                  </a:lnTo>
                  <a:lnTo>
                    <a:pt x="79338" y="3582"/>
                  </a:lnTo>
                  <a:lnTo>
                    <a:pt x="65785" y="7761"/>
                  </a:lnTo>
                  <a:lnTo>
                    <a:pt x="65785" y="7761"/>
                  </a:lnTo>
                  <a:lnTo>
                    <a:pt x="56198" y="10149"/>
                  </a:lnTo>
                  <a:lnTo>
                    <a:pt x="46611" y="10746"/>
                  </a:lnTo>
                  <a:lnTo>
                    <a:pt x="37024" y="11940"/>
                  </a:lnTo>
                  <a:lnTo>
                    <a:pt x="27107" y="13134"/>
                  </a:lnTo>
                  <a:lnTo>
                    <a:pt x="27107" y="13134"/>
                  </a:lnTo>
                  <a:lnTo>
                    <a:pt x="20165" y="14925"/>
                  </a:lnTo>
                  <a:lnTo>
                    <a:pt x="16198" y="16119"/>
                  </a:lnTo>
                  <a:lnTo>
                    <a:pt x="12561" y="17910"/>
                  </a:lnTo>
                  <a:lnTo>
                    <a:pt x="9256" y="20895"/>
                  </a:lnTo>
                  <a:lnTo>
                    <a:pt x="6280" y="23880"/>
                  </a:lnTo>
                  <a:lnTo>
                    <a:pt x="4297" y="29253"/>
                  </a:lnTo>
                  <a:lnTo>
                    <a:pt x="3305" y="31641"/>
                  </a:lnTo>
                  <a:lnTo>
                    <a:pt x="2644" y="35223"/>
                  </a:lnTo>
                  <a:lnTo>
                    <a:pt x="2644" y="35223"/>
                  </a:lnTo>
                  <a:lnTo>
                    <a:pt x="1322" y="41791"/>
                  </a:lnTo>
                  <a:lnTo>
                    <a:pt x="330" y="49552"/>
                  </a:lnTo>
                  <a:lnTo>
                    <a:pt x="0" y="57910"/>
                  </a:lnTo>
                  <a:lnTo>
                    <a:pt x="0" y="66268"/>
                  </a:lnTo>
                  <a:lnTo>
                    <a:pt x="330" y="74029"/>
                  </a:lnTo>
                  <a:lnTo>
                    <a:pt x="661" y="82388"/>
                  </a:lnTo>
                  <a:lnTo>
                    <a:pt x="1652" y="89552"/>
                  </a:lnTo>
                  <a:lnTo>
                    <a:pt x="2975" y="97313"/>
                  </a:lnTo>
                  <a:lnTo>
                    <a:pt x="2975" y="97313"/>
                  </a:lnTo>
                  <a:close/>
                  <a:moveTo>
                    <a:pt x="5289" y="77014"/>
                  </a:moveTo>
                  <a:lnTo>
                    <a:pt x="5289" y="77014"/>
                  </a:lnTo>
                  <a:lnTo>
                    <a:pt x="4958" y="66268"/>
                  </a:lnTo>
                  <a:lnTo>
                    <a:pt x="4958" y="52537"/>
                  </a:lnTo>
                  <a:lnTo>
                    <a:pt x="4958" y="45970"/>
                  </a:lnTo>
                  <a:lnTo>
                    <a:pt x="5950" y="39402"/>
                  </a:lnTo>
                  <a:lnTo>
                    <a:pt x="6942" y="34626"/>
                  </a:lnTo>
                  <a:lnTo>
                    <a:pt x="7933" y="32835"/>
                  </a:lnTo>
                  <a:lnTo>
                    <a:pt x="9256" y="31641"/>
                  </a:lnTo>
                  <a:lnTo>
                    <a:pt x="9256" y="31641"/>
                  </a:lnTo>
                  <a:lnTo>
                    <a:pt x="12561" y="27462"/>
                  </a:lnTo>
                  <a:lnTo>
                    <a:pt x="16859" y="24477"/>
                  </a:lnTo>
                  <a:lnTo>
                    <a:pt x="20826" y="23283"/>
                  </a:lnTo>
                  <a:lnTo>
                    <a:pt x="25123" y="21492"/>
                  </a:lnTo>
                  <a:lnTo>
                    <a:pt x="34380" y="19701"/>
                  </a:lnTo>
                  <a:lnTo>
                    <a:pt x="42314" y="19701"/>
                  </a:lnTo>
                  <a:lnTo>
                    <a:pt x="42314" y="19701"/>
                  </a:lnTo>
                  <a:lnTo>
                    <a:pt x="54876" y="18507"/>
                  </a:lnTo>
                  <a:lnTo>
                    <a:pt x="60826" y="17910"/>
                  </a:lnTo>
                  <a:lnTo>
                    <a:pt x="66776" y="16119"/>
                  </a:lnTo>
                  <a:lnTo>
                    <a:pt x="66776" y="16119"/>
                  </a:lnTo>
                  <a:lnTo>
                    <a:pt x="78347" y="12537"/>
                  </a:lnTo>
                  <a:lnTo>
                    <a:pt x="85950" y="10149"/>
                  </a:lnTo>
                  <a:lnTo>
                    <a:pt x="93884" y="8358"/>
                  </a:lnTo>
                  <a:lnTo>
                    <a:pt x="97851" y="8358"/>
                  </a:lnTo>
                  <a:lnTo>
                    <a:pt x="101157" y="9552"/>
                  </a:lnTo>
                  <a:lnTo>
                    <a:pt x="104462" y="10149"/>
                  </a:lnTo>
                  <a:lnTo>
                    <a:pt x="107438" y="11940"/>
                  </a:lnTo>
                  <a:lnTo>
                    <a:pt x="110413" y="13731"/>
                  </a:lnTo>
                  <a:lnTo>
                    <a:pt x="112066" y="17910"/>
                  </a:lnTo>
                  <a:lnTo>
                    <a:pt x="113719" y="22089"/>
                  </a:lnTo>
                  <a:lnTo>
                    <a:pt x="114710" y="27462"/>
                  </a:lnTo>
                  <a:lnTo>
                    <a:pt x="114710" y="27462"/>
                  </a:lnTo>
                  <a:lnTo>
                    <a:pt x="115041" y="36417"/>
                  </a:lnTo>
                  <a:lnTo>
                    <a:pt x="115371" y="46567"/>
                  </a:lnTo>
                  <a:lnTo>
                    <a:pt x="115371" y="55522"/>
                  </a:lnTo>
                  <a:lnTo>
                    <a:pt x="114710" y="64477"/>
                  </a:lnTo>
                  <a:lnTo>
                    <a:pt x="113719" y="68656"/>
                  </a:lnTo>
                  <a:lnTo>
                    <a:pt x="113057" y="72238"/>
                  </a:lnTo>
                  <a:lnTo>
                    <a:pt x="111735" y="75820"/>
                  </a:lnTo>
                  <a:lnTo>
                    <a:pt x="110413" y="80000"/>
                  </a:lnTo>
                  <a:lnTo>
                    <a:pt x="108429" y="82985"/>
                  </a:lnTo>
                  <a:lnTo>
                    <a:pt x="106115" y="85373"/>
                  </a:lnTo>
                  <a:lnTo>
                    <a:pt x="103801" y="87761"/>
                  </a:lnTo>
                  <a:lnTo>
                    <a:pt x="100826" y="88955"/>
                  </a:lnTo>
                  <a:lnTo>
                    <a:pt x="100826" y="88955"/>
                  </a:lnTo>
                  <a:lnTo>
                    <a:pt x="95206" y="91940"/>
                  </a:lnTo>
                  <a:lnTo>
                    <a:pt x="88595" y="94925"/>
                  </a:lnTo>
                  <a:lnTo>
                    <a:pt x="82314" y="96716"/>
                  </a:lnTo>
                  <a:lnTo>
                    <a:pt x="79008" y="96716"/>
                  </a:lnTo>
                  <a:lnTo>
                    <a:pt x="76363" y="96716"/>
                  </a:lnTo>
                  <a:lnTo>
                    <a:pt x="76363" y="96716"/>
                  </a:lnTo>
                  <a:lnTo>
                    <a:pt x="73388" y="94925"/>
                  </a:lnTo>
                  <a:lnTo>
                    <a:pt x="71074" y="92537"/>
                  </a:lnTo>
                  <a:lnTo>
                    <a:pt x="69090" y="90746"/>
                  </a:lnTo>
                  <a:lnTo>
                    <a:pt x="67438" y="86567"/>
                  </a:lnTo>
                  <a:lnTo>
                    <a:pt x="65454" y="78208"/>
                  </a:lnTo>
                  <a:lnTo>
                    <a:pt x="62809" y="69253"/>
                  </a:lnTo>
                  <a:lnTo>
                    <a:pt x="62809" y="69253"/>
                  </a:lnTo>
                  <a:lnTo>
                    <a:pt x="62479" y="68656"/>
                  </a:lnTo>
                  <a:lnTo>
                    <a:pt x="61818" y="67462"/>
                  </a:lnTo>
                  <a:lnTo>
                    <a:pt x="60495" y="66865"/>
                  </a:lnTo>
                  <a:lnTo>
                    <a:pt x="59173" y="68656"/>
                  </a:lnTo>
                  <a:lnTo>
                    <a:pt x="58181" y="71044"/>
                  </a:lnTo>
                  <a:lnTo>
                    <a:pt x="58181" y="71044"/>
                  </a:lnTo>
                  <a:lnTo>
                    <a:pt x="57520" y="83582"/>
                  </a:lnTo>
                  <a:lnTo>
                    <a:pt x="57190" y="89552"/>
                  </a:lnTo>
                  <a:lnTo>
                    <a:pt x="56198" y="94925"/>
                  </a:lnTo>
                  <a:lnTo>
                    <a:pt x="56198" y="94925"/>
                  </a:lnTo>
                  <a:lnTo>
                    <a:pt x="55867" y="99104"/>
                  </a:lnTo>
                  <a:lnTo>
                    <a:pt x="54545" y="100895"/>
                  </a:lnTo>
                  <a:lnTo>
                    <a:pt x="53223" y="103283"/>
                  </a:lnTo>
                  <a:lnTo>
                    <a:pt x="51900" y="105074"/>
                  </a:lnTo>
                  <a:lnTo>
                    <a:pt x="48595" y="107462"/>
                  </a:lnTo>
                  <a:lnTo>
                    <a:pt x="44958" y="108059"/>
                  </a:lnTo>
                  <a:lnTo>
                    <a:pt x="44958" y="108059"/>
                  </a:lnTo>
                  <a:lnTo>
                    <a:pt x="31735" y="111044"/>
                  </a:lnTo>
                  <a:lnTo>
                    <a:pt x="25123" y="111641"/>
                  </a:lnTo>
                  <a:lnTo>
                    <a:pt x="18512" y="111641"/>
                  </a:lnTo>
                  <a:lnTo>
                    <a:pt x="18512" y="111641"/>
                  </a:lnTo>
                  <a:lnTo>
                    <a:pt x="15206" y="110447"/>
                  </a:lnTo>
                  <a:lnTo>
                    <a:pt x="12231" y="108059"/>
                  </a:lnTo>
                  <a:lnTo>
                    <a:pt x="9917" y="103880"/>
                  </a:lnTo>
                  <a:lnTo>
                    <a:pt x="8264" y="100298"/>
                  </a:lnTo>
                  <a:lnTo>
                    <a:pt x="6942" y="94925"/>
                  </a:lnTo>
                  <a:lnTo>
                    <a:pt x="6280" y="88955"/>
                  </a:lnTo>
                  <a:lnTo>
                    <a:pt x="5289" y="77014"/>
                  </a:lnTo>
                  <a:lnTo>
                    <a:pt x="5289" y="770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1" name="Google Shape;1361;p33"/>
            <p:cNvSpPr/>
            <p:nvPr/>
          </p:nvSpPr>
          <p:spPr>
            <a:xfrm>
              <a:off x="4024" y="822"/>
              <a:ext cx="85" cy="393"/>
            </a:xfrm>
            <a:custGeom>
              <a:rect b="b" l="l" r="r" t="t"/>
              <a:pathLst>
                <a:path extrusionOk="0" h="120000" w="120000">
                  <a:moveTo>
                    <a:pt x="80470" y="2748"/>
                  </a:moveTo>
                  <a:lnTo>
                    <a:pt x="80470" y="2748"/>
                  </a:lnTo>
                  <a:lnTo>
                    <a:pt x="73411" y="5801"/>
                  </a:lnTo>
                  <a:lnTo>
                    <a:pt x="66352" y="9160"/>
                  </a:lnTo>
                  <a:lnTo>
                    <a:pt x="66352" y="9160"/>
                  </a:lnTo>
                  <a:lnTo>
                    <a:pt x="74823" y="6106"/>
                  </a:lnTo>
                  <a:lnTo>
                    <a:pt x="86117" y="3358"/>
                  </a:lnTo>
                  <a:lnTo>
                    <a:pt x="86117" y="3358"/>
                  </a:lnTo>
                  <a:lnTo>
                    <a:pt x="88941" y="2748"/>
                  </a:lnTo>
                  <a:lnTo>
                    <a:pt x="93176" y="2748"/>
                  </a:lnTo>
                  <a:lnTo>
                    <a:pt x="96000" y="2748"/>
                  </a:lnTo>
                  <a:lnTo>
                    <a:pt x="100235" y="3053"/>
                  </a:lnTo>
                  <a:lnTo>
                    <a:pt x="101647" y="3358"/>
                  </a:lnTo>
                  <a:lnTo>
                    <a:pt x="103058" y="4274"/>
                  </a:lnTo>
                  <a:lnTo>
                    <a:pt x="103058" y="4885"/>
                  </a:lnTo>
                  <a:lnTo>
                    <a:pt x="101647" y="5801"/>
                  </a:lnTo>
                  <a:lnTo>
                    <a:pt x="101647" y="5801"/>
                  </a:lnTo>
                  <a:lnTo>
                    <a:pt x="81882" y="11603"/>
                  </a:lnTo>
                  <a:lnTo>
                    <a:pt x="72000" y="13740"/>
                  </a:lnTo>
                  <a:lnTo>
                    <a:pt x="59294" y="15877"/>
                  </a:lnTo>
                  <a:lnTo>
                    <a:pt x="59294" y="15877"/>
                  </a:lnTo>
                  <a:lnTo>
                    <a:pt x="56470" y="16183"/>
                  </a:lnTo>
                  <a:lnTo>
                    <a:pt x="56470" y="16183"/>
                  </a:lnTo>
                  <a:lnTo>
                    <a:pt x="52235" y="22290"/>
                  </a:lnTo>
                  <a:lnTo>
                    <a:pt x="48000" y="29007"/>
                  </a:lnTo>
                  <a:lnTo>
                    <a:pt x="46588" y="35419"/>
                  </a:lnTo>
                  <a:lnTo>
                    <a:pt x="48000" y="42137"/>
                  </a:lnTo>
                  <a:lnTo>
                    <a:pt x="49411" y="48854"/>
                  </a:lnTo>
                  <a:lnTo>
                    <a:pt x="53647" y="55267"/>
                  </a:lnTo>
                  <a:lnTo>
                    <a:pt x="63529" y="68396"/>
                  </a:lnTo>
                  <a:lnTo>
                    <a:pt x="63529" y="68396"/>
                  </a:lnTo>
                  <a:lnTo>
                    <a:pt x="73411" y="80610"/>
                  </a:lnTo>
                  <a:lnTo>
                    <a:pt x="83294" y="92824"/>
                  </a:lnTo>
                  <a:lnTo>
                    <a:pt x="88941" y="99236"/>
                  </a:lnTo>
                  <a:lnTo>
                    <a:pt x="98823" y="105038"/>
                  </a:lnTo>
                  <a:lnTo>
                    <a:pt x="107294" y="111145"/>
                  </a:lnTo>
                  <a:lnTo>
                    <a:pt x="120000" y="116641"/>
                  </a:lnTo>
                  <a:lnTo>
                    <a:pt x="120000" y="116641"/>
                  </a:lnTo>
                  <a:lnTo>
                    <a:pt x="120000" y="117862"/>
                  </a:lnTo>
                  <a:lnTo>
                    <a:pt x="120000" y="118473"/>
                  </a:lnTo>
                  <a:lnTo>
                    <a:pt x="118588" y="119389"/>
                  </a:lnTo>
                  <a:lnTo>
                    <a:pt x="114352" y="119694"/>
                  </a:lnTo>
                  <a:lnTo>
                    <a:pt x="110117" y="120000"/>
                  </a:lnTo>
                  <a:lnTo>
                    <a:pt x="107294" y="120000"/>
                  </a:lnTo>
                  <a:lnTo>
                    <a:pt x="103058" y="119694"/>
                  </a:lnTo>
                  <a:lnTo>
                    <a:pt x="100235" y="119083"/>
                  </a:lnTo>
                  <a:lnTo>
                    <a:pt x="100235" y="119083"/>
                  </a:lnTo>
                  <a:lnTo>
                    <a:pt x="88941" y="112977"/>
                  </a:lnTo>
                  <a:lnTo>
                    <a:pt x="79058" y="106870"/>
                  </a:lnTo>
                  <a:lnTo>
                    <a:pt x="72000" y="100763"/>
                  </a:lnTo>
                  <a:lnTo>
                    <a:pt x="63529" y="94351"/>
                  </a:lnTo>
                  <a:lnTo>
                    <a:pt x="53647" y="81832"/>
                  </a:lnTo>
                  <a:lnTo>
                    <a:pt x="42352" y="69312"/>
                  </a:lnTo>
                  <a:lnTo>
                    <a:pt x="42352" y="69312"/>
                  </a:lnTo>
                  <a:lnTo>
                    <a:pt x="33882" y="55572"/>
                  </a:lnTo>
                  <a:lnTo>
                    <a:pt x="29647" y="49160"/>
                  </a:lnTo>
                  <a:lnTo>
                    <a:pt x="28235" y="42137"/>
                  </a:lnTo>
                  <a:lnTo>
                    <a:pt x="26823" y="35419"/>
                  </a:lnTo>
                  <a:lnTo>
                    <a:pt x="28235" y="28702"/>
                  </a:lnTo>
                  <a:lnTo>
                    <a:pt x="29647" y="21984"/>
                  </a:lnTo>
                  <a:lnTo>
                    <a:pt x="35294" y="15267"/>
                  </a:lnTo>
                  <a:lnTo>
                    <a:pt x="35294" y="15267"/>
                  </a:lnTo>
                  <a:lnTo>
                    <a:pt x="22588" y="13435"/>
                  </a:lnTo>
                  <a:lnTo>
                    <a:pt x="9882" y="10381"/>
                  </a:lnTo>
                  <a:lnTo>
                    <a:pt x="7058" y="8854"/>
                  </a:lnTo>
                  <a:lnTo>
                    <a:pt x="2823" y="7328"/>
                  </a:lnTo>
                  <a:lnTo>
                    <a:pt x="1411" y="5801"/>
                  </a:lnTo>
                  <a:lnTo>
                    <a:pt x="0" y="3664"/>
                  </a:lnTo>
                  <a:lnTo>
                    <a:pt x="0" y="3664"/>
                  </a:lnTo>
                  <a:lnTo>
                    <a:pt x="1411" y="3053"/>
                  </a:lnTo>
                  <a:lnTo>
                    <a:pt x="2823" y="2137"/>
                  </a:lnTo>
                  <a:lnTo>
                    <a:pt x="7058" y="1832"/>
                  </a:lnTo>
                  <a:lnTo>
                    <a:pt x="9882" y="1832"/>
                  </a:lnTo>
                  <a:lnTo>
                    <a:pt x="14117" y="1832"/>
                  </a:lnTo>
                  <a:lnTo>
                    <a:pt x="16941" y="2748"/>
                  </a:lnTo>
                  <a:lnTo>
                    <a:pt x="19764" y="3053"/>
                  </a:lnTo>
                  <a:lnTo>
                    <a:pt x="21176" y="4274"/>
                  </a:lnTo>
                  <a:lnTo>
                    <a:pt x="21176" y="4274"/>
                  </a:lnTo>
                  <a:lnTo>
                    <a:pt x="22588" y="6106"/>
                  </a:lnTo>
                  <a:lnTo>
                    <a:pt x="26823" y="7938"/>
                  </a:lnTo>
                  <a:lnTo>
                    <a:pt x="33882" y="9465"/>
                  </a:lnTo>
                  <a:lnTo>
                    <a:pt x="40941" y="10687"/>
                  </a:lnTo>
                  <a:lnTo>
                    <a:pt x="40941" y="10687"/>
                  </a:lnTo>
                  <a:lnTo>
                    <a:pt x="43764" y="8549"/>
                  </a:lnTo>
                  <a:lnTo>
                    <a:pt x="52235" y="6106"/>
                  </a:lnTo>
                  <a:lnTo>
                    <a:pt x="56470" y="3664"/>
                  </a:lnTo>
                  <a:lnTo>
                    <a:pt x="60705" y="1526"/>
                  </a:lnTo>
                  <a:lnTo>
                    <a:pt x="60705" y="1526"/>
                  </a:lnTo>
                  <a:lnTo>
                    <a:pt x="63529" y="305"/>
                  </a:lnTo>
                  <a:lnTo>
                    <a:pt x="66352" y="0"/>
                  </a:lnTo>
                  <a:lnTo>
                    <a:pt x="69176" y="0"/>
                  </a:lnTo>
                  <a:lnTo>
                    <a:pt x="74823" y="0"/>
                  </a:lnTo>
                  <a:lnTo>
                    <a:pt x="76235" y="305"/>
                  </a:lnTo>
                  <a:lnTo>
                    <a:pt x="80470" y="916"/>
                  </a:lnTo>
                  <a:lnTo>
                    <a:pt x="81882" y="1832"/>
                  </a:lnTo>
                  <a:lnTo>
                    <a:pt x="80470" y="2748"/>
                  </a:lnTo>
                  <a:lnTo>
                    <a:pt x="80470" y="27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2" name="Google Shape;1362;p33"/>
            <p:cNvSpPr/>
            <p:nvPr/>
          </p:nvSpPr>
          <p:spPr>
            <a:xfrm>
              <a:off x="4424" y="815"/>
              <a:ext cx="199" cy="365"/>
            </a:xfrm>
            <a:custGeom>
              <a:rect b="b" l="l" r="r" t="t"/>
              <a:pathLst>
                <a:path extrusionOk="0" h="120000" w="120000">
                  <a:moveTo>
                    <a:pt x="88040" y="2301"/>
                  </a:moveTo>
                  <a:lnTo>
                    <a:pt x="88040" y="2301"/>
                  </a:lnTo>
                  <a:lnTo>
                    <a:pt x="88643" y="5917"/>
                  </a:lnTo>
                  <a:lnTo>
                    <a:pt x="90452" y="10191"/>
                  </a:lnTo>
                  <a:lnTo>
                    <a:pt x="90452" y="10191"/>
                  </a:lnTo>
                  <a:lnTo>
                    <a:pt x="88040" y="6246"/>
                  </a:lnTo>
                  <a:lnTo>
                    <a:pt x="85628" y="2630"/>
                  </a:lnTo>
                  <a:lnTo>
                    <a:pt x="85628" y="2630"/>
                  </a:lnTo>
                  <a:lnTo>
                    <a:pt x="85025" y="1643"/>
                  </a:lnTo>
                  <a:lnTo>
                    <a:pt x="83216" y="1315"/>
                  </a:lnTo>
                  <a:lnTo>
                    <a:pt x="82010" y="986"/>
                  </a:lnTo>
                  <a:lnTo>
                    <a:pt x="80201" y="986"/>
                  </a:lnTo>
                  <a:lnTo>
                    <a:pt x="78994" y="1315"/>
                  </a:lnTo>
                  <a:lnTo>
                    <a:pt x="77788" y="2301"/>
                  </a:lnTo>
                  <a:lnTo>
                    <a:pt x="77185" y="2630"/>
                  </a:lnTo>
                  <a:lnTo>
                    <a:pt x="77185" y="3945"/>
                  </a:lnTo>
                  <a:lnTo>
                    <a:pt x="77185" y="3945"/>
                  </a:lnTo>
                  <a:lnTo>
                    <a:pt x="82010" y="10849"/>
                  </a:lnTo>
                  <a:lnTo>
                    <a:pt x="85025" y="14136"/>
                  </a:lnTo>
                  <a:lnTo>
                    <a:pt x="88643" y="17095"/>
                  </a:lnTo>
                  <a:lnTo>
                    <a:pt x="88643" y="17095"/>
                  </a:lnTo>
                  <a:lnTo>
                    <a:pt x="89246" y="17753"/>
                  </a:lnTo>
                  <a:lnTo>
                    <a:pt x="89246" y="17753"/>
                  </a:lnTo>
                  <a:lnTo>
                    <a:pt x="88040" y="24657"/>
                  </a:lnTo>
                  <a:lnTo>
                    <a:pt x="85025" y="31890"/>
                  </a:lnTo>
                  <a:lnTo>
                    <a:pt x="80804" y="38465"/>
                  </a:lnTo>
                  <a:lnTo>
                    <a:pt x="76582" y="45041"/>
                  </a:lnTo>
                  <a:lnTo>
                    <a:pt x="71758" y="51945"/>
                  </a:lnTo>
                  <a:lnTo>
                    <a:pt x="65728" y="58191"/>
                  </a:lnTo>
                  <a:lnTo>
                    <a:pt x="54271" y="70684"/>
                  </a:lnTo>
                  <a:lnTo>
                    <a:pt x="54271" y="70684"/>
                  </a:lnTo>
                  <a:lnTo>
                    <a:pt x="42211" y="82191"/>
                  </a:lnTo>
                  <a:lnTo>
                    <a:pt x="30753" y="94356"/>
                  </a:lnTo>
                  <a:lnTo>
                    <a:pt x="23517" y="100273"/>
                  </a:lnTo>
                  <a:lnTo>
                    <a:pt x="16884" y="105863"/>
                  </a:lnTo>
                  <a:lnTo>
                    <a:pt x="9045" y="111123"/>
                  </a:lnTo>
                  <a:lnTo>
                    <a:pt x="1206" y="116054"/>
                  </a:lnTo>
                  <a:lnTo>
                    <a:pt x="1206" y="116054"/>
                  </a:lnTo>
                  <a:lnTo>
                    <a:pt x="0" y="117041"/>
                  </a:lnTo>
                  <a:lnTo>
                    <a:pt x="0" y="117698"/>
                  </a:lnTo>
                  <a:lnTo>
                    <a:pt x="0" y="118684"/>
                  </a:lnTo>
                  <a:lnTo>
                    <a:pt x="1206" y="119013"/>
                  </a:lnTo>
                  <a:lnTo>
                    <a:pt x="2412" y="119999"/>
                  </a:lnTo>
                  <a:lnTo>
                    <a:pt x="3618" y="119999"/>
                  </a:lnTo>
                  <a:lnTo>
                    <a:pt x="6030" y="119999"/>
                  </a:lnTo>
                  <a:lnTo>
                    <a:pt x="7839" y="119342"/>
                  </a:lnTo>
                  <a:lnTo>
                    <a:pt x="7839" y="119342"/>
                  </a:lnTo>
                  <a:lnTo>
                    <a:pt x="16281" y="114082"/>
                  </a:lnTo>
                  <a:lnTo>
                    <a:pt x="23517" y="108493"/>
                  </a:lnTo>
                  <a:lnTo>
                    <a:pt x="30753" y="103232"/>
                  </a:lnTo>
                  <a:lnTo>
                    <a:pt x="37386" y="97315"/>
                  </a:lnTo>
                  <a:lnTo>
                    <a:pt x="49447" y="85150"/>
                  </a:lnTo>
                  <a:lnTo>
                    <a:pt x="60904" y="73315"/>
                  </a:lnTo>
                  <a:lnTo>
                    <a:pt x="60904" y="73315"/>
                  </a:lnTo>
                  <a:lnTo>
                    <a:pt x="73567" y="60164"/>
                  </a:lnTo>
                  <a:lnTo>
                    <a:pt x="79597" y="53589"/>
                  </a:lnTo>
                  <a:lnTo>
                    <a:pt x="85025" y="47013"/>
                  </a:lnTo>
                  <a:lnTo>
                    <a:pt x="89246" y="39780"/>
                  </a:lnTo>
                  <a:lnTo>
                    <a:pt x="93467" y="32547"/>
                  </a:lnTo>
                  <a:lnTo>
                    <a:pt x="96482" y="25643"/>
                  </a:lnTo>
                  <a:lnTo>
                    <a:pt x="97688" y="18410"/>
                  </a:lnTo>
                  <a:lnTo>
                    <a:pt x="97688" y="18410"/>
                  </a:lnTo>
                  <a:lnTo>
                    <a:pt x="104924" y="17095"/>
                  </a:lnTo>
                  <a:lnTo>
                    <a:pt x="110954" y="15452"/>
                  </a:lnTo>
                  <a:lnTo>
                    <a:pt x="113969" y="14136"/>
                  </a:lnTo>
                  <a:lnTo>
                    <a:pt x="116381" y="12493"/>
                  </a:lnTo>
                  <a:lnTo>
                    <a:pt x="118793" y="11506"/>
                  </a:lnTo>
                  <a:lnTo>
                    <a:pt x="120000" y="9205"/>
                  </a:lnTo>
                  <a:lnTo>
                    <a:pt x="120000" y="9205"/>
                  </a:lnTo>
                  <a:lnTo>
                    <a:pt x="120000" y="8547"/>
                  </a:lnTo>
                  <a:lnTo>
                    <a:pt x="120000" y="7561"/>
                  </a:lnTo>
                  <a:lnTo>
                    <a:pt x="118793" y="7232"/>
                  </a:lnTo>
                  <a:lnTo>
                    <a:pt x="116984" y="6904"/>
                  </a:lnTo>
                  <a:lnTo>
                    <a:pt x="115778" y="6246"/>
                  </a:lnTo>
                  <a:lnTo>
                    <a:pt x="113969" y="6904"/>
                  </a:lnTo>
                  <a:lnTo>
                    <a:pt x="112763" y="7232"/>
                  </a:lnTo>
                  <a:lnTo>
                    <a:pt x="111557" y="7890"/>
                  </a:lnTo>
                  <a:lnTo>
                    <a:pt x="111557" y="7890"/>
                  </a:lnTo>
                  <a:lnTo>
                    <a:pt x="109145" y="10191"/>
                  </a:lnTo>
                  <a:lnTo>
                    <a:pt x="106130" y="11506"/>
                  </a:lnTo>
                  <a:lnTo>
                    <a:pt x="102512" y="12493"/>
                  </a:lnTo>
                  <a:lnTo>
                    <a:pt x="98894" y="13479"/>
                  </a:lnTo>
                  <a:lnTo>
                    <a:pt x="98894" y="13479"/>
                  </a:lnTo>
                  <a:lnTo>
                    <a:pt x="98894" y="10849"/>
                  </a:lnTo>
                  <a:lnTo>
                    <a:pt x="97688" y="7890"/>
                  </a:lnTo>
                  <a:lnTo>
                    <a:pt x="97085" y="5260"/>
                  </a:lnTo>
                  <a:lnTo>
                    <a:pt x="97085" y="2301"/>
                  </a:lnTo>
                  <a:lnTo>
                    <a:pt x="97085" y="2301"/>
                  </a:lnTo>
                  <a:lnTo>
                    <a:pt x="96482" y="1315"/>
                  </a:lnTo>
                  <a:lnTo>
                    <a:pt x="95879" y="657"/>
                  </a:lnTo>
                  <a:lnTo>
                    <a:pt x="94070" y="0"/>
                  </a:lnTo>
                  <a:lnTo>
                    <a:pt x="92864" y="0"/>
                  </a:lnTo>
                  <a:lnTo>
                    <a:pt x="91055" y="0"/>
                  </a:lnTo>
                  <a:lnTo>
                    <a:pt x="89246" y="657"/>
                  </a:lnTo>
                  <a:lnTo>
                    <a:pt x="88643" y="1315"/>
                  </a:lnTo>
                  <a:lnTo>
                    <a:pt x="88040" y="2301"/>
                  </a:lnTo>
                  <a:lnTo>
                    <a:pt x="88040" y="23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3" name="Google Shape;1363;p33"/>
            <p:cNvSpPr/>
            <p:nvPr/>
          </p:nvSpPr>
          <p:spPr>
            <a:xfrm>
              <a:off x="4191" y="1421"/>
              <a:ext cx="394" cy="437"/>
            </a:xfrm>
            <a:custGeom>
              <a:rect b="b" l="l" r="r" t="t"/>
              <a:pathLst>
                <a:path extrusionOk="0" h="120000" w="120000">
                  <a:moveTo>
                    <a:pt x="106598" y="54096"/>
                  </a:moveTo>
                  <a:lnTo>
                    <a:pt x="106598" y="54096"/>
                  </a:lnTo>
                  <a:lnTo>
                    <a:pt x="110253" y="62883"/>
                  </a:lnTo>
                  <a:lnTo>
                    <a:pt x="115431" y="74416"/>
                  </a:lnTo>
                  <a:lnTo>
                    <a:pt x="117868" y="80183"/>
                  </a:lnTo>
                  <a:lnTo>
                    <a:pt x="119390" y="85125"/>
                  </a:lnTo>
                  <a:lnTo>
                    <a:pt x="119695" y="87597"/>
                  </a:lnTo>
                  <a:lnTo>
                    <a:pt x="120000" y="89244"/>
                  </a:lnTo>
                  <a:lnTo>
                    <a:pt x="119695" y="91167"/>
                  </a:lnTo>
                  <a:lnTo>
                    <a:pt x="118781" y="91990"/>
                  </a:lnTo>
                  <a:lnTo>
                    <a:pt x="118781" y="91990"/>
                  </a:lnTo>
                  <a:lnTo>
                    <a:pt x="117868" y="93089"/>
                  </a:lnTo>
                  <a:lnTo>
                    <a:pt x="116040" y="94187"/>
                  </a:lnTo>
                  <a:lnTo>
                    <a:pt x="111472" y="95835"/>
                  </a:lnTo>
                  <a:lnTo>
                    <a:pt x="105989" y="97208"/>
                  </a:lnTo>
                  <a:lnTo>
                    <a:pt x="99898" y="98581"/>
                  </a:lnTo>
                  <a:lnTo>
                    <a:pt x="87411" y="100778"/>
                  </a:lnTo>
                  <a:lnTo>
                    <a:pt x="82538" y="101876"/>
                  </a:lnTo>
                  <a:lnTo>
                    <a:pt x="78578" y="102425"/>
                  </a:lnTo>
                  <a:lnTo>
                    <a:pt x="78578" y="102425"/>
                  </a:lnTo>
                  <a:lnTo>
                    <a:pt x="49644" y="110114"/>
                  </a:lnTo>
                  <a:lnTo>
                    <a:pt x="49644" y="110114"/>
                  </a:lnTo>
                  <a:lnTo>
                    <a:pt x="32284" y="116155"/>
                  </a:lnTo>
                  <a:lnTo>
                    <a:pt x="21319" y="118901"/>
                  </a:lnTo>
                  <a:lnTo>
                    <a:pt x="17055" y="120000"/>
                  </a:lnTo>
                  <a:lnTo>
                    <a:pt x="14314" y="120000"/>
                  </a:lnTo>
                  <a:lnTo>
                    <a:pt x="14314" y="120000"/>
                  </a:lnTo>
                  <a:lnTo>
                    <a:pt x="12487" y="119176"/>
                  </a:lnTo>
                  <a:lnTo>
                    <a:pt x="10964" y="117803"/>
                  </a:lnTo>
                  <a:lnTo>
                    <a:pt x="9746" y="116155"/>
                  </a:lnTo>
                  <a:lnTo>
                    <a:pt x="8527" y="114508"/>
                  </a:lnTo>
                  <a:lnTo>
                    <a:pt x="7005" y="109839"/>
                  </a:lnTo>
                  <a:lnTo>
                    <a:pt x="5482" y="105446"/>
                  </a:lnTo>
                  <a:lnTo>
                    <a:pt x="5482" y="105446"/>
                  </a:lnTo>
                  <a:lnTo>
                    <a:pt x="3959" y="100503"/>
                  </a:lnTo>
                  <a:lnTo>
                    <a:pt x="2741" y="95560"/>
                  </a:lnTo>
                  <a:lnTo>
                    <a:pt x="1522" y="90343"/>
                  </a:lnTo>
                  <a:lnTo>
                    <a:pt x="913" y="85400"/>
                  </a:lnTo>
                  <a:lnTo>
                    <a:pt x="0" y="75240"/>
                  </a:lnTo>
                  <a:lnTo>
                    <a:pt x="0" y="65629"/>
                  </a:lnTo>
                  <a:lnTo>
                    <a:pt x="609" y="55469"/>
                  </a:lnTo>
                  <a:lnTo>
                    <a:pt x="913" y="45308"/>
                  </a:lnTo>
                  <a:lnTo>
                    <a:pt x="2741" y="24988"/>
                  </a:lnTo>
                  <a:lnTo>
                    <a:pt x="2741" y="24988"/>
                  </a:lnTo>
                  <a:lnTo>
                    <a:pt x="3350" y="23615"/>
                  </a:lnTo>
                  <a:lnTo>
                    <a:pt x="3959" y="21967"/>
                  </a:lnTo>
                  <a:lnTo>
                    <a:pt x="4873" y="20594"/>
                  </a:lnTo>
                  <a:lnTo>
                    <a:pt x="5786" y="19221"/>
                  </a:lnTo>
                  <a:lnTo>
                    <a:pt x="9137" y="16475"/>
                  </a:lnTo>
                  <a:lnTo>
                    <a:pt x="12791" y="14004"/>
                  </a:lnTo>
                  <a:lnTo>
                    <a:pt x="17664" y="11258"/>
                  </a:lnTo>
                  <a:lnTo>
                    <a:pt x="22538" y="8787"/>
                  </a:lnTo>
                  <a:lnTo>
                    <a:pt x="28324" y="6590"/>
                  </a:lnTo>
                  <a:lnTo>
                    <a:pt x="34111" y="4668"/>
                  </a:lnTo>
                  <a:lnTo>
                    <a:pt x="39898" y="3020"/>
                  </a:lnTo>
                  <a:lnTo>
                    <a:pt x="45685" y="1647"/>
                  </a:lnTo>
                  <a:lnTo>
                    <a:pt x="51167" y="823"/>
                  </a:lnTo>
                  <a:lnTo>
                    <a:pt x="56649" y="0"/>
                  </a:lnTo>
                  <a:lnTo>
                    <a:pt x="61218" y="0"/>
                  </a:lnTo>
                  <a:lnTo>
                    <a:pt x="65177" y="274"/>
                  </a:lnTo>
                  <a:lnTo>
                    <a:pt x="68223" y="1098"/>
                  </a:lnTo>
                  <a:lnTo>
                    <a:pt x="69746" y="1647"/>
                  </a:lnTo>
                  <a:lnTo>
                    <a:pt x="70659" y="2471"/>
                  </a:lnTo>
                  <a:lnTo>
                    <a:pt x="70659" y="2471"/>
                  </a:lnTo>
                  <a:lnTo>
                    <a:pt x="74923" y="7688"/>
                  </a:lnTo>
                  <a:lnTo>
                    <a:pt x="84974" y="20869"/>
                  </a:lnTo>
                  <a:lnTo>
                    <a:pt x="91065" y="29382"/>
                  </a:lnTo>
                  <a:lnTo>
                    <a:pt x="96852" y="37894"/>
                  </a:lnTo>
                  <a:lnTo>
                    <a:pt x="102335" y="46407"/>
                  </a:lnTo>
                  <a:lnTo>
                    <a:pt x="106598" y="54096"/>
                  </a:lnTo>
                  <a:lnTo>
                    <a:pt x="106598" y="54096"/>
                  </a:lnTo>
                  <a:close/>
                </a:path>
              </a:pathLst>
            </a:custGeom>
            <a:solidFill>
              <a:srgbClr val="01AD4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4" name="Google Shape;1364;p33"/>
            <p:cNvSpPr/>
            <p:nvPr/>
          </p:nvSpPr>
          <p:spPr>
            <a:xfrm>
              <a:off x="4184" y="1413"/>
              <a:ext cx="407" cy="451"/>
            </a:xfrm>
            <a:custGeom>
              <a:rect b="b" l="l" r="r" t="t"/>
              <a:pathLst>
                <a:path extrusionOk="0" h="120000" w="120000">
                  <a:moveTo>
                    <a:pt x="11793" y="118403"/>
                  </a:moveTo>
                  <a:lnTo>
                    <a:pt x="11793" y="118403"/>
                  </a:lnTo>
                  <a:lnTo>
                    <a:pt x="12972" y="119467"/>
                  </a:lnTo>
                  <a:lnTo>
                    <a:pt x="14447" y="119733"/>
                  </a:lnTo>
                  <a:lnTo>
                    <a:pt x="17100" y="120000"/>
                  </a:lnTo>
                  <a:lnTo>
                    <a:pt x="19754" y="120000"/>
                  </a:lnTo>
                  <a:lnTo>
                    <a:pt x="22407" y="119467"/>
                  </a:lnTo>
                  <a:lnTo>
                    <a:pt x="22407" y="119467"/>
                  </a:lnTo>
                  <a:lnTo>
                    <a:pt x="30958" y="117339"/>
                  </a:lnTo>
                  <a:lnTo>
                    <a:pt x="39213" y="114678"/>
                  </a:lnTo>
                  <a:lnTo>
                    <a:pt x="47764" y="112017"/>
                  </a:lnTo>
                  <a:lnTo>
                    <a:pt x="56019" y="109623"/>
                  </a:lnTo>
                  <a:lnTo>
                    <a:pt x="56019" y="109623"/>
                  </a:lnTo>
                  <a:lnTo>
                    <a:pt x="69877" y="105631"/>
                  </a:lnTo>
                  <a:lnTo>
                    <a:pt x="76953" y="103503"/>
                  </a:lnTo>
                  <a:lnTo>
                    <a:pt x="84324" y="102172"/>
                  </a:lnTo>
                  <a:lnTo>
                    <a:pt x="84324" y="102172"/>
                  </a:lnTo>
                  <a:lnTo>
                    <a:pt x="94348" y="100576"/>
                  </a:lnTo>
                  <a:lnTo>
                    <a:pt x="104078" y="98713"/>
                  </a:lnTo>
                  <a:lnTo>
                    <a:pt x="104078" y="98713"/>
                  </a:lnTo>
                  <a:lnTo>
                    <a:pt x="110859" y="97117"/>
                  </a:lnTo>
                  <a:lnTo>
                    <a:pt x="113808" y="95787"/>
                  </a:lnTo>
                  <a:lnTo>
                    <a:pt x="116461" y="94456"/>
                  </a:lnTo>
                  <a:lnTo>
                    <a:pt x="118230" y="92594"/>
                  </a:lnTo>
                  <a:lnTo>
                    <a:pt x="119115" y="91796"/>
                  </a:lnTo>
                  <a:lnTo>
                    <a:pt x="119410" y="90731"/>
                  </a:lnTo>
                  <a:lnTo>
                    <a:pt x="119705" y="89401"/>
                  </a:lnTo>
                  <a:lnTo>
                    <a:pt x="120000" y="87538"/>
                  </a:lnTo>
                  <a:lnTo>
                    <a:pt x="120000" y="86208"/>
                  </a:lnTo>
                  <a:lnTo>
                    <a:pt x="119705" y="84611"/>
                  </a:lnTo>
                  <a:lnTo>
                    <a:pt x="119705" y="84611"/>
                  </a:lnTo>
                  <a:lnTo>
                    <a:pt x="118525" y="80620"/>
                  </a:lnTo>
                  <a:lnTo>
                    <a:pt x="117051" y="76363"/>
                  </a:lnTo>
                  <a:lnTo>
                    <a:pt x="113808" y="68913"/>
                  </a:lnTo>
                  <a:lnTo>
                    <a:pt x="110270" y="61729"/>
                  </a:lnTo>
                  <a:lnTo>
                    <a:pt x="107027" y="53747"/>
                  </a:lnTo>
                  <a:lnTo>
                    <a:pt x="107027" y="53747"/>
                  </a:lnTo>
                  <a:lnTo>
                    <a:pt x="103783" y="47361"/>
                  </a:lnTo>
                  <a:lnTo>
                    <a:pt x="99950" y="41241"/>
                  </a:lnTo>
                  <a:lnTo>
                    <a:pt x="96117" y="35388"/>
                  </a:lnTo>
                  <a:lnTo>
                    <a:pt x="91990" y="29268"/>
                  </a:lnTo>
                  <a:lnTo>
                    <a:pt x="83144" y="17294"/>
                  </a:lnTo>
                  <a:lnTo>
                    <a:pt x="74004" y="5853"/>
                  </a:lnTo>
                  <a:lnTo>
                    <a:pt x="74004" y="5853"/>
                  </a:lnTo>
                  <a:lnTo>
                    <a:pt x="72530" y="4523"/>
                  </a:lnTo>
                  <a:lnTo>
                    <a:pt x="71056" y="3192"/>
                  </a:lnTo>
                  <a:lnTo>
                    <a:pt x="69582" y="2128"/>
                  </a:lnTo>
                  <a:lnTo>
                    <a:pt x="67813" y="1596"/>
                  </a:lnTo>
                  <a:lnTo>
                    <a:pt x="63980" y="532"/>
                  </a:lnTo>
                  <a:lnTo>
                    <a:pt x="60147" y="0"/>
                  </a:lnTo>
                  <a:lnTo>
                    <a:pt x="55724" y="0"/>
                  </a:lnTo>
                  <a:lnTo>
                    <a:pt x="51597" y="798"/>
                  </a:lnTo>
                  <a:lnTo>
                    <a:pt x="43636" y="2394"/>
                  </a:lnTo>
                  <a:lnTo>
                    <a:pt x="43636" y="2394"/>
                  </a:lnTo>
                  <a:lnTo>
                    <a:pt x="35085" y="4523"/>
                  </a:lnTo>
                  <a:lnTo>
                    <a:pt x="26830" y="7184"/>
                  </a:lnTo>
                  <a:lnTo>
                    <a:pt x="22702" y="8780"/>
                  </a:lnTo>
                  <a:lnTo>
                    <a:pt x="19164" y="10909"/>
                  </a:lnTo>
                  <a:lnTo>
                    <a:pt x="15331" y="13037"/>
                  </a:lnTo>
                  <a:lnTo>
                    <a:pt x="11498" y="14900"/>
                  </a:lnTo>
                  <a:lnTo>
                    <a:pt x="11498" y="14900"/>
                  </a:lnTo>
                  <a:lnTo>
                    <a:pt x="9729" y="16762"/>
                  </a:lnTo>
                  <a:lnTo>
                    <a:pt x="8255" y="18093"/>
                  </a:lnTo>
                  <a:lnTo>
                    <a:pt x="5601" y="21286"/>
                  </a:lnTo>
                  <a:lnTo>
                    <a:pt x="3538" y="24745"/>
                  </a:lnTo>
                  <a:lnTo>
                    <a:pt x="2653" y="28203"/>
                  </a:lnTo>
                  <a:lnTo>
                    <a:pt x="1769" y="32195"/>
                  </a:lnTo>
                  <a:lnTo>
                    <a:pt x="1474" y="36186"/>
                  </a:lnTo>
                  <a:lnTo>
                    <a:pt x="1179" y="44700"/>
                  </a:lnTo>
                  <a:lnTo>
                    <a:pt x="1179" y="44700"/>
                  </a:lnTo>
                  <a:lnTo>
                    <a:pt x="294" y="58536"/>
                  </a:lnTo>
                  <a:lnTo>
                    <a:pt x="0" y="65454"/>
                  </a:lnTo>
                  <a:lnTo>
                    <a:pt x="0" y="72372"/>
                  </a:lnTo>
                  <a:lnTo>
                    <a:pt x="294" y="79290"/>
                  </a:lnTo>
                  <a:lnTo>
                    <a:pt x="1179" y="86208"/>
                  </a:lnTo>
                  <a:lnTo>
                    <a:pt x="2063" y="93126"/>
                  </a:lnTo>
                  <a:lnTo>
                    <a:pt x="4127" y="99778"/>
                  </a:lnTo>
                  <a:lnTo>
                    <a:pt x="4127" y="99778"/>
                  </a:lnTo>
                  <a:lnTo>
                    <a:pt x="5307" y="104567"/>
                  </a:lnTo>
                  <a:lnTo>
                    <a:pt x="6781" y="109889"/>
                  </a:lnTo>
                  <a:lnTo>
                    <a:pt x="7371" y="112283"/>
                  </a:lnTo>
                  <a:lnTo>
                    <a:pt x="8550" y="114678"/>
                  </a:lnTo>
                  <a:lnTo>
                    <a:pt x="10024" y="116807"/>
                  </a:lnTo>
                  <a:lnTo>
                    <a:pt x="11793" y="118403"/>
                  </a:lnTo>
                  <a:lnTo>
                    <a:pt x="11793" y="118403"/>
                  </a:lnTo>
                  <a:close/>
                  <a:moveTo>
                    <a:pt x="5601" y="88070"/>
                  </a:moveTo>
                  <a:lnTo>
                    <a:pt x="5601" y="88070"/>
                  </a:lnTo>
                  <a:lnTo>
                    <a:pt x="4717" y="80620"/>
                  </a:lnTo>
                  <a:lnTo>
                    <a:pt x="4422" y="73436"/>
                  </a:lnTo>
                  <a:lnTo>
                    <a:pt x="4422" y="65986"/>
                  </a:lnTo>
                  <a:lnTo>
                    <a:pt x="4422" y="58536"/>
                  </a:lnTo>
                  <a:lnTo>
                    <a:pt x="5601" y="43636"/>
                  </a:lnTo>
                  <a:lnTo>
                    <a:pt x="6781" y="28736"/>
                  </a:lnTo>
                  <a:lnTo>
                    <a:pt x="6781" y="28736"/>
                  </a:lnTo>
                  <a:lnTo>
                    <a:pt x="7076" y="27139"/>
                  </a:lnTo>
                  <a:lnTo>
                    <a:pt x="7665" y="25543"/>
                  </a:lnTo>
                  <a:lnTo>
                    <a:pt x="8550" y="23680"/>
                  </a:lnTo>
                  <a:lnTo>
                    <a:pt x="9729" y="22084"/>
                  </a:lnTo>
                  <a:lnTo>
                    <a:pt x="12383" y="19423"/>
                  </a:lnTo>
                  <a:lnTo>
                    <a:pt x="15626" y="17028"/>
                  </a:lnTo>
                  <a:lnTo>
                    <a:pt x="19459" y="14900"/>
                  </a:lnTo>
                  <a:lnTo>
                    <a:pt x="23292" y="13037"/>
                  </a:lnTo>
                  <a:lnTo>
                    <a:pt x="30958" y="10376"/>
                  </a:lnTo>
                  <a:lnTo>
                    <a:pt x="30958" y="10376"/>
                  </a:lnTo>
                  <a:lnTo>
                    <a:pt x="38918" y="7450"/>
                  </a:lnTo>
                  <a:lnTo>
                    <a:pt x="43046" y="6119"/>
                  </a:lnTo>
                  <a:lnTo>
                    <a:pt x="47469" y="5055"/>
                  </a:lnTo>
                  <a:lnTo>
                    <a:pt x="51891" y="4523"/>
                  </a:lnTo>
                  <a:lnTo>
                    <a:pt x="56019" y="3725"/>
                  </a:lnTo>
                  <a:lnTo>
                    <a:pt x="60737" y="3725"/>
                  </a:lnTo>
                  <a:lnTo>
                    <a:pt x="64864" y="4257"/>
                  </a:lnTo>
                  <a:lnTo>
                    <a:pt x="64864" y="4257"/>
                  </a:lnTo>
                  <a:lnTo>
                    <a:pt x="67223" y="5055"/>
                  </a:lnTo>
                  <a:lnTo>
                    <a:pt x="69582" y="6651"/>
                  </a:lnTo>
                  <a:lnTo>
                    <a:pt x="71351" y="8514"/>
                  </a:lnTo>
                  <a:lnTo>
                    <a:pt x="73415" y="10643"/>
                  </a:lnTo>
                  <a:lnTo>
                    <a:pt x="76658" y="15698"/>
                  </a:lnTo>
                  <a:lnTo>
                    <a:pt x="79606" y="19689"/>
                  </a:lnTo>
                  <a:lnTo>
                    <a:pt x="79606" y="19689"/>
                  </a:lnTo>
                  <a:lnTo>
                    <a:pt x="86093" y="28470"/>
                  </a:lnTo>
                  <a:lnTo>
                    <a:pt x="92285" y="36984"/>
                  </a:lnTo>
                  <a:lnTo>
                    <a:pt x="98181" y="46031"/>
                  </a:lnTo>
                  <a:lnTo>
                    <a:pt x="100540" y="50820"/>
                  </a:lnTo>
                  <a:lnTo>
                    <a:pt x="102899" y="55609"/>
                  </a:lnTo>
                  <a:lnTo>
                    <a:pt x="102899" y="55609"/>
                  </a:lnTo>
                  <a:lnTo>
                    <a:pt x="107027" y="64390"/>
                  </a:lnTo>
                  <a:lnTo>
                    <a:pt x="111154" y="73436"/>
                  </a:lnTo>
                  <a:lnTo>
                    <a:pt x="111154" y="73436"/>
                  </a:lnTo>
                  <a:lnTo>
                    <a:pt x="112923" y="77161"/>
                  </a:lnTo>
                  <a:lnTo>
                    <a:pt x="115282" y="82483"/>
                  </a:lnTo>
                  <a:lnTo>
                    <a:pt x="116167" y="85144"/>
                  </a:lnTo>
                  <a:lnTo>
                    <a:pt x="116167" y="87538"/>
                  </a:lnTo>
                  <a:lnTo>
                    <a:pt x="115577" y="89667"/>
                  </a:lnTo>
                  <a:lnTo>
                    <a:pt x="115282" y="90465"/>
                  </a:lnTo>
                  <a:lnTo>
                    <a:pt x="114398" y="90997"/>
                  </a:lnTo>
                  <a:lnTo>
                    <a:pt x="114398" y="90997"/>
                  </a:lnTo>
                  <a:lnTo>
                    <a:pt x="110270" y="93126"/>
                  </a:lnTo>
                  <a:lnTo>
                    <a:pt x="105847" y="94722"/>
                  </a:lnTo>
                  <a:lnTo>
                    <a:pt x="101425" y="95787"/>
                  </a:lnTo>
                  <a:lnTo>
                    <a:pt x="96412" y="96319"/>
                  </a:lnTo>
                  <a:lnTo>
                    <a:pt x="86683" y="97649"/>
                  </a:lnTo>
                  <a:lnTo>
                    <a:pt x="81965" y="98713"/>
                  </a:lnTo>
                  <a:lnTo>
                    <a:pt x="77542" y="99778"/>
                  </a:lnTo>
                  <a:lnTo>
                    <a:pt x="77542" y="99778"/>
                  </a:lnTo>
                  <a:lnTo>
                    <a:pt x="55429" y="105898"/>
                  </a:lnTo>
                  <a:lnTo>
                    <a:pt x="33316" y="112549"/>
                  </a:lnTo>
                  <a:lnTo>
                    <a:pt x="33316" y="112549"/>
                  </a:lnTo>
                  <a:lnTo>
                    <a:pt x="28894" y="113880"/>
                  </a:lnTo>
                  <a:lnTo>
                    <a:pt x="23292" y="115742"/>
                  </a:lnTo>
                  <a:lnTo>
                    <a:pt x="20049" y="116274"/>
                  </a:lnTo>
                  <a:lnTo>
                    <a:pt x="17395" y="116274"/>
                  </a:lnTo>
                  <a:lnTo>
                    <a:pt x="16511" y="116274"/>
                  </a:lnTo>
                  <a:lnTo>
                    <a:pt x="15331" y="116008"/>
                  </a:lnTo>
                  <a:lnTo>
                    <a:pt x="14447" y="115210"/>
                  </a:lnTo>
                  <a:lnTo>
                    <a:pt x="13857" y="114678"/>
                  </a:lnTo>
                  <a:lnTo>
                    <a:pt x="13857" y="114678"/>
                  </a:lnTo>
                  <a:lnTo>
                    <a:pt x="11793" y="111751"/>
                  </a:lnTo>
                  <a:lnTo>
                    <a:pt x="10909" y="108558"/>
                  </a:lnTo>
                  <a:lnTo>
                    <a:pt x="9434" y="105099"/>
                  </a:lnTo>
                  <a:lnTo>
                    <a:pt x="8550" y="101906"/>
                  </a:lnTo>
                  <a:lnTo>
                    <a:pt x="6781" y="94722"/>
                  </a:lnTo>
                  <a:lnTo>
                    <a:pt x="5601" y="88070"/>
                  </a:lnTo>
                  <a:lnTo>
                    <a:pt x="5601" y="8807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5" name="Google Shape;1365;p33"/>
            <p:cNvSpPr/>
            <p:nvPr/>
          </p:nvSpPr>
          <p:spPr>
            <a:xfrm>
              <a:off x="4042" y="1012"/>
              <a:ext cx="466" cy="469"/>
            </a:xfrm>
            <a:custGeom>
              <a:rect b="b" l="l" r="r" t="t"/>
              <a:pathLst>
                <a:path extrusionOk="0" h="120000" w="120000">
                  <a:moveTo>
                    <a:pt x="95278" y="10490"/>
                  </a:moveTo>
                  <a:lnTo>
                    <a:pt x="95278" y="10490"/>
                  </a:lnTo>
                  <a:lnTo>
                    <a:pt x="99914" y="12281"/>
                  </a:lnTo>
                  <a:lnTo>
                    <a:pt x="104291" y="15095"/>
                  </a:lnTo>
                  <a:lnTo>
                    <a:pt x="107896" y="18166"/>
                  </a:lnTo>
                  <a:lnTo>
                    <a:pt x="110729" y="21492"/>
                  </a:lnTo>
                  <a:lnTo>
                    <a:pt x="113304" y="25330"/>
                  </a:lnTo>
                  <a:lnTo>
                    <a:pt x="115364" y="29168"/>
                  </a:lnTo>
                  <a:lnTo>
                    <a:pt x="116909" y="33518"/>
                  </a:lnTo>
                  <a:lnTo>
                    <a:pt x="118197" y="38123"/>
                  </a:lnTo>
                  <a:lnTo>
                    <a:pt x="119227" y="42217"/>
                  </a:lnTo>
                  <a:lnTo>
                    <a:pt x="119484" y="47078"/>
                  </a:lnTo>
                  <a:lnTo>
                    <a:pt x="120000" y="51684"/>
                  </a:lnTo>
                  <a:lnTo>
                    <a:pt x="119484" y="56289"/>
                  </a:lnTo>
                  <a:lnTo>
                    <a:pt x="119227" y="60895"/>
                  </a:lnTo>
                  <a:lnTo>
                    <a:pt x="118712" y="64989"/>
                  </a:lnTo>
                  <a:lnTo>
                    <a:pt x="117682" y="69594"/>
                  </a:lnTo>
                  <a:lnTo>
                    <a:pt x="116652" y="73432"/>
                  </a:lnTo>
                  <a:lnTo>
                    <a:pt x="116652" y="73432"/>
                  </a:lnTo>
                  <a:lnTo>
                    <a:pt x="115107" y="78294"/>
                  </a:lnTo>
                  <a:lnTo>
                    <a:pt x="113047" y="83411"/>
                  </a:lnTo>
                  <a:lnTo>
                    <a:pt x="110729" y="88784"/>
                  </a:lnTo>
                  <a:lnTo>
                    <a:pt x="108154" y="93646"/>
                  </a:lnTo>
                  <a:lnTo>
                    <a:pt x="104806" y="98507"/>
                  </a:lnTo>
                  <a:lnTo>
                    <a:pt x="101201" y="103113"/>
                  </a:lnTo>
                  <a:lnTo>
                    <a:pt x="97339" y="107206"/>
                  </a:lnTo>
                  <a:lnTo>
                    <a:pt x="92703" y="111044"/>
                  </a:lnTo>
                  <a:lnTo>
                    <a:pt x="90128" y="112835"/>
                  </a:lnTo>
                  <a:lnTo>
                    <a:pt x="87553" y="114371"/>
                  </a:lnTo>
                  <a:lnTo>
                    <a:pt x="84978" y="115650"/>
                  </a:lnTo>
                  <a:lnTo>
                    <a:pt x="81630" y="116929"/>
                  </a:lnTo>
                  <a:lnTo>
                    <a:pt x="78798" y="117953"/>
                  </a:lnTo>
                  <a:lnTo>
                    <a:pt x="75193" y="118720"/>
                  </a:lnTo>
                  <a:lnTo>
                    <a:pt x="71845" y="119232"/>
                  </a:lnTo>
                  <a:lnTo>
                    <a:pt x="67982" y="120000"/>
                  </a:lnTo>
                  <a:lnTo>
                    <a:pt x="63862" y="120000"/>
                  </a:lnTo>
                  <a:lnTo>
                    <a:pt x="60000" y="120000"/>
                  </a:lnTo>
                  <a:lnTo>
                    <a:pt x="55879" y="119488"/>
                  </a:lnTo>
                  <a:lnTo>
                    <a:pt x="51244" y="118976"/>
                  </a:lnTo>
                  <a:lnTo>
                    <a:pt x="46351" y="118208"/>
                  </a:lnTo>
                  <a:lnTo>
                    <a:pt x="41459" y="116929"/>
                  </a:lnTo>
                  <a:lnTo>
                    <a:pt x="36309" y="115650"/>
                  </a:lnTo>
                  <a:lnTo>
                    <a:pt x="30901" y="114115"/>
                  </a:lnTo>
                  <a:lnTo>
                    <a:pt x="30901" y="114115"/>
                  </a:lnTo>
                  <a:lnTo>
                    <a:pt x="26781" y="112579"/>
                  </a:lnTo>
                  <a:lnTo>
                    <a:pt x="23175" y="110788"/>
                  </a:lnTo>
                  <a:lnTo>
                    <a:pt x="19828" y="109253"/>
                  </a:lnTo>
                  <a:lnTo>
                    <a:pt x="16995" y="107206"/>
                  </a:lnTo>
                  <a:lnTo>
                    <a:pt x="14163" y="105415"/>
                  </a:lnTo>
                  <a:lnTo>
                    <a:pt x="11587" y="103368"/>
                  </a:lnTo>
                  <a:lnTo>
                    <a:pt x="9785" y="101066"/>
                  </a:lnTo>
                  <a:lnTo>
                    <a:pt x="7725" y="98763"/>
                  </a:lnTo>
                  <a:lnTo>
                    <a:pt x="6180" y="96460"/>
                  </a:lnTo>
                  <a:lnTo>
                    <a:pt x="4892" y="93901"/>
                  </a:lnTo>
                  <a:lnTo>
                    <a:pt x="3347" y="91599"/>
                  </a:lnTo>
                  <a:lnTo>
                    <a:pt x="2575" y="89040"/>
                  </a:lnTo>
                  <a:lnTo>
                    <a:pt x="772" y="83923"/>
                  </a:lnTo>
                  <a:lnTo>
                    <a:pt x="257" y="78550"/>
                  </a:lnTo>
                  <a:lnTo>
                    <a:pt x="0" y="73432"/>
                  </a:lnTo>
                  <a:lnTo>
                    <a:pt x="257" y="68315"/>
                  </a:lnTo>
                  <a:lnTo>
                    <a:pt x="772" y="62942"/>
                  </a:lnTo>
                  <a:lnTo>
                    <a:pt x="1545" y="57825"/>
                  </a:lnTo>
                  <a:lnTo>
                    <a:pt x="3862" y="48869"/>
                  </a:lnTo>
                  <a:lnTo>
                    <a:pt x="5407" y="41194"/>
                  </a:lnTo>
                  <a:lnTo>
                    <a:pt x="5407" y="41194"/>
                  </a:lnTo>
                  <a:lnTo>
                    <a:pt x="6952" y="35053"/>
                  </a:lnTo>
                  <a:lnTo>
                    <a:pt x="9012" y="29680"/>
                  </a:lnTo>
                  <a:lnTo>
                    <a:pt x="11330" y="24307"/>
                  </a:lnTo>
                  <a:lnTo>
                    <a:pt x="13648" y="19957"/>
                  </a:lnTo>
                  <a:lnTo>
                    <a:pt x="16480" y="15863"/>
                  </a:lnTo>
                  <a:lnTo>
                    <a:pt x="19570" y="12025"/>
                  </a:lnTo>
                  <a:lnTo>
                    <a:pt x="22660" y="9211"/>
                  </a:lnTo>
                  <a:lnTo>
                    <a:pt x="26008" y="6652"/>
                  </a:lnTo>
                  <a:lnTo>
                    <a:pt x="29871" y="4349"/>
                  </a:lnTo>
                  <a:lnTo>
                    <a:pt x="33991" y="2302"/>
                  </a:lnTo>
                  <a:lnTo>
                    <a:pt x="38369" y="1279"/>
                  </a:lnTo>
                  <a:lnTo>
                    <a:pt x="43004" y="255"/>
                  </a:lnTo>
                  <a:lnTo>
                    <a:pt x="47896" y="0"/>
                  </a:lnTo>
                  <a:lnTo>
                    <a:pt x="53304" y="0"/>
                  </a:lnTo>
                  <a:lnTo>
                    <a:pt x="58712" y="767"/>
                  </a:lnTo>
                  <a:lnTo>
                    <a:pt x="64892" y="1535"/>
                  </a:lnTo>
                  <a:lnTo>
                    <a:pt x="64892" y="1535"/>
                  </a:lnTo>
                  <a:lnTo>
                    <a:pt x="66695" y="1535"/>
                  </a:lnTo>
                  <a:lnTo>
                    <a:pt x="71845" y="2558"/>
                  </a:lnTo>
                  <a:lnTo>
                    <a:pt x="75965" y="3837"/>
                  </a:lnTo>
                  <a:lnTo>
                    <a:pt x="81373" y="5117"/>
                  </a:lnTo>
                  <a:lnTo>
                    <a:pt x="87811" y="7420"/>
                  </a:lnTo>
                  <a:lnTo>
                    <a:pt x="95278" y="10490"/>
                  </a:lnTo>
                  <a:lnTo>
                    <a:pt x="95278" y="10490"/>
                  </a:lnTo>
                  <a:close/>
                </a:path>
              </a:pathLst>
            </a:custGeom>
            <a:solidFill>
              <a:srgbClr val="E8E3D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6" name="Google Shape;1366;p33"/>
            <p:cNvSpPr/>
            <p:nvPr/>
          </p:nvSpPr>
          <p:spPr>
            <a:xfrm>
              <a:off x="4035" y="1003"/>
              <a:ext cx="480" cy="484"/>
            </a:xfrm>
            <a:custGeom>
              <a:rect b="b" l="l" r="r" t="t"/>
              <a:pathLst>
                <a:path extrusionOk="0" h="120000" w="120000">
                  <a:moveTo>
                    <a:pt x="4750" y="43140"/>
                  </a:moveTo>
                  <a:lnTo>
                    <a:pt x="4750" y="43140"/>
                  </a:lnTo>
                  <a:lnTo>
                    <a:pt x="1750" y="57768"/>
                  </a:lnTo>
                  <a:lnTo>
                    <a:pt x="250" y="64958"/>
                  </a:lnTo>
                  <a:lnTo>
                    <a:pt x="0" y="68429"/>
                  </a:lnTo>
                  <a:lnTo>
                    <a:pt x="0" y="72148"/>
                  </a:lnTo>
                  <a:lnTo>
                    <a:pt x="0" y="72148"/>
                  </a:lnTo>
                  <a:lnTo>
                    <a:pt x="0" y="76363"/>
                  </a:lnTo>
                  <a:lnTo>
                    <a:pt x="250" y="80082"/>
                  </a:lnTo>
                  <a:lnTo>
                    <a:pt x="1000" y="83553"/>
                  </a:lnTo>
                  <a:lnTo>
                    <a:pt x="2250" y="87272"/>
                  </a:lnTo>
                  <a:lnTo>
                    <a:pt x="3500" y="90495"/>
                  </a:lnTo>
                  <a:lnTo>
                    <a:pt x="4750" y="93471"/>
                  </a:lnTo>
                  <a:lnTo>
                    <a:pt x="6750" y="96446"/>
                  </a:lnTo>
                  <a:lnTo>
                    <a:pt x="8500" y="99173"/>
                  </a:lnTo>
                  <a:lnTo>
                    <a:pt x="11250" y="102148"/>
                  </a:lnTo>
                  <a:lnTo>
                    <a:pt x="13750" y="104380"/>
                  </a:lnTo>
                  <a:lnTo>
                    <a:pt x="16250" y="106363"/>
                  </a:lnTo>
                  <a:lnTo>
                    <a:pt x="19500" y="108595"/>
                  </a:lnTo>
                  <a:lnTo>
                    <a:pt x="22500" y="110578"/>
                  </a:lnTo>
                  <a:lnTo>
                    <a:pt x="25750" y="112066"/>
                  </a:lnTo>
                  <a:lnTo>
                    <a:pt x="29500" y="113801"/>
                  </a:lnTo>
                  <a:lnTo>
                    <a:pt x="33500" y="115041"/>
                  </a:lnTo>
                  <a:lnTo>
                    <a:pt x="33500" y="115041"/>
                  </a:lnTo>
                  <a:lnTo>
                    <a:pt x="41000" y="117272"/>
                  </a:lnTo>
                  <a:lnTo>
                    <a:pt x="49250" y="119008"/>
                  </a:lnTo>
                  <a:lnTo>
                    <a:pt x="53500" y="119752"/>
                  </a:lnTo>
                  <a:lnTo>
                    <a:pt x="57500" y="120000"/>
                  </a:lnTo>
                  <a:lnTo>
                    <a:pt x="61750" y="120000"/>
                  </a:lnTo>
                  <a:lnTo>
                    <a:pt x="65500" y="120000"/>
                  </a:lnTo>
                  <a:lnTo>
                    <a:pt x="69500" y="119752"/>
                  </a:lnTo>
                  <a:lnTo>
                    <a:pt x="73750" y="119008"/>
                  </a:lnTo>
                  <a:lnTo>
                    <a:pt x="77500" y="118512"/>
                  </a:lnTo>
                  <a:lnTo>
                    <a:pt x="81250" y="117272"/>
                  </a:lnTo>
                  <a:lnTo>
                    <a:pt x="85250" y="115537"/>
                  </a:lnTo>
                  <a:lnTo>
                    <a:pt x="88750" y="113801"/>
                  </a:lnTo>
                  <a:lnTo>
                    <a:pt x="92500" y="111818"/>
                  </a:lnTo>
                  <a:lnTo>
                    <a:pt x="95500" y="109090"/>
                  </a:lnTo>
                  <a:lnTo>
                    <a:pt x="95500" y="109090"/>
                  </a:lnTo>
                  <a:lnTo>
                    <a:pt x="98250" y="106859"/>
                  </a:lnTo>
                  <a:lnTo>
                    <a:pt x="100500" y="104628"/>
                  </a:lnTo>
                  <a:lnTo>
                    <a:pt x="103000" y="102148"/>
                  </a:lnTo>
                  <a:lnTo>
                    <a:pt x="104750" y="99173"/>
                  </a:lnTo>
                  <a:lnTo>
                    <a:pt x="109000" y="93223"/>
                  </a:lnTo>
                  <a:lnTo>
                    <a:pt x="112500" y="86528"/>
                  </a:lnTo>
                  <a:lnTo>
                    <a:pt x="115250" y="79834"/>
                  </a:lnTo>
                  <a:lnTo>
                    <a:pt x="117500" y="72396"/>
                  </a:lnTo>
                  <a:lnTo>
                    <a:pt x="119000" y="64958"/>
                  </a:lnTo>
                  <a:lnTo>
                    <a:pt x="120000" y="57272"/>
                  </a:lnTo>
                  <a:lnTo>
                    <a:pt x="120000" y="53801"/>
                  </a:lnTo>
                  <a:lnTo>
                    <a:pt x="120000" y="50082"/>
                  </a:lnTo>
                  <a:lnTo>
                    <a:pt x="119750" y="46363"/>
                  </a:lnTo>
                  <a:lnTo>
                    <a:pt x="119500" y="42892"/>
                  </a:lnTo>
                  <a:lnTo>
                    <a:pt x="118750" y="39421"/>
                  </a:lnTo>
                  <a:lnTo>
                    <a:pt x="117750" y="35950"/>
                  </a:lnTo>
                  <a:lnTo>
                    <a:pt x="116500" y="32727"/>
                  </a:lnTo>
                  <a:lnTo>
                    <a:pt x="115250" y="29752"/>
                  </a:lnTo>
                  <a:lnTo>
                    <a:pt x="113750" y="26528"/>
                  </a:lnTo>
                  <a:lnTo>
                    <a:pt x="111750" y="23553"/>
                  </a:lnTo>
                  <a:lnTo>
                    <a:pt x="109500" y="20826"/>
                  </a:lnTo>
                  <a:lnTo>
                    <a:pt x="107250" y="18347"/>
                  </a:lnTo>
                  <a:lnTo>
                    <a:pt x="104750" y="16115"/>
                  </a:lnTo>
                  <a:lnTo>
                    <a:pt x="101750" y="13884"/>
                  </a:lnTo>
                  <a:lnTo>
                    <a:pt x="98500" y="12396"/>
                  </a:lnTo>
                  <a:lnTo>
                    <a:pt x="95000" y="10413"/>
                  </a:lnTo>
                  <a:lnTo>
                    <a:pt x="95000" y="10413"/>
                  </a:lnTo>
                  <a:lnTo>
                    <a:pt x="87000" y="7685"/>
                  </a:lnTo>
                  <a:lnTo>
                    <a:pt x="78250" y="4710"/>
                  </a:lnTo>
                  <a:lnTo>
                    <a:pt x="68750" y="2231"/>
                  </a:lnTo>
                  <a:lnTo>
                    <a:pt x="63750" y="1239"/>
                  </a:lnTo>
                  <a:lnTo>
                    <a:pt x="59000" y="743"/>
                  </a:lnTo>
                  <a:lnTo>
                    <a:pt x="54250" y="247"/>
                  </a:lnTo>
                  <a:lnTo>
                    <a:pt x="50000" y="0"/>
                  </a:lnTo>
                  <a:lnTo>
                    <a:pt x="45250" y="247"/>
                  </a:lnTo>
                  <a:lnTo>
                    <a:pt x="40750" y="991"/>
                  </a:lnTo>
                  <a:lnTo>
                    <a:pt x="36250" y="1983"/>
                  </a:lnTo>
                  <a:lnTo>
                    <a:pt x="32000" y="3471"/>
                  </a:lnTo>
                  <a:lnTo>
                    <a:pt x="28000" y="5702"/>
                  </a:lnTo>
                  <a:lnTo>
                    <a:pt x="24250" y="8181"/>
                  </a:lnTo>
                  <a:lnTo>
                    <a:pt x="24250" y="8181"/>
                  </a:lnTo>
                  <a:lnTo>
                    <a:pt x="20250" y="11652"/>
                  </a:lnTo>
                  <a:lnTo>
                    <a:pt x="17250" y="15371"/>
                  </a:lnTo>
                  <a:lnTo>
                    <a:pt x="14000" y="19586"/>
                  </a:lnTo>
                  <a:lnTo>
                    <a:pt x="11750" y="24049"/>
                  </a:lnTo>
                  <a:lnTo>
                    <a:pt x="9500" y="28760"/>
                  </a:lnTo>
                  <a:lnTo>
                    <a:pt x="7750" y="33471"/>
                  </a:lnTo>
                  <a:lnTo>
                    <a:pt x="6000" y="38181"/>
                  </a:lnTo>
                  <a:lnTo>
                    <a:pt x="4750" y="43140"/>
                  </a:lnTo>
                  <a:lnTo>
                    <a:pt x="4750" y="43140"/>
                  </a:lnTo>
                  <a:close/>
                  <a:moveTo>
                    <a:pt x="31250" y="8181"/>
                  </a:moveTo>
                  <a:lnTo>
                    <a:pt x="31250" y="8181"/>
                  </a:lnTo>
                  <a:lnTo>
                    <a:pt x="34750" y="6694"/>
                  </a:lnTo>
                  <a:lnTo>
                    <a:pt x="38500" y="5454"/>
                  </a:lnTo>
                  <a:lnTo>
                    <a:pt x="42250" y="4462"/>
                  </a:lnTo>
                  <a:lnTo>
                    <a:pt x="46500" y="3719"/>
                  </a:lnTo>
                  <a:lnTo>
                    <a:pt x="50250" y="3719"/>
                  </a:lnTo>
                  <a:lnTo>
                    <a:pt x="54250" y="3719"/>
                  </a:lnTo>
                  <a:lnTo>
                    <a:pt x="58500" y="4214"/>
                  </a:lnTo>
                  <a:lnTo>
                    <a:pt x="62500" y="4710"/>
                  </a:lnTo>
                  <a:lnTo>
                    <a:pt x="70500" y="6446"/>
                  </a:lnTo>
                  <a:lnTo>
                    <a:pt x="78750" y="8677"/>
                  </a:lnTo>
                  <a:lnTo>
                    <a:pt x="86500" y="11157"/>
                  </a:lnTo>
                  <a:lnTo>
                    <a:pt x="93500" y="13884"/>
                  </a:lnTo>
                  <a:lnTo>
                    <a:pt x="93500" y="13884"/>
                  </a:lnTo>
                  <a:lnTo>
                    <a:pt x="96500" y="15123"/>
                  </a:lnTo>
                  <a:lnTo>
                    <a:pt x="99500" y="16859"/>
                  </a:lnTo>
                  <a:lnTo>
                    <a:pt x="102000" y="18595"/>
                  </a:lnTo>
                  <a:lnTo>
                    <a:pt x="104500" y="20826"/>
                  </a:lnTo>
                  <a:lnTo>
                    <a:pt x="106500" y="22809"/>
                  </a:lnTo>
                  <a:lnTo>
                    <a:pt x="108250" y="25289"/>
                  </a:lnTo>
                  <a:lnTo>
                    <a:pt x="110250" y="27768"/>
                  </a:lnTo>
                  <a:lnTo>
                    <a:pt x="111500" y="30247"/>
                  </a:lnTo>
                  <a:lnTo>
                    <a:pt x="112750" y="33223"/>
                  </a:lnTo>
                  <a:lnTo>
                    <a:pt x="114000" y="35950"/>
                  </a:lnTo>
                  <a:lnTo>
                    <a:pt x="114750" y="38677"/>
                  </a:lnTo>
                  <a:lnTo>
                    <a:pt x="115500" y="41652"/>
                  </a:lnTo>
                  <a:lnTo>
                    <a:pt x="116250" y="47851"/>
                  </a:lnTo>
                  <a:lnTo>
                    <a:pt x="116500" y="54545"/>
                  </a:lnTo>
                  <a:lnTo>
                    <a:pt x="116000" y="60743"/>
                  </a:lnTo>
                  <a:lnTo>
                    <a:pt x="115000" y="67438"/>
                  </a:lnTo>
                  <a:lnTo>
                    <a:pt x="113000" y="74132"/>
                  </a:lnTo>
                  <a:lnTo>
                    <a:pt x="111250" y="80082"/>
                  </a:lnTo>
                  <a:lnTo>
                    <a:pt x="108250" y="86033"/>
                  </a:lnTo>
                  <a:lnTo>
                    <a:pt x="105500" y="91735"/>
                  </a:lnTo>
                  <a:lnTo>
                    <a:pt x="102000" y="96694"/>
                  </a:lnTo>
                  <a:lnTo>
                    <a:pt x="98500" y="101404"/>
                  </a:lnTo>
                  <a:lnTo>
                    <a:pt x="98500" y="101404"/>
                  </a:lnTo>
                  <a:lnTo>
                    <a:pt x="95000" y="104628"/>
                  </a:lnTo>
                  <a:lnTo>
                    <a:pt x="91500" y="107851"/>
                  </a:lnTo>
                  <a:lnTo>
                    <a:pt x="88000" y="109834"/>
                  </a:lnTo>
                  <a:lnTo>
                    <a:pt x="84250" y="112066"/>
                  </a:lnTo>
                  <a:lnTo>
                    <a:pt x="80000" y="113801"/>
                  </a:lnTo>
                  <a:lnTo>
                    <a:pt x="76000" y="115041"/>
                  </a:lnTo>
                  <a:lnTo>
                    <a:pt x="71750" y="115537"/>
                  </a:lnTo>
                  <a:lnTo>
                    <a:pt x="67250" y="116280"/>
                  </a:lnTo>
                  <a:lnTo>
                    <a:pt x="63250" y="116528"/>
                  </a:lnTo>
                  <a:lnTo>
                    <a:pt x="58750" y="116528"/>
                  </a:lnTo>
                  <a:lnTo>
                    <a:pt x="54250" y="116280"/>
                  </a:lnTo>
                  <a:lnTo>
                    <a:pt x="50000" y="115537"/>
                  </a:lnTo>
                  <a:lnTo>
                    <a:pt x="45500" y="114545"/>
                  </a:lnTo>
                  <a:lnTo>
                    <a:pt x="41000" y="113801"/>
                  </a:lnTo>
                  <a:lnTo>
                    <a:pt x="36500" y="112561"/>
                  </a:lnTo>
                  <a:lnTo>
                    <a:pt x="32500" y="110826"/>
                  </a:lnTo>
                  <a:lnTo>
                    <a:pt x="32500" y="110826"/>
                  </a:lnTo>
                  <a:lnTo>
                    <a:pt x="28250" y="109338"/>
                  </a:lnTo>
                  <a:lnTo>
                    <a:pt x="24250" y="107355"/>
                  </a:lnTo>
                  <a:lnTo>
                    <a:pt x="20250" y="105123"/>
                  </a:lnTo>
                  <a:lnTo>
                    <a:pt x="16500" y="102644"/>
                  </a:lnTo>
                  <a:lnTo>
                    <a:pt x="13500" y="99917"/>
                  </a:lnTo>
                  <a:lnTo>
                    <a:pt x="10250" y="96446"/>
                  </a:lnTo>
                  <a:lnTo>
                    <a:pt x="8000" y="92727"/>
                  </a:lnTo>
                  <a:lnTo>
                    <a:pt x="6000" y="88512"/>
                  </a:lnTo>
                  <a:lnTo>
                    <a:pt x="6000" y="88512"/>
                  </a:lnTo>
                  <a:lnTo>
                    <a:pt x="5000" y="85041"/>
                  </a:lnTo>
                  <a:lnTo>
                    <a:pt x="4250" y="81570"/>
                  </a:lnTo>
                  <a:lnTo>
                    <a:pt x="3750" y="78099"/>
                  </a:lnTo>
                  <a:lnTo>
                    <a:pt x="3500" y="74628"/>
                  </a:lnTo>
                  <a:lnTo>
                    <a:pt x="3500" y="71157"/>
                  </a:lnTo>
                  <a:lnTo>
                    <a:pt x="3750" y="67685"/>
                  </a:lnTo>
                  <a:lnTo>
                    <a:pt x="4750" y="60743"/>
                  </a:lnTo>
                  <a:lnTo>
                    <a:pt x="4750" y="60743"/>
                  </a:lnTo>
                  <a:lnTo>
                    <a:pt x="6000" y="53553"/>
                  </a:lnTo>
                  <a:lnTo>
                    <a:pt x="7750" y="46115"/>
                  </a:lnTo>
                  <a:lnTo>
                    <a:pt x="9500" y="38429"/>
                  </a:lnTo>
                  <a:lnTo>
                    <a:pt x="12000" y="30991"/>
                  </a:lnTo>
                  <a:lnTo>
                    <a:pt x="13750" y="27520"/>
                  </a:lnTo>
                  <a:lnTo>
                    <a:pt x="15500" y="24049"/>
                  </a:lnTo>
                  <a:lnTo>
                    <a:pt x="17500" y="20826"/>
                  </a:lnTo>
                  <a:lnTo>
                    <a:pt x="19750" y="17603"/>
                  </a:lnTo>
                  <a:lnTo>
                    <a:pt x="22000" y="14876"/>
                  </a:lnTo>
                  <a:lnTo>
                    <a:pt x="24750" y="12396"/>
                  </a:lnTo>
                  <a:lnTo>
                    <a:pt x="27750" y="10165"/>
                  </a:lnTo>
                  <a:lnTo>
                    <a:pt x="31250" y="8181"/>
                  </a:lnTo>
                  <a:lnTo>
                    <a:pt x="31250" y="81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7" name="Google Shape;1367;p33"/>
            <p:cNvSpPr/>
            <p:nvPr/>
          </p:nvSpPr>
          <p:spPr>
            <a:xfrm>
              <a:off x="4259" y="899"/>
              <a:ext cx="132" cy="178"/>
            </a:xfrm>
            <a:custGeom>
              <a:rect b="b" l="l" r="r" t="t"/>
              <a:pathLst>
                <a:path extrusionOk="0" h="120000" w="120000">
                  <a:moveTo>
                    <a:pt x="57272" y="45168"/>
                  </a:moveTo>
                  <a:lnTo>
                    <a:pt x="57272" y="45168"/>
                  </a:lnTo>
                  <a:lnTo>
                    <a:pt x="57272" y="48539"/>
                  </a:lnTo>
                  <a:lnTo>
                    <a:pt x="58181" y="51235"/>
                  </a:lnTo>
                  <a:lnTo>
                    <a:pt x="60000" y="53932"/>
                  </a:lnTo>
                  <a:lnTo>
                    <a:pt x="61818" y="55955"/>
                  </a:lnTo>
                  <a:lnTo>
                    <a:pt x="65454" y="56629"/>
                  </a:lnTo>
                  <a:lnTo>
                    <a:pt x="68181" y="57303"/>
                  </a:lnTo>
                  <a:lnTo>
                    <a:pt x="76363" y="57303"/>
                  </a:lnTo>
                  <a:lnTo>
                    <a:pt x="83636" y="56629"/>
                  </a:lnTo>
                  <a:lnTo>
                    <a:pt x="90909" y="53932"/>
                  </a:lnTo>
                  <a:lnTo>
                    <a:pt x="96363" y="50561"/>
                  </a:lnTo>
                  <a:lnTo>
                    <a:pt x="100909" y="47191"/>
                  </a:lnTo>
                  <a:lnTo>
                    <a:pt x="100909" y="47191"/>
                  </a:lnTo>
                  <a:lnTo>
                    <a:pt x="102727" y="44494"/>
                  </a:lnTo>
                  <a:lnTo>
                    <a:pt x="102727" y="41123"/>
                  </a:lnTo>
                  <a:lnTo>
                    <a:pt x="100909" y="35056"/>
                  </a:lnTo>
                  <a:lnTo>
                    <a:pt x="98181" y="28988"/>
                  </a:lnTo>
                  <a:lnTo>
                    <a:pt x="94545" y="24269"/>
                  </a:lnTo>
                  <a:lnTo>
                    <a:pt x="94545" y="24269"/>
                  </a:lnTo>
                  <a:lnTo>
                    <a:pt x="90909" y="19550"/>
                  </a:lnTo>
                  <a:lnTo>
                    <a:pt x="86363" y="16179"/>
                  </a:lnTo>
                  <a:lnTo>
                    <a:pt x="81818" y="14831"/>
                  </a:lnTo>
                  <a:lnTo>
                    <a:pt x="77272" y="12134"/>
                  </a:lnTo>
                  <a:lnTo>
                    <a:pt x="72727" y="11460"/>
                  </a:lnTo>
                  <a:lnTo>
                    <a:pt x="66363" y="10112"/>
                  </a:lnTo>
                  <a:lnTo>
                    <a:pt x="56363" y="10112"/>
                  </a:lnTo>
                  <a:lnTo>
                    <a:pt x="46363" y="12134"/>
                  </a:lnTo>
                  <a:lnTo>
                    <a:pt x="36363" y="15505"/>
                  </a:lnTo>
                  <a:lnTo>
                    <a:pt x="27272" y="20898"/>
                  </a:lnTo>
                  <a:lnTo>
                    <a:pt x="19090" y="26292"/>
                  </a:lnTo>
                  <a:lnTo>
                    <a:pt x="19090" y="26292"/>
                  </a:lnTo>
                  <a:lnTo>
                    <a:pt x="15454" y="30337"/>
                  </a:lnTo>
                  <a:lnTo>
                    <a:pt x="13636" y="33707"/>
                  </a:lnTo>
                  <a:lnTo>
                    <a:pt x="12727" y="35730"/>
                  </a:lnTo>
                  <a:lnTo>
                    <a:pt x="10909" y="39775"/>
                  </a:lnTo>
                  <a:lnTo>
                    <a:pt x="10909" y="46516"/>
                  </a:lnTo>
                  <a:lnTo>
                    <a:pt x="14545" y="52584"/>
                  </a:lnTo>
                  <a:lnTo>
                    <a:pt x="19090" y="59325"/>
                  </a:lnTo>
                  <a:lnTo>
                    <a:pt x="25454" y="65393"/>
                  </a:lnTo>
                  <a:lnTo>
                    <a:pt x="33636" y="72134"/>
                  </a:lnTo>
                  <a:lnTo>
                    <a:pt x="42727" y="78202"/>
                  </a:lnTo>
                  <a:lnTo>
                    <a:pt x="51818" y="82921"/>
                  </a:lnTo>
                  <a:lnTo>
                    <a:pt x="61818" y="88988"/>
                  </a:lnTo>
                  <a:lnTo>
                    <a:pt x="82727" y="98426"/>
                  </a:lnTo>
                  <a:lnTo>
                    <a:pt x="100909" y="106516"/>
                  </a:lnTo>
                  <a:lnTo>
                    <a:pt x="115454" y="110561"/>
                  </a:lnTo>
                  <a:lnTo>
                    <a:pt x="115454" y="110561"/>
                  </a:lnTo>
                  <a:lnTo>
                    <a:pt x="117272" y="111910"/>
                  </a:lnTo>
                  <a:lnTo>
                    <a:pt x="119090" y="113932"/>
                  </a:lnTo>
                  <a:lnTo>
                    <a:pt x="120000" y="115955"/>
                  </a:lnTo>
                  <a:lnTo>
                    <a:pt x="119090" y="117303"/>
                  </a:lnTo>
                  <a:lnTo>
                    <a:pt x="117272" y="117977"/>
                  </a:lnTo>
                  <a:lnTo>
                    <a:pt x="115454" y="120000"/>
                  </a:lnTo>
                  <a:lnTo>
                    <a:pt x="112727" y="120000"/>
                  </a:lnTo>
                  <a:lnTo>
                    <a:pt x="109090" y="120000"/>
                  </a:lnTo>
                  <a:lnTo>
                    <a:pt x="109090" y="120000"/>
                  </a:lnTo>
                  <a:lnTo>
                    <a:pt x="95454" y="114606"/>
                  </a:lnTo>
                  <a:lnTo>
                    <a:pt x="80909" y="109887"/>
                  </a:lnTo>
                  <a:lnTo>
                    <a:pt x="66363" y="102471"/>
                  </a:lnTo>
                  <a:lnTo>
                    <a:pt x="52727" y="95730"/>
                  </a:lnTo>
                  <a:lnTo>
                    <a:pt x="40000" y="88988"/>
                  </a:lnTo>
                  <a:lnTo>
                    <a:pt x="27272" y="80224"/>
                  </a:lnTo>
                  <a:lnTo>
                    <a:pt x="17272" y="70786"/>
                  </a:lnTo>
                  <a:lnTo>
                    <a:pt x="8181" y="62022"/>
                  </a:lnTo>
                  <a:lnTo>
                    <a:pt x="8181" y="62022"/>
                  </a:lnTo>
                  <a:lnTo>
                    <a:pt x="4545" y="56629"/>
                  </a:lnTo>
                  <a:lnTo>
                    <a:pt x="1818" y="51235"/>
                  </a:lnTo>
                  <a:lnTo>
                    <a:pt x="909" y="46516"/>
                  </a:lnTo>
                  <a:lnTo>
                    <a:pt x="0" y="41123"/>
                  </a:lnTo>
                  <a:lnTo>
                    <a:pt x="909" y="35730"/>
                  </a:lnTo>
                  <a:lnTo>
                    <a:pt x="3636" y="31011"/>
                  </a:lnTo>
                  <a:lnTo>
                    <a:pt x="5454" y="26292"/>
                  </a:lnTo>
                  <a:lnTo>
                    <a:pt x="9090" y="21573"/>
                  </a:lnTo>
                  <a:lnTo>
                    <a:pt x="12727" y="18202"/>
                  </a:lnTo>
                  <a:lnTo>
                    <a:pt x="17272" y="13483"/>
                  </a:lnTo>
                  <a:lnTo>
                    <a:pt x="22727" y="10112"/>
                  </a:lnTo>
                  <a:lnTo>
                    <a:pt x="28181" y="6741"/>
                  </a:lnTo>
                  <a:lnTo>
                    <a:pt x="35454" y="4044"/>
                  </a:lnTo>
                  <a:lnTo>
                    <a:pt x="42727" y="2696"/>
                  </a:lnTo>
                  <a:lnTo>
                    <a:pt x="49090" y="674"/>
                  </a:lnTo>
                  <a:lnTo>
                    <a:pt x="56363" y="0"/>
                  </a:lnTo>
                  <a:lnTo>
                    <a:pt x="56363" y="0"/>
                  </a:lnTo>
                  <a:lnTo>
                    <a:pt x="63636" y="0"/>
                  </a:lnTo>
                  <a:lnTo>
                    <a:pt x="69090" y="0"/>
                  </a:lnTo>
                  <a:lnTo>
                    <a:pt x="74545" y="674"/>
                  </a:lnTo>
                  <a:lnTo>
                    <a:pt x="80909" y="2696"/>
                  </a:lnTo>
                  <a:lnTo>
                    <a:pt x="86363" y="4044"/>
                  </a:lnTo>
                  <a:lnTo>
                    <a:pt x="90909" y="6741"/>
                  </a:lnTo>
                  <a:lnTo>
                    <a:pt x="100000" y="12808"/>
                  </a:lnTo>
                  <a:lnTo>
                    <a:pt x="107272" y="20898"/>
                  </a:lnTo>
                  <a:lnTo>
                    <a:pt x="112727" y="28988"/>
                  </a:lnTo>
                  <a:lnTo>
                    <a:pt x="115454" y="37752"/>
                  </a:lnTo>
                  <a:lnTo>
                    <a:pt x="115454" y="41797"/>
                  </a:lnTo>
                  <a:lnTo>
                    <a:pt x="115454" y="46516"/>
                  </a:lnTo>
                  <a:lnTo>
                    <a:pt x="115454" y="46516"/>
                  </a:lnTo>
                  <a:lnTo>
                    <a:pt x="112727" y="51235"/>
                  </a:lnTo>
                  <a:lnTo>
                    <a:pt x="110909" y="55955"/>
                  </a:lnTo>
                  <a:lnTo>
                    <a:pt x="106363" y="59325"/>
                  </a:lnTo>
                  <a:lnTo>
                    <a:pt x="100909" y="62696"/>
                  </a:lnTo>
                  <a:lnTo>
                    <a:pt x="95454" y="64044"/>
                  </a:lnTo>
                  <a:lnTo>
                    <a:pt x="89090" y="66067"/>
                  </a:lnTo>
                  <a:lnTo>
                    <a:pt x="82727" y="66741"/>
                  </a:lnTo>
                  <a:lnTo>
                    <a:pt x="76363" y="67415"/>
                  </a:lnTo>
                  <a:lnTo>
                    <a:pt x="69090" y="66741"/>
                  </a:lnTo>
                  <a:lnTo>
                    <a:pt x="63636" y="66067"/>
                  </a:lnTo>
                  <a:lnTo>
                    <a:pt x="57272" y="64044"/>
                  </a:lnTo>
                  <a:lnTo>
                    <a:pt x="52727" y="62022"/>
                  </a:lnTo>
                  <a:lnTo>
                    <a:pt x="49090" y="57977"/>
                  </a:lnTo>
                  <a:lnTo>
                    <a:pt x="46363" y="53932"/>
                  </a:lnTo>
                  <a:lnTo>
                    <a:pt x="44545" y="49887"/>
                  </a:lnTo>
                  <a:lnTo>
                    <a:pt x="44545" y="43820"/>
                  </a:lnTo>
                  <a:lnTo>
                    <a:pt x="44545" y="43820"/>
                  </a:lnTo>
                  <a:lnTo>
                    <a:pt x="46363" y="41797"/>
                  </a:lnTo>
                  <a:lnTo>
                    <a:pt x="47272" y="40449"/>
                  </a:lnTo>
                  <a:lnTo>
                    <a:pt x="49090" y="40449"/>
                  </a:lnTo>
                  <a:lnTo>
                    <a:pt x="51818" y="40449"/>
                  </a:lnTo>
                  <a:lnTo>
                    <a:pt x="53636" y="40449"/>
                  </a:lnTo>
                  <a:lnTo>
                    <a:pt x="56363" y="41797"/>
                  </a:lnTo>
                  <a:lnTo>
                    <a:pt x="57272" y="43820"/>
                  </a:lnTo>
                  <a:lnTo>
                    <a:pt x="57272" y="45168"/>
                  </a:lnTo>
                  <a:lnTo>
                    <a:pt x="57272" y="4516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8" name="Google Shape;1368;p33"/>
            <p:cNvSpPr/>
            <p:nvPr/>
          </p:nvSpPr>
          <p:spPr>
            <a:xfrm>
              <a:off x="4123" y="1280"/>
              <a:ext cx="265" cy="155"/>
            </a:xfrm>
            <a:custGeom>
              <a:rect b="b" l="l" r="r" t="t"/>
              <a:pathLst>
                <a:path extrusionOk="0" h="120000" w="120000">
                  <a:moveTo>
                    <a:pt x="120000" y="55741"/>
                  </a:moveTo>
                  <a:lnTo>
                    <a:pt x="120000" y="55741"/>
                  </a:lnTo>
                  <a:lnTo>
                    <a:pt x="118188" y="65806"/>
                  </a:lnTo>
                  <a:lnTo>
                    <a:pt x="115924" y="75096"/>
                  </a:lnTo>
                  <a:lnTo>
                    <a:pt x="113207" y="82838"/>
                  </a:lnTo>
                  <a:lnTo>
                    <a:pt x="109584" y="89806"/>
                  </a:lnTo>
                  <a:lnTo>
                    <a:pt x="106415" y="96774"/>
                  </a:lnTo>
                  <a:lnTo>
                    <a:pt x="102339" y="101419"/>
                  </a:lnTo>
                  <a:lnTo>
                    <a:pt x="97811" y="106064"/>
                  </a:lnTo>
                  <a:lnTo>
                    <a:pt x="93283" y="109935"/>
                  </a:lnTo>
                  <a:lnTo>
                    <a:pt x="88301" y="113806"/>
                  </a:lnTo>
                  <a:lnTo>
                    <a:pt x="83320" y="116903"/>
                  </a:lnTo>
                  <a:lnTo>
                    <a:pt x="78339" y="117677"/>
                  </a:lnTo>
                  <a:lnTo>
                    <a:pt x="72452" y="120000"/>
                  </a:lnTo>
                  <a:lnTo>
                    <a:pt x="67018" y="120000"/>
                  </a:lnTo>
                  <a:lnTo>
                    <a:pt x="61584" y="120000"/>
                  </a:lnTo>
                  <a:lnTo>
                    <a:pt x="56150" y="119225"/>
                  </a:lnTo>
                  <a:lnTo>
                    <a:pt x="50716" y="116903"/>
                  </a:lnTo>
                  <a:lnTo>
                    <a:pt x="50716" y="116903"/>
                  </a:lnTo>
                  <a:lnTo>
                    <a:pt x="44830" y="115354"/>
                  </a:lnTo>
                  <a:lnTo>
                    <a:pt x="38943" y="112258"/>
                  </a:lnTo>
                  <a:lnTo>
                    <a:pt x="33962" y="108387"/>
                  </a:lnTo>
                  <a:lnTo>
                    <a:pt x="28528" y="102967"/>
                  </a:lnTo>
                  <a:lnTo>
                    <a:pt x="24000" y="97548"/>
                  </a:lnTo>
                  <a:lnTo>
                    <a:pt x="19471" y="91354"/>
                  </a:lnTo>
                  <a:lnTo>
                    <a:pt x="15396" y="85935"/>
                  </a:lnTo>
                  <a:lnTo>
                    <a:pt x="11773" y="77419"/>
                  </a:lnTo>
                  <a:lnTo>
                    <a:pt x="8603" y="71225"/>
                  </a:lnTo>
                  <a:lnTo>
                    <a:pt x="5886" y="61935"/>
                  </a:lnTo>
                  <a:lnTo>
                    <a:pt x="3169" y="53419"/>
                  </a:lnTo>
                  <a:lnTo>
                    <a:pt x="1811" y="44129"/>
                  </a:lnTo>
                  <a:lnTo>
                    <a:pt x="452" y="35612"/>
                  </a:lnTo>
                  <a:lnTo>
                    <a:pt x="0" y="25548"/>
                  </a:lnTo>
                  <a:lnTo>
                    <a:pt x="452" y="14709"/>
                  </a:lnTo>
                  <a:lnTo>
                    <a:pt x="905" y="4645"/>
                  </a:lnTo>
                  <a:lnTo>
                    <a:pt x="905" y="4645"/>
                  </a:lnTo>
                  <a:lnTo>
                    <a:pt x="1811" y="2322"/>
                  </a:lnTo>
                  <a:lnTo>
                    <a:pt x="2264" y="774"/>
                  </a:lnTo>
                  <a:lnTo>
                    <a:pt x="3169" y="0"/>
                  </a:lnTo>
                  <a:lnTo>
                    <a:pt x="4528" y="0"/>
                  </a:lnTo>
                  <a:lnTo>
                    <a:pt x="5886" y="774"/>
                  </a:lnTo>
                  <a:lnTo>
                    <a:pt x="6792" y="2322"/>
                  </a:lnTo>
                  <a:lnTo>
                    <a:pt x="7245" y="3870"/>
                  </a:lnTo>
                  <a:lnTo>
                    <a:pt x="7245" y="6967"/>
                  </a:lnTo>
                  <a:lnTo>
                    <a:pt x="7245" y="6967"/>
                  </a:lnTo>
                  <a:lnTo>
                    <a:pt x="6792" y="15483"/>
                  </a:lnTo>
                  <a:lnTo>
                    <a:pt x="6792" y="24774"/>
                  </a:lnTo>
                  <a:lnTo>
                    <a:pt x="6792" y="33290"/>
                  </a:lnTo>
                  <a:lnTo>
                    <a:pt x="8150" y="41032"/>
                  </a:lnTo>
                  <a:lnTo>
                    <a:pt x="9509" y="49548"/>
                  </a:lnTo>
                  <a:lnTo>
                    <a:pt x="11320" y="57290"/>
                  </a:lnTo>
                  <a:lnTo>
                    <a:pt x="13584" y="64258"/>
                  </a:lnTo>
                  <a:lnTo>
                    <a:pt x="16754" y="71225"/>
                  </a:lnTo>
                  <a:lnTo>
                    <a:pt x="19471" y="76645"/>
                  </a:lnTo>
                  <a:lnTo>
                    <a:pt x="23094" y="82838"/>
                  </a:lnTo>
                  <a:lnTo>
                    <a:pt x="27169" y="87483"/>
                  </a:lnTo>
                  <a:lnTo>
                    <a:pt x="30792" y="92129"/>
                  </a:lnTo>
                  <a:lnTo>
                    <a:pt x="35773" y="96774"/>
                  </a:lnTo>
                  <a:lnTo>
                    <a:pt x="40301" y="100645"/>
                  </a:lnTo>
                  <a:lnTo>
                    <a:pt x="44830" y="102967"/>
                  </a:lnTo>
                  <a:lnTo>
                    <a:pt x="49811" y="105290"/>
                  </a:lnTo>
                  <a:lnTo>
                    <a:pt x="49811" y="105290"/>
                  </a:lnTo>
                  <a:lnTo>
                    <a:pt x="54339" y="107612"/>
                  </a:lnTo>
                  <a:lnTo>
                    <a:pt x="59773" y="108387"/>
                  </a:lnTo>
                  <a:lnTo>
                    <a:pt x="64754" y="109161"/>
                  </a:lnTo>
                  <a:lnTo>
                    <a:pt x="69283" y="109161"/>
                  </a:lnTo>
                  <a:lnTo>
                    <a:pt x="74716" y="108387"/>
                  </a:lnTo>
                  <a:lnTo>
                    <a:pt x="79245" y="107612"/>
                  </a:lnTo>
                  <a:lnTo>
                    <a:pt x="83773" y="105290"/>
                  </a:lnTo>
                  <a:lnTo>
                    <a:pt x="88301" y="102193"/>
                  </a:lnTo>
                  <a:lnTo>
                    <a:pt x="93283" y="98322"/>
                  </a:lnTo>
                  <a:lnTo>
                    <a:pt x="96905" y="94451"/>
                  </a:lnTo>
                  <a:lnTo>
                    <a:pt x="100528" y="89806"/>
                  </a:lnTo>
                  <a:lnTo>
                    <a:pt x="104150" y="83612"/>
                  </a:lnTo>
                  <a:lnTo>
                    <a:pt x="107320" y="77419"/>
                  </a:lnTo>
                  <a:lnTo>
                    <a:pt x="109584" y="71225"/>
                  </a:lnTo>
                  <a:lnTo>
                    <a:pt x="111849" y="62709"/>
                  </a:lnTo>
                  <a:lnTo>
                    <a:pt x="113660" y="54193"/>
                  </a:lnTo>
                  <a:lnTo>
                    <a:pt x="113660" y="54193"/>
                  </a:lnTo>
                  <a:lnTo>
                    <a:pt x="114566" y="51870"/>
                  </a:lnTo>
                  <a:lnTo>
                    <a:pt x="115018" y="50322"/>
                  </a:lnTo>
                  <a:lnTo>
                    <a:pt x="115924" y="50322"/>
                  </a:lnTo>
                  <a:lnTo>
                    <a:pt x="117735" y="50322"/>
                  </a:lnTo>
                  <a:lnTo>
                    <a:pt x="119094" y="50322"/>
                  </a:lnTo>
                  <a:lnTo>
                    <a:pt x="119547" y="51870"/>
                  </a:lnTo>
                  <a:lnTo>
                    <a:pt x="120000" y="54193"/>
                  </a:lnTo>
                  <a:lnTo>
                    <a:pt x="120000" y="55741"/>
                  </a:lnTo>
                  <a:lnTo>
                    <a:pt x="120000" y="5574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9" name="Google Shape;1369;p33"/>
            <p:cNvSpPr/>
            <p:nvPr/>
          </p:nvSpPr>
          <p:spPr>
            <a:xfrm>
              <a:off x="4349" y="1258"/>
              <a:ext cx="34" cy="36"/>
            </a:xfrm>
            <a:custGeom>
              <a:rect b="b" l="l" r="r" t="t"/>
              <a:pathLst>
                <a:path extrusionOk="0" h="120000" w="120000">
                  <a:moveTo>
                    <a:pt x="0" y="43333"/>
                  </a:moveTo>
                  <a:lnTo>
                    <a:pt x="0" y="43333"/>
                  </a:lnTo>
                  <a:lnTo>
                    <a:pt x="0" y="70000"/>
                  </a:lnTo>
                  <a:lnTo>
                    <a:pt x="3529" y="90000"/>
                  </a:lnTo>
                  <a:lnTo>
                    <a:pt x="21176" y="106666"/>
                  </a:lnTo>
                  <a:lnTo>
                    <a:pt x="38823" y="120000"/>
                  </a:lnTo>
                  <a:lnTo>
                    <a:pt x="38823" y="120000"/>
                  </a:lnTo>
                  <a:lnTo>
                    <a:pt x="67058" y="120000"/>
                  </a:lnTo>
                  <a:lnTo>
                    <a:pt x="88235" y="113333"/>
                  </a:lnTo>
                  <a:lnTo>
                    <a:pt x="105882" y="100000"/>
                  </a:lnTo>
                  <a:lnTo>
                    <a:pt x="116470" y="76666"/>
                  </a:lnTo>
                  <a:lnTo>
                    <a:pt x="116470" y="76666"/>
                  </a:lnTo>
                  <a:lnTo>
                    <a:pt x="120000" y="53333"/>
                  </a:lnTo>
                  <a:lnTo>
                    <a:pt x="112941" y="30000"/>
                  </a:lnTo>
                  <a:lnTo>
                    <a:pt x="98823" y="13333"/>
                  </a:lnTo>
                  <a:lnTo>
                    <a:pt x="74117" y="0"/>
                  </a:lnTo>
                  <a:lnTo>
                    <a:pt x="74117" y="0"/>
                  </a:lnTo>
                  <a:lnTo>
                    <a:pt x="52941" y="0"/>
                  </a:lnTo>
                  <a:lnTo>
                    <a:pt x="31764" y="10000"/>
                  </a:lnTo>
                  <a:lnTo>
                    <a:pt x="14117" y="23333"/>
                  </a:lnTo>
                  <a:lnTo>
                    <a:pt x="0" y="43333"/>
                  </a:lnTo>
                  <a:lnTo>
                    <a:pt x="0" y="433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0" name="Google Shape;1370;p33"/>
            <p:cNvSpPr/>
            <p:nvPr/>
          </p:nvSpPr>
          <p:spPr>
            <a:xfrm>
              <a:off x="4169" y="1205"/>
              <a:ext cx="35" cy="36"/>
            </a:xfrm>
            <a:custGeom>
              <a:rect b="b" l="l" r="r" t="t"/>
              <a:pathLst>
                <a:path extrusionOk="0" h="120000" w="120000">
                  <a:moveTo>
                    <a:pt x="0" y="43333"/>
                  </a:moveTo>
                  <a:lnTo>
                    <a:pt x="0" y="43333"/>
                  </a:lnTo>
                  <a:lnTo>
                    <a:pt x="0" y="66666"/>
                  </a:lnTo>
                  <a:lnTo>
                    <a:pt x="6857" y="90000"/>
                  </a:lnTo>
                  <a:lnTo>
                    <a:pt x="20571" y="106666"/>
                  </a:lnTo>
                  <a:lnTo>
                    <a:pt x="41142" y="120000"/>
                  </a:lnTo>
                  <a:lnTo>
                    <a:pt x="41142" y="120000"/>
                  </a:lnTo>
                  <a:lnTo>
                    <a:pt x="68571" y="120000"/>
                  </a:lnTo>
                  <a:lnTo>
                    <a:pt x="89142" y="113333"/>
                  </a:lnTo>
                  <a:lnTo>
                    <a:pt x="106285" y="96666"/>
                  </a:lnTo>
                  <a:lnTo>
                    <a:pt x="120000" y="76666"/>
                  </a:lnTo>
                  <a:lnTo>
                    <a:pt x="120000" y="76666"/>
                  </a:lnTo>
                  <a:lnTo>
                    <a:pt x="120000" y="56666"/>
                  </a:lnTo>
                  <a:lnTo>
                    <a:pt x="116571" y="33333"/>
                  </a:lnTo>
                  <a:lnTo>
                    <a:pt x="99428" y="13333"/>
                  </a:lnTo>
                  <a:lnTo>
                    <a:pt x="75428" y="3333"/>
                  </a:lnTo>
                  <a:lnTo>
                    <a:pt x="75428" y="3333"/>
                  </a:lnTo>
                  <a:lnTo>
                    <a:pt x="51428" y="0"/>
                  </a:lnTo>
                  <a:lnTo>
                    <a:pt x="27428" y="10000"/>
                  </a:lnTo>
                  <a:lnTo>
                    <a:pt x="10285" y="23333"/>
                  </a:lnTo>
                  <a:lnTo>
                    <a:pt x="0" y="43333"/>
                  </a:lnTo>
                  <a:lnTo>
                    <a:pt x="0" y="433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1" name="Google Shape;1371;p33"/>
            <p:cNvSpPr/>
            <p:nvPr/>
          </p:nvSpPr>
          <p:spPr>
            <a:xfrm>
              <a:off x="4404" y="1325"/>
              <a:ext cx="49" cy="43"/>
            </a:xfrm>
            <a:custGeom>
              <a:rect b="b" l="l" r="r" t="t"/>
              <a:pathLst>
                <a:path extrusionOk="0" h="120000" w="120000">
                  <a:moveTo>
                    <a:pt x="2448" y="41860"/>
                  </a:moveTo>
                  <a:lnTo>
                    <a:pt x="2448" y="41860"/>
                  </a:lnTo>
                  <a:lnTo>
                    <a:pt x="0" y="53023"/>
                  </a:lnTo>
                  <a:lnTo>
                    <a:pt x="2448" y="61395"/>
                  </a:lnTo>
                  <a:lnTo>
                    <a:pt x="2448" y="72558"/>
                  </a:lnTo>
                  <a:lnTo>
                    <a:pt x="7346" y="83720"/>
                  </a:lnTo>
                  <a:lnTo>
                    <a:pt x="14693" y="94883"/>
                  </a:lnTo>
                  <a:lnTo>
                    <a:pt x="24489" y="106046"/>
                  </a:lnTo>
                  <a:lnTo>
                    <a:pt x="31836" y="111627"/>
                  </a:lnTo>
                  <a:lnTo>
                    <a:pt x="46530" y="114418"/>
                  </a:lnTo>
                  <a:lnTo>
                    <a:pt x="46530" y="114418"/>
                  </a:lnTo>
                  <a:lnTo>
                    <a:pt x="58775" y="120000"/>
                  </a:lnTo>
                  <a:lnTo>
                    <a:pt x="71020" y="120000"/>
                  </a:lnTo>
                  <a:lnTo>
                    <a:pt x="80816" y="114418"/>
                  </a:lnTo>
                  <a:lnTo>
                    <a:pt x="93061" y="111627"/>
                  </a:lnTo>
                  <a:lnTo>
                    <a:pt x="97959" y="106046"/>
                  </a:lnTo>
                  <a:lnTo>
                    <a:pt x="107755" y="97674"/>
                  </a:lnTo>
                  <a:lnTo>
                    <a:pt x="115102" y="92093"/>
                  </a:lnTo>
                  <a:lnTo>
                    <a:pt x="117551" y="75348"/>
                  </a:lnTo>
                  <a:lnTo>
                    <a:pt x="117551" y="75348"/>
                  </a:lnTo>
                  <a:lnTo>
                    <a:pt x="119999" y="66976"/>
                  </a:lnTo>
                  <a:lnTo>
                    <a:pt x="119999" y="55813"/>
                  </a:lnTo>
                  <a:lnTo>
                    <a:pt x="117551" y="44651"/>
                  </a:lnTo>
                  <a:lnTo>
                    <a:pt x="110204" y="33488"/>
                  </a:lnTo>
                  <a:lnTo>
                    <a:pt x="105306" y="22325"/>
                  </a:lnTo>
                  <a:lnTo>
                    <a:pt x="95510" y="13953"/>
                  </a:lnTo>
                  <a:lnTo>
                    <a:pt x="85714" y="8372"/>
                  </a:lnTo>
                  <a:lnTo>
                    <a:pt x="73469" y="2790"/>
                  </a:lnTo>
                  <a:lnTo>
                    <a:pt x="73469" y="2790"/>
                  </a:lnTo>
                  <a:lnTo>
                    <a:pt x="61224" y="0"/>
                  </a:lnTo>
                  <a:lnTo>
                    <a:pt x="48979" y="0"/>
                  </a:lnTo>
                  <a:lnTo>
                    <a:pt x="39183" y="2790"/>
                  </a:lnTo>
                  <a:lnTo>
                    <a:pt x="29387" y="5581"/>
                  </a:lnTo>
                  <a:lnTo>
                    <a:pt x="19591" y="13953"/>
                  </a:lnTo>
                  <a:lnTo>
                    <a:pt x="12244" y="19534"/>
                  </a:lnTo>
                  <a:lnTo>
                    <a:pt x="4897" y="30697"/>
                  </a:lnTo>
                  <a:lnTo>
                    <a:pt x="2448" y="41860"/>
                  </a:lnTo>
                  <a:lnTo>
                    <a:pt x="2448" y="41860"/>
                  </a:lnTo>
                  <a:close/>
                </a:path>
              </a:pathLst>
            </a:custGeom>
            <a:solidFill>
              <a:srgbClr val="F7A94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2" name="Google Shape;1372;p33"/>
            <p:cNvSpPr/>
            <p:nvPr/>
          </p:nvSpPr>
          <p:spPr>
            <a:xfrm>
              <a:off x="4069" y="1225"/>
              <a:ext cx="49" cy="42"/>
            </a:xfrm>
            <a:custGeom>
              <a:rect b="b" l="l" r="r" t="t"/>
              <a:pathLst>
                <a:path extrusionOk="0" h="120000" w="120000">
                  <a:moveTo>
                    <a:pt x="0" y="40000"/>
                  </a:moveTo>
                  <a:lnTo>
                    <a:pt x="0" y="40000"/>
                  </a:lnTo>
                  <a:lnTo>
                    <a:pt x="0" y="57142"/>
                  </a:lnTo>
                  <a:lnTo>
                    <a:pt x="0" y="65714"/>
                  </a:lnTo>
                  <a:lnTo>
                    <a:pt x="4897" y="77142"/>
                  </a:lnTo>
                  <a:lnTo>
                    <a:pt x="9795" y="88571"/>
                  </a:lnTo>
                  <a:lnTo>
                    <a:pt x="17142" y="100000"/>
                  </a:lnTo>
                  <a:lnTo>
                    <a:pt x="26938" y="105714"/>
                  </a:lnTo>
                  <a:lnTo>
                    <a:pt x="34285" y="114285"/>
                  </a:lnTo>
                  <a:lnTo>
                    <a:pt x="48979" y="120000"/>
                  </a:lnTo>
                  <a:lnTo>
                    <a:pt x="48979" y="120000"/>
                  </a:lnTo>
                  <a:lnTo>
                    <a:pt x="56326" y="120000"/>
                  </a:lnTo>
                  <a:lnTo>
                    <a:pt x="68571" y="120000"/>
                  </a:lnTo>
                  <a:lnTo>
                    <a:pt x="80816" y="120000"/>
                  </a:lnTo>
                  <a:lnTo>
                    <a:pt x="90612" y="117142"/>
                  </a:lnTo>
                  <a:lnTo>
                    <a:pt x="100408" y="111428"/>
                  </a:lnTo>
                  <a:lnTo>
                    <a:pt x="110204" y="102857"/>
                  </a:lnTo>
                  <a:lnTo>
                    <a:pt x="115102" y="91428"/>
                  </a:lnTo>
                  <a:lnTo>
                    <a:pt x="119999" y="80000"/>
                  </a:lnTo>
                  <a:lnTo>
                    <a:pt x="119999" y="80000"/>
                  </a:lnTo>
                  <a:lnTo>
                    <a:pt x="119999" y="71428"/>
                  </a:lnTo>
                  <a:lnTo>
                    <a:pt x="119999" y="57142"/>
                  </a:lnTo>
                  <a:lnTo>
                    <a:pt x="115102" y="45714"/>
                  </a:lnTo>
                  <a:lnTo>
                    <a:pt x="112653" y="34285"/>
                  </a:lnTo>
                  <a:lnTo>
                    <a:pt x="102857" y="22857"/>
                  </a:lnTo>
                  <a:lnTo>
                    <a:pt x="97959" y="17142"/>
                  </a:lnTo>
                  <a:lnTo>
                    <a:pt x="85714" y="8571"/>
                  </a:lnTo>
                  <a:lnTo>
                    <a:pt x="75918" y="5714"/>
                  </a:lnTo>
                  <a:lnTo>
                    <a:pt x="75918" y="5714"/>
                  </a:lnTo>
                  <a:lnTo>
                    <a:pt x="63673" y="0"/>
                  </a:lnTo>
                  <a:lnTo>
                    <a:pt x="51428" y="0"/>
                  </a:lnTo>
                  <a:lnTo>
                    <a:pt x="39183" y="0"/>
                  </a:lnTo>
                  <a:lnTo>
                    <a:pt x="29387" y="8571"/>
                  </a:lnTo>
                  <a:lnTo>
                    <a:pt x="19591" y="11428"/>
                  </a:lnTo>
                  <a:lnTo>
                    <a:pt x="14693" y="20000"/>
                  </a:lnTo>
                  <a:lnTo>
                    <a:pt x="7346" y="31428"/>
                  </a:lnTo>
                  <a:lnTo>
                    <a:pt x="0" y="40000"/>
                  </a:lnTo>
                  <a:lnTo>
                    <a:pt x="0" y="40000"/>
                  </a:lnTo>
                  <a:close/>
                </a:path>
              </a:pathLst>
            </a:custGeom>
            <a:solidFill>
              <a:srgbClr val="F7A94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3" name="Google Shape;1373;p33"/>
            <p:cNvSpPr/>
            <p:nvPr/>
          </p:nvSpPr>
          <p:spPr>
            <a:xfrm>
              <a:off x="1529" y="1807"/>
              <a:ext cx="330" cy="153"/>
            </a:xfrm>
            <a:custGeom>
              <a:rect b="b" l="l" r="r" t="t"/>
              <a:pathLst>
                <a:path extrusionOk="0" h="120000" w="120000">
                  <a:moveTo>
                    <a:pt x="4363" y="2352"/>
                  </a:moveTo>
                  <a:lnTo>
                    <a:pt x="4363" y="2352"/>
                  </a:lnTo>
                  <a:lnTo>
                    <a:pt x="10181" y="13333"/>
                  </a:lnTo>
                  <a:lnTo>
                    <a:pt x="16727" y="21960"/>
                  </a:lnTo>
                  <a:lnTo>
                    <a:pt x="23272" y="30588"/>
                  </a:lnTo>
                  <a:lnTo>
                    <a:pt x="30181" y="39215"/>
                  </a:lnTo>
                  <a:lnTo>
                    <a:pt x="44000" y="54901"/>
                  </a:lnTo>
                  <a:lnTo>
                    <a:pt x="57818" y="69019"/>
                  </a:lnTo>
                  <a:lnTo>
                    <a:pt x="57818" y="69019"/>
                  </a:lnTo>
                  <a:lnTo>
                    <a:pt x="72000" y="83921"/>
                  </a:lnTo>
                  <a:lnTo>
                    <a:pt x="79636" y="89411"/>
                  </a:lnTo>
                  <a:lnTo>
                    <a:pt x="86909" y="95686"/>
                  </a:lnTo>
                  <a:lnTo>
                    <a:pt x="94909" y="100392"/>
                  </a:lnTo>
                  <a:lnTo>
                    <a:pt x="102181" y="104313"/>
                  </a:lnTo>
                  <a:lnTo>
                    <a:pt x="110181" y="106666"/>
                  </a:lnTo>
                  <a:lnTo>
                    <a:pt x="117818" y="109019"/>
                  </a:lnTo>
                  <a:lnTo>
                    <a:pt x="117818" y="109019"/>
                  </a:lnTo>
                  <a:lnTo>
                    <a:pt x="119272" y="109019"/>
                  </a:lnTo>
                  <a:lnTo>
                    <a:pt x="119636" y="110588"/>
                  </a:lnTo>
                  <a:lnTo>
                    <a:pt x="120000" y="111372"/>
                  </a:lnTo>
                  <a:lnTo>
                    <a:pt x="120000" y="113725"/>
                  </a:lnTo>
                  <a:lnTo>
                    <a:pt x="120000" y="116862"/>
                  </a:lnTo>
                  <a:lnTo>
                    <a:pt x="119272" y="117647"/>
                  </a:lnTo>
                  <a:lnTo>
                    <a:pt x="118181" y="120000"/>
                  </a:lnTo>
                  <a:lnTo>
                    <a:pt x="117454" y="120000"/>
                  </a:lnTo>
                  <a:lnTo>
                    <a:pt x="117454" y="120000"/>
                  </a:lnTo>
                  <a:lnTo>
                    <a:pt x="109090" y="118431"/>
                  </a:lnTo>
                  <a:lnTo>
                    <a:pt x="101090" y="115294"/>
                  </a:lnTo>
                  <a:lnTo>
                    <a:pt x="93454" y="111372"/>
                  </a:lnTo>
                  <a:lnTo>
                    <a:pt x="85818" y="106666"/>
                  </a:lnTo>
                  <a:lnTo>
                    <a:pt x="78181" y="100392"/>
                  </a:lnTo>
                  <a:lnTo>
                    <a:pt x="70909" y="93333"/>
                  </a:lnTo>
                  <a:lnTo>
                    <a:pt x="56000" y="80000"/>
                  </a:lnTo>
                  <a:lnTo>
                    <a:pt x="56000" y="80000"/>
                  </a:lnTo>
                  <a:lnTo>
                    <a:pt x="41818" y="65882"/>
                  </a:lnTo>
                  <a:lnTo>
                    <a:pt x="27272" y="50196"/>
                  </a:lnTo>
                  <a:lnTo>
                    <a:pt x="20363" y="40784"/>
                  </a:lnTo>
                  <a:lnTo>
                    <a:pt x="13454" y="32156"/>
                  </a:lnTo>
                  <a:lnTo>
                    <a:pt x="6909" y="21960"/>
                  </a:lnTo>
                  <a:lnTo>
                    <a:pt x="1090" y="10980"/>
                  </a:lnTo>
                  <a:lnTo>
                    <a:pt x="1090" y="10980"/>
                  </a:lnTo>
                  <a:lnTo>
                    <a:pt x="363" y="9411"/>
                  </a:lnTo>
                  <a:lnTo>
                    <a:pt x="0" y="7058"/>
                  </a:lnTo>
                  <a:lnTo>
                    <a:pt x="363" y="4705"/>
                  </a:lnTo>
                  <a:lnTo>
                    <a:pt x="1090" y="3137"/>
                  </a:lnTo>
                  <a:lnTo>
                    <a:pt x="1454" y="784"/>
                  </a:lnTo>
                  <a:lnTo>
                    <a:pt x="2545" y="0"/>
                  </a:lnTo>
                  <a:lnTo>
                    <a:pt x="3272" y="784"/>
                  </a:lnTo>
                  <a:lnTo>
                    <a:pt x="4363" y="2352"/>
                  </a:lnTo>
                  <a:lnTo>
                    <a:pt x="4363" y="23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4" name="Google Shape;1374;p33"/>
            <p:cNvSpPr/>
            <p:nvPr/>
          </p:nvSpPr>
          <p:spPr>
            <a:xfrm>
              <a:off x="1848" y="1872"/>
              <a:ext cx="72" cy="82"/>
            </a:xfrm>
            <a:custGeom>
              <a:rect b="b" l="l" r="r" t="t"/>
              <a:pathLst>
                <a:path extrusionOk="0" h="120000" w="120000">
                  <a:moveTo>
                    <a:pt x="83333" y="1463"/>
                  </a:moveTo>
                  <a:lnTo>
                    <a:pt x="83333" y="1463"/>
                  </a:lnTo>
                  <a:lnTo>
                    <a:pt x="55000" y="26341"/>
                  </a:lnTo>
                  <a:lnTo>
                    <a:pt x="30000" y="49756"/>
                  </a:lnTo>
                  <a:lnTo>
                    <a:pt x="18333" y="62926"/>
                  </a:lnTo>
                  <a:lnTo>
                    <a:pt x="10000" y="76097"/>
                  </a:lnTo>
                  <a:lnTo>
                    <a:pt x="5000" y="90731"/>
                  </a:lnTo>
                  <a:lnTo>
                    <a:pt x="0" y="108292"/>
                  </a:lnTo>
                  <a:lnTo>
                    <a:pt x="0" y="108292"/>
                  </a:lnTo>
                  <a:lnTo>
                    <a:pt x="15000" y="117073"/>
                  </a:lnTo>
                  <a:lnTo>
                    <a:pt x="28333" y="120000"/>
                  </a:lnTo>
                  <a:lnTo>
                    <a:pt x="41666" y="120000"/>
                  </a:lnTo>
                  <a:lnTo>
                    <a:pt x="56666" y="117073"/>
                  </a:lnTo>
                  <a:lnTo>
                    <a:pt x="70000" y="111219"/>
                  </a:lnTo>
                  <a:lnTo>
                    <a:pt x="83333" y="102439"/>
                  </a:lnTo>
                  <a:lnTo>
                    <a:pt x="93333" y="92195"/>
                  </a:lnTo>
                  <a:lnTo>
                    <a:pt x="103333" y="79024"/>
                  </a:lnTo>
                  <a:lnTo>
                    <a:pt x="110000" y="67317"/>
                  </a:lnTo>
                  <a:lnTo>
                    <a:pt x="116666" y="54146"/>
                  </a:lnTo>
                  <a:lnTo>
                    <a:pt x="118333" y="40975"/>
                  </a:lnTo>
                  <a:lnTo>
                    <a:pt x="120000" y="29268"/>
                  </a:lnTo>
                  <a:lnTo>
                    <a:pt x="116666" y="19024"/>
                  </a:lnTo>
                  <a:lnTo>
                    <a:pt x="110000" y="8780"/>
                  </a:lnTo>
                  <a:lnTo>
                    <a:pt x="101666" y="2926"/>
                  </a:lnTo>
                  <a:lnTo>
                    <a:pt x="86666" y="0"/>
                  </a:lnTo>
                  <a:lnTo>
                    <a:pt x="83333" y="1463"/>
                  </a:lnTo>
                  <a:close/>
                </a:path>
              </a:pathLst>
            </a:custGeom>
            <a:solidFill>
              <a:srgbClr val="FF1A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5" name="Google Shape;1375;p33"/>
            <p:cNvSpPr/>
            <p:nvPr/>
          </p:nvSpPr>
          <p:spPr>
            <a:xfrm>
              <a:off x="1842" y="1866"/>
              <a:ext cx="85" cy="96"/>
            </a:xfrm>
            <a:custGeom>
              <a:rect b="b" l="l" r="r" t="t"/>
              <a:pathLst>
                <a:path extrusionOk="0" h="120000" w="120000">
                  <a:moveTo>
                    <a:pt x="15529" y="115000"/>
                  </a:moveTo>
                  <a:lnTo>
                    <a:pt x="15529" y="115000"/>
                  </a:lnTo>
                  <a:lnTo>
                    <a:pt x="24000" y="118750"/>
                  </a:lnTo>
                  <a:lnTo>
                    <a:pt x="33882" y="120000"/>
                  </a:lnTo>
                  <a:lnTo>
                    <a:pt x="43764" y="120000"/>
                  </a:lnTo>
                  <a:lnTo>
                    <a:pt x="53647" y="118750"/>
                  </a:lnTo>
                  <a:lnTo>
                    <a:pt x="62117" y="115000"/>
                  </a:lnTo>
                  <a:lnTo>
                    <a:pt x="70588" y="110000"/>
                  </a:lnTo>
                  <a:lnTo>
                    <a:pt x="80470" y="106250"/>
                  </a:lnTo>
                  <a:lnTo>
                    <a:pt x="87529" y="100000"/>
                  </a:lnTo>
                  <a:lnTo>
                    <a:pt x="87529" y="100000"/>
                  </a:lnTo>
                  <a:lnTo>
                    <a:pt x="101647" y="85000"/>
                  </a:lnTo>
                  <a:lnTo>
                    <a:pt x="112941" y="68750"/>
                  </a:lnTo>
                  <a:lnTo>
                    <a:pt x="115764" y="60000"/>
                  </a:lnTo>
                  <a:lnTo>
                    <a:pt x="120000" y="50000"/>
                  </a:lnTo>
                  <a:lnTo>
                    <a:pt x="120000" y="42500"/>
                  </a:lnTo>
                  <a:lnTo>
                    <a:pt x="120000" y="32500"/>
                  </a:lnTo>
                  <a:lnTo>
                    <a:pt x="120000" y="32500"/>
                  </a:lnTo>
                  <a:lnTo>
                    <a:pt x="118588" y="25000"/>
                  </a:lnTo>
                  <a:lnTo>
                    <a:pt x="115764" y="18750"/>
                  </a:lnTo>
                  <a:lnTo>
                    <a:pt x="110117" y="12500"/>
                  </a:lnTo>
                  <a:lnTo>
                    <a:pt x="105882" y="6250"/>
                  </a:lnTo>
                  <a:lnTo>
                    <a:pt x="98823" y="2500"/>
                  </a:lnTo>
                  <a:lnTo>
                    <a:pt x="90352" y="0"/>
                  </a:lnTo>
                  <a:lnTo>
                    <a:pt x="81882" y="0"/>
                  </a:lnTo>
                  <a:lnTo>
                    <a:pt x="73411" y="1250"/>
                  </a:lnTo>
                  <a:lnTo>
                    <a:pt x="73411" y="1250"/>
                  </a:lnTo>
                  <a:lnTo>
                    <a:pt x="70588" y="2500"/>
                  </a:lnTo>
                  <a:lnTo>
                    <a:pt x="67764" y="3750"/>
                  </a:lnTo>
                  <a:lnTo>
                    <a:pt x="67764" y="3750"/>
                  </a:lnTo>
                  <a:lnTo>
                    <a:pt x="43764" y="26250"/>
                  </a:lnTo>
                  <a:lnTo>
                    <a:pt x="28235" y="42500"/>
                  </a:lnTo>
                  <a:lnTo>
                    <a:pt x="14117" y="58750"/>
                  </a:lnTo>
                  <a:lnTo>
                    <a:pt x="2823" y="75000"/>
                  </a:lnTo>
                  <a:lnTo>
                    <a:pt x="1411" y="83750"/>
                  </a:lnTo>
                  <a:lnTo>
                    <a:pt x="0" y="90000"/>
                  </a:lnTo>
                  <a:lnTo>
                    <a:pt x="0" y="97500"/>
                  </a:lnTo>
                  <a:lnTo>
                    <a:pt x="1411" y="103750"/>
                  </a:lnTo>
                  <a:lnTo>
                    <a:pt x="7058" y="110000"/>
                  </a:lnTo>
                  <a:lnTo>
                    <a:pt x="15529" y="115000"/>
                  </a:lnTo>
                  <a:lnTo>
                    <a:pt x="15529" y="115000"/>
                  </a:lnTo>
                  <a:close/>
                  <a:moveTo>
                    <a:pt x="21176" y="96250"/>
                  </a:moveTo>
                  <a:lnTo>
                    <a:pt x="21176" y="96250"/>
                  </a:lnTo>
                  <a:lnTo>
                    <a:pt x="24000" y="83750"/>
                  </a:lnTo>
                  <a:lnTo>
                    <a:pt x="29647" y="72500"/>
                  </a:lnTo>
                  <a:lnTo>
                    <a:pt x="36705" y="62500"/>
                  </a:lnTo>
                  <a:lnTo>
                    <a:pt x="43764" y="53750"/>
                  </a:lnTo>
                  <a:lnTo>
                    <a:pt x="63529" y="33750"/>
                  </a:lnTo>
                  <a:lnTo>
                    <a:pt x="81882" y="17500"/>
                  </a:lnTo>
                  <a:lnTo>
                    <a:pt x="81882" y="17500"/>
                  </a:lnTo>
                  <a:lnTo>
                    <a:pt x="87529" y="17500"/>
                  </a:lnTo>
                  <a:lnTo>
                    <a:pt x="90352" y="18750"/>
                  </a:lnTo>
                  <a:lnTo>
                    <a:pt x="96000" y="23750"/>
                  </a:lnTo>
                  <a:lnTo>
                    <a:pt x="100235" y="31250"/>
                  </a:lnTo>
                  <a:lnTo>
                    <a:pt x="100235" y="38750"/>
                  </a:lnTo>
                  <a:lnTo>
                    <a:pt x="100235" y="38750"/>
                  </a:lnTo>
                  <a:lnTo>
                    <a:pt x="98823" y="47500"/>
                  </a:lnTo>
                  <a:lnTo>
                    <a:pt x="94588" y="56250"/>
                  </a:lnTo>
                  <a:lnTo>
                    <a:pt x="90352" y="65000"/>
                  </a:lnTo>
                  <a:lnTo>
                    <a:pt x="86117" y="72500"/>
                  </a:lnTo>
                  <a:lnTo>
                    <a:pt x="86117" y="72500"/>
                  </a:lnTo>
                  <a:lnTo>
                    <a:pt x="73411" y="86250"/>
                  </a:lnTo>
                  <a:lnTo>
                    <a:pt x="63529" y="92500"/>
                  </a:lnTo>
                  <a:lnTo>
                    <a:pt x="56470" y="97500"/>
                  </a:lnTo>
                  <a:lnTo>
                    <a:pt x="48000" y="101250"/>
                  </a:lnTo>
                  <a:lnTo>
                    <a:pt x="39529" y="101250"/>
                  </a:lnTo>
                  <a:lnTo>
                    <a:pt x="29647" y="100000"/>
                  </a:lnTo>
                  <a:lnTo>
                    <a:pt x="21176" y="96250"/>
                  </a:lnTo>
                  <a:lnTo>
                    <a:pt x="21176" y="962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6" name="Google Shape;1376;p33"/>
            <p:cNvSpPr/>
            <p:nvPr/>
          </p:nvSpPr>
          <p:spPr>
            <a:xfrm>
              <a:off x="1105" y="1811"/>
              <a:ext cx="332" cy="147"/>
            </a:xfrm>
            <a:custGeom>
              <a:rect b="b" l="l" r="r" t="t"/>
              <a:pathLst>
                <a:path extrusionOk="0" h="120000" w="120000">
                  <a:moveTo>
                    <a:pt x="115662" y="816"/>
                  </a:moveTo>
                  <a:lnTo>
                    <a:pt x="115662" y="816"/>
                  </a:lnTo>
                  <a:lnTo>
                    <a:pt x="109879" y="12244"/>
                  </a:lnTo>
                  <a:lnTo>
                    <a:pt x="103373" y="22040"/>
                  </a:lnTo>
                  <a:lnTo>
                    <a:pt x="96867" y="31020"/>
                  </a:lnTo>
                  <a:lnTo>
                    <a:pt x="90000" y="39183"/>
                  </a:lnTo>
                  <a:lnTo>
                    <a:pt x="76265" y="54693"/>
                  </a:lnTo>
                  <a:lnTo>
                    <a:pt x="61807" y="69387"/>
                  </a:lnTo>
                  <a:lnTo>
                    <a:pt x="61807" y="69387"/>
                  </a:lnTo>
                  <a:lnTo>
                    <a:pt x="47710" y="84081"/>
                  </a:lnTo>
                  <a:lnTo>
                    <a:pt x="40481" y="89795"/>
                  </a:lnTo>
                  <a:lnTo>
                    <a:pt x="32891" y="96326"/>
                  </a:lnTo>
                  <a:lnTo>
                    <a:pt x="25301" y="100408"/>
                  </a:lnTo>
                  <a:lnTo>
                    <a:pt x="17349" y="104489"/>
                  </a:lnTo>
                  <a:lnTo>
                    <a:pt x="10120" y="107755"/>
                  </a:lnTo>
                  <a:lnTo>
                    <a:pt x="1807" y="107755"/>
                  </a:lnTo>
                  <a:lnTo>
                    <a:pt x="1807" y="107755"/>
                  </a:lnTo>
                  <a:lnTo>
                    <a:pt x="1084" y="108571"/>
                  </a:lnTo>
                  <a:lnTo>
                    <a:pt x="361" y="110204"/>
                  </a:lnTo>
                  <a:lnTo>
                    <a:pt x="0" y="111836"/>
                  </a:lnTo>
                  <a:lnTo>
                    <a:pt x="0" y="114285"/>
                  </a:lnTo>
                  <a:lnTo>
                    <a:pt x="0" y="115918"/>
                  </a:lnTo>
                  <a:lnTo>
                    <a:pt x="361" y="118367"/>
                  </a:lnTo>
                  <a:lnTo>
                    <a:pt x="1445" y="119183"/>
                  </a:lnTo>
                  <a:lnTo>
                    <a:pt x="2891" y="120000"/>
                  </a:lnTo>
                  <a:lnTo>
                    <a:pt x="2891" y="120000"/>
                  </a:lnTo>
                  <a:lnTo>
                    <a:pt x="10481" y="119183"/>
                  </a:lnTo>
                  <a:lnTo>
                    <a:pt x="18795" y="115918"/>
                  </a:lnTo>
                  <a:lnTo>
                    <a:pt x="26746" y="111836"/>
                  </a:lnTo>
                  <a:lnTo>
                    <a:pt x="33975" y="106938"/>
                  </a:lnTo>
                  <a:lnTo>
                    <a:pt x="41927" y="101224"/>
                  </a:lnTo>
                  <a:lnTo>
                    <a:pt x="49156" y="93877"/>
                  </a:lnTo>
                  <a:lnTo>
                    <a:pt x="63975" y="80000"/>
                  </a:lnTo>
                  <a:lnTo>
                    <a:pt x="63975" y="80000"/>
                  </a:lnTo>
                  <a:lnTo>
                    <a:pt x="78433" y="66122"/>
                  </a:lnTo>
                  <a:lnTo>
                    <a:pt x="92891" y="49795"/>
                  </a:lnTo>
                  <a:lnTo>
                    <a:pt x="99759" y="41632"/>
                  </a:lnTo>
                  <a:lnTo>
                    <a:pt x="106626" y="31836"/>
                  </a:lnTo>
                  <a:lnTo>
                    <a:pt x="112771" y="22040"/>
                  </a:lnTo>
                  <a:lnTo>
                    <a:pt x="118915" y="10612"/>
                  </a:lnTo>
                  <a:lnTo>
                    <a:pt x="118915" y="10612"/>
                  </a:lnTo>
                  <a:lnTo>
                    <a:pt x="119277" y="8163"/>
                  </a:lnTo>
                  <a:lnTo>
                    <a:pt x="119999" y="6530"/>
                  </a:lnTo>
                  <a:lnTo>
                    <a:pt x="119999" y="4081"/>
                  </a:lnTo>
                  <a:lnTo>
                    <a:pt x="119277" y="1632"/>
                  </a:lnTo>
                  <a:lnTo>
                    <a:pt x="118554" y="0"/>
                  </a:lnTo>
                  <a:lnTo>
                    <a:pt x="117469" y="0"/>
                  </a:lnTo>
                  <a:lnTo>
                    <a:pt x="116746" y="0"/>
                  </a:lnTo>
                  <a:lnTo>
                    <a:pt x="115662" y="816"/>
                  </a:lnTo>
                  <a:lnTo>
                    <a:pt x="115662" y="8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7" name="Google Shape;1377;p33"/>
            <p:cNvSpPr/>
            <p:nvPr/>
          </p:nvSpPr>
          <p:spPr>
            <a:xfrm>
              <a:off x="1045" y="1871"/>
              <a:ext cx="71" cy="82"/>
            </a:xfrm>
            <a:custGeom>
              <a:rect b="b" l="l" r="r" t="t"/>
              <a:pathLst>
                <a:path extrusionOk="0" h="120000" w="120000">
                  <a:moveTo>
                    <a:pt x="38873" y="0"/>
                  </a:moveTo>
                  <a:lnTo>
                    <a:pt x="38873" y="0"/>
                  </a:lnTo>
                  <a:lnTo>
                    <a:pt x="67605" y="24878"/>
                  </a:lnTo>
                  <a:lnTo>
                    <a:pt x="91267" y="49756"/>
                  </a:lnTo>
                  <a:lnTo>
                    <a:pt x="101408" y="62926"/>
                  </a:lnTo>
                  <a:lnTo>
                    <a:pt x="109859" y="76097"/>
                  </a:lnTo>
                  <a:lnTo>
                    <a:pt x="116619" y="90731"/>
                  </a:lnTo>
                  <a:lnTo>
                    <a:pt x="120000" y="106829"/>
                  </a:lnTo>
                  <a:lnTo>
                    <a:pt x="120000" y="106829"/>
                  </a:lnTo>
                  <a:lnTo>
                    <a:pt x="106478" y="117073"/>
                  </a:lnTo>
                  <a:lnTo>
                    <a:pt x="91267" y="120000"/>
                  </a:lnTo>
                  <a:lnTo>
                    <a:pt x="77746" y="120000"/>
                  </a:lnTo>
                  <a:lnTo>
                    <a:pt x="62535" y="117073"/>
                  </a:lnTo>
                  <a:lnTo>
                    <a:pt x="50704" y="109756"/>
                  </a:lnTo>
                  <a:lnTo>
                    <a:pt x="37183" y="100975"/>
                  </a:lnTo>
                  <a:lnTo>
                    <a:pt x="27042" y="90731"/>
                  </a:lnTo>
                  <a:lnTo>
                    <a:pt x="15211" y="77560"/>
                  </a:lnTo>
                  <a:lnTo>
                    <a:pt x="8450" y="64390"/>
                  </a:lnTo>
                  <a:lnTo>
                    <a:pt x="3380" y="51219"/>
                  </a:lnTo>
                  <a:lnTo>
                    <a:pt x="0" y="38048"/>
                  </a:lnTo>
                  <a:lnTo>
                    <a:pt x="0" y="27804"/>
                  </a:lnTo>
                  <a:lnTo>
                    <a:pt x="3380" y="16097"/>
                  </a:lnTo>
                  <a:lnTo>
                    <a:pt x="8450" y="8780"/>
                  </a:lnTo>
                  <a:lnTo>
                    <a:pt x="20281" y="1463"/>
                  </a:lnTo>
                  <a:lnTo>
                    <a:pt x="35492" y="0"/>
                  </a:lnTo>
                  <a:lnTo>
                    <a:pt x="38873" y="0"/>
                  </a:lnTo>
                  <a:close/>
                </a:path>
              </a:pathLst>
            </a:custGeom>
            <a:solidFill>
              <a:srgbClr val="FF1A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8" name="Google Shape;1378;p33"/>
            <p:cNvSpPr/>
            <p:nvPr/>
          </p:nvSpPr>
          <p:spPr>
            <a:xfrm>
              <a:off x="1038" y="1863"/>
              <a:ext cx="85" cy="98"/>
            </a:xfrm>
            <a:custGeom>
              <a:rect b="b" l="l" r="r" t="t"/>
              <a:pathLst>
                <a:path extrusionOk="0" h="120000" w="120000">
                  <a:moveTo>
                    <a:pt x="52235" y="6122"/>
                  </a:moveTo>
                  <a:lnTo>
                    <a:pt x="52235" y="6122"/>
                  </a:lnTo>
                  <a:lnTo>
                    <a:pt x="49411" y="3673"/>
                  </a:lnTo>
                  <a:lnTo>
                    <a:pt x="46588" y="1224"/>
                  </a:lnTo>
                  <a:lnTo>
                    <a:pt x="46588" y="1224"/>
                  </a:lnTo>
                  <a:lnTo>
                    <a:pt x="36705" y="0"/>
                  </a:lnTo>
                  <a:lnTo>
                    <a:pt x="29647" y="0"/>
                  </a:lnTo>
                  <a:lnTo>
                    <a:pt x="22588" y="3673"/>
                  </a:lnTo>
                  <a:lnTo>
                    <a:pt x="15529" y="6122"/>
                  </a:lnTo>
                  <a:lnTo>
                    <a:pt x="8470" y="12244"/>
                  </a:lnTo>
                  <a:lnTo>
                    <a:pt x="4235" y="18367"/>
                  </a:lnTo>
                  <a:lnTo>
                    <a:pt x="1411" y="24489"/>
                  </a:lnTo>
                  <a:lnTo>
                    <a:pt x="0" y="33061"/>
                  </a:lnTo>
                  <a:lnTo>
                    <a:pt x="0" y="33061"/>
                  </a:lnTo>
                  <a:lnTo>
                    <a:pt x="0" y="41632"/>
                  </a:lnTo>
                  <a:lnTo>
                    <a:pt x="1411" y="50204"/>
                  </a:lnTo>
                  <a:lnTo>
                    <a:pt x="2823" y="58775"/>
                  </a:lnTo>
                  <a:lnTo>
                    <a:pt x="7058" y="68571"/>
                  </a:lnTo>
                  <a:lnTo>
                    <a:pt x="16941" y="84489"/>
                  </a:lnTo>
                  <a:lnTo>
                    <a:pt x="32470" y="97959"/>
                  </a:lnTo>
                  <a:lnTo>
                    <a:pt x="32470" y="97959"/>
                  </a:lnTo>
                  <a:lnTo>
                    <a:pt x="39529" y="104081"/>
                  </a:lnTo>
                  <a:lnTo>
                    <a:pt x="46588" y="108979"/>
                  </a:lnTo>
                  <a:lnTo>
                    <a:pt x="55058" y="113877"/>
                  </a:lnTo>
                  <a:lnTo>
                    <a:pt x="63529" y="116326"/>
                  </a:lnTo>
                  <a:lnTo>
                    <a:pt x="74823" y="118775"/>
                  </a:lnTo>
                  <a:lnTo>
                    <a:pt x="83294" y="119999"/>
                  </a:lnTo>
                  <a:lnTo>
                    <a:pt x="94588" y="118775"/>
                  </a:lnTo>
                  <a:lnTo>
                    <a:pt x="103058" y="113877"/>
                  </a:lnTo>
                  <a:lnTo>
                    <a:pt x="103058" y="113877"/>
                  </a:lnTo>
                  <a:lnTo>
                    <a:pt x="112941" y="108979"/>
                  </a:lnTo>
                  <a:lnTo>
                    <a:pt x="118588" y="104081"/>
                  </a:lnTo>
                  <a:lnTo>
                    <a:pt x="120000" y="97959"/>
                  </a:lnTo>
                  <a:lnTo>
                    <a:pt x="120000" y="90612"/>
                  </a:lnTo>
                  <a:lnTo>
                    <a:pt x="118588" y="82040"/>
                  </a:lnTo>
                  <a:lnTo>
                    <a:pt x="115764" y="74693"/>
                  </a:lnTo>
                  <a:lnTo>
                    <a:pt x="105882" y="58775"/>
                  </a:lnTo>
                  <a:lnTo>
                    <a:pt x="90352" y="44081"/>
                  </a:lnTo>
                  <a:lnTo>
                    <a:pt x="76235" y="28163"/>
                  </a:lnTo>
                  <a:lnTo>
                    <a:pt x="52235" y="6122"/>
                  </a:lnTo>
                  <a:lnTo>
                    <a:pt x="52235" y="6122"/>
                  </a:lnTo>
                  <a:close/>
                  <a:moveTo>
                    <a:pt x="33882" y="73469"/>
                  </a:moveTo>
                  <a:lnTo>
                    <a:pt x="33882" y="73469"/>
                  </a:lnTo>
                  <a:lnTo>
                    <a:pt x="28235" y="64897"/>
                  </a:lnTo>
                  <a:lnTo>
                    <a:pt x="24000" y="56326"/>
                  </a:lnTo>
                  <a:lnTo>
                    <a:pt x="21176" y="47755"/>
                  </a:lnTo>
                  <a:lnTo>
                    <a:pt x="19764" y="39183"/>
                  </a:lnTo>
                  <a:lnTo>
                    <a:pt x="19764" y="39183"/>
                  </a:lnTo>
                  <a:lnTo>
                    <a:pt x="21176" y="30612"/>
                  </a:lnTo>
                  <a:lnTo>
                    <a:pt x="24000" y="24489"/>
                  </a:lnTo>
                  <a:lnTo>
                    <a:pt x="29647" y="18367"/>
                  </a:lnTo>
                  <a:lnTo>
                    <a:pt x="33882" y="17142"/>
                  </a:lnTo>
                  <a:lnTo>
                    <a:pt x="36705" y="17142"/>
                  </a:lnTo>
                  <a:lnTo>
                    <a:pt x="36705" y="17142"/>
                  </a:lnTo>
                  <a:lnTo>
                    <a:pt x="56470" y="35510"/>
                  </a:lnTo>
                  <a:lnTo>
                    <a:pt x="74823" y="52653"/>
                  </a:lnTo>
                  <a:lnTo>
                    <a:pt x="81882" y="63673"/>
                  </a:lnTo>
                  <a:lnTo>
                    <a:pt x="88941" y="73469"/>
                  </a:lnTo>
                  <a:lnTo>
                    <a:pt x="94588" y="84489"/>
                  </a:lnTo>
                  <a:lnTo>
                    <a:pt x="98823" y="96734"/>
                  </a:lnTo>
                  <a:lnTo>
                    <a:pt x="98823" y="96734"/>
                  </a:lnTo>
                  <a:lnTo>
                    <a:pt x="88941" y="99183"/>
                  </a:lnTo>
                  <a:lnTo>
                    <a:pt x="80470" y="101632"/>
                  </a:lnTo>
                  <a:lnTo>
                    <a:pt x="70588" y="99183"/>
                  </a:lnTo>
                  <a:lnTo>
                    <a:pt x="62117" y="96734"/>
                  </a:lnTo>
                  <a:lnTo>
                    <a:pt x="55058" y="91836"/>
                  </a:lnTo>
                  <a:lnTo>
                    <a:pt x="46588" y="86938"/>
                  </a:lnTo>
                  <a:lnTo>
                    <a:pt x="33882" y="73469"/>
                  </a:lnTo>
                  <a:lnTo>
                    <a:pt x="33882" y="7346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9" name="Google Shape;1379;p33"/>
            <p:cNvSpPr/>
            <p:nvPr/>
          </p:nvSpPr>
          <p:spPr>
            <a:xfrm>
              <a:off x="1685" y="833"/>
              <a:ext cx="110" cy="395"/>
            </a:xfrm>
            <a:custGeom>
              <a:rect b="b" l="l" r="r" t="t"/>
              <a:pathLst>
                <a:path extrusionOk="0" h="120000" w="120000">
                  <a:moveTo>
                    <a:pt x="2181" y="116658"/>
                  </a:moveTo>
                  <a:lnTo>
                    <a:pt x="2181" y="116658"/>
                  </a:lnTo>
                  <a:lnTo>
                    <a:pt x="12000" y="110886"/>
                  </a:lnTo>
                  <a:lnTo>
                    <a:pt x="21818" y="104810"/>
                  </a:lnTo>
                  <a:lnTo>
                    <a:pt x="28363" y="98734"/>
                  </a:lnTo>
                  <a:lnTo>
                    <a:pt x="34909" y="92658"/>
                  </a:lnTo>
                  <a:lnTo>
                    <a:pt x="45818" y="79898"/>
                  </a:lnTo>
                  <a:lnTo>
                    <a:pt x="57818" y="67443"/>
                  </a:lnTo>
                  <a:lnTo>
                    <a:pt x="57818" y="67443"/>
                  </a:lnTo>
                  <a:lnTo>
                    <a:pt x="66545" y="55291"/>
                  </a:lnTo>
                  <a:lnTo>
                    <a:pt x="70909" y="48911"/>
                  </a:lnTo>
                  <a:lnTo>
                    <a:pt x="74181" y="42835"/>
                  </a:lnTo>
                  <a:lnTo>
                    <a:pt x="76363" y="36759"/>
                  </a:lnTo>
                  <a:lnTo>
                    <a:pt x="76363" y="30075"/>
                  </a:lnTo>
                  <a:lnTo>
                    <a:pt x="76363" y="24000"/>
                  </a:lnTo>
                  <a:lnTo>
                    <a:pt x="74181" y="17620"/>
                  </a:lnTo>
                  <a:lnTo>
                    <a:pt x="74181" y="17620"/>
                  </a:lnTo>
                  <a:lnTo>
                    <a:pt x="65454" y="15797"/>
                  </a:lnTo>
                  <a:lnTo>
                    <a:pt x="57818" y="13063"/>
                  </a:lnTo>
                  <a:lnTo>
                    <a:pt x="44727" y="7594"/>
                  </a:lnTo>
                  <a:lnTo>
                    <a:pt x="44727" y="7594"/>
                  </a:lnTo>
                  <a:lnTo>
                    <a:pt x="43636" y="6987"/>
                  </a:lnTo>
                  <a:lnTo>
                    <a:pt x="44727" y="6075"/>
                  </a:lnTo>
                  <a:lnTo>
                    <a:pt x="44727" y="5468"/>
                  </a:lnTo>
                  <a:lnTo>
                    <a:pt x="48000" y="4556"/>
                  </a:lnTo>
                  <a:lnTo>
                    <a:pt x="50181" y="4253"/>
                  </a:lnTo>
                  <a:lnTo>
                    <a:pt x="53454" y="4253"/>
                  </a:lnTo>
                  <a:lnTo>
                    <a:pt x="55636" y="4556"/>
                  </a:lnTo>
                  <a:lnTo>
                    <a:pt x="57818" y="5164"/>
                  </a:lnTo>
                  <a:lnTo>
                    <a:pt x="57818" y="5164"/>
                  </a:lnTo>
                  <a:lnTo>
                    <a:pt x="65454" y="8810"/>
                  </a:lnTo>
                  <a:lnTo>
                    <a:pt x="75272" y="12455"/>
                  </a:lnTo>
                  <a:lnTo>
                    <a:pt x="75272" y="12455"/>
                  </a:lnTo>
                  <a:lnTo>
                    <a:pt x="72000" y="10025"/>
                  </a:lnTo>
                  <a:lnTo>
                    <a:pt x="68727" y="7594"/>
                  </a:lnTo>
                  <a:lnTo>
                    <a:pt x="64363" y="5468"/>
                  </a:lnTo>
                  <a:lnTo>
                    <a:pt x="61090" y="3037"/>
                  </a:lnTo>
                  <a:lnTo>
                    <a:pt x="61090" y="3037"/>
                  </a:lnTo>
                  <a:lnTo>
                    <a:pt x="60000" y="2430"/>
                  </a:lnTo>
                  <a:lnTo>
                    <a:pt x="61090" y="1215"/>
                  </a:lnTo>
                  <a:lnTo>
                    <a:pt x="63272" y="911"/>
                  </a:lnTo>
                  <a:lnTo>
                    <a:pt x="65454" y="303"/>
                  </a:lnTo>
                  <a:lnTo>
                    <a:pt x="68727" y="0"/>
                  </a:lnTo>
                  <a:lnTo>
                    <a:pt x="70909" y="0"/>
                  </a:lnTo>
                  <a:lnTo>
                    <a:pt x="74181" y="911"/>
                  </a:lnTo>
                  <a:lnTo>
                    <a:pt x="75272" y="1518"/>
                  </a:lnTo>
                  <a:lnTo>
                    <a:pt x="75272" y="1518"/>
                  </a:lnTo>
                  <a:lnTo>
                    <a:pt x="79636" y="3949"/>
                  </a:lnTo>
                  <a:lnTo>
                    <a:pt x="84000" y="6683"/>
                  </a:lnTo>
                  <a:lnTo>
                    <a:pt x="87272" y="9417"/>
                  </a:lnTo>
                  <a:lnTo>
                    <a:pt x="90545" y="11848"/>
                  </a:lnTo>
                  <a:lnTo>
                    <a:pt x="90545" y="11848"/>
                  </a:lnTo>
                  <a:lnTo>
                    <a:pt x="96000" y="10329"/>
                  </a:lnTo>
                  <a:lnTo>
                    <a:pt x="100363" y="8810"/>
                  </a:lnTo>
                  <a:lnTo>
                    <a:pt x="102545" y="7291"/>
                  </a:lnTo>
                  <a:lnTo>
                    <a:pt x="104727" y="5772"/>
                  </a:lnTo>
                  <a:lnTo>
                    <a:pt x="104727" y="5772"/>
                  </a:lnTo>
                  <a:lnTo>
                    <a:pt x="105818" y="5164"/>
                  </a:lnTo>
                  <a:lnTo>
                    <a:pt x="106909" y="4253"/>
                  </a:lnTo>
                  <a:lnTo>
                    <a:pt x="110181" y="4253"/>
                  </a:lnTo>
                  <a:lnTo>
                    <a:pt x="112363" y="4253"/>
                  </a:lnTo>
                  <a:lnTo>
                    <a:pt x="115636" y="4253"/>
                  </a:lnTo>
                  <a:lnTo>
                    <a:pt x="117818" y="4556"/>
                  </a:lnTo>
                  <a:lnTo>
                    <a:pt x="120000" y="5468"/>
                  </a:lnTo>
                  <a:lnTo>
                    <a:pt x="120000" y="6683"/>
                  </a:lnTo>
                  <a:lnTo>
                    <a:pt x="120000" y="6683"/>
                  </a:lnTo>
                  <a:lnTo>
                    <a:pt x="117818" y="8202"/>
                  </a:lnTo>
                  <a:lnTo>
                    <a:pt x="116727" y="9721"/>
                  </a:lnTo>
                  <a:lnTo>
                    <a:pt x="114545" y="11240"/>
                  </a:lnTo>
                  <a:lnTo>
                    <a:pt x="110181" y="12759"/>
                  </a:lnTo>
                  <a:lnTo>
                    <a:pt x="100363" y="15493"/>
                  </a:lnTo>
                  <a:lnTo>
                    <a:pt x="89454" y="17012"/>
                  </a:lnTo>
                  <a:lnTo>
                    <a:pt x="89454" y="17012"/>
                  </a:lnTo>
                  <a:lnTo>
                    <a:pt x="91636" y="23696"/>
                  </a:lnTo>
                  <a:lnTo>
                    <a:pt x="93818" y="30075"/>
                  </a:lnTo>
                  <a:lnTo>
                    <a:pt x="91636" y="36151"/>
                  </a:lnTo>
                  <a:lnTo>
                    <a:pt x="89454" y="42835"/>
                  </a:lnTo>
                  <a:lnTo>
                    <a:pt x="86181" y="48911"/>
                  </a:lnTo>
                  <a:lnTo>
                    <a:pt x="81818" y="55594"/>
                  </a:lnTo>
                  <a:lnTo>
                    <a:pt x="72000" y="68354"/>
                  </a:lnTo>
                  <a:lnTo>
                    <a:pt x="72000" y="68354"/>
                  </a:lnTo>
                  <a:lnTo>
                    <a:pt x="63272" y="81113"/>
                  </a:lnTo>
                  <a:lnTo>
                    <a:pt x="50181" y="94177"/>
                  </a:lnTo>
                  <a:lnTo>
                    <a:pt x="43636" y="100860"/>
                  </a:lnTo>
                  <a:lnTo>
                    <a:pt x="34909" y="106936"/>
                  </a:lnTo>
                  <a:lnTo>
                    <a:pt x="25090" y="113012"/>
                  </a:lnTo>
                  <a:lnTo>
                    <a:pt x="14181" y="118784"/>
                  </a:lnTo>
                  <a:lnTo>
                    <a:pt x="14181" y="118784"/>
                  </a:lnTo>
                  <a:lnTo>
                    <a:pt x="12000" y="119696"/>
                  </a:lnTo>
                  <a:lnTo>
                    <a:pt x="8727" y="120000"/>
                  </a:lnTo>
                  <a:lnTo>
                    <a:pt x="6545" y="120000"/>
                  </a:lnTo>
                  <a:lnTo>
                    <a:pt x="4363" y="119696"/>
                  </a:lnTo>
                  <a:lnTo>
                    <a:pt x="2181" y="118784"/>
                  </a:lnTo>
                  <a:lnTo>
                    <a:pt x="0" y="118177"/>
                  </a:lnTo>
                  <a:lnTo>
                    <a:pt x="0" y="117265"/>
                  </a:lnTo>
                  <a:lnTo>
                    <a:pt x="2181" y="116658"/>
                  </a:lnTo>
                  <a:lnTo>
                    <a:pt x="2181" y="1166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0" name="Google Shape;1380;p33"/>
            <p:cNvSpPr/>
            <p:nvPr/>
          </p:nvSpPr>
          <p:spPr>
            <a:xfrm>
              <a:off x="1163" y="834"/>
              <a:ext cx="162" cy="380"/>
            </a:xfrm>
            <a:custGeom>
              <a:rect b="b" l="l" r="r" t="t"/>
              <a:pathLst>
                <a:path extrusionOk="0" h="120000" w="120000">
                  <a:moveTo>
                    <a:pt x="41481" y="2526"/>
                  </a:moveTo>
                  <a:lnTo>
                    <a:pt x="41481" y="2526"/>
                  </a:lnTo>
                  <a:lnTo>
                    <a:pt x="40000" y="6000"/>
                  </a:lnTo>
                  <a:lnTo>
                    <a:pt x="37037" y="9789"/>
                  </a:lnTo>
                  <a:lnTo>
                    <a:pt x="37037" y="9789"/>
                  </a:lnTo>
                  <a:lnTo>
                    <a:pt x="40740" y="6631"/>
                  </a:lnTo>
                  <a:lnTo>
                    <a:pt x="43703" y="2842"/>
                  </a:lnTo>
                  <a:lnTo>
                    <a:pt x="43703" y="2842"/>
                  </a:lnTo>
                  <a:lnTo>
                    <a:pt x="45185" y="2210"/>
                  </a:lnTo>
                  <a:lnTo>
                    <a:pt x="47407" y="1578"/>
                  </a:lnTo>
                  <a:lnTo>
                    <a:pt x="48888" y="1578"/>
                  </a:lnTo>
                  <a:lnTo>
                    <a:pt x="51111" y="1578"/>
                  </a:lnTo>
                  <a:lnTo>
                    <a:pt x="53333" y="2210"/>
                  </a:lnTo>
                  <a:lnTo>
                    <a:pt x="54074" y="2842"/>
                  </a:lnTo>
                  <a:lnTo>
                    <a:pt x="54814" y="3789"/>
                  </a:lnTo>
                  <a:lnTo>
                    <a:pt x="54074" y="4421"/>
                  </a:lnTo>
                  <a:lnTo>
                    <a:pt x="54074" y="4421"/>
                  </a:lnTo>
                  <a:lnTo>
                    <a:pt x="47407" y="11368"/>
                  </a:lnTo>
                  <a:lnTo>
                    <a:pt x="42962" y="14210"/>
                  </a:lnTo>
                  <a:lnTo>
                    <a:pt x="37037" y="17052"/>
                  </a:lnTo>
                  <a:lnTo>
                    <a:pt x="37037" y="17052"/>
                  </a:lnTo>
                  <a:lnTo>
                    <a:pt x="36296" y="17368"/>
                  </a:lnTo>
                  <a:lnTo>
                    <a:pt x="36296" y="17368"/>
                  </a:lnTo>
                  <a:lnTo>
                    <a:pt x="36296" y="24315"/>
                  </a:lnTo>
                  <a:lnTo>
                    <a:pt x="37777" y="30631"/>
                  </a:lnTo>
                  <a:lnTo>
                    <a:pt x="40740" y="37263"/>
                  </a:lnTo>
                  <a:lnTo>
                    <a:pt x="44444" y="44210"/>
                  </a:lnTo>
                  <a:lnTo>
                    <a:pt x="48888" y="50526"/>
                  </a:lnTo>
                  <a:lnTo>
                    <a:pt x="54074" y="57157"/>
                  </a:lnTo>
                  <a:lnTo>
                    <a:pt x="65925" y="69789"/>
                  </a:lnTo>
                  <a:lnTo>
                    <a:pt x="65925" y="69789"/>
                  </a:lnTo>
                  <a:lnTo>
                    <a:pt x="76296" y="81789"/>
                  </a:lnTo>
                  <a:lnTo>
                    <a:pt x="88888" y="93789"/>
                  </a:lnTo>
                  <a:lnTo>
                    <a:pt x="95555" y="99473"/>
                  </a:lnTo>
                  <a:lnTo>
                    <a:pt x="102222" y="105157"/>
                  </a:lnTo>
                  <a:lnTo>
                    <a:pt x="110370" y="110842"/>
                  </a:lnTo>
                  <a:lnTo>
                    <a:pt x="118518" y="115894"/>
                  </a:lnTo>
                  <a:lnTo>
                    <a:pt x="118518" y="115894"/>
                  </a:lnTo>
                  <a:lnTo>
                    <a:pt x="120000" y="117157"/>
                  </a:lnTo>
                  <a:lnTo>
                    <a:pt x="120000" y="118105"/>
                  </a:lnTo>
                  <a:lnTo>
                    <a:pt x="118518" y="118736"/>
                  </a:lnTo>
                  <a:lnTo>
                    <a:pt x="117777" y="119368"/>
                  </a:lnTo>
                  <a:lnTo>
                    <a:pt x="116296" y="119684"/>
                  </a:lnTo>
                  <a:lnTo>
                    <a:pt x="114074" y="120000"/>
                  </a:lnTo>
                  <a:lnTo>
                    <a:pt x="112592" y="119684"/>
                  </a:lnTo>
                  <a:lnTo>
                    <a:pt x="110370" y="119368"/>
                  </a:lnTo>
                  <a:lnTo>
                    <a:pt x="110370" y="119368"/>
                  </a:lnTo>
                  <a:lnTo>
                    <a:pt x="100740" y="113684"/>
                  </a:lnTo>
                  <a:lnTo>
                    <a:pt x="93333" y="108000"/>
                  </a:lnTo>
                  <a:lnTo>
                    <a:pt x="85925" y="102315"/>
                  </a:lnTo>
                  <a:lnTo>
                    <a:pt x="79259" y="96315"/>
                  </a:lnTo>
                  <a:lnTo>
                    <a:pt x="67407" y="84000"/>
                  </a:lnTo>
                  <a:lnTo>
                    <a:pt x="55555" y="71368"/>
                  </a:lnTo>
                  <a:lnTo>
                    <a:pt x="55555" y="71368"/>
                  </a:lnTo>
                  <a:lnTo>
                    <a:pt x="44444" y="58736"/>
                  </a:lnTo>
                  <a:lnTo>
                    <a:pt x="39259" y="51789"/>
                  </a:lnTo>
                  <a:lnTo>
                    <a:pt x="34074" y="45157"/>
                  </a:lnTo>
                  <a:lnTo>
                    <a:pt x="30370" y="38210"/>
                  </a:lnTo>
                  <a:lnTo>
                    <a:pt x="27407" y="31263"/>
                  </a:lnTo>
                  <a:lnTo>
                    <a:pt x="25925" y="24631"/>
                  </a:lnTo>
                  <a:lnTo>
                    <a:pt x="24444" y="17368"/>
                  </a:lnTo>
                  <a:lnTo>
                    <a:pt x="24444" y="17368"/>
                  </a:lnTo>
                  <a:lnTo>
                    <a:pt x="17037" y="16105"/>
                  </a:lnTo>
                  <a:lnTo>
                    <a:pt x="9629" y="13578"/>
                  </a:lnTo>
                  <a:lnTo>
                    <a:pt x="6666" y="12631"/>
                  </a:lnTo>
                  <a:lnTo>
                    <a:pt x="4444" y="11052"/>
                  </a:lnTo>
                  <a:lnTo>
                    <a:pt x="2222" y="9473"/>
                  </a:lnTo>
                  <a:lnTo>
                    <a:pt x="0" y="7263"/>
                  </a:lnTo>
                  <a:lnTo>
                    <a:pt x="0" y="7263"/>
                  </a:lnTo>
                  <a:lnTo>
                    <a:pt x="0" y="6631"/>
                  </a:lnTo>
                  <a:lnTo>
                    <a:pt x="1481" y="5684"/>
                  </a:lnTo>
                  <a:lnTo>
                    <a:pt x="2962" y="5368"/>
                  </a:lnTo>
                  <a:lnTo>
                    <a:pt x="4444" y="5052"/>
                  </a:lnTo>
                  <a:lnTo>
                    <a:pt x="6666" y="5052"/>
                  </a:lnTo>
                  <a:lnTo>
                    <a:pt x="8888" y="5368"/>
                  </a:lnTo>
                  <a:lnTo>
                    <a:pt x="9629" y="5684"/>
                  </a:lnTo>
                  <a:lnTo>
                    <a:pt x="11851" y="6631"/>
                  </a:lnTo>
                  <a:lnTo>
                    <a:pt x="11851" y="6631"/>
                  </a:lnTo>
                  <a:lnTo>
                    <a:pt x="13333" y="8526"/>
                  </a:lnTo>
                  <a:lnTo>
                    <a:pt x="16296" y="10105"/>
                  </a:lnTo>
                  <a:lnTo>
                    <a:pt x="20740" y="11684"/>
                  </a:lnTo>
                  <a:lnTo>
                    <a:pt x="25925" y="12631"/>
                  </a:lnTo>
                  <a:lnTo>
                    <a:pt x="25925" y="12631"/>
                  </a:lnTo>
                  <a:lnTo>
                    <a:pt x="25925" y="10105"/>
                  </a:lnTo>
                  <a:lnTo>
                    <a:pt x="27407" y="7263"/>
                  </a:lnTo>
                  <a:lnTo>
                    <a:pt x="29629" y="4421"/>
                  </a:lnTo>
                  <a:lnTo>
                    <a:pt x="30370" y="2210"/>
                  </a:lnTo>
                  <a:lnTo>
                    <a:pt x="30370" y="2210"/>
                  </a:lnTo>
                  <a:lnTo>
                    <a:pt x="31111" y="947"/>
                  </a:lnTo>
                  <a:lnTo>
                    <a:pt x="33333" y="631"/>
                  </a:lnTo>
                  <a:lnTo>
                    <a:pt x="34814" y="0"/>
                  </a:lnTo>
                  <a:lnTo>
                    <a:pt x="37037" y="0"/>
                  </a:lnTo>
                  <a:lnTo>
                    <a:pt x="39259" y="0"/>
                  </a:lnTo>
                  <a:lnTo>
                    <a:pt x="40000" y="947"/>
                  </a:lnTo>
                  <a:lnTo>
                    <a:pt x="40740" y="1263"/>
                  </a:lnTo>
                  <a:lnTo>
                    <a:pt x="41481" y="2526"/>
                  </a:lnTo>
                  <a:lnTo>
                    <a:pt x="41481" y="25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1" name="Google Shape;1381;p33"/>
            <p:cNvSpPr/>
            <p:nvPr/>
          </p:nvSpPr>
          <p:spPr>
            <a:xfrm>
              <a:off x="1315" y="1441"/>
              <a:ext cx="379" cy="423"/>
            </a:xfrm>
            <a:custGeom>
              <a:rect b="b" l="l" r="r" t="t"/>
              <a:pathLst>
                <a:path extrusionOk="0" h="120000" w="120000">
                  <a:moveTo>
                    <a:pt x="117150" y="74042"/>
                  </a:moveTo>
                  <a:lnTo>
                    <a:pt x="117150" y="74042"/>
                  </a:lnTo>
                  <a:lnTo>
                    <a:pt x="118416" y="84539"/>
                  </a:lnTo>
                  <a:lnTo>
                    <a:pt x="119683" y="98156"/>
                  </a:lnTo>
                  <a:lnTo>
                    <a:pt x="120000" y="104964"/>
                  </a:lnTo>
                  <a:lnTo>
                    <a:pt x="119683" y="110638"/>
                  </a:lnTo>
                  <a:lnTo>
                    <a:pt x="119366" y="113191"/>
                  </a:lnTo>
                  <a:lnTo>
                    <a:pt x="119050" y="115460"/>
                  </a:lnTo>
                  <a:lnTo>
                    <a:pt x="118100" y="116879"/>
                  </a:lnTo>
                  <a:lnTo>
                    <a:pt x="117150" y="118014"/>
                  </a:lnTo>
                  <a:lnTo>
                    <a:pt x="117150" y="118014"/>
                  </a:lnTo>
                  <a:lnTo>
                    <a:pt x="115567" y="118865"/>
                  </a:lnTo>
                  <a:lnTo>
                    <a:pt x="113667" y="119432"/>
                  </a:lnTo>
                  <a:lnTo>
                    <a:pt x="108601" y="120000"/>
                  </a:lnTo>
                  <a:lnTo>
                    <a:pt x="102269" y="120000"/>
                  </a:lnTo>
                  <a:lnTo>
                    <a:pt x="95936" y="119432"/>
                  </a:lnTo>
                  <a:lnTo>
                    <a:pt x="82955" y="118297"/>
                  </a:lnTo>
                  <a:lnTo>
                    <a:pt x="77889" y="117446"/>
                  </a:lnTo>
                  <a:lnTo>
                    <a:pt x="73456" y="117163"/>
                  </a:lnTo>
                  <a:lnTo>
                    <a:pt x="73456" y="117163"/>
                  </a:lnTo>
                  <a:lnTo>
                    <a:pt x="42110" y="117163"/>
                  </a:lnTo>
                  <a:lnTo>
                    <a:pt x="42110" y="117163"/>
                  </a:lnTo>
                  <a:lnTo>
                    <a:pt x="22796" y="118014"/>
                  </a:lnTo>
                  <a:lnTo>
                    <a:pt x="16464" y="118297"/>
                  </a:lnTo>
                  <a:lnTo>
                    <a:pt x="10765" y="118297"/>
                  </a:lnTo>
                  <a:lnTo>
                    <a:pt x="6332" y="118014"/>
                  </a:lnTo>
                  <a:lnTo>
                    <a:pt x="4749" y="117446"/>
                  </a:lnTo>
                  <a:lnTo>
                    <a:pt x="3799" y="117163"/>
                  </a:lnTo>
                  <a:lnTo>
                    <a:pt x="3799" y="117163"/>
                  </a:lnTo>
                  <a:lnTo>
                    <a:pt x="2216" y="115744"/>
                  </a:lnTo>
                  <a:lnTo>
                    <a:pt x="949" y="114042"/>
                  </a:lnTo>
                  <a:lnTo>
                    <a:pt x="316" y="111773"/>
                  </a:lnTo>
                  <a:lnTo>
                    <a:pt x="0" y="109219"/>
                  </a:lnTo>
                  <a:lnTo>
                    <a:pt x="0" y="104113"/>
                  </a:lnTo>
                  <a:lnTo>
                    <a:pt x="0" y="98723"/>
                  </a:lnTo>
                  <a:lnTo>
                    <a:pt x="0" y="98723"/>
                  </a:lnTo>
                  <a:lnTo>
                    <a:pt x="0" y="93049"/>
                  </a:lnTo>
                  <a:lnTo>
                    <a:pt x="633" y="87659"/>
                  </a:lnTo>
                  <a:lnTo>
                    <a:pt x="949" y="81985"/>
                  </a:lnTo>
                  <a:lnTo>
                    <a:pt x="2216" y="76595"/>
                  </a:lnTo>
                  <a:lnTo>
                    <a:pt x="4749" y="65531"/>
                  </a:lnTo>
                  <a:lnTo>
                    <a:pt x="7915" y="54751"/>
                  </a:lnTo>
                  <a:lnTo>
                    <a:pt x="11398" y="44539"/>
                  </a:lnTo>
                  <a:lnTo>
                    <a:pt x="15514" y="33475"/>
                  </a:lnTo>
                  <a:lnTo>
                    <a:pt x="24379" y="12765"/>
                  </a:lnTo>
                  <a:lnTo>
                    <a:pt x="24379" y="12765"/>
                  </a:lnTo>
                  <a:lnTo>
                    <a:pt x="25329" y="11347"/>
                  </a:lnTo>
                  <a:lnTo>
                    <a:pt x="26279" y="9929"/>
                  </a:lnTo>
                  <a:lnTo>
                    <a:pt x="27546" y="8794"/>
                  </a:lnTo>
                  <a:lnTo>
                    <a:pt x="29129" y="7375"/>
                  </a:lnTo>
                  <a:lnTo>
                    <a:pt x="33245" y="5390"/>
                  </a:lnTo>
                  <a:lnTo>
                    <a:pt x="37994" y="3687"/>
                  </a:lnTo>
                  <a:lnTo>
                    <a:pt x="43693" y="2269"/>
                  </a:lnTo>
                  <a:lnTo>
                    <a:pt x="49393" y="1134"/>
                  </a:lnTo>
                  <a:lnTo>
                    <a:pt x="55725" y="567"/>
                  </a:lnTo>
                  <a:lnTo>
                    <a:pt x="62058" y="0"/>
                  </a:lnTo>
                  <a:lnTo>
                    <a:pt x="68707" y="0"/>
                  </a:lnTo>
                  <a:lnTo>
                    <a:pt x="74722" y="567"/>
                  </a:lnTo>
                  <a:lnTo>
                    <a:pt x="80738" y="851"/>
                  </a:lnTo>
                  <a:lnTo>
                    <a:pt x="85804" y="1985"/>
                  </a:lnTo>
                  <a:lnTo>
                    <a:pt x="90870" y="3120"/>
                  </a:lnTo>
                  <a:lnTo>
                    <a:pt x="94353" y="4539"/>
                  </a:lnTo>
                  <a:lnTo>
                    <a:pt x="97519" y="6241"/>
                  </a:lnTo>
                  <a:lnTo>
                    <a:pt x="98469" y="7375"/>
                  </a:lnTo>
                  <a:lnTo>
                    <a:pt x="99102" y="8510"/>
                  </a:lnTo>
                  <a:lnTo>
                    <a:pt x="99102" y="8510"/>
                  </a:lnTo>
                  <a:lnTo>
                    <a:pt x="101635" y="15319"/>
                  </a:lnTo>
                  <a:lnTo>
                    <a:pt x="107335" y="32056"/>
                  </a:lnTo>
                  <a:lnTo>
                    <a:pt x="110501" y="42836"/>
                  </a:lnTo>
                  <a:lnTo>
                    <a:pt x="113350" y="53900"/>
                  </a:lnTo>
                  <a:lnTo>
                    <a:pt x="115567" y="64113"/>
                  </a:lnTo>
                  <a:lnTo>
                    <a:pt x="117150" y="74042"/>
                  </a:lnTo>
                  <a:lnTo>
                    <a:pt x="117150" y="74042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2" name="Google Shape;1382;p33"/>
            <p:cNvSpPr/>
            <p:nvPr/>
          </p:nvSpPr>
          <p:spPr>
            <a:xfrm>
              <a:off x="1307" y="1434"/>
              <a:ext cx="395" cy="438"/>
            </a:xfrm>
            <a:custGeom>
              <a:rect b="b" l="l" r="r" t="t"/>
              <a:pathLst>
                <a:path extrusionOk="0" h="120000" w="120000">
                  <a:moveTo>
                    <a:pt x="3341" y="115342"/>
                  </a:moveTo>
                  <a:lnTo>
                    <a:pt x="3341" y="115342"/>
                  </a:lnTo>
                  <a:lnTo>
                    <a:pt x="4556" y="116438"/>
                  </a:lnTo>
                  <a:lnTo>
                    <a:pt x="5772" y="116712"/>
                  </a:lnTo>
                  <a:lnTo>
                    <a:pt x="8506" y="117534"/>
                  </a:lnTo>
                  <a:lnTo>
                    <a:pt x="11240" y="117808"/>
                  </a:lnTo>
                  <a:lnTo>
                    <a:pt x="14278" y="117808"/>
                  </a:lnTo>
                  <a:lnTo>
                    <a:pt x="14278" y="117808"/>
                  </a:lnTo>
                  <a:lnTo>
                    <a:pt x="24000" y="117808"/>
                  </a:lnTo>
                  <a:lnTo>
                    <a:pt x="34025" y="117534"/>
                  </a:lnTo>
                  <a:lnTo>
                    <a:pt x="44050" y="117260"/>
                  </a:lnTo>
                  <a:lnTo>
                    <a:pt x="54075" y="117260"/>
                  </a:lnTo>
                  <a:lnTo>
                    <a:pt x="54075" y="117260"/>
                  </a:lnTo>
                  <a:lnTo>
                    <a:pt x="67746" y="117260"/>
                  </a:lnTo>
                  <a:lnTo>
                    <a:pt x="74734" y="117260"/>
                  </a:lnTo>
                  <a:lnTo>
                    <a:pt x="81721" y="117808"/>
                  </a:lnTo>
                  <a:lnTo>
                    <a:pt x="81721" y="117808"/>
                  </a:lnTo>
                  <a:lnTo>
                    <a:pt x="91746" y="118904"/>
                  </a:lnTo>
                  <a:lnTo>
                    <a:pt x="96911" y="119726"/>
                  </a:lnTo>
                  <a:lnTo>
                    <a:pt x="101772" y="119726"/>
                  </a:lnTo>
                  <a:lnTo>
                    <a:pt x="101772" y="119726"/>
                  </a:lnTo>
                  <a:lnTo>
                    <a:pt x="105417" y="120000"/>
                  </a:lnTo>
                  <a:lnTo>
                    <a:pt x="109670" y="119726"/>
                  </a:lnTo>
                  <a:lnTo>
                    <a:pt x="111493" y="119178"/>
                  </a:lnTo>
                  <a:lnTo>
                    <a:pt x="113316" y="118904"/>
                  </a:lnTo>
                  <a:lnTo>
                    <a:pt x="114835" y="118356"/>
                  </a:lnTo>
                  <a:lnTo>
                    <a:pt x="116658" y="117260"/>
                  </a:lnTo>
                  <a:lnTo>
                    <a:pt x="116658" y="117260"/>
                  </a:lnTo>
                  <a:lnTo>
                    <a:pt x="117265" y="116164"/>
                  </a:lnTo>
                  <a:lnTo>
                    <a:pt x="118177" y="115068"/>
                  </a:lnTo>
                  <a:lnTo>
                    <a:pt x="119088" y="112602"/>
                  </a:lnTo>
                  <a:lnTo>
                    <a:pt x="119696" y="109863"/>
                  </a:lnTo>
                  <a:lnTo>
                    <a:pt x="119696" y="107397"/>
                  </a:lnTo>
                  <a:lnTo>
                    <a:pt x="119696" y="107397"/>
                  </a:lnTo>
                  <a:lnTo>
                    <a:pt x="120000" y="103013"/>
                  </a:lnTo>
                  <a:lnTo>
                    <a:pt x="119696" y="98630"/>
                  </a:lnTo>
                  <a:lnTo>
                    <a:pt x="118784" y="90136"/>
                  </a:lnTo>
                  <a:lnTo>
                    <a:pt x="118177" y="81643"/>
                  </a:lnTo>
                  <a:lnTo>
                    <a:pt x="117265" y="72876"/>
                  </a:lnTo>
                  <a:lnTo>
                    <a:pt x="117265" y="72876"/>
                  </a:lnTo>
                  <a:lnTo>
                    <a:pt x="116050" y="65205"/>
                  </a:lnTo>
                  <a:lnTo>
                    <a:pt x="114531" y="57808"/>
                  </a:lnTo>
                  <a:lnTo>
                    <a:pt x="112708" y="49589"/>
                  </a:lnTo>
                  <a:lnTo>
                    <a:pt x="110278" y="41917"/>
                  </a:lnTo>
                  <a:lnTo>
                    <a:pt x="105721" y="26849"/>
                  </a:lnTo>
                  <a:lnTo>
                    <a:pt x="100253" y="11780"/>
                  </a:lnTo>
                  <a:lnTo>
                    <a:pt x="100253" y="11780"/>
                  </a:lnTo>
                  <a:lnTo>
                    <a:pt x="99645" y="9315"/>
                  </a:lnTo>
                  <a:lnTo>
                    <a:pt x="98126" y="7671"/>
                  </a:lnTo>
                  <a:lnTo>
                    <a:pt x="96303" y="5753"/>
                  </a:lnTo>
                  <a:lnTo>
                    <a:pt x="94481" y="4383"/>
                  </a:lnTo>
                  <a:lnTo>
                    <a:pt x="92354" y="3287"/>
                  </a:lnTo>
                  <a:lnTo>
                    <a:pt x="89924" y="2465"/>
                  </a:lnTo>
                  <a:lnTo>
                    <a:pt x="84455" y="1095"/>
                  </a:lnTo>
                  <a:lnTo>
                    <a:pt x="78987" y="273"/>
                  </a:lnTo>
                  <a:lnTo>
                    <a:pt x="73215" y="0"/>
                  </a:lnTo>
                  <a:lnTo>
                    <a:pt x="63189" y="0"/>
                  </a:lnTo>
                  <a:lnTo>
                    <a:pt x="63189" y="0"/>
                  </a:lnTo>
                  <a:lnTo>
                    <a:pt x="55291" y="273"/>
                  </a:lnTo>
                  <a:lnTo>
                    <a:pt x="46784" y="1369"/>
                  </a:lnTo>
                  <a:lnTo>
                    <a:pt x="42531" y="2465"/>
                  </a:lnTo>
                  <a:lnTo>
                    <a:pt x="38582" y="3287"/>
                  </a:lnTo>
                  <a:lnTo>
                    <a:pt x="34632" y="4931"/>
                  </a:lnTo>
                  <a:lnTo>
                    <a:pt x="31291" y="6575"/>
                  </a:lnTo>
                  <a:lnTo>
                    <a:pt x="31291" y="6575"/>
                  </a:lnTo>
                  <a:lnTo>
                    <a:pt x="28253" y="8219"/>
                  </a:lnTo>
                  <a:lnTo>
                    <a:pt x="25822" y="10410"/>
                  </a:lnTo>
                  <a:lnTo>
                    <a:pt x="24303" y="12876"/>
                  </a:lnTo>
                  <a:lnTo>
                    <a:pt x="22784" y="15616"/>
                  </a:lnTo>
                  <a:lnTo>
                    <a:pt x="22784" y="15616"/>
                  </a:lnTo>
                  <a:lnTo>
                    <a:pt x="17316" y="29041"/>
                  </a:lnTo>
                  <a:lnTo>
                    <a:pt x="11848" y="42739"/>
                  </a:lnTo>
                  <a:lnTo>
                    <a:pt x="11848" y="42739"/>
                  </a:lnTo>
                  <a:lnTo>
                    <a:pt x="7291" y="56164"/>
                  </a:lnTo>
                  <a:lnTo>
                    <a:pt x="5468" y="63013"/>
                  </a:lnTo>
                  <a:lnTo>
                    <a:pt x="3341" y="69863"/>
                  </a:lnTo>
                  <a:lnTo>
                    <a:pt x="2430" y="76438"/>
                  </a:lnTo>
                  <a:lnTo>
                    <a:pt x="1215" y="83561"/>
                  </a:lnTo>
                  <a:lnTo>
                    <a:pt x="303" y="90410"/>
                  </a:lnTo>
                  <a:lnTo>
                    <a:pt x="0" y="97808"/>
                  </a:lnTo>
                  <a:lnTo>
                    <a:pt x="0" y="97808"/>
                  </a:lnTo>
                  <a:lnTo>
                    <a:pt x="0" y="101917"/>
                  </a:lnTo>
                  <a:lnTo>
                    <a:pt x="0" y="107123"/>
                  </a:lnTo>
                  <a:lnTo>
                    <a:pt x="0" y="109589"/>
                  </a:lnTo>
                  <a:lnTo>
                    <a:pt x="607" y="112054"/>
                  </a:lnTo>
                  <a:lnTo>
                    <a:pt x="1822" y="113698"/>
                  </a:lnTo>
                  <a:lnTo>
                    <a:pt x="3341" y="115342"/>
                  </a:lnTo>
                  <a:lnTo>
                    <a:pt x="3341" y="115342"/>
                  </a:lnTo>
                  <a:close/>
                  <a:moveTo>
                    <a:pt x="4556" y="97260"/>
                  </a:moveTo>
                  <a:lnTo>
                    <a:pt x="4556" y="97260"/>
                  </a:lnTo>
                  <a:lnTo>
                    <a:pt x="4860" y="89589"/>
                  </a:lnTo>
                  <a:lnTo>
                    <a:pt x="5772" y="81917"/>
                  </a:lnTo>
                  <a:lnTo>
                    <a:pt x="6987" y="74520"/>
                  </a:lnTo>
                  <a:lnTo>
                    <a:pt x="8810" y="66849"/>
                  </a:lnTo>
                  <a:lnTo>
                    <a:pt x="8810" y="66849"/>
                  </a:lnTo>
                  <a:lnTo>
                    <a:pt x="10936" y="58630"/>
                  </a:lnTo>
                  <a:lnTo>
                    <a:pt x="13367" y="50684"/>
                  </a:lnTo>
                  <a:lnTo>
                    <a:pt x="16101" y="43013"/>
                  </a:lnTo>
                  <a:lnTo>
                    <a:pt x="19139" y="35342"/>
                  </a:lnTo>
                  <a:lnTo>
                    <a:pt x="19139" y="35342"/>
                  </a:lnTo>
                  <a:lnTo>
                    <a:pt x="25215" y="21917"/>
                  </a:lnTo>
                  <a:lnTo>
                    <a:pt x="25215" y="21917"/>
                  </a:lnTo>
                  <a:lnTo>
                    <a:pt x="26734" y="16986"/>
                  </a:lnTo>
                  <a:lnTo>
                    <a:pt x="27645" y="14520"/>
                  </a:lnTo>
                  <a:lnTo>
                    <a:pt x="29164" y="12876"/>
                  </a:lnTo>
                  <a:lnTo>
                    <a:pt x="29164" y="12876"/>
                  </a:lnTo>
                  <a:lnTo>
                    <a:pt x="32506" y="10410"/>
                  </a:lnTo>
                  <a:lnTo>
                    <a:pt x="36151" y="8219"/>
                  </a:lnTo>
                  <a:lnTo>
                    <a:pt x="40101" y="6849"/>
                  </a:lnTo>
                  <a:lnTo>
                    <a:pt x="44658" y="5753"/>
                  </a:lnTo>
                  <a:lnTo>
                    <a:pt x="49518" y="4931"/>
                  </a:lnTo>
                  <a:lnTo>
                    <a:pt x="53772" y="4383"/>
                  </a:lnTo>
                  <a:lnTo>
                    <a:pt x="61974" y="4109"/>
                  </a:lnTo>
                  <a:lnTo>
                    <a:pt x="61974" y="4109"/>
                  </a:lnTo>
                  <a:lnTo>
                    <a:pt x="70177" y="3835"/>
                  </a:lnTo>
                  <a:lnTo>
                    <a:pt x="74430" y="3835"/>
                  </a:lnTo>
                  <a:lnTo>
                    <a:pt x="78987" y="4109"/>
                  </a:lnTo>
                  <a:lnTo>
                    <a:pt x="83848" y="4931"/>
                  </a:lnTo>
                  <a:lnTo>
                    <a:pt x="87493" y="5753"/>
                  </a:lnTo>
                  <a:lnTo>
                    <a:pt x="91443" y="7123"/>
                  </a:lnTo>
                  <a:lnTo>
                    <a:pt x="92962" y="8219"/>
                  </a:lnTo>
                  <a:lnTo>
                    <a:pt x="94481" y="9315"/>
                  </a:lnTo>
                  <a:lnTo>
                    <a:pt x="94481" y="9315"/>
                  </a:lnTo>
                  <a:lnTo>
                    <a:pt x="95696" y="10958"/>
                  </a:lnTo>
                  <a:lnTo>
                    <a:pt x="96303" y="12328"/>
                  </a:lnTo>
                  <a:lnTo>
                    <a:pt x="97215" y="16164"/>
                  </a:lnTo>
                  <a:lnTo>
                    <a:pt x="97215" y="16164"/>
                  </a:lnTo>
                  <a:lnTo>
                    <a:pt x="102683" y="31506"/>
                  </a:lnTo>
                  <a:lnTo>
                    <a:pt x="102683" y="31506"/>
                  </a:lnTo>
                  <a:lnTo>
                    <a:pt x="105721" y="41643"/>
                  </a:lnTo>
                  <a:lnTo>
                    <a:pt x="108759" y="52602"/>
                  </a:lnTo>
                  <a:lnTo>
                    <a:pt x="111189" y="63013"/>
                  </a:lnTo>
                  <a:lnTo>
                    <a:pt x="112708" y="73424"/>
                  </a:lnTo>
                  <a:lnTo>
                    <a:pt x="112708" y="73424"/>
                  </a:lnTo>
                  <a:lnTo>
                    <a:pt x="113316" y="80000"/>
                  </a:lnTo>
                  <a:lnTo>
                    <a:pt x="114227" y="86575"/>
                  </a:lnTo>
                  <a:lnTo>
                    <a:pt x="114835" y="93150"/>
                  </a:lnTo>
                  <a:lnTo>
                    <a:pt x="115443" y="99726"/>
                  </a:lnTo>
                  <a:lnTo>
                    <a:pt x="115443" y="99726"/>
                  </a:lnTo>
                  <a:lnTo>
                    <a:pt x="115746" y="106849"/>
                  </a:lnTo>
                  <a:lnTo>
                    <a:pt x="115443" y="110136"/>
                  </a:lnTo>
                  <a:lnTo>
                    <a:pt x="114835" y="112054"/>
                  </a:lnTo>
                  <a:lnTo>
                    <a:pt x="114227" y="113424"/>
                  </a:lnTo>
                  <a:lnTo>
                    <a:pt x="114227" y="113424"/>
                  </a:lnTo>
                  <a:lnTo>
                    <a:pt x="113012" y="114520"/>
                  </a:lnTo>
                  <a:lnTo>
                    <a:pt x="111493" y="115068"/>
                  </a:lnTo>
                  <a:lnTo>
                    <a:pt x="109974" y="115890"/>
                  </a:lnTo>
                  <a:lnTo>
                    <a:pt x="107544" y="115890"/>
                  </a:lnTo>
                  <a:lnTo>
                    <a:pt x="103898" y="115890"/>
                  </a:lnTo>
                  <a:lnTo>
                    <a:pt x="100253" y="115890"/>
                  </a:lnTo>
                  <a:lnTo>
                    <a:pt x="100253" y="115890"/>
                  </a:lnTo>
                  <a:lnTo>
                    <a:pt x="89012" y="114794"/>
                  </a:lnTo>
                  <a:lnTo>
                    <a:pt x="78075" y="113698"/>
                  </a:lnTo>
                  <a:lnTo>
                    <a:pt x="78075" y="113698"/>
                  </a:lnTo>
                  <a:lnTo>
                    <a:pt x="72000" y="112876"/>
                  </a:lnTo>
                  <a:lnTo>
                    <a:pt x="65924" y="112876"/>
                  </a:lnTo>
                  <a:lnTo>
                    <a:pt x="53772" y="112876"/>
                  </a:lnTo>
                  <a:lnTo>
                    <a:pt x="53772" y="112876"/>
                  </a:lnTo>
                  <a:lnTo>
                    <a:pt x="43443" y="113424"/>
                  </a:lnTo>
                  <a:lnTo>
                    <a:pt x="33417" y="113698"/>
                  </a:lnTo>
                  <a:lnTo>
                    <a:pt x="23392" y="113972"/>
                  </a:lnTo>
                  <a:lnTo>
                    <a:pt x="13367" y="113972"/>
                  </a:lnTo>
                  <a:lnTo>
                    <a:pt x="13367" y="113972"/>
                  </a:lnTo>
                  <a:lnTo>
                    <a:pt x="10329" y="113698"/>
                  </a:lnTo>
                  <a:lnTo>
                    <a:pt x="8810" y="113698"/>
                  </a:lnTo>
                  <a:lnTo>
                    <a:pt x="7594" y="112876"/>
                  </a:lnTo>
                  <a:lnTo>
                    <a:pt x="6683" y="112328"/>
                  </a:lnTo>
                  <a:lnTo>
                    <a:pt x="5772" y="111232"/>
                  </a:lnTo>
                  <a:lnTo>
                    <a:pt x="4860" y="109863"/>
                  </a:lnTo>
                  <a:lnTo>
                    <a:pt x="4556" y="108219"/>
                  </a:lnTo>
                  <a:lnTo>
                    <a:pt x="4556" y="108219"/>
                  </a:lnTo>
                  <a:lnTo>
                    <a:pt x="4556" y="102465"/>
                  </a:lnTo>
                  <a:lnTo>
                    <a:pt x="4556" y="97260"/>
                  </a:lnTo>
                  <a:lnTo>
                    <a:pt x="4556" y="9726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3" name="Google Shape;1383;p33"/>
            <p:cNvSpPr/>
            <p:nvPr/>
          </p:nvSpPr>
          <p:spPr>
            <a:xfrm>
              <a:off x="1285" y="1016"/>
              <a:ext cx="456" cy="476"/>
            </a:xfrm>
            <a:custGeom>
              <a:rect b="b" l="l" r="r" t="t"/>
              <a:pathLst>
                <a:path extrusionOk="0" h="120000" w="120000">
                  <a:moveTo>
                    <a:pt x="70526" y="0"/>
                  </a:moveTo>
                  <a:lnTo>
                    <a:pt x="70526" y="0"/>
                  </a:lnTo>
                  <a:lnTo>
                    <a:pt x="76052" y="0"/>
                  </a:lnTo>
                  <a:lnTo>
                    <a:pt x="81052" y="252"/>
                  </a:lnTo>
                  <a:lnTo>
                    <a:pt x="85789" y="1512"/>
                  </a:lnTo>
                  <a:lnTo>
                    <a:pt x="89999" y="3277"/>
                  </a:lnTo>
                  <a:lnTo>
                    <a:pt x="93947" y="5546"/>
                  </a:lnTo>
                  <a:lnTo>
                    <a:pt x="97631" y="8067"/>
                  </a:lnTo>
                  <a:lnTo>
                    <a:pt x="101052" y="11092"/>
                  </a:lnTo>
                  <a:lnTo>
                    <a:pt x="104473" y="14369"/>
                  </a:lnTo>
                  <a:lnTo>
                    <a:pt x="107105" y="18151"/>
                  </a:lnTo>
                  <a:lnTo>
                    <a:pt x="109736" y="22184"/>
                  </a:lnTo>
                  <a:lnTo>
                    <a:pt x="112105" y="25966"/>
                  </a:lnTo>
                  <a:lnTo>
                    <a:pt x="113684" y="30000"/>
                  </a:lnTo>
                  <a:lnTo>
                    <a:pt x="115526" y="34285"/>
                  </a:lnTo>
                  <a:lnTo>
                    <a:pt x="116842" y="38319"/>
                  </a:lnTo>
                  <a:lnTo>
                    <a:pt x="118157" y="42605"/>
                  </a:lnTo>
                  <a:lnTo>
                    <a:pt x="118684" y="46638"/>
                  </a:lnTo>
                  <a:lnTo>
                    <a:pt x="118684" y="46638"/>
                  </a:lnTo>
                  <a:lnTo>
                    <a:pt x="119473" y="51932"/>
                  </a:lnTo>
                  <a:lnTo>
                    <a:pt x="119999" y="57226"/>
                  </a:lnTo>
                  <a:lnTo>
                    <a:pt x="119999" y="62773"/>
                  </a:lnTo>
                  <a:lnTo>
                    <a:pt x="119999" y="68067"/>
                  </a:lnTo>
                  <a:lnTo>
                    <a:pt x="119473" y="73865"/>
                  </a:lnTo>
                  <a:lnTo>
                    <a:pt x="118421" y="79411"/>
                  </a:lnTo>
                  <a:lnTo>
                    <a:pt x="116315" y="84705"/>
                  </a:lnTo>
                  <a:lnTo>
                    <a:pt x="113947" y="90252"/>
                  </a:lnTo>
                  <a:lnTo>
                    <a:pt x="112368" y="92773"/>
                  </a:lnTo>
                  <a:lnTo>
                    <a:pt x="110789" y="95294"/>
                  </a:lnTo>
                  <a:lnTo>
                    <a:pt x="108684" y="97563"/>
                  </a:lnTo>
                  <a:lnTo>
                    <a:pt x="106315" y="100084"/>
                  </a:lnTo>
                  <a:lnTo>
                    <a:pt x="103947" y="102352"/>
                  </a:lnTo>
                  <a:lnTo>
                    <a:pt x="101315" y="104621"/>
                  </a:lnTo>
                  <a:lnTo>
                    <a:pt x="98421" y="106638"/>
                  </a:lnTo>
                  <a:lnTo>
                    <a:pt x="95263" y="108403"/>
                  </a:lnTo>
                  <a:lnTo>
                    <a:pt x="91578" y="110420"/>
                  </a:lnTo>
                  <a:lnTo>
                    <a:pt x="87894" y="111932"/>
                  </a:lnTo>
                  <a:lnTo>
                    <a:pt x="83684" y="113697"/>
                  </a:lnTo>
                  <a:lnTo>
                    <a:pt x="79210" y="115210"/>
                  </a:lnTo>
                  <a:lnTo>
                    <a:pt x="74736" y="116470"/>
                  </a:lnTo>
                  <a:lnTo>
                    <a:pt x="69736" y="117731"/>
                  </a:lnTo>
                  <a:lnTo>
                    <a:pt x="64210" y="118739"/>
                  </a:lnTo>
                  <a:lnTo>
                    <a:pt x="58684" y="119495"/>
                  </a:lnTo>
                  <a:lnTo>
                    <a:pt x="58684" y="119495"/>
                  </a:lnTo>
                  <a:lnTo>
                    <a:pt x="54210" y="119747"/>
                  </a:lnTo>
                  <a:lnTo>
                    <a:pt x="50263" y="120000"/>
                  </a:lnTo>
                  <a:lnTo>
                    <a:pt x="46315" y="119747"/>
                  </a:lnTo>
                  <a:lnTo>
                    <a:pt x="42631" y="119495"/>
                  </a:lnTo>
                  <a:lnTo>
                    <a:pt x="39210" y="118991"/>
                  </a:lnTo>
                  <a:lnTo>
                    <a:pt x="36315" y="118235"/>
                  </a:lnTo>
                  <a:lnTo>
                    <a:pt x="33157" y="117226"/>
                  </a:lnTo>
                  <a:lnTo>
                    <a:pt x="30526" y="115966"/>
                  </a:lnTo>
                  <a:lnTo>
                    <a:pt x="27894" y="114705"/>
                  </a:lnTo>
                  <a:lnTo>
                    <a:pt x="25526" y="112941"/>
                  </a:lnTo>
                  <a:lnTo>
                    <a:pt x="23157" y="111428"/>
                  </a:lnTo>
                  <a:lnTo>
                    <a:pt x="21052" y="109915"/>
                  </a:lnTo>
                  <a:lnTo>
                    <a:pt x="17368" y="105630"/>
                  </a:lnTo>
                  <a:lnTo>
                    <a:pt x="14473" y="101596"/>
                  </a:lnTo>
                  <a:lnTo>
                    <a:pt x="11842" y="97058"/>
                  </a:lnTo>
                  <a:lnTo>
                    <a:pt x="9736" y="92268"/>
                  </a:lnTo>
                  <a:lnTo>
                    <a:pt x="7894" y="87478"/>
                  </a:lnTo>
                  <a:lnTo>
                    <a:pt x="6315" y="82689"/>
                  </a:lnTo>
                  <a:lnTo>
                    <a:pt x="4210" y="73613"/>
                  </a:lnTo>
                  <a:lnTo>
                    <a:pt x="2105" y="66050"/>
                  </a:lnTo>
                  <a:lnTo>
                    <a:pt x="2105" y="66050"/>
                  </a:lnTo>
                  <a:lnTo>
                    <a:pt x="1052" y="59747"/>
                  </a:lnTo>
                  <a:lnTo>
                    <a:pt x="526" y="54201"/>
                  </a:lnTo>
                  <a:lnTo>
                    <a:pt x="0" y="48655"/>
                  </a:lnTo>
                  <a:lnTo>
                    <a:pt x="0" y="43613"/>
                  </a:lnTo>
                  <a:lnTo>
                    <a:pt x="789" y="38823"/>
                  </a:lnTo>
                  <a:lnTo>
                    <a:pt x="1842" y="34285"/>
                  </a:lnTo>
                  <a:lnTo>
                    <a:pt x="3421" y="30000"/>
                  </a:lnTo>
                  <a:lnTo>
                    <a:pt x="5526" y="26218"/>
                  </a:lnTo>
                  <a:lnTo>
                    <a:pt x="7894" y="22689"/>
                  </a:lnTo>
                  <a:lnTo>
                    <a:pt x="10789" y="19411"/>
                  </a:lnTo>
                  <a:lnTo>
                    <a:pt x="14210" y="16386"/>
                  </a:lnTo>
                  <a:lnTo>
                    <a:pt x="18157" y="13865"/>
                  </a:lnTo>
                  <a:lnTo>
                    <a:pt x="22368" y="11092"/>
                  </a:lnTo>
                  <a:lnTo>
                    <a:pt x="27631" y="8823"/>
                  </a:lnTo>
                  <a:lnTo>
                    <a:pt x="32894" y="7058"/>
                  </a:lnTo>
                  <a:lnTo>
                    <a:pt x="38947" y="5546"/>
                  </a:lnTo>
                  <a:lnTo>
                    <a:pt x="38947" y="5546"/>
                  </a:lnTo>
                  <a:lnTo>
                    <a:pt x="40526" y="4789"/>
                  </a:lnTo>
                  <a:lnTo>
                    <a:pt x="45789" y="3277"/>
                  </a:lnTo>
                  <a:lnTo>
                    <a:pt x="50263" y="2521"/>
                  </a:lnTo>
                  <a:lnTo>
                    <a:pt x="55526" y="1512"/>
                  </a:lnTo>
                  <a:lnTo>
                    <a:pt x="62631" y="504"/>
                  </a:lnTo>
                  <a:lnTo>
                    <a:pt x="70526" y="0"/>
                  </a:lnTo>
                  <a:lnTo>
                    <a:pt x="70526" y="0"/>
                  </a:lnTo>
                  <a:close/>
                </a:path>
              </a:pathLst>
            </a:custGeom>
            <a:solidFill>
              <a:srgbClr val="E8E3D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4" name="Google Shape;1384;p33"/>
            <p:cNvSpPr/>
            <p:nvPr/>
          </p:nvSpPr>
          <p:spPr>
            <a:xfrm>
              <a:off x="1278" y="1008"/>
              <a:ext cx="472" cy="491"/>
            </a:xfrm>
            <a:custGeom>
              <a:rect b="b" l="l" r="r" t="t"/>
              <a:pathLst>
                <a:path extrusionOk="0" h="120000" w="120000">
                  <a:moveTo>
                    <a:pt x="2542" y="67698"/>
                  </a:moveTo>
                  <a:lnTo>
                    <a:pt x="2542" y="67698"/>
                  </a:lnTo>
                  <a:lnTo>
                    <a:pt x="6101" y="82118"/>
                  </a:lnTo>
                  <a:lnTo>
                    <a:pt x="8389" y="88961"/>
                  </a:lnTo>
                  <a:lnTo>
                    <a:pt x="9661" y="92138"/>
                  </a:lnTo>
                  <a:lnTo>
                    <a:pt x="10932" y="95560"/>
                  </a:lnTo>
                  <a:lnTo>
                    <a:pt x="10932" y="95560"/>
                  </a:lnTo>
                  <a:lnTo>
                    <a:pt x="12966" y="98981"/>
                  </a:lnTo>
                  <a:lnTo>
                    <a:pt x="15000" y="102158"/>
                  </a:lnTo>
                  <a:lnTo>
                    <a:pt x="17288" y="105336"/>
                  </a:lnTo>
                  <a:lnTo>
                    <a:pt x="19576" y="107780"/>
                  </a:lnTo>
                  <a:lnTo>
                    <a:pt x="22627" y="110224"/>
                  </a:lnTo>
                  <a:lnTo>
                    <a:pt x="25169" y="112423"/>
                  </a:lnTo>
                  <a:lnTo>
                    <a:pt x="27966" y="114378"/>
                  </a:lnTo>
                  <a:lnTo>
                    <a:pt x="31271" y="115845"/>
                  </a:lnTo>
                  <a:lnTo>
                    <a:pt x="34576" y="117067"/>
                  </a:lnTo>
                  <a:lnTo>
                    <a:pt x="38135" y="118289"/>
                  </a:lnTo>
                  <a:lnTo>
                    <a:pt x="41694" y="119022"/>
                  </a:lnTo>
                  <a:lnTo>
                    <a:pt x="45254" y="119511"/>
                  </a:lnTo>
                  <a:lnTo>
                    <a:pt x="49067" y="120000"/>
                  </a:lnTo>
                  <a:lnTo>
                    <a:pt x="52881" y="120000"/>
                  </a:lnTo>
                  <a:lnTo>
                    <a:pt x="56694" y="119511"/>
                  </a:lnTo>
                  <a:lnTo>
                    <a:pt x="60762" y="119266"/>
                  </a:lnTo>
                  <a:lnTo>
                    <a:pt x="60762" y="119266"/>
                  </a:lnTo>
                  <a:lnTo>
                    <a:pt x="69152" y="117800"/>
                  </a:lnTo>
                  <a:lnTo>
                    <a:pt x="77033" y="115845"/>
                  </a:lnTo>
                  <a:lnTo>
                    <a:pt x="81101" y="114623"/>
                  </a:lnTo>
                  <a:lnTo>
                    <a:pt x="85169" y="113156"/>
                  </a:lnTo>
                  <a:lnTo>
                    <a:pt x="88728" y="111446"/>
                  </a:lnTo>
                  <a:lnTo>
                    <a:pt x="92542" y="109735"/>
                  </a:lnTo>
                  <a:lnTo>
                    <a:pt x="96101" y="107780"/>
                  </a:lnTo>
                  <a:lnTo>
                    <a:pt x="99406" y="105580"/>
                  </a:lnTo>
                  <a:lnTo>
                    <a:pt x="102711" y="103136"/>
                  </a:lnTo>
                  <a:lnTo>
                    <a:pt x="105508" y="100448"/>
                  </a:lnTo>
                  <a:lnTo>
                    <a:pt x="108559" y="97515"/>
                  </a:lnTo>
                  <a:lnTo>
                    <a:pt x="111101" y="94093"/>
                  </a:lnTo>
                  <a:lnTo>
                    <a:pt x="113389" y="90672"/>
                  </a:lnTo>
                  <a:lnTo>
                    <a:pt x="115169" y="87006"/>
                  </a:lnTo>
                  <a:lnTo>
                    <a:pt x="115169" y="87006"/>
                  </a:lnTo>
                  <a:lnTo>
                    <a:pt x="116440" y="84073"/>
                  </a:lnTo>
                  <a:lnTo>
                    <a:pt x="117457" y="80651"/>
                  </a:lnTo>
                  <a:lnTo>
                    <a:pt x="118474" y="77718"/>
                  </a:lnTo>
                  <a:lnTo>
                    <a:pt x="118983" y="74297"/>
                  </a:lnTo>
                  <a:lnTo>
                    <a:pt x="120000" y="67209"/>
                  </a:lnTo>
                  <a:lnTo>
                    <a:pt x="120000" y="59877"/>
                  </a:lnTo>
                  <a:lnTo>
                    <a:pt x="119745" y="52545"/>
                  </a:lnTo>
                  <a:lnTo>
                    <a:pt x="118474" y="44969"/>
                  </a:lnTo>
                  <a:lnTo>
                    <a:pt x="116440" y="37881"/>
                  </a:lnTo>
                  <a:lnTo>
                    <a:pt x="113898" y="30794"/>
                  </a:lnTo>
                  <a:lnTo>
                    <a:pt x="112372" y="27617"/>
                  </a:lnTo>
                  <a:lnTo>
                    <a:pt x="110593" y="24195"/>
                  </a:lnTo>
                  <a:lnTo>
                    <a:pt x="108813" y="21262"/>
                  </a:lnTo>
                  <a:lnTo>
                    <a:pt x="106779" y="18329"/>
                  </a:lnTo>
                  <a:lnTo>
                    <a:pt x="104491" y="15641"/>
                  </a:lnTo>
                  <a:lnTo>
                    <a:pt x="102203" y="12708"/>
                  </a:lnTo>
                  <a:lnTo>
                    <a:pt x="99661" y="10264"/>
                  </a:lnTo>
                  <a:lnTo>
                    <a:pt x="97118" y="8065"/>
                  </a:lnTo>
                  <a:lnTo>
                    <a:pt x="94322" y="6354"/>
                  </a:lnTo>
                  <a:lnTo>
                    <a:pt x="91271" y="4399"/>
                  </a:lnTo>
                  <a:lnTo>
                    <a:pt x="87966" y="3177"/>
                  </a:lnTo>
                  <a:lnTo>
                    <a:pt x="84915" y="1955"/>
                  </a:lnTo>
                  <a:lnTo>
                    <a:pt x="81355" y="977"/>
                  </a:lnTo>
                  <a:lnTo>
                    <a:pt x="77796" y="488"/>
                  </a:lnTo>
                  <a:lnTo>
                    <a:pt x="73983" y="0"/>
                  </a:lnTo>
                  <a:lnTo>
                    <a:pt x="69915" y="0"/>
                  </a:lnTo>
                  <a:lnTo>
                    <a:pt x="69915" y="0"/>
                  </a:lnTo>
                  <a:lnTo>
                    <a:pt x="61271" y="977"/>
                  </a:lnTo>
                  <a:lnTo>
                    <a:pt x="51864" y="2199"/>
                  </a:lnTo>
                  <a:lnTo>
                    <a:pt x="42203" y="4154"/>
                  </a:lnTo>
                  <a:lnTo>
                    <a:pt x="37372" y="5376"/>
                  </a:lnTo>
                  <a:lnTo>
                    <a:pt x="32796" y="6843"/>
                  </a:lnTo>
                  <a:lnTo>
                    <a:pt x="28474" y="8553"/>
                  </a:lnTo>
                  <a:lnTo>
                    <a:pt x="23898" y="10264"/>
                  </a:lnTo>
                  <a:lnTo>
                    <a:pt x="19830" y="12464"/>
                  </a:lnTo>
                  <a:lnTo>
                    <a:pt x="16016" y="14908"/>
                  </a:lnTo>
                  <a:lnTo>
                    <a:pt x="12457" y="18085"/>
                  </a:lnTo>
                  <a:lnTo>
                    <a:pt x="9406" y="21262"/>
                  </a:lnTo>
                  <a:lnTo>
                    <a:pt x="6610" y="24684"/>
                  </a:lnTo>
                  <a:lnTo>
                    <a:pt x="4576" y="28594"/>
                  </a:lnTo>
                  <a:lnTo>
                    <a:pt x="4576" y="28594"/>
                  </a:lnTo>
                  <a:lnTo>
                    <a:pt x="2542" y="33238"/>
                  </a:lnTo>
                  <a:lnTo>
                    <a:pt x="1016" y="37881"/>
                  </a:lnTo>
                  <a:lnTo>
                    <a:pt x="254" y="43014"/>
                  </a:lnTo>
                  <a:lnTo>
                    <a:pt x="0" y="47902"/>
                  </a:lnTo>
                  <a:lnTo>
                    <a:pt x="0" y="52790"/>
                  </a:lnTo>
                  <a:lnTo>
                    <a:pt x="508" y="58167"/>
                  </a:lnTo>
                  <a:lnTo>
                    <a:pt x="1525" y="62810"/>
                  </a:lnTo>
                  <a:lnTo>
                    <a:pt x="2542" y="67698"/>
                  </a:lnTo>
                  <a:lnTo>
                    <a:pt x="2542" y="67698"/>
                  </a:lnTo>
                  <a:close/>
                  <a:moveTo>
                    <a:pt x="10677" y="25417"/>
                  </a:moveTo>
                  <a:lnTo>
                    <a:pt x="10677" y="25417"/>
                  </a:lnTo>
                  <a:lnTo>
                    <a:pt x="13220" y="22484"/>
                  </a:lnTo>
                  <a:lnTo>
                    <a:pt x="16016" y="20040"/>
                  </a:lnTo>
                  <a:lnTo>
                    <a:pt x="19322" y="17352"/>
                  </a:lnTo>
                  <a:lnTo>
                    <a:pt x="22627" y="15397"/>
                  </a:lnTo>
                  <a:lnTo>
                    <a:pt x="26186" y="13441"/>
                  </a:lnTo>
                  <a:lnTo>
                    <a:pt x="30000" y="11486"/>
                  </a:lnTo>
                  <a:lnTo>
                    <a:pt x="33813" y="10264"/>
                  </a:lnTo>
                  <a:lnTo>
                    <a:pt x="37627" y="9042"/>
                  </a:lnTo>
                  <a:lnTo>
                    <a:pt x="45762" y="6843"/>
                  </a:lnTo>
                  <a:lnTo>
                    <a:pt x="54152" y="5376"/>
                  </a:lnTo>
                  <a:lnTo>
                    <a:pt x="62288" y="4399"/>
                  </a:lnTo>
                  <a:lnTo>
                    <a:pt x="69915" y="3421"/>
                  </a:lnTo>
                  <a:lnTo>
                    <a:pt x="69915" y="3421"/>
                  </a:lnTo>
                  <a:lnTo>
                    <a:pt x="73474" y="3421"/>
                  </a:lnTo>
                  <a:lnTo>
                    <a:pt x="76779" y="3910"/>
                  </a:lnTo>
                  <a:lnTo>
                    <a:pt x="80084" y="4399"/>
                  </a:lnTo>
                  <a:lnTo>
                    <a:pt x="83135" y="5132"/>
                  </a:lnTo>
                  <a:lnTo>
                    <a:pt x="86186" y="5865"/>
                  </a:lnTo>
                  <a:lnTo>
                    <a:pt x="88728" y="7331"/>
                  </a:lnTo>
                  <a:lnTo>
                    <a:pt x="91525" y="8798"/>
                  </a:lnTo>
                  <a:lnTo>
                    <a:pt x="93813" y="10264"/>
                  </a:lnTo>
                  <a:lnTo>
                    <a:pt x="96610" y="12219"/>
                  </a:lnTo>
                  <a:lnTo>
                    <a:pt x="98644" y="14419"/>
                  </a:lnTo>
                  <a:lnTo>
                    <a:pt x="100677" y="16619"/>
                  </a:lnTo>
                  <a:lnTo>
                    <a:pt x="102711" y="19063"/>
                  </a:lnTo>
                  <a:lnTo>
                    <a:pt x="106525" y="23951"/>
                  </a:lnTo>
                  <a:lnTo>
                    <a:pt x="109322" y="29816"/>
                  </a:lnTo>
                  <a:lnTo>
                    <a:pt x="111864" y="35682"/>
                  </a:lnTo>
                  <a:lnTo>
                    <a:pt x="113898" y="42036"/>
                  </a:lnTo>
                  <a:lnTo>
                    <a:pt x="115169" y="48391"/>
                  </a:lnTo>
                  <a:lnTo>
                    <a:pt x="116186" y="54745"/>
                  </a:lnTo>
                  <a:lnTo>
                    <a:pt x="116440" y="61099"/>
                  </a:lnTo>
                  <a:lnTo>
                    <a:pt x="116186" y="67454"/>
                  </a:lnTo>
                  <a:lnTo>
                    <a:pt x="115423" y="73319"/>
                  </a:lnTo>
                  <a:lnTo>
                    <a:pt x="114152" y="78940"/>
                  </a:lnTo>
                  <a:lnTo>
                    <a:pt x="114152" y="78940"/>
                  </a:lnTo>
                  <a:lnTo>
                    <a:pt x="112627" y="83584"/>
                  </a:lnTo>
                  <a:lnTo>
                    <a:pt x="110593" y="87494"/>
                  </a:lnTo>
                  <a:lnTo>
                    <a:pt x="108559" y="91405"/>
                  </a:lnTo>
                  <a:lnTo>
                    <a:pt x="105762" y="94826"/>
                  </a:lnTo>
                  <a:lnTo>
                    <a:pt x="102966" y="97759"/>
                  </a:lnTo>
                  <a:lnTo>
                    <a:pt x="99661" y="100692"/>
                  </a:lnTo>
                  <a:lnTo>
                    <a:pt x="96101" y="103136"/>
                  </a:lnTo>
                  <a:lnTo>
                    <a:pt x="92542" y="105580"/>
                  </a:lnTo>
                  <a:lnTo>
                    <a:pt x="88728" y="107780"/>
                  </a:lnTo>
                  <a:lnTo>
                    <a:pt x="84661" y="109735"/>
                  </a:lnTo>
                  <a:lnTo>
                    <a:pt x="80338" y="111201"/>
                  </a:lnTo>
                  <a:lnTo>
                    <a:pt x="76016" y="112423"/>
                  </a:lnTo>
                  <a:lnTo>
                    <a:pt x="71694" y="113645"/>
                  </a:lnTo>
                  <a:lnTo>
                    <a:pt x="67118" y="114623"/>
                  </a:lnTo>
                  <a:lnTo>
                    <a:pt x="62542" y="115600"/>
                  </a:lnTo>
                  <a:lnTo>
                    <a:pt x="58474" y="115845"/>
                  </a:lnTo>
                  <a:lnTo>
                    <a:pt x="58474" y="115845"/>
                  </a:lnTo>
                  <a:lnTo>
                    <a:pt x="53644" y="116578"/>
                  </a:lnTo>
                  <a:lnTo>
                    <a:pt x="49067" y="116578"/>
                  </a:lnTo>
                  <a:lnTo>
                    <a:pt x="44491" y="116089"/>
                  </a:lnTo>
                  <a:lnTo>
                    <a:pt x="39915" y="115600"/>
                  </a:lnTo>
                  <a:lnTo>
                    <a:pt x="35338" y="114378"/>
                  </a:lnTo>
                  <a:lnTo>
                    <a:pt x="31525" y="112423"/>
                  </a:lnTo>
                  <a:lnTo>
                    <a:pt x="27457" y="110224"/>
                  </a:lnTo>
                  <a:lnTo>
                    <a:pt x="23898" y="107535"/>
                  </a:lnTo>
                  <a:lnTo>
                    <a:pt x="23898" y="107535"/>
                  </a:lnTo>
                  <a:lnTo>
                    <a:pt x="21610" y="105091"/>
                  </a:lnTo>
                  <a:lnTo>
                    <a:pt x="19322" y="102158"/>
                  </a:lnTo>
                  <a:lnTo>
                    <a:pt x="17288" y="99470"/>
                  </a:lnTo>
                  <a:lnTo>
                    <a:pt x="15508" y="96293"/>
                  </a:lnTo>
                  <a:lnTo>
                    <a:pt x="13728" y="93116"/>
                  </a:lnTo>
                  <a:lnTo>
                    <a:pt x="12457" y="90183"/>
                  </a:lnTo>
                  <a:lnTo>
                    <a:pt x="10169" y="83584"/>
                  </a:lnTo>
                  <a:lnTo>
                    <a:pt x="10169" y="83584"/>
                  </a:lnTo>
                  <a:lnTo>
                    <a:pt x="8389" y="76496"/>
                  </a:lnTo>
                  <a:lnTo>
                    <a:pt x="6355" y="69409"/>
                  </a:lnTo>
                  <a:lnTo>
                    <a:pt x="4830" y="61588"/>
                  </a:lnTo>
                  <a:lnTo>
                    <a:pt x="3559" y="53767"/>
                  </a:lnTo>
                  <a:lnTo>
                    <a:pt x="3559" y="50101"/>
                  </a:lnTo>
                  <a:lnTo>
                    <a:pt x="3559" y="46435"/>
                  </a:lnTo>
                  <a:lnTo>
                    <a:pt x="3813" y="42525"/>
                  </a:lnTo>
                  <a:lnTo>
                    <a:pt x="4576" y="38859"/>
                  </a:lnTo>
                  <a:lnTo>
                    <a:pt x="5338" y="35437"/>
                  </a:lnTo>
                  <a:lnTo>
                    <a:pt x="6610" y="32016"/>
                  </a:lnTo>
                  <a:lnTo>
                    <a:pt x="8389" y="28594"/>
                  </a:lnTo>
                  <a:lnTo>
                    <a:pt x="10677" y="25417"/>
                  </a:lnTo>
                  <a:lnTo>
                    <a:pt x="10677" y="254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5" name="Google Shape;1385;p33"/>
            <p:cNvSpPr/>
            <p:nvPr/>
          </p:nvSpPr>
          <p:spPr>
            <a:xfrm>
              <a:off x="1119" y="984"/>
              <a:ext cx="807" cy="422"/>
            </a:xfrm>
            <a:custGeom>
              <a:rect b="b" l="l" r="r" t="t"/>
              <a:pathLst>
                <a:path extrusionOk="0" h="120000" w="120000">
                  <a:moveTo>
                    <a:pt x="92936" y="61137"/>
                  </a:moveTo>
                  <a:lnTo>
                    <a:pt x="92936" y="61137"/>
                  </a:lnTo>
                  <a:lnTo>
                    <a:pt x="86691" y="61421"/>
                  </a:lnTo>
                  <a:lnTo>
                    <a:pt x="83271" y="61137"/>
                  </a:lnTo>
                  <a:lnTo>
                    <a:pt x="79702" y="60853"/>
                  </a:lnTo>
                  <a:lnTo>
                    <a:pt x="76282" y="60000"/>
                  </a:lnTo>
                  <a:lnTo>
                    <a:pt x="72862" y="58862"/>
                  </a:lnTo>
                  <a:lnTo>
                    <a:pt x="69888" y="57440"/>
                  </a:lnTo>
                  <a:lnTo>
                    <a:pt x="67063" y="55734"/>
                  </a:lnTo>
                  <a:lnTo>
                    <a:pt x="67063" y="55734"/>
                  </a:lnTo>
                  <a:lnTo>
                    <a:pt x="65873" y="54597"/>
                  </a:lnTo>
                  <a:lnTo>
                    <a:pt x="64981" y="53175"/>
                  </a:lnTo>
                  <a:lnTo>
                    <a:pt x="64089" y="51753"/>
                  </a:lnTo>
                  <a:lnTo>
                    <a:pt x="62899" y="49478"/>
                  </a:lnTo>
                  <a:lnTo>
                    <a:pt x="61115" y="45213"/>
                  </a:lnTo>
                  <a:lnTo>
                    <a:pt x="59479" y="39810"/>
                  </a:lnTo>
                  <a:lnTo>
                    <a:pt x="56208" y="29289"/>
                  </a:lnTo>
                  <a:lnTo>
                    <a:pt x="55018" y="24170"/>
                  </a:lnTo>
                  <a:lnTo>
                    <a:pt x="53382" y="19905"/>
                  </a:lnTo>
                  <a:lnTo>
                    <a:pt x="53382" y="19905"/>
                  </a:lnTo>
                  <a:lnTo>
                    <a:pt x="53382" y="26161"/>
                  </a:lnTo>
                  <a:lnTo>
                    <a:pt x="53234" y="32132"/>
                  </a:lnTo>
                  <a:lnTo>
                    <a:pt x="52936" y="38104"/>
                  </a:lnTo>
                  <a:lnTo>
                    <a:pt x="52193" y="43507"/>
                  </a:lnTo>
                  <a:lnTo>
                    <a:pt x="51152" y="48341"/>
                  </a:lnTo>
                  <a:lnTo>
                    <a:pt x="50557" y="50900"/>
                  </a:lnTo>
                  <a:lnTo>
                    <a:pt x="49814" y="53175"/>
                  </a:lnTo>
                  <a:lnTo>
                    <a:pt x="49070" y="55165"/>
                  </a:lnTo>
                  <a:lnTo>
                    <a:pt x="48178" y="57156"/>
                  </a:lnTo>
                  <a:lnTo>
                    <a:pt x="47286" y="58862"/>
                  </a:lnTo>
                  <a:lnTo>
                    <a:pt x="46096" y="60284"/>
                  </a:lnTo>
                  <a:lnTo>
                    <a:pt x="46096" y="60284"/>
                  </a:lnTo>
                  <a:lnTo>
                    <a:pt x="42527" y="64834"/>
                  </a:lnTo>
                  <a:lnTo>
                    <a:pt x="40594" y="67109"/>
                  </a:lnTo>
                  <a:lnTo>
                    <a:pt x="38661" y="69383"/>
                  </a:lnTo>
                  <a:lnTo>
                    <a:pt x="36579" y="71658"/>
                  </a:lnTo>
                  <a:lnTo>
                    <a:pt x="34349" y="73364"/>
                  </a:lnTo>
                  <a:lnTo>
                    <a:pt x="31672" y="74502"/>
                  </a:lnTo>
                  <a:lnTo>
                    <a:pt x="28847" y="75071"/>
                  </a:lnTo>
                  <a:lnTo>
                    <a:pt x="28847" y="75071"/>
                  </a:lnTo>
                  <a:lnTo>
                    <a:pt x="27211" y="75639"/>
                  </a:lnTo>
                  <a:lnTo>
                    <a:pt x="26468" y="75924"/>
                  </a:lnTo>
                  <a:lnTo>
                    <a:pt x="26022" y="76492"/>
                  </a:lnTo>
                  <a:lnTo>
                    <a:pt x="25724" y="77061"/>
                  </a:lnTo>
                  <a:lnTo>
                    <a:pt x="25278" y="77914"/>
                  </a:lnTo>
                  <a:lnTo>
                    <a:pt x="25130" y="79052"/>
                  </a:lnTo>
                  <a:lnTo>
                    <a:pt x="24981" y="81042"/>
                  </a:lnTo>
                  <a:lnTo>
                    <a:pt x="24981" y="81042"/>
                  </a:lnTo>
                  <a:lnTo>
                    <a:pt x="24535" y="84454"/>
                  </a:lnTo>
                  <a:lnTo>
                    <a:pt x="24237" y="87867"/>
                  </a:lnTo>
                  <a:lnTo>
                    <a:pt x="23345" y="91279"/>
                  </a:lnTo>
                  <a:lnTo>
                    <a:pt x="22602" y="94691"/>
                  </a:lnTo>
                  <a:lnTo>
                    <a:pt x="21710" y="97819"/>
                  </a:lnTo>
                  <a:lnTo>
                    <a:pt x="20817" y="100663"/>
                  </a:lnTo>
                  <a:lnTo>
                    <a:pt x="18438" y="106635"/>
                  </a:lnTo>
                  <a:lnTo>
                    <a:pt x="16059" y="111753"/>
                  </a:lnTo>
                  <a:lnTo>
                    <a:pt x="13531" y="115165"/>
                  </a:lnTo>
                  <a:lnTo>
                    <a:pt x="11301" y="118009"/>
                  </a:lnTo>
                  <a:lnTo>
                    <a:pt x="10408" y="118862"/>
                  </a:lnTo>
                  <a:lnTo>
                    <a:pt x="9368" y="119715"/>
                  </a:lnTo>
                  <a:lnTo>
                    <a:pt x="9368" y="119715"/>
                  </a:lnTo>
                  <a:lnTo>
                    <a:pt x="8178" y="120000"/>
                  </a:lnTo>
                  <a:lnTo>
                    <a:pt x="6840" y="120000"/>
                  </a:lnTo>
                  <a:lnTo>
                    <a:pt x="5650" y="119146"/>
                  </a:lnTo>
                  <a:lnTo>
                    <a:pt x="4312" y="118578"/>
                  </a:lnTo>
                  <a:lnTo>
                    <a:pt x="3420" y="117156"/>
                  </a:lnTo>
                  <a:lnTo>
                    <a:pt x="2379" y="115165"/>
                  </a:lnTo>
                  <a:lnTo>
                    <a:pt x="1635" y="113459"/>
                  </a:lnTo>
                  <a:lnTo>
                    <a:pt x="892" y="111184"/>
                  </a:lnTo>
                  <a:lnTo>
                    <a:pt x="446" y="108625"/>
                  </a:lnTo>
                  <a:lnTo>
                    <a:pt x="148" y="105781"/>
                  </a:lnTo>
                  <a:lnTo>
                    <a:pt x="0" y="103222"/>
                  </a:lnTo>
                  <a:lnTo>
                    <a:pt x="148" y="100379"/>
                  </a:lnTo>
                  <a:lnTo>
                    <a:pt x="594" y="97535"/>
                  </a:lnTo>
                  <a:lnTo>
                    <a:pt x="1189" y="94407"/>
                  </a:lnTo>
                  <a:lnTo>
                    <a:pt x="1933" y="91279"/>
                  </a:lnTo>
                  <a:lnTo>
                    <a:pt x="2973" y="88436"/>
                  </a:lnTo>
                  <a:lnTo>
                    <a:pt x="2973" y="88436"/>
                  </a:lnTo>
                  <a:lnTo>
                    <a:pt x="4014" y="87014"/>
                  </a:lnTo>
                  <a:lnTo>
                    <a:pt x="4907" y="85592"/>
                  </a:lnTo>
                  <a:lnTo>
                    <a:pt x="5799" y="84170"/>
                  </a:lnTo>
                  <a:lnTo>
                    <a:pt x="6840" y="83033"/>
                  </a:lnTo>
                  <a:lnTo>
                    <a:pt x="9219" y="81327"/>
                  </a:lnTo>
                  <a:lnTo>
                    <a:pt x="11895" y="80189"/>
                  </a:lnTo>
                  <a:lnTo>
                    <a:pt x="14721" y="79052"/>
                  </a:lnTo>
                  <a:lnTo>
                    <a:pt x="17992" y="77914"/>
                  </a:lnTo>
                  <a:lnTo>
                    <a:pt x="24684" y="75924"/>
                  </a:lnTo>
                  <a:lnTo>
                    <a:pt x="24684" y="75924"/>
                  </a:lnTo>
                  <a:lnTo>
                    <a:pt x="24535" y="70236"/>
                  </a:lnTo>
                  <a:lnTo>
                    <a:pt x="24535" y="63981"/>
                  </a:lnTo>
                  <a:lnTo>
                    <a:pt x="24981" y="57725"/>
                  </a:lnTo>
                  <a:lnTo>
                    <a:pt x="25427" y="51469"/>
                  </a:lnTo>
                  <a:lnTo>
                    <a:pt x="26468" y="44928"/>
                  </a:lnTo>
                  <a:lnTo>
                    <a:pt x="27360" y="38672"/>
                  </a:lnTo>
                  <a:lnTo>
                    <a:pt x="28550" y="32985"/>
                  </a:lnTo>
                  <a:lnTo>
                    <a:pt x="29888" y="27582"/>
                  </a:lnTo>
                  <a:lnTo>
                    <a:pt x="29888" y="27582"/>
                  </a:lnTo>
                  <a:lnTo>
                    <a:pt x="31226" y="23886"/>
                  </a:lnTo>
                  <a:lnTo>
                    <a:pt x="32862" y="19905"/>
                  </a:lnTo>
                  <a:lnTo>
                    <a:pt x="35092" y="16777"/>
                  </a:lnTo>
                  <a:lnTo>
                    <a:pt x="37620" y="13080"/>
                  </a:lnTo>
                  <a:lnTo>
                    <a:pt x="40594" y="10236"/>
                  </a:lnTo>
                  <a:lnTo>
                    <a:pt x="43568" y="7393"/>
                  </a:lnTo>
                  <a:lnTo>
                    <a:pt x="46988" y="4834"/>
                  </a:lnTo>
                  <a:lnTo>
                    <a:pt x="50408" y="2843"/>
                  </a:lnTo>
                  <a:lnTo>
                    <a:pt x="53977" y="1421"/>
                  </a:lnTo>
                  <a:lnTo>
                    <a:pt x="57546" y="284"/>
                  </a:lnTo>
                  <a:lnTo>
                    <a:pt x="61115" y="0"/>
                  </a:lnTo>
                  <a:lnTo>
                    <a:pt x="64832" y="284"/>
                  </a:lnTo>
                  <a:lnTo>
                    <a:pt x="68104" y="1421"/>
                  </a:lnTo>
                  <a:lnTo>
                    <a:pt x="69888" y="2559"/>
                  </a:lnTo>
                  <a:lnTo>
                    <a:pt x="71375" y="3696"/>
                  </a:lnTo>
                  <a:lnTo>
                    <a:pt x="72862" y="4834"/>
                  </a:lnTo>
                  <a:lnTo>
                    <a:pt x="74349" y="6255"/>
                  </a:lnTo>
                  <a:lnTo>
                    <a:pt x="75687" y="7962"/>
                  </a:lnTo>
                  <a:lnTo>
                    <a:pt x="77026" y="9668"/>
                  </a:lnTo>
                  <a:lnTo>
                    <a:pt x="77026" y="9668"/>
                  </a:lnTo>
                  <a:lnTo>
                    <a:pt x="79553" y="14218"/>
                  </a:lnTo>
                  <a:lnTo>
                    <a:pt x="81784" y="18483"/>
                  </a:lnTo>
                  <a:lnTo>
                    <a:pt x="83866" y="22748"/>
                  </a:lnTo>
                  <a:lnTo>
                    <a:pt x="85501" y="27582"/>
                  </a:lnTo>
                  <a:lnTo>
                    <a:pt x="87286" y="32132"/>
                  </a:lnTo>
                  <a:lnTo>
                    <a:pt x="88327" y="36398"/>
                  </a:lnTo>
                  <a:lnTo>
                    <a:pt x="89516" y="40379"/>
                  </a:lnTo>
                  <a:lnTo>
                    <a:pt x="90111" y="44075"/>
                  </a:lnTo>
                  <a:lnTo>
                    <a:pt x="90111" y="44075"/>
                  </a:lnTo>
                  <a:lnTo>
                    <a:pt x="90855" y="49194"/>
                  </a:lnTo>
                  <a:lnTo>
                    <a:pt x="91449" y="52890"/>
                  </a:lnTo>
                  <a:lnTo>
                    <a:pt x="92044" y="56872"/>
                  </a:lnTo>
                  <a:lnTo>
                    <a:pt x="92788" y="61706"/>
                  </a:lnTo>
                  <a:lnTo>
                    <a:pt x="92788" y="61706"/>
                  </a:lnTo>
                  <a:lnTo>
                    <a:pt x="93680" y="60284"/>
                  </a:lnTo>
                  <a:lnTo>
                    <a:pt x="94869" y="58862"/>
                  </a:lnTo>
                  <a:lnTo>
                    <a:pt x="97100" y="56872"/>
                  </a:lnTo>
                  <a:lnTo>
                    <a:pt x="99776" y="54881"/>
                  </a:lnTo>
                  <a:lnTo>
                    <a:pt x="102304" y="53744"/>
                  </a:lnTo>
                  <a:lnTo>
                    <a:pt x="105130" y="53459"/>
                  </a:lnTo>
                  <a:lnTo>
                    <a:pt x="107955" y="53175"/>
                  </a:lnTo>
                  <a:lnTo>
                    <a:pt x="110631" y="53459"/>
                  </a:lnTo>
                  <a:lnTo>
                    <a:pt x="113457" y="53744"/>
                  </a:lnTo>
                  <a:lnTo>
                    <a:pt x="113457" y="53744"/>
                  </a:lnTo>
                  <a:lnTo>
                    <a:pt x="114200" y="54312"/>
                  </a:lnTo>
                  <a:lnTo>
                    <a:pt x="115241" y="54881"/>
                  </a:lnTo>
                  <a:lnTo>
                    <a:pt x="115985" y="55734"/>
                  </a:lnTo>
                  <a:lnTo>
                    <a:pt x="116728" y="56872"/>
                  </a:lnTo>
                  <a:lnTo>
                    <a:pt x="118066" y="59146"/>
                  </a:lnTo>
                  <a:lnTo>
                    <a:pt x="119107" y="62559"/>
                  </a:lnTo>
                  <a:lnTo>
                    <a:pt x="119553" y="64265"/>
                  </a:lnTo>
                  <a:lnTo>
                    <a:pt x="119999" y="66255"/>
                  </a:lnTo>
                  <a:lnTo>
                    <a:pt x="119999" y="67962"/>
                  </a:lnTo>
                  <a:lnTo>
                    <a:pt x="119999" y="69668"/>
                  </a:lnTo>
                  <a:lnTo>
                    <a:pt x="119702" y="71943"/>
                  </a:lnTo>
                  <a:lnTo>
                    <a:pt x="119553" y="73649"/>
                  </a:lnTo>
                  <a:lnTo>
                    <a:pt x="118959" y="75639"/>
                  </a:lnTo>
                  <a:lnTo>
                    <a:pt x="118215" y="77345"/>
                  </a:lnTo>
                  <a:lnTo>
                    <a:pt x="118215" y="77345"/>
                  </a:lnTo>
                  <a:lnTo>
                    <a:pt x="117323" y="79620"/>
                  </a:lnTo>
                  <a:lnTo>
                    <a:pt x="116133" y="81611"/>
                  </a:lnTo>
                  <a:lnTo>
                    <a:pt x="114795" y="83033"/>
                  </a:lnTo>
                  <a:lnTo>
                    <a:pt x="113308" y="84170"/>
                  </a:lnTo>
                  <a:lnTo>
                    <a:pt x="111672" y="85023"/>
                  </a:lnTo>
                  <a:lnTo>
                    <a:pt x="109888" y="85308"/>
                  </a:lnTo>
                  <a:lnTo>
                    <a:pt x="107955" y="85308"/>
                  </a:lnTo>
                  <a:lnTo>
                    <a:pt x="106171" y="84454"/>
                  </a:lnTo>
                  <a:lnTo>
                    <a:pt x="104089" y="83601"/>
                  </a:lnTo>
                  <a:lnTo>
                    <a:pt x="102156" y="81895"/>
                  </a:lnTo>
                  <a:lnTo>
                    <a:pt x="100223" y="79905"/>
                  </a:lnTo>
                  <a:lnTo>
                    <a:pt x="98438" y="77345"/>
                  </a:lnTo>
                  <a:lnTo>
                    <a:pt x="96654" y="74502"/>
                  </a:lnTo>
                  <a:lnTo>
                    <a:pt x="95018" y="70805"/>
                  </a:lnTo>
                  <a:lnTo>
                    <a:pt x="93531" y="66540"/>
                  </a:lnTo>
                  <a:lnTo>
                    <a:pt x="92342" y="61706"/>
                  </a:lnTo>
                  <a:lnTo>
                    <a:pt x="92936" y="61137"/>
                  </a:lnTo>
                  <a:close/>
                </a:path>
              </a:pathLst>
            </a:custGeom>
            <a:solidFill>
              <a:srgbClr val="970F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6" name="Google Shape;1386;p33"/>
            <p:cNvSpPr/>
            <p:nvPr/>
          </p:nvSpPr>
          <p:spPr>
            <a:xfrm>
              <a:off x="1119" y="984"/>
              <a:ext cx="807" cy="422"/>
            </a:xfrm>
            <a:custGeom>
              <a:rect b="b" l="l" r="r" t="t"/>
              <a:pathLst>
                <a:path extrusionOk="0" h="120000" w="120000">
                  <a:moveTo>
                    <a:pt x="92936" y="61137"/>
                  </a:moveTo>
                  <a:lnTo>
                    <a:pt x="92936" y="61137"/>
                  </a:lnTo>
                  <a:lnTo>
                    <a:pt x="86691" y="61421"/>
                  </a:lnTo>
                  <a:lnTo>
                    <a:pt x="83271" y="61137"/>
                  </a:lnTo>
                  <a:lnTo>
                    <a:pt x="79702" y="60853"/>
                  </a:lnTo>
                  <a:lnTo>
                    <a:pt x="76282" y="60000"/>
                  </a:lnTo>
                  <a:lnTo>
                    <a:pt x="72862" y="58862"/>
                  </a:lnTo>
                  <a:lnTo>
                    <a:pt x="69888" y="57440"/>
                  </a:lnTo>
                  <a:lnTo>
                    <a:pt x="67063" y="55734"/>
                  </a:lnTo>
                  <a:lnTo>
                    <a:pt x="67063" y="55734"/>
                  </a:lnTo>
                  <a:lnTo>
                    <a:pt x="65873" y="54597"/>
                  </a:lnTo>
                  <a:lnTo>
                    <a:pt x="64981" y="53175"/>
                  </a:lnTo>
                  <a:lnTo>
                    <a:pt x="64089" y="51753"/>
                  </a:lnTo>
                  <a:lnTo>
                    <a:pt x="62899" y="49478"/>
                  </a:lnTo>
                  <a:lnTo>
                    <a:pt x="61115" y="45213"/>
                  </a:lnTo>
                  <a:lnTo>
                    <a:pt x="59479" y="39810"/>
                  </a:lnTo>
                  <a:lnTo>
                    <a:pt x="56208" y="29289"/>
                  </a:lnTo>
                  <a:lnTo>
                    <a:pt x="55018" y="24170"/>
                  </a:lnTo>
                  <a:lnTo>
                    <a:pt x="53382" y="19905"/>
                  </a:lnTo>
                  <a:lnTo>
                    <a:pt x="53382" y="19905"/>
                  </a:lnTo>
                  <a:lnTo>
                    <a:pt x="53382" y="26161"/>
                  </a:lnTo>
                  <a:lnTo>
                    <a:pt x="53234" y="32132"/>
                  </a:lnTo>
                  <a:lnTo>
                    <a:pt x="52936" y="38104"/>
                  </a:lnTo>
                  <a:lnTo>
                    <a:pt x="52193" y="43507"/>
                  </a:lnTo>
                  <a:lnTo>
                    <a:pt x="51152" y="48341"/>
                  </a:lnTo>
                  <a:lnTo>
                    <a:pt x="50557" y="50900"/>
                  </a:lnTo>
                  <a:lnTo>
                    <a:pt x="49814" y="53175"/>
                  </a:lnTo>
                  <a:lnTo>
                    <a:pt x="49070" y="55165"/>
                  </a:lnTo>
                  <a:lnTo>
                    <a:pt x="48178" y="57156"/>
                  </a:lnTo>
                  <a:lnTo>
                    <a:pt x="47286" y="58862"/>
                  </a:lnTo>
                  <a:lnTo>
                    <a:pt x="46096" y="60284"/>
                  </a:lnTo>
                  <a:lnTo>
                    <a:pt x="46096" y="60284"/>
                  </a:lnTo>
                  <a:lnTo>
                    <a:pt x="42527" y="64834"/>
                  </a:lnTo>
                  <a:lnTo>
                    <a:pt x="40594" y="67109"/>
                  </a:lnTo>
                  <a:lnTo>
                    <a:pt x="38661" y="69383"/>
                  </a:lnTo>
                  <a:lnTo>
                    <a:pt x="36579" y="71658"/>
                  </a:lnTo>
                  <a:lnTo>
                    <a:pt x="34349" y="73364"/>
                  </a:lnTo>
                  <a:lnTo>
                    <a:pt x="31672" y="74502"/>
                  </a:lnTo>
                  <a:lnTo>
                    <a:pt x="28847" y="75071"/>
                  </a:lnTo>
                  <a:lnTo>
                    <a:pt x="28847" y="75071"/>
                  </a:lnTo>
                  <a:lnTo>
                    <a:pt x="27211" y="75639"/>
                  </a:lnTo>
                  <a:lnTo>
                    <a:pt x="26468" y="75924"/>
                  </a:lnTo>
                  <a:lnTo>
                    <a:pt x="26022" y="76492"/>
                  </a:lnTo>
                  <a:lnTo>
                    <a:pt x="25724" y="77061"/>
                  </a:lnTo>
                  <a:lnTo>
                    <a:pt x="25278" y="77914"/>
                  </a:lnTo>
                  <a:lnTo>
                    <a:pt x="25130" y="79052"/>
                  </a:lnTo>
                  <a:lnTo>
                    <a:pt x="24981" y="81042"/>
                  </a:lnTo>
                  <a:lnTo>
                    <a:pt x="24981" y="81042"/>
                  </a:lnTo>
                  <a:lnTo>
                    <a:pt x="24535" y="84454"/>
                  </a:lnTo>
                  <a:lnTo>
                    <a:pt x="24237" y="87867"/>
                  </a:lnTo>
                  <a:lnTo>
                    <a:pt x="23345" y="91279"/>
                  </a:lnTo>
                  <a:lnTo>
                    <a:pt x="22602" y="94691"/>
                  </a:lnTo>
                  <a:lnTo>
                    <a:pt x="21710" y="97819"/>
                  </a:lnTo>
                  <a:lnTo>
                    <a:pt x="20817" y="100663"/>
                  </a:lnTo>
                  <a:lnTo>
                    <a:pt x="18438" y="106635"/>
                  </a:lnTo>
                  <a:lnTo>
                    <a:pt x="16059" y="111753"/>
                  </a:lnTo>
                  <a:lnTo>
                    <a:pt x="13531" y="115165"/>
                  </a:lnTo>
                  <a:lnTo>
                    <a:pt x="11301" y="118009"/>
                  </a:lnTo>
                  <a:lnTo>
                    <a:pt x="10408" y="118862"/>
                  </a:lnTo>
                  <a:lnTo>
                    <a:pt x="9368" y="119715"/>
                  </a:lnTo>
                  <a:lnTo>
                    <a:pt x="9368" y="119715"/>
                  </a:lnTo>
                  <a:lnTo>
                    <a:pt x="8178" y="120000"/>
                  </a:lnTo>
                  <a:lnTo>
                    <a:pt x="6840" y="120000"/>
                  </a:lnTo>
                  <a:lnTo>
                    <a:pt x="5650" y="119146"/>
                  </a:lnTo>
                  <a:lnTo>
                    <a:pt x="4312" y="118578"/>
                  </a:lnTo>
                  <a:lnTo>
                    <a:pt x="3420" y="117156"/>
                  </a:lnTo>
                  <a:lnTo>
                    <a:pt x="2379" y="115165"/>
                  </a:lnTo>
                  <a:lnTo>
                    <a:pt x="1635" y="113459"/>
                  </a:lnTo>
                  <a:lnTo>
                    <a:pt x="892" y="111184"/>
                  </a:lnTo>
                  <a:lnTo>
                    <a:pt x="446" y="108625"/>
                  </a:lnTo>
                  <a:lnTo>
                    <a:pt x="148" y="105781"/>
                  </a:lnTo>
                  <a:lnTo>
                    <a:pt x="0" y="103222"/>
                  </a:lnTo>
                  <a:lnTo>
                    <a:pt x="148" y="100379"/>
                  </a:lnTo>
                  <a:lnTo>
                    <a:pt x="594" y="97535"/>
                  </a:lnTo>
                  <a:lnTo>
                    <a:pt x="1189" y="94407"/>
                  </a:lnTo>
                  <a:lnTo>
                    <a:pt x="1933" y="91279"/>
                  </a:lnTo>
                  <a:lnTo>
                    <a:pt x="2973" y="88436"/>
                  </a:lnTo>
                  <a:lnTo>
                    <a:pt x="2973" y="88436"/>
                  </a:lnTo>
                  <a:lnTo>
                    <a:pt x="4014" y="87014"/>
                  </a:lnTo>
                  <a:lnTo>
                    <a:pt x="4907" y="85592"/>
                  </a:lnTo>
                  <a:lnTo>
                    <a:pt x="5799" y="84170"/>
                  </a:lnTo>
                  <a:lnTo>
                    <a:pt x="6840" y="83033"/>
                  </a:lnTo>
                  <a:lnTo>
                    <a:pt x="9219" y="81327"/>
                  </a:lnTo>
                  <a:lnTo>
                    <a:pt x="11895" y="80189"/>
                  </a:lnTo>
                  <a:lnTo>
                    <a:pt x="14721" y="79052"/>
                  </a:lnTo>
                  <a:lnTo>
                    <a:pt x="17992" y="77914"/>
                  </a:lnTo>
                  <a:lnTo>
                    <a:pt x="24684" y="75924"/>
                  </a:lnTo>
                  <a:lnTo>
                    <a:pt x="24684" y="75924"/>
                  </a:lnTo>
                  <a:lnTo>
                    <a:pt x="24535" y="70236"/>
                  </a:lnTo>
                  <a:lnTo>
                    <a:pt x="24535" y="63981"/>
                  </a:lnTo>
                  <a:lnTo>
                    <a:pt x="24981" y="57725"/>
                  </a:lnTo>
                  <a:lnTo>
                    <a:pt x="25427" y="51469"/>
                  </a:lnTo>
                  <a:lnTo>
                    <a:pt x="26468" y="44928"/>
                  </a:lnTo>
                  <a:lnTo>
                    <a:pt x="27360" y="38672"/>
                  </a:lnTo>
                  <a:lnTo>
                    <a:pt x="28550" y="32985"/>
                  </a:lnTo>
                  <a:lnTo>
                    <a:pt x="29888" y="27582"/>
                  </a:lnTo>
                  <a:lnTo>
                    <a:pt x="29888" y="27582"/>
                  </a:lnTo>
                  <a:lnTo>
                    <a:pt x="31226" y="23886"/>
                  </a:lnTo>
                  <a:lnTo>
                    <a:pt x="32862" y="19905"/>
                  </a:lnTo>
                  <a:lnTo>
                    <a:pt x="35092" y="16777"/>
                  </a:lnTo>
                  <a:lnTo>
                    <a:pt x="37620" y="13080"/>
                  </a:lnTo>
                  <a:lnTo>
                    <a:pt x="40594" y="10236"/>
                  </a:lnTo>
                  <a:lnTo>
                    <a:pt x="43568" y="7393"/>
                  </a:lnTo>
                  <a:lnTo>
                    <a:pt x="46988" y="4834"/>
                  </a:lnTo>
                  <a:lnTo>
                    <a:pt x="50408" y="2843"/>
                  </a:lnTo>
                  <a:lnTo>
                    <a:pt x="53977" y="1421"/>
                  </a:lnTo>
                  <a:lnTo>
                    <a:pt x="57546" y="284"/>
                  </a:lnTo>
                  <a:lnTo>
                    <a:pt x="61115" y="0"/>
                  </a:lnTo>
                  <a:lnTo>
                    <a:pt x="64832" y="284"/>
                  </a:lnTo>
                  <a:lnTo>
                    <a:pt x="68104" y="1421"/>
                  </a:lnTo>
                  <a:lnTo>
                    <a:pt x="69888" y="2559"/>
                  </a:lnTo>
                  <a:lnTo>
                    <a:pt x="71375" y="3696"/>
                  </a:lnTo>
                  <a:lnTo>
                    <a:pt x="72862" y="4834"/>
                  </a:lnTo>
                  <a:lnTo>
                    <a:pt x="74349" y="6255"/>
                  </a:lnTo>
                  <a:lnTo>
                    <a:pt x="75687" y="7962"/>
                  </a:lnTo>
                  <a:lnTo>
                    <a:pt x="77026" y="9668"/>
                  </a:lnTo>
                  <a:lnTo>
                    <a:pt x="77026" y="9668"/>
                  </a:lnTo>
                  <a:lnTo>
                    <a:pt x="79553" y="14218"/>
                  </a:lnTo>
                  <a:lnTo>
                    <a:pt x="81784" y="18483"/>
                  </a:lnTo>
                  <a:lnTo>
                    <a:pt x="83866" y="22748"/>
                  </a:lnTo>
                  <a:lnTo>
                    <a:pt x="85501" y="27582"/>
                  </a:lnTo>
                  <a:lnTo>
                    <a:pt x="87286" y="32132"/>
                  </a:lnTo>
                  <a:lnTo>
                    <a:pt x="88327" y="36398"/>
                  </a:lnTo>
                  <a:lnTo>
                    <a:pt x="89516" y="40379"/>
                  </a:lnTo>
                  <a:lnTo>
                    <a:pt x="90111" y="44075"/>
                  </a:lnTo>
                  <a:lnTo>
                    <a:pt x="90111" y="44075"/>
                  </a:lnTo>
                  <a:lnTo>
                    <a:pt x="90855" y="49194"/>
                  </a:lnTo>
                  <a:lnTo>
                    <a:pt x="91449" y="52890"/>
                  </a:lnTo>
                  <a:lnTo>
                    <a:pt x="92044" y="56872"/>
                  </a:lnTo>
                  <a:lnTo>
                    <a:pt x="92788" y="61706"/>
                  </a:lnTo>
                  <a:lnTo>
                    <a:pt x="92788" y="61706"/>
                  </a:lnTo>
                  <a:lnTo>
                    <a:pt x="93680" y="60284"/>
                  </a:lnTo>
                  <a:lnTo>
                    <a:pt x="94869" y="58862"/>
                  </a:lnTo>
                  <a:lnTo>
                    <a:pt x="97100" y="56872"/>
                  </a:lnTo>
                  <a:lnTo>
                    <a:pt x="99776" y="54881"/>
                  </a:lnTo>
                  <a:lnTo>
                    <a:pt x="102304" y="53744"/>
                  </a:lnTo>
                  <a:lnTo>
                    <a:pt x="105130" y="53459"/>
                  </a:lnTo>
                  <a:lnTo>
                    <a:pt x="107955" y="53175"/>
                  </a:lnTo>
                  <a:lnTo>
                    <a:pt x="110631" y="53459"/>
                  </a:lnTo>
                  <a:lnTo>
                    <a:pt x="113457" y="53744"/>
                  </a:lnTo>
                  <a:lnTo>
                    <a:pt x="113457" y="53744"/>
                  </a:lnTo>
                  <a:lnTo>
                    <a:pt x="114200" y="54312"/>
                  </a:lnTo>
                  <a:lnTo>
                    <a:pt x="115241" y="54881"/>
                  </a:lnTo>
                  <a:lnTo>
                    <a:pt x="115985" y="55734"/>
                  </a:lnTo>
                  <a:lnTo>
                    <a:pt x="116728" y="56872"/>
                  </a:lnTo>
                  <a:lnTo>
                    <a:pt x="118066" y="59146"/>
                  </a:lnTo>
                  <a:lnTo>
                    <a:pt x="119107" y="62559"/>
                  </a:lnTo>
                  <a:lnTo>
                    <a:pt x="119553" y="64265"/>
                  </a:lnTo>
                  <a:lnTo>
                    <a:pt x="119999" y="66255"/>
                  </a:lnTo>
                  <a:lnTo>
                    <a:pt x="119999" y="67962"/>
                  </a:lnTo>
                  <a:lnTo>
                    <a:pt x="119999" y="69668"/>
                  </a:lnTo>
                  <a:lnTo>
                    <a:pt x="119702" y="71943"/>
                  </a:lnTo>
                  <a:lnTo>
                    <a:pt x="119553" y="73649"/>
                  </a:lnTo>
                  <a:lnTo>
                    <a:pt x="118959" y="75639"/>
                  </a:lnTo>
                  <a:lnTo>
                    <a:pt x="118215" y="77345"/>
                  </a:lnTo>
                  <a:lnTo>
                    <a:pt x="118215" y="77345"/>
                  </a:lnTo>
                  <a:lnTo>
                    <a:pt x="117323" y="79620"/>
                  </a:lnTo>
                  <a:lnTo>
                    <a:pt x="116133" y="81611"/>
                  </a:lnTo>
                  <a:lnTo>
                    <a:pt x="114795" y="83033"/>
                  </a:lnTo>
                  <a:lnTo>
                    <a:pt x="113308" y="84170"/>
                  </a:lnTo>
                  <a:lnTo>
                    <a:pt x="111672" y="85023"/>
                  </a:lnTo>
                  <a:lnTo>
                    <a:pt x="109888" y="85308"/>
                  </a:lnTo>
                  <a:lnTo>
                    <a:pt x="107955" y="85308"/>
                  </a:lnTo>
                  <a:lnTo>
                    <a:pt x="106171" y="84454"/>
                  </a:lnTo>
                  <a:lnTo>
                    <a:pt x="104089" y="83601"/>
                  </a:lnTo>
                  <a:lnTo>
                    <a:pt x="102156" y="81895"/>
                  </a:lnTo>
                  <a:lnTo>
                    <a:pt x="100223" y="79905"/>
                  </a:lnTo>
                  <a:lnTo>
                    <a:pt x="98438" y="77345"/>
                  </a:lnTo>
                  <a:lnTo>
                    <a:pt x="96654" y="74502"/>
                  </a:lnTo>
                  <a:lnTo>
                    <a:pt x="95018" y="70805"/>
                  </a:lnTo>
                  <a:lnTo>
                    <a:pt x="93531" y="66540"/>
                  </a:lnTo>
                  <a:lnTo>
                    <a:pt x="92342" y="61706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7" name="Google Shape;1387;p33"/>
            <p:cNvSpPr/>
            <p:nvPr/>
          </p:nvSpPr>
          <p:spPr>
            <a:xfrm>
              <a:off x="1111" y="978"/>
              <a:ext cx="822" cy="434"/>
            </a:xfrm>
            <a:custGeom>
              <a:rect b="b" l="l" r="r" t="t"/>
              <a:pathLst>
                <a:path extrusionOk="0" h="120000" w="120000">
                  <a:moveTo>
                    <a:pt x="6715" y="119723"/>
                  </a:moveTo>
                  <a:lnTo>
                    <a:pt x="6715" y="119723"/>
                  </a:lnTo>
                  <a:lnTo>
                    <a:pt x="8029" y="120000"/>
                  </a:lnTo>
                  <a:lnTo>
                    <a:pt x="9343" y="120000"/>
                  </a:lnTo>
                  <a:lnTo>
                    <a:pt x="10656" y="119723"/>
                  </a:lnTo>
                  <a:lnTo>
                    <a:pt x="11970" y="118894"/>
                  </a:lnTo>
                  <a:lnTo>
                    <a:pt x="12992" y="118064"/>
                  </a:lnTo>
                  <a:lnTo>
                    <a:pt x="14160" y="116405"/>
                  </a:lnTo>
                  <a:lnTo>
                    <a:pt x="16350" y="113364"/>
                  </a:lnTo>
                  <a:lnTo>
                    <a:pt x="16350" y="113364"/>
                  </a:lnTo>
                  <a:lnTo>
                    <a:pt x="19270" y="108387"/>
                  </a:lnTo>
                  <a:lnTo>
                    <a:pt x="20583" y="105622"/>
                  </a:lnTo>
                  <a:lnTo>
                    <a:pt x="21751" y="102580"/>
                  </a:lnTo>
                  <a:lnTo>
                    <a:pt x="23065" y="99262"/>
                  </a:lnTo>
                  <a:lnTo>
                    <a:pt x="23941" y="96221"/>
                  </a:lnTo>
                  <a:lnTo>
                    <a:pt x="24963" y="92626"/>
                  </a:lnTo>
                  <a:lnTo>
                    <a:pt x="25693" y="89585"/>
                  </a:lnTo>
                  <a:lnTo>
                    <a:pt x="25693" y="89585"/>
                  </a:lnTo>
                  <a:lnTo>
                    <a:pt x="26131" y="85161"/>
                  </a:lnTo>
                  <a:lnTo>
                    <a:pt x="26715" y="80737"/>
                  </a:lnTo>
                  <a:lnTo>
                    <a:pt x="26715" y="80737"/>
                  </a:lnTo>
                  <a:lnTo>
                    <a:pt x="27007" y="79354"/>
                  </a:lnTo>
                  <a:lnTo>
                    <a:pt x="27299" y="78248"/>
                  </a:lnTo>
                  <a:lnTo>
                    <a:pt x="27737" y="77419"/>
                  </a:lnTo>
                  <a:lnTo>
                    <a:pt x="28467" y="77142"/>
                  </a:lnTo>
                  <a:lnTo>
                    <a:pt x="29781" y="76866"/>
                  </a:lnTo>
                  <a:lnTo>
                    <a:pt x="30948" y="76589"/>
                  </a:lnTo>
                  <a:lnTo>
                    <a:pt x="30948" y="76589"/>
                  </a:lnTo>
                  <a:lnTo>
                    <a:pt x="33284" y="75760"/>
                  </a:lnTo>
                  <a:lnTo>
                    <a:pt x="35328" y="74654"/>
                  </a:lnTo>
                  <a:lnTo>
                    <a:pt x="37372" y="73271"/>
                  </a:lnTo>
                  <a:lnTo>
                    <a:pt x="39416" y="71336"/>
                  </a:lnTo>
                  <a:lnTo>
                    <a:pt x="39416" y="71336"/>
                  </a:lnTo>
                  <a:lnTo>
                    <a:pt x="42627" y="67741"/>
                  </a:lnTo>
                  <a:lnTo>
                    <a:pt x="46277" y="63594"/>
                  </a:lnTo>
                  <a:lnTo>
                    <a:pt x="47883" y="61105"/>
                  </a:lnTo>
                  <a:lnTo>
                    <a:pt x="49343" y="58341"/>
                  </a:lnTo>
                  <a:lnTo>
                    <a:pt x="50656" y="55299"/>
                  </a:lnTo>
                  <a:lnTo>
                    <a:pt x="51532" y="52258"/>
                  </a:lnTo>
                  <a:lnTo>
                    <a:pt x="51532" y="52258"/>
                  </a:lnTo>
                  <a:lnTo>
                    <a:pt x="52408" y="49493"/>
                  </a:lnTo>
                  <a:lnTo>
                    <a:pt x="52846" y="46728"/>
                  </a:lnTo>
                  <a:lnTo>
                    <a:pt x="53868" y="40645"/>
                  </a:lnTo>
                  <a:lnTo>
                    <a:pt x="54452" y="34285"/>
                  </a:lnTo>
                  <a:lnTo>
                    <a:pt x="54598" y="28479"/>
                  </a:lnTo>
                  <a:lnTo>
                    <a:pt x="54598" y="28479"/>
                  </a:lnTo>
                  <a:lnTo>
                    <a:pt x="56788" y="36497"/>
                  </a:lnTo>
                  <a:lnTo>
                    <a:pt x="58102" y="40645"/>
                  </a:lnTo>
                  <a:lnTo>
                    <a:pt x="59270" y="44792"/>
                  </a:lnTo>
                  <a:lnTo>
                    <a:pt x="60729" y="48387"/>
                  </a:lnTo>
                  <a:lnTo>
                    <a:pt x="62189" y="51981"/>
                  </a:lnTo>
                  <a:lnTo>
                    <a:pt x="63795" y="54746"/>
                  </a:lnTo>
                  <a:lnTo>
                    <a:pt x="64817" y="56129"/>
                  </a:lnTo>
                  <a:lnTo>
                    <a:pt x="65839" y="57235"/>
                  </a:lnTo>
                  <a:lnTo>
                    <a:pt x="65839" y="57235"/>
                  </a:lnTo>
                  <a:lnTo>
                    <a:pt x="68613" y="59170"/>
                  </a:lnTo>
                  <a:lnTo>
                    <a:pt x="71824" y="61105"/>
                  </a:lnTo>
                  <a:lnTo>
                    <a:pt x="74890" y="62211"/>
                  </a:lnTo>
                  <a:lnTo>
                    <a:pt x="78102" y="62764"/>
                  </a:lnTo>
                  <a:lnTo>
                    <a:pt x="81459" y="63594"/>
                  </a:lnTo>
                  <a:lnTo>
                    <a:pt x="84671" y="63594"/>
                  </a:lnTo>
                  <a:lnTo>
                    <a:pt x="90948" y="63041"/>
                  </a:lnTo>
                  <a:lnTo>
                    <a:pt x="90948" y="63041"/>
                  </a:lnTo>
                  <a:lnTo>
                    <a:pt x="92262" y="67465"/>
                  </a:lnTo>
                  <a:lnTo>
                    <a:pt x="93430" y="71336"/>
                  </a:lnTo>
                  <a:lnTo>
                    <a:pt x="95036" y="74654"/>
                  </a:lnTo>
                  <a:lnTo>
                    <a:pt x="96642" y="77972"/>
                  </a:lnTo>
                  <a:lnTo>
                    <a:pt x="98686" y="80737"/>
                  </a:lnTo>
                  <a:lnTo>
                    <a:pt x="100729" y="83225"/>
                  </a:lnTo>
                  <a:lnTo>
                    <a:pt x="102919" y="84884"/>
                  </a:lnTo>
                  <a:lnTo>
                    <a:pt x="105401" y="85990"/>
                  </a:lnTo>
                  <a:lnTo>
                    <a:pt x="105401" y="85990"/>
                  </a:lnTo>
                  <a:lnTo>
                    <a:pt x="107007" y="86267"/>
                  </a:lnTo>
                  <a:lnTo>
                    <a:pt x="108759" y="86267"/>
                  </a:lnTo>
                  <a:lnTo>
                    <a:pt x="110510" y="86267"/>
                  </a:lnTo>
                  <a:lnTo>
                    <a:pt x="112262" y="85714"/>
                  </a:lnTo>
                  <a:lnTo>
                    <a:pt x="113868" y="84884"/>
                  </a:lnTo>
                  <a:lnTo>
                    <a:pt x="115328" y="83225"/>
                  </a:lnTo>
                  <a:lnTo>
                    <a:pt x="116934" y="81290"/>
                  </a:lnTo>
                  <a:lnTo>
                    <a:pt x="117810" y="78525"/>
                  </a:lnTo>
                  <a:lnTo>
                    <a:pt x="117810" y="78525"/>
                  </a:lnTo>
                  <a:lnTo>
                    <a:pt x="119124" y="75207"/>
                  </a:lnTo>
                  <a:lnTo>
                    <a:pt x="119416" y="73271"/>
                  </a:lnTo>
                  <a:lnTo>
                    <a:pt x="119854" y="71336"/>
                  </a:lnTo>
                  <a:lnTo>
                    <a:pt x="120000" y="69400"/>
                  </a:lnTo>
                  <a:lnTo>
                    <a:pt x="120000" y="67465"/>
                  </a:lnTo>
                  <a:lnTo>
                    <a:pt x="119854" y="65529"/>
                  </a:lnTo>
                  <a:lnTo>
                    <a:pt x="119416" y="63041"/>
                  </a:lnTo>
                  <a:lnTo>
                    <a:pt x="119416" y="63041"/>
                  </a:lnTo>
                  <a:lnTo>
                    <a:pt x="119124" y="61382"/>
                  </a:lnTo>
                  <a:lnTo>
                    <a:pt x="118686" y="60000"/>
                  </a:lnTo>
                  <a:lnTo>
                    <a:pt x="117372" y="56958"/>
                  </a:lnTo>
                  <a:lnTo>
                    <a:pt x="116642" y="55299"/>
                  </a:lnTo>
                  <a:lnTo>
                    <a:pt x="115912" y="54470"/>
                  </a:lnTo>
                  <a:lnTo>
                    <a:pt x="115036" y="53364"/>
                  </a:lnTo>
                  <a:lnTo>
                    <a:pt x="114014" y="52534"/>
                  </a:lnTo>
                  <a:lnTo>
                    <a:pt x="114014" y="52534"/>
                  </a:lnTo>
                  <a:lnTo>
                    <a:pt x="111678" y="51705"/>
                  </a:lnTo>
                  <a:lnTo>
                    <a:pt x="108905" y="50875"/>
                  </a:lnTo>
                  <a:lnTo>
                    <a:pt x="106131" y="50875"/>
                  </a:lnTo>
                  <a:lnTo>
                    <a:pt x="103357" y="51152"/>
                  </a:lnTo>
                  <a:lnTo>
                    <a:pt x="100291" y="52258"/>
                  </a:lnTo>
                  <a:lnTo>
                    <a:pt x="97810" y="53917"/>
                  </a:lnTo>
                  <a:lnTo>
                    <a:pt x="95182" y="55852"/>
                  </a:lnTo>
                  <a:lnTo>
                    <a:pt x="92700" y="58341"/>
                  </a:lnTo>
                  <a:lnTo>
                    <a:pt x="92700" y="58341"/>
                  </a:lnTo>
                  <a:lnTo>
                    <a:pt x="91824" y="51152"/>
                  </a:lnTo>
                  <a:lnTo>
                    <a:pt x="90510" y="44239"/>
                  </a:lnTo>
                  <a:lnTo>
                    <a:pt x="89051" y="37603"/>
                  </a:lnTo>
                  <a:lnTo>
                    <a:pt x="87153" y="31244"/>
                  </a:lnTo>
                  <a:lnTo>
                    <a:pt x="85109" y="24884"/>
                  </a:lnTo>
                  <a:lnTo>
                    <a:pt x="82773" y="19354"/>
                  </a:lnTo>
                  <a:lnTo>
                    <a:pt x="80000" y="14101"/>
                  </a:lnTo>
                  <a:lnTo>
                    <a:pt x="76934" y="8847"/>
                  </a:lnTo>
                  <a:lnTo>
                    <a:pt x="76934" y="8847"/>
                  </a:lnTo>
                  <a:lnTo>
                    <a:pt x="75766" y="7188"/>
                  </a:lnTo>
                  <a:lnTo>
                    <a:pt x="74452" y="5529"/>
                  </a:lnTo>
                  <a:lnTo>
                    <a:pt x="71824" y="3041"/>
                  </a:lnTo>
                  <a:lnTo>
                    <a:pt x="68905" y="1382"/>
                  </a:lnTo>
                  <a:lnTo>
                    <a:pt x="65839" y="276"/>
                  </a:lnTo>
                  <a:lnTo>
                    <a:pt x="62773" y="0"/>
                  </a:lnTo>
                  <a:lnTo>
                    <a:pt x="59708" y="0"/>
                  </a:lnTo>
                  <a:lnTo>
                    <a:pt x="56642" y="276"/>
                  </a:lnTo>
                  <a:lnTo>
                    <a:pt x="53868" y="1105"/>
                  </a:lnTo>
                  <a:lnTo>
                    <a:pt x="53868" y="1105"/>
                  </a:lnTo>
                  <a:lnTo>
                    <a:pt x="50802" y="2488"/>
                  </a:lnTo>
                  <a:lnTo>
                    <a:pt x="47883" y="3870"/>
                  </a:lnTo>
                  <a:lnTo>
                    <a:pt x="44963" y="5529"/>
                  </a:lnTo>
                  <a:lnTo>
                    <a:pt x="42189" y="8018"/>
                  </a:lnTo>
                  <a:lnTo>
                    <a:pt x="39416" y="10506"/>
                  </a:lnTo>
                  <a:lnTo>
                    <a:pt x="36642" y="13548"/>
                  </a:lnTo>
                  <a:lnTo>
                    <a:pt x="34160" y="17142"/>
                  </a:lnTo>
                  <a:lnTo>
                    <a:pt x="32116" y="21013"/>
                  </a:lnTo>
                  <a:lnTo>
                    <a:pt x="32116" y="21013"/>
                  </a:lnTo>
                  <a:lnTo>
                    <a:pt x="30948" y="23502"/>
                  </a:lnTo>
                  <a:lnTo>
                    <a:pt x="29927" y="26267"/>
                  </a:lnTo>
                  <a:lnTo>
                    <a:pt x="28905" y="29032"/>
                  </a:lnTo>
                  <a:lnTo>
                    <a:pt x="28029" y="32350"/>
                  </a:lnTo>
                  <a:lnTo>
                    <a:pt x="26715" y="38986"/>
                  </a:lnTo>
                  <a:lnTo>
                    <a:pt x="25693" y="45898"/>
                  </a:lnTo>
                  <a:lnTo>
                    <a:pt x="24963" y="53087"/>
                  </a:lnTo>
                  <a:lnTo>
                    <a:pt x="24379" y="60276"/>
                  </a:lnTo>
                  <a:lnTo>
                    <a:pt x="24087" y="67465"/>
                  </a:lnTo>
                  <a:lnTo>
                    <a:pt x="24379" y="74101"/>
                  </a:lnTo>
                  <a:lnTo>
                    <a:pt x="24379" y="74101"/>
                  </a:lnTo>
                  <a:lnTo>
                    <a:pt x="19854" y="75207"/>
                  </a:lnTo>
                  <a:lnTo>
                    <a:pt x="15474" y="76036"/>
                  </a:lnTo>
                  <a:lnTo>
                    <a:pt x="12992" y="76866"/>
                  </a:lnTo>
                  <a:lnTo>
                    <a:pt x="10948" y="78248"/>
                  </a:lnTo>
                  <a:lnTo>
                    <a:pt x="8759" y="79631"/>
                  </a:lnTo>
                  <a:lnTo>
                    <a:pt x="6861" y="81290"/>
                  </a:lnTo>
                  <a:lnTo>
                    <a:pt x="6861" y="81290"/>
                  </a:lnTo>
                  <a:lnTo>
                    <a:pt x="5401" y="83225"/>
                  </a:lnTo>
                  <a:lnTo>
                    <a:pt x="4087" y="85161"/>
                  </a:lnTo>
                  <a:lnTo>
                    <a:pt x="2773" y="87649"/>
                  </a:lnTo>
                  <a:lnTo>
                    <a:pt x="1751" y="90414"/>
                  </a:lnTo>
                  <a:lnTo>
                    <a:pt x="1021" y="93732"/>
                  </a:lnTo>
                  <a:lnTo>
                    <a:pt x="437" y="96774"/>
                  </a:lnTo>
                  <a:lnTo>
                    <a:pt x="0" y="100092"/>
                  </a:lnTo>
                  <a:lnTo>
                    <a:pt x="291" y="103410"/>
                  </a:lnTo>
                  <a:lnTo>
                    <a:pt x="291" y="103410"/>
                  </a:lnTo>
                  <a:lnTo>
                    <a:pt x="437" y="105898"/>
                  </a:lnTo>
                  <a:lnTo>
                    <a:pt x="729" y="108940"/>
                  </a:lnTo>
                  <a:lnTo>
                    <a:pt x="1313" y="111152"/>
                  </a:lnTo>
                  <a:lnTo>
                    <a:pt x="2043" y="113640"/>
                  </a:lnTo>
                  <a:lnTo>
                    <a:pt x="3065" y="115852"/>
                  </a:lnTo>
                  <a:lnTo>
                    <a:pt x="3941" y="117511"/>
                  </a:lnTo>
                  <a:lnTo>
                    <a:pt x="5255" y="118894"/>
                  </a:lnTo>
                  <a:lnTo>
                    <a:pt x="6715" y="119723"/>
                  </a:lnTo>
                  <a:lnTo>
                    <a:pt x="6715" y="119723"/>
                  </a:lnTo>
                  <a:close/>
                  <a:moveTo>
                    <a:pt x="93138" y="62764"/>
                  </a:moveTo>
                  <a:lnTo>
                    <a:pt x="93138" y="62764"/>
                  </a:lnTo>
                  <a:lnTo>
                    <a:pt x="94452" y="61105"/>
                  </a:lnTo>
                  <a:lnTo>
                    <a:pt x="95474" y="60000"/>
                  </a:lnTo>
                  <a:lnTo>
                    <a:pt x="96788" y="58617"/>
                  </a:lnTo>
                  <a:lnTo>
                    <a:pt x="98394" y="57788"/>
                  </a:lnTo>
                  <a:lnTo>
                    <a:pt x="100875" y="56405"/>
                  </a:lnTo>
                  <a:lnTo>
                    <a:pt x="103941" y="55852"/>
                  </a:lnTo>
                  <a:lnTo>
                    <a:pt x="103941" y="55852"/>
                  </a:lnTo>
                  <a:lnTo>
                    <a:pt x="108321" y="55023"/>
                  </a:lnTo>
                  <a:lnTo>
                    <a:pt x="110802" y="55299"/>
                  </a:lnTo>
                  <a:lnTo>
                    <a:pt x="111824" y="55852"/>
                  </a:lnTo>
                  <a:lnTo>
                    <a:pt x="112992" y="56129"/>
                  </a:lnTo>
                  <a:lnTo>
                    <a:pt x="112992" y="56129"/>
                  </a:lnTo>
                  <a:lnTo>
                    <a:pt x="113868" y="56958"/>
                  </a:lnTo>
                  <a:lnTo>
                    <a:pt x="114890" y="57788"/>
                  </a:lnTo>
                  <a:lnTo>
                    <a:pt x="115620" y="58894"/>
                  </a:lnTo>
                  <a:lnTo>
                    <a:pt x="116350" y="60276"/>
                  </a:lnTo>
                  <a:lnTo>
                    <a:pt x="116642" y="61658"/>
                  </a:lnTo>
                  <a:lnTo>
                    <a:pt x="117226" y="63594"/>
                  </a:lnTo>
                  <a:lnTo>
                    <a:pt x="117372" y="65253"/>
                  </a:lnTo>
                  <a:lnTo>
                    <a:pt x="117664" y="66635"/>
                  </a:lnTo>
                  <a:lnTo>
                    <a:pt x="117810" y="68294"/>
                  </a:lnTo>
                  <a:lnTo>
                    <a:pt x="117664" y="70506"/>
                  </a:lnTo>
                  <a:lnTo>
                    <a:pt x="117372" y="71889"/>
                  </a:lnTo>
                  <a:lnTo>
                    <a:pt x="117226" y="73824"/>
                  </a:lnTo>
                  <a:lnTo>
                    <a:pt x="116642" y="75483"/>
                  </a:lnTo>
                  <a:lnTo>
                    <a:pt x="116058" y="76866"/>
                  </a:lnTo>
                  <a:lnTo>
                    <a:pt x="115328" y="78248"/>
                  </a:lnTo>
                  <a:lnTo>
                    <a:pt x="114598" y="79354"/>
                  </a:lnTo>
                  <a:lnTo>
                    <a:pt x="114598" y="79354"/>
                  </a:lnTo>
                  <a:lnTo>
                    <a:pt x="113138" y="81013"/>
                  </a:lnTo>
                  <a:lnTo>
                    <a:pt x="111532" y="82119"/>
                  </a:lnTo>
                  <a:lnTo>
                    <a:pt x="110072" y="82949"/>
                  </a:lnTo>
                  <a:lnTo>
                    <a:pt x="108321" y="82949"/>
                  </a:lnTo>
                  <a:lnTo>
                    <a:pt x="106861" y="82949"/>
                  </a:lnTo>
                  <a:lnTo>
                    <a:pt x="105401" y="82119"/>
                  </a:lnTo>
                  <a:lnTo>
                    <a:pt x="103649" y="81013"/>
                  </a:lnTo>
                  <a:lnTo>
                    <a:pt x="102335" y="79907"/>
                  </a:lnTo>
                  <a:lnTo>
                    <a:pt x="100875" y="78248"/>
                  </a:lnTo>
                  <a:lnTo>
                    <a:pt x="99562" y="76589"/>
                  </a:lnTo>
                  <a:lnTo>
                    <a:pt x="98394" y="74654"/>
                  </a:lnTo>
                  <a:lnTo>
                    <a:pt x="97080" y="72718"/>
                  </a:lnTo>
                  <a:lnTo>
                    <a:pt x="95912" y="70230"/>
                  </a:lnTo>
                  <a:lnTo>
                    <a:pt x="95036" y="67741"/>
                  </a:lnTo>
                  <a:lnTo>
                    <a:pt x="94014" y="65253"/>
                  </a:lnTo>
                  <a:lnTo>
                    <a:pt x="93138" y="62764"/>
                  </a:lnTo>
                  <a:lnTo>
                    <a:pt x="93138" y="62764"/>
                  </a:lnTo>
                  <a:close/>
                  <a:moveTo>
                    <a:pt x="26569" y="74101"/>
                  </a:moveTo>
                  <a:lnTo>
                    <a:pt x="26569" y="74101"/>
                  </a:lnTo>
                  <a:lnTo>
                    <a:pt x="26423" y="66635"/>
                  </a:lnTo>
                  <a:lnTo>
                    <a:pt x="26569" y="58894"/>
                  </a:lnTo>
                  <a:lnTo>
                    <a:pt x="27299" y="51981"/>
                  </a:lnTo>
                  <a:lnTo>
                    <a:pt x="28175" y="44516"/>
                  </a:lnTo>
                  <a:lnTo>
                    <a:pt x="28175" y="44516"/>
                  </a:lnTo>
                  <a:lnTo>
                    <a:pt x="29197" y="38986"/>
                  </a:lnTo>
                  <a:lnTo>
                    <a:pt x="30510" y="32903"/>
                  </a:lnTo>
                  <a:lnTo>
                    <a:pt x="31240" y="30414"/>
                  </a:lnTo>
                  <a:lnTo>
                    <a:pt x="31970" y="27649"/>
                  </a:lnTo>
                  <a:lnTo>
                    <a:pt x="32846" y="25161"/>
                  </a:lnTo>
                  <a:lnTo>
                    <a:pt x="34014" y="23225"/>
                  </a:lnTo>
                  <a:lnTo>
                    <a:pt x="34014" y="23225"/>
                  </a:lnTo>
                  <a:lnTo>
                    <a:pt x="36204" y="19631"/>
                  </a:lnTo>
                  <a:lnTo>
                    <a:pt x="38394" y="16589"/>
                  </a:lnTo>
                  <a:lnTo>
                    <a:pt x="40875" y="13548"/>
                  </a:lnTo>
                  <a:lnTo>
                    <a:pt x="43503" y="11059"/>
                  </a:lnTo>
                  <a:lnTo>
                    <a:pt x="45985" y="9124"/>
                  </a:lnTo>
                  <a:lnTo>
                    <a:pt x="48759" y="7188"/>
                  </a:lnTo>
                  <a:lnTo>
                    <a:pt x="51532" y="5806"/>
                  </a:lnTo>
                  <a:lnTo>
                    <a:pt x="54452" y="4976"/>
                  </a:lnTo>
                  <a:lnTo>
                    <a:pt x="54452" y="4976"/>
                  </a:lnTo>
                  <a:lnTo>
                    <a:pt x="57518" y="4147"/>
                  </a:lnTo>
                  <a:lnTo>
                    <a:pt x="60729" y="3870"/>
                  </a:lnTo>
                  <a:lnTo>
                    <a:pt x="63795" y="4147"/>
                  </a:lnTo>
                  <a:lnTo>
                    <a:pt x="66861" y="4976"/>
                  </a:lnTo>
                  <a:lnTo>
                    <a:pt x="69781" y="6635"/>
                  </a:lnTo>
                  <a:lnTo>
                    <a:pt x="72700" y="8847"/>
                  </a:lnTo>
                  <a:lnTo>
                    <a:pt x="74014" y="10230"/>
                  </a:lnTo>
                  <a:lnTo>
                    <a:pt x="75328" y="11889"/>
                  </a:lnTo>
                  <a:lnTo>
                    <a:pt x="76642" y="13548"/>
                  </a:lnTo>
                  <a:lnTo>
                    <a:pt x="77956" y="15760"/>
                  </a:lnTo>
                  <a:lnTo>
                    <a:pt x="77956" y="15760"/>
                  </a:lnTo>
                  <a:lnTo>
                    <a:pt x="80291" y="20184"/>
                  </a:lnTo>
                  <a:lnTo>
                    <a:pt x="82627" y="25161"/>
                  </a:lnTo>
                  <a:lnTo>
                    <a:pt x="84379" y="30414"/>
                  </a:lnTo>
                  <a:lnTo>
                    <a:pt x="86131" y="35668"/>
                  </a:lnTo>
                  <a:lnTo>
                    <a:pt x="87591" y="40921"/>
                  </a:lnTo>
                  <a:lnTo>
                    <a:pt x="88905" y="47004"/>
                  </a:lnTo>
                  <a:lnTo>
                    <a:pt x="89927" y="53087"/>
                  </a:lnTo>
                  <a:lnTo>
                    <a:pt x="90656" y="59170"/>
                  </a:lnTo>
                  <a:lnTo>
                    <a:pt x="90656" y="59170"/>
                  </a:lnTo>
                  <a:lnTo>
                    <a:pt x="85401" y="59170"/>
                  </a:lnTo>
                  <a:lnTo>
                    <a:pt x="80000" y="58894"/>
                  </a:lnTo>
                  <a:lnTo>
                    <a:pt x="80000" y="58894"/>
                  </a:lnTo>
                  <a:lnTo>
                    <a:pt x="76642" y="58341"/>
                  </a:lnTo>
                  <a:lnTo>
                    <a:pt x="73284" y="57511"/>
                  </a:lnTo>
                  <a:lnTo>
                    <a:pt x="71678" y="56958"/>
                  </a:lnTo>
                  <a:lnTo>
                    <a:pt x="69927" y="56129"/>
                  </a:lnTo>
                  <a:lnTo>
                    <a:pt x="68321" y="55023"/>
                  </a:lnTo>
                  <a:lnTo>
                    <a:pt x="67007" y="53640"/>
                  </a:lnTo>
                  <a:lnTo>
                    <a:pt x="67007" y="53640"/>
                  </a:lnTo>
                  <a:lnTo>
                    <a:pt x="65839" y="52258"/>
                  </a:lnTo>
                  <a:lnTo>
                    <a:pt x="64817" y="50599"/>
                  </a:lnTo>
                  <a:lnTo>
                    <a:pt x="62919" y="47004"/>
                  </a:lnTo>
                  <a:lnTo>
                    <a:pt x="61167" y="42857"/>
                  </a:lnTo>
                  <a:lnTo>
                    <a:pt x="59708" y="38156"/>
                  </a:lnTo>
                  <a:lnTo>
                    <a:pt x="57226" y="28755"/>
                  </a:lnTo>
                  <a:lnTo>
                    <a:pt x="55912" y="24055"/>
                  </a:lnTo>
                  <a:lnTo>
                    <a:pt x="54598" y="19907"/>
                  </a:lnTo>
                  <a:lnTo>
                    <a:pt x="54598" y="19907"/>
                  </a:lnTo>
                  <a:lnTo>
                    <a:pt x="54452" y="19631"/>
                  </a:lnTo>
                  <a:lnTo>
                    <a:pt x="54014" y="19354"/>
                  </a:lnTo>
                  <a:lnTo>
                    <a:pt x="53430" y="19354"/>
                  </a:lnTo>
                  <a:lnTo>
                    <a:pt x="52846" y="19631"/>
                  </a:lnTo>
                  <a:lnTo>
                    <a:pt x="52700" y="20184"/>
                  </a:lnTo>
                  <a:lnTo>
                    <a:pt x="52700" y="21013"/>
                  </a:lnTo>
                  <a:lnTo>
                    <a:pt x="52700" y="21013"/>
                  </a:lnTo>
                  <a:lnTo>
                    <a:pt x="52554" y="28755"/>
                  </a:lnTo>
                  <a:lnTo>
                    <a:pt x="52408" y="32903"/>
                  </a:lnTo>
                  <a:lnTo>
                    <a:pt x="52116" y="36774"/>
                  </a:lnTo>
                  <a:lnTo>
                    <a:pt x="51824" y="40921"/>
                  </a:lnTo>
                  <a:lnTo>
                    <a:pt x="51240" y="44792"/>
                  </a:lnTo>
                  <a:lnTo>
                    <a:pt x="50510" y="48387"/>
                  </a:lnTo>
                  <a:lnTo>
                    <a:pt x="49343" y="51981"/>
                  </a:lnTo>
                  <a:lnTo>
                    <a:pt x="49343" y="51981"/>
                  </a:lnTo>
                  <a:lnTo>
                    <a:pt x="48321" y="54470"/>
                  </a:lnTo>
                  <a:lnTo>
                    <a:pt x="47007" y="56958"/>
                  </a:lnTo>
                  <a:lnTo>
                    <a:pt x="45547" y="59170"/>
                  </a:lnTo>
                  <a:lnTo>
                    <a:pt x="43941" y="61382"/>
                  </a:lnTo>
                  <a:lnTo>
                    <a:pt x="40729" y="65529"/>
                  </a:lnTo>
                  <a:lnTo>
                    <a:pt x="37372" y="68847"/>
                  </a:lnTo>
                  <a:lnTo>
                    <a:pt x="37372" y="68847"/>
                  </a:lnTo>
                  <a:lnTo>
                    <a:pt x="35036" y="70506"/>
                  </a:lnTo>
                  <a:lnTo>
                    <a:pt x="32846" y="71612"/>
                  </a:lnTo>
                  <a:lnTo>
                    <a:pt x="30656" y="72165"/>
                  </a:lnTo>
                  <a:lnTo>
                    <a:pt x="28175" y="72995"/>
                  </a:lnTo>
                  <a:lnTo>
                    <a:pt x="28175" y="72995"/>
                  </a:lnTo>
                  <a:lnTo>
                    <a:pt x="27445" y="73271"/>
                  </a:lnTo>
                  <a:lnTo>
                    <a:pt x="26569" y="74101"/>
                  </a:lnTo>
                  <a:lnTo>
                    <a:pt x="26569" y="74101"/>
                  </a:lnTo>
                  <a:close/>
                  <a:moveTo>
                    <a:pt x="2481" y="105898"/>
                  </a:moveTo>
                  <a:lnTo>
                    <a:pt x="2481" y="105898"/>
                  </a:lnTo>
                  <a:lnTo>
                    <a:pt x="2335" y="101474"/>
                  </a:lnTo>
                  <a:lnTo>
                    <a:pt x="2481" y="97880"/>
                  </a:lnTo>
                  <a:lnTo>
                    <a:pt x="2773" y="94285"/>
                  </a:lnTo>
                  <a:lnTo>
                    <a:pt x="3795" y="91520"/>
                  </a:lnTo>
                  <a:lnTo>
                    <a:pt x="4817" y="89032"/>
                  </a:lnTo>
                  <a:lnTo>
                    <a:pt x="6131" y="87096"/>
                  </a:lnTo>
                  <a:lnTo>
                    <a:pt x="7883" y="85161"/>
                  </a:lnTo>
                  <a:lnTo>
                    <a:pt x="9489" y="83778"/>
                  </a:lnTo>
                  <a:lnTo>
                    <a:pt x="11386" y="82396"/>
                  </a:lnTo>
                  <a:lnTo>
                    <a:pt x="13430" y="81290"/>
                  </a:lnTo>
                  <a:lnTo>
                    <a:pt x="17226" y="79907"/>
                  </a:lnTo>
                  <a:lnTo>
                    <a:pt x="24963" y="77972"/>
                  </a:lnTo>
                  <a:lnTo>
                    <a:pt x="24963" y="77972"/>
                  </a:lnTo>
                  <a:lnTo>
                    <a:pt x="24525" y="81290"/>
                  </a:lnTo>
                  <a:lnTo>
                    <a:pt x="24087" y="84884"/>
                  </a:lnTo>
                  <a:lnTo>
                    <a:pt x="24087" y="84884"/>
                  </a:lnTo>
                  <a:lnTo>
                    <a:pt x="23649" y="88202"/>
                  </a:lnTo>
                  <a:lnTo>
                    <a:pt x="22919" y="91244"/>
                  </a:lnTo>
                  <a:lnTo>
                    <a:pt x="22189" y="94285"/>
                  </a:lnTo>
                  <a:lnTo>
                    <a:pt x="21167" y="97327"/>
                  </a:lnTo>
                  <a:lnTo>
                    <a:pt x="21167" y="97327"/>
                  </a:lnTo>
                  <a:lnTo>
                    <a:pt x="19124" y="102580"/>
                  </a:lnTo>
                  <a:lnTo>
                    <a:pt x="16934" y="107004"/>
                  </a:lnTo>
                  <a:lnTo>
                    <a:pt x="15766" y="109493"/>
                  </a:lnTo>
                  <a:lnTo>
                    <a:pt x="14452" y="111152"/>
                  </a:lnTo>
                  <a:lnTo>
                    <a:pt x="13284" y="113364"/>
                  </a:lnTo>
                  <a:lnTo>
                    <a:pt x="11678" y="114746"/>
                  </a:lnTo>
                  <a:lnTo>
                    <a:pt x="11678" y="114746"/>
                  </a:lnTo>
                  <a:lnTo>
                    <a:pt x="10218" y="115852"/>
                  </a:lnTo>
                  <a:lnTo>
                    <a:pt x="8759" y="116129"/>
                  </a:lnTo>
                  <a:lnTo>
                    <a:pt x="7299" y="115852"/>
                  </a:lnTo>
                  <a:lnTo>
                    <a:pt x="5985" y="114746"/>
                  </a:lnTo>
                  <a:lnTo>
                    <a:pt x="4671" y="113364"/>
                  </a:lnTo>
                  <a:lnTo>
                    <a:pt x="3795" y="111152"/>
                  </a:lnTo>
                  <a:lnTo>
                    <a:pt x="3065" y="108940"/>
                  </a:lnTo>
                  <a:lnTo>
                    <a:pt x="2481" y="105898"/>
                  </a:lnTo>
                  <a:lnTo>
                    <a:pt x="2481" y="10589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8" name="Google Shape;1388;p33"/>
            <p:cNvSpPr/>
            <p:nvPr/>
          </p:nvSpPr>
          <p:spPr>
            <a:xfrm>
              <a:off x="1393" y="1294"/>
              <a:ext cx="275" cy="142"/>
            </a:xfrm>
            <a:custGeom>
              <a:rect b="b" l="l" r="r" t="t"/>
              <a:pathLst>
                <a:path extrusionOk="0" h="120000" w="120000">
                  <a:moveTo>
                    <a:pt x="118690" y="4225"/>
                  </a:moveTo>
                  <a:lnTo>
                    <a:pt x="118690" y="4225"/>
                  </a:lnTo>
                  <a:lnTo>
                    <a:pt x="119127" y="15211"/>
                  </a:lnTo>
                  <a:lnTo>
                    <a:pt x="120000" y="26197"/>
                  </a:lnTo>
                  <a:lnTo>
                    <a:pt x="119127" y="36338"/>
                  </a:lnTo>
                  <a:lnTo>
                    <a:pt x="118254" y="46478"/>
                  </a:lnTo>
                  <a:lnTo>
                    <a:pt x="116509" y="54929"/>
                  </a:lnTo>
                  <a:lnTo>
                    <a:pt x="113890" y="63380"/>
                  </a:lnTo>
                  <a:lnTo>
                    <a:pt x="111709" y="71830"/>
                  </a:lnTo>
                  <a:lnTo>
                    <a:pt x="108218" y="79436"/>
                  </a:lnTo>
                  <a:lnTo>
                    <a:pt x="104290" y="86197"/>
                  </a:lnTo>
                  <a:lnTo>
                    <a:pt x="100363" y="92112"/>
                  </a:lnTo>
                  <a:lnTo>
                    <a:pt x="96000" y="98873"/>
                  </a:lnTo>
                  <a:lnTo>
                    <a:pt x="91636" y="103098"/>
                  </a:lnTo>
                  <a:lnTo>
                    <a:pt x="86400" y="108169"/>
                  </a:lnTo>
                  <a:lnTo>
                    <a:pt x="81600" y="111549"/>
                  </a:lnTo>
                  <a:lnTo>
                    <a:pt x="75927" y="114929"/>
                  </a:lnTo>
                  <a:lnTo>
                    <a:pt x="71127" y="116619"/>
                  </a:lnTo>
                  <a:lnTo>
                    <a:pt x="65454" y="119154"/>
                  </a:lnTo>
                  <a:lnTo>
                    <a:pt x="59781" y="120000"/>
                  </a:lnTo>
                  <a:lnTo>
                    <a:pt x="54545" y="120000"/>
                  </a:lnTo>
                  <a:lnTo>
                    <a:pt x="48872" y="120000"/>
                  </a:lnTo>
                  <a:lnTo>
                    <a:pt x="43200" y="119154"/>
                  </a:lnTo>
                  <a:lnTo>
                    <a:pt x="38400" y="116619"/>
                  </a:lnTo>
                  <a:lnTo>
                    <a:pt x="32727" y="114929"/>
                  </a:lnTo>
                  <a:lnTo>
                    <a:pt x="27927" y="110704"/>
                  </a:lnTo>
                  <a:lnTo>
                    <a:pt x="23563" y="106478"/>
                  </a:lnTo>
                  <a:lnTo>
                    <a:pt x="19200" y="100563"/>
                  </a:lnTo>
                  <a:lnTo>
                    <a:pt x="14400" y="95492"/>
                  </a:lnTo>
                  <a:lnTo>
                    <a:pt x="10472" y="87887"/>
                  </a:lnTo>
                  <a:lnTo>
                    <a:pt x="7418" y="80281"/>
                  </a:lnTo>
                  <a:lnTo>
                    <a:pt x="4363" y="71830"/>
                  </a:lnTo>
                  <a:lnTo>
                    <a:pt x="1745" y="62535"/>
                  </a:lnTo>
                  <a:lnTo>
                    <a:pt x="0" y="51549"/>
                  </a:lnTo>
                  <a:lnTo>
                    <a:pt x="0" y="51549"/>
                  </a:lnTo>
                  <a:lnTo>
                    <a:pt x="0" y="49014"/>
                  </a:lnTo>
                  <a:lnTo>
                    <a:pt x="0" y="47323"/>
                  </a:lnTo>
                  <a:lnTo>
                    <a:pt x="1309" y="46478"/>
                  </a:lnTo>
                  <a:lnTo>
                    <a:pt x="2181" y="44788"/>
                  </a:lnTo>
                  <a:lnTo>
                    <a:pt x="3490" y="43943"/>
                  </a:lnTo>
                  <a:lnTo>
                    <a:pt x="4363" y="44788"/>
                  </a:lnTo>
                  <a:lnTo>
                    <a:pt x="5672" y="46478"/>
                  </a:lnTo>
                  <a:lnTo>
                    <a:pt x="6109" y="48169"/>
                  </a:lnTo>
                  <a:lnTo>
                    <a:pt x="6109" y="48169"/>
                  </a:lnTo>
                  <a:lnTo>
                    <a:pt x="7854" y="58309"/>
                  </a:lnTo>
                  <a:lnTo>
                    <a:pt x="10036" y="66760"/>
                  </a:lnTo>
                  <a:lnTo>
                    <a:pt x="13090" y="74366"/>
                  </a:lnTo>
                  <a:lnTo>
                    <a:pt x="15709" y="80281"/>
                  </a:lnTo>
                  <a:lnTo>
                    <a:pt x="19200" y="87042"/>
                  </a:lnTo>
                  <a:lnTo>
                    <a:pt x="22690" y="91267"/>
                  </a:lnTo>
                  <a:lnTo>
                    <a:pt x="26618" y="96338"/>
                  </a:lnTo>
                  <a:lnTo>
                    <a:pt x="30981" y="99718"/>
                  </a:lnTo>
                  <a:lnTo>
                    <a:pt x="35781" y="103098"/>
                  </a:lnTo>
                  <a:lnTo>
                    <a:pt x="40145" y="105633"/>
                  </a:lnTo>
                  <a:lnTo>
                    <a:pt x="44945" y="107323"/>
                  </a:lnTo>
                  <a:lnTo>
                    <a:pt x="49309" y="108169"/>
                  </a:lnTo>
                  <a:lnTo>
                    <a:pt x="54545" y="108169"/>
                  </a:lnTo>
                  <a:lnTo>
                    <a:pt x="59345" y="108169"/>
                  </a:lnTo>
                  <a:lnTo>
                    <a:pt x="69381" y="106478"/>
                  </a:lnTo>
                  <a:lnTo>
                    <a:pt x="78981" y="100563"/>
                  </a:lnTo>
                  <a:lnTo>
                    <a:pt x="83781" y="98028"/>
                  </a:lnTo>
                  <a:lnTo>
                    <a:pt x="87709" y="93802"/>
                  </a:lnTo>
                  <a:lnTo>
                    <a:pt x="92072" y="88732"/>
                  </a:lnTo>
                  <a:lnTo>
                    <a:pt x="96000" y="84507"/>
                  </a:lnTo>
                  <a:lnTo>
                    <a:pt x="99490" y="78591"/>
                  </a:lnTo>
                  <a:lnTo>
                    <a:pt x="102545" y="72676"/>
                  </a:lnTo>
                  <a:lnTo>
                    <a:pt x="106036" y="66760"/>
                  </a:lnTo>
                  <a:lnTo>
                    <a:pt x="108218" y="59154"/>
                  </a:lnTo>
                  <a:lnTo>
                    <a:pt x="110400" y="51549"/>
                  </a:lnTo>
                  <a:lnTo>
                    <a:pt x="111709" y="43943"/>
                  </a:lnTo>
                  <a:lnTo>
                    <a:pt x="112581" y="35492"/>
                  </a:lnTo>
                  <a:lnTo>
                    <a:pt x="113018" y="27042"/>
                  </a:lnTo>
                  <a:lnTo>
                    <a:pt x="113018" y="16901"/>
                  </a:lnTo>
                  <a:lnTo>
                    <a:pt x="112581" y="7605"/>
                  </a:lnTo>
                  <a:lnTo>
                    <a:pt x="112581" y="7605"/>
                  </a:lnTo>
                  <a:lnTo>
                    <a:pt x="112581" y="5070"/>
                  </a:lnTo>
                  <a:lnTo>
                    <a:pt x="113018" y="3380"/>
                  </a:lnTo>
                  <a:lnTo>
                    <a:pt x="113890" y="845"/>
                  </a:lnTo>
                  <a:lnTo>
                    <a:pt x="114763" y="0"/>
                  </a:lnTo>
                  <a:lnTo>
                    <a:pt x="116072" y="0"/>
                  </a:lnTo>
                  <a:lnTo>
                    <a:pt x="116945" y="0"/>
                  </a:lnTo>
                  <a:lnTo>
                    <a:pt x="118254" y="2535"/>
                  </a:lnTo>
                  <a:lnTo>
                    <a:pt x="118690" y="4225"/>
                  </a:lnTo>
                  <a:lnTo>
                    <a:pt x="118690" y="42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9" name="Google Shape;1389;p33"/>
            <p:cNvSpPr/>
            <p:nvPr/>
          </p:nvSpPr>
          <p:spPr>
            <a:xfrm>
              <a:off x="1644" y="1225"/>
              <a:ext cx="34" cy="36"/>
            </a:xfrm>
            <a:custGeom>
              <a:rect b="b" l="l" r="r" t="t"/>
              <a:pathLst>
                <a:path extrusionOk="0" h="120000" w="120000">
                  <a:moveTo>
                    <a:pt x="0" y="73333"/>
                  </a:moveTo>
                  <a:lnTo>
                    <a:pt x="0" y="73333"/>
                  </a:lnTo>
                  <a:lnTo>
                    <a:pt x="7058" y="93333"/>
                  </a:lnTo>
                  <a:lnTo>
                    <a:pt x="24705" y="110000"/>
                  </a:lnTo>
                  <a:lnTo>
                    <a:pt x="49411" y="120000"/>
                  </a:lnTo>
                  <a:lnTo>
                    <a:pt x="70588" y="120000"/>
                  </a:lnTo>
                  <a:lnTo>
                    <a:pt x="70588" y="120000"/>
                  </a:lnTo>
                  <a:lnTo>
                    <a:pt x="91764" y="110000"/>
                  </a:lnTo>
                  <a:lnTo>
                    <a:pt x="109411" y="100000"/>
                  </a:lnTo>
                  <a:lnTo>
                    <a:pt x="120000" y="76666"/>
                  </a:lnTo>
                  <a:lnTo>
                    <a:pt x="120000" y="53333"/>
                  </a:lnTo>
                  <a:lnTo>
                    <a:pt x="120000" y="53333"/>
                  </a:lnTo>
                  <a:lnTo>
                    <a:pt x="109411" y="30000"/>
                  </a:lnTo>
                  <a:lnTo>
                    <a:pt x="91764" y="13333"/>
                  </a:lnTo>
                  <a:lnTo>
                    <a:pt x="70588" y="0"/>
                  </a:lnTo>
                  <a:lnTo>
                    <a:pt x="49411" y="0"/>
                  </a:lnTo>
                  <a:lnTo>
                    <a:pt x="49411" y="0"/>
                  </a:lnTo>
                  <a:lnTo>
                    <a:pt x="24705" y="10000"/>
                  </a:lnTo>
                  <a:lnTo>
                    <a:pt x="7058" y="26666"/>
                  </a:lnTo>
                  <a:lnTo>
                    <a:pt x="0" y="46666"/>
                  </a:lnTo>
                  <a:lnTo>
                    <a:pt x="0" y="73333"/>
                  </a:lnTo>
                  <a:lnTo>
                    <a:pt x="0" y="733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0" name="Google Shape;1390;p33"/>
            <p:cNvSpPr/>
            <p:nvPr/>
          </p:nvSpPr>
          <p:spPr>
            <a:xfrm>
              <a:off x="1367" y="1270"/>
              <a:ext cx="35" cy="35"/>
            </a:xfrm>
            <a:custGeom>
              <a:rect b="b" l="l" r="r" t="t"/>
              <a:pathLst>
                <a:path extrusionOk="0" h="120000" w="120000">
                  <a:moveTo>
                    <a:pt x="0" y="75428"/>
                  </a:moveTo>
                  <a:lnTo>
                    <a:pt x="0" y="75428"/>
                  </a:lnTo>
                  <a:lnTo>
                    <a:pt x="6857" y="96000"/>
                  </a:lnTo>
                  <a:lnTo>
                    <a:pt x="24000" y="113142"/>
                  </a:lnTo>
                  <a:lnTo>
                    <a:pt x="48000" y="120000"/>
                  </a:lnTo>
                  <a:lnTo>
                    <a:pt x="72000" y="120000"/>
                  </a:lnTo>
                  <a:lnTo>
                    <a:pt x="72000" y="120000"/>
                  </a:lnTo>
                  <a:lnTo>
                    <a:pt x="96000" y="113142"/>
                  </a:lnTo>
                  <a:lnTo>
                    <a:pt x="113142" y="96000"/>
                  </a:lnTo>
                  <a:lnTo>
                    <a:pt x="120000" y="75428"/>
                  </a:lnTo>
                  <a:lnTo>
                    <a:pt x="120000" y="51428"/>
                  </a:lnTo>
                  <a:lnTo>
                    <a:pt x="120000" y="51428"/>
                  </a:lnTo>
                  <a:lnTo>
                    <a:pt x="113142" y="30857"/>
                  </a:lnTo>
                  <a:lnTo>
                    <a:pt x="96000" y="13714"/>
                  </a:lnTo>
                  <a:lnTo>
                    <a:pt x="72000" y="3428"/>
                  </a:lnTo>
                  <a:lnTo>
                    <a:pt x="51428" y="0"/>
                  </a:lnTo>
                  <a:lnTo>
                    <a:pt x="51428" y="0"/>
                  </a:lnTo>
                  <a:lnTo>
                    <a:pt x="24000" y="13714"/>
                  </a:lnTo>
                  <a:lnTo>
                    <a:pt x="10285" y="27428"/>
                  </a:lnTo>
                  <a:lnTo>
                    <a:pt x="0" y="48000"/>
                  </a:lnTo>
                  <a:lnTo>
                    <a:pt x="0" y="75428"/>
                  </a:lnTo>
                  <a:lnTo>
                    <a:pt x="0" y="754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1" name="Google Shape;1391;p33"/>
            <p:cNvSpPr/>
            <p:nvPr/>
          </p:nvSpPr>
          <p:spPr>
            <a:xfrm>
              <a:off x="1673" y="1260"/>
              <a:ext cx="49" cy="43"/>
            </a:xfrm>
            <a:custGeom>
              <a:rect b="b" l="l" r="r" t="t"/>
              <a:pathLst>
                <a:path extrusionOk="0" h="120000" w="120000">
                  <a:moveTo>
                    <a:pt x="0" y="69767"/>
                  </a:moveTo>
                  <a:lnTo>
                    <a:pt x="0" y="69767"/>
                  </a:lnTo>
                  <a:lnTo>
                    <a:pt x="2448" y="83720"/>
                  </a:lnTo>
                  <a:lnTo>
                    <a:pt x="9795" y="92093"/>
                  </a:lnTo>
                  <a:lnTo>
                    <a:pt x="14693" y="103255"/>
                  </a:lnTo>
                  <a:lnTo>
                    <a:pt x="24489" y="108837"/>
                  </a:lnTo>
                  <a:lnTo>
                    <a:pt x="34285" y="111627"/>
                  </a:lnTo>
                  <a:lnTo>
                    <a:pt x="44081" y="117209"/>
                  </a:lnTo>
                  <a:lnTo>
                    <a:pt x="56326" y="120000"/>
                  </a:lnTo>
                  <a:lnTo>
                    <a:pt x="68571" y="117209"/>
                  </a:lnTo>
                  <a:lnTo>
                    <a:pt x="68571" y="117209"/>
                  </a:lnTo>
                  <a:lnTo>
                    <a:pt x="80816" y="111627"/>
                  </a:lnTo>
                  <a:lnTo>
                    <a:pt x="90612" y="108837"/>
                  </a:lnTo>
                  <a:lnTo>
                    <a:pt x="97959" y="103255"/>
                  </a:lnTo>
                  <a:lnTo>
                    <a:pt x="107755" y="92093"/>
                  </a:lnTo>
                  <a:lnTo>
                    <a:pt x="115102" y="80930"/>
                  </a:lnTo>
                  <a:lnTo>
                    <a:pt x="117551" y="69767"/>
                  </a:lnTo>
                  <a:lnTo>
                    <a:pt x="119999" y="58604"/>
                  </a:lnTo>
                  <a:lnTo>
                    <a:pt x="117551" y="50232"/>
                  </a:lnTo>
                  <a:lnTo>
                    <a:pt x="117551" y="50232"/>
                  </a:lnTo>
                  <a:lnTo>
                    <a:pt x="115102" y="33488"/>
                  </a:lnTo>
                  <a:lnTo>
                    <a:pt x="110204" y="25116"/>
                  </a:lnTo>
                  <a:lnTo>
                    <a:pt x="105306" y="16744"/>
                  </a:lnTo>
                  <a:lnTo>
                    <a:pt x="95510" y="11162"/>
                  </a:lnTo>
                  <a:lnTo>
                    <a:pt x="85714" y="5581"/>
                  </a:lnTo>
                  <a:lnTo>
                    <a:pt x="73469" y="2790"/>
                  </a:lnTo>
                  <a:lnTo>
                    <a:pt x="61224" y="0"/>
                  </a:lnTo>
                  <a:lnTo>
                    <a:pt x="48979" y="2790"/>
                  </a:lnTo>
                  <a:lnTo>
                    <a:pt x="48979" y="2790"/>
                  </a:lnTo>
                  <a:lnTo>
                    <a:pt x="39183" y="5581"/>
                  </a:lnTo>
                  <a:lnTo>
                    <a:pt x="26938" y="11162"/>
                  </a:lnTo>
                  <a:lnTo>
                    <a:pt x="17142" y="16744"/>
                  </a:lnTo>
                  <a:lnTo>
                    <a:pt x="12244" y="27906"/>
                  </a:lnTo>
                  <a:lnTo>
                    <a:pt x="4897" y="39069"/>
                  </a:lnTo>
                  <a:lnTo>
                    <a:pt x="0" y="50232"/>
                  </a:lnTo>
                  <a:lnTo>
                    <a:pt x="0" y="58604"/>
                  </a:lnTo>
                  <a:lnTo>
                    <a:pt x="0" y="69767"/>
                  </a:lnTo>
                  <a:lnTo>
                    <a:pt x="0" y="69767"/>
                  </a:lnTo>
                  <a:close/>
                </a:path>
              </a:pathLst>
            </a:custGeom>
            <a:solidFill>
              <a:srgbClr val="F9C5B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2" name="Google Shape;1392;p33"/>
            <p:cNvSpPr/>
            <p:nvPr/>
          </p:nvSpPr>
          <p:spPr>
            <a:xfrm>
              <a:off x="1325" y="1318"/>
              <a:ext cx="49" cy="43"/>
            </a:xfrm>
            <a:custGeom>
              <a:rect b="b" l="l" r="r" t="t"/>
              <a:pathLst>
                <a:path extrusionOk="0" h="120000" w="120000">
                  <a:moveTo>
                    <a:pt x="2448" y="72558"/>
                  </a:moveTo>
                  <a:lnTo>
                    <a:pt x="2448" y="72558"/>
                  </a:lnTo>
                  <a:lnTo>
                    <a:pt x="4897" y="86511"/>
                  </a:lnTo>
                  <a:lnTo>
                    <a:pt x="9795" y="92093"/>
                  </a:lnTo>
                  <a:lnTo>
                    <a:pt x="17142" y="103255"/>
                  </a:lnTo>
                  <a:lnTo>
                    <a:pt x="24489" y="111627"/>
                  </a:lnTo>
                  <a:lnTo>
                    <a:pt x="34285" y="114418"/>
                  </a:lnTo>
                  <a:lnTo>
                    <a:pt x="46530" y="117209"/>
                  </a:lnTo>
                  <a:lnTo>
                    <a:pt x="58775" y="120000"/>
                  </a:lnTo>
                  <a:lnTo>
                    <a:pt x="71020" y="117209"/>
                  </a:lnTo>
                  <a:lnTo>
                    <a:pt x="71020" y="117209"/>
                  </a:lnTo>
                  <a:lnTo>
                    <a:pt x="80816" y="114418"/>
                  </a:lnTo>
                  <a:lnTo>
                    <a:pt x="93061" y="111627"/>
                  </a:lnTo>
                  <a:lnTo>
                    <a:pt x="102857" y="103255"/>
                  </a:lnTo>
                  <a:lnTo>
                    <a:pt x="107755" y="92093"/>
                  </a:lnTo>
                  <a:lnTo>
                    <a:pt x="115102" y="80930"/>
                  </a:lnTo>
                  <a:lnTo>
                    <a:pt x="119999" y="72558"/>
                  </a:lnTo>
                  <a:lnTo>
                    <a:pt x="119999" y="61395"/>
                  </a:lnTo>
                  <a:lnTo>
                    <a:pt x="119999" y="50232"/>
                  </a:lnTo>
                  <a:lnTo>
                    <a:pt x="119999" y="50232"/>
                  </a:lnTo>
                  <a:lnTo>
                    <a:pt x="117551" y="36279"/>
                  </a:lnTo>
                  <a:lnTo>
                    <a:pt x="110204" y="25116"/>
                  </a:lnTo>
                  <a:lnTo>
                    <a:pt x="105306" y="19534"/>
                  </a:lnTo>
                  <a:lnTo>
                    <a:pt x="95510" y="11162"/>
                  </a:lnTo>
                  <a:lnTo>
                    <a:pt x="85714" y="8372"/>
                  </a:lnTo>
                  <a:lnTo>
                    <a:pt x="75918" y="2790"/>
                  </a:lnTo>
                  <a:lnTo>
                    <a:pt x="63673" y="0"/>
                  </a:lnTo>
                  <a:lnTo>
                    <a:pt x="51428" y="2790"/>
                  </a:lnTo>
                  <a:lnTo>
                    <a:pt x="51428" y="2790"/>
                  </a:lnTo>
                  <a:lnTo>
                    <a:pt x="39183" y="8372"/>
                  </a:lnTo>
                  <a:lnTo>
                    <a:pt x="29387" y="11162"/>
                  </a:lnTo>
                  <a:lnTo>
                    <a:pt x="22040" y="19534"/>
                  </a:lnTo>
                  <a:lnTo>
                    <a:pt x="12244" y="27906"/>
                  </a:lnTo>
                  <a:lnTo>
                    <a:pt x="4897" y="39069"/>
                  </a:lnTo>
                  <a:lnTo>
                    <a:pt x="2448" y="50232"/>
                  </a:lnTo>
                  <a:lnTo>
                    <a:pt x="0" y="61395"/>
                  </a:lnTo>
                  <a:lnTo>
                    <a:pt x="2448" y="72558"/>
                  </a:lnTo>
                  <a:lnTo>
                    <a:pt x="2448" y="72558"/>
                  </a:lnTo>
                  <a:close/>
                </a:path>
              </a:pathLst>
            </a:custGeom>
            <a:solidFill>
              <a:srgbClr val="F9C5B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3" name="Google Shape;1393;p33"/>
            <p:cNvSpPr/>
            <p:nvPr/>
          </p:nvSpPr>
          <p:spPr>
            <a:xfrm>
              <a:off x="0" y="838"/>
              <a:ext cx="5760" cy="33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120000" y="0"/>
                  </a:lnTo>
                  <a:lnTo>
                    <a:pt x="116062" y="10909"/>
                  </a:lnTo>
                  <a:lnTo>
                    <a:pt x="112125" y="10909"/>
                  </a:lnTo>
                  <a:lnTo>
                    <a:pt x="112125" y="10909"/>
                  </a:lnTo>
                  <a:lnTo>
                    <a:pt x="103875" y="10909"/>
                  </a:lnTo>
                  <a:lnTo>
                    <a:pt x="95645" y="3636"/>
                  </a:lnTo>
                  <a:lnTo>
                    <a:pt x="95645" y="3636"/>
                  </a:lnTo>
                  <a:lnTo>
                    <a:pt x="88166" y="0"/>
                  </a:lnTo>
                  <a:lnTo>
                    <a:pt x="80687" y="0"/>
                  </a:lnTo>
                  <a:lnTo>
                    <a:pt x="80687" y="0"/>
                  </a:lnTo>
                  <a:lnTo>
                    <a:pt x="76333" y="10909"/>
                  </a:lnTo>
                  <a:lnTo>
                    <a:pt x="72000" y="21818"/>
                  </a:lnTo>
                  <a:lnTo>
                    <a:pt x="67625" y="36363"/>
                  </a:lnTo>
                  <a:lnTo>
                    <a:pt x="63291" y="50909"/>
                  </a:lnTo>
                  <a:lnTo>
                    <a:pt x="63291" y="50909"/>
                  </a:lnTo>
                  <a:lnTo>
                    <a:pt x="58562" y="61818"/>
                  </a:lnTo>
                  <a:lnTo>
                    <a:pt x="53812" y="65454"/>
                  </a:lnTo>
                  <a:lnTo>
                    <a:pt x="49083" y="65454"/>
                  </a:lnTo>
                  <a:lnTo>
                    <a:pt x="44354" y="61818"/>
                  </a:lnTo>
                  <a:lnTo>
                    <a:pt x="34895" y="54545"/>
                  </a:lnTo>
                  <a:lnTo>
                    <a:pt x="25437" y="43636"/>
                  </a:lnTo>
                  <a:lnTo>
                    <a:pt x="25437" y="43636"/>
                  </a:lnTo>
                  <a:lnTo>
                    <a:pt x="19083" y="36363"/>
                  </a:lnTo>
                  <a:lnTo>
                    <a:pt x="12708" y="36363"/>
                  </a:lnTo>
                  <a:lnTo>
                    <a:pt x="6354" y="43636"/>
                  </a:lnTo>
                  <a:lnTo>
                    <a:pt x="0" y="50909"/>
                  </a:lnTo>
                  <a:lnTo>
                    <a:pt x="0" y="112727"/>
                  </a:lnTo>
                  <a:lnTo>
                    <a:pt x="0" y="112727"/>
                  </a:lnTo>
                  <a:lnTo>
                    <a:pt x="4625" y="101818"/>
                  </a:lnTo>
                  <a:lnTo>
                    <a:pt x="9291" y="98181"/>
                  </a:lnTo>
                  <a:lnTo>
                    <a:pt x="18583" y="98181"/>
                  </a:lnTo>
                  <a:lnTo>
                    <a:pt x="27854" y="101818"/>
                  </a:lnTo>
                  <a:lnTo>
                    <a:pt x="37145" y="116363"/>
                  </a:lnTo>
                  <a:lnTo>
                    <a:pt x="37145" y="116363"/>
                  </a:lnTo>
                  <a:lnTo>
                    <a:pt x="42104" y="120000"/>
                  </a:lnTo>
                  <a:lnTo>
                    <a:pt x="47083" y="120000"/>
                  </a:lnTo>
                  <a:lnTo>
                    <a:pt x="52020" y="116363"/>
                  </a:lnTo>
                  <a:lnTo>
                    <a:pt x="57000" y="105454"/>
                  </a:lnTo>
                  <a:lnTo>
                    <a:pt x="66916" y="87272"/>
                  </a:lnTo>
                  <a:lnTo>
                    <a:pt x="76833" y="61818"/>
                  </a:lnTo>
                  <a:lnTo>
                    <a:pt x="76833" y="61818"/>
                  </a:lnTo>
                  <a:lnTo>
                    <a:pt x="80541" y="54545"/>
                  </a:lnTo>
                  <a:lnTo>
                    <a:pt x="84250" y="50909"/>
                  </a:lnTo>
                  <a:lnTo>
                    <a:pt x="87958" y="50909"/>
                  </a:lnTo>
                  <a:lnTo>
                    <a:pt x="91687" y="50909"/>
                  </a:lnTo>
                  <a:lnTo>
                    <a:pt x="99104" y="61818"/>
                  </a:lnTo>
                  <a:lnTo>
                    <a:pt x="106500" y="65454"/>
                  </a:lnTo>
                  <a:lnTo>
                    <a:pt x="106500" y="65454"/>
                  </a:lnTo>
                  <a:lnTo>
                    <a:pt x="113250" y="69090"/>
                  </a:lnTo>
                  <a:lnTo>
                    <a:pt x="116645" y="65454"/>
                  </a:lnTo>
                  <a:lnTo>
                    <a:pt x="120000" y="54545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94" name="Google Shape;1394;p33"/>
          <p:cNvSpPr/>
          <p:nvPr/>
        </p:nvSpPr>
        <p:spPr>
          <a:xfrm>
            <a:off x="942095" y="2861675"/>
            <a:ext cx="5952421" cy="142140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gradFill>
                  <a:gsLst>
                    <a:gs pos="0">
                      <a:srgbClr val="FF00FF"/>
                    </a:gs>
                    <a:gs pos="100000">
                      <a:srgbClr val="1E123D"/>
                    </a:gs>
                  </a:gsLst>
                  <a:path path="circle">
                    <a:fillToRect b="50%" l="50%" r="50%" t="50%"/>
                  </a:path>
                  <a:tileRect/>
                </a:gradFill>
                <a:latin typeface="Merienda"/>
              </a:rPr>
              <a:t>Centers</a:t>
            </a:r>
          </a:p>
        </p:txBody>
      </p:sp>
      <p:sp>
        <p:nvSpPr>
          <p:cNvPr id="1395" name="Google Shape;1395;p33"/>
          <p:cNvSpPr/>
          <p:nvPr/>
        </p:nvSpPr>
        <p:spPr>
          <a:xfrm rot="-1104291">
            <a:off x="99327" y="792615"/>
            <a:ext cx="4431524" cy="831492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gradFill>
                  <a:gsLst>
                    <a:gs pos="0">
                      <a:srgbClr val="FF00FF"/>
                    </a:gs>
                    <a:gs pos="100000">
                      <a:srgbClr val="1E123D"/>
                    </a:gs>
                  </a:gsLst>
                  <a:path path="circle">
                    <a:fillToRect b="50%" l="50%" r="50%" t="50%"/>
                  </a:path>
                  <a:tileRect/>
                </a:gradFill>
                <a:latin typeface="Merienda"/>
              </a:rPr>
              <a:t>Science</a:t>
            </a:r>
          </a:p>
        </p:txBody>
      </p:sp>
      <p:sp>
        <p:nvSpPr>
          <p:cNvPr id="1396" name="Google Shape;1396;p33"/>
          <p:cNvSpPr/>
          <p:nvPr/>
        </p:nvSpPr>
        <p:spPr>
          <a:xfrm rot="992148">
            <a:off x="4942599" y="801827"/>
            <a:ext cx="3934707" cy="1687198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gradFill>
                  <a:gsLst>
                    <a:gs pos="0">
                      <a:srgbClr val="FF00FF"/>
                    </a:gs>
                    <a:gs pos="100000">
                      <a:srgbClr val="1E123D"/>
                    </a:gs>
                  </a:gsLst>
                  <a:path path="circle">
                    <a:fillToRect b="50%" l="50%" r="50%" t="50%"/>
                  </a:path>
                  <a:tileRect/>
                </a:gradFill>
                <a:latin typeface="Merienda"/>
              </a:rPr>
              <a:t>Social</a:t>
            </a:r>
            <a:b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gradFill>
                  <a:gsLst>
                    <a:gs pos="0">
                      <a:srgbClr val="FF00FF"/>
                    </a:gs>
                    <a:gs pos="100000">
                      <a:srgbClr val="1E123D"/>
                    </a:gs>
                  </a:gsLst>
                  <a:path path="circle">
                    <a:fillToRect b="50%" l="50%" r="50%" t="50%"/>
                  </a:path>
                  <a:tileRect/>
                </a:gradFill>
                <a:latin typeface="Merienda"/>
              </a:rPr>
            </a:br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gradFill>
                  <a:gsLst>
                    <a:gs pos="0">
                      <a:srgbClr val="FF00FF"/>
                    </a:gs>
                    <a:gs pos="100000">
                      <a:srgbClr val="1E123D"/>
                    </a:gs>
                  </a:gsLst>
                  <a:path path="circle">
                    <a:fillToRect b="50%" l="50%" r="50%" t="50%"/>
                  </a:path>
                  <a:tileRect/>
                </a:gradFill>
                <a:latin typeface="Merienda"/>
              </a:rPr>
              <a:t>Studies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6"/>
          <p:cNvSpPr/>
          <p:nvPr/>
        </p:nvSpPr>
        <p:spPr>
          <a:xfrm>
            <a:off x="2990838" y="630758"/>
            <a:ext cx="6715200" cy="14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sz="8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HELLO!</a:t>
            </a:r>
            <a:endParaRPr sz="8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grpSp>
        <p:nvGrpSpPr>
          <p:cNvPr id="201" name="Google Shape;201;p16"/>
          <p:cNvGrpSpPr/>
          <p:nvPr/>
        </p:nvGrpSpPr>
        <p:grpSpPr>
          <a:xfrm>
            <a:off x="0" y="3929066"/>
            <a:ext cx="9144000" cy="1993900"/>
            <a:chOff x="0" y="814"/>
            <a:chExt cx="5760" cy="1256"/>
          </a:xfrm>
        </p:grpSpPr>
        <p:sp>
          <p:nvSpPr>
            <p:cNvPr id="202" name="Google Shape;202;p16"/>
            <p:cNvSpPr/>
            <p:nvPr/>
          </p:nvSpPr>
          <p:spPr>
            <a:xfrm>
              <a:off x="4920" y="825"/>
              <a:ext cx="106" cy="392"/>
            </a:xfrm>
            <a:custGeom>
              <a:rect b="b" l="l" r="r" t="t"/>
              <a:pathLst>
                <a:path extrusionOk="0" h="120000" w="120000">
                  <a:moveTo>
                    <a:pt x="65660" y="2755"/>
                  </a:moveTo>
                  <a:lnTo>
                    <a:pt x="65660" y="2755"/>
                  </a:lnTo>
                  <a:lnTo>
                    <a:pt x="60000" y="6428"/>
                  </a:lnTo>
                  <a:lnTo>
                    <a:pt x="53207" y="9489"/>
                  </a:lnTo>
                  <a:lnTo>
                    <a:pt x="53207" y="9489"/>
                  </a:lnTo>
                  <a:lnTo>
                    <a:pt x="62264" y="6734"/>
                  </a:lnTo>
                  <a:lnTo>
                    <a:pt x="67924" y="3673"/>
                  </a:lnTo>
                  <a:lnTo>
                    <a:pt x="67924" y="3673"/>
                  </a:lnTo>
                  <a:lnTo>
                    <a:pt x="71320" y="2755"/>
                  </a:lnTo>
                  <a:lnTo>
                    <a:pt x="73584" y="2448"/>
                  </a:lnTo>
                  <a:lnTo>
                    <a:pt x="76981" y="2448"/>
                  </a:lnTo>
                  <a:lnTo>
                    <a:pt x="79245" y="2755"/>
                  </a:lnTo>
                  <a:lnTo>
                    <a:pt x="82641" y="3673"/>
                  </a:lnTo>
                  <a:lnTo>
                    <a:pt x="83773" y="3979"/>
                  </a:lnTo>
                  <a:lnTo>
                    <a:pt x="83773" y="4897"/>
                  </a:lnTo>
                  <a:lnTo>
                    <a:pt x="82641" y="5816"/>
                  </a:lnTo>
                  <a:lnTo>
                    <a:pt x="82641" y="5816"/>
                  </a:lnTo>
                  <a:lnTo>
                    <a:pt x="67924" y="11938"/>
                  </a:lnTo>
                  <a:lnTo>
                    <a:pt x="60000" y="14081"/>
                  </a:lnTo>
                  <a:lnTo>
                    <a:pt x="49811" y="16530"/>
                  </a:lnTo>
                  <a:lnTo>
                    <a:pt x="49811" y="16530"/>
                  </a:lnTo>
                  <a:lnTo>
                    <a:pt x="47547" y="16836"/>
                  </a:lnTo>
                  <a:lnTo>
                    <a:pt x="47547" y="16836"/>
                  </a:lnTo>
                  <a:lnTo>
                    <a:pt x="45283" y="22959"/>
                  </a:lnTo>
                  <a:lnTo>
                    <a:pt x="44150" y="29693"/>
                  </a:lnTo>
                  <a:lnTo>
                    <a:pt x="45283" y="36428"/>
                  </a:lnTo>
                  <a:lnTo>
                    <a:pt x="46415" y="42857"/>
                  </a:lnTo>
                  <a:lnTo>
                    <a:pt x="49811" y="49591"/>
                  </a:lnTo>
                  <a:lnTo>
                    <a:pt x="53207" y="56020"/>
                  </a:lnTo>
                  <a:lnTo>
                    <a:pt x="65660" y="68877"/>
                  </a:lnTo>
                  <a:lnTo>
                    <a:pt x="65660" y="68877"/>
                  </a:lnTo>
                  <a:lnTo>
                    <a:pt x="74716" y="81428"/>
                  </a:lnTo>
                  <a:lnTo>
                    <a:pt x="84905" y="93367"/>
                  </a:lnTo>
                  <a:lnTo>
                    <a:pt x="92830" y="99795"/>
                  </a:lnTo>
                  <a:lnTo>
                    <a:pt x="99622" y="105612"/>
                  </a:lnTo>
                  <a:lnTo>
                    <a:pt x="108679" y="111428"/>
                  </a:lnTo>
                  <a:lnTo>
                    <a:pt x="118867" y="116632"/>
                  </a:lnTo>
                  <a:lnTo>
                    <a:pt x="118867" y="116632"/>
                  </a:lnTo>
                  <a:lnTo>
                    <a:pt x="120000" y="117551"/>
                  </a:lnTo>
                  <a:lnTo>
                    <a:pt x="120000" y="118775"/>
                  </a:lnTo>
                  <a:lnTo>
                    <a:pt x="118867" y="119081"/>
                  </a:lnTo>
                  <a:lnTo>
                    <a:pt x="115471" y="119999"/>
                  </a:lnTo>
                  <a:lnTo>
                    <a:pt x="113207" y="119999"/>
                  </a:lnTo>
                  <a:lnTo>
                    <a:pt x="109811" y="119999"/>
                  </a:lnTo>
                  <a:lnTo>
                    <a:pt x="106415" y="119999"/>
                  </a:lnTo>
                  <a:lnTo>
                    <a:pt x="105283" y="119081"/>
                  </a:lnTo>
                  <a:lnTo>
                    <a:pt x="105283" y="119081"/>
                  </a:lnTo>
                  <a:lnTo>
                    <a:pt x="93962" y="113265"/>
                  </a:lnTo>
                  <a:lnTo>
                    <a:pt x="84905" y="107448"/>
                  </a:lnTo>
                  <a:lnTo>
                    <a:pt x="76981" y="101326"/>
                  </a:lnTo>
                  <a:lnTo>
                    <a:pt x="71320" y="94897"/>
                  </a:lnTo>
                  <a:lnTo>
                    <a:pt x="60000" y="82653"/>
                  </a:lnTo>
                  <a:lnTo>
                    <a:pt x="49811" y="70102"/>
                  </a:lnTo>
                  <a:lnTo>
                    <a:pt x="49811" y="70102"/>
                  </a:lnTo>
                  <a:lnTo>
                    <a:pt x="37358" y="56938"/>
                  </a:lnTo>
                  <a:lnTo>
                    <a:pt x="33962" y="50204"/>
                  </a:lnTo>
                  <a:lnTo>
                    <a:pt x="30566" y="43163"/>
                  </a:lnTo>
                  <a:lnTo>
                    <a:pt x="29433" y="36734"/>
                  </a:lnTo>
                  <a:lnTo>
                    <a:pt x="28301" y="29693"/>
                  </a:lnTo>
                  <a:lnTo>
                    <a:pt x="29433" y="22959"/>
                  </a:lnTo>
                  <a:lnTo>
                    <a:pt x="31698" y="15918"/>
                  </a:lnTo>
                  <a:lnTo>
                    <a:pt x="31698" y="15918"/>
                  </a:lnTo>
                  <a:lnTo>
                    <a:pt x="20377" y="14387"/>
                  </a:lnTo>
                  <a:lnTo>
                    <a:pt x="10188" y="11938"/>
                  </a:lnTo>
                  <a:lnTo>
                    <a:pt x="7924" y="10102"/>
                  </a:lnTo>
                  <a:lnTo>
                    <a:pt x="3396" y="8571"/>
                  </a:lnTo>
                  <a:lnTo>
                    <a:pt x="2264" y="6734"/>
                  </a:lnTo>
                  <a:lnTo>
                    <a:pt x="0" y="5204"/>
                  </a:lnTo>
                  <a:lnTo>
                    <a:pt x="0" y="5204"/>
                  </a:lnTo>
                  <a:lnTo>
                    <a:pt x="0" y="4285"/>
                  </a:lnTo>
                  <a:lnTo>
                    <a:pt x="2264" y="3673"/>
                  </a:lnTo>
                  <a:lnTo>
                    <a:pt x="4528" y="3367"/>
                  </a:lnTo>
                  <a:lnTo>
                    <a:pt x="7924" y="2755"/>
                  </a:lnTo>
                  <a:lnTo>
                    <a:pt x="10188" y="3367"/>
                  </a:lnTo>
                  <a:lnTo>
                    <a:pt x="13584" y="3673"/>
                  </a:lnTo>
                  <a:lnTo>
                    <a:pt x="15849" y="3979"/>
                  </a:lnTo>
                  <a:lnTo>
                    <a:pt x="18113" y="5204"/>
                  </a:lnTo>
                  <a:lnTo>
                    <a:pt x="18113" y="5204"/>
                  </a:lnTo>
                  <a:lnTo>
                    <a:pt x="19245" y="7040"/>
                  </a:lnTo>
                  <a:lnTo>
                    <a:pt x="23773" y="8571"/>
                  </a:lnTo>
                  <a:lnTo>
                    <a:pt x="29433" y="10102"/>
                  </a:lnTo>
                  <a:lnTo>
                    <a:pt x="35094" y="11938"/>
                  </a:lnTo>
                  <a:lnTo>
                    <a:pt x="35094" y="11938"/>
                  </a:lnTo>
                  <a:lnTo>
                    <a:pt x="37358" y="9183"/>
                  </a:lnTo>
                  <a:lnTo>
                    <a:pt x="41886" y="6734"/>
                  </a:lnTo>
                  <a:lnTo>
                    <a:pt x="46415" y="4285"/>
                  </a:lnTo>
                  <a:lnTo>
                    <a:pt x="49811" y="1836"/>
                  </a:lnTo>
                  <a:lnTo>
                    <a:pt x="49811" y="1836"/>
                  </a:lnTo>
                  <a:lnTo>
                    <a:pt x="50943" y="918"/>
                  </a:lnTo>
                  <a:lnTo>
                    <a:pt x="53207" y="612"/>
                  </a:lnTo>
                  <a:lnTo>
                    <a:pt x="56603" y="0"/>
                  </a:lnTo>
                  <a:lnTo>
                    <a:pt x="60000" y="612"/>
                  </a:lnTo>
                  <a:lnTo>
                    <a:pt x="62264" y="612"/>
                  </a:lnTo>
                  <a:lnTo>
                    <a:pt x="63396" y="1224"/>
                  </a:lnTo>
                  <a:lnTo>
                    <a:pt x="65660" y="2142"/>
                  </a:lnTo>
                  <a:lnTo>
                    <a:pt x="65660" y="2755"/>
                  </a:lnTo>
                  <a:lnTo>
                    <a:pt x="65660" y="275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203;p16"/>
            <p:cNvSpPr/>
            <p:nvPr/>
          </p:nvSpPr>
          <p:spPr>
            <a:xfrm>
              <a:off x="5342" y="814"/>
              <a:ext cx="217" cy="359"/>
            </a:xfrm>
            <a:custGeom>
              <a:rect b="b" l="l" r="r" t="t"/>
              <a:pathLst>
                <a:path extrusionOk="0" h="120000" w="120000">
                  <a:moveTo>
                    <a:pt x="1658" y="115320"/>
                  </a:moveTo>
                  <a:lnTo>
                    <a:pt x="1658" y="115320"/>
                  </a:lnTo>
                  <a:lnTo>
                    <a:pt x="9953" y="110640"/>
                  </a:lnTo>
                  <a:lnTo>
                    <a:pt x="17695" y="105292"/>
                  </a:lnTo>
                  <a:lnTo>
                    <a:pt x="24884" y="99610"/>
                  </a:lnTo>
                  <a:lnTo>
                    <a:pt x="30967" y="93927"/>
                  </a:lnTo>
                  <a:lnTo>
                    <a:pt x="43686" y="81894"/>
                  </a:lnTo>
                  <a:lnTo>
                    <a:pt x="55299" y="69526"/>
                  </a:lnTo>
                  <a:lnTo>
                    <a:pt x="55299" y="69526"/>
                  </a:lnTo>
                  <a:lnTo>
                    <a:pt x="67465" y="57827"/>
                  </a:lnTo>
                  <a:lnTo>
                    <a:pt x="72442" y="51810"/>
                  </a:lnTo>
                  <a:lnTo>
                    <a:pt x="77419" y="45459"/>
                  </a:lnTo>
                  <a:lnTo>
                    <a:pt x="82396" y="39108"/>
                  </a:lnTo>
                  <a:lnTo>
                    <a:pt x="85714" y="32423"/>
                  </a:lnTo>
                  <a:lnTo>
                    <a:pt x="89032" y="25403"/>
                  </a:lnTo>
                  <a:lnTo>
                    <a:pt x="91244" y="19052"/>
                  </a:lnTo>
                  <a:lnTo>
                    <a:pt x="91244" y="19052"/>
                  </a:lnTo>
                  <a:lnTo>
                    <a:pt x="87926" y="16044"/>
                  </a:lnTo>
                  <a:lnTo>
                    <a:pt x="85714" y="12701"/>
                  </a:lnTo>
                  <a:lnTo>
                    <a:pt x="82949" y="6016"/>
                  </a:lnTo>
                  <a:lnTo>
                    <a:pt x="82949" y="6016"/>
                  </a:lnTo>
                  <a:lnTo>
                    <a:pt x="82949" y="4679"/>
                  </a:lnTo>
                  <a:lnTo>
                    <a:pt x="83502" y="3676"/>
                  </a:lnTo>
                  <a:lnTo>
                    <a:pt x="84608" y="3342"/>
                  </a:lnTo>
                  <a:lnTo>
                    <a:pt x="85714" y="3008"/>
                  </a:lnTo>
                  <a:lnTo>
                    <a:pt x="87373" y="2674"/>
                  </a:lnTo>
                  <a:lnTo>
                    <a:pt x="88479" y="3008"/>
                  </a:lnTo>
                  <a:lnTo>
                    <a:pt x="90138" y="3342"/>
                  </a:lnTo>
                  <a:lnTo>
                    <a:pt x="90691" y="4345"/>
                  </a:lnTo>
                  <a:lnTo>
                    <a:pt x="90691" y="4345"/>
                  </a:lnTo>
                  <a:lnTo>
                    <a:pt x="92350" y="9025"/>
                  </a:lnTo>
                  <a:lnTo>
                    <a:pt x="95115" y="13704"/>
                  </a:lnTo>
                  <a:lnTo>
                    <a:pt x="95115" y="13704"/>
                  </a:lnTo>
                  <a:lnTo>
                    <a:pt x="95115" y="10696"/>
                  </a:lnTo>
                  <a:lnTo>
                    <a:pt x="94009" y="8022"/>
                  </a:lnTo>
                  <a:lnTo>
                    <a:pt x="93456" y="5013"/>
                  </a:lnTo>
                  <a:lnTo>
                    <a:pt x="92903" y="2674"/>
                  </a:lnTo>
                  <a:lnTo>
                    <a:pt x="92903" y="2674"/>
                  </a:lnTo>
                  <a:lnTo>
                    <a:pt x="93456" y="1337"/>
                  </a:lnTo>
                  <a:lnTo>
                    <a:pt x="94009" y="334"/>
                  </a:lnTo>
                  <a:lnTo>
                    <a:pt x="95668" y="0"/>
                  </a:lnTo>
                  <a:lnTo>
                    <a:pt x="96774" y="0"/>
                  </a:lnTo>
                  <a:lnTo>
                    <a:pt x="98433" y="0"/>
                  </a:lnTo>
                  <a:lnTo>
                    <a:pt x="99539" y="334"/>
                  </a:lnTo>
                  <a:lnTo>
                    <a:pt x="100645" y="1002"/>
                  </a:lnTo>
                  <a:lnTo>
                    <a:pt x="101198" y="2005"/>
                  </a:lnTo>
                  <a:lnTo>
                    <a:pt x="101198" y="2005"/>
                  </a:lnTo>
                  <a:lnTo>
                    <a:pt x="101198" y="5013"/>
                  </a:lnTo>
                  <a:lnTo>
                    <a:pt x="102857" y="8022"/>
                  </a:lnTo>
                  <a:lnTo>
                    <a:pt x="103410" y="11364"/>
                  </a:lnTo>
                  <a:lnTo>
                    <a:pt x="102857" y="14373"/>
                  </a:lnTo>
                  <a:lnTo>
                    <a:pt x="102857" y="14373"/>
                  </a:lnTo>
                  <a:lnTo>
                    <a:pt x="106175" y="13704"/>
                  </a:lnTo>
                  <a:lnTo>
                    <a:pt x="108940" y="12367"/>
                  </a:lnTo>
                  <a:lnTo>
                    <a:pt x="111152" y="11030"/>
                  </a:lnTo>
                  <a:lnTo>
                    <a:pt x="112258" y="9359"/>
                  </a:lnTo>
                  <a:lnTo>
                    <a:pt x="112258" y="9359"/>
                  </a:lnTo>
                  <a:lnTo>
                    <a:pt x="113917" y="8356"/>
                  </a:lnTo>
                  <a:lnTo>
                    <a:pt x="114470" y="8022"/>
                  </a:lnTo>
                  <a:lnTo>
                    <a:pt x="116682" y="8022"/>
                  </a:lnTo>
                  <a:lnTo>
                    <a:pt x="118341" y="8356"/>
                  </a:lnTo>
                  <a:lnTo>
                    <a:pt x="118894" y="9025"/>
                  </a:lnTo>
                  <a:lnTo>
                    <a:pt x="120000" y="9359"/>
                  </a:lnTo>
                  <a:lnTo>
                    <a:pt x="120000" y="10696"/>
                  </a:lnTo>
                  <a:lnTo>
                    <a:pt x="119447" y="11364"/>
                  </a:lnTo>
                  <a:lnTo>
                    <a:pt x="119447" y="11364"/>
                  </a:lnTo>
                  <a:lnTo>
                    <a:pt x="118341" y="13036"/>
                  </a:lnTo>
                  <a:lnTo>
                    <a:pt x="116129" y="14373"/>
                  </a:lnTo>
                  <a:lnTo>
                    <a:pt x="113917" y="16044"/>
                  </a:lnTo>
                  <a:lnTo>
                    <a:pt x="111152" y="17047"/>
                  </a:lnTo>
                  <a:lnTo>
                    <a:pt x="105622" y="18718"/>
                  </a:lnTo>
                  <a:lnTo>
                    <a:pt x="98986" y="19387"/>
                  </a:lnTo>
                  <a:lnTo>
                    <a:pt x="98986" y="19387"/>
                  </a:lnTo>
                  <a:lnTo>
                    <a:pt x="96774" y="26740"/>
                  </a:lnTo>
                  <a:lnTo>
                    <a:pt x="93456" y="33426"/>
                  </a:lnTo>
                  <a:lnTo>
                    <a:pt x="89032" y="39777"/>
                  </a:lnTo>
                  <a:lnTo>
                    <a:pt x="85161" y="46796"/>
                  </a:lnTo>
                  <a:lnTo>
                    <a:pt x="80184" y="53147"/>
                  </a:lnTo>
                  <a:lnTo>
                    <a:pt x="74654" y="59498"/>
                  </a:lnTo>
                  <a:lnTo>
                    <a:pt x="62488" y="71866"/>
                  </a:lnTo>
                  <a:lnTo>
                    <a:pt x="62488" y="71866"/>
                  </a:lnTo>
                  <a:lnTo>
                    <a:pt x="50875" y="84568"/>
                  </a:lnTo>
                  <a:lnTo>
                    <a:pt x="38156" y="97270"/>
                  </a:lnTo>
                  <a:lnTo>
                    <a:pt x="30414" y="103286"/>
                  </a:lnTo>
                  <a:lnTo>
                    <a:pt x="23225" y="108969"/>
                  </a:lnTo>
                  <a:lnTo>
                    <a:pt x="14930" y="114651"/>
                  </a:lnTo>
                  <a:lnTo>
                    <a:pt x="6635" y="119665"/>
                  </a:lnTo>
                  <a:lnTo>
                    <a:pt x="6635" y="119665"/>
                  </a:lnTo>
                  <a:lnTo>
                    <a:pt x="4976" y="120000"/>
                  </a:lnTo>
                  <a:lnTo>
                    <a:pt x="3317" y="120000"/>
                  </a:lnTo>
                  <a:lnTo>
                    <a:pt x="2211" y="119665"/>
                  </a:lnTo>
                  <a:lnTo>
                    <a:pt x="1658" y="119331"/>
                  </a:lnTo>
                  <a:lnTo>
                    <a:pt x="552" y="118328"/>
                  </a:lnTo>
                  <a:lnTo>
                    <a:pt x="0" y="117660"/>
                  </a:lnTo>
                  <a:lnTo>
                    <a:pt x="552" y="116323"/>
                  </a:lnTo>
                  <a:lnTo>
                    <a:pt x="1658" y="115320"/>
                  </a:lnTo>
                  <a:lnTo>
                    <a:pt x="1658" y="1153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04;p16"/>
            <p:cNvSpPr/>
            <p:nvPr/>
          </p:nvSpPr>
          <p:spPr>
            <a:xfrm>
              <a:off x="5140" y="1744"/>
              <a:ext cx="330" cy="151"/>
            </a:xfrm>
            <a:custGeom>
              <a:rect b="b" l="l" r="r" t="t"/>
              <a:pathLst>
                <a:path extrusionOk="0" h="120000" w="120000">
                  <a:moveTo>
                    <a:pt x="4363" y="794"/>
                  </a:moveTo>
                  <a:lnTo>
                    <a:pt x="4363" y="794"/>
                  </a:lnTo>
                  <a:lnTo>
                    <a:pt x="10181" y="11920"/>
                  </a:lnTo>
                  <a:lnTo>
                    <a:pt x="16727" y="22251"/>
                  </a:lnTo>
                  <a:lnTo>
                    <a:pt x="23272" y="30198"/>
                  </a:lnTo>
                  <a:lnTo>
                    <a:pt x="30181" y="38940"/>
                  </a:lnTo>
                  <a:lnTo>
                    <a:pt x="44000" y="54039"/>
                  </a:lnTo>
                  <a:lnTo>
                    <a:pt x="57818" y="68344"/>
                  </a:lnTo>
                  <a:lnTo>
                    <a:pt x="57818" y="68344"/>
                  </a:lnTo>
                  <a:lnTo>
                    <a:pt x="72000" y="83443"/>
                  </a:lnTo>
                  <a:lnTo>
                    <a:pt x="79636" y="89801"/>
                  </a:lnTo>
                  <a:lnTo>
                    <a:pt x="86909" y="95364"/>
                  </a:lnTo>
                  <a:lnTo>
                    <a:pt x="94909" y="100927"/>
                  </a:lnTo>
                  <a:lnTo>
                    <a:pt x="102545" y="104900"/>
                  </a:lnTo>
                  <a:lnTo>
                    <a:pt x="109818" y="108079"/>
                  </a:lnTo>
                  <a:lnTo>
                    <a:pt x="118181" y="108874"/>
                  </a:lnTo>
                  <a:lnTo>
                    <a:pt x="118181" y="108874"/>
                  </a:lnTo>
                  <a:lnTo>
                    <a:pt x="119272" y="108874"/>
                  </a:lnTo>
                  <a:lnTo>
                    <a:pt x="119636" y="110463"/>
                  </a:lnTo>
                  <a:lnTo>
                    <a:pt x="120000" y="112847"/>
                  </a:lnTo>
                  <a:lnTo>
                    <a:pt x="120000" y="114437"/>
                  </a:lnTo>
                  <a:lnTo>
                    <a:pt x="120000" y="116821"/>
                  </a:lnTo>
                  <a:lnTo>
                    <a:pt x="119272" y="117615"/>
                  </a:lnTo>
                  <a:lnTo>
                    <a:pt x="118909" y="120000"/>
                  </a:lnTo>
                  <a:lnTo>
                    <a:pt x="117454" y="120000"/>
                  </a:lnTo>
                  <a:lnTo>
                    <a:pt x="117454" y="120000"/>
                  </a:lnTo>
                  <a:lnTo>
                    <a:pt x="109454" y="118410"/>
                  </a:lnTo>
                  <a:lnTo>
                    <a:pt x="101090" y="116026"/>
                  </a:lnTo>
                  <a:lnTo>
                    <a:pt x="93454" y="112052"/>
                  </a:lnTo>
                  <a:lnTo>
                    <a:pt x="85818" y="106490"/>
                  </a:lnTo>
                  <a:lnTo>
                    <a:pt x="78181" y="100927"/>
                  </a:lnTo>
                  <a:lnTo>
                    <a:pt x="70909" y="93774"/>
                  </a:lnTo>
                  <a:lnTo>
                    <a:pt x="56000" y="79470"/>
                  </a:lnTo>
                  <a:lnTo>
                    <a:pt x="56000" y="79470"/>
                  </a:lnTo>
                  <a:lnTo>
                    <a:pt x="41454" y="65165"/>
                  </a:lnTo>
                  <a:lnTo>
                    <a:pt x="27272" y="49271"/>
                  </a:lnTo>
                  <a:lnTo>
                    <a:pt x="20363" y="39735"/>
                  </a:lnTo>
                  <a:lnTo>
                    <a:pt x="13454" y="30993"/>
                  </a:lnTo>
                  <a:lnTo>
                    <a:pt x="6909" y="20662"/>
                  </a:lnTo>
                  <a:lnTo>
                    <a:pt x="1090" y="9536"/>
                  </a:lnTo>
                  <a:lnTo>
                    <a:pt x="1090" y="9536"/>
                  </a:lnTo>
                  <a:lnTo>
                    <a:pt x="363" y="7947"/>
                  </a:lnTo>
                  <a:lnTo>
                    <a:pt x="0" y="5562"/>
                  </a:lnTo>
                  <a:lnTo>
                    <a:pt x="363" y="3973"/>
                  </a:lnTo>
                  <a:lnTo>
                    <a:pt x="1090" y="1589"/>
                  </a:lnTo>
                  <a:lnTo>
                    <a:pt x="1454" y="0"/>
                  </a:lnTo>
                  <a:lnTo>
                    <a:pt x="2545" y="0"/>
                  </a:lnTo>
                  <a:lnTo>
                    <a:pt x="3272" y="0"/>
                  </a:lnTo>
                  <a:lnTo>
                    <a:pt x="4363" y="794"/>
                  </a:lnTo>
                  <a:lnTo>
                    <a:pt x="4363" y="79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05;p16"/>
            <p:cNvSpPr/>
            <p:nvPr/>
          </p:nvSpPr>
          <p:spPr>
            <a:xfrm>
              <a:off x="5459" y="1807"/>
              <a:ext cx="72" cy="83"/>
            </a:xfrm>
            <a:custGeom>
              <a:rect b="b" l="l" r="r" t="t"/>
              <a:pathLst>
                <a:path extrusionOk="0" h="120000" w="120000">
                  <a:moveTo>
                    <a:pt x="83333" y="1445"/>
                  </a:moveTo>
                  <a:lnTo>
                    <a:pt x="83333" y="1445"/>
                  </a:lnTo>
                  <a:lnTo>
                    <a:pt x="55000" y="26024"/>
                  </a:lnTo>
                  <a:lnTo>
                    <a:pt x="30000" y="49156"/>
                  </a:lnTo>
                  <a:lnTo>
                    <a:pt x="18333" y="62168"/>
                  </a:lnTo>
                  <a:lnTo>
                    <a:pt x="10000" y="75180"/>
                  </a:lnTo>
                  <a:lnTo>
                    <a:pt x="5000" y="89638"/>
                  </a:lnTo>
                  <a:lnTo>
                    <a:pt x="0" y="106987"/>
                  </a:lnTo>
                  <a:lnTo>
                    <a:pt x="0" y="106987"/>
                  </a:lnTo>
                  <a:lnTo>
                    <a:pt x="15000" y="115662"/>
                  </a:lnTo>
                  <a:lnTo>
                    <a:pt x="30000" y="119999"/>
                  </a:lnTo>
                  <a:lnTo>
                    <a:pt x="41666" y="119999"/>
                  </a:lnTo>
                  <a:lnTo>
                    <a:pt x="56666" y="117108"/>
                  </a:lnTo>
                  <a:lnTo>
                    <a:pt x="70000" y="109879"/>
                  </a:lnTo>
                  <a:lnTo>
                    <a:pt x="83333" y="101204"/>
                  </a:lnTo>
                  <a:lnTo>
                    <a:pt x="93333" y="92530"/>
                  </a:lnTo>
                  <a:lnTo>
                    <a:pt x="103333" y="79518"/>
                  </a:lnTo>
                  <a:lnTo>
                    <a:pt x="110000" y="66506"/>
                  </a:lnTo>
                  <a:lnTo>
                    <a:pt x="116666" y="53493"/>
                  </a:lnTo>
                  <a:lnTo>
                    <a:pt x="120000" y="40481"/>
                  </a:lnTo>
                  <a:lnTo>
                    <a:pt x="120000" y="28915"/>
                  </a:lnTo>
                  <a:lnTo>
                    <a:pt x="116666" y="18795"/>
                  </a:lnTo>
                  <a:lnTo>
                    <a:pt x="110000" y="11566"/>
                  </a:lnTo>
                  <a:lnTo>
                    <a:pt x="101666" y="4337"/>
                  </a:lnTo>
                  <a:lnTo>
                    <a:pt x="86666" y="0"/>
                  </a:lnTo>
                  <a:lnTo>
                    <a:pt x="83333" y="1445"/>
                  </a:lnTo>
                  <a:close/>
                </a:path>
              </a:pathLst>
            </a:custGeom>
            <a:solidFill>
              <a:srgbClr val="FEDE5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206;p16"/>
            <p:cNvSpPr/>
            <p:nvPr/>
          </p:nvSpPr>
          <p:spPr>
            <a:xfrm>
              <a:off x="5453" y="1801"/>
              <a:ext cx="85" cy="96"/>
            </a:xfrm>
            <a:custGeom>
              <a:rect b="b" l="l" r="r" t="t"/>
              <a:pathLst>
                <a:path extrusionOk="0" h="120000" w="120000">
                  <a:moveTo>
                    <a:pt x="15529" y="115000"/>
                  </a:moveTo>
                  <a:lnTo>
                    <a:pt x="15529" y="115000"/>
                  </a:lnTo>
                  <a:lnTo>
                    <a:pt x="24000" y="118750"/>
                  </a:lnTo>
                  <a:lnTo>
                    <a:pt x="35294" y="120000"/>
                  </a:lnTo>
                  <a:lnTo>
                    <a:pt x="43764" y="120000"/>
                  </a:lnTo>
                  <a:lnTo>
                    <a:pt x="53647" y="118750"/>
                  </a:lnTo>
                  <a:lnTo>
                    <a:pt x="63529" y="115000"/>
                  </a:lnTo>
                  <a:lnTo>
                    <a:pt x="70588" y="111250"/>
                  </a:lnTo>
                  <a:lnTo>
                    <a:pt x="80470" y="106250"/>
                  </a:lnTo>
                  <a:lnTo>
                    <a:pt x="87529" y="100000"/>
                  </a:lnTo>
                  <a:lnTo>
                    <a:pt x="87529" y="100000"/>
                  </a:lnTo>
                  <a:lnTo>
                    <a:pt x="101647" y="85000"/>
                  </a:lnTo>
                  <a:lnTo>
                    <a:pt x="112941" y="70000"/>
                  </a:lnTo>
                  <a:lnTo>
                    <a:pt x="115764" y="60000"/>
                  </a:lnTo>
                  <a:lnTo>
                    <a:pt x="120000" y="52500"/>
                  </a:lnTo>
                  <a:lnTo>
                    <a:pt x="120000" y="42500"/>
                  </a:lnTo>
                  <a:lnTo>
                    <a:pt x="120000" y="32500"/>
                  </a:lnTo>
                  <a:lnTo>
                    <a:pt x="120000" y="32500"/>
                  </a:lnTo>
                  <a:lnTo>
                    <a:pt x="120000" y="25000"/>
                  </a:lnTo>
                  <a:lnTo>
                    <a:pt x="115764" y="18750"/>
                  </a:lnTo>
                  <a:lnTo>
                    <a:pt x="110117" y="12500"/>
                  </a:lnTo>
                  <a:lnTo>
                    <a:pt x="105882" y="7500"/>
                  </a:lnTo>
                  <a:lnTo>
                    <a:pt x="97411" y="2500"/>
                  </a:lnTo>
                  <a:lnTo>
                    <a:pt x="90352" y="0"/>
                  </a:lnTo>
                  <a:lnTo>
                    <a:pt x="81882" y="0"/>
                  </a:lnTo>
                  <a:lnTo>
                    <a:pt x="74823" y="1250"/>
                  </a:lnTo>
                  <a:lnTo>
                    <a:pt x="74823" y="1250"/>
                  </a:lnTo>
                  <a:lnTo>
                    <a:pt x="70588" y="2500"/>
                  </a:lnTo>
                  <a:lnTo>
                    <a:pt x="69176" y="5000"/>
                  </a:lnTo>
                  <a:lnTo>
                    <a:pt x="69176" y="5000"/>
                  </a:lnTo>
                  <a:lnTo>
                    <a:pt x="43764" y="26250"/>
                  </a:lnTo>
                  <a:lnTo>
                    <a:pt x="28235" y="42500"/>
                  </a:lnTo>
                  <a:lnTo>
                    <a:pt x="14117" y="58750"/>
                  </a:lnTo>
                  <a:lnTo>
                    <a:pt x="4235" y="76250"/>
                  </a:lnTo>
                  <a:lnTo>
                    <a:pt x="1411" y="83750"/>
                  </a:lnTo>
                  <a:lnTo>
                    <a:pt x="0" y="90000"/>
                  </a:lnTo>
                  <a:lnTo>
                    <a:pt x="0" y="98750"/>
                  </a:lnTo>
                  <a:lnTo>
                    <a:pt x="1411" y="105000"/>
                  </a:lnTo>
                  <a:lnTo>
                    <a:pt x="7058" y="111250"/>
                  </a:lnTo>
                  <a:lnTo>
                    <a:pt x="15529" y="115000"/>
                  </a:lnTo>
                  <a:lnTo>
                    <a:pt x="15529" y="115000"/>
                  </a:lnTo>
                  <a:close/>
                  <a:moveTo>
                    <a:pt x="21176" y="96250"/>
                  </a:moveTo>
                  <a:lnTo>
                    <a:pt x="21176" y="96250"/>
                  </a:lnTo>
                  <a:lnTo>
                    <a:pt x="24000" y="85000"/>
                  </a:lnTo>
                  <a:lnTo>
                    <a:pt x="29647" y="73750"/>
                  </a:lnTo>
                  <a:lnTo>
                    <a:pt x="36705" y="63750"/>
                  </a:lnTo>
                  <a:lnTo>
                    <a:pt x="46588" y="53750"/>
                  </a:lnTo>
                  <a:lnTo>
                    <a:pt x="63529" y="35000"/>
                  </a:lnTo>
                  <a:lnTo>
                    <a:pt x="83294" y="17500"/>
                  </a:lnTo>
                  <a:lnTo>
                    <a:pt x="83294" y="17500"/>
                  </a:lnTo>
                  <a:lnTo>
                    <a:pt x="87529" y="17500"/>
                  </a:lnTo>
                  <a:lnTo>
                    <a:pt x="90352" y="18750"/>
                  </a:lnTo>
                  <a:lnTo>
                    <a:pt x="96000" y="25000"/>
                  </a:lnTo>
                  <a:lnTo>
                    <a:pt x="100235" y="31250"/>
                  </a:lnTo>
                  <a:lnTo>
                    <a:pt x="100235" y="40000"/>
                  </a:lnTo>
                  <a:lnTo>
                    <a:pt x="100235" y="40000"/>
                  </a:lnTo>
                  <a:lnTo>
                    <a:pt x="97411" y="48750"/>
                  </a:lnTo>
                  <a:lnTo>
                    <a:pt x="94588" y="56250"/>
                  </a:lnTo>
                  <a:lnTo>
                    <a:pt x="90352" y="66250"/>
                  </a:lnTo>
                  <a:lnTo>
                    <a:pt x="86117" y="73750"/>
                  </a:lnTo>
                  <a:lnTo>
                    <a:pt x="86117" y="73750"/>
                  </a:lnTo>
                  <a:lnTo>
                    <a:pt x="73411" y="87500"/>
                  </a:lnTo>
                  <a:lnTo>
                    <a:pt x="63529" y="93750"/>
                  </a:lnTo>
                  <a:lnTo>
                    <a:pt x="56470" y="98750"/>
                  </a:lnTo>
                  <a:lnTo>
                    <a:pt x="48000" y="101250"/>
                  </a:lnTo>
                  <a:lnTo>
                    <a:pt x="39529" y="101250"/>
                  </a:lnTo>
                  <a:lnTo>
                    <a:pt x="29647" y="101250"/>
                  </a:lnTo>
                  <a:lnTo>
                    <a:pt x="21176" y="96250"/>
                  </a:lnTo>
                  <a:lnTo>
                    <a:pt x="21176" y="962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07;p16"/>
            <p:cNvSpPr/>
            <p:nvPr/>
          </p:nvSpPr>
          <p:spPr>
            <a:xfrm>
              <a:off x="5025" y="1829"/>
              <a:ext cx="320" cy="172"/>
            </a:xfrm>
            <a:custGeom>
              <a:rect b="b" l="l" r="r" t="t"/>
              <a:pathLst>
                <a:path extrusionOk="0" h="120000" w="120000">
                  <a:moveTo>
                    <a:pt x="4125" y="697"/>
                  </a:moveTo>
                  <a:lnTo>
                    <a:pt x="4125" y="697"/>
                  </a:lnTo>
                  <a:lnTo>
                    <a:pt x="9750" y="11162"/>
                  </a:lnTo>
                  <a:lnTo>
                    <a:pt x="16125" y="20930"/>
                  </a:lnTo>
                  <a:lnTo>
                    <a:pt x="22875" y="30000"/>
                  </a:lnTo>
                  <a:lnTo>
                    <a:pt x="29250" y="37674"/>
                  </a:lnTo>
                  <a:lnTo>
                    <a:pt x="43125" y="53023"/>
                  </a:lnTo>
                  <a:lnTo>
                    <a:pt x="57000" y="67674"/>
                  </a:lnTo>
                  <a:lnTo>
                    <a:pt x="57000" y="67674"/>
                  </a:lnTo>
                  <a:lnTo>
                    <a:pt x="71250" y="82325"/>
                  </a:lnTo>
                  <a:lnTo>
                    <a:pt x="78375" y="89302"/>
                  </a:lnTo>
                  <a:lnTo>
                    <a:pt x="85875" y="95581"/>
                  </a:lnTo>
                  <a:lnTo>
                    <a:pt x="93750" y="100465"/>
                  </a:lnTo>
                  <a:lnTo>
                    <a:pt x="101625" y="105348"/>
                  </a:lnTo>
                  <a:lnTo>
                    <a:pt x="109500" y="108837"/>
                  </a:lnTo>
                  <a:lnTo>
                    <a:pt x="117375" y="110232"/>
                  </a:lnTo>
                  <a:lnTo>
                    <a:pt x="117375" y="110232"/>
                  </a:lnTo>
                  <a:lnTo>
                    <a:pt x="118875" y="111627"/>
                  </a:lnTo>
                  <a:lnTo>
                    <a:pt x="119250" y="112325"/>
                  </a:lnTo>
                  <a:lnTo>
                    <a:pt x="120000" y="114418"/>
                  </a:lnTo>
                  <a:lnTo>
                    <a:pt x="120000" y="115813"/>
                  </a:lnTo>
                  <a:lnTo>
                    <a:pt x="119250" y="117906"/>
                  </a:lnTo>
                  <a:lnTo>
                    <a:pt x="118875" y="119302"/>
                  </a:lnTo>
                  <a:lnTo>
                    <a:pt x="118125" y="120000"/>
                  </a:lnTo>
                  <a:lnTo>
                    <a:pt x="116625" y="120000"/>
                  </a:lnTo>
                  <a:lnTo>
                    <a:pt x="116625" y="120000"/>
                  </a:lnTo>
                  <a:lnTo>
                    <a:pt x="108375" y="118604"/>
                  </a:lnTo>
                  <a:lnTo>
                    <a:pt x="100500" y="115116"/>
                  </a:lnTo>
                  <a:lnTo>
                    <a:pt x="92250" y="110232"/>
                  </a:lnTo>
                  <a:lnTo>
                    <a:pt x="84750" y="104651"/>
                  </a:lnTo>
                  <a:lnTo>
                    <a:pt x="76875" y="98372"/>
                  </a:lnTo>
                  <a:lnTo>
                    <a:pt x="69375" y="91395"/>
                  </a:lnTo>
                  <a:lnTo>
                    <a:pt x="54750" y="76744"/>
                  </a:lnTo>
                  <a:lnTo>
                    <a:pt x="54750" y="76744"/>
                  </a:lnTo>
                  <a:lnTo>
                    <a:pt x="40500" y="62790"/>
                  </a:lnTo>
                  <a:lnTo>
                    <a:pt x="25875" y="46744"/>
                  </a:lnTo>
                  <a:lnTo>
                    <a:pt x="19500" y="37674"/>
                  </a:lnTo>
                  <a:lnTo>
                    <a:pt x="12750" y="29302"/>
                  </a:lnTo>
                  <a:lnTo>
                    <a:pt x="6375" y="19534"/>
                  </a:lnTo>
                  <a:lnTo>
                    <a:pt x="375" y="8372"/>
                  </a:lnTo>
                  <a:lnTo>
                    <a:pt x="375" y="8372"/>
                  </a:lnTo>
                  <a:lnTo>
                    <a:pt x="0" y="6976"/>
                  </a:lnTo>
                  <a:lnTo>
                    <a:pt x="0" y="4883"/>
                  </a:lnTo>
                  <a:lnTo>
                    <a:pt x="0" y="3488"/>
                  </a:lnTo>
                  <a:lnTo>
                    <a:pt x="375" y="1395"/>
                  </a:lnTo>
                  <a:lnTo>
                    <a:pt x="1125" y="0"/>
                  </a:lnTo>
                  <a:lnTo>
                    <a:pt x="2250" y="0"/>
                  </a:lnTo>
                  <a:lnTo>
                    <a:pt x="3000" y="0"/>
                  </a:lnTo>
                  <a:lnTo>
                    <a:pt x="4125" y="697"/>
                  </a:lnTo>
                  <a:lnTo>
                    <a:pt x="4125" y="69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08;p16"/>
            <p:cNvSpPr/>
            <p:nvPr/>
          </p:nvSpPr>
          <p:spPr>
            <a:xfrm>
              <a:off x="5333" y="1918"/>
              <a:ext cx="75" cy="81"/>
            </a:xfrm>
            <a:custGeom>
              <a:rect b="b" l="l" r="r" t="t"/>
              <a:pathLst>
                <a:path extrusionOk="0" h="120000" w="120000">
                  <a:moveTo>
                    <a:pt x="86400" y="1481"/>
                  </a:moveTo>
                  <a:lnTo>
                    <a:pt x="86400" y="1481"/>
                  </a:lnTo>
                  <a:lnTo>
                    <a:pt x="59200" y="23703"/>
                  </a:lnTo>
                  <a:lnTo>
                    <a:pt x="33600" y="45925"/>
                  </a:lnTo>
                  <a:lnTo>
                    <a:pt x="22400" y="59259"/>
                  </a:lnTo>
                  <a:lnTo>
                    <a:pt x="12800" y="72592"/>
                  </a:lnTo>
                  <a:lnTo>
                    <a:pt x="6400" y="87407"/>
                  </a:lnTo>
                  <a:lnTo>
                    <a:pt x="0" y="102222"/>
                  </a:lnTo>
                  <a:lnTo>
                    <a:pt x="0" y="102222"/>
                  </a:lnTo>
                  <a:lnTo>
                    <a:pt x="12800" y="114074"/>
                  </a:lnTo>
                  <a:lnTo>
                    <a:pt x="27200" y="118518"/>
                  </a:lnTo>
                  <a:lnTo>
                    <a:pt x="41600" y="120000"/>
                  </a:lnTo>
                  <a:lnTo>
                    <a:pt x="52800" y="115555"/>
                  </a:lnTo>
                  <a:lnTo>
                    <a:pt x="67200" y="111111"/>
                  </a:lnTo>
                  <a:lnTo>
                    <a:pt x="80000" y="102222"/>
                  </a:lnTo>
                  <a:lnTo>
                    <a:pt x="91200" y="93333"/>
                  </a:lnTo>
                  <a:lnTo>
                    <a:pt x="102400" y="81481"/>
                  </a:lnTo>
                  <a:lnTo>
                    <a:pt x="110400" y="69629"/>
                  </a:lnTo>
                  <a:lnTo>
                    <a:pt x="116800" y="56296"/>
                  </a:lnTo>
                  <a:lnTo>
                    <a:pt x="120000" y="42962"/>
                  </a:lnTo>
                  <a:lnTo>
                    <a:pt x="120000" y="31111"/>
                  </a:lnTo>
                  <a:lnTo>
                    <a:pt x="118400" y="20740"/>
                  </a:lnTo>
                  <a:lnTo>
                    <a:pt x="113600" y="10370"/>
                  </a:lnTo>
                  <a:lnTo>
                    <a:pt x="104000" y="4444"/>
                  </a:lnTo>
                  <a:lnTo>
                    <a:pt x="91200" y="0"/>
                  </a:lnTo>
                  <a:lnTo>
                    <a:pt x="86400" y="1481"/>
                  </a:lnTo>
                  <a:close/>
                </a:path>
              </a:pathLst>
            </a:custGeom>
            <a:solidFill>
              <a:srgbClr val="FEDE5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209;p16"/>
            <p:cNvSpPr/>
            <p:nvPr/>
          </p:nvSpPr>
          <p:spPr>
            <a:xfrm>
              <a:off x="5327" y="1911"/>
              <a:ext cx="89" cy="94"/>
            </a:xfrm>
            <a:custGeom>
              <a:rect b="b" l="l" r="r" t="t"/>
              <a:pathLst>
                <a:path extrusionOk="0" h="120000" w="120000">
                  <a:moveTo>
                    <a:pt x="13483" y="113617"/>
                  </a:moveTo>
                  <a:lnTo>
                    <a:pt x="13483" y="113617"/>
                  </a:lnTo>
                  <a:lnTo>
                    <a:pt x="21573" y="118723"/>
                  </a:lnTo>
                  <a:lnTo>
                    <a:pt x="31011" y="120000"/>
                  </a:lnTo>
                  <a:lnTo>
                    <a:pt x="40449" y="120000"/>
                  </a:lnTo>
                  <a:lnTo>
                    <a:pt x="49887" y="120000"/>
                  </a:lnTo>
                  <a:lnTo>
                    <a:pt x="59325" y="117446"/>
                  </a:lnTo>
                  <a:lnTo>
                    <a:pt x="68764" y="113617"/>
                  </a:lnTo>
                  <a:lnTo>
                    <a:pt x="76853" y="108510"/>
                  </a:lnTo>
                  <a:lnTo>
                    <a:pt x="83595" y="102127"/>
                  </a:lnTo>
                  <a:lnTo>
                    <a:pt x="83595" y="102127"/>
                  </a:lnTo>
                  <a:lnTo>
                    <a:pt x="97078" y="89361"/>
                  </a:lnTo>
                  <a:lnTo>
                    <a:pt x="109213" y="72765"/>
                  </a:lnTo>
                  <a:lnTo>
                    <a:pt x="113258" y="65106"/>
                  </a:lnTo>
                  <a:lnTo>
                    <a:pt x="115955" y="54893"/>
                  </a:lnTo>
                  <a:lnTo>
                    <a:pt x="120000" y="45957"/>
                  </a:lnTo>
                  <a:lnTo>
                    <a:pt x="120000" y="35744"/>
                  </a:lnTo>
                  <a:lnTo>
                    <a:pt x="120000" y="35744"/>
                  </a:lnTo>
                  <a:lnTo>
                    <a:pt x="118651" y="29361"/>
                  </a:lnTo>
                  <a:lnTo>
                    <a:pt x="115955" y="21702"/>
                  </a:lnTo>
                  <a:lnTo>
                    <a:pt x="113258" y="15319"/>
                  </a:lnTo>
                  <a:lnTo>
                    <a:pt x="107865" y="8936"/>
                  </a:lnTo>
                  <a:lnTo>
                    <a:pt x="101123" y="5106"/>
                  </a:lnTo>
                  <a:lnTo>
                    <a:pt x="94382" y="2553"/>
                  </a:lnTo>
                  <a:lnTo>
                    <a:pt x="87640" y="0"/>
                  </a:lnTo>
                  <a:lnTo>
                    <a:pt x="78202" y="2553"/>
                  </a:lnTo>
                  <a:lnTo>
                    <a:pt x="78202" y="2553"/>
                  </a:lnTo>
                  <a:lnTo>
                    <a:pt x="75505" y="2553"/>
                  </a:lnTo>
                  <a:lnTo>
                    <a:pt x="71460" y="5106"/>
                  </a:lnTo>
                  <a:lnTo>
                    <a:pt x="71460" y="5106"/>
                  </a:lnTo>
                  <a:lnTo>
                    <a:pt x="47191" y="26808"/>
                  </a:lnTo>
                  <a:lnTo>
                    <a:pt x="31011" y="40851"/>
                  </a:lnTo>
                  <a:lnTo>
                    <a:pt x="17528" y="57446"/>
                  </a:lnTo>
                  <a:lnTo>
                    <a:pt x="5393" y="72765"/>
                  </a:lnTo>
                  <a:lnTo>
                    <a:pt x="1348" y="79148"/>
                  </a:lnTo>
                  <a:lnTo>
                    <a:pt x="0" y="88085"/>
                  </a:lnTo>
                  <a:lnTo>
                    <a:pt x="0" y="95744"/>
                  </a:lnTo>
                  <a:lnTo>
                    <a:pt x="1348" y="102127"/>
                  </a:lnTo>
                  <a:lnTo>
                    <a:pt x="6741" y="108510"/>
                  </a:lnTo>
                  <a:lnTo>
                    <a:pt x="13483" y="113617"/>
                  </a:lnTo>
                  <a:lnTo>
                    <a:pt x="13483" y="113617"/>
                  </a:lnTo>
                  <a:close/>
                  <a:moveTo>
                    <a:pt x="20224" y="95744"/>
                  </a:moveTo>
                  <a:lnTo>
                    <a:pt x="20224" y="95744"/>
                  </a:lnTo>
                  <a:lnTo>
                    <a:pt x="25617" y="82978"/>
                  </a:lnTo>
                  <a:lnTo>
                    <a:pt x="31011" y="71489"/>
                  </a:lnTo>
                  <a:lnTo>
                    <a:pt x="37752" y="62553"/>
                  </a:lnTo>
                  <a:lnTo>
                    <a:pt x="45842" y="52340"/>
                  </a:lnTo>
                  <a:lnTo>
                    <a:pt x="64719" y="35744"/>
                  </a:lnTo>
                  <a:lnTo>
                    <a:pt x="84943" y="17872"/>
                  </a:lnTo>
                  <a:lnTo>
                    <a:pt x="84943" y="17872"/>
                  </a:lnTo>
                  <a:lnTo>
                    <a:pt x="88988" y="17872"/>
                  </a:lnTo>
                  <a:lnTo>
                    <a:pt x="91685" y="19148"/>
                  </a:lnTo>
                  <a:lnTo>
                    <a:pt x="97078" y="26808"/>
                  </a:lnTo>
                  <a:lnTo>
                    <a:pt x="99775" y="34468"/>
                  </a:lnTo>
                  <a:lnTo>
                    <a:pt x="99775" y="40851"/>
                  </a:lnTo>
                  <a:lnTo>
                    <a:pt x="99775" y="40851"/>
                  </a:lnTo>
                  <a:lnTo>
                    <a:pt x="97078" y="51063"/>
                  </a:lnTo>
                  <a:lnTo>
                    <a:pt x="94382" y="60000"/>
                  </a:lnTo>
                  <a:lnTo>
                    <a:pt x="88988" y="68936"/>
                  </a:lnTo>
                  <a:lnTo>
                    <a:pt x="83595" y="76595"/>
                  </a:lnTo>
                  <a:lnTo>
                    <a:pt x="83595" y="76595"/>
                  </a:lnTo>
                  <a:lnTo>
                    <a:pt x="70112" y="89361"/>
                  </a:lnTo>
                  <a:lnTo>
                    <a:pt x="62022" y="94468"/>
                  </a:lnTo>
                  <a:lnTo>
                    <a:pt x="55280" y="99574"/>
                  </a:lnTo>
                  <a:lnTo>
                    <a:pt x="45842" y="100851"/>
                  </a:lnTo>
                  <a:lnTo>
                    <a:pt x="37752" y="102127"/>
                  </a:lnTo>
                  <a:lnTo>
                    <a:pt x="28314" y="99574"/>
                  </a:lnTo>
                  <a:lnTo>
                    <a:pt x="20224" y="95744"/>
                  </a:lnTo>
                  <a:lnTo>
                    <a:pt x="20224" y="957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210;p16"/>
            <p:cNvSpPr/>
            <p:nvPr/>
          </p:nvSpPr>
          <p:spPr>
            <a:xfrm>
              <a:off x="4984" y="1424"/>
              <a:ext cx="386" cy="444"/>
            </a:xfrm>
            <a:custGeom>
              <a:rect b="b" l="l" r="r" t="t"/>
              <a:pathLst>
                <a:path extrusionOk="0" h="120000" w="120000">
                  <a:moveTo>
                    <a:pt x="111295" y="63783"/>
                  </a:moveTo>
                  <a:lnTo>
                    <a:pt x="111295" y="63783"/>
                  </a:lnTo>
                  <a:lnTo>
                    <a:pt x="114093" y="73243"/>
                  </a:lnTo>
                  <a:lnTo>
                    <a:pt x="117512" y="85945"/>
                  </a:lnTo>
                  <a:lnTo>
                    <a:pt x="119378" y="92432"/>
                  </a:lnTo>
                  <a:lnTo>
                    <a:pt x="120000" y="98108"/>
                  </a:lnTo>
                  <a:lnTo>
                    <a:pt x="120000" y="100540"/>
                  </a:lnTo>
                  <a:lnTo>
                    <a:pt x="120000" y="102432"/>
                  </a:lnTo>
                  <a:lnTo>
                    <a:pt x="119689" y="104324"/>
                  </a:lnTo>
                  <a:lnTo>
                    <a:pt x="118756" y="105135"/>
                  </a:lnTo>
                  <a:lnTo>
                    <a:pt x="118756" y="105135"/>
                  </a:lnTo>
                  <a:lnTo>
                    <a:pt x="117202" y="106216"/>
                  </a:lnTo>
                  <a:lnTo>
                    <a:pt x="115336" y="107027"/>
                  </a:lnTo>
                  <a:lnTo>
                    <a:pt x="110673" y="108378"/>
                  </a:lnTo>
                  <a:lnTo>
                    <a:pt x="104766" y="108918"/>
                  </a:lnTo>
                  <a:lnTo>
                    <a:pt x="98238" y="109459"/>
                  </a:lnTo>
                  <a:lnTo>
                    <a:pt x="85803" y="110000"/>
                  </a:lnTo>
                  <a:lnTo>
                    <a:pt x="80518" y="110000"/>
                  </a:lnTo>
                  <a:lnTo>
                    <a:pt x="76165" y="110540"/>
                  </a:lnTo>
                  <a:lnTo>
                    <a:pt x="76165" y="110540"/>
                  </a:lnTo>
                  <a:lnTo>
                    <a:pt x="45699" y="114594"/>
                  </a:lnTo>
                  <a:lnTo>
                    <a:pt x="45699" y="114594"/>
                  </a:lnTo>
                  <a:lnTo>
                    <a:pt x="27357" y="117837"/>
                  </a:lnTo>
                  <a:lnTo>
                    <a:pt x="20829" y="118918"/>
                  </a:lnTo>
                  <a:lnTo>
                    <a:pt x="15854" y="119729"/>
                  </a:lnTo>
                  <a:lnTo>
                    <a:pt x="11502" y="120000"/>
                  </a:lnTo>
                  <a:lnTo>
                    <a:pt x="9326" y="120000"/>
                  </a:lnTo>
                  <a:lnTo>
                    <a:pt x="8704" y="119729"/>
                  </a:lnTo>
                  <a:lnTo>
                    <a:pt x="8704" y="119729"/>
                  </a:lnTo>
                  <a:lnTo>
                    <a:pt x="6839" y="118648"/>
                  </a:lnTo>
                  <a:lnTo>
                    <a:pt x="5595" y="117027"/>
                  </a:lnTo>
                  <a:lnTo>
                    <a:pt x="4352" y="115135"/>
                  </a:lnTo>
                  <a:lnTo>
                    <a:pt x="3419" y="112702"/>
                  </a:lnTo>
                  <a:lnTo>
                    <a:pt x="2487" y="108108"/>
                  </a:lnTo>
                  <a:lnTo>
                    <a:pt x="1554" y="103243"/>
                  </a:lnTo>
                  <a:lnTo>
                    <a:pt x="1554" y="103243"/>
                  </a:lnTo>
                  <a:lnTo>
                    <a:pt x="621" y="97837"/>
                  </a:lnTo>
                  <a:lnTo>
                    <a:pt x="310" y="92162"/>
                  </a:lnTo>
                  <a:lnTo>
                    <a:pt x="0" y="87027"/>
                  </a:lnTo>
                  <a:lnTo>
                    <a:pt x="0" y="81621"/>
                  </a:lnTo>
                  <a:lnTo>
                    <a:pt x="310" y="70810"/>
                  </a:lnTo>
                  <a:lnTo>
                    <a:pt x="1554" y="60540"/>
                  </a:lnTo>
                  <a:lnTo>
                    <a:pt x="3419" y="50000"/>
                  </a:lnTo>
                  <a:lnTo>
                    <a:pt x="5595" y="39729"/>
                  </a:lnTo>
                  <a:lnTo>
                    <a:pt x="10259" y="18648"/>
                  </a:lnTo>
                  <a:lnTo>
                    <a:pt x="10259" y="18648"/>
                  </a:lnTo>
                  <a:lnTo>
                    <a:pt x="11191" y="17027"/>
                  </a:lnTo>
                  <a:lnTo>
                    <a:pt x="11813" y="15675"/>
                  </a:lnTo>
                  <a:lnTo>
                    <a:pt x="12746" y="14324"/>
                  </a:lnTo>
                  <a:lnTo>
                    <a:pt x="14300" y="13243"/>
                  </a:lnTo>
                  <a:lnTo>
                    <a:pt x="17720" y="10540"/>
                  </a:lnTo>
                  <a:lnTo>
                    <a:pt x="22072" y="8378"/>
                  </a:lnTo>
                  <a:lnTo>
                    <a:pt x="27357" y="6486"/>
                  </a:lnTo>
                  <a:lnTo>
                    <a:pt x="32642" y="4594"/>
                  </a:lnTo>
                  <a:lnTo>
                    <a:pt x="38549" y="2972"/>
                  </a:lnTo>
                  <a:lnTo>
                    <a:pt x="44455" y="1621"/>
                  </a:lnTo>
                  <a:lnTo>
                    <a:pt x="50984" y="810"/>
                  </a:lnTo>
                  <a:lnTo>
                    <a:pt x="56891" y="270"/>
                  </a:lnTo>
                  <a:lnTo>
                    <a:pt x="62797" y="0"/>
                  </a:lnTo>
                  <a:lnTo>
                    <a:pt x="68393" y="270"/>
                  </a:lnTo>
                  <a:lnTo>
                    <a:pt x="73056" y="540"/>
                  </a:lnTo>
                  <a:lnTo>
                    <a:pt x="77098" y="1621"/>
                  </a:lnTo>
                  <a:lnTo>
                    <a:pt x="80207" y="2702"/>
                  </a:lnTo>
                  <a:lnTo>
                    <a:pt x="81450" y="3783"/>
                  </a:lnTo>
                  <a:lnTo>
                    <a:pt x="82072" y="4324"/>
                  </a:lnTo>
                  <a:lnTo>
                    <a:pt x="82072" y="4324"/>
                  </a:lnTo>
                  <a:lnTo>
                    <a:pt x="85803" y="10540"/>
                  </a:lnTo>
                  <a:lnTo>
                    <a:pt x="93886" y="25945"/>
                  </a:lnTo>
                  <a:lnTo>
                    <a:pt x="99170" y="35135"/>
                  </a:lnTo>
                  <a:lnTo>
                    <a:pt x="103834" y="45135"/>
                  </a:lnTo>
                  <a:lnTo>
                    <a:pt x="108186" y="54864"/>
                  </a:lnTo>
                  <a:lnTo>
                    <a:pt x="111295" y="63783"/>
                  </a:lnTo>
                  <a:lnTo>
                    <a:pt x="111295" y="63783"/>
                  </a:lnTo>
                  <a:close/>
                </a:path>
              </a:pathLst>
            </a:custGeom>
            <a:solidFill>
              <a:srgbClr val="FF1A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211;p16"/>
            <p:cNvSpPr/>
            <p:nvPr/>
          </p:nvSpPr>
          <p:spPr>
            <a:xfrm>
              <a:off x="4978" y="1416"/>
              <a:ext cx="400" cy="460"/>
            </a:xfrm>
            <a:custGeom>
              <a:rect b="b" l="l" r="r" t="t"/>
              <a:pathLst>
                <a:path extrusionOk="0" h="120000" w="120000">
                  <a:moveTo>
                    <a:pt x="111000" y="63391"/>
                  </a:moveTo>
                  <a:lnTo>
                    <a:pt x="111000" y="63391"/>
                  </a:lnTo>
                  <a:lnTo>
                    <a:pt x="113400" y="70956"/>
                  </a:lnTo>
                  <a:lnTo>
                    <a:pt x="115800" y="78782"/>
                  </a:lnTo>
                  <a:lnTo>
                    <a:pt x="117900" y="86869"/>
                  </a:lnTo>
                  <a:lnTo>
                    <a:pt x="118800" y="90782"/>
                  </a:lnTo>
                  <a:lnTo>
                    <a:pt x="119400" y="94956"/>
                  </a:lnTo>
                  <a:lnTo>
                    <a:pt x="119400" y="94956"/>
                  </a:lnTo>
                  <a:lnTo>
                    <a:pt x="120000" y="97304"/>
                  </a:lnTo>
                  <a:lnTo>
                    <a:pt x="120000" y="99913"/>
                  </a:lnTo>
                  <a:lnTo>
                    <a:pt x="119400" y="102260"/>
                  </a:lnTo>
                  <a:lnTo>
                    <a:pt x="118800" y="103565"/>
                  </a:lnTo>
                  <a:lnTo>
                    <a:pt x="117900" y="104608"/>
                  </a:lnTo>
                  <a:lnTo>
                    <a:pt x="117900" y="104608"/>
                  </a:lnTo>
                  <a:lnTo>
                    <a:pt x="117000" y="105652"/>
                  </a:lnTo>
                  <a:lnTo>
                    <a:pt x="115200" y="106695"/>
                  </a:lnTo>
                  <a:lnTo>
                    <a:pt x="113700" y="107217"/>
                  </a:lnTo>
                  <a:lnTo>
                    <a:pt x="111900" y="108000"/>
                  </a:lnTo>
                  <a:lnTo>
                    <a:pt x="107700" y="108782"/>
                  </a:lnTo>
                  <a:lnTo>
                    <a:pt x="104400" y="109043"/>
                  </a:lnTo>
                  <a:lnTo>
                    <a:pt x="104400" y="109043"/>
                  </a:lnTo>
                  <a:lnTo>
                    <a:pt x="99300" y="109565"/>
                  </a:lnTo>
                  <a:lnTo>
                    <a:pt x="94500" y="109565"/>
                  </a:lnTo>
                  <a:lnTo>
                    <a:pt x="84600" y="110086"/>
                  </a:lnTo>
                  <a:lnTo>
                    <a:pt x="84600" y="110086"/>
                  </a:lnTo>
                  <a:lnTo>
                    <a:pt x="77700" y="110347"/>
                  </a:lnTo>
                  <a:lnTo>
                    <a:pt x="70800" y="111391"/>
                  </a:lnTo>
                  <a:lnTo>
                    <a:pt x="57300" y="112956"/>
                  </a:lnTo>
                  <a:lnTo>
                    <a:pt x="57300" y="112956"/>
                  </a:lnTo>
                  <a:lnTo>
                    <a:pt x="47400" y="114521"/>
                  </a:lnTo>
                  <a:lnTo>
                    <a:pt x="38100" y="116347"/>
                  </a:lnTo>
                  <a:lnTo>
                    <a:pt x="28200" y="117913"/>
                  </a:lnTo>
                  <a:lnTo>
                    <a:pt x="18600" y="119217"/>
                  </a:lnTo>
                  <a:lnTo>
                    <a:pt x="18600" y="119217"/>
                  </a:lnTo>
                  <a:lnTo>
                    <a:pt x="15600" y="119478"/>
                  </a:lnTo>
                  <a:lnTo>
                    <a:pt x="12900" y="120000"/>
                  </a:lnTo>
                  <a:lnTo>
                    <a:pt x="10200" y="119478"/>
                  </a:lnTo>
                  <a:lnTo>
                    <a:pt x="8700" y="118956"/>
                  </a:lnTo>
                  <a:lnTo>
                    <a:pt x="7500" y="118695"/>
                  </a:lnTo>
                  <a:lnTo>
                    <a:pt x="7500" y="118695"/>
                  </a:lnTo>
                  <a:lnTo>
                    <a:pt x="5700" y="117391"/>
                  </a:lnTo>
                  <a:lnTo>
                    <a:pt x="4500" y="115304"/>
                  </a:lnTo>
                  <a:lnTo>
                    <a:pt x="3300" y="113217"/>
                  </a:lnTo>
                  <a:lnTo>
                    <a:pt x="2400" y="110869"/>
                  </a:lnTo>
                  <a:lnTo>
                    <a:pt x="1800" y="106434"/>
                  </a:lnTo>
                  <a:lnTo>
                    <a:pt x="1500" y="102000"/>
                  </a:lnTo>
                  <a:lnTo>
                    <a:pt x="1500" y="102000"/>
                  </a:lnTo>
                  <a:lnTo>
                    <a:pt x="300" y="95478"/>
                  </a:lnTo>
                  <a:lnTo>
                    <a:pt x="0" y="88695"/>
                  </a:lnTo>
                  <a:lnTo>
                    <a:pt x="0" y="82173"/>
                  </a:lnTo>
                  <a:lnTo>
                    <a:pt x="0" y="75652"/>
                  </a:lnTo>
                  <a:lnTo>
                    <a:pt x="300" y="68869"/>
                  </a:lnTo>
                  <a:lnTo>
                    <a:pt x="900" y="62347"/>
                  </a:lnTo>
                  <a:lnTo>
                    <a:pt x="3300" y="48782"/>
                  </a:lnTo>
                  <a:lnTo>
                    <a:pt x="3300" y="48782"/>
                  </a:lnTo>
                  <a:lnTo>
                    <a:pt x="6000" y="35478"/>
                  </a:lnTo>
                  <a:lnTo>
                    <a:pt x="9000" y="21913"/>
                  </a:lnTo>
                  <a:lnTo>
                    <a:pt x="9000" y="21913"/>
                  </a:lnTo>
                  <a:lnTo>
                    <a:pt x="10200" y="18782"/>
                  </a:lnTo>
                  <a:lnTo>
                    <a:pt x="11400" y="16434"/>
                  </a:lnTo>
                  <a:lnTo>
                    <a:pt x="13200" y="14347"/>
                  </a:lnTo>
                  <a:lnTo>
                    <a:pt x="15600" y="12260"/>
                  </a:lnTo>
                  <a:lnTo>
                    <a:pt x="15600" y="12260"/>
                  </a:lnTo>
                  <a:lnTo>
                    <a:pt x="18900" y="9913"/>
                  </a:lnTo>
                  <a:lnTo>
                    <a:pt x="22500" y="8347"/>
                  </a:lnTo>
                  <a:lnTo>
                    <a:pt x="26100" y="6521"/>
                  </a:lnTo>
                  <a:lnTo>
                    <a:pt x="30000" y="5217"/>
                  </a:lnTo>
                  <a:lnTo>
                    <a:pt x="38100" y="3391"/>
                  </a:lnTo>
                  <a:lnTo>
                    <a:pt x="45900" y="1565"/>
                  </a:lnTo>
                  <a:lnTo>
                    <a:pt x="45900" y="1565"/>
                  </a:lnTo>
                  <a:lnTo>
                    <a:pt x="55800" y="260"/>
                  </a:lnTo>
                  <a:lnTo>
                    <a:pt x="61200" y="0"/>
                  </a:lnTo>
                  <a:lnTo>
                    <a:pt x="66900" y="0"/>
                  </a:lnTo>
                  <a:lnTo>
                    <a:pt x="72300" y="260"/>
                  </a:lnTo>
                  <a:lnTo>
                    <a:pt x="74700" y="1043"/>
                  </a:lnTo>
                  <a:lnTo>
                    <a:pt x="77100" y="2086"/>
                  </a:lnTo>
                  <a:lnTo>
                    <a:pt x="79200" y="2869"/>
                  </a:lnTo>
                  <a:lnTo>
                    <a:pt x="81000" y="3913"/>
                  </a:lnTo>
                  <a:lnTo>
                    <a:pt x="82800" y="5739"/>
                  </a:lnTo>
                  <a:lnTo>
                    <a:pt x="84000" y="7565"/>
                  </a:lnTo>
                  <a:lnTo>
                    <a:pt x="84000" y="7565"/>
                  </a:lnTo>
                  <a:lnTo>
                    <a:pt x="91800" y="21130"/>
                  </a:lnTo>
                  <a:lnTo>
                    <a:pt x="99300" y="34695"/>
                  </a:lnTo>
                  <a:lnTo>
                    <a:pt x="102900" y="41739"/>
                  </a:lnTo>
                  <a:lnTo>
                    <a:pt x="105900" y="48782"/>
                  </a:lnTo>
                  <a:lnTo>
                    <a:pt x="108900" y="56086"/>
                  </a:lnTo>
                  <a:lnTo>
                    <a:pt x="111000" y="63391"/>
                  </a:lnTo>
                  <a:lnTo>
                    <a:pt x="111000" y="63391"/>
                  </a:lnTo>
                  <a:lnTo>
                    <a:pt x="111000" y="63913"/>
                  </a:lnTo>
                  <a:lnTo>
                    <a:pt x="110700" y="64695"/>
                  </a:lnTo>
                  <a:lnTo>
                    <a:pt x="110400" y="65217"/>
                  </a:lnTo>
                  <a:lnTo>
                    <a:pt x="109500" y="65217"/>
                  </a:lnTo>
                  <a:lnTo>
                    <a:pt x="108900" y="65478"/>
                  </a:lnTo>
                  <a:lnTo>
                    <a:pt x="108000" y="65217"/>
                  </a:lnTo>
                  <a:lnTo>
                    <a:pt x="107400" y="64956"/>
                  </a:lnTo>
                  <a:lnTo>
                    <a:pt x="107100" y="63913"/>
                  </a:lnTo>
                  <a:lnTo>
                    <a:pt x="107100" y="63913"/>
                  </a:lnTo>
                  <a:lnTo>
                    <a:pt x="103500" y="54260"/>
                  </a:lnTo>
                  <a:lnTo>
                    <a:pt x="99300" y="44608"/>
                  </a:lnTo>
                  <a:lnTo>
                    <a:pt x="94500" y="35217"/>
                  </a:lnTo>
                  <a:lnTo>
                    <a:pt x="89400" y="25826"/>
                  </a:lnTo>
                  <a:lnTo>
                    <a:pt x="89400" y="25826"/>
                  </a:lnTo>
                  <a:lnTo>
                    <a:pt x="81900" y="12260"/>
                  </a:lnTo>
                  <a:lnTo>
                    <a:pt x="81900" y="12260"/>
                  </a:lnTo>
                  <a:lnTo>
                    <a:pt x="80400" y="8869"/>
                  </a:lnTo>
                  <a:lnTo>
                    <a:pt x="79200" y="7565"/>
                  </a:lnTo>
                  <a:lnTo>
                    <a:pt x="78000" y="6260"/>
                  </a:lnTo>
                  <a:lnTo>
                    <a:pt x="78000" y="6260"/>
                  </a:lnTo>
                  <a:lnTo>
                    <a:pt x="76500" y="5739"/>
                  </a:lnTo>
                  <a:lnTo>
                    <a:pt x="74700" y="4956"/>
                  </a:lnTo>
                  <a:lnTo>
                    <a:pt x="70800" y="3913"/>
                  </a:lnTo>
                  <a:lnTo>
                    <a:pt x="66600" y="3652"/>
                  </a:lnTo>
                  <a:lnTo>
                    <a:pt x="62100" y="3652"/>
                  </a:lnTo>
                  <a:lnTo>
                    <a:pt x="57300" y="3913"/>
                  </a:lnTo>
                  <a:lnTo>
                    <a:pt x="53100" y="4173"/>
                  </a:lnTo>
                  <a:lnTo>
                    <a:pt x="45600" y="5739"/>
                  </a:lnTo>
                  <a:lnTo>
                    <a:pt x="45600" y="5739"/>
                  </a:lnTo>
                  <a:lnTo>
                    <a:pt x="37200" y="7304"/>
                  </a:lnTo>
                  <a:lnTo>
                    <a:pt x="33000" y="8347"/>
                  </a:lnTo>
                  <a:lnTo>
                    <a:pt x="28800" y="9652"/>
                  </a:lnTo>
                  <a:lnTo>
                    <a:pt x="24600" y="11217"/>
                  </a:lnTo>
                  <a:lnTo>
                    <a:pt x="20700" y="13304"/>
                  </a:lnTo>
                  <a:lnTo>
                    <a:pt x="17400" y="15652"/>
                  </a:lnTo>
                  <a:lnTo>
                    <a:pt x="15000" y="18260"/>
                  </a:lnTo>
                  <a:lnTo>
                    <a:pt x="15000" y="18260"/>
                  </a:lnTo>
                  <a:lnTo>
                    <a:pt x="14100" y="20608"/>
                  </a:lnTo>
                  <a:lnTo>
                    <a:pt x="13200" y="22956"/>
                  </a:lnTo>
                  <a:lnTo>
                    <a:pt x="12600" y="27391"/>
                  </a:lnTo>
                  <a:lnTo>
                    <a:pt x="12600" y="27391"/>
                  </a:lnTo>
                  <a:lnTo>
                    <a:pt x="9300" y="40956"/>
                  </a:lnTo>
                  <a:lnTo>
                    <a:pt x="9300" y="40956"/>
                  </a:lnTo>
                  <a:lnTo>
                    <a:pt x="7500" y="48782"/>
                  </a:lnTo>
                  <a:lnTo>
                    <a:pt x="6300" y="56347"/>
                  </a:lnTo>
                  <a:lnTo>
                    <a:pt x="5100" y="64173"/>
                  </a:lnTo>
                  <a:lnTo>
                    <a:pt x="4500" y="72000"/>
                  </a:lnTo>
                  <a:lnTo>
                    <a:pt x="4500" y="72000"/>
                  </a:lnTo>
                  <a:lnTo>
                    <a:pt x="4200" y="79043"/>
                  </a:lnTo>
                  <a:lnTo>
                    <a:pt x="4200" y="86347"/>
                  </a:lnTo>
                  <a:lnTo>
                    <a:pt x="4500" y="93652"/>
                  </a:lnTo>
                  <a:lnTo>
                    <a:pt x="5700" y="100956"/>
                  </a:lnTo>
                  <a:lnTo>
                    <a:pt x="5700" y="100956"/>
                  </a:lnTo>
                  <a:lnTo>
                    <a:pt x="6300" y="106434"/>
                  </a:lnTo>
                  <a:lnTo>
                    <a:pt x="7500" y="111391"/>
                  </a:lnTo>
                  <a:lnTo>
                    <a:pt x="7500" y="111391"/>
                  </a:lnTo>
                  <a:lnTo>
                    <a:pt x="8400" y="112956"/>
                  </a:lnTo>
                  <a:lnTo>
                    <a:pt x="9000" y="114260"/>
                  </a:lnTo>
                  <a:lnTo>
                    <a:pt x="10200" y="115304"/>
                  </a:lnTo>
                  <a:lnTo>
                    <a:pt x="11400" y="115565"/>
                  </a:lnTo>
                  <a:lnTo>
                    <a:pt x="12600" y="115826"/>
                  </a:lnTo>
                  <a:lnTo>
                    <a:pt x="14100" y="115826"/>
                  </a:lnTo>
                  <a:lnTo>
                    <a:pt x="17400" y="115565"/>
                  </a:lnTo>
                  <a:lnTo>
                    <a:pt x="17400" y="115565"/>
                  </a:lnTo>
                  <a:lnTo>
                    <a:pt x="27000" y="114260"/>
                  </a:lnTo>
                  <a:lnTo>
                    <a:pt x="36900" y="112695"/>
                  </a:lnTo>
                  <a:lnTo>
                    <a:pt x="46500" y="110869"/>
                  </a:lnTo>
                  <a:lnTo>
                    <a:pt x="56400" y="109304"/>
                  </a:lnTo>
                  <a:lnTo>
                    <a:pt x="56400" y="109304"/>
                  </a:lnTo>
                  <a:lnTo>
                    <a:pt x="68100" y="107739"/>
                  </a:lnTo>
                  <a:lnTo>
                    <a:pt x="74100" y="106956"/>
                  </a:lnTo>
                  <a:lnTo>
                    <a:pt x="79800" y="106434"/>
                  </a:lnTo>
                  <a:lnTo>
                    <a:pt x="79800" y="106434"/>
                  </a:lnTo>
                  <a:lnTo>
                    <a:pt x="90900" y="105913"/>
                  </a:lnTo>
                  <a:lnTo>
                    <a:pt x="102000" y="105391"/>
                  </a:lnTo>
                  <a:lnTo>
                    <a:pt x="102000" y="105391"/>
                  </a:lnTo>
                  <a:lnTo>
                    <a:pt x="105300" y="105391"/>
                  </a:lnTo>
                  <a:lnTo>
                    <a:pt x="109200" y="104608"/>
                  </a:lnTo>
                  <a:lnTo>
                    <a:pt x="111600" y="104086"/>
                  </a:lnTo>
                  <a:lnTo>
                    <a:pt x="113100" y="103304"/>
                  </a:lnTo>
                  <a:lnTo>
                    <a:pt x="114600" y="102782"/>
                  </a:lnTo>
                  <a:lnTo>
                    <a:pt x="115200" y="101478"/>
                  </a:lnTo>
                  <a:lnTo>
                    <a:pt x="115200" y="101478"/>
                  </a:lnTo>
                  <a:lnTo>
                    <a:pt x="115800" y="99913"/>
                  </a:lnTo>
                  <a:lnTo>
                    <a:pt x="115800" y="98347"/>
                  </a:lnTo>
                  <a:lnTo>
                    <a:pt x="115200" y="94956"/>
                  </a:lnTo>
                  <a:lnTo>
                    <a:pt x="113700" y="88434"/>
                  </a:lnTo>
                  <a:lnTo>
                    <a:pt x="113700" y="88434"/>
                  </a:lnTo>
                  <a:lnTo>
                    <a:pt x="112200" y="82434"/>
                  </a:lnTo>
                  <a:lnTo>
                    <a:pt x="110400" y="76173"/>
                  </a:lnTo>
                  <a:lnTo>
                    <a:pt x="108600" y="70173"/>
                  </a:lnTo>
                  <a:lnTo>
                    <a:pt x="107100" y="63913"/>
                  </a:lnTo>
                  <a:lnTo>
                    <a:pt x="107100" y="63913"/>
                  </a:lnTo>
                  <a:lnTo>
                    <a:pt x="107100" y="63391"/>
                  </a:lnTo>
                  <a:lnTo>
                    <a:pt x="107400" y="62608"/>
                  </a:lnTo>
                  <a:lnTo>
                    <a:pt x="107700" y="61826"/>
                  </a:lnTo>
                  <a:lnTo>
                    <a:pt x="108600" y="61826"/>
                  </a:lnTo>
                  <a:lnTo>
                    <a:pt x="109200" y="61565"/>
                  </a:lnTo>
                  <a:lnTo>
                    <a:pt x="110100" y="61826"/>
                  </a:lnTo>
                  <a:lnTo>
                    <a:pt x="110700" y="62347"/>
                  </a:lnTo>
                  <a:lnTo>
                    <a:pt x="111000" y="63391"/>
                  </a:lnTo>
                  <a:lnTo>
                    <a:pt x="111000" y="633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12;p16"/>
            <p:cNvSpPr/>
            <p:nvPr/>
          </p:nvSpPr>
          <p:spPr>
            <a:xfrm>
              <a:off x="4980" y="1628"/>
              <a:ext cx="360" cy="61"/>
            </a:xfrm>
            <a:custGeom>
              <a:rect b="b" l="l" r="r" t="t"/>
              <a:pathLst>
                <a:path extrusionOk="0" h="120000" w="120000">
                  <a:moveTo>
                    <a:pt x="117333" y="29508"/>
                  </a:moveTo>
                  <a:lnTo>
                    <a:pt x="117333" y="29508"/>
                  </a:lnTo>
                  <a:lnTo>
                    <a:pt x="89000" y="47213"/>
                  </a:lnTo>
                  <a:lnTo>
                    <a:pt x="60333" y="70819"/>
                  </a:lnTo>
                  <a:lnTo>
                    <a:pt x="31666" y="92459"/>
                  </a:lnTo>
                  <a:lnTo>
                    <a:pt x="3000" y="120000"/>
                  </a:lnTo>
                  <a:lnTo>
                    <a:pt x="3000" y="120000"/>
                  </a:lnTo>
                  <a:lnTo>
                    <a:pt x="2000" y="120000"/>
                  </a:lnTo>
                  <a:lnTo>
                    <a:pt x="1333" y="118032"/>
                  </a:lnTo>
                  <a:lnTo>
                    <a:pt x="333" y="112131"/>
                  </a:lnTo>
                  <a:lnTo>
                    <a:pt x="333" y="108196"/>
                  </a:lnTo>
                  <a:lnTo>
                    <a:pt x="0" y="102295"/>
                  </a:lnTo>
                  <a:lnTo>
                    <a:pt x="333" y="98360"/>
                  </a:lnTo>
                  <a:lnTo>
                    <a:pt x="1000" y="92459"/>
                  </a:lnTo>
                  <a:lnTo>
                    <a:pt x="2000" y="92459"/>
                  </a:lnTo>
                  <a:lnTo>
                    <a:pt x="2000" y="92459"/>
                  </a:lnTo>
                  <a:lnTo>
                    <a:pt x="31000" y="64918"/>
                  </a:lnTo>
                  <a:lnTo>
                    <a:pt x="59666" y="39344"/>
                  </a:lnTo>
                  <a:lnTo>
                    <a:pt x="88666" y="19672"/>
                  </a:lnTo>
                  <a:lnTo>
                    <a:pt x="117333" y="0"/>
                  </a:lnTo>
                  <a:lnTo>
                    <a:pt x="117333" y="0"/>
                  </a:lnTo>
                  <a:lnTo>
                    <a:pt x="118666" y="0"/>
                  </a:lnTo>
                  <a:lnTo>
                    <a:pt x="119333" y="1967"/>
                  </a:lnTo>
                  <a:lnTo>
                    <a:pt x="119333" y="7868"/>
                  </a:lnTo>
                  <a:lnTo>
                    <a:pt x="120000" y="11803"/>
                  </a:lnTo>
                  <a:lnTo>
                    <a:pt x="119333" y="17704"/>
                  </a:lnTo>
                  <a:lnTo>
                    <a:pt x="119000" y="21639"/>
                  </a:lnTo>
                  <a:lnTo>
                    <a:pt x="118666" y="27540"/>
                  </a:lnTo>
                  <a:lnTo>
                    <a:pt x="117333" y="29508"/>
                  </a:lnTo>
                  <a:lnTo>
                    <a:pt x="117333" y="2950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13;p16"/>
            <p:cNvSpPr/>
            <p:nvPr/>
          </p:nvSpPr>
          <p:spPr>
            <a:xfrm>
              <a:off x="4981" y="1681"/>
              <a:ext cx="373" cy="63"/>
            </a:xfrm>
            <a:custGeom>
              <a:rect b="b" l="l" r="r" t="t"/>
              <a:pathLst>
                <a:path extrusionOk="0" h="120000" w="120000">
                  <a:moveTo>
                    <a:pt x="117426" y="30476"/>
                  </a:moveTo>
                  <a:lnTo>
                    <a:pt x="117426" y="30476"/>
                  </a:lnTo>
                  <a:lnTo>
                    <a:pt x="88793" y="47619"/>
                  </a:lnTo>
                  <a:lnTo>
                    <a:pt x="60160" y="68571"/>
                  </a:lnTo>
                  <a:lnTo>
                    <a:pt x="31528" y="93333"/>
                  </a:lnTo>
                  <a:lnTo>
                    <a:pt x="2895" y="120000"/>
                  </a:lnTo>
                  <a:lnTo>
                    <a:pt x="2895" y="120000"/>
                  </a:lnTo>
                  <a:lnTo>
                    <a:pt x="1608" y="120000"/>
                  </a:lnTo>
                  <a:lnTo>
                    <a:pt x="965" y="116190"/>
                  </a:lnTo>
                  <a:lnTo>
                    <a:pt x="643" y="112380"/>
                  </a:lnTo>
                  <a:lnTo>
                    <a:pt x="0" y="106666"/>
                  </a:lnTo>
                  <a:lnTo>
                    <a:pt x="0" y="102857"/>
                  </a:lnTo>
                  <a:lnTo>
                    <a:pt x="0" y="97142"/>
                  </a:lnTo>
                  <a:lnTo>
                    <a:pt x="965" y="93333"/>
                  </a:lnTo>
                  <a:lnTo>
                    <a:pt x="1608" y="93333"/>
                  </a:lnTo>
                  <a:lnTo>
                    <a:pt x="1608" y="93333"/>
                  </a:lnTo>
                  <a:lnTo>
                    <a:pt x="30884" y="66666"/>
                  </a:lnTo>
                  <a:lnTo>
                    <a:pt x="59517" y="41904"/>
                  </a:lnTo>
                  <a:lnTo>
                    <a:pt x="88471" y="20952"/>
                  </a:lnTo>
                  <a:lnTo>
                    <a:pt x="117426" y="0"/>
                  </a:lnTo>
                  <a:lnTo>
                    <a:pt x="117426" y="0"/>
                  </a:lnTo>
                  <a:lnTo>
                    <a:pt x="118713" y="3809"/>
                  </a:lnTo>
                  <a:lnTo>
                    <a:pt x="119034" y="5714"/>
                  </a:lnTo>
                  <a:lnTo>
                    <a:pt x="119356" y="7619"/>
                  </a:lnTo>
                  <a:lnTo>
                    <a:pt x="119999" y="13333"/>
                  </a:lnTo>
                  <a:lnTo>
                    <a:pt x="119356" y="20952"/>
                  </a:lnTo>
                  <a:lnTo>
                    <a:pt x="119034" y="22857"/>
                  </a:lnTo>
                  <a:lnTo>
                    <a:pt x="118069" y="26666"/>
                  </a:lnTo>
                  <a:lnTo>
                    <a:pt x="117426" y="30476"/>
                  </a:lnTo>
                  <a:lnTo>
                    <a:pt x="117426" y="3047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214;p16"/>
            <p:cNvSpPr/>
            <p:nvPr/>
          </p:nvSpPr>
          <p:spPr>
            <a:xfrm>
              <a:off x="4981" y="1735"/>
              <a:ext cx="385" cy="63"/>
            </a:xfrm>
            <a:custGeom>
              <a:rect b="b" l="l" r="r" t="t"/>
              <a:pathLst>
                <a:path extrusionOk="0" h="120000" w="120000">
                  <a:moveTo>
                    <a:pt x="117818" y="26666"/>
                  </a:moveTo>
                  <a:lnTo>
                    <a:pt x="117818" y="26666"/>
                  </a:lnTo>
                  <a:lnTo>
                    <a:pt x="88831" y="45714"/>
                  </a:lnTo>
                  <a:lnTo>
                    <a:pt x="60155" y="70476"/>
                  </a:lnTo>
                  <a:lnTo>
                    <a:pt x="31792" y="93333"/>
                  </a:lnTo>
                  <a:lnTo>
                    <a:pt x="2805" y="120000"/>
                  </a:lnTo>
                  <a:lnTo>
                    <a:pt x="2805" y="120000"/>
                  </a:lnTo>
                  <a:lnTo>
                    <a:pt x="2181" y="120000"/>
                  </a:lnTo>
                  <a:lnTo>
                    <a:pt x="1246" y="118095"/>
                  </a:lnTo>
                  <a:lnTo>
                    <a:pt x="935" y="116190"/>
                  </a:lnTo>
                  <a:lnTo>
                    <a:pt x="623" y="110476"/>
                  </a:lnTo>
                  <a:lnTo>
                    <a:pt x="0" y="106666"/>
                  </a:lnTo>
                  <a:lnTo>
                    <a:pt x="623" y="100952"/>
                  </a:lnTo>
                  <a:lnTo>
                    <a:pt x="935" y="97142"/>
                  </a:lnTo>
                  <a:lnTo>
                    <a:pt x="2181" y="93333"/>
                  </a:lnTo>
                  <a:lnTo>
                    <a:pt x="2181" y="93333"/>
                  </a:lnTo>
                  <a:lnTo>
                    <a:pt x="30857" y="66666"/>
                  </a:lnTo>
                  <a:lnTo>
                    <a:pt x="59844" y="43809"/>
                  </a:lnTo>
                  <a:lnTo>
                    <a:pt x="88831" y="19047"/>
                  </a:lnTo>
                  <a:lnTo>
                    <a:pt x="117818" y="0"/>
                  </a:lnTo>
                  <a:lnTo>
                    <a:pt x="117818" y="0"/>
                  </a:lnTo>
                  <a:lnTo>
                    <a:pt x="118753" y="0"/>
                  </a:lnTo>
                  <a:lnTo>
                    <a:pt x="119376" y="1904"/>
                  </a:lnTo>
                  <a:lnTo>
                    <a:pt x="119688" y="7619"/>
                  </a:lnTo>
                  <a:lnTo>
                    <a:pt x="120000" y="11428"/>
                  </a:lnTo>
                  <a:lnTo>
                    <a:pt x="119688" y="17142"/>
                  </a:lnTo>
                  <a:lnTo>
                    <a:pt x="119376" y="20952"/>
                  </a:lnTo>
                  <a:lnTo>
                    <a:pt x="118441" y="26666"/>
                  </a:lnTo>
                  <a:lnTo>
                    <a:pt x="117818" y="26666"/>
                  </a:lnTo>
                  <a:lnTo>
                    <a:pt x="117818" y="266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215;p16"/>
            <p:cNvSpPr/>
            <p:nvPr/>
          </p:nvSpPr>
          <p:spPr>
            <a:xfrm>
              <a:off x="5309" y="1327"/>
              <a:ext cx="127" cy="208"/>
            </a:xfrm>
            <a:custGeom>
              <a:rect b="b" l="l" r="r" t="t"/>
              <a:pathLst>
                <a:path extrusionOk="0" h="120000" w="120000">
                  <a:moveTo>
                    <a:pt x="50078" y="90000"/>
                  </a:moveTo>
                  <a:lnTo>
                    <a:pt x="50078" y="90000"/>
                  </a:lnTo>
                  <a:lnTo>
                    <a:pt x="43464" y="87115"/>
                  </a:lnTo>
                  <a:lnTo>
                    <a:pt x="38740" y="83653"/>
                  </a:lnTo>
                  <a:lnTo>
                    <a:pt x="35905" y="80769"/>
                  </a:lnTo>
                  <a:lnTo>
                    <a:pt x="34960" y="76730"/>
                  </a:lnTo>
                  <a:lnTo>
                    <a:pt x="34960" y="73269"/>
                  </a:lnTo>
                  <a:lnTo>
                    <a:pt x="36850" y="69807"/>
                  </a:lnTo>
                  <a:lnTo>
                    <a:pt x="39685" y="65769"/>
                  </a:lnTo>
                  <a:lnTo>
                    <a:pt x="43464" y="62307"/>
                  </a:lnTo>
                  <a:lnTo>
                    <a:pt x="48188" y="59423"/>
                  </a:lnTo>
                  <a:lnTo>
                    <a:pt x="53858" y="56538"/>
                  </a:lnTo>
                  <a:lnTo>
                    <a:pt x="60472" y="54230"/>
                  </a:lnTo>
                  <a:lnTo>
                    <a:pt x="66141" y="53076"/>
                  </a:lnTo>
                  <a:lnTo>
                    <a:pt x="73700" y="51923"/>
                  </a:lnTo>
                  <a:lnTo>
                    <a:pt x="80314" y="51346"/>
                  </a:lnTo>
                  <a:lnTo>
                    <a:pt x="87874" y="51923"/>
                  </a:lnTo>
                  <a:lnTo>
                    <a:pt x="94488" y="53653"/>
                  </a:lnTo>
                  <a:lnTo>
                    <a:pt x="94488" y="53653"/>
                  </a:lnTo>
                  <a:lnTo>
                    <a:pt x="101102" y="56538"/>
                  </a:lnTo>
                  <a:lnTo>
                    <a:pt x="105826" y="59423"/>
                  </a:lnTo>
                  <a:lnTo>
                    <a:pt x="110551" y="62307"/>
                  </a:lnTo>
                  <a:lnTo>
                    <a:pt x="114330" y="65769"/>
                  </a:lnTo>
                  <a:lnTo>
                    <a:pt x="116220" y="69807"/>
                  </a:lnTo>
                  <a:lnTo>
                    <a:pt x="119055" y="73269"/>
                  </a:lnTo>
                  <a:lnTo>
                    <a:pt x="120000" y="77884"/>
                  </a:lnTo>
                  <a:lnTo>
                    <a:pt x="120000" y="81923"/>
                  </a:lnTo>
                  <a:lnTo>
                    <a:pt x="120000" y="86538"/>
                  </a:lnTo>
                  <a:lnTo>
                    <a:pt x="119055" y="90000"/>
                  </a:lnTo>
                  <a:lnTo>
                    <a:pt x="118110" y="94615"/>
                  </a:lnTo>
                  <a:lnTo>
                    <a:pt x="115275" y="98076"/>
                  </a:lnTo>
                  <a:lnTo>
                    <a:pt x="111496" y="102115"/>
                  </a:lnTo>
                  <a:lnTo>
                    <a:pt x="107716" y="105576"/>
                  </a:lnTo>
                  <a:lnTo>
                    <a:pt x="102992" y="109038"/>
                  </a:lnTo>
                  <a:lnTo>
                    <a:pt x="98267" y="111346"/>
                  </a:lnTo>
                  <a:lnTo>
                    <a:pt x="98267" y="111346"/>
                  </a:lnTo>
                  <a:lnTo>
                    <a:pt x="91653" y="114230"/>
                  </a:lnTo>
                  <a:lnTo>
                    <a:pt x="84094" y="116538"/>
                  </a:lnTo>
                  <a:lnTo>
                    <a:pt x="76535" y="118269"/>
                  </a:lnTo>
                  <a:lnTo>
                    <a:pt x="69921" y="119423"/>
                  </a:lnTo>
                  <a:lnTo>
                    <a:pt x="61417" y="120000"/>
                  </a:lnTo>
                  <a:lnTo>
                    <a:pt x="52913" y="119423"/>
                  </a:lnTo>
                  <a:lnTo>
                    <a:pt x="45354" y="118846"/>
                  </a:lnTo>
                  <a:lnTo>
                    <a:pt x="38740" y="117115"/>
                  </a:lnTo>
                  <a:lnTo>
                    <a:pt x="38740" y="117115"/>
                  </a:lnTo>
                  <a:lnTo>
                    <a:pt x="32125" y="114807"/>
                  </a:lnTo>
                  <a:lnTo>
                    <a:pt x="26456" y="113076"/>
                  </a:lnTo>
                  <a:lnTo>
                    <a:pt x="21732" y="110192"/>
                  </a:lnTo>
                  <a:lnTo>
                    <a:pt x="17952" y="106153"/>
                  </a:lnTo>
                  <a:lnTo>
                    <a:pt x="12283" y="98076"/>
                  </a:lnTo>
                  <a:lnTo>
                    <a:pt x="7559" y="90000"/>
                  </a:lnTo>
                  <a:lnTo>
                    <a:pt x="7559" y="90000"/>
                  </a:lnTo>
                  <a:lnTo>
                    <a:pt x="3779" y="79615"/>
                  </a:lnTo>
                  <a:lnTo>
                    <a:pt x="944" y="68653"/>
                  </a:lnTo>
                  <a:lnTo>
                    <a:pt x="0" y="57692"/>
                  </a:lnTo>
                  <a:lnTo>
                    <a:pt x="0" y="46153"/>
                  </a:lnTo>
                  <a:lnTo>
                    <a:pt x="944" y="35192"/>
                  </a:lnTo>
                  <a:lnTo>
                    <a:pt x="3779" y="24230"/>
                  </a:lnTo>
                  <a:lnTo>
                    <a:pt x="5669" y="13269"/>
                  </a:lnTo>
                  <a:lnTo>
                    <a:pt x="9448" y="2884"/>
                  </a:lnTo>
                  <a:lnTo>
                    <a:pt x="9448" y="2884"/>
                  </a:lnTo>
                  <a:lnTo>
                    <a:pt x="11338" y="576"/>
                  </a:lnTo>
                  <a:lnTo>
                    <a:pt x="13228" y="0"/>
                  </a:lnTo>
                  <a:lnTo>
                    <a:pt x="16062" y="0"/>
                  </a:lnTo>
                  <a:lnTo>
                    <a:pt x="17952" y="0"/>
                  </a:lnTo>
                  <a:lnTo>
                    <a:pt x="20787" y="576"/>
                  </a:lnTo>
                  <a:lnTo>
                    <a:pt x="21732" y="2307"/>
                  </a:lnTo>
                  <a:lnTo>
                    <a:pt x="22677" y="3461"/>
                  </a:lnTo>
                  <a:lnTo>
                    <a:pt x="22677" y="5192"/>
                  </a:lnTo>
                  <a:lnTo>
                    <a:pt x="22677" y="5192"/>
                  </a:lnTo>
                  <a:lnTo>
                    <a:pt x="18897" y="17884"/>
                  </a:lnTo>
                  <a:lnTo>
                    <a:pt x="17007" y="30000"/>
                  </a:lnTo>
                  <a:lnTo>
                    <a:pt x="16062" y="42692"/>
                  </a:lnTo>
                  <a:lnTo>
                    <a:pt x="14173" y="54807"/>
                  </a:lnTo>
                  <a:lnTo>
                    <a:pt x="14173" y="54807"/>
                  </a:lnTo>
                  <a:lnTo>
                    <a:pt x="16062" y="68653"/>
                  </a:lnTo>
                  <a:lnTo>
                    <a:pt x="17007" y="76730"/>
                  </a:lnTo>
                  <a:lnTo>
                    <a:pt x="17952" y="84230"/>
                  </a:lnTo>
                  <a:lnTo>
                    <a:pt x="21732" y="91730"/>
                  </a:lnTo>
                  <a:lnTo>
                    <a:pt x="26456" y="98076"/>
                  </a:lnTo>
                  <a:lnTo>
                    <a:pt x="32125" y="103846"/>
                  </a:lnTo>
                  <a:lnTo>
                    <a:pt x="36850" y="106730"/>
                  </a:lnTo>
                  <a:lnTo>
                    <a:pt x="40629" y="109038"/>
                  </a:lnTo>
                  <a:lnTo>
                    <a:pt x="40629" y="109038"/>
                  </a:lnTo>
                  <a:lnTo>
                    <a:pt x="47244" y="110769"/>
                  </a:lnTo>
                  <a:lnTo>
                    <a:pt x="53858" y="111346"/>
                  </a:lnTo>
                  <a:lnTo>
                    <a:pt x="61417" y="111346"/>
                  </a:lnTo>
                  <a:lnTo>
                    <a:pt x="68976" y="110769"/>
                  </a:lnTo>
                  <a:lnTo>
                    <a:pt x="74645" y="110192"/>
                  </a:lnTo>
                  <a:lnTo>
                    <a:pt x="81259" y="107884"/>
                  </a:lnTo>
                  <a:lnTo>
                    <a:pt x="92598" y="103269"/>
                  </a:lnTo>
                  <a:lnTo>
                    <a:pt x="92598" y="103269"/>
                  </a:lnTo>
                  <a:lnTo>
                    <a:pt x="97322" y="100961"/>
                  </a:lnTo>
                  <a:lnTo>
                    <a:pt x="101102" y="98076"/>
                  </a:lnTo>
                  <a:lnTo>
                    <a:pt x="102992" y="95192"/>
                  </a:lnTo>
                  <a:lnTo>
                    <a:pt x="105826" y="92307"/>
                  </a:lnTo>
                  <a:lnTo>
                    <a:pt x="106771" y="88846"/>
                  </a:lnTo>
                  <a:lnTo>
                    <a:pt x="106771" y="84807"/>
                  </a:lnTo>
                  <a:lnTo>
                    <a:pt x="105826" y="78461"/>
                  </a:lnTo>
                  <a:lnTo>
                    <a:pt x="105826" y="78461"/>
                  </a:lnTo>
                  <a:lnTo>
                    <a:pt x="102992" y="72692"/>
                  </a:lnTo>
                  <a:lnTo>
                    <a:pt x="98267" y="67500"/>
                  </a:lnTo>
                  <a:lnTo>
                    <a:pt x="91653" y="62884"/>
                  </a:lnTo>
                  <a:lnTo>
                    <a:pt x="87874" y="60576"/>
                  </a:lnTo>
                  <a:lnTo>
                    <a:pt x="83149" y="60000"/>
                  </a:lnTo>
                  <a:lnTo>
                    <a:pt x="83149" y="60000"/>
                  </a:lnTo>
                  <a:lnTo>
                    <a:pt x="79370" y="59423"/>
                  </a:lnTo>
                  <a:lnTo>
                    <a:pt x="75590" y="59423"/>
                  </a:lnTo>
                  <a:lnTo>
                    <a:pt x="67086" y="60000"/>
                  </a:lnTo>
                  <a:lnTo>
                    <a:pt x="60472" y="62884"/>
                  </a:lnTo>
                  <a:lnTo>
                    <a:pt x="55748" y="66923"/>
                  </a:lnTo>
                  <a:lnTo>
                    <a:pt x="50078" y="70961"/>
                  </a:lnTo>
                  <a:lnTo>
                    <a:pt x="50078" y="73269"/>
                  </a:lnTo>
                  <a:lnTo>
                    <a:pt x="49133" y="75576"/>
                  </a:lnTo>
                  <a:lnTo>
                    <a:pt x="50078" y="77884"/>
                  </a:lnTo>
                  <a:lnTo>
                    <a:pt x="51968" y="79615"/>
                  </a:lnTo>
                  <a:lnTo>
                    <a:pt x="53858" y="81346"/>
                  </a:lnTo>
                  <a:lnTo>
                    <a:pt x="57637" y="83076"/>
                  </a:lnTo>
                  <a:lnTo>
                    <a:pt x="57637" y="83076"/>
                  </a:lnTo>
                  <a:lnTo>
                    <a:pt x="60472" y="84230"/>
                  </a:lnTo>
                  <a:lnTo>
                    <a:pt x="61417" y="85961"/>
                  </a:lnTo>
                  <a:lnTo>
                    <a:pt x="61417" y="87115"/>
                  </a:lnTo>
                  <a:lnTo>
                    <a:pt x="60472" y="88846"/>
                  </a:lnTo>
                  <a:lnTo>
                    <a:pt x="57637" y="89423"/>
                  </a:lnTo>
                  <a:lnTo>
                    <a:pt x="56692" y="90000"/>
                  </a:lnTo>
                  <a:lnTo>
                    <a:pt x="52913" y="90000"/>
                  </a:lnTo>
                  <a:lnTo>
                    <a:pt x="50078" y="90000"/>
                  </a:lnTo>
                  <a:lnTo>
                    <a:pt x="50078" y="90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16;p16"/>
            <p:cNvSpPr/>
            <p:nvPr/>
          </p:nvSpPr>
          <p:spPr>
            <a:xfrm>
              <a:off x="4833" y="1196"/>
              <a:ext cx="203" cy="125"/>
            </a:xfrm>
            <a:custGeom>
              <a:rect b="b" l="l" r="r" t="t"/>
              <a:pathLst>
                <a:path extrusionOk="0" h="120000" w="120000">
                  <a:moveTo>
                    <a:pt x="39014" y="65280"/>
                  </a:moveTo>
                  <a:lnTo>
                    <a:pt x="39014" y="65280"/>
                  </a:lnTo>
                  <a:lnTo>
                    <a:pt x="41970" y="66240"/>
                  </a:lnTo>
                  <a:lnTo>
                    <a:pt x="44334" y="66240"/>
                  </a:lnTo>
                  <a:lnTo>
                    <a:pt x="46699" y="65280"/>
                  </a:lnTo>
                  <a:lnTo>
                    <a:pt x="47881" y="62400"/>
                  </a:lnTo>
                  <a:lnTo>
                    <a:pt x="49655" y="59520"/>
                  </a:lnTo>
                  <a:lnTo>
                    <a:pt x="50837" y="56640"/>
                  </a:lnTo>
                  <a:lnTo>
                    <a:pt x="51428" y="48960"/>
                  </a:lnTo>
                  <a:lnTo>
                    <a:pt x="51428" y="39360"/>
                  </a:lnTo>
                  <a:lnTo>
                    <a:pt x="50837" y="30720"/>
                  </a:lnTo>
                  <a:lnTo>
                    <a:pt x="47881" y="24960"/>
                  </a:lnTo>
                  <a:lnTo>
                    <a:pt x="46699" y="21120"/>
                  </a:lnTo>
                  <a:lnTo>
                    <a:pt x="44926" y="20160"/>
                  </a:lnTo>
                  <a:lnTo>
                    <a:pt x="44926" y="20160"/>
                  </a:lnTo>
                  <a:lnTo>
                    <a:pt x="41970" y="17280"/>
                  </a:lnTo>
                  <a:lnTo>
                    <a:pt x="39014" y="17280"/>
                  </a:lnTo>
                  <a:lnTo>
                    <a:pt x="33103" y="17280"/>
                  </a:lnTo>
                  <a:lnTo>
                    <a:pt x="27192" y="20160"/>
                  </a:lnTo>
                  <a:lnTo>
                    <a:pt x="21871" y="23040"/>
                  </a:lnTo>
                  <a:lnTo>
                    <a:pt x="21871" y="23040"/>
                  </a:lnTo>
                  <a:lnTo>
                    <a:pt x="17733" y="26880"/>
                  </a:lnTo>
                  <a:lnTo>
                    <a:pt x="14778" y="31680"/>
                  </a:lnTo>
                  <a:lnTo>
                    <a:pt x="12413" y="36480"/>
                  </a:lnTo>
                  <a:lnTo>
                    <a:pt x="11231" y="43200"/>
                  </a:lnTo>
                  <a:lnTo>
                    <a:pt x="9458" y="48960"/>
                  </a:lnTo>
                  <a:lnTo>
                    <a:pt x="8866" y="54720"/>
                  </a:lnTo>
                  <a:lnTo>
                    <a:pt x="8866" y="61440"/>
                  </a:lnTo>
                  <a:lnTo>
                    <a:pt x="8866" y="67200"/>
                  </a:lnTo>
                  <a:lnTo>
                    <a:pt x="9458" y="74880"/>
                  </a:lnTo>
                  <a:lnTo>
                    <a:pt x="10640" y="80640"/>
                  </a:lnTo>
                  <a:lnTo>
                    <a:pt x="11822" y="85440"/>
                  </a:lnTo>
                  <a:lnTo>
                    <a:pt x="14187" y="92160"/>
                  </a:lnTo>
                  <a:lnTo>
                    <a:pt x="16551" y="96960"/>
                  </a:lnTo>
                  <a:lnTo>
                    <a:pt x="19507" y="99840"/>
                  </a:lnTo>
                  <a:lnTo>
                    <a:pt x="22463" y="103680"/>
                  </a:lnTo>
                  <a:lnTo>
                    <a:pt x="26009" y="106560"/>
                  </a:lnTo>
                  <a:lnTo>
                    <a:pt x="26009" y="106560"/>
                  </a:lnTo>
                  <a:lnTo>
                    <a:pt x="28965" y="107520"/>
                  </a:lnTo>
                  <a:lnTo>
                    <a:pt x="33103" y="108480"/>
                  </a:lnTo>
                  <a:lnTo>
                    <a:pt x="39605" y="106560"/>
                  </a:lnTo>
                  <a:lnTo>
                    <a:pt x="46699" y="102720"/>
                  </a:lnTo>
                  <a:lnTo>
                    <a:pt x="53201" y="96960"/>
                  </a:lnTo>
                  <a:lnTo>
                    <a:pt x="59704" y="90240"/>
                  </a:lnTo>
                  <a:lnTo>
                    <a:pt x="66206" y="83520"/>
                  </a:lnTo>
                  <a:lnTo>
                    <a:pt x="75665" y="68160"/>
                  </a:lnTo>
                  <a:lnTo>
                    <a:pt x="75665" y="68160"/>
                  </a:lnTo>
                  <a:lnTo>
                    <a:pt x="86305" y="53760"/>
                  </a:lnTo>
                  <a:lnTo>
                    <a:pt x="95172" y="38400"/>
                  </a:lnTo>
                  <a:lnTo>
                    <a:pt x="104039" y="21120"/>
                  </a:lnTo>
                  <a:lnTo>
                    <a:pt x="112315" y="2880"/>
                  </a:lnTo>
                  <a:lnTo>
                    <a:pt x="112315" y="2880"/>
                  </a:lnTo>
                  <a:lnTo>
                    <a:pt x="113497" y="1920"/>
                  </a:lnTo>
                  <a:lnTo>
                    <a:pt x="114679" y="0"/>
                  </a:lnTo>
                  <a:lnTo>
                    <a:pt x="117044" y="0"/>
                  </a:lnTo>
                  <a:lnTo>
                    <a:pt x="117635" y="1920"/>
                  </a:lnTo>
                  <a:lnTo>
                    <a:pt x="119408" y="2880"/>
                  </a:lnTo>
                  <a:lnTo>
                    <a:pt x="120000" y="4800"/>
                  </a:lnTo>
                  <a:lnTo>
                    <a:pt x="120000" y="7680"/>
                  </a:lnTo>
                  <a:lnTo>
                    <a:pt x="119408" y="11520"/>
                  </a:lnTo>
                  <a:lnTo>
                    <a:pt x="119408" y="11520"/>
                  </a:lnTo>
                  <a:lnTo>
                    <a:pt x="112315" y="25920"/>
                  </a:lnTo>
                  <a:lnTo>
                    <a:pt x="105812" y="39360"/>
                  </a:lnTo>
                  <a:lnTo>
                    <a:pt x="98128" y="53760"/>
                  </a:lnTo>
                  <a:lnTo>
                    <a:pt x="89852" y="67200"/>
                  </a:lnTo>
                  <a:lnTo>
                    <a:pt x="81576" y="79680"/>
                  </a:lnTo>
                  <a:lnTo>
                    <a:pt x="72709" y="92160"/>
                  </a:lnTo>
                  <a:lnTo>
                    <a:pt x="63842" y="101760"/>
                  </a:lnTo>
                  <a:lnTo>
                    <a:pt x="53793" y="111360"/>
                  </a:lnTo>
                  <a:lnTo>
                    <a:pt x="53793" y="111360"/>
                  </a:lnTo>
                  <a:lnTo>
                    <a:pt x="49655" y="115200"/>
                  </a:lnTo>
                  <a:lnTo>
                    <a:pt x="44334" y="117120"/>
                  </a:lnTo>
                  <a:lnTo>
                    <a:pt x="39605" y="120000"/>
                  </a:lnTo>
                  <a:lnTo>
                    <a:pt x="35467" y="120000"/>
                  </a:lnTo>
                  <a:lnTo>
                    <a:pt x="30738" y="120000"/>
                  </a:lnTo>
                  <a:lnTo>
                    <a:pt x="26009" y="120000"/>
                  </a:lnTo>
                  <a:lnTo>
                    <a:pt x="21871" y="117120"/>
                  </a:lnTo>
                  <a:lnTo>
                    <a:pt x="17733" y="115200"/>
                  </a:lnTo>
                  <a:lnTo>
                    <a:pt x="14778" y="111360"/>
                  </a:lnTo>
                  <a:lnTo>
                    <a:pt x="11231" y="106560"/>
                  </a:lnTo>
                  <a:lnTo>
                    <a:pt x="8275" y="101760"/>
                  </a:lnTo>
                  <a:lnTo>
                    <a:pt x="5911" y="95040"/>
                  </a:lnTo>
                  <a:lnTo>
                    <a:pt x="3546" y="88320"/>
                  </a:lnTo>
                  <a:lnTo>
                    <a:pt x="2364" y="80640"/>
                  </a:lnTo>
                  <a:lnTo>
                    <a:pt x="591" y="72000"/>
                  </a:lnTo>
                  <a:lnTo>
                    <a:pt x="0" y="63360"/>
                  </a:lnTo>
                  <a:lnTo>
                    <a:pt x="0" y="63360"/>
                  </a:lnTo>
                  <a:lnTo>
                    <a:pt x="0" y="56640"/>
                  </a:lnTo>
                  <a:lnTo>
                    <a:pt x="591" y="48960"/>
                  </a:lnTo>
                  <a:lnTo>
                    <a:pt x="1182" y="43200"/>
                  </a:lnTo>
                  <a:lnTo>
                    <a:pt x="2955" y="36480"/>
                  </a:lnTo>
                  <a:lnTo>
                    <a:pt x="5320" y="30720"/>
                  </a:lnTo>
                  <a:lnTo>
                    <a:pt x="7684" y="25920"/>
                  </a:lnTo>
                  <a:lnTo>
                    <a:pt x="10640" y="21120"/>
                  </a:lnTo>
                  <a:lnTo>
                    <a:pt x="13596" y="16320"/>
                  </a:lnTo>
                  <a:lnTo>
                    <a:pt x="20689" y="8640"/>
                  </a:lnTo>
                  <a:lnTo>
                    <a:pt x="24827" y="6720"/>
                  </a:lnTo>
                  <a:lnTo>
                    <a:pt x="28374" y="4800"/>
                  </a:lnTo>
                  <a:lnTo>
                    <a:pt x="33103" y="3840"/>
                  </a:lnTo>
                  <a:lnTo>
                    <a:pt x="37241" y="2880"/>
                  </a:lnTo>
                  <a:lnTo>
                    <a:pt x="41379" y="3840"/>
                  </a:lnTo>
                  <a:lnTo>
                    <a:pt x="45517" y="4800"/>
                  </a:lnTo>
                  <a:lnTo>
                    <a:pt x="45517" y="4800"/>
                  </a:lnTo>
                  <a:lnTo>
                    <a:pt x="49655" y="7680"/>
                  </a:lnTo>
                  <a:lnTo>
                    <a:pt x="53201" y="12480"/>
                  </a:lnTo>
                  <a:lnTo>
                    <a:pt x="56157" y="17280"/>
                  </a:lnTo>
                  <a:lnTo>
                    <a:pt x="58522" y="23040"/>
                  </a:lnTo>
                  <a:lnTo>
                    <a:pt x="59704" y="29760"/>
                  </a:lnTo>
                  <a:lnTo>
                    <a:pt x="60886" y="36480"/>
                  </a:lnTo>
                  <a:lnTo>
                    <a:pt x="60886" y="44160"/>
                  </a:lnTo>
                  <a:lnTo>
                    <a:pt x="60886" y="51840"/>
                  </a:lnTo>
                  <a:lnTo>
                    <a:pt x="59113" y="57600"/>
                  </a:lnTo>
                  <a:lnTo>
                    <a:pt x="57931" y="65280"/>
                  </a:lnTo>
                  <a:lnTo>
                    <a:pt x="55566" y="70080"/>
                  </a:lnTo>
                  <a:lnTo>
                    <a:pt x="53201" y="74880"/>
                  </a:lnTo>
                  <a:lnTo>
                    <a:pt x="49655" y="78720"/>
                  </a:lnTo>
                  <a:lnTo>
                    <a:pt x="45517" y="79680"/>
                  </a:lnTo>
                  <a:lnTo>
                    <a:pt x="41379" y="79680"/>
                  </a:lnTo>
                  <a:lnTo>
                    <a:pt x="36059" y="78720"/>
                  </a:lnTo>
                  <a:lnTo>
                    <a:pt x="36059" y="78720"/>
                  </a:lnTo>
                  <a:lnTo>
                    <a:pt x="34285" y="76800"/>
                  </a:lnTo>
                  <a:lnTo>
                    <a:pt x="33694" y="74880"/>
                  </a:lnTo>
                  <a:lnTo>
                    <a:pt x="33694" y="72000"/>
                  </a:lnTo>
                  <a:lnTo>
                    <a:pt x="33694" y="70080"/>
                  </a:lnTo>
                  <a:lnTo>
                    <a:pt x="34285" y="67200"/>
                  </a:lnTo>
                  <a:lnTo>
                    <a:pt x="35467" y="65280"/>
                  </a:lnTo>
                  <a:lnTo>
                    <a:pt x="36650" y="65280"/>
                  </a:lnTo>
                  <a:lnTo>
                    <a:pt x="39014" y="65280"/>
                  </a:lnTo>
                  <a:lnTo>
                    <a:pt x="39014" y="652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16"/>
            <p:cNvSpPr/>
            <p:nvPr/>
          </p:nvSpPr>
          <p:spPr>
            <a:xfrm>
              <a:off x="4957" y="982"/>
              <a:ext cx="478" cy="475"/>
            </a:xfrm>
            <a:custGeom>
              <a:rect b="b" l="l" r="r" t="t"/>
              <a:pathLst>
                <a:path extrusionOk="0" h="120000" w="120000">
                  <a:moveTo>
                    <a:pt x="101171" y="16168"/>
                  </a:moveTo>
                  <a:lnTo>
                    <a:pt x="101171" y="16168"/>
                  </a:lnTo>
                  <a:lnTo>
                    <a:pt x="105188" y="19200"/>
                  </a:lnTo>
                  <a:lnTo>
                    <a:pt x="108702" y="21978"/>
                  </a:lnTo>
                  <a:lnTo>
                    <a:pt x="111966" y="25515"/>
                  </a:lnTo>
                  <a:lnTo>
                    <a:pt x="114476" y="29305"/>
                  </a:lnTo>
                  <a:lnTo>
                    <a:pt x="116485" y="33347"/>
                  </a:lnTo>
                  <a:lnTo>
                    <a:pt x="117991" y="37389"/>
                  </a:lnTo>
                  <a:lnTo>
                    <a:pt x="118995" y="41936"/>
                  </a:lnTo>
                  <a:lnTo>
                    <a:pt x="119748" y="46484"/>
                  </a:lnTo>
                  <a:lnTo>
                    <a:pt x="120000" y="51031"/>
                  </a:lnTo>
                  <a:lnTo>
                    <a:pt x="119748" y="55326"/>
                  </a:lnTo>
                  <a:lnTo>
                    <a:pt x="119246" y="59873"/>
                  </a:lnTo>
                  <a:lnTo>
                    <a:pt x="118744" y="64421"/>
                  </a:lnTo>
                  <a:lnTo>
                    <a:pt x="117489" y="68968"/>
                  </a:lnTo>
                  <a:lnTo>
                    <a:pt x="116485" y="73010"/>
                  </a:lnTo>
                  <a:lnTo>
                    <a:pt x="114979" y="77305"/>
                  </a:lnTo>
                  <a:lnTo>
                    <a:pt x="113221" y="80842"/>
                  </a:lnTo>
                  <a:lnTo>
                    <a:pt x="113221" y="80842"/>
                  </a:lnTo>
                  <a:lnTo>
                    <a:pt x="110962" y="85642"/>
                  </a:lnTo>
                  <a:lnTo>
                    <a:pt x="108451" y="90442"/>
                  </a:lnTo>
                  <a:lnTo>
                    <a:pt x="105690" y="94989"/>
                  </a:lnTo>
                  <a:lnTo>
                    <a:pt x="102426" y="99789"/>
                  </a:lnTo>
                  <a:lnTo>
                    <a:pt x="98912" y="103831"/>
                  </a:lnTo>
                  <a:lnTo>
                    <a:pt x="94895" y="108126"/>
                  </a:lnTo>
                  <a:lnTo>
                    <a:pt x="90376" y="111663"/>
                  </a:lnTo>
                  <a:lnTo>
                    <a:pt x="85606" y="114442"/>
                  </a:lnTo>
                  <a:lnTo>
                    <a:pt x="82594" y="115957"/>
                  </a:lnTo>
                  <a:lnTo>
                    <a:pt x="80083" y="116968"/>
                  </a:lnTo>
                  <a:lnTo>
                    <a:pt x="76820" y="117978"/>
                  </a:lnTo>
                  <a:lnTo>
                    <a:pt x="74058" y="118989"/>
                  </a:lnTo>
                  <a:lnTo>
                    <a:pt x="70794" y="119494"/>
                  </a:lnTo>
                  <a:lnTo>
                    <a:pt x="67280" y="120000"/>
                  </a:lnTo>
                  <a:lnTo>
                    <a:pt x="63765" y="120000"/>
                  </a:lnTo>
                  <a:lnTo>
                    <a:pt x="60251" y="120000"/>
                  </a:lnTo>
                  <a:lnTo>
                    <a:pt x="56485" y="119494"/>
                  </a:lnTo>
                  <a:lnTo>
                    <a:pt x="52719" y="118989"/>
                  </a:lnTo>
                  <a:lnTo>
                    <a:pt x="48451" y="117978"/>
                  </a:lnTo>
                  <a:lnTo>
                    <a:pt x="44184" y="116968"/>
                  </a:lnTo>
                  <a:lnTo>
                    <a:pt x="39665" y="115452"/>
                  </a:lnTo>
                  <a:lnTo>
                    <a:pt x="35146" y="113684"/>
                  </a:lnTo>
                  <a:lnTo>
                    <a:pt x="30125" y="111915"/>
                  </a:lnTo>
                  <a:lnTo>
                    <a:pt x="25355" y="109389"/>
                  </a:lnTo>
                  <a:lnTo>
                    <a:pt x="25355" y="109389"/>
                  </a:lnTo>
                  <a:lnTo>
                    <a:pt x="21338" y="107368"/>
                  </a:lnTo>
                  <a:lnTo>
                    <a:pt x="18326" y="105347"/>
                  </a:lnTo>
                  <a:lnTo>
                    <a:pt x="15313" y="103326"/>
                  </a:lnTo>
                  <a:lnTo>
                    <a:pt x="12552" y="101052"/>
                  </a:lnTo>
                  <a:lnTo>
                    <a:pt x="10292" y="98778"/>
                  </a:lnTo>
                  <a:lnTo>
                    <a:pt x="8033" y="96505"/>
                  </a:lnTo>
                  <a:lnTo>
                    <a:pt x="6527" y="93978"/>
                  </a:lnTo>
                  <a:lnTo>
                    <a:pt x="4769" y="91452"/>
                  </a:lnTo>
                  <a:lnTo>
                    <a:pt x="3514" y="89178"/>
                  </a:lnTo>
                  <a:lnTo>
                    <a:pt x="2510" y="86652"/>
                  </a:lnTo>
                  <a:lnTo>
                    <a:pt x="1757" y="83873"/>
                  </a:lnTo>
                  <a:lnTo>
                    <a:pt x="1004" y="81347"/>
                  </a:lnTo>
                  <a:lnTo>
                    <a:pt x="502" y="76042"/>
                  </a:lnTo>
                  <a:lnTo>
                    <a:pt x="0" y="70736"/>
                  </a:lnTo>
                  <a:lnTo>
                    <a:pt x="753" y="65684"/>
                  </a:lnTo>
                  <a:lnTo>
                    <a:pt x="1757" y="60631"/>
                  </a:lnTo>
                  <a:lnTo>
                    <a:pt x="3012" y="55326"/>
                  </a:lnTo>
                  <a:lnTo>
                    <a:pt x="4267" y="51031"/>
                  </a:lnTo>
                  <a:lnTo>
                    <a:pt x="7280" y="41936"/>
                  </a:lnTo>
                  <a:lnTo>
                    <a:pt x="10292" y="34863"/>
                  </a:lnTo>
                  <a:lnTo>
                    <a:pt x="10292" y="34863"/>
                  </a:lnTo>
                  <a:lnTo>
                    <a:pt x="12552" y="29052"/>
                  </a:lnTo>
                  <a:lnTo>
                    <a:pt x="15062" y="24000"/>
                  </a:lnTo>
                  <a:lnTo>
                    <a:pt x="17824" y="19200"/>
                  </a:lnTo>
                  <a:lnTo>
                    <a:pt x="20836" y="14905"/>
                  </a:lnTo>
                  <a:lnTo>
                    <a:pt x="24100" y="11368"/>
                  </a:lnTo>
                  <a:lnTo>
                    <a:pt x="27615" y="8336"/>
                  </a:lnTo>
                  <a:lnTo>
                    <a:pt x="30878" y="5557"/>
                  </a:lnTo>
                  <a:lnTo>
                    <a:pt x="34393" y="3536"/>
                  </a:lnTo>
                  <a:lnTo>
                    <a:pt x="38661" y="1768"/>
                  </a:lnTo>
                  <a:lnTo>
                    <a:pt x="42677" y="505"/>
                  </a:lnTo>
                  <a:lnTo>
                    <a:pt x="47196" y="0"/>
                  </a:lnTo>
                  <a:lnTo>
                    <a:pt x="51715" y="0"/>
                  </a:lnTo>
                  <a:lnTo>
                    <a:pt x="56485" y="0"/>
                  </a:lnTo>
                  <a:lnTo>
                    <a:pt x="61506" y="757"/>
                  </a:lnTo>
                  <a:lnTo>
                    <a:pt x="67029" y="2273"/>
                  </a:lnTo>
                  <a:lnTo>
                    <a:pt x="72803" y="3789"/>
                  </a:lnTo>
                  <a:lnTo>
                    <a:pt x="72803" y="3789"/>
                  </a:lnTo>
                  <a:lnTo>
                    <a:pt x="74309" y="4042"/>
                  </a:lnTo>
                  <a:lnTo>
                    <a:pt x="79581" y="6063"/>
                  </a:lnTo>
                  <a:lnTo>
                    <a:pt x="83347" y="7578"/>
                  </a:lnTo>
                  <a:lnTo>
                    <a:pt x="88117" y="9600"/>
                  </a:lnTo>
                  <a:lnTo>
                    <a:pt x="94142" y="12378"/>
                  </a:lnTo>
                  <a:lnTo>
                    <a:pt x="101171" y="16168"/>
                  </a:lnTo>
                  <a:lnTo>
                    <a:pt x="101171" y="16168"/>
                  </a:lnTo>
                  <a:close/>
                </a:path>
              </a:pathLst>
            </a:custGeom>
            <a:solidFill>
              <a:srgbClr val="E8E3D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18;p16"/>
            <p:cNvSpPr/>
            <p:nvPr/>
          </p:nvSpPr>
          <p:spPr>
            <a:xfrm>
              <a:off x="4951" y="973"/>
              <a:ext cx="491" cy="490"/>
            </a:xfrm>
            <a:custGeom>
              <a:rect b="b" l="l" r="r" t="t"/>
              <a:pathLst>
                <a:path extrusionOk="0" h="120000" w="120000">
                  <a:moveTo>
                    <a:pt x="9287" y="36734"/>
                  </a:moveTo>
                  <a:lnTo>
                    <a:pt x="9287" y="36734"/>
                  </a:lnTo>
                  <a:lnTo>
                    <a:pt x="3910" y="50204"/>
                  </a:lnTo>
                  <a:lnTo>
                    <a:pt x="2199" y="57061"/>
                  </a:lnTo>
                  <a:lnTo>
                    <a:pt x="1221" y="60979"/>
                  </a:lnTo>
                  <a:lnTo>
                    <a:pt x="488" y="64408"/>
                  </a:lnTo>
                  <a:lnTo>
                    <a:pt x="488" y="64408"/>
                  </a:lnTo>
                  <a:lnTo>
                    <a:pt x="0" y="68326"/>
                  </a:lnTo>
                  <a:lnTo>
                    <a:pt x="0" y="72000"/>
                  </a:lnTo>
                  <a:lnTo>
                    <a:pt x="244" y="75918"/>
                  </a:lnTo>
                  <a:lnTo>
                    <a:pt x="488" y="79346"/>
                  </a:lnTo>
                  <a:lnTo>
                    <a:pt x="1466" y="82775"/>
                  </a:lnTo>
                  <a:lnTo>
                    <a:pt x="2443" y="86204"/>
                  </a:lnTo>
                  <a:lnTo>
                    <a:pt x="3910" y="89142"/>
                  </a:lnTo>
                  <a:lnTo>
                    <a:pt x="5621" y="92326"/>
                  </a:lnTo>
                  <a:lnTo>
                    <a:pt x="7331" y="95020"/>
                  </a:lnTo>
                  <a:lnTo>
                    <a:pt x="9531" y="97714"/>
                  </a:lnTo>
                  <a:lnTo>
                    <a:pt x="11731" y="100408"/>
                  </a:lnTo>
                  <a:lnTo>
                    <a:pt x="14663" y="102612"/>
                  </a:lnTo>
                  <a:lnTo>
                    <a:pt x="17352" y="105061"/>
                  </a:lnTo>
                  <a:lnTo>
                    <a:pt x="20529" y="107020"/>
                  </a:lnTo>
                  <a:lnTo>
                    <a:pt x="23462" y="109224"/>
                  </a:lnTo>
                  <a:lnTo>
                    <a:pt x="27372" y="110693"/>
                  </a:lnTo>
                  <a:lnTo>
                    <a:pt x="27372" y="110693"/>
                  </a:lnTo>
                  <a:lnTo>
                    <a:pt x="34460" y="114122"/>
                  </a:lnTo>
                  <a:lnTo>
                    <a:pt x="42281" y="116571"/>
                  </a:lnTo>
                  <a:lnTo>
                    <a:pt x="45947" y="117795"/>
                  </a:lnTo>
                  <a:lnTo>
                    <a:pt x="49857" y="118775"/>
                  </a:lnTo>
                  <a:lnTo>
                    <a:pt x="54012" y="119265"/>
                  </a:lnTo>
                  <a:lnTo>
                    <a:pt x="57678" y="120000"/>
                  </a:lnTo>
                  <a:lnTo>
                    <a:pt x="61832" y="120000"/>
                  </a:lnTo>
                  <a:lnTo>
                    <a:pt x="65743" y="120000"/>
                  </a:lnTo>
                  <a:lnTo>
                    <a:pt x="69409" y="119755"/>
                  </a:lnTo>
                  <a:lnTo>
                    <a:pt x="73564" y="119020"/>
                  </a:lnTo>
                  <a:lnTo>
                    <a:pt x="77230" y="118040"/>
                  </a:lnTo>
                  <a:lnTo>
                    <a:pt x="80896" y="116816"/>
                  </a:lnTo>
                  <a:lnTo>
                    <a:pt x="84806" y="115102"/>
                  </a:lnTo>
                  <a:lnTo>
                    <a:pt x="88472" y="113142"/>
                  </a:lnTo>
                  <a:lnTo>
                    <a:pt x="88472" y="113142"/>
                  </a:lnTo>
                  <a:lnTo>
                    <a:pt x="91160" y="111183"/>
                  </a:lnTo>
                  <a:lnTo>
                    <a:pt x="93849" y="109224"/>
                  </a:lnTo>
                  <a:lnTo>
                    <a:pt x="96293" y="107020"/>
                  </a:lnTo>
                  <a:lnTo>
                    <a:pt x="98737" y="104326"/>
                  </a:lnTo>
                  <a:lnTo>
                    <a:pt x="103380" y="99183"/>
                  </a:lnTo>
                  <a:lnTo>
                    <a:pt x="107780" y="93306"/>
                  </a:lnTo>
                  <a:lnTo>
                    <a:pt x="111201" y="86693"/>
                  </a:lnTo>
                  <a:lnTo>
                    <a:pt x="114623" y="79836"/>
                  </a:lnTo>
                  <a:lnTo>
                    <a:pt x="117067" y="72979"/>
                  </a:lnTo>
                  <a:lnTo>
                    <a:pt x="118778" y="65632"/>
                  </a:lnTo>
                  <a:lnTo>
                    <a:pt x="119511" y="62204"/>
                  </a:lnTo>
                  <a:lnTo>
                    <a:pt x="119755" y="58530"/>
                  </a:lnTo>
                  <a:lnTo>
                    <a:pt x="120000" y="55102"/>
                  </a:lnTo>
                  <a:lnTo>
                    <a:pt x="120000" y="51183"/>
                  </a:lnTo>
                  <a:lnTo>
                    <a:pt x="119755" y="47755"/>
                  </a:lnTo>
                  <a:lnTo>
                    <a:pt x="119511" y="44326"/>
                  </a:lnTo>
                  <a:lnTo>
                    <a:pt x="118778" y="40897"/>
                  </a:lnTo>
                  <a:lnTo>
                    <a:pt x="118044" y="37959"/>
                  </a:lnTo>
                  <a:lnTo>
                    <a:pt x="116578" y="34530"/>
                  </a:lnTo>
                  <a:lnTo>
                    <a:pt x="115112" y="31591"/>
                  </a:lnTo>
                  <a:lnTo>
                    <a:pt x="113645" y="28653"/>
                  </a:lnTo>
                  <a:lnTo>
                    <a:pt x="111690" y="25714"/>
                  </a:lnTo>
                  <a:lnTo>
                    <a:pt x="109246" y="23265"/>
                  </a:lnTo>
                  <a:lnTo>
                    <a:pt x="106802" y="20816"/>
                  </a:lnTo>
                  <a:lnTo>
                    <a:pt x="103869" y="18612"/>
                  </a:lnTo>
                  <a:lnTo>
                    <a:pt x="100936" y="16408"/>
                  </a:lnTo>
                  <a:lnTo>
                    <a:pt x="100936" y="16408"/>
                  </a:lnTo>
                  <a:lnTo>
                    <a:pt x="93360" y="12489"/>
                  </a:lnTo>
                  <a:lnTo>
                    <a:pt x="85050" y="8571"/>
                  </a:lnTo>
                  <a:lnTo>
                    <a:pt x="76252" y="4897"/>
                  </a:lnTo>
                  <a:lnTo>
                    <a:pt x="72097" y="3428"/>
                  </a:lnTo>
                  <a:lnTo>
                    <a:pt x="67454" y="2204"/>
                  </a:lnTo>
                  <a:lnTo>
                    <a:pt x="62566" y="1224"/>
                  </a:lnTo>
                  <a:lnTo>
                    <a:pt x="58411" y="244"/>
                  </a:lnTo>
                  <a:lnTo>
                    <a:pt x="53767" y="0"/>
                  </a:lnTo>
                  <a:lnTo>
                    <a:pt x="49368" y="0"/>
                  </a:lnTo>
                  <a:lnTo>
                    <a:pt x="44969" y="489"/>
                  </a:lnTo>
                  <a:lnTo>
                    <a:pt x="40570" y="1469"/>
                  </a:lnTo>
                  <a:lnTo>
                    <a:pt x="36415" y="2938"/>
                  </a:lnTo>
                  <a:lnTo>
                    <a:pt x="32260" y="4897"/>
                  </a:lnTo>
                  <a:lnTo>
                    <a:pt x="32260" y="4897"/>
                  </a:lnTo>
                  <a:lnTo>
                    <a:pt x="28350" y="8081"/>
                  </a:lnTo>
                  <a:lnTo>
                    <a:pt x="24439" y="11020"/>
                  </a:lnTo>
                  <a:lnTo>
                    <a:pt x="21018" y="14938"/>
                  </a:lnTo>
                  <a:lnTo>
                    <a:pt x="18329" y="18857"/>
                  </a:lnTo>
                  <a:lnTo>
                    <a:pt x="15397" y="23020"/>
                  </a:lnTo>
                  <a:lnTo>
                    <a:pt x="12953" y="27673"/>
                  </a:lnTo>
                  <a:lnTo>
                    <a:pt x="10753" y="32081"/>
                  </a:lnTo>
                  <a:lnTo>
                    <a:pt x="9287" y="36734"/>
                  </a:lnTo>
                  <a:lnTo>
                    <a:pt x="9287" y="36734"/>
                  </a:lnTo>
                  <a:close/>
                  <a:moveTo>
                    <a:pt x="39103" y="5877"/>
                  </a:moveTo>
                  <a:lnTo>
                    <a:pt x="39103" y="5877"/>
                  </a:lnTo>
                  <a:lnTo>
                    <a:pt x="42769" y="4653"/>
                  </a:lnTo>
                  <a:lnTo>
                    <a:pt x="46435" y="3918"/>
                  </a:lnTo>
                  <a:lnTo>
                    <a:pt x="50590" y="3673"/>
                  </a:lnTo>
                  <a:lnTo>
                    <a:pt x="54256" y="3673"/>
                  </a:lnTo>
                  <a:lnTo>
                    <a:pt x="58411" y="3918"/>
                  </a:lnTo>
                  <a:lnTo>
                    <a:pt x="62077" y="4653"/>
                  </a:lnTo>
                  <a:lnTo>
                    <a:pt x="65987" y="5632"/>
                  </a:lnTo>
                  <a:lnTo>
                    <a:pt x="69898" y="6367"/>
                  </a:lnTo>
                  <a:lnTo>
                    <a:pt x="77474" y="9306"/>
                  </a:lnTo>
                  <a:lnTo>
                    <a:pt x="85050" y="12489"/>
                  </a:lnTo>
                  <a:lnTo>
                    <a:pt x="92138" y="15918"/>
                  </a:lnTo>
                  <a:lnTo>
                    <a:pt x="98737" y="19591"/>
                  </a:lnTo>
                  <a:lnTo>
                    <a:pt x="98737" y="19591"/>
                  </a:lnTo>
                  <a:lnTo>
                    <a:pt x="101425" y="21306"/>
                  </a:lnTo>
                  <a:lnTo>
                    <a:pt x="104358" y="23265"/>
                  </a:lnTo>
                  <a:lnTo>
                    <a:pt x="106558" y="25469"/>
                  </a:lnTo>
                  <a:lnTo>
                    <a:pt x="108513" y="27673"/>
                  </a:lnTo>
                  <a:lnTo>
                    <a:pt x="110224" y="30122"/>
                  </a:lnTo>
                  <a:lnTo>
                    <a:pt x="111690" y="32571"/>
                  </a:lnTo>
                  <a:lnTo>
                    <a:pt x="112912" y="35020"/>
                  </a:lnTo>
                  <a:lnTo>
                    <a:pt x="114134" y="37959"/>
                  </a:lnTo>
                  <a:lnTo>
                    <a:pt x="115112" y="40653"/>
                  </a:lnTo>
                  <a:lnTo>
                    <a:pt x="115845" y="43836"/>
                  </a:lnTo>
                  <a:lnTo>
                    <a:pt x="116089" y="46530"/>
                  </a:lnTo>
                  <a:lnTo>
                    <a:pt x="116334" y="49714"/>
                  </a:lnTo>
                  <a:lnTo>
                    <a:pt x="116334" y="55836"/>
                  </a:lnTo>
                  <a:lnTo>
                    <a:pt x="115845" y="62204"/>
                  </a:lnTo>
                  <a:lnTo>
                    <a:pt x="114623" y="68571"/>
                  </a:lnTo>
                  <a:lnTo>
                    <a:pt x="112423" y="74938"/>
                  </a:lnTo>
                  <a:lnTo>
                    <a:pt x="109979" y="80816"/>
                  </a:lnTo>
                  <a:lnTo>
                    <a:pt x="107046" y="86693"/>
                  </a:lnTo>
                  <a:lnTo>
                    <a:pt x="103869" y="92326"/>
                  </a:lnTo>
                  <a:lnTo>
                    <a:pt x="100203" y="97224"/>
                  </a:lnTo>
                  <a:lnTo>
                    <a:pt x="96293" y="101877"/>
                  </a:lnTo>
                  <a:lnTo>
                    <a:pt x="92138" y="106040"/>
                  </a:lnTo>
                  <a:lnTo>
                    <a:pt x="92138" y="106040"/>
                  </a:lnTo>
                  <a:lnTo>
                    <a:pt x="88472" y="108734"/>
                  </a:lnTo>
                  <a:lnTo>
                    <a:pt x="84806" y="110938"/>
                  </a:lnTo>
                  <a:lnTo>
                    <a:pt x="80651" y="112897"/>
                  </a:lnTo>
                  <a:lnTo>
                    <a:pt x="76985" y="114367"/>
                  </a:lnTo>
                  <a:lnTo>
                    <a:pt x="72586" y="115346"/>
                  </a:lnTo>
                  <a:lnTo>
                    <a:pt x="68676" y="116326"/>
                  </a:lnTo>
                  <a:lnTo>
                    <a:pt x="64521" y="116571"/>
                  </a:lnTo>
                  <a:lnTo>
                    <a:pt x="60122" y="116571"/>
                  </a:lnTo>
                  <a:lnTo>
                    <a:pt x="55967" y="115836"/>
                  </a:lnTo>
                  <a:lnTo>
                    <a:pt x="51568" y="115346"/>
                  </a:lnTo>
                  <a:lnTo>
                    <a:pt x="47413" y="114367"/>
                  </a:lnTo>
                  <a:lnTo>
                    <a:pt x="43014" y="113387"/>
                  </a:lnTo>
                  <a:lnTo>
                    <a:pt x="39103" y="111918"/>
                  </a:lnTo>
                  <a:lnTo>
                    <a:pt x="34704" y="110448"/>
                  </a:lnTo>
                  <a:lnTo>
                    <a:pt x="30794" y="108489"/>
                  </a:lnTo>
                  <a:lnTo>
                    <a:pt x="26883" y="106530"/>
                  </a:lnTo>
                  <a:lnTo>
                    <a:pt x="26883" y="106530"/>
                  </a:lnTo>
                  <a:lnTo>
                    <a:pt x="22973" y="104326"/>
                  </a:lnTo>
                  <a:lnTo>
                    <a:pt x="19307" y="102367"/>
                  </a:lnTo>
                  <a:lnTo>
                    <a:pt x="15885" y="99428"/>
                  </a:lnTo>
                  <a:lnTo>
                    <a:pt x="12708" y="96244"/>
                  </a:lnTo>
                  <a:lnTo>
                    <a:pt x="10020" y="93306"/>
                  </a:lnTo>
                  <a:lnTo>
                    <a:pt x="7331" y="89387"/>
                  </a:lnTo>
                  <a:lnTo>
                    <a:pt x="5621" y="85469"/>
                  </a:lnTo>
                  <a:lnTo>
                    <a:pt x="4399" y="81061"/>
                  </a:lnTo>
                  <a:lnTo>
                    <a:pt x="4399" y="81061"/>
                  </a:lnTo>
                  <a:lnTo>
                    <a:pt x="3665" y="77632"/>
                  </a:lnTo>
                  <a:lnTo>
                    <a:pt x="3421" y="74204"/>
                  </a:lnTo>
                  <a:lnTo>
                    <a:pt x="3421" y="70775"/>
                  </a:lnTo>
                  <a:lnTo>
                    <a:pt x="3665" y="67346"/>
                  </a:lnTo>
                  <a:lnTo>
                    <a:pt x="4399" y="63918"/>
                  </a:lnTo>
                  <a:lnTo>
                    <a:pt x="4887" y="60489"/>
                  </a:lnTo>
                  <a:lnTo>
                    <a:pt x="6843" y="54122"/>
                  </a:lnTo>
                  <a:lnTo>
                    <a:pt x="6843" y="54122"/>
                  </a:lnTo>
                  <a:lnTo>
                    <a:pt x="9042" y="47020"/>
                  </a:lnTo>
                  <a:lnTo>
                    <a:pt x="11486" y="39673"/>
                  </a:lnTo>
                  <a:lnTo>
                    <a:pt x="14175" y="32571"/>
                  </a:lnTo>
                  <a:lnTo>
                    <a:pt x="17596" y="25714"/>
                  </a:lnTo>
                  <a:lnTo>
                    <a:pt x="19796" y="22285"/>
                  </a:lnTo>
                  <a:lnTo>
                    <a:pt x="21995" y="19102"/>
                  </a:lnTo>
                  <a:lnTo>
                    <a:pt x="24195" y="16408"/>
                  </a:lnTo>
                  <a:lnTo>
                    <a:pt x="26639" y="13714"/>
                  </a:lnTo>
                  <a:lnTo>
                    <a:pt x="29572" y="11020"/>
                  </a:lnTo>
                  <a:lnTo>
                    <a:pt x="32505" y="9061"/>
                  </a:lnTo>
                  <a:lnTo>
                    <a:pt x="35682" y="7346"/>
                  </a:lnTo>
                  <a:lnTo>
                    <a:pt x="39103" y="5877"/>
                  </a:lnTo>
                  <a:lnTo>
                    <a:pt x="39103" y="58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19;p16"/>
            <p:cNvSpPr/>
            <p:nvPr/>
          </p:nvSpPr>
          <p:spPr>
            <a:xfrm>
              <a:off x="5004" y="975"/>
              <a:ext cx="437" cy="311"/>
            </a:xfrm>
            <a:custGeom>
              <a:rect b="b" l="l" r="r" t="t"/>
              <a:pathLst>
                <a:path extrusionOk="0" h="120000" w="120000">
                  <a:moveTo>
                    <a:pt x="113409" y="116141"/>
                  </a:moveTo>
                  <a:lnTo>
                    <a:pt x="113409" y="116141"/>
                  </a:lnTo>
                  <a:lnTo>
                    <a:pt x="112860" y="109967"/>
                  </a:lnTo>
                  <a:lnTo>
                    <a:pt x="112311" y="107266"/>
                  </a:lnTo>
                  <a:lnTo>
                    <a:pt x="111762" y="105337"/>
                  </a:lnTo>
                  <a:lnTo>
                    <a:pt x="110938" y="104565"/>
                  </a:lnTo>
                  <a:lnTo>
                    <a:pt x="110389" y="104180"/>
                  </a:lnTo>
                  <a:lnTo>
                    <a:pt x="109565" y="103408"/>
                  </a:lnTo>
                  <a:lnTo>
                    <a:pt x="108466" y="103408"/>
                  </a:lnTo>
                  <a:lnTo>
                    <a:pt x="105995" y="104565"/>
                  </a:lnTo>
                  <a:lnTo>
                    <a:pt x="103798" y="106495"/>
                  </a:lnTo>
                  <a:lnTo>
                    <a:pt x="100503" y="108038"/>
                  </a:lnTo>
                  <a:lnTo>
                    <a:pt x="96659" y="109196"/>
                  </a:lnTo>
                  <a:lnTo>
                    <a:pt x="96659" y="109196"/>
                  </a:lnTo>
                  <a:lnTo>
                    <a:pt x="96109" y="106109"/>
                  </a:lnTo>
                  <a:lnTo>
                    <a:pt x="95286" y="103022"/>
                  </a:lnTo>
                  <a:lnTo>
                    <a:pt x="94462" y="96077"/>
                  </a:lnTo>
                  <a:lnTo>
                    <a:pt x="94187" y="93376"/>
                  </a:lnTo>
                  <a:lnTo>
                    <a:pt x="93638" y="90675"/>
                  </a:lnTo>
                  <a:lnTo>
                    <a:pt x="92814" y="88360"/>
                  </a:lnTo>
                  <a:lnTo>
                    <a:pt x="91441" y="86430"/>
                  </a:lnTo>
                  <a:lnTo>
                    <a:pt x="91441" y="86430"/>
                  </a:lnTo>
                  <a:lnTo>
                    <a:pt x="88695" y="90289"/>
                  </a:lnTo>
                  <a:lnTo>
                    <a:pt x="85949" y="93376"/>
                  </a:lnTo>
                  <a:lnTo>
                    <a:pt x="84027" y="94533"/>
                  </a:lnTo>
                  <a:lnTo>
                    <a:pt x="82379" y="95691"/>
                  </a:lnTo>
                  <a:lnTo>
                    <a:pt x="80732" y="96077"/>
                  </a:lnTo>
                  <a:lnTo>
                    <a:pt x="78810" y="96077"/>
                  </a:lnTo>
                  <a:lnTo>
                    <a:pt x="78810" y="96077"/>
                  </a:lnTo>
                  <a:lnTo>
                    <a:pt x="79908" y="93376"/>
                  </a:lnTo>
                  <a:lnTo>
                    <a:pt x="80732" y="90675"/>
                  </a:lnTo>
                  <a:lnTo>
                    <a:pt x="81006" y="87974"/>
                  </a:lnTo>
                  <a:lnTo>
                    <a:pt x="81006" y="84887"/>
                  </a:lnTo>
                  <a:lnTo>
                    <a:pt x="80732" y="82572"/>
                  </a:lnTo>
                  <a:lnTo>
                    <a:pt x="79908" y="79871"/>
                  </a:lnTo>
                  <a:lnTo>
                    <a:pt x="78535" y="77942"/>
                  </a:lnTo>
                  <a:lnTo>
                    <a:pt x="77162" y="76012"/>
                  </a:lnTo>
                  <a:lnTo>
                    <a:pt x="77162" y="76012"/>
                  </a:lnTo>
                  <a:lnTo>
                    <a:pt x="75514" y="79485"/>
                  </a:lnTo>
                  <a:lnTo>
                    <a:pt x="74141" y="81800"/>
                  </a:lnTo>
                  <a:lnTo>
                    <a:pt x="72219" y="83729"/>
                  </a:lnTo>
                  <a:lnTo>
                    <a:pt x="71121" y="85273"/>
                  </a:lnTo>
                  <a:lnTo>
                    <a:pt x="69748" y="86045"/>
                  </a:lnTo>
                  <a:lnTo>
                    <a:pt x="68649" y="86045"/>
                  </a:lnTo>
                  <a:lnTo>
                    <a:pt x="67826" y="85273"/>
                  </a:lnTo>
                  <a:lnTo>
                    <a:pt x="66727" y="84501"/>
                  </a:lnTo>
                  <a:lnTo>
                    <a:pt x="64530" y="81414"/>
                  </a:lnTo>
                  <a:lnTo>
                    <a:pt x="62883" y="77556"/>
                  </a:lnTo>
                  <a:lnTo>
                    <a:pt x="59038" y="68681"/>
                  </a:lnTo>
                  <a:lnTo>
                    <a:pt x="59038" y="68681"/>
                  </a:lnTo>
                  <a:lnTo>
                    <a:pt x="57665" y="70996"/>
                  </a:lnTo>
                  <a:lnTo>
                    <a:pt x="56567" y="73311"/>
                  </a:lnTo>
                  <a:lnTo>
                    <a:pt x="55469" y="74469"/>
                  </a:lnTo>
                  <a:lnTo>
                    <a:pt x="54370" y="75627"/>
                  </a:lnTo>
                  <a:lnTo>
                    <a:pt x="53546" y="75627"/>
                  </a:lnTo>
                  <a:lnTo>
                    <a:pt x="52723" y="75627"/>
                  </a:lnTo>
                  <a:lnTo>
                    <a:pt x="51624" y="75241"/>
                  </a:lnTo>
                  <a:lnTo>
                    <a:pt x="51075" y="74469"/>
                  </a:lnTo>
                  <a:lnTo>
                    <a:pt x="49153" y="72154"/>
                  </a:lnTo>
                  <a:lnTo>
                    <a:pt x="48329" y="68681"/>
                  </a:lnTo>
                  <a:lnTo>
                    <a:pt x="47231" y="65209"/>
                  </a:lnTo>
                  <a:lnTo>
                    <a:pt x="46132" y="60964"/>
                  </a:lnTo>
                  <a:lnTo>
                    <a:pt x="46132" y="60964"/>
                  </a:lnTo>
                  <a:lnTo>
                    <a:pt x="42013" y="65209"/>
                  </a:lnTo>
                  <a:lnTo>
                    <a:pt x="40640" y="66366"/>
                  </a:lnTo>
                  <a:lnTo>
                    <a:pt x="39267" y="67138"/>
                  </a:lnTo>
                  <a:lnTo>
                    <a:pt x="38443" y="67138"/>
                  </a:lnTo>
                  <a:lnTo>
                    <a:pt x="37620" y="66752"/>
                  </a:lnTo>
                  <a:lnTo>
                    <a:pt x="37070" y="66366"/>
                  </a:lnTo>
                  <a:lnTo>
                    <a:pt x="36796" y="65209"/>
                  </a:lnTo>
                  <a:lnTo>
                    <a:pt x="35423" y="57877"/>
                  </a:lnTo>
                  <a:lnTo>
                    <a:pt x="34324" y="54019"/>
                  </a:lnTo>
                  <a:lnTo>
                    <a:pt x="33226" y="51704"/>
                  </a:lnTo>
                  <a:lnTo>
                    <a:pt x="32128" y="49774"/>
                  </a:lnTo>
                  <a:lnTo>
                    <a:pt x="32128" y="49774"/>
                  </a:lnTo>
                  <a:lnTo>
                    <a:pt x="30205" y="52861"/>
                  </a:lnTo>
                  <a:lnTo>
                    <a:pt x="27734" y="55562"/>
                  </a:lnTo>
                  <a:lnTo>
                    <a:pt x="24713" y="57877"/>
                  </a:lnTo>
                  <a:lnTo>
                    <a:pt x="21693" y="59421"/>
                  </a:lnTo>
                  <a:lnTo>
                    <a:pt x="21693" y="59421"/>
                  </a:lnTo>
                  <a:lnTo>
                    <a:pt x="21693" y="57877"/>
                  </a:lnTo>
                  <a:lnTo>
                    <a:pt x="21418" y="56334"/>
                  </a:lnTo>
                  <a:lnTo>
                    <a:pt x="20320" y="52475"/>
                  </a:lnTo>
                  <a:lnTo>
                    <a:pt x="19221" y="49003"/>
                  </a:lnTo>
                  <a:lnTo>
                    <a:pt x="18947" y="46688"/>
                  </a:lnTo>
                  <a:lnTo>
                    <a:pt x="18947" y="46688"/>
                  </a:lnTo>
                  <a:lnTo>
                    <a:pt x="18123" y="47459"/>
                  </a:lnTo>
                  <a:lnTo>
                    <a:pt x="17574" y="48617"/>
                  </a:lnTo>
                  <a:lnTo>
                    <a:pt x="15652" y="50160"/>
                  </a:lnTo>
                  <a:lnTo>
                    <a:pt x="13729" y="52090"/>
                  </a:lnTo>
                  <a:lnTo>
                    <a:pt x="12356" y="53633"/>
                  </a:lnTo>
                  <a:lnTo>
                    <a:pt x="12356" y="53633"/>
                  </a:lnTo>
                  <a:lnTo>
                    <a:pt x="12356" y="50932"/>
                  </a:lnTo>
                  <a:lnTo>
                    <a:pt x="11807" y="48617"/>
                  </a:lnTo>
                  <a:lnTo>
                    <a:pt x="11258" y="44758"/>
                  </a:lnTo>
                  <a:lnTo>
                    <a:pt x="9061" y="37813"/>
                  </a:lnTo>
                  <a:lnTo>
                    <a:pt x="9061" y="37813"/>
                  </a:lnTo>
                  <a:lnTo>
                    <a:pt x="7963" y="39356"/>
                  </a:lnTo>
                  <a:lnTo>
                    <a:pt x="7139" y="40128"/>
                  </a:lnTo>
                  <a:lnTo>
                    <a:pt x="4668" y="42443"/>
                  </a:lnTo>
                  <a:lnTo>
                    <a:pt x="2196" y="44372"/>
                  </a:lnTo>
                  <a:lnTo>
                    <a:pt x="0" y="46302"/>
                  </a:lnTo>
                  <a:lnTo>
                    <a:pt x="0" y="46302"/>
                  </a:lnTo>
                  <a:lnTo>
                    <a:pt x="3569" y="37041"/>
                  </a:lnTo>
                  <a:lnTo>
                    <a:pt x="7139" y="28167"/>
                  </a:lnTo>
                  <a:lnTo>
                    <a:pt x="10983" y="20836"/>
                  </a:lnTo>
                  <a:lnTo>
                    <a:pt x="12906" y="17363"/>
                  </a:lnTo>
                  <a:lnTo>
                    <a:pt x="15102" y="13890"/>
                  </a:lnTo>
                  <a:lnTo>
                    <a:pt x="17574" y="10803"/>
                  </a:lnTo>
                  <a:lnTo>
                    <a:pt x="20320" y="8488"/>
                  </a:lnTo>
                  <a:lnTo>
                    <a:pt x="23066" y="6173"/>
                  </a:lnTo>
                  <a:lnTo>
                    <a:pt x="25812" y="3858"/>
                  </a:lnTo>
                  <a:lnTo>
                    <a:pt x="29107" y="2700"/>
                  </a:lnTo>
                  <a:lnTo>
                    <a:pt x="32402" y="1543"/>
                  </a:lnTo>
                  <a:lnTo>
                    <a:pt x="36247" y="771"/>
                  </a:lnTo>
                  <a:lnTo>
                    <a:pt x="40640" y="0"/>
                  </a:lnTo>
                  <a:lnTo>
                    <a:pt x="40640" y="0"/>
                  </a:lnTo>
                  <a:lnTo>
                    <a:pt x="46132" y="0"/>
                  </a:lnTo>
                  <a:lnTo>
                    <a:pt x="51350" y="1157"/>
                  </a:lnTo>
                  <a:lnTo>
                    <a:pt x="56567" y="1929"/>
                  </a:lnTo>
                  <a:lnTo>
                    <a:pt x="61784" y="3858"/>
                  </a:lnTo>
                  <a:lnTo>
                    <a:pt x="67002" y="6559"/>
                  </a:lnTo>
                  <a:lnTo>
                    <a:pt x="72219" y="8874"/>
                  </a:lnTo>
                  <a:lnTo>
                    <a:pt x="82379" y="13890"/>
                  </a:lnTo>
                  <a:lnTo>
                    <a:pt x="82379" y="13890"/>
                  </a:lnTo>
                  <a:lnTo>
                    <a:pt x="87048" y="16591"/>
                  </a:lnTo>
                  <a:lnTo>
                    <a:pt x="91441" y="19678"/>
                  </a:lnTo>
                  <a:lnTo>
                    <a:pt x="95560" y="22765"/>
                  </a:lnTo>
                  <a:lnTo>
                    <a:pt x="99954" y="26237"/>
                  </a:lnTo>
                  <a:lnTo>
                    <a:pt x="103798" y="30096"/>
                  </a:lnTo>
                  <a:lnTo>
                    <a:pt x="107093" y="34340"/>
                  </a:lnTo>
                  <a:lnTo>
                    <a:pt x="110389" y="39356"/>
                  </a:lnTo>
                  <a:lnTo>
                    <a:pt x="113409" y="44372"/>
                  </a:lnTo>
                  <a:lnTo>
                    <a:pt x="113409" y="44372"/>
                  </a:lnTo>
                  <a:lnTo>
                    <a:pt x="114782" y="47073"/>
                  </a:lnTo>
                  <a:lnTo>
                    <a:pt x="115881" y="50932"/>
                  </a:lnTo>
                  <a:lnTo>
                    <a:pt x="116979" y="55176"/>
                  </a:lnTo>
                  <a:lnTo>
                    <a:pt x="118077" y="59807"/>
                  </a:lnTo>
                  <a:lnTo>
                    <a:pt x="119450" y="70225"/>
                  </a:lnTo>
                  <a:lnTo>
                    <a:pt x="120000" y="81414"/>
                  </a:lnTo>
                  <a:lnTo>
                    <a:pt x="120000" y="87202"/>
                  </a:lnTo>
                  <a:lnTo>
                    <a:pt x="120000" y="93376"/>
                  </a:lnTo>
                  <a:lnTo>
                    <a:pt x="119725" y="98778"/>
                  </a:lnTo>
                  <a:lnTo>
                    <a:pt x="118901" y="104180"/>
                  </a:lnTo>
                  <a:lnTo>
                    <a:pt x="118352" y="108810"/>
                  </a:lnTo>
                  <a:lnTo>
                    <a:pt x="116979" y="113440"/>
                  </a:lnTo>
                  <a:lnTo>
                    <a:pt x="115606" y="116913"/>
                  </a:lnTo>
                  <a:lnTo>
                    <a:pt x="113684" y="120000"/>
                  </a:lnTo>
                  <a:lnTo>
                    <a:pt x="113684" y="120000"/>
                  </a:lnTo>
                  <a:lnTo>
                    <a:pt x="113409" y="116141"/>
                  </a:lnTo>
                  <a:lnTo>
                    <a:pt x="113409" y="116141"/>
                  </a:lnTo>
                  <a:close/>
                </a:path>
              </a:pathLst>
            </a:custGeom>
            <a:solidFill>
              <a:srgbClr val="FEDE5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16"/>
            <p:cNvSpPr/>
            <p:nvPr/>
          </p:nvSpPr>
          <p:spPr>
            <a:xfrm>
              <a:off x="4998" y="968"/>
              <a:ext cx="452" cy="325"/>
            </a:xfrm>
            <a:custGeom>
              <a:rect b="b" l="l" r="r" t="t"/>
              <a:pathLst>
                <a:path extrusionOk="0" h="120000" w="120000">
                  <a:moveTo>
                    <a:pt x="0" y="45415"/>
                  </a:moveTo>
                  <a:lnTo>
                    <a:pt x="0" y="45415"/>
                  </a:lnTo>
                  <a:lnTo>
                    <a:pt x="0" y="46153"/>
                  </a:lnTo>
                  <a:lnTo>
                    <a:pt x="0" y="47261"/>
                  </a:lnTo>
                  <a:lnTo>
                    <a:pt x="265" y="48000"/>
                  </a:lnTo>
                  <a:lnTo>
                    <a:pt x="530" y="48738"/>
                  </a:lnTo>
                  <a:lnTo>
                    <a:pt x="1061" y="49107"/>
                  </a:lnTo>
                  <a:lnTo>
                    <a:pt x="1592" y="49476"/>
                  </a:lnTo>
                  <a:lnTo>
                    <a:pt x="2389" y="49107"/>
                  </a:lnTo>
                  <a:lnTo>
                    <a:pt x="2920" y="48738"/>
                  </a:lnTo>
                  <a:lnTo>
                    <a:pt x="2920" y="48738"/>
                  </a:lnTo>
                  <a:lnTo>
                    <a:pt x="6371" y="45784"/>
                  </a:lnTo>
                  <a:lnTo>
                    <a:pt x="9823" y="43200"/>
                  </a:lnTo>
                  <a:lnTo>
                    <a:pt x="9823" y="43200"/>
                  </a:lnTo>
                  <a:lnTo>
                    <a:pt x="11150" y="48000"/>
                  </a:lnTo>
                  <a:lnTo>
                    <a:pt x="11415" y="50953"/>
                  </a:lnTo>
                  <a:lnTo>
                    <a:pt x="11415" y="53907"/>
                  </a:lnTo>
                  <a:lnTo>
                    <a:pt x="11415" y="53907"/>
                  </a:lnTo>
                  <a:lnTo>
                    <a:pt x="11681" y="55384"/>
                  </a:lnTo>
                  <a:lnTo>
                    <a:pt x="12477" y="56123"/>
                  </a:lnTo>
                  <a:lnTo>
                    <a:pt x="13539" y="56492"/>
                  </a:lnTo>
                  <a:lnTo>
                    <a:pt x="14601" y="56123"/>
                  </a:lnTo>
                  <a:lnTo>
                    <a:pt x="14601" y="56123"/>
                  </a:lnTo>
                  <a:lnTo>
                    <a:pt x="16725" y="53907"/>
                  </a:lnTo>
                  <a:lnTo>
                    <a:pt x="18849" y="52061"/>
                  </a:lnTo>
                  <a:lnTo>
                    <a:pt x="18849" y="52061"/>
                  </a:lnTo>
                  <a:lnTo>
                    <a:pt x="20176" y="55753"/>
                  </a:lnTo>
                  <a:lnTo>
                    <a:pt x="20442" y="57969"/>
                  </a:lnTo>
                  <a:lnTo>
                    <a:pt x="20973" y="60184"/>
                  </a:lnTo>
                  <a:lnTo>
                    <a:pt x="20973" y="60184"/>
                  </a:lnTo>
                  <a:lnTo>
                    <a:pt x="21238" y="61292"/>
                  </a:lnTo>
                  <a:lnTo>
                    <a:pt x="21769" y="62400"/>
                  </a:lnTo>
                  <a:lnTo>
                    <a:pt x="22566" y="62400"/>
                  </a:lnTo>
                  <a:lnTo>
                    <a:pt x="23628" y="62400"/>
                  </a:lnTo>
                  <a:lnTo>
                    <a:pt x="23628" y="62400"/>
                  </a:lnTo>
                  <a:lnTo>
                    <a:pt x="26017" y="60184"/>
                  </a:lnTo>
                  <a:lnTo>
                    <a:pt x="28407" y="59076"/>
                  </a:lnTo>
                  <a:lnTo>
                    <a:pt x="30265" y="56492"/>
                  </a:lnTo>
                  <a:lnTo>
                    <a:pt x="32389" y="54276"/>
                  </a:lnTo>
                  <a:lnTo>
                    <a:pt x="32389" y="54276"/>
                  </a:lnTo>
                  <a:lnTo>
                    <a:pt x="33451" y="58338"/>
                  </a:lnTo>
                  <a:lnTo>
                    <a:pt x="33982" y="62400"/>
                  </a:lnTo>
                  <a:lnTo>
                    <a:pt x="35309" y="66092"/>
                  </a:lnTo>
                  <a:lnTo>
                    <a:pt x="36106" y="67938"/>
                  </a:lnTo>
                  <a:lnTo>
                    <a:pt x="37168" y="68676"/>
                  </a:lnTo>
                  <a:lnTo>
                    <a:pt x="37168" y="68676"/>
                  </a:lnTo>
                  <a:lnTo>
                    <a:pt x="37699" y="69415"/>
                  </a:lnTo>
                  <a:lnTo>
                    <a:pt x="39026" y="69784"/>
                  </a:lnTo>
                  <a:lnTo>
                    <a:pt x="40088" y="69784"/>
                  </a:lnTo>
                  <a:lnTo>
                    <a:pt x="41150" y="69415"/>
                  </a:lnTo>
                  <a:lnTo>
                    <a:pt x="43274" y="67569"/>
                  </a:lnTo>
                  <a:lnTo>
                    <a:pt x="45132" y="65353"/>
                  </a:lnTo>
                  <a:lnTo>
                    <a:pt x="45132" y="65353"/>
                  </a:lnTo>
                  <a:lnTo>
                    <a:pt x="46194" y="68676"/>
                  </a:lnTo>
                  <a:lnTo>
                    <a:pt x="47256" y="72000"/>
                  </a:lnTo>
                  <a:lnTo>
                    <a:pt x="48849" y="74953"/>
                  </a:lnTo>
                  <a:lnTo>
                    <a:pt x="49911" y="76430"/>
                  </a:lnTo>
                  <a:lnTo>
                    <a:pt x="50973" y="77169"/>
                  </a:lnTo>
                  <a:lnTo>
                    <a:pt x="50973" y="77169"/>
                  </a:lnTo>
                  <a:lnTo>
                    <a:pt x="52035" y="77538"/>
                  </a:lnTo>
                  <a:lnTo>
                    <a:pt x="52831" y="77538"/>
                  </a:lnTo>
                  <a:lnTo>
                    <a:pt x="53893" y="77538"/>
                  </a:lnTo>
                  <a:lnTo>
                    <a:pt x="54955" y="77169"/>
                  </a:lnTo>
                  <a:lnTo>
                    <a:pt x="57079" y="75323"/>
                  </a:lnTo>
                  <a:lnTo>
                    <a:pt x="58407" y="73107"/>
                  </a:lnTo>
                  <a:lnTo>
                    <a:pt x="58407" y="73107"/>
                  </a:lnTo>
                  <a:lnTo>
                    <a:pt x="60000" y="77169"/>
                  </a:lnTo>
                  <a:lnTo>
                    <a:pt x="62123" y="81600"/>
                  </a:lnTo>
                  <a:lnTo>
                    <a:pt x="62920" y="83446"/>
                  </a:lnTo>
                  <a:lnTo>
                    <a:pt x="63982" y="85292"/>
                  </a:lnTo>
                  <a:lnTo>
                    <a:pt x="65309" y="86030"/>
                  </a:lnTo>
                  <a:lnTo>
                    <a:pt x="66637" y="87138"/>
                  </a:lnTo>
                  <a:lnTo>
                    <a:pt x="66637" y="87138"/>
                  </a:lnTo>
                  <a:lnTo>
                    <a:pt x="68495" y="87138"/>
                  </a:lnTo>
                  <a:lnTo>
                    <a:pt x="69823" y="87138"/>
                  </a:lnTo>
                  <a:lnTo>
                    <a:pt x="71150" y="86769"/>
                  </a:lnTo>
                  <a:lnTo>
                    <a:pt x="72477" y="85661"/>
                  </a:lnTo>
                  <a:lnTo>
                    <a:pt x="74601" y="82707"/>
                  </a:lnTo>
                  <a:lnTo>
                    <a:pt x="76460" y="79753"/>
                  </a:lnTo>
                  <a:lnTo>
                    <a:pt x="76460" y="79753"/>
                  </a:lnTo>
                  <a:lnTo>
                    <a:pt x="77256" y="80861"/>
                  </a:lnTo>
                  <a:lnTo>
                    <a:pt x="77522" y="82338"/>
                  </a:lnTo>
                  <a:lnTo>
                    <a:pt x="77787" y="84184"/>
                  </a:lnTo>
                  <a:lnTo>
                    <a:pt x="77787" y="86030"/>
                  </a:lnTo>
                  <a:lnTo>
                    <a:pt x="77256" y="89353"/>
                  </a:lnTo>
                  <a:lnTo>
                    <a:pt x="76194" y="93046"/>
                  </a:lnTo>
                  <a:lnTo>
                    <a:pt x="76194" y="93046"/>
                  </a:lnTo>
                  <a:lnTo>
                    <a:pt x="75929" y="94153"/>
                  </a:lnTo>
                  <a:lnTo>
                    <a:pt x="76194" y="95630"/>
                  </a:lnTo>
                  <a:lnTo>
                    <a:pt x="76460" y="97107"/>
                  </a:lnTo>
                  <a:lnTo>
                    <a:pt x="77522" y="97107"/>
                  </a:lnTo>
                  <a:lnTo>
                    <a:pt x="77522" y="97107"/>
                  </a:lnTo>
                  <a:lnTo>
                    <a:pt x="79646" y="97107"/>
                  </a:lnTo>
                  <a:lnTo>
                    <a:pt x="81238" y="96369"/>
                  </a:lnTo>
                  <a:lnTo>
                    <a:pt x="84159" y="94892"/>
                  </a:lnTo>
                  <a:lnTo>
                    <a:pt x="87345" y="92676"/>
                  </a:lnTo>
                  <a:lnTo>
                    <a:pt x="90000" y="89353"/>
                  </a:lnTo>
                  <a:lnTo>
                    <a:pt x="90000" y="89353"/>
                  </a:lnTo>
                  <a:lnTo>
                    <a:pt x="90796" y="91200"/>
                  </a:lnTo>
                  <a:lnTo>
                    <a:pt x="91061" y="93784"/>
                  </a:lnTo>
                  <a:lnTo>
                    <a:pt x="92123" y="98953"/>
                  </a:lnTo>
                  <a:lnTo>
                    <a:pt x="92654" y="104123"/>
                  </a:lnTo>
                  <a:lnTo>
                    <a:pt x="93451" y="108553"/>
                  </a:lnTo>
                  <a:lnTo>
                    <a:pt x="93451" y="108553"/>
                  </a:lnTo>
                  <a:lnTo>
                    <a:pt x="93716" y="109292"/>
                  </a:lnTo>
                  <a:lnTo>
                    <a:pt x="94513" y="110030"/>
                  </a:lnTo>
                  <a:lnTo>
                    <a:pt x="94778" y="110030"/>
                  </a:lnTo>
                  <a:lnTo>
                    <a:pt x="95309" y="110030"/>
                  </a:lnTo>
                  <a:lnTo>
                    <a:pt x="95309" y="110030"/>
                  </a:lnTo>
                  <a:lnTo>
                    <a:pt x="99823" y="108184"/>
                  </a:lnTo>
                  <a:lnTo>
                    <a:pt x="103805" y="105969"/>
                  </a:lnTo>
                  <a:lnTo>
                    <a:pt x="103805" y="105969"/>
                  </a:lnTo>
                  <a:lnTo>
                    <a:pt x="105398" y="104861"/>
                  </a:lnTo>
                  <a:lnTo>
                    <a:pt x="106991" y="104861"/>
                  </a:lnTo>
                  <a:lnTo>
                    <a:pt x="107787" y="105969"/>
                  </a:lnTo>
                  <a:lnTo>
                    <a:pt x="108318" y="106707"/>
                  </a:lnTo>
                  <a:lnTo>
                    <a:pt x="108849" y="108553"/>
                  </a:lnTo>
                  <a:lnTo>
                    <a:pt x="108849" y="110400"/>
                  </a:lnTo>
                  <a:lnTo>
                    <a:pt x="109115" y="114461"/>
                  </a:lnTo>
                  <a:lnTo>
                    <a:pt x="109115" y="114461"/>
                  </a:lnTo>
                  <a:lnTo>
                    <a:pt x="109911" y="118153"/>
                  </a:lnTo>
                  <a:lnTo>
                    <a:pt x="109911" y="118153"/>
                  </a:lnTo>
                  <a:lnTo>
                    <a:pt x="110176" y="119630"/>
                  </a:lnTo>
                  <a:lnTo>
                    <a:pt x="111238" y="120000"/>
                  </a:lnTo>
                  <a:lnTo>
                    <a:pt x="112300" y="120000"/>
                  </a:lnTo>
                  <a:lnTo>
                    <a:pt x="113362" y="118892"/>
                  </a:lnTo>
                  <a:lnTo>
                    <a:pt x="113362" y="118892"/>
                  </a:lnTo>
                  <a:lnTo>
                    <a:pt x="114690" y="116307"/>
                  </a:lnTo>
                  <a:lnTo>
                    <a:pt x="116017" y="113353"/>
                  </a:lnTo>
                  <a:lnTo>
                    <a:pt x="117345" y="110030"/>
                  </a:lnTo>
                  <a:lnTo>
                    <a:pt x="117876" y="106338"/>
                  </a:lnTo>
                  <a:lnTo>
                    <a:pt x="119469" y="99323"/>
                  </a:lnTo>
                  <a:lnTo>
                    <a:pt x="120000" y="91200"/>
                  </a:lnTo>
                  <a:lnTo>
                    <a:pt x="120000" y="83446"/>
                  </a:lnTo>
                  <a:lnTo>
                    <a:pt x="119734" y="75692"/>
                  </a:lnTo>
                  <a:lnTo>
                    <a:pt x="118938" y="68307"/>
                  </a:lnTo>
                  <a:lnTo>
                    <a:pt x="117876" y="61661"/>
                  </a:lnTo>
                  <a:lnTo>
                    <a:pt x="117876" y="61661"/>
                  </a:lnTo>
                  <a:lnTo>
                    <a:pt x="117079" y="57600"/>
                  </a:lnTo>
                  <a:lnTo>
                    <a:pt x="116283" y="53907"/>
                  </a:lnTo>
                  <a:lnTo>
                    <a:pt x="114955" y="50215"/>
                  </a:lnTo>
                  <a:lnTo>
                    <a:pt x="113628" y="46892"/>
                  </a:lnTo>
                  <a:lnTo>
                    <a:pt x="110707" y="40246"/>
                  </a:lnTo>
                  <a:lnTo>
                    <a:pt x="106991" y="33969"/>
                  </a:lnTo>
                  <a:lnTo>
                    <a:pt x="102743" y="28800"/>
                  </a:lnTo>
                  <a:lnTo>
                    <a:pt x="98230" y="24369"/>
                  </a:lnTo>
                  <a:lnTo>
                    <a:pt x="92920" y="20676"/>
                  </a:lnTo>
                  <a:lnTo>
                    <a:pt x="87610" y="16615"/>
                  </a:lnTo>
                  <a:lnTo>
                    <a:pt x="87610" y="16615"/>
                  </a:lnTo>
                  <a:lnTo>
                    <a:pt x="81238" y="12923"/>
                  </a:lnTo>
                  <a:lnTo>
                    <a:pt x="74070" y="9230"/>
                  </a:lnTo>
                  <a:lnTo>
                    <a:pt x="66637" y="5538"/>
                  </a:lnTo>
                  <a:lnTo>
                    <a:pt x="59203" y="2584"/>
                  </a:lnTo>
                  <a:lnTo>
                    <a:pt x="52035" y="738"/>
                  </a:lnTo>
                  <a:lnTo>
                    <a:pt x="48318" y="0"/>
                  </a:lnTo>
                  <a:lnTo>
                    <a:pt x="44601" y="0"/>
                  </a:lnTo>
                  <a:lnTo>
                    <a:pt x="40884" y="0"/>
                  </a:lnTo>
                  <a:lnTo>
                    <a:pt x="37168" y="369"/>
                  </a:lnTo>
                  <a:lnTo>
                    <a:pt x="33451" y="738"/>
                  </a:lnTo>
                  <a:lnTo>
                    <a:pt x="29734" y="2215"/>
                  </a:lnTo>
                  <a:lnTo>
                    <a:pt x="29734" y="2215"/>
                  </a:lnTo>
                  <a:lnTo>
                    <a:pt x="27079" y="3692"/>
                  </a:lnTo>
                  <a:lnTo>
                    <a:pt x="24159" y="5538"/>
                  </a:lnTo>
                  <a:lnTo>
                    <a:pt x="21769" y="7015"/>
                  </a:lnTo>
                  <a:lnTo>
                    <a:pt x="19646" y="9230"/>
                  </a:lnTo>
                  <a:lnTo>
                    <a:pt x="15398" y="14030"/>
                  </a:lnTo>
                  <a:lnTo>
                    <a:pt x="11681" y="19200"/>
                  </a:lnTo>
                  <a:lnTo>
                    <a:pt x="8495" y="25107"/>
                  </a:lnTo>
                  <a:lnTo>
                    <a:pt x="5309" y="31384"/>
                  </a:lnTo>
                  <a:lnTo>
                    <a:pt x="2654" y="38400"/>
                  </a:lnTo>
                  <a:lnTo>
                    <a:pt x="0" y="45415"/>
                  </a:lnTo>
                  <a:lnTo>
                    <a:pt x="0" y="45415"/>
                  </a:lnTo>
                  <a:close/>
                  <a:moveTo>
                    <a:pt x="6371" y="39876"/>
                  </a:moveTo>
                  <a:lnTo>
                    <a:pt x="6371" y="39876"/>
                  </a:lnTo>
                  <a:lnTo>
                    <a:pt x="8761" y="33969"/>
                  </a:lnTo>
                  <a:lnTo>
                    <a:pt x="11150" y="28800"/>
                  </a:lnTo>
                  <a:lnTo>
                    <a:pt x="13805" y="23630"/>
                  </a:lnTo>
                  <a:lnTo>
                    <a:pt x="16725" y="19200"/>
                  </a:lnTo>
                  <a:lnTo>
                    <a:pt x="19911" y="14769"/>
                  </a:lnTo>
                  <a:lnTo>
                    <a:pt x="23628" y="11446"/>
                  </a:lnTo>
                  <a:lnTo>
                    <a:pt x="27610" y="8861"/>
                  </a:lnTo>
                  <a:lnTo>
                    <a:pt x="32123" y="7015"/>
                  </a:lnTo>
                  <a:lnTo>
                    <a:pt x="32123" y="7015"/>
                  </a:lnTo>
                  <a:lnTo>
                    <a:pt x="35309" y="5907"/>
                  </a:lnTo>
                  <a:lnTo>
                    <a:pt x="38761" y="5538"/>
                  </a:lnTo>
                  <a:lnTo>
                    <a:pt x="42212" y="5538"/>
                  </a:lnTo>
                  <a:lnTo>
                    <a:pt x="45398" y="5538"/>
                  </a:lnTo>
                  <a:lnTo>
                    <a:pt x="52300" y="6276"/>
                  </a:lnTo>
                  <a:lnTo>
                    <a:pt x="58938" y="8492"/>
                  </a:lnTo>
                  <a:lnTo>
                    <a:pt x="65309" y="10707"/>
                  </a:lnTo>
                  <a:lnTo>
                    <a:pt x="72212" y="14030"/>
                  </a:lnTo>
                  <a:lnTo>
                    <a:pt x="78584" y="17353"/>
                  </a:lnTo>
                  <a:lnTo>
                    <a:pt x="84690" y="21046"/>
                  </a:lnTo>
                  <a:lnTo>
                    <a:pt x="84690" y="21046"/>
                  </a:lnTo>
                  <a:lnTo>
                    <a:pt x="89734" y="24369"/>
                  </a:lnTo>
                  <a:lnTo>
                    <a:pt x="94778" y="28061"/>
                  </a:lnTo>
                  <a:lnTo>
                    <a:pt x="99557" y="32861"/>
                  </a:lnTo>
                  <a:lnTo>
                    <a:pt x="103805" y="37292"/>
                  </a:lnTo>
                  <a:lnTo>
                    <a:pt x="107522" y="43569"/>
                  </a:lnTo>
                  <a:lnTo>
                    <a:pt x="109115" y="46153"/>
                  </a:lnTo>
                  <a:lnTo>
                    <a:pt x="110707" y="49476"/>
                  </a:lnTo>
                  <a:lnTo>
                    <a:pt x="112035" y="53169"/>
                  </a:lnTo>
                  <a:lnTo>
                    <a:pt x="112831" y="56492"/>
                  </a:lnTo>
                  <a:lnTo>
                    <a:pt x="113893" y="60923"/>
                  </a:lnTo>
                  <a:lnTo>
                    <a:pt x="114690" y="64615"/>
                  </a:lnTo>
                  <a:lnTo>
                    <a:pt x="114690" y="64615"/>
                  </a:lnTo>
                  <a:lnTo>
                    <a:pt x="115752" y="75692"/>
                  </a:lnTo>
                  <a:lnTo>
                    <a:pt x="116017" y="81600"/>
                  </a:lnTo>
                  <a:lnTo>
                    <a:pt x="116017" y="87507"/>
                  </a:lnTo>
                  <a:lnTo>
                    <a:pt x="116017" y="93784"/>
                  </a:lnTo>
                  <a:lnTo>
                    <a:pt x="115221" y="99323"/>
                  </a:lnTo>
                  <a:lnTo>
                    <a:pt x="114159" y="104861"/>
                  </a:lnTo>
                  <a:lnTo>
                    <a:pt x="112831" y="110030"/>
                  </a:lnTo>
                  <a:lnTo>
                    <a:pt x="112831" y="110030"/>
                  </a:lnTo>
                  <a:lnTo>
                    <a:pt x="112300" y="106338"/>
                  </a:lnTo>
                  <a:lnTo>
                    <a:pt x="111504" y="103015"/>
                  </a:lnTo>
                  <a:lnTo>
                    <a:pt x="110973" y="101169"/>
                  </a:lnTo>
                  <a:lnTo>
                    <a:pt x="110176" y="100061"/>
                  </a:lnTo>
                  <a:lnTo>
                    <a:pt x="109115" y="99323"/>
                  </a:lnTo>
                  <a:lnTo>
                    <a:pt x="107787" y="98953"/>
                  </a:lnTo>
                  <a:lnTo>
                    <a:pt x="107787" y="98953"/>
                  </a:lnTo>
                  <a:lnTo>
                    <a:pt x="106194" y="99323"/>
                  </a:lnTo>
                  <a:lnTo>
                    <a:pt x="104867" y="99323"/>
                  </a:lnTo>
                  <a:lnTo>
                    <a:pt x="102212" y="100800"/>
                  </a:lnTo>
                  <a:lnTo>
                    <a:pt x="96371" y="104123"/>
                  </a:lnTo>
                  <a:lnTo>
                    <a:pt x="96371" y="104123"/>
                  </a:lnTo>
                  <a:lnTo>
                    <a:pt x="95840" y="98953"/>
                  </a:lnTo>
                  <a:lnTo>
                    <a:pt x="94778" y="93046"/>
                  </a:lnTo>
                  <a:lnTo>
                    <a:pt x="94513" y="90830"/>
                  </a:lnTo>
                  <a:lnTo>
                    <a:pt x="93716" y="87876"/>
                  </a:lnTo>
                  <a:lnTo>
                    <a:pt x="92654" y="85661"/>
                  </a:lnTo>
                  <a:lnTo>
                    <a:pt x="91592" y="83446"/>
                  </a:lnTo>
                  <a:lnTo>
                    <a:pt x="91592" y="83446"/>
                  </a:lnTo>
                  <a:lnTo>
                    <a:pt x="91061" y="82707"/>
                  </a:lnTo>
                  <a:lnTo>
                    <a:pt x="90265" y="82338"/>
                  </a:lnTo>
                  <a:lnTo>
                    <a:pt x="89734" y="82338"/>
                  </a:lnTo>
                  <a:lnTo>
                    <a:pt x="88938" y="83446"/>
                  </a:lnTo>
                  <a:lnTo>
                    <a:pt x="88938" y="83446"/>
                  </a:lnTo>
                  <a:lnTo>
                    <a:pt x="87079" y="85661"/>
                  </a:lnTo>
                  <a:lnTo>
                    <a:pt x="85221" y="87876"/>
                  </a:lnTo>
                  <a:lnTo>
                    <a:pt x="83362" y="90092"/>
                  </a:lnTo>
                  <a:lnTo>
                    <a:pt x="80973" y="91200"/>
                  </a:lnTo>
                  <a:lnTo>
                    <a:pt x="80973" y="91200"/>
                  </a:lnTo>
                  <a:lnTo>
                    <a:pt x="81238" y="88615"/>
                  </a:lnTo>
                  <a:lnTo>
                    <a:pt x="81504" y="86030"/>
                  </a:lnTo>
                  <a:lnTo>
                    <a:pt x="81504" y="83815"/>
                  </a:lnTo>
                  <a:lnTo>
                    <a:pt x="81238" y="81600"/>
                  </a:lnTo>
                  <a:lnTo>
                    <a:pt x="80442" y="79015"/>
                  </a:lnTo>
                  <a:lnTo>
                    <a:pt x="79911" y="77169"/>
                  </a:lnTo>
                  <a:lnTo>
                    <a:pt x="78584" y="74953"/>
                  </a:lnTo>
                  <a:lnTo>
                    <a:pt x="77256" y="73107"/>
                  </a:lnTo>
                  <a:lnTo>
                    <a:pt x="77256" y="73107"/>
                  </a:lnTo>
                  <a:lnTo>
                    <a:pt x="76460" y="72738"/>
                  </a:lnTo>
                  <a:lnTo>
                    <a:pt x="75929" y="72738"/>
                  </a:lnTo>
                  <a:lnTo>
                    <a:pt x="74867" y="73107"/>
                  </a:lnTo>
                  <a:lnTo>
                    <a:pt x="74601" y="73846"/>
                  </a:lnTo>
                  <a:lnTo>
                    <a:pt x="74601" y="73846"/>
                  </a:lnTo>
                  <a:lnTo>
                    <a:pt x="73539" y="76430"/>
                  </a:lnTo>
                  <a:lnTo>
                    <a:pt x="71681" y="79015"/>
                  </a:lnTo>
                  <a:lnTo>
                    <a:pt x="70884" y="80492"/>
                  </a:lnTo>
                  <a:lnTo>
                    <a:pt x="70088" y="81600"/>
                  </a:lnTo>
                  <a:lnTo>
                    <a:pt x="69026" y="81969"/>
                  </a:lnTo>
                  <a:lnTo>
                    <a:pt x="67964" y="81969"/>
                  </a:lnTo>
                  <a:lnTo>
                    <a:pt x="67964" y="81969"/>
                  </a:lnTo>
                  <a:lnTo>
                    <a:pt x="67168" y="80861"/>
                  </a:lnTo>
                  <a:lnTo>
                    <a:pt x="66106" y="79753"/>
                  </a:lnTo>
                  <a:lnTo>
                    <a:pt x="64513" y="76430"/>
                  </a:lnTo>
                  <a:lnTo>
                    <a:pt x="64513" y="76430"/>
                  </a:lnTo>
                  <a:lnTo>
                    <a:pt x="60000" y="66461"/>
                  </a:lnTo>
                  <a:lnTo>
                    <a:pt x="60000" y="66461"/>
                  </a:lnTo>
                  <a:lnTo>
                    <a:pt x="59203" y="66092"/>
                  </a:lnTo>
                  <a:lnTo>
                    <a:pt x="58407" y="65353"/>
                  </a:lnTo>
                  <a:lnTo>
                    <a:pt x="57610" y="66092"/>
                  </a:lnTo>
                  <a:lnTo>
                    <a:pt x="57079" y="66830"/>
                  </a:lnTo>
                  <a:lnTo>
                    <a:pt x="57079" y="66830"/>
                  </a:lnTo>
                  <a:lnTo>
                    <a:pt x="55221" y="69784"/>
                  </a:lnTo>
                  <a:lnTo>
                    <a:pt x="53628" y="71261"/>
                  </a:lnTo>
                  <a:lnTo>
                    <a:pt x="52831" y="71630"/>
                  </a:lnTo>
                  <a:lnTo>
                    <a:pt x="52300" y="71261"/>
                  </a:lnTo>
                  <a:lnTo>
                    <a:pt x="51238" y="70153"/>
                  </a:lnTo>
                  <a:lnTo>
                    <a:pt x="50176" y="68307"/>
                  </a:lnTo>
                  <a:lnTo>
                    <a:pt x="49646" y="66092"/>
                  </a:lnTo>
                  <a:lnTo>
                    <a:pt x="48318" y="60184"/>
                  </a:lnTo>
                  <a:lnTo>
                    <a:pt x="48318" y="60184"/>
                  </a:lnTo>
                  <a:lnTo>
                    <a:pt x="47787" y="59076"/>
                  </a:lnTo>
                  <a:lnTo>
                    <a:pt x="46725" y="58338"/>
                  </a:lnTo>
                  <a:lnTo>
                    <a:pt x="46194" y="58338"/>
                  </a:lnTo>
                  <a:lnTo>
                    <a:pt x="45132" y="59076"/>
                  </a:lnTo>
                  <a:lnTo>
                    <a:pt x="45132" y="59076"/>
                  </a:lnTo>
                  <a:lnTo>
                    <a:pt x="42212" y="61661"/>
                  </a:lnTo>
                  <a:lnTo>
                    <a:pt x="40088" y="63507"/>
                  </a:lnTo>
                  <a:lnTo>
                    <a:pt x="39557" y="64246"/>
                  </a:lnTo>
                  <a:lnTo>
                    <a:pt x="39026" y="64246"/>
                  </a:lnTo>
                  <a:lnTo>
                    <a:pt x="39026" y="64246"/>
                  </a:lnTo>
                  <a:lnTo>
                    <a:pt x="38495" y="61292"/>
                  </a:lnTo>
                  <a:lnTo>
                    <a:pt x="37964" y="59076"/>
                  </a:lnTo>
                  <a:lnTo>
                    <a:pt x="37964" y="59076"/>
                  </a:lnTo>
                  <a:lnTo>
                    <a:pt x="37433" y="55753"/>
                  </a:lnTo>
                  <a:lnTo>
                    <a:pt x="36371" y="53169"/>
                  </a:lnTo>
                  <a:lnTo>
                    <a:pt x="35309" y="50584"/>
                  </a:lnTo>
                  <a:lnTo>
                    <a:pt x="33982" y="48000"/>
                  </a:lnTo>
                  <a:lnTo>
                    <a:pt x="33982" y="48000"/>
                  </a:lnTo>
                  <a:lnTo>
                    <a:pt x="33451" y="47630"/>
                  </a:lnTo>
                  <a:lnTo>
                    <a:pt x="32389" y="47261"/>
                  </a:lnTo>
                  <a:lnTo>
                    <a:pt x="31592" y="47630"/>
                  </a:lnTo>
                  <a:lnTo>
                    <a:pt x="31061" y="48738"/>
                  </a:lnTo>
                  <a:lnTo>
                    <a:pt x="31061" y="48738"/>
                  </a:lnTo>
                  <a:lnTo>
                    <a:pt x="29203" y="50953"/>
                  </a:lnTo>
                  <a:lnTo>
                    <a:pt x="27876" y="52800"/>
                  </a:lnTo>
                  <a:lnTo>
                    <a:pt x="26017" y="54276"/>
                  </a:lnTo>
                  <a:lnTo>
                    <a:pt x="24159" y="55753"/>
                  </a:lnTo>
                  <a:lnTo>
                    <a:pt x="24159" y="55753"/>
                  </a:lnTo>
                  <a:lnTo>
                    <a:pt x="22831" y="51323"/>
                  </a:lnTo>
                  <a:lnTo>
                    <a:pt x="22300" y="49107"/>
                  </a:lnTo>
                  <a:lnTo>
                    <a:pt x="21504" y="46892"/>
                  </a:lnTo>
                  <a:lnTo>
                    <a:pt x="21504" y="46892"/>
                  </a:lnTo>
                  <a:lnTo>
                    <a:pt x="21238" y="45415"/>
                  </a:lnTo>
                  <a:lnTo>
                    <a:pt x="20176" y="44307"/>
                  </a:lnTo>
                  <a:lnTo>
                    <a:pt x="19115" y="44307"/>
                  </a:lnTo>
                  <a:lnTo>
                    <a:pt x="18318" y="45784"/>
                  </a:lnTo>
                  <a:lnTo>
                    <a:pt x="18318" y="45784"/>
                  </a:lnTo>
                  <a:lnTo>
                    <a:pt x="16725" y="47630"/>
                  </a:lnTo>
                  <a:lnTo>
                    <a:pt x="15132" y="49107"/>
                  </a:lnTo>
                  <a:lnTo>
                    <a:pt x="15132" y="49107"/>
                  </a:lnTo>
                  <a:lnTo>
                    <a:pt x="14601" y="46153"/>
                  </a:lnTo>
                  <a:lnTo>
                    <a:pt x="13805" y="43569"/>
                  </a:lnTo>
                  <a:lnTo>
                    <a:pt x="12212" y="38030"/>
                  </a:lnTo>
                  <a:lnTo>
                    <a:pt x="12212" y="38030"/>
                  </a:lnTo>
                  <a:lnTo>
                    <a:pt x="11415" y="36923"/>
                  </a:lnTo>
                  <a:lnTo>
                    <a:pt x="10884" y="36553"/>
                  </a:lnTo>
                  <a:lnTo>
                    <a:pt x="9823" y="36553"/>
                  </a:lnTo>
                  <a:lnTo>
                    <a:pt x="9026" y="36923"/>
                  </a:lnTo>
                  <a:lnTo>
                    <a:pt x="9026" y="36923"/>
                  </a:lnTo>
                  <a:lnTo>
                    <a:pt x="7699" y="38400"/>
                  </a:lnTo>
                  <a:lnTo>
                    <a:pt x="6371" y="39876"/>
                  </a:lnTo>
                  <a:lnTo>
                    <a:pt x="6371" y="3987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21;p16"/>
            <p:cNvSpPr/>
            <p:nvPr/>
          </p:nvSpPr>
          <p:spPr>
            <a:xfrm>
              <a:off x="5032" y="1236"/>
              <a:ext cx="263" cy="172"/>
            </a:xfrm>
            <a:custGeom>
              <a:rect b="b" l="l" r="r" t="t"/>
              <a:pathLst>
                <a:path extrusionOk="0" h="120000" w="120000">
                  <a:moveTo>
                    <a:pt x="119543" y="75348"/>
                  </a:moveTo>
                  <a:lnTo>
                    <a:pt x="119543" y="75348"/>
                  </a:lnTo>
                  <a:lnTo>
                    <a:pt x="117262" y="83720"/>
                  </a:lnTo>
                  <a:lnTo>
                    <a:pt x="114068" y="90697"/>
                  </a:lnTo>
                  <a:lnTo>
                    <a:pt x="110418" y="98372"/>
                  </a:lnTo>
                  <a:lnTo>
                    <a:pt x="106768" y="103255"/>
                  </a:lnTo>
                  <a:lnTo>
                    <a:pt x="102661" y="108139"/>
                  </a:lnTo>
                  <a:lnTo>
                    <a:pt x="98098" y="112325"/>
                  </a:lnTo>
                  <a:lnTo>
                    <a:pt x="92623" y="115116"/>
                  </a:lnTo>
                  <a:lnTo>
                    <a:pt x="88060" y="117906"/>
                  </a:lnTo>
                  <a:lnTo>
                    <a:pt x="83041" y="119302"/>
                  </a:lnTo>
                  <a:lnTo>
                    <a:pt x="77110" y="120000"/>
                  </a:lnTo>
                  <a:lnTo>
                    <a:pt x="72091" y="120000"/>
                  </a:lnTo>
                  <a:lnTo>
                    <a:pt x="66159" y="119302"/>
                  </a:lnTo>
                  <a:lnTo>
                    <a:pt x="61140" y="118604"/>
                  </a:lnTo>
                  <a:lnTo>
                    <a:pt x="55209" y="115813"/>
                  </a:lnTo>
                  <a:lnTo>
                    <a:pt x="49733" y="113720"/>
                  </a:lnTo>
                  <a:lnTo>
                    <a:pt x="44258" y="110232"/>
                  </a:lnTo>
                  <a:lnTo>
                    <a:pt x="38783" y="106744"/>
                  </a:lnTo>
                  <a:lnTo>
                    <a:pt x="33764" y="102558"/>
                  </a:lnTo>
                  <a:lnTo>
                    <a:pt x="29201" y="98372"/>
                  </a:lnTo>
                  <a:lnTo>
                    <a:pt x="24638" y="92790"/>
                  </a:lnTo>
                  <a:lnTo>
                    <a:pt x="19619" y="87209"/>
                  </a:lnTo>
                  <a:lnTo>
                    <a:pt x="15969" y="80930"/>
                  </a:lnTo>
                  <a:lnTo>
                    <a:pt x="12319" y="75348"/>
                  </a:lnTo>
                  <a:lnTo>
                    <a:pt x="8669" y="67674"/>
                  </a:lnTo>
                  <a:lnTo>
                    <a:pt x="5931" y="60697"/>
                  </a:lnTo>
                  <a:lnTo>
                    <a:pt x="3650" y="53023"/>
                  </a:lnTo>
                  <a:lnTo>
                    <a:pt x="1825" y="46046"/>
                  </a:lnTo>
                  <a:lnTo>
                    <a:pt x="456" y="36976"/>
                  </a:lnTo>
                  <a:lnTo>
                    <a:pt x="0" y="29302"/>
                  </a:lnTo>
                  <a:lnTo>
                    <a:pt x="0" y="20232"/>
                  </a:lnTo>
                  <a:lnTo>
                    <a:pt x="456" y="11162"/>
                  </a:lnTo>
                  <a:lnTo>
                    <a:pt x="2281" y="2093"/>
                  </a:lnTo>
                  <a:lnTo>
                    <a:pt x="2281" y="2093"/>
                  </a:lnTo>
                  <a:lnTo>
                    <a:pt x="3193" y="697"/>
                  </a:lnTo>
                  <a:lnTo>
                    <a:pt x="4106" y="0"/>
                  </a:lnTo>
                  <a:lnTo>
                    <a:pt x="5475" y="0"/>
                  </a:lnTo>
                  <a:lnTo>
                    <a:pt x="6387" y="0"/>
                  </a:lnTo>
                  <a:lnTo>
                    <a:pt x="7756" y="697"/>
                  </a:lnTo>
                  <a:lnTo>
                    <a:pt x="8212" y="1395"/>
                  </a:lnTo>
                  <a:lnTo>
                    <a:pt x="8669" y="3488"/>
                  </a:lnTo>
                  <a:lnTo>
                    <a:pt x="8669" y="6279"/>
                  </a:lnTo>
                  <a:lnTo>
                    <a:pt x="8669" y="6279"/>
                  </a:lnTo>
                  <a:lnTo>
                    <a:pt x="7756" y="13953"/>
                  </a:lnTo>
                  <a:lnTo>
                    <a:pt x="6387" y="20930"/>
                  </a:lnTo>
                  <a:lnTo>
                    <a:pt x="6844" y="29302"/>
                  </a:lnTo>
                  <a:lnTo>
                    <a:pt x="7756" y="36279"/>
                  </a:lnTo>
                  <a:lnTo>
                    <a:pt x="8212" y="43255"/>
                  </a:lnTo>
                  <a:lnTo>
                    <a:pt x="10038" y="50232"/>
                  </a:lnTo>
                  <a:lnTo>
                    <a:pt x="12319" y="56511"/>
                  </a:lnTo>
                  <a:lnTo>
                    <a:pt x="14600" y="63488"/>
                  </a:lnTo>
                  <a:lnTo>
                    <a:pt x="17338" y="69069"/>
                  </a:lnTo>
                  <a:lnTo>
                    <a:pt x="20988" y="75348"/>
                  </a:lnTo>
                  <a:lnTo>
                    <a:pt x="24638" y="80232"/>
                  </a:lnTo>
                  <a:lnTo>
                    <a:pt x="28288" y="85813"/>
                  </a:lnTo>
                  <a:lnTo>
                    <a:pt x="32395" y="90000"/>
                  </a:lnTo>
                  <a:lnTo>
                    <a:pt x="37414" y="94883"/>
                  </a:lnTo>
                  <a:lnTo>
                    <a:pt x="46539" y="101860"/>
                  </a:lnTo>
                  <a:lnTo>
                    <a:pt x="56121" y="106046"/>
                  </a:lnTo>
                  <a:lnTo>
                    <a:pt x="61140" y="108139"/>
                  </a:lnTo>
                  <a:lnTo>
                    <a:pt x="66159" y="109534"/>
                  </a:lnTo>
                  <a:lnTo>
                    <a:pt x="71178" y="110232"/>
                  </a:lnTo>
                  <a:lnTo>
                    <a:pt x="76197" y="110232"/>
                  </a:lnTo>
                  <a:lnTo>
                    <a:pt x="80760" y="109534"/>
                  </a:lnTo>
                  <a:lnTo>
                    <a:pt x="85323" y="108837"/>
                  </a:lnTo>
                  <a:lnTo>
                    <a:pt x="89885" y="106046"/>
                  </a:lnTo>
                  <a:lnTo>
                    <a:pt x="93992" y="103255"/>
                  </a:lnTo>
                  <a:lnTo>
                    <a:pt x="98098" y="100465"/>
                  </a:lnTo>
                  <a:lnTo>
                    <a:pt x="102205" y="96279"/>
                  </a:lnTo>
                  <a:lnTo>
                    <a:pt x="105399" y="92093"/>
                  </a:lnTo>
                  <a:lnTo>
                    <a:pt x="108593" y="85813"/>
                  </a:lnTo>
                  <a:lnTo>
                    <a:pt x="111330" y="79534"/>
                  </a:lnTo>
                  <a:lnTo>
                    <a:pt x="113155" y="72558"/>
                  </a:lnTo>
                  <a:lnTo>
                    <a:pt x="113155" y="72558"/>
                  </a:lnTo>
                  <a:lnTo>
                    <a:pt x="114068" y="70465"/>
                  </a:lnTo>
                  <a:lnTo>
                    <a:pt x="115437" y="69069"/>
                  </a:lnTo>
                  <a:lnTo>
                    <a:pt x="116806" y="69069"/>
                  </a:lnTo>
                  <a:lnTo>
                    <a:pt x="117718" y="69069"/>
                  </a:lnTo>
                  <a:lnTo>
                    <a:pt x="119087" y="69767"/>
                  </a:lnTo>
                  <a:lnTo>
                    <a:pt x="119543" y="71162"/>
                  </a:lnTo>
                  <a:lnTo>
                    <a:pt x="120000" y="73255"/>
                  </a:lnTo>
                  <a:lnTo>
                    <a:pt x="119543" y="75348"/>
                  </a:lnTo>
                  <a:lnTo>
                    <a:pt x="119543" y="753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22;p16"/>
            <p:cNvSpPr/>
            <p:nvPr/>
          </p:nvSpPr>
          <p:spPr>
            <a:xfrm>
              <a:off x="5248" y="1260"/>
              <a:ext cx="34" cy="35"/>
            </a:xfrm>
            <a:custGeom>
              <a:rect b="b" l="l" r="r" t="t"/>
              <a:pathLst>
                <a:path extrusionOk="0" h="120000" w="120000">
                  <a:moveTo>
                    <a:pt x="3529" y="37714"/>
                  </a:moveTo>
                  <a:lnTo>
                    <a:pt x="3529" y="37714"/>
                  </a:lnTo>
                  <a:lnTo>
                    <a:pt x="0" y="61714"/>
                  </a:lnTo>
                  <a:lnTo>
                    <a:pt x="3529" y="82285"/>
                  </a:lnTo>
                  <a:lnTo>
                    <a:pt x="17647" y="102857"/>
                  </a:lnTo>
                  <a:lnTo>
                    <a:pt x="35294" y="116571"/>
                  </a:lnTo>
                  <a:lnTo>
                    <a:pt x="35294" y="116571"/>
                  </a:lnTo>
                  <a:lnTo>
                    <a:pt x="60000" y="120000"/>
                  </a:lnTo>
                  <a:lnTo>
                    <a:pt x="81176" y="116571"/>
                  </a:lnTo>
                  <a:lnTo>
                    <a:pt x="102352" y="102857"/>
                  </a:lnTo>
                  <a:lnTo>
                    <a:pt x="116470" y="85714"/>
                  </a:lnTo>
                  <a:lnTo>
                    <a:pt x="116470" y="85714"/>
                  </a:lnTo>
                  <a:lnTo>
                    <a:pt x="120000" y="61714"/>
                  </a:lnTo>
                  <a:lnTo>
                    <a:pt x="116470" y="37714"/>
                  </a:lnTo>
                  <a:lnTo>
                    <a:pt x="109411" y="17142"/>
                  </a:lnTo>
                  <a:lnTo>
                    <a:pt x="84705" y="3428"/>
                  </a:lnTo>
                  <a:lnTo>
                    <a:pt x="84705" y="3428"/>
                  </a:lnTo>
                  <a:lnTo>
                    <a:pt x="63529" y="0"/>
                  </a:lnTo>
                  <a:lnTo>
                    <a:pt x="42352" y="3428"/>
                  </a:lnTo>
                  <a:lnTo>
                    <a:pt x="17647" y="17142"/>
                  </a:lnTo>
                  <a:lnTo>
                    <a:pt x="3529" y="37714"/>
                  </a:lnTo>
                  <a:lnTo>
                    <a:pt x="3529" y="377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223;p16"/>
            <p:cNvSpPr/>
            <p:nvPr/>
          </p:nvSpPr>
          <p:spPr>
            <a:xfrm>
              <a:off x="5093" y="1195"/>
              <a:ext cx="36" cy="36"/>
            </a:xfrm>
            <a:custGeom>
              <a:rect b="b" l="l" r="r" t="t"/>
              <a:pathLst>
                <a:path extrusionOk="0" h="120000" w="120000">
                  <a:moveTo>
                    <a:pt x="3333" y="36666"/>
                  </a:moveTo>
                  <a:lnTo>
                    <a:pt x="3333" y="36666"/>
                  </a:lnTo>
                  <a:lnTo>
                    <a:pt x="0" y="60000"/>
                  </a:lnTo>
                  <a:lnTo>
                    <a:pt x="3333" y="80000"/>
                  </a:lnTo>
                  <a:lnTo>
                    <a:pt x="16666" y="100000"/>
                  </a:lnTo>
                  <a:lnTo>
                    <a:pt x="33333" y="113333"/>
                  </a:lnTo>
                  <a:lnTo>
                    <a:pt x="33333" y="113333"/>
                  </a:lnTo>
                  <a:lnTo>
                    <a:pt x="60000" y="120000"/>
                  </a:lnTo>
                  <a:lnTo>
                    <a:pt x="80000" y="113333"/>
                  </a:lnTo>
                  <a:lnTo>
                    <a:pt x="103333" y="106666"/>
                  </a:lnTo>
                  <a:lnTo>
                    <a:pt x="113333" y="83333"/>
                  </a:lnTo>
                  <a:lnTo>
                    <a:pt x="113333" y="83333"/>
                  </a:lnTo>
                  <a:lnTo>
                    <a:pt x="120000" y="63333"/>
                  </a:lnTo>
                  <a:lnTo>
                    <a:pt x="113333" y="36666"/>
                  </a:lnTo>
                  <a:lnTo>
                    <a:pt x="103333" y="20000"/>
                  </a:lnTo>
                  <a:lnTo>
                    <a:pt x="86666" y="10000"/>
                  </a:lnTo>
                  <a:lnTo>
                    <a:pt x="86666" y="10000"/>
                  </a:lnTo>
                  <a:lnTo>
                    <a:pt x="60000" y="0"/>
                  </a:lnTo>
                  <a:lnTo>
                    <a:pt x="40000" y="3333"/>
                  </a:lnTo>
                  <a:lnTo>
                    <a:pt x="16666" y="16666"/>
                  </a:lnTo>
                  <a:lnTo>
                    <a:pt x="3333" y="36666"/>
                  </a:lnTo>
                  <a:lnTo>
                    <a:pt x="3333" y="366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224;p16"/>
            <p:cNvSpPr/>
            <p:nvPr/>
          </p:nvSpPr>
          <p:spPr>
            <a:xfrm>
              <a:off x="5305" y="1309"/>
              <a:ext cx="49" cy="43"/>
            </a:xfrm>
            <a:custGeom>
              <a:rect b="b" l="l" r="r" t="t"/>
              <a:pathLst>
                <a:path extrusionOk="0" h="120000" w="120000">
                  <a:moveTo>
                    <a:pt x="4897" y="33488"/>
                  </a:moveTo>
                  <a:lnTo>
                    <a:pt x="4897" y="33488"/>
                  </a:lnTo>
                  <a:lnTo>
                    <a:pt x="0" y="47441"/>
                  </a:lnTo>
                  <a:lnTo>
                    <a:pt x="0" y="58604"/>
                  </a:lnTo>
                  <a:lnTo>
                    <a:pt x="4897" y="66976"/>
                  </a:lnTo>
                  <a:lnTo>
                    <a:pt x="7346" y="78139"/>
                  </a:lnTo>
                  <a:lnTo>
                    <a:pt x="12244" y="89302"/>
                  </a:lnTo>
                  <a:lnTo>
                    <a:pt x="19591" y="100465"/>
                  </a:lnTo>
                  <a:lnTo>
                    <a:pt x="29387" y="106046"/>
                  </a:lnTo>
                  <a:lnTo>
                    <a:pt x="41632" y="114418"/>
                  </a:lnTo>
                  <a:lnTo>
                    <a:pt x="41632" y="114418"/>
                  </a:lnTo>
                  <a:lnTo>
                    <a:pt x="51428" y="120000"/>
                  </a:lnTo>
                  <a:lnTo>
                    <a:pt x="63673" y="120000"/>
                  </a:lnTo>
                  <a:lnTo>
                    <a:pt x="75918" y="120000"/>
                  </a:lnTo>
                  <a:lnTo>
                    <a:pt x="85714" y="117209"/>
                  </a:lnTo>
                  <a:lnTo>
                    <a:pt x="93061" y="114418"/>
                  </a:lnTo>
                  <a:lnTo>
                    <a:pt x="102857" y="106046"/>
                  </a:lnTo>
                  <a:lnTo>
                    <a:pt x="110204" y="100465"/>
                  </a:lnTo>
                  <a:lnTo>
                    <a:pt x="115102" y="89302"/>
                  </a:lnTo>
                  <a:lnTo>
                    <a:pt x="115102" y="89302"/>
                  </a:lnTo>
                  <a:lnTo>
                    <a:pt x="119999" y="78139"/>
                  </a:lnTo>
                  <a:lnTo>
                    <a:pt x="119999" y="66976"/>
                  </a:lnTo>
                  <a:lnTo>
                    <a:pt x="119999" y="53023"/>
                  </a:lnTo>
                  <a:lnTo>
                    <a:pt x="112653" y="44651"/>
                  </a:lnTo>
                  <a:lnTo>
                    <a:pt x="110204" y="33488"/>
                  </a:lnTo>
                  <a:lnTo>
                    <a:pt x="100408" y="22325"/>
                  </a:lnTo>
                  <a:lnTo>
                    <a:pt x="90612" y="13953"/>
                  </a:lnTo>
                  <a:lnTo>
                    <a:pt x="80816" y="8372"/>
                  </a:lnTo>
                  <a:lnTo>
                    <a:pt x="80816" y="8372"/>
                  </a:lnTo>
                  <a:lnTo>
                    <a:pt x="68571" y="5581"/>
                  </a:lnTo>
                  <a:lnTo>
                    <a:pt x="56326" y="0"/>
                  </a:lnTo>
                  <a:lnTo>
                    <a:pt x="46530" y="0"/>
                  </a:lnTo>
                  <a:lnTo>
                    <a:pt x="34285" y="5581"/>
                  </a:lnTo>
                  <a:lnTo>
                    <a:pt x="24489" y="8372"/>
                  </a:lnTo>
                  <a:lnTo>
                    <a:pt x="17142" y="13953"/>
                  </a:lnTo>
                  <a:lnTo>
                    <a:pt x="9795" y="22325"/>
                  </a:lnTo>
                  <a:lnTo>
                    <a:pt x="4897" y="33488"/>
                  </a:lnTo>
                  <a:lnTo>
                    <a:pt x="4897" y="33488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225;p16"/>
            <p:cNvSpPr/>
            <p:nvPr/>
          </p:nvSpPr>
          <p:spPr>
            <a:xfrm>
              <a:off x="5003" y="1168"/>
              <a:ext cx="48" cy="44"/>
            </a:xfrm>
            <a:custGeom>
              <a:rect b="b" l="l" r="r" t="t"/>
              <a:pathLst>
                <a:path extrusionOk="0" h="120000" w="120000">
                  <a:moveTo>
                    <a:pt x="2500" y="35454"/>
                  </a:moveTo>
                  <a:lnTo>
                    <a:pt x="2500" y="35454"/>
                  </a:lnTo>
                  <a:lnTo>
                    <a:pt x="0" y="46363"/>
                  </a:lnTo>
                  <a:lnTo>
                    <a:pt x="0" y="57272"/>
                  </a:lnTo>
                  <a:lnTo>
                    <a:pt x="0" y="65454"/>
                  </a:lnTo>
                  <a:lnTo>
                    <a:pt x="7500" y="81818"/>
                  </a:lnTo>
                  <a:lnTo>
                    <a:pt x="10000" y="90000"/>
                  </a:lnTo>
                  <a:lnTo>
                    <a:pt x="20000" y="98181"/>
                  </a:lnTo>
                  <a:lnTo>
                    <a:pt x="27500" y="109090"/>
                  </a:lnTo>
                  <a:lnTo>
                    <a:pt x="37500" y="114545"/>
                  </a:lnTo>
                  <a:lnTo>
                    <a:pt x="37500" y="114545"/>
                  </a:lnTo>
                  <a:lnTo>
                    <a:pt x="50000" y="120000"/>
                  </a:lnTo>
                  <a:lnTo>
                    <a:pt x="62500" y="120000"/>
                  </a:lnTo>
                  <a:lnTo>
                    <a:pt x="72500" y="120000"/>
                  </a:lnTo>
                  <a:lnTo>
                    <a:pt x="85000" y="120000"/>
                  </a:lnTo>
                  <a:lnTo>
                    <a:pt x="95000" y="111818"/>
                  </a:lnTo>
                  <a:lnTo>
                    <a:pt x="105000" y="109090"/>
                  </a:lnTo>
                  <a:lnTo>
                    <a:pt x="110000" y="98181"/>
                  </a:lnTo>
                  <a:lnTo>
                    <a:pt x="117500" y="87272"/>
                  </a:lnTo>
                  <a:lnTo>
                    <a:pt x="117500" y="87272"/>
                  </a:lnTo>
                  <a:lnTo>
                    <a:pt x="120000" y="76363"/>
                  </a:lnTo>
                  <a:lnTo>
                    <a:pt x="120000" y="65454"/>
                  </a:lnTo>
                  <a:lnTo>
                    <a:pt x="117500" y="51818"/>
                  </a:lnTo>
                  <a:lnTo>
                    <a:pt x="115000" y="43636"/>
                  </a:lnTo>
                  <a:lnTo>
                    <a:pt x="107500" y="32727"/>
                  </a:lnTo>
                  <a:lnTo>
                    <a:pt x="102500" y="24545"/>
                  </a:lnTo>
                  <a:lnTo>
                    <a:pt x="92500" y="13636"/>
                  </a:lnTo>
                  <a:lnTo>
                    <a:pt x="82500" y="8181"/>
                  </a:lnTo>
                  <a:lnTo>
                    <a:pt x="82500" y="8181"/>
                  </a:lnTo>
                  <a:lnTo>
                    <a:pt x="70000" y="5454"/>
                  </a:lnTo>
                  <a:lnTo>
                    <a:pt x="57500" y="0"/>
                  </a:lnTo>
                  <a:lnTo>
                    <a:pt x="45000" y="5454"/>
                  </a:lnTo>
                  <a:lnTo>
                    <a:pt x="35000" y="5454"/>
                  </a:lnTo>
                  <a:lnTo>
                    <a:pt x="25000" y="10909"/>
                  </a:lnTo>
                  <a:lnTo>
                    <a:pt x="15000" y="13636"/>
                  </a:lnTo>
                  <a:lnTo>
                    <a:pt x="10000" y="24545"/>
                  </a:lnTo>
                  <a:lnTo>
                    <a:pt x="2500" y="35454"/>
                  </a:lnTo>
                  <a:lnTo>
                    <a:pt x="2500" y="35454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226;p16"/>
            <p:cNvSpPr/>
            <p:nvPr/>
          </p:nvSpPr>
          <p:spPr>
            <a:xfrm>
              <a:off x="1868" y="1516"/>
              <a:ext cx="295" cy="215"/>
            </a:xfrm>
            <a:custGeom>
              <a:rect b="b" l="l" r="r" t="t"/>
              <a:pathLst>
                <a:path extrusionOk="0" h="120000" w="120000">
                  <a:moveTo>
                    <a:pt x="118372" y="112744"/>
                  </a:moveTo>
                  <a:lnTo>
                    <a:pt x="118372" y="112744"/>
                  </a:lnTo>
                  <a:lnTo>
                    <a:pt x="110237" y="108837"/>
                  </a:lnTo>
                  <a:lnTo>
                    <a:pt x="102101" y="103813"/>
                  </a:lnTo>
                  <a:lnTo>
                    <a:pt x="94372" y="98790"/>
                  </a:lnTo>
                  <a:lnTo>
                    <a:pt x="87050" y="92093"/>
                  </a:lnTo>
                  <a:lnTo>
                    <a:pt x="72000" y="79813"/>
                  </a:lnTo>
                  <a:lnTo>
                    <a:pt x="57355" y="66976"/>
                  </a:lnTo>
                  <a:lnTo>
                    <a:pt x="57355" y="66976"/>
                  </a:lnTo>
                  <a:lnTo>
                    <a:pt x="43118" y="53581"/>
                  </a:lnTo>
                  <a:lnTo>
                    <a:pt x="35796" y="45767"/>
                  </a:lnTo>
                  <a:lnTo>
                    <a:pt x="28881" y="38511"/>
                  </a:lnTo>
                  <a:lnTo>
                    <a:pt x="22372" y="30139"/>
                  </a:lnTo>
                  <a:lnTo>
                    <a:pt x="16271" y="21209"/>
                  </a:lnTo>
                  <a:lnTo>
                    <a:pt x="10576" y="12279"/>
                  </a:lnTo>
                  <a:lnTo>
                    <a:pt x="5288" y="2232"/>
                  </a:lnTo>
                  <a:lnTo>
                    <a:pt x="5288" y="2232"/>
                  </a:lnTo>
                  <a:lnTo>
                    <a:pt x="4474" y="1116"/>
                  </a:lnTo>
                  <a:lnTo>
                    <a:pt x="3254" y="0"/>
                  </a:lnTo>
                  <a:lnTo>
                    <a:pt x="2033" y="0"/>
                  </a:lnTo>
                  <a:lnTo>
                    <a:pt x="1627" y="1116"/>
                  </a:lnTo>
                  <a:lnTo>
                    <a:pt x="813" y="2232"/>
                  </a:lnTo>
                  <a:lnTo>
                    <a:pt x="0" y="3906"/>
                  </a:lnTo>
                  <a:lnTo>
                    <a:pt x="0" y="5023"/>
                  </a:lnTo>
                  <a:lnTo>
                    <a:pt x="813" y="7255"/>
                  </a:lnTo>
                  <a:lnTo>
                    <a:pt x="813" y="7255"/>
                  </a:lnTo>
                  <a:lnTo>
                    <a:pt x="5694" y="17302"/>
                  </a:lnTo>
                  <a:lnTo>
                    <a:pt x="12203" y="26232"/>
                  </a:lnTo>
                  <a:lnTo>
                    <a:pt x="18305" y="35720"/>
                  </a:lnTo>
                  <a:lnTo>
                    <a:pt x="24813" y="43534"/>
                  </a:lnTo>
                  <a:lnTo>
                    <a:pt x="31728" y="51348"/>
                  </a:lnTo>
                  <a:lnTo>
                    <a:pt x="39457" y="59162"/>
                  </a:lnTo>
                  <a:lnTo>
                    <a:pt x="53694" y="73116"/>
                  </a:lnTo>
                  <a:lnTo>
                    <a:pt x="53694" y="73116"/>
                  </a:lnTo>
                  <a:lnTo>
                    <a:pt x="68338" y="86511"/>
                  </a:lnTo>
                  <a:lnTo>
                    <a:pt x="83796" y="99906"/>
                  </a:lnTo>
                  <a:lnTo>
                    <a:pt x="91525" y="106046"/>
                  </a:lnTo>
                  <a:lnTo>
                    <a:pt x="99661" y="111627"/>
                  </a:lnTo>
                  <a:lnTo>
                    <a:pt x="107796" y="116651"/>
                  </a:lnTo>
                  <a:lnTo>
                    <a:pt x="115932" y="120000"/>
                  </a:lnTo>
                  <a:lnTo>
                    <a:pt x="115932" y="120000"/>
                  </a:lnTo>
                  <a:lnTo>
                    <a:pt x="117559" y="120000"/>
                  </a:lnTo>
                  <a:lnTo>
                    <a:pt x="118372" y="120000"/>
                  </a:lnTo>
                  <a:lnTo>
                    <a:pt x="119593" y="118325"/>
                  </a:lnTo>
                  <a:lnTo>
                    <a:pt x="120000" y="117209"/>
                  </a:lnTo>
                  <a:lnTo>
                    <a:pt x="120000" y="115534"/>
                  </a:lnTo>
                  <a:lnTo>
                    <a:pt x="120000" y="114418"/>
                  </a:lnTo>
                  <a:lnTo>
                    <a:pt x="119593" y="113302"/>
                  </a:lnTo>
                  <a:lnTo>
                    <a:pt x="118372" y="112744"/>
                  </a:lnTo>
                  <a:lnTo>
                    <a:pt x="118372" y="1127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227;p16"/>
            <p:cNvSpPr/>
            <p:nvPr/>
          </p:nvSpPr>
          <p:spPr>
            <a:xfrm>
              <a:off x="1859" y="1432"/>
              <a:ext cx="61" cy="92"/>
            </a:xfrm>
            <a:custGeom>
              <a:rect b="b" l="l" r="r" t="t"/>
              <a:pathLst>
                <a:path extrusionOk="0" h="120000" w="120000">
                  <a:moveTo>
                    <a:pt x="120000" y="16956"/>
                  </a:moveTo>
                  <a:lnTo>
                    <a:pt x="120000" y="16956"/>
                  </a:lnTo>
                  <a:lnTo>
                    <a:pt x="108196" y="46956"/>
                  </a:lnTo>
                  <a:lnTo>
                    <a:pt x="96393" y="73043"/>
                  </a:lnTo>
                  <a:lnTo>
                    <a:pt x="88524" y="87391"/>
                  </a:lnTo>
                  <a:lnTo>
                    <a:pt x="78688" y="97826"/>
                  </a:lnTo>
                  <a:lnTo>
                    <a:pt x="62950" y="109565"/>
                  </a:lnTo>
                  <a:lnTo>
                    <a:pt x="49180" y="120000"/>
                  </a:lnTo>
                  <a:lnTo>
                    <a:pt x="49180" y="120000"/>
                  </a:lnTo>
                  <a:lnTo>
                    <a:pt x="27540" y="114782"/>
                  </a:lnTo>
                  <a:lnTo>
                    <a:pt x="15737" y="108260"/>
                  </a:lnTo>
                  <a:lnTo>
                    <a:pt x="5901" y="97826"/>
                  </a:lnTo>
                  <a:lnTo>
                    <a:pt x="3934" y="87391"/>
                  </a:lnTo>
                  <a:lnTo>
                    <a:pt x="0" y="75652"/>
                  </a:lnTo>
                  <a:lnTo>
                    <a:pt x="3934" y="63913"/>
                  </a:lnTo>
                  <a:lnTo>
                    <a:pt x="11803" y="50869"/>
                  </a:lnTo>
                  <a:lnTo>
                    <a:pt x="17704" y="39130"/>
                  </a:lnTo>
                  <a:lnTo>
                    <a:pt x="27540" y="27391"/>
                  </a:lnTo>
                  <a:lnTo>
                    <a:pt x="39344" y="18260"/>
                  </a:lnTo>
                  <a:lnTo>
                    <a:pt x="53114" y="10434"/>
                  </a:lnTo>
                  <a:lnTo>
                    <a:pt x="64918" y="3913"/>
                  </a:lnTo>
                  <a:lnTo>
                    <a:pt x="80655" y="0"/>
                  </a:lnTo>
                  <a:lnTo>
                    <a:pt x="92459" y="2608"/>
                  </a:lnTo>
                  <a:lnTo>
                    <a:pt x="106229" y="5217"/>
                  </a:lnTo>
                  <a:lnTo>
                    <a:pt x="118032" y="14347"/>
                  </a:lnTo>
                  <a:lnTo>
                    <a:pt x="120000" y="16956"/>
                  </a:lnTo>
                  <a:close/>
                </a:path>
              </a:pathLst>
            </a:custGeom>
            <a:solidFill>
              <a:srgbClr val="01AD4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228;p16"/>
            <p:cNvSpPr/>
            <p:nvPr/>
          </p:nvSpPr>
          <p:spPr>
            <a:xfrm>
              <a:off x="1853" y="1426"/>
              <a:ext cx="75" cy="104"/>
            </a:xfrm>
            <a:custGeom>
              <a:rect b="b" l="l" r="r" t="t"/>
              <a:pathLst>
                <a:path extrusionOk="0" h="120000" w="120000">
                  <a:moveTo>
                    <a:pt x="118400" y="26538"/>
                  </a:moveTo>
                  <a:lnTo>
                    <a:pt x="118400" y="26538"/>
                  </a:lnTo>
                  <a:lnTo>
                    <a:pt x="120000" y="23076"/>
                  </a:lnTo>
                  <a:lnTo>
                    <a:pt x="120000" y="20769"/>
                  </a:lnTo>
                  <a:lnTo>
                    <a:pt x="120000" y="20769"/>
                  </a:lnTo>
                  <a:lnTo>
                    <a:pt x="116800" y="15000"/>
                  </a:lnTo>
                  <a:lnTo>
                    <a:pt x="110400" y="9230"/>
                  </a:lnTo>
                  <a:lnTo>
                    <a:pt x="104000" y="4615"/>
                  </a:lnTo>
                  <a:lnTo>
                    <a:pt x="94400" y="1153"/>
                  </a:lnTo>
                  <a:lnTo>
                    <a:pt x="84800" y="0"/>
                  </a:lnTo>
                  <a:lnTo>
                    <a:pt x="75200" y="0"/>
                  </a:lnTo>
                  <a:lnTo>
                    <a:pt x="65600" y="1153"/>
                  </a:lnTo>
                  <a:lnTo>
                    <a:pt x="57600" y="3461"/>
                  </a:lnTo>
                  <a:lnTo>
                    <a:pt x="57600" y="3461"/>
                  </a:lnTo>
                  <a:lnTo>
                    <a:pt x="46400" y="6923"/>
                  </a:lnTo>
                  <a:lnTo>
                    <a:pt x="38400" y="13846"/>
                  </a:lnTo>
                  <a:lnTo>
                    <a:pt x="28800" y="19615"/>
                  </a:lnTo>
                  <a:lnTo>
                    <a:pt x="22400" y="26538"/>
                  </a:lnTo>
                  <a:lnTo>
                    <a:pt x="9600" y="42692"/>
                  </a:lnTo>
                  <a:lnTo>
                    <a:pt x="1600" y="58846"/>
                  </a:lnTo>
                  <a:lnTo>
                    <a:pt x="1600" y="58846"/>
                  </a:lnTo>
                  <a:lnTo>
                    <a:pt x="0" y="65769"/>
                  </a:lnTo>
                  <a:lnTo>
                    <a:pt x="0" y="75000"/>
                  </a:lnTo>
                  <a:lnTo>
                    <a:pt x="0" y="84230"/>
                  </a:lnTo>
                  <a:lnTo>
                    <a:pt x="1600" y="91153"/>
                  </a:lnTo>
                  <a:lnTo>
                    <a:pt x="6400" y="98076"/>
                  </a:lnTo>
                  <a:lnTo>
                    <a:pt x="12800" y="106153"/>
                  </a:lnTo>
                  <a:lnTo>
                    <a:pt x="19200" y="111923"/>
                  </a:lnTo>
                  <a:lnTo>
                    <a:pt x="28800" y="115384"/>
                  </a:lnTo>
                  <a:lnTo>
                    <a:pt x="28800" y="115384"/>
                  </a:lnTo>
                  <a:lnTo>
                    <a:pt x="38400" y="120000"/>
                  </a:lnTo>
                  <a:lnTo>
                    <a:pt x="46400" y="120000"/>
                  </a:lnTo>
                  <a:lnTo>
                    <a:pt x="57600" y="118846"/>
                  </a:lnTo>
                  <a:lnTo>
                    <a:pt x="65600" y="115384"/>
                  </a:lnTo>
                  <a:lnTo>
                    <a:pt x="72000" y="111923"/>
                  </a:lnTo>
                  <a:lnTo>
                    <a:pt x="80000" y="106153"/>
                  </a:lnTo>
                  <a:lnTo>
                    <a:pt x="91200" y="90000"/>
                  </a:lnTo>
                  <a:lnTo>
                    <a:pt x="99200" y="71538"/>
                  </a:lnTo>
                  <a:lnTo>
                    <a:pt x="107200" y="54230"/>
                  </a:lnTo>
                  <a:lnTo>
                    <a:pt x="118400" y="26538"/>
                  </a:lnTo>
                  <a:lnTo>
                    <a:pt x="118400" y="26538"/>
                  </a:lnTo>
                  <a:close/>
                  <a:moveTo>
                    <a:pt x="32000" y="47307"/>
                  </a:moveTo>
                  <a:lnTo>
                    <a:pt x="32000" y="47307"/>
                  </a:lnTo>
                  <a:lnTo>
                    <a:pt x="38400" y="39230"/>
                  </a:lnTo>
                  <a:lnTo>
                    <a:pt x="44800" y="32307"/>
                  </a:lnTo>
                  <a:lnTo>
                    <a:pt x="52800" y="26538"/>
                  </a:lnTo>
                  <a:lnTo>
                    <a:pt x="62400" y="20769"/>
                  </a:lnTo>
                  <a:lnTo>
                    <a:pt x="62400" y="20769"/>
                  </a:lnTo>
                  <a:lnTo>
                    <a:pt x="72000" y="17307"/>
                  </a:lnTo>
                  <a:lnTo>
                    <a:pt x="81600" y="16153"/>
                  </a:lnTo>
                  <a:lnTo>
                    <a:pt x="89600" y="17307"/>
                  </a:lnTo>
                  <a:lnTo>
                    <a:pt x="94400" y="19615"/>
                  </a:lnTo>
                  <a:lnTo>
                    <a:pt x="96000" y="21923"/>
                  </a:lnTo>
                  <a:lnTo>
                    <a:pt x="96000" y="21923"/>
                  </a:lnTo>
                  <a:lnTo>
                    <a:pt x="88000" y="43846"/>
                  </a:lnTo>
                  <a:lnTo>
                    <a:pt x="80000" y="65769"/>
                  </a:lnTo>
                  <a:lnTo>
                    <a:pt x="73600" y="76153"/>
                  </a:lnTo>
                  <a:lnTo>
                    <a:pt x="65600" y="86538"/>
                  </a:lnTo>
                  <a:lnTo>
                    <a:pt x="57600" y="95769"/>
                  </a:lnTo>
                  <a:lnTo>
                    <a:pt x="44800" y="103846"/>
                  </a:lnTo>
                  <a:lnTo>
                    <a:pt x="44800" y="103846"/>
                  </a:lnTo>
                  <a:lnTo>
                    <a:pt x="36800" y="99230"/>
                  </a:lnTo>
                  <a:lnTo>
                    <a:pt x="28800" y="93461"/>
                  </a:lnTo>
                  <a:lnTo>
                    <a:pt x="24000" y="86538"/>
                  </a:lnTo>
                  <a:lnTo>
                    <a:pt x="22400" y="79615"/>
                  </a:lnTo>
                  <a:lnTo>
                    <a:pt x="22400" y="71538"/>
                  </a:lnTo>
                  <a:lnTo>
                    <a:pt x="24000" y="63461"/>
                  </a:lnTo>
                  <a:lnTo>
                    <a:pt x="32000" y="47307"/>
                  </a:lnTo>
                  <a:lnTo>
                    <a:pt x="32000" y="4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29;p16"/>
            <p:cNvSpPr/>
            <p:nvPr/>
          </p:nvSpPr>
          <p:spPr>
            <a:xfrm>
              <a:off x="1943" y="1740"/>
              <a:ext cx="332" cy="150"/>
            </a:xfrm>
            <a:custGeom>
              <a:rect b="b" l="l" r="r" t="t"/>
              <a:pathLst>
                <a:path extrusionOk="0" h="120000" w="120000">
                  <a:moveTo>
                    <a:pt x="117469" y="108800"/>
                  </a:moveTo>
                  <a:lnTo>
                    <a:pt x="117469" y="108800"/>
                  </a:lnTo>
                  <a:lnTo>
                    <a:pt x="109879" y="106400"/>
                  </a:lnTo>
                  <a:lnTo>
                    <a:pt x="102650" y="103200"/>
                  </a:lnTo>
                  <a:lnTo>
                    <a:pt x="95060" y="99200"/>
                  </a:lnTo>
                  <a:lnTo>
                    <a:pt x="87469" y="94400"/>
                  </a:lnTo>
                  <a:lnTo>
                    <a:pt x="73012" y="82400"/>
                  </a:lnTo>
                  <a:lnTo>
                    <a:pt x="58554" y="69600"/>
                  </a:lnTo>
                  <a:lnTo>
                    <a:pt x="58554" y="69600"/>
                  </a:lnTo>
                  <a:lnTo>
                    <a:pt x="43734" y="57600"/>
                  </a:lnTo>
                  <a:lnTo>
                    <a:pt x="36867" y="50400"/>
                  </a:lnTo>
                  <a:lnTo>
                    <a:pt x="29638" y="42400"/>
                  </a:lnTo>
                  <a:lnTo>
                    <a:pt x="22771" y="33600"/>
                  </a:lnTo>
                  <a:lnTo>
                    <a:pt x="16265" y="24000"/>
                  </a:lnTo>
                  <a:lnTo>
                    <a:pt x="9759" y="14400"/>
                  </a:lnTo>
                  <a:lnTo>
                    <a:pt x="4337" y="1600"/>
                  </a:lnTo>
                  <a:lnTo>
                    <a:pt x="4337" y="1600"/>
                  </a:lnTo>
                  <a:lnTo>
                    <a:pt x="3253" y="800"/>
                  </a:lnTo>
                  <a:lnTo>
                    <a:pt x="2530" y="0"/>
                  </a:lnTo>
                  <a:lnTo>
                    <a:pt x="1445" y="800"/>
                  </a:lnTo>
                  <a:lnTo>
                    <a:pt x="722" y="3200"/>
                  </a:lnTo>
                  <a:lnTo>
                    <a:pt x="0" y="4000"/>
                  </a:lnTo>
                  <a:lnTo>
                    <a:pt x="0" y="7200"/>
                  </a:lnTo>
                  <a:lnTo>
                    <a:pt x="0" y="8800"/>
                  </a:lnTo>
                  <a:lnTo>
                    <a:pt x="1084" y="11200"/>
                  </a:lnTo>
                  <a:lnTo>
                    <a:pt x="1084" y="11200"/>
                  </a:lnTo>
                  <a:lnTo>
                    <a:pt x="6867" y="23200"/>
                  </a:lnTo>
                  <a:lnTo>
                    <a:pt x="13373" y="33600"/>
                  </a:lnTo>
                  <a:lnTo>
                    <a:pt x="19879" y="43200"/>
                  </a:lnTo>
                  <a:lnTo>
                    <a:pt x="26746" y="52000"/>
                  </a:lnTo>
                  <a:lnTo>
                    <a:pt x="33975" y="60000"/>
                  </a:lnTo>
                  <a:lnTo>
                    <a:pt x="41566" y="67200"/>
                  </a:lnTo>
                  <a:lnTo>
                    <a:pt x="56746" y="80800"/>
                  </a:lnTo>
                  <a:lnTo>
                    <a:pt x="56746" y="80800"/>
                  </a:lnTo>
                  <a:lnTo>
                    <a:pt x="70843" y="93600"/>
                  </a:lnTo>
                  <a:lnTo>
                    <a:pt x="86024" y="105600"/>
                  </a:lnTo>
                  <a:lnTo>
                    <a:pt x="93614" y="110400"/>
                  </a:lnTo>
                  <a:lnTo>
                    <a:pt x="101204" y="114400"/>
                  </a:lnTo>
                  <a:lnTo>
                    <a:pt x="108795" y="117600"/>
                  </a:lnTo>
                  <a:lnTo>
                    <a:pt x="116746" y="120000"/>
                  </a:lnTo>
                  <a:lnTo>
                    <a:pt x="116746" y="120000"/>
                  </a:lnTo>
                  <a:lnTo>
                    <a:pt x="118192" y="120000"/>
                  </a:lnTo>
                  <a:lnTo>
                    <a:pt x="118915" y="118400"/>
                  </a:lnTo>
                  <a:lnTo>
                    <a:pt x="119638" y="116800"/>
                  </a:lnTo>
                  <a:lnTo>
                    <a:pt x="119999" y="114400"/>
                  </a:lnTo>
                  <a:lnTo>
                    <a:pt x="119999" y="112800"/>
                  </a:lnTo>
                  <a:lnTo>
                    <a:pt x="119638" y="110400"/>
                  </a:lnTo>
                  <a:lnTo>
                    <a:pt x="118554" y="109600"/>
                  </a:lnTo>
                  <a:lnTo>
                    <a:pt x="117469" y="108800"/>
                  </a:lnTo>
                  <a:lnTo>
                    <a:pt x="117469" y="108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230;p16"/>
            <p:cNvSpPr/>
            <p:nvPr/>
          </p:nvSpPr>
          <p:spPr>
            <a:xfrm>
              <a:off x="1927" y="1652"/>
              <a:ext cx="49" cy="94"/>
            </a:xfrm>
            <a:custGeom>
              <a:rect b="b" l="l" r="r" t="t"/>
              <a:pathLst>
                <a:path extrusionOk="0" h="120000" w="120000">
                  <a:moveTo>
                    <a:pt x="119999" y="11489"/>
                  </a:moveTo>
                  <a:lnTo>
                    <a:pt x="119999" y="11489"/>
                  </a:lnTo>
                  <a:lnTo>
                    <a:pt x="119999" y="42127"/>
                  </a:lnTo>
                  <a:lnTo>
                    <a:pt x="115102" y="70212"/>
                  </a:lnTo>
                  <a:lnTo>
                    <a:pt x="110204" y="82978"/>
                  </a:lnTo>
                  <a:lnTo>
                    <a:pt x="102857" y="95744"/>
                  </a:lnTo>
                  <a:lnTo>
                    <a:pt x="90612" y="108510"/>
                  </a:lnTo>
                  <a:lnTo>
                    <a:pt x="73469" y="120000"/>
                  </a:lnTo>
                  <a:lnTo>
                    <a:pt x="73469" y="120000"/>
                  </a:lnTo>
                  <a:lnTo>
                    <a:pt x="48979" y="118723"/>
                  </a:lnTo>
                  <a:lnTo>
                    <a:pt x="29387" y="113617"/>
                  </a:lnTo>
                  <a:lnTo>
                    <a:pt x="17142" y="105957"/>
                  </a:lnTo>
                  <a:lnTo>
                    <a:pt x="4897" y="95744"/>
                  </a:lnTo>
                  <a:lnTo>
                    <a:pt x="0" y="84255"/>
                  </a:lnTo>
                  <a:lnTo>
                    <a:pt x="0" y="71489"/>
                  </a:lnTo>
                  <a:lnTo>
                    <a:pt x="0" y="60000"/>
                  </a:lnTo>
                  <a:lnTo>
                    <a:pt x="4897" y="47234"/>
                  </a:lnTo>
                  <a:lnTo>
                    <a:pt x="12244" y="34468"/>
                  </a:lnTo>
                  <a:lnTo>
                    <a:pt x="24489" y="24255"/>
                  </a:lnTo>
                  <a:lnTo>
                    <a:pt x="36734" y="15319"/>
                  </a:lnTo>
                  <a:lnTo>
                    <a:pt x="48979" y="6382"/>
                  </a:lnTo>
                  <a:lnTo>
                    <a:pt x="63673" y="1276"/>
                  </a:lnTo>
                  <a:lnTo>
                    <a:pt x="83265" y="0"/>
                  </a:lnTo>
                  <a:lnTo>
                    <a:pt x="97959" y="1276"/>
                  </a:lnTo>
                  <a:lnTo>
                    <a:pt x="117551" y="8936"/>
                  </a:lnTo>
                  <a:lnTo>
                    <a:pt x="119999" y="11489"/>
                  </a:lnTo>
                  <a:close/>
                </a:path>
              </a:pathLst>
            </a:custGeom>
            <a:solidFill>
              <a:srgbClr val="01AD4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231;p16"/>
            <p:cNvSpPr/>
            <p:nvPr/>
          </p:nvSpPr>
          <p:spPr>
            <a:xfrm>
              <a:off x="1919" y="1646"/>
              <a:ext cx="65" cy="108"/>
            </a:xfrm>
            <a:custGeom>
              <a:rect b="b" l="l" r="r" t="t"/>
              <a:pathLst>
                <a:path extrusionOk="0" h="120000" w="120000">
                  <a:moveTo>
                    <a:pt x="120000" y="20000"/>
                  </a:moveTo>
                  <a:lnTo>
                    <a:pt x="120000" y="20000"/>
                  </a:lnTo>
                  <a:lnTo>
                    <a:pt x="120000" y="16666"/>
                  </a:lnTo>
                  <a:lnTo>
                    <a:pt x="120000" y="14444"/>
                  </a:lnTo>
                  <a:lnTo>
                    <a:pt x="120000" y="14444"/>
                  </a:lnTo>
                  <a:lnTo>
                    <a:pt x="112615" y="7777"/>
                  </a:lnTo>
                  <a:lnTo>
                    <a:pt x="105230" y="4444"/>
                  </a:lnTo>
                  <a:lnTo>
                    <a:pt x="94153" y="1111"/>
                  </a:lnTo>
                  <a:lnTo>
                    <a:pt x="84923" y="0"/>
                  </a:lnTo>
                  <a:lnTo>
                    <a:pt x="73846" y="0"/>
                  </a:lnTo>
                  <a:lnTo>
                    <a:pt x="62769" y="1111"/>
                  </a:lnTo>
                  <a:lnTo>
                    <a:pt x="51692" y="4444"/>
                  </a:lnTo>
                  <a:lnTo>
                    <a:pt x="42461" y="6666"/>
                  </a:lnTo>
                  <a:lnTo>
                    <a:pt x="42461" y="6666"/>
                  </a:lnTo>
                  <a:lnTo>
                    <a:pt x="33230" y="12222"/>
                  </a:lnTo>
                  <a:lnTo>
                    <a:pt x="24000" y="20000"/>
                  </a:lnTo>
                  <a:lnTo>
                    <a:pt x="16615" y="26666"/>
                  </a:lnTo>
                  <a:lnTo>
                    <a:pt x="12923" y="33333"/>
                  </a:lnTo>
                  <a:lnTo>
                    <a:pt x="5538" y="51111"/>
                  </a:lnTo>
                  <a:lnTo>
                    <a:pt x="0" y="66666"/>
                  </a:lnTo>
                  <a:lnTo>
                    <a:pt x="0" y="66666"/>
                  </a:lnTo>
                  <a:lnTo>
                    <a:pt x="0" y="74444"/>
                  </a:lnTo>
                  <a:lnTo>
                    <a:pt x="1846" y="83333"/>
                  </a:lnTo>
                  <a:lnTo>
                    <a:pt x="7384" y="90000"/>
                  </a:lnTo>
                  <a:lnTo>
                    <a:pt x="12923" y="96666"/>
                  </a:lnTo>
                  <a:lnTo>
                    <a:pt x="18461" y="104444"/>
                  </a:lnTo>
                  <a:lnTo>
                    <a:pt x="25846" y="110000"/>
                  </a:lnTo>
                  <a:lnTo>
                    <a:pt x="36923" y="114444"/>
                  </a:lnTo>
                  <a:lnTo>
                    <a:pt x="49846" y="118888"/>
                  </a:lnTo>
                  <a:lnTo>
                    <a:pt x="49846" y="118888"/>
                  </a:lnTo>
                  <a:lnTo>
                    <a:pt x="62769" y="120000"/>
                  </a:lnTo>
                  <a:lnTo>
                    <a:pt x="73846" y="118888"/>
                  </a:lnTo>
                  <a:lnTo>
                    <a:pt x="83076" y="115555"/>
                  </a:lnTo>
                  <a:lnTo>
                    <a:pt x="88615" y="111111"/>
                  </a:lnTo>
                  <a:lnTo>
                    <a:pt x="96000" y="105555"/>
                  </a:lnTo>
                  <a:lnTo>
                    <a:pt x="103384" y="100000"/>
                  </a:lnTo>
                  <a:lnTo>
                    <a:pt x="110769" y="83333"/>
                  </a:lnTo>
                  <a:lnTo>
                    <a:pt x="114461" y="66666"/>
                  </a:lnTo>
                  <a:lnTo>
                    <a:pt x="118153" y="47777"/>
                  </a:lnTo>
                  <a:lnTo>
                    <a:pt x="120000" y="20000"/>
                  </a:lnTo>
                  <a:lnTo>
                    <a:pt x="120000" y="20000"/>
                  </a:lnTo>
                  <a:close/>
                  <a:moveTo>
                    <a:pt x="31384" y="52222"/>
                  </a:moveTo>
                  <a:lnTo>
                    <a:pt x="31384" y="52222"/>
                  </a:lnTo>
                  <a:lnTo>
                    <a:pt x="35076" y="43333"/>
                  </a:lnTo>
                  <a:lnTo>
                    <a:pt x="40615" y="36666"/>
                  </a:lnTo>
                  <a:lnTo>
                    <a:pt x="48000" y="28888"/>
                  </a:lnTo>
                  <a:lnTo>
                    <a:pt x="53538" y="22222"/>
                  </a:lnTo>
                  <a:lnTo>
                    <a:pt x="53538" y="22222"/>
                  </a:lnTo>
                  <a:lnTo>
                    <a:pt x="62769" y="17777"/>
                  </a:lnTo>
                  <a:lnTo>
                    <a:pt x="73846" y="15555"/>
                  </a:lnTo>
                  <a:lnTo>
                    <a:pt x="79384" y="15555"/>
                  </a:lnTo>
                  <a:lnTo>
                    <a:pt x="84923" y="15555"/>
                  </a:lnTo>
                  <a:lnTo>
                    <a:pt x="88615" y="16666"/>
                  </a:lnTo>
                  <a:lnTo>
                    <a:pt x="94153" y="20000"/>
                  </a:lnTo>
                  <a:lnTo>
                    <a:pt x="94153" y="20000"/>
                  </a:lnTo>
                  <a:lnTo>
                    <a:pt x="92307" y="41111"/>
                  </a:lnTo>
                  <a:lnTo>
                    <a:pt x="88615" y="63333"/>
                  </a:lnTo>
                  <a:lnTo>
                    <a:pt x="84923" y="73333"/>
                  </a:lnTo>
                  <a:lnTo>
                    <a:pt x="79384" y="83333"/>
                  </a:lnTo>
                  <a:lnTo>
                    <a:pt x="73846" y="93333"/>
                  </a:lnTo>
                  <a:lnTo>
                    <a:pt x="66461" y="103333"/>
                  </a:lnTo>
                  <a:lnTo>
                    <a:pt x="66461" y="103333"/>
                  </a:lnTo>
                  <a:lnTo>
                    <a:pt x="51692" y="100000"/>
                  </a:lnTo>
                  <a:lnTo>
                    <a:pt x="42461" y="95555"/>
                  </a:lnTo>
                  <a:lnTo>
                    <a:pt x="35076" y="90000"/>
                  </a:lnTo>
                  <a:lnTo>
                    <a:pt x="31384" y="83333"/>
                  </a:lnTo>
                  <a:lnTo>
                    <a:pt x="27692" y="75555"/>
                  </a:lnTo>
                  <a:lnTo>
                    <a:pt x="27692" y="67777"/>
                  </a:lnTo>
                  <a:lnTo>
                    <a:pt x="31384" y="52222"/>
                  </a:lnTo>
                  <a:lnTo>
                    <a:pt x="31384" y="522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32;p16"/>
            <p:cNvSpPr/>
            <p:nvPr/>
          </p:nvSpPr>
          <p:spPr>
            <a:xfrm>
              <a:off x="2093" y="1590"/>
              <a:ext cx="296" cy="333"/>
            </a:xfrm>
            <a:custGeom>
              <a:rect b="b" l="l" r="r" t="t"/>
              <a:pathLst>
                <a:path extrusionOk="0" h="120000" w="120000">
                  <a:moveTo>
                    <a:pt x="22297" y="3243"/>
                  </a:moveTo>
                  <a:lnTo>
                    <a:pt x="22297" y="3243"/>
                  </a:lnTo>
                  <a:lnTo>
                    <a:pt x="15000" y="8648"/>
                  </a:lnTo>
                  <a:lnTo>
                    <a:pt x="8918" y="14054"/>
                  </a:lnTo>
                  <a:lnTo>
                    <a:pt x="4054" y="19099"/>
                  </a:lnTo>
                  <a:lnTo>
                    <a:pt x="2837" y="21981"/>
                  </a:lnTo>
                  <a:lnTo>
                    <a:pt x="1216" y="24864"/>
                  </a:lnTo>
                  <a:lnTo>
                    <a:pt x="405" y="27387"/>
                  </a:lnTo>
                  <a:lnTo>
                    <a:pt x="0" y="30270"/>
                  </a:lnTo>
                  <a:lnTo>
                    <a:pt x="405" y="32792"/>
                  </a:lnTo>
                  <a:lnTo>
                    <a:pt x="1216" y="36036"/>
                  </a:lnTo>
                  <a:lnTo>
                    <a:pt x="2027" y="39279"/>
                  </a:lnTo>
                  <a:lnTo>
                    <a:pt x="4054" y="42522"/>
                  </a:lnTo>
                  <a:lnTo>
                    <a:pt x="6891" y="46126"/>
                  </a:lnTo>
                  <a:lnTo>
                    <a:pt x="9729" y="49729"/>
                  </a:lnTo>
                  <a:lnTo>
                    <a:pt x="9729" y="49729"/>
                  </a:lnTo>
                  <a:lnTo>
                    <a:pt x="13378" y="54414"/>
                  </a:lnTo>
                  <a:lnTo>
                    <a:pt x="17432" y="59459"/>
                  </a:lnTo>
                  <a:lnTo>
                    <a:pt x="22297" y="64144"/>
                  </a:lnTo>
                  <a:lnTo>
                    <a:pt x="24324" y="65945"/>
                  </a:lnTo>
                  <a:lnTo>
                    <a:pt x="26351" y="67387"/>
                  </a:lnTo>
                  <a:lnTo>
                    <a:pt x="26351" y="67387"/>
                  </a:lnTo>
                  <a:lnTo>
                    <a:pt x="30000" y="68468"/>
                  </a:lnTo>
                  <a:lnTo>
                    <a:pt x="32837" y="69549"/>
                  </a:lnTo>
                  <a:lnTo>
                    <a:pt x="36081" y="69549"/>
                  </a:lnTo>
                  <a:lnTo>
                    <a:pt x="38513" y="69189"/>
                  </a:lnTo>
                  <a:lnTo>
                    <a:pt x="44189" y="66666"/>
                  </a:lnTo>
                  <a:lnTo>
                    <a:pt x="47837" y="65585"/>
                  </a:lnTo>
                  <a:lnTo>
                    <a:pt x="51891" y="64504"/>
                  </a:lnTo>
                  <a:lnTo>
                    <a:pt x="51891" y="64504"/>
                  </a:lnTo>
                  <a:lnTo>
                    <a:pt x="45405" y="72792"/>
                  </a:lnTo>
                  <a:lnTo>
                    <a:pt x="42972" y="76396"/>
                  </a:lnTo>
                  <a:lnTo>
                    <a:pt x="41351" y="79639"/>
                  </a:lnTo>
                  <a:lnTo>
                    <a:pt x="40540" y="81081"/>
                  </a:lnTo>
                  <a:lnTo>
                    <a:pt x="40540" y="82882"/>
                  </a:lnTo>
                  <a:lnTo>
                    <a:pt x="41351" y="84684"/>
                  </a:lnTo>
                  <a:lnTo>
                    <a:pt x="41756" y="86486"/>
                  </a:lnTo>
                  <a:lnTo>
                    <a:pt x="44189" y="90450"/>
                  </a:lnTo>
                  <a:lnTo>
                    <a:pt x="49054" y="95495"/>
                  </a:lnTo>
                  <a:lnTo>
                    <a:pt x="49054" y="95495"/>
                  </a:lnTo>
                  <a:lnTo>
                    <a:pt x="54324" y="101261"/>
                  </a:lnTo>
                  <a:lnTo>
                    <a:pt x="62432" y="108828"/>
                  </a:lnTo>
                  <a:lnTo>
                    <a:pt x="66486" y="112432"/>
                  </a:lnTo>
                  <a:lnTo>
                    <a:pt x="70540" y="115675"/>
                  </a:lnTo>
                  <a:lnTo>
                    <a:pt x="74594" y="118558"/>
                  </a:lnTo>
                  <a:lnTo>
                    <a:pt x="77432" y="119279"/>
                  </a:lnTo>
                  <a:lnTo>
                    <a:pt x="77432" y="119279"/>
                  </a:lnTo>
                  <a:lnTo>
                    <a:pt x="80270" y="120000"/>
                  </a:lnTo>
                  <a:lnTo>
                    <a:pt x="83513" y="119279"/>
                  </a:lnTo>
                  <a:lnTo>
                    <a:pt x="86756" y="118198"/>
                  </a:lnTo>
                  <a:lnTo>
                    <a:pt x="90000" y="116756"/>
                  </a:lnTo>
                  <a:lnTo>
                    <a:pt x="93648" y="114954"/>
                  </a:lnTo>
                  <a:lnTo>
                    <a:pt x="97297" y="112432"/>
                  </a:lnTo>
                  <a:lnTo>
                    <a:pt x="104594" y="107027"/>
                  </a:lnTo>
                  <a:lnTo>
                    <a:pt x="110675" y="100540"/>
                  </a:lnTo>
                  <a:lnTo>
                    <a:pt x="115945" y="94774"/>
                  </a:lnTo>
                  <a:lnTo>
                    <a:pt x="117972" y="91531"/>
                  </a:lnTo>
                  <a:lnTo>
                    <a:pt x="119594" y="88648"/>
                  </a:lnTo>
                  <a:lnTo>
                    <a:pt x="120000" y="86486"/>
                  </a:lnTo>
                  <a:lnTo>
                    <a:pt x="120000" y="84324"/>
                  </a:lnTo>
                  <a:lnTo>
                    <a:pt x="120000" y="84324"/>
                  </a:lnTo>
                  <a:lnTo>
                    <a:pt x="119594" y="81441"/>
                  </a:lnTo>
                  <a:lnTo>
                    <a:pt x="117972" y="78558"/>
                  </a:lnTo>
                  <a:lnTo>
                    <a:pt x="116351" y="75315"/>
                  </a:lnTo>
                  <a:lnTo>
                    <a:pt x="114324" y="72792"/>
                  </a:lnTo>
                  <a:lnTo>
                    <a:pt x="108648" y="66306"/>
                  </a:lnTo>
                  <a:lnTo>
                    <a:pt x="102567" y="60540"/>
                  </a:lnTo>
                  <a:lnTo>
                    <a:pt x="89189" y="48648"/>
                  </a:lnTo>
                  <a:lnTo>
                    <a:pt x="83513" y="42882"/>
                  </a:lnTo>
                  <a:lnTo>
                    <a:pt x="78648" y="38918"/>
                  </a:lnTo>
                  <a:lnTo>
                    <a:pt x="78648" y="38918"/>
                  </a:lnTo>
                  <a:lnTo>
                    <a:pt x="74189" y="33873"/>
                  </a:lnTo>
                  <a:lnTo>
                    <a:pt x="68513" y="27027"/>
                  </a:lnTo>
                  <a:lnTo>
                    <a:pt x="62027" y="19819"/>
                  </a:lnTo>
                  <a:lnTo>
                    <a:pt x="54729" y="12252"/>
                  </a:lnTo>
                  <a:lnTo>
                    <a:pt x="50675" y="9009"/>
                  </a:lnTo>
                  <a:lnTo>
                    <a:pt x="47027" y="5765"/>
                  </a:lnTo>
                  <a:lnTo>
                    <a:pt x="42972" y="3603"/>
                  </a:lnTo>
                  <a:lnTo>
                    <a:pt x="39324" y="1801"/>
                  </a:lnTo>
                  <a:lnTo>
                    <a:pt x="35270" y="360"/>
                  </a:lnTo>
                  <a:lnTo>
                    <a:pt x="30810" y="0"/>
                  </a:lnTo>
                  <a:lnTo>
                    <a:pt x="27162" y="360"/>
                  </a:lnTo>
                  <a:lnTo>
                    <a:pt x="23918" y="1801"/>
                  </a:lnTo>
                  <a:lnTo>
                    <a:pt x="22297" y="3243"/>
                  </a:lnTo>
                  <a:close/>
                </a:path>
              </a:pathLst>
            </a:custGeom>
            <a:solidFill>
              <a:srgbClr val="FF1A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33;p16"/>
            <p:cNvSpPr/>
            <p:nvPr/>
          </p:nvSpPr>
          <p:spPr>
            <a:xfrm>
              <a:off x="2087" y="1581"/>
              <a:ext cx="310" cy="347"/>
            </a:xfrm>
            <a:custGeom>
              <a:rect b="b" l="l" r="r" t="t"/>
              <a:pathLst>
                <a:path extrusionOk="0" h="120000" w="120000">
                  <a:moveTo>
                    <a:pt x="118451" y="90605"/>
                  </a:moveTo>
                  <a:lnTo>
                    <a:pt x="118451" y="90605"/>
                  </a:lnTo>
                  <a:lnTo>
                    <a:pt x="119225" y="88184"/>
                  </a:lnTo>
                  <a:lnTo>
                    <a:pt x="120000" y="86455"/>
                  </a:lnTo>
                  <a:lnTo>
                    <a:pt x="120000" y="82997"/>
                  </a:lnTo>
                  <a:lnTo>
                    <a:pt x="118838" y="79538"/>
                  </a:lnTo>
                  <a:lnTo>
                    <a:pt x="116903" y="76080"/>
                  </a:lnTo>
                  <a:lnTo>
                    <a:pt x="114580" y="72622"/>
                  </a:lnTo>
                  <a:lnTo>
                    <a:pt x="111870" y="69510"/>
                  </a:lnTo>
                  <a:lnTo>
                    <a:pt x="106451" y="63631"/>
                  </a:lnTo>
                  <a:lnTo>
                    <a:pt x="106451" y="63631"/>
                  </a:lnTo>
                  <a:lnTo>
                    <a:pt x="98709" y="56368"/>
                  </a:lnTo>
                  <a:lnTo>
                    <a:pt x="90967" y="48760"/>
                  </a:lnTo>
                  <a:lnTo>
                    <a:pt x="82838" y="41844"/>
                  </a:lnTo>
                  <a:lnTo>
                    <a:pt x="78967" y="37694"/>
                  </a:lnTo>
                  <a:lnTo>
                    <a:pt x="75483" y="33890"/>
                  </a:lnTo>
                  <a:lnTo>
                    <a:pt x="75483" y="33890"/>
                  </a:lnTo>
                  <a:lnTo>
                    <a:pt x="65806" y="22478"/>
                  </a:lnTo>
                  <a:lnTo>
                    <a:pt x="59225" y="15907"/>
                  </a:lnTo>
                  <a:lnTo>
                    <a:pt x="52645" y="9337"/>
                  </a:lnTo>
                  <a:lnTo>
                    <a:pt x="48774" y="6224"/>
                  </a:lnTo>
                  <a:lnTo>
                    <a:pt x="44516" y="3804"/>
                  </a:lnTo>
                  <a:lnTo>
                    <a:pt x="40645" y="1729"/>
                  </a:lnTo>
                  <a:lnTo>
                    <a:pt x="36774" y="1037"/>
                  </a:lnTo>
                  <a:lnTo>
                    <a:pt x="33290" y="0"/>
                  </a:lnTo>
                  <a:lnTo>
                    <a:pt x="29419" y="345"/>
                  </a:lnTo>
                  <a:lnTo>
                    <a:pt x="25548" y="1729"/>
                  </a:lnTo>
                  <a:lnTo>
                    <a:pt x="21677" y="3804"/>
                  </a:lnTo>
                  <a:lnTo>
                    <a:pt x="21677" y="3804"/>
                  </a:lnTo>
                  <a:lnTo>
                    <a:pt x="16645" y="8299"/>
                  </a:lnTo>
                  <a:lnTo>
                    <a:pt x="11225" y="12449"/>
                  </a:lnTo>
                  <a:lnTo>
                    <a:pt x="7354" y="17291"/>
                  </a:lnTo>
                  <a:lnTo>
                    <a:pt x="3483" y="22132"/>
                  </a:lnTo>
                  <a:lnTo>
                    <a:pt x="2322" y="24207"/>
                  </a:lnTo>
                  <a:lnTo>
                    <a:pt x="774" y="26974"/>
                  </a:lnTo>
                  <a:lnTo>
                    <a:pt x="387" y="29394"/>
                  </a:lnTo>
                  <a:lnTo>
                    <a:pt x="0" y="32507"/>
                  </a:lnTo>
                  <a:lnTo>
                    <a:pt x="387" y="35273"/>
                  </a:lnTo>
                  <a:lnTo>
                    <a:pt x="774" y="38386"/>
                  </a:lnTo>
                  <a:lnTo>
                    <a:pt x="1935" y="41152"/>
                  </a:lnTo>
                  <a:lnTo>
                    <a:pt x="3483" y="44956"/>
                  </a:lnTo>
                  <a:lnTo>
                    <a:pt x="3483" y="44956"/>
                  </a:lnTo>
                  <a:lnTo>
                    <a:pt x="7741" y="51527"/>
                  </a:lnTo>
                  <a:lnTo>
                    <a:pt x="13161" y="58443"/>
                  </a:lnTo>
                  <a:lnTo>
                    <a:pt x="18967" y="64668"/>
                  </a:lnTo>
                  <a:lnTo>
                    <a:pt x="22451" y="67089"/>
                  </a:lnTo>
                  <a:lnTo>
                    <a:pt x="25935" y="69510"/>
                  </a:lnTo>
                  <a:lnTo>
                    <a:pt x="25935" y="69510"/>
                  </a:lnTo>
                  <a:lnTo>
                    <a:pt x="27870" y="70893"/>
                  </a:lnTo>
                  <a:lnTo>
                    <a:pt x="30580" y="71585"/>
                  </a:lnTo>
                  <a:lnTo>
                    <a:pt x="32903" y="71930"/>
                  </a:lnTo>
                  <a:lnTo>
                    <a:pt x="35225" y="71930"/>
                  </a:lnTo>
                  <a:lnTo>
                    <a:pt x="39870" y="71585"/>
                  </a:lnTo>
                  <a:lnTo>
                    <a:pt x="44129" y="70201"/>
                  </a:lnTo>
                  <a:lnTo>
                    <a:pt x="44129" y="70201"/>
                  </a:lnTo>
                  <a:lnTo>
                    <a:pt x="41806" y="74351"/>
                  </a:lnTo>
                  <a:lnTo>
                    <a:pt x="40258" y="76080"/>
                  </a:lnTo>
                  <a:lnTo>
                    <a:pt x="39096" y="78155"/>
                  </a:lnTo>
                  <a:lnTo>
                    <a:pt x="38709" y="80230"/>
                  </a:lnTo>
                  <a:lnTo>
                    <a:pt x="38709" y="82651"/>
                  </a:lnTo>
                  <a:lnTo>
                    <a:pt x="39096" y="85072"/>
                  </a:lnTo>
                  <a:lnTo>
                    <a:pt x="39870" y="87492"/>
                  </a:lnTo>
                  <a:lnTo>
                    <a:pt x="39870" y="87492"/>
                  </a:lnTo>
                  <a:lnTo>
                    <a:pt x="41806" y="91296"/>
                  </a:lnTo>
                  <a:lnTo>
                    <a:pt x="44516" y="94755"/>
                  </a:lnTo>
                  <a:lnTo>
                    <a:pt x="47612" y="98904"/>
                  </a:lnTo>
                  <a:lnTo>
                    <a:pt x="51483" y="102363"/>
                  </a:lnTo>
                  <a:lnTo>
                    <a:pt x="58838" y="108933"/>
                  </a:lnTo>
                  <a:lnTo>
                    <a:pt x="66193" y="114812"/>
                  </a:lnTo>
                  <a:lnTo>
                    <a:pt x="66193" y="114812"/>
                  </a:lnTo>
                  <a:lnTo>
                    <a:pt x="69290" y="116887"/>
                  </a:lnTo>
                  <a:lnTo>
                    <a:pt x="72387" y="118616"/>
                  </a:lnTo>
                  <a:lnTo>
                    <a:pt x="75096" y="119308"/>
                  </a:lnTo>
                  <a:lnTo>
                    <a:pt x="78193" y="120000"/>
                  </a:lnTo>
                  <a:lnTo>
                    <a:pt x="80903" y="120000"/>
                  </a:lnTo>
                  <a:lnTo>
                    <a:pt x="84000" y="119308"/>
                  </a:lnTo>
                  <a:lnTo>
                    <a:pt x="87483" y="118270"/>
                  </a:lnTo>
                  <a:lnTo>
                    <a:pt x="90967" y="116887"/>
                  </a:lnTo>
                  <a:lnTo>
                    <a:pt x="90967" y="116887"/>
                  </a:lnTo>
                  <a:lnTo>
                    <a:pt x="94838" y="114121"/>
                  </a:lnTo>
                  <a:lnTo>
                    <a:pt x="99096" y="111700"/>
                  </a:lnTo>
                  <a:lnTo>
                    <a:pt x="103354" y="108587"/>
                  </a:lnTo>
                  <a:lnTo>
                    <a:pt x="107225" y="105475"/>
                  </a:lnTo>
                  <a:lnTo>
                    <a:pt x="110709" y="102017"/>
                  </a:lnTo>
                  <a:lnTo>
                    <a:pt x="113419" y="97867"/>
                  </a:lnTo>
                  <a:lnTo>
                    <a:pt x="116129" y="94409"/>
                  </a:lnTo>
                  <a:lnTo>
                    <a:pt x="118451" y="90605"/>
                  </a:lnTo>
                  <a:lnTo>
                    <a:pt x="118451" y="90605"/>
                  </a:lnTo>
                  <a:close/>
                  <a:moveTo>
                    <a:pt x="71225" y="112046"/>
                  </a:moveTo>
                  <a:lnTo>
                    <a:pt x="71225" y="112046"/>
                  </a:lnTo>
                  <a:lnTo>
                    <a:pt x="65419" y="107204"/>
                  </a:lnTo>
                  <a:lnTo>
                    <a:pt x="60000" y="102363"/>
                  </a:lnTo>
                  <a:lnTo>
                    <a:pt x="49548" y="91642"/>
                  </a:lnTo>
                  <a:lnTo>
                    <a:pt x="49548" y="91642"/>
                  </a:lnTo>
                  <a:lnTo>
                    <a:pt x="46451" y="88876"/>
                  </a:lnTo>
                  <a:lnTo>
                    <a:pt x="45290" y="85072"/>
                  </a:lnTo>
                  <a:lnTo>
                    <a:pt x="44516" y="83342"/>
                  </a:lnTo>
                  <a:lnTo>
                    <a:pt x="44129" y="81613"/>
                  </a:lnTo>
                  <a:lnTo>
                    <a:pt x="44516" y="79884"/>
                  </a:lnTo>
                  <a:lnTo>
                    <a:pt x="45290" y="78155"/>
                  </a:lnTo>
                  <a:lnTo>
                    <a:pt x="45290" y="78155"/>
                  </a:lnTo>
                  <a:lnTo>
                    <a:pt x="47225" y="75043"/>
                  </a:lnTo>
                  <a:lnTo>
                    <a:pt x="49548" y="71930"/>
                  </a:lnTo>
                  <a:lnTo>
                    <a:pt x="54193" y="66397"/>
                  </a:lnTo>
                  <a:lnTo>
                    <a:pt x="54193" y="66397"/>
                  </a:lnTo>
                  <a:lnTo>
                    <a:pt x="54580" y="65360"/>
                  </a:lnTo>
                  <a:lnTo>
                    <a:pt x="54967" y="64668"/>
                  </a:lnTo>
                  <a:lnTo>
                    <a:pt x="54193" y="63285"/>
                  </a:lnTo>
                  <a:lnTo>
                    <a:pt x="53032" y="62247"/>
                  </a:lnTo>
                  <a:lnTo>
                    <a:pt x="51870" y="62247"/>
                  </a:lnTo>
                  <a:lnTo>
                    <a:pt x="51096" y="62247"/>
                  </a:lnTo>
                  <a:lnTo>
                    <a:pt x="51096" y="62247"/>
                  </a:lnTo>
                  <a:lnTo>
                    <a:pt x="45290" y="64668"/>
                  </a:lnTo>
                  <a:lnTo>
                    <a:pt x="39096" y="66397"/>
                  </a:lnTo>
                  <a:lnTo>
                    <a:pt x="36387" y="66743"/>
                  </a:lnTo>
                  <a:lnTo>
                    <a:pt x="33677" y="66743"/>
                  </a:lnTo>
                  <a:lnTo>
                    <a:pt x="30967" y="66397"/>
                  </a:lnTo>
                  <a:lnTo>
                    <a:pt x="27483" y="64668"/>
                  </a:lnTo>
                  <a:lnTo>
                    <a:pt x="27483" y="64668"/>
                  </a:lnTo>
                  <a:lnTo>
                    <a:pt x="25161" y="62939"/>
                  </a:lnTo>
                  <a:lnTo>
                    <a:pt x="22451" y="60518"/>
                  </a:lnTo>
                  <a:lnTo>
                    <a:pt x="17806" y="54985"/>
                  </a:lnTo>
                  <a:lnTo>
                    <a:pt x="13161" y="49106"/>
                  </a:lnTo>
                  <a:lnTo>
                    <a:pt x="9677" y="43919"/>
                  </a:lnTo>
                  <a:lnTo>
                    <a:pt x="9677" y="43919"/>
                  </a:lnTo>
                  <a:lnTo>
                    <a:pt x="7741" y="41152"/>
                  </a:lnTo>
                  <a:lnTo>
                    <a:pt x="6967" y="38731"/>
                  </a:lnTo>
                  <a:lnTo>
                    <a:pt x="5806" y="35965"/>
                  </a:lnTo>
                  <a:lnTo>
                    <a:pt x="5806" y="33544"/>
                  </a:lnTo>
                  <a:lnTo>
                    <a:pt x="5806" y="30778"/>
                  </a:lnTo>
                  <a:lnTo>
                    <a:pt x="6193" y="28703"/>
                  </a:lnTo>
                  <a:lnTo>
                    <a:pt x="7354" y="26282"/>
                  </a:lnTo>
                  <a:lnTo>
                    <a:pt x="8903" y="23861"/>
                  </a:lnTo>
                  <a:lnTo>
                    <a:pt x="11612" y="19711"/>
                  </a:lnTo>
                  <a:lnTo>
                    <a:pt x="15483" y="15561"/>
                  </a:lnTo>
                  <a:lnTo>
                    <a:pt x="20516" y="11757"/>
                  </a:lnTo>
                  <a:lnTo>
                    <a:pt x="25161" y="7953"/>
                  </a:lnTo>
                  <a:lnTo>
                    <a:pt x="25161" y="7953"/>
                  </a:lnTo>
                  <a:lnTo>
                    <a:pt x="27870" y="6224"/>
                  </a:lnTo>
                  <a:lnTo>
                    <a:pt x="30967" y="5187"/>
                  </a:lnTo>
                  <a:lnTo>
                    <a:pt x="34451" y="5187"/>
                  </a:lnTo>
                  <a:lnTo>
                    <a:pt x="37935" y="6224"/>
                  </a:lnTo>
                  <a:lnTo>
                    <a:pt x="41032" y="7608"/>
                  </a:lnTo>
                  <a:lnTo>
                    <a:pt x="44129" y="9682"/>
                  </a:lnTo>
                  <a:lnTo>
                    <a:pt x="47612" y="11757"/>
                  </a:lnTo>
                  <a:lnTo>
                    <a:pt x="51096" y="14524"/>
                  </a:lnTo>
                  <a:lnTo>
                    <a:pt x="56903" y="20749"/>
                  </a:lnTo>
                  <a:lnTo>
                    <a:pt x="62709" y="26974"/>
                  </a:lnTo>
                  <a:lnTo>
                    <a:pt x="70838" y="37002"/>
                  </a:lnTo>
                  <a:lnTo>
                    <a:pt x="70838" y="37002"/>
                  </a:lnTo>
                  <a:lnTo>
                    <a:pt x="75096" y="41844"/>
                  </a:lnTo>
                  <a:lnTo>
                    <a:pt x="80129" y="46685"/>
                  </a:lnTo>
                  <a:lnTo>
                    <a:pt x="90580" y="55331"/>
                  </a:lnTo>
                  <a:lnTo>
                    <a:pt x="90580" y="55331"/>
                  </a:lnTo>
                  <a:lnTo>
                    <a:pt x="97161" y="61556"/>
                  </a:lnTo>
                  <a:lnTo>
                    <a:pt x="104516" y="68472"/>
                  </a:lnTo>
                  <a:lnTo>
                    <a:pt x="108000" y="71930"/>
                  </a:lnTo>
                  <a:lnTo>
                    <a:pt x="110709" y="76080"/>
                  </a:lnTo>
                  <a:lnTo>
                    <a:pt x="113032" y="79884"/>
                  </a:lnTo>
                  <a:lnTo>
                    <a:pt x="114580" y="84034"/>
                  </a:lnTo>
                  <a:lnTo>
                    <a:pt x="114580" y="84034"/>
                  </a:lnTo>
                  <a:lnTo>
                    <a:pt x="114580" y="85763"/>
                  </a:lnTo>
                  <a:lnTo>
                    <a:pt x="114580" y="87146"/>
                  </a:lnTo>
                  <a:lnTo>
                    <a:pt x="113032" y="89913"/>
                  </a:lnTo>
                  <a:lnTo>
                    <a:pt x="111096" y="93025"/>
                  </a:lnTo>
                  <a:lnTo>
                    <a:pt x="108774" y="96138"/>
                  </a:lnTo>
                  <a:lnTo>
                    <a:pt x="102193" y="102017"/>
                  </a:lnTo>
                  <a:lnTo>
                    <a:pt x="97161" y="106167"/>
                  </a:lnTo>
                  <a:lnTo>
                    <a:pt x="97161" y="106167"/>
                  </a:lnTo>
                  <a:lnTo>
                    <a:pt x="91354" y="110662"/>
                  </a:lnTo>
                  <a:lnTo>
                    <a:pt x="87870" y="112391"/>
                  </a:lnTo>
                  <a:lnTo>
                    <a:pt x="84387" y="113775"/>
                  </a:lnTo>
                  <a:lnTo>
                    <a:pt x="81677" y="114812"/>
                  </a:lnTo>
                  <a:lnTo>
                    <a:pt x="78193" y="114812"/>
                  </a:lnTo>
                  <a:lnTo>
                    <a:pt x="74709" y="113775"/>
                  </a:lnTo>
                  <a:lnTo>
                    <a:pt x="71225" y="112046"/>
                  </a:lnTo>
                  <a:lnTo>
                    <a:pt x="71225" y="1120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234;p16"/>
            <p:cNvSpPr/>
            <p:nvPr/>
          </p:nvSpPr>
          <p:spPr>
            <a:xfrm>
              <a:off x="2427" y="833"/>
              <a:ext cx="69" cy="399"/>
            </a:xfrm>
            <a:custGeom>
              <a:rect b="b" l="l" r="r" t="t"/>
              <a:pathLst>
                <a:path extrusionOk="0" h="120000" w="120000">
                  <a:moveTo>
                    <a:pt x="104347" y="116390"/>
                  </a:moveTo>
                  <a:lnTo>
                    <a:pt x="104347" y="116390"/>
                  </a:lnTo>
                  <a:lnTo>
                    <a:pt x="93913" y="110676"/>
                  </a:lnTo>
                  <a:lnTo>
                    <a:pt x="81739" y="104661"/>
                  </a:lnTo>
                  <a:lnTo>
                    <a:pt x="74782" y="98045"/>
                  </a:lnTo>
                  <a:lnTo>
                    <a:pt x="69565" y="92030"/>
                  </a:lnTo>
                  <a:lnTo>
                    <a:pt x="59130" y="79398"/>
                  </a:lnTo>
                  <a:lnTo>
                    <a:pt x="53913" y="66766"/>
                  </a:lnTo>
                  <a:lnTo>
                    <a:pt x="53913" y="66766"/>
                  </a:lnTo>
                  <a:lnTo>
                    <a:pt x="46956" y="54135"/>
                  </a:lnTo>
                  <a:lnTo>
                    <a:pt x="45217" y="48120"/>
                  </a:lnTo>
                  <a:lnTo>
                    <a:pt x="45217" y="41503"/>
                  </a:lnTo>
                  <a:lnTo>
                    <a:pt x="46956" y="35488"/>
                  </a:lnTo>
                  <a:lnTo>
                    <a:pt x="50434" y="29473"/>
                  </a:lnTo>
                  <a:lnTo>
                    <a:pt x="55652" y="23458"/>
                  </a:lnTo>
                  <a:lnTo>
                    <a:pt x="64347" y="17142"/>
                  </a:lnTo>
                  <a:lnTo>
                    <a:pt x="64347" y="17142"/>
                  </a:lnTo>
                  <a:lnTo>
                    <a:pt x="80000" y="15338"/>
                  </a:lnTo>
                  <a:lnTo>
                    <a:pt x="93913" y="13233"/>
                  </a:lnTo>
                  <a:lnTo>
                    <a:pt x="118260" y="8421"/>
                  </a:lnTo>
                  <a:lnTo>
                    <a:pt x="118260" y="8421"/>
                  </a:lnTo>
                  <a:lnTo>
                    <a:pt x="120000" y="7518"/>
                  </a:lnTo>
                  <a:lnTo>
                    <a:pt x="120000" y="6917"/>
                  </a:lnTo>
                  <a:lnTo>
                    <a:pt x="120000" y="6015"/>
                  </a:lnTo>
                  <a:lnTo>
                    <a:pt x="118260" y="5413"/>
                  </a:lnTo>
                  <a:lnTo>
                    <a:pt x="113043" y="5112"/>
                  </a:lnTo>
                  <a:lnTo>
                    <a:pt x="107826" y="4511"/>
                  </a:lnTo>
                  <a:lnTo>
                    <a:pt x="104347" y="5112"/>
                  </a:lnTo>
                  <a:lnTo>
                    <a:pt x="99130" y="5413"/>
                  </a:lnTo>
                  <a:lnTo>
                    <a:pt x="99130" y="5413"/>
                  </a:lnTo>
                  <a:lnTo>
                    <a:pt x="83478" y="8721"/>
                  </a:lnTo>
                  <a:lnTo>
                    <a:pt x="66086" y="11729"/>
                  </a:lnTo>
                  <a:lnTo>
                    <a:pt x="66086" y="11729"/>
                  </a:lnTo>
                  <a:lnTo>
                    <a:pt x="73043" y="9624"/>
                  </a:lnTo>
                  <a:lnTo>
                    <a:pt x="80000" y="7218"/>
                  </a:lnTo>
                  <a:lnTo>
                    <a:pt x="88695" y="5413"/>
                  </a:lnTo>
                  <a:lnTo>
                    <a:pt x="95652" y="3308"/>
                  </a:lnTo>
                  <a:lnTo>
                    <a:pt x="95652" y="3308"/>
                  </a:lnTo>
                  <a:lnTo>
                    <a:pt x="97391" y="2406"/>
                  </a:lnTo>
                  <a:lnTo>
                    <a:pt x="97391" y="1503"/>
                  </a:lnTo>
                  <a:lnTo>
                    <a:pt x="95652" y="902"/>
                  </a:lnTo>
                  <a:lnTo>
                    <a:pt x="90434" y="300"/>
                  </a:lnTo>
                  <a:lnTo>
                    <a:pt x="86956" y="0"/>
                  </a:lnTo>
                  <a:lnTo>
                    <a:pt x="81739" y="0"/>
                  </a:lnTo>
                  <a:lnTo>
                    <a:pt x="78260" y="300"/>
                  </a:lnTo>
                  <a:lnTo>
                    <a:pt x="74782" y="1203"/>
                  </a:lnTo>
                  <a:lnTo>
                    <a:pt x="74782" y="1203"/>
                  </a:lnTo>
                  <a:lnTo>
                    <a:pt x="66086" y="3308"/>
                  </a:lnTo>
                  <a:lnTo>
                    <a:pt x="57391" y="5714"/>
                  </a:lnTo>
                  <a:lnTo>
                    <a:pt x="48695" y="8120"/>
                  </a:lnTo>
                  <a:lnTo>
                    <a:pt x="41739" y="10827"/>
                  </a:lnTo>
                  <a:lnTo>
                    <a:pt x="41739" y="10827"/>
                  </a:lnTo>
                  <a:lnTo>
                    <a:pt x="36521" y="9323"/>
                  </a:lnTo>
                  <a:lnTo>
                    <a:pt x="29565" y="7518"/>
                  </a:lnTo>
                  <a:lnTo>
                    <a:pt x="26086" y="6015"/>
                  </a:lnTo>
                  <a:lnTo>
                    <a:pt x="24347" y="4511"/>
                  </a:lnTo>
                  <a:lnTo>
                    <a:pt x="24347" y="4511"/>
                  </a:lnTo>
                  <a:lnTo>
                    <a:pt x="24347" y="3308"/>
                  </a:lnTo>
                  <a:lnTo>
                    <a:pt x="22608" y="3007"/>
                  </a:lnTo>
                  <a:lnTo>
                    <a:pt x="17391" y="2406"/>
                  </a:lnTo>
                  <a:lnTo>
                    <a:pt x="13913" y="2406"/>
                  </a:lnTo>
                  <a:lnTo>
                    <a:pt x="8695" y="2406"/>
                  </a:lnTo>
                  <a:lnTo>
                    <a:pt x="5217" y="3007"/>
                  </a:lnTo>
                  <a:lnTo>
                    <a:pt x="0" y="3308"/>
                  </a:lnTo>
                  <a:lnTo>
                    <a:pt x="0" y="4511"/>
                  </a:lnTo>
                  <a:lnTo>
                    <a:pt x="0" y="4511"/>
                  </a:lnTo>
                  <a:lnTo>
                    <a:pt x="0" y="6015"/>
                  </a:lnTo>
                  <a:lnTo>
                    <a:pt x="1739" y="8120"/>
                  </a:lnTo>
                  <a:lnTo>
                    <a:pt x="6956" y="9624"/>
                  </a:lnTo>
                  <a:lnTo>
                    <a:pt x="12173" y="11127"/>
                  </a:lnTo>
                  <a:lnTo>
                    <a:pt x="24347" y="13834"/>
                  </a:lnTo>
                  <a:lnTo>
                    <a:pt x="40000" y="15939"/>
                  </a:lnTo>
                  <a:lnTo>
                    <a:pt x="40000" y="15939"/>
                  </a:lnTo>
                  <a:lnTo>
                    <a:pt x="31304" y="22255"/>
                  </a:lnTo>
                  <a:lnTo>
                    <a:pt x="26086" y="28571"/>
                  </a:lnTo>
                  <a:lnTo>
                    <a:pt x="22608" y="34887"/>
                  </a:lnTo>
                  <a:lnTo>
                    <a:pt x="20869" y="41203"/>
                  </a:lnTo>
                  <a:lnTo>
                    <a:pt x="22608" y="47518"/>
                  </a:lnTo>
                  <a:lnTo>
                    <a:pt x="22608" y="53834"/>
                  </a:lnTo>
                  <a:lnTo>
                    <a:pt x="29565" y="66766"/>
                  </a:lnTo>
                  <a:lnTo>
                    <a:pt x="29565" y="66766"/>
                  </a:lnTo>
                  <a:lnTo>
                    <a:pt x="33043" y="79699"/>
                  </a:lnTo>
                  <a:lnTo>
                    <a:pt x="45217" y="93233"/>
                  </a:lnTo>
                  <a:lnTo>
                    <a:pt x="50434" y="99849"/>
                  </a:lnTo>
                  <a:lnTo>
                    <a:pt x="59130" y="106165"/>
                  </a:lnTo>
                  <a:lnTo>
                    <a:pt x="69565" y="112781"/>
                  </a:lnTo>
                  <a:lnTo>
                    <a:pt x="81739" y="118796"/>
                  </a:lnTo>
                  <a:lnTo>
                    <a:pt x="81739" y="118796"/>
                  </a:lnTo>
                  <a:lnTo>
                    <a:pt x="86956" y="119699"/>
                  </a:lnTo>
                  <a:lnTo>
                    <a:pt x="88695" y="119999"/>
                  </a:lnTo>
                  <a:lnTo>
                    <a:pt x="93913" y="119999"/>
                  </a:lnTo>
                  <a:lnTo>
                    <a:pt x="97391" y="119699"/>
                  </a:lnTo>
                  <a:lnTo>
                    <a:pt x="102608" y="119097"/>
                  </a:lnTo>
                  <a:lnTo>
                    <a:pt x="104347" y="118496"/>
                  </a:lnTo>
                  <a:lnTo>
                    <a:pt x="106086" y="117593"/>
                  </a:lnTo>
                  <a:lnTo>
                    <a:pt x="104347" y="116390"/>
                  </a:lnTo>
                  <a:lnTo>
                    <a:pt x="104347" y="11639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235;p16"/>
            <p:cNvSpPr/>
            <p:nvPr/>
          </p:nvSpPr>
          <p:spPr>
            <a:xfrm>
              <a:off x="2882" y="827"/>
              <a:ext cx="187" cy="373"/>
            </a:xfrm>
            <a:custGeom>
              <a:rect b="b" l="l" r="r" t="t"/>
              <a:pathLst>
                <a:path extrusionOk="0" h="120000" w="120000">
                  <a:moveTo>
                    <a:pt x="1283" y="115495"/>
                  </a:moveTo>
                  <a:lnTo>
                    <a:pt x="1283" y="115495"/>
                  </a:lnTo>
                  <a:lnTo>
                    <a:pt x="9625" y="110670"/>
                  </a:lnTo>
                  <a:lnTo>
                    <a:pt x="17967" y="104879"/>
                  </a:lnTo>
                  <a:lnTo>
                    <a:pt x="25026" y="99088"/>
                  </a:lnTo>
                  <a:lnTo>
                    <a:pt x="31443" y="93619"/>
                  </a:lnTo>
                  <a:lnTo>
                    <a:pt x="43636" y="81072"/>
                  </a:lnTo>
                  <a:lnTo>
                    <a:pt x="55187" y="68847"/>
                  </a:lnTo>
                  <a:lnTo>
                    <a:pt x="55187" y="68847"/>
                  </a:lnTo>
                  <a:lnTo>
                    <a:pt x="66737" y="56621"/>
                  </a:lnTo>
                  <a:lnTo>
                    <a:pt x="72513" y="50509"/>
                  </a:lnTo>
                  <a:lnTo>
                    <a:pt x="76363" y="44396"/>
                  </a:lnTo>
                  <a:lnTo>
                    <a:pt x="80855" y="37962"/>
                  </a:lnTo>
                  <a:lnTo>
                    <a:pt x="84064" y="31206"/>
                  </a:lnTo>
                  <a:lnTo>
                    <a:pt x="86631" y="24772"/>
                  </a:lnTo>
                  <a:lnTo>
                    <a:pt x="87914" y="18337"/>
                  </a:lnTo>
                  <a:lnTo>
                    <a:pt x="87914" y="18337"/>
                  </a:lnTo>
                  <a:lnTo>
                    <a:pt x="84064" y="15764"/>
                  </a:lnTo>
                  <a:lnTo>
                    <a:pt x="80855" y="12546"/>
                  </a:lnTo>
                  <a:lnTo>
                    <a:pt x="75721" y="6434"/>
                  </a:lnTo>
                  <a:lnTo>
                    <a:pt x="75721" y="6434"/>
                  </a:lnTo>
                  <a:lnTo>
                    <a:pt x="75721" y="5147"/>
                  </a:lnTo>
                  <a:lnTo>
                    <a:pt x="76363" y="4504"/>
                  </a:lnTo>
                  <a:lnTo>
                    <a:pt x="77647" y="3538"/>
                  </a:lnTo>
                  <a:lnTo>
                    <a:pt x="78930" y="3217"/>
                  </a:lnTo>
                  <a:lnTo>
                    <a:pt x="80855" y="3217"/>
                  </a:lnTo>
                  <a:lnTo>
                    <a:pt x="82139" y="3217"/>
                  </a:lnTo>
                  <a:lnTo>
                    <a:pt x="82780" y="3538"/>
                  </a:lnTo>
                  <a:lnTo>
                    <a:pt x="84705" y="4504"/>
                  </a:lnTo>
                  <a:lnTo>
                    <a:pt x="84705" y="4504"/>
                  </a:lnTo>
                  <a:lnTo>
                    <a:pt x="87272" y="9008"/>
                  </a:lnTo>
                  <a:lnTo>
                    <a:pt x="91122" y="12868"/>
                  </a:lnTo>
                  <a:lnTo>
                    <a:pt x="91122" y="12868"/>
                  </a:lnTo>
                  <a:lnTo>
                    <a:pt x="91122" y="9973"/>
                  </a:lnTo>
                  <a:lnTo>
                    <a:pt x="89839" y="7721"/>
                  </a:lnTo>
                  <a:lnTo>
                    <a:pt x="87914" y="4825"/>
                  </a:lnTo>
                  <a:lnTo>
                    <a:pt x="87272" y="2252"/>
                  </a:lnTo>
                  <a:lnTo>
                    <a:pt x="87272" y="2252"/>
                  </a:lnTo>
                  <a:lnTo>
                    <a:pt x="87272" y="1608"/>
                  </a:lnTo>
                  <a:lnTo>
                    <a:pt x="88556" y="643"/>
                  </a:lnTo>
                  <a:lnTo>
                    <a:pt x="89839" y="0"/>
                  </a:lnTo>
                  <a:lnTo>
                    <a:pt x="91122" y="0"/>
                  </a:lnTo>
                  <a:lnTo>
                    <a:pt x="93048" y="0"/>
                  </a:lnTo>
                  <a:lnTo>
                    <a:pt x="94331" y="0"/>
                  </a:lnTo>
                  <a:lnTo>
                    <a:pt x="96256" y="643"/>
                  </a:lnTo>
                  <a:lnTo>
                    <a:pt x="96256" y="1608"/>
                  </a:lnTo>
                  <a:lnTo>
                    <a:pt x="96256" y="1608"/>
                  </a:lnTo>
                  <a:lnTo>
                    <a:pt x="97540" y="4504"/>
                  </a:lnTo>
                  <a:lnTo>
                    <a:pt x="98823" y="7399"/>
                  </a:lnTo>
                  <a:lnTo>
                    <a:pt x="100106" y="10616"/>
                  </a:lnTo>
                  <a:lnTo>
                    <a:pt x="100748" y="13512"/>
                  </a:lnTo>
                  <a:lnTo>
                    <a:pt x="100748" y="13512"/>
                  </a:lnTo>
                  <a:lnTo>
                    <a:pt x="103957" y="12225"/>
                  </a:lnTo>
                  <a:lnTo>
                    <a:pt x="106524" y="10938"/>
                  </a:lnTo>
                  <a:lnTo>
                    <a:pt x="109090" y="9651"/>
                  </a:lnTo>
                  <a:lnTo>
                    <a:pt x="111016" y="8042"/>
                  </a:lnTo>
                  <a:lnTo>
                    <a:pt x="111016" y="8042"/>
                  </a:lnTo>
                  <a:lnTo>
                    <a:pt x="112299" y="7399"/>
                  </a:lnTo>
                  <a:lnTo>
                    <a:pt x="112941" y="6756"/>
                  </a:lnTo>
                  <a:lnTo>
                    <a:pt x="114866" y="6434"/>
                  </a:lnTo>
                  <a:lnTo>
                    <a:pt x="116791" y="6756"/>
                  </a:lnTo>
                  <a:lnTo>
                    <a:pt x="118074" y="7399"/>
                  </a:lnTo>
                  <a:lnTo>
                    <a:pt x="120000" y="7721"/>
                  </a:lnTo>
                  <a:lnTo>
                    <a:pt x="120000" y="9008"/>
                  </a:lnTo>
                  <a:lnTo>
                    <a:pt x="120000" y="9651"/>
                  </a:lnTo>
                  <a:lnTo>
                    <a:pt x="120000" y="9651"/>
                  </a:lnTo>
                  <a:lnTo>
                    <a:pt x="118074" y="11260"/>
                  </a:lnTo>
                  <a:lnTo>
                    <a:pt x="116791" y="12868"/>
                  </a:lnTo>
                  <a:lnTo>
                    <a:pt x="114224" y="14155"/>
                  </a:lnTo>
                  <a:lnTo>
                    <a:pt x="111016" y="15442"/>
                  </a:lnTo>
                  <a:lnTo>
                    <a:pt x="103957" y="17372"/>
                  </a:lnTo>
                  <a:lnTo>
                    <a:pt x="96898" y="18659"/>
                  </a:lnTo>
                  <a:lnTo>
                    <a:pt x="96898" y="18659"/>
                  </a:lnTo>
                  <a:lnTo>
                    <a:pt x="96256" y="25737"/>
                  </a:lnTo>
                  <a:lnTo>
                    <a:pt x="93048" y="32171"/>
                  </a:lnTo>
                  <a:lnTo>
                    <a:pt x="89839" y="38605"/>
                  </a:lnTo>
                  <a:lnTo>
                    <a:pt x="85347" y="45361"/>
                  </a:lnTo>
                  <a:lnTo>
                    <a:pt x="80855" y="51796"/>
                  </a:lnTo>
                  <a:lnTo>
                    <a:pt x="75721" y="57908"/>
                  </a:lnTo>
                  <a:lnTo>
                    <a:pt x="64171" y="70455"/>
                  </a:lnTo>
                  <a:lnTo>
                    <a:pt x="64171" y="70455"/>
                  </a:lnTo>
                  <a:lnTo>
                    <a:pt x="52620" y="83324"/>
                  </a:lnTo>
                  <a:lnTo>
                    <a:pt x="39786" y="95871"/>
                  </a:lnTo>
                  <a:lnTo>
                    <a:pt x="32727" y="101983"/>
                  </a:lnTo>
                  <a:lnTo>
                    <a:pt x="24385" y="108096"/>
                  </a:lnTo>
                  <a:lnTo>
                    <a:pt x="16042" y="113887"/>
                  </a:lnTo>
                  <a:lnTo>
                    <a:pt x="7058" y="119356"/>
                  </a:lnTo>
                  <a:lnTo>
                    <a:pt x="7058" y="119356"/>
                  </a:lnTo>
                  <a:lnTo>
                    <a:pt x="5775" y="119999"/>
                  </a:lnTo>
                  <a:lnTo>
                    <a:pt x="3850" y="119999"/>
                  </a:lnTo>
                  <a:lnTo>
                    <a:pt x="2566" y="119678"/>
                  </a:lnTo>
                  <a:lnTo>
                    <a:pt x="1283" y="119356"/>
                  </a:lnTo>
                  <a:lnTo>
                    <a:pt x="0" y="118391"/>
                  </a:lnTo>
                  <a:lnTo>
                    <a:pt x="0" y="117426"/>
                  </a:lnTo>
                  <a:lnTo>
                    <a:pt x="0" y="116782"/>
                  </a:lnTo>
                  <a:lnTo>
                    <a:pt x="1283" y="115495"/>
                  </a:lnTo>
                  <a:lnTo>
                    <a:pt x="1283" y="11549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236;p16"/>
            <p:cNvSpPr/>
            <p:nvPr/>
          </p:nvSpPr>
          <p:spPr>
            <a:xfrm>
              <a:off x="2135" y="1347"/>
              <a:ext cx="455" cy="465"/>
            </a:xfrm>
            <a:custGeom>
              <a:rect b="b" l="l" r="r" t="t"/>
              <a:pathLst>
                <a:path extrusionOk="0" h="120000" w="120000">
                  <a:moveTo>
                    <a:pt x="27164" y="28645"/>
                  </a:moveTo>
                  <a:lnTo>
                    <a:pt x="27164" y="28645"/>
                  </a:lnTo>
                  <a:lnTo>
                    <a:pt x="20043" y="33806"/>
                  </a:lnTo>
                  <a:lnTo>
                    <a:pt x="11076" y="41290"/>
                  </a:lnTo>
                  <a:lnTo>
                    <a:pt x="6593" y="44903"/>
                  </a:lnTo>
                  <a:lnTo>
                    <a:pt x="3164" y="48516"/>
                  </a:lnTo>
                  <a:lnTo>
                    <a:pt x="1582" y="50580"/>
                  </a:lnTo>
                  <a:lnTo>
                    <a:pt x="791" y="51870"/>
                  </a:lnTo>
                  <a:lnTo>
                    <a:pt x="0" y="53419"/>
                  </a:lnTo>
                  <a:lnTo>
                    <a:pt x="0" y="54451"/>
                  </a:lnTo>
                  <a:lnTo>
                    <a:pt x="0" y="54451"/>
                  </a:lnTo>
                  <a:lnTo>
                    <a:pt x="791" y="56258"/>
                  </a:lnTo>
                  <a:lnTo>
                    <a:pt x="1318" y="57548"/>
                  </a:lnTo>
                  <a:lnTo>
                    <a:pt x="3956" y="60645"/>
                  </a:lnTo>
                  <a:lnTo>
                    <a:pt x="7384" y="64258"/>
                  </a:lnTo>
                  <a:lnTo>
                    <a:pt x="11340" y="67612"/>
                  </a:lnTo>
                  <a:lnTo>
                    <a:pt x="19780" y="74580"/>
                  </a:lnTo>
                  <a:lnTo>
                    <a:pt x="23472" y="77161"/>
                  </a:lnTo>
                  <a:lnTo>
                    <a:pt x="25846" y="79483"/>
                  </a:lnTo>
                  <a:lnTo>
                    <a:pt x="25846" y="79483"/>
                  </a:lnTo>
                  <a:lnTo>
                    <a:pt x="44571" y="97806"/>
                  </a:lnTo>
                  <a:lnTo>
                    <a:pt x="44571" y="97806"/>
                  </a:lnTo>
                  <a:lnTo>
                    <a:pt x="55384" y="109677"/>
                  </a:lnTo>
                  <a:lnTo>
                    <a:pt x="61978" y="116387"/>
                  </a:lnTo>
                  <a:lnTo>
                    <a:pt x="64879" y="118709"/>
                  </a:lnTo>
                  <a:lnTo>
                    <a:pt x="65934" y="119741"/>
                  </a:lnTo>
                  <a:lnTo>
                    <a:pt x="66989" y="120000"/>
                  </a:lnTo>
                  <a:lnTo>
                    <a:pt x="66989" y="120000"/>
                  </a:lnTo>
                  <a:lnTo>
                    <a:pt x="68571" y="120000"/>
                  </a:lnTo>
                  <a:lnTo>
                    <a:pt x="70417" y="119741"/>
                  </a:lnTo>
                  <a:lnTo>
                    <a:pt x="71999" y="118709"/>
                  </a:lnTo>
                  <a:lnTo>
                    <a:pt x="73846" y="117677"/>
                  </a:lnTo>
                  <a:lnTo>
                    <a:pt x="77010" y="114580"/>
                  </a:lnTo>
                  <a:lnTo>
                    <a:pt x="80439" y="111483"/>
                  </a:lnTo>
                  <a:lnTo>
                    <a:pt x="80439" y="111483"/>
                  </a:lnTo>
                  <a:lnTo>
                    <a:pt x="83868" y="107870"/>
                  </a:lnTo>
                  <a:lnTo>
                    <a:pt x="87032" y="104258"/>
                  </a:lnTo>
                  <a:lnTo>
                    <a:pt x="90197" y="100645"/>
                  </a:lnTo>
                  <a:lnTo>
                    <a:pt x="92835" y="96774"/>
                  </a:lnTo>
                  <a:lnTo>
                    <a:pt x="98109" y="89032"/>
                  </a:lnTo>
                  <a:lnTo>
                    <a:pt x="102857" y="80774"/>
                  </a:lnTo>
                  <a:lnTo>
                    <a:pt x="107340" y="72516"/>
                  </a:lnTo>
                  <a:lnTo>
                    <a:pt x="111296" y="63741"/>
                  </a:lnTo>
                  <a:lnTo>
                    <a:pt x="119208" y="46193"/>
                  </a:lnTo>
                  <a:lnTo>
                    <a:pt x="119208" y="46193"/>
                  </a:lnTo>
                  <a:lnTo>
                    <a:pt x="119736" y="44903"/>
                  </a:lnTo>
                  <a:lnTo>
                    <a:pt x="119999" y="43354"/>
                  </a:lnTo>
                  <a:lnTo>
                    <a:pt x="119999" y="42064"/>
                  </a:lnTo>
                  <a:lnTo>
                    <a:pt x="119736" y="40516"/>
                  </a:lnTo>
                  <a:lnTo>
                    <a:pt x="118681" y="36903"/>
                  </a:lnTo>
                  <a:lnTo>
                    <a:pt x="116571" y="32774"/>
                  </a:lnTo>
                  <a:lnTo>
                    <a:pt x="114197" y="28903"/>
                  </a:lnTo>
                  <a:lnTo>
                    <a:pt x="111560" y="25032"/>
                  </a:lnTo>
                  <a:lnTo>
                    <a:pt x="108659" y="20645"/>
                  </a:lnTo>
                  <a:lnTo>
                    <a:pt x="104967" y="16774"/>
                  </a:lnTo>
                  <a:lnTo>
                    <a:pt x="101274" y="13161"/>
                  </a:lnTo>
                  <a:lnTo>
                    <a:pt x="97582" y="9548"/>
                  </a:lnTo>
                  <a:lnTo>
                    <a:pt x="93362" y="6709"/>
                  </a:lnTo>
                  <a:lnTo>
                    <a:pt x="89670" y="4129"/>
                  </a:lnTo>
                  <a:lnTo>
                    <a:pt x="86505" y="2064"/>
                  </a:lnTo>
                  <a:lnTo>
                    <a:pt x="83340" y="774"/>
                  </a:lnTo>
                  <a:lnTo>
                    <a:pt x="80439" y="0"/>
                  </a:lnTo>
                  <a:lnTo>
                    <a:pt x="79384" y="0"/>
                  </a:lnTo>
                  <a:lnTo>
                    <a:pt x="78065" y="0"/>
                  </a:lnTo>
                  <a:lnTo>
                    <a:pt x="78065" y="0"/>
                  </a:lnTo>
                  <a:lnTo>
                    <a:pt x="72263" y="3096"/>
                  </a:lnTo>
                  <a:lnTo>
                    <a:pt x="58549" y="9548"/>
                  </a:lnTo>
                  <a:lnTo>
                    <a:pt x="50373" y="14193"/>
                  </a:lnTo>
                  <a:lnTo>
                    <a:pt x="41934" y="18838"/>
                  </a:lnTo>
                  <a:lnTo>
                    <a:pt x="33758" y="23741"/>
                  </a:lnTo>
                  <a:lnTo>
                    <a:pt x="27164" y="28645"/>
                  </a:lnTo>
                  <a:lnTo>
                    <a:pt x="27164" y="28645"/>
                  </a:lnTo>
                  <a:close/>
                </a:path>
              </a:pathLst>
            </a:custGeom>
            <a:solidFill>
              <a:srgbClr val="00A0C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" name="Google Shape;237;p16"/>
            <p:cNvSpPr/>
            <p:nvPr/>
          </p:nvSpPr>
          <p:spPr>
            <a:xfrm>
              <a:off x="2130" y="1341"/>
              <a:ext cx="465" cy="479"/>
            </a:xfrm>
            <a:custGeom>
              <a:rect b="b" l="l" r="r" t="t"/>
              <a:pathLst>
                <a:path extrusionOk="0" h="120000" w="120000">
                  <a:moveTo>
                    <a:pt x="84645" y="107473"/>
                  </a:moveTo>
                  <a:lnTo>
                    <a:pt x="84645" y="107473"/>
                  </a:lnTo>
                  <a:lnTo>
                    <a:pt x="88774" y="102463"/>
                  </a:lnTo>
                  <a:lnTo>
                    <a:pt x="93161" y="97453"/>
                  </a:lnTo>
                  <a:lnTo>
                    <a:pt x="96774" y="91941"/>
                  </a:lnTo>
                  <a:lnTo>
                    <a:pt x="100387" y="86430"/>
                  </a:lnTo>
                  <a:lnTo>
                    <a:pt x="103483" y="80918"/>
                  </a:lnTo>
                  <a:lnTo>
                    <a:pt x="106580" y="74655"/>
                  </a:lnTo>
                  <a:lnTo>
                    <a:pt x="112516" y="62881"/>
                  </a:lnTo>
                  <a:lnTo>
                    <a:pt x="112516" y="62881"/>
                  </a:lnTo>
                  <a:lnTo>
                    <a:pt x="116129" y="55615"/>
                  </a:lnTo>
                  <a:lnTo>
                    <a:pt x="117677" y="52609"/>
                  </a:lnTo>
                  <a:lnTo>
                    <a:pt x="118709" y="49102"/>
                  </a:lnTo>
                  <a:lnTo>
                    <a:pt x="119741" y="45594"/>
                  </a:lnTo>
                  <a:lnTo>
                    <a:pt x="120000" y="42087"/>
                  </a:lnTo>
                  <a:lnTo>
                    <a:pt x="119225" y="38079"/>
                  </a:lnTo>
                  <a:lnTo>
                    <a:pt x="118967" y="36325"/>
                  </a:lnTo>
                  <a:lnTo>
                    <a:pt x="117935" y="34321"/>
                  </a:lnTo>
                  <a:lnTo>
                    <a:pt x="117935" y="34321"/>
                  </a:lnTo>
                  <a:lnTo>
                    <a:pt x="116387" y="31064"/>
                  </a:lnTo>
                  <a:lnTo>
                    <a:pt x="114322" y="28058"/>
                  </a:lnTo>
                  <a:lnTo>
                    <a:pt x="112516" y="24801"/>
                  </a:lnTo>
                  <a:lnTo>
                    <a:pt x="109677" y="21544"/>
                  </a:lnTo>
                  <a:lnTo>
                    <a:pt x="104774" y="16283"/>
                  </a:lnTo>
                  <a:lnTo>
                    <a:pt x="99354" y="10772"/>
                  </a:lnTo>
                  <a:lnTo>
                    <a:pt x="99354" y="10772"/>
                  </a:lnTo>
                  <a:lnTo>
                    <a:pt x="93677" y="6263"/>
                  </a:lnTo>
                  <a:lnTo>
                    <a:pt x="90838" y="4258"/>
                  </a:lnTo>
                  <a:lnTo>
                    <a:pt x="87741" y="2254"/>
                  </a:lnTo>
                  <a:lnTo>
                    <a:pt x="84645" y="1002"/>
                  </a:lnTo>
                  <a:lnTo>
                    <a:pt x="81290" y="250"/>
                  </a:lnTo>
                  <a:lnTo>
                    <a:pt x="79225" y="0"/>
                  </a:lnTo>
                  <a:lnTo>
                    <a:pt x="77677" y="250"/>
                  </a:lnTo>
                  <a:lnTo>
                    <a:pt x="76129" y="751"/>
                  </a:lnTo>
                  <a:lnTo>
                    <a:pt x="74064" y="1252"/>
                  </a:lnTo>
                  <a:lnTo>
                    <a:pt x="74064" y="1252"/>
                  </a:lnTo>
                  <a:lnTo>
                    <a:pt x="61935" y="7014"/>
                  </a:lnTo>
                  <a:lnTo>
                    <a:pt x="49806" y="13277"/>
                  </a:lnTo>
                  <a:lnTo>
                    <a:pt x="43612" y="16534"/>
                  </a:lnTo>
                  <a:lnTo>
                    <a:pt x="37935" y="20041"/>
                  </a:lnTo>
                  <a:lnTo>
                    <a:pt x="32000" y="23799"/>
                  </a:lnTo>
                  <a:lnTo>
                    <a:pt x="26580" y="27807"/>
                  </a:lnTo>
                  <a:lnTo>
                    <a:pt x="26580" y="27807"/>
                  </a:lnTo>
                  <a:lnTo>
                    <a:pt x="20645" y="32567"/>
                  </a:lnTo>
                  <a:lnTo>
                    <a:pt x="14451" y="37327"/>
                  </a:lnTo>
                  <a:lnTo>
                    <a:pt x="8258" y="42338"/>
                  </a:lnTo>
                  <a:lnTo>
                    <a:pt x="5677" y="44843"/>
                  </a:lnTo>
                  <a:lnTo>
                    <a:pt x="2580" y="47849"/>
                  </a:lnTo>
                  <a:lnTo>
                    <a:pt x="2580" y="47849"/>
                  </a:lnTo>
                  <a:lnTo>
                    <a:pt x="1548" y="49102"/>
                  </a:lnTo>
                  <a:lnTo>
                    <a:pt x="1032" y="50354"/>
                  </a:lnTo>
                  <a:lnTo>
                    <a:pt x="258" y="51607"/>
                  </a:lnTo>
                  <a:lnTo>
                    <a:pt x="0" y="52860"/>
                  </a:lnTo>
                  <a:lnTo>
                    <a:pt x="0" y="54112"/>
                  </a:lnTo>
                  <a:lnTo>
                    <a:pt x="0" y="55114"/>
                  </a:lnTo>
                  <a:lnTo>
                    <a:pt x="774" y="57620"/>
                  </a:lnTo>
                  <a:lnTo>
                    <a:pt x="2064" y="59874"/>
                  </a:lnTo>
                  <a:lnTo>
                    <a:pt x="3870" y="61628"/>
                  </a:lnTo>
                  <a:lnTo>
                    <a:pt x="8258" y="65887"/>
                  </a:lnTo>
                  <a:lnTo>
                    <a:pt x="8258" y="65887"/>
                  </a:lnTo>
                  <a:lnTo>
                    <a:pt x="14709" y="71398"/>
                  </a:lnTo>
                  <a:lnTo>
                    <a:pt x="21677" y="76910"/>
                  </a:lnTo>
                  <a:lnTo>
                    <a:pt x="21677" y="76910"/>
                  </a:lnTo>
                  <a:lnTo>
                    <a:pt x="26580" y="80918"/>
                  </a:lnTo>
                  <a:lnTo>
                    <a:pt x="31225" y="85177"/>
                  </a:lnTo>
                  <a:lnTo>
                    <a:pt x="40000" y="94196"/>
                  </a:lnTo>
                  <a:lnTo>
                    <a:pt x="40000" y="94196"/>
                  </a:lnTo>
                  <a:lnTo>
                    <a:pt x="45161" y="99958"/>
                  </a:lnTo>
                  <a:lnTo>
                    <a:pt x="50580" y="105219"/>
                  </a:lnTo>
                  <a:lnTo>
                    <a:pt x="55741" y="110981"/>
                  </a:lnTo>
                  <a:lnTo>
                    <a:pt x="61419" y="116242"/>
                  </a:lnTo>
                  <a:lnTo>
                    <a:pt x="61419" y="116242"/>
                  </a:lnTo>
                  <a:lnTo>
                    <a:pt x="63225" y="117995"/>
                  </a:lnTo>
                  <a:lnTo>
                    <a:pt x="65290" y="118997"/>
                  </a:lnTo>
                  <a:lnTo>
                    <a:pt x="67096" y="119749"/>
                  </a:lnTo>
                  <a:lnTo>
                    <a:pt x="68387" y="120000"/>
                  </a:lnTo>
                  <a:lnTo>
                    <a:pt x="69935" y="119749"/>
                  </a:lnTo>
                  <a:lnTo>
                    <a:pt x="69935" y="119749"/>
                  </a:lnTo>
                  <a:lnTo>
                    <a:pt x="72000" y="118997"/>
                  </a:lnTo>
                  <a:lnTo>
                    <a:pt x="74064" y="117995"/>
                  </a:lnTo>
                  <a:lnTo>
                    <a:pt x="76129" y="116492"/>
                  </a:lnTo>
                  <a:lnTo>
                    <a:pt x="77935" y="114739"/>
                  </a:lnTo>
                  <a:lnTo>
                    <a:pt x="81548" y="110981"/>
                  </a:lnTo>
                  <a:lnTo>
                    <a:pt x="84645" y="107473"/>
                  </a:lnTo>
                  <a:lnTo>
                    <a:pt x="84645" y="107473"/>
                  </a:lnTo>
                  <a:close/>
                  <a:moveTo>
                    <a:pt x="70193" y="115741"/>
                  </a:moveTo>
                  <a:lnTo>
                    <a:pt x="70193" y="115741"/>
                  </a:lnTo>
                  <a:lnTo>
                    <a:pt x="69161" y="116242"/>
                  </a:lnTo>
                  <a:lnTo>
                    <a:pt x="68129" y="116242"/>
                  </a:lnTo>
                  <a:lnTo>
                    <a:pt x="67612" y="116242"/>
                  </a:lnTo>
                  <a:lnTo>
                    <a:pt x="66580" y="115741"/>
                  </a:lnTo>
                  <a:lnTo>
                    <a:pt x="64258" y="114488"/>
                  </a:lnTo>
                  <a:lnTo>
                    <a:pt x="62709" y="112985"/>
                  </a:lnTo>
                  <a:lnTo>
                    <a:pt x="59096" y="109227"/>
                  </a:lnTo>
                  <a:lnTo>
                    <a:pt x="56258" y="106221"/>
                  </a:lnTo>
                  <a:lnTo>
                    <a:pt x="56258" y="106221"/>
                  </a:lnTo>
                  <a:lnTo>
                    <a:pt x="42322" y="91691"/>
                  </a:lnTo>
                  <a:lnTo>
                    <a:pt x="28129" y="77661"/>
                  </a:lnTo>
                  <a:lnTo>
                    <a:pt x="28129" y="77661"/>
                  </a:lnTo>
                  <a:lnTo>
                    <a:pt x="25290" y="74655"/>
                  </a:lnTo>
                  <a:lnTo>
                    <a:pt x="21935" y="72150"/>
                  </a:lnTo>
                  <a:lnTo>
                    <a:pt x="14967" y="67139"/>
                  </a:lnTo>
                  <a:lnTo>
                    <a:pt x="11354" y="64634"/>
                  </a:lnTo>
                  <a:lnTo>
                    <a:pt x="8516" y="61628"/>
                  </a:lnTo>
                  <a:lnTo>
                    <a:pt x="5935" y="58872"/>
                  </a:lnTo>
                  <a:lnTo>
                    <a:pt x="3612" y="55365"/>
                  </a:lnTo>
                  <a:lnTo>
                    <a:pt x="3612" y="55365"/>
                  </a:lnTo>
                  <a:lnTo>
                    <a:pt x="3354" y="54363"/>
                  </a:lnTo>
                  <a:lnTo>
                    <a:pt x="3354" y="53862"/>
                  </a:lnTo>
                  <a:lnTo>
                    <a:pt x="3870" y="51858"/>
                  </a:lnTo>
                  <a:lnTo>
                    <a:pt x="5161" y="49853"/>
                  </a:lnTo>
                  <a:lnTo>
                    <a:pt x="7225" y="48100"/>
                  </a:lnTo>
                  <a:lnTo>
                    <a:pt x="11096" y="44592"/>
                  </a:lnTo>
                  <a:lnTo>
                    <a:pt x="14451" y="42087"/>
                  </a:lnTo>
                  <a:lnTo>
                    <a:pt x="14451" y="42087"/>
                  </a:lnTo>
                  <a:lnTo>
                    <a:pt x="21677" y="36325"/>
                  </a:lnTo>
                  <a:lnTo>
                    <a:pt x="29161" y="30563"/>
                  </a:lnTo>
                  <a:lnTo>
                    <a:pt x="29161" y="30563"/>
                  </a:lnTo>
                  <a:lnTo>
                    <a:pt x="33032" y="27807"/>
                  </a:lnTo>
                  <a:lnTo>
                    <a:pt x="37419" y="24801"/>
                  </a:lnTo>
                  <a:lnTo>
                    <a:pt x="45935" y="19791"/>
                  </a:lnTo>
                  <a:lnTo>
                    <a:pt x="54709" y="15031"/>
                  </a:lnTo>
                  <a:lnTo>
                    <a:pt x="63483" y="10521"/>
                  </a:lnTo>
                  <a:lnTo>
                    <a:pt x="63483" y="10521"/>
                  </a:lnTo>
                  <a:lnTo>
                    <a:pt x="67870" y="8267"/>
                  </a:lnTo>
                  <a:lnTo>
                    <a:pt x="72516" y="5762"/>
                  </a:lnTo>
                  <a:lnTo>
                    <a:pt x="75096" y="4509"/>
                  </a:lnTo>
                  <a:lnTo>
                    <a:pt x="77677" y="3757"/>
                  </a:lnTo>
                  <a:lnTo>
                    <a:pt x="80000" y="3507"/>
                  </a:lnTo>
                  <a:lnTo>
                    <a:pt x="82322" y="3757"/>
                  </a:lnTo>
                  <a:lnTo>
                    <a:pt x="82322" y="3757"/>
                  </a:lnTo>
                  <a:lnTo>
                    <a:pt x="85419" y="5010"/>
                  </a:lnTo>
                  <a:lnTo>
                    <a:pt x="88774" y="7014"/>
                  </a:lnTo>
                  <a:lnTo>
                    <a:pt x="92129" y="9269"/>
                  </a:lnTo>
                  <a:lnTo>
                    <a:pt x="94967" y="11524"/>
                  </a:lnTo>
                  <a:lnTo>
                    <a:pt x="98064" y="14279"/>
                  </a:lnTo>
                  <a:lnTo>
                    <a:pt x="100645" y="16784"/>
                  </a:lnTo>
                  <a:lnTo>
                    <a:pt x="105548" y="22546"/>
                  </a:lnTo>
                  <a:lnTo>
                    <a:pt x="105548" y="22546"/>
                  </a:lnTo>
                  <a:lnTo>
                    <a:pt x="110193" y="28058"/>
                  </a:lnTo>
                  <a:lnTo>
                    <a:pt x="112000" y="30814"/>
                  </a:lnTo>
                  <a:lnTo>
                    <a:pt x="114064" y="34321"/>
                  </a:lnTo>
                  <a:lnTo>
                    <a:pt x="115354" y="37578"/>
                  </a:lnTo>
                  <a:lnTo>
                    <a:pt x="116387" y="41085"/>
                  </a:lnTo>
                  <a:lnTo>
                    <a:pt x="116387" y="42588"/>
                  </a:lnTo>
                  <a:lnTo>
                    <a:pt x="116387" y="44592"/>
                  </a:lnTo>
                  <a:lnTo>
                    <a:pt x="116129" y="46096"/>
                  </a:lnTo>
                  <a:lnTo>
                    <a:pt x="115354" y="47849"/>
                  </a:lnTo>
                  <a:lnTo>
                    <a:pt x="115354" y="47849"/>
                  </a:lnTo>
                  <a:lnTo>
                    <a:pt x="109419" y="60375"/>
                  </a:lnTo>
                  <a:lnTo>
                    <a:pt x="103225" y="73152"/>
                  </a:lnTo>
                  <a:lnTo>
                    <a:pt x="99870" y="79164"/>
                  </a:lnTo>
                  <a:lnTo>
                    <a:pt x="96774" y="85678"/>
                  </a:lnTo>
                  <a:lnTo>
                    <a:pt x="92645" y="91440"/>
                  </a:lnTo>
                  <a:lnTo>
                    <a:pt x="88774" y="96951"/>
                  </a:lnTo>
                  <a:lnTo>
                    <a:pt x="88774" y="96951"/>
                  </a:lnTo>
                  <a:lnTo>
                    <a:pt x="84903" y="102212"/>
                  </a:lnTo>
                  <a:lnTo>
                    <a:pt x="80258" y="107223"/>
                  </a:lnTo>
                  <a:lnTo>
                    <a:pt x="77935" y="109728"/>
                  </a:lnTo>
                  <a:lnTo>
                    <a:pt x="75354" y="111983"/>
                  </a:lnTo>
                  <a:lnTo>
                    <a:pt x="72774" y="113987"/>
                  </a:lnTo>
                  <a:lnTo>
                    <a:pt x="70193" y="115741"/>
                  </a:lnTo>
                  <a:lnTo>
                    <a:pt x="70193" y="11574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" name="Google Shape;238;p16"/>
            <p:cNvSpPr/>
            <p:nvPr/>
          </p:nvSpPr>
          <p:spPr>
            <a:xfrm>
              <a:off x="2451" y="1063"/>
              <a:ext cx="450" cy="462"/>
            </a:xfrm>
            <a:custGeom>
              <a:rect b="b" l="l" r="r" t="t"/>
              <a:pathLst>
                <a:path extrusionOk="0" h="120000" w="120000">
                  <a:moveTo>
                    <a:pt x="37066" y="1558"/>
                  </a:moveTo>
                  <a:lnTo>
                    <a:pt x="37066" y="1558"/>
                  </a:lnTo>
                  <a:lnTo>
                    <a:pt x="32000" y="2597"/>
                  </a:lnTo>
                  <a:lnTo>
                    <a:pt x="27200" y="4155"/>
                  </a:lnTo>
                  <a:lnTo>
                    <a:pt x="22666" y="6493"/>
                  </a:lnTo>
                  <a:lnTo>
                    <a:pt x="18666" y="9090"/>
                  </a:lnTo>
                  <a:lnTo>
                    <a:pt x="15200" y="12207"/>
                  </a:lnTo>
                  <a:lnTo>
                    <a:pt x="12266" y="15844"/>
                  </a:lnTo>
                  <a:lnTo>
                    <a:pt x="9600" y="19480"/>
                  </a:lnTo>
                  <a:lnTo>
                    <a:pt x="7200" y="23376"/>
                  </a:lnTo>
                  <a:lnTo>
                    <a:pt x="5066" y="27792"/>
                  </a:lnTo>
                  <a:lnTo>
                    <a:pt x="3466" y="31948"/>
                  </a:lnTo>
                  <a:lnTo>
                    <a:pt x="2133" y="36623"/>
                  </a:lnTo>
                  <a:lnTo>
                    <a:pt x="1066" y="41298"/>
                  </a:lnTo>
                  <a:lnTo>
                    <a:pt x="533" y="45714"/>
                  </a:lnTo>
                  <a:lnTo>
                    <a:pt x="0" y="50129"/>
                  </a:lnTo>
                  <a:lnTo>
                    <a:pt x="0" y="54805"/>
                  </a:lnTo>
                  <a:lnTo>
                    <a:pt x="0" y="58961"/>
                  </a:lnTo>
                  <a:lnTo>
                    <a:pt x="0" y="58961"/>
                  </a:lnTo>
                  <a:lnTo>
                    <a:pt x="800" y="64415"/>
                  </a:lnTo>
                  <a:lnTo>
                    <a:pt x="1333" y="69870"/>
                  </a:lnTo>
                  <a:lnTo>
                    <a:pt x="2400" y="75064"/>
                  </a:lnTo>
                  <a:lnTo>
                    <a:pt x="3733" y="80779"/>
                  </a:lnTo>
                  <a:lnTo>
                    <a:pt x="5600" y="86493"/>
                  </a:lnTo>
                  <a:lnTo>
                    <a:pt x="8266" y="91688"/>
                  </a:lnTo>
                  <a:lnTo>
                    <a:pt x="11200" y="96883"/>
                  </a:lnTo>
                  <a:lnTo>
                    <a:pt x="14666" y="101558"/>
                  </a:lnTo>
                  <a:lnTo>
                    <a:pt x="17066" y="103896"/>
                  </a:lnTo>
                  <a:lnTo>
                    <a:pt x="18933" y="106233"/>
                  </a:lnTo>
                  <a:lnTo>
                    <a:pt x="21866" y="108051"/>
                  </a:lnTo>
                  <a:lnTo>
                    <a:pt x="24533" y="110129"/>
                  </a:lnTo>
                  <a:lnTo>
                    <a:pt x="27466" y="111688"/>
                  </a:lnTo>
                  <a:lnTo>
                    <a:pt x="30666" y="113506"/>
                  </a:lnTo>
                  <a:lnTo>
                    <a:pt x="33866" y="114805"/>
                  </a:lnTo>
                  <a:lnTo>
                    <a:pt x="37600" y="116103"/>
                  </a:lnTo>
                  <a:lnTo>
                    <a:pt x="41333" y="117402"/>
                  </a:lnTo>
                  <a:lnTo>
                    <a:pt x="45600" y="118441"/>
                  </a:lnTo>
                  <a:lnTo>
                    <a:pt x="49866" y="118961"/>
                  </a:lnTo>
                  <a:lnTo>
                    <a:pt x="54666" y="119480"/>
                  </a:lnTo>
                  <a:lnTo>
                    <a:pt x="59733" y="119740"/>
                  </a:lnTo>
                  <a:lnTo>
                    <a:pt x="65066" y="119999"/>
                  </a:lnTo>
                  <a:lnTo>
                    <a:pt x="70666" y="119740"/>
                  </a:lnTo>
                  <a:lnTo>
                    <a:pt x="76266" y="119480"/>
                  </a:lnTo>
                  <a:lnTo>
                    <a:pt x="76266" y="119480"/>
                  </a:lnTo>
                  <a:lnTo>
                    <a:pt x="80800" y="118701"/>
                  </a:lnTo>
                  <a:lnTo>
                    <a:pt x="84800" y="118181"/>
                  </a:lnTo>
                  <a:lnTo>
                    <a:pt x="88533" y="117142"/>
                  </a:lnTo>
                  <a:lnTo>
                    <a:pt x="92000" y="116103"/>
                  </a:lnTo>
                  <a:lnTo>
                    <a:pt x="95200" y="114805"/>
                  </a:lnTo>
                  <a:lnTo>
                    <a:pt x="98400" y="113506"/>
                  </a:lnTo>
                  <a:lnTo>
                    <a:pt x="101066" y="111688"/>
                  </a:lnTo>
                  <a:lnTo>
                    <a:pt x="103466" y="109870"/>
                  </a:lnTo>
                  <a:lnTo>
                    <a:pt x="105333" y="107792"/>
                  </a:lnTo>
                  <a:lnTo>
                    <a:pt x="107466" y="105974"/>
                  </a:lnTo>
                  <a:lnTo>
                    <a:pt x="109600" y="103896"/>
                  </a:lnTo>
                  <a:lnTo>
                    <a:pt x="111200" y="101558"/>
                  </a:lnTo>
                  <a:lnTo>
                    <a:pt x="113866" y="96883"/>
                  </a:lnTo>
                  <a:lnTo>
                    <a:pt x="116000" y="91948"/>
                  </a:lnTo>
                  <a:lnTo>
                    <a:pt x="117333" y="86753"/>
                  </a:lnTo>
                  <a:lnTo>
                    <a:pt x="118666" y="81558"/>
                  </a:lnTo>
                  <a:lnTo>
                    <a:pt x="119200" y="76103"/>
                  </a:lnTo>
                  <a:lnTo>
                    <a:pt x="119733" y="71168"/>
                  </a:lnTo>
                  <a:lnTo>
                    <a:pt x="119733" y="61558"/>
                  </a:lnTo>
                  <a:lnTo>
                    <a:pt x="120000" y="53766"/>
                  </a:lnTo>
                  <a:lnTo>
                    <a:pt x="120000" y="53766"/>
                  </a:lnTo>
                  <a:lnTo>
                    <a:pt x="119733" y="47272"/>
                  </a:lnTo>
                  <a:lnTo>
                    <a:pt x="118933" y="41298"/>
                  </a:lnTo>
                  <a:lnTo>
                    <a:pt x="117866" y="35584"/>
                  </a:lnTo>
                  <a:lnTo>
                    <a:pt x="117066" y="30649"/>
                  </a:lnTo>
                  <a:lnTo>
                    <a:pt x="115200" y="25974"/>
                  </a:lnTo>
                  <a:lnTo>
                    <a:pt x="112800" y="21818"/>
                  </a:lnTo>
                  <a:lnTo>
                    <a:pt x="110400" y="17662"/>
                  </a:lnTo>
                  <a:lnTo>
                    <a:pt x="107733" y="14545"/>
                  </a:lnTo>
                  <a:lnTo>
                    <a:pt x="104533" y="11168"/>
                  </a:lnTo>
                  <a:lnTo>
                    <a:pt x="100800" y="8571"/>
                  </a:lnTo>
                  <a:lnTo>
                    <a:pt x="96533" y="6233"/>
                  </a:lnTo>
                  <a:lnTo>
                    <a:pt x="92266" y="4155"/>
                  </a:lnTo>
                  <a:lnTo>
                    <a:pt x="87200" y="2857"/>
                  </a:lnTo>
                  <a:lnTo>
                    <a:pt x="82133" y="1558"/>
                  </a:lnTo>
                  <a:lnTo>
                    <a:pt x="76266" y="1038"/>
                  </a:lnTo>
                  <a:lnTo>
                    <a:pt x="69866" y="259"/>
                  </a:lnTo>
                  <a:lnTo>
                    <a:pt x="69866" y="259"/>
                  </a:lnTo>
                  <a:lnTo>
                    <a:pt x="68266" y="0"/>
                  </a:lnTo>
                  <a:lnTo>
                    <a:pt x="62400" y="0"/>
                  </a:lnTo>
                  <a:lnTo>
                    <a:pt x="58133" y="0"/>
                  </a:lnTo>
                  <a:lnTo>
                    <a:pt x="52266" y="259"/>
                  </a:lnTo>
                  <a:lnTo>
                    <a:pt x="45600" y="519"/>
                  </a:lnTo>
                  <a:lnTo>
                    <a:pt x="37066" y="1558"/>
                  </a:lnTo>
                  <a:lnTo>
                    <a:pt x="37066" y="1558"/>
                  </a:lnTo>
                  <a:close/>
                </a:path>
              </a:pathLst>
            </a:custGeom>
            <a:solidFill>
              <a:srgbClr val="E8E3D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239;p16"/>
            <p:cNvSpPr/>
            <p:nvPr/>
          </p:nvSpPr>
          <p:spPr>
            <a:xfrm>
              <a:off x="2442" y="1055"/>
              <a:ext cx="465" cy="477"/>
            </a:xfrm>
            <a:custGeom>
              <a:rect b="b" l="l" r="r" t="t"/>
              <a:pathLst>
                <a:path extrusionOk="0" h="120000" w="120000">
                  <a:moveTo>
                    <a:pt x="109677" y="16352"/>
                  </a:moveTo>
                  <a:lnTo>
                    <a:pt x="109677" y="16352"/>
                  </a:lnTo>
                  <a:lnTo>
                    <a:pt x="106322" y="13081"/>
                  </a:lnTo>
                  <a:lnTo>
                    <a:pt x="102709" y="10062"/>
                  </a:lnTo>
                  <a:lnTo>
                    <a:pt x="99096" y="7547"/>
                  </a:lnTo>
                  <a:lnTo>
                    <a:pt x="94967" y="5534"/>
                  </a:lnTo>
                  <a:lnTo>
                    <a:pt x="90580" y="3522"/>
                  </a:lnTo>
                  <a:lnTo>
                    <a:pt x="85935" y="2264"/>
                  </a:lnTo>
                  <a:lnTo>
                    <a:pt x="81032" y="1257"/>
                  </a:lnTo>
                  <a:lnTo>
                    <a:pt x="76129" y="754"/>
                  </a:lnTo>
                  <a:lnTo>
                    <a:pt x="71225" y="0"/>
                  </a:lnTo>
                  <a:lnTo>
                    <a:pt x="66322" y="0"/>
                  </a:lnTo>
                  <a:lnTo>
                    <a:pt x="56258" y="0"/>
                  </a:lnTo>
                  <a:lnTo>
                    <a:pt x="46709" y="754"/>
                  </a:lnTo>
                  <a:lnTo>
                    <a:pt x="37935" y="2012"/>
                  </a:lnTo>
                  <a:lnTo>
                    <a:pt x="37935" y="2012"/>
                  </a:lnTo>
                  <a:lnTo>
                    <a:pt x="33806" y="2515"/>
                  </a:lnTo>
                  <a:lnTo>
                    <a:pt x="30193" y="3522"/>
                  </a:lnTo>
                  <a:lnTo>
                    <a:pt x="26580" y="5283"/>
                  </a:lnTo>
                  <a:lnTo>
                    <a:pt x="23741" y="6792"/>
                  </a:lnTo>
                  <a:lnTo>
                    <a:pt x="20645" y="8805"/>
                  </a:lnTo>
                  <a:lnTo>
                    <a:pt x="17806" y="10817"/>
                  </a:lnTo>
                  <a:lnTo>
                    <a:pt x="15225" y="13081"/>
                  </a:lnTo>
                  <a:lnTo>
                    <a:pt x="12903" y="15849"/>
                  </a:lnTo>
                  <a:lnTo>
                    <a:pt x="10580" y="18616"/>
                  </a:lnTo>
                  <a:lnTo>
                    <a:pt x="8516" y="21383"/>
                  </a:lnTo>
                  <a:lnTo>
                    <a:pt x="6967" y="24654"/>
                  </a:lnTo>
                  <a:lnTo>
                    <a:pt x="5419" y="27924"/>
                  </a:lnTo>
                  <a:lnTo>
                    <a:pt x="4129" y="31446"/>
                  </a:lnTo>
                  <a:lnTo>
                    <a:pt x="3096" y="34968"/>
                  </a:lnTo>
                  <a:lnTo>
                    <a:pt x="2064" y="38490"/>
                  </a:lnTo>
                  <a:lnTo>
                    <a:pt x="1548" y="42264"/>
                  </a:lnTo>
                  <a:lnTo>
                    <a:pt x="516" y="49811"/>
                  </a:lnTo>
                  <a:lnTo>
                    <a:pt x="0" y="57610"/>
                  </a:lnTo>
                  <a:lnTo>
                    <a:pt x="774" y="65157"/>
                  </a:lnTo>
                  <a:lnTo>
                    <a:pt x="1806" y="72704"/>
                  </a:lnTo>
                  <a:lnTo>
                    <a:pt x="3612" y="80000"/>
                  </a:lnTo>
                  <a:lnTo>
                    <a:pt x="5935" y="87044"/>
                  </a:lnTo>
                  <a:lnTo>
                    <a:pt x="7741" y="90062"/>
                  </a:lnTo>
                  <a:lnTo>
                    <a:pt x="9290" y="93081"/>
                  </a:lnTo>
                  <a:lnTo>
                    <a:pt x="10838" y="96352"/>
                  </a:lnTo>
                  <a:lnTo>
                    <a:pt x="12903" y="98867"/>
                  </a:lnTo>
                  <a:lnTo>
                    <a:pt x="12903" y="98867"/>
                  </a:lnTo>
                  <a:lnTo>
                    <a:pt x="15741" y="102389"/>
                  </a:lnTo>
                  <a:lnTo>
                    <a:pt x="18838" y="105157"/>
                  </a:lnTo>
                  <a:lnTo>
                    <a:pt x="22193" y="107672"/>
                  </a:lnTo>
                  <a:lnTo>
                    <a:pt x="25290" y="110188"/>
                  </a:lnTo>
                  <a:lnTo>
                    <a:pt x="28903" y="112201"/>
                  </a:lnTo>
                  <a:lnTo>
                    <a:pt x="32516" y="114213"/>
                  </a:lnTo>
                  <a:lnTo>
                    <a:pt x="36387" y="115723"/>
                  </a:lnTo>
                  <a:lnTo>
                    <a:pt x="40516" y="116729"/>
                  </a:lnTo>
                  <a:lnTo>
                    <a:pt x="44387" y="117987"/>
                  </a:lnTo>
                  <a:lnTo>
                    <a:pt x="48516" y="118490"/>
                  </a:lnTo>
                  <a:lnTo>
                    <a:pt x="52903" y="119245"/>
                  </a:lnTo>
                  <a:lnTo>
                    <a:pt x="57032" y="119496"/>
                  </a:lnTo>
                  <a:lnTo>
                    <a:pt x="65548" y="120000"/>
                  </a:lnTo>
                  <a:lnTo>
                    <a:pt x="74064" y="119496"/>
                  </a:lnTo>
                  <a:lnTo>
                    <a:pt x="74064" y="119496"/>
                  </a:lnTo>
                  <a:lnTo>
                    <a:pt x="78193" y="119245"/>
                  </a:lnTo>
                  <a:lnTo>
                    <a:pt x="82064" y="118490"/>
                  </a:lnTo>
                  <a:lnTo>
                    <a:pt x="85935" y="117735"/>
                  </a:lnTo>
                  <a:lnTo>
                    <a:pt x="89548" y="116729"/>
                  </a:lnTo>
                  <a:lnTo>
                    <a:pt x="93161" y="115471"/>
                  </a:lnTo>
                  <a:lnTo>
                    <a:pt x="96516" y="113710"/>
                  </a:lnTo>
                  <a:lnTo>
                    <a:pt x="99354" y="111949"/>
                  </a:lnTo>
                  <a:lnTo>
                    <a:pt x="102451" y="109937"/>
                  </a:lnTo>
                  <a:lnTo>
                    <a:pt x="105290" y="107672"/>
                  </a:lnTo>
                  <a:lnTo>
                    <a:pt x="107870" y="105157"/>
                  </a:lnTo>
                  <a:lnTo>
                    <a:pt x="110193" y="102389"/>
                  </a:lnTo>
                  <a:lnTo>
                    <a:pt x="112258" y="99371"/>
                  </a:lnTo>
                  <a:lnTo>
                    <a:pt x="114064" y="96352"/>
                  </a:lnTo>
                  <a:lnTo>
                    <a:pt x="115612" y="92830"/>
                  </a:lnTo>
                  <a:lnTo>
                    <a:pt x="116903" y="89308"/>
                  </a:lnTo>
                  <a:lnTo>
                    <a:pt x="118193" y="85031"/>
                  </a:lnTo>
                  <a:lnTo>
                    <a:pt x="118193" y="85031"/>
                  </a:lnTo>
                  <a:lnTo>
                    <a:pt x="118709" y="81509"/>
                  </a:lnTo>
                  <a:lnTo>
                    <a:pt x="119483" y="77735"/>
                  </a:lnTo>
                  <a:lnTo>
                    <a:pt x="119741" y="70440"/>
                  </a:lnTo>
                  <a:lnTo>
                    <a:pt x="120000" y="55597"/>
                  </a:lnTo>
                  <a:lnTo>
                    <a:pt x="120000" y="55597"/>
                  </a:lnTo>
                  <a:lnTo>
                    <a:pt x="120000" y="50314"/>
                  </a:lnTo>
                  <a:lnTo>
                    <a:pt x="119741" y="45031"/>
                  </a:lnTo>
                  <a:lnTo>
                    <a:pt x="118967" y="40000"/>
                  </a:lnTo>
                  <a:lnTo>
                    <a:pt x="118193" y="34968"/>
                  </a:lnTo>
                  <a:lnTo>
                    <a:pt x="116903" y="30188"/>
                  </a:lnTo>
                  <a:lnTo>
                    <a:pt x="114838" y="25408"/>
                  </a:lnTo>
                  <a:lnTo>
                    <a:pt x="112516" y="20880"/>
                  </a:lnTo>
                  <a:lnTo>
                    <a:pt x="109677" y="16352"/>
                  </a:lnTo>
                  <a:lnTo>
                    <a:pt x="109677" y="16352"/>
                  </a:lnTo>
                  <a:close/>
                  <a:moveTo>
                    <a:pt x="116129" y="72955"/>
                  </a:moveTo>
                  <a:lnTo>
                    <a:pt x="116129" y="72955"/>
                  </a:lnTo>
                  <a:lnTo>
                    <a:pt x="115096" y="80000"/>
                  </a:lnTo>
                  <a:lnTo>
                    <a:pt x="114580" y="83522"/>
                  </a:lnTo>
                  <a:lnTo>
                    <a:pt x="113806" y="87044"/>
                  </a:lnTo>
                  <a:lnTo>
                    <a:pt x="112516" y="90062"/>
                  </a:lnTo>
                  <a:lnTo>
                    <a:pt x="111225" y="93584"/>
                  </a:lnTo>
                  <a:lnTo>
                    <a:pt x="109935" y="96855"/>
                  </a:lnTo>
                  <a:lnTo>
                    <a:pt x="107870" y="99874"/>
                  </a:lnTo>
                  <a:lnTo>
                    <a:pt x="107870" y="99874"/>
                  </a:lnTo>
                  <a:lnTo>
                    <a:pt x="105032" y="103647"/>
                  </a:lnTo>
                  <a:lnTo>
                    <a:pt x="101677" y="106666"/>
                  </a:lnTo>
                  <a:lnTo>
                    <a:pt x="97806" y="109433"/>
                  </a:lnTo>
                  <a:lnTo>
                    <a:pt x="93935" y="111194"/>
                  </a:lnTo>
                  <a:lnTo>
                    <a:pt x="89548" y="113207"/>
                  </a:lnTo>
                  <a:lnTo>
                    <a:pt x="84903" y="114465"/>
                  </a:lnTo>
                  <a:lnTo>
                    <a:pt x="80516" y="114968"/>
                  </a:lnTo>
                  <a:lnTo>
                    <a:pt x="75870" y="115723"/>
                  </a:lnTo>
                  <a:lnTo>
                    <a:pt x="75870" y="115723"/>
                  </a:lnTo>
                  <a:lnTo>
                    <a:pt x="71225" y="115974"/>
                  </a:lnTo>
                  <a:lnTo>
                    <a:pt x="66580" y="116477"/>
                  </a:lnTo>
                  <a:lnTo>
                    <a:pt x="61935" y="116477"/>
                  </a:lnTo>
                  <a:lnTo>
                    <a:pt x="57548" y="115974"/>
                  </a:lnTo>
                  <a:lnTo>
                    <a:pt x="52903" y="115723"/>
                  </a:lnTo>
                  <a:lnTo>
                    <a:pt x="48258" y="114968"/>
                  </a:lnTo>
                  <a:lnTo>
                    <a:pt x="43612" y="113710"/>
                  </a:lnTo>
                  <a:lnTo>
                    <a:pt x="39483" y="112452"/>
                  </a:lnTo>
                  <a:lnTo>
                    <a:pt x="35096" y="111194"/>
                  </a:lnTo>
                  <a:lnTo>
                    <a:pt x="31225" y="109433"/>
                  </a:lnTo>
                  <a:lnTo>
                    <a:pt x="27354" y="107169"/>
                  </a:lnTo>
                  <a:lnTo>
                    <a:pt x="23741" y="104654"/>
                  </a:lnTo>
                  <a:lnTo>
                    <a:pt x="20387" y="101635"/>
                  </a:lnTo>
                  <a:lnTo>
                    <a:pt x="17548" y="98364"/>
                  </a:lnTo>
                  <a:lnTo>
                    <a:pt x="14451" y="94591"/>
                  </a:lnTo>
                  <a:lnTo>
                    <a:pt x="12129" y="90566"/>
                  </a:lnTo>
                  <a:lnTo>
                    <a:pt x="12129" y="90566"/>
                  </a:lnTo>
                  <a:lnTo>
                    <a:pt x="9548" y="85283"/>
                  </a:lnTo>
                  <a:lnTo>
                    <a:pt x="7225" y="79245"/>
                  </a:lnTo>
                  <a:lnTo>
                    <a:pt x="5677" y="73207"/>
                  </a:lnTo>
                  <a:lnTo>
                    <a:pt x="4645" y="66415"/>
                  </a:lnTo>
                  <a:lnTo>
                    <a:pt x="4129" y="60125"/>
                  </a:lnTo>
                  <a:lnTo>
                    <a:pt x="4129" y="53081"/>
                  </a:lnTo>
                  <a:lnTo>
                    <a:pt x="4387" y="46289"/>
                  </a:lnTo>
                  <a:lnTo>
                    <a:pt x="5677" y="40000"/>
                  </a:lnTo>
                  <a:lnTo>
                    <a:pt x="7225" y="33710"/>
                  </a:lnTo>
                  <a:lnTo>
                    <a:pt x="9548" y="27924"/>
                  </a:lnTo>
                  <a:lnTo>
                    <a:pt x="11354" y="24905"/>
                  </a:lnTo>
                  <a:lnTo>
                    <a:pt x="12645" y="22138"/>
                  </a:lnTo>
                  <a:lnTo>
                    <a:pt x="14451" y="19874"/>
                  </a:lnTo>
                  <a:lnTo>
                    <a:pt x="16516" y="17358"/>
                  </a:lnTo>
                  <a:lnTo>
                    <a:pt x="18580" y="15094"/>
                  </a:lnTo>
                  <a:lnTo>
                    <a:pt x="20645" y="13081"/>
                  </a:lnTo>
                  <a:lnTo>
                    <a:pt x="23483" y="11320"/>
                  </a:lnTo>
                  <a:lnTo>
                    <a:pt x="26064" y="9559"/>
                  </a:lnTo>
                  <a:lnTo>
                    <a:pt x="28903" y="8050"/>
                  </a:lnTo>
                  <a:lnTo>
                    <a:pt x="32000" y="7044"/>
                  </a:lnTo>
                  <a:lnTo>
                    <a:pt x="35096" y="6037"/>
                  </a:lnTo>
                  <a:lnTo>
                    <a:pt x="38709" y="5534"/>
                  </a:lnTo>
                  <a:lnTo>
                    <a:pt x="38709" y="5534"/>
                  </a:lnTo>
                  <a:lnTo>
                    <a:pt x="46709" y="4528"/>
                  </a:lnTo>
                  <a:lnTo>
                    <a:pt x="54967" y="4025"/>
                  </a:lnTo>
                  <a:lnTo>
                    <a:pt x="63483" y="3522"/>
                  </a:lnTo>
                  <a:lnTo>
                    <a:pt x="72000" y="4025"/>
                  </a:lnTo>
                  <a:lnTo>
                    <a:pt x="76129" y="4276"/>
                  </a:lnTo>
                  <a:lnTo>
                    <a:pt x="80516" y="4779"/>
                  </a:lnTo>
                  <a:lnTo>
                    <a:pt x="84387" y="5786"/>
                  </a:lnTo>
                  <a:lnTo>
                    <a:pt x="88258" y="7044"/>
                  </a:lnTo>
                  <a:lnTo>
                    <a:pt x="92129" y="8301"/>
                  </a:lnTo>
                  <a:lnTo>
                    <a:pt x="95741" y="10314"/>
                  </a:lnTo>
                  <a:lnTo>
                    <a:pt x="99354" y="12327"/>
                  </a:lnTo>
                  <a:lnTo>
                    <a:pt x="102709" y="14842"/>
                  </a:lnTo>
                  <a:lnTo>
                    <a:pt x="102709" y="14842"/>
                  </a:lnTo>
                  <a:lnTo>
                    <a:pt x="105290" y="17358"/>
                  </a:lnTo>
                  <a:lnTo>
                    <a:pt x="107870" y="20125"/>
                  </a:lnTo>
                  <a:lnTo>
                    <a:pt x="109935" y="23396"/>
                  </a:lnTo>
                  <a:lnTo>
                    <a:pt x="112000" y="26918"/>
                  </a:lnTo>
                  <a:lnTo>
                    <a:pt x="113290" y="30440"/>
                  </a:lnTo>
                  <a:lnTo>
                    <a:pt x="114064" y="33962"/>
                  </a:lnTo>
                  <a:lnTo>
                    <a:pt x="115096" y="37735"/>
                  </a:lnTo>
                  <a:lnTo>
                    <a:pt x="115870" y="41509"/>
                  </a:lnTo>
                  <a:lnTo>
                    <a:pt x="116387" y="49559"/>
                  </a:lnTo>
                  <a:lnTo>
                    <a:pt x="116903" y="57610"/>
                  </a:lnTo>
                  <a:lnTo>
                    <a:pt x="116387" y="65660"/>
                  </a:lnTo>
                  <a:lnTo>
                    <a:pt x="116129" y="72955"/>
                  </a:lnTo>
                  <a:lnTo>
                    <a:pt x="116129" y="7295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" name="Google Shape;240;p16"/>
            <p:cNvSpPr/>
            <p:nvPr/>
          </p:nvSpPr>
          <p:spPr>
            <a:xfrm>
              <a:off x="2472" y="998"/>
              <a:ext cx="392" cy="145"/>
            </a:xfrm>
            <a:custGeom>
              <a:rect b="b" l="l" r="r" t="t"/>
              <a:pathLst>
                <a:path extrusionOk="0" h="120000" w="120000">
                  <a:moveTo>
                    <a:pt x="115714" y="43034"/>
                  </a:moveTo>
                  <a:lnTo>
                    <a:pt x="115714" y="43034"/>
                  </a:lnTo>
                  <a:lnTo>
                    <a:pt x="114183" y="49655"/>
                  </a:lnTo>
                  <a:lnTo>
                    <a:pt x="111734" y="57103"/>
                  </a:lnTo>
                  <a:lnTo>
                    <a:pt x="108061" y="69517"/>
                  </a:lnTo>
                  <a:lnTo>
                    <a:pt x="105612" y="76137"/>
                  </a:lnTo>
                  <a:lnTo>
                    <a:pt x="104081" y="82758"/>
                  </a:lnTo>
                  <a:lnTo>
                    <a:pt x="102551" y="90206"/>
                  </a:lnTo>
                  <a:lnTo>
                    <a:pt x="101326" y="99310"/>
                  </a:lnTo>
                  <a:lnTo>
                    <a:pt x="101326" y="99310"/>
                  </a:lnTo>
                  <a:lnTo>
                    <a:pt x="101326" y="100965"/>
                  </a:lnTo>
                  <a:lnTo>
                    <a:pt x="101632" y="103448"/>
                  </a:lnTo>
                  <a:lnTo>
                    <a:pt x="102244" y="105103"/>
                  </a:lnTo>
                  <a:lnTo>
                    <a:pt x="102857" y="105931"/>
                  </a:lnTo>
                  <a:lnTo>
                    <a:pt x="103775" y="105931"/>
                  </a:lnTo>
                  <a:lnTo>
                    <a:pt x="104387" y="105931"/>
                  </a:lnTo>
                  <a:lnTo>
                    <a:pt x="105306" y="104275"/>
                  </a:lnTo>
                  <a:lnTo>
                    <a:pt x="105612" y="101793"/>
                  </a:lnTo>
                  <a:lnTo>
                    <a:pt x="105612" y="101793"/>
                  </a:lnTo>
                  <a:lnTo>
                    <a:pt x="106836" y="94344"/>
                  </a:lnTo>
                  <a:lnTo>
                    <a:pt x="108061" y="87724"/>
                  </a:lnTo>
                  <a:lnTo>
                    <a:pt x="109897" y="81103"/>
                  </a:lnTo>
                  <a:lnTo>
                    <a:pt x="111734" y="74482"/>
                  </a:lnTo>
                  <a:lnTo>
                    <a:pt x="115714" y="62068"/>
                  </a:lnTo>
                  <a:lnTo>
                    <a:pt x="117857" y="55448"/>
                  </a:lnTo>
                  <a:lnTo>
                    <a:pt x="119693" y="49655"/>
                  </a:lnTo>
                  <a:lnTo>
                    <a:pt x="119693" y="49655"/>
                  </a:lnTo>
                  <a:lnTo>
                    <a:pt x="119999" y="46344"/>
                  </a:lnTo>
                  <a:lnTo>
                    <a:pt x="119693" y="43862"/>
                  </a:lnTo>
                  <a:lnTo>
                    <a:pt x="119387" y="42206"/>
                  </a:lnTo>
                  <a:lnTo>
                    <a:pt x="118775" y="41379"/>
                  </a:lnTo>
                  <a:lnTo>
                    <a:pt x="118163" y="39724"/>
                  </a:lnTo>
                  <a:lnTo>
                    <a:pt x="117244" y="39724"/>
                  </a:lnTo>
                  <a:lnTo>
                    <a:pt x="116632" y="41379"/>
                  </a:lnTo>
                  <a:lnTo>
                    <a:pt x="115714" y="43034"/>
                  </a:lnTo>
                  <a:lnTo>
                    <a:pt x="115714" y="43034"/>
                  </a:lnTo>
                  <a:close/>
                  <a:moveTo>
                    <a:pt x="97346" y="21517"/>
                  </a:moveTo>
                  <a:lnTo>
                    <a:pt x="97346" y="21517"/>
                  </a:lnTo>
                  <a:lnTo>
                    <a:pt x="96428" y="29793"/>
                  </a:lnTo>
                  <a:lnTo>
                    <a:pt x="95204" y="38068"/>
                  </a:lnTo>
                  <a:lnTo>
                    <a:pt x="92448" y="52965"/>
                  </a:lnTo>
                  <a:lnTo>
                    <a:pt x="91224" y="61241"/>
                  </a:lnTo>
                  <a:lnTo>
                    <a:pt x="90612" y="68689"/>
                  </a:lnTo>
                  <a:lnTo>
                    <a:pt x="89693" y="76965"/>
                  </a:lnTo>
                  <a:lnTo>
                    <a:pt x="89693" y="86068"/>
                  </a:lnTo>
                  <a:lnTo>
                    <a:pt x="89693" y="86068"/>
                  </a:lnTo>
                  <a:lnTo>
                    <a:pt x="89693" y="88551"/>
                  </a:lnTo>
                  <a:lnTo>
                    <a:pt x="90612" y="90206"/>
                  </a:lnTo>
                  <a:lnTo>
                    <a:pt x="91224" y="91862"/>
                  </a:lnTo>
                  <a:lnTo>
                    <a:pt x="92142" y="91862"/>
                  </a:lnTo>
                  <a:lnTo>
                    <a:pt x="92755" y="91862"/>
                  </a:lnTo>
                  <a:lnTo>
                    <a:pt x="93673" y="90206"/>
                  </a:lnTo>
                  <a:lnTo>
                    <a:pt x="93979" y="89379"/>
                  </a:lnTo>
                  <a:lnTo>
                    <a:pt x="93979" y="86068"/>
                  </a:lnTo>
                  <a:lnTo>
                    <a:pt x="93979" y="86068"/>
                  </a:lnTo>
                  <a:lnTo>
                    <a:pt x="94285" y="77793"/>
                  </a:lnTo>
                  <a:lnTo>
                    <a:pt x="94897" y="70344"/>
                  </a:lnTo>
                  <a:lnTo>
                    <a:pt x="95816" y="62896"/>
                  </a:lnTo>
                  <a:lnTo>
                    <a:pt x="97040" y="54620"/>
                  </a:lnTo>
                  <a:lnTo>
                    <a:pt x="99489" y="39724"/>
                  </a:lnTo>
                  <a:lnTo>
                    <a:pt x="100714" y="33103"/>
                  </a:lnTo>
                  <a:lnTo>
                    <a:pt x="101632" y="25655"/>
                  </a:lnTo>
                  <a:lnTo>
                    <a:pt x="101632" y="25655"/>
                  </a:lnTo>
                  <a:lnTo>
                    <a:pt x="101632" y="22344"/>
                  </a:lnTo>
                  <a:lnTo>
                    <a:pt x="101326" y="19862"/>
                  </a:lnTo>
                  <a:lnTo>
                    <a:pt x="101020" y="19034"/>
                  </a:lnTo>
                  <a:lnTo>
                    <a:pt x="100102" y="18206"/>
                  </a:lnTo>
                  <a:lnTo>
                    <a:pt x="99489" y="16551"/>
                  </a:lnTo>
                  <a:lnTo>
                    <a:pt x="98571" y="18206"/>
                  </a:lnTo>
                  <a:lnTo>
                    <a:pt x="97959" y="19034"/>
                  </a:lnTo>
                  <a:lnTo>
                    <a:pt x="97346" y="21517"/>
                  </a:lnTo>
                  <a:lnTo>
                    <a:pt x="97346" y="21517"/>
                  </a:lnTo>
                  <a:close/>
                  <a:moveTo>
                    <a:pt x="77755" y="4965"/>
                  </a:moveTo>
                  <a:lnTo>
                    <a:pt x="77755" y="4965"/>
                  </a:lnTo>
                  <a:lnTo>
                    <a:pt x="77142" y="14068"/>
                  </a:lnTo>
                  <a:lnTo>
                    <a:pt x="76836" y="22344"/>
                  </a:lnTo>
                  <a:lnTo>
                    <a:pt x="76224" y="38896"/>
                  </a:lnTo>
                  <a:lnTo>
                    <a:pt x="75612" y="48827"/>
                  </a:lnTo>
                  <a:lnTo>
                    <a:pt x="75306" y="57103"/>
                  </a:lnTo>
                  <a:lnTo>
                    <a:pt x="75612" y="65379"/>
                  </a:lnTo>
                  <a:lnTo>
                    <a:pt x="76530" y="73655"/>
                  </a:lnTo>
                  <a:lnTo>
                    <a:pt x="76530" y="73655"/>
                  </a:lnTo>
                  <a:lnTo>
                    <a:pt x="76836" y="76137"/>
                  </a:lnTo>
                  <a:lnTo>
                    <a:pt x="77142" y="76965"/>
                  </a:lnTo>
                  <a:lnTo>
                    <a:pt x="78367" y="77793"/>
                  </a:lnTo>
                  <a:lnTo>
                    <a:pt x="79285" y="77793"/>
                  </a:lnTo>
                  <a:lnTo>
                    <a:pt x="79897" y="76965"/>
                  </a:lnTo>
                  <a:lnTo>
                    <a:pt x="80510" y="76137"/>
                  </a:lnTo>
                  <a:lnTo>
                    <a:pt x="80816" y="73655"/>
                  </a:lnTo>
                  <a:lnTo>
                    <a:pt x="80816" y="70344"/>
                  </a:lnTo>
                  <a:lnTo>
                    <a:pt x="80816" y="70344"/>
                  </a:lnTo>
                  <a:lnTo>
                    <a:pt x="79897" y="62896"/>
                  </a:lnTo>
                  <a:lnTo>
                    <a:pt x="79591" y="54620"/>
                  </a:lnTo>
                  <a:lnTo>
                    <a:pt x="79897" y="46344"/>
                  </a:lnTo>
                  <a:lnTo>
                    <a:pt x="80510" y="38896"/>
                  </a:lnTo>
                  <a:lnTo>
                    <a:pt x="81428" y="22344"/>
                  </a:lnTo>
                  <a:lnTo>
                    <a:pt x="82040" y="14896"/>
                  </a:lnTo>
                  <a:lnTo>
                    <a:pt x="82040" y="6620"/>
                  </a:lnTo>
                  <a:lnTo>
                    <a:pt x="82040" y="6620"/>
                  </a:lnTo>
                  <a:lnTo>
                    <a:pt x="82040" y="3310"/>
                  </a:lnTo>
                  <a:lnTo>
                    <a:pt x="81122" y="2482"/>
                  </a:lnTo>
                  <a:lnTo>
                    <a:pt x="80510" y="0"/>
                  </a:lnTo>
                  <a:lnTo>
                    <a:pt x="79591" y="0"/>
                  </a:lnTo>
                  <a:lnTo>
                    <a:pt x="78673" y="0"/>
                  </a:lnTo>
                  <a:lnTo>
                    <a:pt x="78061" y="827"/>
                  </a:lnTo>
                  <a:lnTo>
                    <a:pt x="77755" y="3310"/>
                  </a:lnTo>
                  <a:lnTo>
                    <a:pt x="77755" y="4965"/>
                  </a:lnTo>
                  <a:lnTo>
                    <a:pt x="77755" y="4965"/>
                  </a:lnTo>
                  <a:close/>
                  <a:moveTo>
                    <a:pt x="66734" y="8275"/>
                  </a:moveTo>
                  <a:lnTo>
                    <a:pt x="66734" y="8275"/>
                  </a:lnTo>
                  <a:lnTo>
                    <a:pt x="66428" y="6620"/>
                  </a:lnTo>
                  <a:lnTo>
                    <a:pt x="65510" y="4965"/>
                  </a:lnTo>
                  <a:lnTo>
                    <a:pt x="64897" y="4137"/>
                  </a:lnTo>
                  <a:lnTo>
                    <a:pt x="63979" y="4137"/>
                  </a:lnTo>
                  <a:lnTo>
                    <a:pt x="63367" y="4965"/>
                  </a:lnTo>
                  <a:lnTo>
                    <a:pt x="62448" y="6620"/>
                  </a:lnTo>
                  <a:lnTo>
                    <a:pt x="62142" y="8275"/>
                  </a:lnTo>
                  <a:lnTo>
                    <a:pt x="62142" y="11586"/>
                  </a:lnTo>
                  <a:lnTo>
                    <a:pt x="62142" y="11586"/>
                  </a:lnTo>
                  <a:lnTo>
                    <a:pt x="62755" y="19862"/>
                  </a:lnTo>
                  <a:lnTo>
                    <a:pt x="63367" y="28137"/>
                  </a:lnTo>
                  <a:lnTo>
                    <a:pt x="63673" y="45517"/>
                  </a:lnTo>
                  <a:lnTo>
                    <a:pt x="63673" y="53793"/>
                  </a:lnTo>
                  <a:lnTo>
                    <a:pt x="64285" y="62068"/>
                  </a:lnTo>
                  <a:lnTo>
                    <a:pt x="65204" y="70344"/>
                  </a:lnTo>
                  <a:lnTo>
                    <a:pt x="66734" y="78620"/>
                  </a:lnTo>
                  <a:lnTo>
                    <a:pt x="66734" y="78620"/>
                  </a:lnTo>
                  <a:lnTo>
                    <a:pt x="67040" y="80275"/>
                  </a:lnTo>
                  <a:lnTo>
                    <a:pt x="67959" y="81103"/>
                  </a:lnTo>
                  <a:lnTo>
                    <a:pt x="68571" y="81103"/>
                  </a:lnTo>
                  <a:lnTo>
                    <a:pt x="69489" y="81103"/>
                  </a:lnTo>
                  <a:lnTo>
                    <a:pt x="70408" y="78620"/>
                  </a:lnTo>
                  <a:lnTo>
                    <a:pt x="70714" y="77793"/>
                  </a:lnTo>
                  <a:lnTo>
                    <a:pt x="71020" y="76137"/>
                  </a:lnTo>
                  <a:lnTo>
                    <a:pt x="70714" y="72827"/>
                  </a:lnTo>
                  <a:lnTo>
                    <a:pt x="70714" y="72827"/>
                  </a:lnTo>
                  <a:lnTo>
                    <a:pt x="69183" y="65379"/>
                  </a:lnTo>
                  <a:lnTo>
                    <a:pt x="68265" y="57931"/>
                  </a:lnTo>
                  <a:lnTo>
                    <a:pt x="67959" y="49655"/>
                  </a:lnTo>
                  <a:lnTo>
                    <a:pt x="67653" y="41379"/>
                  </a:lnTo>
                  <a:lnTo>
                    <a:pt x="67653" y="25655"/>
                  </a:lnTo>
                  <a:lnTo>
                    <a:pt x="67040" y="16551"/>
                  </a:lnTo>
                  <a:lnTo>
                    <a:pt x="66734" y="8275"/>
                  </a:lnTo>
                  <a:lnTo>
                    <a:pt x="66734" y="8275"/>
                  </a:lnTo>
                  <a:close/>
                  <a:moveTo>
                    <a:pt x="0" y="57931"/>
                  </a:moveTo>
                  <a:lnTo>
                    <a:pt x="0" y="57931"/>
                  </a:lnTo>
                  <a:lnTo>
                    <a:pt x="1530" y="65379"/>
                  </a:lnTo>
                  <a:lnTo>
                    <a:pt x="3061" y="72827"/>
                  </a:lnTo>
                  <a:lnTo>
                    <a:pt x="6428" y="85241"/>
                  </a:lnTo>
                  <a:lnTo>
                    <a:pt x="7959" y="92689"/>
                  </a:lnTo>
                  <a:lnTo>
                    <a:pt x="9183" y="100137"/>
                  </a:lnTo>
                  <a:lnTo>
                    <a:pt x="10408" y="107586"/>
                  </a:lnTo>
                  <a:lnTo>
                    <a:pt x="11020" y="115862"/>
                  </a:lnTo>
                  <a:lnTo>
                    <a:pt x="11020" y="115862"/>
                  </a:lnTo>
                  <a:lnTo>
                    <a:pt x="11632" y="117517"/>
                  </a:lnTo>
                  <a:lnTo>
                    <a:pt x="11938" y="119172"/>
                  </a:lnTo>
                  <a:lnTo>
                    <a:pt x="12857" y="120000"/>
                  </a:lnTo>
                  <a:lnTo>
                    <a:pt x="13469" y="120000"/>
                  </a:lnTo>
                  <a:lnTo>
                    <a:pt x="14387" y="119172"/>
                  </a:lnTo>
                  <a:lnTo>
                    <a:pt x="14999" y="117517"/>
                  </a:lnTo>
                  <a:lnTo>
                    <a:pt x="15306" y="115862"/>
                  </a:lnTo>
                  <a:lnTo>
                    <a:pt x="15306" y="112551"/>
                  </a:lnTo>
                  <a:lnTo>
                    <a:pt x="15306" y="112551"/>
                  </a:lnTo>
                  <a:lnTo>
                    <a:pt x="14693" y="104275"/>
                  </a:lnTo>
                  <a:lnTo>
                    <a:pt x="13469" y="96827"/>
                  </a:lnTo>
                  <a:lnTo>
                    <a:pt x="12244" y="88551"/>
                  </a:lnTo>
                  <a:lnTo>
                    <a:pt x="10408" y="81931"/>
                  </a:lnTo>
                  <a:lnTo>
                    <a:pt x="7040" y="67034"/>
                  </a:lnTo>
                  <a:lnTo>
                    <a:pt x="5204" y="60413"/>
                  </a:lnTo>
                  <a:lnTo>
                    <a:pt x="3673" y="52965"/>
                  </a:lnTo>
                  <a:lnTo>
                    <a:pt x="3673" y="52965"/>
                  </a:lnTo>
                  <a:lnTo>
                    <a:pt x="3367" y="50482"/>
                  </a:lnTo>
                  <a:lnTo>
                    <a:pt x="2755" y="49655"/>
                  </a:lnTo>
                  <a:lnTo>
                    <a:pt x="1836" y="49655"/>
                  </a:lnTo>
                  <a:lnTo>
                    <a:pt x="918" y="49655"/>
                  </a:lnTo>
                  <a:lnTo>
                    <a:pt x="306" y="51310"/>
                  </a:lnTo>
                  <a:lnTo>
                    <a:pt x="0" y="52965"/>
                  </a:lnTo>
                  <a:lnTo>
                    <a:pt x="0" y="55448"/>
                  </a:lnTo>
                  <a:lnTo>
                    <a:pt x="0" y="57931"/>
                  </a:lnTo>
                  <a:lnTo>
                    <a:pt x="0" y="57931"/>
                  </a:lnTo>
                  <a:close/>
                  <a:moveTo>
                    <a:pt x="16224" y="35586"/>
                  </a:moveTo>
                  <a:lnTo>
                    <a:pt x="16224" y="35586"/>
                  </a:lnTo>
                  <a:lnTo>
                    <a:pt x="17755" y="43034"/>
                  </a:lnTo>
                  <a:lnTo>
                    <a:pt x="19285" y="50482"/>
                  </a:lnTo>
                  <a:lnTo>
                    <a:pt x="22346" y="64551"/>
                  </a:lnTo>
                  <a:lnTo>
                    <a:pt x="23877" y="72000"/>
                  </a:lnTo>
                  <a:lnTo>
                    <a:pt x="25102" y="78620"/>
                  </a:lnTo>
                  <a:lnTo>
                    <a:pt x="26326" y="86068"/>
                  </a:lnTo>
                  <a:lnTo>
                    <a:pt x="26632" y="94344"/>
                  </a:lnTo>
                  <a:lnTo>
                    <a:pt x="26632" y="94344"/>
                  </a:lnTo>
                  <a:lnTo>
                    <a:pt x="27244" y="96827"/>
                  </a:lnTo>
                  <a:lnTo>
                    <a:pt x="27857" y="97655"/>
                  </a:lnTo>
                  <a:lnTo>
                    <a:pt x="28163" y="99310"/>
                  </a:lnTo>
                  <a:lnTo>
                    <a:pt x="29387" y="99310"/>
                  </a:lnTo>
                  <a:lnTo>
                    <a:pt x="30306" y="97655"/>
                  </a:lnTo>
                  <a:lnTo>
                    <a:pt x="30612" y="96827"/>
                  </a:lnTo>
                  <a:lnTo>
                    <a:pt x="30918" y="94344"/>
                  </a:lnTo>
                  <a:lnTo>
                    <a:pt x="31530" y="91862"/>
                  </a:lnTo>
                  <a:lnTo>
                    <a:pt x="31530" y="91862"/>
                  </a:lnTo>
                  <a:lnTo>
                    <a:pt x="30612" y="82758"/>
                  </a:lnTo>
                  <a:lnTo>
                    <a:pt x="29387" y="74482"/>
                  </a:lnTo>
                  <a:lnTo>
                    <a:pt x="28163" y="67034"/>
                  </a:lnTo>
                  <a:lnTo>
                    <a:pt x="26632" y="60413"/>
                  </a:lnTo>
                  <a:lnTo>
                    <a:pt x="23265" y="45517"/>
                  </a:lnTo>
                  <a:lnTo>
                    <a:pt x="21734" y="38068"/>
                  </a:lnTo>
                  <a:lnTo>
                    <a:pt x="20204" y="30620"/>
                  </a:lnTo>
                  <a:lnTo>
                    <a:pt x="20204" y="30620"/>
                  </a:lnTo>
                  <a:lnTo>
                    <a:pt x="19591" y="28137"/>
                  </a:lnTo>
                  <a:lnTo>
                    <a:pt x="18979" y="27310"/>
                  </a:lnTo>
                  <a:lnTo>
                    <a:pt x="18061" y="27310"/>
                  </a:lnTo>
                  <a:lnTo>
                    <a:pt x="17448" y="28137"/>
                  </a:lnTo>
                  <a:lnTo>
                    <a:pt x="16530" y="29793"/>
                  </a:lnTo>
                  <a:lnTo>
                    <a:pt x="16224" y="31448"/>
                  </a:lnTo>
                  <a:lnTo>
                    <a:pt x="16224" y="33931"/>
                  </a:lnTo>
                  <a:lnTo>
                    <a:pt x="16224" y="35586"/>
                  </a:lnTo>
                  <a:lnTo>
                    <a:pt x="16224" y="35586"/>
                  </a:lnTo>
                  <a:close/>
                  <a:moveTo>
                    <a:pt x="28163" y="21517"/>
                  </a:moveTo>
                  <a:lnTo>
                    <a:pt x="28163" y="21517"/>
                  </a:lnTo>
                  <a:lnTo>
                    <a:pt x="29387" y="28137"/>
                  </a:lnTo>
                  <a:lnTo>
                    <a:pt x="30612" y="35586"/>
                  </a:lnTo>
                  <a:lnTo>
                    <a:pt x="33673" y="50482"/>
                  </a:lnTo>
                  <a:lnTo>
                    <a:pt x="34897" y="57931"/>
                  </a:lnTo>
                  <a:lnTo>
                    <a:pt x="36122" y="65379"/>
                  </a:lnTo>
                  <a:lnTo>
                    <a:pt x="36734" y="72827"/>
                  </a:lnTo>
                  <a:lnTo>
                    <a:pt x="37346" y="81103"/>
                  </a:lnTo>
                  <a:lnTo>
                    <a:pt x="37346" y="81103"/>
                  </a:lnTo>
                  <a:lnTo>
                    <a:pt x="37653" y="82758"/>
                  </a:lnTo>
                  <a:lnTo>
                    <a:pt x="37959" y="85241"/>
                  </a:lnTo>
                  <a:lnTo>
                    <a:pt x="38877" y="86068"/>
                  </a:lnTo>
                  <a:lnTo>
                    <a:pt x="39489" y="87724"/>
                  </a:lnTo>
                  <a:lnTo>
                    <a:pt x="40408" y="87724"/>
                  </a:lnTo>
                  <a:lnTo>
                    <a:pt x="41020" y="86068"/>
                  </a:lnTo>
                  <a:lnTo>
                    <a:pt x="41632" y="84413"/>
                  </a:lnTo>
                  <a:lnTo>
                    <a:pt x="41632" y="81931"/>
                  </a:lnTo>
                  <a:lnTo>
                    <a:pt x="41632" y="81931"/>
                  </a:lnTo>
                  <a:lnTo>
                    <a:pt x="41632" y="72827"/>
                  </a:lnTo>
                  <a:lnTo>
                    <a:pt x="40714" y="64551"/>
                  </a:lnTo>
                  <a:lnTo>
                    <a:pt x="39489" y="57103"/>
                  </a:lnTo>
                  <a:lnTo>
                    <a:pt x="37959" y="49655"/>
                  </a:lnTo>
                  <a:lnTo>
                    <a:pt x="35204" y="33931"/>
                  </a:lnTo>
                  <a:lnTo>
                    <a:pt x="33673" y="26482"/>
                  </a:lnTo>
                  <a:lnTo>
                    <a:pt x="32448" y="18206"/>
                  </a:lnTo>
                  <a:lnTo>
                    <a:pt x="32448" y="18206"/>
                  </a:lnTo>
                  <a:lnTo>
                    <a:pt x="32142" y="15724"/>
                  </a:lnTo>
                  <a:lnTo>
                    <a:pt x="31530" y="14896"/>
                  </a:lnTo>
                  <a:lnTo>
                    <a:pt x="30612" y="14068"/>
                  </a:lnTo>
                  <a:lnTo>
                    <a:pt x="29693" y="14068"/>
                  </a:lnTo>
                  <a:lnTo>
                    <a:pt x="29081" y="14896"/>
                  </a:lnTo>
                  <a:lnTo>
                    <a:pt x="28775" y="15724"/>
                  </a:lnTo>
                  <a:lnTo>
                    <a:pt x="28163" y="18206"/>
                  </a:lnTo>
                  <a:lnTo>
                    <a:pt x="28163" y="21517"/>
                  </a:lnTo>
                  <a:lnTo>
                    <a:pt x="28163" y="21517"/>
                  </a:lnTo>
                  <a:close/>
                  <a:moveTo>
                    <a:pt x="46530" y="12413"/>
                  </a:moveTo>
                  <a:lnTo>
                    <a:pt x="46530" y="12413"/>
                  </a:lnTo>
                  <a:lnTo>
                    <a:pt x="46836" y="21517"/>
                  </a:lnTo>
                  <a:lnTo>
                    <a:pt x="47755" y="28137"/>
                  </a:lnTo>
                  <a:lnTo>
                    <a:pt x="49285" y="43862"/>
                  </a:lnTo>
                  <a:lnTo>
                    <a:pt x="50204" y="51310"/>
                  </a:lnTo>
                  <a:lnTo>
                    <a:pt x="50816" y="60413"/>
                  </a:lnTo>
                  <a:lnTo>
                    <a:pt x="50816" y="67034"/>
                  </a:lnTo>
                  <a:lnTo>
                    <a:pt x="50510" y="76137"/>
                  </a:lnTo>
                  <a:lnTo>
                    <a:pt x="50510" y="76137"/>
                  </a:lnTo>
                  <a:lnTo>
                    <a:pt x="50510" y="77793"/>
                  </a:lnTo>
                  <a:lnTo>
                    <a:pt x="50816" y="80275"/>
                  </a:lnTo>
                  <a:lnTo>
                    <a:pt x="51734" y="81931"/>
                  </a:lnTo>
                  <a:lnTo>
                    <a:pt x="52346" y="82758"/>
                  </a:lnTo>
                  <a:lnTo>
                    <a:pt x="53265" y="82758"/>
                  </a:lnTo>
                  <a:lnTo>
                    <a:pt x="53571" y="82758"/>
                  </a:lnTo>
                  <a:lnTo>
                    <a:pt x="54183" y="81931"/>
                  </a:lnTo>
                  <a:lnTo>
                    <a:pt x="54795" y="78620"/>
                  </a:lnTo>
                  <a:lnTo>
                    <a:pt x="54795" y="78620"/>
                  </a:lnTo>
                  <a:lnTo>
                    <a:pt x="55102" y="70344"/>
                  </a:lnTo>
                  <a:lnTo>
                    <a:pt x="55102" y="62068"/>
                  </a:lnTo>
                  <a:lnTo>
                    <a:pt x="54183" y="52965"/>
                  </a:lnTo>
                  <a:lnTo>
                    <a:pt x="53877" y="43862"/>
                  </a:lnTo>
                  <a:lnTo>
                    <a:pt x="52040" y="27310"/>
                  </a:lnTo>
                  <a:lnTo>
                    <a:pt x="51122" y="19034"/>
                  </a:lnTo>
                  <a:lnTo>
                    <a:pt x="50816" y="10758"/>
                  </a:lnTo>
                  <a:lnTo>
                    <a:pt x="50816" y="10758"/>
                  </a:lnTo>
                  <a:lnTo>
                    <a:pt x="50510" y="8275"/>
                  </a:lnTo>
                  <a:lnTo>
                    <a:pt x="50204" y="6620"/>
                  </a:lnTo>
                  <a:lnTo>
                    <a:pt x="49285" y="6620"/>
                  </a:lnTo>
                  <a:lnTo>
                    <a:pt x="48367" y="6620"/>
                  </a:lnTo>
                  <a:lnTo>
                    <a:pt x="47755" y="7448"/>
                  </a:lnTo>
                  <a:lnTo>
                    <a:pt x="46836" y="8275"/>
                  </a:lnTo>
                  <a:lnTo>
                    <a:pt x="46530" y="10758"/>
                  </a:lnTo>
                  <a:lnTo>
                    <a:pt x="46530" y="12413"/>
                  </a:lnTo>
                  <a:lnTo>
                    <a:pt x="46530" y="124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16"/>
            <p:cNvSpPr/>
            <p:nvPr/>
          </p:nvSpPr>
          <p:spPr>
            <a:xfrm>
              <a:off x="2543" y="1356"/>
              <a:ext cx="292" cy="125"/>
            </a:xfrm>
            <a:custGeom>
              <a:rect b="b" l="l" r="r" t="t"/>
              <a:pathLst>
                <a:path extrusionOk="0" h="120000" w="120000">
                  <a:moveTo>
                    <a:pt x="0" y="11520"/>
                  </a:moveTo>
                  <a:lnTo>
                    <a:pt x="0" y="11520"/>
                  </a:lnTo>
                  <a:lnTo>
                    <a:pt x="410" y="24960"/>
                  </a:lnTo>
                  <a:lnTo>
                    <a:pt x="1643" y="36480"/>
                  </a:lnTo>
                  <a:lnTo>
                    <a:pt x="2876" y="48000"/>
                  </a:lnTo>
                  <a:lnTo>
                    <a:pt x="4931" y="58560"/>
                  </a:lnTo>
                  <a:lnTo>
                    <a:pt x="7808" y="68160"/>
                  </a:lnTo>
                  <a:lnTo>
                    <a:pt x="10684" y="78720"/>
                  </a:lnTo>
                  <a:lnTo>
                    <a:pt x="14383" y="85440"/>
                  </a:lnTo>
                  <a:lnTo>
                    <a:pt x="18082" y="93120"/>
                  </a:lnTo>
                  <a:lnTo>
                    <a:pt x="22191" y="98880"/>
                  </a:lnTo>
                  <a:lnTo>
                    <a:pt x="27123" y="104640"/>
                  </a:lnTo>
                  <a:lnTo>
                    <a:pt x="31643" y="110400"/>
                  </a:lnTo>
                  <a:lnTo>
                    <a:pt x="36986" y="113280"/>
                  </a:lnTo>
                  <a:lnTo>
                    <a:pt x="42328" y="116160"/>
                  </a:lnTo>
                  <a:lnTo>
                    <a:pt x="47260" y="118080"/>
                  </a:lnTo>
                  <a:lnTo>
                    <a:pt x="53013" y="118080"/>
                  </a:lnTo>
                  <a:lnTo>
                    <a:pt x="58356" y="120000"/>
                  </a:lnTo>
                  <a:lnTo>
                    <a:pt x="64109" y="118080"/>
                  </a:lnTo>
                  <a:lnTo>
                    <a:pt x="69452" y="117120"/>
                  </a:lnTo>
                  <a:lnTo>
                    <a:pt x="75205" y="115200"/>
                  </a:lnTo>
                  <a:lnTo>
                    <a:pt x="80136" y="111360"/>
                  </a:lnTo>
                  <a:lnTo>
                    <a:pt x="85479" y="107520"/>
                  </a:lnTo>
                  <a:lnTo>
                    <a:pt x="90410" y="102720"/>
                  </a:lnTo>
                  <a:lnTo>
                    <a:pt x="94931" y="96960"/>
                  </a:lnTo>
                  <a:lnTo>
                    <a:pt x="99452" y="90240"/>
                  </a:lnTo>
                  <a:lnTo>
                    <a:pt x="103972" y="83520"/>
                  </a:lnTo>
                  <a:lnTo>
                    <a:pt x="107260" y="74880"/>
                  </a:lnTo>
                  <a:lnTo>
                    <a:pt x="110547" y="65280"/>
                  </a:lnTo>
                  <a:lnTo>
                    <a:pt x="113835" y="54720"/>
                  </a:lnTo>
                  <a:lnTo>
                    <a:pt x="116301" y="44160"/>
                  </a:lnTo>
                  <a:lnTo>
                    <a:pt x="117945" y="33600"/>
                  </a:lnTo>
                  <a:lnTo>
                    <a:pt x="119589" y="21120"/>
                  </a:lnTo>
                  <a:lnTo>
                    <a:pt x="119999" y="7680"/>
                  </a:lnTo>
                  <a:lnTo>
                    <a:pt x="119999" y="7680"/>
                  </a:lnTo>
                  <a:lnTo>
                    <a:pt x="119999" y="3840"/>
                  </a:lnTo>
                  <a:lnTo>
                    <a:pt x="119589" y="2880"/>
                  </a:lnTo>
                  <a:lnTo>
                    <a:pt x="118356" y="0"/>
                  </a:lnTo>
                  <a:lnTo>
                    <a:pt x="117534" y="0"/>
                  </a:lnTo>
                  <a:lnTo>
                    <a:pt x="116301" y="0"/>
                  </a:lnTo>
                  <a:lnTo>
                    <a:pt x="115068" y="1920"/>
                  </a:lnTo>
                  <a:lnTo>
                    <a:pt x="114657" y="3840"/>
                  </a:lnTo>
                  <a:lnTo>
                    <a:pt x="114246" y="6720"/>
                  </a:lnTo>
                  <a:lnTo>
                    <a:pt x="114246" y="6720"/>
                  </a:lnTo>
                  <a:lnTo>
                    <a:pt x="113835" y="18240"/>
                  </a:lnTo>
                  <a:lnTo>
                    <a:pt x="112191" y="29760"/>
                  </a:lnTo>
                  <a:lnTo>
                    <a:pt x="110547" y="39360"/>
                  </a:lnTo>
                  <a:lnTo>
                    <a:pt x="108493" y="48960"/>
                  </a:lnTo>
                  <a:lnTo>
                    <a:pt x="106027" y="57600"/>
                  </a:lnTo>
                  <a:lnTo>
                    <a:pt x="102739" y="66240"/>
                  </a:lnTo>
                  <a:lnTo>
                    <a:pt x="99452" y="72960"/>
                  </a:lnTo>
                  <a:lnTo>
                    <a:pt x="95342" y="79680"/>
                  </a:lnTo>
                  <a:lnTo>
                    <a:pt x="91643" y="85440"/>
                  </a:lnTo>
                  <a:lnTo>
                    <a:pt x="87534" y="90240"/>
                  </a:lnTo>
                  <a:lnTo>
                    <a:pt x="83013" y="95040"/>
                  </a:lnTo>
                  <a:lnTo>
                    <a:pt x="78082" y="98880"/>
                  </a:lnTo>
                  <a:lnTo>
                    <a:pt x="73561" y="101760"/>
                  </a:lnTo>
                  <a:lnTo>
                    <a:pt x="68630" y="103680"/>
                  </a:lnTo>
                  <a:lnTo>
                    <a:pt x="63698" y="104640"/>
                  </a:lnTo>
                  <a:lnTo>
                    <a:pt x="58767" y="104640"/>
                  </a:lnTo>
                  <a:lnTo>
                    <a:pt x="53835" y="104640"/>
                  </a:lnTo>
                  <a:lnTo>
                    <a:pt x="48904" y="104640"/>
                  </a:lnTo>
                  <a:lnTo>
                    <a:pt x="43561" y="102720"/>
                  </a:lnTo>
                  <a:lnTo>
                    <a:pt x="39041" y="99840"/>
                  </a:lnTo>
                  <a:lnTo>
                    <a:pt x="34931" y="97920"/>
                  </a:lnTo>
                  <a:lnTo>
                    <a:pt x="29999" y="94080"/>
                  </a:lnTo>
                  <a:lnTo>
                    <a:pt x="25890" y="89280"/>
                  </a:lnTo>
                  <a:lnTo>
                    <a:pt x="22191" y="83520"/>
                  </a:lnTo>
                  <a:lnTo>
                    <a:pt x="18904" y="76800"/>
                  </a:lnTo>
                  <a:lnTo>
                    <a:pt x="15616" y="70080"/>
                  </a:lnTo>
                  <a:lnTo>
                    <a:pt x="13150" y="62400"/>
                  </a:lnTo>
                  <a:lnTo>
                    <a:pt x="10273" y="53760"/>
                  </a:lnTo>
                  <a:lnTo>
                    <a:pt x="8219" y="44160"/>
                  </a:lnTo>
                  <a:lnTo>
                    <a:pt x="7397" y="34560"/>
                  </a:lnTo>
                  <a:lnTo>
                    <a:pt x="6164" y="23040"/>
                  </a:lnTo>
                  <a:lnTo>
                    <a:pt x="5753" y="11520"/>
                  </a:lnTo>
                  <a:lnTo>
                    <a:pt x="5753" y="11520"/>
                  </a:lnTo>
                  <a:lnTo>
                    <a:pt x="5753" y="8640"/>
                  </a:lnTo>
                  <a:lnTo>
                    <a:pt x="4520" y="6720"/>
                  </a:lnTo>
                  <a:lnTo>
                    <a:pt x="4109" y="4800"/>
                  </a:lnTo>
                  <a:lnTo>
                    <a:pt x="2465" y="3840"/>
                  </a:lnTo>
                  <a:lnTo>
                    <a:pt x="1643" y="4800"/>
                  </a:lnTo>
                  <a:lnTo>
                    <a:pt x="821" y="6720"/>
                  </a:lnTo>
                  <a:lnTo>
                    <a:pt x="0" y="7680"/>
                  </a:lnTo>
                  <a:lnTo>
                    <a:pt x="0" y="11520"/>
                  </a:lnTo>
                  <a:lnTo>
                    <a:pt x="0" y="115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16"/>
            <p:cNvSpPr/>
            <p:nvPr/>
          </p:nvSpPr>
          <p:spPr>
            <a:xfrm>
              <a:off x="2590" y="1281"/>
              <a:ext cx="34" cy="36"/>
            </a:xfrm>
            <a:custGeom>
              <a:rect b="b" l="l" r="r" t="t"/>
              <a:pathLst>
                <a:path extrusionOk="0" h="120000" w="120000">
                  <a:moveTo>
                    <a:pt x="120000" y="60000"/>
                  </a:moveTo>
                  <a:lnTo>
                    <a:pt x="120000" y="60000"/>
                  </a:lnTo>
                  <a:lnTo>
                    <a:pt x="116470" y="80000"/>
                  </a:lnTo>
                  <a:lnTo>
                    <a:pt x="102352" y="103333"/>
                  </a:lnTo>
                  <a:lnTo>
                    <a:pt x="84705" y="116666"/>
                  </a:lnTo>
                  <a:lnTo>
                    <a:pt x="63529" y="120000"/>
                  </a:lnTo>
                  <a:lnTo>
                    <a:pt x="63529" y="120000"/>
                  </a:lnTo>
                  <a:lnTo>
                    <a:pt x="38823" y="116666"/>
                  </a:lnTo>
                  <a:lnTo>
                    <a:pt x="17647" y="106666"/>
                  </a:lnTo>
                  <a:lnTo>
                    <a:pt x="3529" y="86666"/>
                  </a:lnTo>
                  <a:lnTo>
                    <a:pt x="0" y="63333"/>
                  </a:lnTo>
                  <a:lnTo>
                    <a:pt x="0" y="63333"/>
                  </a:lnTo>
                  <a:lnTo>
                    <a:pt x="3529" y="40000"/>
                  </a:lnTo>
                  <a:lnTo>
                    <a:pt x="17647" y="23333"/>
                  </a:lnTo>
                  <a:lnTo>
                    <a:pt x="35294" y="6666"/>
                  </a:lnTo>
                  <a:lnTo>
                    <a:pt x="56470" y="0"/>
                  </a:lnTo>
                  <a:lnTo>
                    <a:pt x="56470" y="0"/>
                  </a:lnTo>
                  <a:lnTo>
                    <a:pt x="81176" y="6666"/>
                  </a:lnTo>
                  <a:lnTo>
                    <a:pt x="102352" y="16666"/>
                  </a:lnTo>
                  <a:lnTo>
                    <a:pt x="116470" y="36666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16"/>
            <p:cNvSpPr/>
            <p:nvPr/>
          </p:nvSpPr>
          <p:spPr>
            <a:xfrm>
              <a:off x="2745" y="1275"/>
              <a:ext cx="37" cy="36"/>
            </a:xfrm>
            <a:custGeom>
              <a:rect b="b" l="l" r="r" t="t"/>
              <a:pathLst>
                <a:path extrusionOk="0" h="120000" w="120000">
                  <a:moveTo>
                    <a:pt x="120000" y="56666"/>
                  </a:moveTo>
                  <a:lnTo>
                    <a:pt x="120000" y="56666"/>
                  </a:lnTo>
                  <a:lnTo>
                    <a:pt x="113513" y="80000"/>
                  </a:lnTo>
                  <a:lnTo>
                    <a:pt x="100540" y="96666"/>
                  </a:lnTo>
                  <a:lnTo>
                    <a:pt x="84324" y="113333"/>
                  </a:lnTo>
                  <a:lnTo>
                    <a:pt x="61621" y="120000"/>
                  </a:lnTo>
                  <a:lnTo>
                    <a:pt x="61621" y="120000"/>
                  </a:lnTo>
                  <a:lnTo>
                    <a:pt x="35675" y="113333"/>
                  </a:lnTo>
                  <a:lnTo>
                    <a:pt x="19459" y="100000"/>
                  </a:lnTo>
                  <a:lnTo>
                    <a:pt x="6486" y="83333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3243" y="36666"/>
                  </a:lnTo>
                  <a:lnTo>
                    <a:pt x="16216" y="16666"/>
                  </a:lnTo>
                  <a:lnTo>
                    <a:pt x="32432" y="3333"/>
                  </a:lnTo>
                  <a:lnTo>
                    <a:pt x="58378" y="0"/>
                  </a:lnTo>
                  <a:lnTo>
                    <a:pt x="58378" y="0"/>
                  </a:lnTo>
                  <a:lnTo>
                    <a:pt x="81081" y="3333"/>
                  </a:lnTo>
                  <a:lnTo>
                    <a:pt x="97297" y="16666"/>
                  </a:lnTo>
                  <a:lnTo>
                    <a:pt x="110270" y="33333"/>
                  </a:lnTo>
                  <a:lnTo>
                    <a:pt x="120000" y="56666"/>
                  </a:lnTo>
                  <a:lnTo>
                    <a:pt x="120000" y="566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16"/>
            <p:cNvSpPr/>
            <p:nvPr/>
          </p:nvSpPr>
          <p:spPr>
            <a:xfrm>
              <a:off x="2493" y="1303"/>
              <a:ext cx="62" cy="52"/>
            </a:xfrm>
            <a:custGeom>
              <a:rect b="b" l="l" r="r" t="t"/>
              <a:pathLst>
                <a:path extrusionOk="0" h="120000" w="120000">
                  <a:moveTo>
                    <a:pt x="120000" y="57692"/>
                  </a:moveTo>
                  <a:lnTo>
                    <a:pt x="120000" y="57692"/>
                  </a:lnTo>
                  <a:lnTo>
                    <a:pt x="120000" y="69230"/>
                  </a:lnTo>
                  <a:lnTo>
                    <a:pt x="116129" y="80769"/>
                  </a:lnTo>
                  <a:lnTo>
                    <a:pt x="110322" y="90000"/>
                  </a:lnTo>
                  <a:lnTo>
                    <a:pt x="106451" y="99230"/>
                  </a:lnTo>
                  <a:lnTo>
                    <a:pt x="96774" y="108461"/>
                  </a:lnTo>
                  <a:lnTo>
                    <a:pt x="87096" y="113076"/>
                  </a:lnTo>
                  <a:lnTo>
                    <a:pt x="73548" y="120000"/>
                  </a:lnTo>
                  <a:lnTo>
                    <a:pt x="63870" y="120000"/>
                  </a:lnTo>
                  <a:lnTo>
                    <a:pt x="63870" y="120000"/>
                  </a:lnTo>
                  <a:lnTo>
                    <a:pt x="52258" y="120000"/>
                  </a:lnTo>
                  <a:lnTo>
                    <a:pt x="40645" y="117692"/>
                  </a:lnTo>
                  <a:lnTo>
                    <a:pt x="29032" y="110769"/>
                  </a:lnTo>
                  <a:lnTo>
                    <a:pt x="19354" y="106153"/>
                  </a:lnTo>
                  <a:lnTo>
                    <a:pt x="13548" y="96923"/>
                  </a:lnTo>
                  <a:lnTo>
                    <a:pt x="7741" y="87692"/>
                  </a:lnTo>
                  <a:lnTo>
                    <a:pt x="3870" y="76153"/>
                  </a:lnTo>
                  <a:lnTo>
                    <a:pt x="0" y="64615"/>
                  </a:lnTo>
                  <a:lnTo>
                    <a:pt x="0" y="64615"/>
                  </a:lnTo>
                  <a:lnTo>
                    <a:pt x="3870" y="50769"/>
                  </a:lnTo>
                  <a:lnTo>
                    <a:pt x="5806" y="36923"/>
                  </a:lnTo>
                  <a:lnTo>
                    <a:pt x="9677" y="30000"/>
                  </a:lnTo>
                  <a:lnTo>
                    <a:pt x="17419" y="20769"/>
                  </a:lnTo>
                  <a:lnTo>
                    <a:pt x="25161" y="11538"/>
                  </a:lnTo>
                  <a:lnTo>
                    <a:pt x="36774" y="4615"/>
                  </a:lnTo>
                  <a:lnTo>
                    <a:pt x="46451" y="2307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71612" y="0"/>
                  </a:lnTo>
                  <a:lnTo>
                    <a:pt x="81290" y="2307"/>
                  </a:lnTo>
                  <a:lnTo>
                    <a:pt x="94838" y="9230"/>
                  </a:lnTo>
                  <a:lnTo>
                    <a:pt x="100645" y="13846"/>
                  </a:lnTo>
                  <a:lnTo>
                    <a:pt x="108387" y="23076"/>
                  </a:lnTo>
                  <a:lnTo>
                    <a:pt x="116129" y="34615"/>
                  </a:lnTo>
                  <a:lnTo>
                    <a:pt x="118064" y="43846"/>
                  </a:lnTo>
                  <a:lnTo>
                    <a:pt x="120000" y="57692"/>
                  </a:lnTo>
                  <a:lnTo>
                    <a:pt x="120000" y="57692"/>
                  </a:lnTo>
                  <a:close/>
                </a:path>
              </a:pathLst>
            </a:custGeom>
            <a:solidFill>
              <a:srgbClr val="FFC26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16"/>
            <p:cNvSpPr/>
            <p:nvPr/>
          </p:nvSpPr>
          <p:spPr>
            <a:xfrm>
              <a:off x="2812" y="1294"/>
              <a:ext cx="61" cy="53"/>
            </a:xfrm>
            <a:custGeom>
              <a:rect b="b" l="l" r="r" t="t"/>
              <a:pathLst>
                <a:path extrusionOk="0" h="120000" w="120000">
                  <a:moveTo>
                    <a:pt x="120000" y="56603"/>
                  </a:moveTo>
                  <a:lnTo>
                    <a:pt x="120000" y="56603"/>
                  </a:lnTo>
                  <a:lnTo>
                    <a:pt x="120000" y="70188"/>
                  </a:lnTo>
                  <a:lnTo>
                    <a:pt x="118032" y="81509"/>
                  </a:lnTo>
                  <a:lnTo>
                    <a:pt x="112131" y="92830"/>
                  </a:lnTo>
                  <a:lnTo>
                    <a:pt x="104262" y="99622"/>
                  </a:lnTo>
                  <a:lnTo>
                    <a:pt x="94426" y="106415"/>
                  </a:lnTo>
                  <a:lnTo>
                    <a:pt x="84590" y="113207"/>
                  </a:lnTo>
                  <a:lnTo>
                    <a:pt x="74754" y="117735"/>
                  </a:lnTo>
                  <a:lnTo>
                    <a:pt x="62950" y="120000"/>
                  </a:lnTo>
                  <a:lnTo>
                    <a:pt x="62950" y="120000"/>
                  </a:lnTo>
                  <a:lnTo>
                    <a:pt x="49180" y="117735"/>
                  </a:lnTo>
                  <a:lnTo>
                    <a:pt x="39344" y="115471"/>
                  </a:lnTo>
                  <a:lnTo>
                    <a:pt x="27540" y="113207"/>
                  </a:lnTo>
                  <a:lnTo>
                    <a:pt x="19672" y="104150"/>
                  </a:lnTo>
                  <a:lnTo>
                    <a:pt x="11803" y="95094"/>
                  </a:lnTo>
                  <a:lnTo>
                    <a:pt x="5901" y="86037"/>
                  </a:lnTo>
                  <a:lnTo>
                    <a:pt x="1967" y="74716"/>
                  </a:lnTo>
                  <a:lnTo>
                    <a:pt x="0" y="63396"/>
                  </a:lnTo>
                  <a:lnTo>
                    <a:pt x="0" y="63396"/>
                  </a:lnTo>
                  <a:lnTo>
                    <a:pt x="0" y="52075"/>
                  </a:lnTo>
                  <a:lnTo>
                    <a:pt x="1967" y="40754"/>
                  </a:lnTo>
                  <a:lnTo>
                    <a:pt x="9836" y="29433"/>
                  </a:lnTo>
                  <a:lnTo>
                    <a:pt x="15737" y="20377"/>
                  </a:lnTo>
                  <a:lnTo>
                    <a:pt x="25573" y="11320"/>
                  </a:lnTo>
                  <a:lnTo>
                    <a:pt x="35409" y="6792"/>
                  </a:lnTo>
                  <a:lnTo>
                    <a:pt x="45245" y="2264"/>
                  </a:lnTo>
                  <a:lnTo>
                    <a:pt x="57049" y="0"/>
                  </a:lnTo>
                  <a:lnTo>
                    <a:pt x="57049" y="0"/>
                  </a:lnTo>
                  <a:lnTo>
                    <a:pt x="70819" y="0"/>
                  </a:lnTo>
                  <a:lnTo>
                    <a:pt x="82622" y="2264"/>
                  </a:lnTo>
                  <a:lnTo>
                    <a:pt x="92459" y="9056"/>
                  </a:lnTo>
                  <a:lnTo>
                    <a:pt x="102295" y="18113"/>
                  </a:lnTo>
                  <a:lnTo>
                    <a:pt x="110163" y="22641"/>
                  </a:lnTo>
                  <a:lnTo>
                    <a:pt x="114098" y="33962"/>
                  </a:lnTo>
                  <a:lnTo>
                    <a:pt x="120000" y="45283"/>
                  </a:lnTo>
                  <a:lnTo>
                    <a:pt x="120000" y="56603"/>
                  </a:lnTo>
                  <a:lnTo>
                    <a:pt x="120000" y="56603"/>
                  </a:lnTo>
                  <a:close/>
                </a:path>
              </a:pathLst>
            </a:custGeom>
            <a:solidFill>
              <a:srgbClr val="FFC26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16"/>
            <p:cNvSpPr/>
            <p:nvPr/>
          </p:nvSpPr>
          <p:spPr>
            <a:xfrm>
              <a:off x="2973" y="1768"/>
              <a:ext cx="339" cy="128"/>
            </a:xfrm>
            <a:custGeom>
              <a:rect b="b" l="l" r="r" t="t"/>
              <a:pathLst>
                <a:path extrusionOk="0" h="120000" w="120000">
                  <a:moveTo>
                    <a:pt x="117876" y="105937"/>
                  </a:moveTo>
                  <a:lnTo>
                    <a:pt x="117876" y="105937"/>
                  </a:lnTo>
                  <a:lnTo>
                    <a:pt x="110442" y="105937"/>
                  </a:lnTo>
                  <a:lnTo>
                    <a:pt x="102654" y="102187"/>
                  </a:lnTo>
                  <a:lnTo>
                    <a:pt x="95575" y="98437"/>
                  </a:lnTo>
                  <a:lnTo>
                    <a:pt x="88141" y="93750"/>
                  </a:lnTo>
                  <a:lnTo>
                    <a:pt x="73274" y="83437"/>
                  </a:lnTo>
                  <a:lnTo>
                    <a:pt x="59115" y="71250"/>
                  </a:lnTo>
                  <a:lnTo>
                    <a:pt x="59115" y="71250"/>
                  </a:lnTo>
                  <a:lnTo>
                    <a:pt x="44247" y="59062"/>
                  </a:lnTo>
                  <a:lnTo>
                    <a:pt x="37168" y="52500"/>
                  </a:lnTo>
                  <a:lnTo>
                    <a:pt x="29734" y="44062"/>
                  </a:lnTo>
                  <a:lnTo>
                    <a:pt x="23008" y="35625"/>
                  </a:lnTo>
                  <a:lnTo>
                    <a:pt x="16283" y="24375"/>
                  </a:lnTo>
                  <a:lnTo>
                    <a:pt x="9911" y="14062"/>
                  </a:lnTo>
                  <a:lnTo>
                    <a:pt x="3893" y="937"/>
                  </a:lnTo>
                  <a:lnTo>
                    <a:pt x="3893" y="937"/>
                  </a:lnTo>
                  <a:lnTo>
                    <a:pt x="2831" y="0"/>
                  </a:lnTo>
                  <a:lnTo>
                    <a:pt x="1769" y="0"/>
                  </a:lnTo>
                  <a:lnTo>
                    <a:pt x="1061" y="937"/>
                  </a:lnTo>
                  <a:lnTo>
                    <a:pt x="707" y="1875"/>
                  </a:lnTo>
                  <a:lnTo>
                    <a:pt x="0" y="4687"/>
                  </a:lnTo>
                  <a:lnTo>
                    <a:pt x="0" y="6562"/>
                  </a:lnTo>
                  <a:lnTo>
                    <a:pt x="0" y="9375"/>
                  </a:lnTo>
                  <a:lnTo>
                    <a:pt x="1061" y="11250"/>
                  </a:lnTo>
                  <a:lnTo>
                    <a:pt x="1061" y="11250"/>
                  </a:lnTo>
                  <a:lnTo>
                    <a:pt x="6725" y="24375"/>
                  </a:lnTo>
                  <a:lnTo>
                    <a:pt x="13451" y="36562"/>
                  </a:lnTo>
                  <a:lnTo>
                    <a:pt x="20530" y="45937"/>
                  </a:lnTo>
                  <a:lnTo>
                    <a:pt x="27610" y="55312"/>
                  </a:lnTo>
                  <a:lnTo>
                    <a:pt x="34690" y="62812"/>
                  </a:lnTo>
                  <a:lnTo>
                    <a:pt x="42477" y="71250"/>
                  </a:lnTo>
                  <a:lnTo>
                    <a:pt x="57345" y="84375"/>
                  </a:lnTo>
                  <a:lnTo>
                    <a:pt x="57345" y="84375"/>
                  </a:lnTo>
                  <a:lnTo>
                    <a:pt x="71504" y="97500"/>
                  </a:lnTo>
                  <a:lnTo>
                    <a:pt x="86725" y="107812"/>
                  </a:lnTo>
                  <a:lnTo>
                    <a:pt x="94513" y="112500"/>
                  </a:lnTo>
                  <a:lnTo>
                    <a:pt x="102300" y="116250"/>
                  </a:lnTo>
                  <a:lnTo>
                    <a:pt x="109734" y="119062"/>
                  </a:lnTo>
                  <a:lnTo>
                    <a:pt x="117522" y="120000"/>
                  </a:lnTo>
                  <a:lnTo>
                    <a:pt x="117522" y="120000"/>
                  </a:lnTo>
                  <a:lnTo>
                    <a:pt x="118230" y="119062"/>
                  </a:lnTo>
                  <a:lnTo>
                    <a:pt x="119292" y="117187"/>
                  </a:lnTo>
                  <a:lnTo>
                    <a:pt x="119646" y="115312"/>
                  </a:lnTo>
                  <a:lnTo>
                    <a:pt x="120000" y="112500"/>
                  </a:lnTo>
                  <a:lnTo>
                    <a:pt x="120000" y="110625"/>
                  </a:lnTo>
                  <a:lnTo>
                    <a:pt x="119646" y="107812"/>
                  </a:lnTo>
                  <a:lnTo>
                    <a:pt x="118938" y="106875"/>
                  </a:lnTo>
                  <a:lnTo>
                    <a:pt x="117876" y="105937"/>
                  </a:lnTo>
                  <a:lnTo>
                    <a:pt x="117876" y="1059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16"/>
            <p:cNvSpPr/>
            <p:nvPr/>
          </p:nvSpPr>
          <p:spPr>
            <a:xfrm>
              <a:off x="2954" y="1679"/>
              <a:ext cx="47" cy="94"/>
            </a:xfrm>
            <a:custGeom>
              <a:rect b="b" l="l" r="r" t="t"/>
              <a:pathLst>
                <a:path extrusionOk="0" h="120000" w="120000">
                  <a:moveTo>
                    <a:pt x="120000" y="8936"/>
                  </a:moveTo>
                  <a:lnTo>
                    <a:pt x="120000" y="8936"/>
                  </a:lnTo>
                  <a:lnTo>
                    <a:pt x="120000" y="40851"/>
                  </a:lnTo>
                  <a:lnTo>
                    <a:pt x="120000" y="67659"/>
                  </a:lnTo>
                  <a:lnTo>
                    <a:pt x="117446" y="80425"/>
                  </a:lnTo>
                  <a:lnTo>
                    <a:pt x="109787" y="94468"/>
                  </a:lnTo>
                  <a:lnTo>
                    <a:pt x="102127" y="107234"/>
                  </a:lnTo>
                  <a:lnTo>
                    <a:pt x="84255" y="120000"/>
                  </a:lnTo>
                  <a:lnTo>
                    <a:pt x="84255" y="120000"/>
                  </a:lnTo>
                  <a:lnTo>
                    <a:pt x="58723" y="118723"/>
                  </a:lnTo>
                  <a:lnTo>
                    <a:pt x="40851" y="113617"/>
                  </a:lnTo>
                  <a:lnTo>
                    <a:pt x="22978" y="107234"/>
                  </a:lnTo>
                  <a:lnTo>
                    <a:pt x="10212" y="97021"/>
                  </a:lnTo>
                  <a:lnTo>
                    <a:pt x="5106" y="85531"/>
                  </a:lnTo>
                  <a:lnTo>
                    <a:pt x="0" y="74042"/>
                  </a:lnTo>
                  <a:lnTo>
                    <a:pt x="0" y="61276"/>
                  </a:lnTo>
                  <a:lnTo>
                    <a:pt x="5106" y="48510"/>
                  </a:lnTo>
                  <a:lnTo>
                    <a:pt x="10212" y="37021"/>
                  </a:lnTo>
                  <a:lnTo>
                    <a:pt x="17872" y="25531"/>
                  </a:lnTo>
                  <a:lnTo>
                    <a:pt x="30638" y="16595"/>
                  </a:lnTo>
                  <a:lnTo>
                    <a:pt x="43404" y="7659"/>
                  </a:lnTo>
                  <a:lnTo>
                    <a:pt x="58723" y="2553"/>
                  </a:lnTo>
                  <a:lnTo>
                    <a:pt x="79148" y="0"/>
                  </a:lnTo>
                  <a:lnTo>
                    <a:pt x="94468" y="1276"/>
                  </a:lnTo>
                  <a:lnTo>
                    <a:pt x="114893" y="6382"/>
                  </a:lnTo>
                  <a:lnTo>
                    <a:pt x="120000" y="8936"/>
                  </a:lnTo>
                  <a:close/>
                </a:path>
              </a:pathLst>
            </a:custGeom>
            <a:solidFill>
              <a:srgbClr val="FEDE5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" name="Google Shape;248;p16"/>
            <p:cNvSpPr/>
            <p:nvPr/>
          </p:nvSpPr>
          <p:spPr>
            <a:xfrm>
              <a:off x="2947" y="1672"/>
              <a:ext cx="62" cy="108"/>
            </a:xfrm>
            <a:custGeom>
              <a:rect b="b" l="l" r="r" t="t"/>
              <a:pathLst>
                <a:path extrusionOk="0" h="120000" w="120000">
                  <a:moveTo>
                    <a:pt x="118064" y="18888"/>
                  </a:moveTo>
                  <a:lnTo>
                    <a:pt x="118064" y="18888"/>
                  </a:lnTo>
                  <a:lnTo>
                    <a:pt x="118064" y="15555"/>
                  </a:lnTo>
                  <a:lnTo>
                    <a:pt x="118064" y="13333"/>
                  </a:lnTo>
                  <a:lnTo>
                    <a:pt x="118064" y="13333"/>
                  </a:lnTo>
                  <a:lnTo>
                    <a:pt x="110322" y="7777"/>
                  </a:lnTo>
                  <a:lnTo>
                    <a:pt x="100645" y="3333"/>
                  </a:lnTo>
                  <a:lnTo>
                    <a:pt x="90967" y="0"/>
                  </a:lnTo>
                  <a:lnTo>
                    <a:pt x="77419" y="0"/>
                  </a:lnTo>
                  <a:lnTo>
                    <a:pt x="67741" y="0"/>
                  </a:lnTo>
                  <a:lnTo>
                    <a:pt x="56129" y="2222"/>
                  </a:lnTo>
                  <a:lnTo>
                    <a:pt x="46451" y="4444"/>
                  </a:lnTo>
                  <a:lnTo>
                    <a:pt x="36774" y="8888"/>
                  </a:lnTo>
                  <a:lnTo>
                    <a:pt x="36774" y="8888"/>
                  </a:lnTo>
                  <a:lnTo>
                    <a:pt x="27096" y="14444"/>
                  </a:lnTo>
                  <a:lnTo>
                    <a:pt x="19354" y="22222"/>
                  </a:lnTo>
                  <a:lnTo>
                    <a:pt x="11612" y="28888"/>
                  </a:lnTo>
                  <a:lnTo>
                    <a:pt x="5806" y="37777"/>
                  </a:lnTo>
                  <a:lnTo>
                    <a:pt x="0" y="54444"/>
                  </a:lnTo>
                  <a:lnTo>
                    <a:pt x="0" y="70000"/>
                  </a:lnTo>
                  <a:lnTo>
                    <a:pt x="0" y="70000"/>
                  </a:lnTo>
                  <a:lnTo>
                    <a:pt x="0" y="77777"/>
                  </a:lnTo>
                  <a:lnTo>
                    <a:pt x="3870" y="86666"/>
                  </a:lnTo>
                  <a:lnTo>
                    <a:pt x="5806" y="93333"/>
                  </a:lnTo>
                  <a:lnTo>
                    <a:pt x="13548" y="101111"/>
                  </a:lnTo>
                  <a:lnTo>
                    <a:pt x="21290" y="106666"/>
                  </a:lnTo>
                  <a:lnTo>
                    <a:pt x="30967" y="112222"/>
                  </a:lnTo>
                  <a:lnTo>
                    <a:pt x="44516" y="116666"/>
                  </a:lnTo>
                  <a:lnTo>
                    <a:pt x="56129" y="118888"/>
                  </a:lnTo>
                  <a:lnTo>
                    <a:pt x="56129" y="118888"/>
                  </a:lnTo>
                  <a:lnTo>
                    <a:pt x="71612" y="120000"/>
                  </a:lnTo>
                  <a:lnTo>
                    <a:pt x="81290" y="118888"/>
                  </a:lnTo>
                  <a:lnTo>
                    <a:pt x="90967" y="116666"/>
                  </a:lnTo>
                  <a:lnTo>
                    <a:pt x="96774" y="112222"/>
                  </a:lnTo>
                  <a:lnTo>
                    <a:pt x="104516" y="106666"/>
                  </a:lnTo>
                  <a:lnTo>
                    <a:pt x="110322" y="98888"/>
                  </a:lnTo>
                  <a:lnTo>
                    <a:pt x="114193" y="82222"/>
                  </a:lnTo>
                  <a:lnTo>
                    <a:pt x="120000" y="64444"/>
                  </a:lnTo>
                  <a:lnTo>
                    <a:pt x="120000" y="45555"/>
                  </a:lnTo>
                  <a:lnTo>
                    <a:pt x="118064" y="18888"/>
                  </a:lnTo>
                  <a:lnTo>
                    <a:pt x="118064" y="18888"/>
                  </a:lnTo>
                  <a:close/>
                  <a:moveTo>
                    <a:pt x="29032" y="54444"/>
                  </a:moveTo>
                  <a:lnTo>
                    <a:pt x="29032" y="54444"/>
                  </a:lnTo>
                  <a:lnTo>
                    <a:pt x="30967" y="45555"/>
                  </a:lnTo>
                  <a:lnTo>
                    <a:pt x="36774" y="38888"/>
                  </a:lnTo>
                  <a:lnTo>
                    <a:pt x="44516" y="30000"/>
                  </a:lnTo>
                  <a:lnTo>
                    <a:pt x="50322" y="23333"/>
                  </a:lnTo>
                  <a:lnTo>
                    <a:pt x="50322" y="23333"/>
                  </a:lnTo>
                  <a:lnTo>
                    <a:pt x="58064" y="18888"/>
                  </a:lnTo>
                  <a:lnTo>
                    <a:pt x="71612" y="15555"/>
                  </a:lnTo>
                  <a:lnTo>
                    <a:pt x="81290" y="15555"/>
                  </a:lnTo>
                  <a:lnTo>
                    <a:pt x="85161" y="15555"/>
                  </a:lnTo>
                  <a:lnTo>
                    <a:pt x="90967" y="18888"/>
                  </a:lnTo>
                  <a:lnTo>
                    <a:pt x="90967" y="18888"/>
                  </a:lnTo>
                  <a:lnTo>
                    <a:pt x="92903" y="41111"/>
                  </a:lnTo>
                  <a:lnTo>
                    <a:pt x="90967" y="62222"/>
                  </a:lnTo>
                  <a:lnTo>
                    <a:pt x="87096" y="72222"/>
                  </a:lnTo>
                  <a:lnTo>
                    <a:pt x="85161" y="83333"/>
                  </a:lnTo>
                  <a:lnTo>
                    <a:pt x="77419" y="93333"/>
                  </a:lnTo>
                  <a:lnTo>
                    <a:pt x="71612" y="103333"/>
                  </a:lnTo>
                  <a:lnTo>
                    <a:pt x="71612" y="103333"/>
                  </a:lnTo>
                  <a:lnTo>
                    <a:pt x="56129" y="102222"/>
                  </a:lnTo>
                  <a:lnTo>
                    <a:pt x="46451" y="97777"/>
                  </a:lnTo>
                  <a:lnTo>
                    <a:pt x="38709" y="92222"/>
                  </a:lnTo>
                  <a:lnTo>
                    <a:pt x="32903" y="85555"/>
                  </a:lnTo>
                  <a:lnTo>
                    <a:pt x="29032" y="77777"/>
                  </a:lnTo>
                  <a:lnTo>
                    <a:pt x="27096" y="70000"/>
                  </a:lnTo>
                  <a:lnTo>
                    <a:pt x="29032" y="54444"/>
                  </a:lnTo>
                  <a:lnTo>
                    <a:pt x="29032" y="544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Google Shape;249;p16"/>
            <p:cNvSpPr/>
            <p:nvPr/>
          </p:nvSpPr>
          <p:spPr>
            <a:xfrm>
              <a:off x="2907" y="1788"/>
              <a:ext cx="358" cy="38"/>
            </a:xfrm>
            <a:custGeom>
              <a:rect b="b" l="l" r="r" t="t"/>
              <a:pathLst>
                <a:path extrusionOk="0" h="120000" w="120000">
                  <a:moveTo>
                    <a:pt x="117318" y="120000"/>
                  </a:moveTo>
                  <a:lnTo>
                    <a:pt x="117318" y="120000"/>
                  </a:lnTo>
                  <a:lnTo>
                    <a:pt x="110279" y="101052"/>
                  </a:lnTo>
                  <a:lnTo>
                    <a:pt x="103575" y="85263"/>
                  </a:lnTo>
                  <a:lnTo>
                    <a:pt x="96201" y="72631"/>
                  </a:lnTo>
                  <a:lnTo>
                    <a:pt x="89162" y="63157"/>
                  </a:lnTo>
                  <a:lnTo>
                    <a:pt x="75083" y="56842"/>
                  </a:lnTo>
                  <a:lnTo>
                    <a:pt x="60670" y="47368"/>
                  </a:lnTo>
                  <a:lnTo>
                    <a:pt x="60670" y="47368"/>
                  </a:lnTo>
                  <a:lnTo>
                    <a:pt x="45921" y="44210"/>
                  </a:lnTo>
                  <a:lnTo>
                    <a:pt x="38882" y="44210"/>
                  </a:lnTo>
                  <a:lnTo>
                    <a:pt x="31173" y="44210"/>
                  </a:lnTo>
                  <a:lnTo>
                    <a:pt x="23798" y="53684"/>
                  </a:lnTo>
                  <a:lnTo>
                    <a:pt x="16759" y="63157"/>
                  </a:lnTo>
                  <a:lnTo>
                    <a:pt x="10055" y="78947"/>
                  </a:lnTo>
                  <a:lnTo>
                    <a:pt x="3016" y="101052"/>
                  </a:lnTo>
                  <a:lnTo>
                    <a:pt x="3016" y="101052"/>
                  </a:lnTo>
                  <a:lnTo>
                    <a:pt x="1675" y="104210"/>
                  </a:lnTo>
                  <a:lnTo>
                    <a:pt x="1005" y="101052"/>
                  </a:lnTo>
                  <a:lnTo>
                    <a:pt x="670" y="97894"/>
                  </a:lnTo>
                  <a:lnTo>
                    <a:pt x="0" y="88421"/>
                  </a:lnTo>
                  <a:lnTo>
                    <a:pt x="0" y="78947"/>
                  </a:lnTo>
                  <a:lnTo>
                    <a:pt x="0" y="72631"/>
                  </a:lnTo>
                  <a:lnTo>
                    <a:pt x="670" y="63157"/>
                  </a:lnTo>
                  <a:lnTo>
                    <a:pt x="1340" y="56842"/>
                  </a:lnTo>
                  <a:lnTo>
                    <a:pt x="1340" y="56842"/>
                  </a:lnTo>
                  <a:lnTo>
                    <a:pt x="8715" y="34736"/>
                  </a:lnTo>
                  <a:lnTo>
                    <a:pt x="15754" y="18947"/>
                  </a:lnTo>
                  <a:lnTo>
                    <a:pt x="23128" y="9473"/>
                  </a:lnTo>
                  <a:lnTo>
                    <a:pt x="30837" y="3157"/>
                  </a:lnTo>
                  <a:lnTo>
                    <a:pt x="37877" y="0"/>
                  </a:lnTo>
                  <a:lnTo>
                    <a:pt x="45586" y="0"/>
                  </a:lnTo>
                  <a:lnTo>
                    <a:pt x="60670" y="3157"/>
                  </a:lnTo>
                  <a:lnTo>
                    <a:pt x="60670" y="3157"/>
                  </a:lnTo>
                  <a:lnTo>
                    <a:pt x="75083" y="9473"/>
                  </a:lnTo>
                  <a:lnTo>
                    <a:pt x="89832" y="15789"/>
                  </a:lnTo>
                  <a:lnTo>
                    <a:pt x="97206" y="28421"/>
                  </a:lnTo>
                  <a:lnTo>
                    <a:pt x="104245" y="41052"/>
                  </a:lnTo>
                  <a:lnTo>
                    <a:pt x="111620" y="56842"/>
                  </a:lnTo>
                  <a:lnTo>
                    <a:pt x="118324" y="75789"/>
                  </a:lnTo>
                  <a:lnTo>
                    <a:pt x="118324" y="75789"/>
                  </a:lnTo>
                  <a:lnTo>
                    <a:pt x="119329" y="78947"/>
                  </a:lnTo>
                  <a:lnTo>
                    <a:pt x="119664" y="88421"/>
                  </a:lnTo>
                  <a:lnTo>
                    <a:pt x="120000" y="97894"/>
                  </a:lnTo>
                  <a:lnTo>
                    <a:pt x="120000" y="104210"/>
                  </a:lnTo>
                  <a:lnTo>
                    <a:pt x="119664" y="113684"/>
                  </a:lnTo>
                  <a:lnTo>
                    <a:pt x="118994" y="120000"/>
                  </a:lnTo>
                  <a:lnTo>
                    <a:pt x="117988" y="120000"/>
                  </a:lnTo>
                  <a:lnTo>
                    <a:pt x="117318" y="120000"/>
                  </a:lnTo>
                  <a:lnTo>
                    <a:pt x="117318" y="120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16"/>
            <p:cNvSpPr/>
            <p:nvPr/>
          </p:nvSpPr>
          <p:spPr>
            <a:xfrm>
              <a:off x="2869" y="1815"/>
              <a:ext cx="54" cy="91"/>
            </a:xfrm>
            <a:custGeom>
              <a:rect b="b" l="l" r="r" t="t"/>
              <a:pathLst>
                <a:path extrusionOk="0" h="120000" w="120000">
                  <a:moveTo>
                    <a:pt x="75555" y="117362"/>
                  </a:moveTo>
                  <a:lnTo>
                    <a:pt x="75555" y="117362"/>
                  </a:lnTo>
                  <a:lnTo>
                    <a:pt x="95555" y="88351"/>
                  </a:lnTo>
                  <a:lnTo>
                    <a:pt x="111111" y="61978"/>
                  </a:lnTo>
                  <a:lnTo>
                    <a:pt x="115555" y="46153"/>
                  </a:lnTo>
                  <a:lnTo>
                    <a:pt x="120000" y="32967"/>
                  </a:lnTo>
                  <a:lnTo>
                    <a:pt x="120000" y="18461"/>
                  </a:lnTo>
                  <a:lnTo>
                    <a:pt x="113333" y="2637"/>
                  </a:lnTo>
                  <a:lnTo>
                    <a:pt x="113333" y="2637"/>
                  </a:lnTo>
                  <a:lnTo>
                    <a:pt x="91111" y="0"/>
                  </a:lnTo>
                  <a:lnTo>
                    <a:pt x="71111" y="1318"/>
                  </a:lnTo>
                  <a:lnTo>
                    <a:pt x="53333" y="5274"/>
                  </a:lnTo>
                  <a:lnTo>
                    <a:pt x="40000" y="13186"/>
                  </a:lnTo>
                  <a:lnTo>
                    <a:pt x="26666" y="21098"/>
                  </a:lnTo>
                  <a:lnTo>
                    <a:pt x="17777" y="32967"/>
                  </a:lnTo>
                  <a:lnTo>
                    <a:pt x="8888" y="44835"/>
                  </a:lnTo>
                  <a:lnTo>
                    <a:pt x="2222" y="58021"/>
                  </a:lnTo>
                  <a:lnTo>
                    <a:pt x="0" y="71208"/>
                  </a:lnTo>
                  <a:lnTo>
                    <a:pt x="2222" y="83076"/>
                  </a:lnTo>
                  <a:lnTo>
                    <a:pt x="6666" y="94945"/>
                  </a:lnTo>
                  <a:lnTo>
                    <a:pt x="11111" y="105494"/>
                  </a:lnTo>
                  <a:lnTo>
                    <a:pt x="22222" y="113406"/>
                  </a:lnTo>
                  <a:lnTo>
                    <a:pt x="33333" y="118681"/>
                  </a:lnTo>
                  <a:lnTo>
                    <a:pt x="51111" y="120000"/>
                  </a:lnTo>
                  <a:lnTo>
                    <a:pt x="71111" y="118681"/>
                  </a:lnTo>
                  <a:lnTo>
                    <a:pt x="75555" y="117362"/>
                  </a:lnTo>
                  <a:close/>
                </a:path>
              </a:pathLst>
            </a:custGeom>
            <a:solidFill>
              <a:srgbClr val="FEDE5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16"/>
            <p:cNvSpPr/>
            <p:nvPr/>
          </p:nvSpPr>
          <p:spPr>
            <a:xfrm>
              <a:off x="2863" y="1808"/>
              <a:ext cx="68" cy="106"/>
            </a:xfrm>
            <a:custGeom>
              <a:rect b="b" l="l" r="r" t="t"/>
              <a:pathLst>
                <a:path extrusionOk="0" h="120000" w="120000">
                  <a:moveTo>
                    <a:pt x="84705" y="0"/>
                  </a:moveTo>
                  <a:lnTo>
                    <a:pt x="84705" y="0"/>
                  </a:lnTo>
                  <a:lnTo>
                    <a:pt x="74117" y="0"/>
                  </a:lnTo>
                  <a:lnTo>
                    <a:pt x="60000" y="2264"/>
                  </a:lnTo>
                  <a:lnTo>
                    <a:pt x="49411" y="4528"/>
                  </a:lnTo>
                  <a:lnTo>
                    <a:pt x="40588" y="9056"/>
                  </a:lnTo>
                  <a:lnTo>
                    <a:pt x="31764" y="14716"/>
                  </a:lnTo>
                  <a:lnTo>
                    <a:pt x="22941" y="20377"/>
                  </a:lnTo>
                  <a:lnTo>
                    <a:pt x="15882" y="28301"/>
                  </a:lnTo>
                  <a:lnTo>
                    <a:pt x="10588" y="35094"/>
                  </a:lnTo>
                  <a:lnTo>
                    <a:pt x="10588" y="35094"/>
                  </a:lnTo>
                  <a:lnTo>
                    <a:pt x="1764" y="50943"/>
                  </a:lnTo>
                  <a:lnTo>
                    <a:pt x="0" y="67924"/>
                  </a:lnTo>
                  <a:lnTo>
                    <a:pt x="0" y="76981"/>
                  </a:lnTo>
                  <a:lnTo>
                    <a:pt x="0" y="84905"/>
                  </a:lnTo>
                  <a:lnTo>
                    <a:pt x="3529" y="93962"/>
                  </a:lnTo>
                  <a:lnTo>
                    <a:pt x="8823" y="100754"/>
                  </a:lnTo>
                  <a:lnTo>
                    <a:pt x="8823" y="100754"/>
                  </a:lnTo>
                  <a:lnTo>
                    <a:pt x="15882" y="106415"/>
                  </a:lnTo>
                  <a:lnTo>
                    <a:pt x="22941" y="112075"/>
                  </a:lnTo>
                  <a:lnTo>
                    <a:pt x="31764" y="115471"/>
                  </a:lnTo>
                  <a:lnTo>
                    <a:pt x="40588" y="118867"/>
                  </a:lnTo>
                  <a:lnTo>
                    <a:pt x="49411" y="120000"/>
                  </a:lnTo>
                  <a:lnTo>
                    <a:pt x="60000" y="120000"/>
                  </a:lnTo>
                  <a:lnTo>
                    <a:pt x="68823" y="118867"/>
                  </a:lnTo>
                  <a:lnTo>
                    <a:pt x="81176" y="114339"/>
                  </a:lnTo>
                  <a:lnTo>
                    <a:pt x="81176" y="114339"/>
                  </a:lnTo>
                  <a:lnTo>
                    <a:pt x="82941" y="110943"/>
                  </a:lnTo>
                  <a:lnTo>
                    <a:pt x="82941" y="108679"/>
                  </a:lnTo>
                  <a:lnTo>
                    <a:pt x="82941" y="108679"/>
                  </a:lnTo>
                  <a:lnTo>
                    <a:pt x="100588" y="82641"/>
                  </a:lnTo>
                  <a:lnTo>
                    <a:pt x="109411" y="65660"/>
                  </a:lnTo>
                  <a:lnTo>
                    <a:pt x="116470" y="47547"/>
                  </a:lnTo>
                  <a:lnTo>
                    <a:pt x="120000" y="30566"/>
                  </a:lnTo>
                  <a:lnTo>
                    <a:pt x="120000" y="21509"/>
                  </a:lnTo>
                  <a:lnTo>
                    <a:pt x="118235" y="15849"/>
                  </a:lnTo>
                  <a:lnTo>
                    <a:pt x="114705" y="10188"/>
                  </a:lnTo>
                  <a:lnTo>
                    <a:pt x="107647" y="4528"/>
                  </a:lnTo>
                  <a:lnTo>
                    <a:pt x="98823" y="2264"/>
                  </a:lnTo>
                  <a:lnTo>
                    <a:pt x="84705" y="0"/>
                  </a:lnTo>
                  <a:lnTo>
                    <a:pt x="84705" y="0"/>
                  </a:lnTo>
                  <a:close/>
                  <a:moveTo>
                    <a:pt x="90000" y="18113"/>
                  </a:moveTo>
                  <a:lnTo>
                    <a:pt x="90000" y="18113"/>
                  </a:lnTo>
                  <a:lnTo>
                    <a:pt x="91764" y="29433"/>
                  </a:lnTo>
                  <a:lnTo>
                    <a:pt x="91764" y="39622"/>
                  </a:lnTo>
                  <a:lnTo>
                    <a:pt x="90000" y="50943"/>
                  </a:lnTo>
                  <a:lnTo>
                    <a:pt x="84705" y="61132"/>
                  </a:lnTo>
                  <a:lnTo>
                    <a:pt x="74117" y="82641"/>
                  </a:lnTo>
                  <a:lnTo>
                    <a:pt x="60000" y="103018"/>
                  </a:lnTo>
                  <a:lnTo>
                    <a:pt x="60000" y="103018"/>
                  </a:lnTo>
                  <a:lnTo>
                    <a:pt x="56470" y="104150"/>
                  </a:lnTo>
                  <a:lnTo>
                    <a:pt x="51176" y="104150"/>
                  </a:lnTo>
                  <a:lnTo>
                    <a:pt x="40588" y="100754"/>
                  </a:lnTo>
                  <a:lnTo>
                    <a:pt x="33529" y="95094"/>
                  </a:lnTo>
                  <a:lnTo>
                    <a:pt x="28235" y="89433"/>
                  </a:lnTo>
                  <a:lnTo>
                    <a:pt x="28235" y="89433"/>
                  </a:lnTo>
                  <a:lnTo>
                    <a:pt x="26470" y="82641"/>
                  </a:lnTo>
                  <a:lnTo>
                    <a:pt x="24705" y="73584"/>
                  </a:lnTo>
                  <a:lnTo>
                    <a:pt x="24705" y="65660"/>
                  </a:lnTo>
                  <a:lnTo>
                    <a:pt x="26470" y="56603"/>
                  </a:lnTo>
                  <a:lnTo>
                    <a:pt x="26470" y="56603"/>
                  </a:lnTo>
                  <a:lnTo>
                    <a:pt x="35294" y="40754"/>
                  </a:lnTo>
                  <a:lnTo>
                    <a:pt x="40588" y="33962"/>
                  </a:lnTo>
                  <a:lnTo>
                    <a:pt x="47647" y="28301"/>
                  </a:lnTo>
                  <a:lnTo>
                    <a:pt x="56470" y="21509"/>
                  </a:lnTo>
                  <a:lnTo>
                    <a:pt x="65294" y="19245"/>
                  </a:lnTo>
                  <a:lnTo>
                    <a:pt x="75882" y="15849"/>
                  </a:lnTo>
                  <a:lnTo>
                    <a:pt x="90000" y="18113"/>
                  </a:lnTo>
                  <a:lnTo>
                    <a:pt x="90000" y="181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16"/>
            <p:cNvSpPr/>
            <p:nvPr/>
          </p:nvSpPr>
          <p:spPr>
            <a:xfrm>
              <a:off x="3567" y="825"/>
              <a:ext cx="125" cy="390"/>
            </a:xfrm>
            <a:custGeom>
              <a:rect b="b" l="l" r="r" t="t"/>
              <a:pathLst>
                <a:path extrusionOk="0" h="120000" w="120000">
                  <a:moveTo>
                    <a:pt x="52800" y="2769"/>
                  </a:moveTo>
                  <a:lnTo>
                    <a:pt x="52800" y="2769"/>
                  </a:lnTo>
                  <a:lnTo>
                    <a:pt x="54720" y="5230"/>
                  </a:lnTo>
                  <a:lnTo>
                    <a:pt x="52800" y="7076"/>
                  </a:lnTo>
                  <a:lnTo>
                    <a:pt x="50880" y="9230"/>
                  </a:lnTo>
                  <a:lnTo>
                    <a:pt x="47040" y="11076"/>
                  </a:lnTo>
                  <a:lnTo>
                    <a:pt x="47040" y="11076"/>
                  </a:lnTo>
                  <a:lnTo>
                    <a:pt x="41280" y="9230"/>
                  </a:lnTo>
                  <a:lnTo>
                    <a:pt x="36480" y="7076"/>
                  </a:lnTo>
                  <a:lnTo>
                    <a:pt x="28800" y="5230"/>
                  </a:lnTo>
                  <a:lnTo>
                    <a:pt x="24000" y="3384"/>
                  </a:lnTo>
                  <a:lnTo>
                    <a:pt x="24000" y="3384"/>
                  </a:lnTo>
                  <a:lnTo>
                    <a:pt x="21120" y="2461"/>
                  </a:lnTo>
                  <a:lnTo>
                    <a:pt x="19200" y="2461"/>
                  </a:lnTo>
                  <a:lnTo>
                    <a:pt x="16320" y="2461"/>
                  </a:lnTo>
                  <a:lnTo>
                    <a:pt x="14400" y="2769"/>
                  </a:lnTo>
                  <a:lnTo>
                    <a:pt x="12480" y="3692"/>
                  </a:lnTo>
                  <a:lnTo>
                    <a:pt x="11520" y="4307"/>
                  </a:lnTo>
                  <a:lnTo>
                    <a:pt x="11520" y="5230"/>
                  </a:lnTo>
                  <a:lnTo>
                    <a:pt x="12480" y="6461"/>
                  </a:lnTo>
                  <a:lnTo>
                    <a:pt x="12480" y="6461"/>
                  </a:lnTo>
                  <a:lnTo>
                    <a:pt x="20160" y="8307"/>
                  </a:lnTo>
                  <a:lnTo>
                    <a:pt x="25920" y="10769"/>
                  </a:lnTo>
                  <a:lnTo>
                    <a:pt x="25920" y="10769"/>
                  </a:lnTo>
                  <a:lnTo>
                    <a:pt x="27840" y="10769"/>
                  </a:lnTo>
                  <a:lnTo>
                    <a:pt x="27840" y="10769"/>
                  </a:lnTo>
                  <a:lnTo>
                    <a:pt x="19200" y="9230"/>
                  </a:lnTo>
                  <a:lnTo>
                    <a:pt x="10560" y="6769"/>
                  </a:lnTo>
                  <a:lnTo>
                    <a:pt x="10560" y="6769"/>
                  </a:lnTo>
                  <a:lnTo>
                    <a:pt x="7680" y="6461"/>
                  </a:lnTo>
                  <a:lnTo>
                    <a:pt x="4800" y="6769"/>
                  </a:lnTo>
                  <a:lnTo>
                    <a:pt x="2880" y="7076"/>
                  </a:lnTo>
                  <a:lnTo>
                    <a:pt x="960" y="7692"/>
                  </a:lnTo>
                  <a:lnTo>
                    <a:pt x="960" y="8307"/>
                  </a:lnTo>
                  <a:lnTo>
                    <a:pt x="0" y="9230"/>
                  </a:lnTo>
                  <a:lnTo>
                    <a:pt x="960" y="9846"/>
                  </a:lnTo>
                  <a:lnTo>
                    <a:pt x="2880" y="10769"/>
                  </a:lnTo>
                  <a:lnTo>
                    <a:pt x="2880" y="10769"/>
                  </a:lnTo>
                  <a:lnTo>
                    <a:pt x="11520" y="12615"/>
                  </a:lnTo>
                  <a:lnTo>
                    <a:pt x="21120" y="14461"/>
                  </a:lnTo>
                  <a:lnTo>
                    <a:pt x="31680" y="16000"/>
                  </a:lnTo>
                  <a:lnTo>
                    <a:pt x="42240" y="16923"/>
                  </a:lnTo>
                  <a:lnTo>
                    <a:pt x="42240" y="16923"/>
                  </a:lnTo>
                  <a:lnTo>
                    <a:pt x="51840" y="22461"/>
                  </a:lnTo>
                  <a:lnTo>
                    <a:pt x="59520" y="28000"/>
                  </a:lnTo>
                  <a:lnTo>
                    <a:pt x="66240" y="33846"/>
                  </a:lnTo>
                  <a:lnTo>
                    <a:pt x="71040" y="39692"/>
                  </a:lnTo>
                  <a:lnTo>
                    <a:pt x="81600" y="51384"/>
                  </a:lnTo>
                  <a:lnTo>
                    <a:pt x="88320" y="63384"/>
                  </a:lnTo>
                  <a:lnTo>
                    <a:pt x="88320" y="63384"/>
                  </a:lnTo>
                  <a:lnTo>
                    <a:pt x="96000" y="76615"/>
                  </a:lnTo>
                  <a:lnTo>
                    <a:pt x="102720" y="90461"/>
                  </a:lnTo>
                  <a:lnTo>
                    <a:pt x="105600" y="97538"/>
                  </a:lnTo>
                  <a:lnTo>
                    <a:pt x="105600" y="104615"/>
                  </a:lnTo>
                  <a:lnTo>
                    <a:pt x="105600" y="111076"/>
                  </a:lnTo>
                  <a:lnTo>
                    <a:pt x="104640" y="117846"/>
                  </a:lnTo>
                  <a:lnTo>
                    <a:pt x="104640" y="117846"/>
                  </a:lnTo>
                  <a:lnTo>
                    <a:pt x="104640" y="119076"/>
                  </a:lnTo>
                  <a:lnTo>
                    <a:pt x="105600" y="119692"/>
                  </a:lnTo>
                  <a:lnTo>
                    <a:pt x="108480" y="120000"/>
                  </a:lnTo>
                  <a:lnTo>
                    <a:pt x="110400" y="120000"/>
                  </a:lnTo>
                  <a:lnTo>
                    <a:pt x="113280" y="120000"/>
                  </a:lnTo>
                  <a:lnTo>
                    <a:pt x="115200" y="119692"/>
                  </a:lnTo>
                  <a:lnTo>
                    <a:pt x="116160" y="119076"/>
                  </a:lnTo>
                  <a:lnTo>
                    <a:pt x="118080" y="118153"/>
                  </a:lnTo>
                  <a:lnTo>
                    <a:pt x="118080" y="118153"/>
                  </a:lnTo>
                  <a:lnTo>
                    <a:pt x="119040" y="111384"/>
                  </a:lnTo>
                  <a:lnTo>
                    <a:pt x="120000" y="104615"/>
                  </a:lnTo>
                  <a:lnTo>
                    <a:pt x="119040" y="97846"/>
                  </a:lnTo>
                  <a:lnTo>
                    <a:pt x="116160" y="91076"/>
                  </a:lnTo>
                  <a:lnTo>
                    <a:pt x="110400" y="77846"/>
                  </a:lnTo>
                  <a:lnTo>
                    <a:pt x="102720" y="64615"/>
                  </a:lnTo>
                  <a:lnTo>
                    <a:pt x="102720" y="64615"/>
                  </a:lnTo>
                  <a:lnTo>
                    <a:pt x="96000" y="51692"/>
                  </a:lnTo>
                  <a:lnTo>
                    <a:pt x="92160" y="45538"/>
                  </a:lnTo>
                  <a:lnTo>
                    <a:pt x="86400" y="39076"/>
                  </a:lnTo>
                  <a:lnTo>
                    <a:pt x="79680" y="32923"/>
                  </a:lnTo>
                  <a:lnTo>
                    <a:pt x="72960" y="26769"/>
                  </a:lnTo>
                  <a:lnTo>
                    <a:pt x="64320" y="20923"/>
                  </a:lnTo>
                  <a:lnTo>
                    <a:pt x="54720" y="15076"/>
                  </a:lnTo>
                  <a:lnTo>
                    <a:pt x="54720" y="15076"/>
                  </a:lnTo>
                  <a:lnTo>
                    <a:pt x="61440" y="12307"/>
                  </a:lnTo>
                  <a:lnTo>
                    <a:pt x="65280" y="8615"/>
                  </a:lnTo>
                  <a:lnTo>
                    <a:pt x="68160" y="5230"/>
                  </a:lnTo>
                  <a:lnTo>
                    <a:pt x="68160" y="3692"/>
                  </a:lnTo>
                  <a:lnTo>
                    <a:pt x="66240" y="1846"/>
                  </a:lnTo>
                  <a:lnTo>
                    <a:pt x="66240" y="1846"/>
                  </a:lnTo>
                  <a:lnTo>
                    <a:pt x="65280" y="923"/>
                  </a:lnTo>
                  <a:lnTo>
                    <a:pt x="63360" y="615"/>
                  </a:lnTo>
                  <a:lnTo>
                    <a:pt x="60480" y="0"/>
                  </a:lnTo>
                  <a:lnTo>
                    <a:pt x="57600" y="0"/>
                  </a:lnTo>
                  <a:lnTo>
                    <a:pt x="55680" y="615"/>
                  </a:lnTo>
                  <a:lnTo>
                    <a:pt x="54720" y="1230"/>
                  </a:lnTo>
                  <a:lnTo>
                    <a:pt x="52800" y="2153"/>
                  </a:lnTo>
                  <a:lnTo>
                    <a:pt x="52800" y="2769"/>
                  </a:lnTo>
                  <a:lnTo>
                    <a:pt x="52800" y="276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16"/>
            <p:cNvSpPr/>
            <p:nvPr/>
          </p:nvSpPr>
          <p:spPr>
            <a:xfrm>
              <a:off x="3252" y="827"/>
              <a:ext cx="96" cy="392"/>
            </a:xfrm>
            <a:custGeom>
              <a:rect b="b" l="l" r="r" t="t"/>
              <a:pathLst>
                <a:path extrusionOk="0" h="120000" w="120000">
                  <a:moveTo>
                    <a:pt x="25000" y="117857"/>
                  </a:moveTo>
                  <a:lnTo>
                    <a:pt x="25000" y="117857"/>
                  </a:lnTo>
                  <a:lnTo>
                    <a:pt x="20000" y="111122"/>
                  </a:lnTo>
                  <a:lnTo>
                    <a:pt x="18750" y="104387"/>
                  </a:lnTo>
                  <a:lnTo>
                    <a:pt x="16250" y="98265"/>
                  </a:lnTo>
                  <a:lnTo>
                    <a:pt x="18750" y="91530"/>
                  </a:lnTo>
                  <a:lnTo>
                    <a:pt x="21250" y="78367"/>
                  </a:lnTo>
                  <a:lnTo>
                    <a:pt x="26250" y="65510"/>
                  </a:lnTo>
                  <a:lnTo>
                    <a:pt x="26250" y="65510"/>
                  </a:lnTo>
                  <a:lnTo>
                    <a:pt x="31250" y="52653"/>
                  </a:lnTo>
                  <a:lnTo>
                    <a:pt x="33750" y="46530"/>
                  </a:lnTo>
                  <a:lnTo>
                    <a:pt x="38750" y="40408"/>
                  </a:lnTo>
                  <a:lnTo>
                    <a:pt x="45000" y="33979"/>
                  </a:lnTo>
                  <a:lnTo>
                    <a:pt x="51250" y="27857"/>
                  </a:lnTo>
                  <a:lnTo>
                    <a:pt x="61250" y="22040"/>
                  </a:lnTo>
                  <a:lnTo>
                    <a:pt x="72500" y="16224"/>
                  </a:lnTo>
                  <a:lnTo>
                    <a:pt x="72500" y="16224"/>
                  </a:lnTo>
                  <a:lnTo>
                    <a:pt x="83750" y="14999"/>
                  </a:lnTo>
                  <a:lnTo>
                    <a:pt x="95000" y="13469"/>
                  </a:lnTo>
                  <a:lnTo>
                    <a:pt x="115000" y="9183"/>
                  </a:lnTo>
                  <a:lnTo>
                    <a:pt x="115000" y="9183"/>
                  </a:lnTo>
                  <a:lnTo>
                    <a:pt x="118750" y="8571"/>
                  </a:lnTo>
                  <a:lnTo>
                    <a:pt x="120000" y="7653"/>
                  </a:lnTo>
                  <a:lnTo>
                    <a:pt x="118750" y="7040"/>
                  </a:lnTo>
                  <a:lnTo>
                    <a:pt x="116250" y="6122"/>
                  </a:lnTo>
                  <a:lnTo>
                    <a:pt x="115000" y="5816"/>
                  </a:lnTo>
                  <a:lnTo>
                    <a:pt x="112500" y="5204"/>
                  </a:lnTo>
                  <a:lnTo>
                    <a:pt x="108750" y="5204"/>
                  </a:lnTo>
                  <a:lnTo>
                    <a:pt x="103750" y="5816"/>
                  </a:lnTo>
                  <a:lnTo>
                    <a:pt x="103750" y="5816"/>
                  </a:lnTo>
                  <a:lnTo>
                    <a:pt x="91250" y="8571"/>
                  </a:lnTo>
                  <a:lnTo>
                    <a:pt x="83750" y="10102"/>
                  </a:lnTo>
                  <a:lnTo>
                    <a:pt x="77500" y="11326"/>
                  </a:lnTo>
                  <a:lnTo>
                    <a:pt x="77500" y="11326"/>
                  </a:lnTo>
                  <a:lnTo>
                    <a:pt x="82500" y="8877"/>
                  </a:lnTo>
                  <a:lnTo>
                    <a:pt x="90000" y="7040"/>
                  </a:lnTo>
                  <a:lnTo>
                    <a:pt x="97500" y="5204"/>
                  </a:lnTo>
                  <a:lnTo>
                    <a:pt x="103750" y="3367"/>
                  </a:lnTo>
                  <a:lnTo>
                    <a:pt x="103750" y="3367"/>
                  </a:lnTo>
                  <a:lnTo>
                    <a:pt x="106250" y="2755"/>
                  </a:lnTo>
                  <a:lnTo>
                    <a:pt x="106250" y="1530"/>
                  </a:lnTo>
                  <a:lnTo>
                    <a:pt x="106250" y="1224"/>
                  </a:lnTo>
                  <a:lnTo>
                    <a:pt x="102500" y="306"/>
                  </a:lnTo>
                  <a:lnTo>
                    <a:pt x="100000" y="0"/>
                  </a:lnTo>
                  <a:lnTo>
                    <a:pt x="96250" y="0"/>
                  </a:lnTo>
                  <a:lnTo>
                    <a:pt x="92500" y="0"/>
                  </a:lnTo>
                  <a:lnTo>
                    <a:pt x="90000" y="612"/>
                  </a:lnTo>
                  <a:lnTo>
                    <a:pt x="90000" y="612"/>
                  </a:lnTo>
                  <a:lnTo>
                    <a:pt x="83750" y="3061"/>
                  </a:lnTo>
                  <a:lnTo>
                    <a:pt x="75000" y="4897"/>
                  </a:lnTo>
                  <a:lnTo>
                    <a:pt x="67500" y="7040"/>
                  </a:lnTo>
                  <a:lnTo>
                    <a:pt x="61250" y="9183"/>
                  </a:lnTo>
                  <a:lnTo>
                    <a:pt x="61250" y="9183"/>
                  </a:lnTo>
                  <a:lnTo>
                    <a:pt x="56250" y="7653"/>
                  </a:lnTo>
                  <a:lnTo>
                    <a:pt x="55000" y="5816"/>
                  </a:lnTo>
                  <a:lnTo>
                    <a:pt x="53750" y="4285"/>
                  </a:lnTo>
                  <a:lnTo>
                    <a:pt x="53750" y="2142"/>
                  </a:lnTo>
                  <a:lnTo>
                    <a:pt x="53750" y="2142"/>
                  </a:lnTo>
                  <a:lnTo>
                    <a:pt x="53750" y="1530"/>
                  </a:lnTo>
                  <a:lnTo>
                    <a:pt x="51250" y="612"/>
                  </a:lnTo>
                  <a:lnTo>
                    <a:pt x="50000" y="306"/>
                  </a:lnTo>
                  <a:lnTo>
                    <a:pt x="47500" y="0"/>
                  </a:lnTo>
                  <a:lnTo>
                    <a:pt x="42500" y="0"/>
                  </a:lnTo>
                  <a:lnTo>
                    <a:pt x="38750" y="306"/>
                  </a:lnTo>
                  <a:lnTo>
                    <a:pt x="37500" y="612"/>
                  </a:lnTo>
                  <a:lnTo>
                    <a:pt x="36250" y="1836"/>
                  </a:lnTo>
                  <a:lnTo>
                    <a:pt x="36250" y="1836"/>
                  </a:lnTo>
                  <a:lnTo>
                    <a:pt x="33750" y="3367"/>
                  </a:lnTo>
                  <a:lnTo>
                    <a:pt x="36250" y="5204"/>
                  </a:lnTo>
                  <a:lnTo>
                    <a:pt x="38750" y="8571"/>
                  </a:lnTo>
                  <a:lnTo>
                    <a:pt x="45000" y="11938"/>
                  </a:lnTo>
                  <a:lnTo>
                    <a:pt x="55000" y="14387"/>
                  </a:lnTo>
                  <a:lnTo>
                    <a:pt x="55000" y="14387"/>
                  </a:lnTo>
                  <a:lnTo>
                    <a:pt x="45000" y="20204"/>
                  </a:lnTo>
                  <a:lnTo>
                    <a:pt x="36250" y="26020"/>
                  </a:lnTo>
                  <a:lnTo>
                    <a:pt x="30000" y="31836"/>
                  </a:lnTo>
                  <a:lnTo>
                    <a:pt x="23750" y="37959"/>
                  </a:lnTo>
                  <a:lnTo>
                    <a:pt x="18750" y="44081"/>
                  </a:lnTo>
                  <a:lnTo>
                    <a:pt x="15000" y="50204"/>
                  </a:lnTo>
                  <a:lnTo>
                    <a:pt x="8750" y="62448"/>
                  </a:lnTo>
                  <a:lnTo>
                    <a:pt x="8750" y="62448"/>
                  </a:lnTo>
                  <a:lnTo>
                    <a:pt x="3750" y="76530"/>
                  </a:lnTo>
                  <a:lnTo>
                    <a:pt x="0" y="90612"/>
                  </a:lnTo>
                  <a:lnTo>
                    <a:pt x="0" y="97346"/>
                  </a:lnTo>
                  <a:lnTo>
                    <a:pt x="0" y="104387"/>
                  </a:lnTo>
                  <a:lnTo>
                    <a:pt x="2500" y="111428"/>
                  </a:lnTo>
                  <a:lnTo>
                    <a:pt x="7500" y="118163"/>
                  </a:lnTo>
                  <a:lnTo>
                    <a:pt x="7500" y="118163"/>
                  </a:lnTo>
                  <a:lnTo>
                    <a:pt x="8750" y="119387"/>
                  </a:lnTo>
                  <a:lnTo>
                    <a:pt x="10000" y="119693"/>
                  </a:lnTo>
                  <a:lnTo>
                    <a:pt x="15000" y="119999"/>
                  </a:lnTo>
                  <a:lnTo>
                    <a:pt x="18750" y="119999"/>
                  </a:lnTo>
                  <a:lnTo>
                    <a:pt x="21250" y="119693"/>
                  </a:lnTo>
                  <a:lnTo>
                    <a:pt x="23750" y="119387"/>
                  </a:lnTo>
                  <a:lnTo>
                    <a:pt x="25000" y="118469"/>
                  </a:lnTo>
                  <a:lnTo>
                    <a:pt x="25000" y="117857"/>
                  </a:lnTo>
                  <a:lnTo>
                    <a:pt x="25000" y="1178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16"/>
            <p:cNvSpPr/>
            <p:nvPr/>
          </p:nvSpPr>
          <p:spPr>
            <a:xfrm>
              <a:off x="3088" y="1455"/>
              <a:ext cx="447" cy="489"/>
            </a:xfrm>
            <a:custGeom>
              <a:rect b="b" l="l" r="r" t="t"/>
              <a:pathLst>
                <a:path extrusionOk="0" h="120000" w="120000">
                  <a:moveTo>
                    <a:pt x="22013" y="41472"/>
                  </a:moveTo>
                  <a:lnTo>
                    <a:pt x="22013" y="41472"/>
                  </a:lnTo>
                  <a:lnTo>
                    <a:pt x="16375" y="48588"/>
                  </a:lnTo>
                  <a:lnTo>
                    <a:pt x="8322" y="58404"/>
                  </a:lnTo>
                  <a:lnTo>
                    <a:pt x="4563" y="63067"/>
                  </a:lnTo>
                  <a:lnTo>
                    <a:pt x="1879" y="67484"/>
                  </a:lnTo>
                  <a:lnTo>
                    <a:pt x="805" y="69693"/>
                  </a:lnTo>
                  <a:lnTo>
                    <a:pt x="268" y="71165"/>
                  </a:lnTo>
                  <a:lnTo>
                    <a:pt x="0" y="72638"/>
                  </a:lnTo>
                  <a:lnTo>
                    <a:pt x="268" y="73865"/>
                  </a:lnTo>
                  <a:lnTo>
                    <a:pt x="268" y="73865"/>
                  </a:lnTo>
                  <a:lnTo>
                    <a:pt x="805" y="75092"/>
                  </a:lnTo>
                  <a:lnTo>
                    <a:pt x="1879" y="76319"/>
                  </a:lnTo>
                  <a:lnTo>
                    <a:pt x="5369" y="79018"/>
                  </a:lnTo>
                  <a:lnTo>
                    <a:pt x="9664" y="81472"/>
                  </a:lnTo>
                  <a:lnTo>
                    <a:pt x="14496" y="83680"/>
                  </a:lnTo>
                  <a:lnTo>
                    <a:pt x="24429" y="87852"/>
                  </a:lnTo>
                  <a:lnTo>
                    <a:pt x="28456" y="89815"/>
                  </a:lnTo>
                  <a:lnTo>
                    <a:pt x="31677" y="91288"/>
                  </a:lnTo>
                  <a:lnTo>
                    <a:pt x="31677" y="91288"/>
                  </a:lnTo>
                  <a:lnTo>
                    <a:pt x="54496" y="104294"/>
                  </a:lnTo>
                  <a:lnTo>
                    <a:pt x="54496" y="104294"/>
                  </a:lnTo>
                  <a:lnTo>
                    <a:pt x="67651" y="112883"/>
                  </a:lnTo>
                  <a:lnTo>
                    <a:pt x="72214" y="115582"/>
                  </a:lnTo>
                  <a:lnTo>
                    <a:pt x="76241" y="117791"/>
                  </a:lnTo>
                  <a:lnTo>
                    <a:pt x="79731" y="119509"/>
                  </a:lnTo>
                  <a:lnTo>
                    <a:pt x="81073" y="119754"/>
                  </a:lnTo>
                  <a:lnTo>
                    <a:pt x="82147" y="120000"/>
                  </a:lnTo>
                  <a:lnTo>
                    <a:pt x="82147" y="120000"/>
                  </a:lnTo>
                  <a:lnTo>
                    <a:pt x="83758" y="119754"/>
                  </a:lnTo>
                  <a:lnTo>
                    <a:pt x="85369" y="118773"/>
                  </a:lnTo>
                  <a:lnTo>
                    <a:pt x="87248" y="117546"/>
                  </a:lnTo>
                  <a:lnTo>
                    <a:pt x="88590" y="116073"/>
                  </a:lnTo>
                  <a:lnTo>
                    <a:pt x="91275" y="112392"/>
                  </a:lnTo>
                  <a:lnTo>
                    <a:pt x="93959" y="108220"/>
                  </a:lnTo>
                  <a:lnTo>
                    <a:pt x="93959" y="108220"/>
                  </a:lnTo>
                  <a:lnTo>
                    <a:pt x="96644" y="104294"/>
                  </a:lnTo>
                  <a:lnTo>
                    <a:pt x="99060" y="99877"/>
                  </a:lnTo>
                  <a:lnTo>
                    <a:pt x="101476" y="95460"/>
                  </a:lnTo>
                  <a:lnTo>
                    <a:pt x="103624" y="91042"/>
                  </a:lnTo>
                  <a:lnTo>
                    <a:pt x="107382" y="81963"/>
                  </a:lnTo>
                  <a:lnTo>
                    <a:pt x="110335" y="72638"/>
                  </a:lnTo>
                  <a:lnTo>
                    <a:pt x="113020" y="63558"/>
                  </a:lnTo>
                  <a:lnTo>
                    <a:pt x="115436" y="53987"/>
                  </a:lnTo>
                  <a:lnTo>
                    <a:pt x="120000" y="35092"/>
                  </a:lnTo>
                  <a:lnTo>
                    <a:pt x="120000" y="35092"/>
                  </a:lnTo>
                  <a:lnTo>
                    <a:pt x="120000" y="33619"/>
                  </a:lnTo>
                  <a:lnTo>
                    <a:pt x="120000" y="32147"/>
                  </a:lnTo>
                  <a:lnTo>
                    <a:pt x="119463" y="30674"/>
                  </a:lnTo>
                  <a:lnTo>
                    <a:pt x="118926" y="29447"/>
                  </a:lnTo>
                  <a:lnTo>
                    <a:pt x="117315" y="26012"/>
                  </a:lnTo>
                  <a:lnTo>
                    <a:pt x="114362" y="22822"/>
                  </a:lnTo>
                  <a:lnTo>
                    <a:pt x="111409" y="19631"/>
                  </a:lnTo>
                  <a:lnTo>
                    <a:pt x="107651" y="16196"/>
                  </a:lnTo>
                  <a:lnTo>
                    <a:pt x="103624" y="13251"/>
                  </a:lnTo>
                  <a:lnTo>
                    <a:pt x="99060" y="10306"/>
                  </a:lnTo>
                  <a:lnTo>
                    <a:pt x="94228" y="7607"/>
                  </a:lnTo>
                  <a:lnTo>
                    <a:pt x="89932" y="5398"/>
                  </a:lnTo>
                  <a:lnTo>
                    <a:pt x="85369" y="3190"/>
                  </a:lnTo>
                  <a:lnTo>
                    <a:pt x="81073" y="1717"/>
                  </a:lnTo>
                  <a:lnTo>
                    <a:pt x="77046" y="736"/>
                  </a:lnTo>
                  <a:lnTo>
                    <a:pt x="73557" y="0"/>
                  </a:lnTo>
                  <a:lnTo>
                    <a:pt x="70604" y="490"/>
                  </a:lnTo>
                  <a:lnTo>
                    <a:pt x="69530" y="736"/>
                  </a:lnTo>
                  <a:lnTo>
                    <a:pt x="68456" y="981"/>
                  </a:lnTo>
                  <a:lnTo>
                    <a:pt x="68456" y="981"/>
                  </a:lnTo>
                  <a:lnTo>
                    <a:pt x="63087" y="5153"/>
                  </a:lnTo>
                  <a:lnTo>
                    <a:pt x="50469" y="15460"/>
                  </a:lnTo>
                  <a:lnTo>
                    <a:pt x="42953" y="21595"/>
                  </a:lnTo>
                  <a:lnTo>
                    <a:pt x="35436" y="28466"/>
                  </a:lnTo>
                  <a:lnTo>
                    <a:pt x="28187" y="35337"/>
                  </a:lnTo>
                  <a:lnTo>
                    <a:pt x="22013" y="41472"/>
                  </a:lnTo>
                  <a:lnTo>
                    <a:pt x="22013" y="41472"/>
                  </a:lnTo>
                  <a:close/>
                </a:path>
              </a:pathLst>
            </a:custGeom>
            <a:solidFill>
              <a:srgbClr val="FF66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16"/>
            <p:cNvSpPr/>
            <p:nvPr/>
          </p:nvSpPr>
          <p:spPr>
            <a:xfrm>
              <a:off x="3081" y="1448"/>
              <a:ext cx="460" cy="503"/>
            </a:xfrm>
            <a:custGeom>
              <a:rect b="b" l="l" r="r" t="t"/>
              <a:pathLst>
                <a:path extrusionOk="0" h="120000" w="120000">
                  <a:moveTo>
                    <a:pt x="94434" y="108071"/>
                  </a:moveTo>
                  <a:lnTo>
                    <a:pt x="94434" y="108071"/>
                  </a:lnTo>
                  <a:lnTo>
                    <a:pt x="97826" y="102584"/>
                  </a:lnTo>
                  <a:lnTo>
                    <a:pt x="100695" y="97097"/>
                  </a:lnTo>
                  <a:lnTo>
                    <a:pt x="103826" y="91848"/>
                  </a:lnTo>
                  <a:lnTo>
                    <a:pt x="106173" y="85884"/>
                  </a:lnTo>
                  <a:lnTo>
                    <a:pt x="108521" y="80159"/>
                  </a:lnTo>
                  <a:lnTo>
                    <a:pt x="110347" y="74433"/>
                  </a:lnTo>
                  <a:lnTo>
                    <a:pt x="113739" y="62743"/>
                  </a:lnTo>
                  <a:lnTo>
                    <a:pt x="113739" y="62743"/>
                  </a:lnTo>
                  <a:lnTo>
                    <a:pt x="117130" y="50337"/>
                  </a:lnTo>
                  <a:lnTo>
                    <a:pt x="119739" y="38170"/>
                  </a:lnTo>
                  <a:lnTo>
                    <a:pt x="119739" y="38170"/>
                  </a:lnTo>
                  <a:lnTo>
                    <a:pt x="120000" y="35308"/>
                  </a:lnTo>
                  <a:lnTo>
                    <a:pt x="120000" y="32922"/>
                  </a:lnTo>
                  <a:lnTo>
                    <a:pt x="119478" y="30536"/>
                  </a:lnTo>
                  <a:lnTo>
                    <a:pt x="118434" y="27912"/>
                  </a:lnTo>
                  <a:lnTo>
                    <a:pt x="118434" y="27912"/>
                  </a:lnTo>
                  <a:lnTo>
                    <a:pt x="116608" y="25049"/>
                  </a:lnTo>
                  <a:lnTo>
                    <a:pt x="114521" y="22425"/>
                  </a:lnTo>
                  <a:lnTo>
                    <a:pt x="112173" y="20039"/>
                  </a:lnTo>
                  <a:lnTo>
                    <a:pt x="109304" y="17415"/>
                  </a:lnTo>
                  <a:lnTo>
                    <a:pt x="103826" y="13359"/>
                  </a:lnTo>
                  <a:lnTo>
                    <a:pt x="98086" y="9542"/>
                  </a:lnTo>
                  <a:lnTo>
                    <a:pt x="98086" y="9542"/>
                  </a:lnTo>
                  <a:lnTo>
                    <a:pt x="90782" y="5487"/>
                  </a:lnTo>
                  <a:lnTo>
                    <a:pt x="86608" y="3339"/>
                  </a:lnTo>
                  <a:lnTo>
                    <a:pt x="82173" y="1669"/>
                  </a:lnTo>
                  <a:lnTo>
                    <a:pt x="77739" y="477"/>
                  </a:lnTo>
                  <a:lnTo>
                    <a:pt x="75391" y="238"/>
                  </a:lnTo>
                  <a:lnTo>
                    <a:pt x="73304" y="0"/>
                  </a:lnTo>
                  <a:lnTo>
                    <a:pt x="70956" y="238"/>
                  </a:lnTo>
                  <a:lnTo>
                    <a:pt x="68869" y="954"/>
                  </a:lnTo>
                  <a:lnTo>
                    <a:pt x="67043" y="1431"/>
                  </a:lnTo>
                  <a:lnTo>
                    <a:pt x="65478" y="2624"/>
                  </a:lnTo>
                  <a:lnTo>
                    <a:pt x="65478" y="2624"/>
                  </a:lnTo>
                  <a:lnTo>
                    <a:pt x="53739" y="11689"/>
                  </a:lnTo>
                  <a:lnTo>
                    <a:pt x="42521" y="20755"/>
                  </a:lnTo>
                  <a:lnTo>
                    <a:pt x="37304" y="25765"/>
                  </a:lnTo>
                  <a:lnTo>
                    <a:pt x="31826" y="30536"/>
                  </a:lnTo>
                  <a:lnTo>
                    <a:pt x="26608" y="35785"/>
                  </a:lnTo>
                  <a:lnTo>
                    <a:pt x="21913" y="41033"/>
                  </a:lnTo>
                  <a:lnTo>
                    <a:pt x="21913" y="41033"/>
                  </a:lnTo>
                  <a:lnTo>
                    <a:pt x="16956" y="46998"/>
                  </a:lnTo>
                  <a:lnTo>
                    <a:pt x="12000" y="52962"/>
                  </a:lnTo>
                  <a:lnTo>
                    <a:pt x="7043" y="58926"/>
                  </a:lnTo>
                  <a:lnTo>
                    <a:pt x="4695" y="62027"/>
                  </a:lnTo>
                  <a:lnTo>
                    <a:pt x="2608" y="65129"/>
                  </a:lnTo>
                  <a:lnTo>
                    <a:pt x="2608" y="65129"/>
                  </a:lnTo>
                  <a:lnTo>
                    <a:pt x="1826" y="67276"/>
                  </a:lnTo>
                  <a:lnTo>
                    <a:pt x="521" y="69423"/>
                  </a:lnTo>
                  <a:lnTo>
                    <a:pt x="0" y="71809"/>
                  </a:lnTo>
                  <a:lnTo>
                    <a:pt x="0" y="72763"/>
                  </a:lnTo>
                  <a:lnTo>
                    <a:pt x="0" y="73956"/>
                  </a:lnTo>
                  <a:lnTo>
                    <a:pt x="0" y="73956"/>
                  </a:lnTo>
                  <a:lnTo>
                    <a:pt x="782" y="75149"/>
                  </a:lnTo>
                  <a:lnTo>
                    <a:pt x="1304" y="76341"/>
                  </a:lnTo>
                  <a:lnTo>
                    <a:pt x="2608" y="77534"/>
                  </a:lnTo>
                  <a:lnTo>
                    <a:pt x="4173" y="78727"/>
                  </a:lnTo>
                  <a:lnTo>
                    <a:pt x="6782" y="80159"/>
                  </a:lnTo>
                  <a:lnTo>
                    <a:pt x="9391" y="81829"/>
                  </a:lnTo>
                  <a:lnTo>
                    <a:pt x="9391" y="81829"/>
                  </a:lnTo>
                  <a:lnTo>
                    <a:pt x="13304" y="83737"/>
                  </a:lnTo>
                  <a:lnTo>
                    <a:pt x="16956" y="85646"/>
                  </a:lnTo>
                  <a:lnTo>
                    <a:pt x="25043" y="88986"/>
                  </a:lnTo>
                  <a:lnTo>
                    <a:pt x="25043" y="88986"/>
                  </a:lnTo>
                  <a:lnTo>
                    <a:pt x="30260" y="91371"/>
                  </a:lnTo>
                  <a:lnTo>
                    <a:pt x="35478" y="94234"/>
                  </a:lnTo>
                  <a:lnTo>
                    <a:pt x="45391" y="99960"/>
                  </a:lnTo>
                  <a:lnTo>
                    <a:pt x="45391" y="99960"/>
                  </a:lnTo>
                  <a:lnTo>
                    <a:pt x="52695" y="104254"/>
                  </a:lnTo>
                  <a:lnTo>
                    <a:pt x="59739" y="108787"/>
                  </a:lnTo>
                  <a:lnTo>
                    <a:pt x="67043" y="112842"/>
                  </a:lnTo>
                  <a:lnTo>
                    <a:pt x="74086" y="117137"/>
                  </a:lnTo>
                  <a:lnTo>
                    <a:pt x="74086" y="117137"/>
                  </a:lnTo>
                  <a:lnTo>
                    <a:pt x="76173" y="118330"/>
                  </a:lnTo>
                  <a:lnTo>
                    <a:pt x="78260" y="119284"/>
                  </a:lnTo>
                  <a:lnTo>
                    <a:pt x="80608" y="120000"/>
                  </a:lnTo>
                  <a:lnTo>
                    <a:pt x="81913" y="120000"/>
                  </a:lnTo>
                  <a:lnTo>
                    <a:pt x="83217" y="120000"/>
                  </a:lnTo>
                  <a:lnTo>
                    <a:pt x="83217" y="120000"/>
                  </a:lnTo>
                  <a:lnTo>
                    <a:pt x="85304" y="119284"/>
                  </a:lnTo>
                  <a:lnTo>
                    <a:pt x="86869" y="118091"/>
                  </a:lnTo>
                  <a:lnTo>
                    <a:pt x="88434" y="116898"/>
                  </a:lnTo>
                  <a:lnTo>
                    <a:pt x="90000" y="114990"/>
                  </a:lnTo>
                  <a:lnTo>
                    <a:pt x="92608" y="111411"/>
                  </a:lnTo>
                  <a:lnTo>
                    <a:pt x="94434" y="108071"/>
                  </a:lnTo>
                  <a:lnTo>
                    <a:pt x="94434" y="108071"/>
                  </a:lnTo>
                  <a:close/>
                  <a:moveTo>
                    <a:pt x="85826" y="113797"/>
                  </a:moveTo>
                  <a:lnTo>
                    <a:pt x="85826" y="113797"/>
                  </a:lnTo>
                  <a:lnTo>
                    <a:pt x="84782" y="114990"/>
                  </a:lnTo>
                  <a:lnTo>
                    <a:pt x="83478" y="115944"/>
                  </a:lnTo>
                  <a:lnTo>
                    <a:pt x="82695" y="116182"/>
                  </a:lnTo>
                  <a:lnTo>
                    <a:pt x="81130" y="116182"/>
                  </a:lnTo>
                  <a:lnTo>
                    <a:pt x="80347" y="115944"/>
                  </a:lnTo>
                  <a:lnTo>
                    <a:pt x="79043" y="115705"/>
                  </a:lnTo>
                  <a:lnTo>
                    <a:pt x="76173" y="114512"/>
                  </a:lnTo>
                  <a:lnTo>
                    <a:pt x="76173" y="114512"/>
                  </a:lnTo>
                  <a:lnTo>
                    <a:pt x="68869" y="110218"/>
                  </a:lnTo>
                  <a:lnTo>
                    <a:pt x="62086" y="105924"/>
                  </a:lnTo>
                  <a:lnTo>
                    <a:pt x="55043" y="101391"/>
                  </a:lnTo>
                  <a:lnTo>
                    <a:pt x="47739" y="97097"/>
                  </a:lnTo>
                  <a:lnTo>
                    <a:pt x="47739" y="97097"/>
                  </a:lnTo>
                  <a:lnTo>
                    <a:pt x="38869" y="92087"/>
                  </a:lnTo>
                  <a:lnTo>
                    <a:pt x="34434" y="89701"/>
                  </a:lnTo>
                  <a:lnTo>
                    <a:pt x="30000" y="87077"/>
                  </a:lnTo>
                  <a:lnTo>
                    <a:pt x="30000" y="87077"/>
                  </a:lnTo>
                  <a:lnTo>
                    <a:pt x="21391" y="83499"/>
                  </a:lnTo>
                  <a:lnTo>
                    <a:pt x="12782" y="79681"/>
                  </a:lnTo>
                  <a:lnTo>
                    <a:pt x="12782" y="79681"/>
                  </a:lnTo>
                  <a:lnTo>
                    <a:pt x="9913" y="78489"/>
                  </a:lnTo>
                  <a:lnTo>
                    <a:pt x="7043" y="76580"/>
                  </a:lnTo>
                  <a:lnTo>
                    <a:pt x="5739" y="75387"/>
                  </a:lnTo>
                  <a:lnTo>
                    <a:pt x="4695" y="74433"/>
                  </a:lnTo>
                  <a:lnTo>
                    <a:pt x="4173" y="73240"/>
                  </a:lnTo>
                  <a:lnTo>
                    <a:pt x="3652" y="72047"/>
                  </a:lnTo>
                  <a:lnTo>
                    <a:pt x="3652" y="72047"/>
                  </a:lnTo>
                  <a:lnTo>
                    <a:pt x="4173" y="70616"/>
                  </a:lnTo>
                  <a:lnTo>
                    <a:pt x="4434" y="69423"/>
                  </a:lnTo>
                  <a:lnTo>
                    <a:pt x="6000" y="66560"/>
                  </a:lnTo>
                  <a:lnTo>
                    <a:pt x="9652" y="61789"/>
                  </a:lnTo>
                  <a:lnTo>
                    <a:pt x="9652" y="61789"/>
                  </a:lnTo>
                  <a:lnTo>
                    <a:pt x="13304" y="56779"/>
                  </a:lnTo>
                  <a:lnTo>
                    <a:pt x="17217" y="52246"/>
                  </a:lnTo>
                  <a:lnTo>
                    <a:pt x="21391" y="47713"/>
                  </a:lnTo>
                  <a:lnTo>
                    <a:pt x="25043" y="43180"/>
                  </a:lnTo>
                  <a:lnTo>
                    <a:pt x="25043" y="43180"/>
                  </a:lnTo>
                  <a:lnTo>
                    <a:pt x="31565" y="36023"/>
                  </a:lnTo>
                  <a:lnTo>
                    <a:pt x="38869" y="29343"/>
                  </a:lnTo>
                  <a:lnTo>
                    <a:pt x="46173" y="22664"/>
                  </a:lnTo>
                  <a:lnTo>
                    <a:pt x="53739" y="16699"/>
                  </a:lnTo>
                  <a:lnTo>
                    <a:pt x="53739" y="16699"/>
                  </a:lnTo>
                  <a:lnTo>
                    <a:pt x="64956" y="7157"/>
                  </a:lnTo>
                  <a:lnTo>
                    <a:pt x="64956" y="7157"/>
                  </a:lnTo>
                  <a:lnTo>
                    <a:pt x="67565" y="5009"/>
                  </a:lnTo>
                  <a:lnTo>
                    <a:pt x="69391" y="4055"/>
                  </a:lnTo>
                  <a:lnTo>
                    <a:pt x="70695" y="3578"/>
                  </a:lnTo>
                  <a:lnTo>
                    <a:pt x="70695" y="3578"/>
                  </a:lnTo>
                  <a:lnTo>
                    <a:pt x="72260" y="3339"/>
                  </a:lnTo>
                  <a:lnTo>
                    <a:pt x="74086" y="3339"/>
                  </a:lnTo>
                  <a:lnTo>
                    <a:pt x="77217" y="3817"/>
                  </a:lnTo>
                  <a:lnTo>
                    <a:pt x="80869" y="4771"/>
                  </a:lnTo>
                  <a:lnTo>
                    <a:pt x="84521" y="6202"/>
                  </a:lnTo>
                  <a:lnTo>
                    <a:pt x="87913" y="7872"/>
                  </a:lnTo>
                  <a:lnTo>
                    <a:pt x="91304" y="9542"/>
                  </a:lnTo>
                  <a:lnTo>
                    <a:pt x="96782" y="12882"/>
                  </a:lnTo>
                  <a:lnTo>
                    <a:pt x="96782" y="12882"/>
                  </a:lnTo>
                  <a:lnTo>
                    <a:pt x="102782" y="16938"/>
                  </a:lnTo>
                  <a:lnTo>
                    <a:pt x="105652" y="19324"/>
                  </a:lnTo>
                  <a:lnTo>
                    <a:pt x="108782" y="21709"/>
                  </a:lnTo>
                  <a:lnTo>
                    <a:pt x="111391" y="24095"/>
                  </a:lnTo>
                  <a:lnTo>
                    <a:pt x="113739" y="27196"/>
                  </a:lnTo>
                  <a:lnTo>
                    <a:pt x="115304" y="30298"/>
                  </a:lnTo>
                  <a:lnTo>
                    <a:pt x="116347" y="33161"/>
                  </a:lnTo>
                  <a:lnTo>
                    <a:pt x="116347" y="33161"/>
                  </a:lnTo>
                  <a:lnTo>
                    <a:pt x="116347" y="35308"/>
                  </a:lnTo>
                  <a:lnTo>
                    <a:pt x="116086" y="37455"/>
                  </a:lnTo>
                  <a:lnTo>
                    <a:pt x="115043" y="41749"/>
                  </a:lnTo>
                  <a:lnTo>
                    <a:pt x="115043" y="41749"/>
                  </a:lnTo>
                  <a:lnTo>
                    <a:pt x="112173" y="54155"/>
                  </a:lnTo>
                  <a:lnTo>
                    <a:pt x="112173" y="54155"/>
                  </a:lnTo>
                  <a:lnTo>
                    <a:pt x="108521" y="67992"/>
                  </a:lnTo>
                  <a:lnTo>
                    <a:pt x="106434" y="74671"/>
                  </a:lnTo>
                  <a:lnTo>
                    <a:pt x="104086" y="81829"/>
                  </a:lnTo>
                  <a:lnTo>
                    <a:pt x="104086" y="81829"/>
                  </a:lnTo>
                  <a:lnTo>
                    <a:pt x="101478" y="88031"/>
                  </a:lnTo>
                  <a:lnTo>
                    <a:pt x="98608" y="94234"/>
                  </a:lnTo>
                  <a:lnTo>
                    <a:pt x="95217" y="100198"/>
                  </a:lnTo>
                  <a:lnTo>
                    <a:pt x="91565" y="105924"/>
                  </a:lnTo>
                  <a:lnTo>
                    <a:pt x="91565" y="105924"/>
                  </a:lnTo>
                  <a:lnTo>
                    <a:pt x="88956" y="109980"/>
                  </a:lnTo>
                  <a:lnTo>
                    <a:pt x="85826" y="113797"/>
                  </a:lnTo>
                  <a:lnTo>
                    <a:pt x="85826" y="11379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16"/>
            <p:cNvSpPr/>
            <p:nvPr/>
          </p:nvSpPr>
          <p:spPr>
            <a:xfrm>
              <a:off x="3117" y="1665"/>
              <a:ext cx="345" cy="234"/>
            </a:xfrm>
            <a:custGeom>
              <a:rect b="b" l="l" r="r" t="t"/>
              <a:pathLst>
                <a:path extrusionOk="0" h="120000" w="120000">
                  <a:moveTo>
                    <a:pt x="120000" y="103076"/>
                  </a:moveTo>
                  <a:lnTo>
                    <a:pt x="120000" y="103076"/>
                  </a:lnTo>
                  <a:lnTo>
                    <a:pt x="120000" y="101538"/>
                  </a:lnTo>
                  <a:lnTo>
                    <a:pt x="120000" y="100000"/>
                  </a:lnTo>
                  <a:lnTo>
                    <a:pt x="119652" y="99487"/>
                  </a:lnTo>
                  <a:lnTo>
                    <a:pt x="118956" y="98461"/>
                  </a:lnTo>
                  <a:lnTo>
                    <a:pt x="117913" y="98461"/>
                  </a:lnTo>
                  <a:lnTo>
                    <a:pt x="116521" y="98461"/>
                  </a:lnTo>
                  <a:lnTo>
                    <a:pt x="115826" y="98974"/>
                  </a:lnTo>
                  <a:lnTo>
                    <a:pt x="115130" y="100000"/>
                  </a:lnTo>
                  <a:lnTo>
                    <a:pt x="115130" y="100000"/>
                  </a:lnTo>
                  <a:lnTo>
                    <a:pt x="113043" y="105641"/>
                  </a:lnTo>
                  <a:lnTo>
                    <a:pt x="110260" y="109230"/>
                  </a:lnTo>
                  <a:lnTo>
                    <a:pt x="109217" y="111282"/>
                  </a:lnTo>
                  <a:lnTo>
                    <a:pt x="107478" y="111794"/>
                  </a:lnTo>
                  <a:lnTo>
                    <a:pt x="105391" y="112820"/>
                  </a:lnTo>
                  <a:lnTo>
                    <a:pt x="103304" y="111794"/>
                  </a:lnTo>
                  <a:lnTo>
                    <a:pt x="103304" y="111794"/>
                  </a:lnTo>
                  <a:lnTo>
                    <a:pt x="101565" y="110769"/>
                  </a:lnTo>
                  <a:lnTo>
                    <a:pt x="100173" y="108717"/>
                  </a:lnTo>
                  <a:lnTo>
                    <a:pt x="98782" y="106666"/>
                  </a:lnTo>
                  <a:lnTo>
                    <a:pt x="98434" y="103589"/>
                  </a:lnTo>
                  <a:lnTo>
                    <a:pt x="98434" y="101025"/>
                  </a:lnTo>
                  <a:lnTo>
                    <a:pt x="98434" y="97435"/>
                  </a:lnTo>
                  <a:lnTo>
                    <a:pt x="99478" y="91794"/>
                  </a:lnTo>
                  <a:lnTo>
                    <a:pt x="99478" y="91794"/>
                  </a:lnTo>
                  <a:lnTo>
                    <a:pt x="99478" y="90256"/>
                  </a:lnTo>
                  <a:lnTo>
                    <a:pt x="99478" y="89230"/>
                  </a:lnTo>
                  <a:lnTo>
                    <a:pt x="98782" y="88717"/>
                  </a:lnTo>
                  <a:lnTo>
                    <a:pt x="98086" y="87179"/>
                  </a:lnTo>
                  <a:lnTo>
                    <a:pt x="97043" y="87179"/>
                  </a:lnTo>
                  <a:lnTo>
                    <a:pt x="96347" y="87179"/>
                  </a:lnTo>
                  <a:lnTo>
                    <a:pt x="95652" y="87179"/>
                  </a:lnTo>
                  <a:lnTo>
                    <a:pt x="94956" y="88717"/>
                  </a:lnTo>
                  <a:lnTo>
                    <a:pt x="94956" y="88717"/>
                  </a:lnTo>
                  <a:lnTo>
                    <a:pt x="93217" y="91794"/>
                  </a:lnTo>
                  <a:lnTo>
                    <a:pt x="91478" y="93846"/>
                  </a:lnTo>
                  <a:lnTo>
                    <a:pt x="89739" y="95897"/>
                  </a:lnTo>
                  <a:lnTo>
                    <a:pt x="88000" y="96410"/>
                  </a:lnTo>
                  <a:lnTo>
                    <a:pt x="86608" y="96923"/>
                  </a:lnTo>
                  <a:lnTo>
                    <a:pt x="84869" y="96410"/>
                  </a:lnTo>
                  <a:lnTo>
                    <a:pt x="83478" y="95897"/>
                  </a:lnTo>
                  <a:lnTo>
                    <a:pt x="82086" y="94358"/>
                  </a:lnTo>
                  <a:lnTo>
                    <a:pt x="80695" y="92307"/>
                  </a:lnTo>
                  <a:lnTo>
                    <a:pt x="80000" y="90256"/>
                  </a:lnTo>
                  <a:lnTo>
                    <a:pt x="78956" y="87692"/>
                  </a:lnTo>
                  <a:lnTo>
                    <a:pt x="78608" y="85128"/>
                  </a:lnTo>
                  <a:lnTo>
                    <a:pt x="78260" y="82051"/>
                  </a:lnTo>
                  <a:lnTo>
                    <a:pt x="78260" y="78974"/>
                  </a:lnTo>
                  <a:lnTo>
                    <a:pt x="78608" y="75384"/>
                  </a:lnTo>
                  <a:lnTo>
                    <a:pt x="78956" y="72307"/>
                  </a:lnTo>
                  <a:lnTo>
                    <a:pt x="78956" y="72307"/>
                  </a:lnTo>
                  <a:lnTo>
                    <a:pt x="78956" y="70769"/>
                  </a:lnTo>
                  <a:lnTo>
                    <a:pt x="78956" y="69743"/>
                  </a:lnTo>
                  <a:lnTo>
                    <a:pt x="78260" y="68205"/>
                  </a:lnTo>
                  <a:lnTo>
                    <a:pt x="77565" y="67692"/>
                  </a:lnTo>
                  <a:lnTo>
                    <a:pt x="76869" y="67179"/>
                  </a:lnTo>
                  <a:lnTo>
                    <a:pt x="75826" y="67692"/>
                  </a:lnTo>
                  <a:lnTo>
                    <a:pt x="75130" y="68205"/>
                  </a:lnTo>
                  <a:lnTo>
                    <a:pt x="74782" y="69743"/>
                  </a:lnTo>
                  <a:lnTo>
                    <a:pt x="74782" y="69743"/>
                  </a:lnTo>
                  <a:lnTo>
                    <a:pt x="73391" y="72820"/>
                  </a:lnTo>
                  <a:lnTo>
                    <a:pt x="72000" y="75384"/>
                  </a:lnTo>
                  <a:lnTo>
                    <a:pt x="70260" y="77435"/>
                  </a:lnTo>
                  <a:lnTo>
                    <a:pt x="68521" y="78974"/>
                  </a:lnTo>
                  <a:lnTo>
                    <a:pt x="66782" y="79487"/>
                  </a:lnTo>
                  <a:lnTo>
                    <a:pt x="65043" y="79487"/>
                  </a:lnTo>
                  <a:lnTo>
                    <a:pt x="63304" y="77948"/>
                  </a:lnTo>
                  <a:lnTo>
                    <a:pt x="61913" y="76923"/>
                  </a:lnTo>
                  <a:lnTo>
                    <a:pt x="60173" y="75384"/>
                  </a:lnTo>
                  <a:lnTo>
                    <a:pt x="59130" y="73333"/>
                  </a:lnTo>
                  <a:lnTo>
                    <a:pt x="57739" y="70769"/>
                  </a:lnTo>
                  <a:lnTo>
                    <a:pt x="57391" y="68205"/>
                  </a:lnTo>
                  <a:lnTo>
                    <a:pt x="57043" y="65128"/>
                  </a:lnTo>
                  <a:lnTo>
                    <a:pt x="57043" y="62051"/>
                  </a:lnTo>
                  <a:lnTo>
                    <a:pt x="57391" y="58461"/>
                  </a:lnTo>
                  <a:lnTo>
                    <a:pt x="58434" y="54871"/>
                  </a:lnTo>
                  <a:lnTo>
                    <a:pt x="58434" y="54871"/>
                  </a:lnTo>
                  <a:lnTo>
                    <a:pt x="58782" y="53333"/>
                  </a:lnTo>
                  <a:lnTo>
                    <a:pt x="58434" y="51794"/>
                  </a:lnTo>
                  <a:lnTo>
                    <a:pt x="57739" y="51282"/>
                  </a:lnTo>
                  <a:lnTo>
                    <a:pt x="57043" y="50256"/>
                  </a:lnTo>
                  <a:lnTo>
                    <a:pt x="56347" y="50256"/>
                  </a:lnTo>
                  <a:lnTo>
                    <a:pt x="55652" y="50256"/>
                  </a:lnTo>
                  <a:lnTo>
                    <a:pt x="54608" y="50256"/>
                  </a:lnTo>
                  <a:lnTo>
                    <a:pt x="53913" y="51282"/>
                  </a:lnTo>
                  <a:lnTo>
                    <a:pt x="53913" y="51282"/>
                  </a:lnTo>
                  <a:lnTo>
                    <a:pt x="52521" y="53846"/>
                  </a:lnTo>
                  <a:lnTo>
                    <a:pt x="51130" y="56410"/>
                  </a:lnTo>
                  <a:lnTo>
                    <a:pt x="49739" y="58461"/>
                  </a:lnTo>
                  <a:lnTo>
                    <a:pt x="48000" y="60000"/>
                  </a:lnTo>
                  <a:lnTo>
                    <a:pt x="46260" y="61025"/>
                  </a:lnTo>
                  <a:lnTo>
                    <a:pt x="44521" y="61025"/>
                  </a:lnTo>
                  <a:lnTo>
                    <a:pt x="42434" y="60000"/>
                  </a:lnTo>
                  <a:lnTo>
                    <a:pt x="40695" y="58461"/>
                  </a:lnTo>
                  <a:lnTo>
                    <a:pt x="40695" y="58461"/>
                  </a:lnTo>
                  <a:lnTo>
                    <a:pt x="38956" y="55897"/>
                  </a:lnTo>
                  <a:lnTo>
                    <a:pt x="37565" y="53333"/>
                  </a:lnTo>
                  <a:lnTo>
                    <a:pt x="36521" y="50769"/>
                  </a:lnTo>
                  <a:lnTo>
                    <a:pt x="36173" y="47692"/>
                  </a:lnTo>
                  <a:lnTo>
                    <a:pt x="35826" y="44102"/>
                  </a:lnTo>
                  <a:lnTo>
                    <a:pt x="36173" y="41538"/>
                  </a:lnTo>
                  <a:lnTo>
                    <a:pt x="36521" y="38461"/>
                  </a:lnTo>
                  <a:lnTo>
                    <a:pt x="37565" y="34871"/>
                  </a:lnTo>
                  <a:lnTo>
                    <a:pt x="37565" y="34871"/>
                  </a:lnTo>
                  <a:lnTo>
                    <a:pt x="37565" y="33846"/>
                  </a:lnTo>
                  <a:lnTo>
                    <a:pt x="37565" y="32307"/>
                  </a:lnTo>
                  <a:lnTo>
                    <a:pt x="37217" y="31794"/>
                  </a:lnTo>
                  <a:lnTo>
                    <a:pt x="36173" y="31282"/>
                  </a:lnTo>
                  <a:lnTo>
                    <a:pt x="35826" y="30769"/>
                  </a:lnTo>
                  <a:lnTo>
                    <a:pt x="34782" y="30769"/>
                  </a:lnTo>
                  <a:lnTo>
                    <a:pt x="34086" y="30769"/>
                  </a:lnTo>
                  <a:lnTo>
                    <a:pt x="33043" y="31794"/>
                  </a:lnTo>
                  <a:lnTo>
                    <a:pt x="33043" y="31794"/>
                  </a:lnTo>
                  <a:lnTo>
                    <a:pt x="30608" y="36410"/>
                  </a:lnTo>
                  <a:lnTo>
                    <a:pt x="29217" y="37948"/>
                  </a:lnTo>
                  <a:lnTo>
                    <a:pt x="27826" y="38974"/>
                  </a:lnTo>
                  <a:lnTo>
                    <a:pt x="26086" y="40512"/>
                  </a:lnTo>
                  <a:lnTo>
                    <a:pt x="24347" y="40512"/>
                  </a:lnTo>
                  <a:lnTo>
                    <a:pt x="22608" y="40512"/>
                  </a:lnTo>
                  <a:lnTo>
                    <a:pt x="20869" y="39487"/>
                  </a:lnTo>
                  <a:lnTo>
                    <a:pt x="20869" y="39487"/>
                  </a:lnTo>
                  <a:lnTo>
                    <a:pt x="18782" y="38461"/>
                  </a:lnTo>
                  <a:lnTo>
                    <a:pt x="18086" y="36410"/>
                  </a:lnTo>
                  <a:lnTo>
                    <a:pt x="17043" y="34871"/>
                  </a:lnTo>
                  <a:lnTo>
                    <a:pt x="16695" y="33333"/>
                  </a:lnTo>
                  <a:lnTo>
                    <a:pt x="16347" y="30769"/>
                  </a:lnTo>
                  <a:lnTo>
                    <a:pt x="16695" y="28717"/>
                  </a:lnTo>
                  <a:lnTo>
                    <a:pt x="17043" y="26666"/>
                  </a:lnTo>
                  <a:lnTo>
                    <a:pt x="17739" y="24615"/>
                  </a:lnTo>
                  <a:lnTo>
                    <a:pt x="17739" y="24615"/>
                  </a:lnTo>
                  <a:lnTo>
                    <a:pt x="19826" y="21025"/>
                  </a:lnTo>
                  <a:lnTo>
                    <a:pt x="19826" y="21025"/>
                  </a:lnTo>
                  <a:lnTo>
                    <a:pt x="20173" y="19487"/>
                  </a:lnTo>
                  <a:lnTo>
                    <a:pt x="20173" y="17948"/>
                  </a:lnTo>
                  <a:lnTo>
                    <a:pt x="20173" y="16923"/>
                  </a:lnTo>
                  <a:lnTo>
                    <a:pt x="19826" y="15384"/>
                  </a:lnTo>
                  <a:lnTo>
                    <a:pt x="18782" y="14871"/>
                  </a:lnTo>
                  <a:lnTo>
                    <a:pt x="18086" y="14358"/>
                  </a:lnTo>
                  <a:lnTo>
                    <a:pt x="17043" y="14871"/>
                  </a:lnTo>
                  <a:lnTo>
                    <a:pt x="16347" y="15384"/>
                  </a:lnTo>
                  <a:lnTo>
                    <a:pt x="16347" y="15384"/>
                  </a:lnTo>
                  <a:lnTo>
                    <a:pt x="14260" y="19487"/>
                  </a:lnTo>
                  <a:lnTo>
                    <a:pt x="14260" y="19487"/>
                  </a:lnTo>
                  <a:lnTo>
                    <a:pt x="11826" y="21538"/>
                  </a:lnTo>
                  <a:lnTo>
                    <a:pt x="9739" y="22051"/>
                  </a:lnTo>
                  <a:lnTo>
                    <a:pt x="7304" y="21538"/>
                  </a:lnTo>
                  <a:lnTo>
                    <a:pt x="6260" y="20000"/>
                  </a:lnTo>
                  <a:lnTo>
                    <a:pt x="5217" y="17435"/>
                  </a:lnTo>
                  <a:lnTo>
                    <a:pt x="5217" y="13846"/>
                  </a:lnTo>
                  <a:lnTo>
                    <a:pt x="6260" y="10256"/>
                  </a:lnTo>
                  <a:lnTo>
                    <a:pt x="8000" y="5641"/>
                  </a:lnTo>
                  <a:lnTo>
                    <a:pt x="8000" y="5641"/>
                  </a:lnTo>
                  <a:lnTo>
                    <a:pt x="8695" y="4615"/>
                  </a:lnTo>
                  <a:lnTo>
                    <a:pt x="8695" y="3076"/>
                  </a:lnTo>
                  <a:lnTo>
                    <a:pt x="8347" y="2051"/>
                  </a:lnTo>
                  <a:lnTo>
                    <a:pt x="8000" y="1025"/>
                  </a:lnTo>
                  <a:lnTo>
                    <a:pt x="6956" y="512"/>
                  </a:lnTo>
                  <a:lnTo>
                    <a:pt x="5565" y="0"/>
                  </a:lnTo>
                  <a:lnTo>
                    <a:pt x="4869" y="512"/>
                  </a:lnTo>
                  <a:lnTo>
                    <a:pt x="3826" y="1025"/>
                  </a:lnTo>
                  <a:lnTo>
                    <a:pt x="3826" y="1025"/>
                  </a:lnTo>
                  <a:lnTo>
                    <a:pt x="2434" y="4615"/>
                  </a:lnTo>
                  <a:lnTo>
                    <a:pt x="1391" y="7179"/>
                  </a:lnTo>
                  <a:lnTo>
                    <a:pt x="347" y="9743"/>
                  </a:lnTo>
                  <a:lnTo>
                    <a:pt x="0" y="12307"/>
                  </a:lnTo>
                  <a:lnTo>
                    <a:pt x="0" y="14871"/>
                  </a:lnTo>
                  <a:lnTo>
                    <a:pt x="0" y="17435"/>
                  </a:lnTo>
                  <a:lnTo>
                    <a:pt x="347" y="19487"/>
                  </a:lnTo>
                  <a:lnTo>
                    <a:pt x="695" y="21538"/>
                  </a:lnTo>
                  <a:lnTo>
                    <a:pt x="2434" y="25128"/>
                  </a:lnTo>
                  <a:lnTo>
                    <a:pt x="5217" y="27692"/>
                  </a:lnTo>
                  <a:lnTo>
                    <a:pt x="8347" y="29230"/>
                  </a:lnTo>
                  <a:lnTo>
                    <a:pt x="11478" y="29230"/>
                  </a:lnTo>
                  <a:lnTo>
                    <a:pt x="11478" y="29230"/>
                  </a:lnTo>
                  <a:lnTo>
                    <a:pt x="11478" y="33333"/>
                  </a:lnTo>
                  <a:lnTo>
                    <a:pt x="11826" y="36410"/>
                  </a:lnTo>
                  <a:lnTo>
                    <a:pt x="13217" y="39487"/>
                  </a:lnTo>
                  <a:lnTo>
                    <a:pt x="15304" y="43076"/>
                  </a:lnTo>
                  <a:lnTo>
                    <a:pt x="15304" y="43076"/>
                  </a:lnTo>
                  <a:lnTo>
                    <a:pt x="17043" y="45128"/>
                  </a:lnTo>
                  <a:lnTo>
                    <a:pt x="18782" y="46666"/>
                  </a:lnTo>
                  <a:lnTo>
                    <a:pt x="21217" y="47692"/>
                  </a:lnTo>
                  <a:lnTo>
                    <a:pt x="22956" y="48205"/>
                  </a:lnTo>
                  <a:lnTo>
                    <a:pt x="25043" y="48205"/>
                  </a:lnTo>
                  <a:lnTo>
                    <a:pt x="26782" y="47692"/>
                  </a:lnTo>
                  <a:lnTo>
                    <a:pt x="28521" y="46153"/>
                  </a:lnTo>
                  <a:lnTo>
                    <a:pt x="30956" y="45128"/>
                  </a:lnTo>
                  <a:lnTo>
                    <a:pt x="30956" y="45128"/>
                  </a:lnTo>
                  <a:lnTo>
                    <a:pt x="31304" y="50769"/>
                  </a:lnTo>
                  <a:lnTo>
                    <a:pt x="33043" y="55897"/>
                  </a:lnTo>
                  <a:lnTo>
                    <a:pt x="35130" y="60512"/>
                  </a:lnTo>
                  <a:lnTo>
                    <a:pt x="37913" y="63589"/>
                  </a:lnTo>
                  <a:lnTo>
                    <a:pt x="41043" y="66153"/>
                  </a:lnTo>
                  <a:lnTo>
                    <a:pt x="44521" y="67692"/>
                  </a:lnTo>
                  <a:lnTo>
                    <a:pt x="46260" y="67692"/>
                  </a:lnTo>
                  <a:lnTo>
                    <a:pt x="48000" y="67692"/>
                  </a:lnTo>
                  <a:lnTo>
                    <a:pt x="49739" y="66153"/>
                  </a:lnTo>
                  <a:lnTo>
                    <a:pt x="51478" y="65641"/>
                  </a:lnTo>
                  <a:lnTo>
                    <a:pt x="51478" y="65641"/>
                  </a:lnTo>
                  <a:lnTo>
                    <a:pt x="52173" y="68205"/>
                  </a:lnTo>
                  <a:lnTo>
                    <a:pt x="52521" y="70769"/>
                  </a:lnTo>
                  <a:lnTo>
                    <a:pt x="54260" y="75897"/>
                  </a:lnTo>
                  <a:lnTo>
                    <a:pt x="56347" y="80000"/>
                  </a:lnTo>
                  <a:lnTo>
                    <a:pt x="59478" y="83076"/>
                  </a:lnTo>
                  <a:lnTo>
                    <a:pt x="62608" y="86153"/>
                  </a:lnTo>
                  <a:lnTo>
                    <a:pt x="66086" y="86666"/>
                  </a:lnTo>
                  <a:lnTo>
                    <a:pt x="69913" y="86153"/>
                  </a:lnTo>
                  <a:lnTo>
                    <a:pt x="71652" y="84615"/>
                  </a:lnTo>
                  <a:lnTo>
                    <a:pt x="73391" y="83076"/>
                  </a:lnTo>
                  <a:lnTo>
                    <a:pt x="73391" y="83076"/>
                  </a:lnTo>
                  <a:lnTo>
                    <a:pt x="73739" y="88717"/>
                  </a:lnTo>
                  <a:lnTo>
                    <a:pt x="75130" y="92820"/>
                  </a:lnTo>
                  <a:lnTo>
                    <a:pt x="76869" y="97435"/>
                  </a:lnTo>
                  <a:lnTo>
                    <a:pt x="78956" y="101538"/>
                  </a:lnTo>
                  <a:lnTo>
                    <a:pt x="78956" y="101538"/>
                  </a:lnTo>
                  <a:lnTo>
                    <a:pt x="80695" y="103589"/>
                  </a:lnTo>
                  <a:lnTo>
                    <a:pt x="82434" y="104615"/>
                  </a:lnTo>
                  <a:lnTo>
                    <a:pt x="84869" y="105641"/>
                  </a:lnTo>
                  <a:lnTo>
                    <a:pt x="86608" y="105641"/>
                  </a:lnTo>
                  <a:lnTo>
                    <a:pt x="88347" y="104615"/>
                  </a:lnTo>
                  <a:lnTo>
                    <a:pt x="90086" y="104102"/>
                  </a:lnTo>
                  <a:lnTo>
                    <a:pt x="93565" y="101025"/>
                  </a:lnTo>
                  <a:lnTo>
                    <a:pt x="93565" y="101025"/>
                  </a:lnTo>
                  <a:lnTo>
                    <a:pt x="93913" y="106666"/>
                  </a:lnTo>
                  <a:lnTo>
                    <a:pt x="94956" y="111282"/>
                  </a:lnTo>
                  <a:lnTo>
                    <a:pt x="96347" y="113333"/>
                  </a:lnTo>
                  <a:lnTo>
                    <a:pt x="97043" y="115384"/>
                  </a:lnTo>
                  <a:lnTo>
                    <a:pt x="98434" y="116923"/>
                  </a:lnTo>
                  <a:lnTo>
                    <a:pt x="100173" y="118461"/>
                  </a:lnTo>
                  <a:lnTo>
                    <a:pt x="100173" y="118461"/>
                  </a:lnTo>
                  <a:lnTo>
                    <a:pt x="103652" y="120000"/>
                  </a:lnTo>
                  <a:lnTo>
                    <a:pt x="106434" y="120000"/>
                  </a:lnTo>
                  <a:lnTo>
                    <a:pt x="109565" y="118461"/>
                  </a:lnTo>
                  <a:lnTo>
                    <a:pt x="112000" y="116410"/>
                  </a:lnTo>
                  <a:lnTo>
                    <a:pt x="114434" y="113846"/>
                  </a:lnTo>
                  <a:lnTo>
                    <a:pt x="116521" y="110769"/>
                  </a:lnTo>
                  <a:lnTo>
                    <a:pt x="118260" y="107179"/>
                  </a:lnTo>
                  <a:lnTo>
                    <a:pt x="120000" y="103076"/>
                  </a:lnTo>
                  <a:lnTo>
                    <a:pt x="120000" y="10307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" name="Google Shape;257;p16"/>
            <p:cNvSpPr/>
            <p:nvPr/>
          </p:nvSpPr>
          <p:spPr>
            <a:xfrm>
              <a:off x="3246" y="1072"/>
              <a:ext cx="451" cy="465"/>
            </a:xfrm>
            <a:custGeom>
              <a:rect b="b" l="l" r="r" t="t"/>
              <a:pathLst>
                <a:path extrusionOk="0" h="120000" w="120000">
                  <a:moveTo>
                    <a:pt x="41241" y="516"/>
                  </a:moveTo>
                  <a:lnTo>
                    <a:pt x="41241" y="516"/>
                  </a:lnTo>
                  <a:lnTo>
                    <a:pt x="36186" y="1032"/>
                  </a:lnTo>
                  <a:lnTo>
                    <a:pt x="31130" y="2322"/>
                  </a:lnTo>
                  <a:lnTo>
                    <a:pt x="26873" y="4129"/>
                  </a:lnTo>
                  <a:lnTo>
                    <a:pt x="22882" y="6451"/>
                  </a:lnTo>
                  <a:lnTo>
                    <a:pt x="19157" y="9032"/>
                  </a:lnTo>
                  <a:lnTo>
                    <a:pt x="15698" y="12387"/>
                  </a:lnTo>
                  <a:lnTo>
                    <a:pt x="12505" y="16000"/>
                  </a:lnTo>
                  <a:lnTo>
                    <a:pt x="9844" y="19612"/>
                  </a:lnTo>
                  <a:lnTo>
                    <a:pt x="7450" y="24000"/>
                  </a:lnTo>
                  <a:lnTo>
                    <a:pt x="5853" y="28129"/>
                  </a:lnTo>
                  <a:lnTo>
                    <a:pt x="4257" y="32516"/>
                  </a:lnTo>
                  <a:lnTo>
                    <a:pt x="2926" y="36903"/>
                  </a:lnTo>
                  <a:lnTo>
                    <a:pt x="1862" y="41290"/>
                  </a:lnTo>
                  <a:lnTo>
                    <a:pt x="798" y="45935"/>
                  </a:lnTo>
                  <a:lnTo>
                    <a:pt x="532" y="50064"/>
                  </a:lnTo>
                  <a:lnTo>
                    <a:pt x="0" y="54451"/>
                  </a:lnTo>
                  <a:lnTo>
                    <a:pt x="0" y="54451"/>
                  </a:lnTo>
                  <a:lnTo>
                    <a:pt x="0" y="59612"/>
                  </a:lnTo>
                  <a:lnTo>
                    <a:pt x="532" y="65290"/>
                  </a:lnTo>
                  <a:lnTo>
                    <a:pt x="1064" y="70709"/>
                  </a:lnTo>
                  <a:lnTo>
                    <a:pt x="2128" y="76387"/>
                  </a:lnTo>
                  <a:lnTo>
                    <a:pt x="3458" y="81806"/>
                  </a:lnTo>
                  <a:lnTo>
                    <a:pt x="5587" y="87483"/>
                  </a:lnTo>
                  <a:lnTo>
                    <a:pt x="8248" y="92645"/>
                  </a:lnTo>
                  <a:lnTo>
                    <a:pt x="11175" y="98064"/>
                  </a:lnTo>
                  <a:lnTo>
                    <a:pt x="13303" y="100129"/>
                  </a:lnTo>
                  <a:lnTo>
                    <a:pt x="15432" y="102451"/>
                  </a:lnTo>
                  <a:lnTo>
                    <a:pt x="17560" y="104774"/>
                  </a:lnTo>
                  <a:lnTo>
                    <a:pt x="20487" y="106838"/>
                  </a:lnTo>
                  <a:lnTo>
                    <a:pt x="23148" y="108645"/>
                  </a:lnTo>
                  <a:lnTo>
                    <a:pt x="26075" y="110709"/>
                  </a:lnTo>
                  <a:lnTo>
                    <a:pt x="29534" y="112258"/>
                  </a:lnTo>
                  <a:lnTo>
                    <a:pt x="32993" y="114064"/>
                  </a:lnTo>
                  <a:lnTo>
                    <a:pt x="36718" y="115354"/>
                  </a:lnTo>
                  <a:lnTo>
                    <a:pt x="40709" y="116645"/>
                  </a:lnTo>
                  <a:lnTo>
                    <a:pt x="44966" y="117677"/>
                  </a:lnTo>
                  <a:lnTo>
                    <a:pt x="49756" y="118709"/>
                  </a:lnTo>
                  <a:lnTo>
                    <a:pt x="54545" y="119225"/>
                  </a:lnTo>
                  <a:lnTo>
                    <a:pt x="59866" y="119483"/>
                  </a:lnTo>
                  <a:lnTo>
                    <a:pt x="65454" y="120000"/>
                  </a:lnTo>
                  <a:lnTo>
                    <a:pt x="71308" y="120000"/>
                  </a:lnTo>
                  <a:lnTo>
                    <a:pt x="71308" y="120000"/>
                  </a:lnTo>
                  <a:lnTo>
                    <a:pt x="75831" y="120000"/>
                  </a:lnTo>
                  <a:lnTo>
                    <a:pt x="79822" y="119225"/>
                  </a:lnTo>
                  <a:lnTo>
                    <a:pt x="83547" y="118709"/>
                  </a:lnTo>
                  <a:lnTo>
                    <a:pt x="87006" y="117935"/>
                  </a:lnTo>
                  <a:lnTo>
                    <a:pt x="90465" y="116903"/>
                  </a:lnTo>
                  <a:lnTo>
                    <a:pt x="93392" y="115612"/>
                  </a:lnTo>
                  <a:lnTo>
                    <a:pt x="96053" y="114322"/>
                  </a:lnTo>
                  <a:lnTo>
                    <a:pt x="98713" y="112774"/>
                  </a:lnTo>
                  <a:lnTo>
                    <a:pt x="101108" y="110709"/>
                  </a:lnTo>
                  <a:lnTo>
                    <a:pt x="103503" y="109161"/>
                  </a:lnTo>
                  <a:lnTo>
                    <a:pt x="105099" y="107096"/>
                  </a:lnTo>
                  <a:lnTo>
                    <a:pt x="107228" y="104774"/>
                  </a:lnTo>
                  <a:lnTo>
                    <a:pt x="110155" y="100645"/>
                  </a:lnTo>
                  <a:lnTo>
                    <a:pt x="112549" y="95741"/>
                  </a:lnTo>
                  <a:lnTo>
                    <a:pt x="114678" y="90838"/>
                  </a:lnTo>
                  <a:lnTo>
                    <a:pt x="116008" y="85419"/>
                  </a:lnTo>
                  <a:lnTo>
                    <a:pt x="117339" y="80516"/>
                  </a:lnTo>
                  <a:lnTo>
                    <a:pt x="118137" y="75354"/>
                  </a:lnTo>
                  <a:lnTo>
                    <a:pt x="119201" y="66064"/>
                  </a:lnTo>
                  <a:lnTo>
                    <a:pt x="119733" y="58064"/>
                  </a:lnTo>
                  <a:lnTo>
                    <a:pt x="119733" y="58064"/>
                  </a:lnTo>
                  <a:lnTo>
                    <a:pt x="120000" y="51612"/>
                  </a:lnTo>
                  <a:lnTo>
                    <a:pt x="119733" y="45935"/>
                  </a:lnTo>
                  <a:lnTo>
                    <a:pt x="119467" y="40258"/>
                  </a:lnTo>
                  <a:lnTo>
                    <a:pt x="118403" y="35096"/>
                  </a:lnTo>
                  <a:lnTo>
                    <a:pt x="117073" y="30451"/>
                  </a:lnTo>
                  <a:lnTo>
                    <a:pt x="115476" y="25806"/>
                  </a:lnTo>
                  <a:lnTo>
                    <a:pt x="113348" y="21935"/>
                  </a:lnTo>
                  <a:lnTo>
                    <a:pt x="110687" y="18322"/>
                  </a:lnTo>
                  <a:lnTo>
                    <a:pt x="107494" y="14967"/>
                  </a:lnTo>
                  <a:lnTo>
                    <a:pt x="104301" y="12129"/>
                  </a:lnTo>
                  <a:lnTo>
                    <a:pt x="100576" y="9548"/>
                  </a:lnTo>
                  <a:lnTo>
                    <a:pt x="96053" y="7225"/>
                  </a:lnTo>
                  <a:lnTo>
                    <a:pt x="91263" y="5419"/>
                  </a:lnTo>
                  <a:lnTo>
                    <a:pt x="85942" y="3870"/>
                  </a:lnTo>
                  <a:lnTo>
                    <a:pt x="80620" y="2580"/>
                  </a:lnTo>
                  <a:lnTo>
                    <a:pt x="74235" y="1548"/>
                  </a:lnTo>
                  <a:lnTo>
                    <a:pt x="74235" y="1548"/>
                  </a:lnTo>
                  <a:lnTo>
                    <a:pt x="72372" y="1290"/>
                  </a:lnTo>
                  <a:lnTo>
                    <a:pt x="67050" y="516"/>
                  </a:lnTo>
                  <a:lnTo>
                    <a:pt x="62261" y="258"/>
                  </a:lnTo>
                  <a:lnTo>
                    <a:pt x="56940" y="0"/>
                  </a:lnTo>
                  <a:lnTo>
                    <a:pt x="49756" y="258"/>
                  </a:lnTo>
                  <a:lnTo>
                    <a:pt x="41241" y="516"/>
                  </a:lnTo>
                  <a:lnTo>
                    <a:pt x="41241" y="516"/>
                  </a:lnTo>
                  <a:close/>
                </a:path>
              </a:pathLst>
            </a:custGeom>
            <a:solidFill>
              <a:srgbClr val="E8E3D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" name="Google Shape;258;p16"/>
            <p:cNvSpPr/>
            <p:nvPr/>
          </p:nvSpPr>
          <p:spPr>
            <a:xfrm>
              <a:off x="3238" y="1065"/>
              <a:ext cx="467" cy="479"/>
            </a:xfrm>
            <a:custGeom>
              <a:rect b="b" l="l" r="r" t="t"/>
              <a:pathLst>
                <a:path extrusionOk="0" h="120000" w="120000">
                  <a:moveTo>
                    <a:pt x="111777" y="20542"/>
                  </a:moveTo>
                  <a:lnTo>
                    <a:pt x="111777" y="20542"/>
                  </a:lnTo>
                  <a:lnTo>
                    <a:pt x="108950" y="16534"/>
                  </a:lnTo>
                  <a:lnTo>
                    <a:pt x="105610" y="13528"/>
                  </a:lnTo>
                  <a:lnTo>
                    <a:pt x="102012" y="10521"/>
                  </a:lnTo>
                  <a:lnTo>
                    <a:pt x="98158" y="8016"/>
                  </a:lnTo>
                  <a:lnTo>
                    <a:pt x="93790" y="6263"/>
                  </a:lnTo>
                  <a:lnTo>
                    <a:pt x="89678" y="4509"/>
                  </a:lnTo>
                  <a:lnTo>
                    <a:pt x="84796" y="3256"/>
                  </a:lnTo>
                  <a:lnTo>
                    <a:pt x="80171" y="2004"/>
                  </a:lnTo>
                  <a:lnTo>
                    <a:pt x="75289" y="1503"/>
                  </a:lnTo>
                  <a:lnTo>
                    <a:pt x="70406" y="751"/>
                  </a:lnTo>
                  <a:lnTo>
                    <a:pt x="60385" y="0"/>
                  </a:lnTo>
                  <a:lnTo>
                    <a:pt x="50877" y="0"/>
                  </a:lnTo>
                  <a:lnTo>
                    <a:pt x="41884" y="501"/>
                  </a:lnTo>
                  <a:lnTo>
                    <a:pt x="41884" y="501"/>
                  </a:lnTo>
                  <a:lnTo>
                    <a:pt x="38029" y="751"/>
                  </a:lnTo>
                  <a:lnTo>
                    <a:pt x="34175" y="1753"/>
                  </a:lnTo>
                  <a:lnTo>
                    <a:pt x="30578" y="2755"/>
                  </a:lnTo>
                  <a:lnTo>
                    <a:pt x="27237" y="4258"/>
                  </a:lnTo>
                  <a:lnTo>
                    <a:pt x="24411" y="5762"/>
                  </a:lnTo>
                  <a:lnTo>
                    <a:pt x="21327" y="7766"/>
                  </a:lnTo>
                  <a:lnTo>
                    <a:pt x="18501" y="10020"/>
                  </a:lnTo>
                  <a:lnTo>
                    <a:pt x="15931" y="12275"/>
                  </a:lnTo>
                  <a:lnTo>
                    <a:pt x="13618" y="15031"/>
                  </a:lnTo>
                  <a:lnTo>
                    <a:pt x="11563" y="17536"/>
                  </a:lnTo>
                  <a:lnTo>
                    <a:pt x="9764" y="20793"/>
                  </a:lnTo>
                  <a:lnTo>
                    <a:pt x="7708" y="24050"/>
                  </a:lnTo>
                  <a:lnTo>
                    <a:pt x="6167" y="27056"/>
                  </a:lnTo>
                  <a:lnTo>
                    <a:pt x="4882" y="30563"/>
                  </a:lnTo>
                  <a:lnTo>
                    <a:pt x="3597" y="34070"/>
                  </a:lnTo>
                  <a:lnTo>
                    <a:pt x="2569" y="37578"/>
                  </a:lnTo>
                  <a:lnTo>
                    <a:pt x="770" y="45344"/>
                  </a:lnTo>
                  <a:lnTo>
                    <a:pt x="256" y="52609"/>
                  </a:lnTo>
                  <a:lnTo>
                    <a:pt x="0" y="60626"/>
                  </a:lnTo>
                  <a:lnTo>
                    <a:pt x="513" y="67891"/>
                  </a:lnTo>
                  <a:lnTo>
                    <a:pt x="1798" y="75407"/>
                  </a:lnTo>
                  <a:lnTo>
                    <a:pt x="3854" y="82421"/>
                  </a:lnTo>
                  <a:lnTo>
                    <a:pt x="4882" y="85678"/>
                  </a:lnTo>
                  <a:lnTo>
                    <a:pt x="6423" y="88935"/>
                  </a:lnTo>
                  <a:lnTo>
                    <a:pt x="7708" y="91941"/>
                  </a:lnTo>
                  <a:lnTo>
                    <a:pt x="9764" y="94947"/>
                  </a:lnTo>
                  <a:lnTo>
                    <a:pt x="9764" y="94947"/>
                  </a:lnTo>
                  <a:lnTo>
                    <a:pt x="12077" y="98455"/>
                  </a:lnTo>
                  <a:lnTo>
                    <a:pt x="14903" y="101711"/>
                  </a:lnTo>
                  <a:lnTo>
                    <a:pt x="17730" y="104467"/>
                  </a:lnTo>
                  <a:lnTo>
                    <a:pt x="21070" y="106972"/>
                  </a:lnTo>
                  <a:lnTo>
                    <a:pt x="24411" y="109227"/>
                  </a:lnTo>
                  <a:lnTo>
                    <a:pt x="28008" y="111482"/>
                  </a:lnTo>
                  <a:lnTo>
                    <a:pt x="31605" y="112985"/>
                  </a:lnTo>
                  <a:lnTo>
                    <a:pt x="35460" y="114739"/>
                  </a:lnTo>
                  <a:lnTo>
                    <a:pt x="39314" y="115991"/>
                  </a:lnTo>
                  <a:lnTo>
                    <a:pt x="43169" y="117244"/>
                  </a:lnTo>
                  <a:lnTo>
                    <a:pt x="47537" y="118246"/>
                  </a:lnTo>
                  <a:lnTo>
                    <a:pt x="51648" y="118747"/>
                  </a:lnTo>
                  <a:lnTo>
                    <a:pt x="60385" y="119749"/>
                  </a:lnTo>
                  <a:lnTo>
                    <a:pt x="68865" y="120000"/>
                  </a:lnTo>
                  <a:lnTo>
                    <a:pt x="68865" y="120000"/>
                  </a:lnTo>
                  <a:lnTo>
                    <a:pt x="72719" y="120000"/>
                  </a:lnTo>
                  <a:lnTo>
                    <a:pt x="76573" y="119749"/>
                  </a:lnTo>
                  <a:lnTo>
                    <a:pt x="80428" y="118997"/>
                  </a:lnTo>
                  <a:lnTo>
                    <a:pt x="84539" y="118246"/>
                  </a:lnTo>
                  <a:lnTo>
                    <a:pt x="87623" y="117244"/>
                  </a:lnTo>
                  <a:lnTo>
                    <a:pt x="91220" y="115991"/>
                  </a:lnTo>
                  <a:lnTo>
                    <a:pt x="94561" y="114237"/>
                  </a:lnTo>
                  <a:lnTo>
                    <a:pt x="97387" y="112484"/>
                  </a:lnTo>
                  <a:lnTo>
                    <a:pt x="100471" y="110480"/>
                  </a:lnTo>
                  <a:lnTo>
                    <a:pt x="103297" y="108225"/>
                  </a:lnTo>
                  <a:lnTo>
                    <a:pt x="105610" y="105720"/>
                  </a:lnTo>
                  <a:lnTo>
                    <a:pt x="107922" y="102964"/>
                  </a:lnTo>
                  <a:lnTo>
                    <a:pt x="110235" y="99958"/>
                  </a:lnTo>
                  <a:lnTo>
                    <a:pt x="111777" y="96450"/>
                  </a:lnTo>
                  <a:lnTo>
                    <a:pt x="113576" y="92943"/>
                  </a:lnTo>
                  <a:lnTo>
                    <a:pt x="114860" y="89185"/>
                  </a:lnTo>
                  <a:lnTo>
                    <a:pt x="114860" y="89185"/>
                  </a:lnTo>
                  <a:lnTo>
                    <a:pt x="116145" y="85678"/>
                  </a:lnTo>
                  <a:lnTo>
                    <a:pt x="116659" y="81920"/>
                  </a:lnTo>
                  <a:lnTo>
                    <a:pt x="117944" y="74655"/>
                  </a:lnTo>
                  <a:lnTo>
                    <a:pt x="119229" y="59874"/>
                  </a:lnTo>
                  <a:lnTo>
                    <a:pt x="119229" y="59874"/>
                  </a:lnTo>
                  <a:lnTo>
                    <a:pt x="119743" y="54864"/>
                  </a:lnTo>
                  <a:lnTo>
                    <a:pt x="119999" y="49853"/>
                  </a:lnTo>
                  <a:lnTo>
                    <a:pt x="119743" y="44342"/>
                  </a:lnTo>
                  <a:lnTo>
                    <a:pt x="118972" y="39331"/>
                  </a:lnTo>
                  <a:lnTo>
                    <a:pt x="117944" y="34572"/>
                  </a:lnTo>
                  <a:lnTo>
                    <a:pt x="116402" y="29311"/>
                  </a:lnTo>
                  <a:lnTo>
                    <a:pt x="114346" y="25052"/>
                  </a:lnTo>
                  <a:lnTo>
                    <a:pt x="111777" y="20542"/>
                  </a:lnTo>
                  <a:lnTo>
                    <a:pt x="111777" y="20542"/>
                  </a:lnTo>
                  <a:close/>
                  <a:moveTo>
                    <a:pt x="113832" y="76910"/>
                  </a:moveTo>
                  <a:lnTo>
                    <a:pt x="113832" y="76910"/>
                  </a:lnTo>
                  <a:lnTo>
                    <a:pt x="112548" y="83674"/>
                  </a:lnTo>
                  <a:lnTo>
                    <a:pt x="111520" y="87181"/>
                  </a:lnTo>
                  <a:lnTo>
                    <a:pt x="110492" y="90438"/>
                  </a:lnTo>
                  <a:lnTo>
                    <a:pt x="109207" y="93945"/>
                  </a:lnTo>
                  <a:lnTo>
                    <a:pt x="107665" y="97202"/>
                  </a:lnTo>
                  <a:lnTo>
                    <a:pt x="105867" y="99958"/>
                  </a:lnTo>
                  <a:lnTo>
                    <a:pt x="103554" y="102964"/>
                  </a:lnTo>
                  <a:lnTo>
                    <a:pt x="103554" y="102964"/>
                  </a:lnTo>
                  <a:lnTo>
                    <a:pt x="100471" y="106471"/>
                  </a:lnTo>
                  <a:lnTo>
                    <a:pt x="96873" y="109227"/>
                  </a:lnTo>
                  <a:lnTo>
                    <a:pt x="93019" y="111482"/>
                  </a:lnTo>
                  <a:lnTo>
                    <a:pt x="88907" y="113486"/>
                  </a:lnTo>
                  <a:lnTo>
                    <a:pt x="84539" y="114739"/>
                  </a:lnTo>
                  <a:lnTo>
                    <a:pt x="79914" y="115490"/>
                  </a:lnTo>
                  <a:lnTo>
                    <a:pt x="75289" y="116242"/>
                  </a:lnTo>
                  <a:lnTo>
                    <a:pt x="70663" y="116492"/>
                  </a:lnTo>
                  <a:lnTo>
                    <a:pt x="70663" y="116492"/>
                  </a:lnTo>
                  <a:lnTo>
                    <a:pt x="66038" y="116492"/>
                  </a:lnTo>
                  <a:lnTo>
                    <a:pt x="61670" y="116242"/>
                  </a:lnTo>
                  <a:lnTo>
                    <a:pt x="57044" y="115991"/>
                  </a:lnTo>
                  <a:lnTo>
                    <a:pt x="52162" y="115240"/>
                  </a:lnTo>
                  <a:lnTo>
                    <a:pt x="47794" y="114739"/>
                  </a:lnTo>
                  <a:lnTo>
                    <a:pt x="43169" y="113486"/>
                  </a:lnTo>
                  <a:lnTo>
                    <a:pt x="39057" y="111983"/>
                  </a:lnTo>
                  <a:lnTo>
                    <a:pt x="34689" y="110480"/>
                  </a:lnTo>
                  <a:lnTo>
                    <a:pt x="30835" y="108726"/>
                  </a:lnTo>
                  <a:lnTo>
                    <a:pt x="26980" y="106471"/>
                  </a:lnTo>
                  <a:lnTo>
                    <a:pt x="23383" y="104217"/>
                  </a:lnTo>
                  <a:lnTo>
                    <a:pt x="19785" y="101210"/>
                  </a:lnTo>
                  <a:lnTo>
                    <a:pt x="16959" y="98204"/>
                  </a:lnTo>
                  <a:lnTo>
                    <a:pt x="13875" y="94697"/>
                  </a:lnTo>
                  <a:lnTo>
                    <a:pt x="11563" y="90688"/>
                  </a:lnTo>
                  <a:lnTo>
                    <a:pt x="9250" y="86680"/>
                  </a:lnTo>
                  <a:lnTo>
                    <a:pt x="9250" y="86680"/>
                  </a:lnTo>
                  <a:lnTo>
                    <a:pt x="6937" y="80918"/>
                  </a:lnTo>
                  <a:lnTo>
                    <a:pt x="5653" y="75156"/>
                  </a:lnTo>
                  <a:lnTo>
                    <a:pt x="4368" y="68893"/>
                  </a:lnTo>
                  <a:lnTo>
                    <a:pt x="3854" y="62129"/>
                  </a:lnTo>
                  <a:lnTo>
                    <a:pt x="3854" y="55365"/>
                  </a:lnTo>
                  <a:lnTo>
                    <a:pt x="4111" y="48851"/>
                  </a:lnTo>
                  <a:lnTo>
                    <a:pt x="5396" y="42338"/>
                  </a:lnTo>
                  <a:lnTo>
                    <a:pt x="6680" y="35824"/>
                  </a:lnTo>
                  <a:lnTo>
                    <a:pt x="8993" y="29812"/>
                  </a:lnTo>
                  <a:lnTo>
                    <a:pt x="12077" y="24050"/>
                  </a:lnTo>
                  <a:lnTo>
                    <a:pt x="13618" y="21544"/>
                  </a:lnTo>
                  <a:lnTo>
                    <a:pt x="15160" y="18789"/>
                  </a:lnTo>
                  <a:lnTo>
                    <a:pt x="17216" y="16283"/>
                  </a:lnTo>
                  <a:lnTo>
                    <a:pt x="19528" y="14029"/>
                  </a:lnTo>
                  <a:lnTo>
                    <a:pt x="21841" y="12275"/>
                  </a:lnTo>
                  <a:lnTo>
                    <a:pt x="24154" y="10271"/>
                  </a:lnTo>
                  <a:lnTo>
                    <a:pt x="26723" y="8768"/>
                  </a:lnTo>
                  <a:lnTo>
                    <a:pt x="29550" y="7014"/>
                  </a:lnTo>
                  <a:lnTo>
                    <a:pt x="32633" y="6263"/>
                  </a:lnTo>
                  <a:lnTo>
                    <a:pt x="35460" y="5260"/>
                  </a:lnTo>
                  <a:lnTo>
                    <a:pt x="39057" y="4258"/>
                  </a:lnTo>
                  <a:lnTo>
                    <a:pt x="42398" y="4008"/>
                  </a:lnTo>
                  <a:lnTo>
                    <a:pt x="42398" y="4008"/>
                  </a:lnTo>
                  <a:lnTo>
                    <a:pt x="50107" y="3507"/>
                  </a:lnTo>
                  <a:lnTo>
                    <a:pt x="58586" y="3507"/>
                  </a:lnTo>
                  <a:lnTo>
                    <a:pt x="67066" y="4008"/>
                  </a:lnTo>
                  <a:lnTo>
                    <a:pt x="75546" y="5010"/>
                  </a:lnTo>
                  <a:lnTo>
                    <a:pt x="79914" y="5511"/>
                  </a:lnTo>
                  <a:lnTo>
                    <a:pt x="83768" y="6513"/>
                  </a:lnTo>
                  <a:lnTo>
                    <a:pt x="87623" y="7766"/>
                  </a:lnTo>
                  <a:lnTo>
                    <a:pt x="91477" y="9269"/>
                  </a:lnTo>
                  <a:lnTo>
                    <a:pt x="95588" y="11022"/>
                  </a:lnTo>
                  <a:lnTo>
                    <a:pt x="98672" y="13277"/>
                  </a:lnTo>
                  <a:lnTo>
                    <a:pt x="102012" y="15281"/>
                  </a:lnTo>
                  <a:lnTo>
                    <a:pt x="105353" y="18037"/>
                  </a:lnTo>
                  <a:lnTo>
                    <a:pt x="105353" y="18037"/>
                  </a:lnTo>
                  <a:lnTo>
                    <a:pt x="107922" y="20793"/>
                  </a:lnTo>
                  <a:lnTo>
                    <a:pt x="109978" y="24050"/>
                  </a:lnTo>
                  <a:lnTo>
                    <a:pt x="111777" y="27056"/>
                  </a:lnTo>
                  <a:lnTo>
                    <a:pt x="113062" y="30563"/>
                  </a:lnTo>
                  <a:lnTo>
                    <a:pt x="114346" y="34572"/>
                  </a:lnTo>
                  <a:lnTo>
                    <a:pt x="115374" y="38329"/>
                  </a:lnTo>
                  <a:lnTo>
                    <a:pt x="115631" y="42087"/>
                  </a:lnTo>
                  <a:lnTo>
                    <a:pt x="116145" y="45845"/>
                  </a:lnTo>
                  <a:lnTo>
                    <a:pt x="116402" y="53862"/>
                  </a:lnTo>
                  <a:lnTo>
                    <a:pt x="115631" y="61878"/>
                  </a:lnTo>
                  <a:lnTo>
                    <a:pt x="114860" y="69394"/>
                  </a:lnTo>
                  <a:lnTo>
                    <a:pt x="113832" y="76910"/>
                  </a:lnTo>
                  <a:lnTo>
                    <a:pt x="113832" y="769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16"/>
            <p:cNvSpPr/>
            <p:nvPr/>
          </p:nvSpPr>
          <p:spPr>
            <a:xfrm>
              <a:off x="3238" y="1062"/>
              <a:ext cx="462" cy="207"/>
            </a:xfrm>
            <a:custGeom>
              <a:rect b="b" l="l" r="r" t="t"/>
              <a:pathLst>
                <a:path extrusionOk="0" h="120000" w="120000">
                  <a:moveTo>
                    <a:pt x="2077" y="110724"/>
                  </a:moveTo>
                  <a:lnTo>
                    <a:pt x="2077" y="110724"/>
                  </a:lnTo>
                  <a:lnTo>
                    <a:pt x="4415" y="102028"/>
                  </a:lnTo>
                  <a:lnTo>
                    <a:pt x="5714" y="99130"/>
                  </a:lnTo>
                  <a:lnTo>
                    <a:pt x="6753" y="97971"/>
                  </a:lnTo>
                  <a:lnTo>
                    <a:pt x="7532" y="96811"/>
                  </a:lnTo>
                  <a:lnTo>
                    <a:pt x="8571" y="96231"/>
                  </a:lnTo>
                  <a:lnTo>
                    <a:pt x="9090" y="96811"/>
                  </a:lnTo>
                  <a:lnTo>
                    <a:pt x="10129" y="97971"/>
                  </a:lnTo>
                  <a:lnTo>
                    <a:pt x="11688" y="101449"/>
                  </a:lnTo>
                  <a:lnTo>
                    <a:pt x="13766" y="106086"/>
                  </a:lnTo>
                  <a:lnTo>
                    <a:pt x="15844" y="111884"/>
                  </a:lnTo>
                  <a:lnTo>
                    <a:pt x="18441" y="117101"/>
                  </a:lnTo>
                  <a:lnTo>
                    <a:pt x="18441" y="117101"/>
                  </a:lnTo>
                  <a:lnTo>
                    <a:pt x="20000" y="113043"/>
                  </a:lnTo>
                  <a:lnTo>
                    <a:pt x="21558" y="108985"/>
                  </a:lnTo>
                  <a:lnTo>
                    <a:pt x="23896" y="100869"/>
                  </a:lnTo>
                  <a:lnTo>
                    <a:pt x="25194" y="96811"/>
                  </a:lnTo>
                  <a:lnTo>
                    <a:pt x="26493" y="93913"/>
                  </a:lnTo>
                  <a:lnTo>
                    <a:pt x="27792" y="91594"/>
                  </a:lnTo>
                  <a:lnTo>
                    <a:pt x="29610" y="90434"/>
                  </a:lnTo>
                  <a:lnTo>
                    <a:pt x="29610" y="90434"/>
                  </a:lnTo>
                  <a:lnTo>
                    <a:pt x="30909" y="97971"/>
                  </a:lnTo>
                  <a:lnTo>
                    <a:pt x="32467" y="104927"/>
                  </a:lnTo>
                  <a:lnTo>
                    <a:pt x="33506" y="107826"/>
                  </a:lnTo>
                  <a:lnTo>
                    <a:pt x="34805" y="110724"/>
                  </a:lnTo>
                  <a:lnTo>
                    <a:pt x="36103" y="113043"/>
                  </a:lnTo>
                  <a:lnTo>
                    <a:pt x="37922" y="114782"/>
                  </a:lnTo>
                  <a:lnTo>
                    <a:pt x="37922" y="114782"/>
                  </a:lnTo>
                  <a:lnTo>
                    <a:pt x="37922" y="110144"/>
                  </a:lnTo>
                  <a:lnTo>
                    <a:pt x="37922" y="106086"/>
                  </a:lnTo>
                  <a:lnTo>
                    <a:pt x="38441" y="102028"/>
                  </a:lnTo>
                  <a:lnTo>
                    <a:pt x="39220" y="98550"/>
                  </a:lnTo>
                  <a:lnTo>
                    <a:pt x="40519" y="94492"/>
                  </a:lnTo>
                  <a:lnTo>
                    <a:pt x="41818" y="92753"/>
                  </a:lnTo>
                  <a:lnTo>
                    <a:pt x="43376" y="90434"/>
                  </a:lnTo>
                  <a:lnTo>
                    <a:pt x="45194" y="89855"/>
                  </a:lnTo>
                  <a:lnTo>
                    <a:pt x="45194" y="89855"/>
                  </a:lnTo>
                  <a:lnTo>
                    <a:pt x="45714" y="95652"/>
                  </a:lnTo>
                  <a:lnTo>
                    <a:pt x="45974" y="100869"/>
                  </a:lnTo>
                  <a:lnTo>
                    <a:pt x="46753" y="104347"/>
                  </a:lnTo>
                  <a:lnTo>
                    <a:pt x="47792" y="107246"/>
                  </a:lnTo>
                  <a:lnTo>
                    <a:pt x="48311" y="109565"/>
                  </a:lnTo>
                  <a:lnTo>
                    <a:pt x="49350" y="110144"/>
                  </a:lnTo>
                  <a:lnTo>
                    <a:pt x="50649" y="110144"/>
                  </a:lnTo>
                  <a:lnTo>
                    <a:pt x="51688" y="110144"/>
                  </a:lnTo>
                  <a:lnTo>
                    <a:pt x="54285" y="107826"/>
                  </a:lnTo>
                  <a:lnTo>
                    <a:pt x="56883" y="104347"/>
                  </a:lnTo>
                  <a:lnTo>
                    <a:pt x="62857" y="96231"/>
                  </a:lnTo>
                  <a:lnTo>
                    <a:pt x="62857" y="96231"/>
                  </a:lnTo>
                  <a:lnTo>
                    <a:pt x="63116" y="100869"/>
                  </a:lnTo>
                  <a:lnTo>
                    <a:pt x="63636" y="104347"/>
                  </a:lnTo>
                  <a:lnTo>
                    <a:pt x="64155" y="107246"/>
                  </a:lnTo>
                  <a:lnTo>
                    <a:pt x="64935" y="109565"/>
                  </a:lnTo>
                  <a:lnTo>
                    <a:pt x="65454" y="110724"/>
                  </a:lnTo>
                  <a:lnTo>
                    <a:pt x="66233" y="111884"/>
                  </a:lnTo>
                  <a:lnTo>
                    <a:pt x="67272" y="111884"/>
                  </a:lnTo>
                  <a:lnTo>
                    <a:pt x="68051" y="111884"/>
                  </a:lnTo>
                  <a:lnTo>
                    <a:pt x="70129" y="109565"/>
                  </a:lnTo>
                  <a:lnTo>
                    <a:pt x="72207" y="106666"/>
                  </a:lnTo>
                  <a:lnTo>
                    <a:pt x="74025" y="102028"/>
                  </a:lnTo>
                  <a:lnTo>
                    <a:pt x="76103" y="96811"/>
                  </a:lnTo>
                  <a:lnTo>
                    <a:pt x="76103" y="96811"/>
                  </a:lnTo>
                  <a:lnTo>
                    <a:pt x="78441" y="107246"/>
                  </a:lnTo>
                  <a:lnTo>
                    <a:pt x="79480" y="110144"/>
                  </a:lnTo>
                  <a:lnTo>
                    <a:pt x="80000" y="111884"/>
                  </a:lnTo>
                  <a:lnTo>
                    <a:pt x="81038" y="113043"/>
                  </a:lnTo>
                  <a:lnTo>
                    <a:pt x="81818" y="113043"/>
                  </a:lnTo>
                  <a:lnTo>
                    <a:pt x="82337" y="112463"/>
                  </a:lnTo>
                  <a:lnTo>
                    <a:pt x="83116" y="111884"/>
                  </a:lnTo>
                  <a:lnTo>
                    <a:pt x="86233" y="103768"/>
                  </a:lnTo>
                  <a:lnTo>
                    <a:pt x="88571" y="98550"/>
                  </a:lnTo>
                  <a:lnTo>
                    <a:pt x="89870" y="96811"/>
                  </a:lnTo>
                  <a:lnTo>
                    <a:pt x="91688" y="94492"/>
                  </a:lnTo>
                  <a:lnTo>
                    <a:pt x="91688" y="94492"/>
                  </a:lnTo>
                  <a:lnTo>
                    <a:pt x="92207" y="101449"/>
                  </a:lnTo>
                  <a:lnTo>
                    <a:pt x="93506" y="107246"/>
                  </a:lnTo>
                  <a:lnTo>
                    <a:pt x="95324" y="112463"/>
                  </a:lnTo>
                  <a:lnTo>
                    <a:pt x="97402" y="117681"/>
                  </a:lnTo>
                  <a:lnTo>
                    <a:pt x="97402" y="117681"/>
                  </a:lnTo>
                  <a:lnTo>
                    <a:pt x="97922" y="115942"/>
                  </a:lnTo>
                  <a:lnTo>
                    <a:pt x="98441" y="113623"/>
                  </a:lnTo>
                  <a:lnTo>
                    <a:pt x="100519" y="109565"/>
                  </a:lnTo>
                  <a:lnTo>
                    <a:pt x="102597" y="106086"/>
                  </a:lnTo>
                  <a:lnTo>
                    <a:pt x="103896" y="102608"/>
                  </a:lnTo>
                  <a:lnTo>
                    <a:pt x="103896" y="102608"/>
                  </a:lnTo>
                  <a:lnTo>
                    <a:pt x="103896" y="104927"/>
                  </a:lnTo>
                  <a:lnTo>
                    <a:pt x="104155" y="106666"/>
                  </a:lnTo>
                  <a:lnTo>
                    <a:pt x="105454" y="110724"/>
                  </a:lnTo>
                  <a:lnTo>
                    <a:pt x="106493" y="114782"/>
                  </a:lnTo>
                  <a:lnTo>
                    <a:pt x="107532" y="118840"/>
                  </a:lnTo>
                  <a:lnTo>
                    <a:pt x="107532" y="118840"/>
                  </a:lnTo>
                  <a:lnTo>
                    <a:pt x="108051" y="115362"/>
                  </a:lnTo>
                  <a:lnTo>
                    <a:pt x="109090" y="112463"/>
                  </a:lnTo>
                  <a:lnTo>
                    <a:pt x="110649" y="107246"/>
                  </a:lnTo>
                  <a:lnTo>
                    <a:pt x="114805" y="100869"/>
                  </a:lnTo>
                  <a:lnTo>
                    <a:pt x="114805" y="100869"/>
                  </a:lnTo>
                  <a:lnTo>
                    <a:pt x="115064" y="102608"/>
                  </a:lnTo>
                  <a:lnTo>
                    <a:pt x="115584" y="104927"/>
                  </a:lnTo>
                  <a:lnTo>
                    <a:pt x="117402" y="110144"/>
                  </a:lnTo>
                  <a:lnTo>
                    <a:pt x="118961" y="114782"/>
                  </a:lnTo>
                  <a:lnTo>
                    <a:pt x="119999" y="120000"/>
                  </a:lnTo>
                  <a:lnTo>
                    <a:pt x="119999" y="120000"/>
                  </a:lnTo>
                  <a:lnTo>
                    <a:pt x="119999" y="103768"/>
                  </a:lnTo>
                  <a:lnTo>
                    <a:pt x="119220" y="88695"/>
                  </a:lnTo>
                  <a:lnTo>
                    <a:pt x="118441" y="74782"/>
                  </a:lnTo>
                  <a:lnTo>
                    <a:pt x="117662" y="68405"/>
                  </a:lnTo>
                  <a:lnTo>
                    <a:pt x="116623" y="62608"/>
                  </a:lnTo>
                  <a:lnTo>
                    <a:pt x="115324" y="55652"/>
                  </a:lnTo>
                  <a:lnTo>
                    <a:pt x="114025" y="49855"/>
                  </a:lnTo>
                  <a:lnTo>
                    <a:pt x="111948" y="44637"/>
                  </a:lnTo>
                  <a:lnTo>
                    <a:pt x="110129" y="38840"/>
                  </a:lnTo>
                  <a:lnTo>
                    <a:pt x="107792" y="34202"/>
                  </a:lnTo>
                  <a:lnTo>
                    <a:pt x="105194" y="28985"/>
                  </a:lnTo>
                  <a:lnTo>
                    <a:pt x="102077" y="24927"/>
                  </a:lnTo>
                  <a:lnTo>
                    <a:pt x="98961" y="20289"/>
                  </a:lnTo>
                  <a:lnTo>
                    <a:pt x="98961" y="20289"/>
                  </a:lnTo>
                  <a:lnTo>
                    <a:pt x="94285" y="15072"/>
                  </a:lnTo>
                  <a:lnTo>
                    <a:pt x="89350" y="11594"/>
                  </a:lnTo>
                  <a:lnTo>
                    <a:pt x="84415" y="8695"/>
                  </a:lnTo>
                  <a:lnTo>
                    <a:pt x="79480" y="5797"/>
                  </a:lnTo>
                  <a:lnTo>
                    <a:pt x="74025" y="4057"/>
                  </a:lnTo>
                  <a:lnTo>
                    <a:pt x="69090" y="2898"/>
                  </a:lnTo>
                  <a:lnTo>
                    <a:pt x="58961" y="579"/>
                  </a:lnTo>
                  <a:lnTo>
                    <a:pt x="58961" y="579"/>
                  </a:lnTo>
                  <a:lnTo>
                    <a:pt x="54285" y="0"/>
                  </a:lnTo>
                  <a:lnTo>
                    <a:pt x="49350" y="0"/>
                  </a:lnTo>
                  <a:lnTo>
                    <a:pt x="44675" y="0"/>
                  </a:lnTo>
                  <a:lnTo>
                    <a:pt x="40519" y="1159"/>
                  </a:lnTo>
                  <a:lnTo>
                    <a:pt x="36103" y="2898"/>
                  </a:lnTo>
                  <a:lnTo>
                    <a:pt x="31948" y="5797"/>
                  </a:lnTo>
                  <a:lnTo>
                    <a:pt x="27532" y="8695"/>
                  </a:lnTo>
                  <a:lnTo>
                    <a:pt x="23376" y="13333"/>
                  </a:lnTo>
                  <a:lnTo>
                    <a:pt x="23376" y="13333"/>
                  </a:lnTo>
                  <a:lnTo>
                    <a:pt x="21298" y="16231"/>
                  </a:lnTo>
                  <a:lnTo>
                    <a:pt x="19220" y="19710"/>
                  </a:lnTo>
                  <a:lnTo>
                    <a:pt x="17142" y="24347"/>
                  </a:lnTo>
                  <a:lnTo>
                    <a:pt x="15064" y="30144"/>
                  </a:lnTo>
                  <a:lnTo>
                    <a:pt x="10389" y="42318"/>
                  </a:lnTo>
                  <a:lnTo>
                    <a:pt x="6493" y="57391"/>
                  </a:lnTo>
                  <a:lnTo>
                    <a:pt x="4935" y="65507"/>
                  </a:lnTo>
                  <a:lnTo>
                    <a:pt x="3116" y="72463"/>
                  </a:lnTo>
                  <a:lnTo>
                    <a:pt x="1818" y="80579"/>
                  </a:lnTo>
                  <a:lnTo>
                    <a:pt x="779" y="88115"/>
                  </a:lnTo>
                  <a:lnTo>
                    <a:pt x="259" y="95652"/>
                  </a:lnTo>
                  <a:lnTo>
                    <a:pt x="0" y="102608"/>
                  </a:lnTo>
                  <a:lnTo>
                    <a:pt x="259" y="109565"/>
                  </a:lnTo>
                  <a:lnTo>
                    <a:pt x="519" y="115362"/>
                  </a:lnTo>
                  <a:lnTo>
                    <a:pt x="519" y="115362"/>
                  </a:lnTo>
                  <a:lnTo>
                    <a:pt x="2077" y="110724"/>
                  </a:lnTo>
                  <a:lnTo>
                    <a:pt x="2077" y="110724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16"/>
            <p:cNvSpPr/>
            <p:nvPr/>
          </p:nvSpPr>
          <p:spPr>
            <a:xfrm>
              <a:off x="3230" y="1054"/>
              <a:ext cx="477" cy="221"/>
            </a:xfrm>
            <a:custGeom>
              <a:rect b="b" l="l" r="r" t="t"/>
              <a:pathLst>
                <a:path extrusionOk="0" h="120000" w="120000">
                  <a:moveTo>
                    <a:pt x="107421" y="32579"/>
                  </a:moveTo>
                  <a:lnTo>
                    <a:pt x="107421" y="32579"/>
                  </a:lnTo>
                  <a:lnTo>
                    <a:pt x="104905" y="27692"/>
                  </a:lnTo>
                  <a:lnTo>
                    <a:pt x="101886" y="23348"/>
                  </a:lnTo>
                  <a:lnTo>
                    <a:pt x="98616" y="19547"/>
                  </a:lnTo>
                  <a:lnTo>
                    <a:pt x="95597" y="15746"/>
                  </a:lnTo>
                  <a:lnTo>
                    <a:pt x="92327" y="13031"/>
                  </a:lnTo>
                  <a:lnTo>
                    <a:pt x="88805" y="10316"/>
                  </a:lnTo>
                  <a:lnTo>
                    <a:pt x="81761" y="7058"/>
                  </a:lnTo>
                  <a:lnTo>
                    <a:pt x="74465" y="4343"/>
                  </a:lnTo>
                  <a:lnTo>
                    <a:pt x="67421" y="2171"/>
                  </a:lnTo>
                  <a:lnTo>
                    <a:pt x="60125" y="542"/>
                  </a:lnTo>
                  <a:lnTo>
                    <a:pt x="53333" y="0"/>
                  </a:lnTo>
                  <a:lnTo>
                    <a:pt x="53333" y="0"/>
                  </a:lnTo>
                  <a:lnTo>
                    <a:pt x="47547" y="0"/>
                  </a:lnTo>
                  <a:lnTo>
                    <a:pt x="42264" y="1628"/>
                  </a:lnTo>
                  <a:lnTo>
                    <a:pt x="36729" y="3257"/>
                  </a:lnTo>
                  <a:lnTo>
                    <a:pt x="31698" y="5972"/>
                  </a:lnTo>
                  <a:lnTo>
                    <a:pt x="26415" y="10859"/>
                  </a:lnTo>
                  <a:lnTo>
                    <a:pt x="22138" y="16832"/>
                  </a:lnTo>
                  <a:lnTo>
                    <a:pt x="19874" y="20090"/>
                  </a:lnTo>
                  <a:lnTo>
                    <a:pt x="17861" y="23891"/>
                  </a:lnTo>
                  <a:lnTo>
                    <a:pt x="15597" y="28235"/>
                  </a:lnTo>
                  <a:lnTo>
                    <a:pt x="14088" y="33122"/>
                  </a:lnTo>
                  <a:lnTo>
                    <a:pt x="14088" y="33122"/>
                  </a:lnTo>
                  <a:lnTo>
                    <a:pt x="11069" y="40723"/>
                  </a:lnTo>
                  <a:lnTo>
                    <a:pt x="8301" y="49411"/>
                  </a:lnTo>
                  <a:lnTo>
                    <a:pt x="5786" y="60271"/>
                  </a:lnTo>
                  <a:lnTo>
                    <a:pt x="3270" y="70588"/>
                  </a:lnTo>
                  <a:lnTo>
                    <a:pt x="1509" y="80904"/>
                  </a:lnTo>
                  <a:lnTo>
                    <a:pt x="251" y="91764"/>
                  </a:lnTo>
                  <a:lnTo>
                    <a:pt x="251" y="97194"/>
                  </a:lnTo>
                  <a:lnTo>
                    <a:pt x="0" y="102624"/>
                  </a:lnTo>
                  <a:lnTo>
                    <a:pt x="251" y="107511"/>
                  </a:lnTo>
                  <a:lnTo>
                    <a:pt x="1006" y="112941"/>
                  </a:lnTo>
                  <a:lnTo>
                    <a:pt x="1006" y="112941"/>
                  </a:lnTo>
                  <a:lnTo>
                    <a:pt x="1257" y="115113"/>
                  </a:lnTo>
                  <a:lnTo>
                    <a:pt x="2264" y="115656"/>
                  </a:lnTo>
                  <a:lnTo>
                    <a:pt x="3270" y="115656"/>
                  </a:lnTo>
                  <a:lnTo>
                    <a:pt x="4025" y="114570"/>
                  </a:lnTo>
                  <a:lnTo>
                    <a:pt x="4025" y="114570"/>
                  </a:lnTo>
                  <a:lnTo>
                    <a:pt x="5534" y="110226"/>
                  </a:lnTo>
                  <a:lnTo>
                    <a:pt x="5534" y="110226"/>
                  </a:lnTo>
                  <a:lnTo>
                    <a:pt x="7044" y="104796"/>
                  </a:lnTo>
                  <a:lnTo>
                    <a:pt x="7547" y="102624"/>
                  </a:lnTo>
                  <a:lnTo>
                    <a:pt x="8553" y="101538"/>
                  </a:lnTo>
                  <a:lnTo>
                    <a:pt x="9559" y="99909"/>
                  </a:lnTo>
                  <a:lnTo>
                    <a:pt x="10566" y="99909"/>
                  </a:lnTo>
                  <a:lnTo>
                    <a:pt x="11572" y="101538"/>
                  </a:lnTo>
                  <a:lnTo>
                    <a:pt x="12830" y="103710"/>
                  </a:lnTo>
                  <a:lnTo>
                    <a:pt x="12830" y="103710"/>
                  </a:lnTo>
                  <a:lnTo>
                    <a:pt x="15597" y="110226"/>
                  </a:lnTo>
                  <a:lnTo>
                    <a:pt x="18867" y="116742"/>
                  </a:lnTo>
                  <a:lnTo>
                    <a:pt x="18867" y="116742"/>
                  </a:lnTo>
                  <a:lnTo>
                    <a:pt x="19119" y="117285"/>
                  </a:lnTo>
                  <a:lnTo>
                    <a:pt x="19874" y="117828"/>
                  </a:lnTo>
                  <a:lnTo>
                    <a:pt x="20377" y="117285"/>
                  </a:lnTo>
                  <a:lnTo>
                    <a:pt x="21132" y="116742"/>
                  </a:lnTo>
                  <a:lnTo>
                    <a:pt x="21132" y="116742"/>
                  </a:lnTo>
                  <a:lnTo>
                    <a:pt x="22893" y="110769"/>
                  </a:lnTo>
                  <a:lnTo>
                    <a:pt x="25157" y="104796"/>
                  </a:lnTo>
                  <a:lnTo>
                    <a:pt x="27421" y="99366"/>
                  </a:lnTo>
                  <a:lnTo>
                    <a:pt x="28427" y="96651"/>
                  </a:lnTo>
                  <a:lnTo>
                    <a:pt x="29685" y="94479"/>
                  </a:lnTo>
                  <a:lnTo>
                    <a:pt x="29685" y="94479"/>
                  </a:lnTo>
                  <a:lnTo>
                    <a:pt x="30943" y="100452"/>
                  </a:lnTo>
                  <a:lnTo>
                    <a:pt x="32955" y="106968"/>
                  </a:lnTo>
                  <a:lnTo>
                    <a:pt x="35220" y="111855"/>
                  </a:lnTo>
                  <a:lnTo>
                    <a:pt x="36477" y="114027"/>
                  </a:lnTo>
                  <a:lnTo>
                    <a:pt x="37987" y="115656"/>
                  </a:lnTo>
                  <a:lnTo>
                    <a:pt x="37987" y="115656"/>
                  </a:lnTo>
                  <a:lnTo>
                    <a:pt x="38993" y="115656"/>
                  </a:lnTo>
                  <a:lnTo>
                    <a:pt x="39496" y="115113"/>
                  </a:lnTo>
                  <a:lnTo>
                    <a:pt x="40251" y="112941"/>
                  </a:lnTo>
                  <a:lnTo>
                    <a:pt x="40503" y="111855"/>
                  </a:lnTo>
                  <a:lnTo>
                    <a:pt x="40503" y="111855"/>
                  </a:lnTo>
                  <a:lnTo>
                    <a:pt x="40503" y="105339"/>
                  </a:lnTo>
                  <a:lnTo>
                    <a:pt x="41257" y="100452"/>
                  </a:lnTo>
                  <a:lnTo>
                    <a:pt x="41509" y="98823"/>
                  </a:lnTo>
                  <a:lnTo>
                    <a:pt x="42515" y="96651"/>
                  </a:lnTo>
                  <a:lnTo>
                    <a:pt x="43018" y="94479"/>
                  </a:lnTo>
                  <a:lnTo>
                    <a:pt x="44276" y="92850"/>
                  </a:lnTo>
                  <a:lnTo>
                    <a:pt x="44276" y="92850"/>
                  </a:lnTo>
                  <a:lnTo>
                    <a:pt x="45031" y="99366"/>
                  </a:lnTo>
                  <a:lnTo>
                    <a:pt x="46037" y="104796"/>
                  </a:lnTo>
                  <a:lnTo>
                    <a:pt x="46540" y="106968"/>
                  </a:lnTo>
                  <a:lnTo>
                    <a:pt x="47547" y="109140"/>
                  </a:lnTo>
                  <a:lnTo>
                    <a:pt x="48805" y="110226"/>
                  </a:lnTo>
                  <a:lnTo>
                    <a:pt x="50062" y="111855"/>
                  </a:lnTo>
                  <a:lnTo>
                    <a:pt x="50062" y="111855"/>
                  </a:lnTo>
                  <a:lnTo>
                    <a:pt x="51823" y="111855"/>
                  </a:lnTo>
                  <a:lnTo>
                    <a:pt x="53081" y="111855"/>
                  </a:lnTo>
                  <a:lnTo>
                    <a:pt x="54591" y="110226"/>
                  </a:lnTo>
                  <a:lnTo>
                    <a:pt x="56100" y="109140"/>
                  </a:lnTo>
                  <a:lnTo>
                    <a:pt x="59119" y="104796"/>
                  </a:lnTo>
                  <a:lnTo>
                    <a:pt x="61635" y="100452"/>
                  </a:lnTo>
                  <a:lnTo>
                    <a:pt x="61635" y="100452"/>
                  </a:lnTo>
                  <a:lnTo>
                    <a:pt x="62389" y="105339"/>
                  </a:lnTo>
                  <a:lnTo>
                    <a:pt x="63144" y="109140"/>
                  </a:lnTo>
                  <a:lnTo>
                    <a:pt x="64150" y="110226"/>
                  </a:lnTo>
                  <a:lnTo>
                    <a:pt x="64905" y="111855"/>
                  </a:lnTo>
                  <a:lnTo>
                    <a:pt x="65911" y="112398"/>
                  </a:lnTo>
                  <a:lnTo>
                    <a:pt x="67169" y="112941"/>
                  </a:lnTo>
                  <a:lnTo>
                    <a:pt x="67169" y="112941"/>
                  </a:lnTo>
                  <a:lnTo>
                    <a:pt x="67924" y="112398"/>
                  </a:lnTo>
                  <a:lnTo>
                    <a:pt x="69433" y="111855"/>
                  </a:lnTo>
                  <a:lnTo>
                    <a:pt x="71446" y="109683"/>
                  </a:lnTo>
                  <a:lnTo>
                    <a:pt x="73459" y="106425"/>
                  </a:lnTo>
                  <a:lnTo>
                    <a:pt x="74968" y="102624"/>
                  </a:lnTo>
                  <a:lnTo>
                    <a:pt x="74968" y="102624"/>
                  </a:lnTo>
                  <a:lnTo>
                    <a:pt x="76226" y="106968"/>
                  </a:lnTo>
                  <a:lnTo>
                    <a:pt x="77735" y="110769"/>
                  </a:lnTo>
                  <a:lnTo>
                    <a:pt x="78490" y="112398"/>
                  </a:lnTo>
                  <a:lnTo>
                    <a:pt x="79496" y="114027"/>
                  </a:lnTo>
                  <a:lnTo>
                    <a:pt x="80503" y="114570"/>
                  </a:lnTo>
                  <a:lnTo>
                    <a:pt x="81509" y="114570"/>
                  </a:lnTo>
                  <a:lnTo>
                    <a:pt x="81509" y="114570"/>
                  </a:lnTo>
                  <a:lnTo>
                    <a:pt x="82515" y="114027"/>
                  </a:lnTo>
                  <a:lnTo>
                    <a:pt x="83773" y="112398"/>
                  </a:lnTo>
                  <a:lnTo>
                    <a:pt x="85534" y="108054"/>
                  </a:lnTo>
                  <a:lnTo>
                    <a:pt x="87547" y="103710"/>
                  </a:lnTo>
                  <a:lnTo>
                    <a:pt x="89811" y="99366"/>
                  </a:lnTo>
                  <a:lnTo>
                    <a:pt x="89811" y="99366"/>
                  </a:lnTo>
                  <a:lnTo>
                    <a:pt x="90817" y="104253"/>
                  </a:lnTo>
                  <a:lnTo>
                    <a:pt x="92075" y="109140"/>
                  </a:lnTo>
                  <a:lnTo>
                    <a:pt x="93333" y="112941"/>
                  </a:lnTo>
                  <a:lnTo>
                    <a:pt x="94842" y="117285"/>
                  </a:lnTo>
                  <a:lnTo>
                    <a:pt x="94842" y="117285"/>
                  </a:lnTo>
                  <a:lnTo>
                    <a:pt x="95597" y="117828"/>
                  </a:lnTo>
                  <a:lnTo>
                    <a:pt x="96352" y="118371"/>
                  </a:lnTo>
                  <a:lnTo>
                    <a:pt x="97106" y="118371"/>
                  </a:lnTo>
                  <a:lnTo>
                    <a:pt x="97861" y="117285"/>
                  </a:lnTo>
                  <a:lnTo>
                    <a:pt x="97861" y="117285"/>
                  </a:lnTo>
                  <a:lnTo>
                    <a:pt x="98616" y="114570"/>
                  </a:lnTo>
                  <a:lnTo>
                    <a:pt x="99622" y="112398"/>
                  </a:lnTo>
                  <a:lnTo>
                    <a:pt x="101886" y="107511"/>
                  </a:lnTo>
                  <a:lnTo>
                    <a:pt x="101886" y="107511"/>
                  </a:lnTo>
                  <a:lnTo>
                    <a:pt x="103144" y="112398"/>
                  </a:lnTo>
                  <a:lnTo>
                    <a:pt x="104402" y="117285"/>
                  </a:lnTo>
                  <a:lnTo>
                    <a:pt x="104402" y="117285"/>
                  </a:lnTo>
                  <a:lnTo>
                    <a:pt x="105157" y="118371"/>
                  </a:lnTo>
                  <a:lnTo>
                    <a:pt x="106163" y="119457"/>
                  </a:lnTo>
                  <a:lnTo>
                    <a:pt x="106918" y="118371"/>
                  </a:lnTo>
                  <a:lnTo>
                    <a:pt x="107672" y="117285"/>
                  </a:lnTo>
                  <a:lnTo>
                    <a:pt x="107672" y="117285"/>
                  </a:lnTo>
                  <a:lnTo>
                    <a:pt x="108679" y="112941"/>
                  </a:lnTo>
                  <a:lnTo>
                    <a:pt x="109937" y="110226"/>
                  </a:lnTo>
                  <a:lnTo>
                    <a:pt x="112452" y="104796"/>
                  </a:lnTo>
                  <a:lnTo>
                    <a:pt x="112452" y="104796"/>
                  </a:lnTo>
                  <a:lnTo>
                    <a:pt x="114716" y="110769"/>
                  </a:lnTo>
                  <a:lnTo>
                    <a:pt x="116729" y="117828"/>
                  </a:lnTo>
                  <a:lnTo>
                    <a:pt x="116729" y="117828"/>
                  </a:lnTo>
                  <a:lnTo>
                    <a:pt x="116981" y="119457"/>
                  </a:lnTo>
                  <a:lnTo>
                    <a:pt x="117484" y="120000"/>
                  </a:lnTo>
                  <a:lnTo>
                    <a:pt x="118238" y="120000"/>
                  </a:lnTo>
                  <a:lnTo>
                    <a:pt x="118490" y="120000"/>
                  </a:lnTo>
                  <a:lnTo>
                    <a:pt x="119245" y="119457"/>
                  </a:lnTo>
                  <a:lnTo>
                    <a:pt x="119496" y="118371"/>
                  </a:lnTo>
                  <a:lnTo>
                    <a:pt x="119748" y="117285"/>
                  </a:lnTo>
                  <a:lnTo>
                    <a:pt x="120000" y="115656"/>
                  </a:lnTo>
                  <a:lnTo>
                    <a:pt x="120000" y="115656"/>
                  </a:lnTo>
                  <a:lnTo>
                    <a:pt x="119748" y="104253"/>
                  </a:lnTo>
                  <a:lnTo>
                    <a:pt x="119496" y="92850"/>
                  </a:lnTo>
                  <a:lnTo>
                    <a:pt x="118742" y="81447"/>
                  </a:lnTo>
                  <a:lnTo>
                    <a:pt x="117987" y="71131"/>
                  </a:lnTo>
                  <a:lnTo>
                    <a:pt x="116226" y="60814"/>
                  </a:lnTo>
                  <a:lnTo>
                    <a:pt x="113962" y="50497"/>
                  </a:lnTo>
                  <a:lnTo>
                    <a:pt x="112704" y="46153"/>
                  </a:lnTo>
                  <a:lnTo>
                    <a:pt x="111194" y="41266"/>
                  </a:lnTo>
                  <a:lnTo>
                    <a:pt x="109182" y="36380"/>
                  </a:lnTo>
                  <a:lnTo>
                    <a:pt x="107421" y="32579"/>
                  </a:lnTo>
                  <a:lnTo>
                    <a:pt x="107421" y="32579"/>
                  </a:lnTo>
                  <a:close/>
                  <a:moveTo>
                    <a:pt x="114716" y="96651"/>
                  </a:moveTo>
                  <a:lnTo>
                    <a:pt x="114716" y="96651"/>
                  </a:lnTo>
                  <a:lnTo>
                    <a:pt x="114465" y="95022"/>
                  </a:lnTo>
                  <a:lnTo>
                    <a:pt x="113459" y="94479"/>
                  </a:lnTo>
                  <a:lnTo>
                    <a:pt x="112704" y="94479"/>
                  </a:lnTo>
                  <a:lnTo>
                    <a:pt x="112201" y="95022"/>
                  </a:lnTo>
                  <a:lnTo>
                    <a:pt x="112201" y="95022"/>
                  </a:lnTo>
                  <a:lnTo>
                    <a:pt x="108930" y="101538"/>
                  </a:lnTo>
                  <a:lnTo>
                    <a:pt x="107421" y="104253"/>
                  </a:lnTo>
                  <a:lnTo>
                    <a:pt x="106163" y="107511"/>
                  </a:lnTo>
                  <a:lnTo>
                    <a:pt x="106163" y="107511"/>
                  </a:lnTo>
                  <a:lnTo>
                    <a:pt x="105157" y="104253"/>
                  </a:lnTo>
                  <a:lnTo>
                    <a:pt x="104402" y="99909"/>
                  </a:lnTo>
                  <a:lnTo>
                    <a:pt x="104402" y="99909"/>
                  </a:lnTo>
                  <a:lnTo>
                    <a:pt x="103899" y="97737"/>
                  </a:lnTo>
                  <a:lnTo>
                    <a:pt x="103144" y="97194"/>
                  </a:lnTo>
                  <a:lnTo>
                    <a:pt x="101886" y="97194"/>
                  </a:lnTo>
                  <a:lnTo>
                    <a:pt x="101383" y="98823"/>
                  </a:lnTo>
                  <a:lnTo>
                    <a:pt x="101383" y="98823"/>
                  </a:lnTo>
                  <a:lnTo>
                    <a:pt x="99874" y="101538"/>
                  </a:lnTo>
                  <a:lnTo>
                    <a:pt x="98616" y="103710"/>
                  </a:lnTo>
                  <a:lnTo>
                    <a:pt x="96100" y="108054"/>
                  </a:lnTo>
                  <a:lnTo>
                    <a:pt x="96100" y="108054"/>
                  </a:lnTo>
                  <a:lnTo>
                    <a:pt x="95094" y="104796"/>
                  </a:lnTo>
                  <a:lnTo>
                    <a:pt x="93836" y="101538"/>
                  </a:lnTo>
                  <a:lnTo>
                    <a:pt x="93333" y="97194"/>
                  </a:lnTo>
                  <a:lnTo>
                    <a:pt x="92578" y="92307"/>
                  </a:lnTo>
                  <a:lnTo>
                    <a:pt x="92578" y="92307"/>
                  </a:lnTo>
                  <a:lnTo>
                    <a:pt x="92327" y="91221"/>
                  </a:lnTo>
                  <a:lnTo>
                    <a:pt x="91572" y="89592"/>
                  </a:lnTo>
                  <a:lnTo>
                    <a:pt x="90817" y="89592"/>
                  </a:lnTo>
                  <a:lnTo>
                    <a:pt x="90062" y="89592"/>
                  </a:lnTo>
                  <a:lnTo>
                    <a:pt x="90062" y="89592"/>
                  </a:lnTo>
                  <a:lnTo>
                    <a:pt x="88050" y="91764"/>
                  </a:lnTo>
                  <a:lnTo>
                    <a:pt x="86540" y="93936"/>
                  </a:lnTo>
                  <a:lnTo>
                    <a:pt x="85031" y="96651"/>
                  </a:lnTo>
                  <a:lnTo>
                    <a:pt x="83270" y="99909"/>
                  </a:lnTo>
                  <a:lnTo>
                    <a:pt x="83270" y="99909"/>
                  </a:lnTo>
                  <a:lnTo>
                    <a:pt x="82515" y="103710"/>
                  </a:lnTo>
                  <a:lnTo>
                    <a:pt x="81257" y="106425"/>
                  </a:lnTo>
                  <a:lnTo>
                    <a:pt x="81257" y="106425"/>
                  </a:lnTo>
                  <a:lnTo>
                    <a:pt x="80754" y="106425"/>
                  </a:lnTo>
                  <a:lnTo>
                    <a:pt x="80251" y="104796"/>
                  </a:lnTo>
                  <a:lnTo>
                    <a:pt x="79245" y="100452"/>
                  </a:lnTo>
                  <a:lnTo>
                    <a:pt x="77232" y="93936"/>
                  </a:lnTo>
                  <a:lnTo>
                    <a:pt x="77232" y="93936"/>
                  </a:lnTo>
                  <a:lnTo>
                    <a:pt x="76729" y="92307"/>
                  </a:lnTo>
                  <a:lnTo>
                    <a:pt x="75974" y="91764"/>
                  </a:lnTo>
                  <a:lnTo>
                    <a:pt x="74968" y="91764"/>
                  </a:lnTo>
                  <a:lnTo>
                    <a:pt x="74213" y="92850"/>
                  </a:lnTo>
                  <a:lnTo>
                    <a:pt x="74213" y="92850"/>
                  </a:lnTo>
                  <a:lnTo>
                    <a:pt x="71446" y="99366"/>
                  </a:lnTo>
                  <a:lnTo>
                    <a:pt x="69937" y="102081"/>
                  </a:lnTo>
                  <a:lnTo>
                    <a:pt x="68679" y="103710"/>
                  </a:lnTo>
                  <a:lnTo>
                    <a:pt x="67421" y="104253"/>
                  </a:lnTo>
                  <a:lnTo>
                    <a:pt x="66666" y="103710"/>
                  </a:lnTo>
                  <a:lnTo>
                    <a:pt x="66163" y="102624"/>
                  </a:lnTo>
                  <a:lnTo>
                    <a:pt x="65408" y="99366"/>
                  </a:lnTo>
                  <a:lnTo>
                    <a:pt x="64905" y="93936"/>
                  </a:lnTo>
                  <a:lnTo>
                    <a:pt x="64905" y="93936"/>
                  </a:lnTo>
                  <a:lnTo>
                    <a:pt x="64402" y="92307"/>
                  </a:lnTo>
                  <a:lnTo>
                    <a:pt x="63899" y="91221"/>
                  </a:lnTo>
                  <a:lnTo>
                    <a:pt x="62893" y="90135"/>
                  </a:lnTo>
                  <a:lnTo>
                    <a:pt x="62389" y="91221"/>
                  </a:lnTo>
                  <a:lnTo>
                    <a:pt x="62389" y="91221"/>
                  </a:lnTo>
                  <a:lnTo>
                    <a:pt x="55597" y="99909"/>
                  </a:lnTo>
                  <a:lnTo>
                    <a:pt x="55597" y="99909"/>
                  </a:lnTo>
                  <a:lnTo>
                    <a:pt x="53333" y="102624"/>
                  </a:lnTo>
                  <a:lnTo>
                    <a:pt x="52075" y="103710"/>
                  </a:lnTo>
                  <a:lnTo>
                    <a:pt x="50817" y="104253"/>
                  </a:lnTo>
                  <a:lnTo>
                    <a:pt x="50817" y="104253"/>
                  </a:lnTo>
                  <a:lnTo>
                    <a:pt x="49811" y="103710"/>
                  </a:lnTo>
                  <a:lnTo>
                    <a:pt x="49308" y="102081"/>
                  </a:lnTo>
                  <a:lnTo>
                    <a:pt x="48553" y="99366"/>
                  </a:lnTo>
                  <a:lnTo>
                    <a:pt x="48301" y="97194"/>
                  </a:lnTo>
                  <a:lnTo>
                    <a:pt x="47798" y="91764"/>
                  </a:lnTo>
                  <a:lnTo>
                    <a:pt x="47547" y="87420"/>
                  </a:lnTo>
                  <a:lnTo>
                    <a:pt x="47547" y="87420"/>
                  </a:lnTo>
                  <a:lnTo>
                    <a:pt x="47295" y="86334"/>
                  </a:lnTo>
                  <a:lnTo>
                    <a:pt x="47044" y="84705"/>
                  </a:lnTo>
                  <a:lnTo>
                    <a:pt x="46289" y="84162"/>
                  </a:lnTo>
                  <a:lnTo>
                    <a:pt x="45786" y="84162"/>
                  </a:lnTo>
                  <a:lnTo>
                    <a:pt x="45786" y="84162"/>
                  </a:lnTo>
                  <a:lnTo>
                    <a:pt x="43773" y="85791"/>
                  </a:lnTo>
                  <a:lnTo>
                    <a:pt x="42264" y="86877"/>
                  </a:lnTo>
                  <a:lnTo>
                    <a:pt x="40503" y="89049"/>
                  </a:lnTo>
                  <a:lnTo>
                    <a:pt x="39496" y="91764"/>
                  </a:lnTo>
                  <a:lnTo>
                    <a:pt x="38742" y="94479"/>
                  </a:lnTo>
                  <a:lnTo>
                    <a:pt x="37735" y="97737"/>
                  </a:lnTo>
                  <a:lnTo>
                    <a:pt x="37484" y="101538"/>
                  </a:lnTo>
                  <a:lnTo>
                    <a:pt x="36981" y="104796"/>
                  </a:lnTo>
                  <a:lnTo>
                    <a:pt x="36981" y="104796"/>
                  </a:lnTo>
                  <a:lnTo>
                    <a:pt x="35471" y="101538"/>
                  </a:lnTo>
                  <a:lnTo>
                    <a:pt x="34213" y="96651"/>
                  </a:lnTo>
                  <a:lnTo>
                    <a:pt x="33207" y="92307"/>
                  </a:lnTo>
                  <a:lnTo>
                    <a:pt x="32452" y="86877"/>
                  </a:lnTo>
                  <a:lnTo>
                    <a:pt x="32452" y="86877"/>
                  </a:lnTo>
                  <a:lnTo>
                    <a:pt x="31949" y="85791"/>
                  </a:lnTo>
                  <a:lnTo>
                    <a:pt x="31698" y="84705"/>
                  </a:lnTo>
                  <a:lnTo>
                    <a:pt x="30691" y="84705"/>
                  </a:lnTo>
                  <a:lnTo>
                    <a:pt x="29937" y="84705"/>
                  </a:lnTo>
                  <a:lnTo>
                    <a:pt x="29937" y="84705"/>
                  </a:lnTo>
                  <a:lnTo>
                    <a:pt x="28427" y="86877"/>
                  </a:lnTo>
                  <a:lnTo>
                    <a:pt x="26918" y="89049"/>
                  </a:lnTo>
                  <a:lnTo>
                    <a:pt x="25660" y="92307"/>
                  </a:lnTo>
                  <a:lnTo>
                    <a:pt x="24150" y="95022"/>
                  </a:lnTo>
                  <a:lnTo>
                    <a:pt x="22138" y="101538"/>
                  </a:lnTo>
                  <a:lnTo>
                    <a:pt x="19874" y="108054"/>
                  </a:lnTo>
                  <a:lnTo>
                    <a:pt x="19874" y="108054"/>
                  </a:lnTo>
                  <a:lnTo>
                    <a:pt x="15849" y="98823"/>
                  </a:lnTo>
                  <a:lnTo>
                    <a:pt x="13836" y="94479"/>
                  </a:lnTo>
                  <a:lnTo>
                    <a:pt x="12830" y="92307"/>
                  </a:lnTo>
                  <a:lnTo>
                    <a:pt x="11572" y="91221"/>
                  </a:lnTo>
                  <a:lnTo>
                    <a:pt x="11572" y="91221"/>
                  </a:lnTo>
                  <a:lnTo>
                    <a:pt x="10314" y="90135"/>
                  </a:lnTo>
                  <a:lnTo>
                    <a:pt x="9308" y="90135"/>
                  </a:lnTo>
                  <a:lnTo>
                    <a:pt x="8050" y="91764"/>
                  </a:lnTo>
                  <a:lnTo>
                    <a:pt x="7044" y="92850"/>
                  </a:lnTo>
                  <a:lnTo>
                    <a:pt x="5534" y="97194"/>
                  </a:lnTo>
                  <a:lnTo>
                    <a:pt x="3773" y="101538"/>
                  </a:lnTo>
                  <a:lnTo>
                    <a:pt x="3773" y="101538"/>
                  </a:lnTo>
                  <a:lnTo>
                    <a:pt x="4025" y="92850"/>
                  </a:lnTo>
                  <a:lnTo>
                    <a:pt x="4779" y="84705"/>
                  </a:lnTo>
                  <a:lnTo>
                    <a:pt x="6037" y="76561"/>
                  </a:lnTo>
                  <a:lnTo>
                    <a:pt x="7547" y="68416"/>
                  </a:lnTo>
                  <a:lnTo>
                    <a:pt x="9559" y="60814"/>
                  </a:lnTo>
                  <a:lnTo>
                    <a:pt x="11823" y="53212"/>
                  </a:lnTo>
                  <a:lnTo>
                    <a:pt x="15849" y="40180"/>
                  </a:lnTo>
                  <a:lnTo>
                    <a:pt x="15849" y="40180"/>
                  </a:lnTo>
                  <a:lnTo>
                    <a:pt x="17861" y="35294"/>
                  </a:lnTo>
                  <a:lnTo>
                    <a:pt x="19874" y="30950"/>
                  </a:lnTo>
                  <a:lnTo>
                    <a:pt x="21635" y="27149"/>
                  </a:lnTo>
                  <a:lnTo>
                    <a:pt x="23899" y="23348"/>
                  </a:lnTo>
                  <a:lnTo>
                    <a:pt x="26163" y="20633"/>
                  </a:lnTo>
                  <a:lnTo>
                    <a:pt x="28427" y="17918"/>
                  </a:lnTo>
                  <a:lnTo>
                    <a:pt x="33207" y="13574"/>
                  </a:lnTo>
                  <a:lnTo>
                    <a:pt x="38238" y="10316"/>
                  </a:lnTo>
                  <a:lnTo>
                    <a:pt x="43773" y="9230"/>
                  </a:lnTo>
                  <a:lnTo>
                    <a:pt x="49308" y="8144"/>
                  </a:lnTo>
                  <a:lnTo>
                    <a:pt x="54591" y="8144"/>
                  </a:lnTo>
                  <a:lnTo>
                    <a:pt x="54591" y="8144"/>
                  </a:lnTo>
                  <a:lnTo>
                    <a:pt x="61132" y="9230"/>
                  </a:lnTo>
                  <a:lnTo>
                    <a:pt x="67672" y="10316"/>
                  </a:lnTo>
                  <a:lnTo>
                    <a:pt x="74213" y="11945"/>
                  </a:lnTo>
                  <a:lnTo>
                    <a:pt x="80503" y="14660"/>
                  </a:lnTo>
                  <a:lnTo>
                    <a:pt x="86792" y="17918"/>
                  </a:lnTo>
                  <a:lnTo>
                    <a:pt x="93081" y="22805"/>
                  </a:lnTo>
                  <a:lnTo>
                    <a:pt x="95849" y="25520"/>
                  </a:lnTo>
                  <a:lnTo>
                    <a:pt x="98616" y="28778"/>
                  </a:lnTo>
                  <a:lnTo>
                    <a:pt x="101383" y="32579"/>
                  </a:lnTo>
                  <a:lnTo>
                    <a:pt x="104150" y="36380"/>
                  </a:lnTo>
                  <a:lnTo>
                    <a:pt x="104150" y="36380"/>
                  </a:lnTo>
                  <a:lnTo>
                    <a:pt x="107421" y="43438"/>
                  </a:lnTo>
                  <a:lnTo>
                    <a:pt x="109937" y="50497"/>
                  </a:lnTo>
                  <a:lnTo>
                    <a:pt x="111698" y="58099"/>
                  </a:lnTo>
                  <a:lnTo>
                    <a:pt x="113459" y="66787"/>
                  </a:lnTo>
                  <a:lnTo>
                    <a:pt x="114716" y="74932"/>
                  </a:lnTo>
                  <a:lnTo>
                    <a:pt x="115220" y="84162"/>
                  </a:lnTo>
                  <a:lnTo>
                    <a:pt x="115974" y="93936"/>
                  </a:lnTo>
                  <a:lnTo>
                    <a:pt x="116226" y="102624"/>
                  </a:lnTo>
                  <a:lnTo>
                    <a:pt x="116226" y="102624"/>
                  </a:lnTo>
                  <a:lnTo>
                    <a:pt x="115220" y="99909"/>
                  </a:lnTo>
                  <a:lnTo>
                    <a:pt x="114716" y="96651"/>
                  </a:lnTo>
                  <a:lnTo>
                    <a:pt x="114716" y="9665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16"/>
            <p:cNvSpPr/>
            <p:nvPr/>
          </p:nvSpPr>
          <p:spPr>
            <a:xfrm>
              <a:off x="3112" y="1147"/>
              <a:ext cx="127" cy="217"/>
            </a:xfrm>
            <a:custGeom>
              <a:rect b="b" l="l" r="r" t="t"/>
              <a:pathLst>
                <a:path extrusionOk="0" h="120000" w="120000">
                  <a:moveTo>
                    <a:pt x="120000" y="57511"/>
                  </a:moveTo>
                  <a:lnTo>
                    <a:pt x="120000" y="57511"/>
                  </a:lnTo>
                  <a:lnTo>
                    <a:pt x="110551" y="49216"/>
                  </a:lnTo>
                  <a:lnTo>
                    <a:pt x="100157" y="39815"/>
                  </a:lnTo>
                  <a:lnTo>
                    <a:pt x="88818" y="31520"/>
                  </a:lnTo>
                  <a:lnTo>
                    <a:pt x="75590" y="23778"/>
                  </a:lnTo>
                  <a:lnTo>
                    <a:pt x="61417" y="16036"/>
                  </a:lnTo>
                  <a:lnTo>
                    <a:pt x="45354" y="9953"/>
                  </a:lnTo>
                  <a:lnTo>
                    <a:pt x="30236" y="3870"/>
                  </a:lnTo>
                  <a:lnTo>
                    <a:pt x="11338" y="0"/>
                  </a:lnTo>
                  <a:lnTo>
                    <a:pt x="11338" y="0"/>
                  </a:lnTo>
                  <a:lnTo>
                    <a:pt x="17952" y="13824"/>
                  </a:lnTo>
                  <a:lnTo>
                    <a:pt x="19842" y="21013"/>
                  </a:lnTo>
                  <a:lnTo>
                    <a:pt x="21732" y="27096"/>
                  </a:lnTo>
                  <a:lnTo>
                    <a:pt x="19842" y="33732"/>
                  </a:lnTo>
                  <a:lnTo>
                    <a:pt x="18897" y="36497"/>
                  </a:lnTo>
                  <a:lnTo>
                    <a:pt x="17007" y="39262"/>
                  </a:lnTo>
                  <a:lnTo>
                    <a:pt x="14173" y="42027"/>
                  </a:lnTo>
                  <a:lnTo>
                    <a:pt x="10393" y="44239"/>
                  </a:lnTo>
                  <a:lnTo>
                    <a:pt x="5669" y="46451"/>
                  </a:lnTo>
                  <a:lnTo>
                    <a:pt x="0" y="48110"/>
                  </a:lnTo>
                  <a:lnTo>
                    <a:pt x="0" y="48110"/>
                  </a:lnTo>
                  <a:lnTo>
                    <a:pt x="0" y="49769"/>
                  </a:lnTo>
                  <a:lnTo>
                    <a:pt x="944" y="50875"/>
                  </a:lnTo>
                  <a:lnTo>
                    <a:pt x="4724" y="54193"/>
                  </a:lnTo>
                  <a:lnTo>
                    <a:pt x="10393" y="56958"/>
                  </a:lnTo>
                  <a:lnTo>
                    <a:pt x="17007" y="58617"/>
                  </a:lnTo>
                  <a:lnTo>
                    <a:pt x="30236" y="63594"/>
                  </a:lnTo>
                  <a:lnTo>
                    <a:pt x="35905" y="66359"/>
                  </a:lnTo>
                  <a:lnTo>
                    <a:pt x="39685" y="70230"/>
                  </a:lnTo>
                  <a:lnTo>
                    <a:pt x="39685" y="70230"/>
                  </a:lnTo>
                  <a:lnTo>
                    <a:pt x="32125" y="74101"/>
                  </a:lnTo>
                  <a:lnTo>
                    <a:pt x="22677" y="81290"/>
                  </a:lnTo>
                  <a:lnTo>
                    <a:pt x="14173" y="87373"/>
                  </a:lnTo>
                  <a:lnTo>
                    <a:pt x="6614" y="92350"/>
                  </a:lnTo>
                  <a:lnTo>
                    <a:pt x="6614" y="92350"/>
                  </a:lnTo>
                  <a:lnTo>
                    <a:pt x="9448" y="94009"/>
                  </a:lnTo>
                  <a:lnTo>
                    <a:pt x="13228" y="94562"/>
                  </a:lnTo>
                  <a:lnTo>
                    <a:pt x="22677" y="95115"/>
                  </a:lnTo>
                  <a:lnTo>
                    <a:pt x="31181" y="95115"/>
                  </a:lnTo>
                  <a:lnTo>
                    <a:pt x="34960" y="96221"/>
                  </a:lnTo>
                  <a:lnTo>
                    <a:pt x="37795" y="97327"/>
                  </a:lnTo>
                  <a:lnTo>
                    <a:pt x="37795" y="97327"/>
                  </a:lnTo>
                  <a:lnTo>
                    <a:pt x="36850" y="118341"/>
                  </a:lnTo>
                  <a:lnTo>
                    <a:pt x="36850" y="118341"/>
                  </a:lnTo>
                  <a:lnTo>
                    <a:pt x="45354" y="120000"/>
                  </a:lnTo>
                  <a:lnTo>
                    <a:pt x="53858" y="120000"/>
                  </a:lnTo>
                  <a:lnTo>
                    <a:pt x="61417" y="119447"/>
                  </a:lnTo>
                  <a:lnTo>
                    <a:pt x="68031" y="117788"/>
                  </a:lnTo>
                  <a:lnTo>
                    <a:pt x="74645" y="115576"/>
                  </a:lnTo>
                  <a:lnTo>
                    <a:pt x="80314" y="112811"/>
                  </a:lnTo>
                  <a:lnTo>
                    <a:pt x="85984" y="108940"/>
                  </a:lnTo>
                  <a:lnTo>
                    <a:pt x="92598" y="104516"/>
                  </a:lnTo>
                  <a:lnTo>
                    <a:pt x="97322" y="99539"/>
                  </a:lnTo>
                  <a:lnTo>
                    <a:pt x="100157" y="94562"/>
                  </a:lnTo>
                  <a:lnTo>
                    <a:pt x="108661" y="83502"/>
                  </a:lnTo>
                  <a:lnTo>
                    <a:pt x="115275" y="71336"/>
                  </a:lnTo>
                  <a:lnTo>
                    <a:pt x="119055" y="58617"/>
                  </a:lnTo>
                  <a:lnTo>
                    <a:pt x="120000" y="57511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16"/>
            <p:cNvSpPr/>
            <p:nvPr/>
          </p:nvSpPr>
          <p:spPr>
            <a:xfrm>
              <a:off x="3104" y="1139"/>
              <a:ext cx="142" cy="231"/>
            </a:xfrm>
            <a:custGeom>
              <a:rect b="b" l="l" r="r" t="t"/>
              <a:pathLst>
                <a:path extrusionOk="0" h="120000" w="120000">
                  <a:moveTo>
                    <a:pt x="119154" y="56623"/>
                  </a:moveTo>
                  <a:lnTo>
                    <a:pt x="119154" y="56623"/>
                  </a:lnTo>
                  <a:lnTo>
                    <a:pt x="110704" y="47792"/>
                  </a:lnTo>
                  <a:lnTo>
                    <a:pt x="99718" y="38961"/>
                  </a:lnTo>
                  <a:lnTo>
                    <a:pt x="89577" y="31168"/>
                  </a:lnTo>
                  <a:lnTo>
                    <a:pt x="77746" y="23376"/>
                  </a:lnTo>
                  <a:lnTo>
                    <a:pt x="64225" y="16623"/>
                  </a:lnTo>
                  <a:lnTo>
                    <a:pt x="50704" y="9870"/>
                  </a:lnTo>
                  <a:lnTo>
                    <a:pt x="35492" y="4675"/>
                  </a:lnTo>
                  <a:lnTo>
                    <a:pt x="20281" y="0"/>
                  </a:lnTo>
                  <a:lnTo>
                    <a:pt x="20281" y="0"/>
                  </a:lnTo>
                  <a:lnTo>
                    <a:pt x="16901" y="0"/>
                  </a:lnTo>
                  <a:lnTo>
                    <a:pt x="14366" y="519"/>
                  </a:lnTo>
                  <a:lnTo>
                    <a:pt x="11830" y="2077"/>
                  </a:lnTo>
                  <a:lnTo>
                    <a:pt x="11830" y="4155"/>
                  </a:lnTo>
                  <a:lnTo>
                    <a:pt x="11830" y="4155"/>
                  </a:lnTo>
                  <a:lnTo>
                    <a:pt x="16056" y="15064"/>
                  </a:lnTo>
                  <a:lnTo>
                    <a:pt x="18591" y="21298"/>
                  </a:lnTo>
                  <a:lnTo>
                    <a:pt x="19436" y="27012"/>
                  </a:lnTo>
                  <a:lnTo>
                    <a:pt x="18591" y="32207"/>
                  </a:lnTo>
                  <a:lnTo>
                    <a:pt x="16056" y="37922"/>
                  </a:lnTo>
                  <a:lnTo>
                    <a:pt x="15211" y="39480"/>
                  </a:lnTo>
                  <a:lnTo>
                    <a:pt x="11830" y="42077"/>
                  </a:lnTo>
                  <a:lnTo>
                    <a:pt x="8450" y="44155"/>
                  </a:lnTo>
                  <a:lnTo>
                    <a:pt x="4225" y="45714"/>
                  </a:lnTo>
                  <a:lnTo>
                    <a:pt x="4225" y="45714"/>
                  </a:lnTo>
                  <a:lnTo>
                    <a:pt x="845" y="47792"/>
                  </a:lnTo>
                  <a:lnTo>
                    <a:pt x="0" y="48311"/>
                  </a:lnTo>
                  <a:lnTo>
                    <a:pt x="0" y="49350"/>
                  </a:lnTo>
                  <a:lnTo>
                    <a:pt x="0" y="49350"/>
                  </a:lnTo>
                  <a:lnTo>
                    <a:pt x="2535" y="53506"/>
                  </a:lnTo>
                  <a:lnTo>
                    <a:pt x="5915" y="56103"/>
                  </a:lnTo>
                  <a:lnTo>
                    <a:pt x="10140" y="58701"/>
                  </a:lnTo>
                  <a:lnTo>
                    <a:pt x="14366" y="61298"/>
                  </a:lnTo>
                  <a:lnTo>
                    <a:pt x="24507" y="64935"/>
                  </a:lnTo>
                  <a:lnTo>
                    <a:pt x="30422" y="67532"/>
                  </a:lnTo>
                  <a:lnTo>
                    <a:pt x="34647" y="69090"/>
                  </a:lnTo>
                  <a:lnTo>
                    <a:pt x="34647" y="69090"/>
                  </a:lnTo>
                  <a:lnTo>
                    <a:pt x="21971" y="78441"/>
                  </a:lnTo>
                  <a:lnTo>
                    <a:pt x="8450" y="87792"/>
                  </a:lnTo>
                  <a:lnTo>
                    <a:pt x="8450" y="87792"/>
                  </a:lnTo>
                  <a:lnTo>
                    <a:pt x="7605" y="89350"/>
                  </a:lnTo>
                  <a:lnTo>
                    <a:pt x="6760" y="90909"/>
                  </a:lnTo>
                  <a:lnTo>
                    <a:pt x="6760" y="92467"/>
                  </a:lnTo>
                  <a:lnTo>
                    <a:pt x="8450" y="93506"/>
                  </a:lnTo>
                  <a:lnTo>
                    <a:pt x="8450" y="93506"/>
                  </a:lnTo>
                  <a:lnTo>
                    <a:pt x="14366" y="95064"/>
                  </a:lnTo>
                  <a:lnTo>
                    <a:pt x="22816" y="97142"/>
                  </a:lnTo>
                  <a:lnTo>
                    <a:pt x="31267" y="97662"/>
                  </a:lnTo>
                  <a:lnTo>
                    <a:pt x="33802" y="97662"/>
                  </a:lnTo>
                  <a:lnTo>
                    <a:pt x="34647" y="97142"/>
                  </a:lnTo>
                  <a:lnTo>
                    <a:pt x="34647" y="97142"/>
                  </a:lnTo>
                  <a:lnTo>
                    <a:pt x="33802" y="114805"/>
                  </a:lnTo>
                  <a:lnTo>
                    <a:pt x="33802" y="114805"/>
                  </a:lnTo>
                  <a:lnTo>
                    <a:pt x="34647" y="117402"/>
                  </a:lnTo>
                  <a:lnTo>
                    <a:pt x="35492" y="117922"/>
                  </a:lnTo>
                  <a:lnTo>
                    <a:pt x="38028" y="118961"/>
                  </a:lnTo>
                  <a:lnTo>
                    <a:pt x="38028" y="118961"/>
                  </a:lnTo>
                  <a:lnTo>
                    <a:pt x="45633" y="119999"/>
                  </a:lnTo>
                  <a:lnTo>
                    <a:pt x="52394" y="119999"/>
                  </a:lnTo>
                  <a:lnTo>
                    <a:pt x="59154" y="119999"/>
                  </a:lnTo>
                  <a:lnTo>
                    <a:pt x="65915" y="118961"/>
                  </a:lnTo>
                  <a:lnTo>
                    <a:pt x="71830" y="117402"/>
                  </a:lnTo>
                  <a:lnTo>
                    <a:pt x="78591" y="114805"/>
                  </a:lnTo>
                  <a:lnTo>
                    <a:pt x="83661" y="112207"/>
                  </a:lnTo>
                  <a:lnTo>
                    <a:pt x="89577" y="108051"/>
                  </a:lnTo>
                  <a:lnTo>
                    <a:pt x="89577" y="108051"/>
                  </a:lnTo>
                  <a:lnTo>
                    <a:pt x="95492" y="102857"/>
                  </a:lnTo>
                  <a:lnTo>
                    <a:pt x="101408" y="97142"/>
                  </a:lnTo>
                  <a:lnTo>
                    <a:pt x="105633" y="90909"/>
                  </a:lnTo>
                  <a:lnTo>
                    <a:pt x="108169" y="85194"/>
                  </a:lnTo>
                  <a:lnTo>
                    <a:pt x="114084" y="72727"/>
                  </a:lnTo>
                  <a:lnTo>
                    <a:pt x="119154" y="60259"/>
                  </a:lnTo>
                  <a:lnTo>
                    <a:pt x="119154" y="60259"/>
                  </a:lnTo>
                  <a:lnTo>
                    <a:pt x="120000" y="58701"/>
                  </a:lnTo>
                  <a:lnTo>
                    <a:pt x="119154" y="56623"/>
                  </a:lnTo>
                  <a:lnTo>
                    <a:pt x="119154" y="56623"/>
                  </a:lnTo>
                  <a:close/>
                  <a:moveTo>
                    <a:pt x="46478" y="112207"/>
                  </a:moveTo>
                  <a:lnTo>
                    <a:pt x="46478" y="112207"/>
                  </a:lnTo>
                  <a:lnTo>
                    <a:pt x="47323" y="103376"/>
                  </a:lnTo>
                  <a:lnTo>
                    <a:pt x="47323" y="99740"/>
                  </a:lnTo>
                  <a:lnTo>
                    <a:pt x="46478" y="95584"/>
                  </a:lnTo>
                  <a:lnTo>
                    <a:pt x="46478" y="95584"/>
                  </a:lnTo>
                  <a:lnTo>
                    <a:pt x="46478" y="93506"/>
                  </a:lnTo>
                  <a:lnTo>
                    <a:pt x="43943" y="92467"/>
                  </a:lnTo>
                  <a:lnTo>
                    <a:pt x="40563" y="90909"/>
                  </a:lnTo>
                  <a:lnTo>
                    <a:pt x="38028" y="90389"/>
                  </a:lnTo>
                  <a:lnTo>
                    <a:pt x="30422" y="89870"/>
                  </a:lnTo>
                  <a:lnTo>
                    <a:pt x="23661" y="89350"/>
                  </a:lnTo>
                  <a:lnTo>
                    <a:pt x="23661" y="89350"/>
                  </a:lnTo>
                  <a:lnTo>
                    <a:pt x="34647" y="80519"/>
                  </a:lnTo>
                  <a:lnTo>
                    <a:pt x="46478" y="72727"/>
                  </a:lnTo>
                  <a:lnTo>
                    <a:pt x="46478" y="72727"/>
                  </a:lnTo>
                  <a:lnTo>
                    <a:pt x="47323" y="71168"/>
                  </a:lnTo>
                  <a:lnTo>
                    <a:pt x="48169" y="70129"/>
                  </a:lnTo>
                  <a:lnTo>
                    <a:pt x="48169" y="68571"/>
                  </a:lnTo>
                  <a:lnTo>
                    <a:pt x="47323" y="67532"/>
                  </a:lnTo>
                  <a:lnTo>
                    <a:pt x="47323" y="67532"/>
                  </a:lnTo>
                  <a:lnTo>
                    <a:pt x="43943" y="65454"/>
                  </a:lnTo>
                  <a:lnTo>
                    <a:pt x="39718" y="62857"/>
                  </a:lnTo>
                  <a:lnTo>
                    <a:pt x="30422" y="59220"/>
                  </a:lnTo>
                  <a:lnTo>
                    <a:pt x="20281" y="55584"/>
                  </a:lnTo>
                  <a:lnTo>
                    <a:pt x="16056" y="52987"/>
                  </a:lnTo>
                  <a:lnTo>
                    <a:pt x="14366" y="50909"/>
                  </a:lnTo>
                  <a:lnTo>
                    <a:pt x="14366" y="50909"/>
                  </a:lnTo>
                  <a:lnTo>
                    <a:pt x="20281" y="46753"/>
                  </a:lnTo>
                  <a:lnTo>
                    <a:pt x="26197" y="42077"/>
                  </a:lnTo>
                  <a:lnTo>
                    <a:pt x="28732" y="37922"/>
                  </a:lnTo>
                  <a:lnTo>
                    <a:pt x="30422" y="32207"/>
                  </a:lnTo>
                  <a:lnTo>
                    <a:pt x="31267" y="27012"/>
                  </a:lnTo>
                  <a:lnTo>
                    <a:pt x="30422" y="21818"/>
                  </a:lnTo>
                  <a:lnTo>
                    <a:pt x="26197" y="9870"/>
                  </a:lnTo>
                  <a:lnTo>
                    <a:pt x="26197" y="9870"/>
                  </a:lnTo>
                  <a:lnTo>
                    <a:pt x="38873" y="14545"/>
                  </a:lnTo>
                  <a:lnTo>
                    <a:pt x="50704" y="19220"/>
                  </a:lnTo>
                  <a:lnTo>
                    <a:pt x="62535" y="24415"/>
                  </a:lnTo>
                  <a:lnTo>
                    <a:pt x="71830" y="30649"/>
                  </a:lnTo>
                  <a:lnTo>
                    <a:pt x="82816" y="36883"/>
                  </a:lnTo>
                  <a:lnTo>
                    <a:pt x="91267" y="43636"/>
                  </a:lnTo>
                  <a:lnTo>
                    <a:pt x="99718" y="50909"/>
                  </a:lnTo>
                  <a:lnTo>
                    <a:pt x="107323" y="58701"/>
                  </a:lnTo>
                  <a:lnTo>
                    <a:pt x="107323" y="58701"/>
                  </a:lnTo>
                  <a:lnTo>
                    <a:pt x="99718" y="75844"/>
                  </a:lnTo>
                  <a:lnTo>
                    <a:pt x="95492" y="85194"/>
                  </a:lnTo>
                  <a:lnTo>
                    <a:pt x="89577" y="94545"/>
                  </a:lnTo>
                  <a:lnTo>
                    <a:pt x="86197" y="99220"/>
                  </a:lnTo>
                  <a:lnTo>
                    <a:pt x="81971" y="102857"/>
                  </a:lnTo>
                  <a:lnTo>
                    <a:pt x="77746" y="106493"/>
                  </a:lnTo>
                  <a:lnTo>
                    <a:pt x="71830" y="109090"/>
                  </a:lnTo>
                  <a:lnTo>
                    <a:pt x="66760" y="111688"/>
                  </a:lnTo>
                  <a:lnTo>
                    <a:pt x="60000" y="112727"/>
                  </a:lnTo>
                  <a:lnTo>
                    <a:pt x="54084" y="112727"/>
                  </a:lnTo>
                  <a:lnTo>
                    <a:pt x="46478" y="112207"/>
                  </a:lnTo>
                  <a:lnTo>
                    <a:pt x="46478" y="1122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16"/>
            <p:cNvSpPr/>
            <p:nvPr/>
          </p:nvSpPr>
          <p:spPr>
            <a:xfrm>
              <a:off x="3705" y="1171"/>
              <a:ext cx="128" cy="214"/>
            </a:xfrm>
            <a:custGeom>
              <a:rect b="b" l="l" r="r" t="t"/>
              <a:pathLst>
                <a:path extrusionOk="0" h="120000" w="120000">
                  <a:moveTo>
                    <a:pt x="0" y="53831"/>
                  </a:moveTo>
                  <a:lnTo>
                    <a:pt x="0" y="53831"/>
                  </a:lnTo>
                  <a:lnTo>
                    <a:pt x="9375" y="45420"/>
                  </a:lnTo>
                  <a:lnTo>
                    <a:pt x="21562" y="37570"/>
                  </a:lnTo>
                  <a:lnTo>
                    <a:pt x="34687" y="29158"/>
                  </a:lnTo>
                  <a:lnTo>
                    <a:pt x="47812" y="21869"/>
                  </a:lnTo>
                  <a:lnTo>
                    <a:pt x="62812" y="15140"/>
                  </a:lnTo>
                  <a:lnTo>
                    <a:pt x="78750" y="8971"/>
                  </a:lnTo>
                  <a:lnTo>
                    <a:pt x="95625" y="3925"/>
                  </a:lnTo>
                  <a:lnTo>
                    <a:pt x="113437" y="0"/>
                  </a:lnTo>
                  <a:lnTo>
                    <a:pt x="113437" y="0"/>
                  </a:lnTo>
                  <a:lnTo>
                    <a:pt x="105937" y="14018"/>
                  </a:lnTo>
                  <a:lnTo>
                    <a:pt x="103125" y="21308"/>
                  </a:lnTo>
                  <a:lnTo>
                    <a:pt x="101250" y="27476"/>
                  </a:lnTo>
                  <a:lnTo>
                    <a:pt x="101250" y="34205"/>
                  </a:lnTo>
                  <a:lnTo>
                    <a:pt x="102187" y="37570"/>
                  </a:lnTo>
                  <a:lnTo>
                    <a:pt x="105000" y="40373"/>
                  </a:lnTo>
                  <a:lnTo>
                    <a:pt x="106875" y="42616"/>
                  </a:lnTo>
                  <a:lnTo>
                    <a:pt x="110625" y="45420"/>
                  </a:lnTo>
                  <a:lnTo>
                    <a:pt x="114375" y="47663"/>
                  </a:lnTo>
                  <a:lnTo>
                    <a:pt x="120000" y="49906"/>
                  </a:lnTo>
                  <a:lnTo>
                    <a:pt x="120000" y="49906"/>
                  </a:lnTo>
                  <a:lnTo>
                    <a:pt x="119062" y="51028"/>
                  </a:lnTo>
                  <a:lnTo>
                    <a:pt x="118125" y="52710"/>
                  </a:lnTo>
                  <a:lnTo>
                    <a:pt x="114375" y="55514"/>
                  </a:lnTo>
                  <a:lnTo>
                    <a:pt x="108750" y="57757"/>
                  </a:lnTo>
                  <a:lnTo>
                    <a:pt x="101250" y="60000"/>
                  </a:lnTo>
                  <a:lnTo>
                    <a:pt x="88125" y="63925"/>
                  </a:lnTo>
                  <a:lnTo>
                    <a:pt x="82500" y="66728"/>
                  </a:lnTo>
                  <a:lnTo>
                    <a:pt x="77812" y="70654"/>
                  </a:lnTo>
                  <a:lnTo>
                    <a:pt x="77812" y="70654"/>
                  </a:lnTo>
                  <a:lnTo>
                    <a:pt x="84375" y="75140"/>
                  </a:lnTo>
                  <a:lnTo>
                    <a:pt x="92812" y="82429"/>
                  </a:lnTo>
                  <a:lnTo>
                    <a:pt x="101250" y="89158"/>
                  </a:lnTo>
                  <a:lnTo>
                    <a:pt x="106875" y="94766"/>
                  </a:lnTo>
                  <a:lnTo>
                    <a:pt x="106875" y="94766"/>
                  </a:lnTo>
                  <a:lnTo>
                    <a:pt x="105000" y="95327"/>
                  </a:lnTo>
                  <a:lnTo>
                    <a:pt x="100312" y="95887"/>
                  </a:lnTo>
                  <a:lnTo>
                    <a:pt x="91875" y="95887"/>
                  </a:lnTo>
                  <a:lnTo>
                    <a:pt x="83437" y="97009"/>
                  </a:lnTo>
                  <a:lnTo>
                    <a:pt x="79687" y="97009"/>
                  </a:lnTo>
                  <a:lnTo>
                    <a:pt x="75937" y="98130"/>
                  </a:lnTo>
                  <a:lnTo>
                    <a:pt x="75937" y="98130"/>
                  </a:lnTo>
                  <a:lnTo>
                    <a:pt x="75000" y="119439"/>
                  </a:lnTo>
                  <a:lnTo>
                    <a:pt x="75000" y="119439"/>
                  </a:lnTo>
                  <a:lnTo>
                    <a:pt x="66562" y="120000"/>
                  </a:lnTo>
                  <a:lnTo>
                    <a:pt x="58125" y="120000"/>
                  </a:lnTo>
                  <a:lnTo>
                    <a:pt x="51562" y="119439"/>
                  </a:lnTo>
                  <a:lnTo>
                    <a:pt x="44062" y="117196"/>
                  </a:lnTo>
                  <a:lnTo>
                    <a:pt x="38437" y="115514"/>
                  </a:lnTo>
                  <a:lnTo>
                    <a:pt x="31875" y="111588"/>
                  </a:lnTo>
                  <a:lnTo>
                    <a:pt x="26250" y="107663"/>
                  </a:lnTo>
                  <a:lnTo>
                    <a:pt x="21562" y="103177"/>
                  </a:lnTo>
                  <a:lnTo>
                    <a:pt x="17812" y="98130"/>
                  </a:lnTo>
                  <a:lnTo>
                    <a:pt x="14062" y="92523"/>
                  </a:lnTo>
                  <a:lnTo>
                    <a:pt x="8437" y="81308"/>
                  </a:lnTo>
                  <a:lnTo>
                    <a:pt x="3750" y="68411"/>
                  </a:lnTo>
                  <a:lnTo>
                    <a:pt x="0" y="56074"/>
                  </a:lnTo>
                  <a:lnTo>
                    <a:pt x="0" y="53831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16"/>
            <p:cNvSpPr/>
            <p:nvPr/>
          </p:nvSpPr>
          <p:spPr>
            <a:xfrm>
              <a:off x="3697" y="1165"/>
              <a:ext cx="143" cy="227"/>
            </a:xfrm>
            <a:custGeom>
              <a:rect b="b" l="l" r="r" t="t"/>
              <a:pathLst>
                <a:path extrusionOk="0" h="120000" w="120000">
                  <a:moveTo>
                    <a:pt x="1678" y="56035"/>
                  </a:moveTo>
                  <a:lnTo>
                    <a:pt x="1678" y="56035"/>
                  </a:lnTo>
                  <a:lnTo>
                    <a:pt x="5874" y="68722"/>
                  </a:lnTo>
                  <a:lnTo>
                    <a:pt x="8391" y="82466"/>
                  </a:lnTo>
                  <a:lnTo>
                    <a:pt x="11748" y="88281"/>
                  </a:lnTo>
                  <a:lnTo>
                    <a:pt x="15104" y="94625"/>
                  </a:lnTo>
                  <a:lnTo>
                    <a:pt x="19300" y="100440"/>
                  </a:lnTo>
                  <a:lnTo>
                    <a:pt x="25174" y="106255"/>
                  </a:lnTo>
                  <a:lnTo>
                    <a:pt x="25174" y="106255"/>
                  </a:lnTo>
                  <a:lnTo>
                    <a:pt x="30209" y="110484"/>
                  </a:lnTo>
                  <a:lnTo>
                    <a:pt x="35244" y="113127"/>
                  </a:lnTo>
                  <a:lnTo>
                    <a:pt x="41118" y="115770"/>
                  </a:lnTo>
                  <a:lnTo>
                    <a:pt x="46993" y="117885"/>
                  </a:lnTo>
                  <a:lnTo>
                    <a:pt x="53706" y="119471"/>
                  </a:lnTo>
                  <a:lnTo>
                    <a:pt x="59580" y="120000"/>
                  </a:lnTo>
                  <a:lnTo>
                    <a:pt x="67132" y="120000"/>
                  </a:lnTo>
                  <a:lnTo>
                    <a:pt x="76363" y="119471"/>
                  </a:lnTo>
                  <a:lnTo>
                    <a:pt x="76363" y="119471"/>
                  </a:lnTo>
                  <a:lnTo>
                    <a:pt x="77202" y="118414"/>
                  </a:lnTo>
                  <a:lnTo>
                    <a:pt x="78041" y="117885"/>
                  </a:lnTo>
                  <a:lnTo>
                    <a:pt x="78881" y="115242"/>
                  </a:lnTo>
                  <a:lnTo>
                    <a:pt x="78881" y="115242"/>
                  </a:lnTo>
                  <a:lnTo>
                    <a:pt x="80559" y="97797"/>
                  </a:lnTo>
                  <a:lnTo>
                    <a:pt x="80559" y="97797"/>
                  </a:lnTo>
                  <a:lnTo>
                    <a:pt x="81398" y="98325"/>
                  </a:lnTo>
                  <a:lnTo>
                    <a:pt x="84755" y="98325"/>
                  </a:lnTo>
                  <a:lnTo>
                    <a:pt x="92307" y="97797"/>
                  </a:lnTo>
                  <a:lnTo>
                    <a:pt x="100699" y="96211"/>
                  </a:lnTo>
                  <a:lnTo>
                    <a:pt x="106573" y="95154"/>
                  </a:lnTo>
                  <a:lnTo>
                    <a:pt x="106573" y="95154"/>
                  </a:lnTo>
                  <a:lnTo>
                    <a:pt x="108251" y="93568"/>
                  </a:lnTo>
                  <a:lnTo>
                    <a:pt x="109090" y="92511"/>
                  </a:lnTo>
                  <a:lnTo>
                    <a:pt x="109090" y="90925"/>
                  </a:lnTo>
                  <a:lnTo>
                    <a:pt x="106573" y="88810"/>
                  </a:lnTo>
                  <a:lnTo>
                    <a:pt x="106573" y="88810"/>
                  </a:lnTo>
                  <a:lnTo>
                    <a:pt x="94825" y="79823"/>
                  </a:lnTo>
                  <a:lnTo>
                    <a:pt x="84755" y="69779"/>
                  </a:lnTo>
                  <a:lnTo>
                    <a:pt x="84755" y="69779"/>
                  </a:lnTo>
                  <a:lnTo>
                    <a:pt x="88951" y="67136"/>
                  </a:lnTo>
                  <a:lnTo>
                    <a:pt x="93986" y="65550"/>
                  </a:lnTo>
                  <a:lnTo>
                    <a:pt x="104895" y="61321"/>
                  </a:lnTo>
                  <a:lnTo>
                    <a:pt x="109930" y="59735"/>
                  </a:lnTo>
                  <a:lnTo>
                    <a:pt x="114125" y="57621"/>
                  </a:lnTo>
                  <a:lnTo>
                    <a:pt x="117482" y="54977"/>
                  </a:lnTo>
                  <a:lnTo>
                    <a:pt x="120000" y="50748"/>
                  </a:lnTo>
                  <a:lnTo>
                    <a:pt x="120000" y="50748"/>
                  </a:lnTo>
                  <a:lnTo>
                    <a:pt x="120000" y="49162"/>
                  </a:lnTo>
                  <a:lnTo>
                    <a:pt x="120000" y="48634"/>
                  </a:lnTo>
                  <a:lnTo>
                    <a:pt x="116643" y="46519"/>
                  </a:lnTo>
                  <a:lnTo>
                    <a:pt x="116643" y="46519"/>
                  </a:lnTo>
                  <a:lnTo>
                    <a:pt x="112447" y="44933"/>
                  </a:lnTo>
                  <a:lnTo>
                    <a:pt x="109090" y="42819"/>
                  </a:lnTo>
                  <a:lnTo>
                    <a:pt x="106573" y="40176"/>
                  </a:lnTo>
                  <a:lnTo>
                    <a:pt x="105734" y="38061"/>
                  </a:lnTo>
                  <a:lnTo>
                    <a:pt x="104055" y="32775"/>
                  </a:lnTo>
                  <a:lnTo>
                    <a:pt x="104055" y="26431"/>
                  </a:lnTo>
                  <a:lnTo>
                    <a:pt x="105734" y="21145"/>
                  </a:lnTo>
                  <a:lnTo>
                    <a:pt x="109090" y="15330"/>
                  </a:lnTo>
                  <a:lnTo>
                    <a:pt x="114125" y="4229"/>
                  </a:lnTo>
                  <a:lnTo>
                    <a:pt x="114125" y="4229"/>
                  </a:lnTo>
                  <a:lnTo>
                    <a:pt x="114125" y="2643"/>
                  </a:lnTo>
                  <a:lnTo>
                    <a:pt x="112447" y="528"/>
                  </a:lnTo>
                  <a:lnTo>
                    <a:pt x="109090" y="0"/>
                  </a:lnTo>
                  <a:lnTo>
                    <a:pt x="105734" y="0"/>
                  </a:lnTo>
                  <a:lnTo>
                    <a:pt x="105734" y="0"/>
                  </a:lnTo>
                  <a:lnTo>
                    <a:pt x="89790" y="3700"/>
                  </a:lnTo>
                  <a:lnTo>
                    <a:pt x="74685" y="8458"/>
                  </a:lnTo>
                  <a:lnTo>
                    <a:pt x="59580" y="13744"/>
                  </a:lnTo>
                  <a:lnTo>
                    <a:pt x="46993" y="20616"/>
                  </a:lnTo>
                  <a:lnTo>
                    <a:pt x="34405" y="28017"/>
                  </a:lnTo>
                  <a:lnTo>
                    <a:pt x="21818" y="35418"/>
                  </a:lnTo>
                  <a:lnTo>
                    <a:pt x="10909" y="43876"/>
                  </a:lnTo>
                  <a:lnTo>
                    <a:pt x="1678" y="52863"/>
                  </a:lnTo>
                  <a:lnTo>
                    <a:pt x="1678" y="52863"/>
                  </a:lnTo>
                  <a:lnTo>
                    <a:pt x="0" y="54977"/>
                  </a:lnTo>
                  <a:lnTo>
                    <a:pt x="1678" y="56035"/>
                  </a:lnTo>
                  <a:lnTo>
                    <a:pt x="1678" y="56035"/>
                  </a:lnTo>
                  <a:close/>
                  <a:moveTo>
                    <a:pt x="13426" y="54977"/>
                  </a:moveTo>
                  <a:lnTo>
                    <a:pt x="13426" y="54977"/>
                  </a:lnTo>
                  <a:lnTo>
                    <a:pt x="21818" y="48105"/>
                  </a:lnTo>
                  <a:lnTo>
                    <a:pt x="30209" y="40704"/>
                  </a:lnTo>
                  <a:lnTo>
                    <a:pt x="41118" y="34889"/>
                  </a:lnTo>
                  <a:lnTo>
                    <a:pt x="50349" y="28017"/>
                  </a:lnTo>
                  <a:lnTo>
                    <a:pt x="62097" y="22731"/>
                  </a:lnTo>
                  <a:lnTo>
                    <a:pt x="73846" y="17973"/>
                  </a:lnTo>
                  <a:lnTo>
                    <a:pt x="85594" y="13215"/>
                  </a:lnTo>
                  <a:lnTo>
                    <a:pt x="98181" y="10044"/>
                  </a:lnTo>
                  <a:lnTo>
                    <a:pt x="98181" y="10044"/>
                  </a:lnTo>
                  <a:lnTo>
                    <a:pt x="93986" y="21145"/>
                  </a:lnTo>
                  <a:lnTo>
                    <a:pt x="93146" y="26431"/>
                  </a:lnTo>
                  <a:lnTo>
                    <a:pt x="92307" y="31718"/>
                  </a:lnTo>
                  <a:lnTo>
                    <a:pt x="93146" y="37533"/>
                  </a:lnTo>
                  <a:lnTo>
                    <a:pt x="94825" y="42819"/>
                  </a:lnTo>
                  <a:lnTo>
                    <a:pt x="99020" y="46519"/>
                  </a:lnTo>
                  <a:lnTo>
                    <a:pt x="106573" y="51277"/>
                  </a:lnTo>
                  <a:lnTo>
                    <a:pt x="106573" y="51277"/>
                  </a:lnTo>
                  <a:lnTo>
                    <a:pt x="104055" y="53392"/>
                  </a:lnTo>
                  <a:lnTo>
                    <a:pt x="99020" y="55506"/>
                  </a:lnTo>
                  <a:lnTo>
                    <a:pt x="89790" y="58678"/>
                  </a:lnTo>
                  <a:lnTo>
                    <a:pt x="78881" y="62907"/>
                  </a:lnTo>
                  <a:lnTo>
                    <a:pt x="74685" y="63964"/>
                  </a:lnTo>
                  <a:lnTo>
                    <a:pt x="71328" y="67136"/>
                  </a:lnTo>
                  <a:lnTo>
                    <a:pt x="71328" y="67136"/>
                  </a:lnTo>
                  <a:lnTo>
                    <a:pt x="70489" y="68193"/>
                  </a:lnTo>
                  <a:lnTo>
                    <a:pt x="70489" y="69779"/>
                  </a:lnTo>
                  <a:lnTo>
                    <a:pt x="70489" y="70837"/>
                  </a:lnTo>
                  <a:lnTo>
                    <a:pt x="71328" y="72422"/>
                  </a:lnTo>
                  <a:lnTo>
                    <a:pt x="71328" y="72422"/>
                  </a:lnTo>
                  <a:lnTo>
                    <a:pt x="82237" y="80881"/>
                  </a:lnTo>
                  <a:lnTo>
                    <a:pt x="93146" y="89867"/>
                  </a:lnTo>
                  <a:lnTo>
                    <a:pt x="93146" y="89867"/>
                  </a:lnTo>
                  <a:lnTo>
                    <a:pt x="85594" y="90396"/>
                  </a:lnTo>
                  <a:lnTo>
                    <a:pt x="78041" y="90396"/>
                  </a:lnTo>
                  <a:lnTo>
                    <a:pt x="74685" y="90925"/>
                  </a:lnTo>
                  <a:lnTo>
                    <a:pt x="71328" y="91453"/>
                  </a:lnTo>
                  <a:lnTo>
                    <a:pt x="69650" y="93039"/>
                  </a:lnTo>
                  <a:lnTo>
                    <a:pt x="68811" y="95154"/>
                  </a:lnTo>
                  <a:lnTo>
                    <a:pt x="68811" y="95154"/>
                  </a:lnTo>
                  <a:lnTo>
                    <a:pt x="67132" y="98854"/>
                  </a:lnTo>
                  <a:lnTo>
                    <a:pt x="67132" y="103612"/>
                  </a:lnTo>
                  <a:lnTo>
                    <a:pt x="67132" y="112599"/>
                  </a:lnTo>
                  <a:lnTo>
                    <a:pt x="67132" y="112599"/>
                  </a:lnTo>
                  <a:lnTo>
                    <a:pt x="59580" y="112599"/>
                  </a:lnTo>
                  <a:lnTo>
                    <a:pt x="52867" y="112070"/>
                  </a:lnTo>
                  <a:lnTo>
                    <a:pt x="46993" y="110484"/>
                  </a:lnTo>
                  <a:lnTo>
                    <a:pt x="41958" y="107841"/>
                  </a:lnTo>
                  <a:lnTo>
                    <a:pt x="37762" y="104669"/>
                  </a:lnTo>
                  <a:lnTo>
                    <a:pt x="33566" y="100969"/>
                  </a:lnTo>
                  <a:lnTo>
                    <a:pt x="30209" y="97268"/>
                  </a:lnTo>
                  <a:lnTo>
                    <a:pt x="26853" y="92511"/>
                  </a:lnTo>
                  <a:lnTo>
                    <a:pt x="21818" y="82995"/>
                  </a:lnTo>
                  <a:lnTo>
                    <a:pt x="18461" y="72951"/>
                  </a:lnTo>
                  <a:lnTo>
                    <a:pt x="13426" y="54977"/>
                  </a:lnTo>
                  <a:lnTo>
                    <a:pt x="13426" y="549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16"/>
            <p:cNvSpPr/>
            <p:nvPr/>
          </p:nvSpPr>
          <p:spPr>
            <a:xfrm>
              <a:off x="3332" y="1361"/>
              <a:ext cx="292" cy="130"/>
            </a:xfrm>
            <a:custGeom>
              <a:rect b="b" l="l" r="r" t="t"/>
              <a:pathLst>
                <a:path extrusionOk="0" h="120000" w="120000">
                  <a:moveTo>
                    <a:pt x="0" y="4615"/>
                  </a:moveTo>
                  <a:lnTo>
                    <a:pt x="0" y="4615"/>
                  </a:lnTo>
                  <a:lnTo>
                    <a:pt x="0" y="17538"/>
                  </a:lnTo>
                  <a:lnTo>
                    <a:pt x="410" y="30461"/>
                  </a:lnTo>
                  <a:lnTo>
                    <a:pt x="1232" y="42461"/>
                  </a:lnTo>
                  <a:lnTo>
                    <a:pt x="3287" y="53538"/>
                  </a:lnTo>
                  <a:lnTo>
                    <a:pt x="5342" y="62769"/>
                  </a:lnTo>
                  <a:lnTo>
                    <a:pt x="8630" y="72000"/>
                  </a:lnTo>
                  <a:lnTo>
                    <a:pt x="11917" y="80307"/>
                  </a:lnTo>
                  <a:lnTo>
                    <a:pt x="15616" y="88615"/>
                  </a:lnTo>
                  <a:lnTo>
                    <a:pt x="19726" y="94153"/>
                  </a:lnTo>
                  <a:lnTo>
                    <a:pt x="23835" y="101538"/>
                  </a:lnTo>
                  <a:lnTo>
                    <a:pt x="28356" y="106153"/>
                  </a:lnTo>
                  <a:lnTo>
                    <a:pt x="33287" y="110769"/>
                  </a:lnTo>
                  <a:lnTo>
                    <a:pt x="38630" y="114461"/>
                  </a:lnTo>
                  <a:lnTo>
                    <a:pt x="43561" y="116307"/>
                  </a:lnTo>
                  <a:lnTo>
                    <a:pt x="49315" y="119076"/>
                  </a:lnTo>
                  <a:lnTo>
                    <a:pt x="54657" y="120000"/>
                  </a:lnTo>
                  <a:lnTo>
                    <a:pt x="60410" y="120000"/>
                  </a:lnTo>
                  <a:lnTo>
                    <a:pt x="65753" y="120000"/>
                  </a:lnTo>
                  <a:lnTo>
                    <a:pt x="71506" y="117230"/>
                  </a:lnTo>
                  <a:lnTo>
                    <a:pt x="76438" y="116307"/>
                  </a:lnTo>
                  <a:lnTo>
                    <a:pt x="81780" y="112615"/>
                  </a:lnTo>
                  <a:lnTo>
                    <a:pt x="87123" y="108923"/>
                  </a:lnTo>
                  <a:lnTo>
                    <a:pt x="91643" y="104307"/>
                  </a:lnTo>
                  <a:lnTo>
                    <a:pt x="96575" y="98769"/>
                  </a:lnTo>
                  <a:lnTo>
                    <a:pt x="101095" y="93230"/>
                  </a:lnTo>
                  <a:lnTo>
                    <a:pt x="104794" y="84923"/>
                  </a:lnTo>
                  <a:lnTo>
                    <a:pt x="108493" y="76615"/>
                  </a:lnTo>
                  <a:lnTo>
                    <a:pt x="112191" y="68307"/>
                  </a:lnTo>
                  <a:lnTo>
                    <a:pt x="114657" y="58153"/>
                  </a:lnTo>
                  <a:lnTo>
                    <a:pt x="116712" y="47076"/>
                  </a:lnTo>
                  <a:lnTo>
                    <a:pt x="118767" y="35076"/>
                  </a:lnTo>
                  <a:lnTo>
                    <a:pt x="119999" y="22153"/>
                  </a:lnTo>
                  <a:lnTo>
                    <a:pt x="119999" y="22153"/>
                  </a:lnTo>
                  <a:lnTo>
                    <a:pt x="119999" y="20307"/>
                  </a:lnTo>
                  <a:lnTo>
                    <a:pt x="119178" y="17538"/>
                  </a:lnTo>
                  <a:lnTo>
                    <a:pt x="118356" y="16615"/>
                  </a:lnTo>
                  <a:lnTo>
                    <a:pt x="117123" y="15692"/>
                  </a:lnTo>
                  <a:lnTo>
                    <a:pt x="116301" y="15692"/>
                  </a:lnTo>
                  <a:lnTo>
                    <a:pt x="115068" y="16615"/>
                  </a:lnTo>
                  <a:lnTo>
                    <a:pt x="114657" y="19384"/>
                  </a:lnTo>
                  <a:lnTo>
                    <a:pt x="114246" y="21230"/>
                  </a:lnTo>
                  <a:lnTo>
                    <a:pt x="114246" y="21230"/>
                  </a:lnTo>
                  <a:lnTo>
                    <a:pt x="113013" y="32307"/>
                  </a:lnTo>
                  <a:lnTo>
                    <a:pt x="111369" y="42461"/>
                  </a:lnTo>
                  <a:lnTo>
                    <a:pt x="109315" y="51692"/>
                  </a:lnTo>
                  <a:lnTo>
                    <a:pt x="106849" y="60923"/>
                  </a:lnTo>
                  <a:lnTo>
                    <a:pt x="103561" y="68307"/>
                  </a:lnTo>
                  <a:lnTo>
                    <a:pt x="100684" y="75692"/>
                  </a:lnTo>
                  <a:lnTo>
                    <a:pt x="96986" y="82153"/>
                  </a:lnTo>
                  <a:lnTo>
                    <a:pt x="93287" y="88615"/>
                  </a:lnTo>
                  <a:lnTo>
                    <a:pt x="89178" y="93230"/>
                  </a:lnTo>
                  <a:lnTo>
                    <a:pt x="84246" y="97846"/>
                  </a:lnTo>
                  <a:lnTo>
                    <a:pt x="79726" y="99692"/>
                  </a:lnTo>
                  <a:lnTo>
                    <a:pt x="74794" y="103384"/>
                  </a:lnTo>
                  <a:lnTo>
                    <a:pt x="70273" y="104307"/>
                  </a:lnTo>
                  <a:lnTo>
                    <a:pt x="64931" y="106153"/>
                  </a:lnTo>
                  <a:lnTo>
                    <a:pt x="60410" y="107076"/>
                  </a:lnTo>
                  <a:lnTo>
                    <a:pt x="55068" y="107076"/>
                  </a:lnTo>
                  <a:lnTo>
                    <a:pt x="50547" y="106153"/>
                  </a:lnTo>
                  <a:lnTo>
                    <a:pt x="45616" y="103384"/>
                  </a:lnTo>
                  <a:lnTo>
                    <a:pt x="40684" y="101538"/>
                  </a:lnTo>
                  <a:lnTo>
                    <a:pt x="36164" y="98769"/>
                  </a:lnTo>
                  <a:lnTo>
                    <a:pt x="31643" y="95076"/>
                  </a:lnTo>
                  <a:lnTo>
                    <a:pt x="27534" y="90461"/>
                  </a:lnTo>
                  <a:lnTo>
                    <a:pt x="23424" y="84923"/>
                  </a:lnTo>
                  <a:lnTo>
                    <a:pt x="19726" y="78461"/>
                  </a:lnTo>
                  <a:lnTo>
                    <a:pt x="16438" y="72923"/>
                  </a:lnTo>
                  <a:lnTo>
                    <a:pt x="13561" y="64615"/>
                  </a:lnTo>
                  <a:lnTo>
                    <a:pt x="11095" y="58153"/>
                  </a:lnTo>
                  <a:lnTo>
                    <a:pt x="8630" y="48000"/>
                  </a:lnTo>
                  <a:lnTo>
                    <a:pt x="6986" y="38769"/>
                  </a:lnTo>
                  <a:lnTo>
                    <a:pt x="6164" y="29538"/>
                  </a:lnTo>
                  <a:lnTo>
                    <a:pt x="5342" y="19384"/>
                  </a:lnTo>
                  <a:lnTo>
                    <a:pt x="5342" y="7384"/>
                  </a:lnTo>
                  <a:lnTo>
                    <a:pt x="5342" y="7384"/>
                  </a:lnTo>
                  <a:lnTo>
                    <a:pt x="5342" y="3692"/>
                  </a:lnTo>
                  <a:lnTo>
                    <a:pt x="4931" y="2769"/>
                  </a:lnTo>
                  <a:lnTo>
                    <a:pt x="4109" y="0"/>
                  </a:lnTo>
                  <a:lnTo>
                    <a:pt x="2876" y="0"/>
                  </a:lnTo>
                  <a:lnTo>
                    <a:pt x="2054" y="0"/>
                  </a:lnTo>
                  <a:lnTo>
                    <a:pt x="821" y="0"/>
                  </a:lnTo>
                  <a:lnTo>
                    <a:pt x="410" y="2769"/>
                  </a:lnTo>
                  <a:lnTo>
                    <a:pt x="0" y="4615"/>
                  </a:lnTo>
                  <a:lnTo>
                    <a:pt x="0" y="46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" name="Google Shape;266;p16"/>
            <p:cNvSpPr/>
            <p:nvPr/>
          </p:nvSpPr>
          <p:spPr>
            <a:xfrm>
              <a:off x="3400" y="1298"/>
              <a:ext cx="34" cy="37"/>
            </a:xfrm>
            <a:custGeom>
              <a:rect b="b" l="l" r="r" t="t"/>
              <a:pathLst>
                <a:path extrusionOk="0" h="120000" w="120000">
                  <a:moveTo>
                    <a:pt x="120000" y="61621"/>
                  </a:moveTo>
                  <a:lnTo>
                    <a:pt x="120000" y="61621"/>
                  </a:lnTo>
                  <a:lnTo>
                    <a:pt x="112941" y="81081"/>
                  </a:lnTo>
                  <a:lnTo>
                    <a:pt x="98823" y="103783"/>
                  </a:lnTo>
                  <a:lnTo>
                    <a:pt x="81176" y="113513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31764" y="110270"/>
                  </a:lnTo>
                  <a:lnTo>
                    <a:pt x="14117" y="97297"/>
                  </a:lnTo>
                  <a:lnTo>
                    <a:pt x="0" y="77837"/>
                  </a:lnTo>
                  <a:lnTo>
                    <a:pt x="0" y="58378"/>
                  </a:lnTo>
                  <a:lnTo>
                    <a:pt x="0" y="58378"/>
                  </a:lnTo>
                  <a:lnTo>
                    <a:pt x="3529" y="32432"/>
                  </a:lnTo>
                  <a:lnTo>
                    <a:pt x="17647" y="16216"/>
                  </a:lnTo>
                  <a:lnTo>
                    <a:pt x="35294" y="3243"/>
                  </a:lnTo>
                  <a:lnTo>
                    <a:pt x="63529" y="0"/>
                  </a:lnTo>
                  <a:lnTo>
                    <a:pt x="63529" y="0"/>
                  </a:lnTo>
                  <a:lnTo>
                    <a:pt x="84705" y="3243"/>
                  </a:lnTo>
                  <a:lnTo>
                    <a:pt x="102352" y="19459"/>
                  </a:lnTo>
                  <a:lnTo>
                    <a:pt x="116470" y="35675"/>
                  </a:lnTo>
                  <a:lnTo>
                    <a:pt x="120000" y="61621"/>
                  </a:lnTo>
                  <a:lnTo>
                    <a:pt x="120000" y="616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267;p16"/>
            <p:cNvSpPr/>
            <p:nvPr/>
          </p:nvSpPr>
          <p:spPr>
            <a:xfrm>
              <a:off x="3532" y="1307"/>
              <a:ext cx="37" cy="35"/>
            </a:xfrm>
            <a:custGeom>
              <a:rect b="b" l="l" r="r" t="t"/>
              <a:pathLst>
                <a:path extrusionOk="0" h="120000" w="120000">
                  <a:moveTo>
                    <a:pt x="120000" y="61714"/>
                  </a:moveTo>
                  <a:lnTo>
                    <a:pt x="120000" y="61714"/>
                  </a:lnTo>
                  <a:lnTo>
                    <a:pt x="113513" y="85714"/>
                  </a:lnTo>
                  <a:lnTo>
                    <a:pt x="100540" y="102857"/>
                  </a:lnTo>
                  <a:lnTo>
                    <a:pt x="84324" y="116571"/>
                  </a:lnTo>
                  <a:lnTo>
                    <a:pt x="58378" y="120000"/>
                  </a:lnTo>
                  <a:lnTo>
                    <a:pt x="58378" y="120000"/>
                  </a:lnTo>
                  <a:lnTo>
                    <a:pt x="32432" y="113142"/>
                  </a:lnTo>
                  <a:lnTo>
                    <a:pt x="16216" y="99428"/>
                  </a:lnTo>
                  <a:lnTo>
                    <a:pt x="3243" y="82285"/>
                  </a:lnTo>
                  <a:lnTo>
                    <a:pt x="0" y="54857"/>
                  </a:lnTo>
                  <a:lnTo>
                    <a:pt x="0" y="54857"/>
                  </a:lnTo>
                  <a:lnTo>
                    <a:pt x="9729" y="34285"/>
                  </a:lnTo>
                  <a:lnTo>
                    <a:pt x="22702" y="13714"/>
                  </a:lnTo>
                  <a:lnTo>
                    <a:pt x="38918" y="3428"/>
                  </a:lnTo>
                  <a:lnTo>
                    <a:pt x="61621" y="0"/>
                  </a:lnTo>
                  <a:lnTo>
                    <a:pt x="61621" y="0"/>
                  </a:lnTo>
                  <a:lnTo>
                    <a:pt x="84324" y="3428"/>
                  </a:lnTo>
                  <a:lnTo>
                    <a:pt x="103783" y="17142"/>
                  </a:lnTo>
                  <a:lnTo>
                    <a:pt x="116756" y="37714"/>
                  </a:lnTo>
                  <a:lnTo>
                    <a:pt x="120000" y="61714"/>
                  </a:lnTo>
                  <a:lnTo>
                    <a:pt x="120000" y="617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" name="Google Shape;268;p16"/>
            <p:cNvSpPr/>
            <p:nvPr/>
          </p:nvSpPr>
          <p:spPr>
            <a:xfrm>
              <a:off x="3292" y="1302"/>
              <a:ext cx="62" cy="52"/>
            </a:xfrm>
            <a:custGeom>
              <a:rect b="b" l="l" r="r" t="t"/>
              <a:pathLst>
                <a:path extrusionOk="0" h="120000" w="120000">
                  <a:moveTo>
                    <a:pt x="120000" y="60000"/>
                  </a:moveTo>
                  <a:lnTo>
                    <a:pt x="120000" y="60000"/>
                  </a:lnTo>
                  <a:lnTo>
                    <a:pt x="118064" y="71538"/>
                  </a:lnTo>
                  <a:lnTo>
                    <a:pt x="116129" y="83076"/>
                  </a:lnTo>
                  <a:lnTo>
                    <a:pt x="108387" y="96923"/>
                  </a:lnTo>
                  <a:lnTo>
                    <a:pt x="100645" y="103846"/>
                  </a:lnTo>
                  <a:lnTo>
                    <a:pt x="90967" y="110769"/>
                  </a:lnTo>
                  <a:lnTo>
                    <a:pt x="81290" y="115384"/>
                  </a:lnTo>
                  <a:lnTo>
                    <a:pt x="71612" y="12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46451" y="120000"/>
                  </a:lnTo>
                  <a:lnTo>
                    <a:pt x="34838" y="113076"/>
                  </a:lnTo>
                  <a:lnTo>
                    <a:pt x="25161" y="108461"/>
                  </a:lnTo>
                  <a:lnTo>
                    <a:pt x="17419" y="99230"/>
                  </a:lnTo>
                  <a:lnTo>
                    <a:pt x="9677" y="90000"/>
                  </a:lnTo>
                  <a:lnTo>
                    <a:pt x="5806" y="80769"/>
                  </a:lnTo>
                  <a:lnTo>
                    <a:pt x="0" y="69230"/>
                  </a:lnTo>
                  <a:lnTo>
                    <a:pt x="0" y="57692"/>
                  </a:lnTo>
                  <a:lnTo>
                    <a:pt x="0" y="57692"/>
                  </a:lnTo>
                  <a:lnTo>
                    <a:pt x="1935" y="43846"/>
                  </a:lnTo>
                  <a:lnTo>
                    <a:pt x="5806" y="34615"/>
                  </a:lnTo>
                  <a:lnTo>
                    <a:pt x="13548" y="23076"/>
                  </a:lnTo>
                  <a:lnTo>
                    <a:pt x="19354" y="13846"/>
                  </a:lnTo>
                  <a:lnTo>
                    <a:pt x="27096" y="6923"/>
                  </a:lnTo>
                  <a:lnTo>
                    <a:pt x="38709" y="2307"/>
                  </a:lnTo>
                  <a:lnTo>
                    <a:pt x="50322" y="0"/>
                  </a:lnTo>
                  <a:lnTo>
                    <a:pt x="61935" y="0"/>
                  </a:lnTo>
                  <a:lnTo>
                    <a:pt x="61935" y="0"/>
                  </a:lnTo>
                  <a:lnTo>
                    <a:pt x="73548" y="0"/>
                  </a:lnTo>
                  <a:lnTo>
                    <a:pt x="87096" y="4615"/>
                  </a:lnTo>
                  <a:lnTo>
                    <a:pt x="96774" y="11538"/>
                  </a:lnTo>
                  <a:lnTo>
                    <a:pt x="102580" y="16153"/>
                  </a:lnTo>
                  <a:lnTo>
                    <a:pt x="110322" y="27692"/>
                  </a:lnTo>
                  <a:lnTo>
                    <a:pt x="116129" y="36923"/>
                  </a:lnTo>
                  <a:lnTo>
                    <a:pt x="118064" y="48461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solidFill>
              <a:srgbClr val="FABD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16"/>
            <p:cNvSpPr/>
            <p:nvPr/>
          </p:nvSpPr>
          <p:spPr>
            <a:xfrm>
              <a:off x="3594" y="1312"/>
              <a:ext cx="63" cy="53"/>
            </a:xfrm>
            <a:custGeom>
              <a:rect b="b" l="l" r="r" t="t"/>
              <a:pathLst>
                <a:path extrusionOk="0" h="120000" w="120000">
                  <a:moveTo>
                    <a:pt x="120000" y="63396"/>
                  </a:moveTo>
                  <a:lnTo>
                    <a:pt x="120000" y="63396"/>
                  </a:lnTo>
                  <a:lnTo>
                    <a:pt x="116190" y="74716"/>
                  </a:lnTo>
                  <a:lnTo>
                    <a:pt x="114285" y="86037"/>
                  </a:lnTo>
                  <a:lnTo>
                    <a:pt x="106666" y="95094"/>
                  </a:lnTo>
                  <a:lnTo>
                    <a:pt x="100952" y="104150"/>
                  </a:lnTo>
                  <a:lnTo>
                    <a:pt x="93333" y="110943"/>
                  </a:lnTo>
                  <a:lnTo>
                    <a:pt x="80000" y="115471"/>
                  </a:lnTo>
                  <a:lnTo>
                    <a:pt x="70476" y="117735"/>
                  </a:lnTo>
                  <a:lnTo>
                    <a:pt x="59047" y="120000"/>
                  </a:lnTo>
                  <a:lnTo>
                    <a:pt x="59047" y="120000"/>
                  </a:lnTo>
                  <a:lnTo>
                    <a:pt x="47619" y="117735"/>
                  </a:lnTo>
                  <a:lnTo>
                    <a:pt x="34285" y="115471"/>
                  </a:lnTo>
                  <a:lnTo>
                    <a:pt x="24761" y="108679"/>
                  </a:lnTo>
                  <a:lnTo>
                    <a:pt x="17142" y="99622"/>
                  </a:lnTo>
                  <a:lnTo>
                    <a:pt x="11428" y="90566"/>
                  </a:lnTo>
                  <a:lnTo>
                    <a:pt x="5714" y="79245"/>
                  </a:lnTo>
                  <a:lnTo>
                    <a:pt x="3809" y="67924"/>
                  </a:lnTo>
                  <a:lnTo>
                    <a:pt x="0" y="56603"/>
                  </a:lnTo>
                  <a:lnTo>
                    <a:pt x="0" y="56603"/>
                  </a:lnTo>
                  <a:lnTo>
                    <a:pt x="3809" y="45283"/>
                  </a:lnTo>
                  <a:lnTo>
                    <a:pt x="5714" y="33962"/>
                  </a:lnTo>
                  <a:lnTo>
                    <a:pt x="13333" y="24905"/>
                  </a:lnTo>
                  <a:lnTo>
                    <a:pt x="20952" y="15849"/>
                  </a:lnTo>
                  <a:lnTo>
                    <a:pt x="30476" y="9056"/>
                  </a:lnTo>
                  <a:lnTo>
                    <a:pt x="40000" y="4528"/>
                  </a:lnTo>
                  <a:lnTo>
                    <a:pt x="49523" y="2264"/>
                  </a:lnTo>
                  <a:lnTo>
                    <a:pt x="60952" y="0"/>
                  </a:lnTo>
                  <a:lnTo>
                    <a:pt x="60952" y="0"/>
                  </a:lnTo>
                  <a:lnTo>
                    <a:pt x="74285" y="2264"/>
                  </a:lnTo>
                  <a:lnTo>
                    <a:pt x="85714" y="4528"/>
                  </a:lnTo>
                  <a:lnTo>
                    <a:pt x="95238" y="11320"/>
                  </a:lnTo>
                  <a:lnTo>
                    <a:pt x="102857" y="20377"/>
                  </a:lnTo>
                  <a:lnTo>
                    <a:pt x="110476" y="29433"/>
                  </a:lnTo>
                  <a:lnTo>
                    <a:pt x="114285" y="40754"/>
                  </a:lnTo>
                  <a:lnTo>
                    <a:pt x="120000" y="52075"/>
                  </a:lnTo>
                  <a:lnTo>
                    <a:pt x="120000" y="63396"/>
                  </a:lnTo>
                  <a:lnTo>
                    <a:pt x="120000" y="63396"/>
                  </a:lnTo>
                  <a:close/>
                </a:path>
              </a:pathLst>
            </a:custGeom>
            <a:solidFill>
              <a:srgbClr val="FABD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16"/>
            <p:cNvSpPr/>
            <p:nvPr/>
          </p:nvSpPr>
          <p:spPr>
            <a:xfrm>
              <a:off x="198" y="1858"/>
              <a:ext cx="318" cy="180"/>
            </a:xfrm>
            <a:custGeom>
              <a:rect b="b" l="l" r="r" t="t"/>
              <a:pathLst>
                <a:path extrusionOk="0" h="120000" w="120000">
                  <a:moveTo>
                    <a:pt x="115094" y="1333"/>
                  </a:moveTo>
                  <a:lnTo>
                    <a:pt x="115094" y="1333"/>
                  </a:lnTo>
                  <a:lnTo>
                    <a:pt x="109811" y="12000"/>
                  </a:lnTo>
                  <a:lnTo>
                    <a:pt x="103396" y="21333"/>
                  </a:lnTo>
                  <a:lnTo>
                    <a:pt x="96981" y="29333"/>
                  </a:lnTo>
                  <a:lnTo>
                    <a:pt x="90566" y="38000"/>
                  </a:lnTo>
                  <a:lnTo>
                    <a:pt x="76603" y="52666"/>
                  </a:lnTo>
                  <a:lnTo>
                    <a:pt x="63018" y="68000"/>
                  </a:lnTo>
                  <a:lnTo>
                    <a:pt x="63018" y="68000"/>
                  </a:lnTo>
                  <a:lnTo>
                    <a:pt x="49056" y="82000"/>
                  </a:lnTo>
                  <a:lnTo>
                    <a:pt x="41132" y="88666"/>
                  </a:lnTo>
                  <a:lnTo>
                    <a:pt x="33962" y="94666"/>
                  </a:lnTo>
                  <a:lnTo>
                    <a:pt x="26415" y="100666"/>
                  </a:lnTo>
                  <a:lnTo>
                    <a:pt x="18113" y="104666"/>
                  </a:lnTo>
                  <a:lnTo>
                    <a:pt x="10566" y="108000"/>
                  </a:lnTo>
                  <a:lnTo>
                    <a:pt x="2264" y="110666"/>
                  </a:lnTo>
                  <a:lnTo>
                    <a:pt x="2264" y="110666"/>
                  </a:lnTo>
                  <a:lnTo>
                    <a:pt x="1509" y="112000"/>
                  </a:lnTo>
                  <a:lnTo>
                    <a:pt x="377" y="112666"/>
                  </a:lnTo>
                  <a:lnTo>
                    <a:pt x="0" y="114000"/>
                  </a:lnTo>
                  <a:lnTo>
                    <a:pt x="377" y="116000"/>
                  </a:lnTo>
                  <a:lnTo>
                    <a:pt x="377" y="117333"/>
                  </a:lnTo>
                  <a:lnTo>
                    <a:pt x="1509" y="119333"/>
                  </a:lnTo>
                  <a:lnTo>
                    <a:pt x="2264" y="120000"/>
                  </a:lnTo>
                  <a:lnTo>
                    <a:pt x="3396" y="120000"/>
                  </a:lnTo>
                  <a:lnTo>
                    <a:pt x="3396" y="120000"/>
                  </a:lnTo>
                  <a:lnTo>
                    <a:pt x="12075" y="117333"/>
                  </a:lnTo>
                  <a:lnTo>
                    <a:pt x="20000" y="114000"/>
                  </a:lnTo>
                  <a:lnTo>
                    <a:pt x="27924" y="109333"/>
                  </a:lnTo>
                  <a:lnTo>
                    <a:pt x="35471" y="103333"/>
                  </a:lnTo>
                  <a:lnTo>
                    <a:pt x="43018" y="97333"/>
                  </a:lnTo>
                  <a:lnTo>
                    <a:pt x="50943" y="90666"/>
                  </a:lnTo>
                  <a:lnTo>
                    <a:pt x="65283" y="76000"/>
                  </a:lnTo>
                  <a:lnTo>
                    <a:pt x="65283" y="76000"/>
                  </a:lnTo>
                  <a:lnTo>
                    <a:pt x="79622" y="62000"/>
                  </a:lnTo>
                  <a:lnTo>
                    <a:pt x="93584" y="45333"/>
                  </a:lnTo>
                  <a:lnTo>
                    <a:pt x="100754" y="37333"/>
                  </a:lnTo>
                  <a:lnTo>
                    <a:pt x="106792" y="28666"/>
                  </a:lnTo>
                  <a:lnTo>
                    <a:pt x="113207" y="18666"/>
                  </a:lnTo>
                  <a:lnTo>
                    <a:pt x="118867" y="8666"/>
                  </a:lnTo>
                  <a:lnTo>
                    <a:pt x="118867" y="8666"/>
                  </a:lnTo>
                  <a:lnTo>
                    <a:pt x="119245" y="6666"/>
                  </a:lnTo>
                  <a:lnTo>
                    <a:pt x="120000" y="5333"/>
                  </a:lnTo>
                  <a:lnTo>
                    <a:pt x="119245" y="3333"/>
                  </a:lnTo>
                  <a:lnTo>
                    <a:pt x="118867" y="1333"/>
                  </a:lnTo>
                  <a:lnTo>
                    <a:pt x="118113" y="666"/>
                  </a:lnTo>
                  <a:lnTo>
                    <a:pt x="116981" y="0"/>
                  </a:lnTo>
                  <a:lnTo>
                    <a:pt x="116226" y="0"/>
                  </a:lnTo>
                  <a:lnTo>
                    <a:pt x="115094" y="1333"/>
                  </a:lnTo>
                  <a:lnTo>
                    <a:pt x="115094" y="13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16"/>
            <p:cNvSpPr/>
            <p:nvPr/>
          </p:nvSpPr>
          <p:spPr>
            <a:xfrm>
              <a:off x="133" y="1956"/>
              <a:ext cx="77" cy="80"/>
            </a:xfrm>
            <a:custGeom>
              <a:rect b="b" l="l" r="r" t="t"/>
              <a:pathLst>
                <a:path extrusionOk="0" h="120000" w="120000">
                  <a:moveTo>
                    <a:pt x="34285" y="1500"/>
                  </a:moveTo>
                  <a:lnTo>
                    <a:pt x="34285" y="1500"/>
                  </a:lnTo>
                  <a:lnTo>
                    <a:pt x="62337" y="22500"/>
                  </a:lnTo>
                  <a:lnTo>
                    <a:pt x="85714" y="45000"/>
                  </a:lnTo>
                  <a:lnTo>
                    <a:pt x="98181" y="58500"/>
                  </a:lnTo>
                  <a:lnTo>
                    <a:pt x="105974" y="72000"/>
                  </a:lnTo>
                  <a:lnTo>
                    <a:pt x="113766" y="85500"/>
                  </a:lnTo>
                  <a:lnTo>
                    <a:pt x="120000" y="102000"/>
                  </a:lnTo>
                  <a:lnTo>
                    <a:pt x="120000" y="102000"/>
                  </a:lnTo>
                  <a:lnTo>
                    <a:pt x="107532" y="112500"/>
                  </a:lnTo>
                  <a:lnTo>
                    <a:pt x="95064" y="117000"/>
                  </a:lnTo>
                  <a:lnTo>
                    <a:pt x="81038" y="120000"/>
                  </a:lnTo>
                  <a:lnTo>
                    <a:pt x="68571" y="117000"/>
                  </a:lnTo>
                  <a:lnTo>
                    <a:pt x="56103" y="112500"/>
                  </a:lnTo>
                  <a:lnTo>
                    <a:pt x="42077" y="105000"/>
                  </a:lnTo>
                  <a:lnTo>
                    <a:pt x="32727" y="93000"/>
                  </a:lnTo>
                  <a:lnTo>
                    <a:pt x="20259" y="81000"/>
                  </a:lnTo>
                  <a:lnTo>
                    <a:pt x="12467" y="70500"/>
                  </a:lnTo>
                  <a:lnTo>
                    <a:pt x="6233" y="57000"/>
                  </a:lnTo>
                  <a:lnTo>
                    <a:pt x="3116" y="43500"/>
                  </a:lnTo>
                  <a:lnTo>
                    <a:pt x="0" y="31500"/>
                  </a:lnTo>
                  <a:lnTo>
                    <a:pt x="3116" y="21000"/>
                  </a:lnTo>
                  <a:lnTo>
                    <a:pt x="6233" y="10500"/>
                  </a:lnTo>
                  <a:lnTo>
                    <a:pt x="17142" y="3000"/>
                  </a:lnTo>
                  <a:lnTo>
                    <a:pt x="28051" y="0"/>
                  </a:lnTo>
                  <a:lnTo>
                    <a:pt x="34285" y="1500"/>
                  </a:lnTo>
                  <a:close/>
                </a:path>
              </a:pathLst>
            </a:custGeom>
            <a:solidFill>
              <a:srgbClr val="00A0C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16"/>
            <p:cNvSpPr/>
            <p:nvPr/>
          </p:nvSpPr>
          <p:spPr>
            <a:xfrm>
              <a:off x="126" y="1949"/>
              <a:ext cx="90" cy="93"/>
            </a:xfrm>
            <a:custGeom>
              <a:rect b="b" l="l" r="r" t="t"/>
              <a:pathLst>
                <a:path extrusionOk="0" h="120000" w="120000">
                  <a:moveTo>
                    <a:pt x="45333" y="3870"/>
                  </a:moveTo>
                  <a:lnTo>
                    <a:pt x="45333" y="3870"/>
                  </a:lnTo>
                  <a:lnTo>
                    <a:pt x="44000" y="2580"/>
                  </a:lnTo>
                  <a:lnTo>
                    <a:pt x="40000" y="0"/>
                  </a:lnTo>
                  <a:lnTo>
                    <a:pt x="40000" y="0"/>
                  </a:lnTo>
                  <a:lnTo>
                    <a:pt x="32000" y="0"/>
                  </a:lnTo>
                  <a:lnTo>
                    <a:pt x="25333" y="0"/>
                  </a:lnTo>
                  <a:lnTo>
                    <a:pt x="18666" y="3870"/>
                  </a:lnTo>
                  <a:lnTo>
                    <a:pt x="12000" y="9032"/>
                  </a:lnTo>
                  <a:lnTo>
                    <a:pt x="6666" y="15483"/>
                  </a:lnTo>
                  <a:lnTo>
                    <a:pt x="2666" y="21935"/>
                  </a:lnTo>
                  <a:lnTo>
                    <a:pt x="1333" y="29677"/>
                  </a:lnTo>
                  <a:lnTo>
                    <a:pt x="0" y="38709"/>
                  </a:lnTo>
                  <a:lnTo>
                    <a:pt x="0" y="38709"/>
                  </a:lnTo>
                  <a:lnTo>
                    <a:pt x="1333" y="46451"/>
                  </a:lnTo>
                  <a:lnTo>
                    <a:pt x="2666" y="56774"/>
                  </a:lnTo>
                  <a:lnTo>
                    <a:pt x="6666" y="65806"/>
                  </a:lnTo>
                  <a:lnTo>
                    <a:pt x="12000" y="74838"/>
                  </a:lnTo>
                  <a:lnTo>
                    <a:pt x="24000" y="90322"/>
                  </a:lnTo>
                  <a:lnTo>
                    <a:pt x="37333" y="103225"/>
                  </a:lnTo>
                  <a:lnTo>
                    <a:pt x="37333" y="103225"/>
                  </a:lnTo>
                  <a:lnTo>
                    <a:pt x="45333" y="108387"/>
                  </a:lnTo>
                  <a:lnTo>
                    <a:pt x="53333" y="113548"/>
                  </a:lnTo>
                  <a:lnTo>
                    <a:pt x="62666" y="117419"/>
                  </a:lnTo>
                  <a:lnTo>
                    <a:pt x="70666" y="120000"/>
                  </a:lnTo>
                  <a:lnTo>
                    <a:pt x="81333" y="120000"/>
                  </a:lnTo>
                  <a:lnTo>
                    <a:pt x="89333" y="120000"/>
                  </a:lnTo>
                  <a:lnTo>
                    <a:pt x="97333" y="117419"/>
                  </a:lnTo>
                  <a:lnTo>
                    <a:pt x="108000" y="113548"/>
                  </a:lnTo>
                  <a:lnTo>
                    <a:pt x="108000" y="113548"/>
                  </a:lnTo>
                  <a:lnTo>
                    <a:pt x="114666" y="107096"/>
                  </a:lnTo>
                  <a:lnTo>
                    <a:pt x="118666" y="100645"/>
                  </a:lnTo>
                  <a:lnTo>
                    <a:pt x="120000" y="94193"/>
                  </a:lnTo>
                  <a:lnTo>
                    <a:pt x="120000" y="87741"/>
                  </a:lnTo>
                  <a:lnTo>
                    <a:pt x="118666" y="78709"/>
                  </a:lnTo>
                  <a:lnTo>
                    <a:pt x="113333" y="70967"/>
                  </a:lnTo>
                  <a:lnTo>
                    <a:pt x="102666" y="54193"/>
                  </a:lnTo>
                  <a:lnTo>
                    <a:pt x="88000" y="40000"/>
                  </a:lnTo>
                  <a:lnTo>
                    <a:pt x="72000" y="24516"/>
                  </a:lnTo>
                  <a:lnTo>
                    <a:pt x="45333" y="3870"/>
                  </a:lnTo>
                  <a:lnTo>
                    <a:pt x="45333" y="3870"/>
                  </a:lnTo>
                  <a:close/>
                  <a:moveTo>
                    <a:pt x="37333" y="76129"/>
                  </a:moveTo>
                  <a:lnTo>
                    <a:pt x="37333" y="76129"/>
                  </a:lnTo>
                  <a:lnTo>
                    <a:pt x="32000" y="69677"/>
                  </a:lnTo>
                  <a:lnTo>
                    <a:pt x="26666" y="59354"/>
                  </a:lnTo>
                  <a:lnTo>
                    <a:pt x="21333" y="51612"/>
                  </a:lnTo>
                  <a:lnTo>
                    <a:pt x="20000" y="41290"/>
                  </a:lnTo>
                  <a:lnTo>
                    <a:pt x="20000" y="41290"/>
                  </a:lnTo>
                  <a:lnTo>
                    <a:pt x="20000" y="34838"/>
                  </a:lnTo>
                  <a:lnTo>
                    <a:pt x="21333" y="27096"/>
                  </a:lnTo>
                  <a:lnTo>
                    <a:pt x="26666" y="20645"/>
                  </a:lnTo>
                  <a:lnTo>
                    <a:pt x="30666" y="18064"/>
                  </a:lnTo>
                  <a:lnTo>
                    <a:pt x="33333" y="18064"/>
                  </a:lnTo>
                  <a:lnTo>
                    <a:pt x="33333" y="18064"/>
                  </a:lnTo>
                  <a:lnTo>
                    <a:pt x="53333" y="34838"/>
                  </a:lnTo>
                  <a:lnTo>
                    <a:pt x="72000" y="52903"/>
                  </a:lnTo>
                  <a:lnTo>
                    <a:pt x="81333" y="60645"/>
                  </a:lnTo>
                  <a:lnTo>
                    <a:pt x="89333" y="70967"/>
                  </a:lnTo>
                  <a:lnTo>
                    <a:pt x="94666" y="82580"/>
                  </a:lnTo>
                  <a:lnTo>
                    <a:pt x="100000" y="94193"/>
                  </a:lnTo>
                  <a:lnTo>
                    <a:pt x="100000" y="94193"/>
                  </a:lnTo>
                  <a:lnTo>
                    <a:pt x="93333" y="99354"/>
                  </a:lnTo>
                  <a:lnTo>
                    <a:pt x="84000" y="101935"/>
                  </a:lnTo>
                  <a:lnTo>
                    <a:pt x="76000" y="100645"/>
                  </a:lnTo>
                  <a:lnTo>
                    <a:pt x="68000" y="99354"/>
                  </a:lnTo>
                  <a:lnTo>
                    <a:pt x="58666" y="95483"/>
                  </a:lnTo>
                  <a:lnTo>
                    <a:pt x="50666" y="89032"/>
                  </a:lnTo>
                  <a:lnTo>
                    <a:pt x="37333" y="76129"/>
                  </a:lnTo>
                  <a:lnTo>
                    <a:pt x="37333" y="761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16"/>
            <p:cNvSpPr/>
            <p:nvPr/>
          </p:nvSpPr>
          <p:spPr>
            <a:xfrm>
              <a:off x="318" y="1949"/>
              <a:ext cx="341" cy="121"/>
            </a:xfrm>
            <a:custGeom>
              <a:rect b="b" l="l" r="r" t="t"/>
              <a:pathLst>
                <a:path extrusionOk="0" h="120000" w="120000">
                  <a:moveTo>
                    <a:pt x="116480" y="1983"/>
                  </a:moveTo>
                  <a:lnTo>
                    <a:pt x="116480" y="1983"/>
                  </a:lnTo>
                  <a:lnTo>
                    <a:pt x="110146" y="12892"/>
                  </a:lnTo>
                  <a:lnTo>
                    <a:pt x="103460" y="23801"/>
                  </a:lnTo>
                  <a:lnTo>
                    <a:pt x="96774" y="32727"/>
                  </a:lnTo>
                  <a:lnTo>
                    <a:pt x="90087" y="41652"/>
                  </a:lnTo>
                  <a:lnTo>
                    <a:pt x="75659" y="57520"/>
                  </a:lnTo>
                  <a:lnTo>
                    <a:pt x="61935" y="70413"/>
                  </a:lnTo>
                  <a:lnTo>
                    <a:pt x="61935" y="70413"/>
                  </a:lnTo>
                  <a:lnTo>
                    <a:pt x="47155" y="86280"/>
                  </a:lnTo>
                  <a:lnTo>
                    <a:pt x="40117" y="91239"/>
                  </a:lnTo>
                  <a:lnTo>
                    <a:pt x="32375" y="97190"/>
                  </a:lnTo>
                  <a:lnTo>
                    <a:pt x="24985" y="101157"/>
                  </a:lnTo>
                  <a:lnTo>
                    <a:pt x="17243" y="103140"/>
                  </a:lnTo>
                  <a:lnTo>
                    <a:pt x="9501" y="105123"/>
                  </a:lnTo>
                  <a:lnTo>
                    <a:pt x="2111" y="105123"/>
                  </a:lnTo>
                  <a:lnTo>
                    <a:pt x="2111" y="105123"/>
                  </a:lnTo>
                  <a:lnTo>
                    <a:pt x="1055" y="105123"/>
                  </a:lnTo>
                  <a:lnTo>
                    <a:pt x="351" y="106115"/>
                  </a:lnTo>
                  <a:lnTo>
                    <a:pt x="0" y="109090"/>
                  </a:lnTo>
                  <a:lnTo>
                    <a:pt x="0" y="111074"/>
                  </a:lnTo>
                  <a:lnTo>
                    <a:pt x="0" y="114049"/>
                  </a:lnTo>
                  <a:lnTo>
                    <a:pt x="351" y="116033"/>
                  </a:lnTo>
                  <a:lnTo>
                    <a:pt x="1055" y="117024"/>
                  </a:lnTo>
                  <a:lnTo>
                    <a:pt x="2111" y="119008"/>
                  </a:lnTo>
                  <a:lnTo>
                    <a:pt x="2111" y="119008"/>
                  </a:lnTo>
                  <a:lnTo>
                    <a:pt x="10205" y="120000"/>
                  </a:lnTo>
                  <a:lnTo>
                    <a:pt x="17595" y="117024"/>
                  </a:lnTo>
                  <a:lnTo>
                    <a:pt x="25337" y="115041"/>
                  </a:lnTo>
                  <a:lnTo>
                    <a:pt x="33431" y="111074"/>
                  </a:lnTo>
                  <a:lnTo>
                    <a:pt x="40821" y="105123"/>
                  </a:lnTo>
                  <a:lnTo>
                    <a:pt x="48211" y="98181"/>
                  </a:lnTo>
                  <a:lnTo>
                    <a:pt x="63343" y="84297"/>
                  </a:lnTo>
                  <a:lnTo>
                    <a:pt x="63343" y="84297"/>
                  </a:lnTo>
                  <a:lnTo>
                    <a:pt x="77771" y="70413"/>
                  </a:lnTo>
                  <a:lnTo>
                    <a:pt x="92199" y="55537"/>
                  </a:lnTo>
                  <a:lnTo>
                    <a:pt x="98885" y="46611"/>
                  </a:lnTo>
                  <a:lnTo>
                    <a:pt x="106275" y="36694"/>
                  </a:lnTo>
                  <a:lnTo>
                    <a:pt x="112961" y="25785"/>
                  </a:lnTo>
                  <a:lnTo>
                    <a:pt x="119296" y="13884"/>
                  </a:lnTo>
                  <a:lnTo>
                    <a:pt x="119296" y="13884"/>
                  </a:lnTo>
                  <a:lnTo>
                    <a:pt x="119648" y="11900"/>
                  </a:lnTo>
                  <a:lnTo>
                    <a:pt x="119999" y="8925"/>
                  </a:lnTo>
                  <a:lnTo>
                    <a:pt x="119999" y="4958"/>
                  </a:lnTo>
                  <a:lnTo>
                    <a:pt x="119648" y="2975"/>
                  </a:lnTo>
                  <a:lnTo>
                    <a:pt x="119296" y="1983"/>
                  </a:lnTo>
                  <a:lnTo>
                    <a:pt x="118240" y="0"/>
                  </a:lnTo>
                  <a:lnTo>
                    <a:pt x="117536" y="0"/>
                  </a:lnTo>
                  <a:lnTo>
                    <a:pt x="116480" y="1983"/>
                  </a:lnTo>
                  <a:lnTo>
                    <a:pt x="116480" y="19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16"/>
            <p:cNvSpPr/>
            <p:nvPr/>
          </p:nvSpPr>
          <p:spPr>
            <a:xfrm>
              <a:off x="263" y="1977"/>
              <a:ext cx="66" cy="85"/>
            </a:xfrm>
            <a:custGeom>
              <a:rect b="b" l="l" r="r" t="t"/>
              <a:pathLst>
                <a:path extrusionOk="0" h="120000" w="120000">
                  <a:moveTo>
                    <a:pt x="45454" y="2823"/>
                  </a:moveTo>
                  <a:lnTo>
                    <a:pt x="45454" y="2823"/>
                  </a:lnTo>
                  <a:lnTo>
                    <a:pt x="70909" y="26823"/>
                  </a:lnTo>
                  <a:lnTo>
                    <a:pt x="94545" y="52235"/>
                  </a:lnTo>
                  <a:lnTo>
                    <a:pt x="103636" y="64941"/>
                  </a:lnTo>
                  <a:lnTo>
                    <a:pt x="112727" y="79058"/>
                  </a:lnTo>
                  <a:lnTo>
                    <a:pt x="118181" y="93176"/>
                  </a:lnTo>
                  <a:lnTo>
                    <a:pt x="120000" y="111529"/>
                  </a:lnTo>
                  <a:lnTo>
                    <a:pt x="120000" y="111529"/>
                  </a:lnTo>
                  <a:lnTo>
                    <a:pt x="103636" y="118588"/>
                  </a:lnTo>
                  <a:lnTo>
                    <a:pt x="87272" y="120000"/>
                  </a:lnTo>
                  <a:lnTo>
                    <a:pt x="70909" y="120000"/>
                  </a:lnTo>
                  <a:lnTo>
                    <a:pt x="58181" y="115764"/>
                  </a:lnTo>
                  <a:lnTo>
                    <a:pt x="43636" y="107294"/>
                  </a:lnTo>
                  <a:lnTo>
                    <a:pt x="32727" y="98823"/>
                  </a:lnTo>
                  <a:lnTo>
                    <a:pt x="20000" y="88941"/>
                  </a:lnTo>
                  <a:lnTo>
                    <a:pt x="10909" y="76235"/>
                  </a:lnTo>
                  <a:lnTo>
                    <a:pt x="3636" y="60705"/>
                  </a:lnTo>
                  <a:lnTo>
                    <a:pt x="0" y="49411"/>
                  </a:lnTo>
                  <a:lnTo>
                    <a:pt x="0" y="36705"/>
                  </a:lnTo>
                  <a:lnTo>
                    <a:pt x="0" y="25411"/>
                  </a:lnTo>
                  <a:lnTo>
                    <a:pt x="3636" y="14117"/>
                  </a:lnTo>
                  <a:lnTo>
                    <a:pt x="10909" y="7058"/>
                  </a:lnTo>
                  <a:lnTo>
                    <a:pt x="23636" y="2823"/>
                  </a:lnTo>
                  <a:lnTo>
                    <a:pt x="40000" y="0"/>
                  </a:lnTo>
                  <a:lnTo>
                    <a:pt x="45454" y="2823"/>
                  </a:lnTo>
                  <a:close/>
                </a:path>
              </a:pathLst>
            </a:custGeom>
            <a:solidFill>
              <a:srgbClr val="00A0C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16"/>
            <p:cNvSpPr/>
            <p:nvPr/>
          </p:nvSpPr>
          <p:spPr>
            <a:xfrm>
              <a:off x="255" y="1970"/>
              <a:ext cx="82" cy="100"/>
            </a:xfrm>
            <a:custGeom>
              <a:rect b="b" l="l" r="r" t="t"/>
              <a:pathLst>
                <a:path extrusionOk="0" h="120000" w="120000">
                  <a:moveTo>
                    <a:pt x="58536" y="7200"/>
                  </a:moveTo>
                  <a:lnTo>
                    <a:pt x="58536" y="7200"/>
                  </a:lnTo>
                  <a:lnTo>
                    <a:pt x="55609" y="3600"/>
                  </a:lnTo>
                  <a:lnTo>
                    <a:pt x="52682" y="2400"/>
                  </a:lnTo>
                  <a:lnTo>
                    <a:pt x="52682" y="2400"/>
                  </a:lnTo>
                  <a:lnTo>
                    <a:pt x="43902" y="0"/>
                  </a:lnTo>
                  <a:lnTo>
                    <a:pt x="35121" y="0"/>
                  </a:lnTo>
                  <a:lnTo>
                    <a:pt x="26341" y="1200"/>
                  </a:lnTo>
                  <a:lnTo>
                    <a:pt x="19024" y="6000"/>
                  </a:lnTo>
                  <a:lnTo>
                    <a:pt x="13170" y="10800"/>
                  </a:lnTo>
                  <a:lnTo>
                    <a:pt x="7317" y="14400"/>
                  </a:lnTo>
                  <a:lnTo>
                    <a:pt x="4390" y="22800"/>
                  </a:lnTo>
                  <a:lnTo>
                    <a:pt x="0" y="28800"/>
                  </a:lnTo>
                  <a:lnTo>
                    <a:pt x="0" y="28800"/>
                  </a:lnTo>
                  <a:lnTo>
                    <a:pt x="0" y="37200"/>
                  </a:lnTo>
                  <a:lnTo>
                    <a:pt x="0" y="46800"/>
                  </a:lnTo>
                  <a:lnTo>
                    <a:pt x="2926" y="56400"/>
                  </a:lnTo>
                  <a:lnTo>
                    <a:pt x="5853" y="63600"/>
                  </a:lnTo>
                  <a:lnTo>
                    <a:pt x="14634" y="80400"/>
                  </a:lnTo>
                  <a:lnTo>
                    <a:pt x="26341" y="96000"/>
                  </a:lnTo>
                  <a:lnTo>
                    <a:pt x="26341" y="96000"/>
                  </a:lnTo>
                  <a:lnTo>
                    <a:pt x="33658" y="102000"/>
                  </a:lnTo>
                  <a:lnTo>
                    <a:pt x="40975" y="108000"/>
                  </a:lnTo>
                  <a:lnTo>
                    <a:pt x="51219" y="112800"/>
                  </a:lnTo>
                  <a:lnTo>
                    <a:pt x="60000" y="116400"/>
                  </a:lnTo>
                  <a:lnTo>
                    <a:pt x="68780" y="118800"/>
                  </a:lnTo>
                  <a:lnTo>
                    <a:pt x="80487" y="120000"/>
                  </a:lnTo>
                  <a:lnTo>
                    <a:pt x="89268" y="118800"/>
                  </a:lnTo>
                  <a:lnTo>
                    <a:pt x="100975" y="116400"/>
                  </a:lnTo>
                  <a:lnTo>
                    <a:pt x="100975" y="116400"/>
                  </a:lnTo>
                  <a:lnTo>
                    <a:pt x="108292" y="112800"/>
                  </a:lnTo>
                  <a:lnTo>
                    <a:pt x="115609" y="108000"/>
                  </a:lnTo>
                  <a:lnTo>
                    <a:pt x="120000" y="102000"/>
                  </a:lnTo>
                  <a:lnTo>
                    <a:pt x="120000" y="93600"/>
                  </a:lnTo>
                  <a:lnTo>
                    <a:pt x="120000" y="86400"/>
                  </a:lnTo>
                  <a:lnTo>
                    <a:pt x="115609" y="79200"/>
                  </a:lnTo>
                  <a:lnTo>
                    <a:pt x="108292" y="62400"/>
                  </a:lnTo>
                  <a:lnTo>
                    <a:pt x="95121" y="45600"/>
                  </a:lnTo>
                  <a:lnTo>
                    <a:pt x="80487" y="30000"/>
                  </a:lnTo>
                  <a:lnTo>
                    <a:pt x="58536" y="7200"/>
                  </a:lnTo>
                  <a:lnTo>
                    <a:pt x="58536" y="7200"/>
                  </a:lnTo>
                  <a:close/>
                  <a:moveTo>
                    <a:pt x="32195" y="70800"/>
                  </a:moveTo>
                  <a:lnTo>
                    <a:pt x="32195" y="70800"/>
                  </a:lnTo>
                  <a:lnTo>
                    <a:pt x="27804" y="62400"/>
                  </a:lnTo>
                  <a:lnTo>
                    <a:pt x="24878" y="54000"/>
                  </a:lnTo>
                  <a:lnTo>
                    <a:pt x="23414" y="45600"/>
                  </a:lnTo>
                  <a:lnTo>
                    <a:pt x="20487" y="36000"/>
                  </a:lnTo>
                  <a:lnTo>
                    <a:pt x="20487" y="36000"/>
                  </a:lnTo>
                  <a:lnTo>
                    <a:pt x="23414" y="30000"/>
                  </a:lnTo>
                  <a:lnTo>
                    <a:pt x="26341" y="22800"/>
                  </a:lnTo>
                  <a:lnTo>
                    <a:pt x="33658" y="18000"/>
                  </a:lnTo>
                  <a:lnTo>
                    <a:pt x="38048" y="16800"/>
                  </a:lnTo>
                  <a:lnTo>
                    <a:pt x="40975" y="18000"/>
                  </a:lnTo>
                  <a:lnTo>
                    <a:pt x="40975" y="18000"/>
                  </a:lnTo>
                  <a:lnTo>
                    <a:pt x="60000" y="36000"/>
                  </a:lnTo>
                  <a:lnTo>
                    <a:pt x="76097" y="54000"/>
                  </a:lnTo>
                  <a:lnTo>
                    <a:pt x="83414" y="64800"/>
                  </a:lnTo>
                  <a:lnTo>
                    <a:pt x="89268" y="75600"/>
                  </a:lnTo>
                  <a:lnTo>
                    <a:pt x="93658" y="86400"/>
                  </a:lnTo>
                  <a:lnTo>
                    <a:pt x="96585" y="98400"/>
                  </a:lnTo>
                  <a:lnTo>
                    <a:pt x="96585" y="98400"/>
                  </a:lnTo>
                  <a:lnTo>
                    <a:pt x="87804" y="102000"/>
                  </a:lnTo>
                  <a:lnTo>
                    <a:pt x="76097" y="102000"/>
                  </a:lnTo>
                  <a:lnTo>
                    <a:pt x="67317" y="99600"/>
                  </a:lnTo>
                  <a:lnTo>
                    <a:pt x="60000" y="97200"/>
                  </a:lnTo>
                  <a:lnTo>
                    <a:pt x="51219" y="91200"/>
                  </a:lnTo>
                  <a:lnTo>
                    <a:pt x="45365" y="85200"/>
                  </a:lnTo>
                  <a:lnTo>
                    <a:pt x="32195" y="70800"/>
                  </a:lnTo>
                  <a:lnTo>
                    <a:pt x="32195" y="70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276;p16"/>
            <p:cNvSpPr/>
            <p:nvPr/>
          </p:nvSpPr>
          <p:spPr>
            <a:xfrm>
              <a:off x="403" y="1780"/>
              <a:ext cx="346" cy="206"/>
            </a:xfrm>
            <a:custGeom>
              <a:rect b="b" l="l" r="r" t="t"/>
              <a:pathLst>
                <a:path extrusionOk="0" h="120000" w="120000">
                  <a:moveTo>
                    <a:pt x="2427" y="18058"/>
                  </a:moveTo>
                  <a:lnTo>
                    <a:pt x="2427" y="18058"/>
                  </a:lnTo>
                  <a:lnTo>
                    <a:pt x="693" y="32038"/>
                  </a:lnTo>
                  <a:lnTo>
                    <a:pt x="0" y="43689"/>
                  </a:lnTo>
                  <a:lnTo>
                    <a:pt x="0" y="54757"/>
                  </a:lnTo>
                  <a:lnTo>
                    <a:pt x="346" y="59417"/>
                  </a:lnTo>
                  <a:lnTo>
                    <a:pt x="1040" y="64077"/>
                  </a:lnTo>
                  <a:lnTo>
                    <a:pt x="2080" y="68155"/>
                  </a:lnTo>
                  <a:lnTo>
                    <a:pt x="3468" y="72233"/>
                  </a:lnTo>
                  <a:lnTo>
                    <a:pt x="5202" y="75728"/>
                  </a:lnTo>
                  <a:lnTo>
                    <a:pt x="7630" y="78640"/>
                  </a:lnTo>
                  <a:lnTo>
                    <a:pt x="10404" y="81553"/>
                  </a:lnTo>
                  <a:lnTo>
                    <a:pt x="13526" y="84466"/>
                  </a:lnTo>
                  <a:lnTo>
                    <a:pt x="17341" y="86796"/>
                  </a:lnTo>
                  <a:lnTo>
                    <a:pt x="21502" y="89126"/>
                  </a:lnTo>
                  <a:lnTo>
                    <a:pt x="21502" y="89126"/>
                  </a:lnTo>
                  <a:lnTo>
                    <a:pt x="26705" y="91456"/>
                  </a:lnTo>
                  <a:lnTo>
                    <a:pt x="32601" y="94368"/>
                  </a:lnTo>
                  <a:lnTo>
                    <a:pt x="38150" y="96699"/>
                  </a:lnTo>
                  <a:lnTo>
                    <a:pt x="40924" y="96699"/>
                  </a:lnTo>
                  <a:lnTo>
                    <a:pt x="43005" y="96699"/>
                  </a:lnTo>
                  <a:lnTo>
                    <a:pt x="43005" y="96699"/>
                  </a:lnTo>
                  <a:lnTo>
                    <a:pt x="46473" y="94951"/>
                  </a:lnTo>
                  <a:lnTo>
                    <a:pt x="48901" y="93203"/>
                  </a:lnTo>
                  <a:lnTo>
                    <a:pt x="50982" y="91456"/>
                  </a:lnTo>
                  <a:lnTo>
                    <a:pt x="52369" y="87378"/>
                  </a:lnTo>
                  <a:lnTo>
                    <a:pt x="54797" y="80388"/>
                  </a:lnTo>
                  <a:lnTo>
                    <a:pt x="56531" y="75728"/>
                  </a:lnTo>
                  <a:lnTo>
                    <a:pt x="58959" y="70485"/>
                  </a:lnTo>
                  <a:lnTo>
                    <a:pt x="58959" y="70485"/>
                  </a:lnTo>
                  <a:lnTo>
                    <a:pt x="59306" y="86796"/>
                  </a:lnTo>
                  <a:lnTo>
                    <a:pt x="59306" y="93203"/>
                  </a:lnTo>
                  <a:lnTo>
                    <a:pt x="60346" y="99611"/>
                  </a:lnTo>
                  <a:lnTo>
                    <a:pt x="61040" y="101359"/>
                  </a:lnTo>
                  <a:lnTo>
                    <a:pt x="62080" y="103689"/>
                  </a:lnTo>
                  <a:lnTo>
                    <a:pt x="63468" y="106019"/>
                  </a:lnTo>
                  <a:lnTo>
                    <a:pt x="64508" y="107766"/>
                  </a:lnTo>
                  <a:lnTo>
                    <a:pt x="69017" y="110679"/>
                  </a:lnTo>
                  <a:lnTo>
                    <a:pt x="75260" y="113592"/>
                  </a:lnTo>
                  <a:lnTo>
                    <a:pt x="75260" y="113592"/>
                  </a:lnTo>
                  <a:lnTo>
                    <a:pt x="81849" y="115922"/>
                  </a:lnTo>
                  <a:lnTo>
                    <a:pt x="91907" y="118834"/>
                  </a:lnTo>
                  <a:lnTo>
                    <a:pt x="97109" y="119417"/>
                  </a:lnTo>
                  <a:lnTo>
                    <a:pt x="101965" y="120000"/>
                  </a:lnTo>
                  <a:lnTo>
                    <a:pt x="105433" y="120000"/>
                  </a:lnTo>
                  <a:lnTo>
                    <a:pt x="108554" y="118834"/>
                  </a:lnTo>
                  <a:lnTo>
                    <a:pt x="108554" y="118834"/>
                  </a:lnTo>
                  <a:lnTo>
                    <a:pt x="110289" y="116504"/>
                  </a:lnTo>
                  <a:lnTo>
                    <a:pt x="112369" y="113592"/>
                  </a:lnTo>
                  <a:lnTo>
                    <a:pt x="114104" y="108932"/>
                  </a:lnTo>
                  <a:lnTo>
                    <a:pt x="115144" y="103689"/>
                  </a:lnTo>
                  <a:lnTo>
                    <a:pt x="116531" y="98446"/>
                  </a:lnTo>
                  <a:lnTo>
                    <a:pt x="117919" y="92038"/>
                  </a:lnTo>
                  <a:lnTo>
                    <a:pt x="119306" y="78640"/>
                  </a:lnTo>
                  <a:lnTo>
                    <a:pt x="120000" y="65242"/>
                  </a:lnTo>
                  <a:lnTo>
                    <a:pt x="120000" y="53009"/>
                  </a:lnTo>
                  <a:lnTo>
                    <a:pt x="119653" y="47766"/>
                  </a:lnTo>
                  <a:lnTo>
                    <a:pt x="118959" y="42524"/>
                  </a:lnTo>
                  <a:lnTo>
                    <a:pt x="117919" y="38446"/>
                  </a:lnTo>
                  <a:lnTo>
                    <a:pt x="116531" y="35533"/>
                  </a:lnTo>
                  <a:lnTo>
                    <a:pt x="116531" y="35533"/>
                  </a:lnTo>
                  <a:lnTo>
                    <a:pt x="114450" y="32621"/>
                  </a:lnTo>
                  <a:lnTo>
                    <a:pt x="112369" y="30873"/>
                  </a:lnTo>
                  <a:lnTo>
                    <a:pt x="109248" y="28543"/>
                  </a:lnTo>
                  <a:lnTo>
                    <a:pt x="105433" y="26796"/>
                  </a:lnTo>
                  <a:lnTo>
                    <a:pt x="98497" y="23300"/>
                  </a:lnTo>
                  <a:lnTo>
                    <a:pt x="90520" y="20970"/>
                  </a:lnTo>
                  <a:lnTo>
                    <a:pt x="74913" y="17475"/>
                  </a:lnTo>
                  <a:lnTo>
                    <a:pt x="67630" y="15728"/>
                  </a:lnTo>
                  <a:lnTo>
                    <a:pt x="62080" y="14563"/>
                  </a:lnTo>
                  <a:lnTo>
                    <a:pt x="62080" y="14563"/>
                  </a:lnTo>
                  <a:lnTo>
                    <a:pt x="55838" y="12233"/>
                  </a:lnTo>
                  <a:lnTo>
                    <a:pt x="47861" y="8155"/>
                  </a:lnTo>
                  <a:lnTo>
                    <a:pt x="39190" y="4660"/>
                  </a:lnTo>
                  <a:lnTo>
                    <a:pt x="29826" y="1747"/>
                  </a:lnTo>
                  <a:lnTo>
                    <a:pt x="25317" y="1165"/>
                  </a:lnTo>
                  <a:lnTo>
                    <a:pt x="21156" y="0"/>
                  </a:lnTo>
                  <a:lnTo>
                    <a:pt x="16994" y="0"/>
                  </a:lnTo>
                  <a:lnTo>
                    <a:pt x="13179" y="1747"/>
                  </a:lnTo>
                  <a:lnTo>
                    <a:pt x="9710" y="3495"/>
                  </a:lnTo>
                  <a:lnTo>
                    <a:pt x="6936" y="6407"/>
                  </a:lnTo>
                  <a:lnTo>
                    <a:pt x="4161" y="9902"/>
                  </a:lnTo>
                  <a:lnTo>
                    <a:pt x="3121" y="15145"/>
                  </a:lnTo>
                  <a:lnTo>
                    <a:pt x="2427" y="18058"/>
                  </a:lnTo>
                  <a:close/>
                </a:path>
              </a:pathLst>
            </a:custGeom>
            <a:solidFill>
              <a:srgbClr val="01AD4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77;p16"/>
            <p:cNvSpPr/>
            <p:nvPr/>
          </p:nvSpPr>
          <p:spPr>
            <a:xfrm>
              <a:off x="396" y="1772"/>
              <a:ext cx="361" cy="221"/>
            </a:xfrm>
            <a:custGeom>
              <a:rect b="b" l="l" r="r" t="t"/>
              <a:pathLst>
                <a:path extrusionOk="0" h="120000" w="120000">
                  <a:moveTo>
                    <a:pt x="118670" y="44524"/>
                  </a:moveTo>
                  <a:lnTo>
                    <a:pt x="118670" y="44524"/>
                  </a:lnTo>
                  <a:lnTo>
                    <a:pt x="118337" y="41809"/>
                  </a:lnTo>
                  <a:lnTo>
                    <a:pt x="117340" y="39095"/>
                  </a:lnTo>
                  <a:lnTo>
                    <a:pt x="115346" y="34208"/>
                  </a:lnTo>
                  <a:lnTo>
                    <a:pt x="112354" y="30950"/>
                  </a:lnTo>
                  <a:lnTo>
                    <a:pt x="109362" y="28235"/>
                  </a:lnTo>
                  <a:lnTo>
                    <a:pt x="105706" y="26063"/>
                  </a:lnTo>
                  <a:lnTo>
                    <a:pt x="102382" y="23891"/>
                  </a:lnTo>
                  <a:lnTo>
                    <a:pt x="95069" y="21719"/>
                  </a:lnTo>
                  <a:lnTo>
                    <a:pt x="95069" y="21719"/>
                  </a:lnTo>
                  <a:lnTo>
                    <a:pt x="85429" y="19004"/>
                  </a:lnTo>
                  <a:lnTo>
                    <a:pt x="75789" y="16832"/>
                  </a:lnTo>
                  <a:lnTo>
                    <a:pt x="65817" y="14660"/>
                  </a:lnTo>
                  <a:lnTo>
                    <a:pt x="56177" y="11402"/>
                  </a:lnTo>
                  <a:lnTo>
                    <a:pt x="56177" y="11402"/>
                  </a:lnTo>
                  <a:lnTo>
                    <a:pt x="43213" y="5429"/>
                  </a:lnTo>
                  <a:lnTo>
                    <a:pt x="34570" y="2714"/>
                  </a:lnTo>
                  <a:lnTo>
                    <a:pt x="26260" y="542"/>
                  </a:lnTo>
                  <a:lnTo>
                    <a:pt x="21939" y="0"/>
                  </a:lnTo>
                  <a:lnTo>
                    <a:pt x="17950" y="542"/>
                  </a:lnTo>
                  <a:lnTo>
                    <a:pt x="14293" y="1085"/>
                  </a:lnTo>
                  <a:lnTo>
                    <a:pt x="10637" y="3257"/>
                  </a:lnTo>
                  <a:lnTo>
                    <a:pt x="7645" y="5972"/>
                  </a:lnTo>
                  <a:lnTo>
                    <a:pt x="5650" y="9230"/>
                  </a:lnTo>
                  <a:lnTo>
                    <a:pt x="3324" y="14117"/>
                  </a:lnTo>
                  <a:lnTo>
                    <a:pt x="2326" y="20633"/>
                  </a:lnTo>
                  <a:lnTo>
                    <a:pt x="2326" y="20633"/>
                  </a:lnTo>
                  <a:lnTo>
                    <a:pt x="1329" y="29864"/>
                  </a:lnTo>
                  <a:lnTo>
                    <a:pt x="664" y="39638"/>
                  </a:lnTo>
                  <a:lnTo>
                    <a:pt x="0" y="48868"/>
                  </a:lnTo>
                  <a:lnTo>
                    <a:pt x="664" y="57556"/>
                  </a:lnTo>
                  <a:lnTo>
                    <a:pt x="997" y="62443"/>
                  </a:lnTo>
                  <a:lnTo>
                    <a:pt x="1662" y="66787"/>
                  </a:lnTo>
                  <a:lnTo>
                    <a:pt x="2991" y="70045"/>
                  </a:lnTo>
                  <a:lnTo>
                    <a:pt x="4321" y="74389"/>
                  </a:lnTo>
                  <a:lnTo>
                    <a:pt x="5983" y="77647"/>
                  </a:lnTo>
                  <a:lnTo>
                    <a:pt x="7977" y="80361"/>
                  </a:lnTo>
                  <a:lnTo>
                    <a:pt x="10637" y="83619"/>
                  </a:lnTo>
                  <a:lnTo>
                    <a:pt x="13961" y="86877"/>
                  </a:lnTo>
                  <a:lnTo>
                    <a:pt x="13961" y="86877"/>
                  </a:lnTo>
                  <a:lnTo>
                    <a:pt x="20941" y="90678"/>
                  </a:lnTo>
                  <a:lnTo>
                    <a:pt x="28254" y="95022"/>
                  </a:lnTo>
                  <a:lnTo>
                    <a:pt x="36565" y="97737"/>
                  </a:lnTo>
                  <a:lnTo>
                    <a:pt x="40221" y="98280"/>
                  </a:lnTo>
                  <a:lnTo>
                    <a:pt x="43545" y="98280"/>
                  </a:lnTo>
                  <a:lnTo>
                    <a:pt x="43545" y="98280"/>
                  </a:lnTo>
                  <a:lnTo>
                    <a:pt x="46204" y="97737"/>
                  </a:lnTo>
                  <a:lnTo>
                    <a:pt x="47867" y="97194"/>
                  </a:lnTo>
                  <a:lnTo>
                    <a:pt x="49861" y="95565"/>
                  </a:lnTo>
                  <a:lnTo>
                    <a:pt x="51523" y="93393"/>
                  </a:lnTo>
                  <a:lnTo>
                    <a:pt x="54182" y="88506"/>
                  </a:lnTo>
                  <a:lnTo>
                    <a:pt x="56509" y="83076"/>
                  </a:lnTo>
                  <a:lnTo>
                    <a:pt x="56509" y="83076"/>
                  </a:lnTo>
                  <a:lnTo>
                    <a:pt x="57174" y="90678"/>
                  </a:lnTo>
                  <a:lnTo>
                    <a:pt x="57506" y="94479"/>
                  </a:lnTo>
                  <a:lnTo>
                    <a:pt x="57839" y="97737"/>
                  </a:lnTo>
                  <a:lnTo>
                    <a:pt x="58836" y="100452"/>
                  </a:lnTo>
                  <a:lnTo>
                    <a:pt x="60166" y="103710"/>
                  </a:lnTo>
                  <a:lnTo>
                    <a:pt x="61828" y="105882"/>
                  </a:lnTo>
                  <a:lnTo>
                    <a:pt x="63822" y="108597"/>
                  </a:lnTo>
                  <a:lnTo>
                    <a:pt x="63822" y="108597"/>
                  </a:lnTo>
                  <a:lnTo>
                    <a:pt x="67146" y="111312"/>
                  </a:lnTo>
                  <a:lnTo>
                    <a:pt x="71468" y="113484"/>
                  </a:lnTo>
                  <a:lnTo>
                    <a:pt x="75789" y="115656"/>
                  </a:lnTo>
                  <a:lnTo>
                    <a:pt x="80443" y="116742"/>
                  </a:lnTo>
                  <a:lnTo>
                    <a:pt x="89085" y="118914"/>
                  </a:lnTo>
                  <a:lnTo>
                    <a:pt x="97728" y="120000"/>
                  </a:lnTo>
                  <a:lnTo>
                    <a:pt x="97728" y="120000"/>
                  </a:lnTo>
                  <a:lnTo>
                    <a:pt x="101052" y="120000"/>
                  </a:lnTo>
                  <a:lnTo>
                    <a:pt x="104044" y="120000"/>
                  </a:lnTo>
                  <a:lnTo>
                    <a:pt x="106371" y="118371"/>
                  </a:lnTo>
                  <a:lnTo>
                    <a:pt x="108698" y="116199"/>
                  </a:lnTo>
                  <a:lnTo>
                    <a:pt x="110692" y="113484"/>
                  </a:lnTo>
                  <a:lnTo>
                    <a:pt x="112354" y="110226"/>
                  </a:lnTo>
                  <a:lnTo>
                    <a:pt x="114016" y="105882"/>
                  </a:lnTo>
                  <a:lnTo>
                    <a:pt x="115346" y="100995"/>
                  </a:lnTo>
                  <a:lnTo>
                    <a:pt x="115346" y="100995"/>
                  </a:lnTo>
                  <a:lnTo>
                    <a:pt x="117008" y="95022"/>
                  </a:lnTo>
                  <a:lnTo>
                    <a:pt x="118337" y="87963"/>
                  </a:lnTo>
                  <a:lnTo>
                    <a:pt x="119002" y="80361"/>
                  </a:lnTo>
                  <a:lnTo>
                    <a:pt x="119667" y="73303"/>
                  </a:lnTo>
                  <a:lnTo>
                    <a:pt x="120000" y="65701"/>
                  </a:lnTo>
                  <a:lnTo>
                    <a:pt x="120000" y="59185"/>
                  </a:lnTo>
                  <a:lnTo>
                    <a:pt x="119667" y="51583"/>
                  </a:lnTo>
                  <a:lnTo>
                    <a:pt x="118670" y="44524"/>
                  </a:lnTo>
                  <a:lnTo>
                    <a:pt x="118670" y="44524"/>
                  </a:lnTo>
                  <a:close/>
                  <a:moveTo>
                    <a:pt x="99390" y="112398"/>
                  </a:moveTo>
                  <a:lnTo>
                    <a:pt x="99390" y="112398"/>
                  </a:lnTo>
                  <a:lnTo>
                    <a:pt x="92409" y="111312"/>
                  </a:lnTo>
                  <a:lnTo>
                    <a:pt x="85761" y="110226"/>
                  </a:lnTo>
                  <a:lnTo>
                    <a:pt x="72797" y="105339"/>
                  </a:lnTo>
                  <a:lnTo>
                    <a:pt x="72797" y="105339"/>
                  </a:lnTo>
                  <a:lnTo>
                    <a:pt x="68808" y="103710"/>
                  </a:lnTo>
                  <a:lnTo>
                    <a:pt x="65817" y="100995"/>
                  </a:lnTo>
                  <a:lnTo>
                    <a:pt x="64819" y="99909"/>
                  </a:lnTo>
                  <a:lnTo>
                    <a:pt x="63490" y="97737"/>
                  </a:lnTo>
                  <a:lnTo>
                    <a:pt x="62493" y="95022"/>
                  </a:lnTo>
                  <a:lnTo>
                    <a:pt x="61828" y="92307"/>
                  </a:lnTo>
                  <a:lnTo>
                    <a:pt x="61828" y="92307"/>
                  </a:lnTo>
                  <a:lnTo>
                    <a:pt x="61163" y="86877"/>
                  </a:lnTo>
                  <a:lnTo>
                    <a:pt x="61163" y="80904"/>
                  </a:lnTo>
                  <a:lnTo>
                    <a:pt x="60831" y="70045"/>
                  </a:lnTo>
                  <a:lnTo>
                    <a:pt x="60831" y="70045"/>
                  </a:lnTo>
                  <a:lnTo>
                    <a:pt x="60498" y="67330"/>
                  </a:lnTo>
                  <a:lnTo>
                    <a:pt x="59168" y="65701"/>
                  </a:lnTo>
                  <a:lnTo>
                    <a:pt x="57839" y="65701"/>
                  </a:lnTo>
                  <a:lnTo>
                    <a:pt x="57174" y="66787"/>
                  </a:lnTo>
                  <a:lnTo>
                    <a:pt x="56509" y="67873"/>
                  </a:lnTo>
                  <a:lnTo>
                    <a:pt x="56509" y="67873"/>
                  </a:lnTo>
                  <a:lnTo>
                    <a:pt x="53850" y="75475"/>
                  </a:lnTo>
                  <a:lnTo>
                    <a:pt x="51191" y="82533"/>
                  </a:lnTo>
                  <a:lnTo>
                    <a:pt x="49529" y="85791"/>
                  </a:lnTo>
                  <a:lnTo>
                    <a:pt x="47534" y="87963"/>
                  </a:lnTo>
                  <a:lnTo>
                    <a:pt x="44875" y="90135"/>
                  </a:lnTo>
                  <a:lnTo>
                    <a:pt x="41883" y="90678"/>
                  </a:lnTo>
                  <a:lnTo>
                    <a:pt x="41883" y="90678"/>
                  </a:lnTo>
                  <a:lnTo>
                    <a:pt x="38891" y="90135"/>
                  </a:lnTo>
                  <a:lnTo>
                    <a:pt x="35900" y="90135"/>
                  </a:lnTo>
                  <a:lnTo>
                    <a:pt x="29584" y="87420"/>
                  </a:lnTo>
                  <a:lnTo>
                    <a:pt x="23268" y="83619"/>
                  </a:lnTo>
                  <a:lnTo>
                    <a:pt x="17285" y="80361"/>
                  </a:lnTo>
                  <a:lnTo>
                    <a:pt x="17285" y="80361"/>
                  </a:lnTo>
                  <a:lnTo>
                    <a:pt x="14958" y="78190"/>
                  </a:lnTo>
                  <a:lnTo>
                    <a:pt x="12299" y="76561"/>
                  </a:lnTo>
                  <a:lnTo>
                    <a:pt x="10304" y="73303"/>
                  </a:lnTo>
                  <a:lnTo>
                    <a:pt x="8642" y="70045"/>
                  </a:lnTo>
                  <a:lnTo>
                    <a:pt x="7313" y="67330"/>
                  </a:lnTo>
                  <a:lnTo>
                    <a:pt x="6315" y="64072"/>
                  </a:lnTo>
                  <a:lnTo>
                    <a:pt x="5650" y="59728"/>
                  </a:lnTo>
                  <a:lnTo>
                    <a:pt x="5318" y="56470"/>
                  </a:lnTo>
                  <a:lnTo>
                    <a:pt x="4653" y="47782"/>
                  </a:lnTo>
                  <a:lnTo>
                    <a:pt x="5318" y="39638"/>
                  </a:lnTo>
                  <a:lnTo>
                    <a:pt x="5983" y="30950"/>
                  </a:lnTo>
                  <a:lnTo>
                    <a:pt x="6980" y="22262"/>
                  </a:lnTo>
                  <a:lnTo>
                    <a:pt x="6980" y="22262"/>
                  </a:lnTo>
                  <a:lnTo>
                    <a:pt x="7977" y="17918"/>
                  </a:lnTo>
                  <a:lnTo>
                    <a:pt x="9639" y="14117"/>
                  </a:lnTo>
                  <a:lnTo>
                    <a:pt x="11966" y="11402"/>
                  </a:lnTo>
                  <a:lnTo>
                    <a:pt x="14293" y="9230"/>
                  </a:lnTo>
                  <a:lnTo>
                    <a:pt x="17285" y="8144"/>
                  </a:lnTo>
                  <a:lnTo>
                    <a:pt x="21274" y="8144"/>
                  </a:lnTo>
                  <a:lnTo>
                    <a:pt x="24598" y="8144"/>
                  </a:lnTo>
                  <a:lnTo>
                    <a:pt x="28254" y="8687"/>
                  </a:lnTo>
                  <a:lnTo>
                    <a:pt x="36565" y="10859"/>
                  </a:lnTo>
                  <a:lnTo>
                    <a:pt x="43545" y="13574"/>
                  </a:lnTo>
                  <a:lnTo>
                    <a:pt x="54847" y="19004"/>
                  </a:lnTo>
                  <a:lnTo>
                    <a:pt x="54847" y="19004"/>
                  </a:lnTo>
                  <a:lnTo>
                    <a:pt x="60831" y="21176"/>
                  </a:lnTo>
                  <a:lnTo>
                    <a:pt x="67146" y="23348"/>
                  </a:lnTo>
                  <a:lnTo>
                    <a:pt x="79445" y="25520"/>
                  </a:lnTo>
                  <a:lnTo>
                    <a:pt x="79445" y="25520"/>
                  </a:lnTo>
                  <a:lnTo>
                    <a:pt x="87423" y="27149"/>
                  </a:lnTo>
                  <a:lnTo>
                    <a:pt x="96731" y="29321"/>
                  </a:lnTo>
                  <a:lnTo>
                    <a:pt x="101052" y="31493"/>
                  </a:lnTo>
                  <a:lnTo>
                    <a:pt x="105373" y="33665"/>
                  </a:lnTo>
                  <a:lnTo>
                    <a:pt x="109030" y="36380"/>
                  </a:lnTo>
                  <a:lnTo>
                    <a:pt x="112354" y="40180"/>
                  </a:lnTo>
                  <a:lnTo>
                    <a:pt x="112354" y="40180"/>
                  </a:lnTo>
                  <a:lnTo>
                    <a:pt x="113351" y="41809"/>
                  </a:lnTo>
                  <a:lnTo>
                    <a:pt x="114016" y="43981"/>
                  </a:lnTo>
                  <a:lnTo>
                    <a:pt x="115013" y="48868"/>
                  </a:lnTo>
                  <a:lnTo>
                    <a:pt x="115346" y="54841"/>
                  </a:lnTo>
                  <a:lnTo>
                    <a:pt x="115678" y="61357"/>
                  </a:lnTo>
                  <a:lnTo>
                    <a:pt x="115013" y="72760"/>
                  </a:lnTo>
                  <a:lnTo>
                    <a:pt x="113684" y="82533"/>
                  </a:lnTo>
                  <a:lnTo>
                    <a:pt x="113684" y="82533"/>
                  </a:lnTo>
                  <a:lnTo>
                    <a:pt x="112354" y="93393"/>
                  </a:lnTo>
                  <a:lnTo>
                    <a:pt x="111024" y="98280"/>
                  </a:lnTo>
                  <a:lnTo>
                    <a:pt x="110027" y="103167"/>
                  </a:lnTo>
                  <a:lnTo>
                    <a:pt x="107700" y="106425"/>
                  </a:lnTo>
                  <a:lnTo>
                    <a:pt x="105706" y="110226"/>
                  </a:lnTo>
                  <a:lnTo>
                    <a:pt x="102714" y="111312"/>
                  </a:lnTo>
                  <a:lnTo>
                    <a:pt x="99390" y="112398"/>
                  </a:lnTo>
                  <a:lnTo>
                    <a:pt x="99390" y="11239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78;p16"/>
            <p:cNvSpPr/>
            <p:nvPr/>
          </p:nvSpPr>
          <p:spPr>
            <a:xfrm>
              <a:off x="497" y="818"/>
              <a:ext cx="72" cy="397"/>
            </a:xfrm>
            <a:custGeom>
              <a:rect b="b" l="l" r="r" t="t"/>
              <a:pathLst>
                <a:path extrusionOk="0" h="120000" w="120000">
                  <a:moveTo>
                    <a:pt x="46666" y="116977"/>
                  </a:moveTo>
                  <a:lnTo>
                    <a:pt x="46666" y="116977"/>
                  </a:lnTo>
                  <a:lnTo>
                    <a:pt x="36666" y="110931"/>
                  </a:lnTo>
                  <a:lnTo>
                    <a:pt x="31666" y="104886"/>
                  </a:lnTo>
                  <a:lnTo>
                    <a:pt x="26666" y="98236"/>
                  </a:lnTo>
                  <a:lnTo>
                    <a:pt x="25000" y="92191"/>
                  </a:lnTo>
                  <a:lnTo>
                    <a:pt x="25000" y="78891"/>
                  </a:lnTo>
                  <a:lnTo>
                    <a:pt x="25000" y="66498"/>
                  </a:lnTo>
                  <a:lnTo>
                    <a:pt x="25000" y="66498"/>
                  </a:lnTo>
                  <a:lnTo>
                    <a:pt x="25000" y="53803"/>
                  </a:lnTo>
                  <a:lnTo>
                    <a:pt x="26666" y="47455"/>
                  </a:lnTo>
                  <a:lnTo>
                    <a:pt x="28333" y="41410"/>
                  </a:lnTo>
                  <a:lnTo>
                    <a:pt x="35000" y="34760"/>
                  </a:lnTo>
                  <a:lnTo>
                    <a:pt x="41666" y="28715"/>
                  </a:lnTo>
                  <a:lnTo>
                    <a:pt x="50000" y="22972"/>
                  </a:lnTo>
                  <a:lnTo>
                    <a:pt x="63333" y="16926"/>
                  </a:lnTo>
                  <a:lnTo>
                    <a:pt x="63333" y="16926"/>
                  </a:lnTo>
                  <a:lnTo>
                    <a:pt x="78333" y="15717"/>
                  </a:lnTo>
                  <a:lnTo>
                    <a:pt x="93333" y="13904"/>
                  </a:lnTo>
                  <a:lnTo>
                    <a:pt x="118333" y="9068"/>
                  </a:lnTo>
                  <a:lnTo>
                    <a:pt x="118333" y="9068"/>
                  </a:lnTo>
                  <a:lnTo>
                    <a:pt x="120000" y="8463"/>
                  </a:lnTo>
                  <a:lnTo>
                    <a:pt x="120000" y="7556"/>
                  </a:lnTo>
                  <a:lnTo>
                    <a:pt x="120000" y="6952"/>
                  </a:lnTo>
                  <a:lnTo>
                    <a:pt x="118333" y="6045"/>
                  </a:lnTo>
                  <a:lnTo>
                    <a:pt x="113333" y="5440"/>
                  </a:lnTo>
                  <a:lnTo>
                    <a:pt x="110000" y="5440"/>
                  </a:lnTo>
                  <a:lnTo>
                    <a:pt x="105000" y="5440"/>
                  </a:lnTo>
                  <a:lnTo>
                    <a:pt x="101666" y="5743"/>
                  </a:lnTo>
                  <a:lnTo>
                    <a:pt x="101666" y="5743"/>
                  </a:lnTo>
                  <a:lnTo>
                    <a:pt x="83333" y="8765"/>
                  </a:lnTo>
                  <a:lnTo>
                    <a:pt x="66666" y="11486"/>
                  </a:lnTo>
                  <a:lnTo>
                    <a:pt x="66666" y="11486"/>
                  </a:lnTo>
                  <a:lnTo>
                    <a:pt x="73333" y="9672"/>
                  </a:lnTo>
                  <a:lnTo>
                    <a:pt x="81666" y="7556"/>
                  </a:lnTo>
                  <a:lnTo>
                    <a:pt x="93333" y="5743"/>
                  </a:lnTo>
                  <a:lnTo>
                    <a:pt x="98333" y="3929"/>
                  </a:lnTo>
                  <a:lnTo>
                    <a:pt x="98333" y="3929"/>
                  </a:lnTo>
                  <a:lnTo>
                    <a:pt x="101666" y="2720"/>
                  </a:lnTo>
                  <a:lnTo>
                    <a:pt x="101666" y="1813"/>
                  </a:lnTo>
                  <a:lnTo>
                    <a:pt x="98333" y="1209"/>
                  </a:lnTo>
                  <a:lnTo>
                    <a:pt x="96666" y="604"/>
                  </a:lnTo>
                  <a:lnTo>
                    <a:pt x="93333" y="302"/>
                  </a:lnTo>
                  <a:lnTo>
                    <a:pt x="88333" y="0"/>
                  </a:lnTo>
                  <a:lnTo>
                    <a:pt x="83333" y="302"/>
                  </a:lnTo>
                  <a:lnTo>
                    <a:pt x="80000" y="1209"/>
                  </a:lnTo>
                  <a:lnTo>
                    <a:pt x="80000" y="1209"/>
                  </a:lnTo>
                  <a:lnTo>
                    <a:pt x="71666" y="3324"/>
                  </a:lnTo>
                  <a:lnTo>
                    <a:pt x="60000" y="5743"/>
                  </a:lnTo>
                  <a:lnTo>
                    <a:pt x="51666" y="7556"/>
                  </a:lnTo>
                  <a:lnTo>
                    <a:pt x="43333" y="10277"/>
                  </a:lnTo>
                  <a:lnTo>
                    <a:pt x="43333" y="10277"/>
                  </a:lnTo>
                  <a:lnTo>
                    <a:pt x="36666" y="8765"/>
                  </a:lnTo>
                  <a:lnTo>
                    <a:pt x="33333" y="6952"/>
                  </a:lnTo>
                  <a:lnTo>
                    <a:pt x="31666" y="5440"/>
                  </a:lnTo>
                  <a:lnTo>
                    <a:pt x="31666" y="3929"/>
                  </a:lnTo>
                  <a:lnTo>
                    <a:pt x="31666" y="3929"/>
                  </a:lnTo>
                  <a:lnTo>
                    <a:pt x="31666" y="2720"/>
                  </a:lnTo>
                  <a:lnTo>
                    <a:pt x="28333" y="1813"/>
                  </a:lnTo>
                  <a:lnTo>
                    <a:pt x="25000" y="1511"/>
                  </a:lnTo>
                  <a:lnTo>
                    <a:pt x="20000" y="1209"/>
                  </a:lnTo>
                  <a:lnTo>
                    <a:pt x="16666" y="1511"/>
                  </a:lnTo>
                  <a:lnTo>
                    <a:pt x="11666" y="1511"/>
                  </a:lnTo>
                  <a:lnTo>
                    <a:pt x="10000" y="2115"/>
                  </a:lnTo>
                  <a:lnTo>
                    <a:pt x="8333" y="3022"/>
                  </a:lnTo>
                  <a:lnTo>
                    <a:pt x="8333" y="3022"/>
                  </a:lnTo>
                  <a:lnTo>
                    <a:pt x="8333" y="4836"/>
                  </a:lnTo>
                  <a:lnTo>
                    <a:pt x="8333" y="6347"/>
                  </a:lnTo>
                  <a:lnTo>
                    <a:pt x="10000" y="8463"/>
                  </a:lnTo>
                  <a:lnTo>
                    <a:pt x="15000" y="9974"/>
                  </a:lnTo>
                  <a:lnTo>
                    <a:pt x="25000" y="12997"/>
                  </a:lnTo>
                  <a:lnTo>
                    <a:pt x="40000" y="15415"/>
                  </a:lnTo>
                  <a:lnTo>
                    <a:pt x="40000" y="15415"/>
                  </a:lnTo>
                  <a:lnTo>
                    <a:pt x="26666" y="21460"/>
                  </a:lnTo>
                  <a:lnTo>
                    <a:pt x="18333" y="27506"/>
                  </a:lnTo>
                  <a:lnTo>
                    <a:pt x="11666" y="33853"/>
                  </a:lnTo>
                  <a:lnTo>
                    <a:pt x="8333" y="40201"/>
                  </a:lnTo>
                  <a:lnTo>
                    <a:pt x="3333" y="46851"/>
                  </a:lnTo>
                  <a:lnTo>
                    <a:pt x="1666" y="52896"/>
                  </a:lnTo>
                  <a:lnTo>
                    <a:pt x="0" y="65894"/>
                  </a:lnTo>
                  <a:lnTo>
                    <a:pt x="0" y="65894"/>
                  </a:lnTo>
                  <a:lnTo>
                    <a:pt x="0" y="78891"/>
                  </a:lnTo>
                  <a:lnTo>
                    <a:pt x="0" y="92493"/>
                  </a:lnTo>
                  <a:lnTo>
                    <a:pt x="3333" y="99445"/>
                  </a:lnTo>
                  <a:lnTo>
                    <a:pt x="8333" y="105793"/>
                  </a:lnTo>
                  <a:lnTo>
                    <a:pt x="15000" y="112443"/>
                  </a:lnTo>
                  <a:lnTo>
                    <a:pt x="23333" y="119093"/>
                  </a:lnTo>
                  <a:lnTo>
                    <a:pt x="23333" y="119093"/>
                  </a:lnTo>
                  <a:lnTo>
                    <a:pt x="26666" y="119697"/>
                  </a:lnTo>
                  <a:lnTo>
                    <a:pt x="28333" y="120000"/>
                  </a:lnTo>
                  <a:lnTo>
                    <a:pt x="33333" y="120000"/>
                  </a:lnTo>
                  <a:lnTo>
                    <a:pt x="36666" y="120000"/>
                  </a:lnTo>
                  <a:lnTo>
                    <a:pt x="41666" y="119697"/>
                  </a:lnTo>
                  <a:lnTo>
                    <a:pt x="43333" y="119093"/>
                  </a:lnTo>
                  <a:lnTo>
                    <a:pt x="46666" y="118186"/>
                  </a:lnTo>
                  <a:lnTo>
                    <a:pt x="46666" y="116977"/>
                  </a:lnTo>
                  <a:lnTo>
                    <a:pt x="46666" y="1169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279;p16"/>
            <p:cNvSpPr/>
            <p:nvPr/>
          </p:nvSpPr>
          <p:spPr>
            <a:xfrm>
              <a:off x="855" y="828"/>
              <a:ext cx="132" cy="390"/>
            </a:xfrm>
            <a:custGeom>
              <a:rect b="b" l="l" r="r" t="t"/>
              <a:pathLst>
                <a:path extrusionOk="0" h="120000" w="120000">
                  <a:moveTo>
                    <a:pt x="71818" y="2769"/>
                  </a:moveTo>
                  <a:lnTo>
                    <a:pt x="71818" y="2769"/>
                  </a:lnTo>
                  <a:lnTo>
                    <a:pt x="73636" y="4923"/>
                  </a:lnTo>
                  <a:lnTo>
                    <a:pt x="77272" y="7384"/>
                  </a:lnTo>
                  <a:lnTo>
                    <a:pt x="80909" y="9846"/>
                  </a:lnTo>
                  <a:lnTo>
                    <a:pt x="81818" y="12615"/>
                  </a:lnTo>
                  <a:lnTo>
                    <a:pt x="81818" y="12615"/>
                  </a:lnTo>
                  <a:lnTo>
                    <a:pt x="78181" y="10461"/>
                  </a:lnTo>
                  <a:lnTo>
                    <a:pt x="74545" y="8615"/>
                  </a:lnTo>
                  <a:lnTo>
                    <a:pt x="69090" y="4615"/>
                  </a:lnTo>
                  <a:lnTo>
                    <a:pt x="69090" y="4615"/>
                  </a:lnTo>
                  <a:lnTo>
                    <a:pt x="66363" y="4307"/>
                  </a:lnTo>
                  <a:lnTo>
                    <a:pt x="64545" y="4000"/>
                  </a:lnTo>
                  <a:lnTo>
                    <a:pt x="61818" y="4000"/>
                  </a:lnTo>
                  <a:lnTo>
                    <a:pt x="60000" y="4307"/>
                  </a:lnTo>
                  <a:lnTo>
                    <a:pt x="59090" y="4615"/>
                  </a:lnTo>
                  <a:lnTo>
                    <a:pt x="56363" y="5538"/>
                  </a:lnTo>
                  <a:lnTo>
                    <a:pt x="56363" y="6153"/>
                  </a:lnTo>
                  <a:lnTo>
                    <a:pt x="57272" y="7076"/>
                  </a:lnTo>
                  <a:lnTo>
                    <a:pt x="57272" y="7076"/>
                  </a:lnTo>
                  <a:lnTo>
                    <a:pt x="66363" y="12923"/>
                  </a:lnTo>
                  <a:lnTo>
                    <a:pt x="72727" y="15692"/>
                  </a:lnTo>
                  <a:lnTo>
                    <a:pt x="79090" y="17538"/>
                  </a:lnTo>
                  <a:lnTo>
                    <a:pt x="79090" y="17538"/>
                  </a:lnTo>
                  <a:lnTo>
                    <a:pt x="80909" y="24307"/>
                  </a:lnTo>
                  <a:lnTo>
                    <a:pt x="79090" y="30461"/>
                  </a:lnTo>
                  <a:lnTo>
                    <a:pt x="78181" y="36615"/>
                  </a:lnTo>
                  <a:lnTo>
                    <a:pt x="74545" y="43076"/>
                  </a:lnTo>
                  <a:lnTo>
                    <a:pt x="66363" y="55384"/>
                  </a:lnTo>
                  <a:lnTo>
                    <a:pt x="57272" y="68000"/>
                  </a:lnTo>
                  <a:lnTo>
                    <a:pt x="57272" y="68000"/>
                  </a:lnTo>
                  <a:lnTo>
                    <a:pt x="47272" y="80615"/>
                  </a:lnTo>
                  <a:lnTo>
                    <a:pt x="34545" y="92923"/>
                  </a:lnTo>
                  <a:lnTo>
                    <a:pt x="27272" y="99384"/>
                  </a:lnTo>
                  <a:lnTo>
                    <a:pt x="19090" y="105230"/>
                  </a:lnTo>
                  <a:lnTo>
                    <a:pt x="10909" y="111076"/>
                  </a:lnTo>
                  <a:lnTo>
                    <a:pt x="909" y="116923"/>
                  </a:lnTo>
                  <a:lnTo>
                    <a:pt x="909" y="116923"/>
                  </a:lnTo>
                  <a:lnTo>
                    <a:pt x="0" y="117538"/>
                  </a:lnTo>
                  <a:lnTo>
                    <a:pt x="0" y="118461"/>
                  </a:lnTo>
                  <a:lnTo>
                    <a:pt x="1818" y="119076"/>
                  </a:lnTo>
                  <a:lnTo>
                    <a:pt x="3636" y="119692"/>
                  </a:lnTo>
                  <a:lnTo>
                    <a:pt x="5454" y="120000"/>
                  </a:lnTo>
                  <a:lnTo>
                    <a:pt x="8181" y="120000"/>
                  </a:lnTo>
                  <a:lnTo>
                    <a:pt x="10909" y="119692"/>
                  </a:lnTo>
                  <a:lnTo>
                    <a:pt x="12727" y="118769"/>
                  </a:lnTo>
                  <a:lnTo>
                    <a:pt x="12727" y="118769"/>
                  </a:lnTo>
                  <a:lnTo>
                    <a:pt x="22727" y="112923"/>
                  </a:lnTo>
                  <a:lnTo>
                    <a:pt x="31818" y="107076"/>
                  </a:lnTo>
                  <a:lnTo>
                    <a:pt x="40000" y="100923"/>
                  </a:lnTo>
                  <a:lnTo>
                    <a:pt x="46363" y="94461"/>
                  </a:lnTo>
                  <a:lnTo>
                    <a:pt x="59090" y="81538"/>
                  </a:lnTo>
                  <a:lnTo>
                    <a:pt x="70000" y="68615"/>
                  </a:lnTo>
                  <a:lnTo>
                    <a:pt x="70000" y="68615"/>
                  </a:lnTo>
                  <a:lnTo>
                    <a:pt x="80909" y="56307"/>
                  </a:lnTo>
                  <a:lnTo>
                    <a:pt x="85454" y="50153"/>
                  </a:lnTo>
                  <a:lnTo>
                    <a:pt x="89090" y="43384"/>
                  </a:lnTo>
                  <a:lnTo>
                    <a:pt x="91818" y="37230"/>
                  </a:lnTo>
                  <a:lnTo>
                    <a:pt x="93636" y="30461"/>
                  </a:lnTo>
                  <a:lnTo>
                    <a:pt x="93636" y="23692"/>
                  </a:lnTo>
                  <a:lnTo>
                    <a:pt x="91818" y="17538"/>
                  </a:lnTo>
                  <a:lnTo>
                    <a:pt x="91818" y="17538"/>
                  </a:lnTo>
                  <a:lnTo>
                    <a:pt x="102727" y="15692"/>
                  </a:lnTo>
                  <a:lnTo>
                    <a:pt x="110909" y="13230"/>
                  </a:lnTo>
                  <a:lnTo>
                    <a:pt x="116363" y="10461"/>
                  </a:lnTo>
                  <a:lnTo>
                    <a:pt x="119090" y="8923"/>
                  </a:lnTo>
                  <a:lnTo>
                    <a:pt x="120000" y="7076"/>
                  </a:lnTo>
                  <a:lnTo>
                    <a:pt x="120000" y="7076"/>
                  </a:lnTo>
                  <a:lnTo>
                    <a:pt x="120000" y="6153"/>
                  </a:lnTo>
                  <a:lnTo>
                    <a:pt x="119090" y="5538"/>
                  </a:lnTo>
                  <a:lnTo>
                    <a:pt x="117272" y="4923"/>
                  </a:lnTo>
                  <a:lnTo>
                    <a:pt x="115454" y="4615"/>
                  </a:lnTo>
                  <a:lnTo>
                    <a:pt x="112727" y="4615"/>
                  </a:lnTo>
                  <a:lnTo>
                    <a:pt x="110909" y="4615"/>
                  </a:lnTo>
                  <a:lnTo>
                    <a:pt x="108181" y="5538"/>
                  </a:lnTo>
                  <a:lnTo>
                    <a:pt x="107272" y="6153"/>
                  </a:lnTo>
                  <a:lnTo>
                    <a:pt x="107272" y="6153"/>
                  </a:lnTo>
                  <a:lnTo>
                    <a:pt x="106363" y="7692"/>
                  </a:lnTo>
                  <a:lnTo>
                    <a:pt x="102727" y="9230"/>
                  </a:lnTo>
                  <a:lnTo>
                    <a:pt x="99090" y="11076"/>
                  </a:lnTo>
                  <a:lnTo>
                    <a:pt x="94545" y="12000"/>
                  </a:lnTo>
                  <a:lnTo>
                    <a:pt x="94545" y="12000"/>
                  </a:lnTo>
                  <a:lnTo>
                    <a:pt x="93636" y="9230"/>
                  </a:lnTo>
                  <a:lnTo>
                    <a:pt x="90000" y="6769"/>
                  </a:lnTo>
                  <a:lnTo>
                    <a:pt x="86363" y="4000"/>
                  </a:lnTo>
                  <a:lnTo>
                    <a:pt x="84545" y="1538"/>
                  </a:lnTo>
                  <a:lnTo>
                    <a:pt x="84545" y="1538"/>
                  </a:lnTo>
                  <a:lnTo>
                    <a:pt x="82727" y="307"/>
                  </a:lnTo>
                  <a:lnTo>
                    <a:pt x="80909" y="0"/>
                  </a:lnTo>
                  <a:lnTo>
                    <a:pt x="78181" y="0"/>
                  </a:lnTo>
                  <a:lnTo>
                    <a:pt x="76363" y="0"/>
                  </a:lnTo>
                  <a:lnTo>
                    <a:pt x="73636" y="307"/>
                  </a:lnTo>
                  <a:lnTo>
                    <a:pt x="72727" y="923"/>
                  </a:lnTo>
                  <a:lnTo>
                    <a:pt x="71818" y="1538"/>
                  </a:lnTo>
                  <a:lnTo>
                    <a:pt x="71818" y="2769"/>
                  </a:lnTo>
                  <a:lnTo>
                    <a:pt x="71818" y="276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Google Shape;280;p16"/>
            <p:cNvSpPr/>
            <p:nvPr/>
          </p:nvSpPr>
          <p:spPr>
            <a:xfrm>
              <a:off x="403" y="1452"/>
              <a:ext cx="398" cy="444"/>
            </a:xfrm>
            <a:custGeom>
              <a:rect b="b" l="l" r="r" t="t"/>
              <a:pathLst>
                <a:path extrusionOk="0" h="120000" w="120000">
                  <a:moveTo>
                    <a:pt x="15678" y="50540"/>
                  </a:moveTo>
                  <a:lnTo>
                    <a:pt x="15678" y="50540"/>
                  </a:lnTo>
                  <a:lnTo>
                    <a:pt x="10854" y="59189"/>
                  </a:lnTo>
                  <a:lnTo>
                    <a:pt x="5125" y="70270"/>
                  </a:lnTo>
                  <a:lnTo>
                    <a:pt x="2713" y="75675"/>
                  </a:lnTo>
                  <a:lnTo>
                    <a:pt x="603" y="80540"/>
                  </a:lnTo>
                  <a:lnTo>
                    <a:pt x="301" y="82972"/>
                  </a:lnTo>
                  <a:lnTo>
                    <a:pt x="0" y="84594"/>
                  </a:lnTo>
                  <a:lnTo>
                    <a:pt x="0" y="86486"/>
                  </a:lnTo>
                  <a:lnTo>
                    <a:pt x="603" y="87297"/>
                  </a:lnTo>
                  <a:lnTo>
                    <a:pt x="603" y="87297"/>
                  </a:lnTo>
                  <a:lnTo>
                    <a:pt x="1809" y="88648"/>
                  </a:lnTo>
                  <a:lnTo>
                    <a:pt x="3316" y="89729"/>
                  </a:lnTo>
                  <a:lnTo>
                    <a:pt x="7537" y="91621"/>
                  </a:lnTo>
                  <a:lnTo>
                    <a:pt x="12964" y="93243"/>
                  </a:lnTo>
                  <a:lnTo>
                    <a:pt x="18994" y="94864"/>
                  </a:lnTo>
                  <a:lnTo>
                    <a:pt x="31055" y="97297"/>
                  </a:lnTo>
                  <a:lnTo>
                    <a:pt x="35879" y="98648"/>
                  </a:lnTo>
                  <a:lnTo>
                    <a:pt x="39798" y="99729"/>
                  </a:lnTo>
                  <a:lnTo>
                    <a:pt x="39798" y="99729"/>
                  </a:lnTo>
                  <a:lnTo>
                    <a:pt x="68140" y="108648"/>
                  </a:lnTo>
                  <a:lnTo>
                    <a:pt x="68140" y="108648"/>
                  </a:lnTo>
                  <a:lnTo>
                    <a:pt x="85025" y="115135"/>
                  </a:lnTo>
                  <a:lnTo>
                    <a:pt x="95577" y="118648"/>
                  </a:lnTo>
                  <a:lnTo>
                    <a:pt x="99798" y="119729"/>
                  </a:lnTo>
                  <a:lnTo>
                    <a:pt x="102512" y="120000"/>
                  </a:lnTo>
                  <a:lnTo>
                    <a:pt x="102512" y="120000"/>
                  </a:lnTo>
                  <a:lnTo>
                    <a:pt x="104321" y="119189"/>
                  </a:lnTo>
                  <a:lnTo>
                    <a:pt x="105829" y="118378"/>
                  </a:lnTo>
                  <a:lnTo>
                    <a:pt x="107035" y="116486"/>
                  </a:lnTo>
                  <a:lnTo>
                    <a:pt x="108241" y="114594"/>
                  </a:lnTo>
                  <a:lnTo>
                    <a:pt x="110050" y="110270"/>
                  </a:lnTo>
                  <a:lnTo>
                    <a:pt x="112160" y="105945"/>
                  </a:lnTo>
                  <a:lnTo>
                    <a:pt x="112160" y="105945"/>
                  </a:lnTo>
                  <a:lnTo>
                    <a:pt x="113668" y="101081"/>
                  </a:lnTo>
                  <a:lnTo>
                    <a:pt x="115175" y="96216"/>
                  </a:lnTo>
                  <a:lnTo>
                    <a:pt x="116683" y="91621"/>
                  </a:lnTo>
                  <a:lnTo>
                    <a:pt x="117587" y="86756"/>
                  </a:lnTo>
                  <a:lnTo>
                    <a:pt x="119095" y="77027"/>
                  </a:lnTo>
                  <a:lnTo>
                    <a:pt x="119698" y="67027"/>
                  </a:lnTo>
                  <a:lnTo>
                    <a:pt x="120000" y="57297"/>
                  </a:lnTo>
                  <a:lnTo>
                    <a:pt x="120000" y="47297"/>
                  </a:lnTo>
                  <a:lnTo>
                    <a:pt x="119396" y="27297"/>
                  </a:lnTo>
                  <a:lnTo>
                    <a:pt x="119396" y="27297"/>
                  </a:lnTo>
                  <a:lnTo>
                    <a:pt x="119095" y="25945"/>
                  </a:lnTo>
                  <a:lnTo>
                    <a:pt x="118492" y="24324"/>
                  </a:lnTo>
                  <a:lnTo>
                    <a:pt x="117889" y="22972"/>
                  </a:lnTo>
                  <a:lnTo>
                    <a:pt x="116683" y="21621"/>
                  </a:lnTo>
                  <a:lnTo>
                    <a:pt x="113969" y="18378"/>
                  </a:lnTo>
                  <a:lnTo>
                    <a:pt x="110050" y="15675"/>
                  </a:lnTo>
                  <a:lnTo>
                    <a:pt x="105527" y="12972"/>
                  </a:lnTo>
                  <a:lnTo>
                    <a:pt x="101005" y="10540"/>
                  </a:lnTo>
                  <a:lnTo>
                    <a:pt x="95577" y="8108"/>
                  </a:lnTo>
                  <a:lnTo>
                    <a:pt x="89849" y="5675"/>
                  </a:lnTo>
                  <a:lnTo>
                    <a:pt x="84120" y="3513"/>
                  </a:lnTo>
                  <a:lnTo>
                    <a:pt x="78391" y="2162"/>
                  </a:lnTo>
                  <a:lnTo>
                    <a:pt x="72964" y="810"/>
                  </a:lnTo>
                  <a:lnTo>
                    <a:pt x="68140" y="270"/>
                  </a:lnTo>
                  <a:lnTo>
                    <a:pt x="63316" y="0"/>
                  </a:lnTo>
                  <a:lnTo>
                    <a:pt x="59095" y="0"/>
                  </a:lnTo>
                  <a:lnTo>
                    <a:pt x="56080" y="540"/>
                  </a:lnTo>
                  <a:lnTo>
                    <a:pt x="55175" y="810"/>
                  </a:lnTo>
                  <a:lnTo>
                    <a:pt x="53969" y="1621"/>
                  </a:lnTo>
                  <a:lnTo>
                    <a:pt x="53969" y="1621"/>
                  </a:lnTo>
                  <a:lnTo>
                    <a:pt x="49145" y="6756"/>
                  </a:lnTo>
                  <a:lnTo>
                    <a:pt x="38592" y="19189"/>
                  </a:lnTo>
                  <a:lnTo>
                    <a:pt x="31959" y="27027"/>
                  </a:lnTo>
                  <a:lnTo>
                    <a:pt x="25929" y="35135"/>
                  </a:lnTo>
                  <a:lnTo>
                    <a:pt x="20201" y="43513"/>
                  </a:lnTo>
                  <a:lnTo>
                    <a:pt x="15678" y="50540"/>
                  </a:lnTo>
                  <a:lnTo>
                    <a:pt x="15678" y="50540"/>
                  </a:lnTo>
                  <a:close/>
                </a:path>
              </a:pathLst>
            </a:custGeom>
            <a:solidFill>
              <a:srgbClr val="8ADB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Google Shape;281;p16"/>
            <p:cNvSpPr/>
            <p:nvPr/>
          </p:nvSpPr>
          <p:spPr>
            <a:xfrm>
              <a:off x="396" y="1444"/>
              <a:ext cx="412" cy="458"/>
            </a:xfrm>
            <a:custGeom>
              <a:rect b="b" l="l" r="r" t="t"/>
              <a:pathLst>
                <a:path extrusionOk="0" h="120000" w="120000">
                  <a:moveTo>
                    <a:pt x="113883" y="100873"/>
                  </a:moveTo>
                  <a:lnTo>
                    <a:pt x="113883" y="100873"/>
                  </a:lnTo>
                  <a:lnTo>
                    <a:pt x="115922" y="94061"/>
                  </a:lnTo>
                  <a:lnTo>
                    <a:pt x="117378" y="87510"/>
                  </a:lnTo>
                  <a:lnTo>
                    <a:pt x="118543" y="80960"/>
                  </a:lnTo>
                  <a:lnTo>
                    <a:pt x="119126" y="73886"/>
                  </a:lnTo>
                  <a:lnTo>
                    <a:pt x="120000" y="67074"/>
                  </a:lnTo>
                  <a:lnTo>
                    <a:pt x="120000" y="60262"/>
                  </a:lnTo>
                  <a:lnTo>
                    <a:pt x="120000" y="46637"/>
                  </a:lnTo>
                  <a:lnTo>
                    <a:pt x="120000" y="46637"/>
                  </a:lnTo>
                  <a:lnTo>
                    <a:pt x="120000" y="38253"/>
                  </a:lnTo>
                  <a:lnTo>
                    <a:pt x="120000" y="34323"/>
                  </a:lnTo>
                  <a:lnTo>
                    <a:pt x="119708" y="30655"/>
                  </a:lnTo>
                  <a:lnTo>
                    <a:pt x="118834" y="26986"/>
                  </a:lnTo>
                  <a:lnTo>
                    <a:pt x="117087" y="23580"/>
                  </a:lnTo>
                  <a:lnTo>
                    <a:pt x="114757" y="20174"/>
                  </a:lnTo>
                  <a:lnTo>
                    <a:pt x="113300" y="18602"/>
                  </a:lnTo>
                  <a:lnTo>
                    <a:pt x="111553" y="17292"/>
                  </a:lnTo>
                  <a:lnTo>
                    <a:pt x="111553" y="17292"/>
                  </a:lnTo>
                  <a:lnTo>
                    <a:pt x="108058" y="14672"/>
                  </a:lnTo>
                  <a:lnTo>
                    <a:pt x="104271" y="12576"/>
                  </a:lnTo>
                  <a:lnTo>
                    <a:pt x="100776" y="10742"/>
                  </a:lnTo>
                  <a:lnTo>
                    <a:pt x="96990" y="8646"/>
                  </a:lnTo>
                  <a:lnTo>
                    <a:pt x="88834" y="5502"/>
                  </a:lnTo>
                  <a:lnTo>
                    <a:pt x="80679" y="2882"/>
                  </a:lnTo>
                  <a:lnTo>
                    <a:pt x="80679" y="2882"/>
                  </a:lnTo>
                  <a:lnTo>
                    <a:pt x="72815" y="1048"/>
                  </a:lnTo>
                  <a:lnTo>
                    <a:pt x="68446" y="262"/>
                  </a:lnTo>
                  <a:lnTo>
                    <a:pt x="64368" y="0"/>
                  </a:lnTo>
                  <a:lnTo>
                    <a:pt x="60873" y="0"/>
                  </a:lnTo>
                  <a:lnTo>
                    <a:pt x="56796" y="524"/>
                  </a:lnTo>
                  <a:lnTo>
                    <a:pt x="55339" y="1572"/>
                  </a:lnTo>
                  <a:lnTo>
                    <a:pt x="53300" y="2358"/>
                  </a:lnTo>
                  <a:lnTo>
                    <a:pt x="51844" y="3668"/>
                  </a:lnTo>
                  <a:lnTo>
                    <a:pt x="50388" y="4978"/>
                  </a:lnTo>
                  <a:lnTo>
                    <a:pt x="50388" y="4978"/>
                  </a:lnTo>
                  <a:lnTo>
                    <a:pt x="40776" y="15982"/>
                  </a:lnTo>
                  <a:lnTo>
                    <a:pt x="31165" y="26986"/>
                  </a:lnTo>
                  <a:lnTo>
                    <a:pt x="26796" y="32489"/>
                  </a:lnTo>
                  <a:lnTo>
                    <a:pt x="22718" y="38515"/>
                  </a:lnTo>
                  <a:lnTo>
                    <a:pt x="18640" y="44541"/>
                  </a:lnTo>
                  <a:lnTo>
                    <a:pt x="14854" y="50567"/>
                  </a:lnTo>
                  <a:lnTo>
                    <a:pt x="14854" y="50567"/>
                  </a:lnTo>
                  <a:lnTo>
                    <a:pt x="11067" y="57903"/>
                  </a:lnTo>
                  <a:lnTo>
                    <a:pt x="6990" y="65240"/>
                  </a:lnTo>
                  <a:lnTo>
                    <a:pt x="3495" y="72576"/>
                  </a:lnTo>
                  <a:lnTo>
                    <a:pt x="2038" y="76244"/>
                  </a:lnTo>
                  <a:lnTo>
                    <a:pt x="582" y="79912"/>
                  </a:lnTo>
                  <a:lnTo>
                    <a:pt x="582" y="79912"/>
                  </a:lnTo>
                  <a:lnTo>
                    <a:pt x="0" y="81484"/>
                  </a:lnTo>
                  <a:lnTo>
                    <a:pt x="0" y="83056"/>
                  </a:lnTo>
                  <a:lnTo>
                    <a:pt x="0" y="84366"/>
                  </a:lnTo>
                  <a:lnTo>
                    <a:pt x="582" y="85938"/>
                  </a:lnTo>
                  <a:lnTo>
                    <a:pt x="873" y="87248"/>
                  </a:lnTo>
                  <a:lnTo>
                    <a:pt x="1456" y="88034"/>
                  </a:lnTo>
                  <a:lnTo>
                    <a:pt x="3495" y="89868"/>
                  </a:lnTo>
                  <a:lnTo>
                    <a:pt x="6116" y="91441"/>
                  </a:lnTo>
                  <a:lnTo>
                    <a:pt x="8446" y="92751"/>
                  </a:lnTo>
                  <a:lnTo>
                    <a:pt x="14854" y="94847"/>
                  </a:lnTo>
                  <a:lnTo>
                    <a:pt x="14854" y="94847"/>
                  </a:lnTo>
                  <a:lnTo>
                    <a:pt x="24757" y="97205"/>
                  </a:lnTo>
                  <a:lnTo>
                    <a:pt x="34368" y="99039"/>
                  </a:lnTo>
                  <a:lnTo>
                    <a:pt x="34368" y="99039"/>
                  </a:lnTo>
                  <a:lnTo>
                    <a:pt x="41650" y="100873"/>
                  </a:lnTo>
                  <a:lnTo>
                    <a:pt x="48058" y="103231"/>
                  </a:lnTo>
                  <a:lnTo>
                    <a:pt x="61747" y="107685"/>
                  </a:lnTo>
                  <a:lnTo>
                    <a:pt x="61747" y="107685"/>
                  </a:lnTo>
                  <a:lnTo>
                    <a:pt x="69902" y="110567"/>
                  </a:lnTo>
                  <a:lnTo>
                    <a:pt x="78058" y="113449"/>
                  </a:lnTo>
                  <a:lnTo>
                    <a:pt x="86213" y="116331"/>
                  </a:lnTo>
                  <a:lnTo>
                    <a:pt x="94368" y="119213"/>
                  </a:lnTo>
                  <a:lnTo>
                    <a:pt x="94368" y="119213"/>
                  </a:lnTo>
                  <a:lnTo>
                    <a:pt x="96990" y="119737"/>
                  </a:lnTo>
                  <a:lnTo>
                    <a:pt x="99611" y="119999"/>
                  </a:lnTo>
                  <a:lnTo>
                    <a:pt x="102233" y="119737"/>
                  </a:lnTo>
                  <a:lnTo>
                    <a:pt x="103689" y="119475"/>
                  </a:lnTo>
                  <a:lnTo>
                    <a:pt x="104854" y="118689"/>
                  </a:lnTo>
                  <a:lnTo>
                    <a:pt x="104854" y="118689"/>
                  </a:lnTo>
                  <a:lnTo>
                    <a:pt x="106601" y="117117"/>
                  </a:lnTo>
                  <a:lnTo>
                    <a:pt x="108349" y="115021"/>
                  </a:lnTo>
                  <a:lnTo>
                    <a:pt x="109514" y="112663"/>
                  </a:lnTo>
                  <a:lnTo>
                    <a:pt x="110679" y="110567"/>
                  </a:lnTo>
                  <a:lnTo>
                    <a:pt x="112427" y="105327"/>
                  </a:lnTo>
                  <a:lnTo>
                    <a:pt x="113883" y="100873"/>
                  </a:lnTo>
                  <a:lnTo>
                    <a:pt x="113883" y="100873"/>
                  </a:lnTo>
                  <a:close/>
                  <a:moveTo>
                    <a:pt x="103398" y="114759"/>
                  </a:moveTo>
                  <a:lnTo>
                    <a:pt x="103398" y="114759"/>
                  </a:lnTo>
                  <a:lnTo>
                    <a:pt x="102524" y="115545"/>
                  </a:lnTo>
                  <a:lnTo>
                    <a:pt x="101359" y="116069"/>
                  </a:lnTo>
                  <a:lnTo>
                    <a:pt x="100776" y="116331"/>
                  </a:lnTo>
                  <a:lnTo>
                    <a:pt x="99320" y="116331"/>
                  </a:lnTo>
                  <a:lnTo>
                    <a:pt x="96699" y="116069"/>
                  </a:lnTo>
                  <a:lnTo>
                    <a:pt x="94077" y="115545"/>
                  </a:lnTo>
                  <a:lnTo>
                    <a:pt x="88543" y="113449"/>
                  </a:lnTo>
                  <a:lnTo>
                    <a:pt x="84466" y="111877"/>
                  </a:lnTo>
                  <a:lnTo>
                    <a:pt x="84466" y="111877"/>
                  </a:lnTo>
                  <a:lnTo>
                    <a:pt x="62912" y="104017"/>
                  </a:lnTo>
                  <a:lnTo>
                    <a:pt x="41650" y="97205"/>
                  </a:lnTo>
                  <a:lnTo>
                    <a:pt x="41650" y="97205"/>
                  </a:lnTo>
                  <a:lnTo>
                    <a:pt x="36990" y="95895"/>
                  </a:lnTo>
                  <a:lnTo>
                    <a:pt x="32330" y="94847"/>
                  </a:lnTo>
                  <a:lnTo>
                    <a:pt x="22718" y="93013"/>
                  </a:lnTo>
                  <a:lnTo>
                    <a:pt x="18349" y="91703"/>
                  </a:lnTo>
                  <a:lnTo>
                    <a:pt x="13398" y="90393"/>
                  </a:lnTo>
                  <a:lnTo>
                    <a:pt x="9320" y="88820"/>
                  </a:lnTo>
                  <a:lnTo>
                    <a:pt x="5242" y="86724"/>
                  </a:lnTo>
                  <a:lnTo>
                    <a:pt x="5242" y="86724"/>
                  </a:lnTo>
                  <a:lnTo>
                    <a:pt x="4660" y="86200"/>
                  </a:lnTo>
                  <a:lnTo>
                    <a:pt x="4077" y="85152"/>
                  </a:lnTo>
                  <a:lnTo>
                    <a:pt x="3786" y="83056"/>
                  </a:lnTo>
                  <a:lnTo>
                    <a:pt x="4077" y="80960"/>
                  </a:lnTo>
                  <a:lnTo>
                    <a:pt x="5242" y="78078"/>
                  </a:lnTo>
                  <a:lnTo>
                    <a:pt x="7572" y="73100"/>
                  </a:lnTo>
                  <a:lnTo>
                    <a:pt x="9611" y="69432"/>
                  </a:lnTo>
                  <a:lnTo>
                    <a:pt x="9611" y="69432"/>
                  </a:lnTo>
                  <a:lnTo>
                    <a:pt x="14271" y="60786"/>
                  </a:lnTo>
                  <a:lnTo>
                    <a:pt x="18932" y="52139"/>
                  </a:lnTo>
                  <a:lnTo>
                    <a:pt x="18932" y="52139"/>
                  </a:lnTo>
                  <a:lnTo>
                    <a:pt x="21553" y="47685"/>
                  </a:lnTo>
                  <a:lnTo>
                    <a:pt x="24466" y="43231"/>
                  </a:lnTo>
                  <a:lnTo>
                    <a:pt x="30291" y="34585"/>
                  </a:lnTo>
                  <a:lnTo>
                    <a:pt x="36990" y="26724"/>
                  </a:lnTo>
                  <a:lnTo>
                    <a:pt x="43980" y="18340"/>
                  </a:lnTo>
                  <a:lnTo>
                    <a:pt x="43980" y="18340"/>
                  </a:lnTo>
                  <a:lnTo>
                    <a:pt x="47184" y="14410"/>
                  </a:lnTo>
                  <a:lnTo>
                    <a:pt x="50679" y="9694"/>
                  </a:lnTo>
                  <a:lnTo>
                    <a:pt x="52718" y="7598"/>
                  </a:lnTo>
                  <a:lnTo>
                    <a:pt x="54757" y="5502"/>
                  </a:lnTo>
                  <a:lnTo>
                    <a:pt x="57378" y="4716"/>
                  </a:lnTo>
                  <a:lnTo>
                    <a:pt x="59708" y="3930"/>
                  </a:lnTo>
                  <a:lnTo>
                    <a:pt x="59708" y="3930"/>
                  </a:lnTo>
                  <a:lnTo>
                    <a:pt x="63786" y="3668"/>
                  </a:lnTo>
                  <a:lnTo>
                    <a:pt x="68155" y="3930"/>
                  </a:lnTo>
                  <a:lnTo>
                    <a:pt x="72524" y="4716"/>
                  </a:lnTo>
                  <a:lnTo>
                    <a:pt x="76601" y="5502"/>
                  </a:lnTo>
                  <a:lnTo>
                    <a:pt x="80970" y="7074"/>
                  </a:lnTo>
                  <a:lnTo>
                    <a:pt x="85048" y="8384"/>
                  </a:lnTo>
                  <a:lnTo>
                    <a:pt x="92912" y="11266"/>
                  </a:lnTo>
                  <a:lnTo>
                    <a:pt x="92912" y="11266"/>
                  </a:lnTo>
                  <a:lnTo>
                    <a:pt x="99902" y="14672"/>
                  </a:lnTo>
                  <a:lnTo>
                    <a:pt x="103689" y="16244"/>
                  </a:lnTo>
                  <a:lnTo>
                    <a:pt x="107475" y="18602"/>
                  </a:lnTo>
                  <a:lnTo>
                    <a:pt x="110388" y="21222"/>
                  </a:lnTo>
                  <a:lnTo>
                    <a:pt x="113009" y="23842"/>
                  </a:lnTo>
                  <a:lnTo>
                    <a:pt x="113883" y="25676"/>
                  </a:lnTo>
                  <a:lnTo>
                    <a:pt x="114757" y="27248"/>
                  </a:lnTo>
                  <a:lnTo>
                    <a:pt x="115048" y="28820"/>
                  </a:lnTo>
                  <a:lnTo>
                    <a:pt x="115631" y="30917"/>
                  </a:lnTo>
                  <a:lnTo>
                    <a:pt x="115631" y="30917"/>
                  </a:lnTo>
                  <a:lnTo>
                    <a:pt x="115922" y="45589"/>
                  </a:lnTo>
                  <a:lnTo>
                    <a:pt x="115922" y="60262"/>
                  </a:lnTo>
                  <a:lnTo>
                    <a:pt x="115631" y="67598"/>
                  </a:lnTo>
                  <a:lnTo>
                    <a:pt x="115048" y="74410"/>
                  </a:lnTo>
                  <a:lnTo>
                    <a:pt x="113883" y="81746"/>
                  </a:lnTo>
                  <a:lnTo>
                    <a:pt x="113009" y="89082"/>
                  </a:lnTo>
                  <a:lnTo>
                    <a:pt x="113009" y="89082"/>
                  </a:lnTo>
                  <a:lnTo>
                    <a:pt x="111553" y="95371"/>
                  </a:lnTo>
                  <a:lnTo>
                    <a:pt x="109223" y="102445"/>
                  </a:lnTo>
                  <a:lnTo>
                    <a:pt x="108058" y="105851"/>
                  </a:lnTo>
                  <a:lnTo>
                    <a:pt x="106601" y="108995"/>
                  </a:lnTo>
                  <a:lnTo>
                    <a:pt x="105145" y="112139"/>
                  </a:lnTo>
                  <a:lnTo>
                    <a:pt x="103398" y="114759"/>
                  </a:lnTo>
                  <a:lnTo>
                    <a:pt x="103398" y="1147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282;p16"/>
            <p:cNvSpPr/>
            <p:nvPr/>
          </p:nvSpPr>
          <p:spPr>
            <a:xfrm>
              <a:off x="475" y="1051"/>
              <a:ext cx="450" cy="463"/>
            </a:xfrm>
            <a:custGeom>
              <a:rect b="b" l="l" r="r" t="t"/>
              <a:pathLst>
                <a:path extrusionOk="0" h="120000" w="120000">
                  <a:moveTo>
                    <a:pt x="35200" y="2850"/>
                  </a:moveTo>
                  <a:lnTo>
                    <a:pt x="35200" y="2850"/>
                  </a:lnTo>
                  <a:lnTo>
                    <a:pt x="29866" y="4146"/>
                  </a:lnTo>
                  <a:lnTo>
                    <a:pt x="25066" y="5701"/>
                  </a:lnTo>
                  <a:lnTo>
                    <a:pt x="21066" y="8034"/>
                  </a:lnTo>
                  <a:lnTo>
                    <a:pt x="17066" y="10885"/>
                  </a:lnTo>
                  <a:lnTo>
                    <a:pt x="13600" y="13995"/>
                  </a:lnTo>
                  <a:lnTo>
                    <a:pt x="10933" y="17624"/>
                  </a:lnTo>
                  <a:lnTo>
                    <a:pt x="8266" y="21511"/>
                  </a:lnTo>
                  <a:lnTo>
                    <a:pt x="6133" y="25399"/>
                  </a:lnTo>
                  <a:lnTo>
                    <a:pt x="4000" y="29805"/>
                  </a:lnTo>
                  <a:lnTo>
                    <a:pt x="2666" y="34470"/>
                  </a:lnTo>
                  <a:lnTo>
                    <a:pt x="1333" y="38876"/>
                  </a:lnTo>
                  <a:lnTo>
                    <a:pt x="800" y="43542"/>
                  </a:lnTo>
                  <a:lnTo>
                    <a:pt x="0" y="48207"/>
                  </a:lnTo>
                  <a:lnTo>
                    <a:pt x="0" y="52354"/>
                  </a:lnTo>
                  <a:lnTo>
                    <a:pt x="0" y="57019"/>
                  </a:lnTo>
                  <a:lnTo>
                    <a:pt x="266" y="61425"/>
                  </a:lnTo>
                  <a:lnTo>
                    <a:pt x="266" y="61425"/>
                  </a:lnTo>
                  <a:lnTo>
                    <a:pt x="800" y="66609"/>
                  </a:lnTo>
                  <a:lnTo>
                    <a:pt x="1600" y="71792"/>
                  </a:lnTo>
                  <a:lnTo>
                    <a:pt x="2933" y="77494"/>
                  </a:lnTo>
                  <a:lnTo>
                    <a:pt x="4800" y="83196"/>
                  </a:lnTo>
                  <a:lnTo>
                    <a:pt x="6666" y="88380"/>
                  </a:lnTo>
                  <a:lnTo>
                    <a:pt x="9066" y="93563"/>
                  </a:lnTo>
                  <a:lnTo>
                    <a:pt x="12533" y="98488"/>
                  </a:lnTo>
                  <a:lnTo>
                    <a:pt x="16266" y="103412"/>
                  </a:lnTo>
                  <a:lnTo>
                    <a:pt x="18666" y="105485"/>
                  </a:lnTo>
                  <a:lnTo>
                    <a:pt x="21066" y="107818"/>
                  </a:lnTo>
                  <a:lnTo>
                    <a:pt x="23466" y="109373"/>
                  </a:lnTo>
                  <a:lnTo>
                    <a:pt x="26400" y="111447"/>
                  </a:lnTo>
                  <a:lnTo>
                    <a:pt x="29066" y="113002"/>
                  </a:lnTo>
                  <a:lnTo>
                    <a:pt x="32533" y="114557"/>
                  </a:lnTo>
                  <a:lnTo>
                    <a:pt x="36000" y="116112"/>
                  </a:lnTo>
                  <a:lnTo>
                    <a:pt x="39733" y="116889"/>
                  </a:lnTo>
                  <a:lnTo>
                    <a:pt x="43733" y="117926"/>
                  </a:lnTo>
                  <a:lnTo>
                    <a:pt x="47733" y="118963"/>
                  </a:lnTo>
                  <a:lnTo>
                    <a:pt x="52266" y="119222"/>
                  </a:lnTo>
                  <a:lnTo>
                    <a:pt x="56800" y="119999"/>
                  </a:lnTo>
                  <a:lnTo>
                    <a:pt x="61866" y="119999"/>
                  </a:lnTo>
                  <a:lnTo>
                    <a:pt x="67200" y="119999"/>
                  </a:lnTo>
                  <a:lnTo>
                    <a:pt x="72800" y="119481"/>
                  </a:lnTo>
                  <a:lnTo>
                    <a:pt x="78666" y="118963"/>
                  </a:lnTo>
                  <a:lnTo>
                    <a:pt x="78666" y="118963"/>
                  </a:lnTo>
                  <a:lnTo>
                    <a:pt x="82933" y="118185"/>
                  </a:lnTo>
                  <a:lnTo>
                    <a:pt x="86933" y="117408"/>
                  </a:lnTo>
                  <a:lnTo>
                    <a:pt x="90666" y="116371"/>
                  </a:lnTo>
                  <a:lnTo>
                    <a:pt x="94133" y="115075"/>
                  </a:lnTo>
                  <a:lnTo>
                    <a:pt x="97333" y="113779"/>
                  </a:lnTo>
                  <a:lnTo>
                    <a:pt x="100266" y="111965"/>
                  </a:lnTo>
                  <a:lnTo>
                    <a:pt x="102666" y="110410"/>
                  </a:lnTo>
                  <a:lnTo>
                    <a:pt x="105066" y="108336"/>
                  </a:lnTo>
                  <a:lnTo>
                    <a:pt x="107466" y="106522"/>
                  </a:lnTo>
                  <a:lnTo>
                    <a:pt x="109333" y="104449"/>
                  </a:lnTo>
                  <a:lnTo>
                    <a:pt x="111200" y="102116"/>
                  </a:lnTo>
                  <a:lnTo>
                    <a:pt x="112533" y="100302"/>
                  </a:lnTo>
                  <a:lnTo>
                    <a:pt x="115200" y="95377"/>
                  </a:lnTo>
                  <a:lnTo>
                    <a:pt x="117066" y="90194"/>
                  </a:lnTo>
                  <a:lnTo>
                    <a:pt x="118666" y="85010"/>
                  </a:lnTo>
                  <a:lnTo>
                    <a:pt x="119200" y="79827"/>
                  </a:lnTo>
                  <a:lnTo>
                    <a:pt x="120000" y="74384"/>
                  </a:lnTo>
                  <a:lnTo>
                    <a:pt x="120000" y="69200"/>
                  </a:lnTo>
                  <a:lnTo>
                    <a:pt x="120000" y="60129"/>
                  </a:lnTo>
                  <a:lnTo>
                    <a:pt x="119466" y="51835"/>
                  </a:lnTo>
                  <a:lnTo>
                    <a:pt x="119466" y="51835"/>
                  </a:lnTo>
                  <a:lnTo>
                    <a:pt x="119200" y="45615"/>
                  </a:lnTo>
                  <a:lnTo>
                    <a:pt x="118666" y="39654"/>
                  </a:lnTo>
                  <a:lnTo>
                    <a:pt x="117066" y="33952"/>
                  </a:lnTo>
                  <a:lnTo>
                    <a:pt x="115733" y="29028"/>
                  </a:lnTo>
                  <a:lnTo>
                    <a:pt x="113866" y="24362"/>
                  </a:lnTo>
                  <a:lnTo>
                    <a:pt x="111733" y="20215"/>
                  </a:lnTo>
                  <a:lnTo>
                    <a:pt x="109066" y="16587"/>
                  </a:lnTo>
                  <a:lnTo>
                    <a:pt x="106133" y="13218"/>
                  </a:lnTo>
                  <a:lnTo>
                    <a:pt x="102666" y="10367"/>
                  </a:lnTo>
                  <a:lnTo>
                    <a:pt x="98933" y="7775"/>
                  </a:lnTo>
                  <a:lnTo>
                    <a:pt x="94933" y="5442"/>
                  </a:lnTo>
                  <a:lnTo>
                    <a:pt x="90400" y="3628"/>
                  </a:lnTo>
                  <a:lnTo>
                    <a:pt x="85333" y="2332"/>
                  </a:lnTo>
                  <a:lnTo>
                    <a:pt x="80000" y="1555"/>
                  </a:lnTo>
                  <a:lnTo>
                    <a:pt x="74133" y="777"/>
                  </a:lnTo>
                  <a:lnTo>
                    <a:pt x="67733" y="518"/>
                  </a:lnTo>
                  <a:lnTo>
                    <a:pt x="67733" y="518"/>
                  </a:lnTo>
                  <a:lnTo>
                    <a:pt x="66133" y="0"/>
                  </a:lnTo>
                  <a:lnTo>
                    <a:pt x="60266" y="0"/>
                  </a:lnTo>
                  <a:lnTo>
                    <a:pt x="56000" y="518"/>
                  </a:lnTo>
                  <a:lnTo>
                    <a:pt x="50133" y="777"/>
                  </a:lnTo>
                  <a:lnTo>
                    <a:pt x="43466" y="1814"/>
                  </a:lnTo>
                  <a:lnTo>
                    <a:pt x="35200" y="2850"/>
                  </a:lnTo>
                  <a:lnTo>
                    <a:pt x="35200" y="2850"/>
                  </a:lnTo>
                  <a:close/>
                </a:path>
              </a:pathLst>
            </a:custGeom>
            <a:solidFill>
              <a:srgbClr val="E8E3D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Google Shape;283;p16"/>
            <p:cNvSpPr/>
            <p:nvPr/>
          </p:nvSpPr>
          <p:spPr>
            <a:xfrm>
              <a:off x="466" y="1044"/>
              <a:ext cx="466" cy="476"/>
            </a:xfrm>
            <a:custGeom>
              <a:rect b="b" l="l" r="r" t="t"/>
              <a:pathLst>
                <a:path extrusionOk="0" h="120000" w="120000">
                  <a:moveTo>
                    <a:pt x="107639" y="15126"/>
                  </a:moveTo>
                  <a:lnTo>
                    <a:pt x="107639" y="15126"/>
                  </a:lnTo>
                  <a:lnTo>
                    <a:pt x="104291" y="11848"/>
                  </a:lnTo>
                  <a:lnTo>
                    <a:pt x="100686" y="8823"/>
                  </a:lnTo>
                  <a:lnTo>
                    <a:pt x="96824" y="6302"/>
                  </a:lnTo>
                  <a:lnTo>
                    <a:pt x="92703" y="4537"/>
                  </a:lnTo>
                  <a:lnTo>
                    <a:pt x="88326" y="2773"/>
                  </a:lnTo>
                  <a:lnTo>
                    <a:pt x="83690" y="1512"/>
                  </a:lnTo>
                  <a:lnTo>
                    <a:pt x="78798" y="1008"/>
                  </a:lnTo>
                  <a:lnTo>
                    <a:pt x="73905" y="252"/>
                  </a:lnTo>
                  <a:lnTo>
                    <a:pt x="69012" y="0"/>
                  </a:lnTo>
                  <a:lnTo>
                    <a:pt x="64120" y="0"/>
                  </a:lnTo>
                  <a:lnTo>
                    <a:pt x="54077" y="252"/>
                  </a:lnTo>
                  <a:lnTo>
                    <a:pt x="44549" y="1512"/>
                  </a:lnTo>
                  <a:lnTo>
                    <a:pt x="35793" y="2773"/>
                  </a:lnTo>
                  <a:lnTo>
                    <a:pt x="35793" y="2773"/>
                  </a:lnTo>
                  <a:lnTo>
                    <a:pt x="31673" y="3781"/>
                  </a:lnTo>
                  <a:lnTo>
                    <a:pt x="28068" y="4789"/>
                  </a:lnTo>
                  <a:lnTo>
                    <a:pt x="24978" y="6302"/>
                  </a:lnTo>
                  <a:lnTo>
                    <a:pt x="21630" y="8319"/>
                  </a:lnTo>
                  <a:lnTo>
                    <a:pt x="18798" y="10336"/>
                  </a:lnTo>
                  <a:lnTo>
                    <a:pt x="15965" y="12352"/>
                  </a:lnTo>
                  <a:lnTo>
                    <a:pt x="13648" y="15126"/>
                  </a:lnTo>
                  <a:lnTo>
                    <a:pt x="11587" y="17647"/>
                  </a:lnTo>
                  <a:lnTo>
                    <a:pt x="9270" y="20420"/>
                  </a:lnTo>
                  <a:lnTo>
                    <a:pt x="7467" y="23445"/>
                  </a:lnTo>
                  <a:lnTo>
                    <a:pt x="5922" y="26470"/>
                  </a:lnTo>
                  <a:lnTo>
                    <a:pt x="4635" y="30000"/>
                  </a:lnTo>
                  <a:lnTo>
                    <a:pt x="3347" y="33529"/>
                  </a:lnTo>
                  <a:lnTo>
                    <a:pt x="2317" y="37058"/>
                  </a:lnTo>
                  <a:lnTo>
                    <a:pt x="1287" y="40588"/>
                  </a:lnTo>
                  <a:lnTo>
                    <a:pt x="772" y="44369"/>
                  </a:lnTo>
                  <a:lnTo>
                    <a:pt x="0" y="52184"/>
                  </a:lnTo>
                  <a:lnTo>
                    <a:pt x="0" y="59747"/>
                  </a:lnTo>
                  <a:lnTo>
                    <a:pt x="1030" y="67563"/>
                  </a:lnTo>
                  <a:lnTo>
                    <a:pt x="2317" y="74873"/>
                  </a:lnTo>
                  <a:lnTo>
                    <a:pt x="4377" y="82184"/>
                  </a:lnTo>
                  <a:lnTo>
                    <a:pt x="7210" y="88991"/>
                  </a:lnTo>
                  <a:lnTo>
                    <a:pt x="8497" y="92268"/>
                  </a:lnTo>
                  <a:lnTo>
                    <a:pt x="10557" y="95042"/>
                  </a:lnTo>
                  <a:lnTo>
                    <a:pt x="12360" y="97815"/>
                  </a:lnTo>
                  <a:lnTo>
                    <a:pt x="14420" y="100840"/>
                  </a:lnTo>
                  <a:lnTo>
                    <a:pt x="14420" y="100840"/>
                  </a:lnTo>
                  <a:lnTo>
                    <a:pt x="17253" y="104117"/>
                  </a:lnTo>
                  <a:lnTo>
                    <a:pt x="20343" y="106890"/>
                  </a:lnTo>
                  <a:lnTo>
                    <a:pt x="23690" y="109411"/>
                  </a:lnTo>
                  <a:lnTo>
                    <a:pt x="27296" y="111680"/>
                  </a:lnTo>
                  <a:lnTo>
                    <a:pt x="30901" y="113697"/>
                  </a:lnTo>
                  <a:lnTo>
                    <a:pt x="34248" y="115210"/>
                  </a:lnTo>
                  <a:lnTo>
                    <a:pt x="38369" y="116722"/>
                  </a:lnTo>
                  <a:lnTo>
                    <a:pt x="42489" y="117731"/>
                  </a:lnTo>
                  <a:lnTo>
                    <a:pt x="46351" y="118739"/>
                  </a:lnTo>
                  <a:lnTo>
                    <a:pt x="50729" y="119495"/>
                  </a:lnTo>
                  <a:lnTo>
                    <a:pt x="55107" y="119747"/>
                  </a:lnTo>
                  <a:lnTo>
                    <a:pt x="59227" y="120000"/>
                  </a:lnTo>
                  <a:lnTo>
                    <a:pt x="67725" y="120000"/>
                  </a:lnTo>
                  <a:lnTo>
                    <a:pt x="75965" y="119495"/>
                  </a:lnTo>
                  <a:lnTo>
                    <a:pt x="75965" y="119495"/>
                  </a:lnTo>
                  <a:lnTo>
                    <a:pt x="80085" y="118991"/>
                  </a:lnTo>
                  <a:lnTo>
                    <a:pt x="84206" y="117983"/>
                  </a:lnTo>
                  <a:lnTo>
                    <a:pt x="88068" y="117226"/>
                  </a:lnTo>
                  <a:lnTo>
                    <a:pt x="91673" y="115966"/>
                  </a:lnTo>
                  <a:lnTo>
                    <a:pt x="94763" y="114705"/>
                  </a:lnTo>
                  <a:lnTo>
                    <a:pt x="98111" y="112941"/>
                  </a:lnTo>
                  <a:lnTo>
                    <a:pt x="101201" y="111176"/>
                  </a:lnTo>
                  <a:lnTo>
                    <a:pt x="104034" y="108907"/>
                  </a:lnTo>
                  <a:lnTo>
                    <a:pt x="106609" y="106638"/>
                  </a:lnTo>
                  <a:lnTo>
                    <a:pt x="109184" y="104117"/>
                  </a:lnTo>
                  <a:lnTo>
                    <a:pt x="111244" y="101092"/>
                  </a:lnTo>
                  <a:lnTo>
                    <a:pt x="113304" y="97815"/>
                  </a:lnTo>
                  <a:lnTo>
                    <a:pt x="115107" y="94789"/>
                  </a:lnTo>
                  <a:lnTo>
                    <a:pt x="116394" y="91260"/>
                  </a:lnTo>
                  <a:lnTo>
                    <a:pt x="117682" y="87731"/>
                  </a:lnTo>
                  <a:lnTo>
                    <a:pt x="118712" y="83445"/>
                  </a:lnTo>
                  <a:lnTo>
                    <a:pt x="118712" y="83445"/>
                  </a:lnTo>
                  <a:lnTo>
                    <a:pt x="119484" y="79915"/>
                  </a:lnTo>
                  <a:lnTo>
                    <a:pt x="119742" y="76134"/>
                  </a:lnTo>
                  <a:lnTo>
                    <a:pt x="120000" y="68823"/>
                  </a:lnTo>
                  <a:lnTo>
                    <a:pt x="119742" y="53697"/>
                  </a:lnTo>
                  <a:lnTo>
                    <a:pt x="119742" y="53697"/>
                  </a:lnTo>
                  <a:lnTo>
                    <a:pt x="119742" y="48655"/>
                  </a:lnTo>
                  <a:lnTo>
                    <a:pt x="118969" y="43613"/>
                  </a:lnTo>
                  <a:lnTo>
                    <a:pt x="118454" y="38319"/>
                  </a:lnTo>
                  <a:lnTo>
                    <a:pt x="117167" y="33277"/>
                  </a:lnTo>
                  <a:lnTo>
                    <a:pt x="115364" y="28487"/>
                  </a:lnTo>
                  <a:lnTo>
                    <a:pt x="113562" y="23697"/>
                  </a:lnTo>
                  <a:lnTo>
                    <a:pt x="110987" y="19159"/>
                  </a:lnTo>
                  <a:lnTo>
                    <a:pt x="107639" y="15126"/>
                  </a:lnTo>
                  <a:lnTo>
                    <a:pt x="107639" y="15126"/>
                  </a:lnTo>
                  <a:close/>
                  <a:moveTo>
                    <a:pt x="116137" y="71344"/>
                  </a:moveTo>
                  <a:lnTo>
                    <a:pt x="116137" y="71344"/>
                  </a:lnTo>
                  <a:lnTo>
                    <a:pt x="115879" y="78403"/>
                  </a:lnTo>
                  <a:lnTo>
                    <a:pt x="115107" y="81932"/>
                  </a:lnTo>
                  <a:lnTo>
                    <a:pt x="114592" y="85462"/>
                  </a:lnTo>
                  <a:lnTo>
                    <a:pt x="113562" y="88991"/>
                  </a:lnTo>
                  <a:lnTo>
                    <a:pt x="112274" y="92268"/>
                  </a:lnTo>
                  <a:lnTo>
                    <a:pt x="110987" y="95294"/>
                  </a:lnTo>
                  <a:lnTo>
                    <a:pt x="109184" y="98571"/>
                  </a:lnTo>
                  <a:lnTo>
                    <a:pt x="109184" y="98571"/>
                  </a:lnTo>
                  <a:lnTo>
                    <a:pt x="106351" y="102352"/>
                  </a:lnTo>
                  <a:lnTo>
                    <a:pt x="103004" y="105630"/>
                  </a:lnTo>
                  <a:lnTo>
                    <a:pt x="99399" y="108151"/>
                  </a:lnTo>
                  <a:lnTo>
                    <a:pt x="95536" y="110420"/>
                  </a:lnTo>
                  <a:lnTo>
                    <a:pt x="91158" y="112436"/>
                  </a:lnTo>
                  <a:lnTo>
                    <a:pt x="86781" y="113949"/>
                  </a:lnTo>
                  <a:lnTo>
                    <a:pt x="82403" y="114957"/>
                  </a:lnTo>
                  <a:lnTo>
                    <a:pt x="77768" y="115462"/>
                  </a:lnTo>
                  <a:lnTo>
                    <a:pt x="77768" y="115462"/>
                  </a:lnTo>
                  <a:lnTo>
                    <a:pt x="73390" y="116218"/>
                  </a:lnTo>
                  <a:lnTo>
                    <a:pt x="68497" y="116470"/>
                  </a:lnTo>
                  <a:lnTo>
                    <a:pt x="63862" y="116470"/>
                  </a:lnTo>
                  <a:lnTo>
                    <a:pt x="59227" y="116470"/>
                  </a:lnTo>
                  <a:lnTo>
                    <a:pt x="54592" y="116218"/>
                  </a:lnTo>
                  <a:lnTo>
                    <a:pt x="49957" y="115462"/>
                  </a:lnTo>
                  <a:lnTo>
                    <a:pt x="45579" y="114957"/>
                  </a:lnTo>
                  <a:lnTo>
                    <a:pt x="41201" y="113697"/>
                  </a:lnTo>
                  <a:lnTo>
                    <a:pt x="37081" y="112436"/>
                  </a:lnTo>
                  <a:lnTo>
                    <a:pt x="32961" y="110420"/>
                  </a:lnTo>
                  <a:lnTo>
                    <a:pt x="29098" y="108403"/>
                  </a:lnTo>
                  <a:lnTo>
                    <a:pt x="25493" y="105882"/>
                  </a:lnTo>
                  <a:lnTo>
                    <a:pt x="21888" y="103361"/>
                  </a:lnTo>
                  <a:lnTo>
                    <a:pt x="18798" y="100084"/>
                  </a:lnTo>
                  <a:lnTo>
                    <a:pt x="15708" y="96554"/>
                  </a:lnTo>
                  <a:lnTo>
                    <a:pt x="13133" y="92521"/>
                  </a:lnTo>
                  <a:lnTo>
                    <a:pt x="13133" y="92521"/>
                  </a:lnTo>
                  <a:lnTo>
                    <a:pt x="10557" y="87478"/>
                  </a:lnTo>
                  <a:lnTo>
                    <a:pt x="8240" y="81176"/>
                  </a:lnTo>
                  <a:lnTo>
                    <a:pt x="6180" y="75126"/>
                  </a:lnTo>
                  <a:lnTo>
                    <a:pt x="4892" y="68823"/>
                  </a:lnTo>
                  <a:lnTo>
                    <a:pt x="4377" y="62016"/>
                  </a:lnTo>
                  <a:lnTo>
                    <a:pt x="3862" y="55462"/>
                  </a:lnTo>
                  <a:lnTo>
                    <a:pt x="3862" y="48655"/>
                  </a:lnTo>
                  <a:lnTo>
                    <a:pt x="4892" y="41848"/>
                  </a:lnTo>
                  <a:lnTo>
                    <a:pt x="6695" y="35798"/>
                  </a:lnTo>
                  <a:lnTo>
                    <a:pt x="8497" y="29747"/>
                  </a:lnTo>
                  <a:lnTo>
                    <a:pt x="9785" y="26974"/>
                  </a:lnTo>
                  <a:lnTo>
                    <a:pt x="11587" y="23949"/>
                  </a:lnTo>
                  <a:lnTo>
                    <a:pt x="13133" y="21428"/>
                  </a:lnTo>
                  <a:lnTo>
                    <a:pt x="15193" y="18907"/>
                  </a:lnTo>
                  <a:lnTo>
                    <a:pt x="16995" y="16638"/>
                  </a:lnTo>
                  <a:lnTo>
                    <a:pt x="19313" y="14621"/>
                  </a:lnTo>
                  <a:lnTo>
                    <a:pt x="21630" y="12857"/>
                  </a:lnTo>
                  <a:lnTo>
                    <a:pt x="24206" y="10840"/>
                  </a:lnTo>
                  <a:lnTo>
                    <a:pt x="27296" y="9579"/>
                  </a:lnTo>
                  <a:lnTo>
                    <a:pt x="30128" y="8319"/>
                  </a:lnTo>
                  <a:lnTo>
                    <a:pt x="33476" y="7058"/>
                  </a:lnTo>
                  <a:lnTo>
                    <a:pt x="36566" y="6302"/>
                  </a:lnTo>
                  <a:lnTo>
                    <a:pt x="36566" y="6302"/>
                  </a:lnTo>
                  <a:lnTo>
                    <a:pt x="44549" y="5042"/>
                  </a:lnTo>
                  <a:lnTo>
                    <a:pt x="52789" y="4033"/>
                  </a:lnTo>
                  <a:lnTo>
                    <a:pt x="61287" y="3529"/>
                  </a:lnTo>
                  <a:lnTo>
                    <a:pt x="70042" y="3529"/>
                  </a:lnTo>
                  <a:lnTo>
                    <a:pt x="73905" y="3781"/>
                  </a:lnTo>
                  <a:lnTo>
                    <a:pt x="78283" y="4537"/>
                  </a:lnTo>
                  <a:lnTo>
                    <a:pt x="82403" y="5042"/>
                  </a:lnTo>
                  <a:lnTo>
                    <a:pt x="86266" y="6302"/>
                  </a:lnTo>
                  <a:lnTo>
                    <a:pt x="90386" y="7563"/>
                  </a:lnTo>
                  <a:lnTo>
                    <a:pt x="93991" y="9327"/>
                  </a:lnTo>
                  <a:lnTo>
                    <a:pt x="97596" y="11092"/>
                  </a:lnTo>
                  <a:lnTo>
                    <a:pt x="100686" y="13361"/>
                  </a:lnTo>
                  <a:lnTo>
                    <a:pt x="100686" y="13361"/>
                  </a:lnTo>
                  <a:lnTo>
                    <a:pt x="103776" y="15882"/>
                  </a:lnTo>
                  <a:lnTo>
                    <a:pt x="106351" y="18907"/>
                  </a:lnTo>
                  <a:lnTo>
                    <a:pt x="108669" y="21932"/>
                  </a:lnTo>
                  <a:lnTo>
                    <a:pt x="110214" y="25210"/>
                  </a:lnTo>
                  <a:lnTo>
                    <a:pt x="112017" y="28739"/>
                  </a:lnTo>
                  <a:lnTo>
                    <a:pt x="113304" y="32521"/>
                  </a:lnTo>
                  <a:lnTo>
                    <a:pt x="114077" y="36050"/>
                  </a:lnTo>
                  <a:lnTo>
                    <a:pt x="115107" y="40084"/>
                  </a:lnTo>
                  <a:lnTo>
                    <a:pt x="116137" y="47899"/>
                  </a:lnTo>
                  <a:lnTo>
                    <a:pt x="116394" y="55966"/>
                  </a:lnTo>
                  <a:lnTo>
                    <a:pt x="116394" y="64033"/>
                  </a:lnTo>
                  <a:lnTo>
                    <a:pt x="116137" y="71344"/>
                  </a:lnTo>
                  <a:lnTo>
                    <a:pt x="116137" y="713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84;p16"/>
            <p:cNvSpPr/>
            <p:nvPr/>
          </p:nvSpPr>
          <p:spPr>
            <a:xfrm>
              <a:off x="478" y="1048"/>
              <a:ext cx="435" cy="228"/>
            </a:xfrm>
            <a:custGeom>
              <a:rect b="b" l="l" r="r" t="t"/>
              <a:pathLst>
                <a:path extrusionOk="0" h="120000" w="120000">
                  <a:moveTo>
                    <a:pt x="3862" y="74210"/>
                  </a:moveTo>
                  <a:lnTo>
                    <a:pt x="3862" y="74210"/>
                  </a:lnTo>
                  <a:lnTo>
                    <a:pt x="3862" y="72631"/>
                  </a:lnTo>
                  <a:lnTo>
                    <a:pt x="3034" y="71578"/>
                  </a:lnTo>
                  <a:lnTo>
                    <a:pt x="2758" y="70526"/>
                  </a:lnTo>
                  <a:lnTo>
                    <a:pt x="1655" y="70526"/>
                  </a:lnTo>
                  <a:lnTo>
                    <a:pt x="827" y="70526"/>
                  </a:lnTo>
                  <a:lnTo>
                    <a:pt x="551" y="71578"/>
                  </a:lnTo>
                  <a:lnTo>
                    <a:pt x="0" y="72631"/>
                  </a:lnTo>
                  <a:lnTo>
                    <a:pt x="0" y="74210"/>
                  </a:lnTo>
                  <a:lnTo>
                    <a:pt x="0" y="74210"/>
                  </a:lnTo>
                  <a:lnTo>
                    <a:pt x="0" y="79473"/>
                  </a:lnTo>
                  <a:lnTo>
                    <a:pt x="551" y="84736"/>
                  </a:lnTo>
                  <a:lnTo>
                    <a:pt x="1655" y="94736"/>
                  </a:lnTo>
                  <a:lnTo>
                    <a:pt x="1931" y="99999"/>
                  </a:lnTo>
                  <a:lnTo>
                    <a:pt x="1931" y="104736"/>
                  </a:lnTo>
                  <a:lnTo>
                    <a:pt x="1931" y="109999"/>
                  </a:lnTo>
                  <a:lnTo>
                    <a:pt x="1655" y="115263"/>
                  </a:lnTo>
                  <a:lnTo>
                    <a:pt x="1655" y="115263"/>
                  </a:lnTo>
                  <a:lnTo>
                    <a:pt x="1379" y="116842"/>
                  </a:lnTo>
                  <a:lnTo>
                    <a:pt x="1655" y="117894"/>
                  </a:lnTo>
                  <a:lnTo>
                    <a:pt x="2206" y="119473"/>
                  </a:lnTo>
                  <a:lnTo>
                    <a:pt x="3034" y="119999"/>
                  </a:lnTo>
                  <a:lnTo>
                    <a:pt x="3862" y="119999"/>
                  </a:lnTo>
                  <a:lnTo>
                    <a:pt x="4413" y="119473"/>
                  </a:lnTo>
                  <a:lnTo>
                    <a:pt x="5241" y="118947"/>
                  </a:lnTo>
                  <a:lnTo>
                    <a:pt x="5517" y="117368"/>
                  </a:lnTo>
                  <a:lnTo>
                    <a:pt x="5517" y="117368"/>
                  </a:lnTo>
                  <a:lnTo>
                    <a:pt x="5793" y="112105"/>
                  </a:lnTo>
                  <a:lnTo>
                    <a:pt x="6068" y="106315"/>
                  </a:lnTo>
                  <a:lnTo>
                    <a:pt x="5793" y="100526"/>
                  </a:lnTo>
                  <a:lnTo>
                    <a:pt x="5517" y="95263"/>
                  </a:lnTo>
                  <a:lnTo>
                    <a:pt x="4413" y="85263"/>
                  </a:lnTo>
                  <a:lnTo>
                    <a:pt x="4137" y="79473"/>
                  </a:lnTo>
                  <a:lnTo>
                    <a:pt x="3862" y="74210"/>
                  </a:lnTo>
                  <a:lnTo>
                    <a:pt x="3862" y="74210"/>
                  </a:lnTo>
                  <a:close/>
                  <a:moveTo>
                    <a:pt x="117241" y="46842"/>
                  </a:moveTo>
                  <a:lnTo>
                    <a:pt x="117241" y="46842"/>
                  </a:lnTo>
                  <a:lnTo>
                    <a:pt x="116965" y="44736"/>
                  </a:lnTo>
                  <a:lnTo>
                    <a:pt x="116689" y="43684"/>
                  </a:lnTo>
                  <a:lnTo>
                    <a:pt x="115862" y="43157"/>
                  </a:lnTo>
                  <a:lnTo>
                    <a:pt x="115034" y="42631"/>
                  </a:lnTo>
                  <a:lnTo>
                    <a:pt x="114482" y="42631"/>
                  </a:lnTo>
                  <a:lnTo>
                    <a:pt x="113655" y="43157"/>
                  </a:lnTo>
                  <a:lnTo>
                    <a:pt x="113379" y="44736"/>
                  </a:lnTo>
                  <a:lnTo>
                    <a:pt x="113379" y="46842"/>
                  </a:lnTo>
                  <a:lnTo>
                    <a:pt x="113379" y="46842"/>
                  </a:lnTo>
                  <a:lnTo>
                    <a:pt x="113379" y="53157"/>
                  </a:lnTo>
                  <a:lnTo>
                    <a:pt x="114206" y="59473"/>
                  </a:lnTo>
                  <a:lnTo>
                    <a:pt x="115034" y="72631"/>
                  </a:lnTo>
                  <a:lnTo>
                    <a:pt x="115862" y="79473"/>
                  </a:lnTo>
                  <a:lnTo>
                    <a:pt x="116137" y="86315"/>
                  </a:lnTo>
                  <a:lnTo>
                    <a:pt x="115862" y="92631"/>
                  </a:lnTo>
                  <a:lnTo>
                    <a:pt x="115586" y="99473"/>
                  </a:lnTo>
                  <a:lnTo>
                    <a:pt x="115586" y="99473"/>
                  </a:lnTo>
                  <a:lnTo>
                    <a:pt x="115586" y="100526"/>
                  </a:lnTo>
                  <a:lnTo>
                    <a:pt x="115862" y="102105"/>
                  </a:lnTo>
                  <a:lnTo>
                    <a:pt x="116137" y="103684"/>
                  </a:lnTo>
                  <a:lnTo>
                    <a:pt x="116965" y="104210"/>
                  </a:lnTo>
                  <a:lnTo>
                    <a:pt x="117517" y="104210"/>
                  </a:lnTo>
                  <a:lnTo>
                    <a:pt x="118344" y="104210"/>
                  </a:lnTo>
                  <a:lnTo>
                    <a:pt x="118896" y="102631"/>
                  </a:lnTo>
                  <a:lnTo>
                    <a:pt x="119448" y="101578"/>
                  </a:lnTo>
                  <a:lnTo>
                    <a:pt x="119448" y="101578"/>
                  </a:lnTo>
                  <a:lnTo>
                    <a:pt x="119724" y="94736"/>
                  </a:lnTo>
                  <a:lnTo>
                    <a:pt x="120000" y="87368"/>
                  </a:lnTo>
                  <a:lnTo>
                    <a:pt x="119724" y="80526"/>
                  </a:lnTo>
                  <a:lnTo>
                    <a:pt x="119448" y="74210"/>
                  </a:lnTo>
                  <a:lnTo>
                    <a:pt x="118068" y="60526"/>
                  </a:lnTo>
                  <a:lnTo>
                    <a:pt x="117517" y="53157"/>
                  </a:lnTo>
                  <a:lnTo>
                    <a:pt x="117241" y="46842"/>
                  </a:lnTo>
                  <a:lnTo>
                    <a:pt x="117241" y="46842"/>
                  </a:lnTo>
                  <a:close/>
                  <a:moveTo>
                    <a:pt x="9379" y="49999"/>
                  </a:moveTo>
                  <a:lnTo>
                    <a:pt x="9379" y="49999"/>
                  </a:lnTo>
                  <a:lnTo>
                    <a:pt x="9379" y="47894"/>
                  </a:lnTo>
                  <a:lnTo>
                    <a:pt x="8551" y="47368"/>
                  </a:lnTo>
                  <a:lnTo>
                    <a:pt x="8000" y="45789"/>
                  </a:lnTo>
                  <a:lnTo>
                    <a:pt x="7172" y="45789"/>
                  </a:lnTo>
                  <a:lnTo>
                    <a:pt x="6620" y="45789"/>
                  </a:lnTo>
                  <a:lnTo>
                    <a:pt x="5793" y="46842"/>
                  </a:lnTo>
                  <a:lnTo>
                    <a:pt x="5517" y="47894"/>
                  </a:lnTo>
                  <a:lnTo>
                    <a:pt x="5517" y="49473"/>
                  </a:lnTo>
                  <a:lnTo>
                    <a:pt x="5517" y="49473"/>
                  </a:lnTo>
                  <a:lnTo>
                    <a:pt x="5793" y="57894"/>
                  </a:lnTo>
                  <a:lnTo>
                    <a:pt x="6620" y="65263"/>
                  </a:lnTo>
                  <a:lnTo>
                    <a:pt x="8275" y="81578"/>
                  </a:lnTo>
                  <a:lnTo>
                    <a:pt x="9379" y="89473"/>
                  </a:lnTo>
                  <a:lnTo>
                    <a:pt x="9655" y="97368"/>
                  </a:lnTo>
                  <a:lnTo>
                    <a:pt x="9655" y="105263"/>
                  </a:lnTo>
                  <a:lnTo>
                    <a:pt x="8551" y="113684"/>
                  </a:lnTo>
                  <a:lnTo>
                    <a:pt x="8551" y="113684"/>
                  </a:lnTo>
                  <a:lnTo>
                    <a:pt x="8551" y="114736"/>
                  </a:lnTo>
                  <a:lnTo>
                    <a:pt x="9103" y="116842"/>
                  </a:lnTo>
                  <a:lnTo>
                    <a:pt x="9379" y="117368"/>
                  </a:lnTo>
                  <a:lnTo>
                    <a:pt x="9931" y="117894"/>
                  </a:lnTo>
                  <a:lnTo>
                    <a:pt x="10758" y="117894"/>
                  </a:lnTo>
                  <a:lnTo>
                    <a:pt x="11310" y="117894"/>
                  </a:lnTo>
                  <a:lnTo>
                    <a:pt x="12137" y="116842"/>
                  </a:lnTo>
                  <a:lnTo>
                    <a:pt x="12413" y="115263"/>
                  </a:lnTo>
                  <a:lnTo>
                    <a:pt x="12413" y="115263"/>
                  </a:lnTo>
                  <a:lnTo>
                    <a:pt x="13517" y="107368"/>
                  </a:lnTo>
                  <a:lnTo>
                    <a:pt x="13517" y="98947"/>
                  </a:lnTo>
                  <a:lnTo>
                    <a:pt x="13241" y="90526"/>
                  </a:lnTo>
                  <a:lnTo>
                    <a:pt x="12413" y="82631"/>
                  </a:lnTo>
                  <a:lnTo>
                    <a:pt x="10758" y="66842"/>
                  </a:lnTo>
                  <a:lnTo>
                    <a:pt x="9655" y="57894"/>
                  </a:lnTo>
                  <a:lnTo>
                    <a:pt x="9379" y="49999"/>
                  </a:lnTo>
                  <a:lnTo>
                    <a:pt x="9379" y="49999"/>
                  </a:lnTo>
                  <a:close/>
                  <a:moveTo>
                    <a:pt x="15724" y="33157"/>
                  </a:moveTo>
                  <a:lnTo>
                    <a:pt x="15724" y="33157"/>
                  </a:lnTo>
                  <a:lnTo>
                    <a:pt x="15724" y="32105"/>
                  </a:lnTo>
                  <a:lnTo>
                    <a:pt x="14896" y="30526"/>
                  </a:lnTo>
                  <a:lnTo>
                    <a:pt x="14344" y="29999"/>
                  </a:lnTo>
                  <a:lnTo>
                    <a:pt x="13517" y="29999"/>
                  </a:lnTo>
                  <a:lnTo>
                    <a:pt x="12965" y="29999"/>
                  </a:lnTo>
                  <a:lnTo>
                    <a:pt x="12137" y="30526"/>
                  </a:lnTo>
                  <a:lnTo>
                    <a:pt x="11862" y="32105"/>
                  </a:lnTo>
                  <a:lnTo>
                    <a:pt x="11862" y="33157"/>
                  </a:lnTo>
                  <a:lnTo>
                    <a:pt x="11862" y="33157"/>
                  </a:lnTo>
                  <a:lnTo>
                    <a:pt x="12137" y="43157"/>
                  </a:lnTo>
                  <a:lnTo>
                    <a:pt x="13241" y="52631"/>
                  </a:lnTo>
                  <a:lnTo>
                    <a:pt x="15172" y="72105"/>
                  </a:lnTo>
                  <a:lnTo>
                    <a:pt x="16275" y="81578"/>
                  </a:lnTo>
                  <a:lnTo>
                    <a:pt x="16827" y="90526"/>
                  </a:lnTo>
                  <a:lnTo>
                    <a:pt x="16827" y="99999"/>
                  </a:lnTo>
                  <a:lnTo>
                    <a:pt x="16275" y="105263"/>
                  </a:lnTo>
                  <a:lnTo>
                    <a:pt x="15724" y="109999"/>
                  </a:lnTo>
                  <a:lnTo>
                    <a:pt x="15724" y="109999"/>
                  </a:lnTo>
                  <a:lnTo>
                    <a:pt x="15724" y="111578"/>
                  </a:lnTo>
                  <a:lnTo>
                    <a:pt x="16000" y="112631"/>
                  </a:lnTo>
                  <a:lnTo>
                    <a:pt x="16275" y="114210"/>
                  </a:lnTo>
                  <a:lnTo>
                    <a:pt x="17103" y="114736"/>
                  </a:lnTo>
                  <a:lnTo>
                    <a:pt x="17655" y="114736"/>
                  </a:lnTo>
                  <a:lnTo>
                    <a:pt x="18482" y="114210"/>
                  </a:lnTo>
                  <a:lnTo>
                    <a:pt x="19034" y="113684"/>
                  </a:lnTo>
                  <a:lnTo>
                    <a:pt x="19586" y="112105"/>
                  </a:lnTo>
                  <a:lnTo>
                    <a:pt x="19586" y="112105"/>
                  </a:lnTo>
                  <a:lnTo>
                    <a:pt x="20137" y="106842"/>
                  </a:lnTo>
                  <a:lnTo>
                    <a:pt x="20689" y="102105"/>
                  </a:lnTo>
                  <a:lnTo>
                    <a:pt x="20965" y="92105"/>
                  </a:lnTo>
                  <a:lnTo>
                    <a:pt x="20137" y="82631"/>
                  </a:lnTo>
                  <a:lnTo>
                    <a:pt x="19586" y="72631"/>
                  </a:lnTo>
                  <a:lnTo>
                    <a:pt x="17103" y="53157"/>
                  </a:lnTo>
                  <a:lnTo>
                    <a:pt x="16000" y="43157"/>
                  </a:lnTo>
                  <a:lnTo>
                    <a:pt x="15724" y="33157"/>
                  </a:lnTo>
                  <a:lnTo>
                    <a:pt x="15724" y="33157"/>
                  </a:lnTo>
                  <a:close/>
                  <a:moveTo>
                    <a:pt x="97655" y="13157"/>
                  </a:moveTo>
                  <a:lnTo>
                    <a:pt x="97655" y="13157"/>
                  </a:lnTo>
                  <a:lnTo>
                    <a:pt x="97379" y="12105"/>
                  </a:lnTo>
                  <a:lnTo>
                    <a:pt x="96827" y="10526"/>
                  </a:lnTo>
                  <a:lnTo>
                    <a:pt x="96275" y="10000"/>
                  </a:lnTo>
                  <a:lnTo>
                    <a:pt x="95448" y="10000"/>
                  </a:lnTo>
                  <a:lnTo>
                    <a:pt x="94896" y="10000"/>
                  </a:lnTo>
                  <a:lnTo>
                    <a:pt x="94068" y="10526"/>
                  </a:lnTo>
                  <a:lnTo>
                    <a:pt x="93793" y="12105"/>
                  </a:lnTo>
                  <a:lnTo>
                    <a:pt x="93517" y="13157"/>
                  </a:lnTo>
                  <a:lnTo>
                    <a:pt x="93517" y="13157"/>
                  </a:lnTo>
                  <a:lnTo>
                    <a:pt x="94068" y="23684"/>
                  </a:lnTo>
                  <a:lnTo>
                    <a:pt x="95172" y="35263"/>
                  </a:lnTo>
                  <a:lnTo>
                    <a:pt x="98206" y="56842"/>
                  </a:lnTo>
                  <a:lnTo>
                    <a:pt x="99310" y="67368"/>
                  </a:lnTo>
                  <a:lnTo>
                    <a:pt x="100137" y="77894"/>
                  </a:lnTo>
                  <a:lnTo>
                    <a:pt x="100413" y="83157"/>
                  </a:lnTo>
                  <a:lnTo>
                    <a:pt x="100137" y="88947"/>
                  </a:lnTo>
                  <a:lnTo>
                    <a:pt x="99862" y="94736"/>
                  </a:lnTo>
                  <a:lnTo>
                    <a:pt x="99034" y="99999"/>
                  </a:lnTo>
                  <a:lnTo>
                    <a:pt x="99034" y="99999"/>
                  </a:lnTo>
                  <a:lnTo>
                    <a:pt x="99034" y="101578"/>
                  </a:lnTo>
                  <a:lnTo>
                    <a:pt x="99310" y="102631"/>
                  </a:lnTo>
                  <a:lnTo>
                    <a:pt x="99862" y="104210"/>
                  </a:lnTo>
                  <a:lnTo>
                    <a:pt x="100413" y="104736"/>
                  </a:lnTo>
                  <a:lnTo>
                    <a:pt x="101241" y="104736"/>
                  </a:lnTo>
                  <a:lnTo>
                    <a:pt x="101793" y="104210"/>
                  </a:lnTo>
                  <a:lnTo>
                    <a:pt x="102620" y="103684"/>
                  </a:lnTo>
                  <a:lnTo>
                    <a:pt x="102896" y="102105"/>
                  </a:lnTo>
                  <a:lnTo>
                    <a:pt x="102896" y="102105"/>
                  </a:lnTo>
                  <a:lnTo>
                    <a:pt x="103724" y="96315"/>
                  </a:lnTo>
                  <a:lnTo>
                    <a:pt x="104000" y="90526"/>
                  </a:lnTo>
                  <a:lnTo>
                    <a:pt x="104275" y="85263"/>
                  </a:lnTo>
                  <a:lnTo>
                    <a:pt x="104275" y="79473"/>
                  </a:lnTo>
                  <a:lnTo>
                    <a:pt x="103724" y="68421"/>
                  </a:lnTo>
                  <a:lnTo>
                    <a:pt x="102068" y="57368"/>
                  </a:lnTo>
                  <a:lnTo>
                    <a:pt x="99310" y="35789"/>
                  </a:lnTo>
                  <a:lnTo>
                    <a:pt x="98206" y="24736"/>
                  </a:lnTo>
                  <a:lnTo>
                    <a:pt x="97655" y="13157"/>
                  </a:lnTo>
                  <a:lnTo>
                    <a:pt x="97655" y="13157"/>
                  </a:lnTo>
                  <a:close/>
                  <a:moveTo>
                    <a:pt x="102068" y="20000"/>
                  </a:moveTo>
                  <a:lnTo>
                    <a:pt x="102068" y="20000"/>
                  </a:lnTo>
                  <a:lnTo>
                    <a:pt x="102896" y="30526"/>
                  </a:lnTo>
                  <a:lnTo>
                    <a:pt x="104000" y="40526"/>
                  </a:lnTo>
                  <a:lnTo>
                    <a:pt x="107034" y="60526"/>
                  </a:lnTo>
                  <a:lnTo>
                    <a:pt x="108137" y="70526"/>
                  </a:lnTo>
                  <a:lnTo>
                    <a:pt x="109241" y="80526"/>
                  </a:lnTo>
                  <a:lnTo>
                    <a:pt x="109241" y="85263"/>
                  </a:lnTo>
                  <a:lnTo>
                    <a:pt x="109241" y="90526"/>
                  </a:lnTo>
                  <a:lnTo>
                    <a:pt x="108965" y="95263"/>
                  </a:lnTo>
                  <a:lnTo>
                    <a:pt x="108137" y="100526"/>
                  </a:lnTo>
                  <a:lnTo>
                    <a:pt x="108137" y="100526"/>
                  </a:lnTo>
                  <a:lnTo>
                    <a:pt x="108137" y="102105"/>
                  </a:lnTo>
                  <a:lnTo>
                    <a:pt x="108137" y="103684"/>
                  </a:lnTo>
                  <a:lnTo>
                    <a:pt x="108965" y="104736"/>
                  </a:lnTo>
                  <a:lnTo>
                    <a:pt x="109517" y="105263"/>
                  </a:lnTo>
                  <a:lnTo>
                    <a:pt x="110344" y="105263"/>
                  </a:lnTo>
                  <a:lnTo>
                    <a:pt x="110896" y="105263"/>
                  </a:lnTo>
                  <a:lnTo>
                    <a:pt x="111724" y="104210"/>
                  </a:lnTo>
                  <a:lnTo>
                    <a:pt x="112000" y="102631"/>
                  </a:lnTo>
                  <a:lnTo>
                    <a:pt x="112000" y="102631"/>
                  </a:lnTo>
                  <a:lnTo>
                    <a:pt x="112827" y="97368"/>
                  </a:lnTo>
                  <a:lnTo>
                    <a:pt x="113103" y="92105"/>
                  </a:lnTo>
                  <a:lnTo>
                    <a:pt x="113103" y="86842"/>
                  </a:lnTo>
                  <a:lnTo>
                    <a:pt x="113103" y="82105"/>
                  </a:lnTo>
                  <a:lnTo>
                    <a:pt x="112275" y="71578"/>
                  </a:lnTo>
                  <a:lnTo>
                    <a:pt x="110896" y="61578"/>
                  </a:lnTo>
                  <a:lnTo>
                    <a:pt x="108137" y="41052"/>
                  </a:lnTo>
                  <a:lnTo>
                    <a:pt x="106758" y="30526"/>
                  </a:lnTo>
                  <a:lnTo>
                    <a:pt x="105931" y="20526"/>
                  </a:lnTo>
                  <a:lnTo>
                    <a:pt x="105931" y="20526"/>
                  </a:lnTo>
                  <a:lnTo>
                    <a:pt x="105931" y="18421"/>
                  </a:lnTo>
                  <a:lnTo>
                    <a:pt x="105379" y="17368"/>
                  </a:lnTo>
                  <a:lnTo>
                    <a:pt x="104551" y="16315"/>
                  </a:lnTo>
                  <a:lnTo>
                    <a:pt x="104000" y="16315"/>
                  </a:lnTo>
                  <a:lnTo>
                    <a:pt x="103172" y="16315"/>
                  </a:lnTo>
                  <a:lnTo>
                    <a:pt x="102620" y="17368"/>
                  </a:lnTo>
                  <a:lnTo>
                    <a:pt x="102068" y="18421"/>
                  </a:lnTo>
                  <a:lnTo>
                    <a:pt x="102068" y="20000"/>
                  </a:lnTo>
                  <a:lnTo>
                    <a:pt x="102068" y="20000"/>
                  </a:lnTo>
                  <a:close/>
                  <a:moveTo>
                    <a:pt x="23448" y="18421"/>
                  </a:moveTo>
                  <a:lnTo>
                    <a:pt x="23448" y="18421"/>
                  </a:lnTo>
                  <a:lnTo>
                    <a:pt x="23448" y="17368"/>
                  </a:lnTo>
                  <a:lnTo>
                    <a:pt x="22896" y="15789"/>
                  </a:lnTo>
                  <a:lnTo>
                    <a:pt x="22344" y="15263"/>
                  </a:lnTo>
                  <a:lnTo>
                    <a:pt x="21517" y="14736"/>
                  </a:lnTo>
                  <a:lnTo>
                    <a:pt x="20689" y="15263"/>
                  </a:lnTo>
                  <a:lnTo>
                    <a:pt x="20137" y="15789"/>
                  </a:lnTo>
                  <a:lnTo>
                    <a:pt x="19586" y="16315"/>
                  </a:lnTo>
                  <a:lnTo>
                    <a:pt x="19586" y="18421"/>
                  </a:lnTo>
                  <a:lnTo>
                    <a:pt x="19586" y="18421"/>
                  </a:lnTo>
                  <a:lnTo>
                    <a:pt x="19862" y="29999"/>
                  </a:lnTo>
                  <a:lnTo>
                    <a:pt x="20965" y="42105"/>
                  </a:lnTo>
                  <a:lnTo>
                    <a:pt x="23724" y="64736"/>
                  </a:lnTo>
                  <a:lnTo>
                    <a:pt x="25103" y="75789"/>
                  </a:lnTo>
                  <a:lnTo>
                    <a:pt x="25379" y="87368"/>
                  </a:lnTo>
                  <a:lnTo>
                    <a:pt x="25379" y="93157"/>
                  </a:lnTo>
                  <a:lnTo>
                    <a:pt x="25379" y="99473"/>
                  </a:lnTo>
                  <a:lnTo>
                    <a:pt x="24827" y="104736"/>
                  </a:lnTo>
                  <a:lnTo>
                    <a:pt x="24000" y="110526"/>
                  </a:lnTo>
                  <a:lnTo>
                    <a:pt x="24000" y="110526"/>
                  </a:lnTo>
                  <a:lnTo>
                    <a:pt x="24000" y="112631"/>
                  </a:lnTo>
                  <a:lnTo>
                    <a:pt x="24275" y="114210"/>
                  </a:lnTo>
                  <a:lnTo>
                    <a:pt x="24827" y="114736"/>
                  </a:lnTo>
                  <a:lnTo>
                    <a:pt x="25379" y="115263"/>
                  </a:lnTo>
                  <a:lnTo>
                    <a:pt x="26206" y="115263"/>
                  </a:lnTo>
                  <a:lnTo>
                    <a:pt x="26758" y="115263"/>
                  </a:lnTo>
                  <a:lnTo>
                    <a:pt x="27586" y="114210"/>
                  </a:lnTo>
                  <a:lnTo>
                    <a:pt x="27862" y="112631"/>
                  </a:lnTo>
                  <a:lnTo>
                    <a:pt x="27862" y="112631"/>
                  </a:lnTo>
                  <a:lnTo>
                    <a:pt x="28689" y="106842"/>
                  </a:lnTo>
                  <a:lnTo>
                    <a:pt x="29241" y="100526"/>
                  </a:lnTo>
                  <a:lnTo>
                    <a:pt x="29793" y="94736"/>
                  </a:lnTo>
                  <a:lnTo>
                    <a:pt x="29241" y="89473"/>
                  </a:lnTo>
                  <a:lnTo>
                    <a:pt x="28965" y="77368"/>
                  </a:lnTo>
                  <a:lnTo>
                    <a:pt x="27862" y="65789"/>
                  </a:lnTo>
                  <a:lnTo>
                    <a:pt x="25103" y="42631"/>
                  </a:lnTo>
                  <a:lnTo>
                    <a:pt x="24000" y="30526"/>
                  </a:lnTo>
                  <a:lnTo>
                    <a:pt x="23448" y="18421"/>
                  </a:lnTo>
                  <a:lnTo>
                    <a:pt x="23448" y="18421"/>
                  </a:lnTo>
                  <a:close/>
                  <a:moveTo>
                    <a:pt x="31172" y="12631"/>
                  </a:moveTo>
                  <a:lnTo>
                    <a:pt x="31172" y="12631"/>
                  </a:lnTo>
                  <a:lnTo>
                    <a:pt x="30620" y="11052"/>
                  </a:lnTo>
                  <a:lnTo>
                    <a:pt x="30344" y="10000"/>
                  </a:lnTo>
                  <a:lnTo>
                    <a:pt x="29793" y="8947"/>
                  </a:lnTo>
                  <a:lnTo>
                    <a:pt x="28965" y="8421"/>
                  </a:lnTo>
                  <a:lnTo>
                    <a:pt x="28137" y="8947"/>
                  </a:lnTo>
                  <a:lnTo>
                    <a:pt x="27586" y="10000"/>
                  </a:lnTo>
                  <a:lnTo>
                    <a:pt x="27310" y="10526"/>
                  </a:lnTo>
                  <a:lnTo>
                    <a:pt x="26758" y="12631"/>
                  </a:lnTo>
                  <a:lnTo>
                    <a:pt x="26758" y="12631"/>
                  </a:lnTo>
                  <a:lnTo>
                    <a:pt x="27586" y="23684"/>
                  </a:lnTo>
                  <a:lnTo>
                    <a:pt x="28689" y="35789"/>
                  </a:lnTo>
                  <a:lnTo>
                    <a:pt x="31172" y="58421"/>
                  </a:lnTo>
                  <a:lnTo>
                    <a:pt x="32551" y="70000"/>
                  </a:lnTo>
                  <a:lnTo>
                    <a:pt x="32827" y="81578"/>
                  </a:lnTo>
                  <a:lnTo>
                    <a:pt x="32827" y="87368"/>
                  </a:lnTo>
                  <a:lnTo>
                    <a:pt x="32827" y="93157"/>
                  </a:lnTo>
                  <a:lnTo>
                    <a:pt x="32551" y="98947"/>
                  </a:lnTo>
                  <a:lnTo>
                    <a:pt x="31448" y="104736"/>
                  </a:lnTo>
                  <a:lnTo>
                    <a:pt x="31448" y="104736"/>
                  </a:lnTo>
                  <a:lnTo>
                    <a:pt x="31448" y="106842"/>
                  </a:lnTo>
                  <a:lnTo>
                    <a:pt x="31724" y="107894"/>
                  </a:lnTo>
                  <a:lnTo>
                    <a:pt x="32000" y="108947"/>
                  </a:lnTo>
                  <a:lnTo>
                    <a:pt x="32827" y="109473"/>
                  </a:lnTo>
                  <a:lnTo>
                    <a:pt x="33379" y="109473"/>
                  </a:lnTo>
                  <a:lnTo>
                    <a:pt x="34206" y="109473"/>
                  </a:lnTo>
                  <a:lnTo>
                    <a:pt x="35034" y="108947"/>
                  </a:lnTo>
                  <a:lnTo>
                    <a:pt x="35310" y="106842"/>
                  </a:lnTo>
                  <a:lnTo>
                    <a:pt x="35310" y="106842"/>
                  </a:lnTo>
                  <a:lnTo>
                    <a:pt x="36413" y="100526"/>
                  </a:lnTo>
                  <a:lnTo>
                    <a:pt x="36689" y="94736"/>
                  </a:lnTo>
                  <a:lnTo>
                    <a:pt x="36965" y="89473"/>
                  </a:lnTo>
                  <a:lnTo>
                    <a:pt x="36965" y="83157"/>
                  </a:lnTo>
                  <a:lnTo>
                    <a:pt x="36413" y="71578"/>
                  </a:lnTo>
                  <a:lnTo>
                    <a:pt x="35310" y="59999"/>
                  </a:lnTo>
                  <a:lnTo>
                    <a:pt x="32551" y="36842"/>
                  </a:lnTo>
                  <a:lnTo>
                    <a:pt x="31448" y="24736"/>
                  </a:lnTo>
                  <a:lnTo>
                    <a:pt x="31172" y="12631"/>
                  </a:lnTo>
                  <a:lnTo>
                    <a:pt x="31172" y="12631"/>
                  </a:lnTo>
                  <a:close/>
                  <a:moveTo>
                    <a:pt x="38344" y="8421"/>
                  </a:moveTo>
                  <a:lnTo>
                    <a:pt x="38344" y="8421"/>
                  </a:lnTo>
                  <a:lnTo>
                    <a:pt x="38068" y="7368"/>
                  </a:lnTo>
                  <a:lnTo>
                    <a:pt x="37793" y="5789"/>
                  </a:lnTo>
                  <a:lnTo>
                    <a:pt x="36965" y="5263"/>
                  </a:lnTo>
                  <a:lnTo>
                    <a:pt x="36413" y="5263"/>
                  </a:lnTo>
                  <a:lnTo>
                    <a:pt x="35586" y="5263"/>
                  </a:lnTo>
                  <a:lnTo>
                    <a:pt x="35034" y="5789"/>
                  </a:lnTo>
                  <a:lnTo>
                    <a:pt x="34482" y="7368"/>
                  </a:lnTo>
                  <a:lnTo>
                    <a:pt x="34482" y="8421"/>
                  </a:lnTo>
                  <a:lnTo>
                    <a:pt x="34482" y="8421"/>
                  </a:lnTo>
                  <a:lnTo>
                    <a:pt x="35034" y="20526"/>
                  </a:lnTo>
                  <a:lnTo>
                    <a:pt x="35862" y="32105"/>
                  </a:lnTo>
                  <a:lnTo>
                    <a:pt x="38896" y="54736"/>
                  </a:lnTo>
                  <a:lnTo>
                    <a:pt x="39724" y="65789"/>
                  </a:lnTo>
                  <a:lnTo>
                    <a:pt x="40551" y="77894"/>
                  </a:lnTo>
                  <a:lnTo>
                    <a:pt x="40551" y="83157"/>
                  </a:lnTo>
                  <a:lnTo>
                    <a:pt x="40275" y="89473"/>
                  </a:lnTo>
                  <a:lnTo>
                    <a:pt x="39724" y="95263"/>
                  </a:lnTo>
                  <a:lnTo>
                    <a:pt x="39172" y="100526"/>
                  </a:lnTo>
                  <a:lnTo>
                    <a:pt x="39172" y="100526"/>
                  </a:lnTo>
                  <a:lnTo>
                    <a:pt x="39172" y="102631"/>
                  </a:lnTo>
                  <a:lnTo>
                    <a:pt x="39172" y="104210"/>
                  </a:lnTo>
                  <a:lnTo>
                    <a:pt x="39724" y="104736"/>
                  </a:lnTo>
                  <a:lnTo>
                    <a:pt x="40551" y="105263"/>
                  </a:lnTo>
                  <a:lnTo>
                    <a:pt x="41103" y="106315"/>
                  </a:lnTo>
                  <a:lnTo>
                    <a:pt x="41931" y="105263"/>
                  </a:lnTo>
                  <a:lnTo>
                    <a:pt x="42758" y="104736"/>
                  </a:lnTo>
                  <a:lnTo>
                    <a:pt x="43034" y="103684"/>
                  </a:lnTo>
                  <a:lnTo>
                    <a:pt x="43034" y="103684"/>
                  </a:lnTo>
                  <a:lnTo>
                    <a:pt x="43586" y="97368"/>
                  </a:lnTo>
                  <a:lnTo>
                    <a:pt x="44137" y="91578"/>
                  </a:lnTo>
                  <a:lnTo>
                    <a:pt x="44413" y="85263"/>
                  </a:lnTo>
                  <a:lnTo>
                    <a:pt x="44413" y="79473"/>
                  </a:lnTo>
                  <a:lnTo>
                    <a:pt x="43586" y="67368"/>
                  </a:lnTo>
                  <a:lnTo>
                    <a:pt x="42758" y="55789"/>
                  </a:lnTo>
                  <a:lnTo>
                    <a:pt x="39724" y="32631"/>
                  </a:lnTo>
                  <a:lnTo>
                    <a:pt x="38896" y="20526"/>
                  </a:lnTo>
                  <a:lnTo>
                    <a:pt x="38344" y="8421"/>
                  </a:lnTo>
                  <a:lnTo>
                    <a:pt x="38344" y="8421"/>
                  </a:lnTo>
                  <a:close/>
                  <a:moveTo>
                    <a:pt x="47448" y="5789"/>
                  </a:moveTo>
                  <a:lnTo>
                    <a:pt x="47448" y="5789"/>
                  </a:lnTo>
                  <a:lnTo>
                    <a:pt x="47172" y="4736"/>
                  </a:lnTo>
                  <a:lnTo>
                    <a:pt x="46896" y="3157"/>
                  </a:lnTo>
                  <a:lnTo>
                    <a:pt x="46068" y="2631"/>
                  </a:lnTo>
                  <a:lnTo>
                    <a:pt x="45517" y="2631"/>
                  </a:lnTo>
                  <a:lnTo>
                    <a:pt x="44689" y="2631"/>
                  </a:lnTo>
                  <a:lnTo>
                    <a:pt x="44137" y="3157"/>
                  </a:lnTo>
                  <a:lnTo>
                    <a:pt x="43586" y="4736"/>
                  </a:lnTo>
                  <a:lnTo>
                    <a:pt x="43310" y="5789"/>
                  </a:lnTo>
                  <a:lnTo>
                    <a:pt x="43310" y="5789"/>
                  </a:lnTo>
                  <a:lnTo>
                    <a:pt x="44137" y="17894"/>
                  </a:lnTo>
                  <a:lnTo>
                    <a:pt x="44965" y="29473"/>
                  </a:lnTo>
                  <a:lnTo>
                    <a:pt x="48000" y="52105"/>
                  </a:lnTo>
                  <a:lnTo>
                    <a:pt x="48827" y="63157"/>
                  </a:lnTo>
                  <a:lnTo>
                    <a:pt x="49379" y="75263"/>
                  </a:lnTo>
                  <a:lnTo>
                    <a:pt x="49655" y="80526"/>
                  </a:lnTo>
                  <a:lnTo>
                    <a:pt x="49379" y="86842"/>
                  </a:lnTo>
                  <a:lnTo>
                    <a:pt x="48827" y="92631"/>
                  </a:lnTo>
                  <a:lnTo>
                    <a:pt x="48000" y="97894"/>
                  </a:lnTo>
                  <a:lnTo>
                    <a:pt x="48000" y="97894"/>
                  </a:lnTo>
                  <a:lnTo>
                    <a:pt x="48000" y="99999"/>
                  </a:lnTo>
                  <a:lnTo>
                    <a:pt x="48275" y="101578"/>
                  </a:lnTo>
                  <a:lnTo>
                    <a:pt x="48551" y="102105"/>
                  </a:lnTo>
                  <a:lnTo>
                    <a:pt x="49379" y="102631"/>
                  </a:lnTo>
                  <a:lnTo>
                    <a:pt x="49931" y="103684"/>
                  </a:lnTo>
                  <a:lnTo>
                    <a:pt x="51034" y="102631"/>
                  </a:lnTo>
                  <a:lnTo>
                    <a:pt x="51310" y="102105"/>
                  </a:lnTo>
                  <a:lnTo>
                    <a:pt x="51862" y="100526"/>
                  </a:lnTo>
                  <a:lnTo>
                    <a:pt x="51862" y="100526"/>
                  </a:lnTo>
                  <a:lnTo>
                    <a:pt x="52689" y="94736"/>
                  </a:lnTo>
                  <a:lnTo>
                    <a:pt x="53241" y="88947"/>
                  </a:lnTo>
                  <a:lnTo>
                    <a:pt x="53517" y="82631"/>
                  </a:lnTo>
                  <a:lnTo>
                    <a:pt x="53517" y="76842"/>
                  </a:lnTo>
                  <a:lnTo>
                    <a:pt x="52689" y="64736"/>
                  </a:lnTo>
                  <a:lnTo>
                    <a:pt x="51862" y="53157"/>
                  </a:lnTo>
                  <a:lnTo>
                    <a:pt x="48827" y="29999"/>
                  </a:lnTo>
                  <a:lnTo>
                    <a:pt x="48000" y="17894"/>
                  </a:lnTo>
                  <a:lnTo>
                    <a:pt x="47448" y="5789"/>
                  </a:lnTo>
                  <a:lnTo>
                    <a:pt x="47448" y="5789"/>
                  </a:lnTo>
                  <a:close/>
                  <a:moveTo>
                    <a:pt x="55172" y="7368"/>
                  </a:moveTo>
                  <a:lnTo>
                    <a:pt x="55172" y="7368"/>
                  </a:lnTo>
                  <a:lnTo>
                    <a:pt x="54896" y="5263"/>
                  </a:lnTo>
                  <a:lnTo>
                    <a:pt x="54620" y="4736"/>
                  </a:lnTo>
                  <a:lnTo>
                    <a:pt x="53793" y="3684"/>
                  </a:lnTo>
                  <a:lnTo>
                    <a:pt x="53241" y="3157"/>
                  </a:lnTo>
                  <a:lnTo>
                    <a:pt x="52413" y="3157"/>
                  </a:lnTo>
                  <a:lnTo>
                    <a:pt x="51862" y="3684"/>
                  </a:lnTo>
                  <a:lnTo>
                    <a:pt x="51310" y="5263"/>
                  </a:lnTo>
                  <a:lnTo>
                    <a:pt x="51034" y="7368"/>
                  </a:lnTo>
                  <a:lnTo>
                    <a:pt x="51034" y="7368"/>
                  </a:lnTo>
                  <a:lnTo>
                    <a:pt x="51862" y="18421"/>
                  </a:lnTo>
                  <a:lnTo>
                    <a:pt x="52689" y="29999"/>
                  </a:lnTo>
                  <a:lnTo>
                    <a:pt x="55172" y="53157"/>
                  </a:lnTo>
                  <a:lnTo>
                    <a:pt x="56551" y="64736"/>
                  </a:lnTo>
                  <a:lnTo>
                    <a:pt x="57103" y="75789"/>
                  </a:lnTo>
                  <a:lnTo>
                    <a:pt x="57379" y="82105"/>
                  </a:lnTo>
                  <a:lnTo>
                    <a:pt x="57103" y="87368"/>
                  </a:lnTo>
                  <a:lnTo>
                    <a:pt x="56551" y="93157"/>
                  </a:lnTo>
                  <a:lnTo>
                    <a:pt x="55724" y="99473"/>
                  </a:lnTo>
                  <a:lnTo>
                    <a:pt x="55724" y="99473"/>
                  </a:lnTo>
                  <a:lnTo>
                    <a:pt x="55724" y="100526"/>
                  </a:lnTo>
                  <a:lnTo>
                    <a:pt x="56000" y="102105"/>
                  </a:lnTo>
                  <a:lnTo>
                    <a:pt x="56275" y="103684"/>
                  </a:lnTo>
                  <a:lnTo>
                    <a:pt x="57103" y="104210"/>
                  </a:lnTo>
                  <a:lnTo>
                    <a:pt x="57655" y="104210"/>
                  </a:lnTo>
                  <a:lnTo>
                    <a:pt x="58482" y="103684"/>
                  </a:lnTo>
                  <a:lnTo>
                    <a:pt x="59034" y="102631"/>
                  </a:lnTo>
                  <a:lnTo>
                    <a:pt x="59310" y="101578"/>
                  </a:lnTo>
                  <a:lnTo>
                    <a:pt x="59310" y="101578"/>
                  </a:lnTo>
                  <a:lnTo>
                    <a:pt x="60413" y="95263"/>
                  </a:lnTo>
                  <a:lnTo>
                    <a:pt x="60965" y="89473"/>
                  </a:lnTo>
                  <a:lnTo>
                    <a:pt x="61241" y="83157"/>
                  </a:lnTo>
                  <a:lnTo>
                    <a:pt x="61241" y="77368"/>
                  </a:lnTo>
                  <a:lnTo>
                    <a:pt x="60413" y="65789"/>
                  </a:lnTo>
                  <a:lnTo>
                    <a:pt x="59310" y="54210"/>
                  </a:lnTo>
                  <a:lnTo>
                    <a:pt x="56551" y="30526"/>
                  </a:lnTo>
                  <a:lnTo>
                    <a:pt x="55724" y="19473"/>
                  </a:lnTo>
                  <a:lnTo>
                    <a:pt x="55172" y="7368"/>
                  </a:lnTo>
                  <a:lnTo>
                    <a:pt x="55172" y="7368"/>
                  </a:lnTo>
                  <a:close/>
                  <a:moveTo>
                    <a:pt x="61793" y="6315"/>
                  </a:moveTo>
                  <a:lnTo>
                    <a:pt x="61793" y="6315"/>
                  </a:lnTo>
                  <a:lnTo>
                    <a:pt x="61793" y="5263"/>
                  </a:lnTo>
                  <a:lnTo>
                    <a:pt x="61241" y="3684"/>
                  </a:lnTo>
                  <a:lnTo>
                    <a:pt x="60965" y="3157"/>
                  </a:lnTo>
                  <a:lnTo>
                    <a:pt x="59862" y="3157"/>
                  </a:lnTo>
                  <a:lnTo>
                    <a:pt x="59034" y="3157"/>
                  </a:lnTo>
                  <a:lnTo>
                    <a:pt x="58758" y="3684"/>
                  </a:lnTo>
                  <a:lnTo>
                    <a:pt x="57931" y="5263"/>
                  </a:lnTo>
                  <a:lnTo>
                    <a:pt x="57931" y="6315"/>
                  </a:lnTo>
                  <a:lnTo>
                    <a:pt x="57931" y="6315"/>
                  </a:lnTo>
                  <a:lnTo>
                    <a:pt x="58482" y="18421"/>
                  </a:lnTo>
                  <a:lnTo>
                    <a:pt x="59310" y="29999"/>
                  </a:lnTo>
                  <a:lnTo>
                    <a:pt x="62344" y="52631"/>
                  </a:lnTo>
                  <a:lnTo>
                    <a:pt x="63172" y="64210"/>
                  </a:lnTo>
                  <a:lnTo>
                    <a:pt x="64000" y="75789"/>
                  </a:lnTo>
                  <a:lnTo>
                    <a:pt x="64000" y="81578"/>
                  </a:lnTo>
                  <a:lnTo>
                    <a:pt x="64000" y="87368"/>
                  </a:lnTo>
                  <a:lnTo>
                    <a:pt x="63172" y="93157"/>
                  </a:lnTo>
                  <a:lnTo>
                    <a:pt x="62620" y="98947"/>
                  </a:lnTo>
                  <a:lnTo>
                    <a:pt x="62620" y="98947"/>
                  </a:lnTo>
                  <a:lnTo>
                    <a:pt x="62620" y="100526"/>
                  </a:lnTo>
                  <a:lnTo>
                    <a:pt x="62896" y="102105"/>
                  </a:lnTo>
                  <a:lnTo>
                    <a:pt x="63172" y="102631"/>
                  </a:lnTo>
                  <a:lnTo>
                    <a:pt x="64000" y="103684"/>
                  </a:lnTo>
                  <a:lnTo>
                    <a:pt x="64827" y="104210"/>
                  </a:lnTo>
                  <a:lnTo>
                    <a:pt x="65379" y="103684"/>
                  </a:lnTo>
                  <a:lnTo>
                    <a:pt x="66206" y="102631"/>
                  </a:lnTo>
                  <a:lnTo>
                    <a:pt x="66482" y="101578"/>
                  </a:lnTo>
                  <a:lnTo>
                    <a:pt x="66482" y="101578"/>
                  </a:lnTo>
                  <a:lnTo>
                    <a:pt x="67034" y="95263"/>
                  </a:lnTo>
                  <a:lnTo>
                    <a:pt x="67862" y="89473"/>
                  </a:lnTo>
                  <a:lnTo>
                    <a:pt x="67862" y="83157"/>
                  </a:lnTo>
                  <a:lnTo>
                    <a:pt x="67862" y="77368"/>
                  </a:lnTo>
                  <a:lnTo>
                    <a:pt x="67586" y="65263"/>
                  </a:lnTo>
                  <a:lnTo>
                    <a:pt x="66482" y="54210"/>
                  </a:lnTo>
                  <a:lnTo>
                    <a:pt x="63724" y="30526"/>
                  </a:lnTo>
                  <a:lnTo>
                    <a:pt x="62620" y="18421"/>
                  </a:lnTo>
                  <a:lnTo>
                    <a:pt x="61793" y="6315"/>
                  </a:lnTo>
                  <a:lnTo>
                    <a:pt x="61793" y="6315"/>
                  </a:lnTo>
                  <a:close/>
                  <a:moveTo>
                    <a:pt x="68965" y="5263"/>
                  </a:moveTo>
                  <a:lnTo>
                    <a:pt x="68965" y="5263"/>
                  </a:lnTo>
                  <a:lnTo>
                    <a:pt x="68689" y="3157"/>
                  </a:lnTo>
                  <a:lnTo>
                    <a:pt x="68137" y="2631"/>
                  </a:lnTo>
                  <a:lnTo>
                    <a:pt x="67586" y="1578"/>
                  </a:lnTo>
                  <a:lnTo>
                    <a:pt x="66758" y="1052"/>
                  </a:lnTo>
                  <a:lnTo>
                    <a:pt x="66206" y="1052"/>
                  </a:lnTo>
                  <a:lnTo>
                    <a:pt x="65379" y="1578"/>
                  </a:lnTo>
                  <a:lnTo>
                    <a:pt x="65103" y="3157"/>
                  </a:lnTo>
                  <a:lnTo>
                    <a:pt x="64827" y="5263"/>
                  </a:lnTo>
                  <a:lnTo>
                    <a:pt x="64827" y="5263"/>
                  </a:lnTo>
                  <a:lnTo>
                    <a:pt x="65379" y="16315"/>
                  </a:lnTo>
                  <a:lnTo>
                    <a:pt x="66482" y="27894"/>
                  </a:lnTo>
                  <a:lnTo>
                    <a:pt x="69241" y="51052"/>
                  </a:lnTo>
                  <a:lnTo>
                    <a:pt x="70344" y="62631"/>
                  </a:lnTo>
                  <a:lnTo>
                    <a:pt x="70896" y="74210"/>
                  </a:lnTo>
                  <a:lnTo>
                    <a:pt x="70896" y="80000"/>
                  </a:lnTo>
                  <a:lnTo>
                    <a:pt x="70620" y="85263"/>
                  </a:lnTo>
                  <a:lnTo>
                    <a:pt x="70344" y="91578"/>
                  </a:lnTo>
                  <a:lnTo>
                    <a:pt x="69517" y="97368"/>
                  </a:lnTo>
                  <a:lnTo>
                    <a:pt x="69517" y="97368"/>
                  </a:lnTo>
                  <a:lnTo>
                    <a:pt x="69241" y="98947"/>
                  </a:lnTo>
                  <a:lnTo>
                    <a:pt x="69517" y="99999"/>
                  </a:lnTo>
                  <a:lnTo>
                    <a:pt x="70344" y="101578"/>
                  </a:lnTo>
                  <a:lnTo>
                    <a:pt x="70896" y="102105"/>
                  </a:lnTo>
                  <a:lnTo>
                    <a:pt x="71724" y="102105"/>
                  </a:lnTo>
                  <a:lnTo>
                    <a:pt x="72275" y="102105"/>
                  </a:lnTo>
                  <a:lnTo>
                    <a:pt x="72827" y="100526"/>
                  </a:lnTo>
                  <a:lnTo>
                    <a:pt x="73379" y="99473"/>
                  </a:lnTo>
                  <a:lnTo>
                    <a:pt x="73379" y="99473"/>
                  </a:lnTo>
                  <a:lnTo>
                    <a:pt x="74206" y="93157"/>
                  </a:lnTo>
                  <a:lnTo>
                    <a:pt x="74482" y="87368"/>
                  </a:lnTo>
                  <a:lnTo>
                    <a:pt x="74758" y="81578"/>
                  </a:lnTo>
                  <a:lnTo>
                    <a:pt x="74758" y="75263"/>
                  </a:lnTo>
                  <a:lnTo>
                    <a:pt x="74206" y="64210"/>
                  </a:lnTo>
                  <a:lnTo>
                    <a:pt x="73103" y="52105"/>
                  </a:lnTo>
                  <a:lnTo>
                    <a:pt x="70344" y="28421"/>
                  </a:lnTo>
                  <a:lnTo>
                    <a:pt x="69241" y="17368"/>
                  </a:lnTo>
                  <a:lnTo>
                    <a:pt x="68965" y="5263"/>
                  </a:lnTo>
                  <a:lnTo>
                    <a:pt x="68965" y="5263"/>
                  </a:lnTo>
                  <a:close/>
                  <a:moveTo>
                    <a:pt x="75310" y="3157"/>
                  </a:moveTo>
                  <a:lnTo>
                    <a:pt x="75310" y="3157"/>
                  </a:lnTo>
                  <a:lnTo>
                    <a:pt x="75310" y="1578"/>
                  </a:lnTo>
                  <a:lnTo>
                    <a:pt x="74758" y="526"/>
                  </a:lnTo>
                  <a:lnTo>
                    <a:pt x="74206" y="0"/>
                  </a:lnTo>
                  <a:lnTo>
                    <a:pt x="73379" y="0"/>
                  </a:lnTo>
                  <a:lnTo>
                    <a:pt x="72275" y="0"/>
                  </a:lnTo>
                  <a:lnTo>
                    <a:pt x="72000" y="526"/>
                  </a:lnTo>
                  <a:lnTo>
                    <a:pt x="71448" y="1578"/>
                  </a:lnTo>
                  <a:lnTo>
                    <a:pt x="71448" y="3157"/>
                  </a:lnTo>
                  <a:lnTo>
                    <a:pt x="71448" y="3157"/>
                  </a:lnTo>
                  <a:lnTo>
                    <a:pt x="71724" y="15263"/>
                  </a:lnTo>
                  <a:lnTo>
                    <a:pt x="73103" y="26315"/>
                  </a:lnTo>
                  <a:lnTo>
                    <a:pt x="75586" y="49473"/>
                  </a:lnTo>
                  <a:lnTo>
                    <a:pt x="76965" y="60526"/>
                  </a:lnTo>
                  <a:lnTo>
                    <a:pt x="77241" y="72631"/>
                  </a:lnTo>
                  <a:lnTo>
                    <a:pt x="77241" y="77894"/>
                  </a:lnTo>
                  <a:lnTo>
                    <a:pt x="77241" y="84210"/>
                  </a:lnTo>
                  <a:lnTo>
                    <a:pt x="76689" y="89999"/>
                  </a:lnTo>
                  <a:lnTo>
                    <a:pt x="75862" y="95263"/>
                  </a:lnTo>
                  <a:lnTo>
                    <a:pt x="75862" y="95263"/>
                  </a:lnTo>
                  <a:lnTo>
                    <a:pt x="75862" y="97368"/>
                  </a:lnTo>
                  <a:lnTo>
                    <a:pt x="76137" y="98947"/>
                  </a:lnTo>
                  <a:lnTo>
                    <a:pt x="76689" y="99473"/>
                  </a:lnTo>
                  <a:lnTo>
                    <a:pt x="77241" y="99999"/>
                  </a:lnTo>
                  <a:lnTo>
                    <a:pt x="78068" y="100526"/>
                  </a:lnTo>
                  <a:lnTo>
                    <a:pt x="78620" y="99999"/>
                  </a:lnTo>
                  <a:lnTo>
                    <a:pt x="79448" y="99473"/>
                  </a:lnTo>
                  <a:lnTo>
                    <a:pt x="79724" y="97894"/>
                  </a:lnTo>
                  <a:lnTo>
                    <a:pt x="79724" y="97894"/>
                  </a:lnTo>
                  <a:lnTo>
                    <a:pt x="80551" y="92105"/>
                  </a:lnTo>
                  <a:lnTo>
                    <a:pt x="81103" y="86315"/>
                  </a:lnTo>
                  <a:lnTo>
                    <a:pt x="81655" y="80000"/>
                  </a:lnTo>
                  <a:lnTo>
                    <a:pt x="81655" y="74210"/>
                  </a:lnTo>
                  <a:lnTo>
                    <a:pt x="80827" y="62105"/>
                  </a:lnTo>
                  <a:lnTo>
                    <a:pt x="79724" y="50526"/>
                  </a:lnTo>
                  <a:lnTo>
                    <a:pt x="76965" y="27368"/>
                  </a:lnTo>
                  <a:lnTo>
                    <a:pt x="75862" y="15263"/>
                  </a:lnTo>
                  <a:lnTo>
                    <a:pt x="75310" y="3157"/>
                  </a:lnTo>
                  <a:lnTo>
                    <a:pt x="75310" y="3157"/>
                  </a:lnTo>
                  <a:close/>
                  <a:moveTo>
                    <a:pt x="82206" y="5789"/>
                  </a:moveTo>
                  <a:lnTo>
                    <a:pt x="82206" y="5789"/>
                  </a:lnTo>
                  <a:lnTo>
                    <a:pt x="82206" y="4736"/>
                  </a:lnTo>
                  <a:lnTo>
                    <a:pt x="81931" y="3157"/>
                  </a:lnTo>
                  <a:lnTo>
                    <a:pt x="81103" y="2631"/>
                  </a:lnTo>
                  <a:lnTo>
                    <a:pt x="80551" y="1578"/>
                  </a:lnTo>
                  <a:lnTo>
                    <a:pt x="79724" y="2631"/>
                  </a:lnTo>
                  <a:lnTo>
                    <a:pt x="79172" y="3157"/>
                  </a:lnTo>
                  <a:lnTo>
                    <a:pt x="78344" y="3684"/>
                  </a:lnTo>
                  <a:lnTo>
                    <a:pt x="78344" y="5789"/>
                  </a:lnTo>
                  <a:lnTo>
                    <a:pt x="78344" y="5789"/>
                  </a:lnTo>
                  <a:lnTo>
                    <a:pt x="78620" y="17368"/>
                  </a:lnTo>
                  <a:lnTo>
                    <a:pt x="80000" y="29473"/>
                  </a:lnTo>
                  <a:lnTo>
                    <a:pt x="82482" y="52105"/>
                  </a:lnTo>
                  <a:lnTo>
                    <a:pt x="83862" y="63157"/>
                  </a:lnTo>
                  <a:lnTo>
                    <a:pt x="84413" y="74736"/>
                  </a:lnTo>
                  <a:lnTo>
                    <a:pt x="84413" y="80526"/>
                  </a:lnTo>
                  <a:lnTo>
                    <a:pt x="84413" y="86842"/>
                  </a:lnTo>
                  <a:lnTo>
                    <a:pt x="83586" y="92105"/>
                  </a:lnTo>
                  <a:lnTo>
                    <a:pt x="83034" y="97894"/>
                  </a:lnTo>
                  <a:lnTo>
                    <a:pt x="83034" y="97894"/>
                  </a:lnTo>
                  <a:lnTo>
                    <a:pt x="83034" y="99999"/>
                  </a:lnTo>
                  <a:lnTo>
                    <a:pt x="83310" y="101578"/>
                  </a:lnTo>
                  <a:lnTo>
                    <a:pt x="83586" y="102105"/>
                  </a:lnTo>
                  <a:lnTo>
                    <a:pt x="84413" y="102631"/>
                  </a:lnTo>
                  <a:lnTo>
                    <a:pt x="84965" y="102631"/>
                  </a:lnTo>
                  <a:lnTo>
                    <a:pt x="85793" y="102631"/>
                  </a:lnTo>
                  <a:lnTo>
                    <a:pt x="86344" y="101578"/>
                  </a:lnTo>
                  <a:lnTo>
                    <a:pt x="86896" y="99999"/>
                  </a:lnTo>
                  <a:lnTo>
                    <a:pt x="86896" y="99999"/>
                  </a:lnTo>
                  <a:lnTo>
                    <a:pt x="87448" y="94210"/>
                  </a:lnTo>
                  <a:lnTo>
                    <a:pt x="88275" y="87894"/>
                  </a:lnTo>
                  <a:lnTo>
                    <a:pt x="88551" y="82105"/>
                  </a:lnTo>
                  <a:lnTo>
                    <a:pt x="88551" y="76842"/>
                  </a:lnTo>
                  <a:lnTo>
                    <a:pt x="87724" y="64736"/>
                  </a:lnTo>
                  <a:lnTo>
                    <a:pt x="86896" y="53157"/>
                  </a:lnTo>
                  <a:lnTo>
                    <a:pt x="83862" y="29999"/>
                  </a:lnTo>
                  <a:lnTo>
                    <a:pt x="83034" y="17894"/>
                  </a:lnTo>
                  <a:lnTo>
                    <a:pt x="82206" y="5789"/>
                  </a:lnTo>
                  <a:lnTo>
                    <a:pt x="82206" y="5789"/>
                  </a:lnTo>
                  <a:close/>
                  <a:moveTo>
                    <a:pt x="89931" y="6315"/>
                  </a:moveTo>
                  <a:lnTo>
                    <a:pt x="89931" y="6315"/>
                  </a:lnTo>
                  <a:lnTo>
                    <a:pt x="89931" y="5263"/>
                  </a:lnTo>
                  <a:lnTo>
                    <a:pt x="89103" y="3684"/>
                  </a:lnTo>
                  <a:lnTo>
                    <a:pt x="88827" y="3157"/>
                  </a:lnTo>
                  <a:lnTo>
                    <a:pt x="87724" y="3157"/>
                  </a:lnTo>
                  <a:lnTo>
                    <a:pt x="87172" y="3157"/>
                  </a:lnTo>
                  <a:lnTo>
                    <a:pt x="86896" y="3684"/>
                  </a:lnTo>
                  <a:lnTo>
                    <a:pt x="86068" y="5263"/>
                  </a:lnTo>
                  <a:lnTo>
                    <a:pt x="86068" y="6315"/>
                  </a:lnTo>
                  <a:lnTo>
                    <a:pt x="86068" y="6315"/>
                  </a:lnTo>
                  <a:lnTo>
                    <a:pt x="86344" y="18421"/>
                  </a:lnTo>
                  <a:lnTo>
                    <a:pt x="87448" y="29999"/>
                  </a:lnTo>
                  <a:lnTo>
                    <a:pt x="90206" y="52631"/>
                  </a:lnTo>
                  <a:lnTo>
                    <a:pt x="91310" y="64736"/>
                  </a:lnTo>
                  <a:lnTo>
                    <a:pt x="92137" y="75789"/>
                  </a:lnTo>
                  <a:lnTo>
                    <a:pt x="92137" y="82105"/>
                  </a:lnTo>
                  <a:lnTo>
                    <a:pt x="92137" y="87368"/>
                  </a:lnTo>
                  <a:lnTo>
                    <a:pt x="91310" y="93157"/>
                  </a:lnTo>
                  <a:lnTo>
                    <a:pt x="90758" y="99473"/>
                  </a:lnTo>
                  <a:lnTo>
                    <a:pt x="90758" y="99473"/>
                  </a:lnTo>
                  <a:lnTo>
                    <a:pt x="90758" y="100526"/>
                  </a:lnTo>
                  <a:lnTo>
                    <a:pt x="91034" y="102105"/>
                  </a:lnTo>
                  <a:lnTo>
                    <a:pt x="91310" y="103684"/>
                  </a:lnTo>
                  <a:lnTo>
                    <a:pt x="92137" y="103684"/>
                  </a:lnTo>
                  <a:lnTo>
                    <a:pt x="92689" y="104210"/>
                  </a:lnTo>
                  <a:lnTo>
                    <a:pt x="93517" y="103684"/>
                  </a:lnTo>
                  <a:lnTo>
                    <a:pt x="94068" y="102631"/>
                  </a:lnTo>
                  <a:lnTo>
                    <a:pt x="94344" y="101578"/>
                  </a:lnTo>
                  <a:lnTo>
                    <a:pt x="94344" y="101578"/>
                  </a:lnTo>
                  <a:lnTo>
                    <a:pt x="95172" y="95263"/>
                  </a:lnTo>
                  <a:lnTo>
                    <a:pt x="96000" y="89473"/>
                  </a:lnTo>
                  <a:lnTo>
                    <a:pt x="96000" y="83157"/>
                  </a:lnTo>
                  <a:lnTo>
                    <a:pt x="96000" y="77368"/>
                  </a:lnTo>
                  <a:lnTo>
                    <a:pt x="95448" y="65263"/>
                  </a:lnTo>
                  <a:lnTo>
                    <a:pt x="94344" y="54210"/>
                  </a:lnTo>
                  <a:lnTo>
                    <a:pt x="91586" y="30526"/>
                  </a:lnTo>
                  <a:lnTo>
                    <a:pt x="90758" y="18421"/>
                  </a:lnTo>
                  <a:lnTo>
                    <a:pt x="89931" y="6315"/>
                  </a:lnTo>
                  <a:lnTo>
                    <a:pt x="89931" y="6315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85;p16"/>
            <p:cNvSpPr/>
            <p:nvPr/>
          </p:nvSpPr>
          <p:spPr>
            <a:xfrm>
              <a:off x="572" y="1350"/>
              <a:ext cx="292" cy="129"/>
            </a:xfrm>
            <a:custGeom>
              <a:rect b="b" l="l" r="r" t="t"/>
              <a:pathLst>
                <a:path extrusionOk="0" h="120000" w="120000">
                  <a:moveTo>
                    <a:pt x="0" y="20465"/>
                  </a:moveTo>
                  <a:lnTo>
                    <a:pt x="0" y="20465"/>
                  </a:lnTo>
                  <a:lnTo>
                    <a:pt x="410" y="32558"/>
                  </a:lnTo>
                  <a:lnTo>
                    <a:pt x="1232" y="44651"/>
                  </a:lnTo>
                  <a:lnTo>
                    <a:pt x="3287" y="55813"/>
                  </a:lnTo>
                  <a:lnTo>
                    <a:pt x="5753" y="66046"/>
                  </a:lnTo>
                  <a:lnTo>
                    <a:pt x="8219" y="75348"/>
                  </a:lnTo>
                  <a:lnTo>
                    <a:pt x="11917" y="83720"/>
                  </a:lnTo>
                  <a:lnTo>
                    <a:pt x="15616" y="92093"/>
                  </a:lnTo>
                  <a:lnTo>
                    <a:pt x="19315" y="97674"/>
                  </a:lnTo>
                  <a:lnTo>
                    <a:pt x="23835" y="104186"/>
                  </a:lnTo>
                  <a:lnTo>
                    <a:pt x="28356" y="108837"/>
                  </a:lnTo>
                  <a:lnTo>
                    <a:pt x="33287" y="113488"/>
                  </a:lnTo>
                  <a:lnTo>
                    <a:pt x="38630" y="115348"/>
                  </a:lnTo>
                  <a:lnTo>
                    <a:pt x="43561" y="118139"/>
                  </a:lnTo>
                  <a:lnTo>
                    <a:pt x="48904" y="120000"/>
                  </a:lnTo>
                  <a:lnTo>
                    <a:pt x="54657" y="120000"/>
                  </a:lnTo>
                  <a:lnTo>
                    <a:pt x="59999" y="120000"/>
                  </a:lnTo>
                  <a:lnTo>
                    <a:pt x="65753" y="119069"/>
                  </a:lnTo>
                  <a:lnTo>
                    <a:pt x="70684" y="117209"/>
                  </a:lnTo>
                  <a:lnTo>
                    <a:pt x="76438" y="114418"/>
                  </a:lnTo>
                  <a:lnTo>
                    <a:pt x="81780" y="110697"/>
                  </a:lnTo>
                  <a:lnTo>
                    <a:pt x="86301" y="106046"/>
                  </a:lnTo>
                  <a:lnTo>
                    <a:pt x="91643" y="101395"/>
                  </a:lnTo>
                  <a:lnTo>
                    <a:pt x="96575" y="95813"/>
                  </a:lnTo>
                  <a:lnTo>
                    <a:pt x="100684" y="88372"/>
                  </a:lnTo>
                  <a:lnTo>
                    <a:pt x="104794" y="81860"/>
                  </a:lnTo>
                  <a:lnTo>
                    <a:pt x="108493" y="73488"/>
                  </a:lnTo>
                  <a:lnTo>
                    <a:pt x="111369" y="64186"/>
                  </a:lnTo>
                  <a:lnTo>
                    <a:pt x="114246" y="53953"/>
                  </a:lnTo>
                  <a:lnTo>
                    <a:pt x="116301" y="43720"/>
                  </a:lnTo>
                  <a:lnTo>
                    <a:pt x="118356" y="31627"/>
                  </a:lnTo>
                  <a:lnTo>
                    <a:pt x="119178" y="20465"/>
                  </a:lnTo>
                  <a:lnTo>
                    <a:pt x="119999" y="7441"/>
                  </a:lnTo>
                  <a:lnTo>
                    <a:pt x="119999" y="7441"/>
                  </a:lnTo>
                  <a:lnTo>
                    <a:pt x="119999" y="4651"/>
                  </a:lnTo>
                  <a:lnTo>
                    <a:pt x="118767" y="1860"/>
                  </a:lnTo>
                  <a:lnTo>
                    <a:pt x="118356" y="930"/>
                  </a:lnTo>
                  <a:lnTo>
                    <a:pt x="117123" y="0"/>
                  </a:lnTo>
                  <a:lnTo>
                    <a:pt x="115890" y="930"/>
                  </a:lnTo>
                  <a:lnTo>
                    <a:pt x="115068" y="1860"/>
                  </a:lnTo>
                  <a:lnTo>
                    <a:pt x="114246" y="3720"/>
                  </a:lnTo>
                  <a:lnTo>
                    <a:pt x="114246" y="7441"/>
                  </a:lnTo>
                  <a:lnTo>
                    <a:pt x="114246" y="7441"/>
                  </a:lnTo>
                  <a:lnTo>
                    <a:pt x="113424" y="17674"/>
                  </a:lnTo>
                  <a:lnTo>
                    <a:pt x="112602" y="27906"/>
                  </a:lnTo>
                  <a:lnTo>
                    <a:pt x="110958" y="39069"/>
                  </a:lnTo>
                  <a:lnTo>
                    <a:pt x="108904" y="48372"/>
                  </a:lnTo>
                  <a:lnTo>
                    <a:pt x="106438" y="56744"/>
                  </a:lnTo>
                  <a:lnTo>
                    <a:pt x="103150" y="65116"/>
                  </a:lnTo>
                  <a:lnTo>
                    <a:pt x="99863" y="71627"/>
                  </a:lnTo>
                  <a:lnTo>
                    <a:pt x="96575" y="79069"/>
                  </a:lnTo>
                  <a:lnTo>
                    <a:pt x="92876" y="84651"/>
                  </a:lnTo>
                  <a:lnTo>
                    <a:pt x="88356" y="89302"/>
                  </a:lnTo>
                  <a:lnTo>
                    <a:pt x="83835" y="94883"/>
                  </a:lnTo>
                  <a:lnTo>
                    <a:pt x="79726" y="99534"/>
                  </a:lnTo>
                  <a:lnTo>
                    <a:pt x="74383" y="101395"/>
                  </a:lnTo>
                  <a:lnTo>
                    <a:pt x="69863" y="104186"/>
                  </a:lnTo>
                  <a:lnTo>
                    <a:pt x="64931" y="106046"/>
                  </a:lnTo>
                  <a:lnTo>
                    <a:pt x="59999" y="106976"/>
                  </a:lnTo>
                  <a:lnTo>
                    <a:pt x="55068" y="106976"/>
                  </a:lnTo>
                  <a:lnTo>
                    <a:pt x="49726" y="106976"/>
                  </a:lnTo>
                  <a:lnTo>
                    <a:pt x="45205" y="106046"/>
                  </a:lnTo>
                  <a:lnTo>
                    <a:pt x="40684" y="104186"/>
                  </a:lnTo>
                  <a:lnTo>
                    <a:pt x="35753" y="101395"/>
                  </a:lnTo>
                  <a:lnTo>
                    <a:pt x="31643" y="97674"/>
                  </a:lnTo>
                  <a:lnTo>
                    <a:pt x="27534" y="93023"/>
                  </a:lnTo>
                  <a:lnTo>
                    <a:pt x="23424" y="88372"/>
                  </a:lnTo>
                  <a:lnTo>
                    <a:pt x="19726" y="82790"/>
                  </a:lnTo>
                  <a:lnTo>
                    <a:pt x="16438" y="76279"/>
                  </a:lnTo>
                  <a:lnTo>
                    <a:pt x="13561" y="68837"/>
                  </a:lnTo>
                  <a:lnTo>
                    <a:pt x="10684" y="60465"/>
                  </a:lnTo>
                  <a:lnTo>
                    <a:pt x="8630" y="52093"/>
                  </a:lnTo>
                  <a:lnTo>
                    <a:pt x="6986" y="42790"/>
                  </a:lnTo>
                  <a:lnTo>
                    <a:pt x="6164" y="31627"/>
                  </a:lnTo>
                  <a:lnTo>
                    <a:pt x="5753" y="20465"/>
                  </a:lnTo>
                  <a:lnTo>
                    <a:pt x="5753" y="20465"/>
                  </a:lnTo>
                  <a:lnTo>
                    <a:pt x="5753" y="17674"/>
                  </a:lnTo>
                  <a:lnTo>
                    <a:pt x="4520" y="14883"/>
                  </a:lnTo>
                  <a:lnTo>
                    <a:pt x="3287" y="13953"/>
                  </a:lnTo>
                  <a:lnTo>
                    <a:pt x="2465" y="13023"/>
                  </a:lnTo>
                  <a:lnTo>
                    <a:pt x="1232" y="13953"/>
                  </a:lnTo>
                  <a:lnTo>
                    <a:pt x="410" y="14883"/>
                  </a:lnTo>
                  <a:lnTo>
                    <a:pt x="0" y="16744"/>
                  </a:lnTo>
                  <a:lnTo>
                    <a:pt x="0" y="20465"/>
                  </a:lnTo>
                  <a:lnTo>
                    <a:pt x="0" y="204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86;p16"/>
            <p:cNvSpPr/>
            <p:nvPr/>
          </p:nvSpPr>
          <p:spPr>
            <a:xfrm>
              <a:off x="579" y="1281"/>
              <a:ext cx="34" cy="36"/>
            </a:xfrm>
            <a:custGeom>
              <a:rect b="b" l="l" r="r" t="t"/>
              <a:pathLst>
                <a:path extrusionOk="0" h="120000" w="120000">
                  <a:moveTo>
                    <a:pt x="120000" y="56666"/>
                  </a:moveTo>
                  <a:lnTo>
                    <a:pt x="120000" y="56666"/>
                  </a:lnTo>
                  <a:lnTo>
                    <a:pt x="116470" y="76666"/>
                  </a:lnTo>
                  <a:lnTo>
                    <a:pt x="109411" y="100000"/>
                  </a:lnTo>
                  <a:lnTo>
                    <a:pt x="91764" y="116666"/>
                  </a:lnTo>
                  <a:lnTo>
                    <a:pt x="67058" y="120000"/>
                  </a:lnTo>
                  <a:lnTo>
                    <a:pt x="67058" y="120000"/>
                  </a:lnTo>
                  <a:lnTo>
                    <a:pt x="42352" y="116666"/>
                  </a:lnTo>
                  <a:lnTo>
                    <a:pt x="24705" y="106666"/>
                  </a:lnTo>
                  <a:lnTo>
                    <a:pt x="3529" y="86666"/>
                  </a:lnTo>
                  <a:lnTo>
                    <a:pt x="0" y="63333"/>
                  </a:lnTo>
                  <a:lnTo>
                    <a:pt x="0" y="63333"/>
                  </a:lnTo>
                  <a:lnTo>
                    <a:pt x="3529" y="40000"/>
                  </a:lnTo>
                  <a:lnTo>
                    <a:pt x="14117" y="23333"/>
                  </a:lnTo>
                  <a:lnTo>
                    <a:pt x="31764" y="6666"/>
                  </a:lnTo>
                  <a:lnTo>
                    <a:pt x="52941" y="0"/>
                  </a:lnTo>
                  <a:lnTo>
                    <a:pt x="52941" y="0"/>
                  </a:lnTo>
                  <a:lnTo>
                    <a:pt x="81176" y="0"/>
                  </a:lnTo>
                  <a:lnTo>
                    <a:pt x="98823" y="13333"/>
                  </a:lnTo>
                  <a:lnTo>
                    <a:pt x="112941" y="30000"/>
                  </a:lnTo>
                  <a:lnTo>
                    <a:pt x="120000" y="56666"/>
                  </a:lnTo>
                  <a:lnTo>
                    <a:pt x="120000" y="566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287;p16"/>
            <p:cNvSpPr/>
            <p:nvPr/>
          </p:nvSpPr>
          <p:spPr>
            <a:xfrm>
              <a:off x="803" y="1266"/>
              <a:ext cx="35" cy="36"/>
            </a:xfrm>
            <a:custGeom>
              <a:rect b="b" l="l" r="r" t="t"/>
              <a:pathLst>
                <a:path extrusionOk="0" h="120000" w="120000">
                  <a:moveTo>
                    <a:pt x="120000" y="56666"/>
                  </a:moveTo>
                  <a:lnTo>
                    <a:pt x="120000" y="56666"/>
                  </a:lnTo>
                  <a:lnTo>
                    <a:pt x="120000" y="80000"/>
                  </a:lnTo>
                  <a:lnTo>
                    <a:pt x="106285" y="96666"/>
                  </a:lnTo>
                  <a:lnTo>
                    <a:pt x="89142" y="113333"/>
                  </a:lnTo>
                  <a:lnTo>
                    <a:pt x="65142" y="120000"/>
                  </a:lnTo>
                  <a:lnTo>
                    <a:pt x="65142" y="120000"/>
                  </a:lnTo>
                  <a:lnTo>
                    <a:pt x="41142" y="120000"/>
                  </a:lnTo>
                  <a:lnTo>
                    <a:pt x="20571" y="106666"/>
                  </a:lnTo>
                  <a:lnTo>
                    <a:pt x="6857" y="90000"/>
                  </a:lnTo>
                  <a:lnTo>
                    <a:pt x="0" y="63333"/>
                  </a:lnTo>
                  <a:lnTo>
                    <a:pt x="0" y="63333"/>
                  </a:lnTo>
                  <a:lnTo>
                    <a:pt x="3428" y="43333"/>
                  </a:lnTo>
                  <a:lnTo>
                    <a:pt x="13714" y="20000"/>
                  </a:lnTo>
                  <a:lnTo>
                    <a:pt x="34285" y="10000"/>
                  </a:lnTo>
                  <a:lnTo>
                    <a:pt x="54857" y="0"/>
                  </a:lnTo>
                  <a:lnTo>
                    <a:pt x="54857" y="0"/>
                  </a:lnTo>
                  <a:lnTo>
                    <a:pt x="82285" y="3333"/>
                  </a:lnTo>
                  <a:lnTo>
                    <a:pt x="99428" y="16666"/>
                  </a:lnTo>
                  <a:lnTo>
                    <a:pt x="116571" y="33333"/>
                  </a:lnTo>
                  <a:lnTo>
                    <a:pt x="120000" y="56666"/>
                  </a:lnTo>
                  <a:lnTo>
                    <a:pt x="120000" y="566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288;p16"/>
            <p:cNvSpPr/>
            <p:nvPr/>
          </p:nvSpPr>
          <p:spPr>
            <a:xfrm>
              <a:off x="511" y="1318"/>
              <a:ext cx="62" cy="54"/>
            </a:xfrm>
            <a:custGeom>
              <a:rect b="b" l="l" r="r" t="t"/>
              <a:pathLst>
                <a:path extrusionOk="0" h="120000" w="120000">
                  <a:moveTo>
                    <a:pt x="120000" y="53333"/>
                  </a:moveTo>
                  <a:lnTo>
                    <a:pt x="120000" y="53333"/>
                  </a:lnTo>
                  <a:lnTo>
                    <a:pt x="118064" y="64444"/>
                  </a:lnTo>
                  <a:lnTo>
                    <a:pt x="114193" y="75555"/>
                  </a:lnTo>
                  <a:lnTo>
                    <a:pt x="110322" y="88888"/>
                  </a:lnTo>
                  <a:lnTo>
                    <a:pt x="104516" y="95555"/>
                  </a:lnTo>
                  <a:lnTo>
                    <a:pt x="94838" y="104444"/>
                  </a:lnTo>
                  <a:lnTo>
                    <a:pt x="85161" y="111111"/>
                  </a:lnTo>
                  <a:lnTo>
                    <a:pt x="75483" y="115555"/>
                  </a:lnTo>
                  <a:lnTo>
                    <a:pt x="63870" y="120000"/>
                  </a:lnTo>
                  <a:lnTo>
                    <a:pt x="63870" y="120000"/>
                  </a:lnTo>
                  <a:lnTo>
                    <a:pt x="50322" y="115555"/>
                  </a:lnTo>
                  <a:lnTo>
                    <a:pt x="38709" y="115555"/>
                  </a:lnTo>
                  <a:lnTo>
                    <a:pt x="29032" y="111111"/>
                  </a:lnTo>
                  <a:lnTo>
                    <a:pt x="19354" y="104444"/>
                  </a:lnTo>
                  <a:lnTo>
                    <a:pt x="11612" y="95555"/>
                  </a:lnTo>
                  <a:lnTo>
                    <a:pt x="5806" y="88888"/>
                  </a:lnTo>
                  <a:lnTo>
                    <a:pt x="1935" y="75555"/>
                  </a:lnTo>
                  <a:lnTo>
                    <a:pt x="0" y="64444"/>
                  </a:lnTo>
                  <a:lnTo>
                    <a:pt x="0" y="64444"/>
                  </a:lnTo>
                  <a:lnTo>
                    <a:pt x="0" y="53333"/>
                  </a:lnTo>
                  <a:lnTo>
                    <a:pt x="1935" y="42222"/>
                  </a:lnTo>
                  <a:lnTo>
                    <a:pt x="5806" y="31111"/>
                  </a:lnTo>
                  <a:lnTo>
                    <a:pt x="13548" y="22222"/>
                  </a:lnTo>
                  <a:lnTo>
                    <a:pt x="23225" y="15555"/>
                  </a:lnTo>
                  <a:lnTo>
                    <a:pt x="30967" y="8888"/>
                  </a:lnTo>
                  <a:lnTo>
                    <a:pt x="42580" y="2222"/>
                  </a:lnTo>
                  <a:lnTo>
                    <a:pt x="56129" y="0"/>
                  </a:lnTo>
                  <a:lnTo>
                    <a:pt x="56129" y="0"/>
                  </a:lnTo>
                  <a:lnTo>
                    <a:pt x="67741" y="0"/>
                  </a:lnTo>
                  <a:lnTo>
                    <a:pt x="77419" y="2222"/>
                  </a:lnTo>
                  <a:lnTo>
                    <a:pt x="90967" y="8888"/>
                  </a:lnTo>
                  <a:lnTo>
                    <a:pt x="96774" y="15555"/>
                  </a:lnTo>
                  <a:lnTo>
                    <a:pt x="106451" y="22222"/>
                  </a:lnTo>
                  <a:lnTo>
                    <a:pt x="112258" y="31111"/>
                  </a:lnTo>
                  <a:lnTo>
                    <a:pt x="118064" y="42222"/>
                  </a:lnTo>
                  <a:lnTo>
                    <a:pt x="120000" y="53333"/>
                  </a:lnTo>
                  <a:lnTo>
                    <a:pt x="120000" y="53333"/>
                  </a:lnTo>
                  <a:close/>
                </a:path>
              </a:pathLst>
            </a:custGeom>
            <a:solidFill>
              <a:srgbClr val="F2CB9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" name="Google Shape;289;p16"/>
            <p:cNvSpPr/>
            <p:nvPr/>
          </p:nvSpPr>
          <p:spPr>
            <a:xfrm>
              <a:off x="847" y="1292"/>
              <a:ext cx="61" cy="52"/>
            </a:xfrm>
            <a:custGeom>
              <a:rect b="b" l="l" r="r" t="t"/>
              <a:pathLst>
                <a:path extrusionOk="0" h="120000" w="120000">
                  <a:moveTo>
                    <a:pt x="120000" y="55384"/>
                  </a:moveTo>
                  <a:lnTo>
                    <a:pt x="120000" y="55384"/>
                  </a:lnTo>
                  <a:lnTo>
                    <a:pt x="120000" y="66923"/>
                  </a:lnTo>
                  <a:lnTo>
                    <a:pt x="118032" y="78461"/>
                  </a:lnTo>
                  <a:lnTo>
                    <a:pt x="112131" y="90000"/>
                  </a:lnTo>
                  <a:lnTo>
                    <a:pt x="106229" y="99230"/>
                  </a:lnTo>
                  <a:lnTo>
                    <a:pt x="98360" y="106153"/>
                  </a:lnTo>
                  <a:lnTo>
                    <a:pt x="88524" y="113076"/>
                  </a:lnTo>
                  <a:lnTo>
                    <a:pt x="74754" y="115384"/>
                  </a:lnTo>
                  <a:lnTo>
                    <a:pt x="64918" y="120000"/>
                  </a:lnTo>
                  <a:lnTo>
                    <a:pt x="64918" y="120000"/>
                  </a:lnTo>
                  <a:lnTo>
                    <a:pt x="53114" y="120000"/>
                  </a:lnTo>
                  <a:lnTo>
                    <a:pt x="39344" y="115384"/>
                  </a:lnTo>
                  <a:lnTo>
                    <a:pt x="29508" y="113076"/>
                  </a:lnTo>
                  <a:lnTo>
                    <a:pt x="19672" y="103846"/>
                  </a:lnTo>
                  <a:lnTo>
                    <a:pt x="13770" y="99230"/>
                  </a:lnTo>
                  <a:lnTo>
                    <a:pt x="5901" y="87692"/>
                  </a:lnTo>
                  <a:lnTo>
                    <a:pt x="1967" y="76153"/>
                  </a:lnTo>
                  <a:lnTo>
                    <a:pt x="0" y="62307"/>
                  </a:lnTo>
                  <a:lnTo>
                    <a:pt x="0" y="62307"/>
                  </a:lnTo>
                  <a:lnTo>
                    <a:pt x="0" y="50769"/>
                  </a:lnTo>
                  <a:lnTo>
                    <a:pt x="1967" y="39230"/>
                  </a:lnTo>
                  <a:lnTo>
                    <a:pt x="7868" y="30000"/>
                  </a:lnTo>
                  <a:lnTo>
                    <a:pt x="15737" y="18461"/>
                  </a:lnTo>
                  <a:lnTo>
                    <a:pt x="23606" y="11538"/>
                  </a:lnTo>
                  <a:lnTo>
                    <a:pt x="33442" y="4615"/>
                  </a:lnTo>
                  <a:lnTo>
                    <a:pt x="45245" y="2307"/>
                  </a:lnTo>
                  <a:lnTo>
                    <a:pt x="55081" y="0"/>
                  </a:lnTo>
                  <a:lnTo>
                    <a:pt x="55081" y="0"/>
                  </a:lnTo>
                  <a:lnTo>
                    <a:pt x="66885" y="0"/>
                  </a:lnTo>
                  <a:lnTo>
                    <a:pt x="80655" y="2307"/>
                  </a:lnTo>
                  <a:lnTo>
                    <a:pt x="90491" y="4615"/>
                  </a:lnTo>
                  <a:lnTo>
                    <a:pt x="100327" y="13846"/>
                  </a:lnTo>
                  <a:lnTo>
                    <a:pt x="108196" y="18461"/>
                  </a:lnTo>
                  <a:lnTo>
                    <a:pt x="116065" y="30000"/>
                  </a:lnTo>
                  <a:lnTo>
                    <a:pt x="118032" y="43846"/>
                  </a:lnTo>
                  <a:lnTo>
                    <a:pt x="120000" y="55384"/>
                  </a:lnTo>
                  <a:lnTo>
                    <a:pt x="120000" y="55384"/>
                  </a:lnTo>
                  <a:close/>
                </a:path>
              </a:pathLst>
            </a:custGeom>
            <a:solidFill>
              <a:srgbClr val="F2CB9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" name="Google Shape;290;p16"/>
            <p:cNvSpPr/>
            <p:nvPr/>
          </p:nvSpPr>
          <p:spPr>
            <a:xfrm>
              <a:off x="4461" y="1858"/>
              <a:ext cx="358" cy="42"/>
            </a:xfrm>
            <a:custGeom>
              <a:rect b="b" l="l" r="r" t="t"/>
              <a:pathLst>
                <a:path extrusionOk="0" h="120000" w="120000">
                  <a:moveTo>
                    <a:pt x="3016" y="2857"/>
                  </a:moveTo>
                  <a:lnTo>
                    <a:pt x="3016" y="2857"/>
                  </a:lnTo>
                  <a:lnTo>
                    <a:pt x="9720" y="22857"/>
                  </a:lnTo>
                  <a:lnTo>
                    <a:pt x="16424" y="37142"/>
                  </a:lnTo>
                  <a:lnTo>
                    <a:pt x="23798" y="45714"/>
                  </a:lnTo>
                  <a:lnTo>
                    <a:pt x="30502" y="54285"/>
                  </a:lnTo>
                  <a:lnTo>
                    <a:pt x="44916" y="65714"/>
                  </a:lnTo>
                  <a:lnTo>
                    <a:pt x="59329" y="71428"/>
                  </a:lnTo>
                  <a:lnTo>
                    <a:pt x="59329" y="71428"/>
                  </a:lnTo>
                  <a:lnTo>
                    <a:pt x="74078" y="80000"/>
                  </a:lnTo>
                  <a:lnTo>
                    <a:pt x="81117" y="80000"/>
                  </a:lnTo>
                  <a:lnTo>
                    <a:pt x="88491" y="77142"/>
                  </a:lnTo>
                  <a:lnTo>
                    <a:pt x="95530" y="71428"/>
                  </a:lnTo>
                  <a:lnTo>
                    <a:pt x="102905" y="62857"/>
                  </a:lnTo>
                  <a:lnTo>
                    <a:pt x="110279" y="45714"/>
                  </a:lnTo>
                  <a:lnTo>
                    <a:pt x="116983" y="28571"/>
                  </a:lnTo>
                  <a:lnTo>
                    <a:pt x="116983" y="28571"/>
                  </a:lnTo>
                  <a:lnTo>
                    <a:pt x="118324" y="28571"/>
                  </a:lnTo>
                  <a:lnTo>
                    <a:pt x="118994" y="28571"/>
                  </a:lnTo>
                  <a:lnTo>
                    <a:pt x="119664" y="37142"/>
                  </a:lnTo>
                  <a:lnTo>
                    <a:pt x="120000" y="42857"/>
                  </a:lnTo>
                  <a:lnTo>
                    <a:pt x="120000" y="51428"/>
                  </a:lnTo>
                  <a:lnTo>
                    <a:pt x="120000" y="57142"/>
                  </a:lnTo>
                  <a:lnTo>
                    <a:pt x="118994" y="65714"/>
                  </a:lnTo>
                  <a:lnTo>
                    <a:pt x="118324" y="68571"/>
                  </a:lnTo>
                  <a:lnTo>
                    <a:pt x="118324" y="68571"/>
                  </a:lnTo>
                  <a:lnTo>
                    <a:pt x="110949" y="91428"/>
                  </a:lnTo>
                  <a:lnTo>
                    <a:pt x="103910" y="100000"/>
                  </a:lnTo>
                  <a:lnTo>
                    <a:pt x="96536" y="111428"/>
                  </a:lnTo>
                  <a:lnTo>
                    <a:pt x="89162" y="117142"/>
                  </a:lnTo>
                  <a:lnTo>
                    <a:pt x="81787" y="120000"/>
                  </a:lnTo>
                  <a:lnTo>
                    <a:pt x="74413" y="120000"/>
                  </a:lnTo>
                  <a:lnTo>
                    <a:pt x="59329" y="111428"/>
                  </a:lnTo>
                  <a:lnTo>
                    <a:pt x="59329" y="111428"/>
                  </a:lnTo>
                  <a:lnTo>
                    <a:pt x="44581" y="108571"/>
                  </a:lnTo>
                  <a:lnTo>
                    <a:pt x="30167" y="97142"/>
                  </a:lnTo>
                  <a:lnTo>
                    <a:pt x="22793" y="91428"/>
                  </a:lnTo>
                  <a:lnTo>
                    <a:pt x="15754" y="77142"/>
                  </a:lnTo>
                  <a:lnTo>
                    <a:pt x="8379" y="62857"/>
                  </a:lnTo>
                  <a:lnTo>
                    <a:pt x="1675" y="42857"/>
                  </a:lnTo>
                  <a:lnTo>
                    <a:pt x="1675" y="42857"/>
                  </a:lnTo>
                  <a:lnTo>
                    <a:pt x="670" y="40000"/>
                  </a:lnTo>
                  <a:lnTo>
                    <a:pt x="335" y="31428"/>
                  </a:lnTo>
                  <a:lnTo>
                    <a:pt x="0" y="25714"/>
                  </a:lnTo>
                  <a:lnTo>
                    <a:pt x="0" y="14285"/>
                  </a:lnTo>
                  <a:lnTo>
                    <a:pt x="335" y="5714"/>
                  </a:lnTo>
                  <a:lnTo>
                    <a:pt x="1005" y="2857"/>
                  </a:lnTo>
                  <a:lnTo>
                    <a:pt x="1675" y="0"/>
                  </a:lnTo>
                  <a:lnTo>
                    <a:pt x="3016" y="2857"/>
                  </a:lnTo>
                  <a:lnTo>
                    <a:pt x="3016" y="28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" name="Google Shape;291;p16"/>
            <p:cNvSpPr/>
            <p:nvPr/>
          </p:nvSpPr>
          <p:spPr>
            <a:xfrm>
              <a:off x="4804" y="1782"/>
              <a:ext cx="53" cy="91"/>
            </a:xfrm>
            <a:custGeom>
              <a:rect b="b" l="l" r="r" t="t"/>
              <a:pathLst>
                <a:path extrusionOk="0" h="120000" w="120000">
                  <a:moveTo>
                    <a:pt x="45283" y="5274"/>
                  </a:moveTo>
                  <a:lnTo>
                    <a:pt x="45283" y="5274"/>
                  </a:lnTo>
                  <a:lnTo>
                    <a:pt x="24905" y="32967"/>
                  </a:lnTo>
                  <a:lnTo>
                    <a:pt x="6792" y="59340"/>
                  </a:lnTo>
                  <a:lnTo>
                    <a:pt x="2264" y="73846"/>
                  </a:lnTo>
                  <a:lnTo>
                    <a:pt x="0" y="87032"/>
                  </a:lnTo>
                  <a:lnTo>
                    <a:pt x="0" y="101538"/>
                  </a:lnTo>
                  <a:lnTo>
                    <a:pt x="4528" y="117362"/>
                  </a:lnTo>
                  <a:lnTo>
                    <a:pt x="4528" y="117362"/>
                  </a:lnTo>
                  <a:lnTo>
                    <a:pt x="27169" y="120000"/>
                  </a:lnTo>
                  <a:lnTo>
                    <a:pt x="47547" y="120000"/>
                  </a:lnTo>
                  <a:lnTo>
                    <a:pt x="65660" y="114725"/>
                  </a:lnTo>
                  <a:lnTo>
                    <a:pt x="79245" y="108131"/>
                  </a:lnTo>
                  <a:lnTo>
                    <a:pt x="95094" y="100219"/>
                  </a:lnTo>
                  <a:lnTo>
                    <a:pt x="101886" y="88351"/>
                  </a:lnTo>
                  <a:lnTo>
                    <a:pt x="110943" y="76483"/>
                  </a:lnTo>
                  <a:lnTo>
                    <a:pt x="117735" y="63296"/>
                  </a:lnTo>
                  <a:lnTo>
                    <a:pt x="120000" y="50109"/>
                  </a:lnTo>
                  <a:lnTo>
                    <a:pt x="120000" y="38241"/>
                  </a:lnTo>
                  <a:lnTo>
                    <a:pt x="113207" y="26373"/>
                  </a:lnTo>
                  <a:lnTo>
                    <a:pt x="108679" y="15824"/>
                  </a:lnTo>
                  <a:lnTo>
                    <a:pt x="99622" y="7912"/>
                  </a:lnTo>
                  <a:lnTo>
                    <a:pt x="86037" y="2637"/>
                  </a:lnTo>
                  <a:lnTo>
                    <a:pt x="70188" y="0"/>
                  </a:lnTo>
                  <a:lnTo>
                    <a:pt x="49811" y="1318"/>
                  </a:lnTo>
                  <a:lnTo>
                    <a:pt x="45283" y="5274"/>
                  </a:lnTo>
                  <a:close/>
                </a:path>
              </a:pathLst>
            </a:custGeom>
            <a:solidFill>
              <a:srgbClr val="8ADB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292;p16"/>
            <p:cNvSpPr/>
            <p:nvPr/>
          </p:nvSpPr>
          <p:spPr>
            <a:xfrm>
              <a:off x="4795" y="1775"/>
              <a:ext cx="70" cy="106"/>
            </a:xfrm>
            <a:custGeom>
              <a:rect b="b" l="l" r="r" t="t"/>
              <a:pathLst>
                <a:path extrusionOk="0" h="120000" w="120000">
                  <a:moveTo>
                    <a:pt x="32571" y="120000"/>
                  </a:moveTo>
                  <a:lnTo>
                    <a:pt x="32571" y="120000"/>
                  </a:lnTo>
                  <a:lnTo>
                    <a:pt x="44571" y="120000"/>
                  </a:lnTo>
                  <a:lnTo>
                    <a:pt x="58285" y="118867"/>
                  </a:lnTo>
                  <a:lnTo>
                    <a:pt x="68571" y="115471"/>
                  </a:lnTo>
                  <a:lnTo>
                    <a:pt x="77142" y="110943"/>
                  </a:lnTo>
                  <a:lnTo>
                    <a:pt x="87428" y="105283"/>
                  </a:lnTo>
                  <a:lnTo>
                    <a:pt x="96000" y="98490"/>
                  </a:lnTo>
                  <a:lnTo>
                    <a:pt x="101142" y="92830"/>
                  </a:lnTo>
                  <a:lnTo>
                    <a:pt x="106285" y="84905"/>
                  </a:lnTo>
                  <a:lnTo>
                    <a:pt x="106285" y="84905"/>
                  </a:lnTo>
                  <a:lnTo>
                    <a:pt x="114857" y="69056"/>
                  </a:lnTo>
                  <a:lnTo>
                    <a:pt x="120000" y="52075"/>
                  </a:lnTo>
                  <a:lnTo>
                    <a:pt x="120000" y="43018"/>
                  </a:lnTo>
                  <a:lnTo>
                    <a:pt x="116571" y="35094"/>
                  </a:lnTo>
                  <a:lnTo>
                    <a:pt x="114857" y="26037"/>
                  </a:lnTo>
                  <a:lnTo>
                    <a:pt x="108000" y="19245"/>
                  </a:lnTo>
                  <a:lnTo>
                    <a:pt x="108000" y="19245"/>
                  </a:lnTo>
                  <a:lnTo>
                    <a:pt x="104571" y="13584"/>
                  </a:lnTo>
                  <a:lnTo>
                    <a:pt x="97714" y="7924"/>
                  </a:lnTo>
                  <a:lnTo>
                    <a:pt x="89142" y="4528"/>
                  </a:lnTo>
                  <a:lnTo>
                    <a:pt x="80571" y="2264"/>
                  </a:lnTo>
                  <a:lnTo>
                    <a:pt x="68571" y="0"/>
                  </a:lnTo>
                  <a:lnTo>
                    <a:pt x="60000" y="0"/>
                  </a:lnTo>
                  <a:lnTo>
                    <a:pt x="49714" y="2264"/>
                  </a:lnTo>
                  <a:lnTo>
                    <a:pt x="41142" y="5660"/>
                  </a:lnTo>
                  <a:lnTo>
                    <a:pt x="41142" y="5660"/>
                  </a:lnTo>
                  <a:lnTo>
                    <a:pt x="39428" y="7924"/>
                  </a:lnTo>
                  <a:lnTo>
                    <a:pt x="36000" y="10188"/>
                  </a:lnTo>
                  <a:lnTo>
                    <a:pt x="36000" y="10188"/>
                  </a:lnTo>
                  <a:lnTo>
                    <a:pt x="18857" y="36226"/>
                  </a:lnTo>
                  <a:lnTo>
                    <a:pt x="10285" y="53207"/>
                  </a:lnTo>
                  <a:lnTo>
                    <a:pt x="3428" y="72452"/>
                  </a:lnTo>
                  <a:lnTo>
                    <a:pt x="0" y="89433"/>
                  </a:lnTo>
                  <a:lnTo>
                    <a:pt x="0" y="96226"/>
                  </a:lnTo>
                  <a:lnTo>
                    <a:pt x="1714" y="104150"/>
                  </a:lnTo>
                  <a:lnTo>
                    <a:pt x="6857" y="109811"/>
                  </a:lnTo>
                  <a:lnTo>
                    <a:pt x="12000" y="114339"/>
                  </a:lnTo>
                  <a:lnTo>
                    <a:pt x="20571" y="116603"/>
                  </a:lnTo>
                  <a:lnTo>
                    <a:pt x="32571" y="120000"/>
                  </a:lnTo>
                  <a:lnTo>
                    <a:pt x="32571" y="120000"/>
                  </a:lnTo>
                  <a:close/>
                  <a:moveTo>
                    <a:pt x="29142" y="103018"/>
                  </a:moveTo>
                  <a:lnTo>
                    <a:pt x="29142" y="103018"/>
                  </a:lnTo>
                  <a:lnTo>
                    <a:pt x="27428" y="90566"/>
                  </a:lnTo>
                  <a:lnTo>
                    <a:pt x="27428" y="79245"/>
                  </a:lnTo>
                  <a:lnTo>
                    <a:pt x="32571" y="69056"/>
                  </a:lnTo>
                  <a:lnTo>
                    <a:pt x="34285" y="57735"/>
                  </a:lnTo>
                  <a:lnTo>
                    <a:pt x="48000" y="37358"/>
                  </a:lnTo>
                  <a:lnTo>
                    <a:pt x="60000" y="15849"/>
                  </a:lnTo>
                  <a:lnTo>
                    <a:pt x="60000" y="15849"/>
                  </a:lnTo>
                  <a:lnTo>
                    <a:pt x="65142" y="15849"/>
                  </a:lnTo>
                  <a:lnTo>
                    <a:pt x="68571" y="15849"/>
                  </a:lnTo>
                  <a:lnTo>
                    <a:pt x="77142" y="19245"/>
                  </a:lnTo>
                  <a:lnTo>
                    <a:pt x="84000" y="23773"/>
                  </a:lnTo>
                  <a:lnTo>
                    <a:pt x="89142" y="29433"/>
                  </a:lnTo>
                  <a:lnTo>
                    <a:pt x="89142" y="29433"/>
                  </a:lnTo>
                  <a:lnTo>
                    <a:pt x="92571" y="37358"/>
                  </a:lnTo>
                  <a:lnTo>
                    <a:pt x="92571" y="46415"/>
                  </a:lnTo>
                  <a:lnTo>
                    <a:pt x="92571" y="55471"/>
                  </a:lnTo>
                  <a:lnTo>
                    <a:pt x="90857" y="63396"/>
                  </a:lnTo>
                  <a:lnTo>
                    <a:pt x="90857" y="63396"/>
                  </a:lnTo>
                  <a:lnTo>
                    <a:pt x="84000" y="79245"/>
                  </a:lnTo>
                  <a:lnTo>
                    <a:pt x="77142" y="87169"/>
                  </a:lnTo>
                  <a:lnTo>
                    <a:pt x="72000" y="92830"/>
                  </a:lnTo>
                  <a:lnTo>
                    <a:pt x="63428" y="98490"/>
                  </a:lnTo>
                  <a:lnTo>
                    <a:pt x="53142" y="100754"/>
                  </a:lnTo>
                  <a:lnTo>
                    <a:pt x="41142" y="103018"/>
                  </a:lnTo>
                  <a:lnTo>
                    <a:pt x="29142" y="103018"/>
                  </a:lnTo>
                  <a:lnTo>
                    <a:pt x="29142" y="1030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" name="Google Shape;293;p16"/>
            <p:cNvSpPr/>
            <p:nvPr/>
          </p:nvSpPr>
          <p:spPr>
            <a:xfrm>
              <a:off x="4100" y="1840"/>
              <a:ext cx="304" cy="202"/>
            </a:xfrm>
            <a:custGeom>
              <a:rect b="b" l="l" r="r" t="t"/>
              <a:pathLst>
                <a:path extrusionOk="0" h="120000" w="120000">
                  <a:moveTo>
                    <a:pt x="119210" y="7128"/>
                  </a:moveTo>
                  <a:lnTo>
                    <a:pt x="119210" y="7128"/>
                  </a:lnTo>
                  <a:lnTo>
                    <a:pt x="113684" y="16633"/>
                  </a:lnTo>
                  <a:lnTo>
                    <a:pt x="108157" y="25544"/>
                  </a:lnTo>
                  <a:lnTo>
                    <a:pt x="102236" y="33861"/>
                  </a:lnTo>
                  <a:lnTo>
                    <a:pt x="95921" y="41584"/>
                  </a:lnTo>
                  <a:lnTo>
                    <a:pt x="82105" y="56435"/>
                  </a:lnTo>
                  <a:lnTo>
                    <a:pt x="68684" y="71287"/>
                  </a:lnTo>
                  <a:lnTo>
                    <a:pt x="68684" y="71287"/>
                  </a:lnTo>
                  <a:lnTo>
                    <a:pt x="53684" y="86138"/>
                  </a:lnTo>
                  <a:lnTo>
                    <a:pt x="45789" y="93861"/>
                  </a:lnTo>
                  <a:lnTo>
                    <a:pt x="37500" y="100396"/>
                  </a:lnTo>
                  <a:lnTo>
                    <a:pt x="29605" y="106930"/>
                  </a:lnTo>
                  <a:lnTo>
                    <a:pt x="20921" y="112277"/>
                  </a:lnTo>
                  <a:lnTo>
                    <a:pt x="11842" y="117029"/>
                  </a:lnTo>
                  <a:lnTo>
                    <a:pt x="3157" y="120000"/>
                  </a:lnTo>
                  <a:lnTo>
                    <a:pt x="3157" y="120000"/>
                  </a:lnTo>
                  <a:lnTo>
                    <a:pt x="1973" y="120000"/>
                  </a:lnTo>
                  <a:lnTo>
                    <a:pt x="789" y="119405"/>
                  </a:lnTo>
                  <a:lnTo>
                    <a:pt x="394" y="117623"/>
                  </a:lnTo>
                  <a:lnTo>
                    <a:pt x="0" y="116435"/>
                  </a:lnTo>
                  <a:lnTo>
                    <a:pt x="394" y="114653"/>
                  </a:lnTo>
                  <a:lnTo>
                    <a:pt x="394" y="113465"/>
                  </a:lnTo>
                  <a:lnTo>
                    <a:pt x="1578" y="112277"/>
                  </a:lnTo>
                  <a:lnTo>
                    <a:pt x="2368" y="111683"/>
                  </a:lnTo>
                  <a:lnTo>
                    <a:pt x="2368" y="111683"/>
                  </a:lnTo>
                  <a:lnTo>
                    <a:pt x="11052" y="108712"/>
                  </a:lnTo>
                  <a:lnTo>
                    <a:pt x="19342" y="103960"/>
                  </a:lnTo>
                  <a:lnTo>
                    <a:pt x="27631" y="99207"/>
                  </a:lnTo>
                  <a:lnTo>
                    <a:pt x="35526" y="92673"/>
                  </a:lnTo>
                  <a:lnTo>
                    <a:pt x="43026" y="86138"/>
                  </a:lnTo>
                  <a:lnTo>
                    <a:pt x="50526" y="78415"/>
                  </a:lnTo>
                  <a:lnTo>
                    <a:pt x="65131" y="63564"/>
                  </a:lnTo>
                  <a:lnTo>
                    <a:pt x="65131" y="63564"/>
                  </a:lnTo>
                  <a:lnTo>
                    <a:pt x="78552" y="49900"/>
                  </a:lnTo>
                  <a:lnTo>
                    <a:pt x="91578" y="35643"/>
                  </a:lnTo>
                  <a:lnTo>
                    <a:pt x="97894" y="27326"/>
                  </a:lnTo>
                  <a:lnTo>
                    <a:pt x="103815" y="19603"/>
                  </a:lnTo>
                  <a:lnTo>
                    <a:pt x="109736" y="10693"/>
                  </a:lnTo>
                  <a:lnTo>
                    <a:pt x="114868" y="1782"/>
                  </a:lnTo>
                  <a:lnTo>
                    <a:pt x="114868" y="1782"/>
                  </a:lnTo>
                  <a:lnTo>
                    <a:pt x="115657" y="0"/>
                  </a:lnTo>
                  <a:lnTo>
                    <a:pt x="116842" y="0"/>
                  </a:lnTo>
                  <a:lnTo>
                    <a:pt x="117631" y="0"/>
                  </a:lnTo>
                  <a:lnTo>
                    <a:pt x="118815" y="594"/>
                  </a:lnTo>
                  <a:lnTo>
                    <a:pt x="119210" y="2376"/>
                  </a:lnTo>
                  <a:lnTo>
                    <a:pt x="120000" y="3564"/>
                  </a:lnTo>
                  <a:lnTo>
                    <a:pt x="120000" y="5346"/>
                  </a:lnTo>
                  <a:lnTo>
                    <a:pt x="119210" y="7128"/>
                  </a:lnTo>
                  <a:lnTo>
                    <a:pt x="119210" y="71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" name="Google Shape;294;p16"/>
            <p:cNvSpPr/>
            <p:nvPr/>
          </p:nvSpPr>
          <p:spPr>
            <a:xfrm>
              <a:off x="4031" y="1965"/>
              <a:ext cx="79" cy="77"/>
            </a:xfrm>
            <a:custGeom>
              <a:rect b="b" l="l" r="r" t="t"/>
              <a:pathLst>
                <a:path extrusionOk="0" h="120000" w="120000">
                  <a:moveTo>
                    <a:pt x="28860" y="0"/>
                  </a:moveTo>
                  <a:lnTo>
                    <a:pt x="28860" y="0"/>
                  </a:lnTo>
                  <a:lnTo>
                    <a:pt x="57721" y="21818"/>
                  </a:lnTo>
                  <a:lnTo>
                    <a:pt x="85063" y="43636"/>
                  </a:lnTo>
                  <a:lnTo>
                    <a:pt x="95696" y="54545"/>
                  </a:lnTo>
                  <a:lnTo>
                    <a:pt x="106329" y="67012"/>
                  </a:lnTo>
                  <a:lnTo>
                    <a:pt x="113924" y="82597"/>
                  </a:lnTo>
                  <a:lnTo>
                    <a:pt x="120000" y="98181"/>
                  </a:lnTo>
                  <a:lnTo>
                    <a:pt x="120000" y="98181"/>
                  </a:lnTo>
                  <a:lnTo>
                    <a:pt x="110886" y="110649"/>
                  </a:lnTo>
                  <a:lnTo>
                    <a:pt x="98734" y="116883"/>
                  </a:lnTo>
                  <a:lnTo>
                    <a:pt x="85063" y="120000"/>
                  </a:lnTo>
                  <a:lnTo>
                    <a:pt x="71392" y="118441"/>
                  </a:lnTo>
                  <a:lnTo>
                    <a:pt x="57721" y="113766"/>
                  </a:lnTo>
                  <a:lnTo>
                    <a:pt x="47088" y="105974"/>
                  </a:lnTo>
                  <a:lnTo>
                    <a:pt x="34936" y="96623"/>
                  </a:lnTo>
                  <a:lnTo>
                    <a:pt x="24303" y="84155"/>
                  </a:lnTo>
                  <a:lnTo>
                    <a:pt x="13670" y="73246"/>
                  </a:lnTo>
                  <a:lnTo>
                    <a:pt x="7594" y="60779"/>
                  </a:lnTo>
                  <a:lnTo>
                    <a:pt x="3037" y="46753"/>
                  </a:lnTo>
                  <a:lnTo>
                    <a:pt x="0" y="34285"/>
                  </a:lnTo>
                  <a:lnTo>
                    <a:pt x="0" y="23376"/>
                  </a:lnTo>
                  <a:lnTo>
                    <a:pt x="4556" y="12467"/>
                  </a:lnTo>
                  <a:lnTo>
                    <a:pt x="12151" y="4675"/>
                  </a:lnTo>
                  <a:lnTo>
                    <a:pt x="25822" y="0"/>
                  </a:lnTo>
                  <a:lnTo>
                    <a:pt x="28860" y="0"/>
                  </a:lnTo>
                  <a:close/>
                </a:path>
              </a:pathLst>
            </a:custGeom>
            <a:solidFill>
              <a:srgbClr val="8ADB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" name="Google Shape;295;p16"/>
            <p:cNvSpPr/>
            <p:nvPr/>
          </p:nvSpPr>
          <p:spPr>
            <a:xfrm>
              <a:off x="4024" y="1958"/>
              <a:ext cx="92" cy="90"/>
            </a:xfrm>
            <a:custGeom>
              <a:rect b="b" l="l" r="r" t="t"/>
              <a:pathLst>
                <a:path extrusionOk="0" h="120000" w="120000">
                  <a:moveTo>
                    <a:pt x="0" y="44000"/>
                  </a:moveTo>
                  <a:lnTo>
                    <a:pt x="0" y="44000"/>
                  </a:lnTo>
                  <a:lnTo>
                    <a:pt x="2608" y="54666"/>
                  </a:lnTo>
                  <a:lnTo>
                    <a:pt x="6521" y="62666"/>
                  </a:lnTo>
                  <a:lnTo>
                    <a:pt x="11739" y="73333"/>
                  </a:lnTo>
                  <a:lnTo>
                    <a:pt x="15652" y="81333"/>
                  </a:lnTo>
                  <a:lnTo>
                    <a:pt x="30000" y="97333"/>
                  </a:lnTo>
                  <a:lnTo>
                    <a:pt x="45652" y="109333"/>
                  </a:lnTo>
                  <a:lnTo>
                    <a:pt x="45652" y="109333"/>
                  </a:lnTo>
                  <a:lnTo>
                    <a:pt x="54782" y="113333"/>
                  </a:lnTo>
                  <a:lnTo>
                    <a:pt x="62608" y="117333"/>
                  </a:lnTo>
                  <a:lnTo>
                    <a:pt x="70434" y="120000"/>
                  </a:lnTo>
                  <a:lnTo>
                    <a:pt x="80869" y="120000"/>
                  </a:lnTo>
                  <a:lnTo>
                    <a:pt x="88695" y="120000"/>
                  </a:lnTo>
                  <a:lnTo>
                    <a:pt x="97826" y="117333"/>
                  </a:lnTo>
                  <a:lnTo>
                    <a:pt x="105652" y="113333"/>
                  </a:lnTo>
                  <a:lnTo>
                    <a:pt x="113478" y="109333"/>
                  </a:lnTo>
                  <a:lnTo>
                    <a:pt x="113478" y="109333"/>
                  </a:lnTo>
                  <a:lnTo>
                    <a:pt x="118695" y="101333"/>
                  </a:lnTo>
                  <a:lnTo>
                    <a:pt x="120000" y="97333"/>
                  </a:lnTo>
                  <a:lnTo>
                    <a:pt x="120000" y="90666"/>
                  </a:lnTo>
                  <a:lnTo>
                    <a:pt x="120000" y="82666"/>
                  </a:lnTo>
                  <a:lnTo>
                    <a:pt x="113478" y="72000"/>
                  </a:lnTo>
                  <a:lnTo>
                    <a:pt x="106956" y="60000"/>
                  </a:lnTo>
                  <a:lnTo>
                    <a:pt x="106956" y="60000"/>
                  </a:lnTo>
                  <a:lnTo>
                    <a:pt x="92608" y="42666"/>
                  </a:lnTo>
                  <a:lnTo>
                    <a:pt x="75652" y="29333"/>
                  </a:lnTo>
                  <a:lnTo>
                    <a:pt x="40434" y="2666"/>
                  </a:lnTo>
                  <a:lnTo>
                    <a:pt x="40434" y="2666"/>
                  </a:lnTo>
                  <a:lnTo>
                    <a:pt x="36521" y="0"/>
                  </a:lnTo>
                  <a:lnTo>
                    <a:pt x="36521" y="0"/>
                  </a:lnTo>
                  <a:lnTo>
                    <a:pt x="27391" y="0"/>
                  </a:lnTo>
                  <a:lnTo>
                    <a:pt x="19565" y="2666"/>
                  </a:lnTo>
                  <a:lnTo>
                    <a:pt x="13043" y="6666"/>
                  </a:lnTo>
                  <a:lnTo>
                    <a:pt x="7826" y="12000"/>
                  </a:lnTo>
                  <a:lnTo>
                    <a:pt x="2608" y="18666"/>
                  </a:lnTo>
                  <a:lnTo>
                    <a:pt x="1304" y="28000"/>
                  </a:lnTo>
                  <a:lnTo>
                    <a:pt x="0" y="36000"/>
                  </a:lnTo>
                  <a:lnTo>
                    <a:pt x="0" y="44000"/>
                  </a:lnTo>
                  <a:lnTo>
                    <a:pt x="0" y="44000"/>
                  </a:lnTo>
                  <a:close/>
                  <a:moveTo>
                    <a:pt x="31304" y="18666"/>
                  </a:moveTo>
                  <a:lnTo>
                    <a:pt x="31304" y="18666"/>
                  </a:lnTo>
                  <a:lnTo>
                    <a:pt x="52173" y="34666"/>
                  </a:lnTo>
                  <a:lnTo>
                    <a:pt x="73043" y="50666"/>
                  </a:lnTo>
                  <a:lnTo>
                    <a:pt x="80869" y="60000"/>
                  </a:lnTo>
                  <a:lnTo>
                    <a:pt x="88695" y="69333"/>
                  </a:lnTo>
                  <a:lnTo>
                    <a:pt x="95217" y="80000"/>
                  </a:lnTo>
                  <a:lnTo>
                    <a:pt x="101739" y="92000"/>
                  </a:lnTo>
                  <a:lnTo>
                    <a:pt x="101739" y="92000"/>
                  </a:lnTo>
                  <a:lnTo>
                    <a:pt x="93913" y="98666"/>
                  </a:lnTo>
                  <a:lnTo>
                    <a:pt x="84782" y="100000"/>
                  </a:lnTo>
                  <a:lnTo>
                    <a:pt x="75652" y="100000"/>
                  </a:lnTo>
                  <a:lnTo>
                    <a:pt x="66521" y="98666"/>
                  </a:lnTo>
                  <a:lnTo>
                    <a:pt x="57391" y="93333"/>
                  </a:lnTo>
                  <a:lnTo>
                    <a:pt x="49565" y="88000"/>
                  </a:lnTo>
                  <a:lnTo>
                    <a:pt x="40434" y="81333"/>
                  </a:lnTo>
                  <a:lnTo>
                    <a:pt x="33913" y="73333"/>
                  </a:lnTo>
                  <a:lnTo>
                    <a:pt x="33913" y="73333"/>
                  </a:lnTo>
                  <a:lnTo>
                    <a:pt x="24782" y="57333"/>
                  </a:lnTo>
                  <a:lnTo>
                    <a:pt x="20869" y="49333"/>
                  </a:lnTo>
                  <a:lnTo>
                    <a:pt x="19565" y="38666"/>
                  </a:lnTo>
                  <a:lnTo>
                    <a:pt x="19565" y="38666"/>
                  </a:lnTo>
                  <a:lnTo>
                    <a:pt x="19565" y="32000"/>
                  </a:lnTo>
                  <a:lnTo>
                    <a:pt x="20869" y="25333"/>
                  </a:lnTo>
                  <a:lnTo>
                    <a:pt x="24782" y="20000"/>
                  </a:lnTo>
                  <a:lnTo>
                    <a:pt x="27391" y="18666"/>
                  </a:lnTo>
                  <a:lnTo>
                    <a:pt x="31304" y="18666"/>
                  </a:lnTo>
                  <a:lnTo>
                    <a:pt x="31304" y="186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" name="Google Shape;296;p16"/>
            <p:cNvSpPr/>
            <p:nvPr/>
          </p:nvSpPr>
          <p:spPr>
            <a:xfrm>
              <a:off x="4230" y="1741"/>
              <a:ext cx="349" cy="187"/>
            </a:xfrm>
            <a:custGeom>
              <a:rect b="b" l="l" r="r" t="t"/>
              <a:pathLst>
                <a:path extrusionOk="0" h="120000" w="120000">
                  <a:moveTo>
                    <a:pt x="118624" y="23101"/>
                  </a:moveTo>
                  <a:lnTo>
                    <a:pt x="118624" y="23101"/>
                  </a:lnTo>
                  <a:lnTo>
                    <a:pt x="119656" y="38502"/>
                  </a:lnTo>
                  <a:lnTo>
                    <a:pt x="120000" y="51978"/>
                  </a:lnTo>
                  <a:lnTo>
                    <a:pt x="119656" y="63529"/>
                  </a:lnTo>
                  <a:lnTo>
                    <a:pt x="118624" y="69304"/>
                  </a:lnTo>
                  <a:lnTo>
                    <a:pt x="117593" y="73155"/>
                  </a:lnTo>
                  <a:lnTo>
                    <a:pt x="116561" y="78288"/>
                  </a:lnTo>
                  <a:lnTo>
                    <a:pt x="115186" y="82139"/>
                  </a:lnTo>
                  <a:lnTo>
                    <a:pt x="112779" y="85347"/>
                  </a:lnTo>
                  <a:lnTo>
                    <a:pt x="110716" y="89197"/>
                  </a:lnTo>
                  <a:lnTo>
                    <a:pt x="107621" y="92406"/>
                  </a:lnTo>
                  <a:lnTo>
                    <a:pt x="104183" y="94331"/>
                  </a:lnTo>
                  <a:lnTo>
                    <a:pt x="100744" y="96256"/>
                  </a:lnTo>
                  <a:lnTo>
                    <a:pt x="96275" y="97540"/>
                  </a:lnTo>
                  <a:lnTo>
                    <a:pt x="96275" y="97540"/>
                  </a:lnTo>
                  <a:lnTo>
                    <a:pt x="91117" y="99465"/>
                  </a:lnTo>
                  <a:lnTo>
                    <a:pt x="84928" y="102032"/>
                  </a:lnTo>
                  <a:lnTo>
                    <a:pt x="79426" y="103315"/>
                  </a:lnTo>
                  <a:lnTo>
                    <a:pt x="76676" y="103315"/>
                  </a:lnTo>
                  <a:lnTo>
                    <a:pt x="74613" y="102673"/>
                  </a:lnTo>
                  <a:lnTo>
                    <a:pt x="74613" y="102673"/>
                  </a:lnTo>
                  <a:lnTo>
                    <a:pt x="71518" y="101390"/>
                  </a:lnTo>
                  <a:lnTo>
                    <a:pt x="68767" y="98823"/>
                  </a:lnTo>
                  <a:lnTo>
                    <a:pt x="67048" y="95614"/>
                  </a:lnTo>
                  <a:lnTo>
                    <a:pt x="65673" y="92406"/>
                  </a:lnTo>
                  <a:lnTo>
                    <a:pt x="63610" y="83422"/>
                  </a:lnTo>
                  <a:lnTo>
                    <a:pt x="62234" y="77647"/>
                  </a:lnTo>
                  <a:lnTo>
                    <a:pt x="60515" y="71871"/>
                  </a:lnTo>
                  <a:lnTo>
                    <a:pt x="60515" y="71871"/>
                  </a:lnTo>
                  <a:lnTo>
                    <a:pt x="59140" y="89839"/>
                  </a:lnTo>
                  <a:lnTo>
                    <a:pt x="58452" y="96898"/>
                  </a:lnTo>
                  <a:lnTo>
                    <a:pt x="57421" y="102673"/>
                  </a:lnTo>
                  <a:lnTo>
                    <a:pt x="56733" y="105882"/>
                  </a:lnTo>
                  <a:lnTo>
                    <a:pt x="55702" y="107807"/>
                  </a:lnTo>
                  <a:lnTo>
                    <a:pt x="54326" y="110374"/>
                  </a:lnTo>
                  <a:lnTo>
                    <a:pt x="52607" y="111657"/>
                  </a:lnTo>
                  <a:lnTo>
                    <a:pt x="48137" y="114224"/>
                  </a:lnTo>
                  <a:lnTo>
                    <a:pt x="42292" y="116791"/>
                  </a:lnTo>
                  <a:lnTo>
                    <a:pt x="42292" y="116791"/>
                  </a:lnTo>
                  <a:lnTo>
                    <a:pt x="35759" y="117433"/>
                  </a:lnTo>
                  <a:lnTo>
                    <a:pt x="25444" y="118716"/>
                  </a:lnTo>
                  <a:lnTo>
                    <a:pt x="20286" y="120000"/>
                  </a:lnTo>
                  <a:lnTo>
                    <a:pt x="15472" y="118716"/>
                  </a:lnTo>
                  <a:lnTo>
                    <a:pt x="11690" y="118074"/>
                  </a:lnTo>
                  <a:lnTo>
                    <a:pt x="8939" y="117433"/>
                  </a:lnTo>
                  <a:lnTo>
                    <a:pt x="8939" y="117433"/>
                  </a:lnTo>
                  <a:lnTo>
                    <a:pt x="7220" y="114224"/>
                  </a:lnTo>
                  <a:lnTo>
                    <a:pt x="5501" y="110374"/>
                  </a:lnTo>
                  <a:lnTo>
                    <a:pt x="4126" y="105240"/>
                  </a:lnTo>
                  <a:lnTo>
                    <a:pt x="2750" y="99465"/>
                  </a:lnTo>
                  <a:lnTo>
                    <a:pt x="2063" y="93689"/>
                  </a:lnTo>
                  <a:lnTo>
                    <a:pt x="1031" y="86631"/>
                  </a:lnTo>
                  <a:lnTo>
                    <a:pt x="343" y="71871"/>
                  </a:lnTo>
                  <a:lnTo>
                    <a:pt x="0" y="57112"/>
                  </a:lnTo>
                  <a:lnTo>
                    <a:pt x="687" y="42994"/>
                  </a:lnTo>
                  <a:lnTo>
                    <a:pt x="1719" y="37219"/>
                  </a:lnTo>
                  <a:lnTo>
                    <a:pt x="2406" y="32085"/>
                  </a:lnTo>
                  <a:lnTo>
                    <a:pt x="3782" y="27593"/>
                  </a:lnTo>
                  <a:lnTo>
                    <a:pt x="5157" y="24385"/>
                  </a:lnTo>
                  <a:lnTo>
                    <a:pt x="5157" y="24385"/>
                  </a:lnTo>
                  <a:lnTo>
                    <a:pt x="7220" y="21818"/>
                  </a:lnTo>
                  <a:lnTo>
                    <a:pt x="9971" y="19893"/>
                  </a:lnTo>
                  <a:lnTo>
                    <a:pt x="13065" y="17967"/>
                  </a:lnTo>
                  <a:lnTo>
                    <a:pt x="15816" y="16042"/>
                  </a:lnTo>
                  <a:lnTo>
                    <a:pt x="23381" y="14117"/>
                  </a:lnTo>
                  <a:lnTo>
                    <a:pt x="31633" y="12192"/>
                  </a:lnTo>
                  <a:lnTo>
                    <a:pt x="47449" y="10909"/>
                  </a:lnTo>
                  <a:lnTo>
                    <a:pt x="54326" y="10909"/>
                  </a:lnTo>
                  <a:lnTo>
                    <a:pt x="60171" y="9625"/>
                  </a:lnTo>
                  <a:lnTo>
                    <a:pt x="60171" y="9625"/>
                  </a:lnTo>
                  <a:lnTo>
                    <a:pt x="66361" y="8342"/>
                  </a:lnTo>
                  <a:lnTo>
                    <a:pt x="73925" y="5133"/>
                  </a:lnTo>
                  <a:lnTo>
                    <a:pt x="83209" y="2566"/>
                  </a:lnTo>
                  <a:lnTo>
                    <a:pt x="92492" y="641"/>
                  </a:lnTo>
                  <a:lnTo>
                    <a:pt x="96618" y="0"/>
                  </a:lnTo>
                  <a:lnTo>
                    <a:pt x="101088" y="641"/>
                  </a:lnTo>
                  <a:lnTo>
                    <a:pt x="105214" y="1925"/>
                  </a:lnTo>
                  <a:lnTo>
                    <a:pt x="108997" y="3208"/>
                  </a:lnTo>
                  <a:lnTo>
                    <a:pt x="112091" y="5775"/>
                  </a:lnTo>
                  <a:lnTo>
                    <a:pt x="115186" y="8983"/>
                  </a:lnTo>
                  <a:lnTo>
                    <a:pt x="116905" y="14117"/>
                  </a:lnTo>
                  <a:lnTo>
                    <a:pt x="118624" y="19893"/>
                  </a:lnTo>
                  <a:lnTo>
                    <a:pt x="118624" y="23101"/>
                  </a:lnTo>
                  <a:close/>
                </a:path>
              </a:pathLst>
            </a:custGeom>
            <a:solidFill>
              <a:srgbClr val="5A3D1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" name="Google Shape;297;p16"/>
            <p:cNvSpPr/>
            <p:nvPr/>
          </p:nvSpPr>
          <p:spPr>
            <a:xfrm>
              <a:off x="4222" y="1733"/>
              <a:ext cx="363" cy="201"/>
            </a:xfrm>
            <a:custGeom>
              <a:rect b="b" l="l" r="r" t="t"/>
              <a:pathLst>
                <a:path extrusionOk="0" h="120000" w="120000">
                  <a:moveTo>
                    <a:pt x="2975" y="97313"/>
                  </a:moveTo>
                  <a:lnTo>
                    <a:pt x="2975" y="97313"/>
                  </a:lnTo>
                  <a:lnTo>
                    <a:pt x="4297" y="102686"/>
                  </a:lnTo>
                  <a:lnTo>
                    <a:pt x="5289" y="108059"/>
                  </a:lnTo>
                  <a:lnTo>
                    <a:pt x="6942" y="111641"/>
                  </a:lnTo>
                  <a:lnTo>
                    <a:pt x="8925" y="114626"/>
                  </a:lnTo>
                  <a:lnTo>
                    <a:pt x="10909" y="117014"/>
                  </a:lnTo>
                  <a:lnTo>
                    <a:pt x="13553" y="119402"/>
                  </a:lnTo>
                  <a:lnTo>
                    <a:pt x="16198" y="120000"/>
                  </a:lnTo>
                  <a:lnTo>
                    <a:pt x="19834" y="120000"/>
                  </a:lnTo>
                  <a:lnTo>
                    <a:pt x="19834" y="120000"/>
                  </a:lnTo>
                  <a:lnTo>
                    <a:pt x="28099" y="120000"/>
                  </a:lnTo>
                  <a:lnTo>
                    <a:pt x="37024" y="120000"/>
                  </a:lnTo>
                  <a:lnTo>
                    <a:pt x="41652" y="118805"/>
                  </a:lnTo>
                  <a:lnTo>
                    <a:pt x="45619" y="117611"/>
                  </a:lnTo>
                  <a:lnTo>
                    <a:pt x="49917" y="115223"/>
                  </a:lnTo>
                  <a:lnTo>
                    <a:pt x="53553" y="113432"/>
                  </a:lnTo>
                  <a:lnTo>
                    <a:pt x="53553" y="113432"/>
                  </a:lnTo>
                  <a:lnTo>
                    <a:pt x="55867" y="111044"/>
                  </a:lnTo>
                  <a:lnTo>
                    <a:pt x="57520" y="108059"/>
                  </a:lnTo>
                  <a:lnTo>
                    <a:pt x="58842" y="105074"/>
                  </a:lnTo>
                  <a:lnTo>
                    <a:pt x="60165" y="102089"/>
                  </a:lnTo>
                  <a:lnTo>
                    <a:pt x="60826" y="97910"/>
                  </a:lnTo>
                  <a:lnTo>
                    <a:pt x="61157" y="94328"/>
                  </a:lnTo>
                  <a:lnTo>
                    <a:pt x="62148" y="85970"/>
                  </a:lnTo>
                  <a:lnTo>
                    <a:pt x="62148" y="85970"/>
                  </a:lnTo>
                  <a:lnTo>
                    <a:pt x="64132" y="92537"/>
                  </a:lnTo>
                  <a:lnTo>
                    <a:pt x="66776" y="97910"/>
                  </a:lnTo>
                  <a:lnTo>
                    <a:pt x="68429" y="100298"/>
                  </a:lnTo>
                  <a:lnTo>
                    <a:pt x="70082" y="102686"/>
                  </a:lnTo>
                  <a:lnTo>
                    <a:pt x="71735" y="103880"/>
                  </a:lnTo>
                  <a:lnTo>
                    <a:pt x="74380" y="105074"/>
                  </a:lnTo>
                  <a:lnTo>
                    <a:pt x="74380" y="105074"/>
                  </a:lnTo>
                  <a:lnTo>
                    <a:pt x="77685" y="105671"/>
                  </a:lnTo>
                  <a:lnTo>
                    <a:pt x="81322" y="105074"/>
                  </a:lnTo>
                  <a:lnTo>
                    <a:pt x="89256" y="103283"/>
                  </a:lnTo>
                  <a:lnTo>
                    <a:pt x="97520" y="100298"/>
                  </a:lnTo>
                  <a:lnTo>
                    <a:pt x="104462" y="96716"/>
                  </a:lnTo>
                  <a:lnTo>
                    <a:pt x="104462" y="96716"/>
                  </a:lnTo>
                  <a:lnTo>
                    <a:pt x="107438" y="93731"/>
                  </a:lnTo>
                  <a:lnTo>
                    <a:pt x="110082" y="91343"/>
                  </a:lnTo>
                  <a:lnTo>
                    <a:pt x="112396" y="87761"/>
                  </a:lnTo>
                  <a:lnTo>
                    <a:pt x="114049" y="84179"/>
                  </a:lnTo>
                  <a:lnTo>
                    <a:pt x="115702" y="80597"/>
                  </a:lnTo>
                  <a:lnTo>
                    <a:pt x="117024" y="75820"/>
                  </a:lnTo>
                  <a:lnTo>
                    <a:pt x="118347" y="71641"/>
                  </a:lnTo>
                  <a:lnTo>
                    <a:pt x="119338" y="66865"/>
                  </a:lnTo>
                  <a:lnTo>
                    <a:pt x="120000" y="57313"/>
                  </a:lnTo>
                  <a:lnTo>
                    <a:pt x="120000" y="47164"/>
                  </a:lnTo>
                  <a:lnTo>
                    <a:pt x="119669" y="36417"/>
                  </a:lnTo>
                  <a:lnTo>
                    <a:pt x="119338" y="25074"/>
                  </a:lnTo>
                  <a:lnTo>
                    <a:pt x="119338" y="25074"/>
                  </a:lnTo>
                  <a:lnTo>
                    <a:pt x="118347" y="18507"/>
                  </a:lnTo>
                  <a:lnTo>
                    <a:pt x="116694" y="13134"/>
                  </a:lnTo>
                  <a:lnTo>
                    <a:pt x="114049" y="8358"/>
                  </a:lnTo>
                  <a:lnTo>
                    <a:pt x="111735" y="5373"/>
                  </a:lnTo>
                  <a:lnTo>
                    <a:pt x="108429" y="3582"/>
                  </a:lnTo>
                  <a:lnTo>
                    <a:pt x="104462" y="1194"/>
                  </a:lnTo>
                  <a:lnTo>
                    <a:pt x="100826" y="0"/>
                  </a:lnTo>
                  <a:lnTo>
                    <a:pt x="96528" y="0"/>
                  </a:lnTo>
                  <a:lnTo>
                    <a:pt x="87603" y="1194"/>
                  </a:lnTo>
                  <a:lnTo>
                    <a:pt x="79338" y="3582"/>
                  </a:lnTo>
                  <a:lnTo>
                    <a:pt x="65785" y="7761"/>
                  </a:lnTo>
                  <a:lnTo>
                    <a:pt x="65785" y="7761"/>
                  </a:lnTo>
                  <a:lnTo>
                    <a:pt x="56198" y="10149"/>
                  </a:lnTo>
                  <a:lnTo>
                    <a:pt x="46611" y="10746"/>
                  </a:lnTo>
                  <a:lnTo>
                    <a:pt x="37024" y="11940"/>
                  </a:lnTo>
                  <a:lnTo>
                    <a:pt x="27107" y="13134"/>
                  </a:lnTo>
                  <a:lnTo>
                    <a:pt x="27107" y="13134"/>
                  </a:lnTo>
                  <a:lnTo>
                    <a:pt x="20165" y="14925"/>
                  </a:lnTo>
                  <a:lnTo>
                    <a:pt x="16198" y="16119"/>
                  </a:lnTo>
                  <a:lnTo>
                    <a:pt x="12561" y="17910"/>
                  </a:lnTo>
                  <a:lnTo>
                    <a:pt x="9256" y="20895"/>
                  </a:lnTo>
                  <a:lnTo>
                    <a:pt x="6280" y="23880"/>
                  </a:lnTo>
                  <a:lnTo>
                    <a:pt x="4297" y="29253"/>
                  </a:lnTo>
                  <a:lnTo>
                    <a:pt x="3305" y="31641"/>
                  </a:lnTo>
                  <a:lnTo>
                    <a:pt x="2644" y="35223"/>
                  </a:lnTo>
                  <a:lnTo>
                    <a:pt x="2644" y="35223"/>
                  </a:lnTo>
                  <a:lnTo>
                    <a:pt x="1322" y="41791"/>
                  </a:lnTo>
                  <a:lnTo>
                    <a:pt x="330" y="49552"/>
                  </a:lnTo>
                  <a:lnTo>
                    <a:pt x="0" y="57910"/>
                  </a:lnTo>
                  <a:lnTo>
                    <a:pt x="0" y="66268"/>
                  </a:lnTo>
                  <a:lnTo>
                    <a:pt x="330" y="74029"/>
                  </a:lnTo>
                  <a:lnTo>
                    <a:pt x="661" y="82388"/>
                  </a:lnTo>
                  <a:lnTo>
                    <a:pt x="1652" y="89552"/>
                  </a:lnTo>
                  <a:lnTo>
                    <a:pt x="2975" y="97313"/>
                  </a:lnTo>
                  <a:lnTo>
                    <a:pt x="2975" y="97313"/>
                  </a:lnTo>
                  <a:close/>
                  <a:moveTo>
                    <a:pt x="5289" y="77014"/>
                  </a:moveTo>
                  <a:lnTo>
                    <a:pt x="5289" y="77014"/>
                  </a:lnTo>
                  <a:lnTo>
                    <a:pt x="4958" y="66268"/>
                  </a:lnTo>
                  <a:lnTo>
                    <a:pt x="4958" y="52537"/>
                  </a:lnTo>
                  <a:lnTo>
                    <a:pt x="4958" y="45970"/>
                  </a:lnTo>
                  <a:lnTo>
                    <a:pt x="5950" y="39402"/>
                  </a:lnTo>
                  <a:lnTo>
                    <a:pt x="6942" y="34626"/>
                  </a:lnTo>
                  <a:lnTo>
                    <a:pt x="7933" y="32835"/>
                  </a:lnTo>
                  <a:lnTo>
                    <a:pt x="9256" y="31641"/>
                  </a:lnTo>
                  <a:lnTo>
                    <a:pt x="9256" y="31641"/>
                  </a:lnTo>
                  <a:lnTo>
                    <a:pt x="12561" y="27462"/>
                  </a:lnTo>
                  <a:lnTo>
                    <a:pt x="16859" y="24477"/>
                  </a:lnTo>
                  <a:lnTo>
                    <a:pt x="20826" y="23283"/>
                  </a:lnTo>
                  <a:lnTo>
                    <a:pt x="25123" y="21492"/>
                  </a:lnTo>
                  <a:lnTo>
                    <a:pt x="34380" y="19701"/>
                  </a:lnTo>
                  <a:lnTo>
                    <a:pt x="42314" y="19701"/>
                  </a:lnTo>
                  <a:lnTo>
                    <a:pt x="42314" y="19701"/>
                  </a:lnTo>
                  <a:lnTo>
                    <a:pt x="54876" y="18507"/>
                  </a:lnTo>
                  <a:lnTo>
                    <a:pt x="60826" y="17910"/>
                  </a:lnTo>
                  <a:lnTo>
                    <a:pt x="66776" y="16119"/>
                  </a:lnTo>
                  <a:lnTo>
                    <a:pt x="66776" y="16119"/>
                  </a:lnTo>
                  <a:lnTo>
                    <a:pt x="78347" y="12537"/>
                  </a:lnTo>
                  <a:lnTo>
                    <a:pt x="85950" y="10149"/>
                  </a:lnTo>
                  <a:lnTo>
                    <a:pt x="93884" y="8358"/>
                  </a:lnTo>
                  <a:lnTo>
                    <a:pt x="97851" y="8358"/>
                  </a:lnTo>
                  <a:lnTo>
                    <a:pt x="101157" y="9552"/>
                  </a:lnTo>
                  <a:lnTo>
                    <a:pt x="104462" y="10149"/>
                  </a:lnTo>
                  <a:lnTo>
                    <a:pt x="107438" y="11940"/>
                  </a:lnTo>
                  <a:lnTo>
                    <a:pt x="110413" y="13731"/>
                  </a:lnTo>
                  <a:lnTo>
                    <a:pt x="112066" y="17910"/>
                  </a:lnTo>
                  <a:lnTo>
                    <a:pt x="113719" y="22089"/>
                  </a:lnTo>
                  <a:lnTo>
                    <a:pt x="114710" y="27462"/>
                  </a:lnTo>
                  <a:lnTo>
                    <a:pt x="114710" y="27462"/>
                  </a:lnTo>
                  <a:lnTo>
                    <a:pt x="115041" y="36417"/>
                  </a:lnTo>
                  <a:lnTo>
                    <a:pt x="115371" y="46567"/>
                  </a:lnTo>
                  <a:lnTo>
                    <a:pt x="115371" y="55522"/>
                  </a:lnTo>
                  <a:lnTo>
                    <a:pt x="114710" y="64477"/>
                  </a:lnTo>
                  <a:lnTo>
                    <a:pt x="113719" y="68656"/>
                  </a:lnTo>
                  <a:lnTo>
                    <a:pt x="113057" y="72238"/>
                  </a:lnTo>
                  <a:lnTo>
                    <a:pt x="111735" y="75820"/>
                  </a:lnTo>
                  <a:lnTo>
                    <a:pt x="110413" y="80000"/>
                  </a:lnTo>
                  <a:lnTo>
                    <a:pt x="108429" y="82985"/>
                  </a:lnTo>
                  <a:lnTo>
                    <a:pt x="106115" y="85373"/>
                  </a:lnTo>
                  <a:lnTo>
                    <a:pt x="103801" y="87761"/>
                  </a:lnTo>
                  <a:lnTo>
                    <a:pt x="100826" y="88955"/>
                  </a:lnTo>
                  <a:lnTo>
                    <a:pt x="100826" y="88955"/>
                  </a:lnTo>
                  <a:lnTo>
                    <a:pt x="95206" y="91940"/>
                  </a:lnTo>
                  <a:lnTo>
                    <a:pt x="88595" y="94925"/>
                  </a:lnTo>
                  <a:lnTo>
                    <a:pt x="82314" y="96716"/>
                  </a:lnTo>
                  <a:lnTo>
                    <a:pt x="79008" y="96716"/>
                  </a:lnTo>
                  <a:lnTo>
                    <a:pt x="76363" y="96716"/>
                  </a:lnTo>
                  <a:lnTo>
                    <a:pt x="76363" y="96716"/>
                  </a:lnTo>
                  <a:lnTo>
                    <a:pt x="73388" y="94925"/>
                  </a:lnTo>
                  <a:lnTo>
                    <a:pt x="71074" y="92537"/>
                  </a:lnTo>
                  <a:lnTo>
                    <a:pt x="69090" y="90746"/>
                  </a:lnTo>
                  <a:lnTo>
                    <a:pt x="67438" y="86567"/>
                  </a:lnTo>
                  <a:lnTo>
                    <a:pt x="65454" y="78208"/>
                  </a:lnTo>
                  <a:lnTo>
                    <a:pt x="62809" y="69253"/>
                  </a:lnTo>
                  <a:lnTo>
                    <a:pt x="62809" y="69253"/>
                  </a:lnTo>
                  <a:lnTo>
                    <a:pt x="62479" y="68656"/>
                  </a:lnTo>
                  <a:lnTo>
                    <a:pt x="61818" y="67462"/>
                  </a:lnTo>
                  <a:lnTo>
                    <a:pt x="60495" y="66865"/>
                  </a:lnTo>
                  <a:lnTo>
                    <a:pt x="59173" y="68656"/>
                  </a:lnTo>
                  <a:lnTo>
                    <a:pt x="58181" y="71044"/>
                  </a:lnTo>
                  <a:lnTo>
                    <a:pt x="58181" y="71044"/>
                  </a:lnTo>
                  <a:lnTo>
                    <a:pt x="57520" y="83582"/>
                  </a:lnTo>
                  <a:lnTo>
                    <a:pt x="57190" y="89552"/>
                  </a:lnTo>
                  <a:lnTo>
                    <a:pt x="56198" y="94925"/>
                  </a:lnTo>
                  <a:lnTo>
                    <a:pt x="56198" y="94925"/>
                  </a:lnTo>
                  <a:lnTo>
                    <a:pt x="55867" y="99104"/>
                  </a:lnTo>
                  <a:lnTo>
                    <a:pt x="54545" y="100895"/>
                  </a:lnTo>
                  <a:lnTo>
                    <a:pt x="53223" y="103283"/>
                  </a:lnTo>
                  <a:lnTo>
                    <a:pt x="51900" y="105074"/>
                  </a:lnTo>
                  <a:lnTo>
                    <a:pt x="48595" y="107462"/>
                  </a:lnTo>
                  <a:lnTo>
                    <a:pt x="44958" y="108059"/>
                  </a:lnTo>
                  <a:lnTo>
                    <a:pt x="44958" y="108059"/>
                  </a:lnTo>
                  <a:lnTo>
                    <a:pt x="31735" y="111044"/>
                  </a:lnTo>
                  <a:lnTo>
                    <a:pt x="25123" y="111641"/>
                  </a:lnTo>
                  <a:lnTo>
                    <a:pt x="18512" y="111641"/>
                  </a:lnTo>
                  <a:lnTo>
                    <a:pt x="18512" y="111641"/>
                  </a:lnTo>
                  <a:lnTo>
                    <a:pt x="15206" y="110447"/>
                  </a:lnTo>
                  <a:lnTo>
                    <a:pt x="12231" y="108059"/>
                  </a:lnTo>
                  <a:lnTo>
                    <a:pt x="9917" y="103880"/>
                  </a:lnTo>
                  <a:lnTo>
                    <a:pt x="8264" y="100298"/>
                  </a:lnTo>
                  <a:lnTo>
                    <a:pt x="6942" y="94925"/>
                  </a:lnTo>
                  <a:lnTo>
                    <a:pt x="6280" y="88955"/>
                  </a:lnTo>
                  <a:lnTo>
                    <a:pt x="5289" y="77014"/>
                  </a:lnTo>
                  <a:lnTo>
                    <a:pt x="5289" y="770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" name="Google Shape;298;p16"/>
            <p:cNvSpPr/>
            <p:nvPr/>
          </p:nvSpPr>
          <p:spPr>
            <a:xfrm>
              <a:off x="4024" y="822"/>
              <a:ext cx="85" cy="393"/>
            </a:xfrm>
            <a:custGeom>
              <a:rect b="b" l="l" r="r" t="t"/>
              <a:pathLst>
                <a:path extrusionOk="0" h="120000" w="120000">
                  <a:moveTo>
                    <a:pt x="80470" y="2748"/>
                  </a:moveTo>
                  <a:lnTo>
                    <a:pt x="80470" y="2748"/>
                  </a:lnTo>
                  <a:lnTo>
                    <a:pt x="73411" y="5801"/>
                  </a:lnTo>
                  <a:lnTo>
                    <a:pt x="66352" y="9160"/>
                  </a:lnTo>
                  <a:lnTo>
                    <a:pt x="66352" y="9160"/>
                  </a:lnTo>
                  <a:lnTo>
                    <a:pt x="74823" y="6106"/>
                  </a:lnTo>
                  <a:lnTo>
                    <a:pt x="86117" y="3358"/>
                  </a:lnTo>
                  <a:lnTo>
                    <a:pt x="86117" y="3358"/>
                  </a:lnTo>
                  <a:lnTo>
                    <a:pt x="88941" y="2748"/>
                  </a:lnTo>
                  <a:lnTo>
                    <a:pt x="93176" y="2748"/>
                  </a:lnTo>
                  <a:lnTo>
                    <a:pt x="96000" y="2748"/>
                  </a:lnTo>
                  <a:lnTo>
                    <a:pt x="100235" y="3053"/>
                  </a:lnTo>
                  <a:lnTo>
                    <a:pt x="101647" y="3358"/>
                  </a:lnTo>
                  <a:lnTo>
                    <a:pt x="103058" y="4274"/>
                  </a:lnTo>
                  <a:lnTo>
                    <a:pt x="103058" y="4885"/>
                  </a:lnTo>
                  <a:lnTo>
                    <a:pt x="101647" y="5801"/>
                  </a:lnTo>
                  <a:lnTo>
                    <a:pt x="101647" y="5801"/>
                  </a:lnTo>
                  <a:lnTo>
                    <a:pt x="81882" y="11603"/>
                  </a:lnTo>
                  <a:lnTo>
                    <a:pt x="72000" y="13740"/>
                  </a:lnTo>
                  <a:lnTo>
                    <a:pt x="59294" y="15877"/>
                  </a:lnTo>
                  <a:lnTo>
                    <a:pt x="59294" y="15877"/>
                  </a:lnTo>
                  <a:lnTo>
                    <a:pt x="56470" y="16183"/>
                  </a:lnTo>
                  <a:lnTo>
                    <a:pt x="56470" y="16183"/>
                  </a:lnTo>
                  <a:lnTo>
                    <a:pt x="52235" y="22290"/>
                  </a:lnTo>
                  <a:lnTo>
                    <a:pt x="48000" y="29007"/>
                  </a:lnTo>
                  <a:lnTo>
                    <a:pt x="46588" y="35419"/>
                  </a:lnTo>
                  <a:lnTo>
                    <a:pt x="48000" y="42137"/>
                  </a:lnTo>
                  <a:lnTo>
                    <a:pt x="49411" y="48854"/>
                  </a:lnTo>
                  <a:lnTo>
                    <a:pt x="53647" y="55267"/>
                  </a:lnTo>
                  <a:lnTo>
                    <a:pt x="63529" y="68396"/>
                  </a:lnTo>
                  <a:lnTo>
                    <a:pt x="63529" y="68396"/>
                  </a:lnTo>
                  <a:lnTo>
                    <a:pt x="73411" y="80610"/>
                  </a:lnTo>
                  <a:lnTo>
                    <a:pt x="83294" y="92824"/>
                  </a:lnTo>
                  <a:lnTo>
                    <a:pt x="88941" y="99236"/>
                  </a:lnTo>
                  <a:lnTo>
                    <a:pt x="98823" y="105038"/>
                  </a:lnTo>
                  <a:lnTo>
                    <a:pt x="107294" y="111145"/>
                  </a:lnTo>
                  <a:lnTo>
                    <a:pt x="120000" y="116641"/>
                  </a:lnTo>
                  <a:lnTo>
                    <a:pt x="120000" y="116641"/>
                  </a:lnTo>
                  <a:lnTo>
                    <a:pt x="120000" y="117862"/>
                  </a:lnTo>
                  <a:lnTo>
                    <a:pt x="120000" y="118473"/>
                  </a:lnTo>
                  <a:lnTo>
                    <a:pt x="118588" y="119389"/>
                  </a:lnTo>
                  <a:lnTo>
                    <a:pt x="114352" y="119694"/>
                  </a:lnTo>
                  <a:lnTo>
                    <a:pt x="110117" y="120000"/>
                  </a:lnTo>
                  <a:lnTo>
                    <a:pt x="107294" y="120000"/>
                  </a:lnTo>
                  <a:lnTo>
                    <a:pt x="103058" y="119694"/>
                  </a:lnTo>
                  <a:lnTo>
                    <a:pt x="100235" y="119083"/>
                  </a:lnTo>
                  <a:lnTo>
                    <a:pt x="100235" y="119083"/>
                  </a:lnTo>
                  <a:lnTo>
                    <a:pt x="88941" y="112977"/>
                  </a:lnTo>
                  <a:lnTo>
                    <a:pt x="79058" y="106870"/>
                  </a:lnTo>
                  <a:lnTo>
                    <a:pt x="72000" y="100763"/>
                  </a:lnTo>
                  <a:lnTo>
                    <a:pt x="63529" y="94351"/>
                  </a:lnTo>
                  <a:lnTo>
                    <a:pt x="53647" y="81832"/>
                  </a:lnTo>
                  <a:lnTo>
                    <a:pt x="42352" y="69312"/>
                  </a:lnTo>
                  <a:lnTo>
                    <a:pt x="42352" y="69312"/>
                  </a:lnTo>
                  <a:lnTo>
                    <a:pt x="33882" y="55572"/>
                  </a:lnTo>
                  <a:lnTo>
                    <a:pt x="29647" y="49160"/>
                  </a:lnTo>
                  <a:lnTo>
                    <a:pt x="28235" y="42137"/>
                  </a:lnTo>
                  <a:lnTo>
                    <a:pt x="26823" y="35419"/>
                  </a:lnTo>
                  <a:lnTo>
                    <a:pt x="28235" y="28702"/>
                  </a:lnTo>
                  <a:lnTo>
                    <a:pt x="29647" y="21984"/>
                  </a:lnTo>
                  <a:lnTo>
                    <a:pt x="35294" y="15267"/>
                  </a:lnTo>
                  <a:lnTo>
                    <a:pt x="35294" y="15267"/>
                  </a:lnTo>
                  <a:lnTo>
                    <a:pt x="22588" y="13435"/>
                  </a:lnTo>
                  <a:lnTo>
                    <a:pt x="9882" y="10381"/>
                  </a:lnTo>
                  <a:lnTo>
                    <a:pt x="7058" y="8854"/>
                  </a:lnTo>
                  <a:lnTo>
                    <a:pt x="2823" y="7328"/>
                  </a:lnTo>
                  <a:lnTo>
                    <a:pt x="1411" y="5801"/>
                  </a:lnTo>
                  <a:lnTo>
                    <a:pt x="0" y="3664"/>
                  </a:lnTo>
                  <a:lnTo>
                    <a:pt x="0" y="3664"/>
                  </a:lnTo>
                  <a:lnTo>
                    <a:pt x="1411" y="3053"/>
                  </a:lnTo>
                  <a:lnTo>
                    <a:pt x="2823" y="2137"/>
                  </a:lnTo>
                  <a:lnTo>
                    <a:pt x="7058" y="1832"/>
                  </a:lnTo>
                  <a:lnTo>
                    <a:pt x="9882" y="1832"/>
                  </a:lnTo>
                  <a:lnTo>
                    <a:pt x="14117" y="1832"/>
                  </a:lnTo>
                  <a:lnTo>
                    <a:pt x="16941" y="2748"/>
                  </a:lnTo>
                  <a:lnTo>
                    <a:pt x="19764" y="3053"/>
                  </a:lnTo>
                  <a:lnTo>
                    <a:pt x="21176" y="4274"/>
                  </a:lnTo>
                  <a:lnTo>
                    <a:pt x="21176" y="4274"/>
                  </a:lnTo>
                  <a:lnTo>
                    <a:pt x="22588" y="6106"/>
                  </a:lnTo>
                  <a:lnTo>
                    <a:pt x="26823" y="7938"/>
                  </a:lnTo>
                  <a:lnTo>
                    <a:pt x="33882" y="9465"/>
                  </a:lnTo>
                  <a:lnTo>
                    <a:pt x="40941" y="10687"/>
                  </a:lnTo>
                  <a:lnTo>
                    <a:pt x="40941" y="10687"/>
                  </a:lnTo>
                  <a:lnTo>
                    <a:pt x="43764" y="8549"/>
                  </a:lnTo>
                  <a:lnTo>
                    <a:pt x="52235" y="6106"/>
                  </a:lnTo>
                  <a:lnTo>
                    <a:pt x="56470" y="3664"/>
                  </a:lnTo>
                  <a:lnTo>
                    <a:pt x="60705" y="1526"/>
                  </a:lnTo>
                  <a:lnTo>
                    <a:pt x="60705" y="1526"/>
                  </a:lnTo>
                  <a:lnTo>
                    <a:pt x="63529" y="305"/>
                  </a:lnTo>
                  <a:lnTo>
                    <a:pt x="66352" y="0"/>
                  </a:lnTo>
                  <a:lnTo>
                    <a:pt x="69176" y="0"/>
                  </a:lnTo>
                  <a:lnTo>
                    <a:pt x="74823" y="0"/>
                  </a:lnTo>
                  <a:lnTo>
                    <a:pt x="76235" y="305"/>
                  </a:lnTo>
                  <a:lnTo>
                    <a:pt x="80470" y="916"/>
                  </a:lnTo>
                  <a:lnTo>
                    <a:pt x="81882" y="1832"/>
                  </a:lnTo>
                  <a:lnTo>
                    <a:pt x="80470" y="2748"/>
                  </a:lnTo>
                  <a:lnTo>
                    <a:pt x="80470" y="27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" name="Google Shape;299;p16"/>
            <p:cNvSpPr/>
            <p:nvPr/>
          </p:nvSpPr>
          <p:spPr>
            <a:xfrm>
              <a:off x="4424" y="815"/>
              <a:ext cx="199" cy="365"/>
            </a:xfrm>
            <a:custGeom>
              <a:rect b="b" l="l" r="r" t="t"/>
              <a:pathLst>
                <a:path extrusionOk="0" h="120000" w="120000">
                  <a:moveTo>
                    <a:pt x="88040" y="2301"/>
                  </a:moveTo>
                  <a:lnTo>
                    <a:pt x="88040" y="2301"/>
                  </a:lnTo>
                  <a:lnTo>
                    <a:pt x="88643" y="5917"/>
                  </a:lnTo>
                  <a:lnTo>
                    <a:pt x="90452" y="10191"/>
                  </a:lnTo>
                  <a:lnTo>
                    <a:pt x="90452" y="10191"/>
                  </a:lnTo>
                  <a:lnTo>
                    <a:pt x="88040" y="6246"/>
                  </a:lnTo>
                  <a:lnTo>
                    <a:pt x="85628" y="2630"/>
                  </a:lnTo>
                  <a:lnTo>
                    <a:pt x="85628" y="2630"/>
                  </a:lnTo>
                  <a:lnTo>
                    <a:pt x="85025" y="1643"/>
                  </a:lnTo>
                  <a:lnTo>
                    <a:pt x="83216" y="1315"/>
                  </a:lnTo>
                  <a:lnTo>
                    <a:pt x="82010" y="986"/>
                  </a:lnTo>
                  <a:lnTo>
                    <a:pt x="80201" y="986"/>
                  </a:lnTo>
                  <a:lnTo>
                    <a:pt x="78994" y="1315"/>
                  </a:lnTo>
                  <a:lnTo>
                    <a:pt x="77788" y="2301"/>
                  </a:lnTo>
                  <a:lnTo>
                    <a:pt x="77185" y="2630"/>
                  </a:lnTo>
                  <a:lnTo>
                    <a:pt x="77185" y="3945"/>
                  </a:lnTo>
                  <a:lnTo>
                    <a:pt x="77185" y="3945"/>
                  </a:lnTo>
                  <a:lnTo>
                    <a:pt x="82010" y="10849"/>
                  </a:lnTo>
                  <a:lnTo>
                    <a:pt x="85025" y="14136"/>
                  </a:lnTo>
                  <a:lnTo>
                    <a:pt x="88643" y="17095"/>
                  </a:lnTo>
                  <a:lnTo>
                    <a:pt x="88643" y="17095"/>
                  </a:lnTo>
                  <a:lnTo>
                    <a:pt x="89246" y="17753"/>
                  </a:lnTo>
                  <a:lnTo>
                    <a:pt x="89246" y="17753"/>
                  </a:lnTo>
                  <a:lnTo>
                    <a:pt x="88040" y="24657"/>
                  </a:lnTo>
                  <a:lnTo>
                    <a:pt x="85025" y="31890"/>
                  </a:lnTo>
                  <a:lnTo>
                    <a:pt x="80804" y="38465"/>
                  </a:lnTo>
                  <a:lnTo>
                    <a:pt x="76582" y="45041"/>
                  </a:lnTo>
                  <a:lnTo>
                    <a:pt x="71758" y="51945"/>
                  </a:lnTo>
                  <a:lnTo>
                    <a:pt x="65728" y="58191"/>
                  </a:lnTo>
                  <a:lnTo>
                    <a:pt x="54271" y="70684"/>
                  </a:lnTo>
                  <a:lnTo>
                    <a:pt x="54271" y="70684"/>
                  </a:lnTo>
                  <a:lnTo>
                    <a:pt x="42211" y="82191"/>
                  </a:lnTo>
                  <a:lnTo>
                    <a:pt x="30753" y="94356"/>
                  </a:lnTo>
                  <a:lnTo>
                    <a:pt x="23517" y="100273"/>
                  </a:lnTo>
                  <a:lnTo>
                    <a:pt x="16884" y="105863"/>
                  </a:lnTo>
                  <a:lnTo>
                    <a:pt x="9045" y="111123"/>
                  </a:lnTo>
                  <a:lnTo>
                    <a:pt x="1206" y="116054"/>
                  </a:lnTo>
                  <a:lnTo>
                    <a:pt x="1206" y="116054"/>
                  </a:lnTo>
                  <a:lnTo>
                    <a:pt x="0" y="117041"/>
                  </a:lnTo>
                  <a:lnTo>
                    <a:pt x="0" y="117698"/>
                  </a:lnTo>
                  <a:lnTo>
                    <a:pt x="0" y="118684"/>
                  </a:lnTo>
                  <a:lnTo>
                    <a:pt x="1206" y="119013"/>
                  </a:lnTo>
                  <a:lnTo>
                    <a:pt x="2412" y="119999"/>
                  </a:lnTo>
                  <a:lnTo>
                    <a:pt x="3618" y="119999"/>
                  </a:lnTo>
                  <a:lnTo>
                    <a:pt x="6030" y="119999"/>
                  </a:lnTo>
                  <a:lnTo>
                    <a:pt x="7839" y="119342"/>
                  </a:lnTo>
                  <a:lnTo>
                    <a:pt x="7839" y="119342"/>
                  </a:lnTo>
                  <a:lnTo>
                    <a:pt x="16281" y="114082"/>
                  </a:lnTo>
                  <a:lnTo>
                    <a:pt x="23517" y="108493"/>
                  </a:lnTo>
                  <a:lnTo>
                    <a:pt x="30753" y="103232"/>
                  </a:lnTo>
                  <a:lnTo>
                    <a:pt x="37386" y="97315"/>
                  </a:lnTo>
                  <a:lnTo>
                    <a:pt x="49447" y="85150"/>
                  </a:lnTo>
                  <a:lnTo>
                    <a:pt x="60904" y="73315"/>
                  </a:lnTo>
                  <a:lnTo>
                    <a:pt x="60904" y="73315"/>
                  </a:lnTo>
                  <a:lnTo>
                    <a:pt x="73567" y="60164"/>
                  </a:lnTo>
                  <a:lnTo>
                    <a:pt x="79597" y="53589"/>
                  </a:lnTo>
                  <a:lnTo>
                    <a:pt x="85025" y="47013"/>
                  </a:lnTo>
                  <a:lnTo>
                    <a:pt x="89246" y="39780"/>
                  </a:lnTo>
                  <a:lnTo>
                    <a:pt x="93467" y="32547"/>
                  </a:lnTo>
                  <a:lnTo>
                    <a:pt x="96482" y="25643"/>
                  </a:lnTo>
                  <a:lnTo>
                    <a:pt x="97688" y="18410"/>
                  </a:lnTo>
                  <a:lnTo>
                    <a:pt x="97688" y="18410"/>
                  </a:lnTo>
                  <a:lnTo>
                    <a:pt x="104924" y="17095"/>
                  </a:lnTo>
                  <a:lnTo>
                    <a:pt x="110954" y="15452"/>
                  </a:lnTo>
                  <a:lnTo>
                    <a:pt x="113969" y="14136"/>
                  </a:lnTo>
                  <a:lnTo>
                    <a:pt x="116381" y="12493"/>
                  </a:lnTo>
                  <a:lnTo>
                    <a:pt x="118793" y="11506"/>
                  </a:lnTo>
                  <a:lnTo>
                    <a:pt x="120000" y="9205"/>
                  </a:lnTo>
                  <a:lnTo>
                    <a:pt x="120000" y="9205"/>
                  </a:lnTo>
                  <a:lnTo>
                    <a:pt x="120000" y="8547"/>
                  </a:lnTo>
                  <a:lnTo>
                    <a:pt x="120000" y="7561"/>
                  </a:lnTo>
                  <a:lnTo>
                    <a:pt x="118793" y="7232"/>
                  </a:lnTo>
                  <a:lnTo>
                    <a:pt x="116984" y="6904"/>
                  </a:lnTo>
                  <a:lnTo>
                    <a:pt x="115778" y="6246"/>
                  </a:lnTo>
                  <a:lnTo>
                    <a:pt x="113969" y="6904"/>
                  </a:lnTo>
                  <a:lnTo>
                    <a:pt x="112763" y="7232"/>
                  </a:lnTo>
                  <a:lnTo>
                    <a:pt x="111557" y="7890"/>
                  </a:lnTo>
                  <a:lnTo>
                    <a:pt x="111557" y="7890"/>
                  </a:lnTo>
                  <a:lnTo>
                    <a:pt x="109145" y="10191"/>
                  </a:lnTo>
                  <a:lnTo>
                    <a:pt x="106130" y="11506"/>
                  </a:lnTo>
                  <a:lnTo>
                    <a:pt x="102512" y="12493"/>
                  </a:lnTo>
                  <a:lnTo>
                    <a:pt x="98894" y="13479"/>
                  </a:lnTo>
                  <a:lnTo>
                    <a:pt x="98894" y="13479"/>
                  </a:lnTo>
                  <a:lnTo>
                    <a:pt x="98894" y="10849"/>
                  </a:lnTo>
                  <a:lnTo>
                    <a:pt x="97688" y="7890"/>
                  </a:lnTo>
                  <a:lnTo>
                    <a:pt x="97085" y="5260"/>
                  </a:lnTo>
                  <a:lnTo>
                    <a:pt x="97085" y="2301"/>
                  </a:lnTo>
                  <a:lnTo>
                    <a:pt x="97085" y="2301"/>
                  </a:lnTo>
                  <a:lnTo>
                    <a:pt x="96482" y="1315"/>
                  </a:lnTo>
                  <a:lnTo>
                    <a:pt x="95879" y="657"/>
                  </a:lnTo>
                  <a:lnTo>
                    <a:pt x="94070" y="0"/>
                  </a:lnTo>
                  <a:lnTo>
                    <a:pt x="92864" y="0"/>
                  </a:lnTo>
                  <a:lnTo>
                    <a:pt x="91055" y="0"/>
                  </a:lnTo>
                  <a:lnTo>
                    <a:pt x="89246" y="657"/>
                  </a:lnTo>
                  <a:lnTo>
                    <a:pt x="88643" y="1315"/>
                  </a:lnTo>
                  <a:lnTo>
                    <a:pt x="88040" y="2301"/>
                  </a:lnTo>
                  <a:lnTo>
                    <a:pt x="88040" y="23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" name="Google Shape;300;p16"/>
            <p:cNvSpPr/>
            <p:nvPr/>
          </p:nvSpPr>
          <p:spPr>
            <a:xfrm>
              <a:off x="4191" y="1421"/>
              <a:ext cx="394" cy="437"/>
            </a:xfrm>
            <a:custGeom>
              <a:rect b="b" l="l" r="r" t="t"/>
              <a:pathLst>
                <a:path extrusionOk="0" h="120000" w="120000">
                  <a:moveTo>
                    <a:pt x="106598" y="54096"/>
                  </a:moveTo>
                  <a:lnTo>
                    <a:pt x="106598" y="54096"/>
                  </a:lnTo>
                  <a:lnTo>
                    <a:pt x="110253" y="62883"/>
                  </a:lnTo>
                  <a:lnTo>
                    <a:pt x="115431" y="74416"/>
                  </a:lnTo>
                  <a:lnTo>
                    <a:pt x="117868" y="80183"/>
                  </a:lnTo>
                  <a:lnTo>
                    <a:pt x="119390" y="85125"/>
                  </a:lnTo>
                  <a:lnTo>
                    <a:pt x="119695" y="87597"/>
                  </a:lnTo>
                  <a:lnTo>
                    <a:pt x="120000" y="89244"/>
                  </a:lnTo>
                  <a:lnTo>
                    <a:pt x="119695" y="91167"/>
                  </a:lnTo>
                  <a:lnTo>
                    <a:pt x="118781" y="91990"/>
                  </a:lnTo>
                  <a:lnTo>
                    <a:pt x="118781" y="91990"/>
                  </a:lnTo>
                  <a:lnTo>
                    <a:pt x="117868" y="93089"/>
                  </a:lnTo>
                  <a:lnTo>
                    <a:pt x="116040" y="94187"/>
                  </a:lnTo>
                  <a:lnTo>
                    <a:pt x="111472" y="95835"/>
                  </a:lnTo>
                  <a:lnTo>
                    <a:pt x="105989" y="97208"/>
                  </a:lnTo>
                  <a:lnTo>
                    <a:pt x="99898" y="98581"/>
                  </a:lnTo>
                  <a:lnTo>
                    <a:pt x="87411" y="100778"/>
                  </a:lnTo>
                  <a:lnTo>
                    <a:pt x="82538" y="101876"/>
                  </a:lnTo>
                  <a:lnTo>
                    <a:pt x="78578" y="102425"/>
                  </a:lnTo>
                  <a:lnTo>
                    <a:pt x="78578" y="102425"/>
                  </a:lnTo>
                  <a:lnTo>
                    <a:pt x="49644" y="110114"/>
                  </a:lnTo>
                  <a:lnTo>
                    <a:pt x="49644" y="110114"/>
                  </a:lnTo>
                  <a:lnTo>
                    <a:pt x="32284" y="116155"/>
                  </a:lnTo>
                  <a:lnTo>
                    <a:pt x="21319" y="118901"/>
                  </a:lnTo>
                  <a:lnTo>
                    <a:pt x="17055" y="120000"/>
                  </a:lnTo>
                  <a:lnTo>
                    <a:pt x="14314" y="120000"/>
                  </a:lnTo>
                  <a:lnTo>
                    <a:pt x="14314" y="120000"/>
                  </a:lnTo>
                  <a:lnTo>
                    <a:pt x="12487" y="119176"/>
                  </a:lnTo>
                  <a:lnTo>
                    <a:pt x="10964" y="117803"/>
                  </a:lnTo>
                  <a:lnTo>
                    <a:pt x="9746" y="116155"/>
                  </a:lnTo>
                  <a:lnTo>
                    <a:pt x="8527" y="114508"/>
                  </a:lnTo>
                  <a:lnTo>
                    <a:pt x="7005" y="109839"/>
                  </a:lnTo>
                  <a:lnTo>
                    <a:pt x="5482" y="105446"/>
                  </a:lnTo>
                  <a:lnTo>
                    <a:pt x="5482" y="105446"/>
                  </a:lnTo>
                  <a:lnTo>
                    <a:pt x="3959" y="100503"/>
                  </a:lnTo>
                  <a:lnTo>
                    <a:pt x="2741" y="95560"/>
                  </a:lnTo>
                  <a:lnTo>
                    <a:pt x="1522" y="90343"/>
                  </a:lnTo>
                  <a:lnTo>
                    <a:pt x="913" y="85400"/>
                  </a:lnTo>
                  <a:lnTo>
                    <a:pt x="0" y="75240"/>
                  </a:lnTo>
                  <a:lnTo>
                    <a:pt x="0" y="65629"/>
                  </a:lnTo>
                  <a:lnTo>
                    <a:pt x="609" y="55469"/>
                  </a:lnTo>
                  <a:lnTo>
                    <a:pt x="913" y="45308"/>
                  </a:lnTo>
                  <a:lnTo>
                    <a:pt x="2741" y="24988"/>
                  </a:lnTo>
                  <a:lnTo>
                    <a:pt x="2741" y="24988"/>
                  </a:lnTo>
                  <a:lnTo>
                    <a:pt x="3350" y="23615"/>
                  </a:lnTo>
                  <a:lnTo>
                    <a:pt x="3959" y="21967"/>
                  </a:lnTo>
                  <a:lnTo>
                    <a:pt x="4873" y="20594"/>
                  </a:lnTo>
                  <a:lnTo>
                    <a:pt x="5786" y="19221"/>
                  </a:lnTo>
                  <a:lnTo>
                    <a:pt x="9137" y="16475"/>
                  </a:lnTo>
                  <a:lnTo>
                    <a:pt x="12791" y="14004"/>
                  </a:lnTo>
                  <a:lnTo>
                    <a:pt x="17664" y="11258"/>
                  </a:lnTo>
                  <a:lnTo>
                    <a:pt x="22538" y="8787"/>
                  </a:lnTo>
                  <a:lnTo>
                    <a:pt x="28324" y="6590"/>
                  </a:lnTo>
                  <a:lnTo>
                    <a:pt x="34111" y="4668"/>
                  </a:lnTo>
                  <a:lnTo>
                    <a:pt x="39898" y="3020"/>
                  </a:lnTo>
                  <a:lnTo>
                    <a:pt x="45685" y="1647"/>
                  </a:lnTo>
                  <a:lnTo>
                    <a:pt x="51167" y="823"/>
                  </a:lnTo>
                  <a:lnTo>
                    <a:pt x="56649" y="0"/>
                  </a:lnTo>
                  <a:lnTo>
                    <a:pt x="61218" y="0"/>
                  </a:lnTo>
                  <a:lnTo>
                    <a:pt x="65177" y="274"/>
                  </a:lnTo>
                  <a:lnTo>
                    <a:pt x="68223" y="1098"/>
                  </a:lnTo>
                  <a:lnTo>
                    <a:pt x="69746" y="1647"/>
                  </a:lnTo>
                  <a:lnTo>
                    <a:pt x="70659" y="2471"/>
                  </a:lnTo>
                  <a:lnTo>
                    <a:pt x="70659" y="2471"/>
                  </a:lnTo>
                  <a:lnTo>
                    <a:pt x="74923" y="7688"/>
                  </a:lnTo>
                  <a:lnTo>
                    <a:pt x="84974" y="20869"/>
                  </a:lnTo>
                  <a:lnTo>
                    <a:pt x="91065" y="29382"/>
                  </a:lnTo>
                  <a:lnTo>
                    <a:pt x="96852" y="37894"/>
                  </a:lnTo>
                  <a:lnTo>
                    <a:pt x="102335" y="46407"/>
                  </a:lnTo>
                  <a:lnTo>
                    <a:pt x="106598" y="54096"/>
                  </a:lnTo>
                  <a:lnTo>
                    <a:pt x="106598" y="54096"/>
                  </a:lnTo>
                  <a:close/>
                </a:path>
              </a:pathLst>
            </a:custGeom>
            <a:solidFill>
              <a:srgbClr val="01AD4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" name="Google Shape;301;p16"/>
            <p:cNvSpPr/>
            <p:nvPr/>
          </p:nvSpPr>
          <p:spPr>
            <a:xfrm>
              <a:off x="4184" y="1413"/>
              <a:ext cx="407" cy="451"/>
            </a:xfrm>
            <a:custGeom>
              <a:rect b="b" l="l" r="r" t="t"/>
              <a:pathLst>
                <a:path extrusionOk="0" h="120000" w="120000">
                  <a:moveTo>
                    <a:pt x="11793" y="118403"/>
                  </a:moveTo>
                  <a:lnTo>
                    <a:pt x="11793" y="118403"/>
                  </a:lnTo>
                  <a:lnTo>
                    <a:pt x="12972" y="119467"/>
                  </a:lnTo>
                  <a:lnTo>
                    <a:pt x="14447" y="119733"/>
                  </a:lnTo>
                  <a:lnTo>
                    <a:pt x="17100" y="120000"/>
                  </a:lnTo>
                  <a:lnTo>
                    <a:pt x="19754" y="120000"/>
                  </a:lnTo>
                  <a:lnTo>
                    <a:pt x="22407" y="119467"/>
                  </a:lnTo>
                  <a:lnTo>
                    <a:pt x="22407" y="119467"/>
                  </a:lnTo>
                  <a:lnTo>
                    <a:pt x="30958" y="117339"/>
                  </a:lnTo>
                  <a:lnTo>
                    <a:pt x="39213" y="114678"/>
                  </a:lnTo>
                  <a:lnTo>
                    <a:pt x="47764" y="112017"/>
                  </a:lnTo>
                  <a:lnTo>
                    <a:pt x="56019" y="109623"/>
                  </a:lnTo>
                  <a:lnTo>
                    <a:pt x="56019" y="109623"/>
                  </a:lnTo>
                  <a:lnTo>
                    <a:pt x="69877" y="105631"/>
                  </a:lnTo>
                  <a:lnTo>
                    <a:pt x="76953" y="103503"/>
                  </a:lnTo>
                  <a:lnTo>
                    <a:pt x="84324" y="102172"/>
                  </a:lnTo>
                  <a:lnTo>
                    <a:pt x="84324" y="102172"/>
                  </a:lnTo>
                  <a:lnTo>
                    <a:pt x="94348" y="100576"/>
                  </a:lnTo>
                  <a:lnTo>
                    <a:pt x="104078" y="98713"/>
                  </a:lnTo>
                  <a:lnTo>
                    <a:pt x="104078" y="98713"/>
                  </a:lnTo>
                  <a:lnTo>
                    <a:pt x="110859" y="97117"/>
                  </a:lnTo>
                  <a:lnTo>
                    <a:pt x="113808" y="95787"/>
                  </a:lnTo>
                  <a:lnTo>
                    <a:pt x="116461" y="94456"/>
                  </a:lnTo>
                  <a:lnTo>
                    <a:pt x="118230" y="92594"/>
                  </a:lnTo>
                  <a:lnTo>
                    <a:pt x="119115" y="91796"/>
                  </a:lnTo>
                  <a:lnTo>
                    <a:pt x="119410" y="90731"/>
                  </a:lnTo>
                  <a:lnTo>
                    <a:pt x="119705" y="89401"/>
                  </a:lnTo>
                  <a:lnTo>
                    <a:pt x="120000" y="87538"/>
                  </a:lnTo>
                  <a:lnTo>
                    <a:pt x="120000" y="86208"/>
                  </a:lnTo>
                  <a:lnTo>
                    <a:pt x="119705" y="84611"/>
                  </a:lnTo>
                  <a:lnTo>
                    <a:pt x="119705" y="84611"/>
                  </a:lnTo>
                  <a:lnTo>
                    <a:pt x="118525" y="80620"/>
                  </a:lnTo>
                  <a:lnTo>
                    <a:pt x="117051" y="76363"/>
                  </a:lnTo>
                  <a:lnTo>
                    <a:pt x="113808" y="68913"/>
                  </a:lnTo>
                  <a:lnTo>
                    <a:pt x="110270" y="61729"/>
                  </a:lnTo>
                  <a:lnTo>
                    <a:pt x="107027" y="53747"/>
                  </a:lnTo>
                  <a:lnTo>
                    <a:pt x="107027" y="53747"/>
                  </a:lnTo>
                  <a:lnTo>
                    <a:pt x="103783" y="47361"/>
                  </a:lnTo>
                  <a:lnTo>
                    <a:pt x="99950" y="41241"/>
                  </a:lnTo>
                  <a:lnTo>
                    <a:pt x="96117" y="35388"/>
                  </a:lnTo>
                  <a:lnTo>
                    <a:pt x="91990" y="29268"/>
                  </a:lnTo>
                  <a:lnTo>
                    <a:pt x="83144" y="17294"/>
                  </a:lnTo>
                  <a:lnTo>
                    <a:pt x="74004" y="5853"/>
                  </a:lnTo>
                  <a:lnTo>
                    <a:pt x="74004" y="5853"/>
                  </a:lnTo>
                  <a:lnTo>
                    <a:pt x="72530" y="4523"/>
                  </a:lnTo>
                  <a:lnTo>
                    <a:pt x="71056" y="3192"/>
                  </a:lnTo>
                  <a:lnTo>
                    <a:pt x="69582" y="2128"/>
                  </a:lnTo>
                  <a:lnTo>
                    <a:pt x="67813" y="1596"/>
                  </a:lnTo>
                  <a:lnTo>
                    <a:pt x="63980" y="532"/>
                  </a:lnTo>
                  <a:lnTo>
                    <a:pt x="60147" y="0"/>
                  </a:lnTo>
                  <a:lnTo>
                    <a:pt x="55724" y="0"/>
                  </a:lnTo>
                  <a:lnTo>
                    <a:pt x="51597" y="798"/>
                  </a:lnTo>
                  <a:lnTo>
                    <a:pt x="43636" y="2394"/>
                  </a:lnTo>
                  <a:lnTo>
                    <a:pt x="43636" y="2394"/>
                  </a:lnTo>
                  <a:lnTo>
                    <a:pt x="35085" y="4523"/>
                  </a:lnTo>
                  <a:lnTo>
                    <a:pt x="26830" y="7184"/>
                  </a:lnTo>
                  <a:lnTo>
                    <a:pt x="22702" y="8780"/>
                  </a:lnTo>
                  <a:lnTo>
                    <a:pt x="19164" y="10909"/>
                  </a:lnTo>
                  <a:lnTo>
                    <a:pt x="15331" y="13037"/>
                  </a:lnTo>
                  <a:lnTo>
                    <a:pt x="11498" y="14900"/>
                  </a:lnTo>
                  <a:lnTo>
                    <a:pt x="11498" y="14900"/>
                  </a:lnTo>
                  <a:lnTo>
                    <a:pt x="9729" y="16762"/>
                  </a:lnTo>
                  <a:lnTo>
                    <a:pt x="8255" y="18093"/>
                  </a:lnTo>
                  <a:lnTo>
                    <a:pt x="5601" y="21286"/>
                  </a:lnTo>
                  <a:lnTo>
                    <a:pt x="3538" y="24745"/>
                  </a:lnTo>
                  <a:lnTo>
                    <a:pt x="2653" y="28203"/>
                  </a:lnTo>
                  <a:lnTo>
                    <a:pt x="1769" y="32195"/>
                  </a:lnTo>
                  <a:lnTo>
                    <a:pt x="1474" y="36186"/>
                  </a:lnTo>
                  <a:lnTo>
                    <a:pt x="1179" y="44700"/>
                  </a:lnTo>
                  <a:lnTo>
                    <a:pt x="1179" y="44700"/>
                  </a:lnTo>
                  <a:lnTo>
                    <a:pt x="294" y="58536"/>
                  </a:lnTo>
                  <a:lnTo>
                    <a:pt x="0" y="65454"/>
                  </a:lnTo>
                  <a:lnTo>
                    <a:pt x="0" y="72372"/>
                  </a:lnTo>
                  <a:lnTo>
                    <a:pt x="294" y="79290"/>
                  </a:lnTo>
                  <a:lnTo>
                    <a:pt x="1179" y="86208"/>
                  </a:lnTo>
                  <a:lnTo>
                    <a:pt x="2063" y="93126"/>
                  </a:lnTo>
                  <a:lnTo>
                    <a:pt x="4127" y="99778"/>
                  </a:lnTo>
                  <a:lnTo>
                    <a:pt x="4127" y="99778"/>
                  </a:lnTo>
                  <a:lnTo>
                    <a:pt x="5307" y="104567"/>
                  </a:lnTo>
                  <a:lnTo>
                    <a:pt x="6781" y="109889"/>
                  </a:lnTo>
                  <a:lnTo>
                    <a:pt x="7371" y="112283"/>
                  </a:lnTo>
                  <a:lnTo>
                    <a:pt x="8550" y="114678"/>
                  </a:lnTo>
                  <a:lnTo>
                    <a:pt x="10024" y="116807"/>
                  </a:lnTo>
                  <a:lnTo>
                    <a:pt x="11793" y="118403"/>
                  </a:lnTo>
                  <a:lnTo>
                    <a:pt x="11793" y="118403"/>
                  </a:lnTo>
                  <a:close/>
                  <a:moveTo>
                    <a:pt x="5601" y="88070"/>
                  </a:moveTo>
                  <a:lnTo>
                    <a:pt x="5601" y="88070"/>
                  </a:lnTo>
                  <a:lnTo>
                    <a:pt x="4717" y="80620"/>
                  </a:lnTo>
                  <a:lnTo>
                    <a:pt x="4422" y="73436"/>
                  </a:lnTo>
                  <a:lnTo>
                    <a:pt x="4422" y="65986"/>
                  </a:lnTo>
                  <a:lnTo>
                    <a:pt x="4422" y="58536"/>
                  </a:lnTo>
                  <a:lnTo>
                    <a:pt x="5601" y="43636"/>
                  </a:lnTo>
                  <a:lnTo>
                    <a:pt x="6781" y="28736"/>
                  </a:lnTo>
                  <a:lnTo>
                    <a:pt x="6781" y="28736"/>
                  </a:lnTo>
                  <a:lnTo>
                    <a:pt x="7076" y="27139"/>
                  </a:lnTo>
                  <a:lnTo>
                    <a:pt x="7665" y="25543"/>
                  </a:lnTo>
                  <a:lnTo>
                    <a:pt x="8550" y="23680"/>
                  </a:lnTo>
                  <a:lnTo>
                    <a:pt x="9729" y="22084"/>
                  </a:lnTo>
                  <a:lnTo>
                    <a:pt x="12383" y="19423"/>
                  </a:lnTo>
                  <a:lnTo>
                    <a:pt x="15626" y="17028"/>
                  </a:lnTo>
                  <a:lnTo>
                    <a:pt x="19459" y="14900"/>
                  </a:lnTo>
                  <a:lnTo>
                    <a:pt x="23292" y="13037"/>
                  </a:lnTo>
                  <a:lnTo>
                    <a:pt x="30958" y="10376"/>
                  </a:lnTo>
                  <a:lnTo>
                    <a:pt x="30958" y="10376"/>
                  </a:lnTo>
                  <a:lnTo>
                    <a:pt x="38918" y="7450"/>
                  </a:lnTo>
                  <a:lnTo>
                    <a:pt x="43046" y="6119"/>
                  </a:lnTo>
                  <a:lnTo>
                    <a:pt x="47469" y="5055"/>
                  </a:lnTo>
                  <a:lnTo>
                    <a:pt x="51891" y="4523"/>
                  </a:lnTo>
                  <a:lnTo>
                    <a:pt x="56019" y="3725"/>
                  </a:lnTo>
                  <a:lnTo>
                    <a:pt x="60737" y="3725"/>
                  </a:lnTo>
                  <a:lnTo>
                    <a:pt x="64864" y="4257"/>
                  </a:lnTo>
                  <a:lnTo>
                    <a:pt x="64864" y="4257"/>
                  </a:lnTo>
                  <a:lnTo>
                    <a:pt x="67223" y="5055"/>
                  </a:lnTo>
                  <a:lnTo>
                    <a:pt x="69582" y="6651"/>
                  </a:lnTo>
                  <a:lnTo>
                    <a:pt x="71351" y="8514"/>
                  </a:lnTo>
                  <a:lnTo>
                    <a:pt x="73415" y="10643"/>
                  </a:lnTo>
                  <a:lnTo>
                    <a:pt x="76658" y="15698"/>
                  </a:lnTo>
                  <a:lnTo>
                    <a:pt x="79606" y="19689"/>
                  </a:lnTo>
                  <a:lnTo>
                    <a:pt x="79606" y="19689"/>
                  </a:lnTo>
                  <a:lnTo>
                    <a:pt x="86093" y="28470"/>
                  </a:lnTo>
                  <a:lnTo>
                    <a:pt x="92285" y="36984"/>
                  </a:lnTo>
                  <a:lnTo>
                    <a:pt x="98181" y="46031"/>
                  </a:lnTo>
                  <a:lnTo>
                    <a:pt x="100540" y="50820"/>
                  </a:lnTo>
                  <a:lnTo>
                    <a:pt x="102899" y="55609"/>
                  </a:lnTo>
                  <a:lnTo>
                    <a:pt x="102899" y="55609"/>
                  </a:lnTo>
                  <a:lnTo>
                    <a:pt x="107027" y="64390"/>
                  </a:lnTo>
                  <a:lnTo>
                    <a:pt x="111154" y="73436"/>
                  </a:lnTo>
                  <a:lnTo>
                    <a:pt x="111154" y="73436"/>
                  </a:lnTo>
                  <a:lnTo>
                    <a:pt x="112923" y="77161"/>
                  </a:lnTo>
                  <a:lnTo>
                    <a:pt x="115282" y="82483"/>
                  </a:lnTo>
                  <a:lnTo>
                    <a:pt x="116167" y="85144"/>
                  </a:lnTo>
                  <a:lnTo>
                    <a:pt x="116167" y="87538"/>
                  </a:lnTo>
                  <a:lnTo>
                    <a:pt x="115577" y="89667"/>
                  </a:lnTo>
                  <a:lnTo>
                    <a:pt x="115282" y="90465"/>
                  </a:lnTo>
                  <a:lnTo>
                    <a:pt x="114398" y="90997"/>
                  </a:lnTo>
                  <a:lnTo>
                    <a:pt x="114398" y="90997"/>
                  </a:lnTo>
                  <a:lnTo>
                    <a:pt x="110270" y="93126"/>
                  </a:lnTo>
                  <a:lnTo>
                    <a:pt x="105847" y="94722"/>
                  </a:lnTo>
                  <a:lnTo>
                    <a:pt x="101425" y="95787"/>
                  </a:lnTo>
                  <a:lnTo>
                    <a:pt x="96412" y="96319"/>
                  </a:lnTo>
                  <a:lnTo>
                    <a:pt x="86683" y="97649"/>
                  </a:lnTo>
                  <a:lnTo>
                    <a:pt x="81965" y="98713"/>
                  </a:lnTo>
                  <a:lnTo>
                    <a:pt x="77542" y="99778"/>
                  </a:lnTo>
                  <a:lnTo>
                    <a:pt x="77542" y="99778"/>
                  </a:lnTo>
                  <a:lnTo>
                    <a:pt x="55429" y="105898"/>
                  </a:lnTo>
                  <a:lnTo>
                    <a:pt x="33316" y="112549"/>
                  </a:lnTo>
                  <a:lnTo>
                    <a:pt x="33316" y="112549"/>
                  </a:lnTo>
                  <a:lnTo>
                    <a:pt x="28894" y="113880"/>
                  </a:lnTo>
                  <a:lnTo>
                    <a:pt x="23292" y="115742"/>
                  </a:lnTo>
                  <a:lnTo>
                    <a:pt x="20049" y="116274"/>
                  </a:lnTo>
                  <a:lnTo>
                    <a:pt x="17395" y="116274"/>
                  </a:lnTo>
                  <a:lnTo>
                    <a:pt x="16511" y="116274"/>
                  </a:lnTo>
                  <a:lnTo>
                    <a:pt x="15331" y="116008"/>
                  </a:lnTo>
                  <a:lnTo>
                    <a:pt x="14447" y="115210"/>
                  </a:lnTo>
                  <a:lnTo>
                    <a:pt x="13857" y="114678"/>
                  </a:lnTo>
                  <a:lnTo>
                    <a:pt x="13857" y="114678"/>
                  </a:lnTo>
                  <a:lnTo>
                    <a:pt x="11793" y="111751"/>
                  </a:lnTo>
                  <a:lnTo>
                    <a:pt x="10909" y="108558"/>
                  </a:lnTo>
                  <a:lnTo>
                    <a:pt x="9434" y="105099"/>
                  </a:lnTo>
                  <a:lnTo>
                    <a:pt x="8550" y="101906"/>
                  </a:lnTo>
                  <a:lnTo>
                    <a:pt x="6781" y="94722"/>
                  </a:lnTo>
                  <a:lnTo>
                    <a:pt x="5601" y="88070"/>
                  </a:lnTo>
                  <a:lnTo>
                    <a:pt x="5601" y="8807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" name="Google Shape;302;p16"/>
            <p:cNvSpPr/>
            <p:nvPr/>
          </p:nvSpPr>
          <p:spPr>
            <a:xfrm>
              <a:off x="4042" y="1012"/>
              <a:ext cx="466" cy="469"/>
            </a:xfrm>
            <a:custGeom>
              <a:rect b="b" l="l" r="r" t="t"/>
              <a:pathLst>
                <a:path extrusionOk="0" h="120000" w="120000">
                  <a:moveTo>
                    <a:pt x="95278" y="10490"/>
                  </a:moveTo>
                  <a:lnTo>
                    <a:pt x="95278" y="10490"/>
                  </a:lnTo>
                  <a:lnTo>
                    <a:pt x="99914" y="12281"/>
                  </a:lnTo>
                  <a:lnTo>
                    <a:pt x="104291" y="15095"/>
                  </a:lnTo>
                  <a:lnTo>
                    <a:pt x="107896" y="18166"/>
                  </a:lnTo>
                  <a:lnTo>
                    <a:pt x="110729" y="21492"/>
                  </a:lnTo>
                  <a:lnTo>
                    <a:pt x="113304" y="25330"/>
                  </a:lnTo>
                  <a:lnTo>
                    <a:pt x="115364" y="29168"/>
                  </a:lnTo>
                  <a:lnTo>
                    <a:pt x="116909" y="33518"/>
                  </a:lnTo>
                  <a:lnTo>
                    <a:pt x="118197" y="38123"/>
                  </a:lnTo>
                  <a:lnTo>
                    <a:pt x="119227" y="42217"/>
                  </a:lnTo>
                  <a:lnTo>
                    <a:pt x="119484" y="47078"/>
                  </a:lnTo>
                  <a:lnTo>
                    <a:pt x="120000" y="51684"/>
                  </a:lnTo>
                  <a:lnTo>
                    <a:pt x="119484" y="56289"/>
                  </a:lnTo>
                  <a:lnTo>
                    <a:pt x="119227" y="60895"/>
                  </a:lnTo>
                  <a:lnTo>
                    <a:pt x="118712" y="64989"/>
                  </a:lnTo>
                  <a:lnTo>
                    <a:pt x="117682" y="69594"/>
                  </a:lnTo>
                  <a:lnTo>
                    <a:pt x="116652" y="73432"/>
                  </a:lnTo>
                  <a:lnTo>
                    <a:pt x="116652" y="73432"/>
                  </a:lnTo>
                  <a:lnTo>
                    <a:pt x="115107" y="78294"/>
                  </a:lnTo>
                  <a:lnTo>
                    <a:pt x="113047" y="83411"/>
                  </a:lnTo>
                  <a:lnTo>
                    <a:pt x="110729" y="88784"/>
                  </a:lnTo>
                  <a:lnTo>
                    <a:pt x="108154" y="93646"/>
                  </a:lnTo>
                  <a:lnTo>
                    <a:pt x="104806" y="98507"/>
                  </a:lnTo>
                  <a:lnTo>
                    <a:pt x="101201" y="103113"/>
                  </a:lnTo>
                  <a:lnTo>
                    <a:pt x="97339" y="107206"/>
                  </a:lnTo>
                  <a:lnTo>
                    <a:pt x="92703" y="111044"/>
                  </a:lnTo>
                  <a:lnTo>
                    <a:pt x="90128" y="112835"/>
                  </a:lnTo>
                  <a:lnTo>
                    <a:pt x="87553" y="114371"/>
                  </a:lnTo>
                  <a:lnTo>
                    <a:pt x="84978" y="115650"/>
                  </a:lnTo>
                  <a:lnTo>
                    <a:pt x="81630" y="116929"/>
                  </a:lnTo>
                  <a:lnTo>
                    <a:pt x="78798" y="117953"/>
                  </a:lnTo>
                  <a:lnTo>
                    <a:pt x="75193" y="118720"/>
                  </a:lnTo>
                  <a:lnTo>
                    <a:pt x="71845" y="119232"/>
                  </a:lnTo>
                  <a:lnTo>
                    <a:pt x="67982" y="120000"/>
                  </a:lnTo>
                  <a:lnTo>
                    <a:pt x="63862" y="120000"/>
                  </a:lnTo>
                  <a:lnTo>
                    <a:pt x="60000" y="120000"/>
                  </a:lnTo>
                  <a:lnTo>
                    <a:pt x="55879" y="119488"/>
                  </a:lnTo>
                  <a:lnTo>
                    <a:pt x="51244" y="118976"/>
                  </a:lnTo>
                  <a:lnTo>
                    <a:pt x="46351" y="118208"/>
                  </a:lnTo>
                  <a:lnTo>
                    <a:pt x="41459" y="116929"/>
                  </a:lnTo>
                  <a:lnTo>
                    <a:pt x="36309" y="115650"/>
                  </a:lnTo>
                  <a:lnTo>
                    <a:pt x="30901" y="114115"/>
                  </a:lnTo>
                  <a:lnTo>
                    <a:pt x="30901" y="114115"/>
                  </a:lnTo>
                  <a:lnTo>
                    <a:pt x="26781" y="112579"/>
                  </a:lnTo>
                  <a:lnTo>
                    <a:pt x="23175" y="110788"/>
                  </a:lnTo>
                  <a:lnTo>
                    <a:pt x="19828" y="109253"/>
                  </a:lnTo>
                  <a:lnTo>
                    <a:pt x="16995" y="107206"/>
                  </a:lnTo>
                  <a:lnTo>
                    <a:pt x="14163" y="105415"/>
                  </a:lnTo>
                  <a:lnTo>
                    <a:pt x="11587" y="103368"/>
                  </a:lnTo>
                  <a:lnTo>
                    <a:pt x="9785" y="101066"/>
                  </a:lnTo>
                  <a:lnTo>
                    <a:pt x="7725" y="98763"/>
                  </a:lnTo>
                  <a:lnTo>
                    <a:pt x="6180" y="96460"/>
                  </a:lnTo>
                  <a:lnTo>
                    <a:pt x="4892" y="93901"/>
                  </a:lnTo>
                  <a:lnTo>
                    <a:pt x="3347" y="91599"/>
                  </a:lnTo>
                  <a:lnTo>
                    <a:pt x="2575" y="89040"/>
                  </a:lnTo>
                  <a:lnTo>
                    <a:pt x="772" y="83923"/>
                  </a:lnTo>
                  <a:lnTo>
                    <a:pt x="257" y="78550"/>
                  </a:lnTo>
                  <a:lnTo>
                    <a:pt x="0" y="73432"/>
                  </a:lnTo>
                  <a:lnTo>
                    <a:pt x="257" y="68315"/>
                  </a:lnTo>
                  <a:lnTo>
                    <a:pt x="772" y="62942"/>
                  </a:lnTo>
                  <a:lnTo>
                    <a:pt x="1545" y="57825"/>
                  </a:lnTo>
                  <a:lnTo>
                    <a:pt x="3862" y="48869"/>
                  </a:lnTo>
                  <a:lnTo>
                    <a:pt x="5407" y="41194"/>
                  </a:lnTo>
                  <a:lnTo>
                    <a:pt x="5407" y="41194"/>
                  </a:lnTo>
                  <a:lnTo>
                    <a:pt x="6952" y="35053"/>
                  </a:lnTo>
                  <a:lnTo>
                    <a:pt x="9012" y="29680"/>
                  </a:lnTo>
                  <a:lnTo>
                    <a:pt x="11330" y="24307"/>
                  </a:lnTo>
                  <a:lnTo>
                    <a:pt x="13648" y="19957"/>
                  </a:lnTo>
                  <a:lnTo>
                    <a:pt x="16480" y="15863"/>
                  </a:lnTo>
                  <a:lnTo>
                    <a:pt x="19570" y="12025"/>
                  </a:lnTo>
                  <a:lnTo>
                    <a:pt x="22660" y="9211"/>
                  </a:lnTo>
                  <a:lnTo>
                    <a:pt x="26008" y="6652"/>
                  </a:lnTo>
                  <a:lnTo>
                    <a:pt x="29871" y="4349"/>
                  </a:lnTo>
                  <a:lnTo>
                    <a:pt x="33991" y="2302"/>
                  </a:lnTo>
                  <a:lnTo>
                    <a:pt x="38369" y="1279"/>
                  </a:lnTo>
                  <a:lnTo>
                    <a:pt x="43004" y="255"/>
                  </a:lnTo>
                  <a:lnTo>
                    <a:pt x="47896" y="0"/>
                  </a:lnTo>
                  <a:lnTo>
                    <a:pt x="53304" y="0"/>
                  </a:lnTo>
                  <a:lnTo>
                    <a:pt x="58712" y="767"/>
                  </a:lnTo>
                  <a:lnTo>
                    <a:pt x="64892" y="1535"/>
                  </a:lnTo>
                  <a:lnTo>
                    <a:pt x="64892" y="1535"/>
                  </a:lnTo>
                  <a:lnTo>
                    <a:pt x="66695" y="1535"/>
                  </a:lnTo>
                  <a:lnTo>
                    <a:pt x="71845" y="2558"/>
                  </a:lnTo>
                  <a:lnTo>
                    <a:pt x="75965" y="3837"/>
                  </a:lnTo>
                  <a:lnTo>
                    <a:pt x="81373" y="5117"/>
                  </a:lnTo>
                  <a:lnTo>
                    <a:pt x="87811" y="7420"/>
                  </a:lnTo>
                  <a:lnTo>
                    <a:pt x="95278" y="10490"/>
                  </a:lnTo>
                  <a:lnTo>
                    <a:pt x="95278" y="10490"/>
                  </a:lnTo>
                  <a:close/>
                </a:path>
              </a:pathLst>
            </a:custGeom>
            <a:solidFill>
              <a:srgbClr val="E8E3D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" name="Google Shape;303;p16"/>
            <p:cNvSpPr/>
            <p:nvPr/>
          </p:nvSpPr>
          <p:spPr>
            <a:xfrm>
              <a:off x="4035" y="1003"/>
              <a:ext cx="480" cy="484"/>
            </a:xfrm>
            <a:custGeom>
              <a:rect b="b" l="l" r="r" t="t"/>
              <a:pathLst>
                <a:path extrusionOk="0" h="120000" w="120000">
                  <a:moveTo>
                    <a:pt x="4750" y="43140"/>
                  </a:moveTo>
                  <a:lnTo>
                    <a:pt x="4750" y="43140"/>
                  </a:lnTo>
                  <a:lnTo>
                    <a:pt x="1750" y="57768"/>
                  </a:lnTo>
                  <a:lnTo>
                    <a:pt x="250" y="64958"/>
                  </a:lnTo>
                  <a:lnTo>
                    <a:pt x="0" y="68429"/>
                  </a:lnTo>
                  <a:lnTo>
                    <a:pt x="0" y="72148"/>
                  </a:lnTo>
                  <a:lnTo>
                    <a:pt x="0" y="72148"/>
                  </a:lnTo>
                  <a:lnTo>
                    <a:pt x="0" y="76363"/>
                  </a:lnTo>
                  <a:lnTo>
                    <a:pt x="250" y="80082"/>
                  </a:lnTo>
                  <a:lnTo>
                    <a:pt x="1000" y="83553"/>
                  </a:lnTo>
                  <a:lnTo>
                    <a:pt x="2250" y="87272"/>
                  </a:lnTo>
                  <a:lnTo>
                    <a:pt x="3500" y="90495"/>
                  </a:lnTo>
                  <a:lnTo>
                    <a:pt x="4750" y="93471"/>
                  </a:lnTo>
                  <a:lnTo>
                    <a:pt x="6750" y="96446"/>
                  </a:lnTo>
                  <a:lnTo>
                    <a:pt x="8500" y="99173"/>
                  </a:lnTo>
                  <a:lnTo>
                    <a:pt x="11250" y="102148"/>
                  </a:lnTo>
                  <a:lnTo>
                    <a:pt x="13750" y="104380"/>
                  </a:lnTo>
                  <a:lnTo>
                    <a:pt x="16250" y="106363"/>
                  </a:lnTo>
                  <a:lnTo>
                    <a:pt x="19500" y="108595"/>
                  </a:lnTo>
                  <a:lnTo>
                    <a:pt x="22500" y="110578"/>
                  </a:lnTo>
                  <a:lnTo>
                    <a:pt x="25750" y="112066"/>
                  </a:lnTo>
                  <a:lnTo>
                    <a:pt x="29500" y="113801"/>
                  </a:lnTo>
                  <a:lnTo>
                    <a:pt x="33500" y="115041"/>
                  </a:lnTo>
                  <a:lnTo>
                    <a:pt x="33500" y="115041"/>
                  </a:lnTo>
                  <a:lnTo>
                    <a:pt x="41000" y="117272"/>
                  </a:lnTo>
                  <a:lnTo>
                    <a:pt x="49250" y="119008"/>
                  </a:lnTo>
                  <a:lnTo>
                    <a:pt x="53500" y="119752"/>
                  </a:lnTo>
                  <a:lnTo>
                    <a:pt x="57500" y="120000"/>
                  </a:lnTo>
                  <a:lnTo>
                    <a:pt x="61750" y="120000"/>
                  </a:lnTo>
                  <a:lnTo>
                    <a:pt x="65500" y="120000"/>
                  </a:lnTo>
                  <a:lnTo>
                    <a:pt x="69500" y="119752"/>
                  </a:lnTo>
                  <a:lnTo>
                    <a:pt x="73750" y="119008"/>
                  </a:lnTo>
                  <a:lnTo>
                    <a:pt x="77500" y="118512"/>
                  </a:lnTo>
                  <a:lnTo>
                    <a:pt x="81250" y="117272"/>
                  </a:lnTo>
                  <a:lnTo>
                    <a:pt x="85250" y="115537"/>
                  </a:lnTo>
                  <a:lnTo>
                    <a:pt x="88750" y="113801"/>
                  </a:lnTo>
                  <a:lnTo>
                    <a:pt x="92500" y="111818"/>
                  </a:lnTo>
                  <a:lnTo>
                    <a:pt x="95500" y="109090"/>
                  </a:lnTo>
                  <a:lnTo>
                    <a:pt x="95500" y="109090"/>
                  </a:lnTo>
                  <a:lnTo>
                    <a:pt x="98250" y="106859"/>
                  </a:lnTo>
                  <a:lnTo>
                    <a:pt x="100500" y="104628"/>
                  </a:lnTo>
                  <a:lnTo>
                    <a:pt x="103000" y="102148"/>
                  </a:lnTo>
                  <a:lnTo>
                    <a:pt x="104750" y="99173"/>
                  </a:lnTo>
                  <a:lnTo>
                    <a:pt x="109000" y="93223"/>
                  </a:lnTo>
                  <a:lnTo>
                    <a:pt x="112500" y="86528"/>
                  </a:lnTo>
                  <a:lnTo>
                    <a:pt x="115250" y="79834"/>
                  </a:lnTo>
                  <a:lnTo>
                    <a:pt x="117500" y="72396"/>
                  </a:lnTo>
                  <a:lnTo>
                    <a:pt x="119000" y="64958"/>
                  </a:lnTo>
                  <a:lnTo>
                    <a:pt x="120000" y="57272"/>
                  </a:lnTo>
                  <a:lnTo>
                    <a:pt x="120000" y="53801"/>
                  </a:lnTo>
                  <a:lnTo>
                    <a:pt x="120000" y="50082"/>
                  </a:lnTo>
                  <a:lnTo>
                    <a:pt x="119750" y="46363"/>
                  </a:lnTo>
                  <a:lnTo>
                    <a:pt x="119500" y="42892"/>
                  </a:lnTo>
                  <a:lnTo>
                    <a:pt x="118750" y="39421"/>
                  </a:lnTo>
                  <a:lnTo>
                    <a:pt x="117750" y="35950"/>
                  </a:lnTo>
                  <a:lnTo>
                    <a:pt x="116500" y="32727"/>
                  </a:lnTo>
                  <a:lnTo>
                    <a:pt x="115250" y="29752"/>
                  </a:lnTo>
                  <a:lnTo>
                    <a:pt x="113750" y="26528"/>
                  </a:lnTo>
                  <a:lnTo>
                    <a:pt x="111750" y="23553"/>
                  </a:lnTo>
                  <a:lnTo>
                    <a:pt x="109500" y="20826"/>
                  </a:lnTo>
                  <a:lnTo>
                    <a:pt x="107250" y="18347"/>
                  </a:lnTo>
                  <a:lnTo>
                    <a:pt x="104750" y="16115"/>
                  </a:lnTo>
                  <a:lnTo>
                    <a:pt x="101750" y="13884"/>
                  </a:lnTo>
                  <a:lnTo>
                    <a:pt x="98500" y="12396"/>
                  </a:lnTo>
                  <a:lnTo>
                    <a:pt x="95000" y="10413"/>
                  </a:lnTo>
                  <a:lnTo>
                    <a:pt x="95000" y="10413"/>
                  </a:lnTo>
                  <a:lnTo>
                    <a:pt x="87000" y="7685"/>
                  </a:lnTo>
                  <a:lnTo>
                    <a:pt x="78250" y="4710"/>
                  </a:lnTo>
                  <a:lnTo>
                    <a:pt x="68750" y="2231"/>
                  </a:lnTo>
                  <a:lnTo>
                    <a:pt x="63750" y="1239"/>
                  </a:lnTo>
                  <a:lnTo>
                    <a:pt x="59000" y="743"/>
                  </a:lnTo>
                  <a:lnTo>
                    <a:pt x="54250" y="247"/>
                  </a:lnTo>
                  <a:lnTo>
                    <a:pt x="50000" y="0"/>
                  </a:lnTo>
                  <a:lnTo>
                    <a:pt x="45250" y="247"/>
                  </a:lnTo>
                  <a:lnTo>
                    <a:pt x="40750" y="991"/>
                  </a:lnTo>
                  <a:lnTo>
                    <a:pt x="36250" y="1983"/>
                  </a:lnTo>
                  <a:lnTo>
                    <a:pt x="32000" y="3471"/>
                  </a:lnTo>
                  <a:lnTo>
                    <a:pt x="28000" y="5702"/>
                  </a:lnTo>
                  <a:lnTo>
                    <a:pt x="24250" y="8181"/>
                  </a:lnTo>
                  <a:lnTo>
                    <a:pt x="24250" y="8181"/>
                  </a:lnTo>
                  <a:lnTo>
                    <a:pt x="20250" y="11652"/>
                  </a:lnTo>
                  <a:lnTo>
                    <a:pt x="17250" y="15371"/>
                  </a:lnTo>
                  <a:lnTo>
                    <a:pt x="14000" y="19586"/>
                  </a:lnTo>
                  <a:lnTo>
                    <a:pt x="11750" y="24049"/>
                  </a:lnTo>
                  <a:lnTo>
                    <a:pt x="9500" y="28760"/>
                  </a:lnTo>
                  <a:lnTo>
                    <a:pt x="7750" y="33471"/>
                  </a:lnTo>
                  <a:lnTo>
                    <a:pt x="6000" y="38181"/>
                  </a:lnTo>
                  <a:lnTo>
                    <a:pt x="4750" y="43140"/>
                  </a:lnTo>
                  <a:lnTo>
                    <a:pt x="4750" y="43140"/>
                  </a:lnTo>
                  <a:close/>
                  <a:moveTo>
                    <a:pt x="31250" y="8181"/>
                  </a:moveTo>
                  <a:lnTo>
                    <a:pt x="31250" y="8181"/>
                  </a:lnTo>
                  <a:lnTo>
                    <a:pt x="34750" y="6694"/>
                  </a:lnTo>
                  <a:lnTo>
                    <a:pt x="38500" y="5454"/>
                  </a:lnTo>
                  <a:lnTo>
                    <a:pt x="42250" y="4462"/>
                  </a:lnTo>
                  <a:lnTo>
                    <a:pt x="46500" y="3719"/>
                  </a:lnTo>
                  <a:lnTo>
                    <a:pt x="50250" y="3719"/>
                  </a:lnTo>
                  <a:lnTo>
                    <a:pt x="54250" y="3719"/>
                  </a:lnTo>
                  <a:lnTo>
                    <a:pt x="58500" y="4214"/>
                  </a:lnTo>
                  <a:lnTo>
                    <a:pt x="62500" y="4710"/>
                  </a:lnTo>
                  <a:lnTo>
                    <a:pt x="70500" y="6446"/>
                  </a:lnTo>
                  <a:lnTo>
                    <a:pt x="78750" y="8677"/>
                  </a:lnTo>
                  <a:lnTo>
                    <a:pt x="86500" y="11157"/>
                  </a:lnTo>
                  <a:lnTo>
                    <a:pt x="93500" y="13884"/>
                  </a:lnTo>
                  <a:lnTo>
                    <a:pt x="93500" y="13884"/>
                  </a:lnTo>
                  <a:lnTo>
                    <a:pt x="96500" y="15123"/>
                  </a:lnTo>
                  <a:lnTo>
                    <a:pt x="99500" y="16859"/>
                  </a:lnTo>
                  <a:lnTo>
                    <a:pt x="102000" y="18595"/>
                  </a:lnTo>
                  <a:lnTo>
                    <a:pt x="104500" y="20826"/>
                  </a:lnTo>
                  <a:lnTo>
                    <a:pt x="106500" y="22809"/>
                  </a:lnTo>
                  <a:lnTo>
                    <a:pt x="108250" y="25289"/>
                  </a:lnTo>
                  <a:lnTo>
                    <a:pt x="110250" y="27768"/>
                  </a:lnTo>
                  <a:lnTo>
                    <a:pt x="111500" y="30247"/>
                  </a:lnTo>
                  <a:lnTo>
                    <a:pt x="112750" y="33223"/>
                  </a:lnTo>
                  <a:lnTo>
                    <a:pt x="114000" y="35950"/>
                  </a:lnTo>
                  <a:lnTo>
                    <a:pt x="114750" y="38677"/>
                  </a:lnTo>
                  <a:lnTo>
                    <a:pt x="115500" y="41652"/>
                  </a:lnTo>
                  <a:lnTo>
                    <a:pt x="116250" y="47851"/>
                  </a:lnTo>
                  <a:lnTo>
                    <a:pt x="116500" y="54545"/>
                  </a:lnTo>
                  <a:lnTo>
                    <a:pt x="116000" y="60743"/>
                  </a:lnTo>
                  <a:lnTo>
                    <a:pt x="115000" y="67438"/>
                  </a:lnTo>
                  <a:lnTo>
                    <a:pt x="113000" y="74132"/>
                  </a:lnTo>
                  <a:lnTo>
                    <a:pt x="111250" y="80082"/>
                  </a:lnTo>
                  <a:lnTo>
                    <a:pt x="108250" y="86033"/>
                  </a:lnTo>
                  <a:lnTo>
                    <a:pt x="105500" y="91735"/>
                  </a:lnTo>
                  <a:lnTo>
                    <a:pt x="102000" y="96694"/>
                  </a:lnTo>
                  <a:lnTo>
                    <a:pt x="98500" y="101404"/>
                  </a:lnTo>
                  <a:lnTo>
                    <a:pt x="98500" y="101404"/>
                  </a:lnTo>
                  <a:lnTo>
                    <a:pt x="95000" y="104628"/>
                  </a:lnTo>
                  <a:lnTo>
                    <a:pt x="91500" y="107851"/>
                  </a:lnTo>
                  <a:lnTo>
                    <a:pt x="88000" y="109834"/>
                  </a:lnTo>
                  <a:lnTo>
                    <a:pt x="84250" y="112066"/>
                  </a:lnTo>
                  <a:lnTo>
                    <a:pt x="80000" y="113801"/>
                  </a:lnTo>
                  <a:lnTo>
                    <a:pt x="76000" y="115041"/>
                  </a:lnTo>
                  <a:lnTo>
                    <a:pt x="71750" y="115537"/>
                  </a:lnTo>
                  <a:lnTo>
                    <a:pt x="67250" y="116280"/>
                  </a:lnTo>
                  <a:lnTo>
                    <a:pt x="63250" y="116528"/>
                  </a:lnTo>
                  <a:lnTo>
                    <a:pt x="58750" y="116528"/>
                  </a:lnTo>
                  <a:lnTo>
                    <a:pt x="54250" y="116280"/>
                  </a:lnTo>
                  <a:lnTo>
                    <a:pt x="50000" y="115537"/>
                  </a:lnTo>
                  <a:lnTo>
                    <a:pt x="45500" y="114545"/>
                  </a:lnTo>
                  <a:lnTo>
                    <a:pt x="41000" y="113801"/>
                  </a:lnTo>
                  <a:lnTo>
                    <a:pt x="36500" y="112561"/>
                  </a:lnTo>
                  <a:lnTo>
                    <a:pt x="32500" y="110826"/>
                  </a:lnTo>
                  <a:lnTo>
                    <a:pt x="32500" y="110826"/>
                  </a:lnTo>
                  <a:lnTo>
                    <a:pt x="28250" y="109338"/>
                  </a:lnTo>
                  <a:lnTo>
                    <a:pt x="24250" y="107355"/>
                  </a:lnTo>
                  <a:lnTo>
                    <a:pt x="20250" y="105123"/>
                  </a:lnTo>
                  <a:lnTo>
                    <a:pt x="16500" y="102644"/>
                  </a:lnTo>
                  <a:lnTo>
                    <a:pt x="13500" y="99917"/>
                  </a:lnTo>
                  <a:lnTo>
                    <a:pt x="10250" y="96446"/>
                  </a:lnTo>
                  <a:lnTo>
                    <a:pt x="8000" y="92727"/>
                  </a:lnTo>
                  <a:lnTo>
                    <a:pt x="6000" y="88512"/>
                  </a:lnTo>
                  <a:lnTo>
                    <a:pt x="6000" y="88512"/>
                  </a:lnTo>
                  <a:lnTo>
                    <a:pt x="5000" y="85041"/>
                  </a:lnTo>
                  <a:lnTo>
                    <a:pt x="4250" y="81570"/>
                  </a:lnTo>
                  <a:lnTo>
                    <a:pt x="3750" y="78099"/>
                  </a:lnTo>
                  <a:lnTo>
                    <a:pt x="3500" y="74628"/>
                  </a:lnTo>
                  <a:lnTo>
                    <a:pt x="3500" y="71157"/>
                  </a:lnTo>
                  <a:lnTo>
                    <a:pt x="3750" y="67685"/>
                  </a:lnTo>
                  <a:lnTo>
                    <a:pt x="4750" y="60743"/>
                  </a:lnTo>
                  <a:lnTo>
                    <a:pt x="4750" y="60743"/>
                  </a:lnTo>
                  <a:lnTo>
                    <a:pt x="6000" y="53553"/>
                  </a:lnTo>
                  <a:lnTo>
                    <a:pt x="7750" y="46115"/>
                  </a:lnTo>
                  <a:lnTo>
                    <a:pt x="9500" y="38429"/>
                  </a:lnTo>
                  <a:lnTo>
                    <a:pt x="12000" y="30991"/>
                  </a:lnTo>
                  <a:lnTo>
                    <a:pt x="13750" y="27520"/>
                  </a:lnTo>
                  <a:lnTo>
                    <a:pt x="15500" y="24049"/>
                  </a:lnTo>
                  <a:lnTo>
                    <a:pt x="17500" y="20826"/>
                  </a:lnTo>
                  <a:lnTo>
                    <a:pt x="19750" y="17603"/>
                  </a:lnTo>
                  <a:lnTo>
                    <a:pt x="22000" y="14876"/>
                  </a:lnTo>
                  <a:lnTo>
                    <a:pt x="24750" y="12396"/>
                  </a:lnTo>
                  <a:lnTo>
                    <a:pt x="27750" y="10165"/>
                  </a:lnTo>
                  <a:lnTo>
                    <a:pt x="31250" y="8181"/>
                  </a:lnTo>
                  <a:lnTo>
                    <a:pt x="31250" y="81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" name="Google Shape;304;p16"/>
            <p:cNvSpPr/>
            <p:nvPr/>
          </p:nvSpPr>
          <p:spPr>
            <a:xfrm>
              <a:off x="4259" y="899"/>
              <a:ext cx="132" cy="178"/>
            </a:xfrm>
            <a:custGeom>
              <a:rect b="b" l="l" r="r" t="t"/>
              <a:pathLst>
                <a:path extrusionOk="0" h="120000" w="120000">
                  <a:moveTo>
                    <a:pt x="57272" y="45168"/>
                  </a:moveTo>
                  <a:lnTo>
                    <a:pt x="57272" y="45168"/>
                  </a:lnTo>
                  <a:lnTo>
                    <a:pt x="57272" y="48539"/>
                  </a:lnTo>
                  <a:lnTo>
                    <a:pt x="58181" y="51235"/>
                  </a:lnTo>
                  <a:lnTo>
                    <a:pt x="60000" y="53932"/>
                  </a:lnTo>
                  <a:lnTo>
                    <a:pt x="61818" y="55955"/>
                  </a:lnTo>
                  <a:lnTo>
                    <a:pt x="65454" y="56629"/>
                  </a:lnTo>
                  <a:lnTo>
                    <a:pt x="68181" y="57303"/>
                  </a:lnTo>
                  <a:lnTo>
                    <a:pt x="76363" y="57303"/>
                  </a:lnTo>
                  <a:lnTo>
                    <a:pt x="83636" y="56629"/>
                  </a:lnTo>
                  <a:lnTo>
                    <a:pt x="90909" y="53932"/>
                  </a:lnTo>
                  <a:lnTo>
                    <a:pt x="96363" y="50561"/>
                  </a:lnTo>
                  <a:lnTo>
                    <a:pt x="100909" y="47191"/>
                  </a:lnTo>
                  <a:lnTo>
                    <a:pt x="100909" y="47191"/>
                  </a:lnTo>
                  <a:lnTo>
                    <a:pt x="102727" y="44494"/>
                  </a:lnTo>
                  <a:lnTo>
                    <a:pt x="102727" y="41123"/>
                  </a:lnTo>
                  <a:lnTo>
                    <a:pt x="100909" y="35056"/>
                  </a:lnTo>
                  <a:lnTo>
                    <a:pt x="98181" y="28988"/>
                  </a:lnTo>
                  <a:lnTo>
                    <a:pt x="94545" y="24269"/>
                  </a:lnTo>
                  <a:lnTo>
                    <a:pt x="94545" y="24269"/>
                  </a:lnTo>
                  <a:lnTo>
                    <a:pt x="90909" y="19550"/>
                  </a:lnTo>
                  <a:lnTo>
                    <a:pt x="86363" y="16179"/>
                  </a:lnTo>
                  <a:lnTo>
                    <a:pt x="81818" y="14831"/>
                  </a:lnTo>
                  <a:lnTo>
                    <a:pt x="77272" y="12134"/>
                  </a:lnTo>
                  <a:lnTo>
                    <a:pt x="72727" y="11460"/>
                  </a:lnTo>
                  <a:lnTo>
                    <a:pt x="66363" y="10112"/>
                  </a:lnTo>
                  <a:lnTo>
                    <a:pt x="56363" y="10112"/>
                  </a:lnTo>
                  <a:lnTo>
                    <a:pt x="46363" y="12134"/>
                  </a:lnTo>
                  <a:lnTo>
                    <a:pt x="36363" y="15505"/>
                  </a:lnTo>
                  <a:lnTo>
                    <a:pt x="27272" y="20898"/>
                  </a:lnTo>
                  <a:lnTo>
                    <a:pt x="19090" y="26292"/>
                  </a:lnTo>
                  <a:lnTo>
                    <a:pt x="19090" y="26292"/>
                  </a:lnTo>
                  <a:lnTo>
                    <a:pt x="15454" y="30337"/>
                  </a:lnTo>
                  <a:lnTo>
                    <a:pt x="13636" y="33707"/>
                  </a:lnTo>
                  <a:lnTo>
                    <a:pt x="12727" y="35730"/>
                  </a:lnTo>
                  <a:lnTo>
                    <a:pt x="10909" y="39775"/>
                  </a:lnTo>
                  <a:lnTo>
                    <a:pt x="10909" y="46516"/>
                  </a:lnTo>
                  <a:lnTo>
                    <a:pt x="14545" y="52584"/>
                  </a:lnTo>
                  <a:lnTo>
                    <a:pt x="19090" y="59325"/>
                  </a:lnTo>
                  <a:lnTo>
                    <a:pt x="25454" y="65393"/>
                  </a:lnTo>
                  <a:lnTo>
                    <a:pt x="33636" y="72134"/>
                  </a:lnTo>
                  <a:lnTo>
                    <a:pt x="42727" y="78202"/>
                  </a:lnTo>
                  <a:lnTo>
                    <a:pt x="51818" y="82921"/>
                  </a:lnTo>
                  <a:lnTo>
                    <a:pt x="61818" y="88988"/>
                  </a:lnTo>
                  <a:lnTo>
                    <a:pt x="82727" y="98426"/>
                  </a:lnTo>
                  <a:lnTo>
                    <a:pt x="100909" y="106516"/>
                  </a:lnTo>
                  <a:lnTo>
                    <a:pt x="115454" y="110561"/>
                  </a:lnTo>
                  <a:lnTo>
                    <a:pt x="115454" y="110561"/>
                  </a:lnTo>
                  <a:lnTo>
                    <a:pt x="117272" y="111910"/>
                  </a:lnTo>
                  <a:lnTo>
                    <a:pt x="119090" y="113932"/>
                  </a:lnTo>
                  <a:lnTo>
                    <a:pt x="120000" y="115955"/>
                  </a:lnTo>
                  <a:lnTo>
                    <a:pt x="119090" y="117303"/>
                  </a:lnTo>
                  <a:lnTo>
                    <a:pt x="117272" y="117977"/>
                  </a:lnTo>
                  <a:lnTo>
                    <a:pt x="115454" y="120000"/>
                  </a:lnTo>
                  <a:lnTo>
                    <a:pt x="112727" y="120000"/>
                  </a:lnTo>
                  <a:lnTo>
                    <a:pt x="109090" y="120000"/>
                  </a:lnTo>
                  <a:lnTo>
                    <a:pt x="109090" y="120000"/>
                  </a:lnTo>
                  <a:lnTo>
                    <a:pt x="95454" y="114606"/>
                  </a:lnTo>
                  <a:lnTo>
                    <a:pt x="80909" y="109887"/>
                  </a:lnTo>
                  <a:lnTo>
                    <a:pt x="66363" y="102471"/>
                  </a:lnTo>
                  <a:lnTo>
                    <a:pt x="52727" y="95730"/>
                  </a:lnTo>
                  <a:lnTo>
                    <a:pt x="40000" y="88988"/>
                  </a:lnTo>
                  <a:lnTo>
                    <a:pt x="27272" y="80224"/>
                  </a:lnTo>
                  <a:lnTo>
                    <a:pt x="17272" y="70786"/>
                  </a:lnTo>
                  <a:lnTo>
                    <a:pt x="8181" y="62022"/>
                  </a:lnTo>
                  <a:lnTo>
                    <a:pt x="8181" y="62022"/>
                  </a:lnTo>
                  <a:lnTo>
                    <a:pt x="4545" y="56629"/>
                  </a:lnTo>
                  <a:lnTo>
                    <a:pt x="1818" y="51235"/>
                  </a:lnTo>
                  <a:lnTo>
                    <a:pt x="909" y="46516"/>
                  </a:lnTo>
                  <a:lnTo>
                    <a:pt x="0" y="41123"/>
                  </a:lnTo>
                  <a:lnTo>
                    <a:pt x="909" y="35730"/>
                  </a:lnTo>
                  <a:lnTo>
                    <a:pt x="3636" y="31011"/>
                  </a:lnTo>
                  <a:lnTo>
                    <a:pt x="5454" y="26292"/>
                  </a:lnTo>
                  <a:lnTo>
                    <a:pt x="9090" y="21573"/>
                  </a:lnTo>
                  <a:lnTo>
                    <a:pt x="12727" y="18202"/>
                  </a:lnTo>
                  <a:lnTo>
                    <a:pt x="17272" y="13483"/>
                  </a:lnTo>
                  <a:lnTo>
                    <a:pt x="22727" y="10112"/>
                  </a:lnTo>
                  <a:lnTo>
                    <a:pt x="28181" y="6741"/>
                  </a:lnTo>
                  <a:lnTo>
                    <a:pt x="35454" y="4044"/>
                  </a:lnTo>
                  <a:lnTo>
                    <a:pt x="42727" y="2696"/>
                  </a:lnTo>
                  <a:lnTo>
                    <a:pt x="49090" y="674"/>
                  </a:lnTo>
                  <a:lnTo>
                    <a:pt x="56363" y="0"/>
                  </a:lnTo>
                  <a:lnTo>
                    <a:pt x="56363" y="0"/>
                  </a:lnTo>
                  <a:lnTo>
                    <a:pt x="63636" y="0"/>
                  </a:lnTo>
                  <a:lnTo>
                    <a:pt x="69090" y="0"/>
                  </a:lnTo>
                  <a:lnTo>
                    <a:pt x="74545" y="674"/>
                  </a:lnTo>
                  <a:lnTo>
                    <a:pt x="80909" y="2696"/>
                  </a:lnTo>
                  <a:lnTo>
                    <a:pt x="86363" y="4044"/>
                  </a:lnTo>
                  <a:lnTo>
                    <a:pt x="90909" y="6741"/>
                  </a:lnTo>
                  <a:lnTo>
                    <a:pt x="100000" y="12808"/>
                  </a:lnTo>
                  <a:lnTo>
                    <a:pt x="107272" y="20898"/>
                  </a:lnTo>
                  <a:lnTo>
                    <a:pt x="112727" y="28988"/>
                  </a:lnTo>
                  <a:lnTo>
                    <a:pt x="115454" y="37752"/>
                  </a:lnTo>
                  <a:lnTo>
                    <a:pt x="115454" y="41797"/>
                  </a:lnTo>
                  <a:lnTo>
                    <a:pt x="115454" y="46516"/>
                  </a:lnTo>
                  <a:lnTo>
                    <a:pt x="115454" y="46516"/>
                  </a:lnTo>
                  <a:lnTo>
                    <a:pt x="112727" y="51235"/>
                  </a:lnTo>
                  <a:lnTo>
                    <a:pt x="110909" y="55955"/>
                  </a:lnTo>
                  <a:lnTo>
                    <a:pt x="106363" y="59325"/>
                  </a:lnTo>
                  <a:lnTo>
                    <a:pt x="100909" y="62696"/>
                  </a:lnTo>
                  <a:lnTo>
                    <a:pt x="95454" y="64044"/>
                  </a:lnTo>
                  <a:lnTo>
                    <a:pt x="89090" y="66067"/>
                  </a:lnTo>
                  <a:lnTo>
                    <a:pt x="82727" y="66741"/>
                  </a:lnTo>
                  <a:lnTo>
                    <a:pt x="76363" y="67415"/>
                  </a:lnTo>
                  <a:lnTo>
                    <a:pt x="69090" y="66741"/>
                  </a:lnTo>
                  <a:lnTo>
                    <a:pt x="63636" y="66067"/>
                  </a:lnTo>
                  <a:lnTo>
                    <a:pt x="57272" y="64044"/>
                  </a:lnTo>
                  <a:lnTo>
                    <a:pt x="52727" y="62022"/>
                  </a:lnTo>
                  <a:lnTo>
                    <a:pt x="49090" y="57977"/>
                  </a:lnTo>
                  <a:lnTo>
                    <a:pt x="46363" y="53932"/>
                  </a:lnTo>
                  <a:lnTo>
                    <a:pt x="44545" y="49887"/>
                  </a:lnTo>
                  <a:lnTo>
                    <a:pt x="44545" y="43820"/>
                  </a:lnTo>
                  <a:lnTo>
                    <a:pt x="44545" y="43820"/>
                  </a:lnTo>
                  <a:lnTo>
                    <a:pt x="46363" y="41797"/>
                  </a:lnTo>
                  <a:lnTo>
                    <a:pt x="47272" y="40449"/>
                  </a:lnTo>
                  <a:lnTo>
                    <a:pt x="49090" y="40449"/>
                  </a:lnTo>
                  <a:lnTo>
                    <a:pt x="51818" y="40449"/>
                  </a:lnTo>
                  <a:lnTo>
                    <a:pt x="53636" y="40449"/>
                  </a:lnTo>
                  <a:lnTo>
                    <a:pt x="56363" y="41797"/>
                  </a:lnTo>
                  <a:lnTo>
                    <a:pt x="57272" y="43820"/>
                  </a:lnTo>
                  <a:lnTo>
                    <a:pt x="57272" y="45168"/>
                  </a:lnTo>
                  <a:lnTo>
                    <a:pt x="57272" y="4516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" name="Google Shape;305;p16"/>
            <p:cNvSpPr/>
            <p:nvPr/>
          </p:nvSpPr>
          <p:spPr>
            <a:xfrm>
              <a:off x="4123" y="1280"/>
              <a:ext cx="265" cy="155"/>
            </a:xfrm>
            <a:custGeom>
              <a:rect b="b" l="l" r="r" t="t"/>
              <a:pathLst>
                <a:path extrusionOk="0" h="120000" w="120000">
                  <a:moveTo>
                    <a:pt x="120000" y="55741"/>
                  </a:moveTo>
                  <a:lnTo>
                    <a:pt x="120000" y="55741"/>
                  </a:lnTo>
                  <a:lnTo>
                    <a:pt x="118188" y="65806"/>
                  </a:lnTo>
                  <a:lnTo>
                    <a:pt x="115924" y="75096"/>
                  </a:lnTo>
                  <a:lnTo>
                    <a:pt x="113207" y="82838"/>
                  </a:lnTo>
                  <a:lnTo>
                    <a:pt x="109584" y="89806"/>
                  </a:lnTo>
                  <a:lnTo>
                    <a:pt x="106415" y="96774"/>
                  </a:lnTo>
                  <a:lnTo>
                    <a:pt x="102339" y="101419"/>
                  </a:lnTo>
                  <a:lnTo>
                    <a:pt x="97811" y="106064"/>
                  </a:lnTo>
                  <a:lnTo>
                    <a:pt x="93283" y="109935"/>
                  </a:lnTo>
                  <a:lnTo>
                    <a:pt x="88301" y="113806"/>
                  </a:lnTo>
                  <a:lnTo>
                    <a:pt x="83320" y="116903"/>
                  </a:lnTo>
                  <a:lnTo>
                    <a:pt x="78339" y="117677"/>
                  </a:lnTo>
                  <a:lnTo>
                    <a:pt x="72452" y="120000"/>
                  </a:lnTo>
                  <a:lnTo>
                    <a:pt x="67018" y="120000"/>
                  </a:lnTo>
                  <a:lnTo>
                    <a:pt x="61584" y="120000"/>
                  </a:lnTo>
                  <a:lnTo>
                    <a:pt x="56150" y="119225"/>
                  </a:lnTo>
                  <a:lnTo>
                    <a:pt x="50716" y="116903"/>
                  </a:lnTo>
                  <a:lnTo>
                    <a:pt x="50716" y="116903"/>
                  </a:lnTo>
                  <a:lnTo>
                    <a:pt x="44830" y="115354"/>
                  </a:lnTo>
                  <a:lnTo>
                    <a:pt x="38943" y="112258"/>
                  </a:lnTo>
                  <a:lnTo>
                    <a:pt x="33962" y="108387"/>
                  </a:lnTo>
                  <a:lnTo>
                    <a:pt x="28528" y="102967"/>
                  </a:lnTo>
                  <a:lnTo>
                    <a:pt x="24000" y="97548"/>
                  </a:lnTo>
                  <a:lnTo>
                    <a:pt x="19471" y="91354"/>
                  </a:lnTo>
                  <a:lnTo>
                    <a:pt x="15396" y="85935"/>
                  </a:lnTo>
                  <a:lnTo>
                    <a:pt x="11773" y="77419"/>
                  </a:lnTo>
                  <a:lnTo>
                    <a:pt x="8603" y="71225"/>
                  </a:lnTo>
                  <a:lnTo>
                    <a:pt x="5886" y="61935"/>
                  </a:lnTo>
                  <a:lnTo>
                    <a:pt x="3169" y="53419"/>
                  </a:lnTo>
                  <a:lnTo>
                    <a:pt x="1811" y="44129"/>
                  </a:lnTo>
                  <a:lnTo>
                    <a:pt x="452" y="35612"/>
                  </a:lnTo>
                  <a:lnTo>
                    <a:pt x="0" y="25548"/>
                  </a:lnTo>
                  <a:lnTo>
                    <a:pt x="452" y="14709"/>
                  </a:lnTo>
                  <a:lnTo>
                    <a:pt x="905" y="4645"/>
                  </a:lnTo>
                  <a:lnTo>
                    <a:pt x="905" y="4645"/>
                  </a:lnTo>
                  <a:lnTo>
                    <a:pt x="1811" y="2322"/>
                  </a:lnTo>
                  <a:lnTo>
                    <a:pt x="2264" y="774"/>
                  </a:lnTo>
                  <a:lnTo>
                    <a:pt x="3169" y="0"/>
                  </a:lnTo>
                  <a:lnTo>
                    <a:pt x="4528" y="0"/>
                  </a:lnTo>
                  <a:lnTo>
                    <a:pt x="5886" y="774"/>
                  </a:lnTo>
                  <a:lnTo>
                    <a:pt x="6792" y="2322"/>
                  </a:lnTo>
                  <a:lnTo>
                    <a:pt x="7245" y="3870"/>
                  </a:lnTo>
                  <a:lnTo>
                    <a:pt x="7245" y="6967"/>
                  </a:lnTo>
                  <a:lnTo>
                    <a:pt x="7245" y="6967"/>
                  </a:lnTo>
                  <a:lnTo>
                    <a:pt x="6792" y="15483"/>
                  </a:lnTo>
                  <a:lnTo>
                    <a:pt x="6792" y="24774"/>
                  </a:lnTo>
                  <a:lnTo>
                    <a:pt x="6792" y="33290"/>
                  </a:lnTo>
                  <a:lnTo>
                    <a:pt x="8150" y="41032"/>
                  </a:lnTo>
                  <a:lnTo>
                    <a:pt x="9509" y="49548"/>
                  </a:lnTo>
                  <a:lnTo>
                    <a:pt x="11320" y="57290"/>
                  </a:lnTo>
                  <a:lnTo>
                    <a:pt x="13584" y="64258"/>
                  </a:lnTo>
                  <a:lnTo>
                    <a:pt x="16754" y="71225"/>
                  </a:lnTo>
                  <a:lnTo>
                    <a:pt x="19471" y="76645"/>
                  </a:lnTo>
                  <a:lnTo>
                    <a:pt x="23094" y="82838"/>
                  </a:lnTo>
                  <a:lnTo>
                    <a:pt x="27169" y="87483"/>
                  </a:lnTo>
                  <a:lnTo>
                    <a:pt x="30792" y="92129"/>
                  </a:lnTo>
                  <a:lnTo>
                    <a:pt x="35773" y="96774"/>
                  </a:lnTo>
                  <a:lnTo>
                    <a:pt x="40301" y="100645"/>
                  </a:lnTo>
                  <a:lnTo>
                    <a:pt x="44830" y="102967"/>
                  </a:lnTo>
                  <a:lnTo>
                    <a:pt x="49811" y="105290"/>
                  </a:lnTo>
                  <a:lnTo>
                    <a:pt x="49811" y="105290"/>
                  </a:lnTo>
                  <a:lnTo>
                    <a:pt x="54339" y="107612"/>
                  </a:lnTo>
                  <a:lnTo>
                    <a:pt x="59773" y="108387"/>
                  </a:lnTo>
                  <a:lnTo>
                    <a:pt x="64754" y="109161"/>
                  </a:lnTo>
                  <a:lnTo>
                    <a:pt x="69283" y="109161"/>
                  </a:lnTo>
                  <a:lnTo>
                    <a:pt x="74716" y="108387"/>
                  </a:lnTo>
                  <a:lnTo>
                    <a:pt x="79245" y="107612"/>
                  </a:lnTo>
                  <a:lnTo>
                    <a:pt x="83773" y="105290"/>
                  </a:lnTo>
                  <a:lnTo>
                    <a:pt x="88301" y="102193"/>
                  </a:lnTo>
                  <a:lnTo>
                    <a:pt x="93283" y="98322"/>
                  </a:lnTo>
                  <a:lnTo>
                    <a:pt x="96905" y="94451"/>
                  </a:lnTo>
                  <a:lnTo>
                    <a:pt x="100528" y="89806"/>
                  </a:lnTo>
                  <a:lnTo>
                    <a:pt x="104150" y="83612"/>
                  </a:lnTo>
                  <a:lnTo>
                    <a:pt x="107320" y="77419"/>
                  </a:lnTo>
                  <a:lnTo>
                    <a:pt x="109584" y="71225"/>
                  </a:lnTo>
                  <a:lnTo>
                    <a:pt x="111849" y="62709"/>
                  </a:lnTo>
                  <a:lnTo>
                    <a:pt x="113660" y="54193"/>
                  </a:lnTo>
                  <a:lnTo>
                    <a:pt x="113660" y="54193"/>
                  </a:lnTo>
                  <a:lnTo>
                    <a:pt x="114566" y="51870"/>
                  </a:lnTo>
                  <a:lnTo>
                    <a:pt x="115018" y="50322"/>
                  </a:lnTo>
                  <a:lnTo>
                    <a:pt x="115924" y="50322"/>
                  </a:lnTo>
                  <a:lnTo>
                    <a:pt x="117735" y="50322"/>
                  </a:lnTo>
                  <a:lnTo>
                    <a:pt x="119094" y="50322"/>
                  </a:lnTo>
                  <a:lnTo>
                    <a:pt x="119547" y="51870"/>
                  </a:lnTo>
                  <a:lnTo>
                    <a:pt x="120000" y="54193"/>
                  </a:lnTo>
                  <a:lnTo>
                    <a:pt x="120000" y="55741"/>
                  </a:lnTo>
                  <a:lnTo>
                    <a:pt x="120000" y="5574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" name="Google Shape;306;p16"/>
            <p:cNvSpPr/>
            <p:nvPr/>
          </p:nvSpPr>
          <p:spPr>
            <a:xfrm>
              <a:off x="4349" y="1258"/>
              <a:ext cx="34" cy="36"/>
            </a:xfrm>
            <a:custGeom>
              <a:rect b="b" l="l" r="r" t="t"/>
              <a:pathLst>
                <a:path extrusionOk="0" h="120000" w="120000">
                  <a:moveTo>
                    <a:pt x="0" y="43333"/>
                  </a:moveTo>
                  <a:lnTo>
                    <a:pt x="0" y="43333"/>
                  </a:lnTo>
                  <a:lnTo>
                    <a:pt x="0" y="70000"/>
                  </a:lnTo>
                  <a:lnTo>
                    <a:pt x="3529" y="90000"/>
                  </a:lnTo>
                  <a:lnTo>
                    <a:pt x="21176" y="106666"/>
                  </a:lnTo>
                  <a:lnTo>
                    <a:pt x="38823" y="120000"/>
                  </a:lnTo>
                  <a:lnTo>
                    <a:pt x="38823" y="120000"/>
                  </a:lnTo>
                  <a:lnTo>
                    <a:pt x="67058" y="120000"/>
                  </a:lnTo>
                  <a:lnTo>
                    <a:pt x="88235" y="113333"/>
                  </a:lnTo>
                  <a:lnTo>
                    <a:pt x="105882" y="100000"/>
                  </a:lnTo>
                  <a:lnTo>
                    <a:pt x="116470" y="76666"/>
                  </a:lnTo>
                  <a:lnTo>
                    <a:pt x="116470" y="76666"/>
                  </a:lnTo>
                  <a:lnTo>
                    <a:pt x="120000" y="53333"/>
                  </a:lnTo>
                  <a:lnTo>
                    <a:pt x="112941" y="30000"/>
                  </a:lnTo>
                  <a:lnTo>
                    <a:pt x="98823" y="13333"/>
                  </a:lnTo>
                  <a:lnTo>
                    <a:pt x="74117" y="0"/>
                  </a:lnTo>
                  <a:lnTo>
                    <a:pt x="74117" y="0"/>
                  </a:lnTo>
                  <a:lnTo>
                    <a:pt x="52941" y="0"/>
                  </a:lnTo>
                  <a:lnTo>
                    <a:pt x="31764" y="10000"/>
                  </a:lnTo>
                  <a:lnTo>
                    <a:pt x="14117" y="23333"/>
                  </a:lnTo>
                  <a:lnTo>
                    <a:pt x="0" y="43333"/>
                  </a:lnTo>
                  <a:lnTo>
                    <a:pt x="0" y="433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" name="Google Shape;307;p16"/>
            <p:cNvSpPr/>
            <p:nvPr/>
          </p:nvSpPr>
          <p:spPr>
            <a:xfrm>
              <a:off x="4169" y="1205"/>
              <a:ext cx="35" cy="36"/>
            </a:xfrm>
            <a:custGeom>
              <a:rect b="b" l="l" r="r" t="t"/>
              <a:pathLst>
                <a:path extrusionOk="0" h="120000" w="120000">
                  <a:moveTo>
                    <a:pt x="0" y="43333"/>
                  </a:moveTo>
                  <a:lnTo>
                    <a:pt x="0" y="43333"/>
                  </a:lnTo>
                  <a:lnTo>
                    <a:pt x="0" y="66666"/>
                  </a:lnTo>
                  <a:lnTo>
                    <a:pt x="6857" y="90000"/>
                  </a:lnTo>
                  <a:lnTo>
                    <a:pt x="20571" y="106666"/>
                  </a:lnTo>
                  <a:lnTo>
                    <a:pt x="41142" y="120000"/>
                  </a:lnTo>
                  <a:lnTo>
                    <a:pt x="41142" y="120000"/>
                  </a:lnTo>
                  <a:lnTo>
                    <a:pt x="68571" y="120000"/>
                  </a:lnTo>
                  <a:lnTo>
                    <a:pt x="89142" y="113333"/>
                  </a:lnTo>
                  <a:lnTo>
                    <a:pt x="106285" y="96666"/>
                  </a:lnTo>
                  <a:lnTo>
                    <a:pt x="120000" y="76666"/>
                  </a:lnTo>
                  <a:lnTo>
                    <a:pt x="120000" y="76666"/>
                  </a:lnTo>
                  <a:lnTo>
                    <a:pt x="120000" y="56666"/>
                  </a:lnTo>
                  <a:lnTo>
                    <a:pt x="116571" y="33333"/>
                  </a:lnTo>
                  <a:lnTo>
                    <a:pt x="99428" y="13333"/>
                  </a:lnTo>
                  <a:lnTo>
                    <a:pt x="75428" y="3333"/>
                  </a:lnTo>
                  <a:lnTo>
                    <a:pt x="75428" y="3333"/>
                  </a:lnTo>
                  <a:lnTo>
                    <a:pt x="51428" y="0"/>
                  </a:lnTo>
                  <a:lnTo>
                    <a:pt x="27428" y="10000"/>
                  </a:lnTo>
                  <a:lnTo>
                    <a:pt x="10285" y="23333"/>
                  </a:lnTo>
                  <a:lnTo>
                    <a:pt x="0" y="43333"/>
                  </a:lnTo>
                  <a:lnTo>
                    <a:pt x="0" y="433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" name="Google Shape;308;p16"/>
            <p:cNvSpPr/>
            <p:nvPr/>
          </p:nvSpPr>
          <p:spPr>
            <a:xfrm>
              <a:off x="4404" y="1325"/>
              <a:ext cx="49" cy="43"/>
            </a:xfrm>
            <a:custGeom>
              <a:rect b="b" l="l" r="r" t="t"/>
              <a:pathLst>
                <a:path extrusionOk="0" h="120000" w="120000">
                  <a:moveTo>
                    <a:pt x="2448" y="41860"/>
                  </a:moveTo>
                  <a:lnTo>
                    <a:pt x="2448" y="41860"/>
                  </a:lnTo>
                  <a:lnTo>
                    <a:pt x="0" y="53023"/>
                  </a:lnTo>
                  <a:lnTo>
                    <a:pt x="2448" y="61395"/>
                  </a:lnTo>
                  <a:lnTo>
                    <a:pt x="2448" y="72558"/>
                  </a:lnTo>
                  <a:lnTo>
                    <a:pt x="7346" y="83720"/>
                  </a:lnTo>
                  <a:lnTo>
                    <a:pt x="14693" y="94883"/>
                  </a:lnTo>
                  <a:lnTo>
                    <a:pt x="24489" y="106046"/>
                  </a:lnTo>
                  <a:lnTo>
                    <a:pt x="31836" y="111627"/>
                  </a:lnTo>
                  <a:lnTo>
                    <a:pt x="46530" y="114418"/>
                  </a:lnTo>
                  <a:lnTo>
                    <a:pt x="46530" y="114418"/>
                  </a:lnTo>
                  <a:lnTo>
                    <a:pt x="58775" y="120000"/>
                  </a:lnTo>
                  <a:lnTo>
                    <a:pt x="71020" y="120000"/>
                  </a:lnTo>
                  <a:lnTo>
                    <a:pt x="80816" y="114418"/>
                  </a:lnTo>
                  <a:lnTo>
                    <a:pt x="93061" y="111627"/>
                  </a:lnTo>
                  <a:lnTo>
                    <a:pt x="97959" y="106046"/>
                  </a:lnTo>
                  <a:lnTo>
                    <a:pt x="107755" y="97674"/>
                  </a:lnTo>
                  <a:lnTo>
                    <a:pt x="115102" y="92093"/>
                  </a:lnTo>
                  <a:lnTo>
                    <a:pt x="117551" y="75348"/>
                  </a:lnTo>
                  <a:lnTo>
                    <a:pt x="117551" y="75348"/>
                  </a:lnTo>
                  <a:lnTo>
                    <a:pt x="119999" y="66976"/>
                  </a:lnTo>
                  <a:lnTo>
                    <a:pt x="119999" y="55813"/>
                  </a:lnTo>
                  <a:lnTo>
                    <a:pt x="117551" y="44651"/>
                  </a:lnTo>
                  <a:lnTo>
                    <a:pt x="110204" y="33488"/>
                  </a:lnTo>
                  <a:lnTo>
                    <a:pt x="105306" y="22325"/>
                  </a:lnTo>
                  <a:lnTo>
                    <a:pt x="95510" y="13953"/>
                  </a:lnTo>
                  <a:lnTo>
                    <a:pt x="85714" y="8372"/>
                  </a:lnTo>
                  <a:lnTo>
                    <a:pt x="73469" y="2790"/>
                  </a:lnTo>
                  <a:lnTo>
                    <a:pt x="73469" y="2790"/>
                  </a:lnTo>
                  <a:lnTo>
                    <a:pt x="61224" y="0"/>
                  </a:lnTo>
                  <a:lnTo>
                    <a:pt x="48979" y="0"/>
                  </a:lnTo>
                  <a:lnTo>
                    <a:pt x="39183" y="2790"/>
                  </a:lnTo>
                  <a:lnTo>
                    <a:pt x="29387" y="5581"/>
                  </a:lnTo>
                  <a:lnTo>
                    <a:pt x="19591" y="13953"/>
                  </a:lnTo>
                  <a:lnTo>
                    <a:pt x="12244" y="19534"/>
                  </a:lnTo>
                  <a:lnTo>
                    <a:pt x="4897" y="30697"/>
                  </a:lnTo>
                  <a:lnTo>
                    <a:pt x="2448" y="41860"/>
                  </a:lnTo>
                  <a:lnTo>
                    <a:pt x="2448" y="41860"/>
                  </a:lnTo>
                  <a:close/>
                </a:path>
              </a:pathLst>
            </a:custGeom>
            <a:solidFill>
              <a:srgbClr val="F7A94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" name="Google Shape;309;p16"/>
            <p:cNvSpPr/>
            <p:nvPr/>
          </p:nvSpPr>
          <p:spPr>
            <a:xfrm>
              <a:off x="4069" y="1225"/>
              <a:ext cx="49" cy="42"/>
            </a:xfrm>
            <a:custGeom>
              <a:rect b="b" l="l" r="r" t="t"/>
              <a:pathLst>
                <a:path extrusionOk="0" h="120000" w="120000">
                  <a:moveTo>
                    <a:pt x="0" y="40000"/>
                  </a:moveTo>
                  <a:lnTo>
                    <a:pt x="0" y="40000"/>
                  </a:lnTo>
                  <a:lnTo>
                    <a:pt x="0" y="57142"/>
                  </a:lnTo>
                  <a:lnTo>
                    <a:pt x="0" y="65714"/>
                  </a:lnTo>
                  <a:lnTo>
                    <a:pt x="4897" y="77142"/>
                  </a:lnTo>
                  <a:lnTo>
                    <a:pt x="9795" y="88571"/>
                  </a:lnTo>
                  <a:lnTo>
                    <a:pt x="17142" y="100000"/>
                  </a:lnTo>
                  <a:lnTo>
                    <a:pt x="26938" y="105714"/>
                  </a:lnTo>
                  <a:lnTo>
                    <a:pt x="34285" y="114285"/>
                  </a:lnTo>
                  <a:lnTo>
                    <a:pt x="48979" y="120000"/>
                  </a:lnTo>
                  <a:lnTo>
                    <a:pt x="48979" y="120000"/>
                  </a:lnTo>
                  <a:lnTo>
                    <a:pt x="56326" y="120000"/>
                  </a:lnTo>
                  <a:lnTo>
                    <a:pt x="68571" y="120000"/>
                  </a:lnTo>
                  <a:lnTo>
                    <a:pt x="80816" y="120000"/>
                  </a:lnTo>
                  <a:lnTo>
                    <a:pt x="90612" y="117142"/>
                  </a:lnTo>
                  <a:lnTo>
                    <a:pt x="100408" y="111428"/>
                  </a:lnTo>
                  <a:lnTo>
                    <a:pt x="110204" y="102857"/>
                  </a:lnTo>
                  <a:lnTo>
                    <a:pt x="115102" y="91428"/>
                  </a:lnTo>
                  <a:lnTo>
                    <a:pt x="119999" y="80000"/>
                  </a:lnTo>
                  <a:lnTo>
                    <a:pt x="119999" y="80000"/>
                  </a:lnTo>
                  <a:lnTo>
                    <a:pt x="119999" y="71428"/>
                  </a:lnTo>
                  <a:lnTo>
                    <a:pt x="119999" y="57142"/>
                  </a:lnTo>
                  <a:lnTo>
                    <a:pt x="115102" y="45714"/>
                  </a:lnTo>
                  <a:lnTo>
                    <a:pt x="112653" y="34285"/>
                  </a:lnTo>
                  <a:lnTo>
                    <a:pt x="102857" y="22857"/>
                  </a:lnTo>
                  <a:lnTo>
                    <a:pt x="97959" y="17142"/>
                  </a:lnTo>
                  <a:lnTo>
                    <a:pt x="85714" y="8571"/>
                  </a:lnTo>
                  <a:lnTo>
                    <a:pt x="75918" y="5714"/>
                  </a:lnTo>
                  <a:lnTo>
                    <a:pt x="75918" y="5714"/>
                  </a:lnTo>
                  <a:lnTo>
                    <a:pt x="63673" y="0"/>
                  </a:lnTo>
                  <a:lnTo>
                    <a:pt x="51428" y="0"/>
                  </a:lnTo>
                  <a:lnTo>
                    <a:pt x="39183" y="0"/>
                  </a:lnTo>
                  <a:lnTo>
                    <a:pt x="29387" y="8571"/>
                  </a:lnTo>
                  <a:lnTo>
                    <a:pt x="19591" y="11428"/>
                  </a:lnTo>
                  <a:lnTo>
                    <a:pt x="14693" y="20000"/>
                  </a:lnTo>
                  <a:lnTo>
                    <a:pt x="7346" y="31428"/>
                  </a:lnTo>
                  <a:lnTo>
                    <a:pt x="0" y="40000"/>
                  </a:lnTo>
                  <a:lnTo>
                    <a:pt x="0" y="40000"/>
                  </a:lnTo>
                  <a:close/>
                </a:path>
              </a:pathLst>
            </a:custGeom>
            <a:solidFill>
              <a:srgbClr val="F7A94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0" name="Google Shape;310;p16"/>
            <p:cNvSpPr/>
            <p:nvPr/>
          </p:nvSpPr>
          <p:spPr>
            <a:xfrm>
              <a:off x="1529" y="1807"/>
              <a:ext cx="330" cy="153"/>
            </a:xfrm>
            <a:custGeom>
              <a:rect b="b" l="l" r="r" t="t"/>
              <a:pathLst>
                <a:path extrusionOk="0" h="120000" w="120000">
                  <a:moveTo>
                    <a:pt x="4363" y="2352"/>
                  </a:moveTo>
                  <a:lnTo>
                    <a:pt x="4363" y="2352"/>
                  </a:lnTo>
                  <a:lnTo>
                    <a:pt x="10181" y="13333"/>
                  </a:lnTo>
                  <a:lnTo>
                    <a:pt x="16727" y="21960"/>
                  </a:lnTo>
                  <a:lnTo>
                    <a:pt x="23272" y="30588"/>
                  </a:lnTo>
                  <a:lnTo>
                    <a:pt x="30181" y="39215"/>
                  </a:lnTo>
                  <a:lnTo>
                    <a:pt x="44000" y="54901"/>
                  </a:lnTo>
                  <a:lnTo>
                    <a:pt x="57818" y="69019"/>
                  </a:lnTo>
                  <a:lnTo>
                    <a:pt x="57818" y="69019"/>
                  </a:lnTo>
                  <a:lnTo>
                    <a:pt x="72000" y="83921"/>
                  </a:lnTo>
                  <a:lnTo>
                    <a:pt x="79636" y="89411"/>
                  </a:lnTo>
                  <a:lnTo>
                    <a:pt x="86909" y="95686"/>
                  </a:lnTo>
                  <a:lnTo>
                    <a:pt x="94909" y="100392"/>
                  </a:lnTo>
                  <a:lnTo>
                    <a:pt x="102181" y="104313"/>
                  </a:lnTo>
                  <a:lnTo>
                    <a:pt x="110181" y="106666"/>
                  </a:lnTo>
                  <a:lnTo>
                    <a:pt x="117818" y="109019"/>
                  </a:lnTo>
                  <a:lnTo>
                    <a:pt x="117818" y="109019"/>
                  </a:lnTo>
                  <a:lnTo>
                    <a:pt x="119272" y="109019"/>
                  </a:lnTo>
                  <a:lnTo>
                    <a:pt x="119636" y="110588"/>
                  </a:lnTo>
                  <a:lnTo>
                    <a:pt x="120000" y="111372"/>
                  </a:lnTo>
                  <a:lnTo>
                    <a:pt x="120000" y="113725"/>
                  </a:lnTo>
                  <a:lnTo>
                    <a:pt x="120000" y="116862"/>
                  </a:lnTo>
                  <a:lnTo>
                    <a:pt x="119272" y="117647"/>
                  </a:lnTo>
                  <a:lnTo>
                    <a:pt x="118181" y="120000"/>
                  </a:lnTo>
                  <a:lnTo>
                    <a:pt x="117454" y="120000"/>
                  </a:lnTo>
                  <a:lnTo>
                    <a:pt x="117454" y="120000"/>
                  </a:lnTo>
                  <a:lnTo>
                    <a:pt x="109090" y="118431"/>
                  </a:lnTo>
                  <a:lnTo>
                    <a:pt x="101090" y="115294"/>
                  </a:lnTo>
                  <a:lnTo>
                    <a:pt x="93454" y="111372"/>
                  </a:lnTo>
                  <a:lnTo>
                    <a:pt x="85818" y="106666"/>
                  </a:lnTo>
                  <a:lnTo>
                    <a:pt x="78181" y="100392"/>
                  </a:lnTo>
                  <a:lnTo>
                    <a:pt x="70909" y="93333"/>
                  </a:lnTo>
                  <a:lnTo>
                    <a:pt x="56000" y="80000"/>
                  </a:lnTo>
                  <a:lnTo>
                    <a:pt x="56000" y="80000"/>
                  </a:lnTo>
                  <a:lnTo>
                    <a:pt x="41818" y="65882"/>
                  </a:lnTo>
                  <a:lnTo>
                    <a:pt x="27272" y="50196"/>
                  </a:lnTo>
                  <a:lnTo>
                    <a:pt x="20363" y="40784"/>
                  </a:lnTo>
                  <a:lnTo>
                    <a:pt x="13454" y="32156"/>
                  </a:lnTo>
                  <a:lnTo>
                    <a:pt x="6909" y="21960"/>
                  </a:lnTo>
                  <a:lnTo>
                    <a:pt x="1090" y="10980"/>
                  </a:lnTo>
                  <a:lnTo>
                    <a:pt x="1090" y="10980"/>
                  </a:lnTo>
                  <a:lnTo>
                    <a:pt x="363" y="9411"/>
                  </a:lnTo>
                  <a:lnTo>
                    <a:pt x="0" y="7058"/>
                  </a:lnTo>
                  <a:lnTo>
                    <a:pt x="363" y="4705"/>
                  </a:lnTo>
                  <a:lnTo>
                    <a:pt x="1090" y="3137"/>
                  </a:lnTo>
                  <a:lnTo>
                    <a:pt x="1454" y="784"/>
                  </a:lnTo>
                  <a:lnTo>
                    <a:pt x="2545" y="0"/>
                  </a:lnTo>
                  <a:lnTo>
                    <a:pt x="3272" y="784"/>
                  </a:lnTo>
                  <a:lnTo>
                    <a:pt x="4363" y="2352"/>
                  </a:lnTo>
                  <a:lnTo>
                    <a:pt x="4363" y="23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" name="Google Shape;311;p16"/>
            <p:cNvSpPr/>
            <p:nvPr/>
          </p:nvSpPr>
          <p:spPr>
            <a:xfrm>
              <a:off x="1848" y="1872"/>
              <a:ext cx="72" cy="82"/>
            </a:xfrm>
            <a:custGeom>
              <a:rect b="b" l="l" r="r" t="t"/>
              <a:pathLst>
                <a:path extrusionOk="0" h="120000" w="120000">
                  <a:moveTo>
                    <a:pt x="83333" y="1463"/>
                  </a:moveTo>
                  <a:lnTo>
                    <a:pt x="83333" y="1463"/>
                  </a:lnTo>
                  <a:lnTo>
                    <a:pt x="55000" y="26341"/>
                  </a:lnTo>
                  <a:lnTo>
                    <a:pt x="30000" y="49756"/>
                  </a:lnTo>
                  <a:lnTo>
                    <a:pt x="18333" y="62926"/>
                  </a:lnTo>
                  <a:lnTo>
                    <a:pt x="10000" y="76097"/>
                  </a:lnTo>
                  <a:lnTo>
                    <a:pt x="5000" y="90731"/>
                  </a:lnTo>
                  <a:lnTo>
                    <a:pt x="0" y="108292"/>
                  </a:lnTo>
                  <a:lnTo>
                    <a:pt x="0" y="108292"/>
                  </a:lnTo>
                  <a:lnTo>
                    <a:pt x="15000" y="117073"/>
                  </a:lnTo>
                  <a:lnTo>
                    <a:pt x="28333" y="120000"/>
                  </a:lnTo>
                  <a:lnTo>
                    <a:pt x="41666" y="120000"/>
                  </a:lnTo>
                  <a:lnTo>
                    <a:pt x="56666" y="117073"/>
                  </a:lnTo>
                  <a:lnTo>
                    <a:pt x="70000" y="111219"/>
                  </a:lnTo>
                  <a:lnTo>
                    <a:pt x="83333" y="102439"/>
                  </a:lnTo>
                  <a:lnTo>
                    <a:pt x="93333" y="92195"/>
                  </a:lnTo>
                  <a:lnTo>
                    <a:pt x="103333" y="79024"/>
                  </a:lnTo>
                  <a:lnTo>
                    <a:pt x="110000" y="67317"/>
                  </a:lnTo>
                  <a:lnTo>
                    <a:pt x="116666" y="54146"/>
                  </a:lnTo>
                  <a:lnTo>
                    <a:pt x="118333" y="40975"/>
                  </a:lnTo>
                  <a:lnTo>
                    <a:pt x="120000" y="29268"/>
                  </a:lnTo>
                  <a:lnTo>
                    <a:pt x="116666" y="19024"/>
                  </a:lnTo>
                  <a:lnTo>
                    <a:pt x="110000" y="8780"/>
                  </a:lnTo>
                  <a:lnTo>
                    <a:pt x="101666" y="2926"/>
                  </a:lnTo>
                  <a:lnTo>
                    <a:pt x="86666" y="0"/>
                  </a:lnTo>
                  <a:lnTo>
                    <a:pt x="83333" y="1463"/>
                  </a:lnTo>
                  <a:close/>
                </a:path>
              </a:pathLst>
            </a:custGeom>
            <a:solidFill>
              <a:srgbClr val="FF1A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" name="Google Shape;312;p16"/>
            <p:cNvSpPr/>
            <p:nvPr/>
          </p:nvSpPr>
          <p:spPr>
            <a:xfrm>
              <a:off x="1842" y="1866"/>
              <a:ext cx="85" cy="96"/>
            </a:xfrm>
            <a:custGeom>
              <a:rect b="b" l="l" r="r" t="t"/>
              <a:pathLst>
                <a:path extrusionOk="0" h="120000" w="120000">
                  <a:moveTo>
                    <a:pt x="15529" y="115000"/>
                  </a:moveTo>
                  <a:lnTo>
                    <a:pt x="15529" y="115000"/>
                  </a:lnTo>
                  <a:lnTo>
                    <a:pt x="24000" y="118750"/>
                  </a:lnTo>
                  <a:lnTo>
                    <a:pt x="33882" y="120000"/>
                  </a:lnTo>
                  <a:lnTo>
                    <a:pt x="43764" y="120000"/>
                  </a:lnTo>
                  <a:lnTo>
                    <a:pt x="53647" y="118750"/>
                  </a:lnTo>
                  <a:lnTo>
                    <a:pt x="62117" y="115000"/>
                  </a:lnTo>
                  <a:lnTo>
                    <a:pt x="70588" y="110000"/>
                  </a:lnTo>
                  <a:lnTo>
                    <a:pt x="80470" y="106250"/>
                  </a:lnTo>
                  <a:lnTo>
                    <a:pt x="87529" y="100000"/>
                  </a:lnTo>
                  <a:lnTo>
                    <a:pt x="87529" y="100000"/>
                  </a:lnTo>
                  <a:lnTo>
                    <a:pt x="101647" y="85000"/>
                  </a:lnTo>
                  <a:lnTo>
                    <a:pt x="112941" y="68750"/>
                  </a:lnTo>
                  <a:lnTo>
                    <a:pt x="115764" y="60000"/>
                  </a:lnTo>
                  <a:lnTo>
                    <a:pt x="120000" y="50000"/>
                  </a:lnTo>
                  <a:lnTo>
                    <a:pt x="120000" y="42500"/>
                  </a:lnTo>
                  <a:lnTo>
                    <a:pt x="120000" y="32500"/>
                  </a:lnTo>
                  <a:lnTo>
                    <a:pt x="120000" y="32500"/>
                  </a:lnTo>
                  <a:lnTo>
                    <a:pt x="118588" y="25000"/>
                  </a:lnTo>
                  <a:lnTo>
                    <a:pt x="115764" y="18750"/>
                  </a:lnTo>
                  <a:lnTo>
                    <a:pt x="110117" y="12500"/>
                  </a:lnTo>
                  <a:lnTo>
                    <a:pt x="105882" y="6250"/>
                  </a:lnTo>
                  <a:lnTo>
                    <a:pt x="98823" y="2500"/>
                  </a:lnTo>
                  <a:lnTo>
                    <a:pt x="90352" y="0"/>
                  </a:lnTo>
                  <a:lnTo>
                    <a:pt x="81882" y="0"/>
                  </a:lnTo>
                  <a:lnTo>
                    <a:pt x="73411" y="1250"/>
                  </a:lnTo>
                  <a:lnTo>
                    <a:pt x="73411" y="1250"/>
                  </a:lnTo>
                  <a:lnTo>
                    <a:pt x="70588" y="2500"/>
                  </a:lnTo>
                  <a:lnTo>
                    <a:pt x="67764" y="3750"/>
                  </a:lnTo>
                  <a:lnTo>
                    <a:pt x="67764" y="3750"/>
                  </a:lnTo>
                  <a:lnTo>
                    <a:pt x="43764" y="26250"/>
                  </a:lnTo>
                  <a:lnTo>
                    <a:pt x="28235" y="42500"/>
                  </a:lnTo>
                  <a:lnTo>
                    <a:pt x="14117" y="58750"/>
                  </a:lnTo>
                  <a:lnTo>
                    <a:pt x="2823" y="75000"/>
                  </a:lnTo>
                  <a:lnTo>
                    <a:pt x="1411" y="83750"/>
                  </a:lnTo>
                  <a:lnTo>
                    <a:pt x="0" y="90000"/>
                  </a:lnTo>
                  <a:lnTo>
                    <a:pt x="0" y="97500"/>
                  </a:lnTo>
                  <a:lnTo>
                    <a:pt x="1411" y="103750"/>
                  </a:lnTo>
                  <a:lnTo>
                    <a:pt x="7058" y="110000"/>
                  </a:lnTo>
                  <a:lnTo>
                    <a:pt x="15529" y="115000"/>
                  </a:lnTo>
                  <a:lnTo>
                    <a:pt x="15529" y="115000"/>
                  </a:lnTo>
                  <a:close/>
                  <a:moveTo>
                    <a:pt x="21176" y="96250"/>
                  </a:moveTo>
                  <a:lnTo>
                    <a:pt x="21176" y="96250"/>
                  </a:lnTo>
                  <a:lnTo>
                    <a:pt x="24000" y="83750"/>
                  </a:lnTo>
                  <a:lnTo>
                    <a:pt x="29647" y="72500"/>
                  </a:lnTo>
                  <a:lnTo>
                    <a:pt x="36705" y="62500"/>
                  </a:lnTo>
                  <a:lnTo>
                    <a:pt x="43764" y="53750"/>
                  </a:lnTo>
                  <a:lnTo>
                    <a:pt x="63529" y="33750"/>
                  </a:lnTo>
                  <a:lnTo>
                    <a:pt x="81882" y="17500"/>
                  </a:lnTo>
                  <a:lnTo>
                    <a:pt x="81882" y="17500"/>
                  </a:lnTo>
                  <a:lnTo>
                    <a:pt x="87529" y="17500"/>
                  </a:lnTo>
                  <a:lnTo>
                    <a:pt x="90352" y="18750"/>
                  </a:lnTo>
                  <a:lnTo>
                    <a:pt x="96000" y="23750"/>
                  </a:lnTo>
                  <a:lnTo>
                    <a:pt x="100235" y="31250"/>
                  </a:lnTo>
                  <a:lnTo>
                    <a:pt x="100235" y="38750"/>
                  </a:lnTo>
                  <a:lnTo>
                    <a:pt x="100235" y="38750"/>
                  </a:lnTo>
                  <a:lnTo>
                    <a:pt x="98823" y="47500"/>
                  </a:lnTo>
                  <a:lnTo>
                    <a:pt x="94588" y="56250"/>
                  </a:lnTo>
                  <a:lnTo>
                    <a:pt x="90352" y="65000"/>
                  </a:lnTo>
                  <a:lnTo>
                    <a:pt x="86117" y="72500"/>
                  </a:lnTo>
                  <a:lnTo>
                    <a:pt x="86117" y="72500"/>
                  </a:lnTo>
                  <a:lnTo>
                    <a:pt x="73411" y="86250"/>
                  </a:lnTo>
                  <a:lnTo>
                    <a:pt x="63529" y="92500"/>
                  </a:lnTo>
                  <a:lnTo>
                    <a:pt x="56470" y="97500"/>
                  </a:lnTo>
                  <a:lnTo>
                    <a:pt x="48000" y="101250"/>
                  </a:lnTo>
                  <a:lnTo>
                    <a:pt x="39529" y="101250"/>
                  </a:lnTo>
                  <a:lnTo>
                    <a:pt x="29647" y="100000"/>
                  </a:lnTo>
                  <a:lnTo>
                    <a:pt x="21176" y="96250"/>
                  </a:lnTo>
                  <a:lnTo>
                    <a:pt x="21176" y="962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" name="Google Shape;313;p16"/>
            <p:cNvSpPr/>
            <p:nvPr/>
          </p:nvSpPr>
          <p:spPr>
            <a:xfrm>
              <a:off x="1105" y="1811"/>
              <a:ext cx="332" cy="147"/>
            </a:xfrm>
            <a:custGeom>
              <a:rect b="b" l="l" r="r" t="t"/>
              <a:pathLst>
                <a:path extrusionOk="0" h="120000" w="120000">
                  <a:moveTo>
                    <a:pt x="115662" y="816"/>
                  </a:moveTo>
                  <a:lnTo>
                    <a:pt x="115662" y="816"/>
                  </a:lnTo>
                  <a:lnTo>
                    <a:pt x="109879" y="12244"/>
                  </a:lnTo>
                  <a:lnTo>
                    <a:pt x="103373" y="22040"/>
                  </a:lnTo>
                  <a:lnTo>
                    <a:pt x="96867" y="31020"/>
                  </a:lnTo>
                  <a:lnTo>
                    <a:pt x="90000" y="39183"/>
                  </a:lnTo>
                  <a:lnTo>
                    <a:pt x="76265" y="54693"/>
                  </a:lnTo>
                  <a:lnTo>
                    <a:pt x="61807" y="69387"/>
                  </a:lnTo>
                  <a:lnTo>
                    <a:pt x="61807" y="69387"/>
                  </a:lnTo>
                  <a:lnTo>
                    <a:pt x="47710" y="84081"/>
                  </a:lnTo>
                  <a:lnTo>
                    <a:pt x="40481" y="89795"/>
                  </a:lnTo>
                  <a:lnTo>
                    <a:pt x="32891" y="96326"/>
                  </a:lnTo>
                  <a:lnTo>
                    <a:pt x="25301" y="100408"/>
                  </a:lnTo>
                  <a:lnTo>
                    <a:pt x="17349" y="104489"/>
                  </a:lnTo>
                  <a:lnTo>
                    <a:pt x="10120" y="107755"/>
                  </a:lnTo>
                  <a:lnTo>
                    <a:pt x="1807" y="107755"/>
                  </a:lnTo>
                  <a:lnTo>
                    <a:pt x="1807" y="107755"/>
                  </a:lnTo>
                  <a:lnTo>
                    <a:pt x="1084" y="108571"/>
                  </a:lnTo>
                  <a:lnTo>
                    <a:pt x="361" y="110204"/>
                  </a:lnTo>
                  <a:lnTo>
                    <a:pt x="0" y="111836"/>
                  </a:lnTo>
                  <a:lnTo>
                    <a:pt x="0" y="114285"/>
                  </a:lnTo>
                  <a:lnTo>
                    <a:pt x="0" y="115918"/>
                  </a:lnTo>
                  <a:lnTo>
                    <a:pt x="361" y="118367"/>
                  </a:lnTo>
                  <a:lnTo>
                    <a:pt x="1445" y="119183"/>
                  </a:lnTo>
                  <a:lnTo>
                    <a:pt x="2891" y="120000"/>
                  </a:lnTo>
                  <a:lnTo>
                    <a:pt x="2891" y="120000"/>
                  </a:lnTo>
                  <a:lnTo>
                    <a:pt x="10481" y="119183"/>
                  </a:lnTo>
                  <a:lnTo>
                    <a:pt x="18795" y="115918"/>
                  </a:lnTo>
                  <a:lnTo>
                    <a:pt x="26746" y="111836"/>
                  </a:lnTo>
                  <a:lnTo>
                    <a:pt x="33975" y="106938"/>
                  </a:lnTo>
                  <a:lnTo>
                    <a:pt x="41927" y="101224"/>
                  </a:lnTo>
                  <a:lnTo>
                    <a:pt x="49156" y="93877"/>
                  </a:lnTo>
                  <a:lnTo>
                    <a:pt x="63975" y="80000"/>
                  </a:lnTo>
                  <a:lnTo>
                    <a:pt x="63975" y="80000"/>
                  </a:lnTo>
                  <a:lnTo>
                    <a:pt x="78433" y="66122"/>
                  </a:lnTo>
                  <a:lnTo>
                    <a:pt x="92891" y="49795"/>
                  </a:lnTo>
                  <a:lnTo>
                    <a:pt x="99759" y="41632"/>
                  </a:lnTo>
                  <a:lnTo>
                    <a:pt x="106626" y="31836"/>
                  </a:lnTo>
                  <a:lnTo>
                    <a:pt x="112771" y="22040"/>
                  </a:lnTo>
                  <a:lnTo>
                    <a:pt x="118915" y="10612"/>
                  </a:lnTo>
                  <a:lnTo>
                    <a:pt x="118915" y="10612"/>
                  </a:lnTo>
                  <a:lnTo>
                    <a:pt x="119277" y="8163"/>
                  </a:lnTo>
                  <a:lnTo>
                    <a:pt x="119999" y="6530"/>
                  </a:lnTo>
                  <a:lnTo>
                    <a:pt x="119999" y="4081"/>
                  </a:lnTo>
                  <a:lnTo>
                    <a:pt x="119277" y="1632"/>
                  </a:lnTo>
                  <a:lnTo>
                    <a:pt x="118554" y="0"/>
                  </a:lnTo>
                  <a:lnTo>
                    <a:pt x="117469" y="0"/>
                  </a:lnTo>
                  <a:lnTo>
                    <a:pt x="116746" y="0"/>
                  </a:lnTo>
                  <a:lnTo>
                    <a:pt x="115662" y="816"/>
                  </a:lnTo>
                  <a:lnTo>
                    <a:pt x="115662" y="8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" name="Google Shape;314;p16"/>
            <p:cNvSpPr/>
            <p:nvPr/>
          </p:nvSpPr>
          <p:spPr>
            <a:xfrm>
              <a:off x="1045" y="1871"/>
              <a:ext cx="71" cy="82"/>
            </a:xfrm>
            <a:custGeom>
              <a:rect b="b" l="l" r="r" t="t"/>
              <a:pathLst>
                <a:path extrusionOk="0" h="120000" w="120000">
                  <a:moveTo>
                    <a:pt x="38873" y="0"/>
                  </a:moveTo>
                  <a:lnTo>
                    <a:pt x="38873" y="0"/>
                  </a:lnTo>
                  <a:lnTo>
                    <a:pt x="67605" y="24878"/>
                  </a:lnTo>
                  <a:lnTo>
                    <a:pt x="91267" y="49756"/>
                  </a:lnTo>
                  <a:lnTo>
                    <a:pt x="101408" y="62926"/>
                  </a:lnTo>
                  <a:lnTo>
                    <a:pt x="109859" y="76097"/>
                  </a:lnTo>
                  <a:lnTo>
                    <a:pt x="116619" y="90731"/>
                  </a:lnTo>
                  <a:lnTo>
                    <a:pt x="120000" y="106829"/>
                  </a:lnTo>
                  <a:lnTo>
                    <a:pt x="120000" y="106829"/>
                  </a:lnTo>
                  <a:lnTo>
                    <a:pt x="106478" y="117073"/>
                  </a:lnTo>
                  <a:lnTo>
                    <a:pt x="91267" y="120000"/>
                  </a:lnTo>
                  <a:lnTo>
                    <a:pt x="77746" y="120000"/>
                  </a:lnTo>
                  <a:lnTo>
                    <a:pt x="62535" y="117073"/>
                  </a:lnTo>
                  <a:lnTo>
                    <a:pt x="50704" y="109756"/>
                  </a:lnTo>
                  <a:lnTo>
                    <a:pt x="37183" y="100975"/>
                  </a:lnTo>
                  <a:lnTo>
                    <a:pt x="27042" y="90731"/>
                  </a:lnTo>
                  <a:lnTo>
                    <a:pt x="15211" y="77560"/>
                  </a:lnTo>
                  <a:lnTo>
                    <a:pt x="8450" y="64390"/>
                  </a:lnTo>
                  <a:lnTo>
                    <a:pt x="3380" y="51219"/>
                  </a:lnTo>
                  <a:lnTo>
                    <a:pt x="0" y="38048"/>
                  </a:lnTo>
                  <a:lnTo>
                    <a:pt x="0" y="27804"/>
                  </a:lnTo>
                  <a:lnTo>
                    <a:pt x="3380" y="16097"/>
                  </a:lnTo>
                  <a:lnTo>
                    <a:pt x="8450" y="8780"/>
                  </a:lnTo>
                  <a:lnTo>
                    <a:pt x="20281" y="1463"/>
                  </a:lnTo>
                  <a:lnTo>
                    <a:pt x="35492" y="0"/>
                  </a:lnTo>
                  <a:lnTo>
                    <a:pt x="38873" y="0"/>
                  </a:lnTo>
                  <a:close/>
                </a:path>
              </a:pathLst>
            </a:custGeom>
            <a:solidFill>
              <a:srgbClr val="FF1A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5" name="Google Shape;315;p16"/>
            <p:cNvSpPr/>
            <p:nvPr/>
          </p:nvSpPr>
          <p:spPr>
            <a:xfrm>
              <a:off x="1038" y="1863"/>
              <a:ext cx="85" cy="98"/>
            </a:xfrm>
            <a:custGeom>
              <a:rect b="b" l="l" r="r" t="t"/>
              <a:pathLst>
                <a:path extrusionOk="0" h="120000" w="120000">
                  <a:moveTo>
                    <a:pt x="52235" y="6122"/>
                  </a:moveTo>
                  <a:lnTo>
                    <a:pt x="52235" y="6122"/>
                  </a:lnTo>
                  <a:lnTo>
                    <a:pt x="49411" y="3673"/>
                  </a:lnTo>
                  <a:lnTo>
                    <a:pt x="46588" y="1224"/>
                  </a:lnTo>
                  <a:lnTo>
                    <a:pt x="46588" y="1224"/>
                  </a:lnTo>
                  <a:lnTo>
                    <a:pt x="36705" y="0"/>
                  </a:lnTo>
                  <a:lnTo>
                    <a:pt x="29647" y="0"/>
                  </a:lnTo>
                  <a:lnTo>
                    <a:pt x="22588" y="3673"/>
                  </a:lnTo>
                  <a:lnTo>
                    <a:pt x="15529" y="6122"/>
                  </a:lnTo>
                  <a:lnTo>
                    <a:pt x="8470" y="12244"/>
                  </a:lnTo>
                  <a:lnTo>
                    <a:pt x="4235" y="18367"/>
                  </a:lnTo>
                  <a:lnTo>
                    <a:pt x="1411" y="24489"/>
                  </a:lnTo>
                  <a:lnTo>
                    <a:pt x="0" y="33061"/>
                  </a:lnTo>
                  <a:lnTo>
                    <a:pt x="0" y="33061"/>
                  </a:lnTo>
                  <a:lnTo>
                    <a:pt x="0" y="41632"/>
                  </a:lnTo>
                  <a:lnTo>
                    <a:pt x="1411" y="50204"/>
                  </a:lnTo>
                  <a:lnTo>
                    <a:pt x="2823" y="58775"/>
                  </a:lnTo>
                  <a:lnTo>
                    <a:pt x="7058" y="68571"/>
                  </a:lnTo>
                  <a:lnTo>
                    <a:pt x="16941" y="84489"/>
                  </a:lnTo>
                  <a:lnTo>
                    <a:pt x="32470" y="97959"/>
                  </a:lnTo>
                  <a:lnTo>
                    <a:pt x="32470" y="97959"/>
                  </a:lnTo>
                  <a:lnTo>
                    <a:pt x="39529" y="104081"/>
                  </a:lnTo>
                  <a:lnTo>
                    <a:pt x="46588" y="108979"/>
                  </a:lnTo>
                  <a:lnTo>
                    <a:pt x="55058" y="113877"/>
                  </a:lnTo>
                  <a:lnTo>
                    <a:pt x="63529" y="116326"/>
                  </a:lnTo>
                  <a:lnTo>
                    <a:pt x="74823" y="118775"/>
                  </a:lnTo>
                  <a:lnTo>
                    <a:pt x="83294" y="119999"/>
                  </a:lnTo>
                  <a:lnTo>
                    <a:pt x="94588" y="118775"/>
                  </a:lnTo>
                  <a:lnTo>
                    <a:pt x="103058" y="113877"/>
                  </a:lnTo>
                  <a:lnTo>
                    <a:pt x="103058" y="113877"/>
                  </a:lnTo>
                  <a:lnTo>
                    <a:pt x="112941" y="108979"/>
                  </a:lnTo>
                  <a:lnTo>
                    <a:pt x="118588" y="104081"/>
                  </a:lnTo>
                  <a:lnTo>
                    <a:pt x="120000" y="97959"/>
                  </a:lnTo>
                  <a:lnTo>
                    <a:pt x="120000" y="90612"/>
                  </a:lnTo>
                  <a:lnTo>
                    <a:pt x="118588" y="82040"/>
                  </a:lnTo>
                  <a:lnTo>
                    <a:pt x="115764" y="74693"/>
                  </a:lnTo>
                  <a:lnTo>
                    <a:pt x="105882" y="58775"/>
                  </a:lnTo>
                  <a:lnTo>
                    <a:pt x="90352" y="44081"/>
                  </a:lnTo>
                  <a:lnTo>
                    <a:pt x="76235" y="28163"/>
                  </a:lnTo>
                  <a:lnTo>
                    <a:pt x="52235" y="6122"/>
                  </a:lnTo>
                  <a:lnTo>
                    <a:pt x="52235" y="6122"/>
                  </a:lnTo>
                  <a:close/>
                  <a:moveTo>
                    <a:pt x="33882" y="73469"/>
                  </a:moveTo>
                  <a:lnTo>
                    <a:pt x="33882" y="73469"/>
                  </a:lnTo>
                  <a:lnTo>
                    <a:pt x="28235" y="64897"/>
                  </a:lnTo>
                  <a:lnTo>
                    <a:pt x="24000" y="56326"/>
                  </a:lnTo>
                  <a:lnTo>
                    <a:pt x="21176" y="47755"/>
                  </a:lnTo>
                  <a:lnTo>
                    <a:pt x="19764" y="39183"/>
                  </a:lnTo>
                  <a:lnTo>
                    <a:pt x="19764" y="39183"/>
                  </a:lnTo>
                  <a:lnTo>
                    <a:pt x="21176" y="30612"/>
                  </a:lnTo>
                  <a:lnTo>
                    <a:pt x="24000" y="24489"/>
                  </a:lnTo>
                  <a:lnTo>
                    <a:pt x="29647" y="18367"/>
                  </a:lnTo>
                  <a:lnTo>
                    <a:pt x="33882" y="17142"/>
                  </a:lnTo>
                  <a:lnTo>
                    <a:pt x="36705" y="17142"/>
                  </a:lnTo>
                  <a:lnTo>
                    <a:pt x="36705" y="17142"/>
                  </a:lnTo>
                  <a:lnTo>
                    <a:pt x="56470" y="35510"/>
                  </a:lnTo>
                  <a:lnTo>
                    <a:pt x="74823" y="52653"/>
                  </a:lnTo>
                  <a:lnTo>
                    <a:pt x="81882" y="63673"/>
                  </a:lnTo>
                  <a:lnTo>
                    <a:pt x="88941" y="73469"/>
                  </a:lnTo>
                  <a:lnTo>
                    <a:pt x="94588" y="84489"/>
                  </a:lnTo>
                  <a:lnTo>
                    <a:pt x="98823" y="96734"/>
                  </a:lnTo>
                  <a:lnTo>
                    <a:pt x="98823" y="96734"/>
                  </a:lnTo>
                  <a:lnTo>
                    <a:pt x="88941" y="99183"/>
                  </a:lnTo>
                  <a:lnTo>
                    <a:pt x="80470" y="101632"/>
                  </a:lnTo>
                  <a:lnTo>
                    <a:pt x="70588" y="99183"/>
                  </a:lnTo>
                  <a:lnTo>
                    <a:pt x="62117" y="96734"/>
                  </a:lnTo>
                  <a:lnTo>
                    <a:pt x="55058" y="91836"/>
                  </a:lnTo>
                  <a:lnTo>
                    <a:pt x="46588" y="86938"/>
                  </a:lnTo>
                  <a:lnTo>
                    <a:pt x="33882" y="73469"/>
                  </a:lnTo>
                  <a:lnTo>
                    <a:pt x="33882" y="7346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" name="Google Shape;316;p16"/>
            <p:cNvSpPr/>
            <p:nvPr/>
          </p:nvSpPr>
          <p:spPr>
            <a:xfrm>
              <a:off x="1685" y="833"/>
              <a:ext cx="110" cy="395"/>
            </a:xfrm>
            <a:custGeom>
              <a:rect b="b" l="l" r="r" t="t"/>
              <a:pathLst>
                <a:path extrusionOk="0" h="120000" w="120000">
                  <a:moveTo>
                    <a:pt x="2181" y="116658"/>
                  </a:moveTo>
                  <a:lnTo>
                    <a:pt x="2181" y="116658"/>
                  </a:lnTo>
                  <a:lnTo>
                    <a:pt x="12000" y="110886"/>
                  </a:lnTo>
                  <a:lnTo>
                    <a:pt x="21818" y="104810"/>
                  </a:lnTo>
                  <a:lnTo>
                    <a:pt x="28363" y="98734"/>
                  </a:lnTo>
                  <a:lnTo>
                    <a:pt x="34909" y="92658"/>
                  </a:lnTo>
                  <a:lnTo>
                    <a:pt x="45818" y="79898"/>
                  </a:lnTo>
                  <a:lnTo>
                    <a:pt x="57818" y="67443"/>
                  </a:lnTo>
                  <a:lnTo>
                    <a:pt x="57818" y="67443"/>
                  </a:lnTo>
                  <a:lnTo>
                    <a:pt x="66545" y="55291"/>
                  </a:lnTo>
                  <a:lnTo>
                    <a:pt x="70909" y="48911"/>
                  </a:lnTo>
                  <a:lnTo>
                    <a:pt x="74181" y="42835"/>
                  </a:lnTo>
                  <a:lnTo>
                    <a:pt x="76363" y="36759"/>
                  </a:lnTo>
                  <a:lnTo>
                    <a:pt x="76363" y="30075"/>
                  </a:lnTo>
                  <a:lnTo>
                    <a:pt x="76363" y="24000"/>
                  </a:lnTo>
                  <a:lnTo>
                    <a:pt x="74181" y="17620"/>
                  </a:lnTo>
                  <a:lnTo>
                    <a:pt x="74181" y="17620"/>
                  </a:lnTo>
                  <a:lnTo>
                    <a:pt x="65454" y="15797"/>
                  </a:lnTo>
                  <a:lnTo>
                    <a:pt x="57818" y="13063"/>
                  </a:lnTo>
                  <a:lnTo>
                    <a:pt x="44727" y="7594"/>
                  </a:lnTo>
                  <a:lnTo>
                    <a:pt x="44727" y="7594"/>
                  </a:lnTo>
                  <a:lnTo>
                    <a:pt x="43636" y="6987"/>
                  </a:lnTo>
                  <a:lnTo>
                    <a:pt x="44727" y="6075"/>
                  </a:lnTo>
                  <a:lnTo>
                    <a:pt x="44727" y="5468"/>
                  </a:lnTo>
                  <a:lnTo>
                    <a:pt x="48000" y="4556"/>
                  </a:lnTo>
                  <a:lnTo>
                    <a:pt x="50181" y="4253"/>
                  </a:lnTo>
                  <a:lnTo>
                    <a:pt x="53454" y="4253"/>
                  </a:lnTo>
                  <a:lnTo>
                    <a:pt x="55636" y="4556"/>
                  </a:lnTo>
                  <a:lnTo>
                    <a:pt x="57818" y="5164"/>
                  </a:lnTo>
                  <a:lnTo>
                    <a:pt x="57818" y="5164"/>
                  </a:lnTo>
                  <a:lnTo>
                    <a:pt x="65454" y="8810"/>
                  </a:lnTo>
                  <a:lnTo>
                    <a:pt x="75272" y="12455"/>
                  </a:lnTo>
                  <a:lnTo>
                    <a:pt x="75272" y="12455"/>
                  </a:lnTo>
                  <a:lnTo>
                    <a:pt x="72000" y="10025"/>
                  </a:lnTo>
                  <a:lnTo>
                    <a:pt x="68727" y="7594"/>
                  </a:lnTo>
                  <a:lnTo>
                    <a:pt x="64363" y="5468"/>
                  </a:lnTo>
                  <a:lnTo>
                    <a:pt x="61090" y="3037"/>
                  </a:lnTo>
                  <a:lnTo>
                    <a:pt x="61090" y="3037"/>
                  </a:lnTo>
                  <a:lnTo>
                    <a:pt x="60000" y="2430"/>
                  </a:lnTo>
                  <a:lnTo>
                    <a:pt x="61090" y="1215"/>
                  </a:lnTo>
                  <a:lnTo>
                    <a:pt x="63272" y="911"/>
                  </a:lnTo>
                  <a:lnTo>
                    <a:pt x="65454" y="303"/>
                  </a:lnTo>
                  <a:lnTo>
                    <a:pt x="68727" y="0"/>
                  </a:lnTo>
                  <a:lnTo>
                    <a:pt x="70909" y="0"/>
                  </a:lnTo>
                  <a:lnTo>
                    <a:pt x="74181" y="911"/>
                  </a:lnTo>
                  <a:lnTo>
                    <a:pt x="75272" y="1518"/>
                  </a:lnTo>
                  <a:lnTo>
                    <a:pt x="75272" y="1518"/>
                  </a:lnTo>
                  <a:lnTo>
                    <a:pt x="79636" y="3949"/>
                  </a:lnTo>
                  <a:lnTo>
                    <a:pt x="84000" y="6683"/>
                  </a:lnTo>
                  <a:lnTo>
                    <a:pt x="87272" y="9417"/>
                  </a:lnTo>
                  <a:lnTo>
                    <a:pt x="90545" y="11848"/>
                  </a:lnTo>
                  <a:lnTo>
                    <a:pt x="90545" y="11848"/>
                  </a:lnTo>
                  <a:lnTo>
                    <a:pt x="96000" y="10329"/>
                  </a:lnTo>
                  <a:lnTo>
                    <a:pt x="100363" y="8810"/>
                  </a:lnTo>
                  <a:lnTo>
                    <a:pt x="102545" y="7291"/>
                  </a:lnTo>
                  <a:lnTo>
                    <a:pt x="104727" y="5772"/>
                  </a:lnTo>
                  <a:lnTo>
                    <a:pt x="104727" y="5772"/>
                  </a:lnTo>
                  <a:lnTo>
                    <a:pt x="105818" y="5164"/>
                  </a:lnTo>
                  <a:lnTo>
                    <a:pt x="106909" y="4253"/>
                  </a:lnTo>
                  <a:lnTo>
                    <a:pt x="110181" y="4253"/>
                  </a:lnTo>
                  <a:lnTo>
                    <a:pt x="112363" y="4253"/>
                  </a:lnTo>
                  <a:lnTo>
                    <a:pt x="115636" y="4253"/>
                  </a:lnTo>
                  <a:lnTo>
                    <a:pt x="117818" y="4556"/>
                  </a:lnTo>
                  <a:lnTo>
                    <a:pt x="120000" y="5468"/>
                  </a:lnTo>
                  <a:lnTo>
                    <a:pt x="120000" y="6683"/>
                  </a:lnTo>
                  <a:lnTo>
                    <a:pt x="120000" y="6683"/>
                  </a:lnTo>
                  <a:lnTo>
                    <a:pt x="117818" y="8202"/>
                  </a:lnTo>
                  <a:lnTo>
                    <a:pt x="116727" y="9721"/>
                  </a:lnTo>
                  <a:lnTo>
                    <a:pt x="114545" y="11240"/>
                  </a:lnTo>
                  <a:lnTo>
                    <a:pt x="110181" y="12759"/>
                  </a:lnTo>
                  <a:lnTo>
                    <a:pt x="100363" y="15493"/>
                  </a:lnTo>
                  <a:lnTo>
                    <a:pt x="89454" y="17012"/>
                  </a:lnTo>
                  <a:lnTo>
                    <a:pt x="89454" y="17012"/>
                  </a:lnTo>
                  <a:lnTo>
                    <a:pt x="91636" y="23696"/>
                  </a:lnTo>
                  <a:lnTo>
                    <a:pt x="93818" y="30075"/>
                  </a:lnTo>
                  <a:lnTo>
                    <a:pt x="91636" y="36151"/>
                  </a:lnTo>
                  <a:lnTo>
                    <a:pt x="89454" y="42835"/>
                  </a:lnTo>
                  <a:lnTo>
                    <a:pt x="86181" y="48911"/>
                  </a:lnTo>
                  <a:lnTo>
                    <a:pt x="81818" y="55594"/>
                  </a:lnTo>
                  <a:lnTo>
                    <a:pt x="72000" y="68354"/>
                  </a:lnTo>
                  <a:lnTo>
                    <a:pt x="72000" y="68354"/>
                  </a:lnTo>
                  <a:lnTo>
                    <a:pt x="63272" y="81113"/>
                  </a:lnTo>
                  <a:lnTo>
                    <a:pt x="50181" y="94177"/>
                  </a:lnTo>
                  <a:lnTo>
                    <a:pt x="43636" y="100860"/>
                  </a:lnTo>
                  <a:lnTo>
                    <a:pt x="34909" y="106936"/>
                  </a:lnTo>
                  <a:lnTo>
                    <a:pt x="25090" y="113012"/>
                  </a:lnTo>
                  <a:lnTo>
                    <a:pt x="14181" y="118784"/>
                  </a:lnTo>
                  <a:lnTo>
                    <a:pt x="14181" y="118784"/>
                  </a:lnTo>
                  <a:lnTo>
                    <a:pt x="12000" y="119696"/>
                  </a:lnTo>
                  <a:lnTo>
                    <a:pt x="8727" y="120000"/>
                  </a:lnTo>
                  <a:lnTo>
                    <a:pt x="6545" y="120000"/>
                  </a:lnTo>
                  <a:lnTo>
                    <a:pt x="4363" y="119696"/>
                  </a:lnTo>
                  <a:lnTo>
                    <a:pt x="2181" y="118784"/>
                  </a:lnTo>
                  <a:lnTo>
                    <a:pt x="0" y="118177"/>
                  </a:lnTo>
                  <a:lnTo>
                    <a:pt x="0" y="117265"/>
                  </a:lnTo>
                  <a:lnTo>
                    <a:pt x="2181" y="116658"/>
                  </a:lnTo>
                  <a:lnTo>
                    <a:pt x="2181" y="1166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7" name="Google Shape;317;p16"/>
            <p:cNvSpPr/>
            <p:nvPr/>
          </p:nvSpPr>
          <p:spPr>
            <a:xfrm>
              <a:off x="1163" y="834"/>
              <a:ext cx="162" cy="380"/>
            </a:xfrm>
            <a:custGeom>
              <a:rect b="b" l="l" r="r" t="t"/>
              <a:pathLst>
                <a:path extrusionOk="0" h="120000" w="120000">
                  <a:moveTo>
                    <a:pt x="41481" y="2526"/>
                  </a:moveTo>
                  <a:lnTo>
                    <a:pt x="41481" y="2526"/>
                  </a:lnTo>
                  <a:lnTo>
                    <a:pt x="40000" y="6000"/>
                  </a:lnTo>
                  <a:lnTo>
                    <a:pt x="37037" y="9789"/>
                  </a:lnTo>
                  <a:lnTo>
                    <a:pt x="37037" y="9789"/>
                  </a:lnTo>
                  <a:lnTo>
                    <a:pt x="40740" y="6631"/>
                  </a:lnTo>
                  <a:lnTo>
                    <a:pt x="43703" y="2842"/>
                  </a:lnTo>
                  <a:lnTo>
                    <a:pt x="43703" y="2842"/>
                  </a:lnTo>
                  <a:lnTo>
                    <a:pt x="45185" y="2210"/>
                  </a:lnTo>
                  <a:lnTo>
                    <a:pt x="47407" y="1578"/>
                  </a:lnTo>
                  <a:lnTo>
                    <a:pt x="48888" y="1578"/>
                  </a:lnTo>
                  <a:lnTo>
                    <a:pt x="51111" y="1578"/>
                  </a:lnTo>
                  <a:lnTo>
                    <a:pt x="53333" y="2210"/>
                  </a:lnTo>
                  <a:lnTo>
                    <a:pt x="54074" y="2842"/>
                  </a:lnTo>
                  <a:lnTo>
                    <a:pt x="54814" y="3789"/>
                  </a:lnTo>
                  <a:lnTo>
                    <a:pt x="54074" y="4421"/>
                  </a:lnTo>
                  <a:lnTo>
                    <a:pt x="54074" y="4421"/>
                  </a:lnTo>
                  <a:lnTo>
                    <a:pt x="47407" y="11368"/>
                  </a:lnTo>
                  <a:lnTo>
                    <a:pt x="42962" y="14210"/>
                  </a:lnTo>
                  <a:lnTo>
                    <a:pt x="37037" y="17052"/>
                  </a:lnTo>
                  <a:lnTo>
                    <a:pt x="37037" y="17052"/>
                  </a:lnTo>
                  <a:lnTo>
                    <a:pt x="36296" y="17368"/>
                  </a:lnTo>
                  <a:lnTo>
                    <a:pt x="36296" y="17368"/>
                  </a:lnTo>
                  <a:lnTo>
                    <a:pt x="36296" y="24315"/>
                  </a:lnTo>
                  <a:lnTo>
                    <a:pt x="37777" y="30631"/>
                  </a:lnTo>
                  <a:lnTo>
                    <a:pt x="40740" y="37263"/>
                  </a:lnTo>
                  <a:lnTo>
                    <a:pt x="44444" y="44210"/>
                  </a:lnTo>
                  <a:lnTo>
                    <a:pt x="48888" y="50526"/>
                  </a:lnTo>
                  <a:lnTo>
                    <a:pt x="54074" y="57157"/>
                  </a:lnTo>
                  <a:lnTo>
                    <a:pt x="65925" y="69789"/>
                  </a:lnTo>
                  <a:lnTo>
                    <a:pt x="65925" y="69789"/>
                  </a:lnTo>
                  <a:lnTo>
                    <a:pt x="76296" y="81789"/>
                  </a:lnTo>
                  <a:lnTo>
                    <a:pt x="88888" y="93789"/>
                  </a:lnTo>
                  <a:lnTo>
                    <a:pt x="95555" y="99473"/>
                  </a:lnTo>
                  <a:lnTo>
                    <a:pt x="102222" y="105157"/>
                  </a:lnTo>
                  <a:lnTo>
                    <a:pt x="110370" y="110842"/>
                  </a:lnTo>
                  <a:lnTo>
                    <a:pt x="118518" y="115894"/>
                  </a:lnTo>
                  <a:lnTo>
                    <a:pt x="118518" y="115894"/>
                  </a:lnTo>
                  <a:lnTo>
                    <a:pt x="120000" y="117157"/>
                  </a:lnTo>
                  <a:lnTo>
                    <a:pt x="120000" y="118105"/>
                  </a:lnTo>
                  <a:lnTo>
                    <a:pt x="118518" y="118736"/>
                  </a:lnTo>
                  <a:lnTo>
                    <a:pt x="117777" y="119368"/>
                  </a:lnTo>
                  <a:lnTo>
                    <a:pt x="116296" y="119684"/>
                  </a:lnTo>
                  <a:lnTo>
                    <a:pt x="114074" y="120000"/>
                  </a:lnTo>
                  <a:lnTo>
                    <a:pt x="112592" y="119684"/>
                  </a:lnTo>
                  <a:lnTo>
                    <a:pt x="110370" y="119368"/>
                  </a:lnTo>
                  <a:lnTo>
                    <a:pt x="110370" y="119368"/>
                  </a:lnTo>
                  <a:lnTo>
                    <a:pt x="100740" y="113684"/>
                  </a:lnTo>
                  <a:lnTo>
                    <a:pt x="93333" y="108000"/>
                  </a:lnTo>
                  <a:lnTo>
                    <a:pt x="85925" y="102315"/>
                  </a:lnTo>
                  <a:lnTo>
                    <a:pt x="79259" y="96315"/>
                  </a:lnTo>
                  <a:lnTo>
                    <a:pt x="67407" y="84000"/>
                  </a:lnTo>
                  <a:lnTo>
                    <a:pt x="55555" y="71368"/>
                  </a:lnTo>
                  <a:lnTo>
                    <a:pt x="55555" y="71368"/>
                  </a:lnTo>
                  <a:lnTo>
                    <a:pt x="44444" y="58736"/>
                  </a:lnTo>
                  <a:lnTo>
                    <a:pt x="39259" y="51789"/>
                  </a:lnTo>
                  <a:lnTo>
                    <a:pt x="34074" y="45157"/>
                  </a:lnTo>
                  <a:lnTo>
                    <a:pt x="30370" y="38210"/>
                  </a:lnTo>
                  <a:lnTo>
                    <a:pt x="27407" y="31263"/>
                  </a:lnTo>
                  <a:lnTo>
                    <a:pt x="25925" y="24631"/>
                  </a:lnTo>
                  <a:lnTo>
                    <a:pt x="24444" y="17368"/>
                  </a:lnTo>
                  <a:lnTo>
                    <a:pt x="24444" y="17368"/>
                  </a:lnTo>
                  <a:lnTo>
                    <a:pt x="17037" y="16105"/>
                  </a:lnTo>
                  <a:lnTo>
                    <a:pt x="9629" y="13578"/>
                  </a:lnTo>
                  <a:lnTo>
                    <a:pt x="6666" y="12631"/>
                  </a:lnTo>
                  <a:lnTo>
                    <a:pt x="4444" y="11052"/>
                  </a:lnTo>
                  <a:lnTo>
                    <a:pt x="2222" y="9473"/>
                  </a:lnTo>
                  <a:lnTo>
                    <a:pt x="0" y="7263"/>
                  </a:lnTo>
                  <a:lnTo>
                    <a:pt x="0" y="7263"/>
                  </a:lnTo>
                  <a:lnTo>
                    <a:pt x="0" y="6631"/>
                  </a:lnTo>
                  <a:lnTo>
                    <a:pt x="1481" y="5684"/>
                  </a:lnTo>
                  <a:lnTo>
                    <a:pt x="2962" y="5368"/>
                  </a:lnTo>
                  <a:lnTo>
                    <a:pt x="4444" y="5052"/>
                  </a:lnTo>
                  <a:lnTo>
                    <a:pt x="6666" y="5052"/>
                  </a:lnTo>
                  <a:lnTo>
                    <a:pt x="8888" y="5368"/>
                  </a:lnTo>
                  <a:lnTo>
                    <a:pt x="9629" y="5684"/>
                  </a:lnTo>
                  <a:lnTo>
                    <a:pt x="11851" y="6631"/>
                  </a:lnTo>
                  <a:lnTo>
                    <a:pt x="11851" y="6631"/>
                  </a:lnTo>
                  <a:lnTo>
                    <a:pt x="13333" y="8526"/>
                  </a:lnTo>
                  <a:lnTo>
                    <a:pt x="16296" y="10105"/>
                  </a:lnTo>
                  <a:lnTo>
                    <a:pt x="20740" y="11684"/>
                  </a:lnTo>
                  <a:lnTo>
                    <a:pt x="25925" y="12631"/>
                  </a:lnTo>
                  <a:lnTo>
                    <a:pt x="25925" y="12631"/>
                  </a:lnTo>
                  <a:lnTo>
                    <a:pt x="25925" y="10105"/>
                  </a:lnTo>
                  <a:lnTo>
                    <a:pt x="27407" y="7263"/>
                  </a:lnTo>
                  <a:lnTo>
                    <a:pt x="29629" y="4421"/>
                  </a:lnTo>
                  <a:lnTo>
                    <a:pt x="30370" y="2210"/>
                  </a:lnTo>
                  <a:lnTo>
                    <a:pt x="30370" y="2210"/>
                  </a:lnTo>
                  <a:lnTo>
                    <a:pt x="31111" y="947"/>
                  </a:lnTo>
                  <a:lnTo>
                    <a:pt x="33333" y="631"/>
                  </a:lnTo>
                  <a:lnTo>
                    <a:pt x="34814" y="0"/>
                  </a:lnTo>
                  <a:lnTo>
                    <a:pt x="37037" y="0"/>
                  </a:lnTo>
                  <a:lnTo>
                    <a:pt x="39259" y="0"/>
                  </a:lnTo>
                  <a:lnTo>
                    <a:pt x="40000" y="947"/>
                  </a:lnTo>
                  <a:lnTo>
                    <a:pt x="40740" y="1263"/>
                  </a:lnTo>
                  <a:lnTo>
                    <a:pt x="41481" y="2526"/>
                  </a:lnTo>
                  <a:lnTo>
                    <a:pt x="41481" y="25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8" name="Google Shape;318;p16"/>
            <p:cNvSpPr/>
            <p:nvPr/>
          </p:nvSpPr>
          <p:spPr>
            <a:xfrm>
              <a:off x="1315" y="1441"/>
              <a:ext cx="379" cy="423"/>
            </a:xfrm>
            <a:custGeom>
              <a:rect b="b" l="l" r="r" t="t"/>
              <a:pathLst>
                <a:path extrusionOk="0" h="120000" w="120000">
                  <a:moveTo>
                    <a:pt x="117150" y="74042"/>
                  </a:moveTo>
                  <a:lnTo>
                    <a:pt x="117150" y="74042"/>
                  </a:lnTo>
                  <a:lnTo>
                    <a:pt x="118416" y="84539"/>
                  </a:lnTo>
                  <a:lnTo>
                    <a:pt x="119683" y="98156"/>
                  </a:lnTo>
                  <a:lnTo>
                    <a:pt x="120000" y="104964"/>
                  </a:lnTo>
                  <a:lnTo>
                    <a:pt x="119683" y="110638"/>
                  </a:lnTo>
                  <a:lnTo>
                    <a:pt x="119366" y="113191"/>
                  </a:lnTo>
                  <a:lnTo>
                    <a:pt x="119050" y="115460"/>
                  </a:lnTo>
                  <a:lnTo>
                    <a:pt x="118100" y="116879"/>
                  </a:lnTo>
                  <a:lnTo>
                    <a:pt x="117150" y="118014"/>
                  </a:lnTo>
                  <a:lnTo>
                    <a:pt x="117150" y="118014"/>
                  </a:lnTo>
                  <a:lnTo>
                    <a:pt x="115567" y="118865"/>
                  </a:lnTo>
                  <a:lnTo>
                    <a:pt x="113667" y="119432"/>
                  </a:lnTo>
                  <a:lnTo>
                    <a:pt x="108601" y="120000"/>
                  </a:lnTo>
                  <a:lnTo>
                    <a:pt x="102269" y="120000"/>
                  </a:lnTo>
                  <a:lnTo>
                    <a:pt x="95936" y="119432"/>
                  </a:lnTo>
                  <a:lnTo>
                    <a:pt x="82955" y="118297"/>
                  </a:lnTo>
                  <a:lnTo>
                    <a:pt x="77889" y="117446"/>
                  </a:lnTo>
                  <a:lnTo>
                    <a:pt x="73456" y="117163"/>
                  </a:lnTo>
                  <a:lnTo>
                    <a:pt x="73456" y="117163"/>
                  </a:lnTo>
                  <a:lnTo>
                    <a:pt x="42110" y="117163"/>
                  </a:lnTo>
                  <a:lnTo>
                    <a:pt x="42110" y="117163"/>
                  </a:lnTo>
                  <a:lnTo>
                    <a:pt x="22796" y="118014"/>
                  </a:lnTo>
                  <a:lnTo>
                    <a:pt x="16464" y="118297"/>
                  </a:lnTo>
                  <a:lnTo>
                    <a:pt x="10765" y="118297"/>
                  </a:lnTo>
                  <a:lnTo>
                    <a:pt x="6332" y="118014"/>
                  </a:lnTo>
                  <a:lnTo>
                    <a:pt x="4749" y="117446"/>
                  </a:lnTo>
                  <a:lnTo>
                    <a:pt x="3799" y="117163"/>
                  </a:lnTo>
                  <a:lnTo>
                    <a:pt x="3799" y="117163"/>
                  </a:lnTo>
                  <a:lnTo>
                    <a:pt x="2216" y="115744"/>
                  </a:lnTo>
                  <a:lnTo>
                    <a:pt x="949" y="114042"/>
                  </a:lnTo>
                  <a:lnTo>
                    <a:pt x="316" y="111773"/>
                  </a:lnTo>
                  <a:lnTo>
                    <a:pt x="0" y="109219"/>
                  </a:lnTo>
                  <a:lnTo>
                    <a:pt x="0" y="104113"/>
                  </a:lnTo>
                  <a:lnTo>
                    <a:pt x="0" y="98723"/>
                  </a:lnTo>
                  <a:lnTo>
                    <a:pt x="0" y="98723"/>
                  </a:lnTo>
                  <a:lnTo>
                    <a:pt x="0" y="93049"/>
                  </a:lnTo>
                  <a:lnTo>
                    <a:pt x="633" y="87659"/>
                  </a:lnTo>
                  <a:lnTo>
                    <a:pt x="949" y="81985"/>
                  </a:lnTo>
                  <a:lnTo>
                    <a:pt x="2216" y="76595"/>
                  </a:lnTo>
                  <a:lnTo>
                    <a:pt x="4749" y="65531"/>
                  </a:lnTo>
                  <a:lnTo>
                    <a:pt x="7915" y="54751"/>
                  </a:lnTo>
                  <a:lnTo>
                    <a:pt x="11398" y="44539"/>
                  </a:lnTo>
                  <a:lnTo>
                    <a:pt x="15514" y="33475"/>
                  </a:lnTo>
                  <a:lnTo>
                    <a:pt x="24379" y="12765"/>
                  </a:lnTo>
                  <a:lnTo>
                    <a:pt x="24379" y="12765"/>
                  </a:lnTo>
                  <a:lnTo>
                    <a:pt x="25329" y="11347"/>
                  </a:lnTo>
                  <a:lnTo>
                    <a:pt x="26279" y="9929"/>
                  </a:lnTo>
                  <a:lnTo>
                    <a:pt x="27546" y="8794"/>
                  </a:lnTo>
                  <a:lnTo>
                    <a:pt x="29129" y="7375"/>
                  </a:lnTo>
                  <a:lnTo>
                    <a:pt x="33245" y="5390"/>
                  </a:lnTo>
                  <a:lnTo>
                    <a:pt x="37994" y="3687"/>
                  </a:lnTo>
                  <a:lnTo>
                    <a:pt x="43693" y="2269"/>
                  </a:lnTo>
                  <a:lnTo>
                    <a:pt x="49393" y="1134"/>
                  </a:lnTo>
                  <a:lnTo>
                    <a:pt x="55725" y="567"/>
                  </a:lnTo>
                  <a:lnTo>
                    <a:pt x="62058" y="0"/>
                  </a:lnTo>
                  <a:lnTo>
                    <a:pt x="68707" y="0"/>
                  </a:lnTo>
                  <a:lnTo>
                    <a:pt x="74722" y="567"/>
                  </a:lnTo>
                  <a:lnTo>
                    <a:pt x="80738" y="851"/>
                  </a:lnTo>
                  <a:lnTo>
                    <a:pt x="85804" y="1985"/>
                  </a:lnTo>
                  <a:lnTo>
                    <a:pt x="90870" y="3120"/>
                  </a:lnTo>
                  <a:lnTo>
                    <a:pt x="94353" y="4539"/>
                  </a:lnTo>
                  <a:lnTo>
                    <a:pt x="97519" y="6241"/>
                  </a:lnTo>
                  <a:lnTo>
                    <a:pt x="98469" y="7375"/>
                  </a:lnTo>
                  <a:lnTo>
                    <a:pt x="99102" y="8510"/>
                  </a:lnTo>
                  <a:lnTo>
                    <a:pt x="99102" y="8510"/>
                  </a:lnTo>
                  <a:lnTo>
                    <a:pt x="101635" y="15319"/>
                  </a:lnTo>
                  <a:lnTo>
                    <a:pt x="107335" y="32056"/>
                  </a:lnTo>
                  <a:lnTo>
                    <a:pt x="110501" y="42836"/>
                  </a:lnTo>
                  <a:lnTo>
                    <a:pt x="113350" y="53900"/>
                  </a:lnTo>
                  <a:lnTo>
                    <a:pt x="115567" y="64113"/>
                  </a:lnTo>
                  <a:lnTo>
                    <a:pt x="117150" y="74042"/>
                  </a:lnTo>
                  <a:lnTo>
                    <a:pt x="117150" y="74042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9" name="Google Shape;319;p16"/>
            <p:cNvSpPr/>
            <p:nvPr/>
          </p:nvSpPr>
          <p:spPr>
            <a:xfrm>
              <a:off x="1307" y="1434"/>
              <a:ext cx="395" cy="438"/>
            </a:xfrm>
            <a:custGeom>
              <a:rect b="b" l="l" r="r" t="t"/>
              <a:pathLst>
                <a:path extrusionOk="0" h="120000" w="120000">
                  <a:moveTo>
                    <a:pt x="3341" y="115342"/>
                  </a:moveTo>
                  <a:lnTo>
                    <a:pt x="3341" y="115342"/>
                  </a:lnTo>
                  <a:lnTo>
                    <a:pt x="4556" y="116438"/>
                  </a:lnTo>
                  <a:lnTo>
                    <a:pt x="5772" y="116712"/>
                  </a:lnTo>
                  <a:lnTo>
                    <a:pt x="8506" y="117534"/>
                  </a:lnTo>
                  <a:lnTo>
                    <a:pt x="11240" y="117808"/>
                  </a:lnTo>
                  <a:lnTo>
                    <a:pt x="14278" y="117808"/>
                  </a:lnTo>
                  <a:lnTo>
                    <a:pt x="14278" y="117808"/>
                  </a:lnTo>
                  <a:lnTo>
                    <a:pt x="24000" y="117808"/>
                  </a:lnTo>
                  <a:lnTo>
                    <a:pt x="34025" y="117534"/>
                  </a:lnTo>
                  <a:lnTo>
                    <a:pt x="44050" y="117260"/>
                  </a:lnTo>
                  <a:lnTo>
                    <a:pt x="54075" y="117260"/>
                  </a:lnTo>
                  <a:lnTo>
                    <a:pt x="54075" y="117260"/>
                  </a:lnTo>
                  <a:lnTo>
                    <a:pt x="67746" y="117260"/>
                  </a:lnTo>
                  <a:lnTo>
                    <a:pt x="74734" y="117260"/>
                  </a:lnTo>
                  <a:lnTo>
                    <a:pt x="81721" y="117808"/>
                  </a:lnTo>
                  <a:lnTo>
                    <a:pt x="81721" y="117808"/>
                  </a:lnTo>
                  <a:lnTo>
                    <a:pt x="91746" y="118904"/>
                  </a:lnTo>
                  <a:lnTo>
                    <a:pt x="96911" y="119726"/>
                  </a:lnTo>
                  <a:lnTo>
                    <a:pt x="101772" y="119726"/>
                  </a:lnTo>
                  <a:lnTo>
                    <a:pt x="101772" y="119726"/>
                  </a:lnTo>
                  <a:lnTo>
                    <a:pt x="105417" y="120000"/>
                  </a:lnTo>
                  <a:lnTo>
                    <a:pt x="109670" y="119726"/>
                  </a:lnTo>
                  <a:lnTo>
                    <a:pt x="111493" y="119178"/>
                  </a:lnTo>
                  <a:lnTo>
                    <a:pt x="113316" y="118904"/>
                  </a:lnTo>
                  <a:lnTo>
                    <a:pt x="114835" y="118356"/>
                  </a:lnTo>
                  <a:lnTo>
                    <a:pt x="116658" y="117260"/>
                  </a:lnTo>
                  <a:lnTo>
                    <a:pt x="116658" y="117260"/>
                  </a:lnTo>
                  <a:lnTo>
                    <a:pt x="117265" y="116164"/>
                  </a:lnTo>
                  <a:lnTo>
                    <a:pt x="118177" y="115068"/>
                  </a:lnTo>
                  <a:lnTo>
                    <a:pt x="119088" y="112602"/>
                  </a:lnTo>
                  <a:lnTo>
                    <a:pt x="119696" y="109863"/>
                  </a:lnTo>
                  <a:lnTo>
                    <a:pt x="119696" y="107397"/>
                  </a:lnTo>
                  <a:lnTo>
                    <a:pt x="119696" y="107397"/>
                  </a:lnTo>
                  <a:lnTo>
                    <a:pt x="120000" y="103013"/>
                  </a:lnTo>
                  <a:lnTo>
                    <a:pt x="119696" y="98630"/>
                  </a:lnTo>
                  <a:lnTo>
                    <a:pt x="118784" y="90136"/>
                  </a:lnTo>
                  <a:lnTo>
                    <a:pt x="118177" y="81643"/>
                  </a:lnTo>
                  <a:lnTo>
                    <a:pt x="117265" y="72876"/>
                  </a:lnTo>
                  <a:lnTo>
                    <a:pt x="117265" y="72876"/>
                  </a:lnTo>
                  <a:lnTo>
                    <a:pt x="116050" y="65205"/>
                  </a:lnTo>
                  <a:lnTo>
                    <a:pt x="114531" y="57808"/>
                  </a:lnTo>
                  <a:lnTo>
                    <a:pt x="112708" y="49589"/>
                  </a:lnTo>
                  <a:lnTo>
                    <a:pt x="110278" y="41917"/>
                  </a:lnTo>
                  <a:lnTo>
                    <a:pt x="105721" y="26849"/>
                  </a:lnTo>
                  <a:lnTo>
                    <a:pt x="100253" y="11780"/>
                  </a:lnTo>
                  <a:lnTo>
                    <a:pt x="100253" y="11780"/>
                  </a:lnTo>
                  <a:lnTo>
                    <a:pt x="99645" y="9315"/>
                  </a:lnTo>
                  <a:lnTo>
                    <a:pt x="98126" y="7671"/>
                  </a:lnTo>
                  <a:lnTo>
                    <a:pt x="96303" y="5753"/>
                  </a:lnTo>
                  <a:lnTo>
                    <a:pt x="94481" y="4383"/>
                  </a:lnTo>
                  <a:lnTo>
                    <a:pt x="92354" y="3287"/>
                  </a:lnTo>
                  <a:lnTo>
                    <a:pt x="89924" y="2465"/>
                  </a:lnTo>
                  <a:lnTo>
                    <a:pt x="84455" y="1095"/>
                  </a:lnTo>
                  <a:lnTo>
                    <a:pt x="78987" y="273"/>
                  </a:lnTo>
                  <a:lnTo>
                    <a:pt x="73215" y="0"/>
                  </a:lnTo>
                  <a:lnTo>
                    <a:pt x="63189" y="0"/>
                  </a:lnTo>
                  <a:lnTo>
                    <a:pt x="63189" y="0"/>
                  </a:lnTo>
                  <a:lnTo>
                    <a:pt x="55291" y="273"/>
                  </a:lnTo>
                  <a:lnTo>
                    <a:pt x="46784" y="1369"/>
                  </a:lnTo>
                  <a:lnTo>
                    <a:pt x="42531" y="2465"/>
                  </a:lnTo>
                  <a:lnTo>
                    <a:pt x="38582" y="3287"/>
                  </a:lnTo>
                  <a:lnTo>
                    <a:pt x="34632" y="4931"/>
                  </a:lnTo>
                  <a:lnTo>
                    <a:pt x="31291" y="6575"/>
                  </a:lnTo>
                  <a:lnTo>
                    <a:pt x="31291" y="6575"/>
                  </a:lnTo>
                  <a:lnTo>
                    <a:pt x="28253" y="8219"/>
                  </a:lnTo>
                  <a:lnTo>
                    <a:pt x="25822" y="10410"/>
                  </a:lnTo>
                  <a:lnTo>
                    <a:pt x="24303" y="12876"/>
                  </a:lnTo>
                  <a:lnTo>
                    <a:pt x="22784" y="15616"/>
                  </a:lnTo>
                  <a:lnTo>
                    <a:pt x="22784" y="15616"/>
                  </a:lnTo>
                  <a:lnTo>
                    <a:pt x="17316" y="29041"/>
                  </a:lnTo>
                  <a:lnTo>
                    <a:pt x="11848" y="42739"/>
                  </a:lnTo>
                  <a:lnTo>
                    <a:pt x="11848" y="42739"/>
                  </a:lnTo>
                  <a:lnTo>
                    <a:pt x="7291" y="56164"/>
                  </a:lnTo>
                  <a:lnTo>
                    <a:pt x="5468" y="63013"/>
                  </a:lnTo>
                  <a:lnTo>
                    <a:pt x="3341" y="69863"/>
                  </a:lnTo>
                  <a:lnTo>
                    <a:pt x="2430" y="76438"/>
                  </a:lnTo>
                  <a:lnTo>
                    <a:pt x="1215" y="83561"/>
                  </a:lnTo>
                  <a:lnTo>
                    <a:pt x="303" y="90410"/>
                  </a:lnTo>
                  <a:lnTo>
                    <a:pt x="0" y="97808"/>
                  </a:lnTo>
                  <a:lnTo>
                    <a:pt x="0" y="97808"/>
                  </a:lnTo>
                  <a:lnTo>
                    <a:pt x="0" y="101917"/>
                  </a:lnTo>
                  <a:lnTo>
                    <a:pt x="0" y="107123"/>
                  </a:lnTo>
                  <a:lnTo>
                    <a:pt x="0" y="109589"/>
                  </a:lnTo>
                  <a:lnTo>
                    <a:pt x="607" y="112054"/>
                  </a:lnTo>
                  <a:lnTo>
                    <a:pt x="1822" y="113698"/>
                  </a:lnTo>
                  <a:lnTo>
                    <a:pt x="3341" y="115342"/>
                  </a:lnTo>
                  <a:lnTo>
                    <a:pt x="3341" y="115342"/>
                  </a:lnTo>
                  <a:close/>
                  <a:moveTo>
                    <a:pt x="4556" y="97260"/>
                  </a:moveTo>
                  <a:lnTo>
                    <a:pt x="4556" y="97260"/>
                  </a:lnTo>
                  <a:lnTo>
                    <a:pt x="4860" y="89589"/>
                  </a:lnTo>
                  <a:lnTo>
                    <a:pt x="5772" y="81917"/>
                  </a:lnTo>
                  <a:lnTo>
                    <a:pt x="6987" y="74520"/>
                  </a:lnTo>
                  <a:lnTo>
                    <a:pt x="8810" y="66849"/>
                  </a:lnTo>
                  <a:lnTo>
                    <a:pt x="8810" y="66849"/>
                  </a:lnTo>
                  <a:lnTo>
                    <a:pt x="10936" y="58630"/>
                  </a:lnTo>
                  <a:lnTo>
                    <a:pt x="13367" y="50684"/>
                  </a:lnTo>
                  <a:lnTo>
                    <a:pt x="16101" y="43013"/>
                  </a:lnTo>
                  <a:lnTo>
                    <a:pt x="19139" y="35342"/>
                  </a:lnTo>
                  <a:lnTo>
                    <a:pt x="19139" y="35342"/>
                  </a:lnTo>
                  <a:lnTo>
                    <a:pt x="25215" y="21917"/>
                  </a:lnTo>
                  <a:lnTo>
                    <a:pt x="25215" y="21917"/>
                  </a:lnTo>
                  <a:lnTo>
                    <a:pt x="26734" y="16986"/>
                  </a:lnTo>
                  <a:lnTo>
                    <a:pt x="27645" y="14520"/>
                  </a:lnTo>
                  <a:lnTo>
                    <a:pt x="29164" y="12876"/>
                  </a:lnTo>
                  <a:lnTo>
                    <a:pt x="29164" y="12876"/>
                  </a:lnTo>
                  <a:lnTo>
                    <a:pt x="32506" y="10410"/>
                  </a:lnTo>
                  <a:lnTo>
                    <a:pt x="36151" y="8219"/>
                  </a:lnTo>
                  <a:lnTo>
                    <a:pt x="40101" y="6849"/>
                  </a:lnTo>
                  <a:lnTo>
                    <a:pt x="44658" y="5753"/>
                  </a:lnTo>
                  <a:lnTo>
                    <a:pt x="49518" y="4931"/>
                  </a:lnTo>
                  <a:lnTo>
                    <a:pt x="53772" y="4383"/>
                  </a:lnTo>
                  <a:lnTo>
                    <a:pt x="61974" y="4109"/>
                  </a:lnTo>
                  <a:lnTo>
                    <a:pt x="61974" y="4109"/>
                  </a:lnTo>
                  <a:lnTo>
                    <a:pt x="70177" y="3835"/>
                  </a:lnTo>
                  <a:lnTo>
                    <a:pt x="74430" y="3835"/>
                  </a:lnTo>
                  <a:lnTo>
                    <a:pt x="78987" y="4109"/>
                  </a:lnTo>
                  <a:lnTo>
                    <a:pt x="83848" y="4931"/>
                  </a:lnTo>
                  <a:lnTo>
                    <a:pt x="87493" y="5753"/>
                  </a:lnTo>
                  <a:lnTo>
                    <a:pt x="91443" y="7123"/>
                  </a:lnTo>
                  <a:lnTo>
                    <a:pt x="92962" y="8219"/>
                  </a:lnTo>
                  <a:lnTo>
                    <a:pt x="94481" y="9315"/>
                  </a:lnTo>
                  <a:lnTo>
                    <a:pt x="94481" y="9315"/>
                  </a:lnTo>
                  <a:lnTo>
                    <a:pt x="95696" y="10958"/>
                  </a:lnTo>
                  <a:lnTo>
                    <a:pt x="96303" y="12328"/>
                  </a:lnTo>
                  <a:lnTo>
                    <a:pt x="97215" y="16164"/>
                  </a:lnTo>
                  <a:lnTo>
                    <a:pt x="97215" y="16164"/>
                  </a:lnTo>
                  <a:lnTo>
                    <a:pt x="102683" y="31506"/>
                  </a:lnTo>
                  <a:lnTo>
                    <a:pt x="102683" y="31506"/>
                  </a:lnTo>
                  <a:lnTo>
                    <a:pt x="105721" y="41643"/>
                  </a:lnTo>
                  <a:lnTo>
                    <a:pt x="108759" y="52602"/>
                  </a:lnTo>
                  <a:lnTo>
                    <a:pt x="111189" y="63013"/>
                  </a:lnTo>
                  <a:lnTo>
                    <a:pt x="112708" y="73424"/>
                  </a:lnTo>
                  <a:lnTo>
                    <a:pt x="112708" y="73424"/>
                  </a:lnTo>
                  <a:lnTo>
                    <a:pt x="113316" y="80000"/>
                  </a:lnTo>
                  <a:lnTo>
                    <a:pt x="114227" y="86575"/>
                  </a:lnTo>
                  <a:lnTo>
                    <a:pt x="114835" y="93150"/>
                  </a:lnTo>
                  <a:lnTo>
                    <a:pt x="115443" y="99726"/>
                  </a:lnTo>
                  <a:lnTo>
                    <a:pt x="115443" y="99726"/>
                  </a:lnTo>
                  <a:lnTo>
                    <a:pt x="115746" y="106849"/>
                  </a:lnTo>
                  <a:lnTo>
                    <a:pt x="115443" y="110136"/>
                  </a:lnTo>
                  <a:lnTo>
                    <a:pt x="114835" y="112054"/>
                  </a:lnTo>
                  <a:lnTo>
                    <a:pt x="114227" y="113424"/>
                  </a:lnTo>
                  <a:lnTo>
                    <a:pt x="114227" y="113424"/>
                  </a:lnTo>
                  <a:lnTo>
                    <a:pt x="113012" y="114520"/>
                  </a:lnTo>
                  <a:lnTo>
                    <a:pt x="111493" y="115068"/>
                  </a:lnTo>
                  <a:lnTo>
                    <a:pt x="109974" y="115890"/>
                  </a:lnTo>
                  <a:lnTo>
                    <a:pt x="107544" y="115890"/>
                  </a:lnTo>
                  <a:lnTo>
                    <a:pt x="103898" y="115890"/>
                  </a:lnTo>
                  <a:lnTo>
                    <a:pt x="100253" y="115890"/>
                  </a:lnTo>
                  <a:lnTo>
                    <a:pt x="100253" y="115890"/>
                  </a:lnTo>
                  <a:lnTo>
                    <a:pt x="89012" y="114794"/>
                  </a:lnTo>
                  <a:lnTo>
                    <a:pt x="78075" y="113698"/>
                  </a:lnTo>
                  <a:lnTo>
                    <a:pt x="78075" y="113698"/>
                  </a:lnTo>
                  <a:lnTo>
                    <a:pt x="72000" y="112876"/>
                  </a:lnTo>
                  <a:lnTo>
                    <a:pt x="65924" y="112876"/>
                  </a:lnTo>
                  <a:lnTo>
                    <a:pt x="53772" y="112876"/>
                  </a:lnTo>
                  <a:lnTo>
                    <a:pt x="53772" y="112876"/>
                  </a:lnTo>
                  <a:lnTo>
                    <a:pt x="43443" y="113424"/>
                  </a:lnTo>
                  <a:lnTo>
                    <a:pt x="33417" y="113698"/>
                  </a:lnTo>
                  <a:lnTo>
                    <a:pt x="23392" y="113972"/>
                  </a:lnTo>
                  <a:lnTo>
                    <a:pt x="13367" y="113972"/>
                  </a:lnTo>
                  <a:lnTo>
                    <a:pt x="13367" y="113972"/>
                  </a:lnTo>
                  <a:lnTo>
                    <a:pt x="10329" y="113698"/>
                  </a:lnTo>
                  <a:lnTo>
                    <a:pt x="8810" y="113698"/>
                  </a:lnTo>
                  <a:lnTo>
                    <a:pt x="7594" y="112876"/>
                  </a:lnTo>
                  <a:lnTo>
                    <a:pt x="6683" y="112328"/>
                  </a:lnTo>
                  <a:lnTo>
                    <a:pt x="5772" y="111232"/>
                  </a:lnTo>
                  <a:lnTo>
                    <a:pt x="4860" y="109863"/>
                  </a:lnTo>
                  <a:lnTo>
                    <a:pt x="4556" y="108219"/>
                  </a:lnTo>
                  <a:lnTo>
                    <a:pt x="4556" y="108219"/>
                  </a:lnTo>
                  <a:lnTo>
                    <a:pt x="4556" y="102465"/>
                  </a:lnTo>
                  <a:lnTo>
                    <a:pt x="4556" y="97260"/>
                  </a:lnTo>
                  <a:lnTo>
                    <a:pt x="4556" y="9726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0" name="Google Shape;320;p16"/>
            <p:cNvSpPr/>
            <p:nvPr/>
          </p:nvSpPr>
          <p:spPr>
            <a:xfrm>
              <a:off x="1285" y="1016"/>
              <a:ext cx="456" cy="476"/>
            </a:xfrm>
            <a:custGeom>
              <a:rect b="b" l="l" r="r" t="t"/>
              <a:pathLst>
                <a:path extrusionOk="0" h="120000" w="120000">
                  <a:moveTo>
                    <a:pt x="70526" y="0"/>
                  </a:moveTo>
                  <a:lnTo>
                    <a:pt x="70526" y="0"/>
                  </a:lnTo>
                  <a:lnTo>
                    <a:pt x="76052" y="0"/>
                  </a:lnTo>
                  <a:lnTo>
                    <a:pt x="81052" y="252"/>
                  </a:lnTo>
                  <a:lnTo>
                    <a:pt x="85789" y="1512"/>
                  </a:lnTo>
                  <a:lnTo>
                    <a:pt x="89999" y="3277"/>
                  </a:lnTo>
                  <a:lnTo>
                    <a:pt x="93947" y="5546"/>
                  </a:lnTo>
                  <a:lnTo>
                    <a:pt x="97631" y="8067"/>
                  </a:lnTo>
                  <a:lnTo>
                    <a:pt x="101052" y="11092"/>
                  </a:lnTo>
                  <a:lnTo>
                    <a:pt x="104473" y="14369"/>
                  </a:lnTo>
                  <a:lnTo>
                    <a:pt x="107105" y="18151"/>
                  </a:lnTo>
                  <a:lnTo>
                    <a:pt x="109736" y="22184"/>
                  </a:lnTo>
                  <a:lnTo>
                    <a:pt x="112105" y="25966"/>
                  </a:lnTo>
                  <a:lnTo>
                    <a:pt x="113684" y="30000"/>
                  </a:lnTo>
                  <a:lnTo>
                    <a:pt x="115526" y="34285"/>
                  </a:lnTo>
                  <a:lnTo>
                    <a:pt x="116842" y="38319"/>
                  </a:lnTo>
                  <a:lnTo>
                    <a:pt x="118157" y="42605"/>
                  </a:lnTo>
                  <a:lnTo>
                    <a:pt x="118684" y="46638"/>
                  </a:lnTo>
                  <a:lnTo>
                    <a:pt x="118684" y="46638"/>
                  </a:lnTo>
                  <a:lnTo>
                    <a:pt x="119473" y="51932"/>
                  </a:lnTo>
                  <a:lnTo>
                    <a:pt x="119999" y="57226"/>
                  </a:lnTo>
                  <a:lnTo>
                    <a:pt x="119999" y="62773"/>
                  </a:lnTo>
                  <a:lnTo>
                    <a:pt x="119999" y="68067"/>
                  </a:lnTo>
                  <a:lnTo>
                    <a:pt x="119473" y="73865"/>
                  </a:lnTo>
                  <a:lnTo>
                    <a:pt x="118421" y="79411"/>
                  </a:lnTo>
                  <a:lnTo>
                    <a:pt x="116315" y="84705"/>
                  </a:lnTo>
                  <a:lnTo>
                    <a:pt x="113947" y="90252"/>
                  </a:lnTo>
                  <a:lnTo>
                    <a:pt x="112368" y="92773"/>
                  </a:lnTo>
                  <a:lnTo>
                    <a:pt x="110789" y="95294"/>
                  </a:lnTo>
                  <a:lnTo>
                    <a:pt x="108684" y="97563"/>
                  </a:lnTo>
                  <a:lnTo>
                    <a:pt x="106315" y="100084"/>
                  </a:lnTo>
                  <a:lnTo>
                    <a:pt x="103947" y="102352"/>
                  </a:lnTo>
                  <a:lnTo>
                    <a:pt x="101315" y="104621"/>
                  </a:lnTo>
                  <a:lnTo>
                    <a:pt x="98421" y="106638"/>
                  </a:lnTo>
                  <a:lnTo>
                    <a:pt x="95263" y="108403"/>
                  </a:lnTo>
                  <a:lnTo>
                    <a:pt x="91578" y="110420"/>
                  </a:lnTo>
                  <a:lnTo>
                    <a:pt x="87894" y="111932"/>
                  </a:lnTo>
                  <a:lnTo>
                    <a:pt x="83684" y="113697"/>
                  </a:lnTo>
                  <a:lnTo>
                    <a:pt x="79210" y="115210"/>
                  </a:lnTo>
                  <a:lnTo>
                    <a:pt x="74736" y="116470"/>
                  </a:lnTo>
                  <a:lnTo>
                    <a:pt x="69736" y="117731"/>
                  </a:lnTo>
                  <a:lnTo>
                    <a:pt x="64210" y="118739"/>
                  </a:lnTo>
                  <a:lnTo>
                    <a:pt x="58684" y="119495"/>
                  </a:lnTo>
                  <a:lnTo>
                    <a:pt x="58684" y="119495"/>
                  </a:lnTo>
                  <a:lnTo>
                    <a:pt x="54210" y="119747"/>
                  </a:lnTo>
                  <a:lnTo>
                    <a:pt x="50263" y="120000"/>
                  </a:lnTo>
                  <a:lnTo>
                    <a:pt x="46315" y="119747"/>
                  </a:lnTo>
                  <a:lnTo>
                    <a:pt x="42631" y="119495"/>
                  </a:lnTo>
                  <a:lnTo>
                    <a:pt x="39210" y="118991"/>
                  </a:lnTo>
                  <a:lnTo>
                    <a:pt x="36315" y="118235"/>
                  </a:lnTo>
                  <a:lnTo>
                    <a:pt x="33157" y="117226"/>
                  </a:lnTo>
                  <a:lnTo>
                    <a:pt x="30526" y="115966"/>
                  </a:lnTo>
                  <a:lnTo>
                    <a:pt x="27894" y="114705"/>
                  </a:lnTo>
                  <a:lnTo>
                    <a:pt x="25526" y="112941"/>
                  </a:lnTo>
                  <a:lnTo>
                    <a:pt x="23157" y="111428"/>
                  </a:lnTo>
                  <a:lnTo>
                    <a:pt x="21052" y="109915"/>
                  </a:lnTo>
                  <a:lnTo>
                    <a:pt x="17368" y="105630"/>
                  </a:lnTo>
                  <a:lnTo>
                    <a:pt x="14473" y="101596"/>
                  </a:lnTo>
                  <a:lnTo>
                    <a:pt x="11842" y="97058"/>
                  </a:lnTo>
                  <a:lnTo>
                    <a:pt x="9736" y="92268"/>
                  </a:lnTo>
                  <a:lnTo>
                    <a:pt x="7894" y="87478"/>
                  </a:lnTo>
                  <a:lnTo>
                    <a:pt x="6315" y="82689"/>
                  </a:lnTo>
                  <a:lnTo>
                    <a:pt x="4210" y="73613"/>
                  </a:lnTo>
                  <a:lnTo>
                    <a:pt x="2105" y="66050"/>
                  </a:lnTo>
                  <a:lnTo>
                    <a:pt x="2105" y="66050"/>
                  </a:lnTo>
                  <a:lnTo>
                    <a:pt x="1052" y="59747"/>
                  </a:lnTo>
                  <a:lnTo>
                    <a:pt x="526" y="54201"/>
                  </a:lnTo>
                  <a:lnTo>
                    <a:pt x="0" y="48655"/>
                  </a:lnTo>
                  <a:lnTo>
                    <a:pt x="0" y="43613"/>
                  </a:lnTo>
                  <a:lnTo>
                    <a:pt x="789" y="38823"/>
                  </a:lnTo>
                  <a:lnTo>
                    <a:pt x="1842" y="34285"/>
                  </a:lnTo>
                  <a:lnTo>
                    <a:pt x="3421" y="30000"/>
                  </a:lnTo>
                  <a:lnTo>
                    <a:pt x="5526" y="26218"/>
                  </a:lnTo>
                  <a:lnTo>
                    <a:pt x="7894" y="22689"/>
                  </a:lnTo>
                  <a:lnTo>
                    <a:pt x="10789" y="19411"/>
                  </a:lnTo>
                  <a:lnTo>
                    <a:pt x="14210" y="16386"/>
                  </a:lnTo>
                  <a:lnTo>
                    <a:pt x="18157" y="13865"/>
                  </a:lnTo>
                  <a:lnTo>
                    <a:pt x="22368" y="11092"/>
                  </a:lnTo>
                  <a:lnTo>
                    <a:pt x="27631" y="8823"/>
                  </a:lnTo>
                  <a:lnTo>
                    <a:pt x="32894" y="7058"/>
                  </a:lnTo>
                  <a:lnTo>
                    <a:pt x="38947" y="5546"/>
                  </a:lnTo>
                  <a:lnTo>
                    <a:pt x="38947" y="5546"/>
                  </a:lnTo>
                  <a:lnTo>
                    <a:pt x="40526" y="4789"/>
                  </a:lnTo>
                  <a:lnTo>
                    <a:pt x="45789" y="3277"/>
                  </a:lnTo>
                  <a:lnTo>
                    <a:pt x="50263" y="2521"/>
                  </a:lnTo>
                  <a:lnTo>
                    <a:pt x="55526" y="1512"/>
                  </a:lnTo>
                  <a:lnTo>
                    <a:pt x="62631" y="504"/>
                  </a:lnTo>
                  <a:lnTo>
                    <a:pt x="70526" y="0"/>
                  </a:lnTo>
                  <a:lnTo>
                    <a:pt x="70526" y="0"/>
                  </a:lnTo>
                  <a:close/>
                </a:path>
              </a:pathLst>
            </a:custGeom>
            <a:solidFill>
              <a:srgbClr val="E8E3D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p16"/>
            <p:cNvSpPr/>
            <p:nvPr/>
          </p:nvSpPr>
          <p:spPr>
            <a:xfrm>
              <a:off x="1278" y="1008"/>
              <a:ext cx="472" cy="491"/>
            </a:xfrm>
            <a:custGeom>
              <a:rect b="b" l="l" r="r" t="t"/>
              <a:pathLst>
                <a:path extrusionOk="0" h="120000" w="120000">
                  <a:moveTo>
                    <a:pt x="2542" y="67698"/>
                  </a:moveTo>
                  <a:lnTo>
                    <a:pt x="2542" y="67698"/>
                  </a:lnTo>
                  <a:lnTo>
                    <a:pt x="6101" y="82118"/>
                  </a:lnTo>
                  <a:lnTo>
                    <a:pt x="8389" y="88961"/>
                  </a:lnTo>
                  <a:lnTo>
                    <a:pt x="9661" y="92138"/>
                  </a:lnTo>
                  <a:lnTo>
                    <a:pt x="10932" y="95560"/>
                  </a:lnTo>
                  <a:lnTo>
                    <a:pt x="10932" y="95560"/>
                  </a:lnTo>
                  <a:lnTo>
                    <a:pt x="12966" y="98981"/>
                  </a:lnTo>
                  <a:lnTo>
                    <a:pt x="15000" y="102158"/>
                  </a:lnTo>
                  <a:lnTo>
                    <a:pt x="17288" y="105336"/>
                  </a:lnTo>
                  <a:lnTo>
                    <a:pt x="19576" y="107780"/>
                  </a:lnTo>
                  <a:lnTo>
                    <a:pt x="22627" y="110224"/>
                  </a:lnTo>
                  <a:lnTo>
                    <a:pt x="25169" y="112423"/>
                  </a:lnTo>
                  <a:lnTo>
                    <a:pt x="27966" y="114378"/>
                  </a:lnTo>
                  <a:lnTo>
                    <a:pt x="31271" y="115845"/>
                  </a:lnTo>
                  <a:lnTo>
                    <a:pt x="34576" y="117067"/>
                  </a:lnTo>
                  <a:lnTo>
                    <a:pt x="38135" y="118289"/>
                  </a:lnTo>
                  <a:lnTo>
                    <a:pt x="41694" y="119022"/>
                  </a:lnTo>
                  <a:lnTo>
                    <a:pt x="45254" y="119511"/>
                  </a:lnTo>
                  <a:lnTo>
                    <a:pt x="49067" y="120000"/>
                  </a:lnTo>
                  <a:lnTo>
                    <a:pt x="52881" y="120000"/>
                  </a:lnTo>
                  <a:lnTo>
                    <a:pt x="56694" y="119511"/>
                  </a:lnTo>
                  <a:lnTo>
                    <a:pt x="60762" y="119266"/>
                  </a:lnTo>
                  <a:lnTo>
                    <a:pt x="60762" y="119266"/>
                  </a:lnTo>
                  <a:lnTo>
                    <a:pt x="69152" y="117800"/>
                  </a:lnTo>
                  <a:lnTo>
                    <a:pt x="77033" y="115845"/>
                  </a:lnTo>
                  <a:lnTo>
                    <a:pt x="81101" y="114623"/>
                  </a:lnTo>
                  <a:lnTo>
                    <a:pt x="85169" y="113156"/>
                  </a:lnTo>
                  <a:lnTo>
                    <a:pt x="88728" y="111446"/>
                  </a:lnTo>
                  <a:lnTo>
                    <a:pt x="92542" y="109735"/>
                  </a:lnTo>
                  <a:lnTo>
                    <a:pt x="96101" y="107780"/>
                  </a:lnTo>
                  <a:lnTo>
                    <a:pt x="99406" y="105580"/>
                  </a:lnTo>
                  <a:lnTo>
                    <a:pt x="102711" y="103136"/>
                  </a:lnTo>
                  <a:lnTo>
                    <a:pt x="105508" y="100448"/>
                  </a:lnTo>
                  <a:lnTo>
                    <a:pt x="108559" y="97515"/>
                  </a:lnTo>
                  <a:lnTo>
                    <a:pt x="111101" y="94093"/>
                  </a:lnTo>
                  <a:lnTo>
                    <a:pt x="113389" y="90672"/>
                  </a:lnTo>
                  <a:lnTo>
                    <a:pt x="115169" y="87006"/>
                  </a:lnTo>
                  <a:lnTo>
                    <a:pt x="115169" y="87006"/>
                  </a:lnTo>
                  <a:lnTo>
                    <a:pt x="116440" y="84073"/>
                  </a:lnTo>
                  <a:lnTo>
                    <a:pt x="117457" y="80651"/>
                  </a:lnTo>
                  <a:lnTo>
                    <a:pt x="118474" y="77718"/>
                  </a:lnTo>
                  <a:lnTo>
                    <a:pt x="118983" y="74297"/>
                  </a:lnTo>
                  <a:lnTo>
                    <a:pt x="120000" y="67209"/>
                  </a:lnTo>
                  <a:lnTo>
                    <a:pt x="120000" y="59877"/>
                  </a:lnTo>
                  <a:lnTo>
                    <a:pt x="119745" y="52545"/>
                  </a:lnTo>
                  <a:lnTo>
                    <a:pt x="118474" y="44969"/>
                  </a:lnTo>
                  <a:lnTo>
                    <a:pt x="116440" y="37881"/>
                  </a:lnTo>
                  <a:lnTo>
                    <a:pt x="113898" y="30794"/>
                  </a:lnTo>
                  <a:lnTo>
                    <a:pt x="112372" y="27617"/>
                  </a:lnTo>
                  <a:lnTo>
                    <a:pt x="110593" y="24195"/>
                  </a:lnTo>
                  <a:lnTo>
                    <a:pt x="108813" y="21262"/>
                  </a:lnTo>
                  <a:lnTo>
                    <a:pt x="106779" y="18329"/>
                  </a:lnTo>
                  <a:lnTo>
                    <a:pt x="104491" y="15641"/>
                  </a:lnTo>
                  <a:lnTo>
                    <a:pt x="102203" y="12708"/>
                  </a:lnTo>
                  <a:lnTo>
                    <a:pt x="99661" y="10264"/>
                  </a:lnTo>
                  <a:lnTo>
                    <a:pt x="97118" y="8065"/>
                  </a:lnTo>
                  <a:lnTo>
                    <a:pt x="94322" y="6354"/>
                  </a:lnTo>
                  <a:lnTo>
                    <a:pt x="91271" y="4399"/>
                  </a:lnTo>
                  <a:lnTo>
                    <a:pt x="87966" y="3177"/>
                  </a:lnTo>
                  <a:lnTo>
                    <a:pt x="84915" y="1955"/>
                  </a:lnTo>
                  <a:lnTo>
                    <a:pt x="81355" y="977"/>
                  </a:lnTo>
                  <a:lnTo>
                    <a:pt x="77796" y="488"/>
                  </a:lnTo>
                  <a:lnTo>
                    <a:pt x="73983" y="0"/>
                  </a:lnTo>
                  <a:lnTo>
                    <a:pt x="69915" y="0"/>
                  </a:lnTo>
                  <a:lnTo>
                    <a:pt x="69915" y="0"/>
                  </a:lnTo>
                  <a:lnTo>
                    <a:pt x="61271" y="977"/>
                  </a:lnTo>
                  <a:lnTo>
                    <a:pt x="51864" y="2199"/>
                  </a:lnTo>
                  <a:lnTo>
                    <a:pt x="42203" y="4154"/>
                  </a:lnTo>
                  <a:lnTo>
                    <a:pt x="37372" y="5376"/>
                  </a:lnTo>
                  <a:lnTo>
                    <a:pt x="32796" y="6843"/>
                  </a:lnTo>
                  <a:lnTo>
                    <a:pt x="28474" y="8553"/>
                  </a:lnTo>
                  <a:lnTo>
                    <a:pt x="23898" y="10264"/>
                  </a:lnTo>
                  <a:lnTo>
                    <a:pt x="19830" y="12464"/>
                  </a:lnTo>
                  <a:lnTo>
                    <a:pt x="16016" y="14908"/>
                  </a:lnTo>
                  <a:lnTo>
                    <a:pt x="12457" y="18085"/>
                  </a:lnTo>
                  <a:lnTo>
                    <a:pt x="9406" y="21262"/>
                  </a:lnTo>
                  <a:lnTo>
                    <a:pt x="6610" y="24684"/>
                  </a:lnTo>
                  <a:lnTo>
                    <a:pt x="4576" y="28594"/>
                  </a:lnTo>
                  <a:lnTo>
                    <a:pt x="4576" y="28594"/>
                  </a:lnTo>
                  <a:lnTo>
                    <a:pt x="2542" y="33238"/>
                  </a:lnTo>
                  <a:lnTo>
                    <a:pt x="1016" y="37881"/>
                  </a:lnTo>
                  <a:lnTo>
                    <a:pt x="254" y="43014"/>
                  </a:lnTo>
                  <a:lnTo>
                    <a:pt x="0" y="47902"/>
                  </a:lnTo>
                  <a:lnTo>
                    <a:pt x="0" y="52790"/>
                  </a:lnTo>
                  <a:lnTo>
                    <a:pt x="508" y="58167"/>
                  </a:lnTo>
                  <a:lnTo>
                    <a:pt x="1525" y="62810"/>
                  </a:lnTo>
                  <a:lnTo>
                    <a:pt x="2542" y="67698"/>
                  </a:lnTo>
                  <a:lnTo>
                    <a:pt x="2542" y="67698"/>
                  </a:lnTo>
                  <a:close/>
                  <a:moveTo>
                    <a:pt x="10677" y="25417"/>
                  </a:moveTo>
                  <a:lnTo>
                    <a:pt x="10677" y="25417"/>
                  </a:lnTo>
                  <a:lnTo>
                    <a:pt x="13220" y="22484"/>
                  </a:lnTo>
                  <a:lnTo>
                    <a:pt x="16016" y="20040"/>
                  </a:lnTo>
                  <a:lnTo>
                    <a:pt x="19322" y="17352"/>
                  </a:lnTo>
                  <a:lnTo>
                    <a:pt x="22627" y="15397"/>
                  </a:lnTo>
                  <a:lnTo>
                    <a:pt x="26186" y="13441"/>
                  </a:lnTo>
                  <a:lnTo>
                    <a:pt x="30000" y="11486"/>
                  </a:lnTo>
                  <a:lnTo>
                    <a:pt x="33813" y="10264"/>
                  </a:lnTo>
                  <a:lnTo>
                    <a:pt x="37627" y="9042"/>
                  </a:lnTo>
                  <a:lnTo>
                    <a:pt x="45762" y="6843"/>
                  </a:lnTo>
                  <a:lnTo>
                    <a:pt x="54152" y="5376"/>
                  </a:lnTo>
                  <a:lnTo>
                    <a:pt x="62288" y="4399"/>
                  </a:lnTo>
                  <a:lnTo>
                    <a:pt x="69915" y="3421"/>
                  </a:lnTo>
                  <a:lnTo>
                    <a:pt x="69915" y="3421"/>
                  </a:lnTo>
                  <a:lnTo>
                    <a:pt x="73474" y="3421"/>
                  </a:lnTo>
                  <a:lnTo>
                    <a:pt x="76779" y="3910"/>
                  </a:lnTo>
                  <a:lnTo>
                    <a:pt x="80084" y="4399"/>
                  </a:lnTo>
                  <a:lnTo>
                    <a:pt x="83135" y="5132"/>
                  </a:lnTo>
                  <a:lnTo>
                    <a:pt x="86186" y="5865"/>
                  </a:lnTo>
                  <a:lnTo>
                    <a:pt x="88728" y="7331"/>
                  </a:lnTo>
                  <a:lnTo>
                    <a:pt x="91525" y="8798"/>
                  </a:lnTo>
                  <a:lnTo>
                    <a:pt x="93813" y="10264"/>
                  </a:lnTo>
                  <a:lnTo>
                    <a:pt x="96610" y="12219"/>
                  </a:lnTo>
                  <a:lnTo>
                    <a:pt x="98644" y="14419"/>
                  </a:lnTo>
                  <a:lnTo>
                    <a:pt x="100677" y="16619"/>
                  </a:lnTo>
                  <a:lnTo>
                    <a:pt x="102711" y="19063"/>
                  </a:lnTo>
                  <a:lnTo>
                    <a:pt x="106525" y="23951"/>
                  </a:lnTo>
                  <a:lnTo>
                    <a:pt x="109322" y="29816"/>
                  </a:lnTo>
                  <a:lnTo>
                    <a:pt x="111864" y="35682"/>
                  </a:lnTo>
                  <a:lnTo>
                    <a:pt x="113898" y="42036"/>
                  </a:lnTo>
                  <a:lnTo>
                    <a:pt x="115169" y="48391"/>
                  </a:lnTo>
                  <a:lnTo>
                    <a:pt x="116186" y="54745"/>
                  </a:lnTo>
                  <a:lnTo>
                    <a:pt x="116440" y="61099"/>
                  </a:lnTo>
                  <a:lnTo>
                    <a:pt x="116186" y="67454"/>
                  </a:lnTo>
                  <a:lnTo>
                    <a:pt x="115423" y="73319"/>
                  </a:lnTo>
                  <a:lnTo>
                    <a:pt x="114152" y="78940"/>
                  </a:lnTo>
                  <a:lnTo>
                    <a:pt x="114152" y="78940"/>
                  </a:lnTo>
                  <a:lnTo>
                    <a:pt x="112627" y="83584"/>
                  </a:lnTo>
                  <a:lnTo>
                    <a:pt x="110593" y="87494"/>
                  </a:lnTo>
                  <a:lnTo>
                    <a:pt x="108559" y="91405"/>
                  </a:lnTo>
                  <a:lnTo>
                    <a:pt x="105762" y="94826"/>
                  </a:lnTo>
                  <a:lnTo>
                    <a:pt x="102966" y="97759"/>
                  </a:lnTo>
                  <a:lnTo>
                    <a:pt x="99661" y="100692"/>
                  </a:lnTo>
                  <a:lnTo>
                    <a:pt x="96101" y="103136"/>
                  </a:lnTo>
                  <a:lnTo>
                    <a:pt x="92542" y="105580"/>
                  </a:lnTo>
                  <a:lnTo>
                    <a:pt x="88728" y="107780"/>
                  </a:lnTo>
                  <a:lnTo>
                    <a:pt x="84661" y="109735"/>
                  </a:lnTo>
                  <a:lnTo>
                    <a:pt x="80338" y="111201"/>
                  </a:lnTo>
                  <a:lnTo>
                    <a:pt x="76016" y="112423"/>
                  </a:lnTo>
                  <a:lnTo>
                    <a:pt x="71694" y="113645"/>
                  </a:lnTo>
                  <a:lnTo>
                    <a:pt x="67118" y="114623"/>
                  </a:lnTo>
                  <a:lnTo>
                    <a:pt x="62542" y="115600"/>
                  </a:lnTo>
                  <a:lnTo>
                    <a:pt x="58474" y="115845"/>
                  </a:lnTo>
                  <a:lnTo>
                    <a:pt x="58474" y="115845"/>
                  </a:lnTo>
                  <a:lnTo>
                    <a:pt x="53644" y="116578"/>
                  </a:lnTo>
                  <a:lnTo>
                    <a:pt x="49067" y="116578"/>
                  </a:lnTo>
                  <a:lnTo>
                    <a:pt x="44491" y="116089"/>
                  </a:lnTo>
                  <a:lnTo>
                    <a:pt x="39915" y="115600"/>
                  </a:lnTo>
                  <a:lnTo>
                    <a:pt x="35338" y="114378"/>
                  </a:lnTo>
                  <a:lnTo>
                    <a:pt x="31525" y="112423"/>
                  </a:lnTo>
                  <a:lnTo>
                    <a:pt x="27457" y="110224"/>
                  </a:lnTo>
                  <a:lnTo>
                    <a:pt x="23898" y="107535"/>
                  </a:lnTo>
                  <a:lnTo>
                    <a:pt x="23898" y="107535"/>
                  </a:lnTo>
                  <a:lnTo>
                    <a:pt x="21610" y="105091"/>
                  </a:lnTo>
                  <a:lnTo>
                    <a:pt x="19322" y="102158"/>
                  </a:lnTo>
                  <a:lnTo>
                    <a:pt x="17288" y="99470"/>
                  </a:lnTo>
                  <a:lnTo>
                    <a:pt x="15508" y="96293"/>
                  </a:lnTo>
                  <a:lnTo>
                    <a:pt x="13728" y="93116"/>
                  </a:lnTo>
                  <a:lnTo>
                    <a:pt x="12457" y="90183"/>
                  </a:lnTo>
                  <a:lnTo>
                    <a:pt x="10169" y="83584"/>
                  </a:lnTo>
                  <a:lnTo>
                    <a:pt x="10169" y="83584"/>
                  </a:lnTo>
                  <a:lnTo>
                    <a:pt x="8389" y="76496"/>
                  </a:lnTo>
                  <a:lnTo>
                    <a:pt x="6355" y="69409"/>
                  </a:lnTo>
                  <a:lnTo>
                    <a:pt x="4830" y="61588"/>
                  </a:lnTo>
                  <a:lnTo>
                    <a:pt x="3559" y="53767"/>
                  </a:lnTo>
                  <a:lnTo>
                    <a:pt x="3559" y="50101"/>
                  </a:lnTo>
                  <a:lnTo>
                    <a:pt x="3559" y="46435"/>
                  </a:lnTo>
                  <a:lnTo>
                    <a:pt x="3813" y="42525"/>
                  </a:lnTo>
                  <a:lnTo>
                    <a:pt x="4576" y="38859"/>
                  </a:lnTo>
                  <a:lnTo>
                    <a:pt x="5338" y="35437"/>
                  </a:lnTo>
                  <a:lnTo>
                    <a:pt x="6610" y="32016"/>
                  </a:lnTo>
                  <a:lnTo>
                    <a:pt x="8389" y="28594"/>
                  </a:lnTo>
                  <a:lnTo>
                    <a:pt x="10677" y="25417"/>
                  </a:lnTo>
                  <a:lnTo>
                    <a:pt x="10677" y="254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16"/>
            <p:cNvSpPr/>
            <p:nvPr/>
          </p:nvSpPr>
          <p:spPr>
            <a:xfrm>
              <a:off x="1119" y="984"/>
              <a:ext cx="807" cy="422"/>
            </a:xfrm>
            <a:custGeom>
              <a:rect b="b" l="l" r="r" t="t"/>
              <a:pathLst>
                <a:path extrusionOk="0" h="120000" w="120000">
                  <a:moveTo>
                    <a:pt x="92936" y="61137"/>
                  </a:moveTo>
                  <a:lnTo>
                    <a:pt x="92936" y="61137"/>
                  </a:lnTo>
                  <a:lnTo>
                    <a:pt x="86691" y="61421"/>
                  </a:lnTo>
                  <a:lnTo>
                    <a:pt x="83271" y="61137"/>
                  </a:lnTo>
                  <a:lnTo>
                    <a:pt x="79702" y="60853"/>
                  </a:lnTo>
                  <a:lnTo>
                    <a:pt x="76282" y="60000"/>
                  </a:lnTo>
                  <a:lnTo>
                    <a:pt x="72862" y="58862"/>
                  </a:lnTo>
                  <a:lnTo>
                    <a:pt x="69888" y="57440"/>
                  </a:lnTo>
                  <a:lnTo>
                    <a:pt x="67063" y="55734"/>
                  </a:lnTo>
                  <a:lnTo>
                    <a:pt x="67063" y="55734"/>
                  </a:lnTo>
                  <a:lnTo>
                    <a:pt x="65873" y="54597"/>
                  </a:lnTo>
                  <a:lnTo>
                    <a:pt x="64981" y="53175"/>
                  </a:lnTo>
                  <a:lnTo>
                    <a:pt x="64089" y="51753"/>
                  </a:lnTo>
                  <a:lnTo>
                    <a:pt x="62899" y="49478"/>
                  </a:lnTo>
                  <a:lnTo>
                    <a:pt x="61115" y="45213"/>
                  </a:lnTo>
                  <a:lnTo>
                    <a:pt x="59479" y="39810"/>
                  </a:lnTo>
                  <a:lnTo>
                    <a:pt x="56208" y="29289"/>
                  </a:lnTo>
                  <a:lnTo>
                    <a:pt x="55018" y="24170"/>
                  </a:lnTo>
                  <a:lnTo>
                    <a:pt x="53382" y="19905"/>
                  </a:lnTo>
                  <a:lnTo>
                    <a:pt x="53382" y="19905"/>
                  </a:lnTo>
                  <a:lnTo>
                    <a:pt x="53382" y="26161"/>
                  </a:lnTo>
                  <a:lnTo>
                    <a:pt x="53234" y="32132"/>
                  </a:lnTo>
                  <a:lnTo>
                    <a:pt x="52936" y="38104"/>
                  </a:lnTo>
                  <a:lnTo>
                    <a:pt x="52193" y="43507"/>
                  </a:lnTo>
                  <a:lnTo>
                    <a:pt x="51152" y="48341"/>
                  </a:lnTo>
                  <a:lnTo>
                    <a:pt x="50557" y="50900"/>
                  </a:lnTo>
                  <a:lnTo>
                    <a:pt x="49814" y="53175"/>
                  </a:lnTo>
                  <a:lnTo>
                    <a:pt x="49070" y="55165"/>
                  </a:lnTo>
                  <a:lnTo>
                    <a:pt x="48178" y="57156"/>
                  </a:lnTo>
                  <a:lnTo>
                    <a:pt x="47286" y="58862"/>
                  </a:lnTo>
                  <a:lnTo>
                    <a:pt x="46096" y="60284"/>
                  </a:lnTo>
                  <a:lnTo>
                    <a:pt x="46096" y="60284"/>
                  </a:lnTo>
                  <a:lnTo>
                    <a:pt x="42527" y="64834"/>
                  </a:lnTo>
                  <a:lnTo>
                    <a:pt x="40594" y="67109"/>
                  </a:lnTo>
                  <a:lnTo>
                    <a:pt x="38661" y="69383"/>
                  </a:lnTo>
                  <a:lnTo>
                    <a:pt x="36579" y="71658"/>
                  </a:lnTo>
                  <a:lnTo>
                    <a:pt x="34349" y="73364"/>
                  </a:lnTo>
                  <a:lnTo>
                    <a:pt x="31672" y="74502"/>
                  </a:lnTo>
                  <a:lnTo>
                    <a:pt x="28847" y="75071"/>
                  </a:lnTo>
                  <a:lnTo>
                    <a:pt x="28847" y="75071"/>
                  </a:lnTo>
                  <a:lnTo>
                    <a:pt x="27211" y="75639"/>
                  </a:lnTo>
                  <a:lnTo>
                    <a:pt x="26468" y="75924"/>
                  </a:lnTo>
                  <a:lnTo>
                    <a:pt x="26022" y="76492"/>
                  </a:lnTo>
                  <a:lnTo>
                    <a:pt x="25724" y="77061"/>
                  </a:lnTo>
                  <a:lnTo>
                    <a:pt x="25278" y="77914"/>
                  </a:lnTo>
                  <a:lnTo>
                    <a:pt x="25130" y="79052"/>
                  </a:lnTo>
                  <a:lnTo>
                    <a:pt x="24981" y="81042"/>
                  </a:lnTo>
                  <a:lnTo>
                    <a:pt x="24981" y="81042"/>
                  </a:lnTo>
                  <a:lnTo>
                    <a:pt x="24535" y="84454"/>
                  </a:lnTo>
                  <a:lnTo>
                    <a:pt x="24237" y="87867"/>
                  </a:lnTo>
                  <a:lnTo>
                    <a:pt x="23345" y="91279"/>
                  </a:lnTo>
                  <a:lnTo>
                    <a:pt x="22602" y="94691"/>
                  </a:lnTo>
                  <a:lnTo>
                    <a:pt x="21710" y="97819"/>
                  </a:lnTo>
                  <a:lnTo>
                    <a:pt x="20817" y="100663"/>
                  </a:lnTo>
                  <a:lnTo>
                    <a:pt x="18438" y="106635"/>
                  </a:lnTo>
                  <a:lnTo>
                    <a:pt x="16059" y="111753"/>
                  </a:lnTo>
                  <a:lnTo>
                    <a:pt x="13531" y="115165"/>
                  </a:lnTo>
                  <a:lnTo>
                    <a:pt x="11301" y="118009"/>
                  </a:lnTo>
                  <a:lnTo>
                    <a:pt x="10408" y="118862"/>
                  </a:lnTo>
                  <a:lnTo>
                    <a:pt x="9368" y="119715"/>
                  </a:lnTo>
                  <a:lnTo>
                    <a:pt x="9368" y="119715"/>
                  </a:lnTo>
                  <a:lnTo>
                    <a:pt x="8178" y="120000"/>
                  </a:lnTo>
                  <a:lnTo>
                    <a:pt x="6840" y="120000"/>
                  </a:lnTo>
                  <a:lnTo>
                    <a:pt x="5650" y="119146"/>
                  </a:lnTo>
                  <a:lnTo>
                    <a:pt x="4312" y="118578"/>
                  </a:lnTo>
                  <a:lnTo>
                    <a:pt x="3420" y="117156"/>
                  </a:lnTo>
                  <a:lnTo>
                    <a:pt x="2379" y="115165"/>
                  </a:lnTo>
                  <a:lnTo>
                    <a:pt x="1635" y="113459"/>
                  </a:lnTo>
                  <a:lnTo>
                    <a:pt x="892" y="111184"/>
                  </a:lnTo>
                  <a:lnTo>
                    <a:pt x="446" y="108625"/>
                  </a:lnTo>
                  <a:lnTo>
                    <a:pt x="148" y="105781"/>
                  </a:lnTo>
                  <a:lnTo>
                    <a:pt x="0" y="103222"/>
                  </a:lnTo>
                  <a:lnTo>
                    <a:pt x="148" y="100379"/>
                  </a:lnTo>
                  <a:lnTo>
                    <a:pt x="594" y="97535"/>
                  </a:lnTo>
                  <a:lnTo>
                    <a:pt x="1189" y="94407"/>
                  </a:lnTo>
                  <a:lnTo>
                    <a:pt x="1933" y="91279"/>
                  </a:lnTo>
                  <a:lnTo>
                    <a:pt x="2973" y="88436"/>
                  </a:lnTo>
                  <a:lnTo>
                    <a:pt x="2973" y="88436"/>
                  </a:lnTo>
                  <a:lnTo>
                    <a:pt x="4014" y="87014"/>
                  </a:lnTo>
                  <a:lnTo>
                    <a:pt x="4907" y="85592"/>
                  </a:lnTo>
                  <a:lnTo>
                    <a:pt x="5799" y="84170"/>
                  </a:lnTo>
                  <a:lnTo>
                    <a:pt x="6840" y="83033"/>
                  </a:lnTo>
                  <a:lnTo>
                    <a:pt x="9219" y="81327"/>
                  </a:lnTo>
                  <a:lnTo>
                    <a:pt x="11895" y="80189"/>
                  </a:lnTo>
                  <a:lnTo>
                    <a:pt x="14721" y="79052"/>
                  </a:lnTo>
                  <a:lnTo>
                    <a:pt x="17992" y="77914"/>
                  </a:lnTo>
                  <a:lnTo>
                    <a:pt x="24684" y="75924"/>
                  </a:lnTo>
                  <a:lnTo>
                    <a:pt x="24684" y="75924"/>
                  </a:lnTo>
                  <a:lnTo>
                    <a:pt x="24535" y="70236"/>
                  </a:lnTo>
                  <a:lnTo>
                    <a:pt x="24535" y="63981"/>
                  </a:lnTo>
                  <a:lnTo>
                    <a:pt x="24981" y="57725"/>
                  </a:lnTo>
                  <a:lnTo>
                    <a:pt x="25427" y="51469"/>
                  </a:lnTo>
                  <a:lnTo>
                    <a:pt x="26468" y="44928"/>
                  </a:lnTo>
                  <a:lnTo>
                    <a:pt x="27360" y="38672"/>
                  </a:lnTo>
                  <a:lnTo>
                    <a:pt x="28550" y="32985"/>
                  </a:lnTo>
                  <a:lnTo>
                    <a:pt x="29888" y="27582"/>
                  </a:lnTo>
                  <a:lnTo>
                    <a:pt x="29888" y="27582"/>
                  </a:lnTo>
                  <a:lnTo>
                    <a:pt x="31226" y="23886"/>
                  </a:lnTo>
                  <a:lnTo>
                    <a:pt x="32862" y="19905"/>
                  </a:lnTo>
                  <a:lnTo>
                    <a:pt x="35092" y="16777"/>
                  </a:lnTo>
                  <a:lnTo>
                    <a:pt x="37620" y="13080"/>
                  </a:lnTo>
                  <a:lnTo>
                    <a:pt x="40594" y="10236"/>
                  </a:lnTo>
                  <a:lnTo>
                    <a:pt x="43568" y="7393"/>
                  </a:lnTo>
                  <a:lnTo>
                    <a:pt x="46988" y="4834"/>
                  </a:lnTo>
                  <a:lnTo>
                    <a:pt x="50408" y="2843"/>
                  </a:lnTo>
                  <a:lnTo>
                    <a:pt x="53977" y="1421"/>
                  </a:lnTo>
                  <a:lnTo>
                    <a:pt x="57546" y="284"/>
                  </a:lnTo>
                  <a:lnTo>
                    <a:pt x="61115" y="0"/>
                  </a:lnTo>
                  <a:lnTo>
                    <a:pt x="64832" y="284"/>
                  </a:lnTo>
                  <a:lnTo>
                    <a:pt x="68104" y="1421"/>
                  </a:lnTo>
                  <a:lnTo>
                    <a:pt x="69888" y="2559"/>
                  </a:lnTo>
                  <a:lnTo>
                    <a:pt x="71375" y="3696"/>
                  </a:lnTo>
                  <a:lnTo>
                    <a:pt x="72862" y="4834"/>
                  </a:lnTo>
                  <a:lnTo>
                    <a:pt x="74349" y="6255"/>
                  </a:lnTo>
                  <a:lnTo>
                    <a:pt x="75687" y="7962"/>
                  </a:lnTo>
                  <a:lnTo>
                    <a:pt x="77026" y="9668"/>
                  </a:lnTo>
                  <a:lnTo>
                    <a:pt x="77026" y="9668"/>
                  </a:lnTo>
                  <a:lnTo>
                    <a:pt x="79553" y="14218"/>
                  </a:lnTo>
                  <a:lnTo>
                    <a:pt x="81784" y="18483"/>
                  </a:lnTo>
                  <a:lnTo>
                    <a:pt x="83866" y="22748"/>
                  </a:lnTo>
                  <a:lnTo>
                    <a:pt x="85501" y="27582"/>
                  </a:lnTo>
                  <a:lnTo>
                    <a:pt x="87286" y="32132"/>
                  </a:lnTo>
                  <a:lnTo>
                    <a:pt x="88327" y="36398"/>
                  </a:lnTo>
                  <a:lnTo>
                    <a:pt x="89516" y="40379"/>
                  </a:lnTo>
                  <a:lnTo>
                    <a:pt x="90111" y="44075"/>
                  </a:lnTo>
                  <a:lnTo>
                    <a:pt x="90111" y="44075"/>
                  </a:lnTo>
                  <a:lnTo>
                    <a:pt x="90855" y="49194"/>
                  </a:lnTo>
                  <a:lnTo>
                    <a:pt x="91449" y="52890"/>
                  </a:lnTo>
                  <a:lnTo>
                    <a:pt x="92044" y="56872"/>
                  </a:lnTo>
                  <a:lnTo>
                    <a:pt x="92788" y="61706"/>
                  </a:lnTo>
                  <a:lnTo>
                    <a:pt x="92788" y="61706"/>
                  </a:lnTo>
                  <a:lnTo>
                    <a:pt x="93680" y="60284"/>
                  </a:lnTo>
                  <a:lnTo>
                    <a:pt x="94869" y="58862"/>
                  </a:lnTo>
                  <a:lnTo>
                    <a:pt x="97100" y="56872"/>
                  </a:lnTo>
                  <a:lnTo>
                    <a:pt x="99776" y="54881"/>
                  </a:lnTo>
                  <a:lnTo>
                    <a:pt x="102304" y="53744"/>
                  </a:lnTo>
                  <a:lnTo>
                    <a:pt x="105130" y="53459"/>
                  </a:lnTo>
                  <a:lnTo>
                    <a:pt x="107955" y="53175"/>
                  </a:lnTo>
                  <a:lnTo>
                    <a:pt x="110631" y="53459"/>
                  </a:lnTo>
                  <a:lnTo>
                    <a:pt x="113457" y="53744"/>
                  </a:lnTo>
                  <a:lnTo>
                    <a:pt x="113457" y="53744"/>
                  </a:lnTo>
                  <a:lnTo>
                    <a:pt x="114200" y="54312"/>
                  </a:lnTo>
                  <a:lnTo>
                    <a:pt x="115241" y="54881"/>
                  </a:lnTo>
                  <a:lnTo>
                    <a:pt x="115985" y="55734"/>
                  </a:lnTo>
                  <a:lnTo>
                    <a:pt x="116728" y="56872"/>
                  </a:lnTo>
                  <a:lnTo>
                    <a:pt x="118066" y="59146"/>
                  </a:lnTo>
                  <a:lnTo>
                    <a:pt x="119107" y="62559"/>
                  </a:lnTo>
                  <a:lnTo>
                    <a:pt x="119553" y="64265"/>
                  </a:lnTo>
                  <a:lnTo>
                    <a:pt x="119999" y="66255"/>
                  </a:lnTo>
                  <a:lnTo>
                    <a:pt x="119999" y="67962"/>
                  </a:lnTo>
                  <a:lnTo>
                    <a:pt x="119999" y="69668"/>
                  </a:lnTo>
                  <a:lnTo>
                    <a:pt x="119702" y="71943"/>
                  </a:lnTo>
                  <a:lnTo>
                    <a:pt x="119553" y="73649"/>
                  </a:lnTo>
                  <a:lnTo>
                    <a:pt x="118959" y="75639"/>
                  </a:lnTo>
                  <a:lnTo>
                    <a:pt x="118215" y="77345"/>
                  </a:lnTo>
                  <a:lnTo>
                    <a:pt x="118215" y="77345"/>
                  </a:lnTo>
                  <a:lnTo>
                    <a:pt x="117323" y="79620"/>
                  </a:lnTo>
                  <a:lnTo>
                    <a:pt x="116133" y="81611"/>
                  </a:lnTo>
                  <a:lnTo>
                    <a:pt x="114795" y="83033"/>
                  </a:lnTo>
                  <a:lnTo>
                    <a:pt x="113308" y="84170"/>
                  </a:lnTo>
                  <a:lnTo>
                    <a:pt x="111672" y="85023"/>
                  </a:lnTo>
                  <a:lnTo>
                    <a:pt x="109888" y="85308"/>
                  </a:lnTo>
                  <a:lnTo>
                    <a:pt x="107955" y="85308"/>
                  </a:lnTo>
                  <a:lnTo>
                    <a:pt x="106171" y="84454"/>
                  </a:lnTo>
                  <a:lnTo>
                    <a:pt x="104089" y="83601"/>
                  </a:lnTo>
                  <a:lnTo>
                    <a:pt x="102156" y="81895"/>
                  </a:lnTo>
                  <a:lnTo>
                    <a:pt x="100223" y="79905"/>
                  </a:lnTo>
                  <a:lnTo>
                    <a:pt x="98438" y="77345"/>
                  </a:lnTo>
                  <a:lnTo>
                    <a:pt x="96654" y="74502"/>
                  </a:lnTo>
                  <a:lnTo>
                    <a:pt x="95018" y="70805"/>
                  </a:lnTo>
                  <a:lnTo>
                    <a:pt x="93531" y="66540"/>
                  </a:lnTo>
                  <a:lnTo>
                    <a:pt x="92342" y="61706"/>
                  </a:lnTo>
                  <a:lnTo>
                    <a:pt x="92936" y="61137"/>
                  </a:lnTo>
                  <a:close/>
                </a:path>
              </a:pathLst>
            </a:custGeom>
            <a:solidFill>
              <a:srgbClr val="970F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16"/>
            <p:cNvSpPr/>
            <p:nvPr/>
          </p:nvSpPr>
          <p:spPr>
            <a:xfrm>
              <a:off x="1119" y="984"/>
              <a:ext cx="807" cy="422"/>
            </a:xfrm>
            <a:custGeom>
              <a:rect b="b" l="l" r="r" t="t"/>
              <a:pathLst>
                <a:path extrusionOk="0" h="120000" w="120000">
                  <a:moveTo>
                    <a:pt x="92936" y="61137"/>
                  </a:moveTo>
                  <a:lnTo>
                    <a:pt x="92936" y="61137"/>
                  </a:lnTo>
                  <a:lnTo>
                    <a:pt x="86691" y="61421"/>
                  </a:lnTo>
                  <a:lnTo>
                    <a:pt x="83271" y="61137"/>
                  </a:lnTo>
                  <a:lnTo>
                    <a:pt x="79702" y="60853"/>
                  </a:lnTo>
                  <a:lnTo>
                    <a:pt x="76282" y="60000"/>
                  </a:lnTo>
                  <a:lnTo>
                    <a:pt x="72862" y="58862"/>
                  </a:lnTo>
                  <a:lnTo>
                    <a:pt x="69888" y="57440"/>
                  </a:lnTo>
                  <a:lnTo>
                    <a:pt x="67063" y="55734"/>
                  </a:lnTo>
                  <a:lnTo>
                    <a:pt x="67063" y="55734"/>
                  </a:lnTo>
                  <a:lnTo>
                    <a:pt x="65873" y="54597"/>
                  </a:lnTo>
                  <a:lnTo>
                    <a:pt x="64981" y="53175"/>
                  </a:lnTo>
                  <a:lnTo>
                    <a:pt x="64089" y="51753"/>
                  </a:lnTo>
                  <a:lnTo>
                    <a:pt x="62899" y="49478"/>
                  </a:lnTo>
                  <a:lnTo>
                    <a:pt x="61115" y="45213"/>
                  </a:lnTo>
                  <a:lnTo>
                    <a:pt x="59479" y="39810"/>
                  </a:lnTo>
                  <a:lnTo>
                    <a:pt x="56208" y="29289"/>
                  </a:lnTo>
                  <a:lnTo>
                    <a:pt x="55018" y="24170"/>
                  </a:lnTo>
                  <a:lnTo>
                    <a:pt x="53382" y="19905"/>
                  </a:lnTo>
                  <a:lnTo>
                    <a:pt x="53382" y="19905"/>
                  </a:lnTo>
                  <a:lnTo>
                    <a:pt x="53382" y="26161"/>
                  </a:lnTo>
                  <a:lnTo>
                    <a:pt x="53234" y="32132"/>
                  </a:lnTo>
                  <a:lnTo>
                    <a:pt x="52936" y="38104"/>
                  </a:lnTo>
                  <a:lnTo>
                    <a:pt x="52193" y="43507"/>
                  </a:lnTo>
                  <a:lnTo>
                    <a:pt x="51152" y="48341"/>
                  </a:lnTo>
                  <a:lnTo>
                    <a:pt x="50557" y="50900"/>
                  </a:lnTo>
                  <a:lnTo>
                    <a:pt x="49814" y="53175"/>
                  </a:lnTo>
                  <a:lnTo>
                    <a:pt x="49070" y="55165"/>
                  </a:lnTo>
                  <a:lnTo>
                    <a:pt x="48178" y="57156"/>
                  </a:lnTo>
                  <a:lnTo>
                    <a:pt x="47286" y="58862"/>
                  </a:lnTo>
                  <a:lnTo>
                    <a:pt x="46096" y="60284"/>
                  </a:lnTo>
                  <a:lnTo>
                    <a:pt x="46096" y="60284"/>
                  </a:lnTo>
                  <a:lnTo>
                    <a:pt x="42527" y="64834"/>
                  </a:lnTo>
                  <a:lnTo>
                    <a:pt x="40594" y="67109"/>
                  </a:lnTo>
                  <a:lnTo>
                    <a:pt x="38661" y="69383"/>
                  </a:lnTo>
                  <a:lnTo>
                    <a:pt x="36579" y="71658"/>
                  </a:lnTo>
                  <a:lnTo>
                    <a:pt x="34349" y="73364"/>
                  </a:lnTo>
                  <a:lnTo>
                    <a:pt x="31672" y="74502"/>
                  </a:lnTo>
                  <a:lnTo>
                    <a:pt x="28847" y="75071"/>
                  </a:lnTo>
                  <a:lnTo>
                    <a:pt x="28847" y="75071"/>
                  </a:lnTo>
                  <a:lnTo>
                    <a:pt x="27211" y="75639"/>
                  </a:lnTo>
                  <a:lnTo>
                    <a:pt x="26468" y="75924"/>
                  </a:lnTo>
                  <a:lnTo>
                    <a:pt x="26022" y="76492"/>
                  </a:lnTo>
                  <a:lnTo>
                    <a:pt x="25724" y="77061"/>
                  </a:lnTo>
                  <a:lnTo>
                    <a:pt x="25278" y="77914"/>
                  </a:lnTo>
                  <a:lnTo>
                    <a:pt x="25130" y="79052"/>
                  </a:lnTo>
                  <a:lnTo>
                    <a:pt x="24981" y="81042"/>
                  </a:lnTo>
                  <a:lnTo>
                    <a:pt x="24981" y="81042"/>
                  </a:lnTo>
                  <a:lnTo>
                    <a:pt x="24535" y="84454"/>
                  </a:lnTo>
                  <a:lnTo>
                    <a:pt x="24237" y="87867"/>
                  </a:lnTo>
                  <a:lnTo>
                    <a:pt x="23345" y="91279"/>
                  </a:lnTo>
                  <a:lnTo>
                    <a:pt x="22602" y="94691"/>
                  </a:lnTo>
                  <a:lnTo>
                    <a:pt x="21710" y="97819"/>
                  </a:lnTo>
                  <a:lnTo>
                    <a:pt x="20817" y="100663"/>
                  </a:lnTo>
                  <a:lnTo>
                    <a:pt x="18438" y="106635"/>
                  </a:lnTo>
                  <a:lnTo>
                    <a:pt x="16059" y="111753"/>
                  </a:lnTo>
                  <a:lnTo>
                    <a:pt x="13531" y="115165"/>
                  </a:lnTo>
                  <a:lnTo>
                    <a:pt x="11301" y="118009"/>
                  </a:lnTo>
                  <a:lnTo>
                    <a:pt x="10408" y="118862"/>
                  </a:lnTo>
                  <a:lnTo>
                    <a:pt x="9368" y="119715"/>
                  </a:lnTo>
                  <a:lnTo>
                    <a:pt x="9368" y="119715"/>
                  </a:lnTo>
                  <a:lnTo>
                    <a:pt x="8178" y="120000"/>
                  </a:lnTo>
                  <a:lnTo>
                    <a:pt x="6840" y="120000"/>
                  </a:lnTo>
                  <a:lnTo>
                    <a:pt x="5650" y="119146"/>
                  </a:lnTo>
                  <a:lnTo>
                    <a:pt x="4312" y="118578"/>
                  </a:lnTo>
                  <a:lnTo>
                    <a:pt x="3420" y="117156"/>
                  </a:lnTo>
                  <a:lnTo>
                    <a:pt x="2379" y="115165"/>
                  </a:lnTo>
                  <a:lnTo>
                    <a:pt x="1635" y="113459"/>
                  </a:lnTo>
                  <a:lnTo>
                    <a:pt x="892" y="111184"/>
                  </a:lnTo>
                  <a:lnTo>
                    <a:pt x="446" y="108625"/>
                  </a:lnTo>
                  <a:lnTo>
                    <a:pt x="148" y="105781"/>
                  </a:lnTo>
                  <a:lnTo>
                    <a:pt x="0" y="103222"/>
                  </a:lnTo>
                  <a:lnTo>
                    <a:pt x="148" y="100379"/>
                  </a:lnTo>
                  <a:lnTo>
                    <a:pt x="594" y="97535"/>
                  </a:lnTo>
                  <a:lnTo>
                    <a:pt x="1189" y="94407"/>
                  </a:lnTo>
                  <a:lnTo>
                    <a:pt x="1933" y="91279"/>
                  </a:lnTo>
                  <a:lnTo>
                    <a:pt x="2973" y="88436"/>
                  </a:lnTo>
                  <a:lnTo>
                    <a:pt x="2973" y="88436"/>
                  </a:lnTo>
                  <a:lnTo>
                    <a:pt x="4014" y="87014"/>
                  </a:lnTo>
                  <a:lnTo>
                    <a:pt x="4907" y="85592"/>
                  </a:lnTo>
                  <a:lnTo>
                    <a:pt x="5799" y="84170"/>
                  </a:lnTo>
                  <a:lnTo>
                    <a:pt x="6840" y="83033"/>
                  </a:lnTo>
                  <a:lnTo>
                    <a:pt x="9219" y="81327"/>
                  </a:lnTo>
                  <a:lnTo>
                    <a:pt x="11895" y="80189"/>
                  </a:lnTo>
                  <a:lnTo>
                    <a:pt x="14721" y="79052"/>
                  </a:lnTo>
                  <a:lnTo>
                    <a:pt x="17992" y="77914"/>
                  </a:lnTo>
                  <a:lnTo>
                    <a:pt x="24684" y="75924"/>
                  </a:lnTo>
                  <a:lnTo>
                    <a:pt x="24684" y="75924"/>
                  </a:lnTo>
                  <a:lnTo>
                    <a:pt x="24535" y="70236"/>
                  </a:lnTo>
                  <a:lnTo>
                    <a:pt x="24535" y="63981"/>
                  </a:lnTo>
                  <a:lnTo>
                    <a:pt x="24981" y="57725"/>
                  </a:lnTo>
                  <a:lnTo>
                    <a:pt x="25427" y="51469"/>
                  </a:lnTo>
                  <a:lnTo>
                    <a:pt x="26468" y="44928"/>
                  </a:lnTo>
                  <a:lnTo>
                    <a:pt x="27360" y="38672"/>
                  </a:lnTo>
                  <a:lnTo>
                    <a:pt x="28550" y="32985"/>
                  </a:lnTo>
                  <a:lnTo>
                    <a:pt x="29888" y="27582"/>
                  </a:lnTo>
                  <a:lnTo>
                    <a:pt x="29888" y="27582"/>
                  </a:lnTo>
                  <a:lnTo>
                    <a:pt x="31226" y="23886"/>
                  </a:lnTo>
                  <a:lnTo>
                    <a:pt x="32862" y="19905"/>
                  </a:lnTo>
                  <a:lnTo>
                    <a:pt x="35092" y="16777"/>
                  </a:lnTo>
                  <a:lnTo>
                    <a:pt x="37620" y="13080"/>
                  </a:lnTo>
                  <a:lnTo>
                    <a:pt x="40594" y="10236"/>
                  </a:lnTo>
                  <a:lnTo>
                    <a:pt x="43568" y="7393"/>
                  </a:lnTo>
                  <a:lnTo>
                    <a:pt x="46988" y="4834"/>
                  </a:lnTo>
                  <a:lnTo>
                    <a:pt x="50408" y="2843"/>
                  </a:lnTo>
                  <a:lnTo>
                    <a:pt x="53977" y="1421"/>
                  </a:lnTo>
                  <a:lnTo>
                    <a:pt x="57546" y="284"/>
                  </a:lnTo>
                  <a:lnTo>
                    <a:pt x="61115" y="0"/>
                  </a:lnTo>
                  <a:lnTo>
                    <a:pt x="64832" y="284"/>
                  </a:lnTo>
                  <a:lnTo>
                    <a:pt x="68104" y="1421"/>
                  </a:lnTo>
                  <a:lnTo>
                    <a:pt x="69888" y="2559"/>
                  </a:lnTo>
                  <a:lnTo>
                    <a:pt x="71375" y="3696"/>
                  </a:lnTo>
                  <a:lnTo>
                    <a:pt x="72862" y="4834"/>
                  </a:lnTo>
                  <a:lnTo>
                    <a:pt x="74349" y="6255"/>
                  </a:lnTo>
                  <a:lnTo>
                    <a:pt x="75687" y="7962"/>
                  </a:lnTo>
                  <a:lnTo>
                    <a:pt x="77026" y="9668"/>
                  </a:lnTo>
                  <a:lnTo>
                    <a:pt x="77026" y="9668"/>
                  </a:lnTo>
                  <a:lnTo>
                    <a:pt x="79553" y="14218"/>
                  </a:lnTo>
                  <a:lnTo>
                    <a:pt x="81784" y="18483"/>
                  </a:lnTo>
                  <a:lnTo>
                    <a:pt x="83866" y="22748"/>
                  </a:lnTo>
                  <a:lnTo>
                    <a:pt x="85501" y="27582"/>
                  </a:lnTo>
                  <a:lnTo>
                    <a:pt x="87286" y="32132"/>
                  </a:lnTo>
                  <a:lnTo>
                    <a:pt x="88327" y="36398"/>
                  </a:lnTo>
                  <a:lnTo>
                    <a:pt x="89516" y="40379"/>
                  </a:lnTo>
                  <a:lnTo>
                    <a:pt x="90111" y="44075"/>
                  </a:lnTo>
                  <a:lnTo>
                    <a:pt x="90111" y="44075"/>
                  </a:lnTo>
                  <a:lnTo>
                    <a:pt x="90855" y="49194"/>
                  </a:lnTo>
                  <a:lnTo>
                    <a:pt x="91449" y="52890"/>
                  </a:lnTo>
                  <a:lnTo>
                    <a:pt x="92044" y="56872"/>
                  </a:lnTo>
                  <a:lnTo>
                    <a:pt x="92788" y="61706"/>
                  </a:lnTo>
                  <a:lnTo>
                    <a:pt x="92788" y="61706"/>
                  </a:lnTo>
                  <a:lnTo>
                    <a:pt x="93680" y="60284"/>
                  </a:lnTo>
                  <a:lnTo>
                    <a:pt x="94869" y="58862"/>
                  </a:lnTo>
                  <a:lnTo>
                    <a:pt x="97100" y="56872"/>
                  </a:lnTo>
                  <a:lnTo>
                    <a:pt x="99776" y="54881"/>
                  </a:lnTo>
                  <a:lnTo>
                    <a:pt x="102304" y="53744"/>
                  </a:lnTo>
                  <a:lnTo>
                    <a:pt x="105130" y="53459"/>
                  </a:lnTo>
                  <a:lnTo>
                    <a:pt x="107955" y="53175"/>
                  </a:lnTo>
                  <a:lnTo>
                    <a:pt x="110631" y="53459"/>
                  </a:lnTo>
                  <a:lnTo>
                    <a:pt x="113457" y="53744"/>
                  </a:lnTo>
                  <a:lnTo>
                    <a:pt x="113457" y="53744"/>
                  </a:lnTo>
                  <a:lnTo>
                    <a:pt x="114200" y="54312"/>
                  </a:lnTo>
                  <a:lnTo>
                    <a:pt x="115241" y="54881"/>
                  </a:lnTo>
                  <a:lnTo>
                    <a:pt x="115985" y="55734"/>
                  </a:lnTo>
                  <a:lnTo>
                    <a:pt x="116728" y="56872"/>
                  </a:lnTo>
                  <a:lnTo>
                    <a:pt x="118066" y="59146"/>
                  </a:lnTo>
                  <a:lnTo>
                    <a:pt x="119107" y="62559"/>
                  </a:lnTo>
                  <a:lnTo>
                    <a:pt x="119553" y="64265"/>
                  </a:lnTo>
                  <a:lnTo>
                    <a:pt x="119999" y="66255"/>
                  </a:lnTo>
                  <a:lnTo>
                    <a:pt x="119999" y="67962"/>
                  </a:lnTo>
                  <a:lnTo>
                    <a:pt x="119999" y="69668"/>
                  </a:lnTo>
                  <a:lnTo>
                    <a:pt x="119702" y="71943"/>
                  </a:lnTo>
                  <a:lnTo>
                    <a:pt x="119553" y="73649"/>
                  </a:lnTo>
                  <a:lnTo>
                    <a:pt x="118959" y="75639"/>
                  </a:lnTo>
                  <a:lnTo>
                    <a:pt x="118215" y="77345"/>
                  </a:lnTo>
                  <a:lnTo>
                    <a:pt x="118215" y="77345"/>
                  </a:lnTo>
                  <a:lnTo>
                    <a:pt x="117323" y="79620"/>
                  </a:lnTo>
                  <a:lnTo>
                    <a:pt x="116133" y="81611"/>
                  </a:lnTo>
                  <a:lnTo>
                    <a:pt x="114795" y="83033"/>
                  </a:lnTo>
                  <a:lnTo>
                    <a:pt x="113308" y="84170"/>
                  </a:lnTo>
                  <a:lnTo>
                    <a:pt x="111672" y="85023"/>
                  </a:lnTo>
                  <a:lnTo>
                    <a:pt x="109888" y="85308"/>
                  </a:lnTo>
                  <a:lnTo>
                    <a:pt x="107955" y="85308"/>
                  </a:lnTo>
                  <a:lnTo>
                    <a:pt x="106171" y="84454"/>
                  </a:lnTo>
                  <a:lnTo>
                    <a:pt x="104089" y="83601"/>
                  </a:lnTo>
                  <a:lnTo>
                    <a:pt x="102156" y="81895"/>
                  </a:lnTo>
                  <a:lnTo>
                    <a:pt x="100223" y="79905"/>
                  </a:lnTo>
                  <a:lnTo>
                    <a:pt x="98438" y="77345"/>
                  </a:lnTo>
                  <a:lnTo>
                    <a:pt x="96654" y="74502"/>
                  </a:lnTo>
                  <a:lnTo>
                    <a:pt x="95018" y="70805"/>
                  </a:lnTo>
                  <a:lnTo>
                    <a:pt x="93531" y="66540"/>
                  </a:lnTo>
                  <a:lnTo>
                    <a:pt x="92342" y="61706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324;p16"/>
            <p:cNvSpPr/>
            <p:nvPr/>
          </p:nvSpPr>
          <p:spPr>
            <a:xfrm>
              <a:off x="1111" y="978"/>
              <a:ext cx="822" cy="434"/>
            </a:xfrm>
            <a:custGeom>
              <a:rect b="b" l="l" r="r" t="t"/>
              <a:pathLst>
                <a:path extrusionOk="0" h="120000" w="120000">
                  <a:moveTo>
                    <a:pt x="6715" y="119723"/>
                  </a:moveTo>
                  <a:lnTo>
                    <a:pt x="6715" y="119723"/>
                  </a:lnTo>
                  <a:lnTo>
                    <a:pt x="8029" y="120000"/>
                  </a:lnTo>
                  <a:lnTo>
                    <a:pt x="9343" y="120000"/>
                  </a:lnTo>
                  <a:lnTo>
                    <a:pt x="10656" y="119723"/>
                  </a:lnTo>
                  <a:lnTo>
                    <a:pt x="11970" y="118894"/>
                  </a:lnTo>
                  <a:lnTo>
                    <a:pt x="12992" y="118064"/>
                  </a:lnTo>
                  <a:lnTo>
                    <a:pt x="14160" y="116405"/>
                  </a:lnTo>
                  <a:lnTo>
                    <a:pt x="16350" y="113364"/>
                  </a:lnTo>
                  <a:lnTo>
                    <a:pt x="16350" y="113364"/>
                  </a:lnTo>
                  <a:lnTo>
                    <a:pt x="19270" y="108387"/>
                  </a:lnTo>
                  <a:lnTo>
                    <a:pt x="20583" y="105622"/>
                  </a:lnTo>
                  <a:lnTo>
                    <a:pt x="21751" y="102580"/>
                  </a:lnTo>
                  <a:lnTo>
                    <a:pt x="23065" y="99262"/>
                  </a:lnTo>
                  <a:lnTo>
                    <a:pt x="23941" y="96221"/>
                  </a:lnTo>
                  <a:lnTo>
                    <a:pt x="24963" y="92626"/>
                  </a:lnTo>
                  <a:lnTo>
                    <a:pt x="25693" y="89585"/>
                  </a:lnTo>
                  <a:lnTo>
                    <a:pt x="25693" y="89585"/>
                  </a:lnTo>
                  <a:lnTo>
                    <a:pt x="26131" y="85161"/>
                  </a:lnTo>
                  <a:lnTo>
                    <a:pt x="26715" y="80737"/>
                  </a:lnTo>
                  <a:lnTo>
                    <a:pt x="26715" y="80737"/>
                  </a:lnTo>
                  <a:lnTo>
                    <a:pt x="27007" y="79354"/>
                  </a:lnTo>
                  <a:lnTo>
                    <a:pt x="27299" y="78248"/>
                  </a:lnTo>
                  <a:lnTo>
                    <a:pt x="27737" y="77419"/>
                  </a:lnTo>
                  <a:lnTo>
                    <a:pt x="28467" y="77142"/>
                  </a:lnTo>
                  <a:lnTo>
                    <a:pt x="29781" y="76866"/>
                  </a:lnTo>
                  <a:lnTo>
                    <a:pt x="30948" y="76589"/>
                  </a:lnTo>
                  <a:lnTo>
                    <a:pt x="30948" y="76589"/>
                  </a:lnTo>
                  <a:lnTo>
                    <a:pt x="33284" y="75760"/>
                  </a:lnTo>
                  <a:lnTo>
                    <a:pt x="35328" y="74654"/>
                  </a:lnTo>
                  <a:lnTo>
                    <a:pt x="37372" y="73271"/>
                  </a:lnTo>
                  <a:lnTo>
                    <a:pt x="39416" y="71336"/>
                  </a:lnTo>
                  <a:lnTo>
                    <a:pt x="39416" y="71336"/>
                  </a:lnTo>
                  <a:lnTo>
                    <a:pt x="42627" y="67741"/>
                  </a:lnTo>
                  <a:lnTo>
                    <a:pt x="46277" y="63594"/>
                  </a:lnTo>
                  <a:lnTo>
                    <a:pt x="47883" y="61105"/>
                  </a:lnTo>
                  <a:lnTo>
                    <a:pt x="49343" y="58341"/>
                  </a:lnTo>
                  <a:lnTo>
                    <a:pt x="50656" y="55299"/>
                  </a:lnTo>
                  <a:lnTo>
                    <a:pt x="51532" y="52258"/>
                  </a:lnTo>
                  <a:lnTo>
                    <a:pt x="51532" y="52258"/>
                  </a:lnTo>
                  <a:lnTo>
                    <a:pt x="52408" y="49493"/>
                  </a:lnTo>
                  <a:lnTo>
                    <a:pt x="52846" y="46728"/>
                  </a:lnTo>
                  <a:lnTo>
                    <a:pt x="53868" y="40645"/>
                  </a:lnTo>
                  <a:lnTo>
                    <a:pt x="54452" y="34285"/>
                  </a:lnTo>
                  <a:lnTo>
                    <a:pt x="54598" y="28479"/>
                  </a:lnTo>
                  <a:lnTo>
                    <a:pt x="54598" y="28479"/>
                  </a:lnTo>
                  <a:lnTo>
                    <a:pt x="56788" y="36497"/>
                  </a:lnTo>
                  <a:lnTo>
                    <a:pt x="58102" y="40645"/>
                  </a:lnTo>
                  <a:lnTo>
                    <a:pt x="59270" y="44792"/>
                  </a:lnTo>
                  <a:lnTo>
                    <a:pt x="60729" y="48387"/>
                  </a:lnTo>
                  <a:lnTo>
                    <a:pt x="62189" y="51981"/>
                  </a:lnTo>
                  <a:lnTo>
                    <a:pt x="63795" y="54746"/>
                  </a:lnTo>
                  <a:lnTo>
                    <a:pt x="64817" y="56129"/>
                  </a:lnTo>
                  <a:lnTo>
                    <a:pt x="65839" y="57235"/>
                  </a:lnTo>
                  <a:lnTo>
                    <a:pt x="65839" y="57235"/>
                  </a:lnTo>
                  <a:lnTo>
                    <a:pt x="68613" y="59170"/>
                  </a:lnTo>
                  <a:lnTo>
                    <a:pt x="71824" y="61105"/>
                  </a:lnTo>
                  <a:lnTo>
                    <a:pt x="74890" y="62211"/>
                  </a:lnTo>
                  <a:lnTo>
                    <a:pt x="78102" y="62764"/>
                  </a:lnTo>
                  <a:lnTo>
                    <a:pt x="81459" y="63594"/>
                  </a:lnTo>
                  <a:lnTo>
                    <a:pt x="84671" y="63594"/>
                  </a:lnTo>
                  <a:lnTo>
                    <a:pt x="90948" y="63041"/>
                  </a:lnTo>
                  <a:lnTo>
                    <a:pt x="90948" y="63041"/>
                  </a:lnTo>
                  <a:lnTo>
                    <a:pt x="92262" y="67465"/>
                  </a:lnTo>
                  <a:lnTo>
                    <a:pt x="93430" y="71336"/>
                  </a:lnTo>
                  <a:lnTo>
                    <a:pt x="95036" y="74654"/>
                  </a:lnTo>
                  <a:lnTo>
                    <a:pt x="96642" y="77972"/>
                  </a:lnTo>
                  <a:lnTo>
                    <a:pt x="98686" y="80737"/>
                  </a:lnTo>
                  <a:lnTo>
                    <a:pt x="100729" y="83225"/>
                  </a:lnTo>
                  <a:lnTo>
                    <a:pt x="102919" y="84884"/>
                  </a:lnTo>
                  <a:lnTo>
                    <a:pt x="105401" y="85990"/>
                  </a:lnTo>
                  <a:lnTo>
                    <a:pt x="105401" y="85990"/>
                  </a:lnTo>
                  <a:lnTo>
                    <a:pt x="107007" y="86267"/>
                  </a:lnTo>
                  <a:lnTo>
                    <a:pt x="108759" y="86267"/>
                  </a:lnTo>
                  <a:lnTo>
                    <a:pt x="110510" y="86267"/>
                  </a:lnTo>
                  <a:lnTo>
                    <a:pt x="112262" y="85714"/>
                  </a:lnTo>
                  <a:lnTo>
                    <a:pt x="113868" y="84884"/>
                  </a:lnTo>
                  <a:lnTo>
                    <a:pt x="115328" y="83225"/>
                  </a:lnTo>
                  <a:lnTo>
                    <a:pt x="116934" y="81290"/>
                  </a:lnTo>
                  <a:lnTo>
                    <a:pt x="117810" y="78525"/>
                  </a:lnTo>
                  <a:lnTo>
                    <a:pt x="117810" y="78525"/>
                  </a:lnTo>
                  <a:lnTo>
                    <a:pt x="119124" y="75207"/>
                  </a:lnTo>
                  <a:lnTo>
                    <a:pt x="119416" y="73271"/>
                  </a:lnTo>
                  <a:lnTo>
                    <a:pt x="119854" y="71336"/>
                  </a:lnTo>
                  <a:lnTo>
                    <a:pt x="120000" y="69400"/>
                  </a:lnTo>
                  <a:lnTo>
                    <a:pt x="120000" y="67465"/>
                  </a:lnTo>
                  <a:lnTo>
                    <a:pt x="119854" y="65529"/>
                  </a:lnTo>
                  <a:lnTo>
                    <a:pt x="119416" y="63041"/>
                  </a:lnTo>
                  <a:lnTo>
                    <a:pt x="119416" y="63041"/>
                  </a:lnTo>
                  <a:lnTo>
                    <a:pt x="119124" y="61382"/>
                  </a:lnTo>
                  <a:lnTo>
                    <a:pt x="118686" y="60000"/>
                  </a:lnTo>
                  <a:lnTo>
                    <a:pt x="117372" y="56958"/>
                  </a:lnTo>
                  <a:lnTo>
                    <a:pt x="116642" y="55299"/>
                  </a:lnTo>
                  <a:lnTo>
                    <a:pt x="115912" y="54470"/>
                  </a:lnTo>
                  <a:lnTo>
                    <a:pt x="115036" y="53364"/>
                  </a:lnTo>
                  <a:lnTo>
                    <a:pt x="114014" y="52534"/>
                  </a:lnTo>
                  <a:lnTo>
                    <a:pt x="114014" y="52534"/>
                  </a:lnTo>
                  <a:lnTo>
                    <a:pt x="111678" y="51705"/>
                  </a:lnTo>
                  <a:lnTo>
                    <a:pt x="108905" y="50875"/>
                  </a:lnTo>
                  <a:lnTo>
                    <a:pt x="106131" y="50875"/>
                  </a:lnTo>
                  <a:lnTo>
                    <a:pt x="103357" y="51152"/>
                  </a:lnTo>
                  <a:lnTo>
                    <a:pt x="100291" y="52258"/>
                  </a:lnTo>
                  <a:lnTo>
                    <a:pt x="97810" y="53917"/>
                  </a:lnTo>
                  <a:lnTo>
                    <a:pt x="95182" y="55852"/>
                  </a:lnTo>
                  <a:lnTo>
                    <a:pt x="92700" y="58341"/>
                  </a:lnTo>
                  <a:lnTo>
                    <a:pt x="92700" y="58341"/>
                  </a:lnTo>
                  <a:lnTo>
                    <a:pt x="91824" y="51152"/>
                  </a:lnTo>
                  <a:lnTo>
                    <a:pt x="90510" y="44239"/>
                  </a:lnTo>
                  <a:lnTo>
                    <a:pt x="89051" y="37603"/>
                  </a:lnTo>
                  <a:lnTo>
                    <a:pt x="87153" y="31244"/>
                  </a:lnTo>
                  <a:lnTo>
                    <a:pt x="85109" y="24884"/>
                  </a:lnTo>
                  <a:lnTo>
                    <a:pt x="82773" y="19354"/>
                  </a:lnTo>
                  <a:lnTo>
                    <a:pt x="80000" y="14101"/>
                  </a:lnTo>
                  <a:lnTo>
                    <a:pt x="76934" y="8847"/>
                  </a:lnTo>
                  <a:lnTo>
                    <a:pt x="76934" y="8847"/>
                  </a:lnTo>
                  <a:lnTo>
                    <a:pt x="75766" y="7188"/>
                  </a:lnTo>
                  <a:lnTo>
                    <a:pt x="74452" y="5529"/>
                  </a:lnTo>
                  <a:lnTo>
                    <a:pt x="71824" y="3041"/>
                  </a:lnTo>
                  <a:lnTo>
                    <a:pt x="68905" y="1382"/>
                  </a:lnTo>
                  <a:lnTo>
                    <a:pt x="65839" y="276"/>
                  </a:lnTo>
                  <a:lnTo>
                    <a:pt x="62773" y="0"/>
                  </a:lnTo>
                  <a:lnTo>
                    <a:pt x="59708" y="0"/>
                  </a:lnTo>
                  <a:lnTo>
                    <a:pt x="56642" y="276"/>
                  </a:lnTo>
                  <a:lnTo>
                    <a:pt x="53868" y="1105"/>
                  </a:lnTo>
                  <a:lnTo>
                    <a:pt x="53868" y="1105"/>
                  </a:lnTo>
                  <a:lnTo>
                    <a:pt x="50802" y="2488"/>
                  </a:lnTo>
                  <a:lnTo>
                    <a:pt x="47883" y="3870"/>
                  </a:lnTo>
                  <a:lnTo>
                    <a:pt x="44963" y="5529"/>
                  </a:lnTo>
                  <a:lnTo>
                    <a:pt x="42189" y="8018"/>
                  </a:lnTo>
                  <a:lnTo>
                    <a:pt x="39416" y="10506"/>
                  </a:lnTo>
                  <a:lnTo>
                    <a:pt x="36642" y="13548"/>
                  </a:lnTo>
                  <a:lnTo>
                    <a:pt x="34160" y="17142"/>
                  </a:lnTo>
                  <a:lnTo>
                    <a:pt x="32116" y="21013"/>
                  </a:lnTo>
                  <a:lnTo>
                    <a:pt x="32116" y="21013"/>
                  </a:lnTo>
                  <a:lnTo>
                    <a:pt x="30948" y="23502"/>
                  </a:lnTo>
                  <a:lnTo>
                    <a:pt x="29927" y="26267"/>
                  </a:lnTo>
                  <a:lnTo>
                    <a:pt x="28905" y="29032"/>
                  </a:lnTo>
                  <a:lnTo>
                    <a:pt x="28029" y="32350"/>
                  </a:lnTo>
                  <a:lnTo>
                    <a:pt x="26715" y="38986"/>
                  </a:lnTo>
                  <a:lnTo>
                    <a:pt x="25693" y="45898"/>
                  </a:lnTo>
                  <a:lnTo>
                    <a:pt x="24963" y="53087"/>
                  </a:lnTo>
                  <a:lnTo>
                    <a:pt x="24379" y="60276"/>
                  </a:lnTo>
                  <a:lnTo>
                    <a:pt x="24087" y="67465"/>
                  </a:lnTo>
                  <a:lnTo>
                    <a:pt x="24379" y="74101"/>
                  </a:lnTo>
                  <a:lnTo>
                    <a:pt x="24379" y="74101"/>
                  </a:lnTo>
                  <a:lnTo>
                    <a:pt x="19854" y="75207"/>
                  </a:lnTo>
                  <a:lnTo>
                    <a:pt x="15474" y="76036"/>
                  </a:lnTo>
                  <a:lnTo>
                    <a:pt x="12992" y="76866"/>
                  </a:lnTo>
                  <a:lnTo>
                    <a:pt x="10948" y="78248"/>
                  </a:lnTo>
                  <a:lnTo>
                    <a:pt x="8759" y="79631"/>
                  </a:lnTo>
                  <a:lnTo>
                    <a:pt x="6861" y="81290"/>
                  </a:lnTo>
                  <a:lnTo>
                    <a:pt x="6861" y="81290"/>
                  </a:lnTo>
                  <a:lnTo>
                    <a:pt x="5401" y="83225"/>
                  </a:lnTo>
                  <a:lnTo>
                    <a:pt x="4087" y="85161"/>
                  </a:lnTo>
                  <a:lnTo>
                    <a:pt x="2773" y="87649"/>
                  </a:lnTo>
                  <a:lnTo>
                    <a:pt x="1751" y="90414"/>
                  </a:lnTo>
                  <a:lnTo>
                    <a:pt x="1021" y="93732"/>
                  </a:lnTo>
                  <a:lnTo>
                    <a:pt x="437" y="96774"/>
                  </a:lnTo>
                  <a:lnTo>
                    <a:pt x="0" y="100092"/>
                  </a:lnTo>
                  <a:lnTo>
                    <a:pt x="291" y="103410"/>
                  </a:lnTo>
                  <a:lnTo>
                    <a:pt x="291" y="103410"/>
                  </a:lnTo>
                  <a:lnTo>
                    <a:pt x="437" y="105898"/>
                  </a:lnTo>
                  <a:lnTo>
                    <a:pt x="729" y="108940"/>
                  </a:lnTo>
                  <a:lnTo>
                    <a:pt x="1313" y="111152"/>
                  </a:lnTo>
                  <a:lnTo>
                    <a:pt x="2043" y="113640"/>
                  </a:lnTo>
                  <a:lnTo>
                    <a:pt x="3065" y="115852"/>
                  </a:lnTo>
                  <a:lnTo>
                    <a:pt x="3941" y="117511"/>
                  </a:lnTo>
                  <a:lnTo>
                    <a:pt x="5255" y="118894"/>
                  </a:lnTo>
                  <a:lnTo>
                    <a:pt x="6715" y="119723"/>
                  </a:lnTo>
                  <a:lnTo>
                    <a:pt x="6715" y="119723"/>
                  </a:lnTo>
                  <a:close/>
                  <a:moveTo>
                    <a:pt x="93138" y="62764"/>
                  </a:moveTo>
                  <a:lnTo>
                    <a:pt x="93138" y="62764"/>
                  </a:lnTo>
                  <a:lnTo>
                    <a:pt x="94452" y="61105"/>
                  </a:lnTo>
                  <a:lnTo>
                    <a:pt x="95474" y="60000"/>
                  </a:lnTo>
                  <a:lnTo>
                    <a:pt x="96788" y="58617"/>
                  </a:lnTo>
                  <a:lnTo>
                    <a:pt x="98394" y="57788"/>
                  </a:lnTo>
                  <a:lnTo>
                    <a:pt x="100875" y="56405"/>
                  </a:lnTo>
                  <a:lnTo>
                    <a:pt x="103941" y="55852"/>
                  </a:lnTo>
                  <a:lnTo>
                    <a:pt x="103941" y="55852"/>
                  </a:lnTo>
                  <a:lnTo>
                    <a:pt x="108321" y="55023"/>
                  </a:lnTo>
                  <a:lnTo>
                    <a:pt x="110802" y="55299"/>
                  </a:lnTo>
                  <a:lnTo>
                    <a:pt x="111824" y="55852"/>
                  </a:lnTo>
                  <a:lnTo>
                    <a:pt x="112992" y="56129"/>
                  </a:lnTo>
                  <a:lnTo>
                    <a:pt x="112992" y="56129"/>
                  </a:lnTo>
                  <a:lnTo>
                    <a:pt x="113868" y="56958"/>
                  </a:lnTo>
                  <a:lnTo>
                    <a:pt x="114890" y="57788"/>
                  </a:lnTo>
                  <a:lnTo>
                    <a:pt x="115620" y="58894"/>
                  </a:lnTo>
                  <a:lnTo>
                    <a:pt x="116350" y="60276"/>
                  </a:lnTo>
                  <a:lnTo>
                    <a:pt x="116642" y="61658"/>
                  </a:lnTo>
                  <a:lnTo>
                    <a:pt x="117226" y="63594"/>
                  </a:lnTo>
                  <a:lnTo>
                    <a:pt x="117372" y="65253"/>
                  </a:lnTo>
                  <a:lnTo>
                    <a:pt x="117664" y="66635"/>
                  </a:lnTo>
                  <a:lnTo>
                    <a:pt x="117810" y="68294"/>
                  </a:lnTo>
                  <a:lnTo>
                    <a:pt x="117664" y="70506"/>
                  </a:lnTo>
                  <a:lnTo>
                    <a:pt x="117372" y="71889"/>
                  </a:lnTo>
                  <a:lnTo>
                    <a:pt x="117226" y="73824"/>
                  </a:lnTo>
                  <a:lnTo>
                    <a:pt x="116642" y="75483"/>
                  </a:lnTo>
                  <a:lnTo>
                    <a:pt x="116058" y="76866"/>
                  </a:lnTo>
                  <a:lnTo>
                    <a:pt x="115328" y="78248"/>
                  </a:lnTo>
                  <a:lnTo>
                    <a:pt x="114598" y="79354"/>
                  </a:lnTo>
                  <a:lnTo>
                    <a:pt x="114598" y="79354"/>
                  </a:lnTo>
                  <a:lnTo>
                    <a:pt x="113138" y="81013"/>
                  </a:lnTo>
                  <a:lnTo>
                    <a:pt x="111532" y="82119"/>
                  </a:lnTo>
                  <a:lnTo>
                    <a:pt x="110072" y="82949"/>
                  </a:lnTo>
                  <a:lnTo>
                    <a:pt x="108321" y="82949"/>
                  </a:lnTo>
                  <a:lnTo>
                    <a:pt x="106861" y="82949"/>
                  </a:lnTo>
                  <a:lnTo>
                    <a:pt x="105401" y="82119"/>
                  </a:lnTo>
                  <a:lnTo>
                    <a:pt x="103649" y="81013"/>
                  </a:lnTo>
                  <a:lnTo>
                    <a:pt x="102335" y="79907"/>
                  </a:lnTo>
                  <a:lnTo>
                    <a:pt x="100875" y="78248"/>
                  </a:lnTo>
                  <a:lnTo>
                    <a:pt x="99562" y="76589"/>
                  </a:lnTo>
                  <a:lnTo>
                    <a:pt x="98394" y="74654"/>
                  </a:lnTo>
                  <a:lnTo>
                    <a:pt x="97080" y="72718"/>
                  </a:lnTo>
                  <a:lnTo>
                    <a:pt x="95912" y="70230"/>
                  </a:lnTo>
                  <a:lnTo>
                    <a:pt x="95036" y="67741"/>
                  </a:lnTo>
                  <a:lnTo>
                    <a:pt x="94014" y="65253"/>
                  </a:lnTo>
                  <a:lnTo>
                    <a:pt x="93138" y="62764"/>
                  </a:lnTo>
                  <a:lnTo>
                    <a:pt x="93138" y="62764"/>
                  </a:lnTo>
                  <a:close/>
                  <a:moveTo>
                    <a:pt x="26569" y="74101"/>
                  </a:moveTo>
                  <a:lnTo>
                    <a:pt x="26569" y="74101"/>
                  </a:lnTo>
                  <a:lnTo>
                    <a:pt x="26423" y="66635"/>
                  </a:lnTo>
                  <a:lnTo>
                    <a:pt x="26569" y="58894"/>
                  </a:lnTo>
                  <a:lnTo>
                    <a:pt x="27299" y="51981"/>
                  </a:lnTo>
                  <a:lnTo>
                    <a:pt x="28175" y="44516"/>
                  </a:lnTo>
                  <a:lnTo>
                    <a:pt x="28175" y="44516"/>
                  </a:lnTo>
                  <a:lnTo>
                    <a:pt x="29197" y="38986"/>
                  </a:lnTo>
                  <a:lnTo>
                    <a:pt x="30510" y="32903"/>
                  </a:lnTo>
                  <a:lnTo>
                    <a:pt x="31240" y="30414"/>
                  </a:lnTo>
                  <a:lnTo>
                    <a:pt x="31970" y="27649"/>
                  </a:lnTo>
                  <a:lnTo>
                    <a:pt x="32846" y="25161"/>
                  </a:lnTo>
                  <a:lnTo>
                    <a:pt x="34014" y="23225"/>
                  </a:lnTo>
                  <a:lnTo>
                    <a:pt x="34014" y="23225"/>
                  </a:lnTo>
                  <a:lnTo>
                    <a:pt x="36204" y="19631"/>
                  </a:lnTo>
                  <a:lnTo>
                    <a:pt x="38394" y="16589"/>
                  </a:lnTo>
                  <a:lnTo>
                    <a:pt x="40875" y="13548"/>
                  </a:lnTo>
                  <a:lnTo>
                    <a:pt x="43503" y="11059"/>
                  </a:lnTo>
                  <a:lnTo>
                    <a:pt x="45985" y="9124"/>
                  </a:lnTo>
                  <a:lnTo>
                    <a:pt x="48759" y="7188"/>
                  </a:lnTo>
                  <a:lnTo>
                    <a:pt x="51532" y="5806"/>
                  </a:lnTo>
                  <a:lnTo>
                    <a:pt x="54452" y="4976"/>
                  </a:lnTo>
                  <a:lnTo>
                    <a:pt x="54452" y="4976"/>
                  </a:lnTo>
                  <a:lnTo>
                    <a:pt x="57518" y="4147"/>
                  </a:lnTo>
                  <a:lnTo>
                    <a:pt x="60729" y="3870"/>
                  </a:lnTo>
                  <a:lnTo>
                    <a:pt x="63795" y="4147"/>
                  </a:lnTo>
                  <a:lnTo>
                    <a:pt x="66861" y="4976"/>
                  </a:lnTo>
                  <a:lnTo>
                    <a:pt x="69781" y="6635"/>
                  </a:lnTo>
                  <a:lnTo>
                    <a:pt x="72700" y="8847"/>
                  </a:lnTo>
                  <a:lnTo>
                    <a:pt x="74014" y="10230"/>
                  </a:lnTo>
                  <a:lnTo>
                    <a:pt x="75328" y="11889"/>
                  </a:lnTo>
                  <a:lnTo>
                    <a:pt x="76642" y="13548"/>
                  </a:lnTo>
                  <a:lnTo>
                    <a:pt x="77956" y="15760"/>
                  </a:lnTo>
                  <a:lnTo>
                    <a:pt x="77956" y="15760"/>
                  </a:lnTo>
                  <a:lnTo>
                    <a:pt x="80291" y="20184"/>
                  </a:lnTo>
                  <a:lnTo>
                    <a:pt x="82627" y="25161"/>
                  </a:lnTo>
                  <a:lnTo>
                    <a:pt x="84379" y="30414"/>
                  </a:lnTo>
                  <a:lnTo>
                    <a:pt x="86131" y="35668"/>
                  </a:lnTo>
                  <a:lnTo>
                    <a:pt x="87591" y="40921"/>
                  </a:lnTo>
                  <a:lnTo>
                    <a:pt x="88905" y="47004"/>
                  </a:lnTo>
                  <a:lnTo>
                    <a:pt x="89927" y="53087"/>
                  </a:lnTo>
                  <a:lnTo>
                    <a:pt x="90656" y="59170"/>
                  </a:lnTo>
                  <a:lnTo>
                    <a:pt x="90656" y="59170"/>
                  </a:lnTo>
                  <a:lnTo>
                    <a:pt x="85401" y="59170"/>
                  </a:lnTo>
                  <a:lnTo>
                    <a:pt x="80000" y="58894"/>
                  </a:lnTo>
                  <a:lnTo>
                    <a:pt x="80000" y="58894"/>
                  </a:lnTo>
                  <a:lnTo>
                    <a:pt x="76642" y="58341"/>
                  </a:lnTo>
                  <a:lnTo>
                    <a:pt x="73284" y="57511"/>
                  </a:lnTo>
                  <a:lnTo>
                    <a:pt x="71678" y="56958"/>
                  </a:lnTo>
                  <a:lnTo>
                    <a:pt x="69927" y="56129"/>
                  </a:lnTo>
                  <a:lnTo>
                    <a:pt x="68321" y="55023"/>
                  </a:lnTo>
                  <a:lnTo>
                    <a:pt x="67007" y="53640"/>
                  </a:lnTo>
                  <a:lnTo>
                    <a:pt x="67007" y="53640"/>
                  </a:lnTo>
                  <a:lnTo>
                    <a:pt x="65839" y="52258"/>
                  </a:lnTo>
                  <a:lnTo>
                    <a:pt x="64817" y="50599"/>
                  </a:lnTo>
                  <a:lnTo>
                    <a:pt x="62919" y="47004"/>
                  </a:lnTo>
                  <a:lnTo>
                    <a:pt x="61167" y="42857"/>
                  </a:lnTo>
                  <a:lnTo>
                    <a:pt x="59708" y="38156"/>
                  </a:lnTo>
                  <a:lnTo>
                    <a:pt x="57226" y="28755"/>
                  </a:lnTo>
                  <a:lnTo>
                    <a:pt x="55912" y="24055"/>
                  </a:lnTo>
                  <a:lnTo>
                    <a:pt x="54598" y="19907"/>
                  </a:lnTo>
                  <a:lnTo>
                    <a:pt x="54598" y="19907"/>
                  </a:lnTo>
                  <a:lnTo>
                    <a:pt x="54452" y="19631"/>
                  </a:lnTo>
                  <a:lnTo>
                    <a:pt x="54014" y="19354"/>
                  </a:lnTo>
                  <a:lnTo>
                    <a:pt x="53430" y="19354"/>
                  </a:lnTo>
                  <a:lnTo>
                    <a:pt x="52846" y="19631"/>
                  </a:lnTo>
                  <a:lnTo>
                    <a:pt x="52700" y="20184"/>
                  </a:lnTo>
                  <a:lnTo>
                    <a:pt x="52700" y="21013"/>
                  </a:lnTo>
                  <a:lnTo>
                    <a:pt x="52700" y="21013"/>
                  </a:lnTo>
                  <a:lnTo>
                    <a:pt x="52554" y="28755"/>
                  </a:lnTo>
                  <a:lnTo>
                    <a:pt x="52408" y="32903"/>
                  </a:lnTo>
                  <a:lnTo>
                    <a:pt x="52116" y="36774"/>
                  </a:lnTo>
                  <a:lnTo>
                    <a:pt x="51824" y="40921"/>
                  </a:lnTo>
                  <a:lnTo>
                    <a:pt x="51240" y="44792"/>
                  </a:lnTo>
                  <a:lnTo>
                    <a:pt x="50510" y="48387"/>
                  </a:lnTo>
                  <a:lnTo>
                    <a:pt x="49343" y="51981"/>
                  </a:lnTo>
                  <a:lnTo>
                    <a:pt x="49343" y="51981"/>
                  </a:lnTo>
                  <a:lnTo>
                    <a:pt x="48321" y="54470"/>
                  </a:lnTo>
                  <a:lnTo>
                    <a:pt x="47007" y="56958"/>
                  </a:lnTo>
                  <a:lnTo>
                    <a:pt x="45547" y="59170"/>
                  </a:lnTo>
                  <a:lnTo>
                    <a:pt x="43941" y="61382"/>
                  </a:lnTo>
                  <a:lnTo>
                    <a:pt x="40729" y="65529"/>
                  </a:lnTo>
                  <a:lnTo>
                    <a:pt x="37372" y="68847"/>
                  </a:lnTo>
                  <a:lnTo>
                    <a:pt x="37372" y="68847"/>
                  </a:lnTo>
                  <a:lnTo>
                    <a:pt x="35036" y="70506"/>
                  </a:lnTo>
                  <a:lnTo>
                    <a:pt x="32846" y="71612"/>
                  </a:lnTo>
                  <a:lnTo>
                    <a:pt x="30656" y="72165"/>
                  </a:lnTo>
                  <a:lnTo>
                    <a:pt x="28175" y="72995"/>
                  </a:lnTo>
                  <a:lnTo>
                    <a:pt x="28175" y="72995"/>
                  </a:lnTo>
                  <a:lnTo>
                    <a:pt x="27445" y="73271"/>
                  </a:lnTo>
                  <a:lnTo>
                    <a:pt x="26569" y="74101"/>
                  </a:lnTo>
                  <a:lnTo>
                    <a:pt x="26569" y="74101"/>
                  </a:lnTo>
                  <a:close/>
                  <a:moveTo>
                    <a:pt x="2481" y="105898"/>
                  </a:moveTo>
                  <a:lnTo>
                    <a:pt x="2481" y="105898"/>
                  </a:lnTo>
                  <a:lnTo>
                    <a:pt x="2335" y="101474"/>
                  </a:lnTo>
                  <a:lnTo>
                    <a:pt x="2481" y="97880"/>
                  </a:lnTo>
                  <a:lnTo>
                    <a:pt x="2773" y="94285"/>
                  </a:lnTo>
                  <a:lnTo>
                    <a:pt x="3795" y="91520"/>
                  </a:lnTo>
                  <a:lnTo>
                    <a:pt x="4817" y="89032"/>
                  </a:lnTo>
                  <a:lnTo>
                    <a:pt x="6131" y="87096"/>
                  </a:lnTo>
                  <a:lnTo>
                    <a:pt x="7883" y="85161"/>
                  </a:lnTo>
                  <a:lnTo>
                    <a:pt x="9489" y="83778"/>
                  </a:lnTo>
                  <a:lnTo>
                    <a:pt x="11386" y="82396"/>
                  </a:lnTo>
                  <a:lnTo>
                    <a:pt x="13430" y="81290"/>
                  </a:lnTo>
                  <a:lnTo>
                    <a:pt x="17226" y="79907"/>
                  </a:lnTo>
                  <a:lnTo>
                    <a:pt x="24963" y="77972"/>
                  </a:lnTo>
                  <a:lnTo>
                    <a:pt x="24963" y="77972"/>
                  </a:lnTo>
                  <a:lnTo>
                    <a:pt x="24525" y="81290"/>
                  </a:lnTo>
                  <a:lnTo>
                    <a:pt x="24087" y="84884"/>
                  </a:lnTo>
                  <a:lnTo>
                    <a:pt x="24087" y="84884"/>
                  </a:lnTo>
                  <a:lnTo>
                    <a:pt x="23649" y="88202"/>
                  </a:lnTo>
                  <a:lnTo>
                    <a:pt x="22919" y="91244"/>
                  </a:lnTo>
                  <a:lnTo>
                    <a:pt x="22189" y="94285"/>
                  </a:lnTo>
                  <a:lnTo>
                    <a:pt x="21167" y="97327"/>
                  </a:lnTo>
                  <a:lnTo>
                    <a:pt x="21167" y="97327"/>
                  </a:lnTo>
                  <a:lnTo>
                    <a:pt x="19124" y="102580"/>
                  </a:lnTo>
                  <a:lnTo>
                    <a:pt x="16934" y="107004"/>
                  </a:lnTo>
                  <a:lnTo>
                    <a:pt x="15766" y="109493"/>
                  </a:lnTo>
                  <a:lnTo>
                    <a:pt x="14452" y="111152"/>
                  </a:lnTo>
                  <a:lnTo>
                    <a:pt x="13284" y="113364"/>
                  </a:lnTo>
                  <a:lnTo>
                    <a:pt x="11678" y="114746"/>
                  </a:lnTo>
                  <a:lnTo>
                    <a:pt x="11678" y="114746"/>
                  </a:lnTo>
                  <a:lnTo>
                    <a:pt x="10218" y="115852"/>
                  </a:lnTo>
                  <a:lnTo>
                    <a:pt x="8759" y="116129"/>
                  </a:lnTo>
                  <a:lnTo>
                    <a:pt x="7299" y="115852"/>
                  </a:lnTo>
                  <a:lnTo>
                    <a:pt x="5985" y="114746"/>
                  </a:lnTo>
                  <a:lnTo>
                    <a:pt x="4671" y="113364"/>
                  </a:lnTo>
                  <a:lnTo>
                    <a:pt x="3795" y="111152"/>
                  </a:lnTo>
                  <a:lnTo>
                    <a:pt x="3065" y="108940"/>
                  </a:lnTo>
                  <a:lnTo>
                    <a:pt x="2481" y="105898"/>
                  </a:lnTo>
                  <a:lnTo>
                    <a:pt x="2481" y="10589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325;p16"/>
            <p:cNvSpPr/>
            <p:nvPr/>
          </p:nvSpPr>
          <p:spPr>
            <a:xfrm>
              <a:off x="1393" y="1294"/>
              <a:ext cx="275" cy="142"/>
            </a:xfrm>
            <a:custGeom>
              <a:rect b="b" l="l" r="r" t="t"/>
              <a:pathLst>
                <a:path extrusionOk="0" h="120000" w="120000">
                  <a:moveTo>
                    <a:pt x="118690" y="4225"/>
                  </a:moveTo>
                  <a:lnTo>
                    <a:pt x="118690" y="4225"/>
                  </a:lnTo>
                  <a:lnTo>
                    <a:pt x="119127" y="15211"/>
                  </a:lnTo>
                  <a:lnTo>
                    <a:pt x="120000" y="26197"/>
                  </a:lnTo>
                  <a:lnTo>
                    <a:pt x="119127" y="36338"/>
                  </a:lnTo>
                  <a:lnTo>
                    <a:pt x="118254" y="46478"/>
                  </a:lnTo>
                  <a:lnTo>
                    <a:pt x="116509" y="54929"/>
                  </a:lnTo>
                  <a:lnTo>
                    <a:pt x="113890" y="63380"/>
                  </a:lnTo>
                  <a:lnTo>
                    <a:pt x="111709" y="71830"/>
                  </a:lnTo>
                  <a:lnTo>
                    <a:pt x="108218" y="79436"/>
                  </a:lnTo>
                  <a:lnTo>
                    <a:pt x="104290" y="86197"/>
                  </a:lnTo>
                  <a:lnTo>
                    <a:pt x="100363" y="92112"/>
                  </a:lnTo>
                  <a:lnTo>
                    <a:pt x="96000" y="98873"/>
                  </a:lnTo>
                  <a:lnTo>
                    <a:pt x="91636" y="103098"/>
                  </a:lnTo>
                  <a:lnTo>
                    <a:pt x="86400" y="108169"/>
                  </a:lnTo>
                  <a:lnTo>
                    <a:pt x="81600" y="111549"/>
                  </a:lnTo>
                  <a:lnTo>
                    <a:pt x="75927" y="114929"/>
                  </a:lnTo>
                  <a:lnTo>
                    <a:pt x="71127" y="116619"/>
                  </a:lnTo>
                  <a:lnTo>
                    <a:pt x="65454" y="119154"/>
                  </a:lnTo>
                  <a:lnTo>
                    <a:pt x="59781" y="120000"/>
                  </a:lnTo>
                  <a:lnTo>
                    <a:pt x="54545" y="120000"/>
                  </a:lnTo>
                  <a:lnTo>
                    <a:pt x="48872" y="120000"/>
                  </a:lnTo>
                  <a:lnTo>
                    <a:pt x="43200" y="119154"/>
                  </a:lnTo>
                  <a:lnTo>
                    <a:pt x="38400" y="116619"/>
                  </a:lnTo>
                  <a:lnTo>
                    <a:pt x="32727" y="114929"/>
                  </a:lnTo>
                  <a:lnTo>
                    <a:pt x="27927" y="110704"/>
                  </a:lnTo>
                  <a:lnTo>
                    <a:pt x="23563" y="106478"/>
                  </a:lnTo>
                  <a:lnTo>
                    <a:pt x="19200" y="100563"/>
                  </a:lnTo>
                  <a:lnTo>
                    <a:pt x="14400" y="95492"/>
                  </a:lnTo>
                  <a:lnTo>
                    <a:pt x="10472" y="87887"/>
                  </a:lnTo>
                  <a:lnTo>
                    <a:pt x="7418" y="80281"/>
                  </a:lnTo>
                  <a:lnTo>
                    <a:pt x="4363" y="71830"/>
                  </a:lnTo>
                  <a:lnTo>
                    <a:pt x="1745" y="62535"/>
                  </a:lnTo>
                  <a:lnTo>
                    <a:pt x="0" y="51549"/>
                  </a:lnTo>
                  <a:lnTo>
                    <a:pt x="0" y="51549"/>
                  </a:lnTo>
                  <a:lnTo>
                    <a:pt x="0" y="49014"/>
                  </a:lnTo>
                  <a:lnTo>
                    <a:pt x="0" y="47323"/>
                  </a:lnTo>
                  <a:lnTo>
                    <a:pt x="1309" y="46478"/>
                  </a:lnTo>
                  <a:lnTo>
                    <a:pt x="2181" y="44788"/>
                  </a:lnTo>
                  <a:lnTo>
                    <a:pt x="3490" y="43943"/>
                  </a:lnTo>
                  <a:lnTo>
                    <a:pt x="4363" y="44788"/>
                  </a:lnTo>
                  <a:lnTo>
                    <a:pt x="5672" y="46478"/>
                  </a:lnTo>
                  <a:lnTo>
                    <a:pt x="6109" y="48169"/>
                  </a:lnTo>
                  <a:lnTo>
                    <a:pt x="6109" y="48169"/>
                  </a:lnTo>
                  <a:lnTo>
                    <a:pt x="7854" y="58309"/>
                  </a:lnTo>
                  <a:lnTo>
                    <a:pt x="10036" y="66760"/>
                  </a:lnTo>
                  <a:lnTo>
                    <a:pt x="13090" y="74366"/>
                  </a:lnTo>
                  <a:lnTo>
                    <a:pt x="15709" y="80281"/>
                  </a:lnTo>
                  <a:lnTo>
                    <a:pt x="19200" y="87042"/>
                  </a:lnTo>
                  <a:lnTo>
                    <a:pt x="22690" y="91267"/>
                  </a:lnTo>
                  <a:lnTo>
                    <a:pt x="26618" y="96338"/>
                  </a:lnTo>
                  <a:lnTo>
                    <a:pt x="30981" y="99718"/>
                  </a:lnTo>
                  <a:lnTo>
                    <a:pt x="35781" y="103098"/>
                  </a:lnTo>
                  <a:lnTo>
                    <a:pt x="40145" y="105633"/>
                  </a:lnTo>
                  <a:lnTo>
                    <a:pt x="44945" y="107323"/>
                  </a:lnTo>
                  <a:lnTo>
                    <a:pt x="49309" y="108169"/>
                  </a:lnTo>
                  <a:lnTo>
                    <a:pt x="54545" y="108169"/>
                  </a:lnTo>
                  <a:lnTo>
                    <a:pt x="59345" y="108169"/>
                  </a:lnTo>
                  <a:lnTo>
                    <a:pt x="69381" y="106478"/>
                  </a:lnTo>
                  <a:lnTo>
                    <a:pt x="78981" y="100563"/>
                  </a:lnTo>
                  <a:lnTo>
                    <a:pt x="83781" y="98028"/>
                  </a:lnTo>
                  <a:lnTo>
                    <a:pt x="87709" y="93802"/>
                  </a:lnTo>
                  <a:lnTo>
                    <a:pt x="92072" y="88732"/>
                  </a:lnTo>
                  <a:lnTo>
                    <a:pt x="96000" y="84507"/>
                  </a:lnTo>
                  <a:lnTo>
                    <a:pt x="99490" y="78591"/>
                  </a:lnTo>
                  <a:lnTo>
                    <a:pt x="102545" y="72676"/>
                  </a:lnTo>
                  <a:lnTo>
                    <a:pt x="106036" y="66760"/>
                  </a:lnTo>
                  <a:lnTo>
                    <a:pt x="108218" y="59154"/>
                  </a:lnTo>
                  <a:lnTo>
                    <a:pt x="110400" y="51549"/>
                  </a:lnTo>
                  <a:lnTo>
                    <a:pt x="111709" y="43943"/>
                  </a:lnTo>
                  <a:lnTo>
                    <a:pt x="112581" y="35492"/>
                  </a:lnTo>
                  <a:lnTo>
                    <a:pt x="113018" y="27042"/>
                  </a:lnTo>
                  <a:lnTo>
                    <a:pt x="113018" y="16901"/>
                  </a:lnTo>
                  <a:lnTo>
                    <a:pt x="112581" y="7605"/>
                  </a:lnTo>
                  <a:lnTo>
                    <a:pt x="112581" y="7605"/>
                  </a:lnTo>
                  <a:lnTo>
                    <a:pt x="112581" y="5070"/>
                  </a:lnTo>
                  <a:lnTo>
                    <a:pt x="113018" y="3380"/>
                  </a:lnTo>
                  <a:lnTo>
                    <a:pt x="113890" y="845"/>
                  </a:lnTo>
                  <a:lnTo>
                    <a:pt x="114763" y="0"/>
                  </a:lnTo>
                  <a:lnTo>
                    <a:pt x="116072" y="0"/>
                  </a:lnTo>
                  <a:lnTo>
                    <a:pt x="116945" y="0"/>
                  </a:lnTo>
                  <a:lnTo>
                    <a:pt x="118254" y="2535"/>
                  </a:lnTo>
                  <a:lnTo>
                    <a:pt x="118690" y="4225"/>
                  </a:lnTo>
                  <a:lnTo>
                    <a:pt x="118690" y="42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16"/>
            <p:cNvSpPr/>
            <p:nvPr/>
          </p:nvSpPr>
          <p:spPr>
            <a:xfrm>
              <a:off x="1644" y="1225"/>
              <a:ext cx="34" cy="36"/>
            </a:xfrm>
            <a:custGeom>
              <a:rect b="b" l="l" r="r" t="t"/>
              <a:pathLst>
                <a:path extrusionOk="0" h="120000" w="120000">
                  <a:moveTo>
                    <a:pt x="0" y="73333"/>
                  </a:moveTo>
                  <a:lnTo>
                    <a:pt x="0" y="73333"/>
                  </a:lnTo>
                  <a:lnTo>
                    <a:pt x="7058" y="93333"/>
                  </a:lnTo>
                  <a:lnTo>
                    <a:pt x="24705" y="110000"/>
                  </a:lnTo>
                  <a:lnTo>
                    <a:pt x="49411" y="120000"/>
                  </a:lnTo>
                  <a:lnTo>
                    <a:pt x="70588" y="120000"/>
                  </a:lnTo>
                  <a:lnTo>
                    <a:pt x="70588" y="120000"/>
                  </a:lnTo>
                  <a:lnTo>
                    <a:pt x="91764" y="110000"/>
                  </a:lnTo>
                  <a:lnTo>
                    <a:pt x="109411" y="100000"/>
                  </a:lnTo>
                  <a:lnTo>
                    <a:pt x="120000" y="76666"/>
                  </a:lnTo>
                  <a:lnTo>
                    <a:pt x="120000" y="53333"/>
                  </a:lnTo>
                  <a:lnTo>
                    <a:pt x="120000" y="53333"/>
                  </a:lnTo>
                  <a:lnTo>
                    <a:pt x="109411" y="30000"/>
                  </a:lnTo>
                  <a:lnTo>
                    <a:pt x="91764" y="13333"/>
                  </a:lnTo>
                  <a:lnTo>
                    <a:pt x="70588" y="0"/>
                  </a:lnTo>
                  <a:lnTo>
                    <a:pt x="49411" y="0"/>
                  </a:lnTo>
                  <a:lnTo>
                    <a:pt x="49411" y="0"/>
                  </a:lnTo>
                  <a:lnTo>
                    <a:pt x="24705" y="10000"/>
                  </a:lnTo>
                  <a:lnTo>
                    <a:pt x="7058" y="26666"/>
                  </a:lnTo>
                  <a:lnTo>
                    <a:pt x="0" y="46666"/>
                  </a:lnTo>
                  <a:lnTo>
                    <a:pt x="0" y="73333"/>
                  </a:lnTo>
                  <a:lnTo>
                    <a:pt x="0" y="733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p16"/>
            <p:cNvSpPr/>
            <p:nvPr/>
          </p:nvSpPr>
          <p:spPr>
            <a:xfrm>
              <a:off x="1367" y="1270"/>
              <a:ext cx="35" cy="35"/>
            </a:xfrm>
            <a:custGeom>
              <a:rect b="b" l="l" r="r" t="t"/>
              <a:pathLst>
                <a:path extrusionOk="0" h="120000" w="120000">
                  <a:moveTo>
                    <a:pt x="0" y="75428"/>
                  </a:moveTo>
                  <a:lnTo>
                    <a:pt x="0" y="75428"/>
                  </a:lnTo>
                  <a:lnTo>
                    <a:pt x="6857" y="96000"/>
                  </a:lnTo>
                  <a:lnTo>
                    <a:pt x="24000" y="113142"/>
                  </a:lnTo>
                  <a:lnTo>
                    <a:pt x="48000" y="120000"/>
                  </a:lnTo>
                  <a:lnTo>
                    <a:pt x="72000" y="120000"/>
                  </a:lnTo>
                  <a:lnTo>
                    <a:pt x="72000" y="120000"/>
                  </a:lnTo>
                  <a:lnTo>
                    <a:pt x="96000" y="113142"/>
                  </a:lnTo>
                  <a:lnTo>
                    <a:pt x="113142" y="96000"/>
                  </a:lnTo>
                  <a:lnTo>
                    <a:pt x="120000" y="75428"/>
                  </a:lnTo>
                  <a:lnTo>
                    <a:pt x="120000" y="51428"/>
                  </a:lnTo>
                  <a:lnTo>
                    <a:pt x="120000" y="51428"/>
                  </a:lnTo>
                  <a:lnTo>
                    <a:pt x="113142" y="30857"/>
                  </a:lnTo>
                  <a:lnTo>
                    <a:pt x="96000" y="13714"/>
                  </a:lnTo>
                  <a:lnTo>
                    <a:pt x="72000" y="3428"/>
                  </a:lnTo>
                  <a:lnTo>
                    <a:pt x="51428" y="0"/>
                  </a:lnTo>
                  <a:lnTo>
                    <a:pt x="51428" y="0"/>
                  </a:lnTo>
                  <a:lnTo>
                    <a:pt x="24000" y="13714"/>
                  </a:lnTo>
                  <a:lnTo>
                    <a:pt x="10285" y="27428"/>
                  </a:lnTo>
                  <a:lnTo>
                    <a:pt x="0" y="48000"/>
                  </a:lnTo>
                  <a:lnTo>
                    <a:pt x="0" y="75428"/>
                  </a:lnTo>
                  <a:lnTo>
                    <a:pt x="0" y="754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8" name="Google Shape;328;p16"/>
            <p:cNvSpPr/>
            <p:nvPr/>
          </p:nvSpPr>
          <p:spPr>
            <a:xfrm>
              <a:off x="1673" y="1260"/>
              <a:ext cx="49" cy="43"/>
            </a:xfrm>
            <a:custGeom>
              <a:rect b="b" l="l" r="r" t="t"/>
              <a:pathLst>
                <a:path extrusionOk="0" h="120000" w="120000">
                  <a:moveTo>
                    <a:pt x="0" y="69767"/>
                  </a:moveTo>
                  <a:lnTo>
                    <a:pt x="0" y="69767"/>
                  </a:lnTo>
                  <a:lnTo>
                    <a:pt x="2448" y="83720"/>
                  </a:lnTo>
                  <a:lnTo>
                    <a:pt x="9795" y="92093"/>
                  </a:lnTo>
                  <a:lnTo>
                    <a:pt x="14693" y="103255"/>
                  </a:lnTo>
                  <a:lnTo>
                    <a:pt x="24489" y="108837"/>
                  </a:lnTo>
                  <a:lnTo>
                    <a:pt x="34285" y="111627"/>
                  </a:lnTo>
                  <a:lnTo>
                    <a:pt x="44081" y="117209"/>
                  </a:lnTo>
                  <a:lnTo>
                    <a:pt x="56326" y="120000"/>
                  </a:lnTo>
                  <a:lnTo>
                    <a:pt x="68571" y="117209"/>
                  </a:lnTo>
                  <a:lnTo>
                    <a:pt x="68571" y="117209"/>
                  </a:lnTo>
                  <a:lnTo>
                    <a:pt x="80816" y="111627"/>
                  </a:lnTo>
                  <a:lnTo>
                    <a:pt x="90612" y="108837"/>
                  </a:lnTo>
                  <a:lnTo>
                    <a:pt x="97959" y="103255"/>
                  </a:lnTo>
                  <a:lnTo>
                    <a:pt x="107755" y="92093"/>
                  </a:lnTo>
                  <a:lnTo>
                    <a:pt x="115102" y="80930"/>
                  </a:lnTo>
                  <a:lnTo>
                    <a:pt x="117551" y="69767"/>
                  </a:lnTo>
                  <a:lnTo>
                    <a:pt x="119999" y="58604"/>
                  </a:lnTo>
                  <a:lnTo>
                    <a:pt x="117551" y="50232"/>
                  </a:lnTo>
                  <a:lnTo>
                    <a:pt x="117551" y="50232"/>
                  </a:lnTo>
                  <a:lnTo>
                    <a:pt x="115102" y="33488"/>
                  </a:lnTo>
                  <a:lnTo>
                    <a:pt x="110204" y="25116"/>
                  </a:lnTo>
                  <a:lnTo>
                    <a:pt x="105306" y="16744"/>
                  </a:lnTo>
                  <a:lnTo>
                    <a:pt x="95510" y="11162"/>
                  </a:lnTo>
                  <a:lnTo>
                    <a:pt x="85714" y="5581"/>
                  </a:lnTo>
                  <a:lnTo>
                    <a:pt x="73469" y="2790"/>
                  </a:lnTo>
                  <a:lnTo>
                    <a:pt x="61224" y="0"/>
                  </a:lnTo>
                  <a:lnTo>
                    <a:pt x="48979" y="2790"/>
                  </a:lnTo>
                  <a:lnTo>
                    <a:pt x="48979" y="2790"/>
                  </a:lnTo>
                  <a:lnTo>
                    <a:pt x="39183" y="5581"/>
                  </a:lnTo>
                  <a:lnTo>
                    <a:pt x="26938" y="11162"/>
                  </a:lnTo>
                  <a:lnTo>
                    <a:pt x="17142" y="16744"/>
                  </a:lnTo>
                  <a:lnTo>
                    <a:pt x="12244" y="27906"/>
                  </a:lnTo>
                  <a:lnTo>
                    <a:pt x="4897" y="39069"/>
                  </a:lnTo>
                  <a:lnTo>
                    <a:pt x="0" y="50232"/>
                  </a:lnTo>
                  <a:lnTo>
                    <a:pt x="0" y="58604"/>
                  </a:lnTo>
                  <a:lnTo>
                    <a:pt x="0" y="69767"/>
                  </a:lnTo>
                  <a:lnTo>
                    <a:pt x="0" y="69767"/>
                  </a:lnTo>
                  <a:close/>
                </a:path>
              </a:pathLst>
            </a:custGeom>
            <a:solidFill>
              <a:srgbClr val="F9C5B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9" name="Google Shape;329;p16"/>
            <p:cNvSpPr/>
            <p:nvPr/>
          </p:nvSpPr>
          <p:spPr>
            <a:xfrm>
              <a:off x="1325" y="1318"/>
              <a:ext cx="49" cy="43"/>
            </a:xfrm>
            <a:custGeom>
              <a:rect b="b" l="l" r="r" t="t"/>
              <a:pathLst>
                <a:path extrusionOk="0" h="120000" w="120000">
                  <a:moveTo>
                    <a:pt x="2448" y="72558"/>
                  </a:moveTo>
                  <a:lnTo>
                    <a:pt x="2448" y="72558"/>
                  </a:lnTo>
                  <a:lnTo>
                    <a:pt x="4897" y="86511"/>
                  </a:lnTo>
                  <a:lnTo>
                    <a:pt x="9795" y="92093"/>
                  </a:lnTo>
                  <a:lnTo>
                    <a:pt x="17142" y="103255"/>
                  </a:lnTo>
                  <a:lnTo>
                    <a:pt x="24489" y="111627"/>
                  </a:lnTo>
                  <a:lnTo>
                    <a:pt x="34285" y="114418"/>
                  </a:lnTo>
                  <a:lnTo>
                    <a:pt x="46530" y="117209"/>
                  </a:lnTo>
                  <a:lnTo>
                    <a:pt x="58775" y="120000"/>
                  </a:lnTo>
                  <a:lnTo>
                    <a:pt x="71020" y="117209"/>
                  </a:lnTo>
                  <a:lnTo>
                    <a:pt x="71020" y="117209"/>
                  </a:lnTo>
                  <a:lnTo>
                    <a:pt x="80816" y="114418"/>
                  </a:lnTo>
                  <a:lnTo>
                    <a:pt x="93061" y="111627"/>
                  </a:lnTo>
                  <a:lnTo>
                    <a:pt x="102857" y="103255"/>
                  </a:lnTo>
                  <a:lnTo>
                    <a:pt x="107755" y="92093"/>
                  </a:lnTo>
                  <a:lnTo>
                    <a:pt x="115102" y="80930"/>
                  </a:lnTo>
                  <a:lnTo>
                    <a:pt x="119999" y="72558"/>
                  </a:lnTo>
                  <a:lnTo>
                    <a:pt x="119999" y="61395"/>
                  </a:lnTo>
                  <a:lnTo>
                    <a:pt x="119999" y="50232"/>
                  </a:lnTo>
                  <a:lnTo>
                    <a:pt x="119999" y="50232"/>
                  </a:lnTo>
                  <a:lnTo>
                    <a:pt x="117551" y="36279"/>
                  </a:lnTo>
                  <a:lnTo>
                    <a:pt x="110204" y="25116"/>
                  </a:lnTo>
                  <a:lnTo>
                    <a:pt x="105306" y="19534"/>
                  </a:lnTo>
                  <a:lnTo>
                    <a:pt x="95510" y="11162"/>
                  </a:lnTo>
                  <a:lnTo>
                    <a:pt x="85714" y="8372"/>
                  </a:lnTo>
                  <a:lnTo>
                    <a:pt x="75918" y="2790"/>
                  </a:lnTo>
                  <a:lnTo>
                    <a:pt x="63673" y="0"/>
                  </a:lnTo>
                  <a:lnTo>
                    <a:pt x="51428" y="2790"/>
                  </a:lnTo>
                  <a:lnTo>
                    <a:pt x="51428" y="2790"/>
                  </a:lnTo>
                  <a:lnTo>
                    <a:pt x="39183" y="8372"/>
                  </a:lnTo>
                  <a:lnTo>
                    <a:pt x="29387" y="11162"/>
                  </a:lnTo>
                  <a:lnTo>
                    <a:pt x="22040" y="19534"/>
                  </a:lnTo>
                  <a:lnTo>
                    <a:pt x="12244" y="27906"/>
                  </a:lnTo>
                  <a:lnTo>
                    <a:pt x="4897" y="39069"/>
                  </a:lnTo>
                  <a:lnTo>
                    <a:pt x="2448" y="50232"/>
                  </a:lnTo>
                  <a:lnTo>
                    <a:pt x="0" y="61395"/>
                  </a:lnTo>
                  <a:lnTo>
                    <a:pt x="2448" y="72558"/>
                  </a:lnTo>
                  <a:lnTo>
                    <a:pt x="2448" y="72558"/>
                  </a:lnTo>
                  <a:close/>
                </a:path>
              </a:pathLst>
            </a:custGeom>
            <a:solidFill>
              <a:srgbClr val="F9C5B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330;p16"/>
            <p:cNvSpPr/>
            <p:nvPr/>
          </p:nvSpPr>
          <p:spPr>
            <a:xfrm>
              <a:off x="0" y="838"/>
              <a:ext cx="5760" cy="33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120000" y="0"/>
                  </a:lnTo>
                  <a:lnTo>
                    <a:pt x="116062" y="10909"/>
                  </a:lnTo>
                  <a:lnTo>
                    <a:pt x="112125" y="10909"/>
                  </a:lnTo>
                  <a:lnTo>
                    <a:pt x="112125" y="10909"/>
                  </a:lnTo>
                  <a:lnTo>
                    <a:pt x="103875" y="10909"/>
                  </a:lnTo>
                  <a:lnTo>
                    <a:pt x="95645" y="3636"/>
                  </a:lnTo>
                  <a:lnTo>
                    <a:pt x="95645" y="3636"/>
                  </a:lnTo>
                  <a:lnTo>
                    <a:pt x="88166" y="0"/>
                  </a:lnTo>
                  <a:lnTo>
                    <a:pt x="80687" y="0"/>
                  </a:lnTo>
                  <a:lnTo>
                    <a:pt x="80687" y="0"/>
                  </a:lnTo>
                  <a:lnTo>
                    <a:pt x="76333" y="10909"/>
                  </a:lnTo>
                  <a:lnTo>
                    <a:pt x="72000" y="21818"/>
                  </a:lnTo>
                  <a:lnTo>
                    <a:pt x="67625" y="36363"/>
                  </a:lnTo>
                  <a:lnTo>
                    <a:pt x="63291" y="50909"/>
                  </a:lnTo>
                  <a:lnTo>
                    <a:pt x="63291" y="50909"/>
                  </a:lnTo>
                  <a:lnTo>
                    <a:pt x="58562" y="61818"/>
                  </a:lnTo>
                  <a:lnTo>
                    <a:pt x="53812" y="65454"/>
                  </a:lnTo>
                  <a:lnTo>
                    <a:pt x="49083" y="65454"/>
                  </a:lnTo>
                  <a:lnTo>
                    <a:pt x="44354" y="61818"/>
                  </a:lnTo>
                  <a:lnTo>
                    <a:pt x="34895" y="54545"/>
                  </a:lnTo>
                  <a:lnTo>
                    <a:pt x="25437" y="43636"/>
                  </a:lnTo>
                  <a:lnTo>
                    <a:pt x="25437" y="43636"/>
                  </a:lnTo>
                  <a:lnTo>
                    <a:pt x="19083" y="36363"/>
                  </a:lnTo>
                  <a:lnTo>
                    <a:pt x="12708" y="36363"/>
                  </a:lnTo>
                  <a:lnTo>
                    <a:pt x="6354" y="43636"/>
                  </a:lnTo>
                  <a:lnTo>
                    <a:pt x="0" y="50909"/>
                  </a:lnTo>
                  <a:lnTo>
                    <a:pt x="0" y="112727"/>
                  </a:lnTo>
                  <a:lnTo>
                    <a:pt x="0" y="112727"/>
                  </a:lnTo>
                  <a:lnTo>
                    <a:pt x="4625" y="101818"/>
                  </a:lnTo>
                  <a:lnTo>
                    <a:pt x="9291" y="98181"/>
                  </a:lnTo>
                  <a:lnTo>
                    <a:pt x="18583" y="98181"/>
                  </a:lnTo>
                  <a:lnTo>
                    <a:pt x="27854" y="101818"/>
                  </a:lnTo>
                  <a:lnTo>
                    <a:pt x="37145" y="116363"/>
                  </a:lnTo>
                  <a:lnTo>
                    <a:pt x="37145" y="116363"/>
                  </a:lnTo>
                  <a:lnTo>
                    <a:pt x="42104" y="120000"/>
                  </a:lnTo>
                  <a:lnTo>
                    <a:pt x="47083" y="120000"/>
                  </a:lnTo>
                  <a:lnTo>
                    <a:pt x="52020" y="116363"/>
                  </a:lnTo>
                  <a:lnTo>
                    <a:pt x="57000" y="105454"/>
                  </a:lnTo>
                  <a:lnTo>
                    <a:pt x="66916" y="87272"/>
                  </a:lnTo>
                  <a:lnTo>
                    <a:pt x="76833" y="61818"/>
                  </a:lnTo>
                  <a:lnTo>
                    <a:pt x="76833" y="61818"/>
                  </a:lnTo>
                  <a:lnTo>
                    <a:pt x="80541" y="54545"/>
                  </a:lnTo>
                  <a:lnTo>
                    <a:pt x="84250" y="50909"/>
                  </a:lnTo>
                  <a:lnTo>
                    <a:pt x="87958" y="50909"/>
                  </a:lnTo>
                  <a:lnTo>
                    <a:pt x="91687" y="50909"/>
                  </a:lnTo>
                  <a:lnTo>
                    <a:pt x="99104" y="61818"/>
                  </a:lnTo>
                  <a:lnTo>
                    <a:pt x="106500" y="65454"/>
                  </a:lnTo>
                  <a:lnTo>
                    <a:pt x="106500" y="65454"/>
                  </a:lnTo>
                  <a:lnTo>
                    <a:pt x="113250" y="69090"/>
                  </a:lnTo>
                  <a:lnTo>
                    <a:pt x="116645" y="65454"/>
                  </a:lnTo>
                  <a:lnTo>
                    <a:pt x="120000" y="54545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1" name="Google Shape;331;p16"/>
          <p:cNvSpPr/>
          <p:nvPr/>
        </p:nvSpPr>
        <p:spPr>
          <a:xfrm>
            <a:off x="247650" y="2482475"/>
            <a:ext cx="8715300" cy="14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 </a:t>
            </a:r>
            <a:r>
              <a:rPr lang="en-US" sz="4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 Day With Kindergarten</a:t>
            </a:r>
            <a:endParaRPr sz="4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0" name="Shape 1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1" name="Google Shape;1401;p34"/>
          <p:cNvSpPr/>
          <p:nvPr/>
        </p:nvSpPr>
        <p:spPr>
          <a:xfrm>
            <a:off x="4295775" y="5481638"/>
            <a:ext cx="523875" cy="392112"/>
          </a:xfrm>
          <a:custGeom>
            <a:rect b="b" l="l" r="r" t="t"/>
            <a:pathLst>
              <a:path extrusionOk="0" h="120000" w="120000">
                <a:moveTo>
                  <a:pt x="118181" y="112712"/>
                </a:moveTo>
                <a:lnTo>
                  <a:pt x="118181" y="112712"/>
                </a:lnTo>
                <a:lnTo>
                  <a:pt x="109818" y="108340"/>
                </a:lnTo>
                <a:lnTo>
                  <a:pt x="101818" y="103967"/>
                </a:lnTo>
                <a:lnTo>
                  <a:pt x="94181" y="98623"/>
                </a:lnTo>
                <a:lnTo>
                  <a:pt x="86545" y="92307"/>
                </a:lnTo>
                <a:lnTo>
                  <a:pt x="72000" y="79190"/>
                </a:lnTo>
                <a:lnTo>
                  <a:pt x="57090" y="66558"/>
                </a:lnTo>
                <a:lnTo>
                  <a:pt x="57090" y="66558"/>
                </a:lnTo>
                <a:lnTo>
                  <a:pt x="42545" y="52955"/>
                </a:lnTo>
                <a:lnTo>
                  <a:pt x="35272" y="45668"/>
                </a:lnTo>
                <a:lnTo>
                  <a:pt x="28363" y="37408"/>
                </a:lnTo>
                <a:lnTo>
                  <a:pt x="22181" y="29149"/>
                </a:lnTo>
                <a:lnTo>
                  <a:pt x="15636" y="20890"/>
                </a:lnTo>
                <a:lnTo>
                  <a:pt x="10181" y="11659"/>
                </a:lnTo>
                <a:lnTo>
                  <a:pt x="5090" y="1457"/>
                </a:lnTo>
                <a:lnTo>
                  <a:pt x="5090" y="1457"/>
                </a:lnTo>
                <a:lnTo>
                  <a:pt x="4363" y="971"/>
                </a:lnTo>
                <a:lnTo>
                  <a:pt x="3272" y="0"/>
                </a:lnTo>
                <a:lnTo>
                  <a:pt x="2545" y="0"/>
                </a:lnTo>
                <a:lnTo>
                  <a:pt x="1454" y="971"/>
                </a:lnTo>
                <a:lnTo>
                  <a:pt x="363" y="1943"/>
                </a:lnTo>
                <a:lnTo>
                  <a:pt x="0" y="3400"/>
                </a:lnTo>
                <a:lnTo>
                  <a:pt x="0" y="4858"/>
                </a:lnTo>
                <a:lnTo>
                  <a:pt x="363" y="6315"/>
                </a:lnTo>
                <a:lnTo>
                  <a:pt x="363" y="6315"/>
                </a:lnTo>
                <a:lnTo>
                  <a:pt x="5454" y="16518"/>
                </a:lnTo>
                <a:lnTo>
                  <a:pt x="11636" y="25748"/>
                </a:lnTo>
                <a:lnTo>
                  <a:pt x="17454" y="34493"/>
                </a:lnTo>
                <a:lnTo>
                  <a:pt x="24363" y="42753"/>
                </a:lnTo>
                <a:lnTo>
                  <a:pt x="31272" y="51012"/>
                </a:lnTo>
                <a:lnTo>
                  <a:pt x="38909" y="58299"/>
                </a:lnTo>
                <a:lnTo>
                  <a:pt x="53454" y="72874"/>
                </a:lnTo>
                <a:lnTo>
                  <a:pt x="53454" y="72874"/>
                </a:lnTo>
                <a:lnTo>
                  <a:pt x="68363" y="85991"/>
                </a:lnTo>
                <a:lnTo>
                  <a:pt x="83636" y="99595"/>
                </a:lnTo>
                <a:lnTo>
                  <a:pt x="91272" y="105910"/>
                </a:lnTo>
                <a:lnTo>
                  <a:pt x="99272" y="111255"/>
                </a:lnTo>
                <a:lnTo>
                  <a:pt x="107272" y="116113"/>
                </a:lnTo>
                <a:lnTo>
                  <a:pt x="115636" y="120000"/>
                </a:lnTo>
                <a:lnTo>
                  <a:pt x="115636" y="120000"/>
                </a:lnTo>
                <a:lnTo>
                  <a:pt x="117090" y="120000"/>
                </a:lnTo>
                <a:lnTo>
                  <a:pt x="118181" y="119514"/>
                </a:lnTo>
                <a:lnTo>
                  <a:pt x="118909" y="118542"/>
                </a:lnTo>
                <a:lnTo>
                  <a:pt x="119636" y="117570"/>
                </a:lnTo>
                <a:lnTo>
                  <a:pt x="120000" y="116113"/>
                </a:lnTo>
                <a:lnTo>
                  <a:pt x="119636" y="114655"/>
                </a:lnTo>
                <a:lnTo>
                  <a:pt x="118909" y="113198"/>
                </a:lnTo>
                <a:lnTo>
                  <a:pt x="118181" y="112712"/>
                </a:lnTo>
                <a:lnTo>
                  <a:pt x="118181" y="11271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2" name="Google Shape;1402;p34"/>
          <p:cNvSpPr/>
          <p:nvPr/>
        </p:nvSpPr>
        <p:spPr>
          <a:xfrm>
            <a:off x="4281488" y="5334001"/>
            <a:ext cx="109538" cy="161925"/>
          </a:xfrm>
          <a:custGeom>
            <a:rect b="b" l="l" r="r" t="t"/>
            <a:pathLst>
              <a:path extrusionOk="0" h="120000" w="120000">
                <a:moveTo>
                  <a:pt x="120000" y="16470"/>
                </a:moveTo>
                <a:lnTo>
                  <a:pt x="120000" y="16470"/>
                </a:lnTo>
                <a:lnTo>
                  <a:pt x="107826" y="45882"/>
                </a:lnTo>
                <a:lnTo>
                  <a:pt x="95652" y="74117"/>
                </a:lnTo>
                <a:lnTo>
                  <a:pt x="85217" y="87058"/>
                </a:lnTo>
                <a:lnTo>
                  <a:pt x="74782" y="97647"/>
                </a:lnTo>
                <a:lnTo>
                  <a:pt x="60869" y="109411"/>
                </a:lnTo>
                <a:lnTo>
                  <a:pt x="43478" y="120000"/>
                </a:lnTo>
                <a:lnTo>
                  <a:pt x="43478" y="120000"/>
                </a:lnTo>
                <a:lnTo>
                  <a:pt x="27826" y="114117"/>
                </a:lnTo>
                <a:lnTo>
                  <a:pt x="12173" y="105882"/>
                </a:lnTo>
                <a:lnTo>
                  <a:pt x="5217" y="96470"/>
                </a:lnTo>
                <a:lnTo>
                  <a:pt x="0" y="87058"/>
                </a:lnTo>
                <a:lnTo>
                  <a:pt x="0" y="74117"/>
                </a:lnTo>
                <a:lnTo>
                  <a:pt x="3478" y="62352"/>
                </a:lnTo>
                <a:lnTo>
                  <a:pt x="6956" y="49411"/>
                </a:lnTo>
                <a:lnTo>
                  <a:pt x="17391" y="37647"/>
                </a:lnTo>
                <a:lnTo>
                  <a:pt x="27826" y="25882"/>
                </a:lnTo>
                <a:lnTo>
                  <a:pt x="40000" y="16470"/>
                </a:lnTo>
                <a:lnTo>
                  <a:pt x="52173" y="8235"/>
                </a:lnTo>
                <a:lnTo>
                  <a:pt x="66086" y="1176"/>
                </a:lnTo>
                <a:lnTo>
                  <a:pt x="78260" y="0"/>
                </a:lnTo>
                <a:lnTo>
                  <a:pt x="92173" y="0"/>
                </a:lnTo>
                <a:lnTo>
                  <a:pt x="107826" y="3529"/>
                </a:lnTo>
                <a:lnTo>
                  <a:pt x="120000" y="11764"/>
                </a:lnTo>
                <a:lnTo>
                  <a:pt x="120000" y="16470"/>
                </a:lnTo>
                <a:close/>
              </a:path>
            </a:pathLst>
          </a:custGeom>
          <a:solidFill>
            <a:srgbClr val="01AD4E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3" name="Google Shape;1403;p34"/>
          <p:cNvSpPr/>
          <p:nvPr/>
        </p:nvSpPr>
        <p:spPr>
          <a:xfrm>
            <a:off x="4268788" y="5319713"/>
            <a:ext cx="134938" cy="187325"/>
          </a:xfrm>
          <a:custGeom>
            <a:rect b="b" l="l" r="r" t="t"/>
            <a:pathLst>
              <a:path extrusionOk="0" h="120000" w="120000">
                <a:moveTo>
                  <a:pt x="118588" y="27457"/>
                </a:moveTo>
                <a:lnTo>
                  <a:pt x="118588" y="27457"/>
                </a:lnTo>
                <a:lnTo>
                  <a:pt x="120000" y="24406"/>
                </a:lnTo>
                <a:lnTo>
                  <a:pt x="120000" y="21355"/>
                </a:lnTo>
                <a:lnTo>
                  <a:pt x="120000" y="21355"/>
                </a:lnTo>
                <a:lnTo>
                  <a:pt x="115764" y="14237"/>
                </a:lnTo>
                <a:lnTo>
                  <a:pt x="110117" y="9152"/>
                </a:lnTo>
                <a:lnTo>
                  <a:pt x="104470" y="5084"/>
                </a:lnTo>
                <a:lnTo>
                  <a:pt x="96000" y="2033"/>
                </a:lnTo>
                <a:lnTo>
                  <a:pt x="86117" y="0"/>
                </a:lnTo>
                <a:lnTo>
                  <a:pt x="76235" y="0"/>
                </a:lnTo>
                <a:lnTo>
                  <a:pt x="66352" y="2033"/>
                </a:lnTo>
                <a:lnTo>
                  <a:pt x="59294" y="3050"/>
                </a:lnTo>
                <a:lnTo>
                  <a:pt x="59294" y="3050"/>
                </a:lnTo>
                <a:lnTo>
                  <a:pt x="46588" y="7118"/>
                </a:lnTo>
                <a:lnTo>
                  <a:pt x="39529" y="13220"/>
                </a:lnTo>
                <a:lnTo>
                  <a:pt x="31058" y="19322"/>
                </a:lnTo>
                <a:lnTo>
                  <a:pt x="24000" y="26440"/>
                </a:lnTo>
                <a:lnTo>
                  <a:pt x="11294" y="41694"/>
                </a:lnTo>
                <a:lnTo>
                  <a:pt x="4235" y="56949"/>
                </a:lnTo>
                <a:lnTo>
                  <a:pt x="4235" y="56949"/>
                </a:lnTo>
                <a:lnTo>
                  <a:pt x="0" y="66101"/>
                </a:lnTo>
                <a:lnTo>
                  <a:pt x="0" y="74237"/>
                </a:lnTo>
                <a:lnTo>
                  <a:pt x="0" y="82372"/>
                </a:lnTo>
                <a:lnTo>
                  <a:pt x="1411" y="89491"/>
                </a:lnTo>
                <a:lnTo>
                  <a:pt x="5647" y="96610"/>
                </a:lnTo>
                <a:lnTo>
                  <a:pt x="11294" y="103728"/>
                </a:lnTo>
                <a:lnTo>
                  <a:pt x="16941" y="110847"/>
                </a:lnTo>
                <a:lnTo>
                  <a:pt x="26823" y="114915"/>
                </a:lnTo>
                <a:lnTo>
                  <a:pt x="26823" y="114915"/>
                </a:lnTo>
                <a:lnTo>
                  <a:pt x="36705" y="120000"/>
                </a:lnTo>
                <a:lnTo>
                  <a:pt x="46588" y="120000"/>
                </a:lnTo>
                <a:lnTo>
                  <a:pt x="55058" y="117966"/>
                </a:lnTo>
                <a:lnTo>
                  <a:pt x="63529" y="114915"/>
                </a:lnTo>
                <a:lnTo>
                  <a:pt x="70588" y="110847"/>
                </a:lnTo>
                <a:lnTo>
                  <a:pt x="79058" y="105762"/>
                </a:lnTo>
                <a:lnTo>
                  <a:pt x="90352" y="89491"/>
                </a:lnTo>
                <a:lnTo>
                  <a:pt x="100235" y="73220"/>
                </a:lnTo>
                <a:lnTo>
                  <a:pt x="108705" y="55932"/>
                </a:lnTo>
                <a:lnTo>
                  <a:pt x="118588" y="27457"/>
                </a:lnTo>
                <a:lnTo>
                  <a:pt x="118588" y="27457"/>
                </a:lnTo>
                <a:close/>
                <a:moveTo>
                  <a:pt x="33882" y="46779"/>
                </a:moveTo>
                <a:lnTo>
                  <a:pt x="33882" y="46779"/>
                </a:lnTo>
                <a:lnTo>
                  <a:pt x="39529" y="38644"/>
                </a:lnTo>
                <a:lnTo>
                  <a:pt x="45176" y="32542"/>
                </a:lnTo>
                <a:lnTo>
                  <a:pt x="55058" y="26440"/>
                </a:lnTo>
                <a:lnTo>
                  <a:pt x="63529" y="20338"/>
                </a:lnTo>
                <a:lnTo>
                  <a:pt x="63529" y="20338"/>
                </a:lnTo>
                <a:lnTo>
                  <a:pt x="70588" y="17288"/>
                </a:lnTo>
                <a:lnTo>
                  <a:pt x="80470" y="16271"/>
                </a:lnTo>
                <a:lnTo>
                  <a:pt x="86117" y="17288"/>
                </a:lnTo>
                <a:lnTo>
                  <a:pt x="90352" y="17288"/>
                </a:lnTo>
                <a:lnTo>
                  <a:pt x="94588" y="20338"/>
                </a:lnTo>
                <a:lnTo>
                  <a:pt x="96000" y="23389"/>
                </a:lnTo>
                <a:lnTo>
                  <a:pt x="96000" y="23389"/>
                </a:lnTo>
                <a:lnTo>
                  <a:pt x="88941" y="44745"/>
                </a:lnTo>
                <a:lnTo>
                  <a:pt x="79058" y="66101"/>
                </a:lnTo>
                <a:lnTo>
                  <a:pt x="72000" y="75254"/>
                </a:lnTo>
                <a:lnTo>
                  <a:pt x="64941" y="85423"/>
                </a:lnTo>
                <a:lnTo>
                  <a:pt x="55058" y="95593"/>
                </a:lnTo>
                <a:lnTo>
                  <a:pt x="45176" y="103728"/>
                </a:lnTo>
                <a:lnTo>
                  <a:pt x="45176" y="103728"/>
                </a:lnTo>
                <a:lnTo>
                  <a:pt x="35294" y="98644"/>
                </a:lnTo>
                <a:lnTo>
                  <a:pt x="29647" y="92542"/>
                </a:lnTo>
                <a:lnTo>
                  <a:pt x="25411" y="85423"/>
                </a:lnTo>
                <a:lnTo>
                  <a:pt x="24000" y="78305"/>
                </a:lnTo>
                <a:lnTo>
                  <a:pt x="24000" y="71186"/>
                </a:lnTo>
                <a:lnTo>
                  <a:pt x="25411" y="63050"/>
                </a:lnTo>
                <a:lnTo>
                  <a:pt x="29647" y="53898"/>
                </a:lnTo>
                <a:lnTo>
                  <a:pt x="33882" y="46779"/>
                </a:lnTo>
                <a:lnTo>
                  <a:pt x="33882" y="4677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4" name="Google Shape;1404;p34"/>
          <p:cNvSpPr/>
          <p:nvPr/>
        </p:nvSpPr>
        <p:spPr>
          <a:xfrm>
            <a:off x="4424363" y="5884863"/>
            <a:ext cx="588963" cy="277813"/>
          </a:xfrm>
          <a:custGeom>
            <a:rect b="b" l="l" r="r" t="t"/>
            <a:pathLst>
              <a:path extrusionOk="0" h="120000" w="120000">
                <a:moveTo>
                  <a:pt x="118059" y="108342"/>
                </a:moveTo>
                <a:lnTo>
                  <a:pt x="118059" y="108342"/>
                </a:lnTo>
                <a:lnTo>
                  <a:pt x="110296" y="106285"/>
                </a:lnTo>
                <a:lnTo>
                  <a:pt x="102857" y="102171"/>
                </a:lnTo>
                <a:lnTo>
                  <a:pt x="95094" y="98742"/>
                </a:lnTo>
                <a:lnTo>
                  <a:pt x="87978" y="92571"/>
                </a:lnTo>
                <a:lnTo>
                  <a:pt x="73099" y="81600"/>
                </a:lnTo>
                <a:lnTo>
                  <a:pt x="58544" y="69257"/>
                </a:lnTo>
                <a:lnTo>
                  <a:pt x="58544" y="69257"/>
                </a:lnTo>
                <a:lnTo>
                  <a:pt x="43989" y="56228"/>
                </a:lnTo>
                <a:lnTo>
                  <a:pt x="36549" y="50057"/>
                </a:lnTo>
                <a:lnTo>
                  <a:pt x="29757" y="41142"/>
                </a:lnTo>
                <a:lnTo>
                  <a:pt x="22318" y="32914"/>
                </a:lnTo>
                <a:lnTo>
                  <a:pt x="16172" y="23314"/>
                </a:lnTo>
                <a:lnTo>
                  <a:pt x="9703" y="13714"/>
                </a:lnTo>
                <a:lnTo>
                  <a:pt x="3881" y="2057"/>
                </a:lnTo>
                <a:lnTo>
                  <a:pt x="3881" y="2057"/>
                </a:lnTo>
                <a:lnTo>
                  <a:pt x="2911" y="0"/>
                </a:lnTo>
                <a:lnTo>
                  <a:pt x="1940" y="0"/>
                </a:lnTo>
                <a:lnTo>
                  <a:pt x="1293" y="1371"/>
                </a:lnTo>
                <a:lnTo>
                  <a:pt x="646" y="2057"/>
                </a:lnTo>
                <a:lnTo>
                  <a:pt x="0" y="4114"/>
                </a:lnTo>
                <a:lnTo>
                  <a:pt x="0" y="6171"/>
                </a:lnTo>
                <a:lnTo>
                  <a:pt x="0" y="7542"/>
                </a:lnTo>
                <a:lnTo>
                  <a:pt x="646" y="9600"/>
                </a:lnTo>
                <a:lnTo>
                  <a:pt x="646" y="9600"/>
                </a:lnTo>
                <a:lnTo>
                  <a:pt x="6469" y="21942"/>
                </a:lnTo>
                <a:lnTo>
                  <a:pt x="12938" y="32914"/>
                </a:lnTo>
                <a:lnTo>
                  <a:pt x="19730" y="42514"/>
                </a:lnTo>
                <a:lnTo>
                  <a:pt x="26846" y="50742"/>
                </a:lnTo>
                <a:lnTo>
                  <a:pt x="34285" y="58285"/>
                </a:lnTo>
                <a:lnTo>
                  <a:pt x="41401" y="65828"/>
                </a:lnTo>
                <a:lnTo>
                  <a:pt x="56280" y="79542"/>
                </a:lnTo>
                <a:lnTo>
                  <a:pt x="56280" y="79542"/>
                </a:lnTo>
                <a:lnTo>
                  <a:pt x="70835" y="92571"/>
                </a:lnTo>
                <a:lnTo>
                  <a:pt x="86037" y="104228"/>
                </a:lnTo>
                <a:lnTo>
                  <a:pt x="93800" y="109028"/>
                </a:lnTo>
                <a:lnTo>
                  <a:pt x="101239" y="113828"/>
                </a:lnTo>
                <a:lnTo>
                  <a:pt x="109002" y="116571"/>
                </a:lnTo>
                <a:lnTo>
                  <a:pt x="117088" y="119999"/>
                </a:lnTo>
                <a:lnTo>
                  <a:pt x="117088" y="119999"/>
                </a:lnTo>
                <a:lnTo>
                  <a:pt x="118059" y="118628"/>
                </a:lnTo>
                <a:lnTo>
                  <a:pt x="119029" y="117942"/>
                </a:lnTo>
                <a:lnTo>
                  <a:pt x="119999" y="115885"/>
                </a:lnTo>
                <a:lnTo>
                  <a:pt x="119999" y="113828"/>
                </a:lnTo>
                <a:lnTo>
                  <a:pt x="119999" y="111771"/>
                </a:lnTo>
                <a:lnTo>
                  <a:pt x="119999" y="110399"/>
                </a:lnTo>
                <a:lnTo>
                  <a:pt x="119029" y="109028"/>
                </a:lnTo>
                <a:lnTo>
                  <a:pt x="118059" y="108342"/>
                </a:lnTo>
                <a:lnTo>
                  <a:pt x="118059" y="10834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5" name="Google Shape;1405;p34"/>
          <p:cNvSpPr/>
          <p:nvPr/>
        </p:nvSpPr>
        <p:spPr>
          <a:xfrm>
            <a:off x="4394201" y="5727701"/>
            <a:ext cx="92075" cy="168275"/>
          </a:xfrm>
          <a:custGeom>
            <a:rect b="b" l="l" r="r" t="t"/>
            <a:pathLst>
              <a:path extrusionOk="0" h="120000" w="120000">
                <a:moveTo>
                  <a:pt x="120000" y="11320"/>
                </a:moveTo>
                <a:lnTo>
                  <a:pt x="120000" y="11320"/>
                </a:lnTo>
                <a:lnTo>
                  <a:pt x="115862" y="40754"/>
                </a:lnTo>
                <a:lnTo>
                  <a:pt x="113793" y="69056"/>
                </a:lnTo>
                <a:lnTo>
                  <a:pt x="107586" y="82641"/>
                </a:lnTo>
                <a:lnTo>
                  <a:pt x="99310" y="95094"/>
                </a:lnTo>
                <a:lnTo>
                  <a:pt x="86896" y="107547"/>
                </a:lnTo>
                <a:lnTo>
                  <a:pt x="72413" y="120000"/>
                </a:lnTo>
                <a:lnTo>
                  <a:pt x="72413" y="120000"/>
                </a:lnTo>
                <a:lnTo>
                  <a:pt x="49655" y="116603"/>
                </a:lnTo>
                <a:lnTo>
                  <a:pt x="28965" y="112075"/>
                </a:lnTo>
                <a:lnTo>
                  <a:pt x="18620" y="104150"/>
                </a:lnTo>
                <a:lnTo>
                  <a:pt x="6206" y="95094"/>
                </a:lnTo>
                <a:lnTo>
                  <a:pt x="4137" y="83773"/>
                </a:lnTo>
                <a:lnTo>
                  <a:pt x="0" y="71320"/>
                </a:lnTo>
                <a:lnTo>
                  <a:pt x="4137" y="58867"/>
                </a:lnTo>
                <a:lnTo>
                  <a:pt x="6206" y="46415"/>
                </a:lnTo>
                <a:lnTo>
                  <a:pt x="14482" y="32830"/>
                </a:lnTo>
                <a:lnTo>
                  <a:pt x="26896" y="22641"/>
                </a:lnTo>
                <a:lnTo>
                  <a:pt x="39310" y="14716"/>
                </a:lnTo>
                <a:lnTo>
                  <a:pt x="51724" y="6792"/>
                </a:lnTo>
                <a:lnTo>
                  <a:pt x="66206" y="1132"/>
                </a:lnTo>
                <a:lnTo>
                  <a:pt x="80689" y="0"/>
                </a:lnTo>
                <a:lnTo>
                  <a:pt x="99310" y="1132"/>
                </a:lnTo>
                <a:lnTo>
                  <a:pt x="115862" y="7924"/>
                </a:lnTo>
                <a:lnTo>
                  <a:pt x="120000" y="11320"/>
                </a:lnTo>
                <a:close/>
              </a:path>
            </a:pathLst>
          </a:custGeom>
          <a:solidFill>
            <a:srgbClr val="01AD4E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6" name="Google Shape;1406;p34"/>
          <p:cNvSpPr/>
          <p:nvPr/>
        </p:nvSpPr>
        <p:spPr>
          <a:xfrm>
            <a:off x="4381501" y="5715000"/>
            <a:ext cx="117475" cy="192087"/>
          </a:xfrm>
          <a:custGeom>
            <a:rect b="b" l="l" r="r" t="t"/>
            <a:pathLst>
              <a:path extrusionOk="0" h="120000" w="120000">
                <a:moveTo>
                  <a:pt x="120000" y="20826"/>
                </a:moveTo>
                <a:lnTo>
                  <a:pt x="120000" y="20826"/>
                </a:lnTo>
                <a:lnTo>
                  <a:pt x="120000" y="17851"/>
                </a:lnTo>
                <a:lnTo>
                  <a:pt x="120000" y="14876"/>
                </a:lnTo>
                <a:lnTo>
                  <a:pt x="120000" y="14876"/>
                </a:lnTo>
                <a:lnTo>
                  <a:pt x="113513" y="8925"/>
                </a:lnTo>
                <a:lnTo>
                  <a:pt x="107027" y="4958"/>
                </a:lnTo>
                <a:lnTo>
                  <a:pt x="95675" y="2975"/>
                </a:lnTo>
                <a:lnTo>
                  <a:pt x="85945" y="0"/>
                </a:lnTo>
                <a:lnTo>
                  <a:pt x="74594" y="0"/>
                </a:lnTo>
                <a:lnTo>
                  <a:pt x="63243" y="991"/>
                </a:lnTo>
                <a:lnTo>
                  <a:pt x="53513" y="3966"/>
                </a:lnTo>
                <a:lnTo>
                  <a:pt x="45405" y="7933"/>
                </a:lnTo>
                <a:lnTo>
                  <a:pt x="45405" y="7933"/>
                </a:lnTo>
                <a:lnTo>
                  <a:pt x="34054" y="13884"/>
                </a:lnTo>
                <a:lnTo>
                  <a:pt x="24324" y="18842"/>
                </a:lnTo>
                <a:lnTo>
                  <a:pt x="17837" y="25785"/>
                </a:lnTo>
                <a:lnTo>
                  <a:pt x="11351" y="34710"/>
                </a:lnTo>
                <a:lnTo>
                  <a:pt x="4864" y="50578"/>
                </a:lnTo>
                <a:lnTo>
                  <a:pt x="0" y="67438"/>
                </a:lnTo>
                <a:lnTo>
                  <a:pt x="0" y="67438"/>
                </a:lnTo>
                <a:lnTo>
                  <a:pt x="0" y="75371"/>
                </a:lnTo>
                <a:lnTo>
                  <a:pt x="1621" y="82314"/>
                </a:lnTo>
                <a:lnTo>
                  <a:pt x="6486" y="91239"/>
                </a:lnTo>
                <a:lnTo>
                  <a:pt x="11351" y="98181"/>
                </a:lnTo>
                <a:lnTo>
                  <a:pt x="17837" y="105123"/>
                </a:lnTo>
                <a:lnTo>
                  <a:pt x="24324" y="110082"/>
                </a:lnTo>
                <a:lnTo>
                  <a:pt x="35675" y="116033"/>
                </a:lnTo>
                <a:lnTo>
                  <a:pt x="47027" y="119008"/>
                </a:lnTo>
                <a:lnTo>
                  <a:pt x="47027" y="119008"/>
                </a:lnTo>
                <a:lnTo>
                  <a:pt x="61621" y="120000"/>
                </a:lnTo>
                <a:lnTo>
                  <a:pt x="72972" y="120000"/>
                </a:lnTo>
                <a:lnTo>
                  <a:pt x="81081" y="117024"/>
                </a:lnTo>
                <a:lnTo>
                  <a:pt x="87567" y="113057"/>
                </a:lnTo>
                <a:lnTo>
                  <a:pt x="95675" y="108099"/>
                </a:lnTo>
                <a:lnTo>
                  <a:pt x="102162" y="101157"/>
                </a:lnTo>
                <a:lnTo>
                  <a:pt x="108648" y="85289"/>
                </a:lnTo>
                <a:lnTo>
                  <a:pt x="115135" y="67438"/>
                </a:lnTo>
                <a:lnTo>
                  <a:pt x="118378" y="49586"/>
                </a:lnTo>
                <a:lnTo>
                  <a:pt x="120000" y="20826"/>
                </a:lnTo>
                <a:lnTo>
                  <a:pt x="120000" y="20826"/>
                </a:lnTo>
                <a:close/>
                <a:moveTo>
                  <a:pt x="32432" y="52561"/>
                </a:moveTo>
                <a:lnTo>
                  <a:pt x="32432" y="52561"/>
                </a:lnTo>
                <a:lnTo>
                  <a:pt x="34054" y="43636"/>
                </a:lnTo>
                <a:lnTo>
                  <a:pt x="40540" y="36694"/>
                </a:lnTo>
                <a:lnTo>
                  <a:pt x="47027" y="29752"/>
                </a:lnTo>
                <a:lnTo>
                  <a:pt x="56756" y="22809"/>
                </a:lnTo>
                <a:lnTo>
                  <a:pt x="56756" y="22809"/>
                </a:lnTo>
                <a:lnTo>
                  <a:pt x="63243" y="18842"/>
                </a:lnTo>
                <a:lnTo>
                  <a:pt x="74594" y="15867"/>
                </a:lnTo>
                <a:lnTo>
                  <a:pt x="79459" y="15867"/>
                </a:lnTo>
                <a:lnTo>
                  <a:pt x="85945" y="15867"/>
                </a:lnTo>
                <a:lnTo>
                  <a:pt x="90810" y="17851"/>
                </a:lnTo>
                <a:lnTo>
                  <a:pt x="92432" y="20826"/>
                </a:lnTo>
                <a:lnTo>
                  <a:pt x="92432" y="20826"/>
                </a:lnTo>
                <a:lnTo>
                  <a:pt x="92432" y="42644"/>
                </a:lnTo>
                <a:lnTo>
                  <a:pt x="87567" y="63471"/>
                </a:lnTo>
                <a:lnTo>
                  <a:pt x="84324" y="74380"/>
                </a:lnTo>
                <a:lnTo>
                  <a:pt x="79459" y="84297"/>
                </a:lnTo>
                <a:lnTo>
                  <a:pt x="72972" y="95206"/>
                </a:lnTo>
                <a:lnTo>
                  <a:pt x="63243" y="105123"/>
                </a:lnTo>
                <a:lnTo>
                  <a:pt x="63243" y="105123"/>
                </a:lnTo>
                <a:lnTo>
                  <a:pt x="51891" y="101157"/>
                </a:lnTo>
                <a:lnTo>
                  <a:pt x="40540" y="96198"/>
                </a:lnTo>
                <a:lnTo>
                  <a:pt x="34054" y="91239"/>
                </a:lnTo>
                <a:lnTo>
                  <a:pt x="29189" y="84297"/>
                </a:lnTo>
                <a:lnTo>
                  <a:pt x="27567" y="77355"/>
                </a:lnTo>
                <a:lnTo>
                  <a:pt x="27567" y="68429"/>
                </a:lnTo>
                <a:lnTo>
                  <a:pt x="29189" y="60495"/>
                </a:lnTo>
                <a:lnTo>
                  <a:pt x="32432" y="52561"/>
                </a:lnTo>
                <a:lnTo>
                  <a:pt x="32432" y="5256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7" name="Google Shape;1407;p34"/>
          <p:cNvSpPr/>
          <p:nvPr/>
        </p:nvSpPr>
        <p:spPr>
          <a:xfrm>
            <a:off x="4694238" y="5621338"/>
            <a:ext cx="527050" cy="598488"/>
          </a:xfrm>
          <a:custGeom>
            <a:rect b="b" l="l" r="r" t="t"/>
            <a:pathLst>
              <a:path extrusionOk="0" h="120000" w="120000">
                <a:moveTo>
                  <a:pt x="22771" y="2864"/>
                </a:moveTo>
                <a:lnTo>
                  <a:pt x="22771" y="2864"/>
                </a:lnTo>
                <a:lnTo>
                  <a:pt x="15180" y="8594"/>
                </a:lnTo>
                <a:lnTo>
                  <a:pt x="9036" y="13687"/>
                </a:lnTo>
                <a:lnTo>
                  <a:pt x="6506" y="16551"/>
                </a:lnTo>
                <a:lnTo>
                  <a:pt x="4337" y="18779"/>
                </a:lnTo>
                <a:lnTo>
                  <a:pt x="2530" y="21326"/>
                </a:lnTo>
                <a:lnTo>
                  <a:pt x="1445" y="23872"/>
                </a:lnTo>
                <a:lnTo>
                  <a:pt x="361" y="26737"/>
                </a:lnTo>
                <a:lnTo>
                  <a:pt x="0" y="29283"/>
                </a:lnTo>
                <a:lnTo>
                  <a:pt x="361" y="32466"/>
                </a:lnTo>
                <a:lnTo>
                  <a:pt x="1084" y="35649"/>
                </a:lnTo>
                <a:lnTo>
                  <a:pt x="1807" y="38832"/>
                </a:lnTo>
                <a:lnTo>
                  <a:pt x="3975" y="42334"/>
                </a:lnTo>
                <a:lnTo>
                  <a:pt x="6506" y="45835"/>
                </a:lnTo>
                <a:lnTo>
                  <a:pt x="9397" y="49336"/>
                </a:lnTo>
                <a:lnTo>
                  <a:pt x="9397" y="49336"/>
                </a:lnTo>
                <a:lnTo>
                  <a:pt x="13012" y="53793"/>
                </a:lnTo>
                <a:lnTo>
                  <a:pt x="16987" y="58567"/>
                </a:lnTo>
                <a:lnTo>
                  <a:pt x="21686" y="63660"/>
                </a:lnTo>
                <a:lnTo>
                  <a:pt x="23493" y="65251"/>
                </a:lnTo>
                <a:lnTo>
                  <a:pt x="26024" y="66525"/>
                </a:lnTo>
                <a:lnTo>
                  <a:pt x="26024" y="66525"/>
                </a:lnTo>
                <a:lnTo>
                  <a:pt x="29638" y="68435"/>
                </a:lnTo>
                <a:lnTo>
                  <a:pt x="32530" y="68753"/>
                </a:lnTo>
                <a:lnTo>
                  <a:pt x="35783" y="69389"/>
                </a:lnTo>
                <a:lnTo>
                  <a:pt x="38313" y="68435"/>
                </a:lnTo>
                <a:lnTo>
                  <a:pt x="44457" y="66525"/>
                </a:lnTo>
                <a:lnTo>
                  <a:pt x="47710" y="65251"/>
                </a:lnTo>
                <a:lnTo>
                  <a:pt x="51686" y="64297"/>
                </a:lnTo>
                <a:lnTo>
                  <a:pt x="51686" y="64297"/>
                </a:lnTo>
                <a:lnTo>
                  <a:pt x="44819" y="72891"/>
                </a:lnTo>
                <a:lnTo>
                  <a:pt x="42289" y="76074"/>
                </a:lnTo>
                <a:lnTo>
                  <a:pt x="40843" y="78938"/>
                </a:lnTo>
                <a:lnTo>
                  <a:pt x="40120" y="80848"/>
                </a:lnTo>
                <a:lnTo>
                  <a:pt x="40120" y="82758"/>
                </a:lnTo>
                <a:lnTo>
                  <a:pt x="40120" y="84350"/>
                </a:lnTo>
                <a:lnTo>
                  <a:pt x="41204" y="86259"/>
                </a:lnTo>
                <a:lnTo>
                  <a:pt x="43734" y="90079"/>
                </a:lnTo>
                <a:lnTo>
                  <a:pt x="48433" y="95490"/>
                </a:lnTo>
                <a:lnTo>
                  <a:pt x="48433" y="95490"/>
                </a:lnTo>
                <a:lnTo>
                  <a:pt x="53493" y="100901"/>
                </a:lnTo>
                <a:lnTo>
                  <a:pt x="61445" y="108859"/>
                </a:lnTo>
                <a:lnTo>
                  <a:pt x="66144" y="112679"/>
                </a:lnTo>
                <a:lnTo>
                  <a:pt x="70120" y="115862"/>
                </a:lnTo>
                <a:lnTo>
                  <a:pt x="73373" y="118726"/>
                </a:lnTo>
                <a:lnTo>
                  <a:pt x="76626" y="119363"/>
                </a:lnTo>
                <a:lnTo>
                  <a:pt x="76626" y="119363"/>
                </a:lnTo>
                <a:lnTo>
                  <a:pt x="79156" y="120000"/>
                </a:lnTo>
                <a:lnTo>
                  <a:pt x="82771" y="119363"/>
                </a:lnTo>
                <a:lnTo>
                  <a:pt x="85662" y="118726"/>
                </a:lnTo>
                <a:lnTo>
                  <a:pt x="89277" y="116816"/>
                </a:lnTo>
                <a:lnTo>
                  <a:pt x="92530" y="114907"/>
                </a:lnTo>
                <a:lnTo>
                  <a:pt x="96867" y="112679"/>
                </a:lnTo>
                <a:lnTo>
                  <a:pt x="103734" y="107586"/>
                </a:lnTo>
                <a:lnTo>
                  <a:pt x="110240" y="101220"/>
                </a:lnTo>
                <a:lnTo>
                  <a:pt x="116024" y="95490"/>
                </a:lnTo>
                <a:lnTo>
                  <a:pt x="117831" y="92307"/>
                </a:lnTo>
                <a:lnTo>
                  <a:pt x="119277" y="89761"/>
                </a:lnTo>
                <a:lnTo>
                  <a:pt x="119999" y="87214"/>
                </a:lnTo>
                <a:lnTo>
                  <a:pt x="119999" y="84986"/>
                </a:lnTo>
                <a:lnTo>
                  <a:pt x="119999" y="84986"/>
                </a:lnTo>
                <a:lnTo>
                  <a:pt x="119277" y="82122"/>
                </a:lnTo>
                <a:lnTo>
                  <a:pt x="117831" y="79575"/>
                </a:lnTo>
                <a:lnTo>
                  <a:pt x="116385" y="76392"/>
                </a:lnTo>
                <a:lnTo>
                  <a:pt x="114216" y="73209"/>
                </a:lnTo>
                <a:lnTo>
                  <a:pt x="108795" y="67161"/>
                </a:lnTo>
                <a:lnTo>
                  <a:pt x="102289" y="60795"/>
                </a:lnTo>
                <a:lnTo>
                  <a:pt x="89638" y="49018"/>
                </a:lnTo>
                <a:lnTo>
                  <a:pt x="83493" y="43607"/>
                </a:lnTo>
                <a:lnTo>
                  <a:pt x="79156" y="39151"/>
                </a:lnTo>
                <a:lnTo>
                  <a:pt x="79156" y="39151"/>
                </a:lnTo>
                <a:lnTo>
                  <a:pt x="74457" y="33740"/>
                </a:lnTo>
                <a:lnTo>
                  <a:pt x="69036" y="27055"/>
                </a:lnTo>
                <a:lnTo>
                  <a:pt x="62530" y="19734"/>
                </a:lnTo>
                <a:lnTo>
                  <a:pt x="55301" y="12413"/>
                </a:lnTo>
                <a:lnTo>
                  <a:pt x="51325" y="8912"/>
                </a:lnTo>
                <a:lnTo>
                  <a:pt x="47349" y="6366"/>
                </a:lnTo>
                <a:lnTo>
                  <a:pt x="43734" y="3501"/>
                </a:lnTo>
                <a:lnTo>
                  <a:pt x="39759" y="1909"/>
                </a:lnTo>
                <a:lnTo>
                  <a:pt x="35783" y="636"/>
                </a:lnTo>
                <a:lnTo>
                  <a:pt x="31807" y="0"/>
                </a:lnTo>
                <a:lnTo>
                  <a:pt x="28192" y="0"/>
                </a:lnTo>
                <a:lnTo>
                  <a:pt x="24216" y="1273"/>
                </a:lnTo>
                <a:lnTo>
                  <a:pt x="22771" y="2864"/>
                </a:lnTo>
                <a:close/>
              </a:path>
            </a:pathLst>
          </a:custGeom>
          <a:solidFill>
            <a:srgbClr val="FF1A0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8" name="Google Shape;1408;p34"/>
          <p:cNvSpPr/>
          <p:nvPr/>
        </p:nvSpPr>
        <p:spPr>
          <a:xfrm>
            <a:off x="4684713" y="5605463"/>
            <a:ext cx="549275" cy="625475"/>
          </a:xfrm>
          <a:custGeom>
            <a:rect b="b" l="l" r="r" t="t"/>
            <a:pathLst>
              <a:path extrusionOk="0" h="120000" w="120000">
                <a:moveTo>
                  <a:pt x="118612" y="90761"/>
                </a:moveTo>
                <a:lnTo>
                  <a:pt x="118612" y="90761"/>
                </a:lnTo>
                <a:lnTo>
                  <a:pt x="119653" y="88934"/>
                </a:lnTo>
                <a:lnTo>
                  <a:pt x="120000" y="87106"/>
                </a:lnTo>
                <a:lnTo>
                  <a:pt x="120000" y="83451"/>
                </a:lnTo>
                <a:lnTo>
                  <a:pt x="118959" y="80101"/>
                </a:lnTo>
                <a:lnTo>
                  <a:pt x="117225" y="76142"/>
                </a:lnTo>
                <a:lnTo>
                  <a:pt x="115144" y="72791"/>
                </a:lnTo>
                <a:lnTo>
                  <a:pt x="112369" y="69746"/>
                </a:lnTo>
                <a:lnTo>
                  <a:pt x="106820" y="63959"/>
                </a:lnTo>
                <a:lnTo>
                  <a:pt x="106820" y="63959"/>
                </a:lnTo>
                <a:lnTo>
                  <a:pt x="99190" y="56649"/>
                </a:lnTo>
                <a:lnTo>
                  <a:pt x="90867" y="49340"/>
                </a:lnTo>
                <a:lnTo>
                  <a:pt x="83236" y="41725"/>
                </a:lnTo>
                <a:lnTo>
                  <a:pt x="79421" y="38071"/>
                </a:lnTo>
                <a:lnTo>
                  <a:pt x="75953" y="34111"/>
                </a:lnTo>
                <a:lnTo>
                  <a:pt x="75953" y="34111"/>
                </a:lnTo>
                <a:lnTo>
                  <a:pt x="66242" y="22538"/>
                </a:lnTo>
                <a:lnTo>
                  <a:pt x="60000" y="15837"/>
                </a:lnTo>
                <a:lnTo>
                  <a:pt x="52716" y="9137"/>
                </a:lnTo>
                <a:lnTo>
                  <a:pt x="49248" y="6395"/>
                </a:lnTo>
                <a:lnTo>
                  <a:pt x="45433" y="3959"/>
                </a:lnTo>
                <a:lnTo>
                  <a:pt x="41618" y="1827"/>
                </a:lnTo>
                <a:lnTo>
                  <a:pt x="37803" y="609"/>
                </a:lnTo>
                <a:lnTo>
                  <a:pt x="33988" y="0"/>
                </a:lnTo>
                <a:lnTo>
                  <a:pt x="29479" y="0"/>
                </a:lnTo>
                <a:lnTo>
                  <a:pt x="25664" y="1522"/>
                </a:lnTo>
                <a:lnTo>
                  <a:pt x="22196" y="3654"/>
                </a:lnTo>
                <a:lnTo>
                  <a:pt x="22196" y="3654"/>
                </a:lnTo>
                <a:lnTo>
                  <a:pt x="16647" y="7614"/>
                </a:lnTo>
                <a:lnTo>
                  <a:pt x="11791" y="11878"/>
                </a:lnTo>
                <a:lnTo>
                  <a:pt x="7283" y="16751"/>
                </a:lnTo>
                <a:lnTo>
                  <a:pt x="3468" y="21319"/>
                </a:lnTo>
                <a:lnTo>
                  <a:pt x="2080" y="23756"/>
                </a:lnTo>
                <a:lnTo>
                  <a:pt x="1040" y="26497"/>
                </a:lnTo>
                <a:lnTo>
                  <a:pt x="0" y="28934"/>
                </a:lnTo>
                <a:lnTo>
                  <a:pt x="0" y="31675"/>
                </a:lnTo>
                <a:lnTo>
                  <a:pt x="0" y="34416"/>
                </a:lnTo>
                <a:lnTo>
                  <a:pt x="693" y="37461"/>
                </a:lnTo>
                <a:lnTo>
                  <a:pt x="1387" y="40507"/>
                </a:lnTo>
                <a:lnTo>
                  <a:pt x="3121" y="43857"/>
                </a:lnTo>
                <a:lnTo>
                  <a:pt x="3121" y="43857"/>
                </a:lnTo>
                <a:lnTo>
                  <a:pt x="7283" y="50558"/>
                </a:lnTo>
                <a:lnTo>
                  <a:pt x="12485" y="57563"/>
                </a:lnTo>
                <a:lnTo>
                  <a:pt x="15606" y="60913"/>
                </a:lnTo>
                <a:lnTo>
                  <a:pt x="18381" y="63959"/>
                </a:lnTo>
                <a:lnTo>
                  <a:pt x="21849" y="66395"/>
                </a:lnTo>
                <a:lnTo>
                  <a:pt x="25317" y="68832"/>
                </a:lnTo>
                <a:lnTo>
                  <a:pt x="25317" y="68832"/>
                </a:lnTo>
                <a:lnTo>
                  <a:pt x="27745" y="70355"/>
                </a:lnTo>
                <a:lnTo>
                  <a:pt x="30173" y="70964"/>
                </a:lnTo>
                <a:lnTo>
                  <a:pt x="32601" y="71573"/>
                </a:lnTo>
                <a:lnTo>
                  <a:pt x="34335" y="71573"/>
                </a:lnTo>
                <a:lnTo>
                  <a:pt x="39190" y="70964"/>
                </a:lnTo>
                <a:lnTo>
                  <a:pt x="44046" y="69746"/>
                </a:lnTo>
                <a:lnTo>
                  <a:pt x="44046" y="69746"/>
                </a:lnTo>
                <a:lnTo>
                  <a:pt x="41271" y="73705"/>
                </a:lnTo>
                <a:lnTo>
                  <a:pt x="39884" y="75837"/>
                </a:lnTo>
                <a:lnTo>
                  <a:pt x="38843" y="77969"/>
                </a:lnTo>
                <a:lnTo>
                  <a:pt x="38150" y="80101"/>
                </a:lnTo>
                <a:lnTo>
                  <a:pt x="38150" y="82233"/>
                </a:lnTo>
                <a:lnTo>
                  <a:pt x="38150" y="84670"/>
                </a:lnTo>
                <a:lnTo>
                  <a:pt x="39190" y="86802"/>
                </a:lnTo>
                <a:lnTo>
                  <a:pt x="39190" y="86802"/>
                </a:lnTo>
                <a:lnTo>
                  <a:pt x="41271" y="90761"/>
                </a:lnTo>
                <a:lnTo>
                  <a:pt x="43699" y="94416"/>
                </a:lnTo>
                <a:lnTo>
                  <a:pt x="46820" y="98375"/>
                </a:lnTo>
                <a:lnTo>
                  <a:pt x="50289" y="101725"/>
                </a:lnTo>
                <a:lnTo>
                  <a:pt x="58265" y="108426"/>
                </a:lnTo>
                <a:lnTo>
                  <a:pt x="65549" y="114517"/>
                </a:lnTo>
                <a:lnTo>
                  <a:pt x="65549" y="114517"/>
                </a:lnTo>
                <a:lnTo>
                  <a:pt x="68323" y="116649"/>
                </a:lnTo>
                <a:lnTo>
                  <a:pt x="71098" y="118172"/>
                </a:lnTo>
                <a:lnTo>
                  <a:pt x="74219" y="119086"/>
                </a:lnTo>
                <a:lnTo>
                  <a:pt x="76994" y="120000"/>
                </a:lnTo>
                <a:lnTo>
                  <a:pt x="79768" y="119390"/>
                </a:lnTo>
                <a:lnTo>
                  <a:pt x="83236" y="119086"/>
                </a:lnTo>
                <a:lnTo>
                  <a:pt x="86705" y="118172"/>
                </a:lnTo>
                <a:lnTo>
                  <a:pt x="90173" y="116649"/>
                </a:lnTo>
                <a:lnTo>
                  <a:pt x="90173" y="116649"/>
                </a:lnTo>
                <a:lnTo>
                  <a:pt x="94335" y="114517"/>
                </a:lnTo>
                <a:lnTo>
                  <a:pt x="98843" y="111776"/>
                </a:lnTo>
                <a:lnTo>
                  <a:pt x="102658" y="109035"/>
                </a:lnTo>
                <a:lnTo>
                  <a:pt x="106473" y="105380"/>
                </a:lnTo>
                <a:lnTo>
                  <a:pt x="110289" y="102030"/>
                </a:lnTo>
                <a:lnTo>
                  <a:pt x="113410" y="98375"/>
                </a:lnTo>
                <a:lnTo>
                  <a:pt x="116184" y="94416"/>
                </a:lnTo>
                <a:lnTo>
                  <a:pt x="118612" y="90761"/>
                </a:lnTo>
                <a:lnTo>
                  <a:pt x="118612" y="90761"/>
                </a:lnTo>
                <a:close/>
                <a:moveTo>
                  <a:pt x="70057" y="111472"/>
                </a:moveTo>
                <a:lnTo>
                  <a:pt x="70057" y="111472"/>
                </a:lnTo>
                <a:lnTo>
                  <a:pt x="64508" y="106903"/>
                </a:lnTo>
                <a:lnTo>
                  <a:pt x="58959" y="101725"/>
                </a:lnTo>
                <a:lnTo>
                  <a:pt x="48901" y="91065"/>
                </a:lnTo>
                <a:lnTo>
                  <a:pt x="48901" y="91065"/>
                </a:lnTo>
                <a:lnTo>
                  <a:pt x="46127" y="88020"/>
                </a:lnTo>
                <a:lnTo>
                  <a:pt x="44739" y="84670"/>
                </a:lnTo>
                <a:lnTo>
                  <a:pt x="44046" y="82842"/>
                </a:lnTo>
                <a:lnTo>
                  <a:pt x="43699" y="81319"/>
                </a:lnTo>
                <a:lnTo>
                  <a:pt x="44046" y="79492"/>
                </a:lnTo>
                <a:lnTo>
                  <a:pt x="44739" y="77969"/>
                </a:lnTo>
                <a:lnTo>
                  <a:pt x="44739" y="77969"/>
                </a:lnTo>
                <a:lnTo>
                  <a:pt x="46820" y="74619"/>
                </a:lnTo>
                <a:lnTo>
                  <a:pt x="48901" y="71878"/>
                </a:lnTo>
                <a:lnTo>
                  <a:pt x="53757" y="66091"/>
                </a:lnTo>
                <a:lnTo>
                  <a:pt x="53757" y="66091"/>
                </a:lnTo>
                <a:lnTo>
                  <a:pt x="54104" y="65482"/>
                </a:lnTo>
                <a:lnTo>
                  <a:pt x="54797" y="64568"/>
                </a:lnTo>
                <a:lnTo>
                  <a:pt x="54104" y="63045"/>
                </a:lnTo>
                <a:lnTo>
                  <a:pt x="52716" y="62131"/>
                </a:lnTo>
                <a:lnTo>
                  <a:pt x="51676" y="62131"/>
                </a:lnTo>
                <a:lnTo>
                  <a:pt x="50982" y="62131"/>
                </a:lnTo>
                <a:lnTo>
                  <a:pt x="50982" y="62131"/>
                </a:lnTo>
                <a:lnTo>
                  <a:pt x="45086" y="64263"/>
                </a:lnTo>
                <a:lnTo>
                  <a:pt x="38843" y="66091"/>
                </a:lnTo>
                <a:lnTo>
                  <a:pt x="35722" y="66395"/>
                </a:lnTo>
                <a:lnTo>
                  <a:pt x="32947" y="66395"/>
                </a:lnTo>
                <a:lnTo>
                  <a:pt x="30173" y="65482"/>
                </a:lnTo>
                <a:lnTo>
                  <a:pt x="27052" y="63959"/>
                </a:lnTo>
                <a:lnTo>
                  <a:pt x="27052" y="63959"/>
                </a:lnTo>
                <a:lnTo>
                  <a:pt x="24624" y="62131"/>
                </a:lnTo>
                <a:lnTo>
                  <a:pt x="21849" y="60000"/>
                </a:lnTo>
                <a:lnTo>
                  <a:pt x="16994" y="54517"/>
                </a:lnTo>
                <a:lnTo>
                  <a:pt x="12485" y="48426"/>
                </a:lnTo>
                <a:lnTo>
                  <a:pt x="9364" y="43553"/>
                </a:lnTo>
                <a:lnTo>
                  <a:pt x="9364" y="43553"/>
                </a:lnTo>
                <a:lnTo>
                  <a:pt x="7283" y="40507"/>
                </a:lnTo>
                <a:lnTo>
                  <a:pt x="6242" y="38071"/>
                </a:lnTo>
                <a:lnTo>
                  <a:pt x="5895" y="35329"/>
                </a:lnTo>
                <a:lnTo>
                  <a:pt x="5549" y="32893"/>
                </a:lnTo>
                <a:lnTo>
                  <a:pt x="5895" y="30152"/>
                </a:lnTo>
                <a:lnTo>
                  <a:pt x="6242" y="27715"/>
                </a:lnTo>
                <a:lnTo>
                  <a:pt x="7283" y="25583"/>
                </a:lnTo>
                <a:lnTo>
                  <a:pt x="8670" y="23451"/>
                </a:lnTo>
                <a:lnTo>
                  <a:pt x="11791" y="19187"/>
                </a:lnTo>
                <a:lnTo>
                  <a:pt x="15953" y="14923"/>
                </a:lnTo>
                <a:lnTo>
                  <a:pt x="20462" y="11269"/>
                </a:lnTo>
                <a:lnTo>
                  <a:pt x="25317" y="7614"/>
                </a:lnTo>
                <a:lnTo>
                  <a:pt x="25317" y="7614"/>
                </a:lnTo>
                <a:lnTo>
                  <a:pt x="28439" y="6091"/>
                </a:lnTo>
                <a:lnTo>
                  <a:pt x="31560" y="5177"/>
                </a:lnTo>
                <a:lnTo>
                  <a:pt x="35028" y="5177"/>
                </a:lnTo>
                <a:lnTo>
                  <a:pt x="38150" y="6091"/>
                </a:lnTo>
                <a:lnTo>
                  <a:pt x="41618" y="7309"/>
                </a:lnTo>
                <a:lnTo>
                  <a:pt x="45086" y="9441"/>
                </a:lnTo>
                <a:lnTo>
                  <a:pt x="48554" y="11878"/>
                </a:lnTo>
                <a:lnTo>
                  <a:pt x="51329" y="14619"/>
                </a:lnTo>
                <a:lnTo>
                  <a:pt x="57572" y="21015"/>
                </a:lnTo>
                <a:lnTo>
                  <a:pt x="63121" y="26802"/>
                </a:lnTo>
                <a:lnTo>
                  <a:pt x="71098" y="37157"/>
                </a:lnTo>
                <a:lnTo>
                  <a:pt x="71098" y="37157"/>
                </a:lnTo>
                <a:lnTo>
                  <a:pt x="75953" y="41725"/>
                </a:lnTo>
                <a:lnTo>
                  <a:pt x="80809" y="46903"/>
                </a:lnTo>
                <a:lnTo>
                  <a:pt x="90520" y="55736"/>
                </a:lnTo>
                <a:lnTo>
                  <a:pt x="90520" y="55736"/>
                </a:lnTo>
                <a:lnTo>
                  <a:pt x="97803" y="62131"/>
                </a:lnTo>
                <a:lnTo>
                  <a:pt x="105086" y="68832"/>
                </a:lnTo>
                <a:lnTo>
                  <a:pt x="107861" y="72487"/>
                </a:lnTo>
                <a:lnTo>
                  <a:pt x="110982" y="76142"/>
                </a:lnTo>
                <a:lnTo>
                  <a:pt x="113410" y="80406"/>
                </a:lnTo>
                <a:lnTo>
                  <a:pt x="114797" y="84365"/>
                </a:lnTo>
                <a:lnTo>
                  <a:pt x="114797" y="84365"/>
                </a:lnTo>
                <a:lnTo>
                  <a:pt x="114797" y="85888"/>
                </a:lnTo>
                <a:lnTo>
                  <a:pt x="114797" y="87106"/>
                </a:lnTo>
                <a:lnTo>
                  <a:pt x="113410" y="90152"/>
                </a:lnTo>
                <a:lnTo>
                  <a:pt x="111329" y="93502"/>
                </a:lnTo>
                <a:lnTo>
                  <a:pt x="108554" y="96548"/>
                </a:lnTo>
                <a:lnTo>
                  <a:pt x="102312" y="102030"/>
                </a:lnTo>
                <a:lnTo>
                  <a:pt x="96763" y="106294"/>
                </a:lnTo>
                <a:lnTo>
                  <a:pt x="96763" y="106294"/>
                </a:lnTo>
                <a:lnTo>
                  <a:pt x="90520" y="110558"/>
                </a:lnTo>
                <a:lnTo>
                  <a:pt x="87745" y="112385"/>
                </a:lnTo>
                <a:lnTo>
                  <a:pt x="84277" y="113908"/>
                </a:lnTo>
                <a:lnTo>
                  <a:pt x="80809" y="114517"/>
                </a:lnTo>
                <a:lnTo>
                  <a:pt x="76994" y="114517"/>
                </a:lnTo>
                <a:lnTo>
                  <a:pt x="73526" y="113604"/>
                </a:lnTo>
                <a:lnTo>
                  <a:pt x="70057" y="111472"/>
                </a:lnTo>
                <a:lnTo>
                  <a:pt x="70057" y="11147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9" name="Google Shape;1409;p34"/>
          <p:cNvSpPr/>
          <p:nvPr/>
        </p:nvSpPr>
        <p:spPr>
          <a:xfrm>
            <a:off x="5313363" y="4273550"/>
            <a:ext cx="125412" cy="712787"/>
          </a:xfrm>
          <a:custGeom>
            <a:rect b="b" l="l" r="r" t="t"/>
            <a:pathLst>
              <a:path extrusionOk="0" h="120000" w="120000">
                <a:moveTo>
                  <a:pt x="94177" y="116525"/>
                </a:moveTo>
                <a:lnTo>
                  <a:pt x="94177" y="116525"/>
                </a:lnTo>
                <a:lnTo>
                  <a:pt x="83544" y="110645"/>
                </a:lnTo>
                <a:lnTo>
                  <a:pt x="72911" y="104766"/>
                </a:lnTo>
                <a:lnTo>
                  <a:pt x="66835" y="98351"/>
                </a:lnTo>
                <a:lnTo>
                  <a:pt x="62278" y="91937"/>
                </a:lnTo>
                <a:lnTo>
                  <a:pt x="53164" y="79376"/>
                </a:lnTo>
                <a:lnTo>
                  <a:pt x="47088" y="66547"/>
                </a:lnTo>
                <a:lnTo>
                  <a:pt x="47088" y="66547"/>
                </a:lnTo>
                <a:lnTo>
                  <a:pt x="42531" y="54253"/>
                </a:lnTo>
                <a:lnTo>
                  <a:pt x="41012" y="47839"/>
                </a:lnTo>
                <a:lnTo>
                  <a:pt x="41012" y="41692"/>
                </a:lnTo>
                <a:lnTo>
                  <a:pt x="42531" y="35278"/>
                </a:lnTo>
                <a:lnTo>
                  <a:pt x="47088" y="28864"/>
                </a:lnTo>
                <a:lnTo>
                  <a:pt x="53164" y="22984"/>
                </a:lnTo>
                <a:lnTo>
                  <a:pt x="63797" y="17104"/>
                </a:lnTo>
                <a:lnTo>
                  <a:pt x="63797" y="17104"/>
                </a:lnTo>
                <a:lnTo>
                  <a:pt x="78987" y="15233"/>
                </a:lnTo>
                <a:lnTo>
                  <a:pt x="91139" y="12828"/>
                </a:lnTo>
                <a:lnTo>
                  <a:pt x="115443" y="8552"/>
                </a:lnTo>
                <a:lnTo>
                  <a:pt x="115443" y="8552"/>
                </a:lnTo>
                <a:lnTo>
                  <a:pt x="120000" y="7216"/>
                </a:lnTo>
                <a:lnTo>
                  <a:pt x="120000" y="6681"/>
                </a:lnTo>
                <a:lnTo>
                  <a:pt x="116962" y="5879"/>
                </a:lnTo>
                <a:lnTo>
                  <a:pt x="115443" y="5077"/>
                </a:lnTo>
                <a:lnTo>
                  <a:pt x="110886" y="4810"/>
                </a:lnTo>
                <a:lnTo>
                  <a:pt x="106329" y="4276"/>
                </a:lnTo>
                <a:lnTo>
                  <a:pt x="101772" y="4810"/>
                </a:lnTo>
                <a:lnTo>
                  <a:pt x="98734" y="5077"/>
                </a:lnTo>
                <a:lnTo>
                  <a:pt x="98734" y="5077"/>
                </a:lnTo>
                <a:lnTo>
                  <a:pt x="83544" y="8552"/>
                </a:lnTo>
                <a:lnTo>
                  <a:pt x="63797" y="11492"/>
                </a:lnTo>
                <a:lnTo>
                  <a:pt x="63797" y="11492"/>
                </a:lnTo>
                <a:lnTo>
                  <a:pt x="69873" y="9086"/>
                </a:lnTo>
                <a:lnTo>
                  <a:pt x="78987" y="7216"/>
                </a:lnTo>
                <a:lnTo>
                  <a:pt x="88101" y="5077"/>
                </a:lnTo>
                <a:lnTo>
                  <a:pt x="95696" y="3207"/>
                </a:lnTo>
                <a:lnTo>
                  <a:pt x="95696" y="3207"/>
                </a:lnTo>
                <a:lnTo>
                  <a:pt x="95696" y="2138"/>
                </a:lnTo>
                <a:lnTo>
                  <a:pt x="95696" y="1336"/>
                </a:lnTo>
                <a:lnTo>
                  <a:pt x="94177" y="534"/>
                </a:lnTo>
                <a:lnTo>
                  <a:pt x="89620" y="0"/>
                </a:lnTo>
                <a:lnTo>
                  <a:pt x="85063" y="0"/>
                </a:lnTo>
                <a:lnTo>
                  <a:pt x="80506" y="0"/>
                </a:lnTo>
                <a:lnTo>
                  <a:pt x="77468" y="267"/>
                </a:lnTo>
                <a:lnTo>
                  <a:pt x="74430" y="534"/>
                </a:lnTo>
                <a:lnTo>
                  <a:pt x="74430" y="534"/>
                </a:lnTo>
                <a:lnTo>
                  <a:pt x="66835" y="3207"/>
                </a:lnTo>
                <a:lnTo>
                  <a:pt x="56202" y="5345"/>
                </a:lnTo>
                <a:lnTo>
                  <a:pt x="47088" y="7750"/>
                </a:lnTo>
                <a:lnTo>
                  <a:pt x="41012" y="10423"/>
                </a:lnTo>
                <a:lnTo>
                  <a:pt x="41012" y="10423"/>
                </a:lnTo>
                <a:lnTo>
                  <a:pt x="34936" y="8819"/>
                </a:lnTo>
                <a:lnTo>
                  <a:pt x="30379" y="7216"/>
                </a:lnTo>
                <a:lnTo>
                  <a:pt x="25822" y="5879"/>
                </a:lnTo>
                <a:lnTo>
                  <a:pt x="25822" y="4008"/>
                </a:lnTo>
                <a:lnTo>
                  <a:pt x="25822" y="4008"/>
                </a:lnTo>
                <a:lnTo>
                  <a:pt x="24303" y="3207"/>
                </a:lnTo>
                <a:lnTo>
                  <a:pt x="21265" y="2405"/>
                </a:lnTo>
                <a:lnTo>
                  <a:pt x="18227" y="2138"/>
                </a:lnTo>
                <a:lnTo>
                  <a:pt x="13670" y="1870"/>
                </a:lnTo>
                <a:lnTo>
                  <a:pt x="9113" y="2138"/>
                </a:lnTo>
                <a:lnTo>
                  <a:pt x="4556" y="2405"/>
                </a:lnTo>
                <a:lnTo>
                  <a:pt x="0" y="3207"/>
                </a:lnTo>
                <a:lnTo>
                  <a:pt x="0" y="4008"/>
                </a:lnTo>
                <a:lnTo>
                  <a:pt x="0" y="4008"/>
                </a:lnTo>
                <a:lnTo>
                  <a:pt x="0" y="5879"/>
                </a:lnTo>
                <a:lnTo>
                  <a:pt x="3037" y="7216"/>
                </a:lnTo>
                <a:lnTo>
                  <a:pt x="7594" y="9086"/>
                </a:lnTo>
                <a:lnTo>
                  <a:pt x="10632" y="10690"/>
                </a:lnTo>
                <a:lnTo>
                  <a:pt x="24303" y="13363"/>
                </a:lnTo>
                <a:lnTo>
                  <a:pt x="37974" y="15501"/>
                </a:lnTo>
                <a:lnTo>
                  <a:pt x="37974" y="15501"/>
                </a:lnTo>
                <a:lnTo>
                  <a:pt x="30379" y="21915"/>
                </a:lnTo>
                <a:lnTo>
                  <a:pt x="24303" y="28329"/>
                </a:lnTo>
                <a:lnTo>
                  <a:pt x="19746" y="34476"/>
                </a:lnTo>
                <a:lnTo>
                  <a:pt x="18227" y="40890"/>
                </a:lnTo>
                <a:lnTo>
                  <a:pt x="18227" y="47305"/>
                </a:lnTo>
                <a:lnTo>
                  <a:pt x="19746" y="53452"/>
                </a:lnTo>
                <a:lnTo>
                  <a:pt x="24303" y="66547"/>
                </a:lnTo>
                <a:lnTo>
                  <a:pt x="24303" y="66547"/>
                </a:lnTo>
                <a:lnTo>
                  <a:pt x="28860" y="79643"/>
                </a:lnTo>
                <a:lnTo>
                  <a:pt x="36455" y="93006"/>
                </a:lnTo>
                <a:lnTo>
                  <a:pt x="42531" y="99688"/>
                </a:lnTo>
                <a:lnTo>
                  <a:pt x="48607" y="106102"/>
                </a:lnTo>
                <a:lnTo>
                  <a:pt x="59240" y="112516"/>
                </a:lnTo>
                <a:lnTo>
                  <a:pt x="72911" y="118930"/>
                </a:lnTo>
                <a:lnTo>
                  <a:pt x="72911" y="118930"/>
                </a:lnTo>
                <a:lnTo>
                  <a:pt x="74430" y="119465"/>
                </a:lnTo>
                <a:lnTo>
                  <a:pt x="78987" y="120000"/>
                </a:lnTo>
                <a:lnTo>
                  <a:pt x="83544" y="120000"/>
                </a:lnTo>
                <a:lnTo>
                  <a:pt x="88101" y="120000"/>
                </a:lnTo>
                <a:lnTo>
                  <a:pt x="91139" y="119198"/>
                </a:lnTo>
                <a:lnTo>
                  <a:pt x="94177" y="118396"/>
                </a:lnTo>
                <a:lnTo>
                  <a:pt x="95696" y="117594"/>
                </a:lnTo>
                <a:lnTo>
                  <a:pt x="94177" y="116525"/>
                </a:lnTo>
                <a:lnTo>
                  <a:pt x="94177" y="11652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0" name="Google Shape;1410;p34"/>
          <p:cNvSpPr/>
          <p:nvPr/>
        </p:nvSpPr>
        <p:spPr>
          <a:xfrm>
            <a:off x="6119813" y="4273550"/>
            <a:ext cx="342900" cy="665162"/>
          </a:xfrm>
          <a:custGeom>
            <a:rect b="b" l="l" r="r" t="t"/>
            <a:pathLst>
              <a:path extrusionOk="0" h="120000" w="120000">
                <a:moveTo>
                  <a:pt x="1666" y="115704"/>
                </a:moveTo>
                <a:lnTo>
                  <a:pt x="1666" y="115704"/>
                </a:lnTo>
                <a:lnTo>
                  <a:pt x="10000" y="110548"/>
                </a:lnTo>
                <a:lnTo>
                  <a:pt x="17777" y="105393"/>
                </a:lnTo>
                <a:lnTo>
                  <a:pt x="25000" y="99379"/>
                </a:lnTo>
                <a:lnTo>
                  <a:pt x="31666" y="93365"/>
                </a:lnTo>
                <a:lnTo>
                  <a:pt x="44444" y="81336"/>
                </a:lnTo>
                <a:lnTo>
                  <a:pt x="56111" y="69021"/>
                </a:lnTo>
                <a:lnTo>
                  <a:pt x="56111" y="69021"/>
                </a:lnTo>
                <a:lnTo>
                  <a:pt x="67777" y="56992"/>
                </a:lnTo>
                <a:lnTo>
                  <a:pt x="72222" y="50978"/>
                </a:lnTo>
                <a:lnTo>
                  <a:pt x="76666" y="44677"/>
                </a:lnTo>
                <a:lnTo>
                  <a:pt x="81666" y="38090"/>
                </a:lnTo>
                <a:lnTo>
                  <a:pt x="84444" y="31789"/>
                </a:lnTo>
                <a:lnTo>
                  <a:pt x="86666" y="25489"/>
                </a:lnTo>
                <a:lnTo>
                  <a:pt x="88333" y="18615"/>
                </a:lnTo>
                <a:lnTo>
                  <a:pt x="88333" y="18615"/>
                </a:lnTo>
                <a:lnTo>
                  <a:pt x="84444" y="15751"/>
                </a:lnTo>
                <a:lnTo>
                  <a:pt x="82222" y="13174"/>
                </a:lnTo>
                <a:lnTo>
                  <a:pt x="77777" y="6587"/>
                </a:lnTo>
                <a:lnTo>
                  <a:pt x="77777" y="6587"/>
                </a:lnTo>
                <a:lnTo>
                  <a:pt x="77777" y="5441"/>
                </a:lnTo>
                <a:lnTo>
                  <a:pt x="77777" y="4582"/>
                </a:lnTo>
                <a:lnTo>
                  <a:pt x="79444" y="3723"/>
                </a:lnTo>
                <a:lnTo>
                  <a:pt x="80000" y="3436"/>
                </a:lnTo>
                <a:lnTo>
                  <a:pt x="82222" y="3150"/>
                </a:lnTo>
                <a:lnTo>
                  <a:pt x="83888" y="3150"/>
                </a:lnTo>
                <a:lnTo>
                  <a:pt x="84444" y="3436"/>
                </a:lnTo>
                <a:lnTo>
                  <a:pt x="86111" y="4582"/>
                </a:lnTo>
                <a:lnTo>
                  <a:pt x="86111" y="4582"/>
                </a:lnTo>
                <a:lnTo>
                  <a:pt x="88333" y="9164"/>
                </a:lnTo>
                <a:lnTo>
                  <a:pt x="92222" y="13174"/>
                </a:lnTo>
                <a:lnTo>
                  <a:pt x="92222" y="13174"/>
                </a:lnTo>
                <a:lnTo>
                  <a:pt x="92222" y="10596"/>
                </a:lnTo>
                <a:lnTo>
                  <a:pt x="90555" y="7732"/>
                </a:lnTo>
                <a:lnTo>
                  <a:pt x="89444" y="5155"/>
                </a:lnTo>
                <a:lnTo>
                  <a:pt x="88333" y="2577"/>
                </a:lnTo>
                <a:lnTo>
                  <a:pt x="88333" y="2577"/>
                </a:lnTo>
                <a:lnTo>
                  <a:pt x="88333" y="1431"/>
                </a:lnTo>
                <a:lnTo>
                  <a:pt x="90000" y="572"/>
                </a:lnTo>
                <a:lnTo>
                  <a:pt x="90555" y="286"/>
                </a:lnTo>
                <a:lnTo>
                  <a:pt x="92222" y="0"/>
                </a:lnTo>
                <a:lnTo>
                  <a:pt x="94444" y="0"/>
                </a:lnTo>
                <a:lnTo>
                  <a:pt x="96111" y="286"/>
                </a:lnTo>
                <a:lnTo>
                  <a:pt x="97222" y="1145"/>
                </a:lnTo>
                <a:lnTo>
                  <a:pt x="97777" y="2004"/>
                </a:lnTo>
                <a:lnTo>
                  <a:pt x="97777" y="2004"/>
                </a:lnTo>
                <a:lnTo>
                  <a:pt x="98333" y="4582"/>
                </a:lnTo>
                <a:lnTo>
                  <a:pt x="100000" y="7732"/>
                </a:lnTo>
                <a:lnTo>
                  <a:pt x="101111" y="10596"/>
                </a:lnTo>
                <a:lnTo>
                  <a:pt x="101666" y="13747"/>
                </a:lnTo>
                <a:lnTo>
                  <a:pt x="101666" y="13747"/>
                </a:lnTo>
                <a:lnTo>
                  <a:pt x="105000" y="12601"/>
                </a:lnTo>
                <a:lnTo>
                  <a:pt x="107777" y="11455"/>
                </a:lnTo>
                <a:lnTo>
                  <a:pt x="110000" y="10310"/>
                </a:lnTo>
                <a:lnTo>
                  <a:pt x="111666" y="8591"/>
                </a:lnTo>
                <a:lnTo>
                  <a:pt x="111666" y="8591"/>
                </a:lnTo>
                <a:lnTo>
                  <a:pt x="112777" y="7446"/>
                </a:lnTo>
                <a:lnTo>
                  <a:pt x="113888" y="7159"/>
                </a:lnTo>
                <a:lnTo>
                  <a:pt x="115555" y="7159"/>
                </a:lnTo>
                <a:lnTo>
                  <a:pt x="117222" y="7159"/>
                </a:lnTo>
                <a:lnTo>
                  <a:pt x="118888" y="7446"/>
                </a:lnTo>
                <a:lnTo>
                  <a:pt x="120000" y="8305"/>
                </a:lnTo>
                <a:lnTo>
                  <a:pt x="120000" y="9164"/>
                </a:lnTo>
                <a:lnTo>
                  <a:pt x="120000" y="10310"/>
                </a:lnTo>
                <a:lnTo>
                  <a:pt x="120000" y="10310"/>
                </a:lnTo>
                <a:lnTo>
                  <a:pt x="118888" y="11742"/>
                </a:lnTo>
                <a:lnTo>
                  <a:pt x="116666" y="13460"/>
                </a:lnTo>
                <a:lnTo>
                  <a:pt x="113888" y="14606"/>
                </a:lnTo>
                <a:lnTo>
                  <a:pt x="111111" y="15751"/>
                </a:lnTo>
                <a:lnTo>
                  <a:pt x="105000" y="17756"/>
                </a:lnTo>
                <a:lnTo>
                  <a:pt x="97777" y="18902"/>
                </a:lnTo>
                <a:lnTo>
                  <a:pt x="97777" y="18902"/>
                </a:lnTo>
                <a:lnTo>
                  <a:pt x="96111" y="25775"/>
                </a:lnTo>
                <a:lnTo>
                  <a:pt x="93888" y="32649"/>
                </a:lnTo>
                <a:lnTo>
                  <a:pt x="90000" y="38949"/>
                </a:lnTo>
                <a:lnTo>
                  <a:pt x="85555" y="45823"/>
                </a:lnTo>
                <a:lnTo>
                  <a:pt x="80555" y="52124"/>
                </a:lnTo>
                <a:lnTo>
                  <a:pt x="75555" y="58138"/>
                </a:lnTo>
                <a:lnTo>
                  <a:pt x="64444" y="71026"/>
                </a:lnTo>
                <a:lnTo>
                  <a:pt x="64444" y="71026"/>
                </a:lnTo>
                <a:lnTo>
                  <a:pt x="52222" y="83627"/>
                </a:lnTo>
                <a:lnTo>
                  <a:pt x="39444" y="96515"/>
                </a:lnTo>
                <a:lnTo>
                  <a:pt x="31666" y="102529"/>
                </a:lnTo>
                <a:lnTo>
                  <a:pt x="23888" y="108544"/>
                </a:lnTo>
                <a:lnTo>
                  <a:pt x="16666" y="114272"/>
                </a:lnTo>
                <a:lnTo>
                  <a:pt x="7222" y="119427"/>
                </a:lnTo>
                <a:lnTo>
                  <a:pt x="7222" y="119427"/>
                </a:lnTo>
                <a:lnTo>
                  <a:pt x="5555" y="120000"/>
                </a:lnTo>
                <a:lnTo>
                  <a:pt x="3888" y="120000"/>
                </a:lnTo>
                <a:lnTo>
                  <a:pt x="2222" y="119713"/>
                </a:lnTo>
                <a:lnTo>
                  <a:pt x="1111" y="119427"/>
                </a:lnTo>
                <a:lnTo>
                  <a:pt x="0" y="118568"/>
                </a:lnTo>
                <a:lnTo>
                  <a:pt x="0" y="117708"/>
                </a:lnTo>
                <a:lnTo>
                  <a:pt x="0" y="116849"/>
                </a:lnTo>
                <a:lnTo>
                  <a:pt x="1666" y="115704"/>
                </a:lnTo>
                <a:lnTo>
                  <a:pt x="1666" y="11570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1" name="Google Shape;1411;p34"/>
          <p:cNvSpPr/>
          <p:nvPr/>
        </p:nvSpPr>
        <p:spPr>
          <a:xfrm>
            <a:off x="4773613" y="5191126"/>
            <a:ext cx="814388" cy="833437"/>
          </a:xfrm>
          <a:custGeom>
            <a:rect b="b" l="l" r="r" t="t"/>
            <a:pathLst>
              <a:path extrusionOk="0" h="120000" w="120000">
                <a:moveTo>
                  <a:pt x="27368" y="27885"/>
                </a:moveTo>
                <a:lnTo>
                  <a:pt x="27368" y="27885"/>
                </a:lnTo>
                <a:lnTo>
                  <a:pt x="20116" y="33371"/>
                </a:lnTo>
                <a:lnTo>
                  <a:pt x="10994" y="40685"/>
                </a:lnTo>
                <a:lnTo>
                  <a:pt x="6549" y="44114"/>
                </a:lnTo>
                <a:lnTo>
                  <a:pt x="3040" y="48000"/>
                </a:lnTo>
                <a:lnTo>
                  <a:pt x="1637" y="49600"/>
                </a:lnTo>
                <a:lnTo>
                  <a:pt x="701" y="51200"/>
                </a:lnTo>
                <a:lnTo>
                  <a:pt x="0" y="52342"/>
                </a:lnTo>
                <a:lnTo>
                  <a:pt x="0" y="53714"/>
                </a:lnTo>
                <a:lnTo>
                  <a:pt x="0" y="53714"/>
                </a:lnTo>
                <a:lnTo>
                  <a:pt x="233" y="54857"/>
                </a:lnTo>
                <a:lnTo>
                  <a:pt x="935" y="56457"/>
                </a:lnTo>
                <a:lnTo>
                  <a:pt x="3508" y="59657"/>
                </a:lnTo>
                <a:lnTo>
                  <a:pt x="7251" y="63314"/>
                </a:lnTo>
                <a:lnTo>
                  <a:pt x="10994" y="66971"/>
                </a:lnTo>
                <a:lnTo>
                  <a:pt x="19649" y="73828"/>
                </a:lnTo>
                <a:lnTo>
                  <a:pt x="22923" y="76571"/>
                </a:lnTo>
                <a:lnTo>
                  <a:pt x="25497" y="78857"/>
                </a:lnTo>
                <a:lnTo>
                  <a:pt x="25497" y="78857"/>
                </a:lnTo>
                <a:lnTo>
                  <a:pt x="43742" y="97371"/>
                </a:lnTo>
                <a:lnTo>
                  <a:pt x="43742" y="97371"/>
                </a:lnTo>
                <a:lnTo>
                  <a:pt x="54269" y="109257"/>
                </a:lnTo>
                <a:lnTo>
                  <a:pt x="61052" y="116114"/>
                </a:lnTo>
                <a:lnTo>
                  <a:pt x="63859" y="118628"/>
                </a:lnTo>
                <a:lnTo>
                  <a:pt x="65029" y="119771"/>
                </a:lnTo>
                <a:lnTo>
                  <a:pt x="65964" y="120000"/>
                </a:lnTo>
                <a:lnTo>
                  <a:pt x="65964" y="120000"/>
                </a:lnTo>
                <a:lnTo>
                  <a:pt x="67602" y="120000"/>
                </a:lnTo>
                <a:lnTo>
                  <a:pt x="69473" y="119771"/>
                </a:lnTo>
                <a:lnTo>
                  <a:pt x="71111" y="118628"/>
                </a:lnTo>
                <a:lnTo>
                  <a:pt x="72748" y="117714"/>
                </a:lnTo>
                <a:lnTo>
                  <a:pt x="76257" y="114514"/>
                </a:lnTo>
                <a:lnTo>
                  <a:pt x="79298" y="111771"/>
                </a:lnTo>
                <a:lnTo>
                  <a:pt x="79298" y="111771"/>
                </a:lnTo>
                <a:lnTo>
                  <a:pt x="82807" y="108114"/>
                </a:lnTo>
                <a:lnTo>
                  <a:pt x="86081" y="104685"/>
                </a:lnTo>
                <a:lnTo>
                  <a:pt x="89356" y="100800"/>
                </a:lnTo>
                <a:lnTo>
                  <a:pt x="91929" y="97142"/>
                </a:lnTo>
                <a:lnTo>
                  <a:pt x="97543" y="89371"/>
                </a:lnTo>
                <a:lnTo>
                  <a:pt x="102456" y="81371"/>
                </a:lnTo>
                <a:lnTo>
                  <a:pt x="107134" y="72914"/>
                </a:lnTo>
                <a:lnTo>
                  <a:pt x="111345" y="64228"/>
                </a:lnTo>
                <a:lnTo>
                  <a:pt x="119532" y="47085"/>
                </a:lnTo>
                <a:lnTo>
                  <a:pt x="119532" y="47085"/>
                </a:lnTo>
                <a:lnTo>
                  <a:pt x="119766" y="45714"/>
                </a:lnTo>
                <a:lnTo>
                  <a:pt x="120000" y="44114"/>
                </a:lnTo>
                <a:lnTo>
                  <a:pt x="119766" y="42514"/>
                </a:lnTo>
                <a:lnTo>
                  <a:pt x="119766" y="40914"/>
                </a:lnTo>
                <a:lnTo>
                  <a:pt x="118830" y="37485"/>
                </a:lnTo>
                <a:lnTo>
                  <a:pt x="117192" y="33600"/>
                </a:lnTo>
                <a:lnTo>
                  <a:pt x="114853" y="29485"/>
                </a:lnTo>
                <a:lnTo>
                  <a:pt x="112046" y="25600"/>
                </a:lnTo>
                <a:lnTo>
                  <a:pt x="108771" y="21485"/>
                </a:lnTo>
                <a:lnTo>
                  <a:pt x="105497" y="17371"/>
                </a:lnTo>
                <a:lnTo>
                  <a:pt x="101754" y="13485"/>
                </a:lnTo>
                <a:lnTo>
                  <a:pt x="98011" y="10057"/>
                </a:lnTo>
                <a:lnTo>
                  <a:pt x="94269" y="6857"/>
                </a:lnTo>
                <a:lnTo>
                  <a:pt x="90760" y="4342"/>
                </a:lnTo>
                <a:lnTo>
                  <a:pt x="87017" y="2057"/>
                </a:lnTo>
                <a:lnTo>
                  <a:pt x="83976" y="685"/>
                </a:lnTo>
                <a:lnTo>
                  <a:pt x="81169" y="0"/>
                </a:lnTo>
                <a:lnTo>
                  <a:pt x="80000" y="0"/>
                </a:lnTo>
                <a:lnTo>
                  <a:pt x="79064" y="457"/>
                </a:lnTo>
                <a:lnTo>
                  <a:pt x="79064" y="457"/>
                </a:lnTo>
                <a:lnTo>
                  <a:pt x="72982" y="2971"/>
                </a:lnTo>
                <a:lnTo>
                  <a:pt x="59415" y="9600"/>
                </a:lnTo>
                <a:lnTo>
                  <a:pt x="50994" y="13714"/>
                </a:lnTo>
                <a:lnTo>
                  <a:pt x="42339" y="18285"/>
                </a:lnTo>
                <a:lnTo>
                  <a:pt x="34152" y="23085"/>
                </a:lnTo>
                <a:lnTo>
                  <a:pt x="27368" y="27885"/>
                </a:lnTo>
                <a:lnTo>
                  <a:pt x="27368" y="27885"/>
                </a:lnTo>
                <a:close/>
              </a:path>
            </a:pathLst>
          </a:custGeom>
          <a:solidFill>
            <a:srgbClr val="00A0C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2" name="Google Shape;1412;p34"/>
          <p:cNvSpPr/>
          <p:nvPr/>
        </p:nvSpPr>
        <p:spPr>
          <a:xfrm>
            <a:off x="4762501" y="5183188"/>
            <a:ext cx="835025" cy="854075"/>
          </a:xfrm>
          <a:custGeom>
            <a:rect b="b" l="l" r="r" t="t"/>
            <a:pathLst>
              <a:path extrusionOk="0" h="120000" w="120000">
                <a:moveTo>
                  <a:pt x="83726" y="107955"/>
                </a:moveTo>
                <a:lnTo>
                  <a:pt x="83726" y="107955"/>
                </a:lnTo>
                <a:lnTo>
                  <a:pt x="88060" y="103048"/>
                </a:lnTo>
                <a:lnTo>
                  <a:pt x="92395" y="97695"/>
                </a:lnTo>
                <a:lnTo>
                  <a:pt x="96045" y="92342"/>
                </a:lnTo>
                <a:lnTo>
                  <a:pt x="99695" y="86765"/>
                </a:lnTo>
                <a:lnTo>
                  <a:pt x="103117" y="81189"/>
                </a:lnTo>
                <a:lnTo>
                  <a:pt x="106311" y="75390"/>
                </a:lnTo>
                <a:lnTo>
                  <a:pt x="112015" y="63568"/>
                </a:lnTo>
                <a:lnTo>
                  <a:pt x="112015" y="63568"/>
                </a:lnTo>
                <a:lnTo>
                  <a:pt x="115893" y="56208"/>
                </a:lnTo>
                <a:lnTo>
                  <a:pt x="117490" y="52862"/>
                </a:lnTo>
                <a:lnTo>
                  <a:pt x="118631" y="49516"/>
                </a:lnTo>
                <a:lnTo>
                  <a:pt x="119771" y="45947"/>
                </a:lnTo>
                <a:lnTo>
                  <a:pt x="120000" y="42602"/>
                </a:lnTo>
                <a:lnTo>
                  <a:pt x="119771" y="40817"/>
                </a:lnTo>
                <a:lnTo>
                  <a:pt x="119315" y="38810"/>
                </a:lnTo>
                <a:lnTo>
                  <a:pt x="119087" y="37026"/>
                </a:lnTo>
                <a:lnTo>
                  <a:pt x="118174" y="34795"/>
                </a:lnTo>
                <a:lnTo>
                  <a:pt x="118174" y="34795"/>
                </a:lnTo>
                <a:lnTo>
                  <a:pt x="116577" y="31449"/>
                </a:lnTo>
                <a:lnTo>
                  <a:pt x="114524" y="28327"/>
                </a:lnTo>
                <a:lnTo>
                  <a:pt x="112699" y="25204"/>
                </a:lnTo>
                <a:lnTo>
                  <a:pt x="110418" y="22081"/>
                </a:lnTo>
                <a:lnTo>
                  <a:pt x="105399" y="16059"/>
                </a:lnTo>
                <a:lnTo>
                  <a:pt x="99923" y="10929"/>
                </a:lnTo>
                <a:lnTo>
                  <a:pt x="99923" y="10929"/>
                </a:lnTo>
                <a:lnTo>
                  <a:pt x="94448" y="6245"/>
                </a:lnTo>
                <a:lnTo>
                  <a:pt x="91711" y="4014"/>
                </a:lnTo>
                <a:lnTo>
                  <a:pt x="88517" y="2230"/>
                </a:lnTo>
                <a:lnTo>
                  <a:pt x="85323" y="669"/>
                </a:lnTo>
                <a:lnTo>
                  <a:pt x="83726" y="223"/>
                </a:lnTo>
                <a:lnTo>
                  <a:pt x="81901" y="0"/>
                </a:lnTo>
                <a:lnTo>
                  <a:pt x="80304" y="0"/>
                </a:lnTo>
                <a:lnTo>
                  <a:pt x="78707" y="0"/>
                </a:lnTo>
                <a:lnTo>
                  <a:pt x="76653" y="223"/>
                </a:lnTo>
                <a:lnTo>
                  <a:pt x="75057" y="892"/>
                </a:lnTo>
                <a:lnTo>
                  <a:pt x="75057" y="892"/>
                </a:lnTo>
                <a:lnTo>
                  <a:pt x="62737" y="6914"/>
                </a:lnTo>
                <a:lnTo>
                  <a:pt x="50190" y="12713"/>
                </a:lnTo>
                <a:lnTo>
                  <a:pt x="44258" y="15836"/>
                </a:lnTo>
                <a:lnTo>
                  <a:pt x="38555" y="19182"/>
                </a:lnTo>
                <a:lnTo>
                  <a:pt x="32851" y="22973"/>
                </a:lnTo>
                <a:lnTo>
                  <a:pt x="27148" y="26765"/>
                </a:lnTo>
                <a:lnTo>
                  <a:pt x="27148" y="26765"/>
                </a:lnTo>
                <a:lnTo>
                  <a:pt x="20988" y="31672"/>
                </a:lnTo>
                <a:lnTo>
                  <a:pt x="14600" y="36356"/>
                </a:lnTo>
                <a:lnTo>
                  <a:pt x="8669" y="41263"/>
                </a:lnTo>
                <a:lnTo>
                  <a:pt x="5703" y="43940"/>
                </a:lnTo>
                <a:lnTo>
                  <a:pt x="2965" y="46617"/>
                </a:lnTo>
                <a:lnTo>
                  <a:pt x="2965" y="46617"/>
                </a:lnTo>
                <a:lnTo>
                  <a:pt x="1825" y="47955"/>
                </a:lnTo>
                <a:lnTo>
                  <a:pt x="912" y="49070"/>
                </a:lnTo>
                <a:lnTo>
                  <a:pt x="684" y="50408"/>
                </a:lnTo>
                <a:lnTo>
                  <a:pt x="228" y="51524"/>
                </a:lnTo>
                <a:lnTo>
                  <a:pt x="0" y="52862"/>
                </a:lnTo>
                <a:lnTo>
                  <a:pt x="0" y="54200"/>
                </a:lnTo>
                <a:lnTo>
                  <a:pt x="912" y="56208"/>
                </a:lnTo>
                <a:lnTo>
                  <a:pt x="2281" y="58884"/>
                </a:lnTo>
                <a:lnTo>
                  <a:pt x="3878" y="60669"/>
                </a:lnTo>
                <a:lnTo>
                  <a:pt x="5703" y="62899"/>
                </a:lnTo>
                <a:lnTo>
                  <a:pt x="7984" y="64907"/>
                </a:lnTo>
                <a:lnTo>
                  <a:pt x="7984" y="64907"/>
                </a:lnTo>
                <a:lnTo>
                  <a:pt x="14600" y="70706"/>
                </a:lnTo>
                <a:lnTo>
                  <a:pt x="21673" y="76282"/>
                </a:lnTo>
                <a:lnTo>
                  <a:pt x="21673" y="76282"/>
                </a:lnTo>
                <a:lnTo>
                  <a:pt x="26007" y="80297"/>
                </a:lnTo>
                <a:lnTo>
                  <a:pt x="30798" y="84981"/>
                </a:lnTo>
                <a:lnTo>
                  <a:pt x="39467" y="93903"/>
                </a:lnTo>
                <a:lnTo>
                  <a:pt x="39467" y="93903"/>
                </a:lnTo>
                <a:lnTo>
                  <a:pt x="44486" y="99479"/>
                </a:lnTo>
                <a:lnTo>
                  <a:pt x="49733" y="105055"/>
                </a:lnTo>
                <a:lnTo>
                  <a:pt x="54752" y="111078"/>
                </a:lnTo>
                <a:lnTo>
                  <a:pt x="60228" y="116431"/>
                </a:lnTo>
                <a:lnTo>
                  <a:pt x="60228" y="116431"/>
                </a:lnTo>
                <a:lnTo>
                  <a:pt x="62281" y="117992"/>
                </a:lnTo>
                <a:lnTo>
                  <a:pt x="64334" y="119107"/>
                </a:lnTo>
                <a:lnTo>
                  <a:pt x="66159" y="120000"/>
                </a:lnTo>
                <a:lnTo>
                  <a:pt x="67528" y="120000"/>
                </a:lnTo>
                <a:lnTo>
                  <a:pt x="68669" y="119776"/>
                </a:lnTo>
                <a:lnTo>
                  <a:pt x="68669" y="119776"/>
                </a:lnTo>
                <a:lnTo>
                  <a:pt x="70950" y="119553"/>
                </a:lnTo>
                <a:lnTo>
                  <a:pt x="73231" y="118215"/>
                </a:lnTo>
                <a:lnTo>
                  <a:pt x="75057" y="116654"/>
                </a:lnTo>
                <a:lnTo>
                  <a:pt x="77110" y="115092"/>
                </a:lnTo>
                <a:lnTo>
                  <a:pt x="80760" y="111301"/>
                </a:lnTo>
                <a:lnTo>
                  <a:pt x="83726" y="107955"/>
                </a:lnTo>
                <a:lnTo>
                  <a:pt x="83726" y="107955"/>
                </a:lnTo>
                <a:close/>
                <a:moveTo>
                  <a:pt x="69353" y="115985"/>
                </a:moveTo>
                <a:lnTo>
                  <a:pt x="69353" y="115985"/>
                </a:lnTo>
                <a:lnTo>
                  <a:pt x="68441" y="116431"/>
                </a:lnTo>
                <a:lnTo>
                  <a:pt x="67528" y="116431"/>
                </a:lnTo>
                <a:lnTo>
                  <a:pt x="66615" y="116431"/>
                </a:lnTo>
                <a:lnTo>
                  <a:pt x="65475" y="115762"/>
                </a:lnTo>
                <a:lnTo>
                  <a:pt x="63650" y="114869"/>
                </a:lnTo>
                <a:lnTo>
                  <a:pt x="61825" y="112862"/>
                </a:lnTo>
                <a:lnTo>
                  <a:pt x="58174" y="109293"/>
                </a:lnTo>
                <a:lnTo>
                  <a:pt x="55665" y="106171"/>
                </a:lnTo>
                <a:lnTo>
                  <a:pt x="55665" y="106171"/>
                </a:lnTo>
                <a:lnTo>
                  <a:pt x="41977" y="91449"/>
                </a:lnTo>
                <a:lnTo>
                  <a:pt x="28060" y="76728"/>
                </a:lnTo>
                <a:lnTo>
                  <a:pt x="28060" y="76728"/>
                </a:lnTo>
                <a:lnTo>
                  <a:pt x="24866" y="74052"/>
                </a:lnTo>
                <a:lnTo>
                  <a:pt x="21673" y="71598"/>
                </a:lnTo>
                <a:lnTo>
                  <a:pt x="15057" y="66245"/>
                </a:lnTo>
                <a:lnTo>
                  <a:pt x="11406" y="63791"/>
                </a:lnTo>
                <a:lnTo>
                  <a:pt x="8669" y="60892"/>
                </a:lnTo>
                <a:lnTo>
                  <a:pt x="5703" y="57769"/>
                </a:lnTo>
                <a:lnTo>
                  <a:pt x="3878" y="54423"/>
                </a:lnTo>
                <a:lnTo>
                  <a:pt x="3878" y="54423"/>
                </a:lnTo>
                <a:lnTo>
                  <a:pt x="3422" y="53531"/>
                </a:lnTo>
                <a:lnTo>
                  <a:pt x="3422" y="52639"/>
                </a:lnTo>
                <a:lnTo>
                  <a:pt x="4106" y="50631"/>
                </a:lnTo>
                <a:lnTo>
                  <a:pt x="5475" y="48847"/>
                </a:lnTo>
                <a:lnTo>
                  <a:pt x="7300" y="47063"/>
                </a:lnTo>
                <a:lnTo>
                  <a:pt x="11406" y="43494"/>
                </a:lnTo>
                <a:lnTo>
                  <a:pt x="14600" y="41040"/>
                </a:lnTo>
                <a:lnTo>
                  <a:pt x="14600" y="41040"/>
                </a:lnTo>
                <a:lnTo>
                  <a:pt x="21901" y="35464"/>
                </a:lnTo>
                <a:lnTo>
                  <a:pt x="29657" y="29888"/>
                </a:lnTo>
                <a:lnTo>
                  <a:pt x="29657" y="29888"/>
                </a:lnTo>
                <a:lnTo>
                  <a:pt x="33307" y="26765"/>
                </a:lnTo>
                <a:lnTo>
                  <a:pt x="37642" y="24312"/>
                </a:lnTo>
                <a:lnTo>
                  <a:pt x="46539" y="19182"/>
                </a:lnTo>
                <a:lnTo>
                  <a:pt x="54980" y="14498"/>
                </a:lnTo>
                <a:lnTo>
                  <a:pt x="64334" y="10260"/>
                </a:lnTo>
                <a:lnTo>
                  <a:pt x="64334" y="10260"/>
                </a:lnTo>
                <a:lnTo>
                  <a:pt x="68441" y="7806"/>
                </a:lnTo>
                <a:lnTo>
                  <a:pt x="73231" y="5353"/>
                </a:lnTo>
                <a:lnTo>
                  <a:pt x="75741" y="4237"/>
                </a:lnTo>
                <a:lnTo>
                  <a:pt x="78250" y="3345"/>
                </a:lnTo>
                <a:lnTo>
                  <a:pt x="80532" y="3122"/>
                </a:lnTo>
                <a:lnTo>
                  <a:pt x="83041" y="3791"/>
                </a:lnTo>
                <a:lnTo>
                  <a:pt x="83041" y="3791"/>
                </a:lnTo>
                <a:lnTo>
                  <a:pt x="86235" y="4907"/>
                </a:lnTo>
                <a:lnTo>
                  <a:pt x="89429" y="6914"/>
                </a:lnTo>
                <a:lnTo>
                  <a:pt x="92623" y="8921"/>
                </a:lnTo>
                <a:lnTo>
                  <a:pt x="95589" y="11598"/>
                </a:lnTo>
                <a:lnTo>
                  <a:pt x="98326" y="14275"/>
                </a:lnTo>
                <a:lnTo>
                  <a:pt x="101292" y="17174"/>
                </a:lnTo>
                <a:lnTo>
                  <a:pt x="106083" y="22750"/>
                </a:lnTo>
                <a:lnTo>
                  <a:pt x="106083" y="22750"/>
                </a:lnTo>
                <a:lnTo>
                  <a:pt x="110418" y="28327"/>
                </a:lnTo>
                <a:lnTo>
                  <a:pt x="112243" y="31449"/>
                </a:lnTo>
                <a:lnTo>
                  <a:pt x="114296" y="34572"/>
                </a:lnTo>
                <a:lnTo>
                  <a:pt x="115437" y="37918"/>
                </a:lnTo>
                <a:lnTo>
                  <a:pt x="116577" y="41263"/>
                </a:lnTo>
                <a:lnTo>
                  <a:pt x="116577" y="43271"/>
                </a:lnTo>
                <a:lnTo>
                  <a:pt x="116121" y="44832"/>
                </a:lnTo>
                <a:lnTo>
                  <a:pt x="115893" y="46617"/>
                </a:lnTo>
                <a:lnTo>
                  <a:pt x="115209" y="48178"/>
                </a:lnTo>
                <a:lnTo>
                  <a:pt x="115209" y="48178"/>
                </a:lnTo>
                <a:lnTo>
                  <a:pt x="109277" y="60892"/>
                </a:lnTo>
                <a:lnTo>
                  <a:pt x="103117" y="73828"/>
                </a:lnTo>
                <a:lnTo>
                  <a:pt x="99695" y="79628"/>
                </a:lnTo>
                <a:lnTo>
                  <a:pt x="96045" y="85873"/>
                </a:lnTo>
                <a:lnTo>
                  <a:pt x="92395" y="91672"/>
                </a:lnTo>
                <a:lnTo>
                  <a:pt x="88060" y="97472"/>
                </a:lnTo>
                <a:lnTo>
                  <a:pt x="88060" y="97472"/>
                </a:lnTo>
                <a:lnTo>
                  <a:pt x="83954" y="102379"/>
                </a:lnTo>
                <a:lnTo>
                  <a:pt x="79619" y="107732"/>
                </a:lnTo>
                <a:lnTo>
                  <a:pt x="77110" y="110185"/>
                </a:lnTo>
                <a:lnTo>
                  <a:pt x="74372" y="112416"/>
                </a:lnTo>
                <a:lnTo>
                  <a:pt x="71863" y="114200"/>
                </a:lnTo>
                <a:lnTo>
                  <a:pt x="69353" y="115985"/>
                </a:lnTo>
                <a:lnTo>
                  <a:pt x="69353" y="11598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3" name="Google Shape;1413;p34"/>
          <p:cNvSpPr/>
          <p:nvPr/>
        </p:nvSpPr>
        <p:spPr>
          <a:xfrm>
            <a:off x="5345113" y="4686300"/>
            <a:ext cx="806450" cy="831850"/>
          </a:xfrm>
          <a:custGeom>
            <a:rect b="b" l="l" r="r" t="t"/>
            <a:pathLst>
              <a:path extrusionOk="0" h="120000" w="120000">
                <a:moveTo>
                  <a:pt x="37795" y="1603"/>
                </a:moveTo>
                <a:lnTo>
                  <a:pt x="37795" y="1603"/>
                </a:lnTo>
                <a:lnTo>
                  <a:pt x="32598" y="2748"/>
                </a:lnTo>
                <a:lnTo>
                  <a:pt x="28110" y="4351"/>
                </a:lnTo>
                <a:lnTo>
                  <a:pt x="23385" y="6412"/>
                </a:lnTo>
                <a:lnTo>
                  <a:pt x="19370" y="8931"/>
                </a:lnTo>
                <a:lnTo>
                  <a:pt x="16062" y="11908"/>
                </a:lnTo>
                <a:lnTo>
                  <a:pt x="12755" y="15343"/>
                </a:lnTo>
                <a:lnTo>
                  <a:pt x="10157" y="19007"/>
                </a:lnTo>
                <a:lnTo>
                  <a:pt x="7559" y="23129"/>
                </a:lnTo>
                <a:lnTo>
                  <a:pt x="5669" y="27251"/>
                </a:lnTo>
                <a:lnTo>
                  <a:pt x="4015" y="31832"/>
                </a:lnTo>
                <a:lnTo>
                  <a:pt x="2598" y="36183"/>
                </a:lnTo>
                <a:lnTo>
                  <a:pt x="1653" y="40763"/>
                </a:lnTo>
                <a:lnTo>
                  <a:pt x="708" y="45114"/>
                </a:lnTo>
                <a:lnTo>
                  <a:pt x="236" y="49694"/>
                </a:lnTo>
                <a:lnTo>
                  <a:pt x="0" y="54045"/>
                </a:lnTo>
                <a:lnTo>
                  <a:pt x="236" y="58167"/>
                </a:lnTo>
                <a:lnTo>
                  <a:pt x="236" y="58167"/>
                </a:lnTo>
                <a:lnTo>
                  <a:pt x="708" y="63664"/>
                </a:lnTo>
                <a:lnTo>
                  <a:pt x="1181" y="69160"/>
                </a:lnTo>
                <a:lnTo>
                  <a:pt x="2362" y="74427"/>
                </a:lnTo>
                <a:lnTo>
                  <a:pt x="3543" y="80381"/>
                </a:lnTo>
                <a:lnTo>
                  <a:pt x="5196" y="85648"/>
                </a:lnTo>
                <a:lnTo>
                  <a:pt x="7559" y="91145"/>
                </a:lnTo>
                <a:lnTo>
                  <a:pt x="10629" y="96183"/>
                </a:lnTo>
                <a:lnTo>
                  <a:pt x="12283" y="98473"/>
                </a:lnTo>
                <a:lnTo>
                  <a:pt x="14173" y="100992"/>
                </a:lnTo>
                <a:lnTo>
                  <a:pt x="16535" y="103282"/>
                </a:lnTo>
                <a:lnTo>
                  <a:pt x="18425" y="105572"/>
                </a:lnTo>
                <a:lnTo>
                  <a:pt x="21023" y="107404"/>
                </a:lnTo>
                <a:lnTo>
                  <a:pt x="23622" y="109465"/>
                </a:lnTo>
                <a:lnTo>
                  <a:pt x="26692" y="111297"/>
                </a:lnTo>
                <a:lnTo>
                  <a:pt x="29527" y="112900"/>
                </a:lnTo>
                <a:lnTo>
                  <a:pt x="33307" y="114503"/>
                </a:lnTo>
                <a:lnTo>
                  <a:pt x="36850" y="115648"/>
                </a:lnTo>
                <a:lnTo>
                  <a:pt x="40629" y="117022"/>
                </a:lnTo>
                <a:lnTo>
                  <a:pt x="44881" y="117938"/>
                </a:lnTo>
                <a:lnTo>
                  <a:pt x="49133" y="118625"/>
                </a:lnTo>
                <a:lnTo>
                  <a:pt x="54094" y="119312"/>
                </a:lnTo>
                <a:lnTo>
                  <a:pt x="59055" y="119541"/>
                </a:lnTo>
                <a:lnTo>
                  <a:pt x="64251" y="120000"/>
                </a:lnTo>
                <a:lnTo>
                  <a:pt x="69921" y="119541"/>
                </a:lnTo>
                <a:lnTo>
                  <a:pt x="75354" y="119312"/>
                </a:lnTo>
                <a:lnTo>
                  <a:pt x="75354" y="119312"/>
                </a:lnTo>
                <a:lnTo>
                  <a:pt x="80078" y="118854"/>
                </a:lnTo>
                <a:lnTo>
                  <a:pt x="84094" y="118396"/>
                </a:lnTo>
                <a:lnTo>
                  <a:pt x="87637" y="117251"/>
                </a:lnTo>
                <a:lnTo>
                  <a:pt x="91181" y="116335"/>
                </a:lnTo>
                <a:lnTo>
                  <a:pt x="94488" y="115190"/>
                </a:lnTo>
                <a:lnTo>
                  <a:pt x="97559" y="113816"/>
                </a:lnTo>
                <a:lnTo>
                  <a:pt x="100157" y="112213"/>
                </a:lnTo>
                <a:lnTo>
                  <a:pt x="102755" y="110381"/>
                </a:lnTo>
                <a:lnTo>
                  <a:pt x="104881" y="108320"/>
                </a:lnTo>
                <a:lnTo>
                  <a:pt x="107007" y="106488"/>
                </a:lnTo>
                <a:lnTo>
                  <a:pt x="108661" y="104198"/>
                </a:lnTo>
                <a:lnTo>
                  <a:pt x="110314" y="102366"/>
                </a:lnTo>
                <a:lnTo>
                  <a:pt x="113385" y="97557"/>
                </a:lnTo>
                <a:lnTo>
                  <a:pt x="115275" y="92519"/>
                </a:lnTo>
                <a:lnTo>
                  <a:pt x="116929" y="87251"/>
                </a:lnTo>
                <a:lnTo>
                  <a:pt x="118346" y="82213"/>
                </a:lnTo>
                <a:lnTo>
                  <a:pt x="119055" y="77175"/>
                </a:lnTo>
                <a:lnTo>
                  <a:pt x="119291" y="71908"/>
                </a:lnTo>
                <a:lnTo>
                  <a:pt x="120000" y="62290"/>
                </a:lnTo>
                <a:lnTo>
                  <a:pt x="120000" y="54503"/>
                </a:lnTo>
                <a:lnTo>
                  <a:pt x="120000" y="54503"/>
                </a:lnTo>
                <a:lnTo>
                  <a:pt x="120000" y="48320"/>
                </a:lnTo>
                <a:lnTo>
                  <a:pt x="119291" y="42366"/>
                </a:lnTo>
                <a:lnTo>
                  <a:pt x="118582" y="36870"/>
                </a:lnTo>
                <a:lnTo>
                  <a:pt x="117401" y="31832"/>
                </a:lnTo>
                <a:lnTo>
                  <a:pt x="115748" y="27022"/>
                </a:lnTo>
                <a:lnTo>
                  <a:pt x="113622" y="22671"/>
                </a:lnTo>
                <a:lnTo>
                  <a:pt x="111023" y="19007"/>
                </a:lnTo>
                <a:lnTo>
                  <a:pt x="108425" y="15343"/>
                </a:lnTo>
                <a:lnTo>
                  <a:pt x="105118" y="12137"/>
                </a:lnTo>
                <a:lnTo>
                  <a:pt x="101574" y="9618"/>
                </a:lnTo>
                <a:lnTo>
                  <a:pt x="97559" y="7099"/>
                </a:lnTo>
                <a:lnTo>
                  <a:pt x="92834" y="5267"/>
                </a:lnTo>
                <a:lnTo>
                  <a:pt x="87874" y="3664"/>
                </a:lnTo>
                <a:lnTo>
                  <a:pt x="82677" y="2290"/>
                </a:lnTo>
                <a:lnTo>
                  <a:pt x="77007" y="1374"/>
                </a:lnTo>
                <a:lnTo>
                  <a:pt x="70866" y="687"/>
                </a:lnTo>
                <a:lnTo>
                  <a:pt x="70866" y="687"/>
                </a:lnTo>
                <a:lnTo>
                  <a:pt x="69212" y="687"/>
                </a:lnTo>
                <a:lnTo>
                  <a:pt x="63307" y="458"/>
                </a:lnTo>
                <a:lnTo>
                  <a:pt x="59055" y="0"/>
                </a:lnTo>
                <a:lnTo>
                  <a:pt x="53149" y="458"/>
                </a:lnTo>
                <a:lnTo>
                  <a:pt x="46062" y="1145"/>
                </a:lnTo>
                <a:lnTo>
                  <a:pt x="37795" y="1603"/>
                </a:lnTo>
                <a:lnTo>
                  <a:pt x="37795" y="1603"/>
                </a:lnTo>
                <a:close/>
              </a:path>
            </a:pathLst>
          </a:custGeom>
          <a:solidFill>
            <a:srgbClr val="E8E3D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4" name="Google Shape;1414;p34"/>
          <p:cNvSpPr/>
          <p:nvPr/>
        </p:nvSpPr>
        <p:spPr>
          <a:xfrm>
            <a:off x="5329238" y="4675188"/>
            <a:ext cx="835025" cy="854075"/>
          </a:xfrm>
          <a:custGeom>
            <a:rect b="b" l="l" r="r" t="t"/>
            <a:pathLst>
              <a:path extrusionOk="0" h="120000" w="120000">
                <a:moveTo>
                  <a:pt x="109733" y="17174"/>
                </a:moveTo>
                <a:lnTo>
                  <a:pt x="109733" y="17174"/>
                </a:lnTo>
                <a:lnTo>
                  <a:pt x="106768" y="13382"/>
                </a:lnTo>
                <a:lnTo>
                  <a:pt x="103574" y="10706"/>
                </a:lnTo>
                <a:lnTo>
                  <a:pt x="99695" y="7806"/>
                </a:lnTo>
                <a:lnTo>
                  <a:pt x="95589" y="5799"/>
                </a:lnTo>
                <a:lnTo>
                  <a:pt x="91026" y="4237"/>
                </a:lnTo>
                <a:lnTo>
                  <a:pt x="86692" y="2676"/>
                </a:lnTo>
                <a:lnTo>
                  <a:pt x="81901" y="1561"/>
                </a:lnTo>
                <a:lnTo>
                  <a:pt x="77110" y="669"/>
                </a:lnTo>
                <a:lnTo>
                  <a:pt x="71863" y="446"/>
                </a:lnTo>
                <a:lnTo>
                  <a:pt x="66844" y="0"/>
                </a:lnTo>
                <a:lnTo>
                  <a:pt x="57034" y="0"/>
                </a:lnTo>
                <a:lnTo>
                  <a:pt x="47452" y="669"/>
                </a:lnTo>
                <a:lnTo>
                  <a:pt x="38555" y="1338"/>
                </a:lnTo>
                <a:lnTo>
                  <a:pt x="38555" y="1338"/>
                </a:lnTo>
                <a:lnTo>
                  <a:pt x="34676" y="2230"/>
                </a:lnTo>
                <a:lnTo>
                  <a:pt x="30798" y="3122"/>
                </a:lnTo>
                <a:lnTo>
                  <a:pt x="27376" y="4460"/>
                </a:lnTo>
                <a:lnTo>
                  <a:pt x="24182" y="6022"/>
                </a:lnTo>
                <a:lnTo>
                  <a:pt x="21444" y="8252"/>
                </a:lnTo>
                <a:lnTo>
                  <a:pt x="18479" y="10037"/>
                </a:lnTo>
                <a:lnTo>
                  <a:pt x="15969" y="12490"/>
                </a:lnTo>
                <a:lnTo>
                  <a:pt x="13460" y="14944"/>
                </a:lnTo>
                <a:lnTo>
                  <a:pt x="11178" y="17843"/>
                </a:lnTo>
                <a:lnTo>
                  <a:pt x="9353" y="20743"/>
                </a:lnTo>
                <a:lnTo>
                  <a:pt x="7756" y="23643"/>
                </a:lnTo>
                <a:lnTo>
                  <a:pt x="6159" y="27211"/>
                </a:lnTo>
                <a:lnTo>
                  <a:pt x="4562" y="30557"/>
                </a:lnTo>
                <a:lnTo>
                  <a:pt x="3193" y="34126"/>
                </a:lnTo>
                <a:lnTo>
                  <a:pt x="2281" y="37695"/>
                </a:lnTo>
                <a:lnTo>
                  <a:pt x="1596" y="41486"/>
                </a:lnTo>
                <a:lnTo>
                  <a:pt x="912" y="45278"/>
                </a:lnTo>
                <a:lnTo>
                  <a:pt x="456" y="48847"/>
                </a:lnTo>
                <a:lnTo>
                  <a:pt x="0" y="56654"/>
                </a:lnTo>
                <a:lnTo>
                  <a:pt x="684" y="64237"/>
                </a:lnTo>
                <a:lnTo>
                  <a:pt x="1596" y="72044"/>
                </a:lnTo>
                <a:lnTo>
                  <a:pt x="3193" y="79182"/>
                </a:lnTo>
                <a:lnTo>
                  <a:pt x="5703" y="85873"/>
                </a:lnTo>
                <a:lnTo>
                  <a:pt x="7072" y="89442"/>
                </a:lnTo>
                <a:lnTo>
                  <a:pt x="8669" y="92565"/>
                </a:lnTo>
                <a:lnTo>
                  <a:pt x="10494" y="95241"/>
                </a:lnTo>
                <a:lnTo>
                  <a:pt x="12547" y="98141"/>
                </a:lnTo>
                <a:lnTo>
                  <a:pt x="12547" y="98141"/>
                </a:lnTo>
                <a:lnTo>
                  <a:pt x="15057" y="101486"/>
                </a:lnTo>
                <a:lnTo>
                  <a:pt x="18250" y="104609"/>
                </a:lnTo>
                <a:lnTo>
                  <a:pt x="21444" y="107509"/>
                </a:lnTo>
                <a:lnTo>
                  <a:pt x="24638" y="109739"/>
                </a:lnTo>
                <a:lnTo>
                  <a:pt x="28060" y="111747"/>
                </a:lnTo>
                <a:lnTo>
                  <a:pt x="31939" y="113754"/>
                </a:lnTo>
                <a:lnTo>
                  <a:pt x="35589" y="115315"/>
                </a:lnTo>
                <a:lnTo>
                  <a:pt x="39467" y="116431"/>
                </a:lnTo>
                <a:lnTo>
                  <a:pt x="43574" y="117769"/>
                </a:lnTo>
                <a:lnTo>
                  <a:pt x="47680" y="118661"/>
                </a:lnTo>
                <a:lnTo>
                  <a:pt x="52015" y="119330"/>
                </a:lnTo>
                <a:lnTo>
                  <a:pt x="56121" y="119553"/>
                </a:lnTo>
                <a:lnTo>
                  <a:pt x="64562" y="120000"/>
                </a:lnTo>
                <a:lnTo>
                  <a:pt x="73231" y="120000"/>
                </a:lnTo>
                <a:lnTo>
                  <a:pt x="73231" y="120000"/>
                </a:lnTo>
                <a:lnTo>
                  <a:pt x="77110" y="119553"/>
                </a:lnTo>
                <a:lnTo>
                  <a:pt x="81216" y="118884"/>
                </a:lnTo>
                <a:lnTo>
                  <a:pt x="85095" y="117992"/>
                </a:lnTo>
                <a:lnTo>
                  <a:pt x="88517" y="117100"/>
                </a:lnTo>
                <a:lnTo>
                  <a:pt x="91939" y="115762"/>
                </a:lnTo>
                <a:lnTo>
                  <a:pt x="95589" y="114200"/>
                </a:lnTo>
                <a:lnTo>
                  <a:pt x="98783" y="112416"/>
                </a:lnTo>
                <a:lnTo>
                  <a:pt x="101520" y="110631"/>
                </a:lnTo>
                <a:lnTo>
                  <a:pt x="104486" y="108401"/>
                </a:lnTo>
                <a:lnTo>
                  <a:pt x="106996" y="105947"/>
                </a:lnTo>
                <a:lnTo>
                  <a:pt x="109277" y="103048"/>
                </a:lnTo>
                <a:lnTo>
                  <a:pt x="111330" y="100371"/>
                </a:lnTo>
                <a:lnTo>
                  <a:pt x="113384" y="97249"/>
                </a:lnTo>
                <a:lnTo>
                  <a:pt x="114980" y="93457"/>
                </a:lnTo>
                <a:lnTo>
                  <a:pt x="116121" y="90111"/>
                </a:lnTo>
                <a:lnTo>
                  <a:pt x="117490" y="85873"/>
                </a:lnTo>
                <a:lnTo>
                  <a:pt x="117490" y="85873"/>
                </a:lnTo>
                <a:lnTo>
                  <a:pt x="118174" y="82304"/>
                </a:lnTo>
                <a:lnTo>
                  <a:pt x="118859" y="78513"/>
                </a:lnTo>
                <a:lnTo>
                  <a:pt x="119315" y="71375"/>
                </a:lnTo>
                <a:lnTo>
                  <a:pt x="119771" y="63791"/>
                </a:lnTo>
                <a:lnTo>
                  <a:pt x="120000" y="56431"/>
                </a:lnTo>
                <a:lnTo>
                  <a:pt x="120000" y="56431"/>
                </a:lnTo>
                <a:lnTo>
                  <a:pt x="120000" y="51078"/>
                </a:lnTo>
                <a:lnTo>
                  <a:pt x="119771" y="46171"/>
                </a:lnTo>
                <a:lnTo>
                  <a:pt x="119315" y="40817"/>
                </a:lnTo>
                <a:lnTo>
                  <a:pt x="118403" y="35910"/>
                </a:lnTo>
                <a:lnTo>
                  <a:pt x="116806" y="31003"/>
                </a:lnTo>
                <a:lnTo>
                  <a:pt x="115209" y="25873"/>
                </a:lnTo>
                <a:lnTo>
                  <a:pt x="112699" y="21635"/>
                </a:lnTo>
                <a:lnTo>
                  <a:pt x="109733" y="17174"/>
                </a:lnTo>
                <a:lnTo>
                  <a:pt x="109733" y="17174"/>
                </a:lnTo>
                <a:close/>
                <a:moveTo>
                  <a:pt x="115665" y="73605"/>
                </a:moveTo>
                <a:lnTo>
                  <a:pt x="115665" y="73605"/>
                </a:lnTo>
                <a:lnTo>
                  <a:pt x="114524" y="80743"/>
                </a:lnTo>
                <a:lnTo>
                  <a:pt x="114068" y="84089"/>
                </a:lnTo>
                <a:lnTo>
                  <a:pt x="112927" y="87434"/>
                </a:lnTo>
                <a:lnTo>
                  <a:pt x="112015" y="91003"/>
                </a:lnTo>
                <a:lnTo>
                  <a:pt x="110874" y="94349"/>
                </a:lnTo>
                <a:lnTo>
                  <a:pt x="108821" y="97472"/>
                </a:lnTo>
                <a:lnTo>
                  <a:pt x="106996" y="100594"/>
                </a:lnTo>
                <a:lnTo>
                  <a:pt x="106996" y="100594"/>
                </a:lnTo>
                <a:lnTo>
                  <a:pt x="104030" y="103940"/>
                </a:lnTo>
                <a:lnTo>
                  <a:pt x="100608" y="107063"/>
                </a:lnTo>
                <a:lnTo>
                  <a:pt x="97186" y="109739"/>
                </a:lnTo>
                <a:lnTo>
                  <a:pt x="93079" y="111747"/>
                </a:lnTo>
                <a:lnTo>
                  <a:pt x="88517" y="113308"/>
                </a:lnTo>
                <a:lnTo>
                  <a:pt x="83954" y="114646"/>
                </a:lnTo>
                <a:lnTo>
                  <a:pt x="79619" y="115539"/>
                </a:lnTo>
                <a:lnTo>
                  <a:pt x="74828" y="116208"/>
                </a:lnTo>
                <a:lnTo>
                  <a:pt x="74828" y="116208"/>
                </a:lnTo>
                <a:lnTo>
                  <a:pt x="70266" y="116431"/>
                </a:lnTo>
                <a:lnTo>
                  <a:pt x="65703" y="116431"/>
                </a:lnTo>
                <a:lnTo>
                  <a:pt x="61140" y="116431"/>
                </a:lnTo>
                <a:lnTo>
                  <a:pt x="56349" y="116208"/>
                </a:lnTo>
                <a:lnTo>
                  <a:pt x="52015" y="115539"/>
                </a:lnTo>
                <a:lnTo>
                  <a:pt x="47452" y="114869"/>
                </a:lnTo>
                <a:lnTo>
                  <a:pt x="43117" y="113754"/>
                </a:lnTo>
                <a:lnTo>
                  <a:pt x="38555" y="112416"/>
                </a:lnTo>
                <a:lnTo>
                  <a:pt x="34448" y="110855"/>
                </a:lnTo>
                <a:lnTo>
                  <a:pt x="30570" y="109070"/>
                </a:lnTo>
                <a:lnTo>
                  <a:pt x="26692" y="106617"/>
                </a:lnTo>
                <a:lnTo>
                  <a:pt x="23269" y="103940"/>
                </a:lnTo>
                <a:lnTo>
                  <a:pt x="19847" y="101263"/>
                </a:lnTo>
                <a:lnTo>
                  <a:pt x="16882" y="97695"/>
                </a:lnTo>
                <a:lnTo>
                  <a:pt x="14144" y="94126"/>
                </a:lnTo>
                <a:lnTo>
                  <a:pt x="11406" y="90111"/>
                </a:lnTo>
                <a:lnTo>
                  <a:pt x="11406" y="90111"/>
                </a:lnTo>
                <a:lnTo>
                  <a:pt x="9353" y="84535"/>
                </a:lnTo>
                <a:lnTo>
                  <a:pt x="7072" y="78513"/>
                </a:lnTo>
                <a:lnTo>
                  <a:pt x="5475" y="72267"/>
                </a:lnTo>
                <a:lnTo>
                  <a:pt x="4562" y="65799"/>
                </a:lnTo>
                <a:lnTo>
                  <a:pt x="4106" y="59330"/>
                </a:lnTo>
                <a:lnTo>
                  <a:pt x="4106" y="52416"/>
                </a:lnTo>
                <a:lnTo>
                  <a:pt x="4790" y="45947"/>
                </a:lnTo>
                <a:lnTo>
                  <a:pt x="5703" y="39256"/>
                </a:lnTo>
                <a:lnTo>
                  <a:pt x="7756" y="33011"/>
                </a:lnTo>
                <a:lnTo>
                  <a:pt x="8897" y="29888"/>
                </a:lnTo>
                <a:lnTo>
                  <a:pt x="10266" y="27211"/>
                </a:lnTo>
                <a:lnTo>
                  <a:pt x="11406" y="24312"/>
                </a:lnTo>
                <a:lnTo>
                  <a:pt x="13003" y="21635"/>
                </a:lnTo>
                <a:lnTo>
                  <a:pt x="15057" y="19182"/>
                </a:lnTo>
                <a:lnTo>
                  <a:pt x="16882" y="16505"/>
                </a:lnTo>
                <a:lnTo>
                  <a:pt x="19163" y="14498"/>
                </a:lnTo>
                <a:lnTo>
                  <a:pt x="21444" y="12490"/>
                </a:lnTo>
                <a:lnTo>
                  <a:pt x="23954" y="10706"/>
                </a:lnTo>
                <a:lnTo>
                  <a:pt x="26692" y="9144"/>
                </a:lnTo>
                <a:lnTo>
                  <a:pt x="29657" y="7583"/>
                </a:lnTo>
                <a:lnTo>
                  <a:pt x="32395" y="6691"/>
                </a:lnTo>
                <a:lnTo>
                  <a:pt x="36045" y="5799"/>
                </a:lnTo>
                <a:lnTo>
                  <a:pt x="39239" y="5130"/>
                </a:lnTo>
                <a:lnTo>
                  <a:pt x="39239" y="5130"/>
                </a:lnTo>
                <a:lnTo>
                  <a:pt x="47224" y="4237"/>
                </a:lnTo>
                <a:lnTo>
                  <a:pt x="55437" y="3568"/>
                </a:lnTo>
                <a:lnTo>
                  <a:pt x="64106" y="3568"/>
                </a:lnTo>
                <a:lnTo>
                  <a:pt x="72547" y="3791"/>
                </a:lnTo>
                <a:lnTo>
                  <a:pt x="76653" y="4460"/>
                </a:lnTo>
                <a:lnTo>
                  <a:pt x="80988" y="5130"/>
                </a:lnTo>
                <a:lnTo>
                  <a:pt x="85095" y="6022"/>
                </a:lnTo>
                <a:lnTo>
                  <a:pt x="88745" y="7360"/>
                </a:lnTo>
                <a:lnTo>
                  <a:pt x="92623" y="8698"/>
                </a:lnTo>
                <a:lnTo>
                  <a:pt x="96501" y="10706"/>
                </a:lnTo>
                <a:lnTo>
                  <a:pt x="99695" y="12936"/>
                </a:lnTo>
                <a:lnTo>
                  <a:pt x="103117" y="15390"/>
                </a:lnTo>
                <a:lnTo>
                  <a:pt x="103117" y="15390"/>
                </a:lnTo>
                <a:lnTo>
                  <a:pt x="105627" y="17843"/>
                </a:lnTo>
                <a:lnTo>
                  <a:pt x="108365" y="20966"/>
                </a:lnTo>
                <a:lnTo>
                  <a:pt x="110190" y="24089"/>
                </a:lnTo>
                <a:lnTo>
                  <a:pt x="112015" y="27434"/>
                </a:lnTo>
                <a:lnTo>
                  <a:pt x="113384" y="31226"/>
                </a:lnTo>
                <a:lnTo>
                  <a:pt x="114524" y="34572"/>
                </a:lnTo>
                <a:lnTo>
                  <a:pt x="115209" y="38587"/>
                </a:lnTo>
                <a:lnTo>
                  <a:pt x="115893" y="42379"/>
                </a:lnTo>
                <a:lnTo>
                  <a:pt x="116121" y="46394"/>
                </a:lnTo>
                <a:lnTo>
                  <a:pt x="116577" y="50408"/>
                </a:lnTo>
                <a:lnTo>
                  <a:pt x="116577" y="58215"/>
                </a:lnTo>
                <a:lnTo>
                  <a:pt x="116121" y="66022"/>
                </a:lnTo>
                <a:lnTo>
                  <a:pt x="115665" y="73605"/>
                </a:lnTo>
                <a:lnTo>
                  <a:pt x="115665" y="7360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5" name="Google Shape;1415;p34"/>
          <p:cNvSpPr/>
          <p:nvPr/>
        </p:nvSpPr>
        <p:spPr>
          <a:xfrm>
            <a:off x="5386388" y="4573588"/>
            <a:ext cx="704850" cy="255587"/>
          </a:xfrm>
          <a:custGeom>
            <a:rect b="b" l="l" r="r" t="t"/>
            <a:pathLst>
              <a:path extrusionOk="0" h="120000" w="120000">
                <a:moveTo>
                  <a:pt x="115945" y="44720"/>
                </a:moveTo>
                <a:lnTo>
                  <a:pt x="115945" y="44720"/>
                </a:lnTo>
                <a:lnTo>
                  <a:pt x="114054" y="52173"/>
                </a:lnTo>
                <a:lnTo>
                  <a:pt x="112162" y="58136"/>
                </a:lnTo>
                <a:lnTo>
                  <a:pt x="107837" y="72298"/>
                </a:lnTo>
                <a:lnTo>
                  <a:pt x="105675" y="78260"/>
                </a:lnTo>
                <a:lnTo>
                  <a:pt x="103783" y="85714"/>
                </a:lnTo>
                <a:lnTo>
                  <a:pt x="102432" y="92422"/>
                </a:lnTo>
                <a:lnTo>
                  <a:pt x="101081" y="101366"/>
                </a:lnTo>
                <a:lnTo>
                  <a:pt x="101081" y="101366"/>
                </a:lnTo>
                <a:lnTo>
                  <a:pt x="101081" y="104347"/>
                </a:lnTo>
                <a:lnTo>
                  <a:pt x="101621" y="106583"/>
                </a:lnTo>
                <a:lnTo>
                  <a:pt x="102432" y="107329"/>
                </a:lnTo>
                <a:lnTo>
                  <a:pt x="102702" y="108074"/>
                </a:lnTo>
                <a:lnTo>
                  <a:pt x="103783" y="109565"/>
                </a:lnTo>
                <a:lnTo>
                  <a:pt x="104594" y="108074"/>
                </a:lnTo>
                <a:lnTo>
                  <a:pt x="104864" y="107329"/>
                </a:lnTo>
                <a:lnTo>
                  <a:pt x="105405" y="105093"/>
                </a:lnTo>
                <a:lnTo>
                  <a:pt x="105405" y="105093"/>
                </a:lnTo>
                <a:lnTo>
                  <a:pt x="106486" y="96894"/>
                </a:lnTo>
                <a:lnTo>
                  <a:pt x="107837" y="89440"/>
                </a:lnTo>
                <a:lnTo>
                  <a:pt x="109729" y="83478"/>
                </a:lnTo>
                <a:lnTo>
                  <a:pt x="111621" y="76770"/>
                </a:lnTo>
                <a:lnTo>
                  <a:pt x="115945" y="64844"/>
                </a:lnTo>
                <a:lnTo>
                  <a:pt x="117837" y="58136"/>
                </a:lnTo>
                <a:lnTo>
                  <a:pt x="119729" y="52173"/>
                </a:lnTo>
                <a:lnTo>
                  <a:pt x="119729" y="52173"/>
                </a:lnTo>
                <a:lnTo>
                  <a:pt x="120000" y="49192"/>
                </a:lnTo>
                <a:lnTo>
                  <a:pt x="120000" y="46956"/>
                </a:lnTo>
                <a:lnTo>
                  <a:pt x="119729" y="44720"/>
                </a:lnTo>
                <a:lnTo>
                  <a:pt x="118918" y="43975"/>
                </a:lnTo>
                <a:lnTo>
                  <a:pt x="118108" y="42484"/>
                </a:lnTo>
                <a:lnTo>
                  <a:pt x="117297" y="42484"/>
                </a:lnTo>
                <a:lnTo>
                  <a:pt x="116756" y="42484"/>
                </a:lnTo>
                <a:lnTo>
                  <a:pt x="115945" y="44720"/>
                </a:lnTo>
                <a:lnTo>
                  <a:pt x="115945" y="44720"/>
                </a:lnTo>
                <a:close/>
                <a:moveTo>
                  <a:pt x="97837" y="23105"/>
                </a:moveTo>
                <a:lnTo>
                  <a:pt x="97837" y="23105"/>
                </a:lnTo>
                <a:lnTo>
                  <a:pt x="96756" y="30559"/>
                </a:lnTo>
                <a:lnTo>
                  <a:pt x="95405" y="38757"/>
                </a:lnTo>
                <a:lnTo>
                  <a:pt x="92432" y="54409"/>
                </a:lnTo>
                <a:lnTo>
                  <a:pt x="91351" y="62608"/>
                </a:lnTo>
                <a:lnTo>
                  <a:pt x="90270" y="70807"/>
                </a:lnTo>
                <a:lnTo>
                  <a:pt x="89729" y="79006"/>
                </a:lnTo>
                <a:lnTo>
                  <a:pt x="89459" y="87204"/>
                </a:lnTo>
                <a:lnTo>
                  <a:pt x="89459" y="87204"/>
                </a:lnTo>
                <a:lnTo>
                  <a:pt x="89729" y="90931"/>
                </a:lnTo>
                <a:lnTo>
                  <a:pt x="90270" y="92422"/>
                </a:lnTo>
                <a:lnTo>
                  <a:pt x="91081" y="93913"/>
                </a:lnTo>
                <a:lnTo>
                  <a:pt x="91621" y="93913"/>
                </a:lnTo>
                <a:lnTo>
                  <a:pt x="92432" y="93913"/>
                </a:lnTo>
                <a:lnTo>
                  <a:pt x="93243" y="92422"/>
                </a:lnTo>
                <a:lnTo>
                  <a:pt x="94054" y="91677"/>
                </a:lnTo>
                <a:lnTo>
                  <a:pt x="94054" y="88695"/>
                </a:lnTo>
                <a:lnTo>
                  <a:pt x="94054" y="88695"/>
                </a:lnTo>
                <a:lnTo>
                  <a:pt x="94054" y="80496"/>
                </a:lnTo>
                <a:lnTo>
                  <a:pt x="94864" y="72298"/>
                </a:lnTo>
                <a:lnTo>
                  <a:pt x="95945" y="64844"/>
                </a:lnTo>
                <a:lnTo>
                  <a:pt x="97027" y="57391"/>
                </a:lnTo>
                <a:lnTo>
                  <a:pt x="99729" y="41739"/>
                </a:lnTo>
                <a:lnTo>
                  <a:pt x="100810" y="34285"/>
                </a:lnTo>
                <a:lnTo>
                  <a:pt x="101891" y="26086"/>
                </a:lnTo>
                <a:lnTo>
                  <a:pt x="101891" y="26086"/>
                </a:lnTo>
                <a:lnTo>
                  <a:pt x="101891" y="23850"/>
                </a:lnTo>
                <a:lnTo>
                  <a:pt x="101621" y="22360"/>
                </a:lnTo>
                <a:lnTo>
                  <a:pt x="101081" y="20124"/>
                </a:lnTo>
                <a:lnTo>
                  <a:pt x="100540" y="18633"/>
                </a:lnTo>
                <a:lnTo>
                  <a:pt x="99729" y="18633"/>
                </a:lnTo>
                <a:lnTo>
                  <a:pt x="98918" y="18633"/>
                </a:lnTo>
                <a:lnTo>
                  <a:pt x="98108" y="20124"/>
                </a:lnTo>
                <a:lnTo>
                  <a:pt x="97837" y="23105"/>
                </a:lnTo>
                <a:lnTo>
                  <a:pt x="97837" y="23105"/>
                </a:lnTo>
                <a:close/>
                <a:moveTo>
                  <a:pt x="77837" y="5217"/>
                </a:moveTo>
                <a:lnTo>
                  <a:pt x="77837" y="5217"/>
                </a:lnTo>
                <a:lnTo>
                  <a:pt x="77837" y="14906"/>
                </a:lnTo>
                <a:lnTo>
                  <a:pt x="77297" y="23105"/>
                </a:lnTo>
                <a:lnTo>
                  <a:pt x="76216" y="39503"/>
                </a:lnTo>
                <a:lnTo>
                  <a:pt x="75405" y="49192"/>
                </a:lnTo>
                <a:lnTo>
                  <a:pt x="75405" y="57391"/>
                </a:lnTo>
                <a:lnTo>
                  <a:pt x="75405" y="65590"/>
                </a:lnTo>
                <a:lnTo>
                  <a:pt x="76216" y="75279"/>
                </a:lnTo>
                <a:lnTo>
                  <a:pt x="76216" y="75279"/>
                </a:lnTo>
                <a:lnTo>
                  <a:pt x="76756" y="76770"/>
                </a:lnTo>
                <a:lnTo>
                  <a:pt x="77297" y="78260"/>
                </a:lnTo>
                <a:lnTo>
                  <a:pt x="78108" y="79006"/>
                </a:lnTo>
                <a:lnTo>
                  <a:pt x="78918" y="79006"/>
                </a:lnTo>
                <a:lnTo>
                  <a:pt x="79729" y="78260"/>
                </a:lnTo>
                <a:lnTo>
                  <a:pt x="80540" y="76770"/>
                </a:lnTo>
                <a:lnTo>
                  <a:pt x="80810" y="75279"/>
                </a:lnTo>
                <a:lnTo>
                  <a:pt x="80810" y="72298"/>
                </a:lnTo>
                <a:lnTo>
                  <a:pt x="80810" y="72298"/>
                </a:lnTo>
                <a:lnTo>
                  <a:pt x="80000" y="63354"/>
                </a:lnTo>
                <a:lnTo>
                  <a:pt x="80000" y="55155"/>
                </a:lnTo>
                <a:lnTo>
                  <a:pt x="80000" y="47701"/>
                </a:lnTo>
                <a:lnTo>
                  <a:pt x="80540" y="39503"/>
                </a:lnTo>
                <a:lnTo>
                  <a:pt x="81621" y="23105"/>
                </a:lnTo>
                <a:lnTo>
                  <a:pt x="81891" y="14906"/>
                </a:lnTo>
                <a:lnTo>
                  <a:pt x="82432" y="6708"/>
                </a:lnTo>
                <a:lnTo>
                  <a:pt x="82432" y="6708"/>
                </a:lnTo>
                <a:lnTo>
                  <a:pt x="82432" y="4472"/>
                </a:lnTo>
                <a:lnTo>
                  <a:pt x="81621" y="2236"/>
                </a:lnTo>
                <a:lnTo>
                  <a:pt x="80810" y="0"/>
                </a:lnTo>
                <a:lnTo>
                  <a:pt x="80000" y="0"/>
                </a:lnTo>
                <a:lnTo>
                  <a:pt x="79189" y="0"/>
                </a:lnTo>
                <a:lnTo>
                  <a:pt x="78648" y="1490"/>
                </a:lnTo>
                <a:lnTo>
                  <a:pt x="78108" y="2981"/>
                </a:lnTo>
                <a:lnTo>
                  <a:pt x="77837" y="5217"/>
                </a:lnTo>
                <a:lnTo>
                  <a:pt x="77837" y="5217"/>
                </a:lnTo>
                <a:close/>
                <a:moveTo>
                  <a:pt x="66756" y="8198"/>
                </a:moveTo>
                <a:lnTo>
                  <a:pt x="66756" y="8198"/>
                </a:lnTo>
                <a:lnTo>
                  <a:pt x="66486" y="6708"/>
                </a:lnTo>
                <a:lnTo>
                  <a:pt x="66216" y="4472"/>
                </a:lnTo>
                <a:lnTo>
                  <a:pt x="65405" y="4472"/>
                </a:lnTo>
                <a:lnTo>
                  <a:pt x="64594" y="4472"/>
                </a:lnTo>
                <a:lnTo>
                  <a:pt x="63513" y="5217"/>
                </a:lnTo>
                <a:lnTo>
                  <a:pt x="62972" y="6708"/>
                </a:lnTo>
                <a:lnTo>
                  <a:pt x="62702" y="8198"/>
                </a:lnTo>
                <a:lnTo>
                  <a:pt x="62702" y="11925"/>
                </a:lnTo>
                <a:lnTo>
                  <a:pt x="62702" y="11925"/>
                </a:lnTo>
                <a:lnTo>
                  <a:pt x="62972" y="20124"/>
                </a:lnTo>
                <a:lnTo>
                  <a:pt x="63513" y="28322"/>
                </a:lnTo>
                <a:lnTo>
                  <a:pt x="63783" y="46211"/>
                </a:lnTo>
                <a:lnTo>
                  <a:pt x="63783" y="54409"/>
                </a:lnTo>
                <a:lnTo>
                  <a:pt x="64594" y="62608"/>
                </a:lnTo>
                <a:lnTo>
                  <a:pt x="65405" y="70807"/>
                </a:lnTo>
                <a:lnTo>
                  <a:pt x="66756" y="79006"/>
                </a:lnTo>
                <a:lnTo>
                  <a:pt x="66756" y="79006"/>
                </a:lnTo>
                <a:lnTo>
                  <a:pt x="67297" y="81242"/>
                </a:lnTo>
                <a:lnTo>
                  <a:pt x="68108" y="81987"/>
                </a:lnTo>
                <a:lnTo>
                  <a:pt x="68648" y="81987"/>
                </a:lnTo>
                <a:lnTo>
                  <a:pt x="70000" y="81242"/>
                </a:lnTo>
                <a:lnTo>
                  <a:pt x="70270" y="80496"/>
                </a:lnTo>
                <a:lnTo>
                  <a:pt x="70540" y="78260"/>
                </a:lnTo>
                <a:lnTo>
                  <a:pt x="71081" y="76024"/>
                </a:lnTo>
                <a:lnTo>
                  <a:pt x="70540" y="73788"/>
                </a:lnTo>
                <a:lnTo>
                  <a:pt x="70540" y="73788"/>
                </a:lnTo>
                <a:lnTo>
                  <a:pt x="69459" y="65590"/>
                </a:lnTo>
                <a:lnTo>
                  <a:pt x="68648" y="58136"/>
                </a:lnTo>
                <a:lnTo>
                  <a:pt x="68108" y="49937"/>
                </a:lnTo>
                <a:lnTo>
                  <a:pt x="68108" y="41739"/>
                </a:lnTo>
                <a:lnTo>
                  <a:pt x="67567" y="25341"/>
                </a:lnTo>
                <a:lnTo>
                  <a:pt x="67567" y="17142"/>
                </a:lnTo>
                <a:lnTo>
                  <a:pt x="66756" y="8198"/>
                </a:lnTo>
                <a:lnTo>
                  <a:pt x="66756" y="8198"/>
                </a:lnTo>
                <a:close/>
                <a:moveTo>
                  <a:pt x="540" y="56645"/>
                </a:moveTo>
                <a:lnTo>
                  <a:pt x="540" y="56645"/>
                </a:lnTo>
                <a:lnTo>
                  <a:pt x="1621" y="63354"/>
                </a:lnTo>
                <a:lnTo>
                  <a:pt x="3243" y="70807"/>
                </a:lnTo>
                <a:lnTo>
                  <a:pt x="6486" y="84223"/>
                </a:lnTo>
                <a:lnTo>
                  <a:pt x="8108" y="91677"/>
                </a:lnTo>
                <a:lnTo>
                  <a:pt x="9459" y="99130"/>
                </a:lnTo>
                <a:lnTo>
                  <a:pt x="10540" y="106583"/>
                </a:lnTo>
                <a:lnTo>
                  <a:pt x="11081" y="114782"/>
                </a:lnTo>
                <a:lnTo>
                  <a:pt x="11081" y="114782"/>
                </a:lnTo>
                <a:lnTo>
                  <a:pt x="11351" y="117763"/>
                </a:lnTo>
                <a:lnTo>
                  <a:pt x="11891" y="118509"/>
                </a:lnTo>
                <a:lnTo>
                  <a:pt x="12432" y="120000"/>
                </a:lnTo>
                <a:lnTo>
                  <a:pt x="13783" y="120000"/>
                </a:lnTo>
                <a:lnTo>
                  <a:pt x="14324" y="118509"/>
                </a:lnTo>
                <a:lnTo>
                  <a:pt x="14864" y="117763"/>
                </a:lnTo>
                <a:lnTo>
                  <a:pt x="15135" y="115527"/>
                </a:lnTo>
                <a:lnTo>
                  <a:pt x="15675" y="112546"/>
                </a:lnTo>
                <a:lnTo>
                  <a:pt x="15675" y="112546"/>
                </a:lnTo>
                <a:lnTo>
                  <a:pt x="14864" y="104347"/>
                </a:lnTo>
                <a:lnTo>
                  <a:pt x="13783" y="96149"/>
                </a:lnTo>
                <a:lnTo>
                  <a:pt x="12432" y="87204"/>
                </a:lnTo>
                <a:lnTo>
                  <a:pt x="10540" y="80496"/>
                </a:lnTo>
                <a:lnTo>
                  <a:pt x="7297" y="65590"/>
                </a:lnTo>
                <a:lnTo>
                  <a:pt x="5675" y="58136"/>
                </a:lnTo>
                <a:lnTo>
                  <a:pt x="4324" y="49937"/>
                </a:lnTo>
                <a:lnTo>
                  <a:pt x="4324" y="49937"/>
                </a:lnTo>
                <a:lnTo>
                  <a:pt x="3783" y="47701"/>
                </a:lnTo>
                <a:lnTo>
                  <a:pt x="3243" y="46956"/>
                </a:lnTo>
                <a:lnTo>
                  <a:pt x="2432" y="46956"/>
                </a:lnTo>
                <a:lnTo>
                  <a:pt x="1621" y="47701"/>
                </a:lnTo>
                <a:lnTo>
                  <a:pt x="810" y="49192"/>
                </a:lnTo>
                <a:lnTo>
                  <a:pt x="540" y="51428"/>
                </a:lnTo>
                <a:lnTo>
                  <a:pt x="0" y="52919"/>
                </a:lnTo>
                <a:lnTo>
                  <a:pt x="540" y="56645"/>
                </a:lnTo>
                <a:lnTo>
                  <a:pt x="540" y="56645"/>
                </a:lnTo>
                <a:close/>
                <a:moveTo>
                  <a:pt x="16756" y="34285"/>
                </a:moveTo>
                <a:lnTo>
                  <a:pt x="16756" y="34285"/>
                </a:lnTo>
                <a:lnTo>
                  <a:pt x="17837" y="41739"/>
                </a:lnTo>
                <a:lnTo>
                  <a:pt x="19459" y="49192"/>
                </a:lnTo>
                <a:lnTo>
                  <a:pt x="22702" y="63354"/>
                </a:lnTo>
                <a:lnTo>
                  <a:pt x="24324" y="70807"/>
                </a:lnTo>
                <a:lnTo>
                  <a:pt x="25405" y="78260"/>
                </a:lnTo>
                <a:lnTo>
                  <a:pt x="26486" y="85714"/>
                </a:lnTo>
                <a:lnTo>
                  <a:pt x="26756" y="93913"/>
                </a:lnTo>
                <a:lnTo>
                  <a:pt x="26756" y="93913"/>
                </a:lnTo>
                <a:lnTo>
                  <a:pt x="27297" y="96894"/>
                </a:lnTo>
                <a:lnTo>
                  <a:pt x="27567" y="97639"/>
                </a:lnTo>
                <a:lnTo>
                  <a:pt x="28378" y="99130"/>
                </a:lnTo>
                <a:lnTo>
                  <a:pt x="29189" y="99130"/>
                </a:lnTo>
                <a:lnTo>
                  <a:pt x="30270" y="97639"/>
                </a:lnTo>
                <a:lnTo>
                  <a:pt x="30540" y="96149"/>
                </a:lnTo>
                <a:lnTo>
                  <a:pt x="31081" y="93913"/>
                </a:lnTo>
                <a:lnTo>
                  <a:pt x="31351" y="91677"/>
                </a:lnTo>
                <a:lnTo>
                  <a:pt x="31351" y="91677"/>
                </a:lnTo>
                <a:lnTo>
                  <a:pt x="30540" y="81987"/>
                </a:lnTo>
                <a:lnTo>
                  <a:pt x="30000" y="73788"/>
                </a:lnTo>
                <a:lnTo>
                  <a:pt x="28378" y="67080"/>
                </a:lnTo>
                <a:lnTo>
                  <a:pt x="26756" y="59627"/>
                </a:lnTo>
                <a:lnTo>
                  <a:pt x="23513" y="44720"/>
                </a:lnTo>
                <a:lnTo>
                  <a:pt x="21891" y="36521"/>
                </a:lnTo>
                <a:lnTo>
                  <a:pt x="20540" y="29068"/>
                </a:lnTo>
                <a:lnTo>
                  <a:pt x="20540" y="29068"/>
                </a:lnTo>
                <a:lnTo>
                  <a:pt x="20000" y="27577"/>
                </a:lnTo>
                <a:lnTo>
                  <a:pt x="19459" y="25341"/>
                </a:lnTo>
                <a:lnTo>
                  <a:pt x="18648" y="25341"/>
                </a:lnTo>
                <a:lnTo>
                  <a:pt x="17837" y="26086"/>
                </a:lnTo>
                <a:lnTo>
                  <a:pt x="17027" y="27577"/>
                </a:lnTo>
                <a:lnTo>
                  <a:pt x="16756" y="29068"/>
                </a:lnTo>
                <a:lnTo>
                  <a:pt x="16756" y="31304"/>
                </a:lnTo>
                <a:lnTo>
                  <a:pt x="16756" y="34285"/>
                </a:lnTo>
                <a:lnTo>
                  <a:pt x="16756" y="34285"/>
                </a:lnTo>
                <a:close/>
                <a:moveTo>
                  <a:pt x="28648" y="18633"/>
                </a:moveTo>
                <a:lnTo>
                  <a:pt x="28648" y="18633"/>
                </a:lnTo>
                <a:lnTo>
                  <a:pt x="30000" y="27577"/>
                </a:lnTo>
                <a:lnTo>
                  <a:pt x="31081" y="34285"/>
                </a:lnTo>
                <a:lnTo>
                  <a:pt x="34054" y="49192"/>
                </a:lnTo>
                <a:lnTo>
                  <a:pt x="35135" y="57391"/>
                </a:lnTo>
                <a:lnTo>
                  <a:pt x="36216" y="64844"/>
                </a:lnTo>
                <a:lnTo>
                  <a:pt x="37027" y="73043"/>
                </a:lnTo>
                <a:lnTo>
                  <a:pt x="37567" y="81242"/>
                </a:lnTo>
                <a:lnTo>
                  <a:pt x="37567" y="81242"/>
                </a:lnTo>
                <a:lnTo>
                  <a:pt x="37567" y="83478"/>
                </a:lnTo>
                <a:lnTo>
                  <a:pt x="38108" y="85714"/>
                </a:lnTo>
                <a:lnTo>
                  <a:pt x="38648" y="86459"/>
                </a:lnTo>
                <a:lnTo>
                  <a:pt x="39729" y="87204"/>
                </a:lnTo>
                <a:lnTo>
                  <a:pt x="40540" y="87204"/>
                </a:lnTo>
                <a:lnTo>
                  <a:pt x="41351" y="86459"/>
                </a:lnTo>
                <a:lnTo>
                  <a:pt x="41621" y="84223"/>
                </a:lnTo>
                <a:lnTo>
                  <a:pt x="41621" y="81242"/>
                </a:lnTo>
                <a:lnTo>
                  <a:pt x="41621" y="81242"/>
                </a:lnTo>
                <a:lnTo>
                  <a:pt x="41621" y="73043"/>
                </a:lnTo>
                <a:lnTo>
                  <a:pt x="40810" y="64844"/>
                </a:lnTo>
                <a:lnTo>
                  <a:pt x="39729" y="56645"/>
                </a:lnTo>
                <a:lnTo>
                  <a:pt x="38108" y="47701"/>
                </a:lnTo>
                <a:lnTo>
                  <a:pt x="35675" y="33540"/>
                </a:lnTo>
                <a:lnTo>
                  <a:pt x="34054" y="25341"/>
                </a:lnTo>
                <a:lnTo>
                  <a:pt x="32972" y="17142"/>
                </a:lnTo>
                <a:lnTo>
                  <a:pt x="32972" y="17142"/>
                </a:lnTo>
                <a:lnTo>
                  <a:pt x="32432" y="14906"/>
                </a:lnTo>
                <a:lnTo>
                  <a:pt x="31891" y="12670"/>
                </a:lnTo>
                <a:lnTo>
                  <a:pt x="31081" y="12670"/>
                </a:lnTo>
                <a:lnTo>
                  <a:pt x="30270" y="12670"/>
                </a:lnTo>
                <a:lnTo>
                  <a:pt x="29459" y="13416"/>
                </a:lnTo>
                <a:lnTo>
                  <a:pt x="29189" y="14906"/>
                </a:lnTo>
                <a:lnTo>
                  <a:pt x="28648" y="17142"/>
                </a:lnTo>
                <a:lnTo>
                  <a:pt x="28648" y="18633"/>
                </a:lnTo>
                <a:lnTo>
                  <a:pt x="28648" y="18633"/>
                </a:lnTo>
                <a:close/>
                <a:moveTo>
                  <a:pt x="46756" y="12670"/>
                </a:moveTo>
                <a:lnTo>
                  <a:pt x="46756" y="12670"/>
                </a:lnTo>
                <a:lnTo>
                  <a:pt x="47297" y="20124"/>
                </a:lnTo>
                <a:lnTo>
                  <a:pt x="48108" y="28322"/>
                </a:lnTo>
                <a:lnTo>
                  <a:pt x="49459" y="43975"/>
                </a:lnTo>
                <a:lnTo>
                  <a:pt x="50270" y="52173"/>
                </a:lnTo>
                <a:lnTo>
                  <a:pt x="51081" y="59627"/>
                </a:lnTo>
                <a:lnTo>
                  <a:pt x="51081" y="67826"/>
                </a:lnTo>
                <a:lnTo>
                  <a:pt x="50540" y="76024"/>
                </a:lnTo>
                <a:lnTo>
                  <a:pt x="50540" y="76024"/>
                </a:lnTo>
                <a:lnTo>
                  <a:pt x="50540" y="78260"/>
                </a:lnTo>
                <a:lnTo>
                  <a:pt x="51081" y="81242"/>
                </a:lnTo>
                <a:lnTo>
                  <a:pt x="51351" y="81987"/>
                </a:lnTo>
                <a:lnTo>
                  <a:pt x="52162" y="83478"/>
                </a:lnTo>
                <a:lnTo>
                  <a:pt x="52972" y="84223"/>
                </a:lnTo>
                <a:lnTo>
                  <a:pt x="53783" y="83478"/>
                </a:lnTo>
                <a:lnTo>
                  <a:pt x="54324" y="81987"/>
                </a:lnTo>
                <a:lnTo>
                  <a:pt x="54864" y="80496"/>
                </a:lnTo>
                <a:lnTo>
                  <a:pt x="54864" y="80496"/>
                </a:lnTo>
                <a:lnTo>
                  <a:pt x="55135" y="70807"/>
                </a:lnTo>
                <a:lnTo>
                  <a:pt x="55135" y="61863"/>
                </a:lnTo>
                <a:lnTo>
                  <a:pt x="54864" y="52919"/>
                </a:lnTo>
                <a:lnTo>
                  <a:pt x="54054" y="44720"/>
                </a:lnTo>
                <a:lnTo>
                  <a:pt x="52432" y="27577"/>
                </a:lnTo>
                <a:lnTo>
                  <a:pt x="51891" y="18633"/>
                </a:lnTo>
                <a:lnTo>
                  <a:pt x="51351" y="9689"/>
                </a:lnTo>
                <a:lnTo>
                  <a:pt x="51351" y="9689"/>
                </a:lnTo>
                <a:lnTo>
                  <a:pt x="51081" y="7453"/>
                </a:lnTo>
                <a:lnTo>
                  <a:pt x="50540" y="5217"/>
                </a:lnTo>
                <a:lnTo>
                  <a:pt x="50000" y="5217"/>
                </a:lnTo>
                <a:lnTo>
                  <a:pt x="49189" y="5217"/>
                </a:lnTo>
                <a:lnTo>
                  <a:pt x="48108" y="6708"/>
                </a:lnTo>
                <a:lnTo>
                  <a:pt x="47567" y="7453"/>
                </a:lnTo>
                <a:lnTo>
                  <a:pt x="47297" y="9689"/>
                </a:lnTo>
                <a:lnTo>
                  <a:pt x="46756" y="12670"/>
                </a:lnTo>
                <a:lnTo>
                  <a:pt x="46756" y="1267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6" name="Google Shape;1416;p34"/>
          <p:cNvSpPr/>
          <p:nvPr/>
        </p:nvSpPr>
        <p:spPr>
          <a:xfrm>
            <a:off x="5507038" y="5218113"/>
            <a:ext cx="523875" cy="219075"/>
          </a:xfrm>
          <a:custGeom>
            <a:rect b="b" l="l" r="r" t="t"/>
            <a:pathLst>
              <a:path extrusionOk="0" h="120000" w="120000">
                <a:moveTo>
                  <a:pt x="0" y="7826"/>
                </a:moveTo>
                <a:lnTo>
                  <a:pt x="0" y="7826"/>
                </a:lnTo>
                <a:lnTo>
                  <a:pt x="363" y="20869"/>
                </a:lnTo>
                <a:lnTo>
                  <a:pt x="1454" y="33913"/>
                </a:lnTo>
                <a:lnTo>
                  <a:pt x="2909" y="45217"/>
                </a:lnTo>
                <a:lnTo>
                  <a:pt x="5090" y="57391"/>
                </a:lnTo>
                <a:lnTo>
                  <a:pt x="7636" y="66956"/>
                </a:lnTo>
                <a:lnTo>
                  <a:pt x="10545" y="76521"/>
                </a:lnTo>
                <a:lnTo>
                  <a:pt x="14181" y="83478"/>
                </a:lnTo>
                <a:lnTo>
                  <a:pt x="18181" y="92173"/>
                </a:lnTo>
                <a:lnTo>
                  <a:pt x="22181" y="98260"/>
                </a:lnTo>
                <a:lnTo>
                  <a:pt x="26909" y="104347"/>
                </a:lnTo>
                <a:lnTo>
                  <a:pt x="31272" y="109565"/>
                </a:lnTo>
                <a:lnTo>
                  <a:pt x="36363" y="113043"/>
                </a:lnTo>
                <a:lnTo>
                  <a:pt x="42181" y="115652"/>
                </a:lnTo>
                <a:lnTo>
                  <a:pt x="47272" y="118260"/>
                </a:lnTo>
                <a:lnTo>
                  <a:pt x="52727" y="119130"/>
                </a:lnTo>
                <a:lnTo>
                  <a:pt x="58181" y="120000"/>
                </a:lnTo>
                <a:lnTo>
                  <a:pt x="64000" y="119130"/>
                </a:lnTo>
                <a:lnTo>
                  <a:pt x="69090" y="118260"/>
                </a:lnTo>
                <a:lnTo>
                  <a:pt x="74545" y="115652"/>
                </a:lnTo>
                <a:lnTo>
                  <a:pt x="80000" y="113043"/>
                </a:lnTo>
                <a:lnTo>
                  <a:pt x="85090" y="107826"/>
                </a:lnTo>
                <a:lnTo>
                  <a:pt x="90181" y="103478"/>
                </a:lnTo>
                <a:lnTo>
                  <a:pt x="94909" y="98260"/>
                </a:lnTo>
                <a:lnTo>
                  <a:pt x="99272" y="91304"/>
                </a:lnTo>
                <a:lnTo>
                  <a:pt x="103272" y="83478"/>
                </a:lnTo>
                <a:lnTo>
                  <a:pt x="106909" y="75652"/>
                </a:lnTo>
                <a:lnTo>
                  <a:pt x="110545" y="66956"/>
                </a:lnTo>
                <a:lnTo>
                  <a:pt x="113454" y="55652"/>
                </a:lnTo>
                <a:lnTo>
                  <a:pt x="116000" y="45217"/>
                </a:lnTo>
                <a:lnTo>
                  <a:pt x="118181" y="33913"/>
                </a:lnTo>
                <a:lnTo>
                  <a:pt x="119636" y="20869"/>
                </a:lnTo>
                <a:lnTo>
                  <a:pt x="120000" y="7826"/>
                </a:lnTo>
                <a:lnTo>
                  <a:pt x="120000" y="7826"/>
                </a:lnTo>
                <a:lnTo>
                  <a:pt x="120000" y="3478"/>
                </a:lnTo>
                <a:lnTo>
                  <a:pt x="119636" y="2608"/>
                </a:lnTo>
                <a:lnTo>
                  <a:pt x="118545" y="0"/>
                </a:lnTo>
                <a:lnTo>
                  <a:pt x="117454" y="0"/>
                </a:lnTo>
                <a:lnTo>
                  <a:pt x="116727" y="0"/>
                </a:lnTo>
                <a:lnTo>
                  <a:pt x="115636" y="1739"/>
                </a:lnTo>
                <a:lnTo>
                  <a:pt x="114545" y="3478"/>
                </a:lnTo>
                <a:lnTo>
                  <a:pt x="114545" y="6086"/>
                </a:lnTo>
                <a:lnTo>
                  <a:pt x="114545" y="6086"/>
                </a:lnTo>
                <a:lnTo>
                  <a:pt x="113454" y="18260"/>
                </a:lnTo>
                <a:lnTo>
                  <a:pt x="112363" y="29565"/>
                </a:lnTo>
                <a:lnTo>
                  <a:pt x="110545" y="40000"/>
                </a:lnTo>
                <a:lnTo>
                  <a:pt x="108363" y="49565"/>
                </a:lnTo>
                <a:lnTo>
                  <a:pt x="105454" y="58260"/>
                </a:lnTo>
                <a:lnTo>
                  <a:pt x="102545" y="66956"/>
                </a:lnTo>
                <a:lnTo>
                  <a:pt x="99272" y="73913"/>
                </a:lnTo>
                <a:lnTo>
                  <a:pt x="95272" y="80000"/>
                </a:lnTo>
                <a:lnTo>
                  <a:pt x="91272" y="86086"/>
                </a:lnTo>
                <a:lnTo>
                  <a:pt x="87272" y="91304"/>
                </a:lnTo>
                <a:lnTo>
                  <a:pt x="82545" y="95652"/>
                </a:lnTo>
                <a:lnTo>
                  <a:pt x="78181" y="100000"/>
                </a:lnTo>
                <a:lnTo>
                  <a:pt x="73090" y="101739"/>
                </a:lnTo>
                <a:lnTo>
                  <a:pt x="68363" y="104347"/>
                </a:lnTo>
                <a:lnTo>
                  <a:pt x="63272" y="106086"/>
                </a:lnTo>
                <a:lnTo>
                  <a:pt x="58181" y="106086"/>
                </a:lnTo>
                <a:lnTo>
                  <a:pt x="53090" y="106086"/>
                </a:lnTo>
                <a:lnTo>
                  <a:pt x="48727" y="104347"/>
                </a:lnTo>
                <a:lnTo>
                  <a:pt x="43636" y="103478"/>
                </a:lnTo>
                <a:lnTo>
                  <a:pt x="38909" y="100869"/>
                </a:lnTo>
                <a:lnTo>
                  <a:pt x="34545" y="97391"/>
                </a:lnTo>
                <a:lnTo>
                  <a:pt x="29818" y="92173"/>
                </a:lnTo>
                <a:lnTo>
                  <a:pt x="25818" y="87826"/>
                </a:lnTo>
                <a:lnTo>
                  <a:pt x="22181" y="82608"/>
                </a:lnTo>
                <a:lnTo>
                  <a:pt x="18545" y="75652"/>
                </a:lnTo>
                <a:lnTo>
                  <a:pt x="15636" y="67826"/>
                </a:lnTo>
                <a:lnTo>
                  <a:pt x="12727" y="60869"/>
                </a:lnTo>
                <a:lnTo>
                  <a:pt x="10545" y="51304"/>
                </a:lnTo>
                <a:lnTo>
                  <a:pt x="8363" y="41739"/>
                </a:lnTo>
                <a:lnTo>
                  <a:pt x="6909" y="32173"/>
                </a:lnTo>
                <a:lnTo>
                  <a:pt x="6545" y="20000"/>
                </a:lnTo>
                <a:lnTo>
                  <a:pt x="6181" y="7826"/>
                </a:lnTo>
                <a:lnTo>
                  <a:pt x="6181" y="7826"/>
                </a:lnTo>
                <a:lnTo>
                  <a:pt x="6181" y="5217"/>
                </a:lnTo>
                <a:lnTo>
                  <a:pt x="5090" y="2608"/>
                </a:lnTo>
                <a:lnTo>
                  <a:pt x="4000" y="1739"/>
                </a:lnTo>
                <a:lnTo>
                  <a:pt x="2909" y="0"/>
                </a:lnTo>
                <a:lnTo>
                  <a:pt x="1818" y="1739"/>
                </a:lnTo>
                <a:lnTo>
                  <a:pt x="1090" y="1739"/>
                </a:lnTo>
                <a:lnTo>
                  <a:pt x="363" y="3478"/>
                </a:lnTo>
                <a:lnTo>
                  <a:pt x="0" y="7826"/>
                </a:lnTo>
                <a:lnTo>
                  <a:pt x="0" y="782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7" name="Google Shape;1417;p34"/>
          <p:cNvSpPr/>
          <p:nvPr/>
        </p:nvSpPr>
        <p:spPr>
          <a:xfrm>
            <a:off x="5592763" y="5078413"/>
            <a:ext cx="61912" cy="65088"/>
          </a:xfrm>
          <a:custGeom>
            <a:rect b="b" l="l" r="r" t="t"/>
            <a:pathLst>
              <a:path extrusionOk="0" h="120000" w="120000">
                <a:moveTo>
                  <a:pt x="120000" y="58536"/>
                </a:moveTo>
                <a:lnTo>
                  <a:pt x="120000" y="58536"/>
                </a:lnTo>
                <a:lnTo>
                  <a:pt x="116923" y="81951"/>
                </a:lnTo>
                <a:lnTo>
                  <a:pt x="104615" y="99512"/>
                </a:lnTo>
                <a:lnTo>
                  <a:pt x="86153" y="114146"/>
                </a:lnTo>
                <a:lnTo>
                  <a:pt x="64615" y="120000"/>
                </a:lnTo>
                <a:lnTo>
                  <a:pt x="64615" y="120000"/>
                </a:lnTo>
                <a:lnTo>
                  <a:pt x="40000" y="114146"/>
                </a:lnTo>
                <a:lnTo>
                  <a:pt x="21538" y="102439"/>
                </a:lnTo>
                <a:lnTo>
                  <a:pt x="9230" y="81951"/>
                </a:lnTo>
                <a:lnTo>
                  <a:pt x="0" y="61463"/>
                </a:lnTo>
                <a:lnTo>
                  <a:pt x="0" y="61463"/>
                </a:lnTo>
                <a:lnTo>
                  <a:pt x="6153" y="38048"/>
                </a:lnTo>
                <a:lnTo>
                  <a:pt x="18461" y="17560"/>
                </a:lnTo>
                <a:lnTo>
                  <a:pt x="33846" y="5853"/>
                </a:lnTo>
                <a:lnTo>
                  <a:pt x="61538" y="0"/>
                </a:lnTo>
                <a:lnTo>
                  <a:pt x="61538" y="0"/>
                </a:lnTo>
                <a:lnTo>
                  <a:pt x="83076" y="5853"/>
                </a:lnTo>
                <a:lnTo>
                  <a:pt x="104615" y="17560"/>
                </a:lnTo>
                <a:lnTo>
                  <a:pt x="116923" y="35121"/>
                </a:lnTo>
                <a:lnTo>
                  <a:pt x="120000" y="58536"/>
                </a:lnTo>
                <a:lnTo>
                  <a:pt x="120000" y="5853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8" name="Google Shape;1418;p34"/>
          <p:cNvSpPr/>
          <p:nvPr/>
        </p:nvSpPr>
        <p:spPr>
          <a:xfrm>
            <a:off x="5872163" y="5070476"/>
            <a:ext cx="63500" cy="63500"/>
          </a:xfrm>
          <a:custGeom>
            <a:rect b="b" l="l" r="r" t="t"/>
            <a:pathLst>
              <a:path extrusionOk="0" h="120000" w="120000">
                <a:moveTo>
                  <a:pt x="120000" y="57000"/>
                </a:moveTo>
                <a:lnTo>
                  <a:pt x="120000" y="57000"/>
                </a:lnTo>
                <a:lnTo>
                  <a:pt x="120000" y="69000"/>
                </a:lnTo>
                <a:lnTo>
                  <a:pt x="117000" y="84000"/>
                </a:lnTo>
                <a:lnTo>
                  <a:pt x="105000" y="105000"/>
                </a:lnTo>
                <a:lnTo>
                  <a:pt x="87000" y="117000"/>
                </a:lnTo>
                <a:lnTo>
                  <a:pt x="63000" y="120000"/>
                </a:lnTo>
                <a:lnTo>
                  <a:pt x="63000" y="120000"/>
                </a:lnTo>
                <a:lnTo>
                  <a:pt x="39000" y="117000"/>
                </a:lnTo>
                <a:lnTo>
                  <a:pt x="21000" y="105000"/>
                </a:lnTo>
                <a:lnTo>
                  <a:pt x="3000" y="87000"/>
                </a:lnTo>
                <a:lnTo>
                  <a:pt x="0" y="63000"/>
                </a:lnTo>
                <a:lnTo>
                  <a:pt x="0" y="63000"/>
                </a:lnTo>
                <a:lnTo>
                  <a:pt x="0" y="51000"/>
                </a:lnTo>
                <a:lnTo>
                  <a:pt x="3000" y="36000"/>
                </a:lnTo>
                <a:lnTo>
                  <a:pt x="18000" y="21000"/>
                </a:lnTo>
                <a:lnTo>
                  <a:pt x="39000" y="9000"/>
                </a:lnTo>
                <a:lnTo>
                  <a:pt x="60000" y="0"/>
                </a:lnTo>
                <a:lnTo>
                  <a:pt x="60000" y="0"/>
                </a:lnTo>
                <a:lnTo>
                  <a:pt x="84000" y="3000"/>
                </a:lnTo>
                <a:lnTo>
                  <a:pt x="105000" y="15000"/>
                </a:lnTo>
                <a:lnTo>
                  <a:pt x="117000" y="36000"/>
                </a:lnTo>
                <a:lnTo>
                  <a:pt x="120000" y="57000"/>
                </a:lnTo>
                <a:lnTo>
                  <a:pt x="120000" y="5700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9" name="Google Shape;1419;p34"/>
          <p:cNvSpPr/>
          <p:nvPr/>
        </p:nvSpPr>
        <p:spPr>
          <a:xfrm>
            <a:off x="5419725" y="5114926"/>
            <a:ext cx="111125" cy="95250"/>
          </a:xfrm>
          <a:custGeom>
            <a:rect b="b" l="l" r="r" t="t"/>
            <a:pathLst>
              <a:path extrusionOk="0" h="120000" w="120000">
                <a:moveTo>
                  <a:pt x="120000" y="58000"/>
                </a:moveTo>
                <a:lnTo>
                  <a:pt x="120000" y="58000"/>
                </a:lnTo>
                <a:lnTo>
                  <a:pt x="120000" y="70000"/>
                </a:lnTo>
                <a:lnTo>
                  <a:pt x="118285" y="80000"/>
                </a:lnTo>
                <a:lnTo>
                  <a:pt x="111428" y="92000"/>
                </a:lnTo>
                <a:lnTo>
                  <a:pt x="102857" y="100000"/>
                </a:lnTo>
                <a:lnTo>
                  <a:pt x="96000" y="108000"/>
                </a:lnTo>
                <a:lnTo>
                  <a:pt x="87428" y="114000"/>
                </a:lnTo>
                <a:lnTo>
                  <a:pt x="75428" y="116000"/>
                </a:lnTo>
                <a:lnTo>
                  <a:pt x="63428" y="120000"/>
                </a:lnTo>
                <a:lnTo>
                  <a:pt x="63428" y="120000"/>
                </a:lnTo>
                <a:lnTo>
                  <a:pt x="51428" y="116000"/>
                </a:lnTo>
                <a:lnTo>
                  <a:pt x="39428" y="114000"/>
                </a:lnTo>
                <a:lnTo>
                  <a:pt x="29142" y="108000"/>
                </a:lnTo>
                <a:lnTo>
                  <a:pt x="20571" y="102000"/>
                </a:lnTo>
                <a:lnTo>
                  <a:pt x="12000" y="94000"/>
                </a:lnTo>
                <a:lnTo>
                  <a:pt x="8571" y="84000"/>
                </a:lnTo>
                <a:lnTo>
                  <a:pt x="3428" y="72000"/>
                </a:lnTo>
                <a:lnTo>
                  <a:pt x="0" y="60000"/>
                </a:lnTo>
                <a:lnTo>
                  <a:pt x="0" y="60000"/>
                </a:lnTo>
                <a:lnTo>
                  <a:pt x="3428" y="50000"/>
                </a:lnTo>
                <a:lnTo>
                  <a:pt x="5142" y="38000"/>
                </a:lnTo>
                <a:lnTo>
                  <a:pt x="10285" y="28000"/>
                </a:lnTo>
                <a:lnTo>
                  <a:pt x="17142" y="18000"/>
                </a:lnTo>
                <a:lnTo>
                  <a:pt x="27428" y="10000"/>
                </a:lnTo>
                <a:lnTo>
                  <a:pt x="36000" y="4000"/>
                </a:lnTo>
                <a:lnTo>
                  <a:pt x="48000" y="2000"/>
                </a:lnTo>
                <a:lnTo>
                  <a:pt x="60000" y="0"/>
                </a:lnTo>
                <a:lnTo>
                  <a:pt x="60000" y="0"/>
                </a:lnTo>
                <a:lnTo>
                  <a:pt x="72000" y="2000"/>
                </a:lnTo>
                <a:lnTo>
                  <a:pt x="84000" y="4000"/>
                </a:lnTo>
                <a:lnTo>
                  <a:pt x="94285" y="8000"/>
                </a:lnTo>
                <a:lnTo>
                  <a:pt x="102857" y="16000"/>
                </a:lnTo>
                <a:lnTo>
                  <a:pt x="111428" y="24000"/>
                </a:lnTo>
                <a:lnTo>
                  <a:pt x="114857" y="36000"/>
                </a:lnTo>
                <a:lnTo>
                  <a:pt x="120000" y="46000"/>
                </a:lnTo>
                <a:lnTo>
                  <a:pt x="120000" y="58000"/>
                </a:lnTo>
                <a:lnTo>
                  <a:pt x="120000" y="58000"/>
                </a:lnTo>
                <a:close/>
              </a:path>
            </a:pathLst>
          </a:custGeom>
          <a:solidFill>
            <a:srgbClr val="FFC265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0" name="Google Shape;1420;p34"/>
          <p:cNvSpPr/>
          <p:nvPr/>
        </p:nvSpPr>
        <p:spPr>
          <a:xfrm>
            <a:off x="5991226" y="5106988"/>
            <a:ext cx="111125" cy="93662"/>
          </a:xfrm>
          <a:custGeom>
            <a:rect b="b" l="l" r="r" t="t"/>
            <a:pathLst>
              <a:path extrusionOk="0" h="120000" w="120000">
                <a:moveTo>
                  <a:pt x="120000" y="61016"/>
                </a:moveTo>
                <a:lnTo>
                  <a:pt x="120000" y="61016"/>
                </a:lnTo>
                <a:lnTo>
                  <a:pt x="118285" y="71186"/>
                </a:lnTo>
                <a:lnTo>
                  <a:pt x="114857" y="83389"/>
                </a:lnTo>
                <a:lnTo>
                  <a:pt x="109714" y="91525"/>
                </a:lnTo>
                <a:lnTo>
                  <a:pt x="102857" y="103728"/>
                </a:lnTo>
                <a:lnTo>
                  <a:pt x="94285" y="107796"/>
                </a:lnTo>
                <a:lnTo>
                  <a:pt x="84000" y="117966"/>
                </a:lnTo>
                <a:lnTo>
                  <a:pt x="72000" y="120000"/>
                </a:lnTo>
                <a:lnTo>
                  <a:pt x="60000" y="120000"/>
                </a:lnTo>
                <a:lnTo>
                  <a:pt x="60000" y="120000"/>
                </a:lnTo>
                <a:lnTo>
                  <a:pt x="48000" y="120000"/>
                </a:lnTo>
                <a:lnTo>
                  <a:pt x="39428" y="117966"/>
                </a:lnTo>
                <a:lnTo>
                  <a:pt x="27428" y="111864"/>
                </a:lnTo>
                <a:lnTo>
                  <a:pt x="18857" y="105762"/>
                </a:lnTo>
                <a:lnTo>
                  <a:pt x="10285" y="97627"/>
                </a:lnTo>
                <a:lnTo>
                  <a:pt x="5142" y="85423"/>
                </a:lnTo>
                <a:lnTo>
                  <a:pt x="0" y="75254"/>
                </a:lnTo>
                <a:lnTo>
                  <a:pt x="0" y="63050"/>
                </a:lnTo>
                <a:lnTo>
                  <a:pt x="0" y="63050"/>
                </a:lnTo>
                <a:lnTo>
                  <a:pt x="0" y="52881"/>
                </a:lnTo>
                <a:lnTo>
                  <a:pt x="5142" y="40677"/>
                </a:lnTo>
                <a:lnTo>
                  <a:pt x="10285" y="28474"/>
                </a:lnTo>
                <a:lnTo>
                  <a:pt x="17142" y="20338"/>
                </a:lnTo>
                <a:lnTo>
                  <a:pt x="24000" y="12203"/>
                </a:lnTo>
                <a:lnTo>
                  <a:pt x="36000" y="6101"/>
                </a:lnTo>
                <a:lnTo>
                  <a:pt x="46285" y="4067"/>
                </a:lnTo>
                <a:lnTo>
                  <a:pt x="58285" y="0"/>
                </a:lnTo>
                <a:lnTo>
                  <a:pt x="58285" y="0"/>
                </a:lnTo>
                <a:lnTo>
                  <a:pt x="70285" y="0"/>
                </a:lnTo>
                <a:lnTo>
                  <a:pt x="82285" y="4067"/>
                </a:lnTo>
                <a:lnTo>
                  <a:pt x="90857" y="10169"/>
                </a:lnTo>
                <a:lnTo>
                  <a:pt x="101142" y="18305"/>
                </a:lnTo>
                <a:lnTo>
                  <a:pt x="108000" y="26440"/>
                </a:lnTo>
                <a:lnTo>
                  <a:pt x="114857" y="34576"/>
                </a:lnTo>
                <a:lnTo>
                  <a:pt x="118285" y="46779"/>
                </a:lnTo>
                <a:lnTo>
                  <a:pt x="120000" y="61016"/>
                </a:lnTo>
                <a:lnTo>
                  <a:pt x="120000" y="61016"/>
                </a:lnTo>
                <a:close/>
              </a:path>
            </a:pathLst>
          </a:custGeom>
          <a:solidFill>
            <a:srgbClr val="FFC265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1" name="Google Shape;1421;p34"/>
          <p:cNvSpPr/>
          <p:nvPr/>
        </p:nvSpPr>
        <p:spPr>
          <a:xfrm>
            <a:off x="6140451" y="5961063"/>
            <a:ext cx="604838" cy="236537"/>
          </a:xfrm>
          <a:custGeom>
            <a:rect b="b" l="l" r="r" t="t"/>
            <a:pathLst>
              <a:path extrusionOk="0" h="120000" w="120000">
                <a:moveTo>
                  <a:pt x="117795" y="107919"/>
                </a:moveTo>
                <a:lnTo>
                  <a:pt x="117795" y="107919"/>
                </a:lnTo>
                <a:lnTo>
                  <a:pt x="110236" y="106308"/>
                </a:lnTo>
                <a:lnTo>
                  <a:pt x="102677" y="103087"/>
                </a:lnTo>
                <a:lnTo>
                  <a:pt x="95433" y="99865"/>
                </a:lnTo>
                <a:lnTo>
                  <a:pt x="87874" y="95033"/>
                </a:lnTo>
                <a:lnTo>
                  <a:pt x="73385" y="83758"/>
                </a:lnTo>
                <a:lnTo>
                  <a:pt x="58897" y="71677"/>
                </a:lnTo>
                <a:lnTo>
                  <a:pt x="58897" y="71677"/>
                </a:lnTo>
                <a:lnTo>
                  <a:pt x="44409" y="59597"/>
                </a:lnTo>
                <a:lnTo>
                  <a:pt x="36850" y="52348"/>
                </a:lnTo>
                <a:lnTo>
                  <a:pt x="29921" y="43489"/>
                </a:lnTo>
                <a:lnTo>
                  <a:pt x="22677" y="34630"/>
                </a:lnTo>
                <a:lnTo>
                  <a:pt x="16062" y="25771"/>
                </a:lnTo>
                <a:lnTo>
                  <a:pt x="9448" y="14496"/>
                </a:lnTo>
                <a:lnTo>
                  <a:pt x="3779" y="805"/>
                </a:lnTo>
                <a:lnTo>
                  <a:pt x="3779" y="805"/>
                </a:lnTo>
                <a:lnTo>
                  <a:pt x="3149" y="0"/>
                </a:lnTo>
                <a:lnTo>
                  <a:pt x="1574" y="0"/>
                </a:lnTo>
                <a:lnTo>
                  <a:pt x="1259" y="805"/>
                </a:lnTo>
                <a:lnTo>
                  <a:pt x="314" y="1610"/>
                </a:lnTo>
                <a:lnTo>
                  <a:pt x="0" y="4026"/>
                </a:lnTo>
                <a:lnTo>
                  <a:pt x="0" y="7248"/>
                </a:lnTo>
                <a:lnTo>
                  <a:pt x="0" y="9664"/>
                </a:lnTo>
                <a:lnTo>
                  <a:pt x="944" y="12080"/>
                </a:lnTo>
                <a:lnTo>
                  <a:pt x="944" y="12080"/>
                </a:lnTo>
                <a:lnTo>
                  <a:pt x="6929" y="24161"/>
                </a:lnTo>
                <a:lnTo>
                  <a:pt x="13543" y="35436"/>
                </a:lnTo>
                <a:lnTo>
                  <a:pt x="20157" y="45906"/>
                </a:lnTo>
                <a:lnTo>
                  <a:pt x="27086" y="54765"/>
                </a:lnTo>
                <a:lnTo>
                  <a:pt x="34645" y="62818"/>
                </a:lnTo>
                <a:lnTo>
                  <a:pt x="42204" y="70067"/>
                </a:lnTo>
                <a:lnTo>
                  <a:pt x="57007" y="83758"/>
                </a:lnTo>
                <a:lnTo>
                  <a:pt x="57007" y="83758"/>
                </a:lnTo>
                <a:lnTo>
                  <a:pt x="71496" y="96644"/>
                </a:lnTo>
                <a:lnTo>
                  <a:pt x="86614" y="108724"/>
                </a:lnTo>
                <a:lnTo>
                  <a:pt x="93858" y="112751"/>
                </a:lnTo>
                <a:lnTo>
                  <a:pt x="101732" y="116778"/>
                </a:lnTo>
                <a:lnTo>
                  <a:pt x="109291" y="118389"/>
                </a:lnTo>
                <a:lnTo>
                  <a:pt x="117165" y="120000"/>
                </a:lnTo>
                <a:lnTo>
                  <a:pt x="117165" y="120000"/>
                </a:lnTo>
                <a:lnTo>
                  <a:pt x="118110" y="120000"/>
                </a:lnTo>
                <a:lnTo>
                  <a:pt x="119055" y="118389"/>
                </a:lnTo>
                <a:lnTo>
                  <a:pt x="119370" y="116778"/>
                </a:lnTo>
                <a:lnTo>
                  <a:pt x="120000" y="114362"/>
                </a:lnTo>
                <a:lnTo>
                  <a:pt x="120000" y="111946"/>
                </a:lnTo>
                <a:lnTo>
                  <a:pt x="119370" y="109530"/>
                </a:lnTo>
                <a:lnTo>
                  <a:pt x="118425" y="107919"/>
                </a:lnTo>
                <a:lnTo>
                  <a:pt x="117795" y="107919"/>
                </a:lnTo>
                <a:lnTo>
                  <a:pt x="117795" y="10791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2" name="Google Shape;1422;p34"/>
          <p:cNvSpPr/>
          <p:nvPr/>
        </p:nvSpPr>
        <p:spPr>
          <a:xfrm>
            <a:off x="6107113" y="5800726"/>
            <a:ext cx="85725" cy="171450"/>
          </a:xfrm>
          <a:custGeom>
            <a:rect b="b" l="l" r="r" t="t"/>
            <a:pathLst>
              <a:path extrusionOk="0" h="120000" w="120000">
                <a:moveTo>
                  <a:pt x="117777" y="11111"/>
                </a:moveTo>
                <a:lnTo>
                  <a:pt x="117777" y="11111"/>
                </a:lnTo>
                <a:lnTo>
                  <a:pt x="120000" y="40000"/>
                </a:lnTo>
                <a:lnTo>
                  <a:pt x="117777" y="68888"/>
                </a:lnTo>
                <a:lnTo>
                  <a:pt x="113333" y="81111"/>
                </a:lnTo>
                <a:lnTo>
                  <a:pt x="108888" y="93333"/>
                </a:lnTo>
                <a:lnTo>
                  <a:pt x="95555" y="106666"/>
                </a:lnTo>
                <a:lnTo>
                  <a:pt x="80000" y="120000"/>
                </a:lnTo>
                <a:lnTo>
                  <a:pt x="80000" y="120000"/>
                </a:lnTo>
                <a:lnTo>
                  <a:pt x="55555" y="117777"/>
                </a:lnTo>
                <a:lnTo>
                  <a:pt x="37777" y="113333"/>
                </a:lnTo>
                <a:lnTo>
                  <a:pt x="22222" y="105555"/>
                </a:lnTo>
                <a:lnTo>
                  <a:pt x="8888" y="96666"/>
                </a:lnTo>
                <a:lnTo>
                  <a:pt x="2222" y="85555"/>
                </a:lnTo>
                <a:lnTo>
                  <a:pt x="0" y="73333"/>
                </a:lnTo>
                <a:lnTo>
                  <a:pt x="0" y="61111"/>
                </a:lnTo>
                <a:lnTo>
                  <a:pt x="2222" y="47777"/>
                </a:lnTo>
                <a:lnTo>
                  <a:pt x="8888" y="35555"/>
                </a:lnTo>
                <a:lnTo>
                  <a:pt x="17777" y="24444"/>
                </a:lnTo>
                <a:lnTo>
                  <a:pt x="31111" y="15555"/>
                </a:lnTo>
                <a:lnTo>
                  <a:pt x="42222" y="7777"/>
                </a:lnTo>
                <a:lnTo>
                  <a:pt x="57777" y="3333"/>
                </a:lnTo>
                <a:lnTo>
                  <a:pt x="77777" y="0"/>
                </a:lnTo>
                <a:lnTo>
                  <a:pt x="95555" y="2222"/>
                </a:lnTo>
                <a:lnTo>
                  <a:pt x="113333" y="7777"/>
                </a:lnTo>
                <a:lnTo>
                  <a:pt x="117777" y="11111"/>
                </a:lnTo>
                <a:close/>
              </a:path>
            </a:pathLst>
          </a:custGeom>
          <a:solidFill>
            <a:srgbClr val="FEDE5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3" name="Google Shape;1423;p34"/>
          <p:cNvSpPr/>
          <p:nvPr/>
        </p:nvSpPr>
        <p:spPr>
          <a:xfrm>
            <a:off x="6092826" y="5789613"/>
            <a:ext cx="111125" cy="193675"/>
          </a:xfrm>
          <a:custGeom>
            <a:rect b="b" l="l" r="r" t="t"/>
            <a:pathLst>
              <a:path extrusionOk="0" h="120000" w="120000">
                <a:moveTo>
                  <a:pt x="120000" y="17704"/>
                </a:moveTo>
                <a:lnTo>
                  <a:pt x="120000" y="17704"/>
                </a:lnTo>
                <a:lnTo>
                  <a:pt x="120000" y="16721"/>
                </a:lnTo>
                <a:lnTo>
                  <a:pt x="120000" y="13770"/>
                </a:lnTo>
                <a:lnTo>
                  <a:pt x="120000" y="13770"/>
                </a:lnTo>
                <a:lnTo>
                  <a:pt x="113142" y="6885"/>
                </a:lnTo>
                <a:lnTo>
                  <a:pt x="102857" y="2950"/>
                </a:lnTo>
                <a:lnTo>
                  <a:pt x="94285" y="1967"/>
                </a:lnTo>
                <a:lnTo>
                  <a:pt x="82285" y="0"/>
                </a:lnTo>
                <a:lnTo>
                  <a:pt x="70285" y="0"/>
                </a:lnTo>
                <a:lnTo>
                  <a:pt x="58285" y="1967"/>
                </a:lnTo>
                <a:lnTo>
                  <a:pt x="48000" y="3934"/>
                </a:lnTo>
                <a:lnTo>
                  <a:pt x="39428" y="8852"/>
                </a:lnTo>
                <a:lnTo>
                  <a:pt x="39428" y="8852"/>
                </a:lnTo>
                <a:lnTo>
                  <a:pt x="29142" y="15737"/>
                </a:lnTo>
                <a:lnTo>
                  <a:pt x="20571" y="20655"/>
                </a:lnTo>
                <a:lnTo>
                  <a:pt x="15428" y="28524"/>
                </a:lnTo>
                <a:lnTo>
                  <a:pt x="8571" y="37377"/>
                </a:lnTo>
                <a:lnTo>
                  <a:pt x="3428" y="54098"/>
                </a:lnTo>
                <a:lnTo>
                  <a:pt x="0" y="68852"/>
                </a:lnTo>
                <a:lnTo>
                  <a:pt x="0" y="68852"/>
                </a:lnTo>
                <a:lnTo>
                  <a:pt x="0" y="76721"/>
                </a:lnTo>
                <a:lnTo>
                  <a:pt x="3428" y="85573"/>
                </a:lnTo>
                <a:lnTo>
                  <a:pt x="8571" y="93442"/>
                </a:lnTo>
                <a:lnTo>
                  <a:pt x="15428" y="100327"/>
                </a:lnTo>
                <a:lnTo>
                  <a:pt x="22285" y="106229"/>
                </a:lnTo>
                <a:lnTo>
                  <a:pt x="32571" y="111147"/>
                </a:lnTo>
                <a:lnTo>
                  <a:pt x="44571" y="115081"/>
                </a:lnTo>
                <a:lnTo>
                  <a:pt x="56571" y="118032"/>
                </a:lnTo>
                <a:lnTo>
                  <a:pt x="56571" y="118032"/>
                </a:lnTo>
                <a:lnTo>
                  <a:pt x="70285" y="120000"/>
                </a:lnTo>
                <a:lnTo>
                  <a:pt x="80571" y="120000"/>
                </a:lnTo>
                <a:lnTo>
                  <a:pt x="89142" y="117049"/>
                </a:lnTo>
                <a:lnTo>
                  <a:pt x="99428" y="111147"/>
                </a:lnTo>
                <a:lnTo>
                  <a:pt x="102857" y="106229"/>
                </a:lnTo>
                <a:lnTo>
                  <a:pt x="111428" y="99344"/>
                </a:lnTo>
                <a:lnTo>
                  <a:pt x="118285" y="82622"/>
                </a:lnTo>
                <a:lnTo>
                  <a:pt x="120000" y="64918"/>
                </a:lnTo>
                <a:lnTo>
                  <a:pt x="120000" y="47213"/>
                </a:lnTo>
                <a:lnTo>
                  <a:pt x="120000" y="17704"/>
                </a:lnTo>
                <a:lnTo>
                  <a:pt x="120000" y="17704"/>
                </a:lnTo>
                <a:close/>
                <a:moveTo>
                  <a:pt x="29142" y="54098"/>
                </a:moveTo>
                <a:lnTo>
                  <a:pt x="29142" y="54098"/>
                </a:lnTo>
                <a:lnTo>
                  <a:pt x="34285" y="45245"/>
                </a:lnTo>
                <a:lnTo>
                  <a:pt x="39428" y="37377"/>
                </a:lnTo>
                <a:lnTo>
                  <a:pt x="44571" y="30491"/>
                </a:lnTo>
                <a:lnTo>
                  <a:pt x="53142" y="23606"/>
                </a:lnTo>
                <a:lnTo>
                  <a:pt x="53142" y="23606"/>
                </a:lnTo>
                <a:lnTo>
                  <a:pt x="60000" y="19672"/>
                </a:lnTo>
                <a:lnTo>
                  <a:pt x="72000" y="16721"/>
                </a:lnTo>
                <a:lnTo>
                  <a:pt x="77142" y="15737"/>
                </a:lnTo>
                <a:lnTo>
                  <a:pt x="84000" y="15737"/>
                </a:lnTo>
                <a:lnTo>
                  <a:pt x="89142" y="16721"/>
                </a:lnTo>
                <a:lnTo>
                  <a:pt x="92571" y="19672"/>
                </a:lnTo>
                <a:lnTo>
                  <a:pt x="92571" y="19672"/>
                </a:lnTo>
                <a:lnTo>
                  <a:pt x="94285" y="41311"/>
                </a:lnTo>
                <a:lnTo>
                  <a:pt x="92571" y="62950"/>
                </a:lnTo>
                <a:lnTo>
                  <a:pt x="89142" y="72786"/>
                </a:lnTo>
                <a:lnTo>
                  <a:pt x="84000" y="83606"/>
                </a:lnTo>
                <a:lnTo>
                  <a:pt x="80571" y="93442"/>
                </a:lnTo>
                <a:lnTo>
                  <a:pt x="70285" y="104262"/>
                </a:lnTo>
                <a:lnTo>
                  <a:pt x="70285" y="104262"/>
                </a:lnTo>
                <a:lnTo>
                  <a:pt x="58285" y="101311"/>
                </a:lnTo>
                <a:lnTo>
                  <a:pt x="46285" y="97377"/>
                </a:lnTo>
                <a:lnTo>
                  <a:pt x="39428" y="92459"/>
                </a:lnTo>
                <a:lnTo>
                  <a:pt x="34285" y="85573"/>
                </a:lnTo>
                <a:lnTo>
                  <a:pt x="29142" y="78688"/>
                </a:lnTo>
                <a:lnTo>
                  <a:pt x="29142" y="69836"/>
                </a:lnTo>
                <a:lnTo>
                  <a:pt x="29142" y="61967"/>
                </a:lnTo>
                <a:lnTo>
                  <a:pt x="29142" y="54098"/>
                </a:lnTo>
                <a:lnTo>
                  <a:pt x="29142" y="5409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4" name="Google Shape;1424;p34"/>
          <p:cNvSpPr/>
          <p:nvPr/>
        </p:nvSpPr>
        <p:spPr>
          <a:xfrm>
            <a:off x="6019800" y="5997576"/>
            <a:ext cx="642937" cy="76200"/>
          </a:xfrm>
          <a:custGeom>
            <a:rect b="b" l="l" r="r" t="t"/>
            <a:pathLst>
              <a:path extrusionOk="0" h="120000" w="120000">
                <a:moveTo>
                  <a:pt x="117037" y="120000"/>
                </a:moveTo>
                <a:lnTo>
                  <a:pt x="117037" y="120000"/>
                </a:lnTo>
                <a:lnTo>
                  <a:pt x="110222" y="97500"/>
                </a:lnTo>
                <a:lnTo>
                  <a:pt x="103407" y="85000"/>
                </a:lnTo>
                <a:lnTo>
                  <a:pt x="96592" y="75000"/>
                </a:lnTo>
                <a:lnTo>
                  <a:pt x="88888" y="67500"/>
                </a:lnTo>
                <a:lnTo>
                  <a:pt x="74962" y="57500"/>
                </a:lnTo>
                <a:lnTo>
                  <a:pt x="60444" y="45000"/>
                </a:lnTo>
                <a:lnTo>
                  <a:pt x="60444" y="45000"/>
                </a:lnTo>
                <a:lnTo>
                  <a:pt x="45925" y="40000"/>
                </a:lnTo>
                <a:lnTo>
                  <a:pt x="38518" y="40000"/>
                </a:lnTo>
                <a:lnTo>
                  <a:pt x="31407" y="42500"/>
                </a:lnTo>
                <a:lnTo>
                  <a:pt x="24000" y="45000"/>
                </a:lnTo>
                <a:lnTo>
                  <a:pt x="17185" y="57500"/>
                </a:lnTo>
                <a:lnTo>
                  <a:pt x="9777" y="70000"/>
                </a:lnTo>
                <a:lnTo>
                  <a:pt x="2962" y="87500"/>
                </a:lnTo>
                <a:lnTo>
                  <a:pt x="2962" y="87500"/>
                </a:lnTo>
                <a:lnTo>
                  <a:pt x="1777" y="87500"/>
                </a:lnTo>
                <a:lnTo>
                  <a:pt x="888" y="87500"/>
                </a:lnTo>
                <a:lnTo>
                  <a:pt x="592" y="80000"/>
                </a:lnTo>
                <a:lnTo>
                  <a:pt x="0" y="75000"/>
                </a:lnTo>
                <a:lnTo>
                  <a:pt x="0" y="67500"/>
                </a:lnTo>
                <a:lnTo>
                  <a:pt x="0" y="60000"/>
                </a:lnTo>
                <a:lnTo>
                  <a:pt x="888" y="52500"/>
                </a:lnTo>
                <a:lnTo>
                  <a:pt x="1777" y="50000"/>
                </a:lnTo>
                <a:lnTo>
                  <a:pt x="1777" y="50000"/>
                </a:lnTo>
                <a:lnTo>
                  <a:pt x="8888" y="27500"/>
                </a:lnTo>
                <a:lnTo>
                  <a:pt x="16296" y="15000"/>
                </a:lnTo>
                <a:lnTo>
                  <a:pt x="23407" y="7500"/>
                </a:lnTo>
                <a:lnTo>
                  <a:pt x="30814" y="5000"/>
                </a:lnTo>
                <a:lnTo>
                  <a:pt x="38222" y="0"/>
                </a:lnTo>
                <a:lnTo>
                  <a:pt x="45629" y="0"/>
                </a:lnTo>
                <a:lnTo>
                  <a:pt x="60444" y="7500"/>
                </a:lnTo>
                <a:lnTo>
                  <a:pt x="60444" y="7500"/>
                </a:lnTo>
                <a:lnTo>
                  <a:pt x="74962" y="10000"/>
                </a:lnTo>
                <a:lnTo>
                  <a:pt x="89777" y="25000"/>
                </a:lnTo>
                <a:lnTo>
                  <a:pt x="97185" y="32500"/>
                </a:lnTo>
                <a:lnTo>
                  <a:pt x="104296" y="42500"/>
                </a:lnTo>
                <a:lnTo>
                  <a:pt x="111407" y="60000"/>
                </a:lnTo>
                <a:lnTo>
                  <a:pt x="118222" y="77500"/>
                </a:lnTo>
                <a:lnTo>
                  <a:pt x="118222" y="77500"/>
                </a:lnTo>
                <a:lnTo>
                  <a:pt x="119111" y="85000"/>
                </a:lnTo>
                <a:lnTo>
                  <a:pt x="119703" y="92500"/>
                </a:lnTo>
                <a:lnTo>
                  <a:pt x="120000" y="97500"/>
                </a:lnTo>
                <a:lnTo>
                  <a:pt x="120000" y="105000"/>
                </a:lnTo>
                <a:lnTo>
                  <a:pt x="119703" y="112500"/>
                </a:lnTo>
                <a:lnTo>
                  <a:pt x="118814" y="115000"/>
                </a:lnTo>
                <a:lnTo>
                  <a:pt x="117925" y="120000"/>
                </a:lnTo>
                <a:lnTo>
                  <a:pt x="117037" y="120000"/>
                </a:lnTo>
                <a:lnTo>
                  <a:pt x="117037" y="12000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5" name="Google Shape;1425;p34"/>
          <p:cNvSpPr/>
          <p:nvPr/>
        </p:nvSpPr>
        <p:spPr>
          <a:xfrm>
            <a:off x="5951538" y="6045201"/>
            <a:ext cx="95250" cy="163513"/>
          </a:xfrm>
          <a:custGeom>
            <a:rect b="b" l="l" r="r" t="t"/>
            <a:pathLst>
              <a:path extrusionOk="0" h="120000" w="120000">
                <a:moveTo>
                  <a:pt x="76000" y="115339"/>
                </a:moveTo>
                <a:lnTo>
                  <a:pt x="76000" y="115339"/>
                </a:lnTo>
                <a:lnTo>
                  <a:pt x="96000" y="87378"/>
                </a:lnTo>
                <a:lnTo>
                  <a:pt x="112000" y="59417"/>
                </a:lnTo>
                <a:lnTo>
                  <a:pt x="118000" y="46601"/>
                </a:lnTo>
                <a:lnTo>
                  <a:pt x="120000" y="32621"/>
                </a:lnTo>
                <a:lnTo>
                  <a:pt x="120000" y="17475"/>
                </a:lnTo>
                <a:lnTo>
                  <a:pt x="118000" y="2330"/>
                </a:lnTo>
                <a:lnTo>
                  <a:pt x="118000" y="2330"/>
                </a:lnTo>
                <a:lnTo>
                  <a:pt x="96000" y="0"/>
                </a:lnTo>
                <a:lnTo>
                  <a:pt x="72000" y="0"/>
                </a:lnTo>
                <a:lnTo>
                  <a:pt x="56000" y="4660"/>
                </a:lnTo>
                <a:lnTo>
                  <a:pt x="40000" y="10485"/>
                </a:lnTo>
                <a:lnTo>
                  <a:pt x="28000" y="20970"/>
                </a:lnTo>
                <a:lnTo>
                  <a:pt x="18000" y="30291"/>
                </a:lnTo>
                <a:lnTo>
                  <a:pt x="8000" y="43106"/>
                </a:lnTo>
                <a:lnTo>
                  <a:pt x="4000" y="55922"/>
                </a:lnTo>
                <a:lnTo>
                  <a:pt x="0" y="69902"/>
                </a:lnTo>
                <a:lnTo>
                  <a:pt x="0" y="82718"/>
                </a:lnTo>
                <a:lnTo>
                  <a:pt x="6000" y="94368"/>
                </a:lnTo>
                <a:lnTo>
                  <a:pt x="12000" y="103689"/>
                </a:lnTo>
                <a:lnTo>
                  <a:pt x="20000" y="111844"/>
                </a:lnTo>
                <a:lnTo>
                  <a:pt x="34000" y="116504"/>
                </a:lnTo>
                <a:lnTo>
                  <a:pt x="50000" y="120000"/>
                </a:lnTo>
                <a:lnTo>
                  <a:pt x="70000" y="117669"/>
                </a:lnTo>
                <a:lnTo>
                  <a:pt x="76000" y="115339"/>
                </a:lnTo>
                <a:close/>
              </a:path>
            </a:pathLst>
          </a:custGeom>
          <a:solidFill>
            <a:srgbClr val="FEDE5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6" name="Google Shape;1426;p34"/>
          <p:cNvSpPr/>
          <p:nvPr/>
        </p:nvSpPr>
        <p:spPr>
          <a:xfrm>
            <a:off x="5938838" y="6030913"/>
            <a:ext cx="123825" cy="190500"/>
          </a:xfrm>
          <a:custGeom>
            <a:rect b="b" l="l" r="r" t="t"/>
            <a:pathLst>
              <a:path extrusionOk="0" h="120000" w="120000">
                <a:moveTo>
                  <a:pt x="87692" y="0"/>
                </a:moveTo>
                <a:lnTo>
                  <a:pt x="87692" y="0"/>
                </a:lnTo>
                <a:lnTo>
                  <a:pt x="75384" y="0"/>
                </a:lnTo>
                <a:lnTo>
                  <a:pt x="61538" y="2000"/>
                </a:lnTo>
                <a:lnTo>
                  <a:pt x="50769" y="4000"/>
                </a:lnTo>
                <a:lnTo>
                  <a:pt x="40000" y="10000"/>
                </a:lnTo>
                <a:lnTo>
                  <a:pt x="32307" y="14000"/>
                </a:lnTo>
                <a:lnTo>
                  <a:pt x="23076" y="21000"/>
                </a:lnTo>
                <a:lnTo>
                  <a:pt x="16923" y="28000"/>
                </a:lnTo>
                <a:lnTo>
                  <a:pt x="12307" y="35000"/>
                </a:lnTo>
                <a:lnTo>
                  <a:pt x="12307" y="35000"/>
                </a:lnTo>
                <a:lnTo>
                  <a:pt x="4615" y="50000"/>
                </a:lnTo>
                <a:lnTo>
                  <a:pt x="0" y="67000"/>
                </a:lnTo>
                <a:lnTo>
                  <a:pt x="0" y="77000"/>
                </a:lnTo>
                <a:lnTo>
                  <a:pt x="1538" y="85000"/>
                </a:lnTo>
                <a:lnTo>
                  <a:pt x="4615" y="94000"/>
                </a:lnTo>
                <a:lnTo>
                  <a:pt x="7692" y="101000"/>
                </a:lnTo>
                <a:lnTo>
                  <a:pt x="7692" y="101000"/>
                </a:lnTo>
                <a:lnTo>
                  <a:pt x="15384" y="106000"/>
                </a:lnTo>
                <a:lnTo>
                  <a:pt x="21538" y="112000"/>
                </a:lnTo>
                <a:lnTo>
                  <a:pt x="29230" y="116000"/>
                </a:lnTo>
                <a:lnTo>
                  <a:pt x="40000" y="119000"/>
                </a:lnTo>
                <a:lnTo>
                  <a:pt x="49230" y="120000"/>
                </a:lnTo>
                <a:lnTo>
                  <a:pt x="60000" y="120000"/>
                </a:lnTo>
                <a:lnTo>
                  <a:pt x="67692" y="117000"/>
                </a:lnTo>
                <a:lnTo>
                  <a:pt x="78461" y="113000"/>
                </a:lnTo>
                <a:lnTo>
                  <a:pt x="78461" y="113000"/>
                </a:lnTo>
                <a:lnTo>
                  <a:pt x="81538" y="112000"/>
                </a:lnTo>
                <a:lnTo>
                  <a:pt x="83076" y="109000"/>
                </a:lnTo>
                <a:lnTo>
                  <a:pt x="83076" y="109000"/>
                </a:lnTo>
                <a:lnTo>
                  <a:pt x="100000" y="83000"/>
                </a:lnTo>
                <a:lnTo>
                  <a:pt x="109230" y="66000"/>
                </a:lnTo>
                <a:lnTo>
                  <a:pt x="118461" y="48000"/>
                </a:lnTo>
                <a:lnTo>
                  <a:pt x="120000" y="31000"/>
                </a:lnTo>
                <a:lnTo>
                  <a:pt x="120000" y="23000"/>
                </a:lnTo>
                <a:lnTo>
                  <a:pt x="118461" y="17000"/>
                </a:lnTo>
                <a:lnTo>
                  <a:pt x="113846" y="10000"/>
                </a:lnTo>
                <a:lnTo>
                  <a:pt x="107692" y="6000"/>
                </a:lnTo>
                <a:lnTo>
                  <a:pt x="98461" y="3000"/>
                </a:lnTo>
                <a:lnTo>
                  <a:pt x="87692" y="0"/>
                </a:lnTo>
                <a:lnTo>
                  <a:pt x="87692" y="0"/>
                </a:lnTo>
                <a:close/>
                <a:moveTo>
                  <a:pt x="89230" y="18000"/>
                </a:moveTo>
                <a:lnTo>
                  <a:pt x="89230" y="18000"/>
                </a:lnTo>
                <a:lnTo>
                  <a:pt x="92307" y="30000"/>
                </a:lnTo>
                <a:lnTo>
                  <a:pt x="92307" y="41000"/>
                </a:lnTo>
                <a:lnTo>
                  <a:pt x="87692" y="50000"/>
                </a:lnTo>
                <a:lnTo>
                  <a:pt x="83076" y="62000"/>
                </a:lnTo>
                <a:lnTo>
                  <a:pt x="72307" y="83000"/>
                </a:lnTo>
                <a:lnTo>
                  <a:pt x="60000" y="102000"/>
                </a:lnTo>
                <a:lnTo>
                  <a:pt x="60000" y="102000"/>
                </a:lnTo>
                <a:lnTo>
                  <a:pt x="55384" y="103000"/>
                </a:lnTo>
                <a:lnTo>
                  <a:pt x="50769" y="103000"/>
                </a:lnTo>
                <a:lnTo>
                  <a:pt x="44615" y="103000"/>
                </a:lnTo>
                <a:lnTo>
                  <a:pt x="40000" y="101000"/>
                </a:lnTo>
                <a:lnTo>
                  <a:pt x="33846" y="95000"/>
                </a:lnTo>
                <a:lnTo>
                  <a:pt x="29230" y="90000"/>
                </a:lnTo>
                <a:lnTo>
                  <a:pt x="29230" y="90000"/>
                </a:lnTo>
                <a:lnTo>
                  <a:pt x="26153" y="81000"/>
                </a:lnTo>
                <a:lnTo>
                  <a:pt x="26153" y="73000"/>
                </a:lnTo>
                <a:lnTo>
                  <a:pt x="26153" y="64000"/>
                </a:lnTo>
                <a:lnTo>
                  <a:pt x="27692" y="56000"/>
                </a:lnTo>
                <a:lnTo>
                  <a:pt x="27692" y="56000"/>
                </a:lnTo>
                <a:lnTo>
                  <a:pt x="32307" y="49000"/>
                </a:lnTo>
                <a:lnTo>
                  <a:pt x="36923" y="41000"/>
                </a:lnTo>
                <a:lnTo>
                  <a:pt x="43076" y="34000"/>
                </a:lnTo>
                <a:lnTo>
                  <a:pt x="49230" y="27000"/>
                </a:lnTo>
                <a:lnTo>
                  <a:pt x="56923" y="23000"/>
                </a:lnTo>
                <a:lnTo>
                  <a:pt x="66153" y="18000"/>
                </a:lnTo>
                <a:lnTo>
                  <a:pt x="76923" y="17000"/>
                </a:lnTo>
                <a:lnTo>
                  <a:pt x="89230" y="18000"/>
                </a:lnTo>
                <a:lnTo>
                  <a:pt x="89230" y="1800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7" name="Google Shape;1427;p34"/>
          <p:cNvSpPr/>
          <p:nvPr/>
        </p:nvSpPr>
        <p:spPr>
          <a:xfrm>
            <a:off x="7227888" y="4287838"/>
            <a:ext cx="214313" cy="700087"/>
          </a:xfrm>
          <a:custGeom>
            <a:rect b="b" l="l" r="r" t="t"/>
            <a:pathLst>
              <a:path extrusionOk="0" h="120000" w="120000">
                <a:moveTo>
                  <a:pt x="56000" y="2721"/>
                </a:moveTo>
                <a:lnTo>
                  <a:pt x="56000" y="2721"/>
                </a:lnTo>
                <a:lnTo>
                  <a:pt x="56000" y="4897"/>
                </a:lnTo>
                <a:lnTo>
                  <a:pt x="54222" y="7346"/>
                </a:lnTo>
                <a:lnTo>
                  <a:pt x="51555" y="9251"/>
                </a:lnTo>
                <a:lnTo>
                  <a:pt x="48000" y="11156"/>
                </a:lnTo>
                <a:lnTo>
                  <a:pt x="48000" y="11156"/>
                </a:lnTo>
                <a:lnTo>
                  <a:pt x="43555" y="8707"/>
                </a:lnTo>
                <a:lnTo>
                  <a:pt x="37333" y="6802"/>
                </a:lnTo>
                <a:lnTo>
                  <a:pt x="31111" y="4897"/>
                </a:lnTo>
                <a:lnTo>
                  <a:pt x="24888" y="2993"/>
                </a:lnTo>
                <a:lnTo>
                  <a:pt x="24888" y="2993"/>
                </a:lnTo>
                <a:lnTo>
                  <a:pt x="22222" y="2448"/>
                </a:lnTo>
                <a:lnTo>
                  <a:pt x="19555" y="2448"/>
                </a:lnTo>
                <a:lnTo>
                  <a:pt x="16888" y="2448"/>
                </a:lnTo>
                <a:lnTo>
                  <a:pt x="15111" y="2721"/>
                </a:lnTo>
                <a:lnTo>
                  <a:pt x="13333" y="3537"/>
                </a:lnTo>
                <a:lnTo>
                  <a:pt x="12444" y="4353"/>
                </a:lnTo>
                <a:lnTo>
                  <a:pt x="12444" y="4897"/>
                </a:lnTo>
                <a:lnTo>
                  <a:pt x="13333" y="6258"/>
                </a:lnTo>
                <a:lnTo>
                  <a:pt x="13333" y="6258"/>
                </a:lnTo>
                <a:lnTo>
                  <a:pt x="21333" y="8435"/>
                </a:lnTo>
                <a:lnTo>
                  <a:pt x="27555" y="10340"/>
                </a:lnTo>
                <a:lnTo>
                  <a:pt x="27555" y="10340"/>
                </a:lnTo>
                <a:lnTo>
                  <a:pt x="28444" y="10612"/>
                </a:lnTo>
                <a:lnTo>
                  <a:pt x="28444" y="10612"/>
                </a:lnTo>
                <a:lnTo>
                  <a:pt x="19555" y="8707"/>
                </a:lnTo>
                <a:lnTo>
                  <a:pt x="10666" y="6530"/>
                </a:lnTo>
                <a:lnTo>
                  <a:pt x="10666" y="6530"/>
                </a:lnTo>
                <a:lnTo>
                  <a:pt x="7111" y="6258"/>
                </a:lnTo>
                <a:lnTo>
                  <a:pt x="4444" y="6258"/>
                </a:lnTo>
                <a:lnTo>
                  <a:pt x="2666" y="6530"/>
                </a:lnTo>
                <a:lnTo>
                  <a:pt x="888" y="7346"/>
                </a:lnTo>
                <a:lnTo>
                  <a:pt x="0" y="8163"/>
                </a:lnTo>
                <a:lnTo>
                  <a:pt x="0" y="8707"/>
                </a:lnTo>
                <a:lnTo>
                  <a:pt x="888" y="9523"/>
                </a:lnTo>
                <a:lnTo>
                  <a:pt x="2666" y="10340"/>
                </a:lnTo>
                <a:lnTo>
                  <a:pt x="2666" y="10340"/>
                </a:lnTo>
                <a:lnTo>
                  <a:pt x="12444" y="12517"/>
                </a:lnTo>
                <a:lnTo>
                  <a:pt x="22222" y="14421"/>
                </a:lnTo>
                <a:lnTo>
                  <a:pt x="32000" y="16054"/>
                </a:lnTo>
                <a:lnTo>
                  <a:pt x="43555" y="17142"/>
                </a:lnTo>
                <a:lnTo>
                  <a:pt x="43555" y="17142"/>
                </a:lnTo>
                <a:lnTo>
                  <a:pt x="53333" y="22585"/>
                </a:lnTo>
                <a:lnTo>
                  <a:pt x="60444" y="27755"/>
                </a:lnTo>
                <a:lnTo>
                  <a:pt x="68444" y="33741"/>
                </a:lnTo>
                <a:lnTo>
                  <a:pt x="72888" y="39455"/>
                </a:lnTo>
                <a:lnTo>
                  <a:pt x="78222" y="45170"/>
                </a:lnTo>
                <a:lnTo>
                  <a:pt x="82666" y="51428"/>
                </a:lnTo>
                <a:lnTo>
                  <a:pt x="88888" y="63401"/>
                </a:lnTo>
                <a:lnTo>
                  <a:pt x="88888" y="63401"/>
                </a:lnTo>
                <a:lnTo>
                  <a:pt x="97777" y="76734"/>
                </a:lnTo>
                <a:lnTo>
                  <a:pt x="104000" y="90340"/>
                </a:lnTo>
                <a:lnTo>
                  <a:pt x="104888" y="97687"/>
                </a:lnTo>
                <a:lnTo>
                  <a:pt x="106666" y="104489"/>
                </a:lnTo>
                <a:lnTo>
                  <a:pt x="104888" y="111292"/>
                </a:lnTo>
                <a:lnTo>
                  <a:pt x="103111" y="117823"/>
                </a:lnTo>
                <a:lnTo>
                  <a:pt x="103111" y="117823"/>
                </a:lnTo>
                <a:lnTo>
                  <a:pt x="104000" y="118911"/>
                </a:lnTo>
                <a:lnTo>
                  <a:pt x="104888" y="119727"/>
                </a:lnTo>
                <a:lnTo>
                  <a:pt x="106666" y="119999"/>
                </a:lnTo>
                <a:lnTo>
                  <a:pt x="109333" y="119999"/>
                </a:lnTo>
                <a:lnTo>
                  <a:pt x="112888" y="119999"/>
                </a:lnTo>
                <a:lnTo>
                  <a:pt x="115555" y="119727"/>
                </a:lnTo>
                <a:lnTo>
                  <a:pt x="116444" y="118911"/>
                </a:lnTo>
                <a:lnTo>
                  <a:pt x="117333" y="118095"/>
                </a:lnTo>
                <a:lnTo>
                  <a:pt x="117333" y="118095"/>
                </a:lnTo>
                <a:lnTo>
                  <a:pt x="120000" y="111292"/>
                </a:lnTo>
                <a:lnTo>
                  <a:pt x="120000" y="104761"/>
                </a:lnTo>
                <a:lnTo>
                  <a:pt x="120000" y="97959"/>
                </a:lnTo>
                <a:lnTo>
                  <a:pt x="117333" y="91156"/>
                </a:lnTo>
                <a:lnTo>
                  <a:pt x="111111" y="77823"/>
                </a:lnTo>
                <a:lnTo>
                  <a:pt x="104888" y="64489"/>
                </a:lnTo>
                <a:lnTo>
                  <a:pt x="104888" y="64489"/>
                </a:lnTo>
                <a:lnTo>
                  <a:pt x="97777" y="51700"/>
                </a:lnTo>
                <a:lnTo>
                  <a:pt x="94222" y="45714"/>
                </a:lnTo>
                <a:lnTo>
                  <a:pt x="88888" y="39183"/>
                </a:lnTo>
                <a:lnTo>
                  <a:pt x="82666" y="32653"/>
                </a:lnTo>
                <a:lnTo>
                  <a:pt x="75555" y="26666"/>
                </a:lnTo>
                <a:lnTo>
                  <a:pt x="66666" y="20680"/>
                </a:lnTo>
                <a:lnTo>
                  <a:pt x="56888" y="14965"/>
                </a:lnTo>
                <a:lnTo>
                  <a:pt x="56888" y="14965"/>
                </a:lnTo>
                <a:lnTo>
                  <a:pt x="63111" y="12244"/>
                </a:lnTo>
                <a:lnTo>
                  <a:pt x="68444" y="8707"/>
                </a:lnTo>
                <a:lnTo>
                  <a:pt x="69333" y="7346"/>
                </a:lnTo>
                <a:lnTo>
                  <a:pt x="70222" y="5442"/>
                </a:lnTo>
                <a:lnTo>
                  <a:pt x="70222" y="3537"/>
                </a:lnTo>
                <a:lnTo>
                  <a:pt x="69333" y="1904"/>
                </a:lnTo>
                <a:lnTo>
                  <a:pt x="69333" y="1904"/>
                </a:lnTo>
                <a:lnTo>
                  <a:pt x="68444" y="816"/>
                </a:lnTo>
                <a:lnTo>
                  <a:pt x="65777" y="544"/>
                </a:lnTo>
                <a:lnTo>
                  <a:pt x="63111" y="0"/>
                </a:lnTo>
                <a:lnTo>
                  <a:pt x="60444" y="544"/>
                </a:lnTo>
                <a:lnTo>
                  <a:pt x="57777" y="544"/>
                </a:lnTo>
                <a:lnTo>
                  <a:pt x="56000" y="1088"/>
                </a:lnTo>
                <a:lnTo>
                  <a:pt x="56000" y="1904"/>
                </a:lnTo>
                <a:lnTo>
                  <a:pt x="56000" y="2721"/>
                </a:lnTo>
                <a:lnTo>
                  <a:pt x="56000" y="272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8" name="Google Shape;1428;p34"/>
          <p:cNvSpPr/>
          <p:nvPr/>
        </p:nvSpPr>
        <p:spPr>
          <a:xfrm>
            <a:off x="6653213" y="4281488"/>
            <a:ext cx="179387" cy="701675"/>
          </a:xfrm>
          <a:custGeom>
            <a:rect b="b" l="l" r="r" t="t"/>
            <a:pathLst>
              <a:path extrusionOk="0" h="120000" w="120000">
                <a:moveTo>
                  <a:pt x="24424" y="117828"/>
                </a:moveTo>
                <a:lnTo>
                  <a:pt x="24424" y="117828"/>
                </a:lnTo>
                <a:lnTo>
                  <a:pt x="20176" y="111312"/>
                </a:lnTo>
                <a:lnTo>
                  <a:pt x="18053" y="105067"/>
                </a:lnTo>
                <a:lnTo>
                  <a:pt x="18053" y="98552"/>
                </a:lnTo>
                <a:lnTo>
                  <a:pt x="20176" y="91764"/>
                </a:lnTo>
                <a:lnTo>
                  <a:pt x="24424" y="78733"/>
                </a:lnTo>
                <a:lnTo>
                  <a:pt x="28672" y="65429"/>
                </a:lnTo>
                <a:lnTo>
                  <a:pt x="28672" y="65429"/>
                </a:lnTo>
                <a:lnTo>
                  <a:pt x="32920" y="52941"/>
                </a:lnTo>
                <a:lnTo>
                  <a:pt x="37168" y="46968"/>
                </a:lnTo>
                <a:lnTo>
                  <a:pt x="42477" y="40452"/>
                </a:lnTo>
                <a:lnTo>
                  <a:pt x="47787" y="34479"/>
                </a:lnTo>
                <a:lnTo>
                  <a:pt x="55221" y="28506"/>
                </a:lnTo>
                <a:lnTo>
                  <a:pt x="63716" y="22262"/>
                </a:lnTo>
                <a:lnTo>
                  <a:pt x="74336" y="16561"/>
                </a:lnTo>
                <a:lnTo>
                  <a:pt x="74336" y="16561"/>
                </a:lnTo>
                <a:lnTo>
                  <a:pt x="86017" y="15475"/>
                </a:lnTo>
                <a:lnTo>
                  <a:pt x="96637" y="13574"/>
                </a:lnTo>
                <a:lnTo>
                  <a:pt x="117876" y="9773"/>
                </a:lnTo>
                <a:lnTo>
                  <a:pt x="117876" y="9773"/>
                </a:lnTo>
                <a:lnTo>
                  <a:pt x="120000" y="9230"/>
                </a:lnTo>
                <a:lnTo>
                  <a:pt x="120000" y="8416"/>
                </a:lnTo>
                <a:lnTo>
                  <a:pt x="120000" y="7330"/>
                </a:lnTo>
                <a:lnTo>
                  <a:pt x="118938" y="6787"/>
                </a:lnTo>
                <a:lnTo>
                  <a:pt x="115752" y="5972"/>
                </a:lnTo>
                <a:lnTo>
                  <a:pt x="113628" y="5701"/>
                </a:lnTo>
                <a:lnTo>
                  <a:pt x="110442" y="5701"/>
                </a:lnTo>
                <a:lnTo>
                  <a:pt x="107256" y="5972"/>
                </a:lnTo>
                <a:lnTo>
                  <a:pt x="107256" y="5972"/>
                </a:lnTo>
                <a:lnTo>
                  <a:pt x="93451" y="9230"/>
                </a:lnTo>
                <a:lnTo>
                  <a:pt x="86017" y="10316"/>
                </a:lnTo>
                <a:lnTo>
                  <a:pt x="80707" y="11402"/>
                </a:lnTo>
                <a:lnTo>
                  <a:pt x="80707" y="11402"/>
                </a:lnTo>
                <a:lnTo>
                  <a:pt x="84955" y="9502"/>
                </a:lnTo>
                <a:lnTo>
                  <a:pt x="92389" y="7601"/>
                </a:lnTo>
                <a:lnTo>
                  <a:pt x="100884" y="5701"/>
                </a:lnTo>
                <a:lnTo>
                  <a:pt x="107256" y="3800"/>
                </a:lnTo>
                <a:lnTo>
                  <a:pt x="107256" y="3800"/>
                </a:lnTo>
                <a:lnTo>
                  <a:pt x="108318" y="2986"/>
                </a:lnTo>
                <a:lnTo>
                  <a:pt x="108318" y="1900"/>
                </a:lnTo>
                <a:lnTo>
                  <a:pt x="107256" y="1085"/>
                </a:lnTo>
                <a:lnTo>
                  <a:pt x="106194" y="814"/>
                </a:lnTo>
                <a:lnTo>
                  <a:pt x="103008" y="542"/>
                </a:lnTo>
                <a:lnTo>
                  <a:pt x="99823" y="542"/>
                </a:lnTo>
                <a:lnTo>
                  <a:pt x="96637" y="542"/>
                </a:lnTo>
                <a:lnTo>
                  <a:pt x="93451" y="1085"/>
                </a:lnTo>
                <a:lnTo>
                  <a:pt x="93451" y="1085"/>
                </a:lnTo>
                <a:lnTo>
                  <a:pt x="86017" y="2986"/>
                </a:lnTo>
                <a:lnTo>
                  <a:pt x="78584" y="5429"/>
                </a:lnTo>
                <a:lnTo>
                  <a:pt x="70088" y="7330"/>
                </a:lnTo>
                <a:lnTo>
                  <a:pt x="63716" y="9502"/>
                </a:lnTo>
                <a:lnTo>
                  <a:pt x="63716" y="9502"/>
                </a:lnTo>
                <a:lnTo>
                  <a:pt x="61592" y="7873"/>
                </a:lnTo>
                <a:lnTo>
                  <a:pt x="58407" y="5972"/>
                </a:lnTo>
                <a:lnTo>
                  <a:pt x="58407" y="4072"/>
                </a:lnTo>
                <a:lnTo>
                  <a:pt x="58407" y="2714"/>
                </a:lnTo>
                <a:lnTo>
                  <a:pt x="58407" y="2714"/>
                </a:lnTo>
                <a:lnTo>
                  <a:pt x="58407" y="1628"/>
                </a:lnTo>
                <a:lnTo>
                  <a:pt x="56283" y="814"/>
                </a:lnTo>
                <a:lnTo>
                  <a:pt x="54159" y="542"/>
                </a:lnTo>
                <a:lnTo>
                  <a:pt x="50973" y="0"/>
                </a:lnTo>
                <a:lnTo>
                  <a:pt x="47787" y="0"/>
                </a:lnTo>
                <a:lnTo>
                  <a:pt x="44601" y="542"/>
                </a:lnTo>
                <a:lnTo>
                  <a:pt x="42477" y="1085"/>
                </a:lnTo>
                <a:lnTo>
                  <a:pt x="40353" y="1900"/>
                </a:lnTo>
                <a:lnTo>
                  <a:pt x="40353" y="1900"/>
                </a:lnTo>
                <a:lnTo>
                  <a:pt x="40353" y="3529"/>
                </a:lnTo>
                <a:lnTo>
                  <a:pt x="40353" y="5429"/>
                </a:lnTo>
                <a:lnTo>
                  <a:pt x="42477" y="7330"/>
                </a:lnTo>
                <a:lnTo>
                  <a:pt x="43539" y="8687"/>
                </a:lnTo>
                <a:lnTo>
                  <a:pt x="50973" y="12217"/>
                </a:lnTo>
                <a:lnTo>
                  <a:pt x="59469" y="14932"/>
                </a:lnTo>
                <a:lnTo>
                  <a:pt x="59469" y="14932"/>
                </a:lnTo>
                <a:lnTo>
                  <a:pt x="49911" y="20361"/>
                </a:lnTo>
                <a:lnTo>
                  <a:pt x="40353" y="26063"/>
                </a:lnTo>
                <a:lnTo>
                  <a:pt x="32920" y="32307"/>
                </a:lnTo>
                <a:lnTo>
                  <a:pt x="27610" y="38280"/>
                </a:lnTo>
                <a:lnTo>
                  <a:pt x="22300" y="44253"/>
                </a:lnTo>
                <a:lnTo>
                  <a:pt x="18053" y="50497"/>
                </a:lnTo>
                <a:lnTo>
                  <a:pt x="12743" y="62986"/>
                </a:lnTo>
                <a:lnTo>
                  <a:pt x="12743" y="62986"/>
                </a:lnTo>
                <a:lnTo>
                  <a:pt x="6371" y="76561"/>
                </a:lnTo>
                <a:lnTo>
                  <a:pt x="0" y="90678"/>
                </a:lnTo>
                <a:lnTo>
                  <a:pt x="0" y="97737"/>
                </a:lnTo>
                <a:lnTo>
                  <a:pt x="0" y="104524"/>
                </a:lnTo>
                <a:lnTo>
                  <a:pt x="3185" y="111855"/>
                </a:lnTo>
                <a:lnTo>
                  <a:pt x="6371" y="118642"/>
                </a:lnTo>
                <a:lnTo>
                  <a:pt x="6371" y="118642"/>
                </a:lnTo>
                <a:lnTo>
                  <a:pt x="7433" y="119457"/>
                </a:lnTo>
                <a:lnTo>
                  <a:pt x="10619" y="120000"/>
                </a:lnTo>
                <a:lnTo>
                  <a:pt x="13805" y="120000"/>
                </a:lnTo>
                <a:lnTo>
                  <a:pt x="16991" y="120000"/>
                </a:lnTo>
                <a:lnTo>
                  <a:pt x="20176" y="120000"/>
                </a:lnTo>
                <a:lnTo>
                  <a:pt x="22300" y="119728"/>
                </a:lnTo>
                <a:lnTo>
                  <a:pt x="24424" y="118914"/>
                </a:lnTo>
                <a:lnTo>
                  <a:pt x="24424" y="117828"/>
                </a:lnTo>
                <a:lnTo>
                  <a:pt x="24424" y="11782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9" name="Google Shape;1429;p34"/>
          <p:cNvSpPr/>
          <p:nvPr/>
        </p:nvSpPr>
        <p:spPr>
          <a:xfrm>
            <a:off x="6346825" y="5411788"/>
            <a:ext cx="804863" cy="876300"/>
          </a:xfrm>
          <a:custGeom>
            <a:rect b="b" l="l" r="r" t="t"/>
            <a:pathLst>
              <a:path extrusionOk="0" h="120000" w="120000">
                <a:moveTo>
                  <a:pt x="22721" y="40869"/>
                </a:moveTo>
                <a:lnTo>
                  <a:pt x="22721" y="40869"/>
                </a:lnTo>
                <a:lnTo>
                  <a:pt x="16331" y="47826"/>
                </a:lnTo>
                <a:lnTo>
                  <a:pt x="8520" y="57173"/>
                </a:lnTo>
                <a:lnTo>
                  <a:pt x="4733" y="62173"/>
                </a:lnTo>
                <a:lnTo>
                  <a:pt x="1893" y="66304"/>
                </a:lnTo>
                <a:lnTo>
                  <a:pt x="946" y="68478"/>
                </a:lnTo>
                <a:lnTo>
                  <a:pt x="236" y="70000"/>
                </a:lnTo>
                <a:lnTo>
                  <a:pt x="0" y="71521"/>
                </a:lnTo>
                <a:lnTo>
                  <a:pt x="0" y="72608"/>
                </a:lnTo>
                <a:lnTo>
                  <a:pt x="0" y="72608"/>
                </a:lnTo>
                <a:lnTo>
                  <a:pt x="946" y="74130"/>
                </a:lnTo>
                <a:lnTo>
                  <a:pt x="1893" y="75434"/>
                </a:lnTo>
                <a:lnTo>
                  <a:pt x="3550" y="76739"/>
                </a:lnTo>
                <a:lnTo>
                  <a:pt x="5207" y="77826"/>
                </a:lnTo>
                <a:lnTo>
                  <a:pt x="9467" y="80217"/>
                </a:lnTo>
                <a:lnTo>
                  <a:pt x="14437" y="82608"/>
                </a:lnTo>
                <a:lnTo>
                  <a:pt x="23905" y="87173"/>
                </a:lnTo>
                <a:lnTo>
                  <a:pt x="28402" y="89130"/>
                </a:lnTo>
                <a:lnTo>
                  <a:pt x="31242" y="90652"/>
                </a:lnTo>
                <a:lnTo>
                  <a:pt x="31242" y="90652"/>
                </a:lnTo>
                <a:lnTo>
                  <a:pt x="53727" y="103913"/>
                </a:lnTo>
                <a:lnTo>
                  <a:pt x="53727" y="103913"/>
                </a:lnTo>
                <a:lnTo>
                  <a:pt x="66982" y="112826"/>
                </a:lnTo>
                <a:lnTo>
                  <a:pt x="71242" y="115434"/>
                </a:lnTo>
                <a:lnTo>
                  <a:pt x="75266" y="117608"/>
                </a:lnTo>
                <a:lnTo>
                  <a:pt x="78579" y="119347"/>
                </a:lnTo>
                <a:lnTo>
                  <a:pt x="79763" y="119782"/>
                </a:lnTo>
                <a:lnTo>
                  <a:pt x="80710" y="120000"/>
                </a:lnTo>
                <a:lnTo>
                  <a:pt x="80710" y="120000"/>
                </a:lnTo>
                <a:lnTo>
                  <a:pt x="82840" y="119782"/>
                </a:lnTo>
                <a:lnTo>
                  <a:pt x="84497" y="118695"/>
                </a:lnTo>
                <a:lnTo>
                  <a:pt x="86153" y="117608"/>
                </a:lnTo>
                <a:lnTo>
                  <a:pt x="87337" y="116086"/>
                </a:lnTo>
                <a:lnTo>
                  <a:pt x="90414" y="112173"/>
                </a:lnTo>
                <a:lnTo>
                  <a:pt x="93017" y="108478"/>
                </a:lnTo>
                <a:lnTo>
                  <a:pt x="93017" y="108478"/>
                </a:lnTo>
                <a:lnTo>
                  <a:pt x="95621" y="104347"/>
                </a:lnTo>
                <a:lnTo>
                  <a:pt x="98224" y="100000"/>
                </a:lnTo>
                <a:lnTo>
                  <a:pt x="100591" y="95434"/>
                </a:lnTo>
                <a:lnTo>
                  <a:pt x="102958" y="91304"/>
                </a:lnTo>
                <a:lnTo>
                  <a:pt x="106508" y="82173"/>
                </a:lnTo>
                <a:lnTo>
                  <a:pt x="109822" y="73043"/>
                </a:lnTo>
                <a:lnTo>
                  <a:pt x="112426" y="63913"/>
                </a:lnTo>
                <a:lnTo>
                  <a:pt x="115029" y="54565"/>
                </a:lnTo>
                <a:lnTo>
                  <a:pt x="119763" y="35434"/>
                </a:lnTo>
                <a:lnTo>
                  <a:pt x="119763" y="35434"/>
                </a:lnTo>
                <a:lnTo>
                  <a:pt x="120000" y="34130"/>
                </a:lnTo>
                <a:lnTo>
                  <a:pt x="119763" y="32608"/>
                </a:lnTo>
                <a:lnTo>
                  <a:pt x="119526" y="31086"/>
                </a:lnTo>
                <a:lnTo>
                  <a:pt x="119053" y="29565"/>
                </a:lnTo>
                <a:lnTo>
                  <a:pt x="117159" y="26304"/>
                </a:lnTo>
                <a:lnTo>
                  <a:pt x="114792" y="23260"/>
                </a:lnTo>
                <a:lnTo>
                  <a:pt x="111479" y="20000"/>
                </a:lnTo>
                <a:lnTo>
                  <a:pt x="107928" y="16521"/>
                </a:lnTo>
                <a:lnTo>
                  <a:pt x="103905" y="13478"/>
                </a:lnTo>
                <a:lnTo>
                  <a:pt x="99171" y="10434"/>
                </a:lnTo>
                <a:lnTo>
                  <a:pt x="94911" y="7826"/>
                </a:lnTo>
                <a:lnTo>
                  <a:pt x="90414" y="5434"/>
                </a:lnTo>
                <a:lnTo>
                  <a:pt x="86153" y="3260"/>
                </a:lnTo>
                <a:lnTo>
                  <a:pt x="81893" y="1521"/>
                </a:lnTo>
                <a:lnTo>
                  <a:pt x="77869" y="434"/>
                </a:lnTo>
                <a:lnTo>
                  <a:pt x="74082" y="0"/>
                </a:lnTo>
                <a:lnTo>
                  <a:pt x="71242" y="0"/>
                </a:lnTo>
                <a:lnTo>
                  <a:pt x="70295" y="217"/>
                </a:lnTo>
                <a:lnTo>
                  <a:pt x="68875" y="869"/>
                </a:lnTo>
                <a:lnTo>
                  <a:pt x="68875" y="869"/>
                </a:lnTo>
                <a:lnTo>
                  <a:pt x="63668" y="4782"/>
                </a:lnTo>
                <a:lnTo>
                  <a:pt x="51124" y="14782"/>
                </a:lnTo>
                <a:lnTo>
                  <a:pt x="43550" y="21086"/>
                </a:lnTo>
                <a:lnTo>
                  <a:pt x="35502" y="27826"/>
                </a:lnTo>
                <a:lnTo>
                  <a:pt x="28639" y="34565"/>
                </a:lnTo>
                <a:lnTo>
                  <a:pt x="22721" y="40869"/>
                </a:lnTo>
                <a:lnTo>
                  <a:pt x="22721" y="40869"/>
                </a:lnTo>
                <a:close/>
              </a:path>
            </a:pathLst>
          </a:custGeom>
          <a:solidFill>
            <a:srgbClr val="FF66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0" name="Google Shape;1430;p34"/>
          <p:cNvSpPr/>
          <p:nvPr/>
        </p:nvSpPr>
        <p:spPr>
          <a:xfrm>
            <a:off x="6332538" y="5397500"/>
            <a:ext cx="830262" cy="901700"/>
          </a:xfrm>
          <a:custGeom>
            <a:rect b="b" l="l" r="r" t="t"/>
            <a:pathLst>
              <a:path extrusionOk="0" h="120000" w="120000">
                <a:moveTo>
                  <a:pt x="93613" y="108169"/>
                </a:moveTo>
                <a:lnTo>
                  <a:pt x="93613" y="108169"/>
                </a:lnTo>
                <a:lnTo>
                  <a:pt x="97055" y="102887"/>
                </a:lnTo>
                <a:lnTo>
                  <a:pt x="99808" y="97605"/>
                </a:lnTo>
                <a:lnTo>
                  <a:pt x="102791" y="92112"/>
                </a:lnTo>
                <a:lnTo>
                  <a:pt x="105315" y="86408"/>
                </a:lnTo>
                <a:lnTo>
                  <a:pt x="107609" y="80704"/>
                </a:lnTo>
                <a:lnTo>
                  <a:pt x="109904" y="75000"/>
                </a:lnTo>
                <a:lnTo>
                  <a:pt x="113346" y="63169"/>
                </a:lnTo>
                <a:lnTo>
                  <a:pt x="113346" y="63169"/>
                </a:lnTo>
                <a:lnTo>
                  <a:pt x="116558" y="51126"/>
                </a:lnTo>
                <a:lnTo>
                  <a:pt x="119541" y="38661"/>
                </a:lnTo>
                <a:lnTo>
                  <a:pt x="119541" y="38661"/>
                </a:lnTo>
                <a:lnTo>
                  <a:pt x="120000" y="35915"/>
                </a:lnTo>
                <a:lnTo>
                  <a:pt x="120000" y="33380"/>
                </a:lnTo>
                <a:lnTo>
                  <a:pt x="119541" y="31056"/>
                </a:lnTo>
                <a:lnTo>
                  <a:pt x="118393" y="28309"/>
                </a:lnTo>
                <a:lnTo>
                  <a:pt x="118393" y="28309"/>
                </a:lnTo>
                <a:lnTo>
                  <a:pt x="116558" y="25774"/>
                </a:lnTo>
                <a:lnTo>
                  <a:pt x="114722" y="23028"/>
                </a:lnTo>
                <a:lnTo>
                  <a:pt x="112428" y="20281"/>
                </a:lnTo>
                <a:lnTo>
                  <a:pt x="109904" y="17957"/>
                </a:lnTo>
                <a:lnTo>
                  <a:pt x="104168" y="13943"/>
                </a:lnTo>
                <a:lnTo>
                  <a:pt x="98661" y="10140"/>
                </a:lnTo>
                <a:lnTo>
                  <a:pt x="98661" y="10140"/>
                </a:lnTo>
                <a:lnTo>
                  <a:pt x="91319" y="5704"/>
                </a:lnTo>
                <a:lnTo>
                  <a:pt x="87189" y="3591"/>
                </a:lnTo>
                <a:lnTo>
                  <a:pt x="83059" y="1901"/>
                </a:lnTo>
                <a:lnTo>
                  <a:pt x="78470" y="633"/>
                </a:lnTo>
                <a:lnTo>
                  <a:pt x="76175" y="0"/>
                </a:lnTo>
                <a:lnTo>
                  <a:pt x="73881" y="0"/>
                </a:lnTo>
                <a:lnTo>
                  <a:pt x="71816" y="422"/>
                </a:lnTo>
                <a:lnTo>
                  <a:pt x="69751" y="633"/>
                </a:lnTo>
                <a:lnTo>
                  <a:pt x="67915" y="1478"/>
                </a:lnTo>
                <a:lnTo>
                  <a:pt x="66080" y="2746"/>
                </a:lnTo>
                <a:lnTo>
                  <a:pt x="66080" y="2746"/>
                </a:lnTo>
                <a:lnTo>
                  <a:pt x="54378" y="11619"/>
                </a:lnTo>
                <a:lnTo>
                  <a:pt x="43365" y="20281"/>
                </a:lnTo>
                <a:lnTo>
                  <a:pt x="37858" y="25352"/>
                </a:lnTo>
                <a:lnTo>
                  <a:pt x="32351" y="30211"/>
                </a:lnTo>
                <a:lnTo>
                  <a:pt x="27304" y="35070"/>
                </a:lnTo>
                <a:lnTo>
                  <a:pt x="22485" y="40352"/>
                </a:lnTo>
                <a:lnTo>
                  <a:pt x="22485" y="40352"/>
                </a:lnTo>
                <a:lnTo>
                  <a:pt x="17437" y="46267"/>
                </a:lnTo>
                <a:lnTo>
                  <a:pt x="12619" y="52183"/>
                </a:lnTo>
                <a:lnTo>
                  <a:pt x="7342" y="58098"/>
                </a:lnTo>
                <a:lnTo>
                  <a:pt x="5047" y="61056"/>
                </a:lnTo>
                <a:lnTo>
                  <a:pt x="2982" y="64225"/>
                </a:lnTo>
                <a:lnTo>
                  <a:pt x="2982" y="64225"/>
                </a:lnTo>
                <a:lnTo>
                  <a:pt x="2065" y="66338"/>
                </a:lnTo>
                <a:lnTo>
                  <a:pt x="688" y="68450"/>
                </a:lnTo>
                <a:lnTo>
                  <a:pt x="0" y="70774"/>
                </a:lnTo>
                <a:lnTo>
                  <a:pt x="0" y="71619"/>
                </a:lnTo>
                <a:lnTo>
                  <a:pt x="458" y="72887"/>
                </a:lnTo>
                <a:lnTo>
                  <a:pt x="458" y="72887"/>
                </a:lnTo>
                <a:lnTo>
                  <a:pt x="688" y="74366"/>
                </a:lnTo>
                <a:lnTo>
                  <a:pt x="1606" y="75422"/>
                </a:lnTo>
                <a:lnTo>
                  <a:pt x="2523" y="76690"/>
                </a:lnTo>
                <a:lnTo>
                  <a:pt x="3900" y="77535"/>
                </a:lnTo>
                <a:lnTo>
                  <a:pt x="6653" y="79647"/>
                </a:lnTo>
                <a:lnTo>
                  <a:pt x="9407" y="81126"/>
                </a:lnTo>
                <a:lnTo>
                  <a:pt x="9407" y="81126"/>
                </a:lnTo>
                <a:lnTo>
                  <a:pt x="13078" y="82816"/>
                </a:lnTo>
                <a:lnTo>
                  <a:pt x="16978" y="84929"/>
                </a:lnTo>
                <a:lnTo>
                  <a:pt x="24780" y="88098"/>
                </a:lnTo>
                <a:lnTo>
                  <a:pt x="24780" y="88098"/>
                </a:lnTo>
                <a:lnTo>
                  <a:pt x="29827" y="90845"/>
                </a:lnTo>
                <a:lnTo>
                  <a:pt x="34875" y="93380"/>
                </a:lnTo>
                <a:lnTo>
                  <a:pt x="44741" y="99295"/>
                </a:lnTo>
                <a:lnTo>
                  <a:pt x="44741" y="99295"/>
                </a:lnTo>
                <a:lnTo>
                  <a:pt x="51854" y="103732"/>
                </a:lnTo>
                <a:lnTo>
                  <a:pt x="58967" y="108591"/>
                </a:lnTo>
                <a:lnTo>
                  <a:pt x="66080" y="113028"/>
                </a:lnTo>
                <a:lnTo>
                  <a:pt x="72963" y="117253"/>
                </a:lnTo>
                <a:lnTo>
                  <a:pt x="72963" y="117253"/>
                </a:lnTo>
                <a:lnTo>
                  <a:pt x="75258" y="118521"/>
                </a:lnTo>
                <a:lnTo>
                  <a:pt x="77093" y="119366"/>
                </a:lnTo>
                <a:lnTo>
                  <a:pt x="79847" y="120000"/>
                </a:lnTo>
                <a:lnTo>
                  <a:pt x="80764" y="120000"/>
                </a:lnTo>
                <a:lnTo>
                  <a:pt x="81912" y="120000"/>
                </a:lnTo>
                <a:lnTo>
                  <a:pt x="81912" y="120000"/>
                </a:lnTo>
                <a:lnTo>
                  <a:pt x="83977" y="119366"/>
                </a:lnTo>
                <a:lnTo>
                  <a:pt x="85812" y="118521"/>
                </a:lnTo>
                <a:lnTo>
                  <a:pt x="87418" y="117042"/>
                </a:lnTo>
                <a:lnTo>
                  <a:pt x="89024" y="115352"/>
                </a:lnTo>
                <a:lnTo>
                  <a:pt x="91548" y="111760"/>
                </a:lnTo>
                <a:lnTo>
                  <a:pt x="93613" y="108169"/>
                </a:lnTo>
                <a:lnTo>
                  <a:pt x="93613" y="108169"/>
                </a:lnTo>
                <a:close/>
                <a:moveTo>
                  <a:pt x="84894" y="114084"/>
                </a:moveTo>
                <a:lnTo>
                  <a:pt x="84894" y="114084"/>
                </a:lnTo>
                <a:lnTo>
                  <a:pt x="83518" y="115352"/>
                </a:lnTo>
                <a:lnTo>
                  <a:pt x="82600" y="115985"/>
                </a:lnTo>
                <a:lnTo>
                  <a:pt x="81453" y="116408"/>
                </a:lnTo>
                <a:lnTo>
                  <a:pt x="80305" y="116408"/>
                </a:lnTo>
                <a:lnTo>
                  <a:pt x="79158" y="116197"/>
                </a:lnTo>
                <a:lnTo>
                  <a:pt x="77782" y="115985"/>
                </a:lnTo>
                <a:lnTo>
                  <a:pt x="75258" y="114507"/>
                </a:lnTo>
                <a:lnTo>
                  <a:pt x="75258" y="114507"/>
                </a:lnTo>
                <a:lnTo>
                  <a:pt x="68145" y="110281"/>
                </a:lnTo>
                <a:lnTo>
                  <a:pt x="61261" y="105845"/>
                </a:lnTo>
                <a:lnTo>
                  <a:pt x="54378" y="101197"/>
                </a:lnTo>
                <a:lnTo>
                  <a:pt x="47495" y="96760"/>
                </a:lnTo>
                <a:lnTo>
                  <a:pt x="47495" y="96760"/>
                </a:lnTo>
                <a:lnTo>
                  <a:pt x="38546" y="91478"/>
                </a:lnTo>
                <a:lnTo>
                  <a:pt x="34187" y="89154"/>
                </a:lnTo>
                <a:lnTo>
                  <a:pt x="29598" y="86619"/>
                </a:lnTo>
                <a:lnTo>
                  <a:pt x="29598" y="86619"/>
                </a:lnTo>
                <a:lnTo>
                  <a:pt x="21108" y="82816"/>
                </a:lnTo>
                <a:lnTo>
                  <a:pt x="12619" y="78802"/>
                </a:lnTo>
                <a:lnTo>
                  <a:pt x="12619" y="78802"/>
                </a:lnTo>
                <a:lnTo>
                  <a:pt x="9866" y="77535"/>
                </a:lnTo>
                <a:lnTo>
                  <a:pt x="7112" y="75845"/>
                </a:lnTo>
                <a:lnTo>
                  <a:pt x="5736" y="74577"/>
                </a:lnTo>
                <a:lnTo>
                  <a:pt x="4818" y="73521"/>
                </a:lnTo>
                <a:lnTo>
                  <a:pt x="4130" y="72253"/>
                </a:lnTo>
                <a:lnTo>
                  <a:pt x="3900" y="70985"/>
                </a:lnTo>
                <a:lnTo>
                  <a:pt x="3900" y="70985"/>
                </a:lnTo>
                <a:lnTo>
                  <a:pt x="4130" y="69929"/>
                </a:lnTo>
                <a:lnTo>
                  <a:pt x="4818" y="68450"/>
                </a:lnTo>
                <a:lnTo>
                  <a:pt x="6195" y="65704"/>
                </a:lnTo>
                <a:lnTo>
                  <a:pt x="9866" y="60845"/>
                </a:lnTo>
                <a:lnTo>
                  <a:pt x="9866" y="60845"/>
                </a:lnTo>
                <a:lnTo>
                  <a:pt x="13766" y="55985"/>
                </a:lnTo>
                <a:lnTo>
                  <a:pt x="17667" y="51549"/>
                </a:lnTo>
                <a:lnTo>
                  <a:pt x="21567" y="47112"/>
                </a:lnTo>
                <a:lnTo>
                  <a:pt x="25239" y="42464"/>
                </a:lnTo>
                <a:lnTo>
                  <a:pt x="25239" y="42464"/>
                </a:lnTo>
                <a:lnTo>
                  <a:pt x="32122" y="35492"/>
                </a:lnTo>
                <a:lnTo>
                  <a:pt x="39464" y="28943"/>
                </a:lnTo>
                <a:lnTo>
                  <a:pt x="46806" y="22394"/>
                </a:lnTo>
                <a:lnTo>
                  <a:pt x="54378" y="16267"/>
                </a:lnTo>
                <a:lnTo>
                  <a:pt x="54378" y="16267"/>
                </a:lnTo>
                <a:lnTo>
                  <a:pt x="66080" y="7183"/>
                </a:lnTo>
                <a:lnTo>
                  <a:pt x="66080" y="7183"/>
                </a:lnTo>
                <a:lnTo>
                  <a:pt x="68604" y="5070"/>
                </a:lnTo>
                <a:lnTo>
                  <a:pt x="69751" y="4225"/>
                </a:lnTo>
                <a:lnTo>
                  <a:pt x="71357" y="3591"/>
                </a:lnTo>
                <a:lnTo>
                  <a:pt x="71357" y="3591"/>
                </a:lnTo>
                <a:lnTo>
                  <a:pt x="72963" y="3380"/>
                </a:lnTo>
                <a:lnTo>
                  <a:pt x="74569" y="3380"/>
                </a:lnTo>
                <a:lnTo>
                  <a:pt x="78240" y="3802"/>
                </a:lnTo>
                <a:lnTo>
                  <a:pt x="81682" y="4859"/>
                </a:lnTo>
                <a:lnTo>
                  <a:pt x="85124" y="6338"/>
                </a:lnTo>
                <a:lnTo>
                  <a:pt x="88795" y="8028"/>
                </a:lnTo>
                <a:lnTo>
                  <a:pt x="92007" y="10140"/>
                </a:lnTo>
                <a:lnTo>
                  <a:pt x="97284" y="13309"/>
                </a:lnTo>
                <a:lnTo>
                  <a:pt x="97284" y="13309"/>
                </a:lnTo>
                <a:lnTo>
                  <a:pt x="103021" y="17535"/>
                </a:lnTo>
                <a:lnTo>
                  <a:pt x="106003" y="19436"/>
                </a:lnTo>
                <a:lnTo>
                  <a:pt x="108986" y="22183"/>
                </a:lnTo>
                <a:lnTo>
                  <a:pt x="111510" y="24718"/>
                </a:lnTo>
                <a:lnTo>
                  <a:pt x="113575" y="27676"/>
                </a:lnTo>
                <a:lnTo>
                  <a:pt x="115181" y="30633"/>
                </a:lnTo>
                <a:lnTo>
                  <a:pt x="115869" y="32112"/>
                </a:lnTo>
                <a:lnTo>
                  <a:pt x="116328" y="34014"/>
                </a:lnTo>
                <a:lnTo>
                  <a:pt x="116328" y="34014"/>
                </a:lnTo>
                <a:lnTo>
                  <a:pt x="116558" y="35915"/>
                </a:lnTo>
                <a:lnTo>
                  <a:pt x="115869" y="38028"/>
                </a:lnTo>
                <a:lnTo>
                  <a:pt x="114952" y="42253"/>
                </a:lnTo>
                <a:lnTo>
                  <a:pt x="114952" y="42253"/>
                </a:lnTo>
                <a:lnTo>
                  <a:pt x="111739" y="54507"/>
                </a:lnTo>
                <a:lnTo>
                  <a:pt x="111739" y="54507"/>
                </a:lnTo>
                <a:lnTo>
                  <a:pt x="110133" y="61690"/>
                </a:lnTo>
                <a:lnTo>
                  <a:pt x="107839" y="68450"/>
                </a:lnTo>
                <a:lnTo>
                  <a:pt x="105774" y="75211"/>
                </a:lnTo>
                <a:lnTo>
                  <a:pt x="103479" y="81971"/>
                </a:lnTo>
                <a:lnTo>
                  <a:pt x="103479" y="81971"/>
                </a:lnTo>
                <a:lnTo>
                  <a:pt x="100497" y="88521"/>
                </a:lnTo>
                <a:lnTo>
                  <a:pt x="97743" y="94436"/>
                </a:lnTo>
                <a:lnTo>
                  <a:pt x="94072" y="100352"/>
                </a:lnTo>
                <a:lnTo>
                  <a:pt x="90630" y="106056"/>
                </a:lnTo>
                <a:lnTo>
                  <a:pt x="90630" y="106056"/>
                </a:lnTo>
                <a:lnTo>
                  <a:pt x="87648" y="110281"/>
                </a:lnTo>
                <a:lnTo>
                  <a:pt x="84894" y="114084"/>
                </a:lnTo>
                <a:lnTo>
                  <a:pt x="84894" y="11408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1" name="Google Shape;1431;p34"/>
          <p:cNvSpPr/>
          <p:nvPr/>
        </p:nvSpPr>
        <p:spPr>
          <a:xfrm>
            <a:off x="6399213" y="5781676"/>
            <a:ext cx="615950" cy="423863"/>
          </a:xfrm>
          <a:custGeom>
            <a:rect b="b" l="l" r="r" t="t"/>
            <a:pathLst>
              <a:path extrusionOk="0" h="120000" w="120000">
                <a:moveTo>
                  <a:pt x="119381" y="103820"/>
                </a:moveTo>
                <a:lnTo>
                  <a:pt x="119381" y="103820"/>
                </a:lnTo>
                <a:lnTo>
                  <a:pt x="120000" y="102471"/>
                </a:lnTo>
                <a:lnTo>
                  <a:pt x="120000" y="101573"/>
                </a:lnTo>
                <a:lnTo>
                  <a:pt x="119072" y="100224"/>
                </a:lnTo>
                <a:lnTo>
                  <a:pt x="118144" y="99325"/>
                </a:lnTo>
                <a:lnTo>
                  <a:pt x="117525" y="99325"/>
                </a:lnTo>
                <a:lnTo>
                  <a:pt x="116597" y="99325"/>
                </a:lnTo>
                <a:lnTo>
                  <a:pt x="115670" y="100224"/>
                </a:lnTo>
                <a:lnTo>
                  <a:pt x="114742" y="101573"/>
                </a:lnTo>
                <a:lnTo>
                  <a:pt x="114742" y="101573"/>
                </a:lnTo>
                <a:lnTo>
                  <a:pt x="113195" y="105617"/>
                </a:lnTo>
                <a:lnTo>
                  <a:pt x="111649" y="108314"/>
                </a:lnTo>
                <a:lnTo>
                  <a:pt x="110103" y="110112"/>
                </a:lnTo>
                <a:lnTo>
                  <a:pt x="108865" y="111460"/>
                </a:lnTo>
                <a:lnTo>
                  <a:pt x="107010" y="112808"/>
                </a:lnTo>
                <a:lnTo>
                  <a:pt x="104845" y="113258"/>
                </a:lnTo>
                <a:lnTo>
                  <a:pt x="102989" y="112808"/>
                </a:lnTo>
                <a:lnTo>
                  <a:pt x="102989" y="112808"/>
                </a:lnTo>
                <a:lnTo>
                  <a:pt x="100824" y="111460"/>
                </a:lnTo>
                <a:lnTo>
                  <a:pt x="99587" y="109662"/>
                </a:lnTo>
                <a:lnTo>
                  <a:pt x="98969" y="106966"/>
                </a:lnTo>
                <a:lnTo>
                  <a:pt x="98350" y="104719"/>
                </a:lnTo>
                <a:lnTo>
                  <a:pt x="98041" y="101573"/>
                </a:lnTo>
                <a:lnTo>
                  <a:pt x="98350" y="98426"/>
                </a:lnTo>
                <a:lnTo>
                  <a:pt x="99278" y="92584"/>
                </a:lnTo>
                <a:lnTo>
                  <a:pt x="99278" y="92584"/>
                </a:lnTo>
                <a:lnTo>
                  <a:pt x="99278" y="91235"/>
                </a:lnTo>
                <a:lnTo>
                  <a:pt x="98969" y="89887"/>
                </a:lnTo>
                <a:lnTo>
                  <a:pt x="98350" y="88988"/>
                </a:lnTo>
                <a:lnTo>
                  <a:pt x="98041" y="88089"/>
                </a:lnTo>
                <a:lnTo>
                  <a:pt x="97113" y="87640"/>
                </a:lnTo>
                <a:lnTo>
                  <a:pt x="96185" y="87640"/>
                </a:lnTo>
                <a:lnTo>
                  <a:pt x="95257" y="88089"/>
                </a:lnTo>
                <a:lnTo>
                  <a:pt x="94639" y="88988"/>
                </a:lnTo>
                <a:lnTo>
                  <a:pt x="94639" y="88988"/>
                </a:lnTo>
                <a:lnTo>
                  <a:pt x="92783" y="92134"/>
                </a:lnTo>
                <a:lnTo>
                  <a:pt x="90927" y="94382"/>
                </a:lnTo>
                <a:lnTo>
                  <a:pt x="89381" y="96179"/>
                </a:lnTo>
                <a:lnTo>
                  <a:pt x="87525" y="97078"/>
                </a:lnTo>
                <a:lnTo>
                  <a:pt x="85979" y="97078"/>
                </a:lnTo>
                <a:lnTo>
                  <a:pt x="84432" y="97078"/>
                </a:lnTo>
                <a:lnTo>
                  <a:pt x="82886" y="96179"/>
                </a:lnTo>
                <a:lnTo>
                  <a:pt x="81649" y="94382"/>
                </a:lnTo>
                <a:lnTo>
                  <a:pt x="80721" y="92584"/>
                </a:lnTo>
                <a:lnTo>
                  <a:pt x="79484" y="90786"/>
                </a:lnTo>
                <a:lnTo>
                  <a:pt x="78865" y="88089"/>
                </a:lnTo>
                <a:lnTo>
                  <a:pt x="78247" y="85842"/>
                </a:lnTo>
                <a:lnTo>
                  <a:pt x="78247" y="82696"/>
                </a:lnTo>
                <a:lnTo>
                  <a:pt x="78247" y="79550"/>
                </a:lnTo>
                <a:lnTo>
                  <a:pt x="78247" y="76404"/>
                </a:lnTo>
                <a:lnTo>
                  <a:pt x="78865" y="72359"/>
                </a:lnTo>
                <a:lnTo>
                  <a:pt x="78865" y="72359"/>
                </a:lnTo>
                <a:lnTo>
                  <a:pt x="78865" y="71460"/>
                </a:lnTo>
                <a:lnTo>
                  <a:pt x="78865" y="70112"/>
                </a:lnTo>
                <a:lnTo>
                  <a:pt x="78247" y="68764"/>
                </a:lnTo>
                <a:lnTo>
                  <a:pt x="77628" y="68314"/>
                </a:lnTo>
                <a:lnTo>
                  <a:pt x="76391" y="67415"/>
                </a:lnTo>
                <a:lnTo>
                  <a:pt x="75463" y="68314"/>
                </a:lnTo>
                <a:lnTo>
                  <a:pt x="75154" y="68764"/>
                </a:lnTo>
                <a:lnTo>
                  <a:pt x="74226" y="70112"/>
                </a:lnTo>
                <a:lnTo>
                  <a:pt x="74226" y="70112"/>
                </a:lnTo>
                <a:lnTo>
                  <a:pt x="72989" y="73258"/>
                </a:lnTo>
                <a:lnTo>
                  <a:pt x="71752" y="76404"/>
                </a:lnTo>
                <a:lnTo>
                  <a:pt x="69896" y="78202"/>
                </a:lnTo>
                <a:lnTo>
                  <a:pt x="68041" y="78651"/>
                </a:lnTo>
                <a:lnTo>
                  <a:pt x="66494" y="79550"/>
                </a:lnTo>
                <a:lnTo>
                  <a:pt x="64639" y="79550"/>
                </a:lnTo>
                <a:lnTo>
                  <a:pt x="63092" y="78202"/>
                </a:lnTo>
                <a:lnTo>
                  <a:pt x="61237" y="76853"/>
                </a:lnTo>
                <a:lnTo>
                  <a:pt x="60000" y="75505"/>
                </a:lnTo>
                <a:lnTo>
                  <a:pt x="58762" y="73258"/>
                </a:lnTo>
                <a:lnTo>
                  <a:pt x="57835" y="70561"/>
                </a:lnTo>
                <a:lnTo>
                  <a:pt x="56907" y="68314"/>
                </a:lnTo>
                <a:lnTo>
                  <a:pt x="56597" y="65168"/>
                </a:lnTo>
                <a:lnTo>
                  <a:pt x="56597" y="62022"/>
                </a:lnTo>
                <a:lnTo>
                  <a:pt x="57525" y="58876"/>
                </a:lnTo>
                <a:lnTo>
                  <a:pt x="58144" y="54831"/>
                </a:lnTo>
                <a:lnTo>
                  <a:pt x="58144" y="54831"/>
                </a:lnTo>
                <a:lnTo>
                  <a:pt x="58762" y="53932"/>
                </a:lnTo>
                <a:lnTo>
                  <a:pt x="58144" y="52584"/>
                </a:lnTo>
                <a:lnTo>
                  <a:pt x="57835" y="51235"/>
                </a:lnTo>
                <a:lnTo>
                  <a:pt x="56907" y="50786"/>
                </a:lnTo>
                <a:lnTo>
                  <a:pt x="55979" y="49887"/>
                </a:lnTo>
                <a:lnTo>
                  <a:pt x="55360" y="49887"/>
                </a:lnTo>
                <a:lnTo>
                  <a:pt x="54432" y="50786"/>
                </a:lnTo>
                <a:lnTo>
                  <a:pt x="53814" y="51235"/>
                </a:lnTo>
                <a:lnTo>
                  <a:pt x="53814" y="51235"/>
                </a:lnTo>
                <a:lnTo>
                  <a:pt x="52577" y="54382"/>
                </a:lnTo>
                <a:lnTo>
                  <a:pt x="51340" y="57078"/>
                </a:lnTo>
                <a:lnTo>
                  <a:pt x="49484" y="58876"/>
                </a:lnTo>
                <a:lnTo>
                  <a:pt x="47938" y="60224"/>
                </a:lnTo>
                <a:lnTo>
                  <a:pt x="46082" y="60674"/>
                </a:lnTo>
                <a:lnTo>
                  <a:pt x="44536" y="60674"/>
                </a:lnTo>
                <a:lnTo>
                  <a:pt x="42371" y="60224"/>
                </a:lnTo>
                <a:lnTo>
                  <a:pt x="40206" y="57977"/>
                </a:lnTo>
                <a:lnTo>
                  <a:pt x="40206" y="57977"/>
                </a:lnTo>
                <a:lnTo>
                  <a:pt x="38350" y="55730"/>
                </a:lnTo>
                <a:lnTo>
                  <a:pt x="37113" y="53033"/>
                </a:lnTo>
                <a:lnTo>
                  <a:pt x="36185" y="50786"/>
                </a:lnTo>
                <a:lnTo>
                  <a:pt x="35876" y="47640"/>
                </a:lnTo>
                <a:lnTo>
                  <a:pt x="35876" y="44494"/>
                </a:lnTo>
                <a:lnTo>
                  <a:pt x="35876" y="41348"/>
                </a:lnTo>
                <a:lnTo>
                  <a:pt x="36804" y="38202"/>
                </a:lnTo>
                <a:lnTo>
                  <a:pt x="37422" y="35505"/>
                </a:lnTo>
                <a:lnTo>
                  <a:pt x="37422" y="35505"/>
                </a:lnTo>
                <a:lnTo>
                  <a:pt x="38041" y="34157"/>
                </a:lnTo>
                <a:lnTo>
                  <a:pt x="37422" y="33258"/>
                </a:lnTo>
                <a:lnTo>
                  <a:pt x="37113" y="31910"/>
                </a:lnTo>
                <a:lnTo>
                  <a:pt x="36804" y="31011"/>
                </a:lnTo>
                <a:lnTo>
                  <a:pt x="35876" y="30561"/>
                </a:lnTo>
                <a:lnTo>
                  <a:pt x="34639" y="30561"/>
                </a:lnTo>
                <a:lnTo>
                  <a:pt x="34020" y="30561"/>
                </a:lnTo>
                <a:lnTo>
                  <a:pt x="33092" y="31910"/>
                </a:lnTo>
                <a:lnTo>
                  <a:pt x="33092" y="31910"/>
                </a:lnTo>
                <a:lnTo>
                  <a:pt x="30618" y="36404"/>
                </a:lnTo>
                <a:lnTo>
                  <a:pt x="29381" y="38202"/>
                </a:lnTo>
                <a:lnTo>
                  <a:pt x="27525" y="39101"/>
                </a:lnTo>
                <a:lnTo>
                  <a:pt x="26288" y="40000"/>
                </a:lnTo>
                <a:lnTo>
                  <a:pt x="24742" y="40449"/>
                </a:lnTo>
                <a:lnTo>
                  <a:pt x="22577" y="40000"/>
                </a:lnTo>
                <a:lnTo>
                  <a:pt x="20721" y="39101"/>
                </a:lnTo>
                <a:lnTo>
                  <a:pt x="20721" y="39101"/>
                </a:lnTo>
                <a:lnTo>
                  <a:pt x="18865" y="38202"/>
                </a:lnTo>
                <a:lnTo>
                  <a:pt x="17628" y="36404"/>
                </a:lnTo>
                <a:lnTo>
                  <a:pt x="17319" y="34157"/>
                </a:lnTo>
                <a:lnTo>
                  <a:pt x="16391" y="32359"/>
                </a:lnTo>
                <a:lnTo>
                  <a:pt x="16391" y="30561"/>
                </a:lnTo>
                <a:lnTo>
                  <a:pt x="16701" y="27865"/>
                </a:lnTo>
                <a:lnTo>
                  <a:pt x="17319" y="26067"/>
                </a:lnTo>
                <a:lnTo>
                  <a:pt x="17628" y="24269"/>
                </a:lnTo>
                <a:lnTo>
                  <a:pt x="17628" y="24269"/>
                </a:lnTo>
                <a:lnTo>
                  <a:pt x="20412" y="20674"/>
                </a:lnTo>
                <a:lnTo>
                  <a:pt x="20412" y="20674"/>
                </a:lnTo>
                <a:lnTo>
                  <a:pt x="20721" y="19325"/>
                </a:lnTo>
                <a:lnTo>
                  <a:pt x="20721" y="17977"/>
                </a:lnTo>
                <a:lnTo>
                  <a:pt x="20412" y="16629"/>
                </a:lnTo>
                <a:lnTo>
                  <a:pt x="19793" y="15280"/>
                </a:lnTo>
                <a:lnTo>
                  <a:pt x="18865" y="14831"/>
                </a:lnTo>
                <a:lnTo>
                  <a:pt x="18556" y="14382"/>
                </a:lnTo>
                <a:lnTo>
                  <a:pt x="17319" y="14382"/>
                </a:lnTo>
                <a:lnTo>
                  <a:pt x="16391" y="14831"/>
                </a:lnTo>
                <a:lnTo>
                  <a:pt x="16391" y="14831"/>
                </a:lnTo>
                <a:lnTo>
                  <a:pt x="14226" y="18426"/>
                </a:lnTo>
                <a:lnTo>
                  <a:pt x="14226" y="18426"/>
                </a:lnTo>
                <a:lnTo>
                  <a:pt x="11752" y="21123"/>
                </a:lnTo>
                <a:lnTo>
                  <a:pt x="9587" y="21573"/>
                </a:lnTo>
                <a:lnTo>
                  <a:pt x="7731" y="21123"/>
                </a:lnTo>
                <a:lnTo>
                  <a:pt x="6185" y="19325"/>
                </a:lnTo>
                <a:lnTo>
                  <a:pt x="5257" y="16629"/>
                </a:lnTo>
                <a:lnTo>
                  <a:pt x="5257" y="13483"/>
                </a:lnTo>
                <a:lnTo>
                  <a:pt x="6185" y="9887"/>
                </a:lnTo>
                <a:lnTo>
                  <a:pt x="8350" y="5393"/>
                </a:lnTo>
                <a:lnTo>
                  <a:pt x="8350" y="5393"/>
                </a:lnTo>
                <a:lnTo>
                  <a:pt x="8659" y="4044"/>
                </a:lnTo>
                <a:lnTo>
                  <a:pt x="8969" y="3146"/>
                </a:lnTo>
                <a:lnTo>
                  <a:pt x="8659" y="1797"/>
                </a:lnTo>
                <a:lnTo>
                  <a:pt x="7731" y="898"/>
                </a:lnTo>
                <a:lnTo>
                  <a:pt x="7422" y="449"/>
                </a:lnTo>
                <a:lnTo>
                  <a:pt x="6185" y="0"/>
                </a:lnTo>
                <a:lnTo>
                  <a:pt x="5257" y="449"/>
                </a:lnTo>
                <a:lnTo>
                  <a:pt x="4329" y="898"/>
                </a:lnTo>
                <a:lnTo>
                  <a:pt x="4329" y="898"/>
                </a:lnTo>
                <a:lnTo>
                  <a:pt x="2474" y="3595"/>
                </a:lnTo>
                <a:lnTo>
                  <a:pt x="1237" y="6741"/>
                </a:lnTo>
                <a:lnTo>
                  <a:pt x="927" y="9438"/>
                </a:lnTo>
                <a:lnTo>
                  <a:pt x="0" y="11685"/>
                </a:lnTo>
                <a:lnTo>
                  <a:pt x="0" y="14382"/>
                </a:lnTo>
                <a:lnTo>
                  <a:pt x="0" y="16629"/>
                </a:lnTo>
                <a:lnTo>
                  <a:pt x="309" y="19325"/>
                </a:lnTo>
                <a:lnTo>
                  <a:pt x="927" y="21123"/>
                </a:lnTo>
                <a:lnTo>
                  <a:pt x="2474" y="24719"/>
                </a:lnTo>
                <a:lnTo>
                  <a:pt x="5257" y="27415"/>
                </a:lnTo>
                <a:lnTo>
                  <a:pt x="8350" y="28764"/>
                </a:lnTo>
                <a:lnTo>
                  <a:pt x="9896" y="28764"/>
                </a:lnTo>
                <a:lnTo>
                  <a:pt x="11134" y="28764"/>
                </a:lnTo>
                <a:lnTo>
                  <a:pt x="11134" y="28764"/>
                </a:lnTo>
                <a:lnTo>
                  <a:pt x="11134" y="32359"/>
                </a:lnTo>
                <a:lnTo>
                  <a:pt x="12061" y="36404"/>
                </a:lnTo>
                <a:lnTo>
                  <a:pt x="13298" y="39101"/>
                </a:lnTo>
                <a:lnTo>
                  <a:pt x="15154" y="42247"/>
                </a:lnTo>
                <a:lnTo>
                  <a:pt x="15154" y="42247"/>
                </a:lnTo>
                <a:lnTo>
                  <a:pt x="17319" y="44494"/>
                </a:lnTo>
                <a:lnTo>
                  <a:pt x="18865" y="46292"/>
                </a:lnTo>
                <a:lnTo>
                  <a:pt x="21030" y="46741"/>
                </a:lnTo>
                <a:lnTo>
                  <a:pt x="22886" y="47640"/>
                </a:lnTo>
                <a:lnTo>
                  <a:pt x="25051" y="47640"/>
                </a:lnTo>
                <a:lnTo>
                  <a:pt x="26907" y="46741"/>
                </a:lnTo>
                <a:lnTo>
                  <a:pt x="29072" y="46292"/>
                </a:lnTo>
                <a:lnTo>
                  <a:pt x="30618" y="44943"/>
                </a:lnTo>
                <a:lnTo>
                  <a:pt x="30618" y="44943"/>
                </a:lnTo>
                <a:lnTo>
                  <a:pt x="30927" y="50786"/>
                </a:lnTo>
                <a:lnTo>
                  <a:pt x="32783" y="55730"/>
                </a:lnTo>
                <a:lnTo>
                  <a:pt x="34948" y="60224"/>
                </a:lnTo>
                <a:lnTo>
                  <a:pt x="37422" y="63820"/>
                </a:lnTo>
                <a:lnTo>
                  <a:pt x="41134" y="66067"/>
                </a:lnTo>
                <a:lnTo>
                  <a:pt x="44536" y="67415"/>
                </a:lnTo>
                <a:lnTo>
                  <a:pt x="46082" y="67415"/>
                </a:lnTo>
                <a:lnTo>
                  <a:pt x="47938" y="67415"/>
                </a:lnTo>
                <a:lnTo>
                  <a:pt x="49484" y="66067"/>
                </a:lnTo>
                <a:lnTo>
                  <a:pt x="51340" y="65617"/>
                </a:lnTo>
                <a:lnTo>
                  <a:pt x="51340" y="65617"/>
                </a:lnTo>
                <a:lnTo>
                  <a:pt x="51649" y="68314"/>
                </a:lnTo>
                <a:lnTo>
                  <a:pt x="52268" y="71460"/>
                </a:lnTo>
                <a:lnTo>
                  <a:pt x="53814" y="76404"/>
                </a:lnTo>
                <a:lnTo>
                  <a:pt x="55979" y="80000"/>
                </a:lnTo>
                <a:lnTo>
                  <a:pt x="59072" y="83146"/>
                </a:lnTo>
                <a:lnTo>
                  <a:pt x="62474" y="85842"/>
                </a:lnTo>
                <a:lnTo>
                  <a:pt x="65876" y="86292"/>
                </a:lnTo>
                <a:lnTo>
                  <a:pt x="67731" y="86292"/>
                </a:lnTo>
                <a:lnTo>
                  <a:pt x="69587" y="85842"/>
                </a:lnTo>
                <a:lnTo>
                  <a:pt x="71134" y="84943"/>
                </a:lnTo>
                <a:lnTo>
                  <a:pt x="72989" y="84044"/>
                </a:lnTo>
                <a:lnTo>
                  <a:pt x="72989" y="84044"/>
                </a:lnTo>
                <a:lnTo>
                  <a:pt x="73298" y="88988"/>
                </a:lnTo>
                <a:lnTo>
                  <a:pt x="74536" y="93033"/>
                </a:lnTo>
                <a:lnTo>
                  <a:pt x="76391" y="97528"/>
                </a:lnTo>
                <a:lnTo>
                  <a:pt x="78556" y="102022"/>
                </a:lnTo>
                <a:lnTo>
                  <a:pt x="78556" y="102022"/>
                </a:lnTo>
                <a:lnTo>
                  <a:pt x="80412" y="103820"/>
                </a:lnTo>
                <a:lnTo>
                  <a:pt x="82577" y="105168"/>
                </a:lnTo>
                <a:lnTo>
                  <a:pt x="84123" y="105617"/>
                </a:lnTo>
                <a:lnTo>
                  <a:pt x="85979" y="105617"/>
                </a:lnTo>
                <a:lnTo>
                  <a:pt x="88144" y="105168"/>
                </a:lnTo>
                <a:lnTo>
                  <a:pt x="89690" y="104719"/>
                </a:lnTo>
                <a:lnTo>
                  <a:pt x="93092" y="101573"/>
                </a:lnTo>
                <a:lnTo>
                  <a:pt x="93092" y="101573"/>
                </a:lnTo>
                <a:lnTo>
                  <a:pt x="93711" y="106966"/>
                </a:lnTo>
                <a:lnTo>
                  <a:pt x="94639" y="111460"/>
                </a:lnTo>
                <a:lnTo>
                  <a:pt x="95876" y="113707"/>
                </a:lnTo>
                <a:lnTo>
                  <a:pt x="96804" y="115955"/>
                </a:lnTo>
                <a:lnTo>
                  <a:pt x="98350" y="116853"/>
                </a:lnTo>
                <a:lnTo>
                  <a:pt x="99587" y="119101"/>
                </a:lnTo>
                <a:lnTo>
                  <a:pt x="99587" y="119101"/>
                </a:lnTo>
                <a:lnTo>
                  <a:pt x="102989" y="120000"/>
                </a:lnTo>
                <a:lnTo>
                  <a:pt x="106082" y="120000"/>
                </a:lnTo>
                <a:lnTo>
                  <a:pt x="108865" y="119550"/>
                </a:lnTo>
                <a:lnTo>
                  <a:pt x="111649" y="117752"/>
                </a:lnTo>
                <a:lnTo>
                  <a:pt x="113814" y="115056"/>
                </a:lnTo>
                <a:lnTo>
                  <a:pt x="115979" y="111460"/>
                </a:lnTo>
                <a:lnTo>
                  <a:pt x="117835" y="108314"/>
                </a:lnTo>
                <a:lnTo>
                  <a:pt x="119381" y="103820"/>
                </a:lnTo>
                <a:lnTo>
                  <a:pt x="119381" y="10382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2" name="Google Shape;1432;p34"/>
          <p:cNvSpPr/>
          <p:nvPr/>
        </p:nvSpPr>
        <p:spPr>
          <a:xfrm>
            <a:off x="6642101" y="4727575"/>
            <a:ext cx="806450" cy="833437"/>
          </a:xfrm>
          <a:custGeom>
            <a:rect b="b" l="l" r="r" t="t"/>
            <a:pathLst>
              <a:path extrusionOk="0" h="120000" w="120000">
                <a:moveTo>
                  <a:pt x="42283" y="228"/>
                </a:moveTo>
                <a:lnTo>
                  <a:pt x="42283" y="228"/>
                </a:lnTo>
                <a:lnTo>
                  <a:pt x="37086" y="457"/>
                </a:lnTo>
                <a:lnTo>
                  <a:pt x="32125" y="1828"/>
                </a:lnTo>
                <a:lnTo>
                  <a:pt x="27401" y="3428"/>
                </a:lnTo>
                <a:lnTo>
                  <a:pt x="23149" y="5942"/>
                </a:lnTo>
                <a:lnTo>
                  <a:pt x="19606" y="8457"/>
                </a:lnTo>
                <a:lnTo>
                  <a:pt x="16299" y="11657"/>
                </a:lnTo>
                <a:lnTo>
                  <a:pt x="12992" y="15085"/>
                </a:lnTo>
                <a:lnTo>
                  <a:pt x="10393" y="18971"/>
                </a:lnTo>
                <a:lnTo>
                  <a:pt x="8031" y="22857"/>
                </a:lnTo>
                <a:lnTo>
                  <a:pt x="6141" y="27428"/>
                </a:lnTo>
                <a:lnTo>
                  <a:pt x="4488" y="31542"/>
                </a:lnTo>
                <a:lnTo>
                  <a:pt x="2834" y="35885"/>
                </a:lnTo>
                <a:lnTo>
                  <a:pt x="1653" y="40457"/>
                </a:lnTo>
                <a:lnTo>
                  <a:pt x="708" y="44800"/>
                </a:lnTo>
                <a:lnTo>
                  <a:pt x="472" y="49371"/>
                </a:lnTo>
                <a:lnTo>
                  <a:pt x="0" y="53485"/>
                </a:lnTo>
                <a:lnTo>
                  <a:pt x="0" y="53485"/>
                </a:lnTo>
                <a:lnTo>
                  <a:pt x="0" y="58971"/>
                </a:lnTo>
                <a:lnTo>
                  <a:pt x="0" y="64228"/>
                </a:lnTo>
                <a:lnTo>
                  <a:pt x="708" y="69714"/>
                </a:lnTo>
                <a:lnTo>
                  <a:pt x="1653" y="75428"/>
                </a:lnTo>
                <a:lnTo>
                  <a:pt x="3070" y="81142"/>
                </a:lnTo>
                <a:lnTo>
                  <a:pt x="4960" y="86628"/>
                </a:lnTo>
                <a:lnTo>
                  <a:pt x="7322" y="92114"/>
                </a:lnTo>
                <a:lnTo>
                  <a:pt x="8976" y="94628"/>
                </a:lnTo>
                <a:lnTo>
                  <a:pt x="10629" y="97142"/>
                </a:lnTo>
                <a:lnTo>
                  <a:pt x="12755" y="99428"/>
                </a:lnTo>
                <a:lnTo>
                  <a:pt x="14645" y="101942"/>
                </a:lnTo>
                <a:lnTo>
                  <a:pt x="17007" y="104228"/>
                </a:lnTo>
                <a:lnTo>
                  <a:pt x="19606" y="106057"/>
                </a:lnTo>
                <a:lnTo>
                  <a:pt x="22204" y="108342"/>
                </a:lnTo>
                <a:lnTo>
                  <a:pt x="25275" y="110171"/>
                </a:lnTo>
                <a:lnTo>
                  <a:pt x="28346" y="111771"/>
                </a:lnTo>
                <a:lnTo>
                  <a:pt x="32125" y="113371"/>
                </a:lnTo>
                <a:lnTo>
                  <a:pt x="35669" y="114971"/>
                </a:lnTo>
                <a:lnTo>
                  <a:pt x="39685" y="116342"/>
                </a:lnTo>
                <a:lnTo>
                  <a:pt x="44173" y="117257"/>
                </a:lnTo>
                <a:lnTo>
                  <a:pt x="48897" y="118171"/>
                </a:lnTo>
                <a:lnTo>
                  <a:pt x="53858" y="118857"/>
                </a:lnTo>
                <a:lnTo>
                  <a:pt x="58818" y="119542"/>
                </a:lnTo>
                <a:lnTo>
                  <a:pt x="64488" y="119771"/>
                </a:lnTo>
                <a:lnTo>
                  <a:pt x="70393" y="120000"/>
                </a:lnTo>
                <a:lnTo>
                  <a:pt x="70393" y="120000"/>
                </a:lnTo>
                <a:lnTo>
                  <a:pt x="74881" y="119771"/>
                </a:lnTo>
                <a:lnTo>
                  <a:pt x="78897" y="119542"/>
                </a:lnTo>
                <a:lnTo>
                  <a:pt x="82913" y="118857"/>
                </a:lnTo>
                <a:lnTo>
                  <a:pt x="86220" y="118171"/>
                </a:lnTo>
                <a:lnTo>
                  <a:pt x="89527" y="117028"/>
                </a:lnTo>
                <a:lnTo>
                  <a:pt x="92834" y="115885"/>
                </a:lnTo>
                <a:lnTo>
                  <a:pt x="95433" y="114285"/>
                </a:lnTo>
                <a:lnTo>
                  <a:pt x="98031" y="113142"/>
                </a:lnTo>
                <a:lnTo>
                  <a:pt x="100629" y="111085"/>
                </a:lnTo>
                <a:lnTo>
                  <a:pt x="102519" y="109485"/>
                </a:lnTo>
                <a:lnTo>
                  <a:pt x="104645" y="107428"/>
                </a:lnTo>
                <a:lnTo>
                  <a:pt x="106535" y="105371"/>
                </a:lnTo>
                <a:lnTo>
                  <a:pt x="109842" y="101028"/>
                </a:lnTo>
                <a:lnTo>
                  <a:pt x="112204" y="96228"/>
                </a:lnTo>
                <a:lnTo>
                  <a:pt x="114094" y="91428"/>
                </a:lnTo>
                <a:lnTo>
                  <a:pt x="115748" y="86400"/>
                </a:lnTo>
                <a:lnTo>
                  <a:pt x="117165" y="81142"/>
                </a:lnTo>
                <a:lnTo>
                  <a:pt x="117874" y="76114"/>
                </a:lnTo>
                <a:lnTo>
                  <a:pt x="119055" y="66514"/>
                </a:lnTo>
                <a:lnTo>
                  <a:pt x="119763" y="58971"/>
                </a:lnTo>
                <a:lnTo>
                  <a:pt x="119763" y="58971"/>
                </a:lnTo>
                <a:lnTo>
                  <a:pt x="120000" y="52571"/>
                </a:lnTo>
                <a:lnTo>
                  <a:pt x="120000" y="46400"/>
                </a:lnTo>
                <a:lnTo>
                  <a:pt x="119763" y="40914"/>
                </a:lnTo>
                <a:lnTo>
                  <a:pt x="118818" y="35657"/>
                </a:lnTo>
                <a:lnTo>
                  <a:pt x="117874" y="30857"/>
                </a:lnTo>
                <a:lnTo>
                  <a:pt x="115748" y="26742"/>
                </a:lnTo>
                <a:lnTo>
                  <a:pt x="113858" y="22628"/>
                </a:lnTo>
                <a:lnTo>
                  <a:pt x="111259" y="18742"/>
                </a:lnTo>
                <a:lnTo>
                  <a:pt x="108188" y="15542"/>
                </a:lnTo>
                <a:lnTo>
                  <a:pt x="104881" y="12571"/>
                </a:lnTo>
                <a:lnTo>
                  <a:pt x="101338" y="9828"/>
                </a:lnTo>
                <a:lnTo>
                  <a:pt x="96614" y="7542"/>
                </a:lnTo>
                <a:lnTo>
                  <a:pt x="92125" y="5714"/>
                </a:lnTo>
                <a:lnTo>
                  <a:pt x="86692" y="4114"/>
                </a:lnTo>
                <a:lnTo>
                  <a:pt x="81259" y="2742"/>
                </a:lnTo>
                <a:lnTo>
                  <a:pt x="74881" y="1371"/>
                </a:lnTo>
                <a:lnTo>
                  <a:pt x="74881" y="1371"/>
                </a:lnTo>
                <a:lnTo>
                  <a:pt x="73228" y="1142"/>
                </a:lnTo>
                <a:lnTo>
                  <a:pt x="67795" y="457"/>
                </a:lnTo>
                <a:lnTo>
                  <a:pt x="63070" y="228"/>
                </a:lnTo>
                <a:lnTo>
                  <a:pt x="57401" y="0"/>
                </a:lnTo>
                <a:lnTo>
                  <a:pt x="50551" y="0"/>
                </a:lnTo>
                <a:lnTo>
                  <a:pt x="42283" y="228"/>
                </a:lnTo>
                <a:lnTo>
                  <a:pt x="42283" y="228"/>
                </a:lnTo>
                <a:close/>
              </a:path>
            </a:pathLst>
          </a:custGeom>
          <a:solidFill>
            <a:srgbClr val="E8E3D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3" name="Google Shape;1433;p34"/>
          <p:cNvSpPr/>
          <p:nvPr/>
        </p:nvSpPr>
        <p:spPr>
          <a:xfrm>
            <a:off x="6624638" y="4713288"/>
            <a:ext cx="838200" cy="858837"/>
          </a:xfrm>
          <a:custGeom>
            <a:rect b="b" l="l" r="r" t="t"/>
            <a:pathLst>
              <a:path extrusionOk="0" h="120000" w="120000">
                <a:moveTo>
                  <a:pt x="112727" y="21072"/>
                </a:moveTo>
                <a:lnTo>
                  <a:pt x="112727" y="21072"/>
                </a:lnTo>
                <a:lnTo>
                  <a:pt x="109772" y="17301"/>
                </a:lnTo>
                <a:lnTo>
                  <a:pt x="106590" y="13974"/>
                </a:lnTo>
                <a:lnTo>
                  <a:pt x="102727" y="11090"/>
                </a:lnTo>
                <a:lnTo>
                  <a:pt x="99090" y="8650"/>
                </a:lnTo>
                <a:lnTo>
                  <a:pt x="94772" y="6876"/>
                </a:lnTo>
                <a:lnTo>
                  <a:pt x="90454" y="4879"/>
                </a:lnTo>
                <a:lnTo>
                  <a:pt x="85681" y="3327"/>
                </a:lnTo>
                <a:lnTo>
                  <a:pt x="80909" y="2439"/>
                </a:lnTo>
                <a:lnTo>
                  <a:pt x="76136" y="1552"/>
                </a:lnTo>
                <a:lnTo>
                  <a:pt x="71136" y="887"/>
                </a:lnTo>
                <a:lnTo>
                  <a:pt x="61363" y="0"/>
                </a:lnTo>
                <a:lnTo>
                  <a:pt x="51818" y="0"/>
                </a:lnTo>
                <a:lnTo>
                  <a:pt x="42954" y="443"/>
                </a:lnTo>
                <a:lnTo>
                  <a:pt x="42954" y="443"/>
                </a:lnTo>
                <a:lnTo>
                  <a:pt x="39090" y="665"/>
                </a:lnTo>
                <a:lnTo>
                  <a:pt x="35227" y="1330"/>
                </a:lnTo>
                <a:lnTo>
                  <a:pt x="31818" y="2439"/>
                </a:lnTo>
                <a:lnTo>
                  <a:pt x="28409" y="3770"/>
                </a:lnTo>
                <a:lnTo>
                  <a:pt x="25227" y="5545"/>
                </a:lnTo>
                <a:lnTo>
                  <a:pt x="22272" y="7541"/>
                </a:lnTo>
                <a:lnTo>
                  <a:pt x="19318" y="9537"/>
                </a:lnTo>
                <a:lnTo>
                  <a:pt x="16818" y="11756"/>
                </a:lnTo>
                <a:lnTo>
                  <a:pt x="14772" y="14639"/>
                </a:lnTo>
                <a:lnTo>
                  <a:pt x="12500" y="17079"/>
                </a:lnTo>
                <a:lnTo>
                  <a:pt x="10227" y="20184"/>
                </a:lnTo>
                <a:lnTo>
                  <a:pt x="8636" y="23290"/>
                </a:lnTo>
                <a:lnTo>
                  <a:pt x="6818" y="26617"/>
                </a:lnTo>
                <a:lnTo>
                  <a:pt x="5454" y="29944"/>
                </a:lnTo>
                <a:lnTo>
                  <a:pt x="4090" y="33493"/>
                </a:lnTo>
                <a:lnTo>
                  <a:pt x="2954" y="36820"/>
                </a:lnTo>
                <a:lnTo>
                  <a:pt x="2045" y="40591"/>
                </a:lnTo>
                <a:lnTo>
                  <a:pt x="1363" y="44362"/>
                </a:lnTo>
                <a:lnTo>
                  <a:pt x="454" y="52125"/>
                </a:lnTo>
                <a:lnTo>
                  <a:pt x="0" y="59667"/>
                </a:lnTo>
                <a:lnTo>
                  <a:pt x="681" y="67208"/>
                </a:lnTo>
                <a:lnTo>
                  <a:pt x="1590" y="74528"/>
                </a:lnTo>
                <a:lnTo>
                  <a:pt x="3636" y="81626"/>
                </a:lnTo>
                <a:lnTo>
                  <a:pt x="4772" y="85175"/>
                </a:lnTo>
                <a:lnTo>
                  <a:pt x="6136" y="88280"/>
                </a:lnTo>
                <a:lnTo>
                  <a:pt x="7727" y="91386"/>
                </a:lnTo>
                <a:lnTo>
                  <a:pt x="9318" y="94048"/>
                </a:lnTo>
                <a:lnTo>
                  <a:pt x="9318" y="94048"/>
                </a:lnTo>
                <a:lnTo>
                  <a:pt x="11818" y="97818"/>
                </a:lnTo>
                <a:lnTo>
                  <a:pt x="14318" y="100924"/>
                </a:lnTo>
                <a:lnTo>
                  <a:pt x="17272" y="104029"/>
                </a:lnTo>
                <a:lnTo>
                  <a:pt x="20454" y="106469"/>
                </a:lnTo>
                <a:lnTo>
                  <a:pt x="23863" y="108909"/>
                </a:lnTo>
                <a:lnTo>
                  <a:pt x="27272" y="111127"/>
                </a:lnTo>
                <a:lnTo>
                  <a:pt x="31136" y="112902"/>
                </a:lnTo>
                <a:lnTo>
                  <a:pt x="35000" y="114454"/>
                </a:lnTo>
                <a:lnTo>
                  <a:pt x="38863" y="115785"/>
                </a:lnTo>
                <a:lnTo>
                  <a:pt x="42954" y="116894"/>
                </a:lnTo>
                <a:lnTo>
                  <a:pt x="47045" y="118003"/>
                </a:lnTo>
                <a:lnTo>
                  <a:pt x="51136" y="118890"/>
                </a:lnTo>
                <a:lnTo>
                  <a:pt x="59318" y="119778"/>
                </a:lnTo>
                <a:lnTo>
                  <a:pt x="67954" y="120000"/>
                </a:lnTo>
                <a:lnTo>
                  <a:pt x="67954" y="120000"/>
                </a:lnTo>
                <a:lnTo>
                  <a:pt x="72045" y="120000"/>
                </a:lnTo>
                <a:lnTo>
                  <a:pt x="75909" y="119778"/>
                </a:lnTo>
                <a:lnTo>
                  <a:pt x="80000" y="119556"/>
                </a:lnTo>
                <a:lnTo>
                  <a:pt x="83409" y="118447"/>
                </a:lnTo>
                <a:lnTo>
                  <a:pt x="87272" y="117560"/>
                </a:lnTo>
                <a:lnTo>
                  <a:pt x="90454" y="116451"/>
                </a:lnTo>
                <a:lnTo>
                  <a:pt x="93863" y="114898"/>
                </a:lnTo>
                <a:lnTo>
                  <a:pt x="96818" y="112902"/>
                </a:lnTo>
                <a:lnTo>
                  <a:pt x="100000" y="111127"/>
                </a:lnTo>
                <a:lnTo>
                  <a:pt x="102500" y="108909"/>
                </a:lnTo>
                <a:lnTo>
                  <a:pt x="105000" y="106469"/>
                </a:lnTo>
                <a:lnTo>
                  <a:pt x="107500" y="103807"/>
                </a:lnTo>
                <a:lnTo>
                  <a:pt x="109545" y="100702"/>
                </a:lnTo>
                <a:lnTo>
                  <a:pt x="111363" y="97153"/>
                </a:lnTo>
                <a:lnTo>
                  <a:pt x="113181" y="93826"/>
                </a:lnTo>
                <a:lnTo>
                  <a:pt x="114545" y="90055"/>
                </a:lnTo>
                <a:lnTo>
                  <a:pt x="114545" y="90055"/>
                </a:lnTo>
                <a:lnTo>
                  <a:pt x="115454" y="86284"/>
                </a:lnTo>
                <a:lnTo>
                  <a:pt x="116363" y="82735"/>
                </a:lnTo>
                <a:lnTo>
                  <a:pt x="117727" y="75637"/>
                </a:lnTo>
                <a:lnTo>
                  <a:pt x="118636" y="68096"/>
                </a:lnTo>
                <a:lnTo>
                  <a:pt x="119318" y="60776"/>
                </a:lnTo>
                <a:lnTo>
                  <a:pt x="119318" y="60776"/>
                </a:lnTo>
                <a:lnTo>
                  <a:pt x="120000" y="55674"/>
                </a:lnTo>
                <a:lnTo>
                  <a:pt x="120000" y="50573"/>
                </a:lnTo>
                <a:lnTo>
                  <a:pt x="120000" y="45249"/>
                </a:lnTo>
                <a:lnTo>
                  <a:pt x="119318" y="40369"/>
                </a:lnTo>
                <a:lnTo>
                  <a:pt x="118409" y="35268"/>
                </a:lnTo>
                <a:lnTo>
                  <a:pt x="117045" y="30388"/>
                </a:lnTo>
                <a:lnTo>
                  <a:pt x="115227" y="25730"/>
                </a:lnTo>
                <a:lnTo>
                  <a:pt x="112727" y="21072"/>
                </a:lnTo>
                <a:lnTo>
                  <a:pt x="112727" y="21072"/>
                </a:lnTo>
                <a:close/>
                <a:moveTo>
                  <a:pt x="113636" y="77634"/>
                </a:moveTo>
                <a:lnTo>
                  <a:pt x="113636" y="77634"/>
                </a:lnTo>
                <a:lnTo>
                  <a:pt x="112272" y="84510"/>
                </a:lnTo>
                <a:lnTo>
                  <a:pt x="111363" y="87837"/>
                </a:lnTo>
                <a:lnTo>
                  <a:pt x="110000" y="91386"/>
                </a:lnTo>
                <a:lnTo>
                  <a:pt x="108863" y="94491"/>
                </a:lnTo>
                <a:lnTo>
                  <a:pt x="107272" y="97818"/>
                </a:lnTo>
                <a:lnTo>
                  <a:pt x="105454" y="100702"/>
                </a:lnTo>
                <a:lnTo>
                  <a:pt x="103181" y="103807"/>
                </a:lnTo>
                <a:lnTo>
                  <a:pt x="103181" y="103807"/>
                </a:lnTo>
                <a:lnTo>
                  <a:pt x="100000" y="107134"/>
                </a:lnTo>
                <a:lnTo>
                  <a:pt x="96363" y="109796"/>
                </a:lnTo>
                <a:lnTo>
                  <a:pt x="92272" y="112014"/>
                </a:lnTo>
                <a:lnTo>
                  <a:pt x="88181" y="113567"/>
                </a:lnTo>
                <a:lnTo>
                  <a:pt x="83863" y="115120"/>
                </a:lnTo>
                <a:lnTo>
                  <a:pt x="79318" y="115785"/>
                </a:lnTo>
                <a:lnTo>
                  <a:pt x="74545" y="116451"/>
                </a:lnTo>
                <a:lnTo>
                  <a:pt x="70227" y="116672"/>
                </a:lnTo>
                <a:lnTo>
                  <a:pt x="70227" y="116672"/>
                </a:lnTo>
                <a:lnTo>
                  <a:pt x="65454" y="116672"/>
                </a:lnTo>
                <a:lnTo>
                  <a:pt x="60909" y="116451"/>
                </a:lnTo>
                <a:lnTo>
                  <a:pt x="56136" y="115785"/>
                </a:lnTo>
                <a:lnTo>
                  <a:pt x="51818" y="115120"/>
                </a:lnTo>
                <a:lnTo>
                  <a:pt x="47045" y="114454"/>
                </a:lnTo>
                <a:lnTo>
                  <a:pt x="42500" y="113345"/>
                </a:lnTo>
                <a:lnTo>
                  <a:pt x="38409" y="111792"/>
                </a:lnTo>
                <a:lnTo>
                  <a:pt x="34318" y="110240"/>
                </a:lnTo>
                <a:lnTo>
                  <a:pt x="30227" y="108243"/>
                </a:lnTo>
                <a:lnTo>
                  <a:pt x="26363" y="106247"/>
                </a:lnTo>
                <a:lnTo>
                  <a:pt x="22954" y="103807"/>
                </a:lnTo>
                <a:lnTo>
                  <a:pt x="19318" y="100924"/>
                </a:lnTo>
                <a:lnTo>
                  <a:pt x="16590" y="97597"/>
                </a:lnTo>
                <a:lnTo>
                  <a:pt x="13636" y="94048"/>
                </a:lnTo>
                <a:lnTo>
                  <a:pt x="11136" y="90055"/>
                </a:lnTo>
                <a:lnTo>
                  <a:pt x="9318" y="86062"/>
                </a:lnTo>
                <a:lnTo>
                  <a:pt x="9318" y="86062"/>
                </a:lnTo>
                <a:lnTo>
                  <a:pt x="7045" y="80517"/>
                </a:lnTo>
                <a:lnTo>
                  <a:pt x="5454" y="74306"/>
                </a:lnTo>
                <a:lnTo>
                  <a:pt x="4545" y="68096"/>
                </a:lnTo>
                <a:lnTo>
                  <a:pt x="4090" y="61663"/>
                </a:lnTo>
                <a:lnTo>
                  <a:pt x="4090" y="54787"/>
                </a:lnTo>
                <a:lnTo>
                  <a:pt x="4545" y="48354"/>
                </a:lnTo>
                <a:lnTo>
                  <a:pt x="5681" y="41478"/>
                </a:lnTo>
                <a:lnTo>
                  <a:pt x="7272" y="35268"/>
                </a:lnTo>
                <a:lnTo>
                  <a:pt x="10000" y="29057"/>
                </a:lnTo>
                <a:lnTo>
                  <a:pt x="11136" y="26395"/>
                </a:lnTo>
                <a:lnTo>
                  <a:pt x="12727" y="23512"/>
                </a:lnTo>
                <a:lnTo>
                  <a:pt x="14318" y="20850"/>
                </a:lnTo>
                <a:lnTo>
                  <a:pt x="16136" y="18188"/>
                </a:lnTo>
                <a:lnTo>
                  <a:pt x="18181" y="15748"/>
                </a:lnTo>
                <a:lnTo>
                  <a:pt x="20454" y="13752"/>
                </a:lnTo>
                <a:lnTo>
                  <a:pt x="22500" y="11756"/>
                </a:lnTo>
                <a:lnTo>
                  <a:pt x="25227" y="9981"/>
                </a:lnTo>
                <a:lnTo>
                  <a:pt x="27727" y="8428"/>
                </a:lnTo>
                <a:lnTo>
                  <a:pt x="30454" y="6876"/>
                </a:lnTo>
                <a:lnTo>
                  <a:pt x="33409" y="5545"/>
                </a:lnTo>
                <a:lnTo>
                  <a:pt x="36590" y="4879"/>
                </a:lnTo>
                <a:lnTo>
                  <a:pt x="40000" y="3992"/>
                </a:lnTo>
                <a:lnTo>
                  <a:pt x="43409" y="3770"/>
                </a:lnTo>
                <a:lnTo>
                  <a:pt x="43409" y="3770"/>
                </a:lnTo>
                <a:lnTo>
                  <a:pt x="51136" y="3770"/>
                </a:lnTo>
                <a:lnTo>
                  <a:pt x="59772" y="3770"/>
                </a:lnTo>
                <a:lnTo>
                  <a:pt x="67954" y="3992"/>
                </a:lnTo>
                <a:lnTo>
                  <a:pt x="76590" y="5323"/>
                </a:lnTo>
                <a:lnTo>
                  <a:pt x="80681" y="5988"/>
                </a:lnTo>
                <a:lnTo>
                  <a:pt x="84772" y="7097"/>
                </a:lnTo>
                <a:lnTo>
                  <a:pt x="88636" y="8428"/>
                </a:lnTo>
                <a:lnTo>
                  <a:pt x="92727" y="9981"/>
                </a:lnTo>
                <a:lnTo>
                  <a:pt x="96136" y="11534"/>
                </a:lnTo>
                <a:lnTo>
                  <a:pt x="99545" y="13752"/>
                </a:lnTo>
                <a:lnTo>
                  <a:pt x="102727" y="16192"/>
                </a:lnTo>
                <a:lnTo>
                  <a:pt x="105909" y="18632"/>
                </a:lnTo>
                <a:lnTo>
                  <a:pt x="105909" y="18632"/>
                </a:lnTo>
                <a:lnTo>
                  <a:pt x="108409" y="21737"/>
                </a:lnTo>
                <a:lnTo>
                  <a:pt x="110454" y="24842"/>
                </a:lnTo>
                <a:lnTo>
                  <a:pt x="112272" y="28170"/>
                </a:lnTo>
                <a:lnTo>
                  <a:pt x="113863" y="31497"/>
                </a:lnTo>
                <a:lnTo>
                  <a:pt x="114772" y="35268"/>
                </a:lnTo>
                <a:lnTo>
                  <a:pt x="115909" y="39038"/>
                </a:lnTo>
                <a:lnTo>
                  <a:pt x="116136" y="42809"/>
                </a:lnTo>
                <a:lnTo>
                  <a:pt x="116363" y="46802"/>
                </a:lnTo>
                <a:lnTo>
                  <a:pt x="116363" y="50794"/>
                </a:lnTo>
                <a:lnTo>
                  <a:pt x="116363" y="54565"/>
                </a:lnTo>
                <a:lnTo>
                  <a:pt x="115909" y="62550"/>
                </a:lnTo>
                <a:lnTo>
                  <a:pt x="114772" y="70314"/>
                </a:lnTo>
                <a:lnTo>
                  <a:pt x="113636" y="77634"/>
                </a:lnTo>
                <a:lnTo>
                  <a:pt x="113636" y="7763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4" name="Google Shape;1434;p34"/>
          <p:cNvSpPr/>
          <p:nvPr/>
        </p:nvSpPr>
        <p:spPr>
          <a:xfrm>
            <a:off x="6627813" y="4706938"/>
            <a:ext cx="828675" cy="376237"/>
          </a:xfrm>
          <a:custGeom>
            <a:rect b="b" l="l" r="r" t="t"/>
            <a:pathLst>
              <a:path extrusionOk="0" h="120000" w="120000">
                <a:moveTo>
                  <a:pt x="2068" y="107848"/>
                </a:moveTo>
                <a:lnTo>
                  <a:pt x="2068" y="107848"/>
                </a:lnTo>
                <a:lnTo>
                  <a:pt x="4827" y="99746"/>
                </a:lnTo>
                <a:lnTo>
                  <a:pt x="5747" y="96708"/>
                </a:lnTo>
                <a:lnTo>
                  <a:pt x="6666" y="95189"/>
                </a:lnTo>
                <a:lnTo>
                  <a:pt x="7586" y="94177"/>
                </a:lnTo>
                <a:lnTo>
                  <a:pt x="8505" y="94177"/>
                </a:lnTo>
                <a:lnTo>
                  <a:pt x="9195" y="94683"/>
                </a:lnTo>
                <a:lnTo>
                  <a:pt x="10114" y="95189"/>
                </a:lnTo>
                <a:lnTo>
                  <a:pt x="11724" y="98734"/>
                </a:lnTo>
                <a:lnTo>
                  <a:pt x="13793" y="103797"/>
                </a:lnTo>
                <a:lnTo>
                  <a:pt x="15632" y="108860"/>
                </a:lnTo>
                <a:lnTo>
                  <a:pt x="18160" y="114430"/>
                </a:lnTo>
                <a:lnTo>
                  <a:pt x="18160" y="114430"/>
                </a:lnTo>
                <a:lnTo>
                  <a:pt x="20229" y="110886"/>
                </a:lnTo>
                <a:lnTo>
                  <a:pt x="21379" y="106835"/>
                </a:lnTo>
                <a:lnTo>
                  <a:pt x="23908" y="98734"/>
                </a:lnTo>
                <a:lnTo>
                  <a:pt x="25287" y="95189"/>
                </a:lnTo>
                <a:lnTo>
                  <a:pt x="26666" y="92658"/>
                </a:lnTo>
                <a:lnTo>
                  <a:pt x="28275" y="89620"/>
                </a:lnTo>
                <a:lnTo>
                  <a:pt x="29655" y="88101"/>
                </a:lnTo>
                <a:lnTo>
                  <a:pt x="29655" y="88101"/>
                </a:lnTo>
                <a:lnTo>
                  <a:pt x="31034" y="96202"/>
                </a:lnTo>
                <a:lnTo>
                  <a:pt x="32643" y="103291"/>
                </a:lnTo>
                <a:lnTo>
                  <a:pt x="33563" y="105822"/>
                </a:lnTo>
                <a:lnTo>
                  <a:pt x="34942" y="108860"/>
                </a:lnTo>
                <a:lnTo>
                  <a:pt x="36091" y="111392"/>
                </a:lnTo>
                <a:lnTo>
                  <a:pt x="37701" y="112911"/>
                </a:lnTo>
                <a:lnTo>
                  <a:pt x="37701" y="112911"/>
                </a:lnTo>
                <a:lnTo>
                  <a:pt x="37701" y="108860"/>
                </a:lnTo>
                <a:lnTo>
                  <a:pt x="37701" y="104303"/>
                </a:lnTo>
                <a:lnTo>
                  <a:pt x="38390" y="100253"/>
                </a:lnTo>
                <a:lnTo>
                  <a:pt x="39310" y="96708"/>
                </a:lnTo>
                <a:lnTo>
                  <a:pt x="40459" y="93164"/>
                </a:lnTo>
                <a:lnTo>
                  <a:pt x="41609" y="91139"/>
                </a:lnTo>
                <a:lnTo>
                  <a:pt x="43218" y="89113"/>
                </a:lnTo>
                <a:lnTo>
                  <a:pt x="45057" y="88101"/>
                </a:lnTo>
                <a:lnTo>
                  <a:pt x="45057" y="88101"/>
                </a:lnTo>
                <a:lnTo>
                  <a:pt x="45517" y="94683"/>
                </a:lnTo>
                <a:lnTo>
                  <a:pt x="46206" y="99746"/>
                </a:lnTo>
                <a:lnTo>
                  <a:pt x="46666" y="103291"/>
                </a:lnTo>
                <a:lnTo>
                  <a:pt x="47356" y="105822"/>
                </a:lnTo>
                <a:lnTo>
                  <a:pt x="48275" y="107848"/>
                </a:lnTo>
                <a:lnTo>
                  <a:pt x="49425" y="108860"/>
                </a:lnTo>
                <a:lnTo>
                  <a:pt x="50574" y="109367"/>
                </a:lnTo>
                <a:lnTo>
                  <a:pt x="51494" y="108860"/>
                </a:lnTo>
                <a:lnTo>
                  <a:pt x="54252" y="106835"/>
                </a:lnTo>
                <a:lnTo>
                  <a:pt x="57011" y="103291"/>
                </a:lnTo>
                <a:lnTo>
                  <a:pt x="62758" y="95189"/>
                </a:lnTo>
                <a:lnTo>
                  <a:pt x="62758" y="95189"/>
                </a:lnTo>
                <a:lnTo>
                  <a:pt x="63218" y="99746"/>
                </a:lnTo>
                <a:lnTo>
                  <a:pt x="63448" y="103291"/>
                </a:lnTo>
                <a:lnTo>
                  <a:pt x="64137" y="105822"/>
                </a:lnTo>
                <a:lnTo>
                  <a:pt x="64827" y="107848"/>
                </a:lnTo>
                <a:lnTo>
                  <a:pt x="65287" y="109367"/>
                </a:lnTo>
                <a:lnTo>
                  <a:pt x="66436" y="110886"/>
                </a:lnTo>
                <a:lnTo>
                  <a:pt x="66896" y="110886"/>
                </a:lnTo>
                <a:lnTo>
                  <a:pt x="68045" y="110886"/>
                </a:lnTo>
                <a:lnTo>
                  <a:pt x="69885" y="108860"/>
                </a:lnTo>
                <a:lnTo>
                  <a:pt x="72183" y="105822"/>
                </a:lnTo>
                <a:lnTo>
                  <a:pt x="74022" y="101772"/>
                </a:lnTo>
                <a:lnTo>
                  <a:pt x="75862" y="96708"/>
                </a:lnTo>
                <a:lnTo>
                  <a:pt x="75862" y="96708"/>
                </a:lnTo>
                <a:lnTo>
                  <a:pt x="78160" y="106835"/>
                </a:lnTo>
                <a:lnTo>
                  <a:pt x="79080" y="109367"/>
                </a:lnTo>
                <a:lnTo>
                  <a:pt x="80229" y="111392"/>
                </a:lnTo>
                <a:lnTo>
                  <a:pt x="80689" y="112405"/>
                </a:lnTo>
                <a:lnTo>
                  <a:pt x="81379" y="112911"/>
                </a:lnTo>
                <a:lnTo>
                  <a:pt x="82298" y="112405"/>
                </a:lnTo>
                <a:lnTo>
                  <a:pt x="82988" y="110886"/>
                </a:lnTo>
                <a:lnTo>
                  <a:pt x="84367" y="107341"/>
                </a:lnTo>
                <a:lnTo>
                  <a:pt x="86206" y="103291"/>
                </a:lnTo>
                <a:lnTo>
                  <a:pt x="88505" y="98734"/>
                </a:lnTo>
                <a:lnTo>
                  <a:pt x="90114" y="96708"/>
                </a:lnTo>
                <a:lnTo>
                  <a:pt x="91724" y="95189"/>
                </a:lnTo>
                <a:lnTo>
                  <a:pt x="91724" y="95189"/>
                </a:lnTo>
                <a:lnTo>
                  <a:pt x="92413" y="100759"/>
                </a:lnTo>
                <a:lnTo>
                  <a:pt x="93563" y="107341"/>
                </a:lnTo>
                <a:lnTo>
                  <a:pt x="95172" y="112405"/>
                </a:lnTo>
                <a:lnTo>
                  <a:pt x="97011" y="117974"/>
                </a:lnTo>
                <a:lnTo>
                  <a:pt x="97011" y="117974"/>
                </a:lnTo>
                <a:lnTo>
                  <a:pt x="97701" y="115949"/>
                </a:lnTo>
                <a:lnTo>
                  <a:pt x="98390" y="113924"/>
                </a:lnTo>
                <a:lnTo>
                  <a:pt x="100689" y="110379"/>
                </a:lnTo>
                <a:lnTo>
                  <a:pt x="102528" y="105822"/>
                </a:lnTo>
                <a:lnTo>
                  <a:pt x="103908" y="103291"/>
                </a:lnTo>
                <a:lnTo>
                  <a:pt x="103908" y="103291"/>
                </a:lnTo>
                <a:lnTo>
                  <a:pt x="103908" y="105316"/>
                </a:lnTo>
                <a:lnTo>
                  <a:pt x="104137" y="107341"/>
                </a:lnTo>
                <a:lnTo>
                  <a:pt x="105057" y="110886"/>
                </a:lnTo>
                <a:lnTo>
                  <a:pt x="106436" y="114936"/>
                </a:lnTo>
                <a:lnTo>
                  <a:pt x="107356" y="119493"/>
                </a:lnTo>
                <a:lnTo>
                  <a:pt x="107356" y="119493"/>
                </a:lnTo>
                <a:lnTo>
                  <a:pt x="108045" y="115949"/>
                </a:lnTo>
                <a:lnTo>
                  <a:pt x="108965" y="112911"/>
                </a:lnTo>
                <a:lnTo>
                  <a:pt x="110574" y="107848"/>
                </a:lnTo>
                <a:lnTo>
                  <a:pt x="114712" y="100759"/>
                </a:lnTo>
                <a:lnTo>
                  <a:pt x="114712" y="100759"/>
                </a:lnTo>
                <a:lnTo>
                  <a:pt x="115172" y="103797"/>
                </a:lnTo>
                <a:lnTo>
                  <a:pt x="115632" y="105822"/>
                </a:lnTo>
                <a:lnTo>
                  <a:pt x="117011" y="110886"/>
                </a:lnTo>
                <a:lnTo>
                  <a:pt x="118620" y="115949"/>
                </a:lnTo>
                <a:lnTo>
                  <a:pt x="120000" y="120000"/>
                </a:lnTo>
                <a:lnTo>
                  <a:pt x="120000" y="120000"/>
                </a:lnTo>
                <a:lnTo>
                  <a:pt x="120000" y="104303"/>
                </a:lnTo>
                <a:lnTo>
                  <a:pt x="119310" y="89620"/>
                </a:lnTo>
                <a:lnTo>
                  <a:pt x="118390" y="76455"/>
                </a:lnTo>
                <a:lnTo>
                  <a:pt x="117701" y="69873"/>
                </a:lnTo>
                <a:lnTo>
                  <a:pt x="116781" y="63797"/>
                </a:lnTo>
                <a:lnTo>
                  <a:pt x="115402" y="57215"/>
                </a:lnTo>
                <a:lnTo>
                  <a:pt x="114022" y="51645"/>
                </a:lnTo>
                <a:lnTo>
                  <a:pt x="112413" y="46075"/>
                </a:lnTo>
                <a:lnTo>
                  <a:pt x="110574" y="41012"/>
                </a:lnTo>
                <a:lnTo>
                  <a:pt x="108275" y="35443"/>
                </a:lnTo>
                <a:lnTo>
                  <a:pt x="105747" y="30379"/>
                </a:lnTo>
                <a:lnTo>
                  <a:pt x="102528" y="26329"/>
                </a:lnTo>
                <a:lnTo>
                  <a:pt x="99310" y="21772"/>
                </a:lnTo>
                <a:lnTo>
                  <a:pt x="99310" y="21772"/>
                </a:lnTo>
                <a:lnTo>
                  <a:pt x="94942" y="16708"/>
                </a:lnTo>
                <a:lnTo>
                  <a:pt x="90114" y="12658"/>
                </a:lnTo>
                <a:lnTo>
                  <a:pt x="84827" y="9113"/>
                </a:lnTo>
                <a:lnTo>
                  <a:pt x="79770" y="7088"/>
                </a:lnTo>
                <a:lnTo>
                  <a:pt x="74712" y="5063"/>
                </a:lnTo>
                <a:lnTo>
                  <a:pt x="69425" y="3544"/>
                </a:lnTo>
                <a:lnTo>
                  <a:pt x="59540" y="1518"/>
                </a:lnTo>
                <a:lnTo>
                  <a:pt x="59540" y="1518"/>
                </a:lnTo>
                <a:lnTo>
                  <a:pt x="54712" y="0"/>
                </a:lnTo>
                <a:lnTo>
                  <a:pt x="49885" y="0"/>
                </a:lnTo>
                <a:lnTo>
                  <a:pt x="45517" y="0"/>
                </a:lnTo>
                <a:lnTo>
                  <a:pt x="40919" y="506"/>
                </a:lnTo>
                <a:lnTo>
                  <a:pt x="36781" y="3037"/>
                </a:lnTo>
                <a:lnTo>
                  <a:pt x="32413" y="5063"/>
                </a:lnTo>
                <a:lnTo>
                  <a:pt x="28275" y="8607"/>
                </a:lnTo>
                <a:lnTo>
                  <a:pt x="23908" y="12658"/>
                </a:lnTo>
                <a:lnTo>
                  <a:pt x="23908" y="12658"/>
                </a:lnTo>
                <a:lnTo>
                  <a:pt x="22068" y="14683"/>
                </a:lnTo>
                <a:lnTo>
                  <a:pt x="19770" y="18227"/>
                </a:lnTo>
                <a:lnTo>
                  <a:pt x="17471" y="23291"/>
                </a:lnTo>
                <a:lnTo>
                  <a:pt x="15402" y="28354"/>
                </a:lnTo>
                <a:lnTo>
                  <a:pt x="13103" y="34430"/>
                </a:lnTo>
                <a:lnTo>
                  <a:pt x="10804" y="41012"/>
                </a:lnTo>
                <a:lnTo>
                  <a:pt x="6896" y="55696"/>
                </a:lnTo>
                <a:lnTo>
                  <a:pt x="5057" y="62784"/>
                </a:lnTo>
                <a:lnTo>
                  <a:pt x="3448" y="70379"/>
                </a:lnTo>
                <a:lnTo>
                  <a:pt x="2068" y="78481"/>
                </a:lnTo>
                <a:lnTo>
                  <a:pt x="1149" y="86075"/>
                </a:lnTo>
                <a:lnTo>
                  <a:pt x="229" y="93164"/>
                </a:lnTo>
                <a:lnTo>
                  <a:pt x="0" y="100253"/>
                </a:lnTo>
                <a:lnTo>
                  <a:pt x="0" y="106835"/>
                </a:lnTo>
                <a:lnTo>
                  <a:pt x="689" y="112405"/>
                </a:lnTo>
                <a:lnTo>
                  <a:pt x="689" y="112405"/>
                </a:lnTo>
                <a:lnTo>
                  <a:pt x="2068" y="107848"/>
                </a:lnTo>
                <a:lnTo>
                  <a:pt x="2068" y="107848"/>
                </a:lnTo>
                <a:close/>
              </a:path>
            </a:pathLst>
          </a:custGeom>
          <a:solidFill>
            <a:srgbClr val="FF990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5" name="Google Shape;1435;p34"/>
          <p:cNvSpPr/>
          <p:nvPr/>
        </p:nvSpPr>
        <p:spPr>
          <a:xfrm>
            <a:off x="6613526" y="4694238"/>
            <a:ext cx="855662" cy="403225"/>
          </a:xfrm>
          <a:custGeom>
            <a:rect b="b" l="l" r="r" t="t"/>
            <a:pathLst>
              <a:path extrusionOk="0" h="120000" w="120000">
                <a:moveTo>
                  <a:pt x="107755" y="33543"/>
                </a:moveTo>
                <a:lnTo>
                  <a:pt x="107755" y="33543"/>
                </a:lnTo>
                <a:lnTo>
                  <a:pt x="105083" y="28818"/>
                </a:lnTo>
                <a:lnTo>
                  <a:pt x="102189" y="24094"/>
                </a:lnTo>
                <a:lnTo>
                  <a:pt x="99072" y="20314"/>
                </a:lnTo>
                <a:lnTo>
                  <a:pt x="95955" y="17007"/>
                </a:lnTo>
                <a:lnTo>
                  <a:pt x="92615" y="13700"/>
                </a:lnTo>
                <a:lnTo>
                  <a:pt x="89276" y="10866"/>
                </a:lnTo>
                <a:lnTo>
                  <a:pt x="82374" y="7086"/>
                </a:lnTo>
                <a:lnTo>
                  <a:pt x="75250" y="4251"/>
                </a:lnTo>
                <a:lnTo>
                  <a:pt x="67903" y="2362"/>
                </a:lnTo>
                <a:lnTo>
                  <a:pt x="60556" y="944"/>
                </a:lnTo>
                <a:lnTo>
                  <a:pt x="53877" y="0"/>
                </a:lnTo>
                <a:lnTo>
                  <a:pt x="53877" y="0"/>
                </a:lnTo>
                <a:lnTo>
                  <a:pt x="48311" y="0"/>
                </a:lnTo>
                <a:lnTo>
                  <a:pt x="42523" y="472"/>
                </a:lnTo>
                <a:lnTo>
                  <a:pt x="37402" y="2362"/>
                </a:lnTo>
                <a:lnTo>
                  <a:pt x="32059" y="5196"/>
                </a:lnTo>
                <a:lnTo>
                  <a:pt x="27161" y="9921"/>
                </a:lnTo>
                <a:lnTo>
                  <a:pt x="22486" y="15118"/>
                </a:lnTo>
                <a:lnTo>
                  <a:pt x="20259" y="18425"/>
                </a:lnTo>
                <a:lnTo>
                  <a:pt x="18478" y="22204"/>
                </a:lnTo>
                <a:lnTo>
                  <a:pt x="16252" y="25984"/>
                </a:lnTo>
                <a:lnTo>
                  <a:pt x="14471" y="30708"/>
                </a:lnTo>
                <a:lnTo>
                  <a:pt x="14471" y="30708"/>
                </a:lnTo>
                <a:lnTo>
                  <a:pt x="11576" y="38740"/>
                </a:lnTo>
                <a:lnTo>
                  <a:pt x="8460" y="47244"/>
                </a:lnTo>
                <a:lnTo>
                  <a:pt x="6011" y="57165"/>
                </a:lnTo>
                <a:lnTo>
                  <a:pt x="3562" y="67086"/>
                </a:lnTo>
                <a:lnTo>
                  <a:pt x="1558" y="77480"/>
                </a:lnTo>
                <a:lnTo>
                  <a:pt x="1113" y="82677"/>
                </a:lnTo>
                <a:lnTo>
                  <a:pt x="445" y="88346"/>
                </a:lnTo>
                <a:lnTo>
                  <a:pt x="0" y="94015"/>
                </a:lnTo>
                <a:lnTo>
                  <a:pt x="0" y="98740"/>
                </a:lnTo>
                <a:lnTo>
                  <a:pt x="445" y="103937"/>
                </a:lnTo>
                <a:lnTo>
                  <a:pt x="667" y="109133"/>
                </a:lnTo>
                <a:lnTo>
                  <a:pt x="667" y="109133"/>
                </a:lnTo>
                <a:lnTo>
                  <a:pt x="1335" y="111023"/>
                </a:lnTo>
                <a:lnTo>
                  <a:pt x="2226" y="112440"/>
                </a:lnTo>
                <a:lnTo>
                  <a:pt x="3116" y="112440"/>
                </a:lnTo>
                <a:lnTo>
                  <a:pt x="4007" y="111023"/>
                </a:lnTo>
                <a:lnTo>
                  <a:pt x="4007" y="111023"/>
                </a:lnTo>
                <a:lnTo>
                  <a:pt x="5343" y="106771"/>
                </a:lnTo>
                <a:lnTo>
                  <a:pt x="5343" y="106771"/>
                </a:lnTo>
                <a:lnTo>
                  <a:pt x="6901" y="102047"/>
                </a:lnTo>
                <a:lnTo>
                  <a:pt x="7792" y="99212"/>
                </a:lnTo>
                <a:lnTo>
                  <a:pt x="8460" y="97795"/>
                </a:lnTo>
                <a:lnTo>
                  <a:pt x="9350" y="96850"/>
                </a:lnTo>
                <a:lnTo>
                  <a:pt x="10241" y="96850"/>
                </a:lnTo>
                <a:lnTo>
                  <a:pt x="11576" y="97795"/>
                </a:lnTo>
                <a:lnTo>
                  <a:pt x="12912" y="100629"/>
                </a:lnTo>
                <a:lnTo>
                  <a:pt x="12912" y="100629"/>
                </a:lnTo>
                <a:lnTo>
                  <a:pt x="15584" y="107244"/>
                </a:lnTo>
                <a:lnTo>
                  <a:pt x="18701" y="113858"/>
                </a:lnTo>
                <a:lnTo>
                  <a:pt x="18701" y="113858"/>
                </a:lnTo>
                <a:lnTo>
                  <a:pt x="18923" y="113858"/>
                </a:lnTo>
                <a:lnTo>
                  <a:pt x="19591" y="114330"/>
                </a:lnTo>
                <a:lnTo>
                  <a:pt x="20259" y="114330"/>
                </a:lnTo>
                <a:lnTo>
                  <a:pt x="20927" y="113858"/>
                </a:lnTo>
                <a:lnTo>
                  <a:pt x="20927" y="113858"/>
                </a:lnTo>
                <a:lnTo>
                  <a:pt x="23153" y="107716"/>
                </a:lnTo>
                <a:lnTo>
                  <a:pt x="25157" y="102047"/>
                </a:lnTo>
                <a:lnTo>
                  <a:pt x="27384" y="96850"/>
                </a:lnTo>
                <a:lnTo>
                  <a:pt x="28719" y="94015"/>
                </a:lnTo>
                <a:lnTo>
                  <a:pt x="29833" y="92125"/>
                </a:lnTo>
                <a:lnTo>
                  <a:pt x="29833" y="92125"/>
                </a:lnTo>
                <a:lnTo>
                  <a:pt x="31168" y="97795"/>
                </a:lnTo>
                <a:lnTo>
                  <a:pt x="32727" y="103937"/>
                </a:lnTo>
                <a:lnTo>
                  <a:pt x="34953" y="109133"/>
                </a:lnTo>
                <a:lnTo>
                  <a:pt x="36512" y="111023"/>
                </a:lnTo>
                <a:lnTo>
                  <a:pt x="38070" y="113385"/>
                </a:lnTo>
                <a:lnTo>
                  <a:pt x="38070" y="113385"/>
                </a:lnTo>
                <a:lnTo>
                  <a:pt x="38961" y="113385"/>
                </a:lnTo>
                <a:lnTo>
                  <a:pt x="39628" y="112440"/>
                </a:lnTo>
                <a:lnTo>
                  <a:pt x="40074" y="110551"/>
                </a:lnTo>
                <a:lnTo>
                  <a:pt x="40519" y="108661"/>
                </a:lnTo>
                <a:lnTo>
                  <a:pt x="40519" y="108661"/>
                </a:lnTo>
                <a:lnTo>
                  <a:pt x="40519" y="103464"/>
                </a:lnTo>
                <a:lnTo>
                  <a:pt x="41187" y="97795"/>
                </a:lnTo>
                <a:lnTo>
                  <a:pt x="41632" y="95905"/>
                </a:lnTo>
                <a:lnTo>
                  <a:pt x="42300" y="94015"/>
                </a:lnTo>
                <a:lnTo>
                  <a:pt x="43191" y="92598"/>
                </a:lnTo>
                <a:lnTo>
                  <a:pt x="44081" y="91653"/>
                </a:lnTo>
                <a:lnTo>
                  <a:pt x="44081" y="91653"/>
                </a:lnTo>
                <a:lnTo>
                  <a:pt x="44749" y="97322"/>
                </a:lnTo>
                <a:lnTo>
                  <a:pt x="46085" y="102519"/>
                </a:lnTo>
                <a:lnTo>
                  <a:pt x="46753" y="104409"/>
                </a:lnTo>
                <a:lnTo>
                  <a:pt x="47643" y="106771"/>
                </a:lnTo>
                <a:lnTo>
                  <a:pt x="48756" y="108661"/>
                </a:lnTo>
                <a:lnTo>
                  <a:pt x="50092" y="109133"/>
                </a:lnTo>
                <a:lnTo>
                  <a:pt x="50092" y="109133"/>
                </a:lnTo>
                <a:lnTo>
                  <a:pt x="51651" y="110078"/>
                </a:lnTo>
                <a:lnTo>
                  <a:pt x="52987" y="109133"/>
                </a:lnTo>
                <a:lnTo>
                  <a:pt x="54545" y="107716"/>
                </a:lnTo>
                <a:lnTo>
                  <a:pt x="55881" y="106771"/>
                </a:lnTo>
                <a:lnTo>
                  <a:pt x="58775" y="103464"/>
                </a:lnTo>
                <a:lnTo>
                  <a:pt x="61669" y="99212"/>
                </a:lnTo>
                <a:lnTo>
                  <a:pt x="61669" y="99212"/>
                </a:lnTo>
                <a:lnTo>
                  <a:pt x="62115" y="103464"/>
                </a:lnTo>
                <a:lnTo>
                  <a:pt x="63228" y="107244"/>
                </a:lnTo>
                <a:lnTo>
                  <a:pt x="64118" y="108661"/>
                </a:lnTo>
                <a:lnTo>
                  <a:pt x="64786" y="110078"/>
                </a:lnTo>
                <a:lnTo>
                  <a:pt x="65677" y="110551"/>
                </a:lnTo>
                <a:lnTo>
                  <a:pt x="66790" y="111023"/>
                </a:lnTo>
                <a:lnTo>
                  <a:pt x="66790" y="111023"/>
                </a:lnTo>
                <a:lnTo>
                  <a:pt x="68126" y="110551"/>
                </a:lnTo>
                <a:lnTo>
                  <a:pt x="69239" y="110078"/>
                </a:lnTo>
                <a:lnTo>
                  <a:pt x="71465" y="107716"/>
                </a:lnTo>
                <a:lnTo>
                  <a:pt x="73469" y="104409"/>
                </a:lnTo>
                <a:lnTo>
                  <a:pt x="75250" y="101102"/>
                </a:lnTo>
                <a:lnTo>
                  <a:pt x="75250" y="101102"/>
                </a:lnTo>
                <a:lnTo>
                  <a:pt x="76141" y="105354"/>
                </a:lnTo>
                <a:lnTo>
                  <a:pt x="77699" y="109133"/>
                </a:lnTo>
                <a:lnTo>
                  <a:pt x="78367" y="111023"/>
                </a:lnTo>
                <a:lnTo>
                  <a:pt x="79257" y="112440"/>
                </a:lnTo>
                <a:lnTo>
                  <a:pt x="80148" y="112440"/>
                </a:lnTo>
                <a:lnTo>
                  <a:pt x="81261" y="113385"/>
                </a:lnTo>
                <a:lnTo>
                  <a:pt x="81261" y="113385"/>
                </a:lnTo>
                <a:lnTo>
                  <a:pt x="82374" y="112440"/>
                </a:lnTo>
                <a:lnTo>
                  <a:pt x="83710" y="111023"/>
                </a:lnTo>
                <a:lnTo>
                  <a:pt x="85491" y="107244"/>
                </a:lnTo>
                <a:lnTo>
                  <a:pt x="87717" y="102519"/>
                </a:lnTo>
                <a:lnTo>
                  <a:pt x="89499" y="98740"/>
                </a:lnTo>
                <a:lnTo>
                  <a:pt x="89499" y="98740"/>
                </a:lnTo>
                <a:lnTo>
                  <a:pt x="90389" y="103464"/>
                </a:lnTo>
                <a:lnTo>
                  <a:pt x="91725" y="107716"/>
                </a:lnTo>
                <a:lnTo>
                  <a:pt x="93283" y="111968"/>
                </a:lnTo>
                <a:lnTo>
                  <a:pt x="94842" y="116692"/>
                </a:lnTo>
                <a:lnTo>
                  <a:pt x="94842" y="116692"/>
                </a:lnTo>
                <a:lnTo>
                  <a:pt x="95510" y="117165"/>
                </a:lnTo>
                <a:lnTo>
                  <a:pt x="95955" y="117637"/>
                </a:lnTo>
                <a:lnTo>
                  <a:pt x="97068" y="117165"/>
                </a:lnTo>
                <a:lnTo>
                  <a:pt x="97513" y="116692"/>
                </a:lnTo>
                <a:lnTo>
                  <a:pt x="97513" y="116692"/>
                </a:lnTo>
                <a:lnTo>
                  <a:pt x="98627" y="113858"/>
                </a:lnTo>
                <a:lnTo>
                  <a:pt x="99517" y="111023"/>
                </a:lnTo>
                <a:lnTo>
                  <a:pt x="101966" y="107244"/>
                </a:lnTo>
                <a:lnTo>
                  <a:pt x="101966" y="107244"/>
                </a:lnTo>
                <a:lnTo>
                  <a:pt x="102857" y="111968"/>
                </a:lnTo>
                <a:lnTo>
                  <a:pt x="104192" y="116692"/>
                </a:lnTo>
                <a:lnTo>
                  <a:pt x="104192" y="116692"/>
                </a:lnTo>
                <a:lnTo>
                  <a:pt x="105083" y="117637"/>
                </a:lnTo>
                <a:lnTo>
                  <a:pt x="105974" y="118582"/>
                </a:lnTo>
                <a:lnTo>
                  <a:pt x="106864" y="117637"/>
                </a:lnTo>
                <a:lnTo>
                  <a:pt x="107532" y="116692"/>
                </a:lnTo>
                <a:lnTo>
                  <a:pt x="107532" y="116692"/>
                </a:lnTo>
                <a:lnTo>
                  <a:pt x="108423" y="112440"/>
                </a:lnTo>
                <a:lnTo>
                  <a:pt x="109758" y="110078"/>
                </a:lnTo>
                <a:lnTo>
                  <a:pt x="112430" y="104409"/>
                </a:lnTo>
                <a:lnTo>
                  <a:pt x="112430" y="104409"/>
                </a:lnTo>
                <a:lnTo>
                  <a:pt x="114434" y="110551"/>
                </a:lnTo>
                <a:lnTo>
                  <a:pt x="116215" y="117165"/>
                </a:lnTo>
                <a:lnTo>
                  <a:pt x="116215" y="117165"/>
                </a:lnTo>
                <a:lnTo>
                  <a:pt x="116883" y="118582"/>
                </a:lnTo>
                <a:lnTo>
                  <a:pt x="117105" y="120000"/>
                </a:lnTo>
                <a:lnTo>
                  <a:pt x="117773" y="120000"/>
                </a:lnTo>
                <a:lnTo>
                  <a:pt x="118441" y="120000"/>
                </a:lnTo>
                <a:lnTo>
                  <a:pt x="119109" y="119055"/>
                </a:lnTo>
                <a:lnTo>
                  <a:pt x="119332" y="118582"/>
                </a:lnTo>
                <a:lnTo>
                  <a:pt x="119777" y="117165"/>
                </a:lnTo>
                <a:lnTo>
                  <a:pt x="120000" y="115748"/>
                </a:lnTo>
                <a:lnTo>
                  <a:pt x="120000" y="115748"/>
                </a:lnTo>
                <a:lnTo>
                  <a:pt x="119777" y="103937"/>
                </a:lnTo>
                <a:lnTo>
                  <a:pt x="119332" y="92598"/>
                </a:lnTo>
                <a:lnTo>
                  <a:pt x="119109" y="82204"/>
                </a:lnTo>
                <a:lnTo>
                  <a:pt x="117773" y="71811"/>
                </a:lnTo>
                <a:lnTo>
                  <a:pt x="116215" y="60944"/>
                </a:lnTo>
                <a:lnTo>
                  <a:pt x="114434" y="51023"/>
                </a:lnTo>
                <a:lnTo>
                  <a:pt x="112875" y="46771"/>
                </a:lnTo>
                <a:lnTo>
                  <a:pt x="111317" y="42047"/>
                </a:lnTo>
                <a:lnTo>
                  <a:pt x="109758" y="37322"/>
                </a:lnTo>
                <a:lnTo>
                  <a:pt x="107755" y="33543"/>
                </a:lnTo>
                <a:lnTo>
                  <a:pt x="107755" y="33543"/>
                </a:lnTo>
                <a:close/>
                <a:moveTo>
                  <a:pt x="114656" y="96850"/>
                </a:moveTo>
                <a:lnTo>
                  <a:pt x="114656" y="96850"/>
                </a:lnTo>
                <a:lnTo>
                  <a:pt x="114434" y="95433"/>
                </a:lnTo>
                <a:lnTo>
                  <a:pt x="113543" y="94015"/>
                </a:lnTo>
                <a:lnTo>
                  <a:pt x="112875" y="94015"/>
                </a:lnTo>
                <a:lnTo>
                  <a:pt x="111985" y="94488"/>
                </a:lnTo>
                <a:lnTo>
                  <a:pt x="111985" y="94488"/>
                </a:lnTo>
                <a:lnTo>
                  <a:pt x="108868" y="100629"/>
                </a:lnTo>
                <a:lnTo>
                  <a:pt x="107309" y="103937"/>
                </a:lnTo>
                <a:lnTo>
                  <a:pt x="105974" y="107244"/>
                </a:lnTo>
                <a:lnTo>
                  <a:pt x="105974" y="107244"/>
                </a:lnTo>
                <a:lnTo>
                  <a:pt x="105083" y="103464"/>
                </a:lnTo>
                <a:lnTo>
                  <a:pt x="104415" y="100157"/>
                </a:lnTo>
                <a:lnTo>
                  <a:pt x="104415" y="100157"/>
                </a:lnTo>
                <a:lnTo>
                  <a:pt x="103747" y="97322"/>
                </a:lnTo>
                <a:lnTo>
                  <a:pt x="102857" y="96850"/>
                </a:lnTo>
                <a:lnTo>
                  <a:pt x="101966" y="96850"/>
                </a:lnTo>
                <a:lnTo>
                  <a:pt x="101076" y="97795"/>
                </a:lnTo>
                <a:lnTo>
                  <a:pt x="101076" y="97795"/>
                </a:lnTo>
                <a:lnTo>
                  <a:pt x="99740" y="100629"/>
                </a:lnTo>
                <a:lnTo>
                  <a:pt x="98627" y="102519"/>
                </a:lnTo>
                <a:lnTo>
                  <a:pt x="95955" y="107716"/>
                </a:lnTo>
                <a:lnTo>
                  <a:pt x="95955" y="107716"/>
                </a:lnTo>
                <a:lnTo>
                  <a:pt x="94842" y="103937"/>
                </a:lnTo>
                <a:lnTo>
                  <a:pt x="93951" y="100629"/>
                </a:lnTo>
                <a:lnTo>
                  <a:pt x="93061" y="96850"/>
                </a:lnTo>
                <a:lnTo>
                  <a:pt x="92615" y="92125"/>
                </a:lnTo>
                <a:lnTo>
                  <a:pt x="92615" y="92125"/>
                </a:lnTo>
                <a:lnTo>
                  <a:pt x="91948" y="90236"/>
                </a:lnTo>
                <a:lnTo>
                  <a:pt x="91725" y="89291"/>
                </a:lnTo>
                <a:lnTo>
                  <a:pt x="90834" y="88818"/>
                </a:lnTo>
                <a:lnTo>
                  <a:pt x="90166" y="88818"/>
                </a:lnTo>
                <a:lnTo>
                  <a:pt x="90166" y="88818"/>
                </a:lnTo>
                <a:lnTo>
                  <a:pt x="88385" y="90708"/>
                </a:lnTo>
                <a:lnTo>
                  <a:pt x="86382" y="93543"/>
                </a:lnTo>
                <a:lnTo>
                  <a:pt x="84823" y="95905"/>
                </a:lnTo>
                <a:lnTo>
                  <a:pt x="83265" y="98740"/>
                </a:lnTo>
                <a:lnTo>
                  <a:pt x="83265" y="98740"/>
                </a:lnTo>
                <a:lnTo>
                  <a:pt x="82152" y="102047"/>
                </a:lnTo>
                <a:lnTo>
                  <a:pt x="80816" y="105354"/>
                </a:lnTo>
                <a:lnTo>
                  <a:pt x="80816" y="105354"/>
                </a:lnTo>
                <a:lnTo>
                  <a:pt x="80593" y="104409"/>
                </a:lnTo>
                <a:lnTo>
                  <a:pt x="80148" y="103464"/>
                </a:lnTo>
                <a:lnTo>
                  <a:pt x="79035" y="99212"/>
                </a:lnTo>
                <a:lnTo>
                  <a:pt x="77476" y="92598"/>
                </a:lnTo>
                <a:lnTo>
                  <a:pt x="77476" y="92598"/>
                </a:lnTo>
                <a:lnTo>
                  <a:pt x="76808" y="90708"/>
                </a:lnTo>
                <a:lnTo>
                  <a:pt x="75918" y="90236"/>
                </a:lnTo>
                <a:lnTo>
                  <a:pt x="75027" y="90708"/>
                </a:lnTo>
                <a:lnTo>
                  <a:pt x="74359" y="92125"/>
                </a:lnTo>
                <a:lnTo>
                  <a:pt x="74359" y="92125"/>
                </a:lnTo>
                <a:lnTo>
                  <a:pt x="71465" y="97795"/>
                </a:lnTo>
                <a:lnTo>
                  <a:pt x="69907" y="100629"/>
                </a:lnTo>
                <a:lnTo>
                  <a:pt x="68348" y="102047"/>
                </a:lnTo>
                <a:lnTo>
                  <a:pt x="67235" y="102047"/>
                </a:lnTo>
                <a:lnTo>
                  <a:pt x="66567" y="102047"/>
                </a:lnTo>
                <a:lnTo>
                  <a:pt x="66345" y="100629"/>
                </a:lnTo>
                <a:lnTo>
                  <a:pt x="65231" y="97795"/>
                </a:lnTo>
                <a:lnTo>
                  <a:pt x="64786" y="92125"/>
                </a:lnTo>
                <a:lnTo>
                  <a:pt x="64786" y="92125"/>
                </a:lnTo>
                <a:lnTo>
                  <a:pt x="64341" y="90708"/>
                </a:lnTo>
                <a:lnTo>
                  <a:pt x="63673" y="89291"/>
                </a:lnTo>
                <a:lnTo>
                  <a:pt x="63228" y="88818"/>
                </a:lnTo>
                <a:lnTo>
                  <a:pt x="62115" y="89291"/>
                </a:lnTo>
                <a:lnTo>
                  <a:pt x="62115" y="89291"/>
                </a:lnTo>
                <a:lnTo>
                  <a:pt x="55658" y="97795"/>
                </a:lnTo>
                <a:lnTo>
                  <a:pt x="55658" y="97795"/>
                </a:lnTo>
                <a:lnTo>
                  <a:pt x="53209" y="100629"/>
                </a:lnTo>
                <a:lnTo>
                  <a:pt x="51873" y="101102"/>
                </a:lnTo>
                <a:lnTo>
                  <a:pt x="50760" y="102047"/>
                </a:lnTo>
                <a:lnTo>
                  <a:pt x="50760" y="102047"/>
                </a:lnTo>
                <a:lnTo>
                  <a:pt x="49870" y="101102"/>
                </a:lnTo>
                <a:lnTo>
                  <a:pt x="49202" y="99212"/>
                </a:lnTo>
                <a:lnTo>
                  <a:pt x="48534" y="97322"/>
                </a:lnTo>
                <a:lnTo>
                  <a:pt x="48311" y="94488"/>
                </a:lnTo>
                <a:lnTo>
                  <a:pt x="47866" y="89291"/>
                </a:lnTo>
                <a:lnTo>
                  <a:pt x="47643" y="85511"/>
                </a:lnTo>
                <a:lnTo>
                  <a:pt x="47643" y="85511"/>
                </a:lnTo>
                <a:lnTo>
                  <a:pt x="47198" y="84094"/>
                </a:lnTo>
                <a:lnTo>
                  <a:pt x="46975" y="82677"/>
                </a:lnTo>
                <a:lnTo>
                  <a:pt x="46307" y="82204"/>
                </a:lnTo>
                <a:lnTo>
                  <a:pt x="45640" y="82204"/>
                </a:lnTo>
                <a:lnTo>
                  <a:pt x="45640" y="82204"/>
                </a:lnTo>
                <a:lnTo>
                  <a:pt x="43858" y="83622"/>
                </a:lnTo>
                <a:lnTo>
                  <a:pt x="42077" y="85039"/>
                </a:lnTo>
                <a:lnTo>
                  <a:pt x="40742" y="86929"/>
                </a:lnTo>
                <a:lnTo>
                  <a:pt x="39628" y="89291"/>
                </a:lnTo>
                <a:lnTo>
                  <a:pt x="38515" y="92125"/>
                </a:lnTo>
                <a:lnTo>
                  <a:pt x="38070" y="95433"/>
                </a:lnTo>
                <a:lnTo>
                  <a:pt x="37402" y="98740"/>
                </a:lnTo>
                <a:lnTo>
                  <a:pt x="36957" y="102519"/>
                </a:lnTo>
                <a:lnTo>
                  <a:pt x="36957" y="102519"/>
                </a:lnTo>
                <a:lnTo>
                  <a:pt x="35398" y="98740"/>
                </a:lnTo>
                <a:lnTo>
                  <a:pt x="34285" y="94015"/>
                </a:lnTo>
                <a:lnTo>
                  <a:pt x="33395" y="89291"/>
                </a:lnTo>
                <a:lnTo>
                  <a:pt x="32282" y="85039"/>
                </a:lnTo>
                <a:lnTo>
                  <a:pt x="32282" y="85039"/>
                </a:lnTo>
                <a:lnTo>
                  <a:pt x="32059" y="83622"/>
                </a:lnTo>
                <a:lnTo>
                  <a:pt x="31391" y="82677"/>
                </a:lnTo>
                <a:lnTo>
                  <a:pt x="30723" y="82204"/>
                </a:lnTo>
                <a:lnTo>
                  <a:pt x="30278" y="82677"/>
                </a:lnTo>
                <a:lnTo>
                  <a:pt x="30278" y="82677"/>
                </a:lnTo>
                <a:lnTo>
                  <a:pt x="28274" y="84094"/>
                </a:lnTo>
                <a:lnTo>
                  <a:pt x="26716" y="86929"/>
                </a:lnTo>
                <a:lnTo>
                  <a:pt x="25602" y="89291"/>
                </a:lnTo>
                <a:lnTo>
                  <a:pt x="24267" y="92125"/>
                </a:lnTo>
                <a:lnTo>
                  <a:pt x="22040" y="98740"/>
                </a:lnTo>
                <a:lnTo>
                  <a:pt x="19591" y="105354"/>
                </a:lnTo>
                <a:lnTo>
                  <a:pt x="19591" y="105354"/>
                </a:lnTo>
                <a:lnTo>
                  <a:pt x="16029" y="95433"/>
                </a:lnTo>
                <a:lnTo>
                  <a:pt x="13803" y="91653"/>
                </a:lnTo>
                <a:lnTo>
                  <a:pt x="12912" y="89291"/>
                </a:lnTo>
                <a:lnTo>
                  <a:pt x="11576" y="88346"/>
                </a:lnTo>
                <a:lnTo>
                  <a:pt x="11576" y="88346"/>
                </a:lnTo>
                <a:lnTo>
                  <a:pt x="10241" y="87401"/>
                </a:lnTo>
                <a:lnTo>
                  <a:pt x="9128" y="87401"/>
                </a:lnTo>
                <a:lnTo>
                  <a:pt x="8237" y="88346"/>
                </a:lnTo>
                <a:lnTo>
                  <a:pt x="7124" y="89291"/>
                </a:lnTo>
                <a:lnTo>
                  <a:pt x="5343" y="93543"/>
                </a:lnTo>
                <a:lnTo>
                  <a:pt x="3784" y="97795"/>
                </a:lnTo>
                <a:lnTo>
                  <a:pt x="3784" y="97795"/>
                </a:lnTo>
                <a:lnTo>
                  <a:pt x="4007" y="90236"/>
                </a:lnTo>
                <a:lnTo>
                  <a:pt x="5120" y="81732"/>
                </a:lnTo>
                <a:lnTo>
                  <a:pt x="6233" y="73700"/>
                </a:lnTo>
                <a:lnTo>
                  <a:pt x="7792" y="65669"/>
                </a:lnTo>
                <a:lnTo>
                  <a:pt x="10018" y="58582"/>
                </a:lnTo>
                <a:lnTo>
                  <a:pt x="11799" y="51023"/>
                </a:lnTo>
                <a:lnTo>
                  <a:pt x="16252" y="38267"/>
                </a:lnTo>
                <a:lnTo>
                  <a:pt x="16252" y="38267"/>
                </a:lnTo>
                <a:lnTo>
                  <a:pt x="18033" y="33543"/>
                </a:lnTo>
                <a:lnTo>
                  <a:pt x="20037" y="28818"/>
                </a:lnTo>
                <a:lnTo>
                  <a:pt x="22040" y="25511"/>
                </a:lnTo>
                <a:lnTo>
                  <a:pt x="24267" y="22204"/>
                </a:lnTo>
                <a:lnTo>
                  <a:pt x="26493" y="18897"/>
                </a:lnTo>
                <a:lnTo>
                  <a:pt x="28942" y="16062"/>
                </a:lnTo>
                <a:lnTo>
                  <a:pt x="33840" y="12283"/>
                </a:lnTo>
                <a:lnTo>
                  <a:pt x="38961" y="9921"/>
                </a:lnTo>
                <a:lnTo>
                  <a:pt x="44081" y="8503"/>
                </a:lnTo>
                <a:lnTo>
                  <a:pt x="49870" y="7559"/>
                </a:lnTo>
                <a:lnTo>
                  <a:pt x="55435" y="7559"/>
                </a:lnTo>
                <a:lnTo>
                  <a:pt x="55435" y="7559"/>
                </a:lnTo>
                <a:lnTo>
                  <a:pt x="61669" y="8976"/>
                </a:lnTo>
                <a:lnTo>
                  <a:pt x="68126" y="10393"/>
                </a:lnTo>
                <a:lnTo>
                  <a:pt x="74582" y="12283"/>
                </a:lnTo>
                <a:lnTo>
                  <a:pt x="81261" y="15118"/>
                </a:lnTo>
                <a:lnTo>
                  <a:pt x="87272" y="18425"/>
                </a:lnTo>
                <a:lnTo>
                  <a:pt x="93283" y="23622"/>
                </a:lnTo>
                <a:lnTo>
                  <a:pt x="95955" y="25984"/>
                </a:lnTo>
                <a:lnTo>
                  <a:pt x="99072" y="29291"/>
                </a:lnTo>
                <a:lnTo>
                  <a:pt x="101743" y="33543"/>
                </a:lnTo>
                <a:lnTo>
                  <a:pt x="104415" y="37322"/>
                </a:lnTo>
                <a:lnTo>
                  <a:pt x="104415" y="37322"/>
                </a:lnTo>
                <a:lnTo>
                  <a:pt x="107532" y="43937"/>
                </a:lnTo>
                <a:lnTo>
                  <a:pt x="109981" y="51023"/>
                </a:lnTo>
                <a:lnTo>
                  <a:pt x="112207" y="58582"/>
                </a:lnTo>
                <a:lnTo>
                  <a:pt x="113766" y="67086"/>
                </a:lnTo>
                <a:lnTo>
                  <a:pt x="114656" y="75590"/>
                </a:lnTo>
                <a:lnTo>
                  <a:pt x="115547" y="85039"/>
                </a:lnTo>
                <a:lnTo>
                  <a:pt x="115992" y="93543"/>
                </a:lnTo>
                <a:lnTo>
                  <a:pt x="116215" y="102519"/>
                </a:lnTo>
                <a:lnTo>
                  <a:pt x="116215" y="102519"/>
                </a:lnTo>
                <a:lnTo>
                  <a:pt x="115324" y="100157"/>
                </a:lnTo>
                <a:lnTo>
                  <a:pt x="114656" y="96850"/>
                </a:lnTo>
                <a:lnTo>
                  <a:pt x="114656" y="9685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6" name="Google Shape;1436;p34"/>
          <p:cNvSpPr/>
          <p:nvPr/>
        </p:nvSpPr>
        <p:spPr>
          <a:xfrm>
            <a:off x="6400800" y="4851401"/>
            <a:ext cx="228600" cy="392112"/>
          </a:xfrm>
          <a:custGeom>
            <a:rect b="b" l="l" r="r" t="t"/>
            <a:pathLst>
              <a:path extrusionOk="0" h="120000" w="120000">
                <a:moveTo>
                  <a:pt x="120000" y="58299"/>
                </a:moveTo>
                <a:lnTo>
                  <a:pt x="120000" y="58299"/>
                </a:lnTo>
                <a:lnTo>
                  <a:pt x="110833" y="49068"/>
                </a:lnTo>
                <a:lnTo>
                  <a:pt x="100000" y="40323"/>
                </a:lnTo>
                <a:lnTo>
                  <a:pt x="88333" y="32550"/>
                </a:lnTo>
                <a:lnTo>
                  <a:pt x="75833" y="24291"/>
                </a:lnTo>
                <a:lnTo>
                  <a:pt x="61666" y="17004"/>
                </a:lnTo>
                <a:lnTo>
                  <a:pt x="46666" y="10202"/>
                </a:lnTo>
                <a:lnTo>
                  <a:pt x="31666" y="4372"/>
                </a:lnTo>
                <a:lnTo>
                  <a:pt x="14166" y="0"/>
                </a:lnTo>
                <a:lnTo>
                  <a:pt x="14166" y="0"/>
                </a:lnTo>
                <a:lnTo>
                  <a:pt x="19166" y="14089"/>
                </a:lnTo>
                <a:lnTo>
                  <a:pt x="21666" y="20890"/>
                </a:lnTo>
                <a:lnTo>
                  <a:pt x="22500" y="27692"/>
                </a:lnTo>
                <a:lnTo>
                  <a:pt x="21666" y="33522"/>
                </a:lnTo>
                <a:lnTo>
                  <a:pt x="19166" y="36437"/>
                </a:lnTo>
                <a:lnTo>
                  <a:pt x="17500" y="39352"/>
                </a:lnTo>
                <a:lnTo>
                  <a:pt x="14166" y="41781"/>
                </a:lnTo>
                <a:lnTo>
                  <a:pt x="10833" y="43724"/>
                </a:lnTo>
                <a:lnTo>
                  <a:pt x="5833" y="46153"/>
                </a:lnTo>
                <a:lnTo>
                  <a:pt x="0" y="48097"/>
                </a:lnTo>
                <a:lnTo>
                  <a:pt x="0" y="48097"/>
                </a:lnTo>
                <a:lnTo>
                  <a:pt x="0" y="49068"/>
                </a:lnTo>
                <a:lnTo>
                  <a:pt x="1666" y="50526"/>
                </a:lnTo>
                <a:lnTo>
                  <a:pt x="5000" y="53927"/>
                </a:lnTo>
                <a:lnTo>
                  <a:pt x="10833" y="55870"/>
                </a:lnTo>
                <a:lnTo>
                  <a:pt x="17500" y="58785"/>
                </a:lnTo>
                <a:lnTo>
                  <a:pt x="30833" y="63643"/>
                </a:lnTo>
                <a:lnTo>
                  <a:pt x="36666" y="66072"/>
                </a:lnTo>
                <a:lnTo>
                  <a:pt x="40000" y="69473"/>
                </a:lnTo>
                <a:lnTo>
                  <a:pt x="40000" y="69473"/>
                </a:lnTo>
                <a:lnTo>
                  <a:pt x="31666" y="74331"/>
                </a:lnTo>
                <a:lnTo>
                  <a:pt x="23333" y="80647"/>
                </a:lnTo>
                <a:lnTo>
                  <a:pt x="14166" y="87449"/>
                </a:lnTo>
                <a:lnTo>
                  <a:pt x="5833" y="91821"/>
                </a:lnTo>
                <a:lnTo>
                  <a:pt x="5833" y="91821"/>
                </a:lnTo>
                <a:lnTo>
                  <a:pt x="10000" y="93279"/>
                </a:lnTo>
                <a:lnTo>
                  <a:pt x="13333" y="94251"/>
                </a:lnTo>
                <a:lnTo>
                  <a:pt x="21666" y="94736"/>
                </a:lnTo>
                <a:lnTo>
                  <a:pt x="30833" y="95222"/>
                </a:lnTo>
                <a:lnTo>
                  <a:pt x="34166" y="96194"/>
                </a:lnTo>
                <a:lnTo>
                  <a:pt x="37500" y="97651"/>
                </a:lnTo>
                <a:lnTo>
                  <a:pt x="37500" y="97651"/>
                </a:lnTo>
                <a:lnTo>
                  <a:pt x="35000" y="117570"/>
                </a:lnTo>
                <a:lnTo>
                  <a:pt x="35000" y="117570"/>
                </a:lnTo>
                <a:lnTo>
                  <a:pt x="44166" y="119028"/>
                </a:lnTo>
                <a:lnTo>
                  <a:pt x="52500" y="120000"/>
                </a:lnTo>
                <a:lnTo>
                  <a:pt x="60000" y="119028"/>
                </a:lnTo>
                <a:lnTo>
                  <a:pt x="66666" y="117570"/>
                </a:lnTo>
                <a:lnTo>
                  <a:pt x="73333" y="115627"/>
                </a:lnTo>
                <a:lnTo>
                  <a:pt x="79166" y="112226"/>
                </a:lnTo>
                <a:lnTo>
                  <a:pt x="85000" y="108825"/>
                </a:lnTo>
                <a:lnTo>
                  <a:pt x="90833" y="104939"/>
                </a:lnTo>
                <a:lnTo>
                  <a:pt x="95833" y="100080"/>
                </a:lnTo>
                <a:lnTo>
                  <a:pt x="100000" y="94736"/>
                </a:lnTo>
                <a:lnTo>
                  <a:pt x="108333" y="84048"/>
                </a:lnTo>
                <a:lnTo>
                  <a:pt x="114166" y="71902"/>
                </a:lnTo>
                <a:lnTo>
                  <a:pt x="119166" y="59271"/>
                </a:lnTo>
                <a:lnTo>
                  <a:pt x="120000" y="58299"/>
                </a:lnTo>
                <a:close/>
              </a:path>
            </a:pathLst>
          </a:custGeom>
          <a:solidFill>
            <a:srgbClr val="FF990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7" name="Google Shape;1437;p34"/>
          <p:cNvSpPr/>
          <p:nvPr/>
        </p:nvSpPr>
        <p:spPr>
          <a:xfrm>
            <a:off x="6388101" y="4837113"/>
            <a:ext cx="254000" cy="417513"/>
          </a:xfrm>
          <a:custGeom>
            <a:rect b="b" l="l" r="r" t="t"/>
            <a:pathLst>
              <a:path extrusionOk="0" h="120000" w="120000">
                <a:moveTo>
                  <a:pt x="119250" y="57490"/>
                </a:moveTo>
                <a:lnTo>
                  <a:pt x="119250" y="57490"/>
                </a:lnTo>
                <a:lnTo>
                  <a:pt x="111000" y="48365"/>
                </a:lnTo>
                <a:lnTo>
                  <a:pt x="100500" y="39695"/>
                </a:lnTo>
                <a:lnTo>
                  <a:pt x="90000" y="31482"/>
                </a:lnTo>
                <a:lnTo>
                  <a:pt x="78750" y="23726"/>
                </a:lnTo>
                <a:lnTo>
                  <a:pt x="66000" y="16882"/>
                </a:lnTo>
                <a:lnTo>
                  <a:pt x="51000" y="10494"/>
                </a:lnTo>
                <a:lnTo>
                  <a:pt x="36750" y="5019"/>
                </a:lnTo>
                <a:lnTo>
                  <a:pt x="21000" y="912"/>
                </a:lnTo>
                <a:lnTo>
                  <a:pt x="21000" y="912"/>
                </a:lnTo>
                <a:lnTo>
                  <a:pt x="18000" y="0"/>
                </a:lnTo>
                <a:lnTo>
                  <a:pt x="15000" y="912"/>
                </a:lnTo>
                <a:lnTo>
                  <a:pt x="12750" y="2737"/>
                </a:lnTo>
                <a:lnTo>
                  <a:pt x="12750" y="4562"/>
                </a:lnTo>
                <a:lnTo>
                  <a:pt x="12750" y="4562"/>
                </a:lnTo>
                <a:lnTo>
                  <a:pt x="16500" y="15513"/>
                </a:lnTo>
                <a:lnTo>
                  <a:pt x="18750" y="20988"/>
                </a:lnTo>
                <a:lnTo>
                  <a:pt x="20250" y="26920"/>
                </a:lnTo>
                <a:lnTo>
                  <a:pt x="18750" y="32395"/>
                </a:lnTo>
                <a:lnTo>
                  <a:pt x="16500" y="37870"/>
                </a:lnTo>
                <a:lnTo>
                  <a:pt x="15000" y="39695"/>
                </a:lnTo>
                <a:lnTo>
                  <a:pt x="12750" y="41977"/>
                </a:lnTo>
                <a:lnTo>
                  <a:pt x="8250" y="44258"/>
                </a:lnTo>
                <a:lnTo>
                  <a:pt x="4500" y="45171"/>
                </a:lnTo>
                <a:lnTo>
                  <a:pt x="4500" y="45171"/>
                </a:lnTo>
                <a:lnTo>
                  <a:pt x="750" y="47452"/>
                </a:lnTo>
                <a:lnTo>
                  <a:pt x="750" y="47908"/>
                </a:lnTo>
                <a:lnTo>
                  <a:pt x="0" y="49277"/>
                </a:lnTo>
                <a:lnTo>
                  <a:pt x="0" y="49277"/>
                </a:lnTo>
                <a:lnTo>
                  <a:pt x="2250" y="52927"/>
                </a:lnTo>
                <a:lnTo>
                  <a:pt x="5250" y="56121"/>
                </a:lnTo>
                <a:lnTo>
                  <a:pt x="9750" y="58859"/>
                </a:lnTo>
                <a:lnTo>
                  <a:pt x="13500" y="60684"/>
                </a:lnTo>
                <a:lnTo>
                  <a:pt x="24000" y="65247"/>
                </a:lnTo>
                <a:lnTo>
                  <a:pt x="29250" y="67072"/>
                </a:lnTo>
                <a:lnTo>
                  <a:pt x="33750" y="69353"/>
                </a:lnTo>
                <a:lnTo>
                  <a:pt x="33750" y="69353"/>
                </a:lnTo>
                <a:lnTo>
                  <a:pt x="21000" y="78479"/>
                </a:lnTo>
                <a:lnTo>
                  <a:pt x="8250" y="87148"/>
                </a:lnTo>
                <a:lnTo>
                  <a:pt x="8250" y="87148"/>
                </a:lnTo>
                <a:lnTo>
                  <a:pt x="6000" y="88517"/>
                </a:lnTo>
                <a:lnTo>
                  <a:pt x="5250" y="90342"/>
                </a:lnTo>
                <a:lnTo>
                  <a:pt x="6000" y="91711"/>
                </a:lnTo>
                <a:lnTo>
                  <a:pt x="7500" y="93079"/>
                </a:lnTo>
                <a:lnTo>
                  <a:pt x="7500" y="93079"/>
                </a:lnTo>
                <a:lnTo>
                  <a:pt x="13500" y="94904"/>
                </a:lnTo>
                <a:lnTo>
                  <a:pt x="21750" y="96273"/>
                </a:lnTo>
                <a:lnTo>
                  <a:pt x="29250" y="97642"/>
                </a:lnTo>
                <a:lnTo>
                  <a:pt x="32250" y="97642"/>
                </a:lnTo>
                <a:lnTo>
                  <a:pt x="33750" y="96730"/>
                </a:lnTo>
                <a:lnTo>
                  <a:pt x="33750" y="96730"/>
                </a:lnTo>
                <a:lnTo>
                  <a:pt x="32250" y="114068"/>
                </a:lnTo>
                <a:lnTo>
                  <a:pt x="32250" y="114068"/>
                </a:lnTo>
                <a:lnTo>
                  <a:pt x="32250" y="116806"/>
                </a:lnTo>
                <a:lnTo>
                  <a:pt x="33750" y="117262"/>
                </a:lnTo>
                <a:lnTo>
                  <a:pt x="35250" y="117718"/>
                </a:lnTo>
                <a:lnTo>
                  <a:pt x="35250" y="117718"/>
                </a:lnTo>
                <a:lnTo>
                  <a:pt x="44250" y="119087"/>
                </a:lnTo>
                <a:lnTo>
                  <a:pt x="51000" y="120000"/>
                </a:lnTo>
                <a:lnTo>
                  <a:pt x="57750" y="120000"/>
                </a:lnTo>
                <a:lnTo>
                  <a:pt x="65250" y="118631"/>
                </a:lnTo>
                <a:lnTo>
                  <a:pt x="71250" y="117262"/>
                </a:lnTo>
                <a:lnTo>
                  <a:pt x="77250" y="114524"/>
                </a:lnTo>
                <a:lnTo>
                  <a:pt x="82500" y="111330"/>
                </a:lnTo>
                <a:lnTo>
                  <a:pt x="87750" y="108136"/>
                </a:lnTo>
                <a:lnTo>
                  <a:pt x="87750" y="108136"/>
                </a:lnTo>
                <a:lnTo>
                  <a:pt x="95250" y="103117"/>
                </a:lnTo>
                <a:lnTo>
                  <a:pt x="99750" y="97642"/>
                </a:lnTo>
                <a:lnTo>
                  <a:pt x="103500" y="91711"/>
                </a:lnTo>
                <a:lnTo>
                  <a:pt x="108000" y="85323"/>
                </a:lnTo>
                <a:lnTo>
                  <a:pt x="113250" y="73460"/>
                </a:lnTo>
                <a:lnTo>
                  <a:pt x="119250" y="60684"/>
                </a:lnTo>
                <a:lnTo>
                  <a:pt x="119250" y="60684"/>
                </a:lnTo>
                <a:lnTo>
                  <a:pt x="120000" y="59315"/>
                </a:lnTo>
                <a:lnTo>
                  <a:pt x="119250" y="57490"/>
                </a:lnTo>
                <a:lnTo>
                  <a:pt x="119250" y="57490"/>
                </a:lnTo>
                <a:close/>
                <a:moveTo>
                  <a:pt x="45000" y="112243"/>
                </a:moveTo>
                <a:lnTo>
                  <a:pt x="45000" y="112243"/>
                </a:lnTo>
                <a:lnTo>
                  <a:pt x="45750" y="103117"/>
                </a:lnTo>
                <a:lnTo>
                  <a:pt x="45750" y="99467"/>
                </a:lnTo>
                <a:lnTo>
                  <a:pt x="45750" y="94904"/>
                </a:lnTo>
                <a:lnTo>
                  <a:pt x="45750" y="94904"/>
                </a:lnTo>
                <a:lnTo>
                  <a:pt x="45000" y="93079"/>
                </a:lnTo>
                <a:lnTo>
                  <a:pt x="42750" y="91711"/>
                </a:lnTo>
                <a:lnTo>
                  <a:pt x="39750" y="90342"/>
                </a:lnTo>
                <a:lnTo>
                  <a:pt x="36750" y="89885"/>
                </a:lnTo>
                <a:lnTo>
                  <a:pt x="29250" y="89429"/>
                </a:lnTo>
                <a:lnTo>
                  <a:pt x="21750" y="88517"/>
                </a:lnTo>
                <a:lnTo>
                  <a:pt x="21750" y="88517"/>
                </a:lnTo>
                <a:lnTo>
                  <a:pt x="33750" y="80304"/>
                </a:lnTo>
                <a:lnTo>
                  <a:pt x="45750" y="72547"/>
                </a:lnTo>
                <a:lnTo>
                  <a:pt x="45750" y="72547"/>
                </a:lnTo>
                <a:lnTo>
                  <a:pt x="47250" y="71634"/>
                </a:lnTo>
                <a:lnTo>
                  <a:pt x="48000" y="70266"/>
                </a:lnTo>
                <a:lnTo>
                  <a:pt x="48000" y="68897"/>
                </a:lnTo>
                <a:lnTo>
                  <a:pt x="47250" y="67528"/>
                </a:lnTo>
                <a:lnTo>
                  <a:pt x="47250" y="67528"/>
                </a:lnTo>
                <a:lnTo>
                  <a:pt x="44250" y="65247"/>
                </a:lnTo>
                <a:lnTo>
                  <a:pt x="39750" y="62965"/>
                </a:lnTo>
                <a:lnTo>
                  <a:pt x="30750" y="58859"/>
                </a:lnTo>
                <a:lnTo>
                  <a:pt x="20250" y="54752"/>
                </a:lnTo>
                <a:lnTo>
                  <a:pt x="16500" y="52927"/>
                </a:lnTo>
                <a:lnTo>
                  <a:pt x="13500" y="50190"/>
                </a:lnTo>
                <a:lnTo>
                  <a:pt x="13500" y="50190"/>
                </a:lnTo>
                <a:lnTo>
                  <a:pt x="21000" y="46539"/>
                </a:lnTo>
                <a:lnTo>
                  <a:pt x="26250" y="42889"/>
                </a:lnTo>
                <a:lnTo>
                  <a:pt x="29250" y="37870"/>
                </a:lnTo>
                <a:lnTo>
                  <a:pt x="31500" y="32395"/>
                </a:lnTo>
                <a:lnTo>
                  <a:pt x="31500" y="27376"/>
                </a:lnTo>
                <a:lnTo>
                  <a:pt x="30750" y="21901"/>
                </a:lnTo>
                <a:lnTo>
                  <a:pt x="27000" y="10494"/>
                </a:lnTo>
                <a:lnTo>
                  <a:pt x="27000" y="10494"/>
                </a:lnTo>
                <a:lnTo>
                  <a:pt x="39750" y="14600"/>
                </a:lnTo>
                <a:lnTo>
                  <a:pt x="51000" y="20076"/>
                </a:lnTo>
                <a:lnTo>
                  <a:pt x="63000" y="25095"/>
                </a:lnTo>
                <a:lnTo>
                  <a:pt x="73500" y="31482"/>
                </a:lnTo>
                <a:lnTo>
                  <a:pt x="82500" y="37870"/>
                </a:lnTo>
                <a:lnTo>
                  <a:pt x="92250" y="44714"/>
                </a:lnTo>
                <a:lnTo>
                  <a:pt x="99750" y="51558"/>
                </a:lnTo>
                <a:lnTo>
                  <a:pt x="106500" y="59315"/>
                </a:lnTo>
                <a:lnTo>
                  <a:pt x="106500" y="59315"/>
                </a:lnTo>
                <a:lnTo>
                  <a:pt x="99750" y="75741"/>
                </a:lnTo>
                <a:lnTo>
                  <a:pt x="94500" y="85323"/>
                </a:lnTo>
                <a:lnTo>
                  <a:pt x="87750" y="94904"/>
                </a:lnTo>
                <a:lnTo>
                  <a:pt x="84750" y="99011"/>
                </a:lnTo>
                <a:lnTo>
                  <a:pt x="80250" y="102661"/>
                </a:lnTo>
                <a:lnTo>
                  <a:pt x="76500" y="106311"/>
                </a:lnTo>
                <a:lnTo>
                  <a:pt x="71250" y="109049"/>
                </a:lnTo>
                <a:lnTo>
                  <a:pt x="66000" y="110874"/>
                </a:lnTo>
                <a:lnTo>
                  <a:pt x="60000" y="112243"/>
                </a:lnTo>
                <a:lnTo>
                  <a:pt x="52500" y="112699"/>
                </a:lnTo>
                <a:lnTo>
                  <a:pt x="45000" y="112243"/>
                </a:lnTo>
                <a:lnTo>
                  <a:pt x="45000" y="11224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8" name="Google Shape;1438;p34"/>
          <p:cNvSpPr/>
          <p:nvPr/>
        </p:nvSpPr>
        <p:spPr>
          <a:xfrm>
            <a:off x="7464426" y="4913313"/>
            <a:ext cx="228600" cy="382587"/>
          </a:xfrm>
          <a:custGeom>
            <a:rect b="b" l="l" r="r" t="t"/>
            <a:pathLst>
              <a:path extrusionOk="0" h="120000" w="120000">
                <a:moveTo>
                  <a:pt x="0" y="53278"/>
                </a:moveTo>
                <a:lnTo>
                  <a:pt x="0" y="53278"/>
                </a:lnTo>
                <a:lnTo>
                  <a:pt x="10833" y="44813"/>
                </a:lnTo>
                <a:lnTo>
                  <a:pt x="22500" y="36846"/>
                </a:lnTo>
                <a:lnTo>
                  <a:pt x="35000" y="28381"/>
                </a:lnTo>
                <a:lnTo>
                  <a:pt x="49166" y="21410"/>
                </a:lnTo>
                <a:lnTo>
                  <a:pt x="64166" y="14439"/>
                </a:lnTo>
                <a:lnTo>
                  <a:pt x="80000" y="7966"/>
                </a:lnTo>
                <a:lnTo>
                  <a:pt x="97500" y="3983"/>
                </a:lnTo>
                <a:lnTo>
                  <a:pt x="115000" y="0"/>
                </a:lnTo>
                <a:lnTo>
                  <a:pt x="115000" y="0"/>
                </a:lnTo>
                <a:lnTo>
                  <a:pt x="106666" y="14439"/>
                </a:lnTo>
                <a:lnTo>
                  <a:pt x="105000" y="21410"/>
                </a:lnTo>
                <a:lnTo>
                  <a:pt x="102500" y="27883"/>
                </a:lnTo>
                <a:lnTo>
                  <a:pt x="102500" y="33858"/>
                </a:lnTo>
                <a:lnTo>
                  <a:pt x="103333" y="37344"/>
                </a:lnTo>
                <a:lnTo>
                  <a:pt x="105000" y="40331"/>
                </a:lnTo>
                <a:lnTo>
                  <a:pt x="106666" y="42821"/>
                </a:lnTo>
                <a:lnTo>
                  <a:pt x="110833" y="44813"/>
                </a:lnTo>
                <a:lnTo>
                  <a:pt x="115000" y="47800"/>
                </a:lnTo>
                <a:lnTo>
                  <a:pt x="120000" y="49792"/>
                </a:lnTo>
                <a:lnTo>
                  <a:pt x="120000" y="49792"/>
                </a:lnTo>
                <a:lnTo>
                  <a:pt x="120000" y="51286"/>
                </a:lnTo>
                <a:lnTo>
                  <a:pt x="118333" y="52780"/>
                </a:lnTo>
                <a:lnTo>
                  <a:pt x="114166" y="55269"/>
                </a:lnTo>
                <a:lnTo>
                  <a:pt x="108333" y="57759"/>
                </a:lnTo>
                <a:lnTo>
                  <a:pt x="100833" y="59751"/>
                </a:lnTo>
                <a:lnTo>
                  <a:pt x="87500" y="64232"/>
                </a:lnTo>
                <a:lnTo>
                  <a:pt x="81666" y="66721"/>
                </a:lnTo>
                <a:lnTo>
                  <a:pt x="76666" y="70207"/>
                </a:lnTo>
                <a:lnTo>
                  <a:pt x="76666" y="70207"/>
                </a:lnTo>
                <a:lnTo>
                  <a:pt x="84166" y="74688"/>
                </a:lnTo>
                <a:lnTo>
                  <a:pt x="91666" y="81659"/>
                </a:lnTo>
                <a:lnTo>
                  <a:pt x="100000" y="89626"/>
                </a:lnTo>
                <a:lnTo>
                  <a:pt x="106666" y="94107"/>
                </a:lnTo>
                <a:lnTo>
                  <a:pt x="106666" y="94107"/>
                </a:lnTo>
                <a:lnTo>
                  <a:pt x="103333" y="95601"/>
                </a:lnTo>
                <a:lnTo>
                  <a:pt x="100000" y="96597"/>
                </a:lnTo>
                <a:lnTo>
                  <a:pt x="90833" y="96597"/>
                </a:lnTo>
                <a:lnTo>
                  <a:pt x="82500" y="96597"/>
                </a:lnTo>
                <a:lnTo>
                  <a:pt x="78333" y="97095"/>
                </a:lnTo>
                <a:lnTo>
                  <a:pt x="74166" y="97593"/>
                </a:lnTo>
                <a:lnTo>
                  <a:pt x="74166" y="97593"/>
                </a:lnTo>
                <a:lnTo>
                  <a:pt x="73333" y="119502"/>
                </a:lnTo>
                <a:lnTo>
                  <a:pt x="73333" y="119502"/>
                </a:lnTo>
                <a:lnTo>
                  <a:pt x="64166" y="120000"/>
                </a:lnTo>
                <a:lnTo>
                  <a:pt x="56666" y="120000"/>
                </a:lnTo>
                <a:lnTo>
                  <a:pt x="49166" y="119502"/>
                </a:lnTo>
                <a:lnTo>
                  <a:pt x="41666" y="117012"/>
                </a:lnTo>
                <a:lnTo>
                  <a:pt x="35833" y="114522"/>
                </a:lnTo>
                <a:lnTo>
                  <a:pt x="30000" y="111037"/>
                </a:lnTo>
                <a:lnTo>
                  <a:pt x="25833" y="107053"/>
                </a:lnTo>
                <a:lnTo>
                  <a:pt x="20833" y="102572"/>
                </a:lnTo>
                <a:lnTo>
                  <a:pt x="16666" y="97095"/>
                </a:lnTo>
                <a:lnTo>
                  <a:pt x="12500" y="92116"/>
                </a:lnTo>
                <a:lnTo>
                  <a:pt x="6666" y="79668"/>
                </a:lnTo>
                <a:lnTo>
                  <a:pt x="2500" y="67219"/>
                </a:lnTo>
                <a:lnTo>
                  <a:pt x="0" y="54771"/>
                </a:lnTo>
                <a:lnTo>
                  <a:pt x="0" y="53278"/>
                </a:lnTo>
                <a:close/>
              </a:path>
            </a:pathLst>
          </a:custGeom>
          <a:solidFill>
            <a:srgbClr val="FF990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9" name="Google Shape;1439;p34"/>
          <p:cNvSpPr/>
          <p:nvPr/>
        </p:nvSpPr>
        <p:spPr>
          <a:xfrm>
            <a:off x="7448550" y="4902201"/>
            <a:ext cx="257175" cy="404812"/>
          </a:xfrm>
          <a:custGeom>
            <a:rect b="b" l="l" r="r" t="t"/>
            <a:pathLst>
              <a:path extrusionOk="0" h="120000" w="120000">
                <a:moveTo>
                  <a:pt x="1481" y="55529"/>
                </a:moveTo>
                <a:lnTo>
                  <a:pt x="1481" y="55529"/>
                </a:lnTo>
                <a:lnTo>
                  <a:pt x="5185" y="68705"/>
                </a:lnTo>
                <a:lnTo>
                  <a:pt x="9629" y="81411"/>
                </a:lnTo>
                <a:lnTo>
                  <a:pt x="11851" y="88000"/>
                </a:lnTo>
                <a:lnTo>
                  <a:pt x="14814" y="94588"/>
                </a:lnTo>
                <a:lnTo>
                  <a:pt x="18518" y="100235"/>
                </a:lnTo>
                <a:lnTo>
                  <a:pt x="23703" y="106352"/>
                </a:lnTo>
                <a:lnTo>
                  <a:pt x="23703" y="106352"/>
                </a:lnTo>
                <a:lnTo>
                  <a:pt x="28888" y="110117"/>
                </a:lnTo>
                <a:lnTo>
                  <a:pt x="34074" y="113411"/>
                </a:lnTo>
                <a:lnTo>
                  <a:pt x="39259" y="116235"/>
                </a:lnTo>
                <a:lnTo>
                  <a:pt x="45925" y="118117"/>
                </a:lnTo>
                <a:lnTo>
                  <a:pt x="51851" y="119529"/>
                </a:lnTo>
                <a:lnTo>
                  <a:pt x="59259" y="120000"/>
                </a:lnTo>
                <a:lnTo>
                  <a:pt x="66666" y="120000"/>
                </a:lnTo>
                <a:lnTo>
                  <a:pt x="74814" y="119529"/>
                </a:lnTo>
                <a:lnTo>
                  <a:pt x="74814" y="119529"/>
                </a:lnTo>
                <a:lnTo>
                  <a:pt x="75555" y="118588"/>
                </a:lnTo>
                <a:lnTo>
                  <a:pt x="77777" y="118117"/>
                </a:lnTo>
                <a:lnTo>
                  <a:pt x="78518" y="115294"/>
                </a:lnTo>
                <a:lnTo>
                  <a:pt x="78518" y="115294"/>
                </a:lnTo>
                <a:lnTo>
                  <a:pt x="80000" y="97882"/>
                </a:lnTo>
                <a:lnTo>
                  <a:pt x="80000" y="97882"/>
                </a:lnTo>
                <a:lnTo>
                  <a:pt x="80740" y="98352"/>
                </a:lnTo>
                <a:lnTo>
                  <a:pt x="83703" y="98352"/>
                </a:lnTo>
                <a:lnTo>
                  <a:pt x="91111" y="98352"/>
                </a:lnTo>
                <a:lnTo>
                  <a:pt x="100740" y="96941"/>
                </a:lnTo>
                <a:lnTo>
                  <a:pt x="105925" y="95529"/>
                </a:lnTo>
                <a:lnTo>
                  <a:pt x="105925" y="95529"/>
                </a:lnTo>
                <a:lnTo>
                  <a:pt x="107407" y="94588"/>
                </a:lnTo>
                <a:lnTo>
                  <a:pt x="108888" y="93176"/>
                </a:lnTo>
                <a:lnTo>
                  <a:pt x="107407" y="91294"/>
                </a:lnTo>
                <a:lnTo>
                  <a:pt x="106666" y="89882"/>
                </a:lnTo>
                <a:lnTo>
                  <a:pt x="106666" y="89882"/>
                </a:lnTo>
                <a:lnTo>
                  <a:pt x="95555" y="80000"/>
                </a:lnTo>
                <a:lnTo>
                  <a:pt x="83703" y="69647"/>
                </a:lnTo>
                <a:lnTo>
                  <a:pt x="83703" y="69647"/>
                </a:lnTo>
                <a:lnTo>
                  <a:pt x="88888" y="67294"/>
                </a:lnTo>
                <a:lnTo>
                  <a:pt x="94074" y="65411"/>
                </a:lnTo>
                <a:lnTo>
                  <a:pt x="104444" y="62117"/>
                </a:lnTo>
                <a:lnTo>
                  <a:pt x="109629" y="60235"/>
                </a:lnTo>
                <a:lnTo>
                  <a:pt x="114814" y="57882"/>
                </a:lnTo>
                <a:lnTo>
                  <a:pt x="117777" y="55058"/>
                </a:lnTo>
                <a:lnTo>
                  <a:pt x="120000" y="51294"/>
                </a:lnTo>
                <a:lnTo>
                  <a:pt x="120000" y="51294"/>
                </a:lnTo>
                <a:lnTo>
                  <a:pt x="120000" y="49882"/>
                </a:lnTo>
                <a:lnTo>
                  <a:pt x="120000" y="48470"/>
                </a:lnTo>
                <a:lnTo>
                  <a:pt x="117037" y="47058"/>
                </a:lnTo>
                <a:lnTo>
                  <a:pt x="117037" y="47058"/>
                </a:lnTo>
                <a:lnTo>
                  <a:pt x="112592" y="45176"/>
                </a:lnTo>
                <a:lnTo>
                  <a:pt x="109629" y="42352"/>
                </a:lnTo>
                <a:lnTo>
                  <a:pt x="107407" y="40470"/>
                </a:lnTo>
                <a:lnTo>
                  <a:pt x="105925" y="38117"/>
                </a:lnTo>
                <a:lnTo>
                  <a:pt x="104444" y="32470"/>
                </a:lnTo>
                <a:lnTo>
                  <a:pt x="104444" y="26823"/>
                </a:lnTo>
                <a:lnTo>
                  <a:pt x="106666" y="20705"/>
                </a:lnTo>
                <a:lnTo>
                  <a:pt x="109629" y="15058"/>
                </a:lnTo>
                <a:lnTo>
                  <a:pt x="114814" y="4705"/>
                </a:lnTo>
                <a:lnTo>
                  <a:pt x="114814" y="4705"/>
                </a:lnTo>
                <a:lnTo>
                  <a:pt x="114814" y="1882"/>
                </a:lnTo>
                <a:lnTo>
                  <a:pt x="114074" y="470"/>
                </a:lnTo>
                <a:lnTo>
                  <a:pt x="111111" y="0"/>
                </a:lnTo>
                <a:lnTo>
                  <a:pt x="107407" y="0"/>
                </a:lnTo>
                <a:lnTo>
                  <a:pt x="107407" y="0"/>
                </a:lnTo>
                <a:lnTo>
                  <a:pt x="91111" y="3294"/>
                </a:lnTo>
                <a:lnTo>
                  <a:pt x="75555" y="7529"/>
                </a:lnTo>
                <a:lnTo>
                  <a:pt x="61481" y="13647"/>
                </a:lnTo>
                <a:lnTo>
                  <a:pt x="48148" y="20235"/>
                </a:lnTo>
                <a:lnTo>
                  <a:pt x="35555" y="26823"/>
                </a:lnTo>
                <a:lnTo>
                  <a:pt x="22962" y="34823"/>
                </a:lnTo>
                <a:lnTo>
                  <a:pt x="11851" y="43294"/>
                </a:lnTo>
                <a:lnTo>
                  <a:pt x="1481" y="51764"/>
                </a:lnTo>
                <a:lnTo>
                  <a:pt x="1481" y="51764"/>
                </a:lnTo>
                <a:lnTo>
                  <a:pt x="0" y="53647"/>
                </a:lnTo>
                <a:lnTo>
                  <a:pt x="1481" y="55529"/>
                </a:lnTo>
                <a:lnTo>
                  <a:pt x="1481" y="55529"/>
                </a:lnTo>
                <a:close/>
                <a:moveTo>
                  <a:pt x="13333" y="54588"/>
                </a:moveTo>
                <a:lnTo>
                  <a:pt x="13333" y="54588"/>
                </a:lnTo>
                <a:lnTo>
                  <a:pt x="22222" y="47058"/>
                </a:lnTo>
                <a:lnTo>
                  <a:pt x="31111" y="40470"/>
                </a:lnTo>
                <a:lnTo>
                  <a:pt x="41481" y="33882"/>
                </a:lnTo>
                <a:lnTo>
                  <a:pt x="51851" y="28235"/>
                </a:lnTo>
                <a:lnTo>
                  <a:pt x="62962" y="22117"/>
                </a:lnTo>
                <a:lnTo>
                  <a:pt x="74814" y="17411"/>
                </a:lnTo>
                <a:lnTo>
                  <a:pt x="87407" y="13176"/>
                </a:lnTo>
                <a:lnTo>
                  <a:pt x="100740" y="9882"/>
                </a:lnTo>
                <a:lnTo>
                  <a:pt x="100740" y="9882"/>
                </a:lnTo>
                <a:lnTo>
                  <a:pt x="95555" y="20705"/>
                </a:lnTo>
                <a:lnTo>
                  <a:pt x="93333" y="26823"/>
                </a:lnTo>
                <a:lnTo>
                  <a:pt x="93333" y="32000"/>
                </a:lnTo>
                <a:lnTo>
                  <a:pt x="93333" y="37176"/>
                </a:lnTo>
                <a:lnTo>
                  <a:pt x="96296" y="42352"/>
                </a:lnTo>
                <a:lnTo>
                  <a:pt x="100740" y="47058"/>
                </a:lnTo>
                <a:lnTo>
                  <a:pt x="106666" y="51764"/>
                </a:lnTo>
                <a:lnTo>
                  <a:pt x="106666" y="51764"/>
                </a:lnTo>
                <a:lnTo>
                  <a:pt x="103703" y="53647"/>
                </a:lnTo>
                <a:lnTo>
                  <a:pt x="99259" y="55529"/>
                </a:lnTo>
                <a:lnTo>
                  <a:pt x="90370" y="58823"/>
                </a:lnTo>
                <a:lnTo>
                  <a:pt x="80000" y="63058"/>
                </a:lnTo>
                <a:lnTo>
                  <a:pt x="74814" y="64000"/>
                </a:lnTo>
                <a:lnTo>
                  <a:pt x="71851" y="66823"/>
                </a:lnTo>
                <a:lnTo>
                  <a:pt x="71851" y="66823"/>
                </a:lnTo>
                <a:lnTo>
                  <a:pt x="70370" y="68235"/>
                </a:lnTo>
                <a:lnTo>
                  <a:pt x="70370" y="69647"/>
                </a:lnTo>
                <a:lnTo>
                  <a:pt x="70370" y="70588"/>
                </a:lnTo>
                <a:lnTo>
                  <a:pt x="71851" y="72000"/>
                </a:lnTo>
                <a:lnTo>
                  <a:pt x="71851" y="72000"/>
                </a:lnTo>
                <a:lnTo>
                  <a:pt x="82222" y="81411"/>
                </a:lnTo>
                <a:lnTo>
                  <a:pt x="92592" y="89882"/>
                </a:lnTo>
                <a:lnTo>
                  <a:pt x="92592" y="89882"/>
                </a:lnTo>
                <a:lnTo>
                  <a:pt x="85185" y="90352"/>
                </a:lnTo>
                <a:lnTo>
                  <a:pt x="77777" y="90352"/>
                </a:lnTo>
                <a:lnTo>
                  <a:pt x="74814" y="91294"/>
                </a:lnTo>
                <a:lnTo>
                  <a:pt x="71851" y="91764"/>
                </a:lnTo>
                <a:lnTo>
                  <a:pt x="69629" y="93176"/>
                </a:lnTo>
                <a:lnTo>
                  <a:pt x="68148" y="95058"/>
                </a:lnTo>
                <a:lnTo>
                  <a:pt x="68148" y="95058"/>
                </a:lnTo>
                <a:lnTo>
                  <a:pt x="67407" y="99764"/>
                </a:lnTo>
                <a:lnTo>
                  <a:pt x="66666" y="103529"/>
                </a:lnTo>
                <a:lnTo>
                  <a:pt x="66666" y="112941"/>
                </a:lnTo>
                <a:lnTo>
                  <a:pt x="66666" y="112941"/>
                </a:lnTo>
                <a:lnTo>
                  <a:pt x="59259" y="112941"/>
                </a:lnTo>
                <a:lnTo>
                  <a:pt x="51851" y="112000"/>
                </a:lnTo>
                <a:lnTo>
                  <a:pt x="45925" y="110117"/>
                </a:lnTo>
                <a:lnTo>
                  <a:pt x="40740" y="107764"/>
                </a:lnTo>
                <a:lnTo>
                  <a:pt x="36296" y="104941"/>
                </a:lnTo>
                <a:lnTo>
                  <a:pt x="32592" y="101176"/>
                </a:lnTo>
                <a:lnTo>
                  <a:pt x="28888" y="96941"/>
                </a:lnTo>
                <a:lnTo>
                  <a:pt x="25925" y="92235"/>
                </a:lnTo>
                <a:lnTo>
                  <a:pt x="22222" y="82823"/>
                </a:lnTo>
                <a:lnTo>
                  <a:pt x="18518" y="72000"/>
                </a:lnTo>
                <a:lnTo>
                  <a:pt x="13333" y="54588"/>
                </a:lnTo>
                <a:lnTo>
                  <a:pt x="13333" y="5458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0" name="Google Shape;1440;p34"/>
          <p:cNvSpPr/>
          <p:nvPr/>
        </p:nvSpPr>
        <p:spPr>
          <a:xfrm>
            <a:off x="6791325" y="5240338"/>
            <a:ext cx="525463" cy="236537"/>
          </a:xfrm>
          <a:custGeom>
            <a:rect b="b" l="l" r="r" t="t"/>
            <a:pathLst>
              <a:path extrusionOk="0" h="120000" w="120000">
                <a:moveTo>
                  <a:pt x="0" y="5637"/>
                </a:moveTo>
                <a:lnTo>
                  <a:pt x="0" y="5637"/>
                </a:lnTo>
                <a:lnTo>
                  <a:pt x="0" y="18523"/>
                </a:lnTo>
                <a:lnTo>
                  <a:pt x="362" y="30604"/>
                </a:lnTo>
                <a:lnTo>
                  <a:pt x="1450" y="41879"/>
                </a:lnTo>
                <a:lnTo>
                  <a:pt x="3625" y="53154"/>
                </a:lnTo>
                <a:lnTo>
                  <a:pt x="5438" y="62013"/>
                </a:lnTo>
                <a:lnTo>
                  <a:pt x="8700" y="70872"/>
                </a:lnTo>
                <a:lnTo>
                  <a:pt x="11601" y="79731"/>
                </a:lnTo>
                <a:lnTo>
                  <a:pt x="15226" y="87785"/>
                </a:lnTo>
                <a:lnTo>
                  <a:pt x="19214" y="94228"/>
                </a:lnTo>
                <a:lnTo>
                  <a:pt x="23927" y="99865"/>
                </a:lnTo>
                <a:lnTo>
                  <a:pt x="28277" y="105503"/>
                </a:lnTo>
                <a:lnTo>
                  <a:pt x="32990" y="110335"/>
                </a:lnTo>
                <a:lnTo>
                  <a:pt x="38066" y="113557"/>
                </a:lnTo>
                <a:lnTo>
                  <a:pt x="43504" y="116778"/>
                </a:lnTo>
                <a:lnTo>
                  <a:pt x="48580" y="118389"/>
                </a:lnTo>
                <a:lnTo>
                  <a:pt x="54018" y="120000"/>
                </a:lnTo>
                <a:lnTo>
                  <a:pt x="59818" y="120000"/>
                </a:lnTo>
                <a:lnTo>
                  <a:pt x="65256" y="120000"/>
                </a:lnTo>
                <a:lnTo>
                  <a:pt x="70694" y="119194"/>
                </a:lnTo>
                <a:lnTo>
                  <a:pt x="75770" y="116778"/>
                </a:lnTo>
                <a:lnTo>
                  <a:pt x="81570" y="113557"/>
                </a:lnTo>
                <a:lnTo>
                  <a:pt x="86646" y="110335"/>
                </a:lnTo>
                <a:lnTo>
                  <a:pt x="91722" y="105503"/>
                </a:lnTo>
                <a:lnTo>
                  <a:pt x="96072" y="99865"/>
                </a:lnTo>
                <a:lnTo>
                  <a:pt x="100785" y="94228"/>
                </a:lnTo>
                <a:lnTo>
                  <a:pt x="104773" y="87785"/>
                </a:lnTo>
                <a:lnTo>
                  <a:pt x="108398" y="79731"/>
                </a:lnTo>
                <a:lnTo>
                  <a:pt x="111299" y="70872"/>
                </a:lnTo>
                <a:lnTo>
                  <a:pt x="114199" y="61208"/>
                </a:lnTo>
                <a:lnTo>
                  <a:pt x="116737" y="50738"/>
                </a:lnTo>
                <a:lnTo>
                  <a:pt x="118187" y="39463"/>
                </a:lnTo>
                <a:lnTo>
                  <a:pt x="120000" y="27382"/>
                </a:lnTo>
                <a:lnTo>
                  <a:pt x="120000" y="27382"/>
                </a:lnTo>
                <a:lnTo>
                  <a:pt x="120000" y="23355"/>
                </a:lnTo>
                <a:lnTo>
                  <a:pt x="119274" y="21744"/>
                </a:lnTo>
                <a:lnTo>
                  <a:pt x="118187" y="20134"/>
                </a:lnTo>
                <a:lnTo>
                  <a:pt x="117462" y="19328"/>
                </a:lnTo>
                <a:lnTo>
                  <a:pt x="116374" y="19328"/>
                </a:lnTo>
                <a:lnTo>
                  <a:pt x="115287" y="20134"/>
                </a:lnTo>
                <a:lnTo>
                  <a:pt x="114199" y="22550"/>
                </a:lnTo>
                <a:lnTo>
                  <a:pt x="113836" y="24966"/>
                </a:lnTo>
                <a:lnTo>
                  <a:pt x="113836" y="24966"/>
                </a:lnTo>
                <a:lnTo>
                  <a:pt x="112749" y="36241"/>
                </a:lnTo>
                <a:lnTo>
                  <a:pt x="111299" y="45906"/>
                </a:lnTo>
                <a:lnTo>
                  <a:pt x="109123" y="55570"/>
                </a:lnTo>
                <a:lnTo>
                  <a:pt x="106223" y="62818"/>
                </a:lnTo>
                <a:lnTo>
                  <a:pt x="103685" y="70872"/>
                </a:lnTo>
                <a:lnTo>
                  <a:pt x="100060" y="77315"/>
                </a:lnTo>
                <a:lnTo>
                  <a:pt x="96435" y="84563"/>
                </a:lnTo>
                <a:lnTo>
                  <a:pt x="92447" y="90201"/>
                </a:lnTo>
                <a:lnTo>
                  <a:pt x="88459" y="94228"/>
                </a:lnTo>
                <a:lnTo>
                  <a:pt x="84108" y="99060"/>
                </a:lnTo>
                <a:lnTo>
                  <a:pt x="79395" y="101476"/>
                </a:lnTo>
                <a:lnTo>
                  <a:pt x="74682" y="104697"/>
                </a:lnTo>
                <a:lnTo>
                  <a:pt x="69969" y="105503"/>
                </a:lnTo>
                <a:lnTo>
                  <a:pt x="64894" y="107114"/>
                </a:lnTo>
                <a:lnTo>
                  <a:pt x="59818" y="107919"/>
                </a:lnTo>
                <a:lnTo>
                  <a:pt x="55105" y="107114"/>
                </a:lnTo>
                <a:lnTo>
                  <a:pt x="50030" y="105503"/>
                </a:lnTo>
                <a:lnTo>
                  <a:pt x="44954" y="104697"/>
                </a:lnTo>
                <a:lnTo>
                  <a:pt x="40604" y="101476"/>
                </a:lnTo>
                <a:lnTo>
                  <a:pt x="35891" y="99060"/>
                </a:lnTo>
                <a:lnTo>
                  <a:pt x="31178" y="94228"/>
                </a:lnTo>
                <a:lnTo>
                  <a:pt x="27190" y="90201"/>
                </a:lnTo>
                <a:lnTo>
                  <a:pt x="23202" y="84563"/>
                </a:lnTo>
                <a:lnTo>
                  <a:pt x="19577" y="78926"/>
                </a:lnTo>
                <a:lnTo>
                  <a:pt x="16676" y="71677"/>
                </a:lnTo>
                <a:lnTo>
                  <a:pt x="13776" y="65234"/>
                </a:lnTo>
                <a:lnTo>
                  <a:pt x="11238" y="57181"/>
                </a:lnTo>
                <a:lnTo>
                  <a:pt x="9063" y="48322"/>
                </a:lnTo>
                <a:lnTo>
                  <a:pt x="7613" y="39463"/>
                </a:lnTo>
                <a:lnTo>
                  <a:pt x="6525" y="28993"/>
                </a:lnTo>
                <a:lnTo>
                  <a:pt x="6163" y="19328"/>
                </a:lnTo>
                <a:lnTo>
                  <a:pt x="6163" y="8053"/>
                </a:lnTo>
                <a:lnTo>
                  <a:pt x="6163" y="8053"/>
                </a:lnTo>
                <a:lnTo>
                  <a:pt x="6163" y="4832"/>
                </a:lnTo>
                <a:lnTo>
                  <a:pt x="5438" y="2416"/>
                </a:lnTo>
                <a:lnTo>
                  <a:pt x="4712" y="1610"/>
                </a:lnTo>
                <a:lnTo>
                  <a:pt x="3625" y="0"/>
                </a:lnTo>
                <a:lnTo>
                  <a:pt x="2537" y="0"/>
                </a:lnTo>
                <a:lnTo>
                  <a:pt x="1450" y="1610"/>
                </a:lnTo>
                <a:lnTo>
                  <a:pt x="362" y="3221"/>
                </a:lnTo>
                <a:lnTo>
                  <a:pt x="0" y="5637"/>
                </a:lnTo>
                <a:lnTo>
                  <a:pt x="0" y="563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1" name="Google Shape;1441;p34"/>
          <p:cNvSpPr/>
          <p:nvPr/>
        </p:nvSpPr>
        <p:spPr>
          <a:xfrm>
            <a:off x="6915151" y="5129213"/>
            <a:ext cx="61912" cy="65088"/>
          </a:xfrm>
          <a:custGeom>
            <a:rect b="b" l="l" r="r" t="t"/>
            <a:pathLst>
              <a:path extrusionOk="0" h="120000" w="120000">
                <a:moveTo>
                  <a:pt x="120000" y="61463"/>
                </a:moveTo>
                <a:lnTo>
                  <a:pt x="120000" y="61463"/>
                </a:lnTo>
                <a:lnTo>
                  <a:pt x="110769" y="87804"/>
                </a:lnTo>
                <a:lnTo>
                  <a:pt x="98461" y="108292"/>
                </a:lnTo>
                <a:lnTo>
                  <a:pt x="83076" y="114146"/>
                </a:lnTo>
                <a:lnTo>
                  <a:pt x="55384" y="120000"/>
                </a:lnTo>
                <a:lnTo>
                  <a:pt x="55384" y="120000"/>
                </a:lnTo>
                <a:lnTo>
                  <a:pt x="33846" y="114146"/>
                </a:lnTo>
                <a:lnTo>
                  <a:pt x="18461" y="102439"/>
                </a:lnTo>
                <a:lnTo>
                  <a:pt x="3076" y="81951"/>
                </a:lnTo>
                <a:lnTo>
                  <a:pt x="0" y="58536"/>
                </a:lnTo>
                <a:lnTo>
                  <a:pt x="0" y="58536"/>
                </a:lnTo>
                <a:lnTo>
                  <a:pt x="3076" y="35121"/>
                </a:lnTo>
                <a:lnTo>
                  <a:pt x="21538" y="17560"/>
                </a:lnTo>
                <a:lnTo>
                  <a:pt x="40000" y="5853"/>
                </a:lnTo>
                <a:lnTo>
                  <a:pt x="64615" y="0"/>
                </a:lnTo>
                <a:lnTo>
                  <a:pt x="64615" y="0"/>
                </a:lnTo>
                <a:lnTo>
                  <a:pt x="86153" y="8780"/>
                </a:lnTo>
                <a:lnTo>
                  <a:pt x="104615" y="20487"/>
                </a:lnTo>
                <a:lnTo>
                  <a:pt x="116923" y="40975"/>
                </a:lnTo>
                <a:lnTo>
                  <a:pt x="120000" y="61463"/>
                </a:lnTo>
                <a:lnTo>
                  <a:pt x="120000" y="6146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2" name="Google Shape;1442;p34"/>
          <p:cNvSpPr/>
          <p:nvPr/>
        </p:nvSpPr>
        <p:spPr>
          <a:xfrm>
            <a:off x="7154863" y="5148263"/>
            <a:ext cx="63500" cy="63500"/>
          </a:xfrm>
          <a:custGeom>
            <a:rect b="b" l="l" r="r" t="t"/>
            <a:pathLst>
              <a:path extrusionOk="0" h="120000" w="120000">
                <a:moveTo>
                  <a:pt x="120000" y="66000"/>
                </a:moveTo>
                <a:lnTo>
                  <a:pt x="120000" y="66000"/>
                </a:lnTo>
                <a:lnTo>
                  <a:pt x="117000" y="75000"/>
                </a:lnTo>
                <a:lnTo>
                  <a:pt x="111000" y="87000"/>
                </a:lnTo>
                <a:lnTo>
                  <a:pt x="99000" y="108000"/>
                </a:lnTo>
                <a:lnTo>
                  <a:pt x="78000" y="117000"/>
                </a:lnTo>
                <a:lnTo>
                  <a:pt x="57000" y="120000"/>
                </a:lnTo>
                <a:lnTo>
                  <a:pt x="57000" y="120000"/>
                </a:lnTo>
                <a:lnTo>
                  <a:pt x="33000" y="117000"/>
                </a:lnTo>
                <a:lnTo>
                  <a:pt x="12000" y="102000"/>
                </a:lnTo>
                <a:lnTo>
                  <a:pt x="3000" y="81000"/>
                </a:lnTo>
                <a:lnTo>
                  <a:pt x="0" y="69000"/>
                </a:lnTo>
                <a:lnTo>
                  <a:pt x="0" y="57000"/>
                </a:lnTo>
                <a:lnTo>
                  <a:pt x="0" y="57000"/>
                </a:lnTo>
                <a:lnTo>
                  <a:pt x="0" y="45000"/>
                </a:lnTo>
                <a:lnTo>
                  <a:pt x="3000" y="36000"/>
                </a:lnTo>
                <a:lnTo>
                  <a:pt x="15000" y="15000"/>
                </a:lnTo>
                <a:lnTo>
                  <a:pt x="36000" y="3000"/>
                </a:lnTo>
                <a:lnTo>
                  <a:pt x="63000" y="0"/>
                </a:lnTo>
                <a:lnTo>
                  <a:pt x="63000" y="0"/>
                </a:lnTo>
                <a:lnTo>
                  <a:pt x="87000" y="6000"/>
                </a:lnTo>
                <a:lnTo>
                  <a:pt x="105000" y="21000"/>
                </a:lnTo>
                <a:lnTo>
                  <a:pt x="117000" y="42000"/>
                </a:lnTo>
                <a:lnTo>
                  <a:pt x="120000" y="66000"/>
                </a:lnTo>
                <a:lnTo>
                  <a:pt x="120000" y="6600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3" name="Google Shape;1443;p34"/>
          <p:cNvSpPr/>
          <p:nvPr/>
        </p:nvSpPr>
        <p:spPr>
          <a:xfrm>
            <a:off x="6723063" y="5133975"/>
            <a:ext cx="109538" cy="93662"/>
          </a:xfrm>
          <a:custGeom>
            <a:rect b="b" l="l" r="r" t="t"/>
            <a:pathLst>
              <a:path extrusionOk="0" h="120000" w="120000">
                <a:moveTo>
                  <a:pt x="120000" y="63050"/>
                </a:moveTo>
                <a:lnTo>
                  <a:pt x="120000" y="63050"/>
                </a:lnTo>
                <a:lnTo>
                  <a:pt x="118260" y="77288"/>
                </a:lnTo>
                <a:lnTo>
                  <a:pt x="116521" y="85423"/>
                </a:lnTo>
                <a:lnTo>
                  <a:pt x="109565" y="97627"/>
                </a:lnTo>
                <a:lnTo>
                  <a:pt x="100869" y="105762"/>
                </a:lnTo>
                <a:lnTo>
                  <a:pt x="92173" y="111864"/>
                </a:lnTo>
                <a:lnTo>
                  <a:pt x="81739" y="115932"/>
                </a:lnTo>
                <a:lnTo>
                  <a:pt x="69565" y="120000"/>
                </a:lnTo>
                <a:lnTo>
                  <a:pt x="57391" y="120000"/>
                </a:lnTo>
                <a:lnTo>
                  <a:pt x="57391" y="120000"/>
                </a:lnTo>
                <a:lnTo>
                  <a:pt x="45217" y="120000"/>
                </a:lnTo>
                <a:lnTo>
                  <a:pt x="36521" y="113898"/>
                </a:lnTo>
                <a:lnTo>
                  <a:pt x="24347" y="107796"/>
                </a:lnTo>
                <a:lnTo>
                  <a:pt x="15652" y="99661"/>
                </a:lnTo>
                <a:lnTo>
                  <a:pt x="8695" y="91525"/>
                </a:lnTo>
                <a:lnTo>
                  <a:pt x="5217" y="79322"/>
                </a:lnTo>
                <a:lnTo>
                  <a:pt x="1739" y="69152"/>
                </a:lnTo>
                <a:lnTo>
                  <a:pt x="0" y="56949"/>
                </a:lnTo>
                <a:lnTo>
                  <a:pt x="0" y="56949"/>
                </a:lnTo>
                <a:lnTo>
                  <a:pt x="1739" y="46779"/>
                </a:lnTo>
                <a:lnTo>
                  <a:pt x="6956" y="34576"/>
                </a:lnTo>
                <a:lnTo>
                  <a:pt x="12173" y="22372"/>
                </a:lnTo>
                <a:lnTo>
                  <a:pt x="19130" y="14237"/>
                </a:lnTo>
                <a:lnTo>
                  <a:pt x="27826" y="8135"/>
                </a:lnTo>
                <a:lnTo>
                  <a:pt x="38260" y="4067"/>
                </a:lnTo>
                <a:lnTo>
                  <a:pt x="50434" y="0"/>
                </a:lnTo>
                <a:lnTo>
                  <a:pt x="62608" y="0"/>
                </a:lnTo>
                <a:lnTo>
                  <a:pt x="62608" y="0"/>
                </a:lnTo>
                <a:lnTo>
                  <a:pt x="74782" y="4067"/>
                </a:lnTo>
                <a:lnTo>
                  <a:pt x="86956" y="6101"/>
                </a:lnTo>
                <a:lnTo>
                  <a:pt x="97391" y="12203"/>
                </a:lnTo>
                <a:lnTo>
                  <a:pt x="106086" y="20338"/>
                </a:lnTo>
                <a:lnTo>
                  <a:pt x="111304" y="28474"/>
                </a:lnTo>
                <a:lnTo>
                  <a:pt x="118260" y="40677"/>
                </a:lnTo>
                <a:lnTo>
                  <a:pt x="120000" y="50847"/>
                </a:lnTo>
                <a:lnTo>
                  <a:pt x="120000" y="63050"/>
                </a:lnTo>
                <a:lnTo>
                  <a:pt x="120000" y="63050"/>
                </a:lnTo>
                <a:close/>
              </a:path>
            </a:pathLst>
          </a:custGeom>
          <a:solidFill>
            <a:srgbClr val="FABD0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4" name="Google Shape;1444;p34"/>
          <p:cNvSpPr/>
          <p:nvPr/>
        </p:nvSpPr>
        <p:spPr>
          <a:xfrm>
            <a:off x="7265988" y="5160963"/>
            <a:ext cx="109538" cy="95250"/>
          </a:xfrm>
          <a:custGeom>
            <a:rect b="b" l="l" r="r" t="t"/>
            <a:pathLst>
              <a:path extrusionOk="0" h="120000" w="120000">
                <a:moveTo>
                  <a:pt x="120000" y="64000"/>
                </a:moveTo>
                <a:lnTo>
                  <a:pt x="120000" y="64000"/>
                </a:lnTo>
                <a:lnTo>
                  <a:pt x="118260" y="76000"/>
                </a:lnTo>
                <a:lnTo>
                  <a:pt x="113043" y="86000"/>
                </a:lnTo>
                <a:lnTo>
                  <a:pt x="107826" y="94000"/>
                </a:lnTo>
                <a:lnTo>
                  <a:pt x="100869" y="104000"/>
                </a:lnTo>
                <a:lnTo>
                  <a:pt x="92173" y="112000"/>
                </a:lnTo>
                <a:lnTo>
                  <a:pt x="81739" y="114000"/>
                </a:lnTo>
                <a:lnTo>
                  <a:pt x="69565" y="118000"/>
                </a:lnTo>
                <a:lnTo>
                  <a:pt x="57391" y="120000"/>
                </a:lnTo>
                <a:lnTo>
                  <a:pt x="57391" y="120000"/>
                </a:lnTo>
                <a:lnTo>
                  <a:pt x="45217" y="118000"/>
                </a:lnTo>
                <a:lnTo>
                  <a:pt x="33043" y="112000"/>
                </a:lnTo>
                <a:lnTo>
                  <a:pt x="22608" y="106000"/>
                </a:lnTo>
                <a:lnTo>
                  <a:pt x="13913" y="98000"/>
                </a:lnTo>
                <a:lnTo>
                  <a:pt x="8695" y="90000"/>
                </a:lnTo>
                <a:lnTo>
                  <a:pt x="1739" y="78000"/>
                </a:lnTo>
                <a:lnTo>
                  <a:pt x="0" y="66000"/>
                </a:lnTo>
                <a:lnTo>
                  <a:pt x="0" y="56000"/>
                </a:lnTo>
                <a:lnTo>
                  <a:pt x="0" y="56000"/>
                </a:lnTo>
                <a:lnTo>
                  <a:pt x="1739" y="44000"/>
                </a:lnTo>
                <a:lnTo>
                  <a:pt x="3478" y="34000"/>
                </a:lnTo>
                <a:lnTo>
                  <a:pt x="12173" y="22000"/>
                </a:lnTo>
                <a:lnTo>
                  <a:pt x="19130" y="14000"/>
                </a:lnTo>
                <a:lnTo>
                  <a:pt x="27826" y="8000"/>
                </a:lnTo>
                <a:lnTo>
                  <a:pt x="38260" y="2000"/>
                </a:lnTo>
                <a:lnTo>
                  <a:pt x="50434" y="0"/>
                </a:lnTo>
                <a:lnTo>
                  <a:pt x="62608" y="0"/>
                </a:lnTo>
                <a:lnTo>
                  <a:pt x="62608" y="0"/>
                </a:lnTo>
                <a:lnTo>
                  <a:pt x="74782" y="2000"/>
                </a:lnTo>
                <a:lnTo>
                  <a:pt x="86956" y="6000"/>
                </a:lnTo>
                <a:lnTo>
                  <a:pt x="95652" y="12000"/>
                </a:lnTo>
                <a:lnTo>
                  <a:pt x="104347" y="20000"/>
                </a:lnTo>
                <a:lnTo>
                  <a:pt x="111304" y="28000"/>
                </a:lnTo>
                <a:lnTo>
                  <a:pt x="116521" y="38000"/>
                </a:lnTo>
                <a:lnTo>
                  <a:pt x="118260" y="50000"/>
                </a:lnTo>
                <a:lnTo>
                  <a:pt x="120000" y="64000"/>
                </a:lnTo>
                <a:lnTo>
                  <a:pt x="120000" y="64000"/>
                </a:lnTo>
                <a:close/>
              </a:path>
            </a:pathLst>
          </a:custGeom>
          <a:solidFill>
            <a:srgbClr val="FABD0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5" name="Google Shape;1445;p34"/>
          <p:cNvSpPr/>
          <p:nvPr/>
        </p:nvSpPr>
        <p:spPr>
          <a:xfrm>
            <a:off x="1271588" y="6035675"/>
            <a:ext cx="576262" cy="306387"/>
          </a:xfrm>
          <a:custGeom>
            <a:rect b="b" l="l" r="r" t="t"/>
            <a:pathLst>
              <a:path extrusionOk="0" h="120000" w="120000">
                <a:moveTo>
                  <a:pt x="115371" y="1865"/>
                </a:moveTo>
                <a:lnTo>
                  <a:pt x="115371" y="1865"/>
                </a:lnTo>
                <a:lnTo>
                  <a:pt x="109752" y="12435"/>
                </a:lnTo>
                <a:lnTo>
                  <a:pt x="103471" y="21761"/>
                </a:lnTo>
                <a:lnTo>
                  <a:pt x="96859" y="30466"/>
                </a:lnTo>
                <a:lnTo>
                  <a:pt x="90578" y="37927"/>
                </a:lnTo>
                <a:lnTo>
                  <a:pt x="76694" y="52849"/>
                </a:lnTo>
                <a:lnTo>
                  <a:pt x="62479" y="67772"/>
                </a:lnTo>
                <a:lnTo>
                  <a:pt x="62479" y="67772"/>
                </a:lnTo>
                <a:lnTo>
                  <a:pt x="48595" y="82694"/>
                </a:lnTo>
                <a:lnTo>
                  <a:pt x="40991" y="89533"/>
                </a:lnTo>
                <a:lnTo>
                  <a:pt x="33388" y="95129"/>
                </a:lnTo>
                <a:lnTo>
                  <a:pt x="25785" y="100725"/>
                </a:lnTo>
                <a:lnTo>
                  <a:pt x="18181" y="105077"/>
                </a:lnTo>
                <a:lnTo>
                  <a:pt x="10247" y="108186"/>
                </a:lnTo>
                <a:lnTo>
                  <a:pt x="1983" y="110051"/>
                </a:lnTo>
                <a:lnTo>
                  <a:pt x="1983" y="110051"/>
                </a:lnTo>
                <a:lnTo>
                  <a:pt x="991" y="111295"/>
                </a:lnTo>
                <a:lnTo>
                  <a:pt x="0" y="111917"/>
                </a:lnTo>
                <a:lnTo>
                  <a:pt x="0" y="113782"/>
                </a:lnTo>
                <a:lnTo>
                  <a:pt x="0" y="115647"/>
                </a:lnTo>
                <a:lnTo>
                  <a:pt x="0" y="116891"/>
                </a:lnTo>
                <a:lnTo>
                  <a:pt x="991" y="118756"/>
                </a:lnTo>
                <a:lnTo>
                  <a:pt x="1983" y="120000"/>
                </a:lnTo>
                <a:lnTo>
                  <a:pt x="2975" y="120000"/>
                </a:lnTo>
                <a:lnTo>
                  <a:pt x="2975" y="120000"/>
                </a:lnTo>
                <a:lnTo>
                  <a:pt x="11239" y="118134"/>
                </a:lnTo>
                <a:lnTo>
                  <a:pt x="19504" y="114404"/>
                </a:lnTo>
                <a:lnTo>
                  <a:pt x="27107" y="110051"/>
                </a:lnTo>
                <a:lnTo>
                  <a:pt x="35041" y="103834"/>
                </a:lnTo>
                <a:lnTo>
                  <a:pt x="42644" y="98238"/>
                </a:lnTo>
                <a:lnTo>
                  <a:pt x="49917" y="91398"/>
                </a:lnTo>
                <a:lnTo>
                  <a:pt x="64793" y="77098"/>
                </a:lnTo>
                <a:lnTo>
                  <a:pt x="64793" y="77098"/>
                </a:lnTo>
                <a:lnTo>
                  <a:pt x="79008" y="62176"/>
                </a:lnTo>
                <a:lnTo>
                  <a:pt x="93223" y="46632"/>
                </a:lnTo>
                <a:lnTo>
                  <a:pt x="100165" y="39170"/>
                </a:lnTo>
                <a:lnTo>
                  <a:pt x="107107" y="29222"/>
                </a:lnTo>
                <a:lnTo>
                  <a:pt x="113057" y="19896"/>
                </a:lnTo>
                <a:lnTo>
                  <a:pt x="119008" y="9326"/>
                </a:lnTo>
                <a:lnTo>
                  <a:pt x="119008" y="9326"/>
                </a:lnTo>
                <a:lnTo>
                  <a:pt x="119669" y="8082"/>
                </a:lnTo>
                <a:lnTo>
                  <a:pt x="120000" y="4974"/>
                </a:lnTo>
                <a:lnTo>
                  <a:pt x="119669" y="3730"/>
                </a:lnTo>
                <a:lnTo>
                  <a:pt x="119008" y="1865"/>
                </a:lnTo>
                <a:lnTo>
                  <a:pt x="118016" y="621"/>
                </a:lnTo>
                <a:lnTo>
                  <a:pt x="117355" y="0"/>
                </a:lnTo>
                <a:lnTo>
                  <a:pt x="116363" y="0"/>
                </a:lnTo>
                <a:lnTo>
                  <a:pt x="115371" y="1865"/>
                </a:lnTo>
                <a:lnTo>
                  <a:pt x="115371" y="186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6" name="Google Shape;1446;p34"/>
          <p:cNvSpPr/>
          <p:nvPr/>
        </p:nvSpPr>
        <p:spPr>
          <a:xfrm>
            <a:off x="1157288" y="6191250"/>
            <a:ext cx="131763" cy="146050"/>
          </a:xfrm>
          <a:custGeom>
            <a:rect b="b" l="l" r="r" t="t"/>
            <a:pathLst>
              <a:path extrusionOk="0" h="120000" w="120000">
                <a:moveTo>
                  <a:pt x="33253" y="1304"/>
                </a:moveTo>
                <a:lnTo>
                  <a:pt x="33253" y="1304"/>
                </a:lnTo>
                <a:lnTo>
                  <a:pt x="63614" y="24782"/>
                </a:lnTo>
                <a:lnTo>
                  <a:pt x="88192" y="46956"/>
                </a:lnTo>
                <a:lnTo>
                  <a:pt x="99759" y="60000"/>
                </a:lnTo>
                <a:lnTo>
                  <a:pt x="108433" y="71739"/>
                </a:lnTo>
                <a:lnTo>
                  <a:pt x="117108" y="87391"/>
                </a:lnTo>
                <a:lnTo>
                  <a:pt x="119999" y="103043"/>
                </a:lnTo>
                <a:lnTo>
                  <a:pt x="119999" y="103043"/>
                </a:lnTo>
                <a:lnTo>
                  <a:pt x="108433" y="114782"/>
                </a:lnTo>
                <a:lnTo>
                  <a:pt x="93975" y="117391"/>
                </a:lnTo>
                <a:lnTo>
                  <a:pt x="79518" y="120000"/>
                </a:lnTo>
                <a:lnTo>
                  <a:pt x="67951" y="116086"/>
                </a:lnTo>
                <a:lnTo>
                  <a:pt x="53493" y="110869"/>
                </a:lnTo>
                <a:lnTo>
                  <a:pt x="41927" y="103043"/>
                </a:lnTo>
                <a:lnTo>
                  <a:pt x="30361" y="92608"/>
                </a:lnTo>
                <a:lnTo>
                  <a:pt x="20240" y="80869"/>
                </a:lnTo>
                <a:lnTo>
                  <a:pt x="11566" y="69130"/>
                </a:lnTo>
                <a:lnTo>
                  <a:pt x="2891" y="56086"/>
                </a:lnTo>
                <a:lnTo>
                  <a:pt x="0" y="43043"/>
                </a:lnTo>
                <a:lnTo>
                  <a:pt x="0" y="30000"/>
                </a:lnTo>
                <a:lnTo>
                  <a:pt x="1445" y="19565"/>
                </a:lnTo>
                <a:lnTo>
                  <a:pt x="7228" y="10434"/>
                </a:lnTo>
                <a:lnTo>
                  <a:pt x="15903" y="5217"/>
                </a:lnTo>
                <a:lnTo>
                  <a:pt x="30361" y="0"/>
                </a:lnTo>
                <a:lnTo>
                  <a:pt x="33253" y="1304"/>
                </a:lnTo>
                <a:close/>
              </a:path>
            </a:pathLst>
          </a:custGeom>
          <a:solidFill>
            <a:srgbClr val="00A0C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7" name="Google Shape;1447;p34"/>
          <p:cNvSpPr/>
          <p:nvPr/>
        </p:nvSpPr>
        <p:spPr>
          <a:xfrm>
            <a:off x="1143000" y="6180138"/>
            <a:ext cx="160338" cy="168275"/>
          </a:xfrm>
          <a:custGeom>
            <a:rect b="b" l="l" r="r" t="t"/>
            <a:pathLst>
              <a:path extrusionOk="0" h="120000" w="120000">
                <a:moveTo>
                  <a:pt x="48712" y="4528"/>
                </a:moveTo>
                <a:lnTo>
                  <a:pt x="48712" y="4528"/>
                </a:lnTo>
                <a:lnTo>
                  <a:pt x="45148" y="1132"/>
                </a:lnTo>
                <a:lnTo>
                  <a:pt x="41584" y="0"/>
                </a:lnTo>
                <a:lnTo>
                  <a:pt x="41584" y="0"/>
                </a:lnTo>
                <a:lnTo>
                  <a:pt x="33267" y="0"/>
                </a:lnTo>
                <a:lnTo>
                  <a:pt x="27326" y="0"/>
                </a:lnTo>
                <a:lnTo>
                  <a:pt x="19009" y="2264"/>
                </a:lnTo>
                <a:lnTo>
                  <a:pt x="13069" y="7924"/>
                </a:lnTo>
                <a:lnTo>
                  <a:pt x="8316" y="13584"/>
                </a:lnTo>
                <a:lnTo>
                  <a:pt x="3564" y="20377"/>
                </a:lnTo>
                <a:lnTo>
                  <a:pt x="2376" y="28301"/>
                </a:lnTo>
                <a:lnTo>
                  <a:pt x="0" y="36226"/>
                </a:lnTo>
                <a:lnTo>
                  <a:pt x="0" y="36226"/>
                </a:lnTo>
                <a:lnTo>
                  <a:pt x="0" y="45283"/>
                </a:lnTo>
                <a:lnTo>
                  <a:pt x="3564" y="53207"/>
                </a:lnTo>
                <a:lnTo>
                  <a:pt x="7128" y="63396"/>
                </a:lnTo>
                <a:lnTo>
                  <a:pt x="10693" y="72452"/>
                </a:lnTo>
                <a:lnTo>
                  <a:pt x="21386" y="88301"/>
                </a:lnTo>
                <a:lnTo>
                  <a:pt x="35643" y="101886"/>
                </a:lnTo>
                <a:lnTo>
                  <a:pt x="35643" y="101886"/>
                </a:lnTo>
                <a:lnTo>
                  <a:pt x="43960" y="107547"/>
                </a:lnTo>
                <a:lnTo>
                  <a:pt x="52277" y="112075"/>
                </a:lnTo>
                <a:lnTo>
                  <a:pt x="59405" y="116603"/>
                </a:lnTo>
                <a:lnTo>
                  <a:pt x="67722" y="120000"/>
                </a:lnTo>
                <a:lnTo>
                  <a:pt x="78415" y="120000"/>
                </a:lnTo>
                <a:lnTo>
                  <a:pt x="87920" y="120000"/>
                </a:lnTo>
                <a:lnTo>
                  <a:pt x="96237" y="117735"/>
                </a:lnTo>
                <a:lnTo>
                  <a:pt x="106930" y="113207"/>
                </a:lnTo>
                <a:lnTo>
                  <a:pt x="106930" y="113207"/>
                </a:lnTo>
                <a:lnTo>
                  <a:pt x="112871" y="108679"/>
                </a:lnTo>
                <a:lnTo>
                  <a:pt x="117623" y="101886"/>
                </a:lnTo>
                <a:lnTo>
                  <a:pt x="120000" y="93962"/>
                </a:lnTo>
                <a:lnTo>
                  <a:pt x="120000" y="88301"/>
                </a:lnTo>
                <a:lnTo>
                  <a:pt x="117623" y="80377"/>
                </a:lnTo>
                <a:lnTo>
                  <a:pt x="112871" y="72452"/>
                </a:lnTo>
                <a:lnTo>
                  <a:pt x="103366" y="56603"/>
                </a:lnTo>
                <a:lnTo>
                  <a:pt x="87920" y="40754"/>
                </a:lnTo>
                <a:lnTo>
                  <a:pt x="73663" y="24905"/>
                </a:lnTo>
                <a:lnTo>
                  <a:pt x="48712" y="4528"/>
                </a:lnTo>
                <a:lnTo>
                  <a:pt x="48712" y="4528"/>
                </a:lnTo>
                <a:close/>
                <a:moveTo>
                  <a:pt x="36831" y="75849"/>
                </a:moveTo>
                <a:lnTo>
                  <a:pt x="36831" y="75849"/>
                </a:lnTo>
                <a:lnTo>
                  <a:pt x="29702" y="67924"/>
                </a:lnTo>
                <a:lnTo>
                  <a:pt x="24950" y="57735"/>
                </a:lnTo>
                <a:lnTo>
                  <a:pt x="21386" y="49811"/>
                </a:lnTo>
                <a:lnTo>
                  <a:pt x="20198" y="40754"/>
                </a:lnTo>
                <a:lnTo>
                  <a:pt x="20198" y="40754"/>
                </a:lnTo>
                <a:lnTo>
                  <a:pt x="20198" y="32830"/>
                </a:lnTo>
                <a:lnTo>
                  <a:pt x="23762" y="24905"/>
                </a:lnTo>
                <a:lnTo>
                  <a:pt x="24950" y="21509"/>
                </a:lnTo>
                <a:lnTo>
                  <a:pt x="27326" y="18113"/>
                </a:lnTo>
                <a:lnTo>
                  <a:pt x="29702" y="16981"/>
                </a:lnTo>
                <a:lnTo>
                  <a:pt x="35643" y="16981"/>
                </a:lnTo>
                <a:lnTo>
                  <a:pt x="35643" y="16981"/>
                </a:lnTo>
                <a:lnTo>
                  <a:pt x="54653" y="33962"/>
                </a:lnTo>
                <a:lnTo>
                  <a:pt x="73663" y="52075"/>
                </a:lnTo>
                <a:lnTo>
                  <a:pt x="81980" y="61132"/>
                </a:lnTo>
                <a:lnTo>
                  <a:pt x="87920" y="72452"/>
                </a:lnTo>
                <a:lnTo>
                  <a:pt x="95049" y="83773"/>
                </a:lnTo>
                <a:lnTo>
                  <a:pt x="99801" y="93962"/>
                </a:lnTo>
                <a:lnTo>
                  <a:pt x="99801" y="93962"/>
                </a:lnTo>
                <a:lnTo>
                  <a:pt x="91485" y="99622"/>
                </a:lnTo>
                <a:lnTo>
                  <a:pt x="81980" y="100754"/>
                </a:lnTo>
                <a:lnTo>
                  <a:pt x="73663" y="100754"/>
                </a:lnTo>
                <a:lnTo>
                  <a:pt x="65346" y="97358"/>
                </a:lnTo>
                <a:lnTo>
                  <a:pt x="57029" y="93962"/>
                </a:lnTo>
                <a:lnTo>
                  <a:pt x="49900" y="88301"/>
                </a:lnTo>
                <a:lnTo>
                  <a:pt x="41584" y="81509"/>
                </a:lnTo>
                <a:lnTo>
                  <a:pt x="36831" y="75849"/>
                </a:lnTo>
                <a:lnTo>
                  <a:pt x="36831" y="7584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8" name="Google Shape;1448;p34"/>
          <p:cNvSpPr/>
          <p:nvPr/>
        </p:nvSpPr>
        <p:spPr>
          <a:xfrm>
            <a:off x="1479550" y="6205538"/>
            <a:ext cx="620712" cy="200025"/>
          </a:xfrm>
          <a:custGeom>
            <a:rect b="b" l="l" r="r" t="t"/>
            <a:pathLst>
              <a:path extrusionOk="0" h="120000" w="120000">
                <a:moveTo>
                  <a:pt x="116010" y="1904"/>
                </a:moveTo>
                <a:lnTo>
                  <a:pt x="116010" y="1904"/>
                </a:lnTo>
                <a:lnTo>
                  <a:pt x="110179" y="15238"/>
                </a:lnTo>
                <a:lnTo>
                  <a:pt x="103734" y="25714"/>
                </a:lnTo>
                <a:lnTo>
                  <a:pt x="96982" y="35238"/>
                </a:lnTo>
                <a:lnTo>
                  <a:pt x="89923" y="42857"/>
                </a:lnTo>
                <a:lnTo>
                  <a:pt x="75805" y="59047"/>
                </a:lnTo>
                <a:lnTo>
                  <a:pt x="61687" y="72380"/>
                </a:lnTo>
                <a:lnTo>
                  <a:pt x="61687" y="72380"/>
                </a:lnTo>
                <a:lnTo>
                  <a:pt x="47570" y="86666"/>
                </a:lnTo>
                <a:lnTo>
                  <a:pt x="39897" y="93333"/>
                </a:lnTo>
                <a:lnTo>
                  <a:pt x="32531" y="97142"/>
                </a:lnTo>
                <a:lnTo>
                  <a:pt x="25473" y="100952"/>
                </a:lnTo>
                <a:lnTo>
                  <a:pt x="17800" y="103809"/>
                </a:lnTo>
                <a:lnTo>
                  <a:pt x="10434" y="103809"/>
                </a:lnTo>
                <a:lnTo>
                  <a:pt x="2762" y="102857"/>
                </a:lnTo>
                <a:lnTo>
                  <a:pt x="2762" y="102857"/>
                </a:lnTo>
                <a:lnTo>
                  <a:pt x="1841" y="103809"/>
                </a:lnTo>
                <a:lnTo>
                  <a:pt x="920" y="105714"/>
                </a:lnTo>
                <a:lnTo>
                  <a:pt x="613" y="106666"/>
                </a:lnTo>
                <a:lnTo>
                  <a:pt x="0" y="110476"/>
                </a:lnTo>
                <a:lnTo>
                  <a:pt x="613" y="113333"/>
                </a:lnTo>
                <a:lnTo>
                  <a:pt x="920" y="116190"/>
                </a:lnTo>
                <a:lnTo>
                  <a:pt x="1534" y="117142"/>
                </a:lnTo>
                <a:lnTo>
                  <a:pt x="2762" y="119047"/>
                </a:lnTo>
                <a:lnTo>
                  <a:pt x="2762" y="119047"/>
                </a:lnTo>
                <a:lnTo>
                  <a:pt x="10434" y="120000"/>
                </a:lnTo>
                <a:lnTo>
                  <a:pt x="18107" y="120000"/>
                </a:lnTo>
                <a:lnTo>
                  <a:pt x="25780" y="117142"/>
                </a:lnTo>
                <a:lnTo>
                  <a:pt x="33145" y="113333"/>
                </a:lnTo>
                <a:lnTo>
                  <a:pt x="40818" y="107619"/>
                </a:lnTo>
                <a:lnTo>
                  <a:pt x="48184" y="100952"/>
                </a:lnTo>
                <a:lnTo>
                  <a:pt x="62915" y="88571"/>
                </a:lnTo>
                <a:lnTo>
                  <a:pt x="62915" y="88571"/>
                </a:lnTo>
                <a:lnTo>
                  <a:pt x="77647" y="73333"/>
                </a:lnTo>
                <a:lnTo>
                  <a:pt x="91764" y="59047"/>
                </a:lnTo>
                <a:lnTo>
                  <a:pt x="99130" y="49523"/>
                </a:lnTo>
                <a:lnTo>
                  <a:pt x="105882" y="39047"/>
                </a:lnTo>
                <a:lnTo>
                  <a:pt x="112327" y="28571"/>
                </a:lnTo>
                <a:lnTo>
                  <a:pt x="118772" y="15238"/>
                </a:lnTo>
                <a:lnTo>
                  <a:pt x="118772" y="15238"/>
                </a:lnTo>
                <a:lnTo>
                  <a:pt x="119693" y="13333"/>
                </a:lnTo>
                <a:lnTo>
                  <a:pt x="120000" y="9523"/>
                </a:lnTo>
                <a:lnTo>
                  <a:pt x="120000" y="6666"/>
                </a:lnTo>
                <a:lnTo>
                  <a:pt x="119693" y="4761"/>
                </a:lnTo>
                <a:lnTo>
                  <a:pt x="118772" y="1904"/>
                </a:lnTo>
                <a:lnTo>
                  <a:pt x="118158" y="0"/>
                </a:lnTo>
                <a:lnTo>
                  <a:pt x="117544" y="0"/>
                </a:lnTo>
                <a:lnTo>
                  <a:pt x="116010" y="1904"/>
                </a:lnTo>
                <a:lnTo>
                  <a:pt x="116010" y="190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9" name="Google Shape;1449;p34"/>
          <p:cNvSpPr/>
          <p:nvPr/>
        </p:nvSpPr>
        <p:spPr>
          <a:xfrm>
            <a:off x="1387475" y="6237288"/>
            <a:ext cx="114300" cy="155575"/>
          </a:xfrm>
          <a:custGeom>
            <a:rect b="b" l="l" r="r" t="t"/>
            <a:pathLst>
              <a:path extrusionOk="0" h="120000" w="120000">
                <a:moveTo>
                  <a:pt x="48333" y="1224"/>
                </a:moveTo>
                <a:lnTo>
                  <a:pt x="48333" y="1224"/>
                </a:lnTo>
                <a:lnTo>
                  <a:pt x="73333" y="26938"/>
                </a:lnTo>
                <a:lnTo>
                  <a:pt x="96666" y="52653"/>
                </a:lnTo>
                <a:lnTo>
                  <a:pt x="106666" y="64897"/>
                </a:lnTo>
                <a:lnTo>
                  <a:pt x="113333" y="78367"/>
                </a:lnTo>
                <a:lnTo>
                  <a:pt x="118333" y="94285"/>
                </a:lnTo>
                <a:lnTo>
                  <a:pt x="120000" y="108979"/>
                </a:lnTo>
                <a:lnTo>
                  <a:pt x="120000" y="108979"/>
                </a:lnTo>
                <a:lnTo>
                  <a:pt x="105000" y="116326"/>
                </a:lnTo>
                <a:lnTo>
                  <a:pt x="88333" y="119999"/>
                </a:lnTo>
                <a:lnTo>
                  <a:pt x="71666" y="117551"/>
                </a:lnTo>
                <a:lnTo>
                  <a:pt x="58333" y="112653"/>
                </a:lnTo>
                <a:lnTo>
                  <a:pt x="43333" y="105306"/>
                </a:lnTo>
                <a:lnTo>
                  <a:pt x="30000" y="95510"/>
                </a:lnTo>
                <a:lnTo>
                  <a:pt x="20000" y="85714"/>
                </a:lnTo>
                <a:lnTo>
                  <a:pt x="11666" y="73469"/>
                </a:lnTo>
                <a:lnTo>
                  <a:pt x="5000" y="59999"/>
                </a:lnTo>
                <a:lnTo>
                  <a:pt x="0" y="46530"/>
                </a:lnTo>
                <a:lnTo>
                  <a:pt x="0" y="34285"/>
                </a:lnTo>
                <a:lnTo>
                  <a:pt x="0" y="24489"/>
                </a:lnTo>
                <a:lnTo>
                  <a:pt x="6666" y="13469"/>
                </a:lnTo>
                <a:lnTo>
                  <a:pt x="13333" y="7346"/>
                </a:lnTo>
                <a:lnTo>
                  <a:pt x="25000" y="1224"/>
                </a:lnTo>
                <a:lnTo>
                  <a:pt x="41666" y="0"/>
                </a:lnTo>
                <a:lnTo>
                  <a:pt x="48333" y="1224"/>
                </a:lnTo>
                <a:close/>
              </a:path>
            </a:pathLst>
          </a:custGeom>
          <a:solidFill>
            <a:srgbClr val="00A0C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0" name="Google Shape;1450;p34"/>
          <p:cNvSpPr/>
          <p:nvPr/>
        </p:nvSpPr>
        <p:spPr>
          <a:xfrm>
            <a:off x="1373188" y="6224588"/>
            <a:ext cx="144462" cy="179387"/>
          </a:xfrm>
          <a:custGeom>
            <a:rect b="b" l="l" r="r" t="t"/>
            <a:pathLst>
              <a:path extrusionOk="0" h="120000" w="120000">
                <a:moveTo>
                  <a:pt x="59340" y="7433"/>
                </a:moveTo>
                <a:lnTo>
                  <a:pt x="59340" y="7433"/>
                </a:lnTo>
                <a:lnTo>
                  <a:pt x="58021" y="4247"/>
                </a:lnTo>
                <a:lnTo>
                  <a:pt x="55384" y="2123"/>
                </a:lnTo>
                <a:lnTo>
                  <a:pt x="55384" y="2123"/>
                </a:lnTo>
                <a:lnTo>
                  <a:pt x="46153" y="0"/>
                </a:lnTo>
                <a:lnTo>
                  <a:pt x="36923" y="0"/>
                </a:lnTo>
                <a:lnTo>
                  <a:pt x="27692" y="1061"/>
                </a:lnTo>
                <a:lnTo>
                  <a:pt x="21098" y="4247"/>
                </a:lnTo>
                <a:lnTo>
                  <a:pt x="15824" y="8495"/>
                </a:lnTo>
                <a:lnTo>
                  <a:pt x="7912" y="14867"/>
                </a:lnTo>
                <a:lnTo>
                  <a:pt x="3956" y="20176"/>
                </a:lnTo>
                <a:lnTo>
                  <a:pt x="2637" y="27610"/>
                </a:lnTo>
                <a:lnTo>
                  <a:pt x="2637" y="27610"/>
                </a:lnTo>
                <a:lnTo>
                  <a:pt x="0" y="36106"/>
                </a:lnTo>
                <a:lnTo>
                  <a:pt x="0" y="45663"/>
                </a:lnTo>
                <a:lnTo>
                  <a:pt x="2637" y="54159"/>
                </a:lnTo>
                <a:lnTo>
                  <a:pt x="3956" y="63716"/>
                </a:lnTo>
                <a:lnTo>
                  <a:pt x="13186" y="79646"/>
                </a:lnTo>
                <a:lnTo>
                  <a:pt x="23736" y="94513"/>
                </a:lnTo>
                <a:lnTo>
                  <a:pt x="23736" y="94513"/>
                </a:lnTo>
                <a:lnTo>
                  <a:pt x="31648" y="101946"/>
                </a:lnTo>
                <a:lnTo>
                  <a:pt x="39560" y="107256"/>
                </a:lnTo>
                <a:lnTo>
                  <a:pt x="48791" y="112566"/>
                </a:lnTo>
                <a:lnTo>
                  <a:pt x="58021" y="116814"/>
                </a:lnTo>
                <a:lnTo>
                  <a:pt x="67252" y="120000"/>
                </a:lnTo>
                <a:lnTo>
                  <a:pt x="77802" y="120000"/>
                </a:lnTo>
                <a:lnTo>
                  <a:pt x="88351" y="120000"/>
                </a:lnTo>
                <a:lnTo>
                  <a:pt x="100219" y="117876"/>
                </a:lnTo>
                <a:lnTo>
                  <a:pt x="100219" y="117876"/>
                </a:lnTo>
                <a:lnTo>
                  <a:pt x="106813" y="113628"/>
                </a:lnTo>
                <a:lnTo>
                  <a:pt x="114725" y="109380"/>
                </a:lnTo>
                <a:lnTo>
                  <a:pt x="118681" y="103008"/>
                </a:lnTo>
                <a:lnTo>
                  <a:pt x="120000" y="95575"/>
                </a:lnTo>
                <a:lnTo>
                  <a:pt x="118681" y="88141"/>
                </a:lnTo>
                <a:lnTo>
                  <a:pt x="116043" y="80707"/>
                </a:lnTo>
                <a:lnTo>
                  <a:pt x="109450" y="63716"/>
                </a:lnTo>
                <a:lnTo>
                  <a:pt x="96263" y="46725"/>
                </a:lnTo>
                <a:lnTo>
                  <a:pt x="83076" y="30796"/>
                </a:lnTo>
                <a:lnTo>
                  <a:pt x="59340" y="7433"/>
                </a:lnTo>
                <a:lnTo>
                  <a:pt x="59340" y="7433"/>
                </a:lnTo>
                <a:close/>
                <a:moveTo>
                  <a:pt x="31648" y="71150"/>
                </a:moveTo>
                <a:lnTo>
                  <a:pt x="31648" y="71150"/>
                </a:lnTo>
                <a:lnTo>
                  <a:pt x="26373" y="61592"/>
                </a:lnTo>
                <a:lnTo>
                  <a:pt x="23736" y="53097"/>
                </a:lnTo>
                <a:lnTo>
                  <a:pt x="22417" y="43539"/>
                </a:lnTo>
                <a:lnTo>
                  <a:pt x="22417" y="35044"/>
                </a:lnTo>
                <a:lnTo>
                  <a:pt x="22417" y="35044"/>
                </a:lnTo>
                <a:lnTo>
                  <a:pt x="23736" y="29734"/>
                </a:lnTo>
                <a:lnTo>
                  <a:pt x="27692" y="22300"/>
                </a:lnTo>
                <a:lnTo>
                  <a:pt x="31648" y="19115"/>
                </a:lnTo>
                <a:lnTo>
                  <a:pt x="35604" y="16991"/>
                </a:lnTo>
                <a:lnTo>
                  <a:pt x="39560" y="15929"/>
                </a:lnTo>
                <a:lnTo>
                  <a:pt x="42197" y="16991"/>
                </a:lnTo>
                <a:lnTo>
                  <a:pt x="42197" y="16991"/>
                </a:lnTo>
                <a:lnTo>
                  <a:pt x="60659" y="36106"/>
                </a:lnTo>
                <a:lnTo>
                  <a:pt x="77802" y="56283"/>
                </a:lnTo>
                <a:lnTo>
                  <a:pt x="83076" y="65840"/>
                </a:lnTo>
                <a:lnTo>
                  <a:pt x="88351" y="76460"/>
                </a:lnTo>
                <a:lnTo>
                  <a:pt x="94945" y="87079"/>
                </a:lnTo>
                <a:lnTo>
                  <a:pt x="96263" y="98761"/>
                </a:lnTo>
                <a:lnTo>
                  <a:pt x="96263" y="98761"/>
                </a:lnTo>
                <a:lnTo>
                  <a:pt x="85714" y="101946"/>
                </a:lnTo>
                <a:lnTo>
                  <a:pt x="76483" y="101946"/>
                </a:lnTo>
                <a:lnTo>
                  <a:pt x="67252" y="99823"/>
                </a:lnTo>
                <a:lnTo>
                  <a:pt x="58021" y="95575"/>
                </a:lnTo>
                <a:lnTo>
                  <a:pt x="50109" y="91327"/>
                </a:lnTo>
                <a:lnTo>
                  <a:pt x="42197" y="86017"/>
                </a:lnTo>
                <a:lnTo>
                  <a:pt x="36923" y="78584"/>
                </a:lnTo>
                <a:lnTo>
                  <a:pt x="31648" y="71150"/>
                </a:lnTo>
                <a:lnTo>
                  <a:pt x="31648" y="7115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1" name="Google Shape;1451;p34"/>
          <p:cNvSpPr/>
          <p:nvPr/>
        </p:nvSpPr>
        <p:spPr>
          <a:xfrm>
            <a:off x="1644650" y="5894388"/>
            <a:ext cx="619125" cy="381000"/>
          </a:xfrm>
          <a:custGeom>
            <a:rect b="b" l="l" r="r" t="t"/>
            <a:pathLst>
              <a:path extrusionOk="0" h="120000" w="120000">
                <a:moveTo>
                  <a:pt x="3384" y="16500"/>
                </a:moveTo>
                <a:lnTo>
                  <a:pt x="3384" y="16500"/>
                </a:lnTo>
                <a:lnTo>
                  <a:pt x="1538" y="30000"/>
                </a:lnTo>
                <a:lnTo>
                  <a:pt x="307" y="41500"/>
                </a:lnTo>
                <a:lnTo>
                  <a:pt x="0" y="46500"/>
                </a:lnTo>
                <a:lnTo>
                  <a:pt x="0" y="51500"/>
                </a:lnTo>
                <a:lnTo>
                  <a:pt x="307" y="56500"/>
                </a:lnTo>
                <a:lnTo>
                  <a:pt x="1230" y="60500"/>
                </a:lnTo>
                <a:lnTo>
                  <a:pt x="2153" y="64500"/>
                </a:lnTo>
                <a:lnTo>
                  <a:pt x="3384" y="69000"/>
                </a:lnTo>
                <a:lnTo>
                  <a:pt x="4923" y="72500"/>
                </a:lnTo>
                <a:lnTo>
                  <a:pt x="7076" y="75000"/>
                </a:lnTo>
                <a:lnTo>
                  <a:pt x="9846" y="78500"/>
                </a:lnTo>
                <a:lnTo>
                  <a:pt x="13230" y="81500"/>
                </a:lnTo>
                <a:lnTo>
                  <a:pt x="16923" y="83500"/>
                </a:lnTo>
                <a:lnTo>
                  <a:pt x="21230" y="86500"/>
                </a:lnTo>
                <a:lnTo>
                  <a:pt x="21230" y="86500"/>
                </a:lnTo>
                <a:lnTo>
                  <a:pt x="26153" y="88500"/>
                </a:lnTo>
                <a:lnTo>
                  <a:pt x="32000" y="91000"/>
                </a:lnTo>
                <a:lnTo>
                  <a:pt x="37538" y="94000"/>
                </a:lnTo>
                <a:lnTo>
                  <a:pt x="40307" y="94000"/>
                </a:lnTo>
                <a:lnTo>
                  <a:pt x="42461" y="94500"/>
                </a:lnTo>
                <a:lnTo>
                  <a:pt x="42461" y="94500"/>
                </a:lnTo>
                <a:lnTo>
                  <a:pt x="45846" y="93500"/>
                </a:lnTo>
                <a:lnTo>
                  <a:pt x="48307" y="92000"/>
                </a:lnTo>
                <a:lnTo>
                  <a:pt x="50461" y="89000"/>
                </a:lnTo>
                <a:lnTo>
                  <a:pt x="51692" y="86500"/>
                </a:lnTo>
                <a:lnTo>
                  <a:pt x="54769" y="79500"/>
                </a:lnTo>
                <a:lnTo>
                  <a:pt x="56615" y="74500"/>
                </a:lnTo>
                <a:lnTo>
                  <a:pt x="58769" y="69500"/>
                </a:lnTo>
                <a:lnTo>
                  <a:pt x="58769" y="69500"/>
                </a:lnTo>
                <a:lnTo>
                  <a:pt x="58769" y="86500"/>
                </a:lnTo>
                <a:lnTo>
                  <a:pt x="59076" y="92500"/>
                </a:lnTo>
                <a:lnTo>
                  <a:pt x="59384" y="97500"/>
                </a:lnTo>
                <a:lnTo>
                  <a:pt x="60307" y="100500"/>
                </a:lnTo>
                <a:lnTo>
                  <a:pt x="61230" y="102500"/>
                </a:lnTo>
                <a:lnTo>
                  <a:pt x="62461" y="104500"/>
                </a:lnTo>
                <a:lnTo>
                  <a:pt x="63692" y="106000"/>
                </a:lnTo>
                <a:lnTo>
                  <a:pt x="68000" y="109500"/>
                </a:lnTo>
                <a:lnTo>
                  <a:pt x="74153" y="112000"/>
                </a:lnTo>
                <a:lnTo>
                  <a:pt x="74153" y="112000"/>
                </a:lnTo>
                <a:lnTo>
                  <a:pt x="80923" y="115000"/>
                </a:lnTo>
                <a:lnTo>
                  <a:pt x="90769" y="118000"/>
                </a:lnTo>
                <a:lnTo>
                  <a:pt x="96000" y="119000"/>
                </a:lnTo>
                <a:lnTo>
                  <a:pt x="100615" y="120000"/>
                </a:lnTo>
                <a:lnTo>
                  <a:pt x="104923" y="120000"/>
                </a:lnTo>
                <a:lnTo>
                  <a:pt x="107692" y="119000"/>
                </a:lnTo>
                <a:lnTo>
                  <a:pt x="107692" y="119000"/>
                </a:lnTo>
                <a:lnTo>
                  <a:pt x="109230" y="117000"/>
                </a:lnTo>
                <a:lnTo>
                  <a:pt x="111384" y="114500"/>
                </a:lnTo>
                <a:lnTo>
                  <a:pt x="113230" y="110000"/>
                </a:lnTo>
                <a:lnTo>
                  <a:pt x="114461" y="105000"/>
                </a:lnTo>
                <a:lnTo>
                  <a:pt x="116307" y="99500"/>
                </a:lnTo>
                <a:lnTo>
                  <a:pt x="117538" y="94000"/>
                </a:lnTo>
                <a:lnTo>
                  <a:pt x="119076" y="81500"/>
                </a:lnTo>
                <a:lnTo>
                  <a:pt x="120000" y="68000"/>
                </a:lnTo>
                <a:lnTo>
                  <a:pt x="120000" y="56500"/>
                </a:lnTo>
                <a:lnTo>
                  <a:pt x="120000" y="51000"/>
                </a:lnTo>
                <a:lnTo>
                  <a:pt x="119076" y="46000"/>
                </a:lnTo>
                <a:lnTo>
                  <a:pt x="118461" y="42500"/>
                </a:lnTo>
                <a:lnTo>
                  <a:pt x="116923" y="39000"/>
                </a:lnTo>
                <a:lnTo>
                  <a:pt x="116923" y="39000"/>
                </a:lnTo>
                <a:lnTo>
                  <a:pt x="115384" y="36000"/>
                </a:lnTo>
                <a:lnTo>
                  <a:pt x="112923" y="34000"/>
                </a:lnTo>
                <a:lnTo>
                  <a:pt x="109846" y="32000"/>
                </a:lnTo>
                <a:lnTo>
                  <a:pt x="106461" y="30000"/>
                </a:lnTo>
                <a:lnTo>
                  <a:pt x="99076" y="26500"/>
                </a:lnTo>
                <a:lnTo>
                  <a:pt x="91384" y="23500"/>
                </a:lnTo>
                <a:lnTo>
                  <a:pt x="75384" y="19500"/>
                </a:lnTo>
                <a:lnTo>
                  <a:pt x="68615" y="17500"/>
                </a:lnTo>
                <a:lnTo>
                  <a:pt x="63076" y="16000"/>
                </a:lnTo>
                <a:lnTo>
                  <a:pt x="63076" y="16000"/>
                </a:lnTo>
                <a:lnTo>
                  <a:pt x="56615" y="13000"/>
                </a:lnTo>
                <a:lnTo>
                  <a:pt x="48923" y="9000"/>
                </a:lnTo>
                <a:lnTo>
                  <a:pt x="40307" y="5000"/>
                </a:lnTo>
                <a:lnTo>
                  <a:pt x="31076" y="2000"/>
                </a:lnTo>
                <a:lnTo>
                  <a:pt x="26461" y="500"/>
                </a:lnTo>
                <a:lnTo>
                  <a:pt x="22153" y="0"/>
                </a:lnTo>
                <a:lnTo>
                  <a:pt x="17846" y="0"/>
                </a:lnTo>
                <a:lnTo>
                  <a:pt x="14153" y="500"/>
                </a:lnTo>
                <a:lnTo>
                  <a:pt x="10461" y="2500"/>
                </a:lnTo>
                <a:lnTo>
                  <a:pt x="8000" y="5500"/>
                </a:lnTo>
                <a:lnTo>
                  <a:pt x="5538" y="9000"/>
                </a:lnTo>
                <a:lnTo>
                  <a:pt x="3692" y="14000"/>
                </a:lnTo>
                <a:lnTo>
                  <a:pt x="3384" y="16500"/>
                </a:lnTo>
                <a:close/>
              </a:path>
            </a:pathLst>
          </a:custGeom>
          <a:solidFill>
            <a:srgbClr val="01AD4E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2" name="Google Shape;1452;p34"/>
          <p:cNvSpPr/>
          <p:nvPr/>
        </p:nvSpPr>
        <p:spPr>
          <a:xfrm>
            <a:off x="1633538" y="5878513"/>
            <a:ext cx="646112" cy="409575"/>
          </a:xfrm>
          <a:custGeom>
            <a:rect b="b" l="l" r="r" t="t"/>
            <a:pathLst>
              <a:path extrusionOk="0" h="120000" w="120000">
                <a:moveTo>
                  <a:pt x="119115" y="47906"/>
                </a:moveTo>
                <a:lnTo>
                  <a:pt x="119115" y="47906"/>
                </a:lnTo>
                <a:lnTo>
                  <a:pt x="118230" y="45581"/>
                </a:lnTo>
                <a:lnTo>
                  <a:pt x="117641" y="42790"/>
                </a:lnTo>
                <a:lnTo>
                  <a:pt x="115577" y="38139"/>
                </a:lnTo>
                <a:lnTo>
                  <a:pt x="112923" y="34418"/>
                </a:lnTo>
                <a:lnTo>
                  <a:pt x="109680" y="31627"/>
                </a:lnTo>
                <a:lnTo>
                  <a:pt x="106437" y="29302"/>
                </a:lnTo>
                <a:lnTo>
                  <a:pt x="102604" y="27441"/>
                </a:lnTo>
                <a:lnTo>
                  <a:pt x="95823" y="24651"/>
                </a:lnTo>
                <a:lnTo>
                  <a:pt x="95823" y="24651"/>
                </a:lnTo>
                <a:lnTo>
                  <a:pt x="85798" y="21395"/>
                </a:lnTo>
                <a:lnTo>
                  <a:pt x="76363" y="19534"/>
                </a:lnTo>
                <a:lnTo>
                  <a:pt x="66633" y="16744"/>
                </a:lnTo>
                <a:lnTo>
                  <a:pt x="61916" y="14883"/>
                </a:lnTo>
                <a:lnTo>
                  <a:pt x="57199" y="13023"/>
                </a:lnTo>
                <a:lnTo>
                  <a:pt x="57199" y="13023"/>
                </a:lnTo>
                <a:lnTo>
                  <a:pt x="43931" y="6511"/>
                </a:lnTo>
                <a:lnTo>
                  <a:pt x="35675" y="3255"/>
                </a:lnTo>
                <a:lnTo>
                  <a:pt x="27125" y="465"/>
                </a:lnTo>
                <a:lnTo>
                  <a:pt x="22997" y="0"/>
                </a:lnTo>
                <a:lnTo>
                  <a:pt x="18869" y="465"/>
                </a:lnTo>
                <a:lnTo>
                  <a:pt x="15036" y="1395"/>
                </a:lnTo>
                <a:lnTo>
                  <a:pt x="11793" y="2790"/>
                </a:lnTo>
                <a:lnTo>
                  <a:pt x="8550" y="5116"/>
                </a:lnTo>
                <a:lnTo>
                  <a:pt x="6191" y="8372"/>
                </a:lnTo>
                <a:lnTo>
                  <a:pt x="4127" y="13023"/>
                </a:lnTo>
                <a:lnTo>
                  <a:pt x="2653" y="18604"/>
                </a:lnTo>
                <a:lnTo>
                  <a:pt x="2653" y="18604"/>
                </a:lnTo>
                <a:lnTo>
                  <a:pt x="1474" y="27906"/>
                </a:lnTo>
                <a:lnTo>
                  <a:pt x="589" y="37674"/>
                </a:lnTo>
                <a:lnTo>
                  <a:pt x="0" y="46511"/>
                </a:lnTo>
                <a:lnTo>
                  <a:pt x="294" y="55348"/>
                </a:lnTo>
                <a:lnTo>
                  <a:pt x="589" y="59534"/>
                </a:lnTo>
                <a:lnTo>
                  <a:pt x="1474" y="63720"/>
                </a:lnTo>
                <a:lnTo>
                  <a:pt x="2358" y="67441"/>
                </a:lnTo>
                <a:lnTo>
                  <a:pt x="4127" y="70697"/>
                </a:lnTo>
                <a:lnTo>
                  <a:pt x="5601" y="74418"/>
                </a:lnTo>
                <a:lnTo>
                  <a:pt x="7665" y="77674"/>
                </a:lnTo>
                <a:lnTo>
                  <a:pt x="10024" y="80465"/>
                </a:lnTo>
                <a:lnTo>
                  <a:pt x="12972" y="83255"/>
                </a:lnTo>
                <a:lnTo>
                  <a:pt x="12972" y="83255"/>
                </a:lnTo>
                <a:lnTo>
                  <a:pt x="20049" y="88372"/>
                </a:lnTo>
                <a:lnTo>
                  <a:pt x="27420" y="92093"/>
                </a:lnTo>
                <a:lnTo>
                  <a:pt x="31547" y="93953"/>
                </a:lnTo>
                <a:lnTo>
                  <a:pt x="35380" y="95348"/>
                </a:lnTo>
                <a:lnTo>
                  <a:pt x="38918" y="95813"/>
                </a:lnTo>
                <a:lnTo>
                  <a:pt x="42751" y="95813"/>
                </a:lnTo>
                <a:lnTo>
                  <a:pt x="42751" y="95813"/>
                </a:lnTo>
                <a:lnTo>
                  <a:pt x="45110" y="95813"/>
                </a:lnTo>
                <a:lnTo>
                  <a:pt x="47174" y="95348"/>
                </a:lnTo>
                <a:lnTo>
                  <a:pt x="48943" y="93488"/>
                </a:lnTo>
                <a:lnTo>
                  <a:pt x="50417" y="92093"/>
                </a:lnTo>
                <a:lnTo>
                  <a:pt x="53366" y="87441"/>
                </a:lnTo>
                <a:lnTo>
                  <a:pt x="55724" y="82325"/>
                </a:lnTo>
                <a:lnTo>
                  <a:pt x="55724" y="82325"/>
                </a:lnTo>
                <a:lnTo>
                  <a:pt x="56314" y="89302"/>
                </a:lnTo>
                <a:lnTo>
                  <a:pt x="56609" y="92558"/>
                </a:lnTo>
                <a:lnTo>
                  <a:pt x="57199" y="95813"/>
                </a:lnTo>
                <a:lnTo>
                  <a:pt x="57788" y="99069"/>
                </a:lnTo>
                <a:lnTo>
                  <a:pt x="58968" y="101860"/>
                </a:lnTo>
                <a:lnTo>
                  <a:pt x="60737" y="105116"/>
                </a:lnTo>
                <a:lnTo>
                  <a:pt x="62800" y="106976"/>
                </a:lnTo>
                <a:lnTo>
                  <a:pt x="62800" y="106976"/>
                </a:lnTo>
                <a:lnTo>
                  <a:pt x="66044" y="110232"/>
                </a:lnTo>
                <a:lnTo>
                  <a:pt x="70171" y="113023"/>
                </a:lnTo>
                <a:lnTo>
                  <a:pt x="74299" y="114883"/>
                </a:lnTo>
                <a:lnTo>
                  <a:pt x="78722" y="116279"/>
                </a:lnTo>
                <a:lnTo>
                  <a:pt x="87862" y="118139"/>
                </a:lnTo>
                <a:lnTo>
                  <a:pt x="96117" y="120000"/>
                </a:lnTo>
                <a:lnTo>
                  <a:pt x="96117" y="120000"/>
                </a:lnTo>
                <a:lnTo>
                  <a:pt x="99361" y="120000"/>
                </a:lnTo>
                <a:lnTo>
                  <a:pt x="102604" y="119534"/>
                </a:lnTo>
                <a:lnTo>
                  <a:pt x="105257" y="118604"/>
                </a:lnTo>
                <a:lnTo>
                  <a:pt x="107321" y="116744"/>
                </a:lnTo>
                <a:lnTo>
                  <a:pt x="109385" y="114418"/>
                </a:lnTo>
                <a:lnTo>
                  <a:pt x="111449" y="111627"/>
                </a:lnTo>
                <a:lnTo>
                  <a:pt x="112923" y="106976"/>
                </a:lnTo>
                <a:lnTo>
                  <a:pt x="114692" y="102325"/>
                </a:lnTo>
                <a:lnTo>
                  <a:pt x="114692" y="102325"/>
                </a:lnTo>
                <a:lnTo>
                  <a:pt x="116167" y="96744"/>
                </a:lnTo>
                <a:lnTo>
                  <a:pt x="117641" y="89302"/>
                </a:lnTo>
                <a:lnTo>
                  <a:pt x="118820" y="83255"/>
                </a:lnTo>
                <a:lnTo>
                  <a:pt x="119705" y="75813"/>
                </a:lnTo>
                <a:lnTo>
                  <a:pt x="120000" y="68837"/>
                </a:lnTo>
                <a:lnTo>
                  <a:pt x="120000" y="61860"/>
                </a:lnTo>
                <a:lnTo>
                  <a:pt x="119705" y="54418"/>
                </a:lnTo>
                <a:lnTo>
                  <a:pt x="119115" y="47906"/>
                </a:lnTo>
                <a:lnTo>
                  <a:pt x="119115" y="47906"/>
                </a:lnTo>
                <a:close/>
                <a:moveTo>
                  <a:pt x="98181" y="112093"/>
                </a:moveTo>
                <a:lnTo>
                  <a:pt x="98181" y="112093"/>
                </a:lnTo>
                <a:lnTo>
                  <a:pt x="91695" y="111162"/>
                </a:lnTo>
                <a:lnTo>
                  <a:pt x="84619" y="109767"/>
                </a:lnTo>
                <a:lnTo>
                  <a:pt x="71351" y="104651"/>
                </a:lnTo>
                <a:lnTo>
                  <a:pt x="71351" y="104651"/>
                </a:lnTo>
                <a:lnTo>
                  <a:pt x="68108" y="103255"/>
                </a:lnTo>
                <a:lnTo>
                  <a:pt x="64864" y="100465"/>
                </a:lnTo>
                <a:lnTo>
                  <a:pt x="63685" y="98604"/>
                </a:lnTo>
                <a:lnTo>
                  <a:pt x="62506" y="96744"/>
                </a:lnTo>
                <a:lnTo>
                  <a:pt x="61621" y="93953"/>
                </a:lnTo>
                <a:lnTo>
                  <a:pt x="61031" y="91627"/>
                </a:lnTo>
                <a:lnTo>
                  <a:pt x="61031" y="91627"/>
                </a:lnTo>
                <a:lnTo>
                  <a:pt x="60737" y="86511"/>
                </a:lnTo>
                <a:lnTo>
                  <a:pt x="60737" y="80465"/>
                </a:lnTo>
                <a:lnTo>
                  <a:pt x="60737" y="70232"/>
                </a:lnTo>
                <a:lnTo>
                  <a:pt x="60737" y="70232"/>
                </a:lnTo>
                <a:lnTo>
                  <a:pt x="60442" y="68837"/>
                </a:lnTo>
                <a:lnTo>
                  <a:pt x="60442" y="67441"/>
                </a:lnTo>
                <a:lnTo>
                  <a:pt x="58968" y="66046"/>
                </a:lnTo>
                <a:lnTo>
                  <a:pt x="57493" y="66046"/>
                </a:lnTo>
                <a:lnTo>
                  <a:pt x="57199" y="66046"/>
                </a:lnTo>
                <a:lnTo>
                  <a:pt x="56314" y="67441"/>
                </a:lnTo>
                <a:lnTo>
                  <a:pt x="56314" y="67441"/>
                </a:lnTo>
                <a:lnTo>
                  <a:pt x="53366" y="74418"/>
                </a:lnTo>
                <a:lnTo>
                  <a:pt x="50417" y="81860"/>
                </a:lnTo>
                <a:lnTo>
                  <a:pt x="48943" y="84186"/>
                </a:lnTo>
                <a:lnTo>
                  <a:pt x="46879" y="86976"/>
                </a:lnTo>
                <a:lnTo>
                  <a:pt x="44226" y="88372"/>
                </a:lnTo>
                <a:lnTo>
                  <a:pt x="41572" y="88837"/>
                </a:lnTo>
                <a:lnTo>
                  <a:pt x="41572" y="88837"/>
                </a:lnTo>
                <a:lnTo>
                  <a:pt x="38034" y="88372"/>
                </a:lnTo>
                <a:lnTo>
                  <a:pt x="35380" y="87441"/>
                </a:lnTo>
                <a:lnTo>
                  <a:pt x="28599" y="85116"/>
                </a:lnTo>
                <a:lnTo>
                  <a:pt x="22407" y="80930"/>
                </a:lnTo>
                <a:lnTo>
                  <a:pt x="17100" y="77674"/>
                </a:lnTo>
                <a:lnTo>
                  <a:pt x="17100" y="77674"/>
                </a:lnTo>
                <a:lnTo>
                  <a:pt x="14152" y="75813"/>
                </a:lnTo>
                <a:lnTo>
                  <a:pt x="11793" y="73488"/>
                </a:lnTo>
                <a:lnTo>
                  <a:pt x="9729" y="70697"/>
                </a:lnTo>
                <a:lnTo>
                  <a:pt x="7960" y="67441"/>
                </a:lnTo>
                <a:lnTo>
                  <a:pt x="6781" y="64186"/>
                </a:lnTo>
                <a:lnTo>
                  <a:pt x="6191" y="60930"/>
                </a:lnTo>
                <a:lnTo>
                  <a:pt x="5307" y="57674"/>
                </a:lnTo>
                <a:lnTo>
                  <a:pt x="4717" y="53953"/>
                </a:lnTo>
                <a:lnTo>
                  <a:pt x="4717" y="46046"/>
                </a:lnTo>
                <a:lnTo>
                  <a:pt x="5307" y="37674"/>
                </a:lnTo>
                <a:lnTo>
                  <a:pt x="6191" y="29302"/>
                </a:lnTo>
                <a:lnTo>
                  <a:pt x="7371" y="21395"/>
                </a:lnTo>
                <a:lnTo>
                  <a:pt x="7371" y="21395"/>
                </a:lnTo>
                <a:lnTo>
                  <a:pt x="8550" y="16744"/>
                </a:lnTo>
                <a:lnTo>
                  <a:pt x="10024" y="13023"/>
                </a:lnTo>
                <a:lnTo>
                  <a:pt x="12678" y="10232"/>
                </a:lnTo>
                <a:lnTo>
                  <a:pt x="15036" y="9302"/>
                </a:lnTo>
                <a:lnTo>
                  <a:pt x="18280" y="7906"/>
                </a:lnTo>
                <a:lnTo>
                  <a:pt x="21818" y="7906"/>
                </a:lnTo>
                <a:lnTo>
                  <a:pt x="25356" y="7906"/>
                </a:lnTo>
                <a:lnTo>
                  <a:pt x="29189" y="8372"/>
                </a:lnTo>
                <a:lnTo>
                  <a:pt x="36855" y="11162"/>
                </a:lnTo>
                <a:lnTo>
                  <a:pt x="44226" y="14418"/>
                </a:lnTo>
                <a:lnTo>
                  <a:pt x="55724" y="20000"/>
                </a:lnTo>
                <a:lnTo>
                  <a:pt x="55724" y="20000"/>
                </a:lnTo>
                <a:lnTo>
                  <a:pt x="61621" y="22790"/>
                </a:lnTo>
                <a:lnTo>
                  <a:pt x="67813" y="24651"/>
                </a:lnTo>
                <a:lnTo>
                  <a:pt x="79606" y="27906"/>
                </a:lnTo>
                <a:lnTo>
                  <a:pt x="79606" y="27906"/>
                </a:lnTo>
                <a:lnTo>
                  <a:pt x="88452" y="29767"/>
                </a:lnTo>
                <a:lnTo>
                  <a:pt x="97002" y="32558"/>
                </a:lnTo>
                <a:lnTo>
                  <a:pt x="101425" y="34418"/>
                </a:lnTo>
                <a:lnTo>
                  <a:pt x="105552" y="36744"/>
                </a:lnTo>
                <a:lnTo>
                  <a:pt x="109385" y="39534"/>
                </a:lnTo>
                <a:lnTo>
                  <a:pt x="112628" y="43255"/>
                </a:lnTo>
                <a:lnTo>
                  <a:pt x="112628" y="43255"/>
                </a:lnTo>
                <a:lnTo>
                  <a:pt x="113513" y="45581"/>
                </a:lnTo>
                <a:lnTo>
                  <a:pt x="114103" y="47441"/>
                </a:lnTo>
                <a:lnTo>
                  <a:pt x="114987" y="52093"/>
                </a:lnTo>
                <a:lnTo>
                  <a:pt x="115577" y="57674"/>
                </a:lnTo>
                <a:lnTo>
                  <a:pt x="115577" y="63720"/>
                </a:lnTo>
                <a:lnTo>
                  <a:pt x="114103" y="75348"/>
                </a:lnTo>
                <a:lnTo>
                  <a:pt x="113513" y="84186"/>
                </a:lnTo>
                <a:lnTo>
                  <a:pt x="113513" y="84186"/>
                </a:lnTo>
                <a:lnTo>
                  <a:pt x="111449" y="94883"/>
                </a:lnTo>
                <a:lnTo>
                  <a:pt x="110270" y="100000"/>
                </a:lnTo>
                <a:lnTo>
                  <a:pt x="108796" y="103720"/>
                </a:lnTo>
                <a:lnTo>
                  <a:pt x="106732" y="107906"/>
                </a:lnTo>
                <a:lnTo>
                  <a:pt x="104373" y="110232"/>
                </a:lnTo>
                <a:lnTo>
                  <a:pt x="101425" y="112093"/>
                </a:lnTo>
                <a:lnTo>
                  <a:pt x="98181" y="112093"/>
                </a:lnTo>
                <a:lnTo>
                  <a:pt x="98181" y="11209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3" name="Google Shape;1453;p34"/>
          <p:cNvSpPr/>
          <p:nvPr/>
        </p:nvSpPr>
        <p:spPr>
          <a:xfrm>
            <a:off x="1854201" y="4175126"/>
            <a:ext cx="146050" cy="711200"/>
          </a:xfrm>
          <a:custGeom>
            <a:rect b="b" l="l" r="r" t="t"/>
            <a:pathLst>
              <a:path extrusionOk="0" h="120000" w="120000">
                <a:moveTo>
                  <a:pt x="36521" y="117053"/>
                </a:moveTo>
                <a:lnTo>
                  <a:pt x="36521" y="117053"/>
                </a:lnTo>
                <a:lnTo>
                  <a:pt x="28695" y="110624"/>
                </a:lnTo>
                <a:lnTo>
                  <a:pt x="26086" y="104196"/>
                </a:lnTo>
                <a:lnTo>
                  <a:pt x="23478" y="98035"/>
                </a:lnTo>
                <a:lnTo>
                  <a:pt x="22173" y="91607"/>
                </a:lnTo>
                <a:lnTo>
                  <a:pt x="23478" y="78482"/>
                </a:lnTo>
                <a:lnTo>
                  <a:pt x="26086" y="65892"/>
                </a:lnTo>
                <a:lnTo>
                  <a:pt x="26086" y="65892"/>
                </a:lnTo>
                <a:lnTo>
                  <a:pt x="27391" y="53571"/>
                </a:lnTo>
                <a:lnTo>
                  <a:pt x="31304" y="47142"/>
                </a:lnTo>
                <a:lnTo>
                  <a:pt x="35217" y="40714"/>
                </a:lnTo>
                <a:lnTo>
                  <a:pt x="40434" y="34821"/>
                </a:lnTo>
                <a:lnTo>
                  <a:pt x="45652" y="28392"/>
                </a:lnTo>
                <a:lnTo>
                  <a:pt x="54782" y="22499"/>
                </a:lnTo>
                <a:lnTo>
                  <a:pt x="65217" y="16875"/>
                </a:lnTo>
                <a:lnTo>
                  <a:pt x="65217" y="16875"/>
                </a:lnTo>
                <a:lnTo>
                  <a:pt x="79565" y="15267"/>
                </a:lnTo>
                <a:lnTo>
                  <a:pt x="92608" y="13392"/>
                </a:lnTo>
                <a:lnTo>
                  <a:pt x="116086" y="9375"/>
                </a:lnTo>
                <a:lnTo>
                  <a:pt x="116086" y="9375"/>
                </a:lnTo>
                <a:lnTo>
                  <a:pt x="118695" y="8571"/>
                </a:lnTo>
                <a:lnTo>
                  <a:pt x="120000" y="7767"/>
                </a:lnTo>
                <a:lnTo>
                  <a:pt x="118695" y="6696"/>
                </a:lnTo>
                <a:lnTo>
                  <a:pt x="116086" y="5892"/>
                </a:lnTo>
                <a:lnTo>
                  <a:pt x="114782" y="5624"/>
                </a:lnTo>
                <a:lnTo>
                  <a:pt x="110869" y="5357"/>
                </a:lnTo>
                <a:lnTo>
                  <a:pt x="106956" y="5357"/>
                </a:lnTo>
                <a:lnTo>
                  <a:pt x="104347" y="5892"/>
                </a:lnTo>
                <a:lnTo>
                  <a:pt x="104347" y="5892"/>
                </a:lnTo>
                <a:lnTo>
                  <a:pt x="87391" y="9107"/>
                </a:lnTo>
                <a:lnTo>
                  <a:pt x="71739" y="11517"/>
                </a:lnTo>
                <a:lnTo>
                  <a:pt x="71739" y="11517"/>
                </a:lnTo>
                <a:lnTo>
                  <a:pt x="76956" y="9375"/>
                </a:lnTo>
                <a:lnTo>
                  <a:pt x="86086" y="7499"/>
                </a:lnTo>
                <a:lnTo>
                  <a:pt x="95217" y="5624"/>
                </a:lnTo>
                <a:lnTo>
                  <a:pt x="101739" y="3749"/>
                </a:lnTo>
                <a:lnTo>
                  <a:pt x="101739" y="3749"/>
                </a:lnTo>
                <a:lnTo>
                  <a:pt x="104347" y="2678"/>
                </a:lnTo>
                <a:lnTo>
                  <a:pt x="104347" y="1874"/>
                </a:lnTo>
                <a:lnTo>
                  <a:pt x="101739" y="1071"/>
                </a:lnTo>
                <a:lnTo>
                  <a:pt x="97826" y="535"/>
                </a:lnTo>
                <a:lnTo>
                  <a:pt x="95217" y="0"/>
                </a:lnTo>
                <a:lnTo>
                  <a:pt x="91304" y="0"/>
                </a:lnTo>
                <a:lnTo>
                  <a:pt x="87391" y="535"/>
                </a:lnTo>
                <a:lnTo>
                  <a:pt x="83478" y="1071"/>
                </a:lnTo>
                <a:lnTo>
                  <a:pt x="83478" y="1071"/>
                </a:lnTo>
                <a:lnTo>
                  <a:pt x="76956" y="2946"/>
                </a:lnTo>
                <a:lnTo>
                  <a:pt x="67826" y="5357"/>
                </a:lnTo>
                <a:lnTo>
                  <a:pt x="58695" y="7499"/>
                </a:lnTo>
                <a:lnTo>
                  <a:pt x="50869" y="9642"/>
                </a:lnTo>
                <a:lnTo>
                  <a:pt x="50869" y="9642"/>
                </a:lnTo>
                <a:lnTo>
                  <a:pt x="46956" y="8303"/>
                </a:lnTo>
                <a:lnTo>
                  <a:pt x="44347" y="6696"/>
                </a:lnTo>
                <a:lnTo>
                  <a:pt x="41739" y="4821"/>
                </a:lnTo>
                <a:lnTo>
                  <a:pt x="41739" y="3482"/>
                </a:lnTo>
                <a:lnTo>
                  <a:pt x="41739" y="3482"/>
                </a:lnTo>
                <a:lnTo>
                  <a:pt x="40434" y="2410"/>
                </a:lnTo>
                <a:lnTo>
                  <a:pt x="37826" y="1607"/>
                </a:lnTo>
                <a:lnTo>
                  <a:pt x="36521" y="1071"/>
                </a:lnTo>
                <a:lnTo>
                  <a:pt x="32608" y="803"/>
                </a:lnTo>
                <a:lnTo>
                  <a:pt x="27391" y="803"/>
                </a:lnTo>
                <a:lnTo>
                  <a:pt x="23478" y="1071"/>
                </a:lnTo>
                <a:lnTo>
                  <a:pt x="22173" y="1874"/>
                </a:lnTo>
                <a:lnTo>
                  <a:pt x="19565" y="2678"/>
                </a:lnTo>
                <a:lnTo>
                  <a:pt x="19565" y="2678"/>
                </a:lnTo>
                <a:lnTo>
                  <a:pt x="19565" y="4553"/>
                </a:lnTo>
                <a:lnTo>
                  <a:pt x="19565" y="5892"/>
                </a:lnTo>
                <a:lnTo>
                  <a:pt x="22173" y="7767"/>
                </a:lnTo>
                <a:lnTo>
                  <a:pt x="26086" y="9375"/>
                </a:lnTo>
                <a:lnTo>
                  <a:pt x="35217" y="12321"/>
                </a:lnTo>
                <a:lnTo>
                  <a:pt x="46956" y="14999"/>
                </a:lnTo>
                <a:lnTo>
                  <a:pt x="46956" y="14999"/>
                </a:lnTo>
                <a:lnTo>
                  <a:pt x="35217" y="20892"/>
                </a:lnTo>
                <a:lnTo>
                  <a:pt x="27391" y="27321"/>
                </a:lnTo>
                <a:lnTo>
                  <a:pt x="19565" y="33214"/>
                </a:lnTo>
                <a:lnTo>
                  <a:pt x="14347" y="39642"/>
                </a:lnTo>
                <a:lnTo>
                  <a:pt x="10434" y="46071"/>
                </a:lnTo>
                <a:lnTo>
                  <a:pt x="7826" y="52232"/>
                </a:lnTo>
                <a:lnTo>
                  <a:pt x="3913" y="65357"/>
                </a:lnTo>
                <a:lnTo>
                  <a:pt x="3913" y="65357"/>
                </a:lnTo>
                <a:lnTo>
                  <a:pt x="2608" y="78482"/>
                </a:lnTo>
                <a:lnTo>
                  <a:pt x="0" y="91874"/>
                </a:lnTo>
                <a:lnTo>
                  <a:pt x="2608" y="98571"/>
                </a:lnTo>
                <a:lnTo>
                  <a:pt x="5217" y="105535"/>
                </a:lnTo>
                <a:lnTo>
                  <a:pt x="9130" y="112232"/>
                </a:lnTo>
                <a:lnTo>
                  <a:pt x="16956" y="118392"/>
                </a:lnTo>
                <a:lnTo>
                  <a:pt x="16956" y="118392"/>
                </a:lnTo>
                <a:lnTo>
                  <a:pt x="19565" y="119196"/>
                </a:lnTo>
                <a:lnTo>
                  <a:pt x="22173" y="119732"/>
                </a:lnTo>
                <a:lnTo>
                  <a:pt x="26086" y="119999"/>
                </a:lnTo>
                <a:lnTo>
                  <a:pt x="28695" y="119732"/>
                </a:lnTo>
                <a:lnTo>
                  <a:pt x="32608" y="119196"/>
                </a:lnTo>
                <a:lnTo>
                  <a:pt x="36521" y="118392"/>
                </a:lnTo>
                <a:lnTo>
                  <a:pt x="36521" y="117857"/>
                </a:lnTo>
                <a:lnTo>
                  <a:pt x="36521" y="117053"/>
                </a:lnTo>
                <a:lnTo>
                  <a:pt x="36521" y="11705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4" name="Google Shape;1454;p34"/>
          <p:cNvSpPr/>
          <p:nvPr/>
        </p:nvSpPr>
        <p:spPr>
          <a:xfrm>
            <a:off x="2492375" y="4213226"/>
            <a:ext cx="254000" cy="695325"/>
          </a:xfrm>
          <a:custGeom>
            <a:rect b="b" l="l" r="r" t="t"/>
            <a:pathLst>
              <a:path extrusionOk="0" h="120000" w="120000">
                <a:moveTo>
                  <a:pt x="75000" y="2739"/>
                </a:moveTo>
                <a:lnTo>
                  <a:pt x="75000" y="2739"/>
                </a:lnTo>
                <a:lnTo>
                  <a:pt x="77250" y="5205"/>
                </a:lnTo>
                <a:lnTo>
                  <a:pt x="80250" y="7671"/>
                </a:lnTo>
                <a:lnTo>
                  <a:pt x="84000" y="10410"/>
                </a:lnTo>
                <a:lnTo>
                  <a:pt x="84750" y="12602"/>
                </a:lnTo>
                <a:lnTo>
                  <a:pt x="84750" y="12602"/>
                </a:lnTo>
                <a:lnTo>
                  <a:pt x="81750" y="10958"/>
                </a:lnTo>
                <a:lnTo>
                  <a:pt x="78750" y="8767"/>
                </a:lnTo>
                <a:lnTo>
                  <a:pt x="73500" y="4931"/>
                </a:lnTo>
                <a:lnTo>
                  <a:pt x="73500" y="4931"/>
                </a:lnTo>
                <a:lnTo>
                  <a:pt x="71250" y="4109"/>
                </a:lnTo>
                <a:lnTo>
                  <a:pt x="69000" y="3835"/>
                </a:lnTo>
                <a:lnTo>
                  <a:pt x="66750" y="3835"/>
                </a:lnTo>
                <a:lnTo>
                  <a:pt x="64500" y="4109"/>
                </a:lnTo>
                <a:lnTo>
                  <a:pt x="63000" y="4657"/>
                </a:lnTo>
                <a:lnTo>
                  <a:pt x="61500" y="5205"/>
                </a:lnTo>
                <a:lnTo>
                  <a:pt x="61500" y="6027"/>
                </a:lnTo>
                <a:lnTo>
                  <a:pt x="63000" y="7123"/>
                </a:lnTo>
                <a:lnTo>
                  <a:pt x="63000" y="7123"/>
                </a:lnTo>
                <a:lnTo>
                  <a:pt x="71250" y="12876"/>
                </a:lnTo>
                <a:lnTo>
                  <a:pt x="75000" y="15616"/>
                </a:lnTo>
                <a:lnTo>
                  <a:pt x="81750" y="17808"/>
                </a:lnTo>
                <a:lnTo>
                  <a:pt x="81750" y="17808"/>
                </a:lnTo>
                <a:lnTo>
                  <a:pt x="82500" y="24383"/>
                </a:lnTo>
                <a:lnTo>
                  <a:pt x="81750" y="30958"/>
                </a:lnTo>
                <a:lnTo>
                  <a:pt x="79500" y="36986"/>
                </a:lnTo>
                <a:lnTo>
                  <a:pt x="75000" y="43561"/>
                </a:lnTo>
                <a:lnTo>
                  <a:pt x="71250" y="49589"/>
                </a:lnTo>
                <a:lnTo>
                  <a:pt x="66750" y="55890"/>
                </a:lnTo>
                <a:lnTo>
                  <a:pt x="56250" y="67945"/>
                </a:lnTo>
                <a:lnTo>
                  <a:pt x="56250" y="67945"/>
                </a:lnTo>
                <a:lnTo>
                  <a:pt x="45750" y="80547"/>
                </a:lnTo>
                <a:lnTo>
                  <a:pt x="33750" y="93150"/>
                </a:lnTo>
                <a:lnTo>
                  <a:pt x="27000" y="99452"/>
                </a:lnTo>
                <a:lnTo>
                  <a:pt x="18750" y="105479"/>
                </a:lnTo>
                <a:lnTo>
                  <a:pt x="10500" y="111232"/>
                </a:lnTo>
                <a:lnTo>
                  <a:pt x="750" y="116438"/>
                </a:lnTo>
                <a:lnTo>
                  <a:pt x="750" y="116438"/>
                </a:lnTo>
                <a:lnTo>
                  <a:pt x="0" y="117808"/>
                </a:lnTo>
                <a:lnTo>
                  <a:pt x="0" y="118356"/>
                </a:lnTo>
                <a:lnTo>
                  <a:pt x="750" y="118904"/>
                </a:lnTo>
                <a:lnTo>
                  <a:pt x="3000" y="119726"/>
                </a:lnTo>
                <a:lnTo>
                  <a:pt x="5250" y="119726"/>
                </a:lnTo>
                <a:lnTo>
                  <a:pt x="7500" y="120000"/>
                </a:lnTo>
                <a:lnTo>
                  <a:pt x="9000" y="119726"/>
                </a:lnTo>
                <a:lnTo>
                  <a:pt x="11250" y="118904"/>
                </a:lnTo>
                <a:lnTo>
                  <a:pt x="11250" y="118904"/>
                </a:lnTo>
                <a:lnTo>
                  <a:pt x="21000" y="113150"/>
                </a:lnTo>
                <a:lnTo>
                  <a:pt x="30000" y="107397"/>
                </a:lnTo>
                <a:lnTo>
                  <a:pt x="37500" y="101369"/>
                </a:lnTo>
                <a:lnTo>
                  <a:pt x="45000" y="94794"/>
                </a:lnTo>
                <a:lnTo>
                  <a:pt x="57750" y="82191"/>
                </a:lnTo>
                <a:lnTo>
                  <a:pt x="69000" y="69041"/>
                </a:lnTo>
                <a:lnTo>
                  <a:pt x="69000" y="69041"/>
                </a:lnTo>
                <a:lnTo>
                  <a:pt x="79500" y="56986"/>
                </a:lnTo>
                <a:lnTo>
                  <a:pt x="84750" y="50410"/>
                </a:lnTo>
                <a:lnTo>
                  <a:pt x="89250" y="43835"/>
                </a:lnTo>
                <a:lnTo>
                  <a:pt x="92250" y="37534"/>
                </a:lnTo>
                <a:lnTo>
                  <a:pt x="93750" y="30958"/>
                </a:lnTo>
                <a:lnTo>
                  <a:pt x="95250" y="24383"/>
                </a:lnTo>
                <a:lnTo>
                  <a:pt x="93750" y="17808"/>
                </a:lnTo>
                <a:lnTo>
                  <a:pt x="93750" y="17808"/>
                </a:lnTo>
                <a:lnTo>
                  <a:pt x="103500" y="16438"/>
                </a:lnTo>
                <a:lnTo>
                  <a:pt x="111000" y="13972"/>
                </a:lnTo>
                <a:lnTo>
                  <a:pt x="114000" y="12602"/>
                </a:lnTo>
                <a:lnTo>
                  <a:pt x="117000" y="10958"/>
                </a:lnTo>
                <a:lnTo>
                  <a:pt x="119250" y="9589"/>
                </a:lnTo>
                <a:lnTo>
                  <a:pt x="120000" y="7945"/>
                </a:lnTo>
                <a:lnTo>
                  <a:pt x="120000" y="7945"/>
                </a:lnTo>
                <a:lnTo>
                  <a:pt x="120000" y="6849"/>
                </a:lnTo>
                <a:lnTo>
                  <a:pt x="119250" y="6027"/>
                </a:lnTo>
                <a:lnTo>
                  <a:pt x="118500" y="5753"/>
                </a:lnTo>
                <a:lnTo>
                  <a:pt x="116250" y="5205"/>
                </a:lnTo>
                <a:lnTo>
                  <a:pt x="114000" y="4931"/>
                </a:lnTo>
                <a:lnTo>
                  <a:pt x="111750" y="5205"/>
                </a:lnTo>
                <a:lnTo>
                  <a:pt x="109500" y="5753"/>
                </a:lnTo>
                <a:lnTo>
                  <a:pt x="108750" y="6849"/>
                </a:lnTo>
                <a:lnTo>
                  <a:pt x="108750" y="6849"/>
                </a:lnTo>
                <a:lnTo>
                  <a:pt x="106500" y="8493"/>
                </a:lnTo>
                <a:lnTo>
                  <a:pt x="104250" y="9863"/>
                </a:lnTo>
                <a:lnTo>
                  <a:pt x="101250" y="11506"/>
                </a:lnTo>
                <a:lnTo>
                  <a:pt x="97500" y="12602"/>
                </a:lnTo>
                <a:lnTo>
                  <a:pt x="97500" y="12602"/>
                </a:lnTo>
                <a:lnTo>
                  <a:pt x="95250" y="9589"/>
                </a:lnTo>
                <a:lnTo>
                  <a:pt x="93000" y="6849"/>
                </a:lnTo>
                <a:lnTo>
                  <a:pt x="90000" y="4109"/>
                </a:lnTo>
                <a:lnTo>
                  <a:pt x="87750" y="1369"/>
                </a:lnTo>
                <a:lnTo>
                  <a:pt x="87750" y="1369"/>
                </a:lnTo>
                <a:lnTo>
                  <a:pt x="87000" y="821"/>
                </a:lnTo>
                <a:lnTo>
                  <a:pt x="84750" y="273"/>
                </a:lnTo>
                <a:lnTo>
                  <a:pt x="82500" y="0"/>
                </a:lnTo>
                <a:lnTo>
                  <a:pt x="80250" y="0"/>
                </a:lnTo>
                <a:lnTo>
                  <a:pt x="78750" y="273"/>
                </a:lnTo>
                <a:lnTo>
                  <a:pt x="76500" y="1095"/>
                </a:lnTo>
                <a:lnTo>
                  <a:pt x="75000" y="1917"/>
                </a:lnTo>
                <a:lnTo>
                  <a:pt x="75000" y="2739"/>
                </a:lnTo>
                <a:lnTo>
                  <a:pt x="75000" y="273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5" name="Google Shape;1455;p34"/>
          <p:cNvSpPr/>
          <p:nvPr/>
        </p:nvSpPr>
        <p:spPr>
          <a:xfrm>
            <a:off x="1651000" y="5311775"/>
            <a:ext cx="722313" cy="806450"/>
          </a:xfrm>
          <a:custGeom>
            <a:rect b="b" l="l" r="r" t="t"/>
            <a:pathLst>
              <a:path extrusionOk="0" h="120000" w="120000">
                <a:moveTo>
                  <a:pt x="16615" y="49133"/>
                </a:moveTo>
                <a:lnTo>
                  <a:pt x="16615" y="49133"/>
                </a:lnTo>
                <a:lnTo>
                  <a:pt x="11604" y="57401"/>
                </a:lnTo>
                <a:lnTo>
                  <a:pt x="5538" y="67795"/>
                </a:lnTo>
                <a:lnTo>
                  <a:pt x="2901" y="73464"/>
                </a:lnTo>
                <a:lnTo>
                  <a:pt x="791" y="77952"/>
                </a:lnTo>
                <a:lnTo>
                  <a:pt x="263" y="80314"/>
                </a:lnTo>
                <a:lnTo>
                  <a:pt x="0" y="82440"/>
                </a:lnTo>
                <a:lnTo>
                  <a:pt x="0" y="83622"/>
                </a:lnTo>
                <a:lnTo>
                  <a:pt x="791" y="85039"/>
                </a:lnTo>
                <a:lnTo>
                  <a:pt x="791" y="85039"/>
                </a:lnTo>
                <a:lnTo>
                  <a:pt x="1846" y="85984"/>
                </a:lnTo>
                <a:lnTo>
                  <a:pt x="3164" y="87401"/>
                </a:lnTo>
                <a:lnTo>
                  <a:pt x="7384" y="89291"/>
                </a:lnTo>
                <a:lnTo>
                  <a:pt x="12395" y="90944"/>
                </a:lnTo>
                <a:lnTo>
                  <a:pt x="18461" y="92834"/>
                </a:lnTo>
                <a:lnTo>
                  <a:pt x="30065" y="95433"/>
                </a:lnTo>
                <a:lnTo>
                  <a:pt x="35340" y="96850"/>
                </a:lnTo>
                <a:lnTo>
                  <a:pt x="39032" y="98267"/>
                </a:lnTo>
                <a:lnTo>
                  <a:pt x="39032" y="98267"/>
                </a:lnTo>
                <a:lnTo>
                  <a:pt x="66197" y="107716"/>
                </a:lnTo>
                <a:lnTo>
                  <a:pt x="66197" y="107716"/>
                </a:lnTo>
                <a:lnTo>
                  <a:pt x="83076" y="114566"/>
                </a:lnTo>
                <a:lnTo>
                  <a:pt x="93362" y="118346"/>
                </a:lnTo>
                <a:lnTo>
                  <a:pt x="97054" y="119527"/>
                </a:lnTo>
                <a:lnTo>
                  <a:pt x="98901" y="119527"/>
                </a:lnTo>
                <a:lnTo>
                  <a:pt x="99956" y="120000"/>
                </a:lnTo>
                <a:lnTo>
                  <a:pt x="99956" y="120000"/>
                </a:lnTo>
                <a:lnTo>
                  <a:pt x="101802" y="119291"/>
                </a:lnTo>
                <a:lnTo>
                  <a:pt x="103384" y="117874"/>
                </a:lnTo>
                <a:lnTo>
                  <a:pt x="104703" y="116692"/>
                </a:lnTo>
                <a:lnTo>
                  <a:pt x="106021" y="114566"/>
                </a:lnTo>
                <a:lnTo>
                  <a:pt x="108131" y="110314"/>
                </a:lnTo>
                <a:lnTo>
                  <a:pt x="109978" y="106299"/>
                </a:lnTo>
                <a:lnTo>
                  <a:pt x="109978" y="106299"/>
                </a:lnTo>
                <a:lnTo>
                  <a:pt x="111824" y="101574"/>
                </a:lnTo>
                <a:lnTo>
                  <a:pt x="113142" y="96850"/>
                </a:lnTo>
                <a:lnTo>
                  <a:pt x="114725" y="92125"/>
                </a:lnTo>
                <a:lnTo>
                  <a:pt x="115780" y="87401"/>
                </a:lnTo>
                <a:lnTo>
                  <a:pt x="117626" y="77716"/>
                </a:lnTo>
                <a:lnTo>
                  <a:pt x="118681" y="68267"/>
                </a:lnTo>
                <a:lnTo>
                  <a:pt x="119472" y="58346"/>
                </a:lnTo>
                <a:lnTo>
                  <a:pt x="119999" y="48425"/>
                </a:lnTo>
                <a:lnTo>
                  <a:pt x="119999" y="28582"/>
                </a:lnTo>
                <a:lnTo>
                  <a:pt x="119999" y="28582"/>
                </a:lnTo>
                <a:lnTo>
                  <a:pt x="119472" y="27401"/>
                </a:lnTo>
                <a:lnTo>
                  <a:pt x="119208" y="25984"/>
                </a:lnTo>
                <a:lnTo>
                  <a:pt x="118417" y="24330"/>
                </a:lnTo>
                <a:lnTo>
                  <a:pt x="117362" y="22913"/>
                </a:lnTo>
                <a:lnTo>
                  <a:pt x="114725" y="20078"/>
                </a:lnTo>
                <a:lnTo>
                  <a:pt x="111032" y="17007"/>
                </a:lnTo>
                <a:lnTo>
                  <a:pt x="107076" y="14409"/>
                </a:lnTo>
                <a:lnTo>
                  <a:pt x="102329" y="11574"/>
                </a:lnTo>
                <a:lnTo>
                  <a:pt x="96791" y="9212"/>
                </a:lnTo>
                <a:lnTo>
                  <a:pt x="91516" y="6850"/>
                </a:lnTo>
                <a:lnTo>
                  <a:pt x="85714" y="4488"/>
                </a:lnTo>
                <a:lnTo>
                  <a:pt x="80175" y="2834"/>
                </a:lnTo>
                <a:lnTo>
                  <a:pt x="74901" y="1653"/>
                </a:lnTo>
                <a:lnTo>
                  <a:pt x="69890" y="708"/>
                </a:lnTo>
                <a:lnTo>
                  <a:pt x="65406" y="0"/>
                </a:lnTo>
                <a:lnTo>
                  <a:pt x="61450" y="0"/>
                </a:lnTo>
                <a:lnTo>
                  <a:pt x="58549" y="708"/>
                </a:lnTo>
                <a:lnTo>
                  <a:pt x="56967" y="1181"/>
                </a:lnTo>
                <a:lnTo>
                  <a:pt x="56175" y="1889"/>
                </a:lnTo>
                <a:lnTo>
                  <a:pt x="56175" y="1889"/>
                </a:lnTo>
                <a:lnTo>
                  <a:pt x="51428" y="6614"/>
                </a:lnTo>
                <a:lnTo>
                  <a:pt x="40351" y="18661"/>
                </a:lnTo>
                <a:lnTo>
                  <a:pt x="33758" y="26220"/>
                </a:lnTo>
                <a:lnTo>
                  <a:pt x="27164" y="34251"/>
                </a:lnTo>
                <a:lnTo>
                  <a:pt x="21362" y="41811"/>
                </a:lnTo>
                <a:lnTo>
                  <a:pt x="16615" y="49133"/>
                </a:lnTo>
                <a:lnTo>
                  <a:pt x="16615" y="49133"/>
                </a:lnTo>
                <a:close/>
              </a:path>
            </a:pathLst>
          </a:custGeom>
          <a:solidFill>
            <a:srgbClr val="BA00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6" name="Google Shape;1456;p34"/>
          <p:cNvSpPr/>
          <p:nvPr/>
        </p:nvSpPr>
        <p:spPr>
          <a:xfrm>
            <a:off x="1639888" y="5297488"/>
            <a:ext cx="746125" cy="831850"/>
          </a:xfrm>
          <a:custGeom>
            <a:rect b="b" l="l" r="r" t="t"/>
            <a:pathLst>
              <a:path extrusionOk="0" h="120000" w="120000">
                <a:moveTo>
                  <a:pt x="111829" y="100992"/>
                </a:moveTo>
                <a:lnTo>
                  <a:pt x="111829" y="100992"/>
                </a:lnTo>
                <a:lnTo>
                  <a:pt x="113872" y="94580"/>
                </a:lnTo>
                <a:lnTo>
                  <a:pt x="115659" y="87938"/>
                </a:lnTo>
                <a:lnTo>
                  <a:pt x="117191" y="81526"/>
                </a:lnTo>
                <a:lnTo>
                  <a:pt x="118212" y="74885"/>
                </a:lnTo>
                <a:lnTo>
                  <a:pt x="118978" y="68244"/>
                </a:lnTo>
                <a:lnTo>
                  <a:pt x="119234" y="61374"/>
                </a:lnTo>
                <a:lnTo>
                  <a:pt x="120000" y="48091"/>
                </a:lnTo>
                <a:lnTo>
                  <a:pt x="120000" y="48091"/>
                </a:lnTo>
                <a:lnTo>
                  <a:pt x="120000" y="39618"/>
                </a:lnTo>
                <a:lnTo>
                  <a:pt x="120000" y="35496"/>
                </a:lnTo>
                <a:lnTo>
                  <a:pt x="120000" y="32061"/>
                </a:lnTo>
                <a:lnTo>
                  <a:pt x="119234" y="28625"/>
                </a:lnTo>
                <a:lnTo>
                  <a:pt x="117957" y="24961"/>
                </a:lnTo>
                <a:lnTo>
                  <a:pt x="116680" y="23358"/>
                </a:lnTo>
                <a:lnTo>
                  <a:pt x="115659" y="21755"/>
                </a:lnTo>
                <a:lnTo>
                  <a:pt x="113872" y="20152"/>
                </a:lnTo>
                <a:lnTo>
                  <a:pt x="112595" y="18549"/>
                </a:lnTo>
                <a:lnTo>
                  <a:pt x="112595" y="18549"/>
                </a:lnTo>
                <a:lnTo>
                  <a:pt x="109276" y="16030"/>
                </a:lnTo>
                <a:lnTo>
                  <a:pt x="105702" y="13740"/>
                </a:lnTo>
                <a:lnTo>
                  <a:pt x="102127" y="11679"/>
                </a:lnTo>
                <a:lnTo>
                  <a:pt x="98297" y="9618"/>
                </a:lnTo>
                <a:lnTo>
                  <a:pt x="90382" y="6412"/>
                </a:lnTo>
                <a:lnTo>
                  <a:pt x="82212" y="3893"/>
                </a:lnTo>
                <a:lnTo>
                  <a:pt x="82212" y="3893"/>
                </a:lnTo>
                <a:lnTo>
                  <a:pt x="74808" y="1603"/>
                </a:lnTo>
                <a:lnTo>
                  <a:pt x="70468" y="687"/>
                </a:lnTo>
                <a:lnTo>
                  <a:pt x="66638" y="0"/>
                </a:lnTo>
                <a:lnTo>
                  <a:pt x="62553" y="458"/>
                </a:lnTo>
                <a:lnTo>
                  <a:pt x="60510" y="458"/>
                </a:lnTo>
                <a:lnTo>
                  <a:pt x="58723" y="1145"/>
                </a:lnTo>
                <a:lnTo>
                  <a:pt x="56936" y="1603"/>
                </a:lnTo>
                <a:lnTo>
                  <a:pt x="55404" y="2290"/>
                </a:lnTo>
                <a:lnTo>
                  <a:pt x="53617" y="3664"/>
                </a:lnTo>
                <a:lnTo>
                  <a:pt x="52340" y="4809"/>
                </a:lnTo>
                <a:lnTo>
                  <a:pt x="52340" y="4809"/>
                </a:lnTo>
                <a:lnTo>
                  <a:pt x="42382" y="15343"/>
                </a:lnTo>
                <a:lnTo>
                  <a:pt x="32680" y="25877"/>
                </a:lnTo>
                <a:lnTo>
                  <a:pt x="28085" y="31832"/>
                </a:lnTo>
                <a:lnTo>
                  <a:pt x="23744" y="37099"/>
                </a:lnTo>
                <a:lnTo>
                  <a:pt x="19659" y="42824"/>
                </a:lnTo>
                <a:lnTo>
                  <a:pt x="15574" y="49007"/>
                </a:lnTo>
                <a:lnTo>
                  <a:pt x="15574" y="49007"/>
                </a:lnTo>
                <a:lnTo>
                  <a:pt x="11744" y="56106"/>
                </a:lnTo>
                <a:lnTo>
                  <a:pt x="7659" y="62977"/>
                </a:lnTo>
                <a:lnTo>
                  <a:pt x="3829" y="70076"/>
                </a:lnTo>
                <a:lnTo>
                  <a:pt x="2042" y="73969"/>
                </a:lnTo>
                <a:lnTo>
                  <a:pt x="765" y="77404"/>
                </a:lnTo>
                <a:lnTo>
                  <a:pt x="765" y="77404"/>
                </a:lnTo>
                <a:lnTo>
                  <a:pt x="0" y="79007"/>
                </a:lnTo>
                <a:lnTo>
                  <a:pt x="0" y="80610"/>
                </a:lnTo>
                <a:lnTo>
                  <a:pt x="0" y="82213"/>
                </a:lnTo>
                <a:lnTo>
                  <a:pt x="0" y="83587"/>
                </a:lnTo>
                <a:lnTo>
                  <a:pt x="765" y="84503"/>
                </a:lnTo>
                <a:lnTo>
                  <a:pt x="1276" y="85648"/>
                </a:lnTo>
                <a:lnTo>
                  <a:pt x="3063" y="87251"/>
                </a:lnTo>
                <a:lnTo>
                  <a:pt x="5361" y="88854"/>
                </a:lnTo>
                <a:lnTo>
                  <a:pt x="8170" y="90229"/>
                </a:lnTo>
                <a:lnTo>
                  <a:pt x="14297" y="92519"/>
                </a:lnTo>
                <a:lnTo>
                  <a:pt x="14297" y="92519"/>
                </a:lnTo>
                <a:lnTo>
                  <a:pt x="23744" y="95038"/>
                </a:lnTo>
                <a:lnTo>
                  <a:pt x="33446" y="97328"/>
                </a:lnTo>
                <a:lnTo>
                  <a:pt x="33446" y="97328"/>
                </a:lnTo>
                <a:lnTo>
                  <a:pt x="40085" y="99160"/>
                </a:lnTo>
                <a:lnTo>
                  <a:pt x="46978" y="101679"/>
                </a:lnTo>
                <a:lnTo>
                  <a:pt x="60255" y="106488"/>
                </a:lnTo>
                <a:lnTo>
                  <a:pt x="60255" y="106488"/>
                </a:lnTo>
                <a:lnTo>
                  <a:pt x="67914" y="109694"/>
                </a:lnTo>
                <a:lnTo>
                  <a:pt x="75829" y="112900"/>
                </a:lnTo>
                <a:lnTo>
                  <a:pt x="84000" y="116106"/>
                </a:lnTo>
                <a:lnTo>
                  <a:pt x="91914" y="118625"/>
                </a:lnTo>
                <a:lnTo>
                  <a:pt x="91914" y="118625"/>
                </a:lnTo>
                <a:lnTo>
                  <a:pt x="94723" y="119541"/>
                </a:lnTo>
                <a:lnTo>
                  <a:pt x="97276" y="120000"/>
                </a:lnTo>
                <a:lnTo>
                  <a:pt x="99574" y="119541"/>
                </a:lnTo>
                <a:lnTo>
                  <a:pt x="101106" y="119312"/>
                </a:lnTo>
                <a:lnTo>
                  <a:pt x="102638" y="118625"/>
                </a:lnTo>
                <a:lnTo>
                  <a:pt x="102638" y="118625"/>
                </a:lnTo>
                <a:lnTo>
                  <a:pt x="104425" y="117022"/>
                </a:lnTo>
                <a:lnTo>
                  <a:pt x="105702" y="115190"/>
                </a:lnTo>
                <a:lnTo>
                  <a:pt x="107234" y="112900"/>
                </a:lnTo>
                <a:lnTo>
                  <a:pt x="108510" y="110610"/>
                </a:lnTo>
                <a:lnTo>
                  <a:pt x="110297" y="105572"/>
                </a:lnTo>
                <a:lnTo>
                  <a:pt x="111829" y="100992"/>
                </a:lnTo>
                <a:lnTo>
                  <a:pt x="111829" y="100992"/>
                </a:lnTo>
                <a:close/>
                <a:moveTo>
                  <a:pt x="100851" y="114732"/>
                </a:moveTo>
                <a:lnTo>
                  <a:pt x="100851" y="114732"/>
                </a:lnTo>
                <a:lnTo>
                  <a:pt x="100085" y="115419"/>
                </a:lnTo>
                <a:lnTo>
                  <a:pt x="99319" y="115648"/>
                </a:lnTo>
                <a:lnTo>
                  <a:pt x="98297" y="116106"/>
                </a:lnTo>
                <a:lnTo>
                  <a:pt x="97276" y="116106"/>
                </a:lnTo>
                <a:lnTo>
                  <a:pt x="94468" y="115648"/>
                </a:lnTo>
                <a:lnTo>
                  <a:pt x="91914" y="115190"/>
                </a:lnTo>
                <a:lnTo>
                  <a:pt x="86042" y="112900"/>
                </a:lnTo>
                <a:lnTo>
                  <a:pt x="82212" y="111297"/>
                </a:lnTo>
                <a:lnTo>
                  <a:pt x="82212" y="111297"/>
                </a:lnTo>
                <a:lnTo>
                  <a:pt x="61276" y="103053"/>
                </a:lnTo>
                <a:lnTo>
                  <a:pt x="40085" y="95267"/>
                </a:lnTo>
                <a:lnTo>
                  <a:pt x="40085" y="95267"/>
                </a:lnTo>
                <a:lnTo>
                  <a:pt x="36000" y="94122"/>
                </a:lnTo>
                <a:lnTo>
                  <a:pt x="31404" y="92977"/>
                </a:lnTo>
                <a:lnTo>
                  <a:pt x="21957" y="90916"/>
                </a:lnTo>
                <a:lnTo>
                  <a:pt x="17361" y="89770"/>
                </a:lnTo>
                <a:lnTo>
                  <a:pt x="13021" y="88396"/>
                </a:lnTo>
                <a:lnTo>
                  <a:pt x="8936" y="86793"/>
                </a:lnTo>
                <a:lnTo>
                  <a:pt x="4851" y="84045"/>
                </a:lnTo>
                <a:lnTo>
                  <a:pt x="4851" y="84045"/>
                </a:lnTo>
                <a:lnTo>
                  <a:pt x="4340" y="83587"/>
                </a:lnTo>
                <a:lnTo>
                  <a:pt x="3829" y="82900"/>
                </a:lnTo>
                <a:lnTo>
                  <a:pt x="3829" y="80839"/>
                </a:lnTo>
                <a:lnTo>
                  <a:pt x="4340" y="78320"/>
                </a:lnTo>
                <a:lnTo>
                  <a:pt x="5361" y="75801"/>
                </a:lnTo>
                <a:lnTo>
                  <a:pt x="7659" y="70992"/>
                </a:lnTo>
                <a:lnTo>
                  <a:pt x="9446" y="67557"/>
                </a:lnTo>
                <a:lnTo>
                  <a:pt x="9446" y="67557"/>
                </a:lnTo>
                <a:lnTo>
                  <a:pt x="14553" y="58854"/>
                </a:lnTo>
                <a:lnTo>
                  <a:pt x="19659" y="50610"/>
                </a:lnTo>
                <a:lnTo>
                  <a:pt x="19659" y="50610"/>
                </a:lnTo>
                <a:lnTo>
                  <a:pt x="22468" y="46030"/>
                </a:lnTo>
                <a:lnTo>
                  <a:pt x="25276" y="41908"/>
                </a:lnTo>
                <a:lnTo>
                  <a:pt x="31659" y="33664"/>
                </a:lnTo>
                <a:lnTo>
                  <a:pt x="38297" y="25648"/>
                </a:lnTo>
                <a:lnTo>
                  <a:pt x="45446" y="18091"/>
                </a:lnTo>
                <a:lnTo>
                  <a:pt x="45446" y="18091"/>
                </a:lnTo>
                <a:lnTo>
                  <a:pt x="48765" y="13740"/>
                </a:lnTo>
                <a:lnTo>
                  <a:pt x="52340" y="9618"/>
                </a:lnTo>
                <a:lnTo>
                  <a:pt x="54382" y="7557"/>
                </a:lnTo>
                <a:lnTo>
                  <a:pt x="56680" y="5954"/>
                </a:lnTo>
                <a:lnTo>
                  <a:pt x="58978" y="4580"/>
                </a:lnTo>
                <a:lnTo>
                  <a:pt x="61531" y="3893"/>
                </a:lnTo>
                <a:lnTo>
                  <a:pt x="61531" y="3893"/>
                </a:lnTo>
                <a:lnTo>
                  <a:pt x="65872" y="3893"/>
                </a:lnTo>
                <a:lnTo>
                  <a:pt x="69702" y="4351"/>
                </a:lnTo>
                <a:lnTo>
                  <a:pt x="74042" y="5267"/>
                </a:lnTo>
                <a:lnTo>
                  <a:pt x="78382" y="6183"/>
                </a:lnTo>
                <a:lnTo>
                  <a:pt x="82468" y="7557"/>
                </a:lnTo>
                <a:lnTo>
                  <a:pt x="86553" y="9160"/>
                </a:lnTo>
                <a:lnTo>
                  <a:pt x="93957" y="12137"/>
                </a:lnTo>
                <a:lnTo>
                  <a:pt x="93957" y="12137"/>
                </a:lnTo>
                <a:lnTo>
                  <a:pt x="101106" y="15801"/>
                </a:lnTo>
                <a:lnTo>
                  <a:pt x="104680" y="17633"/>
                </a:lnTo>
                <a:lnTo>
                  <a:pt x="108255" y="19923"/>
                </a:lnTo>
                <a:lnTo>
                  <a:pt x="111063" y="22442"/>
                </a:lnTo>
                <a:lnTo>
                  <a:pt x="113617" y="25419"/>
                </a:lnTo>
                <a:lnTo>
                  <a:pt x="114382" y="27022"/>
                </a:lnTo>
                <a:lnTo>
                  <a:pt x="114893" y="28625"/>
                </a:lnTo>
                <a:lnTo>
                  <a:pt x="115659" y="30458"/>
                </a:lnTo>
                <a:lnTo>
                  <a:pt x="115659" y="32290"/>
                </a:lnTo>
                <a:lnTo>
                  <a:pt x="115659" y="32290"/>
                </a:lnTo>
                <a:lnTo>
                  <a:pt x="115659" y="46717"/>
                </a:lnTo>
                <a:lnTo>
                  <a:pt x="115404" y="61145"/>
                </a:lnTo>
                <a:lnTo>
                  <a:pt x="114638" y="68244"/>
                </a:lnTo>
                <a:lnTo>
                  <a:pt x="113872" y="75572"/>
                </a:lnTo>
                <a:lnTo>
                  <a:pt x="112851" y="82442"/>
                </a:lnTo>
                <a:lnTo>
                  <a:pt x="111063" y="89541"/>
                </a:lnTo>
                <a:lnTo>
                  <a:pt x="111063" y="89541"/>
                </a:lnTo>
                <a:lnTo>
                  <a:pt x="109531" y="95954"/>
                </a:lnTo>
                <a:lnTo>
                  <a:pt x="107489" y="102595"/>
                </a:lnTo>
                <a:lnTo>
                  <a:pt x="106212" y="105801"/>
                </a:lnTo>
                <a:lnTo>
                  <a:pt x="104680" y="109007"/>
                </a:lnTo>
                <a:lnTo>
                  <a:pt x="102893" y="111984"/>
                </a:lnTo>
                <a:lnTo>
                  <a:pt x="100851" y="114732"/>
                </a:lnTo>
                <a:lnTo>
                  <a:pt x="100851" y="11473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7" name="Google Shape;1457;p34"/>
          <p:cNvSpPr/>
          <p:nvPr/>
        </p:nvSpPr>
        <p:spPr>
          <a:xfrm>
            <a:off x="1808163" y="4602163"/>
            <a:ext cx="803275" cy="828675"/>
          </a:xfrm>
          <a:custGeom>
            <a:rect b="b" l="l" r="r" t="t"/>
            <a:pathLst>
              <a:path extrusionOk="0" h="120000" w="120000">
                <a:moveTo>
                  <a:pt x="36758" y="2068"/>
                </a:moveTo>
                <a:lnTo>
                  <a:pt x="36758" y="2068"/>
                </a:lnTo>
                <a:lnTo>
                  <a:pt x="31304" y="2988"/>
                </a:lnTo>
                <a:lnTo>
                  <a:pt x="26798" y="4597"/>
                </a:lnTo>
                <a:lnTo>
                  <a:pt x="22529" y="6896"/>
                </a:lnTo>
                <a:lnTo>
                  <a:pt x="18498" y="9425"/>
                </a:lnTo>
                <a:lnTo>
                  <a:pt x="14940" y="12643"/>
                </a:lnTo>
                <a:lnTo>
                  <a:pt x="11857" y="15862"/>
                </a:lnTo>
                <a:lnTo>
                  <a:pt x="9249" y="19540"/>
                </a:lnTo>
                <a:lnTo>
                  <a:pt x="6877" y="23908"/>
                </a:lnTo>
                <a:lnTo>
                  <a:pt x="4980" y="28045"/>
                </a:lnTo>
                <a:lnTo>
                  <a:pt x="3320" y="32413"/>
                </a:lnTo>
                <a:lnTo>
                  <a:pt x="1897" y="37011"/>
                </a:lnTo>
                <a:lnTo>
                  <a:pt x="948" y="41379"/>
                </a:lnTo>
                <a:lnTo>
                  <a:pt x="237" y="45977"/>
                </a:lnTo>
                <a:lnTo>
                  <a:pt x="0" y="50344"/>
                </a:lnTo>
                <a:lnTo>
                  <a:pt x="0" y="54942"/>
                </a:lnTo>
                <a:lnTo>
                  <a:pt x="0" y="59080"/>
                </a:lnTo>
                <a:lnTo>
                  <a:pt x="0" y="59080"/>
                </a:lnTo>
                <a:lnTo>
                  <a:pt x="237" y="64597"/>
                </a:lnTo>
                <a:lnTo>
                  <a:pt x="1185" y="70114"/>
                </a:lnTo>
                <a:lnTo>
                  <a:pt x="2371" y="75402"/>
                </a:lnTo>
                <a:lnTo>
                  <a:pt x="3557" y="81149"/>
                </a:lnTo>
                <a:lnTo>
                  <a:pt x="5691" y="86666"/>
                </a:lnTo>
                <a:lnTo>
                  <a:pt x="7826" y="92183"/>
                </a:lnTo>
                <a:lnTo>
                  <a:pt x="11146" y="97241"/>
                </a:lnTo>
                <a:lnTo>
                  <a:pt x="12806" y="99540"/>
                </a:lnTo>
                <a:lnTo>
                  <a:pt x="14940" y="102068"/>
                </a:lnTo>
                <a:lnTo>
                  <a:pt x="16837" y="104367"/>
                </a:lnTo>
                <a:lnTo>
                  <a:pt x="19209" y="106206"/>
                </a:lnTo>
                <a:lnTo>
                  <a:pt x="21818" y="108505"/>
                </a:lnTo>
                <a:lnTo>
                  <a:pt x="24426" y="110114"/>
                </a:lnTo>
                <a:lnTo>
                  <a:pt x="27509" y="111954"/>
                </a:lnTo>
                <a:lnTo>
                  <a:pt x="30830" y="113563"/>
                </a:lnTo>
                <a:lnTo>
                  <a:pt x="34150" y="115172"/>
                </a:lnTo>
                <a:lnTo>
                  <a:pt x="37707" y="116551"/>
                </a:lnTo>
                <a:lnTo>
                  <a:pt x="41739" y="117471"/>
                </a:lnTo>
                <a:lnTo>
                  <a:pt x="46007" y="118390"/>
                </a:lnTo>
                <a:lnTo>
                  <a:pt x="50276" y="119080"/>
                </a:lnTo>
                <a:lnTo>
                  <a:pt x="54782" y="119770"/>
                </a:lnTo>
                <a:lnTo>
                  <a:pt x="59762" y="120000"/>
                </a:lnTo>
                <a:lnTo>
                  <a:pt x="65217" y="120000"/>
                </a:lnTo>
                <a:lnTo>
                  <a:pt x="70671" y="119770"/>
                </a:lnTo>
                <a:lnTo>
                  <a:pt x="76600" y="119310"/>
                </a:lnTo>
                <a:lnTo>
                  <a:pt x="76600" y="119310"/>
                </a:lnTo>
                <a:lnTo>
                  <a:pt x="81106" y="118850"/>
                </a:lnTo>
                <a:lnTo>
                  <a:pt x="85375" y="118160"/>
                </a:lnTo>
                <a:lnTo>
                  <a:pt x="88932" y="117241"/>
                </a:lnTo>
                <a:lnTo>
                  <a:pt x="92252" y="115862"/>
                </a:lnTo>
                <a:lnTo>
                  <a:pt x="95573" y="114482"/>
                </a:lnTo>
                <a:lnTo>
                  <a:pt x="98656" y="113333"/>
                </a:lnTo>
                <a:lnTo>
                  <a:pt x="101264" y="111724"/>
                </a:lnTo>
                <a:lnTo>
                  <a:pt x="103873" y="109885"/>
                </a:lnTo>
                <a:lnTo>
                  <a:pt x="105770" y="107816"/>
                </a:lnTo>
                <a:lnTo>
                  <a:pt x="108142" y="105977"/>
                </a:lnTo>
                <a:lnTo>
                  <a:pt x="109802" y="103678"/>
                </a:lnTo>
                <a:lnTo>
                  <a:pt x="111462" y="101379"/>
                </a:lnTo>
                <a:lnTo>
                  <a:pt x="114071" y="96551"/>
                </a:lnTo>
                <a:lnTo>
                  <a:pt x="116442" y="91724"/>
                </a:lnTo>
                <a:lnTo>
                  <a:pt x="117628" y="86666"/>
                </a:lnTo>
                <a:lnTo>
                  <a:pt x="118814" y="81149"/>
                </a:lnTo>
                <a:lnTo>
                  <a:pt x="119288" y="76091"/>
                </a:lnTo>
                <a:lnTo>
                  <a:pt x="119762" y="71034"/>
                </a:lnTo>
                <a:lnTo>
                  <a:pt x="120000" y="61379"/>
                </a:lnTo>
                <a:lnTo>
                  <a:pt x="120000" y="53563"/>
                </a:lnTo>
                <a:lnTo>
                  <a:pt x="120000" y="53563"/>
                </a:lnTo>
                <a:lnTo>
                  <a:pt x="120000" y="47126"/>
                </a:lnTo>
                <a:lnTo>
                  <a:pt x="119288" y="41149"/>
                </a:lnTo>
                <a:lnTo>
                  <a:pt x="118339" y="35632"/>
                </a:lnTo>
                <a:lnTo>
                  <a:pt x="117154" y="30574"/>
                </a:lnTo>
                <a:lnTo>
                  <a:pt x="115019" y="25747"/>
                </a:lnTo>
                <a:lnTo>
                  <a:pt x="113122" y="21609"/>
                </a:lnTo>
                <a:lnTo>
                  <a:pt x="110750" y="17701"/>
                </a:lnTo>
                <a:lnTo>
                  <a:pt x="107905" y="14252"/>
                </a:lnTo>
                <a:lnTo>
                  <a:pt x="104584" y="11264"/>
                </a:lnTo>
                <a:lnTo>
                  <a:pt x="100790" y="8735"/>
                </a:lnTo>
                <a:lnTo>
                  <a:pt x="96521" y="6206"/>
                </a:lnTo>
                <a:lnTo>
                  <a:pt x="92252" y="4597"/>
                </a:lnTo>
                <a:lnTo>
                  <a:pt x="87272" y="2988"/>
                </a:lnTo>
                <a:lnTo>
                  <a:pt x="81581" y="1609"/>
                </a:lnTo>
                <a:lnTo>
                  <a:pt x="76126" y="1149"/>
                </a:lnTo>
                <a:lnTo>
                  <a:pt x="69723" y="459"/>
                </a:lnTo>
                <a:lnTo>
                  <a:pt x="69723" y="459"/>
                </a:lnTo>
                <a:lnTo>
                  <a:pt x="68063" y="0"/>
                </a:lnTo>
                <a:lnTo>
                  <a:pt x="62134" y="0"/>
                </a:lnTo>
                <a:lnTo>
                  <a:pt x="57865" y="0"/>
                </a:lnTo>
                <a:lnTo>
                  <a:pt x="52173" y="459"/>
                </a:lnTo>
                <a:lnTo>
                  <a:pt x="45059" y="1149"/>
                </a:lnTo>
                <a:lnTo>
                  <a:pt x="36758" y="2068"/>
                </a:lnTo>
                <a:lnTo>
                  <a:pt x="36758" y="2068"/>
                </a:lnTo>
                <a:close/>
              </a:path>
            </a:pathLst>
          </a:custGeom>
          <a:solidFill>
            <a:srgbClr val="E8E3D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8" name="Google Shape;1458;p34"/>
          <p:cNvSpPr/>
          <p:nvPr/>
        </p:nvSpPr>
        <p:spPr>
          <a:xfrm>
            <a:off x="1792288" y="4589463"/>
            <a:ext cx="833437" cy="852487"/>
          </a:xfrm>
          <a:custGeom>
            <a:rect b="b" l="l" r="r" t="t"/>
            <a:pathLst>
              <a:path extrusionOk="0" h="120000" w="120000">
                <a:moveTo>
                  <a:pt x="109028" y="16312"/>
                </a:moveTo>
                <a:lnTo>
                  <a:pt x="109028" y="16312"/>
                </a:lnTo>
                <a:lnTo>
                  <a:pt x="105828" y="12737"/>
                </a:lnTo>
                <a:lnTo>
                  <a:pt x="102400" y="9608"/>
                </a:lnTo>
                <a:lnTo>
                  <a:pt x="98514" y="7150"/>
                </a:lnTo>
                <a:lnTo>
                  <a:pt x="94400" y="5363"/>
                </a:lnTo>
                <a:lnTo>
                  <a:pt x="89828" y="3351"/>
                </a:lnTo>
                <a:lnTo>
                  <a:pt x="85485" y="2234"/>
                </a:lnTo>
                <a:lnTo>
                  <a:pt x="80685" y="1340"/>
                </a:lnTo>
                <a:lnTo>
                  <a:pt x="75657" y="670"/>
                </a:lnTo>
                <a:lnTo>
                  <a:pt x="70857" y="0"/>
                </a:lnTo>
                <a:lnTo>
                  <a:pt x="65600" y="0"/>
                </a:lnTo>
                <a:lnTo>
                  <a:pt x="55771" y="0"/>
                </a:lnTo>
                <a:lnTo>
                  <a:pt x="46171" y="893"/>
                </a:lnTo>
                <a:lnTo>
                  <a:pt x="37257" y="1787"/>
                </a:lnTo>
                <a:lnTo>
                  <a:pt x="37257" y="1787"/>
                </a:lnTo>
                <a:lnTo>
                  <a:pt x="33600" y="2458"/>
                </a:lnTo>
                <a:lnTo>
                  <a:pt x="29714" y="3798"/>
                </a:lnTo>
                <a:lnTo>
                  <a:pt x="26514" y="4916"/>
                </a:lnTo>
                <a:lnTo>
                  <a:pt x="23314" y="6927"/>
                </a:lnTo>
                <a:lnTo>
                  <a:pt x="20114" y="8715"/>
                </a:lnTo>
                <a:lnTo>
                  <a:pt x="17142" y="10949"/>
                </a:lnTo>
                <a:lnTo>
                  <a:pt x="14628" y="13407"/>
                </a:lnTo>
                <a:lnTo>
                  <a:pt x="12342" y="15865"/>
                </a:lnTo>
                <a:lnTo>
                  <a:pt x="10285" y="18770"/>
                </a:lnTo>
                <a:lnTo>
                  <a:pt x="8228" y="21899"/>
                </a:lnTo>
                <a:lnTo>
                  <a:pt x="6628" y="25027"/>
                </a:lnTo>
                <a:lnTo>
                  <a:pt x="5028" y="28156"/>
                </a:lnTo>
                <a:lnTo>
                  <a:pt x="3885" y="31508"/>
                </a:lnTo>
                <a:lnTo>
                  <a:pt x="2514" y="35307"/>
                </a:lnTo>
                <a:lnTo>
                  <a:pt x="1600" y="38659"/>
                </a:lnTo>
                <a:lnTo>
                  <a:pt x="914" y="42458"/>
                </a:lnTo>
                <a:lnTo>
                  <a:pt x="228" y="46256"/>
                </a:lnTo>
                <a:lnTo>
                  <a:pt x="0" y="49832"/>
                </a:lnTo>
                <a:lnTo>
                  <a:pt x="0" y="57653"/>
                </a:lnTo>
                <a:lnTo>
                  <a:pt x="228" y="65474"/>
                </a:lnTo>
                <a:lnTo>
                  <a:pt x="1600" y="72849"/>
                </a:lnTo>
                <a:lnTo>
                  <a:pt x="3428" y="80223"/>
                </a:lnTo>
                <a:lnTo>
                  <a:pt x="6171" y="87374"/>
                </a:lnTo>
                <a:lnTo>
                  <a:pt x="7314" y="90502"/>
                </a:lnTo>
                <a:lnTo>
                  <a:pt x="8914" y="93631"/>
                </a:lnTo>
                <a:lnTo>
                  <a:pt x="10742" y="96312"/>
                </a:lnTo>
                <a:lnTo>
                  <a:pt x="12800" y="99217"/>
                </a:lnTo>
                <a:lnTo>
                  <a:pt x="12800" y="99217"/>
                </a:lnTo>
                <a:lnTo>
                  <a:pt x="15542" y="102569"/>
                </a:lnTo>
                <a:lnTo>
                  <a:pt x="18514" y="105698"/>
                </a:lnTo>
                <a:lnTo>
                  <a:pt x="21942" y="108156"/>
                </a:lnTo>
                <a:lnTo>
                  <a:pt x="25142" y="110614"/>
                </a:lnTo>
                <a:lnTo>
                  <a:pt x="28800" y="112625"/>
                </a:lnTo>
                <a:lnTo>
                  <a:pt x="32457" y="114413"/>
                </a:lnTo>
                <a:lnTo>
                  <a:pt x="36342" y="115977"/>
                </a:lnTo>
                <a:lnTo>
                  <a:pt x="40457" y="117318"/>
                </a:lnTo>
                <a:lnTo>
                  <a:pt x="44342" y="118212"/>
                </a:lnTo>
                <a:lnTo>
                  <a:pt x="48457" y="118882"/>
                </a:lnTo>
                <a:lnTo>
                  <a:pt x="53028" y="119329"/>
                </a:lnTo>
                <a:lnTo>
                  <a:pt x="57142" y="120000"/>
                </a:lnTo>
                <a:lnTo>
                  <a:pt x="65600" y="120000"/>
                </a:lnTo>
                <a:lnTo>
                  <a:pt x="74057" y="119776"/>
                </a:lnTo>
                <a:lnTo>
                  <a:pt x="74057" y="119776"/>
                </a:lnTo>
                <a:lnTo>
                  <a:pt x="78171" y="119329"/>
                </a:lnTo>
                <a:lnTo>
                  <a:pt x="82285" y="118882"/>
                </a:lnTo>
                <a:lnTo>
                  <a:pt x="86171" y="117765"/>
                </a:lnTo>
                <a:lnTo>
                  <a:pt x="89600" y="116648"/>
                </a:lnTo>
                <a:lnTo>
                  <a:pt x="93028" y="115307"/>
                </a:lnTo>
                <a:lnTo>
                  <a:pt x="96228" y="113743"/>
                </a:lnTo>
                <a:lnTo>
                  <a:pt x="99428" y="111955"/>
                </a:lnTo>
                <a:lnTo>
                  <a:pt x="102400" y="109944"/>
                </a:lnTo>
                <a:lnTo>
                  <a:pt x="105142" y="107932"/>
                </a:lnTo>
                <a:lnTo>
                  <a:pt x="107885" y="105474"/>
                </a:lnTo>
                <a:lnTo>
                  <a:pt x="109942" y="102569"/>
                </a:lnTo>
                <a:lnTo>
                  <a:pt x="112000" y="99441"/>
                </a:lnTo>
                <a:lnTo>
                  <a:pt x="113828" y="96312"/>
                </a:lnTo>
                <a:lnTo>
                  <a:pt x="115428" y="92960"/>
                </a:lnTo>
                <a:lnTo>
                  <a:pt x="116800" y="89162"/>
                </a:lnTo>
                <a:lnTo>
                  <a:pt x="117942" y="85139"/>
                </a:lnTo>
                <a:lnTo>
                  <a:pt x="117942" y="85139"/>
                </a:lnTo>
                <a:lnTo>
                  <a:pt x="118628" y="81340"/>
                </a:lnTo>
                <a:lnTo>
                  <a:pt x="119314" y="77541"/>
                </a:lnTo>
                <a:lnTo>
                  <a:pt x="119542" y="70391"/>
                </a:lnTo>
                <a:lnTo>
                  <a:pt x="120000" y="63016"/>
                </a:lnTo>
                <a:lnTo>
                  <a:pt x="120000" y="55418"/>
                </a:lnTo>
                <a:lnTo>
                  <a:pt x="120000" y="55418"/>
                </a:lnTo>
                <a:lnTo>
                  <a:pt x="120000" y="50279"/>
                </a:lnTo>
                <a:lnTo>
                  <a:pt x="119542" y="44916"/>
                </a:lnTo>
                <a:lnTo>
                  <a:pt x="118857" y="40000"/>
                </a:lnTo>
                <a:lnTo>
                  <a:pt x="117942" y="34860"/>
                </a:lnTo>
                <a:lnTo>
                  <a:pt x="116342" y="29944"/>
                </a:lnTo>
                <a:lnTo>
                  <a:pt x="114514" y="25251"/>
                </a:lnTo>
                <a:lnTo>
                  <a:pt x="112000" y="20558"/>
                </a:lnTo>
                <a:lnTo>
                  <a:pt x="109028" y="16312"/>
                </a:lnTo>
                <a:lnTo>
                  <a:pt x="109028" y="16312"/>
                </a:lnTo>
                <a:close/>
                <a:moveTo>
                  <a:pt x="115657" y="72625"/>
                </a:moveTo>
                <a:lnTo>
                  <a:pt x="115657" y="72625"/>
                </a:lnTo>
                <a:lnTo>
                  <a:pt x="115200" y="79776"/>
                </a:lnTo>
                <a:lnTo>
                  <a:pt x="114514" y="83575"/>
                </a:lnTo>
                <a:lnTo>
                  <a:pt x="113600" y="86927"/>
                </a:lnTo>
                <a:lnTo>
                  <a:pt x="112685" y="90502"/>
                </a:lnTo>
                <a:lnTo>
                  <a:pt x="111314" y="93631"/>
                </a:lnTo>
                <a:lnTo>
                  <a:pt x="109714" y="96759"/>
                </a:lnTo>
                <a:lnTo>
                  <a:pt x="107885" y="99664"/>
                </a:lnTo>
                <a:lnTo>
                  <a:pt x="107885" y="99664"/>
                </a:lnTo>
                <a:lnTo>
                  <a:pt x="104914" y="103463"/>
                </a:lnTo>
                <a:lnTo>
                  <a:pt x="101714" y="106592"/>
                </a:lnTo>
                <a:lnTo>
                  <a:pt x="97828" y="109497"/>
                </a:lnTo>
                <a:lnTo>
                  <a:pt x="93714" y="111284"/>
                </a:lnTo>
                <a:lnTo>
                  <a:pt x="89600" y="113072"/>
                </a:lnTo>
                <a:lnTo>
                  <a:pt x="85257" y="114413"/>
                </a:lnTo>
                <a:lnTo>
                  <a:pt x="80457" y="115307"/>
                </a:lnTo>
                <a:lnTo>
                  <a:pt x="75885" y="115977"/>
                </a:lnTo>
                <a:lnTo>
                  <a:pt x="75885" y="115977"/>
                </a:lnTo>
                <a:lnTo>
                  <a:pt x="71085" y="116201"/>
                </a:lnTo>
                <a:lnTo>
                  <a:pt x="66742" y="116648"/>
                </a:lnTo>
                <a:lnTo>
                  <a:pt x="61942" y="116648"/>
                </a:lnTo>
                <a:lnTo>
                  <a:pt x="57371" y="116201"/>
                </a:lnTo>
                <a:lnTo>
                  <a:pt x="52571" y="115977"/>
                </a:lnTo>
                <a:lnTo>
                  <a:pt x="48228" y="115307"/>
                </a:lnTo>
                <a:lnTo>
                  <a:pt x="43657" y="114189"/>
                </a:lnTo>
                <a:lnTo>
                  <a:pt x="39542" y="112849"/>
                </a:lnTo>
                <a:lnTo>
                  <a:pt x="35200" y="111284"/>
                </a:lnTo>
                <a:lnTo>
                  <a:pt x="31314" y="109497"/>
                </a:lnTo>
                <a:lnTo>
                  <a:pt x="27428" y="107262"/>
                </a:lnTo>
                <a:lnTo>
                  <a:pt x="23542" y="104804"/>
                </a:lnTo>
                <a:lnTo>
                  <a:pt x="20342" y="101899"/>
                </a:lnTo>
                <a:lnTo>
                  <a:pt x="17142" y="98547"/>
                </a:lnTo>
                <a:lnTo>
                  <a:pt x="14400" y="95195"/>
                </a:lnTo>
                <a:lnTo>
                  <a:pt x="11885" y="90949"/>
                </a:lnTo>
                <a:lnTo>
                  <a:pt x="11885" y="90949"/>
                </a:lnTo>
                <a:lnTo>
                  <a:pt x="9371" y="85363"/>
                </a:lnTo>
                <a:lnTo>
                  <a:pt x="7314" y="79776"/>
                </a:lnTo>
                <a:lnTo>
                  <a:pt x="5714" y="73519"/>
                </a:lnTo>
                <a:lnTo>
                  <a:pt x="4571" y="67039"/>
                </a:lnTo>
                <a:lnTo>
                  <a:pt x="3885" y="60111"/>
                </a:lnTo>
                <a:lnTo>
                  <a:pt x="3885" y="53631"/>
                </a:lnTo>
                <a:lnTo>
                  <a:pt x="4114" y="46703"/>
                </a:lnTo>
                <a:lnTo>
                  <a:pt x="5485" y="40223"/>
                </a:lnTo>
                <a:lnTo>
                  <a:pt x="7085" y="33966"/>
                </a:lnTo>
                <a:lnTo>
                  <a:pt x="8000" y="30837"/>
                </a:lnTo>
                <a:lnTo>
                  <a:pt x="9371" y="28156"/>
                </a:lnTo>
                <a:lnTo>
                  <a:pt x="10742" y="25027"/>
                </a:lnTo>
                <a:lnTo>
                  <a:pt x="12342" y="22346"/>
                </a:lnTo>
                <a:lnTo>
                  <a:pt x="13942" y="19888"/>
                </a:lnTo>
                <a:lnTo>
                  <a:pt x="16000" y="17430"/>
                </a:lnTo>
                <a:lnTo>
                  <a:pt x="18285" y="15195"/>
                </a:lnTo>
                <a:lnTo>
                  <a:pt x="20342" y="13184"/>
                </a:lnTo>
                <a:lnTo>
                  <a:pt x="22857" y="11173"/>
                </a:lnTo>
                <a:lnTo>
                  <a:pt x="25600" y="9608"/>
                </a:lnTo>
                <a:lnTo>
                  <a:pt x="28342" y="8044"/>
                </a:lnTo>
                <a:lnTo>
                  <a:pt x="31542" y="7150"/>
                </a:lnTo>
                <a:lnTo>
                  <a:pt x="34742" y="6256"/>
                </a:lnTo>
                <a:lnTo>
                  <a:pt x="38171" y="5363"/>
                </a:lnTo>
                <a:lnTo>
                  <a:pt x="38171" y="5363"/>
                </a:lnTo>
                <a:lnTo>
                  <a:pt x="45942" y="4469"/>
                </a:lnTo>
                <a:lnTo>
                  <a:pt x="54171" y="3798"/>
                </a:lnTo>
                <a:lnTo>
                  <a:pt x="62857" y="3351"/>
                </a:lnTo>
                <a:lnTo>
                  <a:pt x="71542" y="3798"/>
                </a:lnTo>
                <a:lnTo>
                  <a:pt x="75657" y="4022"/>
                </a:lnTo>
                <a:lnTo>
                  <a:pt x="80000" y="4692"/>
                </a:lnTo>
                <a:lnTo>
                  <a:pt x="83885" y="5586"/>
                </a:lnTo>
                <a:lnTo>
                  <a:pt x="88000" y="6927"/>
                </a:lnTo>
                <a:lnTo>
                  <a:pt x="91885" y="8044"/>
                </a:lnTo>
                <a:lnTo>
                  <a:pt x="95314" y="10055"/>
                </a:lnTo>
                <a:lnTo>
                  <a:pt x="98971" y="12067"/>
                </a:lnTo>
                <a:lnTo>
                  <a:pt x="102171" y="14301"/>
                </a:lnTo>
                <a:lnTo>
                  <a:pt x="102171" y="14301"/>
                </a:lnTo>
                <a:lnTo>
                  <a:pt x="104914" y="17206"/>
                </a:lnTo>
                <a:lnTo>
                  <a:pt x="107428" y="20335"/>
                </a:lnTo>
                <a:lnTo>
                  <a:pt x="109714" y="23463"/>
                </a:lnTo>
                <a:lnTo>
                  <a:pt x="111314" y="26815"/>
                </a:lnTo>
                <a:lnTo>
                  <a:pt x="112914" y="30167"/>
                </a:lnTo>
                <a:lnTo>
                  <a:pt x="113828" y="33966"/>
                </a:lnTo>
                <a:lnTo>
                  <a:pt x="114742" y="37765"/>
                </a:lnTo>
                <a:lnTo>
                  <a:pt x="115428" y="41564"/>
                </a:lnTo>
                <a:lnTo>
                  <a:pt x="116114" y="45586"/>
                </a:lnTo>
                <a:lnTo>
                  <a:pt x="116342" y="49608"/>
                </a:lnTo>
                <a:lnTo>
                  <a:pt x="116342" y="57653"/>
                </a:lnTo>
                <a:lnTo>
                  <a:pt x="116342" y="65474"/>
                </a:lnTo>
                <a:lnTo>
                  <a:pt x="115657" y="72625"/>
                </a:lnTo>
                <a:lnTo>
                  <a:pt x="115657" y="7262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9" name="Google Shape;1459;p34"/>
          <p:cNvSpPr/>
          <p:nvPr/>
        </p:nvSpPr>
        <p:spPr>
          <a:xfrm>
            <a:off x="1816100" y="4595813"/>
            <a:ext cx="777875" cy="396875"/>
          </a:xfrm>
          <a:custGeom>
            <a:rect b="b" l="l" r="r" t="t"/>
            <a:pathLst>
              <a:path extrusionOk="0" h="120000" w="120000">
                <a:moveTo>
                  <a:pt x="3918" y="72480"/>
                </a:moveTo>
                <a:lnTo>
                  <a:pt x="3918" y="72480"/>
                </a:lnTo>
                <a:lnTo>
                  <a:pt x="3918" y="71040"/>
                </a:lnTo>
                <a:lnTo>
                  <a:pt x="3428" y="69600"/>
                </a:lnTo>
                <a:lnTo>
                  <a:pt x="2938" y="69120"/>
                </a:lnTo>
                <a:lnTo>
                  <a:pt x="2204" y="68640"/>
                </a:lnTo>
                <a:lnTo>
                  <a:pt x="1224" y="69120"/>
                </a:lnTo>
                <a:lnTo>
                  <a:pt x="734" y="69600"/>
                </a:lnTo>
                <a:lnTo>
                  <a:pt x="0" y="70560"/>
                </a:lnTo>
                <a:lnTo>
                  <a:pt x="0" y="72480"/>
                </a:lnTo>
                <a:lnTo>
                  <a:pt x="0" y="72480"/>
                </a:lnTo>
                <a:lnTo>
                  <a:pt x="0" y="77760"/>
                </a:lnTo>
                <a:lnTo>
                  <a:pt x="489" y="83040"/>
                </a:lnTo>
                <a:lnTo>
                  <a:pt x="1469" y="94080"/>
                </a:lnTo>
                <a:lnTo>
                  <a:pt x="1714" y="99360"/>
                </a:lnTo>
                <a:lnTo>
                  <a:pt x="1714" y="104640"/>
                </a:lnTo>
                <a:lnTo>
                  <a:pt x="1469" y="109440"/>
                </a:lnTo>
                <a:lnTo>
                  <a:pt x="1224" y="114720"/>
                </a:lnTo>
                <a:lnTo>
                  <a:pt x="1224" y="114720"/>
                </a:lnTo>
                <a:lnTo>
                  <a:pt x="734" y="116640"/>
                </a:lnTo>
                <a:lnTo>
                  <a:pt x="1224" y="118080"/>
                </a:lnTo>
                <a:lnTo>
                  <a:pt x="1714" y="118560"/>
                </a:lnTo>
                <a:lnTo>
                  <a:pt x="2448" y="119520"/>
                </a:lnTo>
                <a:lnTo>
                  <a:pt x="3183" y="120000"/>
                </a:lnTo>
                <a:lnTo>
                  <a:pt x="3918" y="119520"/>
                </a:lnTo>
                <a:lnTo>
                  <a:pt x="4653" y="118560"/>
                </a:lnTo>
                <a:lnTo>
                  <a:pt x="4897" y="117120"/>
                </a:lnTo>
                <a:lnTo>
                  <a:pt x="4897" y="117120"/>
                </a:lnTo>
                <a:lnTo>
                  <a:pt x="5632" y="111360"/>
                </a:lnTo>
                <a:lnTo>
                  <a:pt x="5632" y="106080"/>
                </a:lnTo>
                <a:lnTo>
                  <a:pt x="5632" y="100320"/>
                </a:lnTo>
                <a:lnTo>
                  <a:pt x="5142" y="95040"/>
                </a:lnTo>
                <a:lnTo>
                  <a:pt x="4653" y="84000"/>
                </a:lnTo>
                <a:lnTo>
                  <a:pt x="4163" y="78240"/>
                </a:lnTo>
                <a:lnTo>
                  <a:pt x="3918" y="72480"/>
                </a:lnTo>
                <a:lnTo>
                  <a:pt x="3918" y="72480"/>
                </a:lnTo>
                <a:close/>
                <a:moveTo>
                  <a:pt x="118040" y="50880"/>
                </a:moveTo>
                <a:lnTo>
                  <a:pt x="118040" y="50880"/>
                </a:lnTo>
                <a:lnTo>
                  <a:pt x="118040" y="48960"/>
                </a:lnTo>
                <a:lnTo>
                  <a:pt x="117306" y="48480"/>
                </a:lnTo>
                <a:lnTo>
                  <a:pt x="117061" y="47040"/>
                </a:lnTo>
                <a:lnTo>
                  <a:pt x="115836" y="47040"/>
                </a:lnTo>
                <a:lnTo>
                  <a:pt x="115346" y="47040"/>
                </a:lnTo>
                <a:lnTo>
                  <a:pt x="114612" y="47520"/>
                </a:lnTo>
                <a:lnTo>
                  <a:pt x="114122" y="48960"/>
                </a:lnTo>
                <a:lnTo>
                  <a:pt x="114122" y="50400"/>
                </a:lnTo>
                <a:lnTo>
                  <a:pt x="114122" y="50400"/>
                </a:lnTo>
                <a:lnTo>
                  <a:pt x="114122" y="57600"/>
                </a:lnTo>
                <a:lnTo>
                  <a:pt x="114612" y="64320"/>
                </a:lnTo>
                <a:lnTo>
                  <a:pt x="115591" y="77760"/>
                </a:lnTo>
                <a:lnTo>
                  <a:pt x="115836" y="84960"/>
                </a:lnTo>
                <a:lnTo>
                  <a:pt x="116326" y="91680"/>
                </a:lnTo>
                <a:lnTo>
                  <a:pt x="115836" y="98400"/>
                </a:lnTo>
                <a:lnTo>
                  <a:pt x="115591" y="105120"/>
                </a:lnTo>
                <a:lnTo>
                  <a:pt x="115591" y="105120"/>
                </a:lnTo>
                <a:lnTo>
                  <a:pt x="115346" y="107040"/>
                </a:lnTo>
                <a:lnTo>
                  <a:pt x="115591" y="108480"/>
                </a:lnTo>
                <a:lnTo>
                  <a:pt x="116326" y="109440"/>
                </a:lnTo>
                <a:lnTo>
                  <a:pt x="117061" y="109920"/>
                </a:lnTo>
                <a:lnTo>
                  <a:pt x="117551" y="110400"/>
                </a:lnTo>
                <a:lnTo>
                  <a:pt x="118285" y="109920"/>
                </a:lnTo>
                <a:lnTo>
                  <a:pt x="119020" y="109440"/>
                </a:lnTo>
                <a:lnTo>
                  <a:pt x="119265" y="108000"/>
                </a:lnTo>
                <a:lnTo>
                  <a:pt x="119265" y="108000"/>
                </a:lnTo>
                <a:lnTo>
                  <a:pt x="120000" y="100320"/>
                </a:lnTo>
                <a:lnTo>
                  <a:pt x="120000" y="93120"/>
                </a:lnTo>
                <a:lnTo>
                  <a:pt x="120000" y="86400"/>
                </a:lnTo>
                <a:lnTo>
                  <a:pt x="119755" y="79200"/>
                </a:lnTo>
                <a:lnTo>
                  <a:pt x="118775" y="65280"/>
                </a:lnTo>
                <a:lnTo>
                  <a:pt x="118285" y="58560"/>
                </a:lnTo>
                <a:lnTo>
                  <a:pt x="118040" y="50880"/>
                </a:lnTo>
                <a:lnTo>
                  <a:pt x="118040" y="50880"/>
                </a:lnTo>
                <a:close/>
                <a:moveTo>
                  <a:pt x="10040" y="47520"/>
                </a:moveTo>
                <a:lnTo>
                  <a:pt x="10040" y="47520"/>
                </a:lnTo>
                <a:lnTo>
                  <a:pt x="9551" y="46080"/>
                </a:lnTo>
                <a:lnTo>
                  <a:pt x="9306" y="45120"/>
                </a:lnTo>
                <a:lnTo>
                  <a:pt x="8571" y="44160"/>
                </a:lnTo>
                <a:lnTo>
                  <a:pt x="7836" y="43680"/>
                </a:lnTo>
                <a:lnTo>
                  <a:pt x="7346" y="44160"/>
                </a:lnTo>
                <a:lnTo>
                  <a:pt x="6612" y="45120"/>
                </a:lnTo>
                <a:lnTo>
                  <a:pt x="6367" y="45600"/>
                </a:lnTo>
                <a:lnTo>
                  <a:pt x="5877" y="47520"/>
                </a:lnTo>
                <a:lnTo>
                  <a:pt x="5877" y="47520"/>
                </a:lnTo>
                <a:lnTo>
                  <a:pt x="6367" y="55680"/>
                </a:lnTo>
                <a:lnTo>
                  <a:pt x="6857" y="64320"/>
                </a:lnTo>
                <a:lnTo>
                  <a:pt x="8571" y="80640"/>
                </a:lnTo>
                <a:lnTo>
                  <a:pt x="9061" y="88320"/>
                </a:lnTo>
                <a:lnTo>
                  <a:pt x="9306" y="97440"/>
                </a:lnTo>
                <a:lnTo>
                  <a:pt x="9306" y="105120"/>
                </a:lnTo>
                <a:lnTo>
                  <a:pt x="8326" y="113280"/>
                </a:lnTo>
                <a:lnTo>
                  <a:pt x="8326" y="113280"/>
                </a:lnTo>
                <a:lnTo>
                  <a:pt x="8326" y="115200"/>
                </a:lnTo>
                <a:lnTo>
                  <a:pt x="8326" y="116640"/>
                </a:lnTo>
                <a:lnTo>
                  <a:pt x="9061" y="117120"/>
                </a:lnTo>
                <a:lnTo>
                  <a:pt x="9551" y="118080"/>
                </a:lnTo>
                <a:lnTo>
                  <a:pt x="10285" y="118560"/>
                </a:lnTo>
                <a:lnTo>
                  <a:pt x="11020" y="118080"/>
                </a:lnTo>
                <a:lnTo>
                  <a:pt x="11755" y="117120"/>
                </a:lnTo>
                <a:lnTo>
                  <a:pt x="12000" y="116160"/>
                </a:lnTo>
                <a:lnTo>
                  <a:pt x="12000" y="116160"/>
                </a:lnTo>
                <a:lnTo>
                  <a:pt x="12979" y="107040"/>
                </a:lnTo>
                <a:lnTo>
                  <a:pt x="13469" y="98400"/>
                </a:lnTo>
                <a:lnTo>
                  <a:pt x="12979" y="90720"/>
                </a:lnTo>
                <a:lnTo>
                  <a:pt x="12489" y="81600"/>
                </a:lnTo>
                <a:lnTo>
                  <a:pt x="11020" y="65280"/>
                </a:lnTo>
                <a:lnTo>
                  <a:pt x="10285" y="56160"/>
                </a:lnTo>
                <a:lnTo>
                  <a:pt x="10040" y="47520"/>
                </a:lnTo>
                <a:lnTo>
                  <a:pt x="10040" y="47520"/>
                </a:lnTo>
                <a:close/>
                <a:moveTo>
                  <a:pt x="16408" y="31680"/>
                </a:moveTo>
                <a:lnTo>
                  <a:pt x="16408" y="31680"/>
                </a:lnTo>
                <a:lnTo>
                  <a:pt x="16408" y="30240"/>
                </a:lnTo>
                <a:lnTo>
                  <a:pt x="15918" y="28800"/>
                </a:lnTo>
                <a:lnTo>
                  <a:pt x="15183" y="28320"/>
                </a:lnTo>
                <a:lnTo>
                  <a:pt x="14448" y="27360"/>
                </a:lnTo>
                <a:lnTo>
                  <a:pt x="13714" y="27360"/>
                </a:lnTo>
                <a:lnTo>
                  <a:pt x="12979" y="28320"/>
                </a:lnTo>
                <a:lnTo>
                  <a:pt x="12734" y="29760"/>
                </a:lnTo>
                <a:lnTo>
                  <a:pt x="12489" y="30720"/>
                </a:lnTo>
                <a:lnTo>
                  <a:pt x="12489" y="30720"/>
                </a:lnTo>
                <a:lnTo>
                  <a:pt x="12734" y="40800"/>
                </a:lnTo>
                <a:lnTo>
                  <a:pt x="13469" y="50880"/>
                </a:lnTo>
                <a:lnTo>
                  <a:pt x="15428" y="71040"/>
                </a:lnTo>
                <a:lnTo>
                  <a:pt x="16408" y="80640"/>
                </a:lnTo>
                <a:lnTo>
                  <a:pt x="16897" y="90720"/>
                </a:lnTo>
                <a:lnTo>
                  <a:pt x="16408" y="100320"/>
                </a:lnTo>
                <a:lnTo>
                  <a:pt x="16163" y="105120"/>
                </a:lnTo>
                <a:lnTo>
                  <a:pt x="15428" y="110400"/>
                </a:lnTo>
                <a:lnTo>
                  <a:pt x="15428" y="110400"/>
                </a:lnTo>
                <a:lnTo>
                  <a:pt x="15183" y="111840"/>
                </a:lnTo>
                <a:lnTo>
                  <a:pt x="15428" y="113280"/>
                </a:lnTo>
                <a:lnTo>
                  <a:pt x="15918" y="114720"/>
                </a:lnTo>
                <a:lnTo>
                  <a:pt x="16408" y="115200"/>
                </a:lnTo>
                <a:lnTo>
                  <a:pt x="17632" y="115200"/>
                </a:lnTo>
                <a:lnTo>
                  <a:pt x="18122" y="115200"/>
                </a:lnTo>
                <a:lnTo>
                  <a:pt x="18612" y="113760"/>
                </a:lnTo>
                <a:lnTo>
                  <a:pt x="19346" y="112800"/>
                </a:lnTo>
                <a:lnTo>
                  <a:pt x="19346" y="112800"/>
                </a:lnTo>
                <a:lnTo>
                  <a:pt x="19836" y="107040"/>
                </a:lnTo>
                <a:lnTo>
                  <a:pt x="20326" y="102720"/>
                </a:lnTo>
                <a:lnTo>
                  <a:pt x="20571" y="92640"/>
                </a:lnTo>
                <a:lnTo>
                  <a:pt x="20326" y="82560"/>
                </a:lnTo>
                <a:lnTo>
                  <a:pt x="19591" y="72480"/>
                </a:lnTo>
                <a:lnTo>
                  <a:pt x="17632" y="52320"/>
                </a:lnTo>
                <a:lnTo>
                  <a:pt x="16897" y="41760"/>
                </a:lnTo>
                <a:lnTo>
                  <a:pt x="16408" y="31680"/>
                </a:lnTo>
                <a:lnTo>
                  <a:pt x="16408" y="31680"/>
                </a:lnTo>
                <a:close/>
                <a:moveTo>
                  <a:pt x="98938" y="15360"/>
                </a:moveTo>
                <a:lnTo>
                  <a:pt x="98938" y="15360"/>
                </a:lnTo>
                <a:lnTo>
                  <a:pt x="98448" y="14400"/>
                </a:lnTo>
                <a:lnTo>
                  <a:pt x="98204" y="12960"/>
                </a:lnTo>
                <a:lnTo>
                  <a:pt x="97469" y="12000"/>
                </a:lnTo>
                <a:lnTo>
                  <a:pt x="96734" y="11520"/>
                </a:lnTo>
                <a:lnTo>
                  <a:pt x="96000" y="12000"/>
                </a:lnTo>
                <a:lnTo>
                  <a:pt x="95510" y="12960"/>
                </a:lnTo>
                <a:lnTo>
                  <a:pt x="95020" y="13440"/>
                </a:lnTo>
                <a:lnTo>
                  <a:pt x="94775" y="15360"/>
                </a:lnTo>
                <a:lnTo>
                  <a:pt x="94775" y="15360"/>
                </a:lnTo>
                <a:lnTo>
                  <a:pt x="95510" y="26880"/>
                </a:lnTo>
                <a:lnTo>
                  <a:pt x="96489" y="37440"/>
                </a:lnTo>
                <a:lnTo>
                  <a:pt x="98938" y="60480"/>
                </a:lnTo>
                <a:lnTo>
                  <a:pt x="99918" y="71520"/>
                </a:lnTo>
                <a:lnTo>
                  <a:pt x="100653" y="82560"/>
                </a:lnTo>
                <a:lnTo>
                  <a:pt x="100653" y="88320"/>
                </a:lnTo>
                <a:lnTo>
                  <a:pt x="100163" y="94080"/>
                </a:lnTo>
                <a:lnTo>
                  <a:pt x="99918" y="99360"/>
                </a:lnTo>
                <a:lnTo>
                  <a:pt x="98938" y="105120"/>
                </a:lnTo>
                <a:lnTo>
                  <a:pt x="98938" y="105120"/>
                </a:lnTo>
                <a:lnTo>
                  <a:pt x="98938" y="106560"/>
                </a:lnTo>
                <a:lnTo>
                  <a:pt x="99183" y="108000"/>
                </a:lnTo>
                <a:lnTo>
                  <a:pt x="99428" y="109440"/>
                </a:lnTo>
                <a:lnTo>
                  <a:pt x="100163" y="109920"/>
                </a:lnTo>
                <a:lnTo>
                  <a:pt x="100897" y="109920"/>
                </a:lnTo>
                <a:lnTo>
                  <a:pt x="101632" y="109920"/>
                </a:lnTo>
                <a:lnTo>
                  <a:pt x="102367" y="108480"/>
                </a:lnTo>
                <a:lnTo>
                  <a:pt x="102857" y="107040"/>
                </a:lnTo>
                <a:lnTo>
                  <a:pt x="102857" y="107040"/>
                </a:lnTo>
                <a:lnTo>
                  <a:pt x="103591" y="101760"/>
                </a:lnTo>
                <a:lnTo>
                  <a:pt x="104081" y="96000"/>
                </a:lnTo>
                <a:lnTo>
                  <a:pt x="104326" y="89760"/>
                </a:lnTo>
                <a:lnTo>
                  <a:pt x="104326" y="84480"/>
                </a:lnTo>
                <a:lnTo>
                  <a:pt x="104081" y="72960"/>
                </a:lnTo>
                <a:lnTo>
                  <a:pt x="102857" y="61920"/>
                </a:lnTo>
                <a:lnTo>
                  <a:pt x="100163" y="38880"/>
                </a:lnTo>
                <a:lnTo>
                  <a:pt x="99183" y="27360"/>
                </a:lnTo>
                <a:lnTo>
                  <a:pt x="98938" y="15360"/>
                </a:lnTo>
                <a:lnTo>
                  <a:pt x="98938" y="15360"/>
                </a:lnTo>
                <a:close/>
                <a:moveTo>
                  <a:pt x="103346" y="23040"/>
                </a:moveTo>
                <a:lnTo>
                  <a:pt x="103346" y="23040"/>
                </a:lnTo>
                <a:lnTo>
                  <a:pt x="104081" y="33600"/>
                </a:lnTo>
                <a:lnTo>
                  <a:pt x="105061" y="43680"/>
                </a:lnTo>
                <a:lnTo>
                  <a:pt x="107755" y="64320"/>
                </a:lnTo>
                <a:lnTo>
                  <a:pt x="108734" y="74880"/>
                </a:lnTo>
                <a:lnTo>
                  <a:pt x="109469" y="84960"/>
                </a:lnTo>
                <a:lnTo>
                  <a:pt x="109469" y="90720"/>
                </a:lnTo>
                <a:lnTo>
                  <a:pt x="108979" y="96000"/>
                </a:lnTo>
                <a:lnTo>
                  <a:pt x="108734" y="101280"/>
                </a:lnTo>
                <a:lnTo>
                  <a:pt x="108000" y="106560"/>
                </a:lnTo>
                <a:lnTo>
                  <a:pt x="108000" y="106560"/>
                </a:lnTo>
                <a:lnTo>
                  <a:pt x="108000" y="108000"/>
                </a:lnTo>
                <a:lnTo>
                  <a:pt x="108000" y="109440"/>
                </a:lnTo>
                <a:lnTo>
                  <a:pt x="108734" y="110400"/>
                </a:lnTo>
                <a:lnTo>
                  <a:pt x="109469" y="111360"/>
                </a:lnTo>
                <a:lnTo>
                  <a:pt x="110204" y="111360"/>
                </a:lnTo>
                <a:lnTo>
                  <a:pt x="110693" y="111360"/>
                </a:lnTo>
                <a:lnTo>
                  <a:pt x="111428" y="109920"/>
                </a:lnTo>
                <a:lnTo>
                  <a:pt x="111918" y="108480"/>
                </a:lnTo>
                <a:lnTo>
                  <a:pt x="111918" y="108480"/>
                </a:lnTo>
                <a:lnTo>
                  <a:pt x="112408" y="103200"/>
                </a:lnTo>
                <a:lnTo>
                  <a:pt x="113142" y="97920"/>
                </a:lnTo>
                <a:lnTo>
                  <a:pt x="113142" y="92640"/>
                </a:lnTo>
                <a:lnTo>
                  <a:pt x="113142" y="87360"/>
                </a:lnTo>
                <a:lnTo>
                  <a:pt x="112897" y="76320"/>
                </a:lnTo>
                <a:lnTo>
                  <a:pt x="111428" y="65760"/>
                </a:lnTo>
                <a:lnTo>
                  <a:pt x="108979" y="45120"/>
                </a:lnTo>
                <a:lnTo>
                  <a:pt x="107755" y="34080"/>
                </a:lnTo>
                <a:lnTo>
                  <a:pt x="107265" y="23520"/>
                </a:lnTo>
                <a:lnTo>
                  <a:pt x="107265" y="23520"/>
                </a:lnTo>
                <a:lnTo>
                  <a:pt x="107020" y="21600"/>
                </a:lnTo>
                <a:lnTo>
                  <a:pt x="106775" y="20160"/>
                </a:lnTo>
                <a:lnTo>
                  <a:pt x="106040" y="19680"/>
                </a:lnTo>
                <a:lnTo>
                  <a:pt x="105306" y="19680"/>
                </a:lnTo>
                <a:lnTo>
                  <a:pt x="104571" y="19680"/>
                </a:lnTo>
                <a:lnTo>
                  <a:pt x="104081" y="20160"/>
                </a:lnTo>
                <a:lnTo>
                  <a:pt x="103591" y="21600"/>
                </a:lnTo>
                <a:lnTo>
                  <a:pt x="103346" y="23040"/>
                </a:lnTo>
                <a:lnTo>
                  <a:pt x="103346" y="23040"/>
                </a:lnTo>
                <a:close/>
                <a:moveTo>
                  <a:pt x="24734" y="16800"/>
                </a:moveTo>
                <a:lnTo>
                  <a:pt x="24734" y="16800"/>
                </a:lnTo>
                <a:lnTo>
                  <a:pt x="24244" y="14880"/>
                </a:lnTo>
                <a:lnTo>
                  <a:pt x="24000" y="13440"/>
                </a:lnTo>
                <a:lnTo>
                  <a:pt x="23265" y="12960"/>
                </a:lnTo>
                <a:lnTo>
                  <a:pt x="22530" y="12960"/>
                </a:lnTo>
                <a:lnTo>
                  <a:pt x="22040" y="12960"/>
                </a:lnTo>
                <a:lnTo>
                  <a:pt x="21306" y="13440"/>
                </a:lnTo>
                <a:lnTo>
                  <a:pt x="20571" y="14880"/>
                </a:lnTo>
                <a:lnTo>
                  <a:pt x="20571" y="16320"/>
                </a:lnTo>
                <a:lnTo>
                  <a:pt x="20571" y="16320"/>
                </a:lnTo>
                <a:lnTo>
                  <a:pt x="20816" y="28320"/>
                </a:lnTo>
                <a:lnTo>
                  <a:pt x="21551" y="40320"/>
                </a:lnTo>
                <a:lnTo>
                  <a:pt x="24000" y="64320"/>
                </a:lnTo>
                <a:lnTo>
                  <a:pt x="24979" y="75840"/>
                </a:lnTo>
                <a:lnTo>
                  <a:pt x="25469" y="87840"/>
                </a:lnTo>
                <a:lnTo>
                  <a:pt x="25469" y="94080"/>
                </a:lnTo>
                <a:lnTo>
                  <a:pt x="24979" y="99840"/>
                </a:lnTo>
                <a:lnTo>
                  <a:pt x="24734" y="106080"/>
                </a:lnTo>
                <a:lnTo>
                  <a:pt x="23755" y="111840"/>
                </a:lnTo>
                <a:lnTo>
                  <a:pt x="23755" y="111840"/>
                </a:lnTo>
                <a:lnTo>
                  <a:pt x="23755" y="113280"/>
                </a:lnTo>
                <a:lnTo>
                  <a:pt x="24000" y="114720"/>
                </a:lnTo>
                <a:lnTo>
                  <a:pt x="24244" y="116160"/>
                </a:lnTo>
                <a:lnTo>
                  <a:pt x="24979" y="116640"/>
                </a:lnTo>
                <a:lnTo>
                  <a:pt x="25714" y="116640"/>
                </a:lnTo>
                <a:lnTo>
                  <a:pt x="26448" y="116640"/>
                </a:lnTo>
                <a:lnTo>
                  <a:pt x="27183" y="115200"/>
                </a:lnTo>
                <a:lnTo>
                  <a:pt x="27428" y="113760"/>
                </a:lnTo>
                <a:lnTo>
                  <a:pt x="27428" y="113760"/>
                </a:lnTo>
                <a:lnTo>
                  <a:pt x="28408" y="108000"/>
                </a:lnTo>
                <a:lnTo>
                  <a:pt x="29142" y="101760"/>
                </a:lnTo>
                <a:lnTo>
                  <a:pt x="29387" y="96000"/>
                </a:lnTo>
                <a:lnTo>
                  <a:pt x="29387" y="89760"/>
                </a:lnTo>
                <a:lnTo>
                  <a:pt x="29142" y="77760"/>
                </a:lnTo>
                <a:lnTo>
                  <a:pt x="28163" y="65760"/>
                </a:lnTo>
                <a:lnTo>
                  <a:pt x="25714" y="40800"/>
                </a:lnTo>
                <a:lnTo>
                  <a:pt x="24979" y="28800"/>
                </a:lnTo>
                <a:lnTo>
                  <a:pt x="24734" y="16800"/>
                </a:lnTo>
                <a:lnTo>
                  <a:pt x="24734" y="16800"/>
                </a:lnTo>
                <a:close/>
                <a:moveTo>
                  <a:pt x="32326" y="11040"/>
                </a:moveTo>
                <a:lnTo>
                  <a:pt x="32326" y="11040"/>
                </a:lnTo>
                <a:lnTo>
                  <a:pt x="31836" y="9600"/>
                </a:lnTo>
                <a:lnTo>
                  <a:pt x="31591" y="8160"/>
                </a:lnTo>
                <a:lnTo>
                  <a:pt x="30857" y="7680"/>
                </a:lnTo>
                <a:lnTo>
                  <a:pt x="30122" y="6720"/>
                </a:lnTo>
                <a:lnTo>
                  <a:pt x="29387" y="6720"/>
                </a:lnTo>
                <a:lnTo>
                  <a:pt x="28897" y="7680"/>
                </a:lnTo>
                <a:lnTo>
                  <a:pt x="28163" y="8640"/>
                </a:lnTo>
                <a:lnTo>
                  <a:pt x="28163" y="11040"/>
                </a:lnTo>
                <a:lnTo>
                  <a:pt x="28163" y="11040"/>
                </a:lnTo>
                <a:lnTo>
                  <a:pt x="28408" y="23040"/>
                </a:lnTo>
                <a:lnTo>
                  <a:pt x="29387" y="34080"/>
                </a:lnTo>
                <a:lnTo>
                  <a:pt x="31591" y="58560"/>
                </a:lnTo>
                <a:lnTo>
                  <a:pt x="32571" y="70560"/>
                </a:lnTo>
                <a:lnTo>
                  <a:pt x="32816" y="82560"/>
                </a:lnTo>
                <a:lnTo>
                  <a:pt x="32816" y="87840"/>
                </a:lnTo>
                <a:lnTo>
                  <a:pt x="32571" y="94080"/>
                </a:lnTo>
                <a:lnTo>
                  <a:pt x="32326" y="99840"/>
                </a:lnTo>
                <a:lnTo>
                  <a:pt x="31102" y="106080"/>
                </a:lnTo>
                <a:lnTo>
                  <a:pt x="31102" y="106080"/>
                </a:lnTo>
                <a:lnTo>
                  <a:pt x="31102" y="108000"/>
                </a:lnTo>
                <a:lnTo>
                  <a:pt x="31591" y="109440"/>
                </a:lnTo>
                <a:lnTo>
                  <a:pt x="31836" y="109920"/>
                </a:lnTo>
                <a:lnTo>
                  <a:pt x="32571" y="110400"/>
                </a:lnTo>
                <a:lnTo>
                  <a:pt x="33306" y="111360"/>
                </a:lnTo>
                <a:lnTo>
                  <a:pt x="34040" y="110400"/>
                </a:lnTo>
                <a:lnTo>
                  <a:pt x="34530" y="109920"/>
                </a:lnTo>
                <a:lnTo>
                  <a:pt x="35020" y="108480"/>
                </a:lnTo>
                <a:lnTo>
                  <a:pt x="35020" y="108480"/>
                </a:lnTo>
                <a:lnTo>
                  <a:pt x="36000" y="102720"/>
                </a:lnTo>
                <a:lnTo>
                  <a:pt x="36734" y="96000"/>
                </a:lnTo>
                <a:lnTo>
                  <a:pt x="36979" y="89760"/>
                </a:lnTo>
                <a:lnTo>
                  <a:pt x="36979" y="84000"/>
                </a:lnTo>
                <a:lnTo>
                  <a:pt x="36734" y="71520"/>
                </a:lnTo>
                <a:lnTo>
                  <a:pt x="35510" y="59520"/>
                </a:lnTo>
                <a:lnTo>
                  <a:pt x="33306" y="35520"/>
                </a:lnTo>
                <a:lnTo>
                  <a:pt x="32571" y="23520"/>
                </a:lnTo>
                <a:lnTo>
                  <a:pt x="32326" y="11040"/>
                </a:lnTo>
                <a:lnTo>
                  <a:pt x="32326" y="11040"/>
                </a:lnTo>
                <a:close/>
                <a:moveTo>
                  <a:pt x="39673" y="7680"/>
                </a:moveTo>
                <a:lnTo>
                  <a:pt x="39673" y="7680"/>
                </a:lnTo>
                <a:lnTo>
                  <a:pt x="39428" y="5280"/>
                </a:lnTo>
                <a:lnTo>
                  <a:pt x="38938" y="4800"/>
                </a:lnTo>
                <a:lnTo>
                  <a:pt x="38448" y="3360"/>
                </a:lnTo>
                <a:lnTo>
                  <a:pt x="37714" y="3360"/>
                </a:lnTo>
                <a:lnTo>
                  <a:pt x="36979" y="3360"/>
                </a:lnTo>
                <a:lnTo>
                  <a:pt x="36244" y="4320"/>
                </a:lnTo>
                <a:lnTo>
                  <a:pt x="36000" y="5280"/>
                </a:lnTo>
                <a:lnTo>
                  <a:pt x="35510" y="6720"/>
                </a:lnTo>
                <a:lnTo>
                  <a:pt x="35510" y="6720"/>
                </a:lnTo>
                <a:lnTo>
                  <a:pt x="36000" y="18720"/>
                </a:lnTo>
                <a:lnTo>
                  <a:pt x="36979" y="30720"/>
                </a:lnTo>
                <a:lnTo>
                  <a:pt x="39428" y="55200"/>
                </a:lnTo>
                <a:lnTo>
                  <a:pt x="40163" y="67200"/>
                </a:lnTo>
                <a:lnTo>
                  <a:pt x="40653" y="78240"/>
                </a:lnTo>
                <a:lnTo>
                  <a:pt x="40408" y="84480"/>
                </a:lnTo>
                <a:lnTo>
                  <a:pt x="40408" y="90720"/>
                </a:lnTo>
                <a:lnTo>
                  <a:pt x="39673" y="96480"/>
                </a:lnTo>
                <a:lnTo>
                  <a:pt x="38693" y="102720"/>
                </a:lnTo>
                <a:lnTo>
                  <a:pt x="38693" y="102720"/>
                </a:lnTo>
                <a:lnTo>
                  <a:pt x="38693" y="103680"/>
                </a:lnTo>
                <a:lnTo>
                  <a:pt x="38938" y="105120"/>
                </a:lnTo>
                <a:lnTo>
                  <a:pt x="39428" y="106560"/>
                </a:lnTo>
                <a:lnTo>
                  <a:pt x="40163" y="107040"/>
                </a:lnTo>
                <a:lnTo>
                  <a:pt x="40653" y="107040"/>
                </a:lnTo>
                <a:lnTo>
                  <a:pt x="41387" y="107040"/>
                </a:lnTo>
                <a:lnTo>
                  <a:pt x="42122" y="106560"/>
                </a:lnTo>
                <a:lnTo>
                  <a:pt x="42857" y="104640"/>
                </a:lnTo>
                <a:lnTo>
                  <a:pt x="42857" y="104640"/>
                </a:lnTo>
                <a:lnTo>
                  <a:pt x="43591" y="98400"/>
                </a:lnTo>
                <a:lnTo>
                  <a:pt x="44081" y="92640"/>
                </a:lnTo>
                <a:lnTo>
                  <a:pt x="44571" y="86400"/>
                </a:lnTo>
                <a:lnTo>
                  <a:pt x="44571" y="80640"/>
                </a:lnTo>
                <a:lnTo>
                  <a:pt x="44081" y="68640"/>
                </a:lnTo>
                <a:lnTo>
                  <a:pt x="43102" y="56160"/>
                </a:lnTo>
                <a:lnTo>
                  <a:pt x="40653" y="32160"/>
                </a:lnTo>
                <a:lnTo>
                  <a:pt x="40163" y="19680"/>
                </a:lnTo>
                <a:lnTo>
                  <a:pt x="39673" y="7680"/>
                </a:lnTo>
                <a:lnTo>
                  <a:pt x="39673" y="7680"/>
                </a:lnTo>
                <a:close/>
                <a:moveTo>
                  <a:pt x="48734" y="5280"/>
                </a:moveTo>
                <a:lnTo>
                  <a:pt x="48734" y="5280"/>
                </a:lnTo>
                <a:lnTo>
                  <a:pt x="48734" y="3360"/>
                </a:lnTo>
                <a:lnTo>
                  <a:pt x="48244" y="1920"/>
                </a:lnTo>
                <a:lnTo>
                  <a:pt x="47510" y="1440"/>
                </a:lnTo>
                <a:lnTo>
                  <a:pt x="47020" y="1440"/>
                </a:lnTo>
                <a:lnTo>
                  <a:pt x="45795" y="1440"/>
                </a:lnTo>
                <a:lnTo>
                  <a:pt x="45551" y="1920"/>
                </a:lnTo>
                <a:lnTo>
                  <a:pt x="44816" y="3360"/>
                </a:lnTo>
                <a:lnTo>
                  <a:pt x="44816" y="4800"/>
                </a:lnTo>
                <a:lnTo>
                  <a:pt x="44816" y="4800"/>
                </a:lnTo>
                <a:lnTo>
                  <a:pt x="45306" y="16800"/>
                </a:lnTo>
                <a:lnTo>
                  <a:pt x="45795" y="28800"/>
                </a:lnTo>
                <a:lnTo>
                  <a:pt x="48244" y="52320"/>
                </a:lnTo>
                <a:lnTo>
                  <a:pt x="49224" y="64320"/>
                </a:lnTo>
                <a:lnTo>
                  <a:pt x="49714" y="76320"/>
                </a:lnTo>
                <a:lnTo>
                  <a:pt x="49714" y="82560"/>
                </a:lnTo>
                <a:lnTo>
                  <a:pt x="49224" y="88320"/>
                </a:lnTo>
                <a:lnTo>
                  <a:pt x="48734" y="94560"/>
                </a:lnTo>
                <a:lnTo>
                  <a:pt x="48000" y="100320"/>
                </a:lnTo>
                <a:lnTo>
                  <a:pt x="48000" y="100320"/>
                </a:lnTo>
                <a:lnTo>
                  <a:pt x="48000" y="101760"/>
                </a:lnTo>
                <a:lnTo>
                  <a:pt x="48000" y="103200"/>
                </a:lnTo>
                <a:lnTo>
                  <a:pt x="48734" y="104640"/>
                </a:lnTo>
                <a:lnTo>
                  <a:pt x="49224" y="105120"/>
                </a:lnTo>
                <a:lnTo>
                  <a:pt x="49959" y="105120"/>
                </a:lnTo>
                <a:lnTo>
                  <a:pt x="50693" y="105120"/>
                </a:lnTo>
                <a:lnTo>
                  <a:pt x="51428" y="103680"/>
                </a:lnTo>
                <a:lnTo>
                  <a:pt x="51673" y="102720"/>
                </a:lnTo>
                <a:lnTo>
                  <a:pt x="51673" y="102720"/>
                </a:lnTo>
                <a:lnTo>
                  <a:pt x="52653" y="96480"/>
                </a:lnTo>
                <a:lnTo>
                  <a:pt x="53142" y="90720"/>
                </a:lnTo>
                <a:lnTo>
                  <a:pt x="53387" y="84480"/>
                </a:lnTo>
                <a:lnTo>
                  <a:pt x="53632" y="78240"/>
                </a:lnTo>
                <a:lnTo>
                  <a:pt x="53142" y="66240"/>
                </a:lnTo>
                <a:lnTo>
                  <a:pt x="52408" y="53760"/>
                </a:lnTo>
                <a:lnTo>
                  <a:pt x="49959" y="29760"/>
                </a:lnTo>
                <a:lnTo>
                  <a:pt x="48979" y="17280"/>
                </a:lnTo>
                <a:lnTo>
                  <a:pt x="48734" y="5280"/>
                </a:lnTo>
                <a:lnTo>
                  <a:pt x="48734" y="5280"/>
                </a:lnTo>
                <a:close/>
                <a:moveTo>
                  <a:pt x="56571" y="6720"/>
                </a:moveTo>
                <a:lnTo>
                  <a:pt x="56571" y="6720"/>
                </a:lnTo>
                <a:lnTo>
                  <a:pt x="56081" y="4800"/>
                </a:lnTo>
                <a:lnTo>
                  <a:pt x="55836" y="3360"/>
                </a:lnTo>
                <a:lnTo>
                  <a:pt x="55102" y="2880"/>
                </a:lnTo>
                <a:lnTo>
                  <a:pt x="54367" y="2880"/>
                </a:lnTo>
                <a:lnTo>
                  <a:pt x="53632" y="2880"/>
                </a:lnTo>
                <a:lnTo>
                  <a:pt x="53142" y="3360"/>
                </a:lnTo>
                <a:lnTo>
                  <a:pt x="52653" y="4800"/>
                </a:lnTo>
                <a:lnTo>
                  <a:pt x="52408" y="6240"/>
                </a:lnTo>
                <a:lnTo>
                  <a:pt x="52408" y="6240"/>
                </a:lnTo>
                <a:lnTo>
                  <a:pt x="52653" y="18240"/>
                </a:lnTo>
                <a:lnTo>
                  <a:pt x="53632" y="30240"/>
                </a:lnTo>
                <a:lnTo>
                  <a:pt x="56081" y="54240"/>
                </a:lnTo>
                <a:lnTo>
                  <a:pt x="56816" y="65760"/>
                </a:lnTo>
                <a:lnTo>
                  <a:pt x="57551" y="77760"/>
                </a:lnTo>
                <a:lnTo>
                  <a:pt x="57061" y="84000"/>
                </a:lnTo>
                <a:lnTo>
                  <a:pt x="57061" y="89760"/>
                </a:lnTo>
                <a:lnTo>
                  <a:pt x="56571" y="96000"/>
                </a:lnTo>
                <a:lnTo>
                  <a:pt x="55346" y="101760"/>
                </a:lnTo>
                <a:lnTo>
                  <a:pt x="55346" y="101760"/>
                </a:lnTo>
                <a:lnTo>
                  <a:pt x="55346" y="103200"/>
                </a:lnTo>
                <a:lnTo>
                  <a:pt x="55836" y="104640"/>
                </a:lnTo>
                <a:lnTo>
                  <a:pt x="56081" y="106080"/>
                </a:lnTo>
                <a:lnTo>
                  <a:pt x="56816" y="106560"/>
                </a:lnTo>
                <a:lnTo>
                  <a:pt x="57551" y="106560"/>
                </a:lnTo>
                <a:lnTo>
                  <a:pt x="58285" y="106560"/>
                </a:lnTo>
                <a:lnTo>
                  <a:pt x="58775" y="105120"/>
                </a:lnTo>
                <a:lnTo>
                  <a:pt x="59510" y="103680"/>
                </a:lnTo>
                <a:lnTo>
                  <a:pt x="59510" y="103680"/>
                </a:lnTo>
                <a:lnTo>
                  <a:pt x="60244" y="97920"/>
                </a:lnTo>
                <a:lnTo>
                  <a:pt x="60979" y="91680"/>
                </a:lnTo>
                <a:lnTo>
                  <a:pt x="61224" y="85920"/>
                </a:lnTo>
                <a:lnTo>
                  <a:pt x="61224" y="79680"/>
                </a:lnTo>
                <a:lnTo>
                  <a:pt x="60979" y="67680"/>
                </a:lnTo>
                <a:lnTo>
                  <a:pt x="60000" y="55680"/>
                </a:lnTo>
                <a:lnTo>
                  <a:pt x="57551" y="30720"/>
                </a:lnTo>
                <a:lnTo>
                  <a:pt x="56816" y="18720"/>
                </a:lnTo>
                <a:lnTo>
                  <a:pt x="56571" y="6720"/>
                </a:lnTo>
                <a:lnTo>
                  <a:pt x="56571" y="6720"/>
                </a:lnTo>
                <a:close/>
                <a:moveTo>
                  <a:pt x="63428" y="6720"/>
                </a:moveTo>
                <a:lnTo>
                  <a:pt x="63428" y="6720"/>
                </a:lnTo>
                <a:lnTo>
                  <a:pt x="63428" y="4800"/>
                </a:lnTo>
                <a:lnTo>
                  <a:pt x="62693" y="4320"/>
                </a:lnTo>
                <a:lnTo>
                  <a:pt x="61959" y="2880"/>
                </a:lnTo>
                <a:lnTo>
                  <a:pt x="61224" y="2880"/>
                </a:lnTo>
                <a:lnTo>
                  <a:pt x="60489" y="2880"/>
                </a:lnTo>
                <a:lnTo>
                  <a:pt x="60000" y="3360"/>
                </a:lnTo>
                <a:lnTo>
                  <a:pt x="59510" y="4800"/>
                </a:lnTo>
                <a:lnTo>
                  <a:pt x="59265" y="6240"/>
                </a:lnTo>
                <a:lnTo>
                  <a:pt x="59265" y="6240"/>
                </a:lnTo>
                <a:lnTo>
                  <a:pt x="59510" y="18240"/>
                </a:lnTo>
                <a:lnTo>
                  <a:pt x="60489" y="30240"/>
                </a:lnTo>
                <a:lnTo>
                  <a:pt x="62938" y="54240"/>
                </a:lnTo>
                <a:lnTo>
                  <a:pt x="63918" y="66240"/>
                </a:lnTo>
                <a:lnTo>
                  <a:pt x="64408" y="77760"/>
                </a:lnTo>
                <a:lnTo>
                  <a:pt x="64408" y="84000"/>
                </a:lnTo>
                <a:lnTo>
                  <a:pt x="63918" y="89760"/>
                </a:lnTo>
                <a:lnTo>
                  <a:pt x="63428" y="96000"/>
                </a:lnTo>
                <a:lnTo>
                  <a:pt x="62693" y="101760"/>
                </a:lnTo>
                <a:lnTo>
                  <a:pt x="62693" y="101760"/>
                </a:lnTo>
                <a:lnTo>
                  <a:pt x="62204" y="103200"/>
                </a:lnTo>
                <a:lnTo>
                  <a:pt x="62693" y="104640"/>
                </a:lnTo>
                <a:lnTo>
                  <a:pt x="62938" y="106080"/>
                </a:lnTo>
                <a:lnTo>
                  <a:pt x="63673" y="106560"/>
                </a:lnTo>
                <a:lnTo>
                  <a:pt x="64653" y="106560"/>
                </a:lnTo>
                <a:lnTo>
                  <a:pt x="65387" y="106560"/>
                </a:lnTo>
                <a:lnTo>
                  <a:pt x="66122" y="106080"/>
                </a:lnTo>
                <a:lnTo>
                  <a:pt x="66367" y="103680"/>
                </a:lnTo>
                <a:lnTo>
                  <a:pt x="66367" y="103680"/>
                </a:lnTo>
                <a:lnTo>
                  <a:pt x="67102" y="97920"/>
                </a:lnTo>
                <a:lnTo>
                  <a:pt x="67836" y="91680"/>
                </a:lnTo>
                <a:lnTo>
                  <a:pt x="68081" y="85920"/>
                </a:lnTo>
                <a:lnTo>
                  <a:pt x="68081" y="79680"/>
                </a:lnTo>
                <a:lnTo>
                  <a:pt x="67836" y="67680"/>
                </a:lnTo>
                <a:lnTo>
                  <a:pt x="67102" y="55680"/>
                </a:lnTo>
                <a:lnTo>
                  <a:pt x="64653" y="31680"/>
                </a:lnTo>
                <a:lnTo>
                  <a:pt x="63673" y="18720"/>
                </a:lnTo>
                <a:lnTo>
                  <a:pt x="63428" y="6720"/>
                </a:lnTo>
                <a:lnTo>
                  <a:pt x="63428" y="6720"/>
                </a:lnTo>
                <a:close/>
                <a:moveTo>
                  <a:pt x="70040" y="5280"/>
                </a:moveTo>
                <a:lnTo>
                  <a:pt x="70040" y="5280"/>
                </a:lnTo>
                <a:lnTo>
                  <a:pt x="70040" y="3360"/>
                </a:lnTo>
                <a:lnTo>
                  <a:pt x="69551" y="2880"/>
                </a:lnTo>
                <a:lnTo>
                  <a:pt x="69061" y="1440"/>
                </a:lnTo>
                <a:lnTo>
                  <a:pt x="68081" y="1440"/>
                </a:lnTo>
                <a:lnTo>
                  <a:pt x="67346" y="1440"/>
                </a:lnTo>
                <a:lnTo>
                  <a:pt x="66612" y="1920"/>
                </a:lnTo>
                <a:lnTo>
                  <a:pt x="66367" y="3360"/>
                </a:lnTo>
                <a:lnTo>
                  <a:pt x="66367" y="4800"/>
                </a:lnTo>
                <a:lnTo>
                  <a:pt x="66367" y="4800"/>
                </a:lnTo>
                <a:lnTo>
                  <a:pt x="66612" y="16800"/>
                </a:lnTo>
                <a:lnTo>
                  <a:pt x="67346" y="28800"/>
                </a:lnTo>
                <a:lnTo>
                  <a:pt x="69795" y="52800"/>
                </a:lnTo>
                <a:lnTo>
                  <a:pt x="70775" y="65280"/>
                </a:lnTo>
                <a:lnTo>
                  <a:pt x="71265" y="76320"/>
                </a:lnTo>
                <a:lnTo>
                  <a:pt x="71265" y="82560"/>
                </a:lnTo>
                <a:lnTo>
                  <a:pt x="70775" y="88320"/>
                </a:lnTo>
                <a:lnTo>
                  <a:pt x="70040" y="94560"/>
                </a:lnTo>
                <a:lnTo>
                  <a:pt x="69551" y="100320"/>
                </a:lnTo>
                <a:lnTo>
                  <a:pt x="69551" y="100320"/>
                </a:lnTo>
                <a:lnTo>
                  <a:pt x="69551" y="101760"/>
                </a:lnTo>
                <a:lnTo>
                  <a:pt x="69551" y="103680"/>
                </a:lnTo>
                <a:lnTo>
                  <a:pt x="70040" y="104640"/>
                </a:lnTo>
                <a:lnTo>
                  <a:pt x="70775" y="105120"/>
                </a:lnTo>
                <a:lnTo>
                  <a:pt x="71510" y="105120"/>
                </a:lnTo>
                <a:lnTo>
                  <a:pt x="72244" y="105120"/>
                </a:lnTo>
                <a:lnTo>
                  <a:pt x="72979" y="104640"/>
                </a:lnTo>
                <a:lnTo>
                  <a:pt x="73224" y="102720"/>
                </a:lnTo>
                <a:lnTo>
                  <a:pt x="73224" y="102720"/>
                </a:lnTo>
                <a:lnTo>
                  <a:pt x="74204" y="96480"/>
                </a:lnTo>
                <a:lnTo>
                  <a:pt x="74693" y="90720"/>
                </a:lnTo>
                <a:lnTo>
                  <a:pt x="74938" y="84480"/>
                </a:lnTo>
                <a:lnTo>
                  <a:pt x="75183" y="78240"/>
                </a:lnTo>
                <a:lnTo>
                  <a:pt x="74693" y="66240"/>
                </a:lnTo>
                <a:lnTo>
                  <a:pt x="73959" y="54240"/>
                </a:lnTo>
                <a:lnTo>
                  <a:pt x="71510" y="30240"/>
                </a:lnTo>
                <a:lnTo>
                  <a:pt x="70530" y="17280"/>
                </a:lnTo>
                <a:lnTo>
                  <a:pt x="70040" y="5280"/>
                </a:lnTo>
                <a:lnTo>
                  <a:pt x="70040" y="5280"/>
                </a:lnTo>
                <a:close/>
                <a:moveTo>
                  <a:pt x="76653" y="4320"/>
                </a:moveTo>
                <a:lnTo>
                  <a:pt x="76653" y="4320"/>
                </a:lnTo>
                <a:lnTo>
                  <a:pt x="76653" y="2880"/>
                </a:lnTo>
                <a:lnTo>
                  <a:pt x="76408" y="1440"/>
                </a:lnTo>
                <a:lnTo>
                  <a:pt x="75673" y="960"/>
                </a:lnTo>
                <a:lnTo>
                  <a:pt x="74938" y="0"/>
                </a:lnTo>
                <a:lnTo>
                  <a:pt x="73959" y="0"/>
                </a:lnTo>
                <a:lnTo>
                  <a:pt x="73469" y="960"/>
                </a:lnTo>
                <a:lnTo>
                  <a:pt x="72979" y="1920"/>
                </a:lnTo>
                <a:lnTo>
                  <a:pt x="72979" y="3360"/>
                </a:lnTo>
                <a:lnTo>
                  <a:pt x="72979" y="3360"/>
                </a:lnTo>
                <a:lnTo>
                  <a:pt x="73224" y="15360"/>
                </a:lnTo>
                <a:lnTo>
                  <a:pt x="73959" y="27360"/>
                </a:lnTo>
                <a:lnTo>
                  <a:pt x="76408" y="51840"/>
                </a:lnTo>
                <a:lnTo>
                  <a:pt x="77387" y="63840"/>
                </a:lnTo>
                <a:lnTo>
                  <a:pt x="77632" y="74880"/>
                </a:lnTo>
                <a:lnTo>
                  <a:pt x="77632" y="81120"/>
                </a:lnTo>
                <a:lnTo>
                  <a:pt x="77387" y="87360"/>
                </a:lnTo>
                <a:lnTo>
                  <a:pt x="76653" y="93120"/>
                </a:lnTo>
                <a:lnTo>
                  <a:pt x="75918" y="99360"/>
                </a:lnTo>
                <a:lnTo>
                  <a:pt x="75918" y="99360"/>
                </a:lnTo>
                <a:lnTo>
                  <a:pt x="75918" y="100320"/>
                </a:lnTo>
                <a:lnTo>
                  <a:pt x="75918" y="102720"/>
                </a:lnTo>
                <a:lnTo>
                  <a:pt x="76653" y="103200"/>
                </a:lnTo>
                <a:lnTo>
                  <a:pt x="77387" y="103680"/>
                </a:lnTo>
                <a:lnTo>
                  <a:pt x="77877" y="103680"/>
                </a:lnTo>
                <a:lnTo>
                  <a:pt x="78612" y="103680"/>
                </a:lnTo>
                <a:lnTo>
                  <a:pt x="79346" y="103200"/>
                </a:lnTo>
                <a:lnTo>
                  <a:pt x="79591" y="101760"/>
                </a:lnTo>
                <a:lnTo>
                  <a:pt x="79591" y="101760"/>
                </a:lnTo>
                <a:lnTo>
                  <a:pt x="80816" y="95040"/>
                </a:lnTo>
                <a:lnTo>
                  <a:pt x="81061" y="89280"/>
                </a:lnTo>
                <a:lnTo>
                  <a:pt x="81306" y="83040"/>
                </a:lnTo>
                <a:lnTo>
                  <a:pt x="81795" y="77280"/>
                </a:lnTo>
                <a:lnTo>
                  <a:pt x="81306" y="65280"/>
                </a:lnTo>
                <a:lnTo>
                  <a:pt x="80326" y="52800"/>
                </a:lnTo>
                <a:lnTo>
                  <a:pt x="77877" y="28800"/>
                </a:lnTo>
                <a:lnTo>
                  <a:pt x="76897" y="16320"/>
                </a:lnTo>
                <a:lnTo>
                  <a:pt x="76653" y="4320"/>
                </a:lnTo>
                <a:lnTo>
                  <a:pt x="76653" y="4320"/>
                </a:lnTo>
                <a:close/>
                <a:moveTo>
                  <a:pt x="83755" y="6720"/>
                </a:moveTo>
                <a:lnTo>
                  <a:pt x="83755" y="6720"/>
                </a:lnTo>
                <a:lnTo>
                  <a:pt x="83510" y="5280"/>
                </a:lnTo>
                <a:lnTo>
                  <a:pt x="83020" y="4320"/>
                </a:lnTo>
                <a:lnTo>
                  <a:pt x="82530" y="3360"/>
                </a:lnTo>
                <a:lnTo>
                  <a:pt x="81795" y="3360"/>
                </a:lnTo>
                <a:lnTo>
                  <a:pt x="81061" y="3360"/>
                </a:lnTo>
                <a:lnTo>
                  <a:pt x="80326" y="4320"/>
                </a:lnTo>
                <a:lnTo>
                  <a:pt x="80081" y="4800"/>
                </a:lnTo>
                <a:lnTo>
                  <a:pt x="79591" y="6720"/>
                </a:lnTo>
                <a:lnTo>
                  <a:pt x="79591" y="6720"/>
                </a:lnTo>
                <a:lnTo>
                  <a:pt x="80081" y="18720"/>
                </a:lnTo>
                <a:lnTo>
                  <a:pt x="81061" y="30720"/>
                </a:lnTo>
                <a:lnTo>
                  <a:pt x="83510" y="54240"/>
                </a:lnTo>
                <a:lnTo>
                  <a:pt x="84244" y="66240"/>
                </a:lnTo>
                <a:lnTo>
                  <a:pt x="84734" y="78240"/>
                </a:lnTo>
                <a:lnTo>
                  <a:pt x="84489" y="84480"/>
                </a:lnTo>
                <a:lnTo>
                  <a:pt x="84489" y="90720"/>
                </a:lnTo>
                <a:lnTo>
                  <a:pt x="83755" y="96480"/>
                </a:lnTo>
                <a:lnTo>
                  <a:pt x="82775" y="101760"/>
                </a:lnTo>
                <a:lnTo>
                  <a:pt x="82775" y="101760"/>
                </a:lnTo>
                <a:lnTo>
                  <a:pt x="82775" y="103680"/>
                </a:lnTo>
                <a:lnTo>
                  <a:pt x="83020" y="105120"/>
                </a:lnTo>
                <a:lnTo>
                  <a:pt x="83510" y="106560"/>
                </a:lnTo>
                <a:lnTo>
                  <a:pt x="84244" y="107040"/>
                </a:lnTo>
                <a:lnTo>
                  <a:pt x="84734" y="107040"/>
                </a:lnTo>
                <a:lnTo>
                  <a:pt x="85469" y="106560"/>
                </a:lnTo>
                <a:lnTo>
                  <a:pt x="86204" y="106080"/>
                </a:lnTo>
                <a:lnTo>
                  <a:pt x="86938" y="104640"/>
                </a:lnTo>
                <a:lnTo>
                  <a:pt x="86938" y="104640"/>
                </a:lnTo>
                <a:lnTo>
                  <a:pt x="87673" y="98400"/>
                </a:lnTo>
                <a:lnTo>
                  <a:pt x="88163" y="92640"/>
                </a:lnTo>
                <a:lnTo>
                  <a:pt x="88653" y="86400"/>
                </a:lnTo>
                <a:lnTo>
                  <a:pt x="88653" y="79680"/>
                </a:lnTo>
                <a:lnTo>
                  <a:pt x="88163" y="67680"/>
                </a:lnTo>
                <a:lnTo>
                  <a:pt x="87183" y="55680"/>
                </a:lnTo>
                <a:lnTo>
                  <a:pt x="84734" y="31680"/>
                </a:lnTo>
                <a:lnTo>
                  <a:pt x="84244" y="19680"/>
                </a:lnTo>
                <a:lnTo>
                  <a:pt x="83755" y="6720"/>
                </a:lnTo>
                <a:lnTo>
                  <a:pt x="83755" y="6720"/>
                </a:lnTo>
                <a:close/>
                <a:moveTo>
                  <a:pt x="91346" y="8640"/>
                </a:moveTo>
                <a:lnTo>
                  <a:pt x="91346" y="8640"/>
                </a:lnTo>
                <a:lnTo>
                  <a:pt x="91346" y="6720"/>
                </a:lnTo>
                <a:lnTo>
                  <a:pt x="90612" y="5280"/>
                </a:lnTo>
                <a:lnTo>
                  <a:pt x="90367" y="4800"/>
                </a:lnTo>
                <a:lnTo>
                  <a:pt x="89387" y="4800"/>
                </a:lnTo>
                <a:lnTo>
                  <a:pt x="88653" y="4800"/>
                </a:lnTo>
                <a:lnTo>
                  <a:pt x="87918" y="5280"/>
                </a:lnTo>
                <a:lnTo>
                  <a:pt x="87673" y="6720"/>
                </a:lnTo>
                <a:lnTo>
                  <a:pt x="87673" y="8160"/>
                </a:lnTo>
                <a:lnTo>
                  <a:pt x="87673" y="8160"/>
                </a:lnTo>
                <a:lnTo>
                  <a:pt x="87918" y="20160"/>
                </a:lnTo>
                <a:lnTo>
                  <a:pt x="88653" y="32160"/>
                </a:lnTo>
                <a:lnTo>
                  <a:pt x="91102" y="56160"/>
                </a:lnTo>
                <a:lnTo>
                  <a:pt x="92081" y="67680"/>
                </a:lnTo>
                <a:lnTo>
                  <a:pt x="92326" y="79680"/>
                </a:lnTo>
                <a:lnTo>
                  <a:pt x="92326" y="85920"/>
                </a:lnTo>
                <a:lnTo>
                  <a:pt x="92081" y="91680"/>
                </a:lnTo>
                <a:lnTo>
                  <a:pt x="91346" y="97920"/>
                </a:lnTo>
                <a:lnTo>
                  <a:pt x="90612" y="103680"/>
                </a:lnTo>
                <a:lnTo>
                  <a:pt x="90612" y="103680"/>
                </a:lnTo>
                <a:lnTo>
                  <a:pt x="90367" y="105120"/>
                </a:lnTo>
                <a:lnTo>
                  <a:pt x="90612" y="106560"/>
                </a:lnTo>
                <a:lnTo>
                  <a:pt x="91346" y="108000"/>
                </a:lnTo>
                <a:lnTo>
                  <a:pt x="92081" y="108480"/>
                </a:lnTo>
                <a:lnTo>
                  <a:pt x="92571" y="108480"/>
                </a:lnTo>
                <a:lnTo>
                  <a:pt x="93306" y="108480"/>
                </a:lnTo>
                <a:lnTo>
                  <a:pt x="94040" y="107040"/>
                </a:lnTo>
                <a:lnTo>
                  <a:pt x="94285" y="106080"/>
                </a:lnTo>
                <a:lnTo>
                  <a:pt x="94285" y="106080"/>
                </a:lnTo>
                <a:lnTo>
                  <a:pt x="95510" y="99840"/>
                </a:lnTo>
                <a:lnTo>
                  <a:pt x="95755" y="94080"/>
                </a:lnTo>
                <a:lnTo>
                  <a:pt x="96000" y="87840"/>
                </a:lnTo>
                <a:lnTo>
                  <a:pt x="96489" y="81600"/>
                </a:lnTo>
                <a:lnTo>
                  <a:pt x="95755" y="69600"/>
                </a:lnTo>
                <a:lnTo>
                  <a:pt x="95020" y="57120"/>
                </a:lnTo>
                <a:lnTo>
                  <a:pt x="92571" y="33120"/>
                </a:lnTo>
                <a:lnTo>
                  <a:pt x="91591" y="20640"/>
                </a:lnTo>
                <a:lnTo>
                  <a:pt x="91346" y="8640"/>
                </a:lnTo>
                <a:lnTo>
                  <a:pt x="91346" y="8640"/>
                </a:lnTo>
                <a:close/>
              </a:path>
            </a:pathLst>
          </a:custGeom>
          <a:solidFill>
            <a:srgbClr val="FF990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0" name="Google Shape;1460;p34"/>
          <p:cNvSpPr/>
          <p:nvPr/>
        </p:nvSpPr>
        <p:spPr>
          <a:xfrm>
            <a:off x="1973263" y="5145088"/>
            <a:ext cx="525463" cy="223838"/>
          </a:xfrm>
          <a:custGeom>
            <a:rect b="b" l="l" r="r" t="t"/>
            <a:pathLst>
              <a:path extrusionOk="0" h="120000" w="120000">
                <a:moveTo>
                  <a:pt x="0" y="11914"/>
                </a:moveTo>
                <a:lnTo>
                  <a:pt x="0" y="11914"/>
                </a:lnTo>
                <a:lnTo>
                  <a:pt x="725" y="24680"/>
                </a:lnTo>
                <a:lnTo>
                  <a:pt x="1812" y="38297"/>
                </a:lnTo>
                <a:lnTo>
                  <a:pt x="3262" y="50212"/>
                </a:lnTo>
                <a:lnTo>
                  <a:pt x="5075" y="60425"/>
                </a:lnTo>
                <a:lnTo>
                  <a:pt x="8338" y="70638"/>
                </a:lnTo>
                <a:lnTo>
                  <a:pt x="11238" y="78297"/>
                </a:lnTo>
                <a:lnTo>
                  <a:pt x="14864" y="86808"/>
                </a:lnTo>
                <a:lnTo>
                  <a:pt x="18851" y="93617"/>
                </a:lnTo>
                <a:lnTo>
                  <a:pt x="22839" y="101276"/>
                </a:lnTo>
                <a:lnTo>
                  <a:pt x="27552" y="105531"/>
                </a:lnTo>
                <a:lnTo>
                  <a:pt x="32628" y="110638"/>
                </a:lnTo>
                <a:lnTo>
                  <a:pt x="37703" y="114042"/>
                </a:lnTo>
                <a:lnTo>
                  <a:pt x="42779" y="116595"/>
                </a:lnTo>
                <a:lnTo>
                  <a:pt x="47854" y="119148"/>
                </a:lnTo>
                <a:lnTo>
                  <a:pt x="53293" y="120000"/>
                </a:lnTo>
                <a:lnTo>
                  <a:pt x="58731" y="120000"/>
                </a:lnTo>
                <a:lnTo>
                  <a:pt x="64531" y="119148"/>
                </a:lnTo>
                <a:lnTo>
                  <a:pt x="69969" y="117446"/>
                </a:lnTo>
                <a:lnTo>
                  <a:pt x="75045" y="115744"/>
                </a:lnTo>
                <a:lnTo>
                  <a:pt x="80483" y="111489"/>
                </a:lnTo>
                <a:lnTo>
                  <a:pt x="85558" y="108085"/>
                </a:lnTo>
                <a:lnTo>
                  <a:pt x="90634" y="103829"/>
                </a:lnTo>
                <a:lnTo>
                  <a:pt x="95347" y="97872"/>
                </a:lnTo>
                <a:lnTo>
                  <a:pt x="99697" y="90212"/>
                </a:lnTo>
                <a:lnTo>
                  <a:pt x="103685" y="83404"/>
                </a:lnTo>
                <a:lnTo>
                  <a:pt x="107311" y="74893"/>
                </a:lnTo>
                <a:lnTo>
                  <a:pt x="110936" y="65531"/>
                </a:lnTo>
                <a:lnTo>
                  <a:pt x="113474" y="56170"/>
                </a:lnTo>
                <a:lnTo>
                  <a:pt x="116012" y="45106"/>
                </a:lnTo>
                <a:lnTo>
                  <a:pt x="118187" y="33191"/>
                </a:lnTo>
                <a:lnTo>
                  <a:pt x="119637" y="20425"/>
                </a:lnTo>
                <a:lnTo>
                  <a:pt x="120000" y="7659"/>
                </a:lnTo>
                <a:lnTo>
                  <a:pt x="120000" y="7659"/>
                </a:lnTo>
                <a:lnTo>
                  <a:pt x="120000" y="5106"/>
                </a:lnTo>
                <a:lnTo>
                  <a:pt x="119637" y="2553"/>
                </a:lnTo>
                <a:lnTo>
                  <a:pt x="118549" y="1702"/>
                </a:lnTo>
                <a:lnTo>
                  <a:pt x="117462" y="0"/>
                </a:lnTo>
                <a:lnTo>
                  <a:pt x="116012" y="0"/>
                </a:lnTo>
                <a:lnTo>
                  <a:pt x="114924" y="1702"/>
                </a:lnTo>
                <a:lnTo>
                  <a:pt x="114561" y="3404"/>
                </a:lnTo>
                <a:lnTo>
                  <a:pt x="113836" y="5957"/>
                </a:lnTo>
                <a:lnTo>
                  <a:pt x="113836" y="5957"/>
                </a:lnTo>
                <a:lnTo>
                  <a:pt x="113474" y="17872"/>
                </a:lnTo>
                <a:lnTo>
                  <a:pt x="112386" y="28936"/>
                </a:lnTo>
                <a:lnTo>
                  <a:pt x="110574" y="39148"/>
                </a:lnTo>
                <a:lnTo>
                  <a:pt x="108398" y="48510"/>
                </a:lnTo>
                <a:lnTo>
                  <a:pt x="105861" y="58723"/>
                </a:lnTo>
                <a:lnTo>
                  <a:pt x="102960" y="65531"/>
                </a:lnTo>
                <a:lnTo>
                  <a:pt x="99335" y="74042"/>
                </a:lnTo>
                <a:lnTo>
                  <a:pt x="95709" y="80000"/>
                </a:lnTo>
                <a:lnTo>
                  <a:pt x="91722" y="85957"/>
                </a:lnTo>
                <a:lnTo>
                  <a:pt x="87734" y="90212"/>
                </a:lnTo>
                <a:lnTo>
                  <a:pt x="83021" y="95319"/>
                </a:lnTo>
                <a:lnTo>
                  <a:pt x="78670" y="98723"/>
                </a:lnTo>
                <a:lnTo>
                  <a:pt x="73595" y="102127"/>
                </a:lnTo>
                <a:lnTo>
                  <a:pt x="68882" y="104680"/>
                </a:lnTo>
                <a:lnTo>
                  <a:pt x="63806" y="105531"/>
                </a:lnTo>
                <a:lnTo>
                  <a:pt x="58731" y="105531"/>
                </a:lnTo>
                <a:lnTo>
                  <a:pt x="54380" y="105531"/>
                </a:lnTo>
                <a:lnTo>
                  <a:pt x="49305" y="105531"/>
                </a:lnTo>
                <a:lnTo>
                  <a:pt x="44229" y="103829"/>
                </a:lnTo>
                <a:lnTo>
                  <a:pt x="39516" y="101276"/>
                </a:lnTo>
                <a:lnTo>
                  <a:pt x="35166" y="98723"/>
                </a:lnTo>
                <a:lnTo>
                  <a:pt x="30453" y="95319"/>
                </a:lnTo>
                <a:lnTo>
                  <a:pt x="26465" y="90212"/>
                </a:lnTo>
                <a:lnTo>
                  <a:pt x="22839" y="84255"/>
                </a:lnTo>
                <a:lnTo>
                  <a:pt x="19214" y="78297"/>
                </a:lnTo>
                <a:lnTo>
                  <a:pt x="15951" y="71489"/>
                </a:lnTo>
                <a:lnTo>
                  <a:pt x="13413" y="62978"/>
                </a:lnTo>
                <a:lnTo>
                  <a:pt x="10876" y="54468"/>
                </a:lnTo>
                <a:lnTo>
                  <a:pt x="8700" y="45106"/>
                </a:lnTo>
                <a:lnTo>
                  <a:pt x="7250" y="35744"/>
                </a:lnTo>
                <a:lnTo>
                  <a:pt x="6888" y="23829"/>
                </a:lnTo>
                <a:lnTo>
                  <a:pt x="6163" y="11914"/>
                </a:lnTo>
                <a:lnTo>
                  <a:pt x="6163" y="11914"/>
                </a:lnTo>
                <a:lnTo>
                  <a:pt x="5800" y="9361"/>
                </a:lnTo>
                <a:lnTo>
                  <a:pt x="5075" y="7659"/>
                </a:lnTo>
                <a:lnTo>
                  <a:pt x="4350" y="5957"/>
                </a:lnTo>
                <a:lnTo>
                  <a:pt x="3262" y="5106"/>
                </a:lnTo>
                <a:lnTo>
                  <a:pt x="2175" y="5957"/>
                </a:lnTo>
                <a:lnTo>
                  <a:pt x="1087" y="7659"/>
                </a:lnTo>
                <a:lnTo>
                  <a:pt x="725" y="8510"/>
                </a:lnTo>
                <a:lnTo>
                  <a:pt x="0" y="11914"/>
                </a:lnTo>
                <a:lnTo>
                  <a:pt x="0" y="1191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1" name="Google Shape;1461;p34"/>
          <p:cNvSpPr/>
          <p:nvPr/>
        </p:nvSpPr>
        <p:spPr>
          <a:xfrm>
            <a:off x="1992313" y="5005388"/>
            <a:ext cx="61912" cy="66675"/>
          </a:xfrm>
          <a:custGeom>
            <a:rect b="b" l="l" r="r" t="t"/>
            <a:pathLst>
              <a:path extrusionOk="0" h="120000" w="120000">
                <a:moveTo>
                  <a:pt x="120000" y="57142"/>
                </a:moveTo>
                <a:lnTo>
                  <a:pt x="120000" y="57142"/>
                </a:lnTo>
                <a:lnTo>
                  <a:pt x="113846" y="80000"/>
                </a:lnTo>
                <a:lnTo>
                  <a:pt x="101538" y="100000"/>
                </a:lnTo>
                <a:lnTo>
                  <a:pt x="86153" y="111428"/>
                </a:lnTo>
                <a:lnTo>
                  <a:pt x="64615" y="120000"/>
                </a:lnTo>
                <a:lnTo>
                  <a:pt x="64615" y="120000"/>
                </a:lnTo>
                <a:lnTo>
                  <a:pt x="36923" y="117142"/>
                </a:lnTo>
                <a:lnTo>
                  <a:pt x="21538" y="105714"/>
                </a:lnTo>
                <a:lnTo>
                  <a:pt x="6153" y="85714"/>
                </a:lnTo>
                <a:lnTo>
                  <a:pt x="0" y="65714"/>
                </a:lnTo>
                <a:lnTo>
                  <a:pt x="0" y="65714"/>
                </a:lnTo>
                <a:lnTo>
                  <a:pt x="3076" y="40000"/>
                </a:lnTo>
                <a:lnTo>
                  <a:pt x="15384" y="20000"/>
                </a:lnTo>
                <a:lnTo>
                  <a:pt x="33846" y="8571"/>
                </a:lnTo>
                <a:lnTo>
                  <a:pt x="55384" y="0"/>
                </a:lnTo>
                <a:lnTo>
                  <a:pt x="55384" y="0"/>
                </a:lnTo>
                <a:lnTo>
                  <a:pt x="80000" y="5714"/>
                </a:lnTo>
                <a:lnTo>
                  <a:pt x="98461" y="17142"/>
                </a:lnTo>
                <a:lnTo>
                  <a:pt x="113846" y="37142"/>
                </a:lnTo>
                <a:lnTo>
                  <a:pt x="120000" y="57142"/>
                </a:lnTo>
                <a:lnTo>
                  <a:pt x="120000" y="5714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2" name="Google Shape;1462;p34"/>
          <p:cNvSpPr/>
          <p:nvPr/>
        </p:nvSpPr>
        <p:spPr>
          <a:xfrm>
            <a:off x="2392363" y="4992688"/>
            <a:ext cx="66675" cy="63500"/>
          </a:xfrm>
          <a:custGeom>
            <a:rect b="b" l="l" r="r" t="t"/>
            <a:pathLst>
              <a:path extrusionOk="0" h="120000" w="120000">
                <a:moveTo>
                  <a:pt x="120000" y="57000"/>
                </a:moveTo>
                <a:lnTo>
                  <a:pt x="120000" y="57000"/>
                </a:lnTo>
                <a:lnTo>
                  <a:pt x="117142" y="84000"/>
                </a:lnTo>
                <a:lnTo>
                  <a:pt x="102857" y="99000"/>
                </a:lnTo>
                <a:lnTo>
                  <a:pt x="82857" y="117000"/>
                </a:lnTo>
                <a:lnTo>
                  <a:pt x="62857" y="120000"/>
                </a:lnTo>
                <a:lnTo>
                  <a:pt x="62857" y="120000"/>
                </a:lnTo>
                <a:lnTo>
                  <a:pt x="40000" y="117000"/>
                </a:lnTo>
                <a:lnTo>
                  <a:pt x="20000" y="105000"/>
                </a:lnTo>
                <a:lnTo>
                  <a:pt x="8571" y="87000"/>
                </a:lnTo>
                <a:lnTo>
                  <a:pt x="0" y="63000"/>
                </a:lnTo>
                <a:lnTo>
                  <a:pt x="0" y="63000"/>
                </a:lnTo>
                <a:lnTo>
                  <a:pt x="5714" y="42000"/>
                </a:lnTo>
                <a:lnTo>
                  <a:pt x="17142" y="21000"/>
                </a:lnTo>
                <a:lnTo>
                  <a:pt x="37142" y="9000"/>
                </a:lnTo>
                <a:lnTo>
                  <a:pt x="57142" y="0"/>
                </a:lnTo>
                <a:lnTo>
                  <a:pt x="57142" y="0"/>
                </a:lnTo>
                <a:lnTo>
                  <a:pt x="80000" y="3000"/>
                </a:lnTo>
                <a:lnTo>
                  <a:pt x="100000" y="18000"/>
                </a:lnTo>
                <a:lnTo>
                  <a:pt x="111428" y="33000"/>
                </a:lnTo>
                <a:lnTo>
                  <a:pt x="120000" y="57000"/>
                </a:lnTo>
                <a:lnTo>
                  <a:pt x="120000" y="5700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3" name="Google Shape;1463;p34"/>
          <p:cNvSpPr/>
          <p:nvPr/>
        </p:nvSpPr>
        <p:spPr>
          <a:xfrm>
            <a:off x="1866901" y="5070476"/>
            <a:ext cx="111125" cy="95250"/>
          </a:xfrm>
          <a:custGeom>
            <a:rect b="b" l="l" r="r" t="t"/>
            <a:pathLst>
              <a:path extrusionOk="0" h="120000" w="120000">
                <a:moveTo>
                  <a:pt x="120000" y="58000"/>
                </a:moveTo>
                <a:lnTo>
                  <a:pt x="120000" y="58000"/>
                </a:lnTo>
                <a:lnTo>
                  <a:pt x="118285" y="70000"/>
                </a:lnTo>
                <a:lnTo>
                  <a:pt x="114857" y="80000"/>
                </a:lnTo>
                <a:lnTo>
                  <a:pt x="111428" y="92000"/>
                </a:lnTo>
                <a:lnTo>
                  <a:pt x="102857" y="100000"/>
                </a:lnTo>
                <a:lnTo>
                  <a:pt x="94285" y="108000"/>
                </a:lnTo>
                <a:lnTo>
                  <a:pt x="84000" y="114000"/>
                </a:lnTo>
                <a:lnTo>
                  <a:pt x="75428" y="116000"/>
                </a:lnTo>
                <a:lnTo>
                  <a:pt x="63428" y="120000"/>
                </a:lnTo>
                <a:lnTo>
                  <a:pt x="63428" y="120000"/>
                </a:lnTo>
                <a:lnTo>
                  <a:pt x="51428" y="120000"/>
                </a:lnTo>
                <a:lnTo>
                  <a:pt x="39428" y="116000"/>
                </a:lnTo>
                <a:lnTo>
                  <a:pt x="29142" y="112000"/>
                </a:lnTo>
                <a:lnTo>
                  <a:pt x="20571" y="102000"/>
                </a:lnTo>
                <a:lnTo>
                  <a:pt x="12000" y="94000"/>
                </a:lnTo>
                <a:lnTo>
                  <a:pt x="5142" y="86000"/>
                </a:lnTo>
                <a:lnTo>
                  <a:pt x="0" y="74000"/>
                </a:lnTo>
                <a:lnTo>
                  <a:pt x="0" y="64000"/>
                </a:lnTo>
                <a:lnTo>
                  <a:pt x="0" y="64000"/>
                </a:lnTo>
                <a:lnTo>
                  <a:pt x="0" y="50000"/>
                </a:lnTo>
                <a:lnTo>
                  <a:pt x="3428" y="38000"/>
                </a:lnTo>
                <a:lnTo>
                  <a:pt x="8571" y="30000"/>
                </a:lnTo>
                <a:lnTo>
                  <a:pt x="15428" y="20000"/>
                </a:lnTo>
                <a:lnTo>
                  <a:pt x="24000" y="14000"/>
                </a:lnTo>
                <a:lnTo>
                  <a:pt x="34285" y="8000"/>
                </a:lnTo>
                <a:lnTo>
                  <a:pt x="46285" y="2000"/>
                </a:lnTo>
                <a:lnTo>
                  <a:pt x="58285" y="0"/>
                </a:lnTo>
                <a:lnTo>
                  <a:pt x="58285" y="0"/>
                </a:lnTo>
                <a:lnTo>
                  <a:pt x="70285" y="2000"/>
                </a:lnTo>
                <a:lnTo>
                  <a:pt x="82285" y="6000"/>
                </a:lnTo>
                <a:lnTo>
                  <a:pt x="90857" y="8000"/>
                </a:lnTo>
                <a:lnTo>
                  <a:pt x="101142" y="16000"/>
                </a:lnTo>
                <a:lnTo>
                  <a:pt x="108000" y="24000"/>
                </a:lnTo>
                <a:lnTo>
                  <a:pt x="113142" y="34000"/>
                </a:lnTo>
                <a:lnTo>
                  <a:pt x="118285" y="44000"/>
                </a:lnTo>
                <a:lnTo>
                  <a:pt x="120000" y="58000"/>
                </a:lnTo>
                <a:lnTo>
                  <a:pt x="120000" y="58000"/>
                </a:lnTo>
                <a:close/>
              </a:path>
            </a:pathLst>
          </a:custGeom>
          <a:solidFill>
            <a:srgbClr val="F2CB9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4" name="Google Shape;1464;p34"/>
          <p:cNvSpPr/>
          <p:nvPr/>
        </p:nvSpPr>
        <p:spPr>
          <a:xfrm>
            <a:off x="2470150" y="5041901"/>
            <a:ext cx="111125" cy="92075"/>
          </a:xfrm>
          <a:custGeom>
            <a:rect b="b" l="l" r="r" t="t"/>
            <a:pathLst>
              <a:path extrusionOk="0" h="120000" w="120000">
                <a:moveTo>
                  <a:pt x="120000" y="57931"/>
                </a:moveTo>
                <a:lnTo>
                  <a:pt x="120000" y="57931"/>
                </a:lnTo>
                <a:lnTo>
                  <a:pt x="120000" y="68275"/>
                </a:lnTo>
                <a:lnTo>
                  <a:pt x="116571" y="80689"/>
                </a:lnTo>
                <a:lnTo>
                  <a:pt x="113142" y="91034"/>
                </a:lnTo>
                <a:lnTo>
                  <a:pt x="104571" y="99310"/>
                </a:lnTo>
                <a:lnTo>
                  <a:pt x="96000" y="109655"/>
                </a:lnTo>
                <a:lnTo>
                  <a:pt x="85714" y="113793"/>
                </a:lnTo>
                <a:lnTo>
                  <a:pt x="73714" y="120000"/>
                </a:lnTo>
                <a:lnTo>
                  <a:pt x="61714" y="120000"/>
                </a:lnTo>
                <a:lnTo>
                  <a:pt x="61714" y="120000"/>
                </a:lnTo>
                <a:lnTo>
                  <a:pt x="49714" y="120000"/>
                </a:lnTo>
                <a:lnTo>
                  <a:pt x="37714" y="117931"/>
                </a:lnTo>
                <a:lnTo>
                  <a:pt x="29142" y="111724"/>
                </a:lnTo>
                <a:lnTo>
                  <a:pt x="18857" y="105517"/>
                </a:lnTo>
                <a:lnTo>
                  <a:pt x="12000" y="97241"/>
                </a:lnTo>
                <a:lnTo>
                  <a:pt x="6857" y="84827"/>
                </a:lnTo>
                <a:lnTo>
                  <a:pt x="1714" y="74482"/>
                </a:lnTo>
                <a:lnTo>
                  <a:pt x="0" y="62068"/>
                </a:lnTo>
                <a:lnTo>
                  <a:pt x="0" y="62068"/>
                </a:lnTo>
                <a:lnTo>
                  <a:pt x="1714" y="51724"/>
                </a:lnTo>
                <a:lnTo>
                  <a:pt x="5142" y="39310"/>
                </a:lnTo>
                <a:lnTo>
                  <a:pt x="10285" y="28965"/>
                </a:lnTo>
                <a:lnTo>
                  <a:pt x="17142" y="18620"/>
                </a:lnTo>
                <a:lnTo>
                  <a:pt x="25714" y="10344"/>
                </a:lnTo>
                <a:lnTo>
                  <a:pt x="36000" y="4137"/>
                </a:lnTo>
                <a:lnTo>
                  <a:pt x="44571" y="0"/>
                </a:lnTo>
                <a:lnTo>
                  <a:pt x="56571" y="0"/>
                </a:lnTo>
                <a:lnTo>
                  <a:pt x="56571" y="0"/>
                </a:lnTo>
                <a:lnTo>
                  <a:pt x="68571" y="0"/>
                </a:lnTo>
                <a:lnTo>
                  <a:pt x="80571" y="2068"/>
                </a:lnTo>
                <a:lnTo>
                  <a:pt x="90857" y="8275"/>
                </a:lnTo>
                <a:lnTo>
                  <a:pt x="101142" y="14482"/>
                </a:lnTo>
                <a:lnTo>
                  <a:pt x="108000" y="22758"/>
                </a:lnTo>
                <a:lnTo>
                  <a:pt x="114857" y="33103"/>
                </a:lnTo>
                <a:lnTo>
                  <a:pt x="120000" y="45517"/>
                </a:lnTo>
                <a:lnTo>
                  <a:pt x="120000" y="57931"/>
                </a:lnTo>
                <a:lnTo>
                  <a:pt x="120000" y="57931"/>
                </a:lnTo>
                <a:close/>
              </a:path>
            </a:pathLst>
          </a:custGeom>
          <a:solidFill>
            <a:srgbClr val="F2CB9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5" name="Google Shape;1465;p34"/>
          <p:cNvSpPr/>
          <p:nvPr/>
        </p:nvSpPr>
        <p:spPr>
          <a:xfrm>
            <a:off x="3578225" y="5986463"/>
            <a:ext cx="588963" cy="279400"/>
          </a:xfrm>
          <a:custGeom>
            <a:rect b="b" l="l" r="r" t="t"/>
            <a:pathLst>
              <a:path extrusionOk="0" h="120000" w="120000">
                <a:moveTo>
                  <a:pt x="3881" y="1363"/>
                </a:moveTo>
                <a:lnTo>
                  <a:pt x="3881" y="1363"/>
                </a:lnTo>
                <a:lnTo>
                  <a:pt x="9703" y="11590"/>
                </a:lnTo>
                <a:lnTo>
                  <a:pt x="16172" y="21818"/>
                </a:lnTo>
                <a:lnTo>
                  <a:pt x="22964" y="30681"/>
                </a:lnTo>
                <a:lnTo>
                  <a:pt x="29757" y="39545"/>
                </a:lnTo>
                <a:lnTo>
                  <a:pt x="43342" y="53181"/>
                </a:lnTo>
                <a:lnTo>
                  <a:pt x="57250" y="68863"/>
                </a:lnTo>
                <a:lnTo>
                  <a:pt x="57250" y="68863"/>
                </a:lnTo>
                <a:lnTo>
                  <a:pt x="71482" y="83181"/>
                </a:lnTo>
                <a:lnTo>
                  <a:pt x="78921" y="89318"/>
                </a:lnTo>
                <a:lnTo>
                  <a:pt x="86361" y="95454"/>
                </a:lnTo>
                <a:lnTo>
                  <a:pt x="94123" y="100909"/>
                </a:lnTo>
                <a:lnTo>
                  <a:pt x="101886" y="105000"/>
                </a:lnTo>
                <a:lnTo>
                  <a:pt x="109649" y="107727"/>
                </a:lnTo>
                <a:lnTo>
                  <a:pt x="117735" y="108409"/>
                </a:lnTo>
                <a:lnTo>
                  <a:pt x="117735" y="108409"/>
                </a:lnTo>
                <a:lnTo>
                  <a:pt x="118382" y="109772"/>
                </a:lnTo>
                <a:lnTo>
                  <a:pt x="119353" y="110454"/>
                </a:lnTo>
                <a:lnTo>
                  <a:pt x="119999" y="112500"/>
                </a:lnTo>
                <a:lnTo>
                  <a:pt x="119999" y="114545"/>
                </a:lnTo>
                <a:lnTo>
                  <a:pt x="119353" y="117272"/>
                </a:lnTo>
                <a:lnTo>
                  <a:pt x="119029" y="117954"/>
                </a:lnTo>
                <a:lnTo>
                  <a:pt x="118059" y="120000"/>
                </a:lnTo>
                <a:lnTo>
                  <a:pt x="116765" y="120000"/>
                </a:lnTo>
                <a:lnTo>
                  <a:pt x="116765" y="120000"/>
                </a:lnTo>
                <a:lnTo>
                  <a:pt x="108679" y="119318"/>
                </a:lnTo>
                <a:lnTo>
                  <a:pt x="100592" y="115227"/>
                </a:lnTo>
                <a:lnTo>
                  <a:pt x="92830" y="111818"/>
                </a:lnTo>
                <a:lnTo>
                  <a:pt x="85067" y="105681"/>
                </a:lnTo>
                <a:lnTo>
                  <a:pt x="77628" y="100227"/>
                </a:lnTo>
                <a:lnTo>
                  <a:pt x="70188" y="93409"/>
                </a:lnTo>
                <a:lnTo>
                  <a:pt x="55309" y="79090"/>
                </a:lnTo>
                <a:lnTo>
                  <a:pt x="55309" y="79090"/>
                </a:lnTo>
                <a:lnTo>
                  <a:pt x="41078" y="64772"/>
                </a:lnTo>
                <a:lnTo>
                  <a:pt x="26522" y="48409"/>
                </a:lnTo>
                <a:lnTo>
                  <a:pt x="19730" y="40227"/>
                </a:lnTo>
                <a:lnTo>
                  <a:pt x="12938" y="30681"/>
                </a:lnTo>
                <a:lnTo>
                  <a:pt x="6469" y="21136"/>
                </a:lnTo>
                <a:lnTo>
                  <a:pt x="646" y="9545"/>
                </a:lnTo>
                <a:lnTo>
                  <a:pt x="646" y="9545"/>
                </a:lnTo>
                <a:lnTo>
                  <a:pt x="0" y="7500"/>
                </a:lnTo>
                <a:lnTo>
                  <a:pt x="0" y="6136"/>
                </a:lnTo>
                <a:lnTo>
                  <a:pt x="0" y="4090"/>
                </a:lnTo>
                <a:lnTo>
                  <a:pt x="323" y="2045"/>
                </a:lnTo>
                <a:lnTo>
                  <a:pt x="1293" y="0"/>
                </a:lnTo>
                <a:lnTo>
                  <a:pt x="2264" y="0"/>
                </a:lnTo>
                <a:lnTo>
                  <a:pt x="2911" y="0"/>
                </a:lnTo>
                <a:lnTo>
                  <a:pt x="3881" y="1363"/>
                </a:lnTo>
                <a:lnTo>
                  <a:pt x="3881" y="136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6" name="Google Shape;1466;p34"/>
          <p:cNvSpPr/>
          <p:nvPr/>
        </p:nvSpPr>
        <p:spPr>
          <a:xfrm>
            <a:off x="4144963" y="6110288"/>
            <a:ext cx="130175" cy="147637"/>
          </a:xfrm>
          <a:custGeom>
            <a:rect b="b" l="l" r="r" t="t"/>
            <a:pathLst>
              <a:path extrusionOk="0" h="120000" w="120000">
                <a:moveTo>
                  <a:pt x="83414" y="2580"/>
                </a:moveTo>
                <a:lnTo>
                  <a:pt x="83414" y="2580"/>
                </a:lnTo>
                <a:lnTo>
                  <a:pt x="54146" y="25806"/>
                </a:lnTo>
                <a:lnTo>
                  <a:pt x="30731" y="49032"/>
                </a:lnTo>
                <a:lnTo>
                  <a:pt x="20487" y="61935"/>
                </a:lnTo>
                <a:lnTo>
                  <a:pt x="11707" y="74838"/>
                </a:lnTo>
                <a:lnTo>
                  <a:pt x="5853" y="90322"/>
                </a:lnTo>
                <a:lnTo>
                  <a:pt x="0" y="107096"/>
                </a:lnTo>
                <a:lnTo>
                  <a:pt x="0" y="107096"/>
                </a:lnTo>
                <a:lnTo>
                  <a:pt x="13170" y="116129"/>
                </a:lnTo>
                <a:lnTo>
                  <a:pt x="27804" y="120000"/>
                </a:lnTo>
                <a:lnTo>
                  <a:pt x="42439" y="120000"/>
                </a:lnTo>
                <a:lnTo>
                  <a:pt x="57073" y="117419"/>
                </a:lnTo>
                <a:lnTo>
                  <a:pt x="68780" y="110967"/>
                </a:lnTo>
                <a:lnTo>
                  <a:pt x="81951" y="101935"/>
                </a:lnTo>
                <a:lnTo>
                  <a:pt x="93658" y="92903"/>
                </a:lnTo>
                <a:lnTo>
                  <a:pt x="100975" y="80000"/>
                </a:lnTo>
                <a:lnTo>
                  <a:pt x="109756" y="67096"/>
                </a:lnTo>
                <a:lnTo>
                  <a:pt x="115609" y="54193"/>
                </a:lnTo>
                <a:lnTo>
                  <a:pt x="120000" y="42580"/>
                </a:lnTo>
                <a:lnTo>
                  <a:pt x="120000" y="29677"/>
                </a:lnTo>
                <a:lnTo>
                  <a:pt x="118536" y="18064"/>
                </a:lnTo>
                <a:lnTo>
                  <a:pt x="111219" y="9032"/>
                </a:lnTo>
                <a:lnTo>
                  <a:pt x="100975" y="3870"/>
                </a:lnTo>
                <a:lnTo>
                  <a:pt x="87804" y="0"/>
                </a:lnTo>
                <a:lnTo>
                  <a:pt x="83414" y="2580"/>
                </a:lnTo>
                <a:close/>
              </a:path>
            </a:pathLst>
          </a:custGeom>
          <a:solidFill>
            <a:srgbClr val="FF1A0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7" name="Google Shape;1467;p34"/>
          <p:cNvSpPr/>
          <p:nvPr/>
        </p:nvSpPr>
        <p:spPr>
          <a:xfrm>
            <a:off x="4133850" y="6097588"/>
            <a:ext cx="153988" cy="173038"/>
          </a:xfrm>
          <a:custGeom>
            <a:rect b="b" l="l" r="r" t="t"/>
            <a:pathLst>
              <a:path extrusionOk="0" h="120000" w="120000">
                <a:moveTo>
                  <a:pt x="14845" y="115596"/>
                </a:moveTo>
                <a:lnTo>
                  <a:pt x="14845" y="115596"/>
                </a:lnTo>
                <a:lnTo>
                  <a:pt x="23505" y="118899"/>
                </a:lnTo>
                <a:lnTo>
                  <a:pt x="34639" y="120000"/>
                </a:lnTo>
                <a:lnTo>
                  <a:pt x="44536" y="120000"/>
                </a:lnTo>
                <a:lnTo>
                  <a:pt x="53195" y="118899"/>
                </a:lnTo>
                <a:lnTo>
                  <a:pt x="61855" y="115596"/>
                </a:lnTo>
                <a:lnTo>
                  <a:pt x="70515" y="111192"/>
                </a:lnTo>
                <a:lnTo>
                  <a:pt x="79175" y="105688"/>
                </a:lnTo>
                <a:lnTo>
                  <a:pt x="87835" y="100183"/>
                </a:lnTo>
                <a:lnTo>
                  <a:pt x="87835" y="100183"/>
                </a:lnTo>
                <a:lnTo>
                  <a:pt x="100206" y="85871"/>
                </a:lnTo>
                <a:lnTo>
                  <a:pt x="111340" y="70458"/>
                </a:lnTo>
                <a:lnTo>
                  <a:pt x="115051" y="61651"/>
                </a:lnTo>
                <a:lnTo>
                  <a:pt x="118762" y="52844"/>
                </a:lnTo>
                <a:lnTo>
                  <a:pt x="120000" y="42935"/>
                </a:lnTo>
                <a:lnTo>
                  <a:pt x="120000" y="34128"/>
                </a:lnTo>
                <a:lnTo>
                  <a:pt x="120000" y="34128"/>
                </a:lnTo>
                <a:lnTo>
                  <a:pt x="118762" y="26422"/>
                </a:lnTo>
                <a:lnTo>
                  <a:pt x="115051" y="19816"/>
                </a:lnTo>
                <a:lnTo>
                  <a:pt x="111340" y="14311"/>
                </a:lnTo>
                <a:lnTo>
                  <a:pt x="105154" y="7706"/>
                </a:lnTo>
                <a:lnTo>
                  <a:pt x="100206" y="3302"/>
                </a:lnTo>
                <a:lnTo>
                  <a:pt x="91546" y="1100"/>
                </a:lnTo>
                <a:lnTo>
                  <a:pt x="84123" y="0"/>
                </a:lnTo>
                <a:lnTo>
                  <a:pt x="74226" y="1100"/>
                </a:lnTo>
                <a:lnTo>
                  <a:pt x="74226" y="1100"/>
                </a:lnTo>
                <a:lnTo>
                  <a:pt x="71752" y="3302"/>
                </a:lnTo>
                <a:lnTo>
                  <a:pt x="69278" y="6605"/>
                </a:lnTo>
                <a:lnTo>
                  <a:pt x="69278" y="6605"/>
                </a:lnTo>
                <a:lnTo>
                  <a:pt x="44536" y="27522"/>
                </a:lnTo>
                <a:lnTo>
                  <a:pt x="28453" y="42935"/>
                </a:lnTo>
                <a:lnTo>
                  <a:pt x="14845" y="58348"/>
                </a:lnTo>
                <a:lnTo>
                  <a:pt x="4948" y="74862"/>
                </a:lnTo>
                <a:lnTo>
                  <a:pt x="1237" y="82568"/>
                </a:lnTo>
                <a:lnTo>
                  <a:pt x="0" y="90275"/>
                </a:lnTo>
                <a:lnTo>
                  <a:pt x="0" y="96880"/>
                </a:lnTo>
                <a:lnTo>
                  <a:pt x="1237" y="104587"/>
                </a:lnTo>
                <a:lnTo>
                  <a:pt x="6185" y="108990"/>
                </a:lnTo>
                <a:lnTo>
                  <a:pt x="14845" y="115596"/>
                </a:lnTo>
                <a:lnTo>
                  <a:pt x="14845" y="115596"/>
                </a:lnTo>
                <a:close/>
                <a:moveTo>
                  <a:pt x="19793" y="96880"/>
                </a:moveTo>
                <a:lnTo>
                  <a:pt x="19793" y="96880"/>
                </a:lnTo>
                <a:lnTo>
                  <a:pt x="25979" y="84770"/>
                </a:lnTo>
                <a:lnTo>
                  <a:pt x="30927" y="73761"/>
                </a:lnTo>
                <a:lnTo>
                  <a:pt x="37113" y="62752"/>
                </a:lnTo>
                <a:lnTo>
                  <a:pt x="45773" y="53944"/>
                </a:lnTo>
                <a:lnTo>
                  <a:pt x="63092" y="35229"/>
                </a:lnTo>
                <a:lnTo>
                  <a:pt x="84123" y="18715"/>
                </a:lnTo>
                <a:lnTo>
                  <a:pt x="84123" y="18715"/>
                </a:lnTo>
                <a:lnTo>
                  <a:pt x="87835" y="18715"/>
                </a:lnTo>
                <a:lnTo>
                  <a:pt x="91546" y="19816"/>
                </a:lnTo>
                <a:lnTo>
                  <a:pt x="94020" y="22018"/>
                </a:lnTo>
                <a:lnTo>
                  <a:pt x="96494" y="24220"/>
                </a:lnTo>
                <a:lnTo>
                  <a:pt x="100206" y="31926"/>
                </a:lnTo>
                <a:lnTo>
                  <a:pt x="100206" y="39633"/>
                </a:lnTo>
                <a:lnTo>
                  <a:pt x="100206" y="39633"/>
                </a:lnTo>
                <a:lnTo>
                  <a:pt x="97731" y="49541"/>
                </a:lnTo>
                <a:lnTo>
                  <a:pt x="94020" y="58348"/>
                </a:lnTo>
                <a:lnTo>
                  <a:pt x="91546" y="66055"/>
                </a:lnTo>
                <a:lnTo>
                  <a:pt x="86597" y="73761"/>
                </a:lnTo>
                <a:lnTo>
                  <a:pt x="86597" y="73761"/>
                </a:lnTo>
                <a:lnTo>
                  <a:pt x="79175" y="81467"/>
                </a:lnTo>
                <a:lnTo>
                  <a:pt x="71752" y="88073"/>
                </a:lnTo>
                <a:lnTo>
                  <a:pt x="63092" y="93577"/>
                </a:lnTo>
                <a:lnTo>
                  <a:pt x="56907" y="97981"/>
                </a:lnTo>
                <a:lnTo>
                  <a:pt x="48247" y="101284"/>
                </a:lnTo>
                <a:lnTo>
                  <a:pt x="39587" y="101284"/>
                </a:lnTo>
                <a:lnTo>
                  <a:pt x="28453" y="100183"/>
                </a:lnTo>
                <a:lnTo>
                  <a:pt x="19793" y="96880"/>
                </a:lnTo>
                <a:lnTo>
                  <a:pt x="19793" y="9688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8" name="Google Shape;1468;p34"/>
          <p:cNvSpPr/>
          <p:nvPr/>
        </p:nvSpPr>
        <p:spPr>
          <a:xfrm>
            <a:off x="2811463" y="5989638"/>
            <a:ext cx="600075" cy="254000"/>
          </a:xfrm>
          <a:custGeom>
            <a:rect b="b" l="l" r="r" t="t"/>
            <a:pathLst>
              <a:path extrusionOk="0" h="120000" w="120000">
                <a:moveTo>
                  <a:pt x="115873" y="750"/>
                </a:moveTo>
                <a:lnTo>
                  <a:pt x="115873" y="750"/>
                </a:lnTo>
                <a:lnTo>
                  <a:pt x="109841" y="12000"/>
                </a:lnTo>
                <a:lnTo>
                  <a:pt x="103492" y="21750"/>
                </a:lnTo>
                <a:lnTo>
                  <a:pt x="96825" y="31500"/>
                </a:lnTo>
                <a:lnTo>
                  <a:pt x="90158" y="39750"/>
                </a:lnTo>
                <a:lnTo>
                  <a:pt x="76190" y="55500"/>
                </a:lnTo>
                <a:lnTo>
                  <a:pt x="62539" y="69750"/>
                </a:lnTo>
                <a:lnTo>
                  <a:pt x="62539" y="69750"/>
                </a:lnTo>
                <a:lnTo>
                  <a:pt x="47936" y="84750"/>
                </a:lnTo>
                <a:lnTo>
                  <a:pt x="40634" y="90750"/>
                </a:lnTo>
                <a:lnTo>
                  <a:pt x="33015" y="96750"/>
                </a:lnTo>
                <a:lnTo>
                  <a:pt x="25714" y="101250"/>
                </a:lnTo>
                <a:lnTo>
                  <a:pt x="18095" y="105750"/>
                </a:lnTo>
                <a:lnTo>
                  <a:pt x="10158" y="107250"/>
                </a:lnTo>
                <a:lnTo>
                  <a:pt x="2539" y="108750"/>
                </a:lnTo>
                <a:lnTo>
                  <a:pt x="2539" y="108750"/>
                </a:lnTo>
                <a:lnTo>
                  <a:pt x="1269" y="108750"/>
                </a:lnTo>
                <a:lnTo>
                  <a:pt x="952" y="111000"/>
                </a:lnTo>
                <a:lnTo>
                  <a:pt x="317" y="111750"/>
                </a:lnTo>
                <a:lnTo>
                  <a:pt x="0" y="114750"/>
                </a:lnTo>
                <a:lnTo>
                  <a:pt x="317" y="117000"/>
                </a:lnTo>
                <a:lnTo>
                  <a:pt x="952" y="119250"/>
                </a:lnTo>
                <a:lnTo>
                  <a:pt x="1587" y="120000"/>
                </a:lnTo>
                <a:lnTo>
                  <a:pt x="3174" y="120000"/>
                </a:lnTo>
                <a:lnTo>
                  <a:pt x="3174" y="120000"/>
                </a:lnTo>
                <a:lnTo>
                  <a:pt x="11111" y="120000"/>
                </a:lnTo>
                <a:lnTo>
                  <a:pt x="19047" y="117000"/>
                </a:lnTo>
                <a:lnTo>
                  <a:pt x="26666" y="114000"/>
                </a:lnTo>
                <a:lnTo>
                  <a:pt x="33968" y="108750"/>
                </a:lnTo>
                <a:lnTo>
                  <a:pt x="41587" y="102000"/>
                </a:lnTo>
                <a:lnTo>
                  <a:pt x="49206" y="96000"/>
                </a:lnTo>
                <a:lnTo>
                  <a:pt x="64126" y="81750"/>
                </a:lnTo>
                <a:lnTo>
                  <a:pt x="64126" y="81750"/>
                </a:lnTo>
                <a:lnTo>
                  <a:pt x="78412" y="66750"/>
                </a:lnTo>
                <a:lnTo>
                  <a:pt x="92380" y="51000"/>
                </a:lnTo>
                <a:lnTo>
                  <a:pt x="99682" y="42750"/>
                </a:lnTo>
                <a:lnTo>
                  <a:pt x="106349" y="32250"/>
                </a:lnTo>
                <a:lnTo>
                  <a:pt x="113015" y="21750"/>
                </a:lnTo>
                <a:lnTo>
                  <a:pt x="119047" y="11250"/>
                </a:lnTo>
                <a:lnTo>
                  <a:pt x="119047" y="11250"/>
                </a:lnTo>
                <a:lnTo>
                  <a:pt x="119682" y="9000"/>
                </a:lnTo>
                <a:lnTo>
                  <a:pt x="120000" y="6000"/>
                </a:lnTo>
                <a:lnTo>
                  <a:pt x="119682" y="3750"/>
                </a:lnTo>
                <a:lnTo>
                  <a:pt x="119047" y="2250"/>
                </a:lnTo>
                <a:lnTo>
                  <a:pt x="118730" y="750"/>
                </a:lnTo>
                <a:lnTo>
                  <a:pt x="117777" y="0"/>
                </a:lnTo>
                <a:lnTo>
                  <a:pt x="116825" y="0"/>
                </a:lnTo>
                <a:lnTo>
                  <a:pt x="115873" y="750"/>
                </a:lnTo>
                <a:lnTo>
                  <a:pt x="115873" y="75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9" name="Google Shape;1469;p34"/>
          <p:cNvSpPr/>
          <p:nvPr/>
        </p:nvSpPr>
        <p:spPr>
          <a:xfrm>
            <a:off x="2706688" y="6086475"/>
            <a:ext cx="127000" cy="149225"/>
          </a:xfrm>
          <a:custGeom>
            <a:rect b="b" l="l" r="r" t="t"/>
            <a:pathLst>
              <a:path extrusionOk="0" h="120000" w="120000">
                <a:moveTo>
                  <a:pt x="40500" y="2553"/>
                </a:moveTo>
                <a:lnTo>
                  <a:pt x="40500" y="2553"/>
                </a:lnTo>
                <a:lnTo>
                  <a:pt x="67500" y="25531"/>
                </a:lnTo>
                <a:lnTo>
                  <a:pt x="90000" y="49787"/>
                </a:lnTo>
                <a:lnTo>
                  <a:pt x="100500" y="62553"/>
                </a:lnTo>
                <a:lnTo>
                  <a:pt x="109500" y="76595"/>
                </a:lnTo>
                <a:lnTo>
                  <a:pt x="115500" y="90638"/>
                </a:lnTo>
                <a:lnTo>
                  <a:pt x="120000" y="108510"/>
                </a:lnTo>
                <a:lnTo>
                  <a:pt x="120000" y="108510"/>
                </a:lnTo>
                <a:lnTo>
                  <a:pt x="105000" y="116170"/>
                </a:lnTo>
                <a:lnTo>
                  <a:pt x="90000" y="120000"/>
                </a:lnTo>
                <a:lnTo>
                  <a:pt x="75000" y="120000"/>
                </a:lnTo>
                <a:lnTo>
                  <a:pt x="63000" y="116170"/>
                </a:lnTo>
                <a:lnTo>
                  <a:pt x="48000" y="108510"/>
                </a:lnTo>
                <a:lnTo>
                  <a:pt x="36000" y="99574"/>
                </a:lnTo>
                <a:lnTo>
                  <a:pt x="25500" y="89361"/>
                </a:lnTo>
                <a:lnTo>
                  <a:pt x="16500" y="77872"/>
                </a:lnTo>
                <a:lnTo>
                  <a:pt x="9000" y="63829"/>
                </a:lnTo>
                <a:lnTo>
                  <a:pt x="3000" y="52340"/>
                </a:lnTo>
                <a:lnTo>
                  <a:pt x="0" y="39574"/>
                </a:lnTo>
                <a:lnTo>
                  <a:pt x="0" y="26808"/>
                </a:lnTo>
                <a:lnTo>
                  <a:pt x="4500" y="16595"/>
                </a:lnTo>
                <a:lnTo>
                  <a:pt x="10500" y="8936"/>
                </a:lnTo>
                <a:lnTo>
                  <a:pt x="21000" y="2553"/>
                </a:lnTo>
                <a:lnTo>
                  <a:pt x="36000" y="0"/>
                </a:lnTo>
                <a:lnTo>
                  <a:pt x="40500" y="2553"/>
                </a:lnTo>
                <a:close/>
              </a:path>
            </a:pathLst>
          </a:custGeom>
          <a:solidFill>
            <a:srgbClr val="FF1A0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0" name="Google Shape;1470;p34"/>
          <p:cNvSpPr/>
          <p:nvPr/>
        </p:nvSpPr>
        <p:spPr>
          <a:xfrm>
            <a:off x="2693988" y="6073776"/>
            <a:ext cx="152400" cy="174625"/>
          </a:xfrm>
          <a:custGeom>
            <a:rect b="b" l="l" r="r" t="t"/>
            <a:pathLst>
              <a:path extrusionOk="0" h="120000" w="120000">
                <a:moveTo>
                  <a:pt x="52500" y="5454"/>
                </a:moveTo>
                <a:lnTo>
                  <a:pt x="52500" y="5454"/>
                </a:lnTo>
                <a:lnTo>
                  <a:pt x="50000" y="3272"/>
                </a:lnTo>
                <a:lnTo>
                  <a:pt x="48750" y="1090"/>
                </a:lnTo>
                <a:lnTo>
                  <a:pt x="48750" y="1090"/>
                </a:lnTo>
                <a:lnTo>
                  <a:pt x="38750" y="0"/>
                </a:lnTo>
                <a:lnTo>
                  <a:pt x="31250" y="0"/>
                </a:lnTo>
                <a:lnTo>
                  <a:pt x="22500" y="3272"/>
                </a:lnTo>
                <a:lnTo>
                  <a:pt x="15000" y="5454"/>
                </a:lnTo>
                <a:lnTo>
                  <a:pt x="10000" y="12000"/>
                </a:lnTo>
                <a:lnTo>
                  <a:pt x="5000" y="17454"/>
                </a:lnTo>
                <a:lnTo>
                  <a:pt x="1250" y="24000"/>
                </a:lnTo>
                <a:lnTo>
                  <a:pt x="0" y="31636"/>
                </a:lnTo>
                <a:lnTo>
                  <a:pt x="0" y="31636"/>
                </a:lnTo>
                <a:lnTo>
                  <a:pt x="0" y="40363"/>
                </a:lnTo>
                <a:lnTo>
                  <a:pt x="1250" y="50181"/>
                </a:lnTo>
                <a:lnTo>
                  <a:pt x="3750" y="58909"/>
                </a:lnTo>
                <a:lnTo>
                  <a:pt x="6250" y="68727"/>
                </a:lnTo>
                <a:lnTo>
                  <a:pt x="17500" y="85090"/>
                </a:lnTo>
                <a:lnTo>
                  <a:pt x="31250" y="98181"/>
                </a:lnTo>
                <a:lnTo>
                  <a:pt x="31250" y="98181"/>
                </a:lnTo>
                <a:lnTo>
                  <a:pt x="38750" y="104727"/>
                </a:lnTo>
                <a:lnTo>
                  <a:pt x="47500" y="111272"/>
                </a:lnTo>
                <a:lnTo>
                  <a:pt x="56250" y="113454"/>
                </a:lnTo>
                <a:lnTo>
                  <a:pt x="65000" y="118909"/>
                </a:lnTo>
                <a:lnTo>
                  <a:pt x="72500" y="120000"/>
                </a:lnTo>
                <a:lnTo>
                  <a:pt x="83750" y="120000"/>
                </a:lnTo>
                <a:lnTo>
                  <a:pt x="93750" y="118909"/>
                </a:lnTo>
                <a:lnTo>
                  <a:pt x="102500" y="115636"/>
                </a:lnTo>
                <a:lnTo>
                  <a:pt x="102500" y="115636"/>
                </a:lnTo>
                <a:lnTo>
                  <a:pt x="111250" y="111272"/>
                </a:lnTo>
                <a:lnTo>
                  <a:pt x="116250" y="104727"/>
                </a:lnTo>
                <a:lnTo>
                  <a:pt x="118750" y="98181"/>
                </a:lnTo>
                <a:lnTo>
                  <a:pt x="120000" y="92727"/>
                </a:lnTo>
                <a:lnTo>
                  <a:pt x="118750" y="85090"/>
                </a:lnTo>
                <a:lnTo>
                  <a:pt x="115000" y="75272"/>
                </a:lnTo>
                <a:lnTo>
                  <a:pt x="106250" y="61090"/>
                </a:lnTo>
                <a:lnTo>
                  <a:pt x="92500" y="43636"/>
                </a:lnTo>
                <a:lnTo>
                  <a:pt x="76250" y="28363"/>
                </a:lnTo>
                <a:lnTo>
                  <a:pt x="52500" y="5454"/>
                </a:lnTo>
                <a:lnTo>
                  <a:pt x="52500" y="5454"/>
                </a:lnTo>
                <a:close/>
                <a:moveTo>
                  <a:pt x="32500" y="73090"/>
                </a:moveTo>
                <a:lnTo>
                  <a:pt x="32500" y="73090"/>
                </a:lnTo>
                <a:lnTo>
                  <a:pt x="27500" y="65454"/>
                </a:lnTo>
                <a:lnTo>
                  <a:pt x="23750" y="55636"/>
                </a:lnTo>
                <a:lnTo>
                  <a:pt x="22500" y="46909"/>
                </a:lnTo>
                <a:lnTo>
                  <a:pt x="21250" y="38181"/>
                </a:lnTo>
                <a:lnTo>
                  <a:pt x="21250" y="38181"/>
                </a:lnTo>
                <a:lnTo>
                  <a:pt x="21250" y="31636"/>
                </a:lnTo>
                <a:lnTo>
                  <a:pt x="23750" y="24000"/>
                </a:lnTo>
                <a:lnTo>
                  <a:pt x="27500" y="20727"/>
                </a:lnTo>
                <a:lnTo>
                  <a:pt x="31250" y="17454"/>
                </a:lnTo>
                <a:lnTo>
                  <a:pt x="35000" y="17454"/>
                </a:lnTo>
                <a:lnTo>
                  <a:pt x="38750" y="17454"/>
                </a:lnTo>
                <a:lnTo>
                  <a:pt x="38750" y="17454"/>
                </a:lnTo>
                <a:lnTo>
                  <a:pt x="57500" y="36000"/>
                </a:lnTo>
                <a:lnTo>
                  <a:pt x="75000" y="54545"/>
                </a:lnTo>
                <a:lnTo>
                  <a:pt x="81250" y="63272"/>
                </a:lnTo>
                <a:lnTo>
                  <a:pt x="88750" y="74181"/>
                </a:lnTo>
                <a:lnTo>
                  <a:pt x="93750" y="85090"/>
                </a:lnTo>
                <a:lnTo>
                  <a:pt x="97500" y="97090"/>
                </a:lnTo>
                <a:lnTo>
                  <a:pt x="97500" y="97090"/>
                </a:lnTo>
                <a:lnTo>
                  <a:pt x="88750" y="100363"/>
                </a:lnTo>
                <a:lnTo>
                  <a:pt x="80000" y="101454"/>
                </a:lnTo>
                <a:lnTo>
                  <a:pt x="71250" y="100363"/>
                </a:lnTo>
                <a:lnTo>
                  <a:pt x="62500" y="97090"/>
                </a:lnTo>
                <a:lnTo>
                  <a:pt x="53750" y="92727"/>
                </a:lnTo>
                <a:lnTo>
                  <a:pt x="47500" y="86181"/>
                </a:lnTo>
                <a:lnTo>
                  <a:pt x="40000" y="80727"/>
                </a:lnTo>
                <a:lnTo>
                  <a:pt x="32500" y="73090"/>
                </a:lnTo>
                <a:lnTo>
                  <a:pt x="32500" y="7309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1" name="Google Shape;1471;p34"/>
          <p:cNvSpPr/>
          <p:nvPr/>
        </p:nvSpPr>
        <p:spPr>
          <a:xfrm>
            <a:off x="3871913" y="4243388"/>
            <a:ext cx="206375" cy="706437"/>
          </a:xfrm>
          <a:custGeom>
            <a:rect b="b" l="l" r="r" t="t"/>
            <a:pathLst>
              <a:path extrusionOk="0" h="120000" w="120000">
                <a:moveTo>
                  <a:pt x="1846" y="116764"/>
                </a:moveTo>
                <a:lnTo>
                  <a:pt x="1846" y="116764"/>
                </a:lnTo>
                <a:lnTo>
                  <a:pt x="12000" y="111101"/>
                </a:lnTo>
                <a:lnTo>
                  <a:pt x="20307" y="105168"/>
                </a:lnTo>
                <a:lnTo>
                  <a:pt x="28615" y="98966"/>
                </a:lnTo>
                <a:lnTo>
                  <a:pt x="35076" y="93033"/>
                </a:lnTo>
                <a:lnTo>
                  <a:pt x="46153" y="80359"/>
                </a:lnTo>
                <a:lnTo>
                  <a:pt x="57230" y="67955"/>
                </a:lnTo>
                <a:lnTo>
                  <a:pt x="57230" y="67955"/>
                </a:lnTo>
                <a:lnTo>
                  <a:pt x="67384" y="55820"/>
                </a:lnTo>
                <a:lnTo>
                  <a:pt x="71076" y="49348"/>
                </a:lnTo>
                <a:lnTo>
                  <a:pt x="73846" y="42876"/>
                </a:lnTo>
                <a:lnTo>
                  <a:pt x="75692" y="36943"/>
                </a:lnTo>
                <a:lnTo>
                  <a:pt x="77538" y="30471"/>
                </a:lnTo>
                <a:lnTo>
                  <a:pt x="77538" y="24269"/>
                </a:lnTo>
                <a:lnTo>
                  <a:pt x="74769" y="18067"/>
                </a:lnTo>
                <a:lnTo>
                  <a:pt x="74769" y="18067"/>
                </a:lnTo>
                <a:lnTo>
                  <a:pt x="67384" y="15910"/>
                </a:lnTo>
                <a:lnTo>
                  <a:pt x="59076" y="13213"/>
                </a:lnTo>
                <a:lnTo>
                  <a:pt x="48000" y="8089"/>
                </a:lnTo>
                <a:lnTo>
                  <a:pt x="48000" y="8089"/>
                </a:lnTo>
                <a:lnTo>
                  <a:pt x="46153" y="7011"/>
                </a:lnTo>
                <a:lnTo>
                  <a:pt x="48000" y="6202"/>
                </a:lnTo>
                <a:lnTo>
                  <a:pt x="48000" y="5393"/>
                </a:lnTo>
                <a:lnTo>
                  <a:pt x="50769" y="5123"/>
                </a:lnTo>
                <a:lnTo>
                  <a:pt x="52615" y="4584"/>
                </a:lnTo>
                <a:lnTo>
                  <a:pt x="55384" y="4314"/>
                </a:lnTo>
                <a:lnTo>
                  <a:pt x="58153" y="4584"/>
                </a:lnTo>
                <a:lnTo>
                  <a:pt x="60923" y="5393"/>
                </a:lnTo>
                <a:lnTo>
                  <a:pt x="60923" y="5393"/>
                </a:lnTo>
                <a:lnTo>
                  <a:pt x="68307" y="9168"/>
                </a:lnTo>
                <a:lnTo>
                  <a:pt x="75692" y="12404"/>
                </a:lnTo>
                <a:lnTo>
                  <a:pt x="75692" y="12404"/>
                </a:lnTo>
                <a:lnTo>
                  <a:pt x="74769" y="10247"/>
                </a:lnTo>
                <a:lnTo>
                  <a:pt x="71076" y="8089"/>
                </a:lnTo>
                <a:lnTo>
                  <a:pt x="67384" y="5393"/>
                </a:lnTo>
                <a:lnTo>
                  <a:pt x="62769" y="3235"/>
                </a:lnTo>
                <a:lnTo>
                  <a:pt x="62769" y="3235"/>
                </a:lnTo>
                <a:lnTo>
                  <a:pt x="62769" y="2426"/>
                </a:lnTo>
                <a:lnTo>
                  <a:pt x="64615" y="1617"/>
                </a:lnTo>
                <a:lnTo>
                  <a:pt x="65538" y="808"/>
                </a:lnTo>
                <a:lnTo>
                  <a:pt x="68307" y="539"/>
                </a:lnTo>
                <a:lnTo>
                  <a:pt x="71076" y="0"/>
                </a:lnTo>
                <a:lnTo>
                  <a:pt x="73846" y="539"/>
                </a:lnTo>
                <a:lnTo>
                  <a:pt x="75692" y="808"/>
                </a:lnTo>
                <a:lnTo>
                  <a:pt x="77538" y="1617"/>
                </a:lnTo>
                <a:lnTo>
                  <a:pt x="77538" y="1617"/>
                </a:lnTo>
                <a:lnTo>
                  <a:pt x="81230" y="4314"/>
                </a:lnTo>
                <a:lnTo>
                  <a:pt x="84923" y="7011"/>
                </a:lnTo>
                <a:lnTo>
                  <a:pt x="88615" y="9438"/>
                </a:lnTo>
                <a:lnTo>
                  <a:pt x="91384" y="12134"/>
                </a:lnTo>
                <a:lnTo>
                  <a:pt x="91384" y="12134"/>
                </a:lnTo>
                <a:lnTo>
                  <a:pt x="96923" y="11056"/>
                </a:lnTo>
                <a:lnTo>
                  <a:pt x="100615" y="9438"/>
                </a:lnTo>
                <a:lnTo>
                  <a:pt x="103384" y="8089"/>
                </a:lnTo>
                <a:lnTo>
                  <a:pt x="104307" y="6202"/>
                </a:lnTo>
                <a:lnTo>
                  <a:pt x="104307" y="6202"/>
                </a:lnTo>
                <a:lnTo>
                  <a:pt x="106153" y="5393"/>
                </a:lnTo>
                <a:lnTo>
                  <a:pt x="108000" y="4584"/>
                </a:lnTo>
                <a:lnTo>
                  <a:pt x="110769" y="4584"/>
                </a:lnTo>
                <a:lnTo>
                  <a:pt x="113538" y="4584"/>
                </a:lnTo>
                <a:lnTo>
                  <a:pt x="116307" y="4584"/>
                </a:lnTo>
                <a:lnTo>
                  <a:pt x="118153" y="5393"/>
                </a:lnTo>
                <a:lnTo>
                  <a:pt x="120000" y="6202"/>
                </a:lnTo>
                <a:lnTo>
                  <a:pt x="120000" y="7011"/>
                </a:lnTo>
                <a:lnTo>
                  <a:pt x="120000" y="7011"/>
                </a:lnTo>
                <a:lnTo>
                  <a:pt x="118153" y="8629"/>
                </a:lnTo>
                <a:lnTo>
                  <a:pt x="116307" y="10247"/>
                </a:lnTo>
                <a:lnTo>
                  <a:pt x="113538" y="11865"/>
                </a:lnTo>
                <a:lnTo>
                  <a:pt x="109846" y="13213"/>
                </a:lnTo>
                <a:lnTo>
                  <a:pt x="100615" y="15640"/>
                </a:lnTo>
                <a:lnTo>
                  <a:pt x="90461" y="17528"/>
                </a:lnTo>
                <a:lnTo>
                  <a:pt x="90461" y="17528"/>
                </a:lnTo>
                <a:lnTo>
                  <a:pt x="91384" y="23730"/>
                </a:lnTo>
                <a:lnTo>
                  <a:pt x="93230" y="30202"/>
                </a:lnTo>
                <a:lnTo>
                  <a:pt x="91384" y="36674"/>
                </a:lnTo>
                <a:lnTo>
                  <a:pt x="88615" y="42876"/>
                </a:lnTo>
                <a:lnTo>
                  <a:pt x="84923" y="49348"/>
                </a:lnTo>
                <a:lnTo>
                  <a:pt x="81230" y="55820"/>
                </a:lnTo>
                <a:lnTo>
                  <a:pt x="71076" y="68494"/>
                </a:lnTo>
                <a:lnTo>
                  <a:pt x="71076" y="68494"/>
                </a:lnTo>
                <a:lnTo>
                  <a:pt x="60923" y="81707"/>
                </a:lnTo>
                <a:lnTo>
                  <a:pt x="48923" y="94651"/>
                </a:lnTo>
                <a:lnTo>
                  <a:pt x="41538" y="100853"/>
                </a:lnTo>
                <a:lnTo>
                  <a:pt x="33230" y="107325"/>
                </a:lnTo>
                <a:lnTo>
                  <a:pt x="23076" y="113258"/>
                </a:lnTo>
                <a:lnTo>
                  <a:pt x="12923" y="119460"/>
                </a:lnTo>
                <a:lnTo>
                  <a:pt x="12923" y="119460"/>
                </a:lnTo>
                <a:lnTo>
                  <a:pt x="10153" y="120000"/>
                </a:lnTo>
                <a:lnTo>
                  <a:pt x="7384" y="120000"/>
                </a:lnTo>
                <a:lnTo>
                  <a:pt x="5538" y="120000"/>
                </a:lnTo>
                <a:lnTo>
                  <a:pt x="2769" y="119730"/>
                </a:lnTo>
                <a:lnTo>
                  <a:pt x="1846" y="118921"/>
                </a:lnTo>
                <a:lnTo>
                  <a:pt x="0" y="118112"/>
                </a:lnTo>
                <a:lnTo>
                  <a:pt x="0" y="117573"/>
                </a:lnTo>
                <a:lnTo>
                  <a:pt x="1846" y="116764"/>
                </a:lnTo>
                <a:lnTo>
                  <a:pt x="1846" y="11676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2" name="Google Shape;1472;p34"/>
          <p:cNvSpPr/>
          <p:nvPr/>
        </p:nvSpPr>
        <p:spPr>
          <a:xfrm>
            <a:off x="2946400" y="4232275"/>
            <a:ext cx="279400" cy="682625"/>
          </a:xfrm>
          <a:custGeom>
            <a:rect b="b" l="l" r="r" t="t"/>
            <a:pathLst>
              <a:path extrusionOk="0" h="120000" w="120000">
                <a:moveTo>
                  <a:pt x="42954" y="2511"/>
                </a:moveTo>
                <a:lnTo>
                  <a:pt x="42954" y="2511"/>
                </a:lnTo>
                <a:lnTo>
                  <a:pt x="40227" y="5860"/>
                </a:lnTo>
                <a:lnTo>
                  <a:pt x="36818" y="9767"/>
                </a:lnTo>
                <a:lnTo>
                  <a:pt x="36818" y="9767"/>
                </a:lnTo>
                <a:lnTo>
                  <a:pt x="41590" y="6418"/>
                </a:lnTo>
                <a:lnTo>
                  <a:pt x="45681" y="3348"/>
                </a:lnTo>
                <a:lnTo>
                  <a:pt x="45681" y="3348"/>
                </a:lnTo>
                <a:lnTo>
                  <a:pt x="46363" y="2511"/>
                </a:lnTo>
                <a:lnTo>
                  <a:pt x="48409" y="1953"/>
                </a:lnTo>
                <a:lnTo>
                  <a:pt x="50454" y="1674"/>
                </a:lnTo>
                <a:lnTo>
                  <a:pt x="52500" y="1953"/>
                </a:lnTo>
                <a:lnTo>
                  <a:pt x="53863" y="2511"/>
                </a:lnTo>
                <a:lnTo>
                  <a:pt x="55909" y="3348"/>
                </a:lnTo>
                <a:lnTo>
                  <a:pt x="55909" y="3906"/>
                </a:lnTo>
                <a:lnTo>
                  <a:pt x="55227" y="4744"/>
                </a:lnTo>
                <a:lnTo>
                  <a:pt x="55227" y="4744"/>
                </a:lnTo>
                <a:lnTo>
                  <a:pt x="52500" y="8372"/>
                </a:lnTo>
                <a:lnTo>
                  <a:pt x="47727" y="11441"/>
                </a:lnTo>
                <a:lnTo>
                  <a:pt x="42954" y="14232"/>
                </a:lnTo>
                <a:lnTo>
                  <a:pt x="36818" y="16744"/>
                </a:lnTo>
                <a:lnTo>
                  <a:pt x="36818" y="16744"/>
                </a:lnTo>
                <a:lnTo>
                  <a:pt x="36136" y="17302"/>
                </a:lnTo>
                <a:lnTo>
                  <a:pt x="36136" y="17302"/>
                </a:lnTo>
                <a:lnTo>
                  <a:pt x="36136" y="24000"/>
                </a:lnTo>
                <a:lnTo>
                  <a:pt x="38181" y="30976"/>
                </a:lnTo>
                <a:lnTo>
                  <a:pt x="40909" y="37395"/>
                </a:lnTo>
                <a:lnTo>
                  <a:pt x="45000" y="44093"/>
                </a:lnTo>
                <a:lnTo>
                  <a:pt x="48409" y="50790"/>
                </a:lnTo>
                <a:lnTo>
                  <a:pt x="53863" y="57209"/>
                </a:lnTo>
                <a:lnTo>
                  <a:pt x="65454" y="69767"/>
                </a:lnTo>
                <a:lnTo>
                  <a:pt x="65454" y="69767"/>
                </a:lnTo>
                <a:lnTo>
                  <a:pt x="77045" y="81767"/>
                </a:lnTo>
                <a:lnTo>
                  <a:pt x="88636" y="94046"/>
                </a:lnTo>
                <a:lnTo>
                  <a:pt x="94772" y="99906"/>
                </a:lnTo>
                <a:lnTo>
                  <a:pt x="101590" y="105488"/>
                </a:lnTo>
                <a:lnTo>
                  <a:pt x="110454" y="111069"/>
                </a:lnTo>
                <a:lnTo>
                  <a:pt x="118636" y="116651"/>
                </a:lnTo>
                <a:lnTo>
                  <a:pt x="118636" y="116651"/>
                </a:lnTo>
                <a:lnTo>
                  <a:pt x="120000" y="117209"/>
                </a:lnTo>
                <a:lnTo>
                  <a:pt x="120000" y="118046"/>
                </a:lnTo>
                <a:lnTo>
                  <a:pt x="120000" y="118883"/>
                </a:lnTo>
                <a:lnTo>
                  <a:pt x="117954" y="119720"/>
                </a:lnTo>
                <a:lnTo>
                  <a:pt x="115909" y="120000"/>
                </a:lnTo>
                <a:lnTo>
                  <a:pt x="113863" y="120000"/>
                </a:lnTo>
                <a:lnTo>
                  <a:pt x="112500" y="120000"/>
                </a:lnTo>
                <a:lnTo>
                  <a:pt x="110454" y="119162"/>
                </a:lnTo>
                <a:lnTo>
                  <a:pt x="110454" y="119162"/>
                </a:lnTo>
                <a:lnTo>
                  <a:pt x="100909" y="113860"/>
                </a:lnTo>
                <a:lnTo>
                  <a:pt x="93409" y="108279"/>
                </a:lnTo>
                <a:lnTo>
                  <a:pt x="85909" y="102418"/>
                </a:lnTo>
                <a:lnTo>
                  <a:pt x="79090" y="96279"/>
                </a:lnTo>
                <a:lnTo>
                  <a:pt x="66818" y="84279"/>
                </a:lnTo>
                <a:lnTo>
                  <a:pt x="55227" y="71720"/>
                </a:lnTo>
                <a:lnTo>
                  <a:pt x="55227" y="71720"/>
                </a:lnTo>
                <a:lnTo>
                  <a:pt x="43636" y="58604"/>
                </a:lnTo>
                <a:lnTo>
                  <a:pt x="38181" y="51906"/>
                </a:lnTo>
                <a:lnTo>
                  <a:pt x="33409" y="45209"/>
                </a:lnTo>
                <a:lnTo>
                  <a:pt x="29318" y="38232"/>
                </a:lnTo>
                <a:lnTo>
                  <a:pt x="26590" y="31255"/>
                </a:lnTo>
                <a:lnTo>
                  <a:pt x="25909" y="24279"/>
                </a:lnTo>
                <a:lnTo>
                  <a:pt x="24545" y="17302"/>
                </a:lnTo>
                <a:lnTo>
                  <a:pt x="24545" y="17302"/>
                </a:lnTo>
                <a:lnTo>
                  <a:pt x="16363" y="16186"/>
                </a:lnTo>
                <a:lnTo>
                  <a:pt x="9545" y="13674"/>
                </a:lnTo>
                <a:lnTo>
                  <a:pt x="5454" y="12279"/>
                </a:lnTo>
                <a:lnTo>
                  <a:pt x="4090" y="10604"/>
                </a:lnTo>
                <a:lnTo>
                  <a:pt x="681" y="9209"/>
                </a:lnTo>
                <a:lnTo>
                  <a:pt x="0" y="7534"/>
                </a:lnTo>
                <a:lnTo>
                  <a:pt x="0" y="7534"/>
                </a:lnTo>
                <a:lnTo>
                  <a:pt x="0" y="6418"/>
                </a:lnTo>
                <a:lnTo>
                  <a:pt x="681" y="5581"/>
                </a:lnTo>
                <a:lnTo>
                  <a:pt x="2045" y="5302"/>
                </a:lnTo>
                <a:lnTo>
                  <a:pt x="4090" y="4744"/>
                </a:lnTo>
                <a:lnTo>
                  <a:pt x="6818" y="4744"/>
                </a:lnTo>
                <a:lnTo>
                  <a:pt x="8181" y="5302"/>
                </a:lnTo>
                <a:lnTo>
                  <a:pt x="9545" y="5860"/>
                </a:lnTo>
                <a:lnTo>
                  <a:pt x="10227" y="6697"/>
                </a:lnTo>
                <a:lnTo>
                  <a:pt x="10227" y="6697"/>
                </a:lnTo>
                <a:lnTo>
                  <a:pt x="12954" y="8651"/>
                </a:lnTo>
                <a:lnTo>
                  <a:pt x="16363" y="10325"/>
                </a:lnTo>
                <a:lnTo>
                  <a:pt x="21136" y="11720"/>
                </a:lnTo>
                <a:lnTo>
                  <a:pt x="25909" y="12558"/>
                </a:lnTo>
                <a:lnTo>
                  <a:pt x="25909" y="12558"/>
                </a:lnTo>
                <a:lnTo>
                  <a:pt x="26590" y="9767"/>
                </a:lnTo>
                <a:lnTo>
                  <a:pt x="28636" y="7534"/>
                </a:lnTo>
                <a:lnTo>
                  <a:pt x="30681" y="4744"/>
                </a:lnTo>
                <a:lnTo>
                  <a:pt x="31363" y="1953"/>
                </a:lnTo>
                <a:lnTo>
                  <a:pt x="31363" y="1953"/>
                </a:lnTo>
                <a:lnTo>
                  <a:pt x="32045" y="1395"/>
                </a:lnTo>
                <a:lnTo>
                  <a:pt x="33409" y="558"/>
                </a:lnTo>
                <a:lnTo>
                  <a:pt x="35454" y="0"/>
                </a:lnTo>
                <a:lnTo>
                  <a:pt x="38181" y="0"/>
                </a:lnTo>
                <a:lnTo>
                  <a:pt x="40227" y="558"/>
                </a:lnTo>
                <a:lnTo>
                  <a:pt x="40909" y="837"/>
                </a:lnTo>
                <a:lnTo>
                  <a:pt x="42954" y="1674"/>
                </a:lnTo>
                <a:lnTo>
                  <a:pt x="42954" y="2511"/>
                </a:lnTo>
                <a:lnTo>
                  <a:pt x="42954" y="251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3" name="Google Shape;1473;p34"/>
          <p:cNvSpPr/>
          <p:nvPr/>
        </p:nvSpPr>
        <p:spPr>
          <a:xfrm>
            <a:off x="3192463" y="5329238"/>
            <a:ext cx="679450" cy="760413"/>
          </a:xfrm>
          <a:custGeom>
            <a:rect b="b" l="l" r="r" t="t"/>
            <a:pathLst>
              <a:path extrusionOk="0" h="120000" w="120000">
                <a:moveTo>
                  <a:pt x="117757" y="74154"/>
                </a:moveTo>
                <a:lnTo>
                  <a:pt x="117757" y="74154"/>
                </a:lnTo>
                <a:lnTo>
                  <a:pt x="118878" y="84676"/>
                </a:lnTo>
                <a:lnTo>
                  <a:pt x="120000" y="98204"/>
                </a:lnTo>
                <a:lnTo>
                  <a:pt x="120000" y="105219"/>
                </a:lnTo>
                <a:lnTo>
                  <a:pt x="119719" y="111231"/>
                </a:lnTo>
                <a:lnTo>
                  <a:pt x="119158" y="113486"/>
                </a:lnTo>
                <a:lnTo>
                  <a:pt x="118878" y="115741"/>
                </a:lnTo>
                <a:lnTo>
                  <a:pt x="118037" y="116993"/>
                </a:lnTo>
                <a:lnTo>
                  <a:pt x="116915" y="118246"/>
                </a:lnTo>
                <a:lnTo>
                  <a:pt x="116915" y="118246"/>
                </a:lnTo>
                <a:lnTo>
                  <a:pt x="115233" y="118747"/>
                </a:lnTo>
                <a:lnTo>
                  <a:pt x="113271" y="119498"/>
                </a:lnTo>
                <a:lnTo>
                  <a:pt x="111028" y="120000"/>
                </a:lnTo>
                <a:lnTo>
                  <a:pt x="108224" y="120000"/>
                </a:lnTo>
                <a:lnTo>
                  <a:pt x="102336" y="120000"/>
                </a:lnTo>
                <a:lnTo>
                  <a:pt x="95887" y="119498"/>
                </a:lnTo>
                <a:lnTo>
                  <a:pt x="82990" y="117745"/>
                </a:lnTo>
                <a:lnTo>
                  <a:pt x="77663" y="116993"/>
                </a:lnTo>
                <a:lnTo>
                  <a:pt x="73457" y="116993"/>
                </a:lnTo>
                <a:lnTo>
                  <a:pt x="73457" y="116993"/>
                </a:lnTo>
                <a:lnTo>
                  <a:pt x="42056" y="116492"/>
                </a:lnTo>
                <a:lnTo>
                  <a:pt x="42056" y="116492"/>
                </a:lnTo>
                <a:lnTo>
                  <a:pt x="22710" y="116993"/>
                </a:lnTo>
                <a:lnTo>
                  <a:pt x="16261" y="116993"/>
                </a:lnTo>
                <a:lnTo>
                  <a:pt x="10934" y="116993"/>
                </a:lnTo>
                <a:lnTo>
                  <a:pt x="6168" y="116492"/>
                </a:lnTo>
                <a:lnTo>
                  <a:pt x="4766" y="116492"/>
                </a:lnTo>
                <a:lnTo>
                  <a:pt x="3364" y="115741"/>
                </a:lnTo>
                <a:lnTo>
                  <a:pt x="3364" y="115741"/>
                </a:lnTo>
                <a:lnTo>
                  <a:pt x="1962" y="114237"/>
                </a:lnTo>
                <a:lnTo>
                  <a:pt x="1121" y="112484"/>
                </a:lnTo>
                <a:lnTo>
                  <a:pt x="280" y="110480"/>
                </a:lnTo>
                <a:lnTo>
                  <a:pt x="0" y="107974"/>
                </a:lnTo>
                <a:lnTo>
                  <a:pt x="0" y="102713"/>
                </a:lnTo>
                <a:lnTo>
                  <a:pt x="0" y="97954"/>
                </a:lnTo>
                <a:lnTo>
                  <a:pt x="0" y="97954"/>
                </a:lnTo>
                <a:lnTo>
                  <a:pt x="280" y="91941"/>
                </a:lnTo>
                <a:lnTo>
                  <a:pt x="841" y="86430"/>
                </a:lnTo>
                <a:lnTo>
                  <a:pt x="1401" y="80668"/>
                </a:lnTo>
                <a:lnTo>
                  <a:pt x="2803" y="75156"/>
                </a:lnTo>
                <a:lnTo>
                  <a:pt x="5327" y="64634"/>
                </a:lnTo>
                <a:lnTo>
                  <a:pt x="8411" y="53862"/>
                </a:lnTo>
                <a:lnTo>
                  <a:pt x="12336" y="43340"/>
                </a:lnTo>
                <a:lnTo>
                  <a:pt x="16822" y="32818"/>
                </a:lnTo>
                <a:lnTo>
                  <a:pt x="25794" y="11774"/>
                </a:lnTo>
                <a:lnTo>
                  <a:pt x="25794" y="11774"/>
                </a:lnTo>
                <a:lnTo>
                  <a:pt x="26635" y="10521"/>
                </a:lnTo>
                <a:lnTo>
                  <a:pt x="27757" y="9018"/>
                </a:lnTo>
                <a:lnTo>
                  <a:pt x="29158" y="8016"/>
                </a:lnTo>
                <a:lnTo>
                  <a:pt x="30841" y="7014"/>
                </a:lnTo>
                <a:lnTo>
                  <a:pt x="34766" y="5010"/>
                </a:lnTo>
                <a:lnTo>
                  <a:pt x="39813" y="3256"/>
                </a:lnTo>
                <a:lnTo>
                  <a:pt x="45420" y="1753"/>
                </a:lnTo>
                <a:lnTo>
                  <a:pt x="51308" y="1002"/>
                </a:lnTo>
                <a:lnTo>
                  <a:pt x="57476" y="250"/>
                </a:lnTo>
                <a:lnTo>
                  <a:pt x="63644" y="0"/>
                </a:lnTo>
                <a:lnTo>
                  <a:pt x="70373" y="0"/>
                </a:lnTo>
                <a:lnTo>
                  <a:pt x="76542" y="250"/>
                </a:lnTo>
                <a:lnTo>
                  <a:pt x="82429" y="1002"/>
                </a:lnTo>
                <a:lnTo>
                  <a:pt x="87476" y="1753"/>
                </a:lnTo>
                <a:lnTo>
                  <a:pt x="92242" y="3256"/>
                </a:lnTo>
                <a:lnTo>
                  <a:pt x="96168" y="4509"/>
                </a:lnTo>
                <a:lnTo>
                  <a:pt x="98971" y="6513"/>
                </a:lnTo>
                <a:lnTo>
                  <a:pt x="100093" y="7766"/>
                </a:lnTo>
                <a:lnTo>
                  <a:pt x="100934" y="8768"/>
                </a:lnTo>
                <a:lnTo>
                  <a:pt x="100934" y="8768"/>
                </a:lnTo>
                <a:lnTo>
                  <a:pt x="103177" y="15782"/>
                </a:lnTo>
                <a:lnTo>
                  <a:pt x="108224" y="32567"/>
                </a:lnTo>
                <a:lnTo>
                  <a:pt x="111308" y="43089"/>
                </a:lnTo>
                <a:lnTo>
                  <a:pt x="114112" y="54112"/>
                </a:lnTo>
                <a:lnTo>
                  <a:pt x="116635" y="64634"/>
                </a:lnTo>
                <a:lnTo>
                  <a:pt x="117757" y="74154"/>
                </a:lnTo>
                <a:lnTo>
                  <a:pt x="117757" y="74154"/>
                </a:lnTo>
                <a:close/>
              </a:path>
            </a:pathLst>
          </a:custGeom>
          <a:solidFill>
            <a:srgbClr val="FF990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4" name="Google Shape;1474;p34"/>
          <p:cNvSpPr/>
          <p:nvPr/>
        </p:nvSpPr>
        <p:spPr>
          <a:xfrm>
            <a:off x="3176588" y="5316538"/>
            <a:ext cx="708025" cy="785813"/>
          </a:xfrm>
          <a:custGeom>
            <a:rect b="b" l="l" r="r" t="t"/>
            <a:pathLst>
              <a:path extrusionOk="0" h="120000" w="120000">
                <a:moveTo>
                  <a:pt x="3497" y="114666"/>
                </a:moveTo>
                <a:lnTo>
                  <a:pt x="3497" y="114666"/>
                </a:lnTo>
                <a:lnTo>
                  <a:pt x="4573" y="115151"/>
                </a:lnTo>
                <a:lnTo>
                  <a:pt x="5919" y="115878"/>
                </a:lnTo>
                <a:lnTo>
                  <a:pt x="8609" y="116606"/>
                </a:lnTo>
                <a:lnTo>
                  <a:pt x="11300" y="116848"/>
                </a:lnTo>
                <a:lnTo>
                  <a:pt x="14260" y="117333"/>
                </a:lnTo>
                <a:lnTo>
                  <a:pt x="14260" y="117333"/>
                </a:lnTo>
                <a:lnTo>
                  <a:pt x="23946" y="117333"/>
                </a:lnTo>
                <a:lnTo>
                  <a:pt x="34170" y="116848"/>
                </a:lnTo>
                <a:lnTo>
                  <a:pt x="44394" y="116848"/>
                </a:lnTo>
                <a:lnTo>
                  <a:pt x="54080" y="116848"/>
                </a:lnTo>
                <a:lnTo>
                  <a:pt x="54080" y="116848"/>
                </a:lnTo>
                <a:lnTo>
                  <a:pt x="68071" y="116848"/>
                </a:lnTo>
                <a:lnTo>
                  <a:pt x="75067" y="117333"/>
                </a:lnTo>
                <a:lnTo>
                  <a:pt x="81793" y="118060"/>
                </a:lnTo>
                <a:lnTo>
                  <a:pt x="81793" y="118060"/>
                </a:lnTo>
                <a:lnTo>
                  <a:pt x="92017" y="119272"/>
                </a:lnTo>
                <a:lnTo>
                  <a:pt x="96860" y="119515"/>
                </a:lnTo>
                <a:lnTo>
                  <a:pt x="102242" y="120000"/>
                </a:lnTo>
                <a:lnTo>
                  <a:pt x="102242" y="120000"/>
                </a:lnTo>
                <a:lnTo>
                  <a:pt x="105470" y="120000"/>
                </a:lnTo>
                <a:lnTo>
                  <a:pt x="109506" y="120000"/>
                </a:lnTo>
                <a:lnTo>
                  <a:pt x="111390" y="119515"/>
                </a:lnTo>
                <a:lnTo>
                  <a:pt x="113273" y="119272"/>
                </a:lnTo>
                <a:lnTo>
                  <a:pt x="115156" y="118545"/>
                </a:lnTo>
                <a:lnTo>
                  <a:pt x="116771" y="117575"/>
                </a:lnTo>
                <a:lnTo>
                  <a:pt x="116771" y="117575"/>
                </a:lnTo>
                <a:lnTo>
                  <a:pt x="117578" y="116606"/>
                </a:lnTo>
                <a:lnTo>
                  <a:pt x="118385" y="115636"/>
                </a:lnTo>
                <a:lnTo>
                  <a:pt x="119461" y="113212"/>
                </a:lnTo>
                <a:lnTo>
                  <a:pt x="119730" y="110545"/>
                </a:lnTo>
                <a:lnTo>
                  <a:pt x="119999" y="107878"/>
                </a:lnTo>
                <a:lnTo>
                  <a:pt x="119999" y="107878"/>
                </a:lnTo>
                <a:lnTo>
                  <a:pt x="119999" y="103515"/>
                </a:lnTo>
                <a:lnTo>
                  <a:pt x="119999" y="99393"/>
                </a:lnTo>
                <a:lnTo>
                  <a:pt x="119461" y="90909"/>
                </a:lnTo>
                <a:lnTo>
                  <a:pt x="118654" y="82181"/>
                </a:lnTo>
                <a:lnTo>
                  <a:pt x="117847" y="73696"/>
                </a:lnTo>
                <a:lnTo>
                  <a:pt x="117847" y="73696"/>
                </a:lnTo>
                <a:lnTo>
                  <a:pt x="117040" y="65939"/>
                </a:lnTo>
                <a:lnTo>
                  <a:pt x="115695" y="58181"/>
                </a:lnTo>
                <a:lnTo>
                  <a:pt x="113811" y="50181"/>
                </a:lnTo>
                <a:lnTo>
                  <a:pt x="111928" y="42424"/>
                </a:lnTo>
                <a:lnTo>
                  <a:pt x="107354" y="26909"/>
                </a:lnTo>
                <a:lnTo>
                  <a:pt x="102242" y="12121"/>
                </a:lnTo>
                <a:lnTo>
                  <a:pt x="102242" y="12121"/>
                </a:lnTo>
                <a:lnTo>
                  <a:pt x="101434" y="9696"/>
                </a:lnTo>
                <a:lnTo>
                  <a:pt x="99820" y="8000"/>
                </a:lnTo>
                <a:lnTo>
                  <a:pt x="98475" y="6303"/>
                </a:lnTo>
                <a:lnTo>
                  <a:pt x="96591" y="5090"/>
                </a:lnTo>
                <a:lnTo>
                  <a:pt x="94170" y="3636"/>
                </a:lnTo>
                <a:lnTo>
                  <a:pt x="91479" y="2666"/>
                </a:lnTo>
                <a:lnTo>
                  <a:pt x="86367" y="1212"/>
                </a:lnTo>
                <a:lnTo>
                  <a:pt x="80986" y="484"/>
                </a:lnTo>
                <a:lnTo>
                  <a:pt x="75336" y="0"/>
                </a:lnTo>
                <a:lnTo>
                  <a:pt x="65381" y="0"/>
                </a:lnTo>
                <a:lnTo>
                  <a:pt x="65381" y="0"/>
                </a:lnTo>
                <a:lnTo>
                  <a:pt x="57040" y="242"/>
                </a:lnTo>
                <a:lnTo>
                  <a:pt x="48699" y="1212"/>
                </a:lnTo>
                <a:lnTo>
                  <a:pt x="44663" y="1939"/>
                </a:lnTo>
                <a:lnTo>
                  <a:pt x="40627" y="2909"/>
                </a:lnTo>
                <a:lnTo>
                  <a:pt x="36322" y="4363"/>
                </a:lnTo>
                <a:lnTo>
                  <a:pt x="33094" y="6060"/>
                </a:lnTo>
                <a:lnTo>
                  <a:pt x="33094" y="6060"/>
                </a:lnTo>
                <a:lnTo>
                  <a:pt x="30134" y="7757"/>
                </a:lnTo>
                <a:lnTo>
                  <a:pt x="27713" y="9696"/>
                </a:lnTo>
                <a:lnTo>
                  <a:pt x="25829" y="12121"/>
                </a:lnTo>
                <a:lnTo>
                  <a:pt x="24753" y="14787"/>
                </a:lnTo>
                <a:lnTo>
                  <a:pt x="24753" y="14787"/>
                </a:lnTo>
                <a:lnTo>
                  <a:pt x="18834" y="28363"/>
                </a:lnTo>
                <a:lnTo>
                  <a:pt x="13183" y="41939"/>
                </a:lnTo>
                <a:lnTo>
                  <a:pt x="13183" y="41939"/>
                </a:lnTo>
                <a:lnTo>
                  <a:pt x="8340" y="55272"/>
                </a:lnTo>
                <a:lnTo>
                  <a:pt x="6457" y="62060"/>
                </a:lnTo>
                <a:lnTo>
                  <a:pt x="4573" y="68848"/>
                </a:lnTo>
                <a:lnTo>
                  <a:pt x="2959" y="75636"/>
                </a:lnTo>
                <a:lnTo>
                  <a:pt x="1883" y="82424"/>
                </a:lnTo>
                <a:lnTo>
                  <a:pt x="1076" y="89454"/>
                </a:lnTo>
                <a:lnTo>
                  <a:pt x="807" y="96727"/>
                </a:lnTo>
                <a:lnTo>
                  <a:pt x="807" y="96727"/>
                </a:lnTo>
                <a:lnTo>
                  <a:pt x="269" y="101090"/>
                </a:lnTo>
                <a:lnTo>
                  <a:pt x="0" y="106181"/>
                </a:lnTo>
                <a:lnTo>
                  <a:pt x="269" y="108363"/>
                </a:lnTo>
                <a:lnTo>
                  <a:pt x="1076" y="110787"/>
                </a:lnTo>
                <a:lnTo>
                  <a:pt x="1883" y="112969"/>
                </a:lnTo>
                <a:lnTo>
                  <a:pt x="3497" y="114666"/>
                </a:lnTo>
                <a:lnTo>
                  <a:pt x="3497" y="114666"/>
                </a:lnTo>
                <a:close/>
                <a:moveTo>
                  <a:pt x="4843" y="96242"/>
                </a:moveTo>
                <a:lnTo>
                  <a:pt x="4843" y="96242"/>
                </a:lnTo>
                <a:lnTo>
                  <a:pt x="5650" y="88484"/>
                </a:lnTo>
                <a:lnTo>
                  <a:pt x="6457" y="80969"/>
                </a:lnTo>
                <a:lnTo>
                  <a:pt x="7802" y="73212"/>
                </a:lnTo>
                <a:lnTo>
                  <a:pt x="9686" y="65939"/>
                </a:lnTo>
                <a:lnTo>
                  <a:pt x="9686" y="65939"/>
                </a:lnTo>
                <a:lnTo>
                  <a:pt x="12107" y="58181"/>
                </a:lnTo>
                <a:lnTo>
                  <a:pt x="14529" y="49939"/>
                </a:lnTo>
                <a:lnTo>
                  <a:pt x="17757" y="42424"/>
                </a:lnTo>
                <a:lnTo>
                  <a:pt x="20717" y="34666"/>
                </a:lnTo>
                <a:lnTo>
                  <a:pt x="20717" y="34666"/>
                </a:lnTo>
                <a:lnTo>
                  <a:pt x="26636" y="21333"/>
                </a:lnTo>
                <a:lnTo>
                  <a:pt x="26636" y="21333"/>
                </a:lnTo>
                <a:lnTo>
                  <a:pt x="28520" y="16484"/>
                </a:lnTo>
                <a:lnTo>
                  <a:pt x="29596" y="14060"/>
                </a:lnTo>
                <a:lnTo>
                  <a:pt x="31210" y="12121"/>
                </a:lnTo>
                <a:lnTo>
                  <a:pt x="31210" y="12121"/>
                </a:lnTo>
                <a:lnTo>
                  <a:pt x="32556" y="10666"/>
                </a:lnTo>
                <a:lnTo>
                  <a:pt x="34170" y="9696"/>
                </a:lnTo>
                <a:lnTo>
                  <a:pt x="37937" y="7757"/>
                </a:lnTo>
                <a:lnTo>
                  <a:pt x="41973" y="6303"/>
                </a:lnTo>
                <a:lnTo>
                  <a:pt x="46547" y="5333"/>
                </a:lnTo>
                <a:lnTo>
                  <a:pt x="51121" y="4606"/>
                </a:lnTo>
                <a:lnTo>
                  <a:pt x="55695" y="4363"/>
                </a:lnTo>
                <a:lnTo>
                  <a:pt x="64304" y="3878"/>
                </a:lnTo>
                <a:lnTo>
                  <a:pt x="64304" y="3878"/>
                </a:lnTo>
                <a:lnTo>
                  <a:pt x="72107" y="3878"/>
                </a:lnTo>
                <a:lnTo>
                  <a:pt x="76681" y="3878"/>
                </a:lnTo>
                <a:lnTo>
                  <a:pt x="80986" y="4363"/>
                </a:lnTo>
                <a:lnTo>
                  <a:pt x="85560" y="5090"/>
                </a:lnTo>
                <a:lnTo>
                  <a:pt x="89596" y="6060"/>
                </a:lnTo>
                <a:lnTo>
                  <a:pt x="93094" y="7757"/>
                </a:lnTo>
                <a:lnTo>
                  <a:pt x="94977" y="8727"/>
                </a:lnTo>
                <a:lnTo>
                  <a:pt x="96053" y="9696"/>
                </a:lnTo>
                <a:lnTo>
                  <a:pt x="96053" y="9696"/>
                </a:lnTo>
                <a:lnTo>
                  <a:pt x="97130" y="11151"/>
                </a:lnTo>
                <a:lnTo>
                  <a:pt x="97937" y="12848"/>
                </a:lnTo>
                <a:lnTo>
                  <a:pt x="99013" y="16484"/>
                </a:lnTo>
                <a:lnTo>
                  <a:pt x="99013" y="16484"/>
                </a:lnTo>
                <a:lnTo>
                  <a:pt x="104125" y="31757"/>
                </a:lnTo>
                <a:lnTo>
                  <a:pt x="104125" y="31757"/>
                </a:lnTo>
                <a:lnTo>
                  <a:pt x="107085" y="42181"/>
                </a:lnTo>
                <a:lnTo>
                  <a:pt x="109506" y="52606"/>
                </a:lnTo>
                <a:lnTo>
                  <a:pt x="111928" y="63030"/>
                </a:lnTo>
                <a:lnTo>
                  <a:pt x="113811" y="73939"/>
                </a:lnTo>
                <a:lnTo>
                  <a:pt x="113811" y="73939"/>
                </a:lnTo>
                <a:lnTo>
                  <a:pt x="114080" y="80484"/>
                </a:lnTo>
                <a:lnTo>
                  <a:pt x="114887" y="87272"/>
                </a:lnTo>
                <a:lnTo>
                  <a:pt x="115156" y="93575"/>
                </a:lnTo>
                <a:lnTo>
                  <a:pt x="115695" y="100363"/>
                </a:lnTo>
                <a:lnTo>
                  <a:pt x="115695" y="100363"/>
                </a:lnTo>
                <a:lnTo>
                  <a:pt x="115964" y="107151"/>
                </a:lnTo>
                <a:lnTo>
                  <a:pt x="115695" y="110787"/>
                </a:lnTo>
                <a:lnTo>
                  <a:pt x="114887" y="112484"/>
                </a:lnTo>
                <a:lnTo>
                  <a:pt x="114618" y="113939"/>
                </a:lnTo>
                <a:lnTo>
                  <a:pt x="114618" y="113939"/>
                </a:lnTo>
                <a:lnTo>
                  <a:pt x="113273" y="114909"/>
                </a:lnTo>
                <a:lnTo>
                  <a:pt x="111928" y="115636"/>
                </a:lnTo>
                <a:lnTo>
                  <a:pt x="110044" y="115878"/>
                </a:lnTo>
                <a:lnTo>
                  <a:pt x="108161" y="116363"/>
                </a:lnTo>
                <a:lnTo>
                  <a:pt x="103587" y="116363"/>
                </a:lnTo>
                <a:lnTo>
                  <a:pt x="100627" y="115878"/>
                </a:lnTo>
                <a:lnTo>
                  <a:pt x="100627" y="115878"/>
                </a:lnTo>
                <a:lnTo>
                  <a:pt x="89327" y="114909"/>
                </a:lnTo>
                <a:lnTo>
                  <a:pt x="78565" y="113454"/>
                </a:lnTo>
                <a:lnTo>
                  <a:pt x="78565" y="113454"/>
                </a:lnTo>
                <a:lnTo>
                  <a:pt x="72107" y="113212"/>
                </a:lnTo>
                <a:lnTo>
                  <a:pt x="66188" y="112969"/>
                </a:lnTo>
                <a:lnTo>
                  <a:pt x="53811" y="112969"/>
                </a:lnTo>
                <a:lnTo>
                  <a:pt x="53811" y="112969"/>
                </a:lnTo>
                <a:lnTo>
                  <a:pt x="43856" y="112969"/>
                </a:lnTo>
                <a:lnTo>
                  <a:pt x="33901" y="113212"/>
                </a:lnTo>
                <a:lnTo>
                  <a:pt x="23946" y="113212"/>
                </a:lnTo>
                <a:lnTo>
                  <a:pt x="13991" y="113212"/>
                </a:lnTo>
                <a:lnTo>
                  <a:pt x="13991" y="113212"/>
                </a:lnTo>
                <a:lnTo>
                  <a:pt x="10493" y="112969"/>
                </a:lnTo>
                <a:lnTo>
                  <a:pt x="9147" y="112484"/>
                </a:lnTo>
                <a:lnTo>
                  <a:pt x="7802" y="112242"/>
                </a:lnTo>
                <a:lnTo>
                  <a:pt x="6726" y="111515"/>
                </a:lnTo>
                <a:lnTo>
                  <a:pt x="5919" y="110545"/>
                </a:lnTo>
                <a:lnTo>
                  <a:pt x="5381" y="109090"/>
                </a:lnTo>
                <a:lnTo>
                  <a:pt x="4843" y="107151"/>
                </a:lnTo>
                <a:lnTo>
                  <a:pt x="4843" y="107151"/>
                </a:lnTo>
                <a:lnTo>
                  <a:pt x="4843" y="101818"/>
                </a:lnTo>
                <a:lnTo>
                  <a:pt x="4843" y="96242"/>
                </a:lnTo>
                <a:lnTo>
                  <a:pt x="4843" y="9624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5" name="Google Shape;1475;p34"/>
          <p:cNvSpPr/>
          <p:nvPr/>
        </p:nvSpPr>
        <p:spPr>
          <a:xfrm>
            <a:off x="3154363" y="4567238"/>
            <a:ext cx="817563" cy="850900"/>
          </a:xfrm>
          <a:custGeom>
            <a:rect b="b" l="l" r="r" t="t"/>
            <a:pathLst>
              <a:path extrusionOk="0" h="120000" w="120000">
                <a:moveTo>
                  <a:pt x="71533" y="0"/>
                </a:moveTo>
                <a:lnTo>
                  <a:pt x="71533" y="0"/>
                </a:lnTo>
                <a:lnTo>
                  <a:pt x="76660" y="0"/>
                </a:lnTo>
                <a:lnTo>
                  <a:pt x="81553" y="671"/>
                </a:lnTo>
                <a:lnTo>
                  <a:pt x="86213" y="1791"/>
                </a:lnTo>
                <a:lnTo>
                  <a:pt x="90640" y="3358"/>
                </a:lnTo>
                <a:lnTo>
                  <a:pt x="94601" y="6044"/>
                </a:lnTo>
                <a:lnTo>
                  <a:pt x="98097" y="8507"/>
                </a:lnTo>
                <a:lnTo>
                  <a:pt x="101825" y="11641"/>
                </a:lnTo>
                <a:lnTo>
                  <a:pt x="104621" y="15000"/>
                </a:lnTo>
                <a:lnTo>
                  <a:pt x="107650" y="18805"/>
                </a:lnTo>
                <a:lnTo>
                  <a:pt x="109980" y="22611"/>
                </a:lnTo>
                <a:lnTo>
                  <a:pt x="112077" y="26641"/>
                </a:lnTo>
                <a:lnTo>
                  <a:pt x="114174" y="30895"/>
                </a:lnTo>
                <a:lnTo>
                  <a:pt x="115805" y="34925"/>
                </a:lnTo>
                <a:lnTo>
                  <a:pt x="116970" y="39402"/>
                </a:lnTo>
                <a:lnTo>
                  <a:pt x="118135" y="43432"/>
                </a:lnTo>
                <a:lnTo>
                  <a:pt x="118601" y="47462"/>
                </a:lnTo>
                <a:lnTo>
                  <a:pt x="118601" y="47462"/>
                </a:lnTo>
                <a:lnTo>
                  <a:pt x="119300" y="52835"/>
                </a:lnTo>
                <a:lnTo>
                  <a:pt x="120000" y="58208"/>
                </a:lnTo>
                <a:lnTo>
                  <a:pt x="120000" y="63358"/>
                </a:lnTo>
                <a:lnTo>
                  <a:pt x="119766" y="68955"/>
                </a:lnTo>
                <a:lnTo>
                  <a:pt x="119067" y="74776"/>
                </a:lnTo>
                <a:lnTo>
                  <a:pt x="117669" y="80373"/>
                </a:lnTo>
                <a:lnTo>
                  <a:pt x="116038" y="85970"/>
                </a:lnTo>
                <a:lnTo>
                  <a:pt x="114873" y="88432"/>
                </a:lnTo>
                <a:lnTo>
                  <a:pt x="113475" y="91119"/>
                </a:lnTo>
                <a:lnTo>
                  <a:pt x="111844" y="93805"/>
                </a:lnTo>
                <a:lnTo>
                  <a:pt x="109980" y="96268"/>
                </a:lnTo>
                <a:lnTo>
                  <a:pt x="107883" y="98507"/>
                </a:lnTo>
                <a:lnTo>
                  <a:pt x="105786" y="100970"/>
                </a:lnTo>
                <a:lnTo>
                  <a:pt x="103456" y="102985"/>
                </a:lnTo>
                <a:lnTo>
                  <a:pt x="100427" y="105223"/>
                </a:lnTo>
                <a:lnTo>
                  <a:pt x="97631" y="107462"/>
                </a:lnTo>
                <a:lnTo>
                  <a:pt x="94368" y="109253"/>
                </a:lnTo>
                <a:lnTo>
                  <a:pt x="90640" y="111268"/>
                </a:lnTo>
                <a:lnTo>
                  <a:pt x="86912" y="112835"/>
                </a:lnTo>
                <a:lnTo>
                  <a:pt x="82951" y="114402"/>
                </a:lnTo>
                <a:lnTo>
                  <a:pt x="78291" y="115522"/>
                </a:lnTo>
                <a:lnTo>
                  <a:pt x="73864" y="116865"/>
                </a:lnTo>
                <a:lnTo>
                  <a:pt x="68504" y="117985"/>
                </a:lnTo>
                <a:lnTo>
                  <a:pt x="63145" y="119104"/>
                </a:lnTo>
                <a:lnTo>
                  <a:pt x="57320" y="119552"/>
                </a:lnTo>
                <a:lnTo>
                  <a:pt x="57320" y="119552"/>
                </a:lnTo>
                <a:lnTo>
                  <a:pt x="52893" y="120000"/>
                </a:lnTo>
                <a:lnTo>
                  <a:pt x="49165" y="120000"/>
                </a:lnTo>
                <a:lnTo>
                  <a:pt x="45203" y="120000"/>
                </a:lnTo>
                <a:lnTo>
                  <a:pt x="41708" y="119552"/>
                </a:lnTo>
                <a:lnTo>
                  <a:pt x="38446" y="119104"/>
                </a:lnTo>
                <a:lnTo>
                  <a:pt x="35184" y="117985"/>
                </a:lnTo>
                <a:lnTo>
                  <a:pt x="32155" y="117089"/>
                </a:lnTo>
                <a:lnTo>
                  <a:pt x="29359" y="115970"/>
                </a:lnTo>
                <a:lnTo>
                  <a:pt x="27029" y="114402"/>
                </a:lnTo>
                <a:lnTo>
                  <a:pt x="24466" y="112835"/>
                </a:lnTo>
                <a:lnTo>
                  <a:pt x="22368" y="111268"/>
                </a:lnTo>
                <a:lnTo>
                  <a:pt x="20271" y="109253"/>
                </a:lnTo>
                <a:lnTo>
                  <a:pt x="16543" y="105223"/>
                </a:lnTo>
                <a:lnTo>
                  <a:pt x="13747" y="100970"/>
                </a:lnTo>
                <a:lnTo>
                  <a:pt x="11184" y="96268"/>
                </a:lnTo>
                <a:lnTo>
                  <a:pt x="9087" y="91567"/>
                </a:lnTo>
                <a:lnTo>
                  <a:pt x="7223" y="86865"/>
                </a:lnTo>
                <a:lnTo>
                  <a:pt x="5825" y="81940"/>
                </a:lnTo>
                <a:lnTo>
                  <a:pt x="3495" y="72761"/>
                </a:lnTo>
                <a:lnTo>
                  <a:pt x="1864" y="65373"/>
                </a:lnTo>
                <a:lnTo>
                  <a:pt x="1864" y="65373"/>
                </a:lnTo>
                <a:lnTo>
                  <a:pt x="932" y="59104"/>
                </a:lnTo>
                <a:lnTo>
                  <a:pt x="233" y="53507"/>
                </a:lnTo>
                <a:lnTo>
                  <a:pt x="0" y="47910"/>
                </a:lnTo>
                <a:lnTo>
                  <a:pt x="233" y="42761"/>
                </a:lnTo>
                <a:lnTo>
                  <a:pt x="932" y="38059"/>
                </a:lnTo>
                <a:lnTo>
                  <a:pt x="1864" y="33358"/>
                </a:lnTo>
                <a:lnTo>
                  <a:pt x="3495" y="29328"/>
                </a:lnTo>
                <a:lnTo>
                  <a:pt x="5825" y="25522"/>
                </a:lnTo>
                <a:lnTo>
                  <a:pt x="8155" y="21940"/>
                </a:lnTo>
                <a:lnTo>
                  <a:pt x="11417" y="18805"/>
                </a:lnTo>
                <a:lnTo>
                  <a:pt x="14679" y="15895"/>
                </a:lnTo>
                <a:lnTo>
                  <a:pt x="18640" y="13208"/>
                </a:lnTo>
                <a:lnTo>
                  <a:pt x="23067" y="10746"/>
                </a:lnTo>
                <a:lnTo>
                  <a:pt x="27961" y="8507"/>
                </a:lnTo>
                <a:lnTo>
                  <a:pt x="33553" y="6492"/>
                </a:lnTo>
                <a:lnTo>
                  <a:pt x="39378" y="4925"/>
                </a:lnTo>
                <a:lnTo>
                  <a:pt x="39378" y="4925"/>
                </a:lnTo>
                <a:lnTo>
                  <a:pt x="41009" y="4477"/>
                </a:lnTo>
                <a:lnTo>
                  <a:pt x="46601" y="3134"/>
                </a:lnTo>
                <a:lnTo>
                  <a:pt x="50796" y="2238"/>
                </a:lnTo>
                <a:lnTo>
                  <a:pt x="56155" y="1343"/>
                </a:lnTo>
                <a:lnTo>
                  <a:pt x="63145" y="671"/>
                </a:lnTo>
                <a:lnTo>
                  <a:pt x="71533" y="0"/>
                </a:lnTo>
                <a:lnTo>
                  <a:pt x="71533" y="0"/>
                </a:lnTo>
                <a:close/>
              </a:path>
            </a:pathLst>
          </a:custGeom>
          <a:solidFill>
            <a:srgbClr val="E8E3D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6" name="Google Shape;1476;p34"/>
          <p:cNvSpPr/>
          <p:nvPr/>
        </p:nvSpPr>
        <p:spPr>
          <a:xfrm>
            <a:off x="3141663" y="4554538"/>
            <a:ext cx="846137" cy="876300"/>
          </a:xfrm>
          <a:custGeom>
            <a:rect b="b" l="l" r="r" t="t"/>
            <a:pathLst>
              <a:path extrusionOk="0" h="120000" w="120000">
                <a:moveTo>
                  <a:pt x="2026" y="66956"/>
                </a:moveTo>
                <a:lnTo>
                  <a:pt x="2026" y="66956"/>
                </a:lnTo>
                <a:lnTo>
                  <a:pt x="3602" y="74347"/>
                </a:lnTo>
                <a:lnTo>
                  <a:pt x="5628" y="81304"/>
                </a:lnTo>
                <a:lnTo>
                  <a:pt x="7879" y="88260"/>
                </a:lnTo>
                <a:lnTo>
                  <a:pt x="9005" y="91521"/>
                </a:lnTo>
                <a:lnTo>
                  <a:pt x="10356" y="94782"/>
                </a:lnTo>
                <a:lnTo>
                  <a:pt x="10356" y="94782"/>
                </a:lnTo>
                <a:lnTo>
                  <a:pt x="12157" y="98478"/>
                </a:lnTo>
                <a:lnTo>
                  <a:pt x="14409" y="101739"/>
                </a:lnTo>
                <a:lnTo>
                  <a:pt x="16660" y="104782"/>
                </a:lnTo>
                <a:lnTo>
                  <a:pt x="18686" y="107608"/>
                </a:lnTo>
                <a:lnTo>
                  <a:pt x="21613" y="110000"/>
                </a:lnTo>
                <a:lnTo>
                  <a:pt x="24540" y="112173"/>
                </a:lnTo>
                <a:lnTo>
                  <a:pt x="27242" y="113913"/>
                </a:lnTo>
                <a:lnTo>
                  <a:pt x="30393" y="115434"/>
                </a:lnTo>
                <a:lnTo>
                  <a:pt x="33545" y="116956"/>
                </a:lnTo>
                <a:lnTo>
                  <a:pt x="36923" y="118260"/>
                </a:lnTo>
                <a:lnTo>
                  <a:pt x="40525" y="118913"/>
                </a:lnTo>
                <a:lnTo>
                  <a:pt x="44127" y="119347"/>
                </a:lnTo>
                <a:lnTo>
                  <a:pt x="47954" y="120000"/>
                </a:lnTo>
                <a:lnTo>
                  <a:pt x="51782" y="120000"/>
                </a:lnTo>
                <a:lnTo>
                  <a:pt x="55834" y="119782"/>
                </a:lnTo>
                <a:lnTo>
                  <a:pt x="59662" y="119347"/>
                </a:lnTo>
                <a:lnTo>
                  <a:pt x="59662" y="119347"/>
                </a:lnTo>
                <a:lnTo>
                  <a:pt x="67992" y="118260"/>
                </a:lnTo>
                <a:lnTo>
                  <a:pt x="76322" y="116086"/>
                </a:lnTo>
                <a:lnTo>
                  <a:pt x="80375" y="114782"/>
                </a:lnTo>
                <a:lnTo>
                  <a:pt x="84202" y="113695"/>
                </a:lnTo>
                <a:lnTo>
                  <a:pt x="87804" y="112173"/>
                </a:lnTo>
                <a:lnTo>
                  <a:pt x="91632" y="110434"/>
                </a:lnTo>
                <a:lnTo>
                  <a:pt x="95009" y="108478"/>
                </a:lnTo>
                <a:lnTo>
                  <a:pt x="98611" y="106086"/>
                </a:lnTo>
                <a:lnTo>
                  <a:pt x="101988" y="103695"/>
                </a:lnTo>
                <a:lnTo>
                  <a:pt x="104915" y="101304"/>
                </a:lnTo>
                <a:lnTo>
                  <a:pt x="107617" y="98260"/>
                </a:lnTo>
                <a:lnTo>
                  <a:pt x="110093" y="95217"/>
                </a:lnTo>
                <a:lnTo>
                  <a:pt x="112795" y="91521"/>
                </a:lnTo>
                <a:lnTo>
                  <a:pt x="114596" y="87826"/>
                </a:lnTo>
                <a:lnTo>
                  <a:pt x="114596" y="87826"/>
                </a:lnTo>
                <a:lnTo>
                  <a:pt x="115947" y="84782"/>
                </a:lnTo>
                <a:lnTo>
                  <a:pt x="117073" y="81739"/>
                </a:lnTo>
                <a:lnTo>
                  <a:pt x="117973" y="78478"/>
                </a:lnTo>
                <a:lnTo>
                  <a:pt x="118649" y="75217"/>
                </a:lnTo>
                <a:lnTo>
                  <a:pt x="119549" y="67826"/>
                </a:lnTo>
                <a:lnTo>
                  <a:pt x="120000" y="60652"/>
                </a:lnTo>
                <a:lnTo>
                  <a:pt x="119549" y="53260"/>
                </a:lnTo>
                <a:lnTo>
                  <a:pt x="118424" y="45652"/>
                </a:lnTo>
                <a:lnTo>
                  <a:pt x="116848" y="38478"/>
                </a:lnTo>
                <a:lnTo>
                  <a:pt x="115497" y="35217"/>
                </a:lnTo>
                <a:lnTo>
                  <a:pt x="114371" y="31521"/>
                </a:lnTo>
                <a:lnTo>
                  <a:pt x="112795" y="28043"/>
                </a:lnTo>
                <a:lnTo>
                  <a:pt x="111219" y="24782"/>
                </a:lnTo>
                <a:lnTo>
                  <a:pt x="109193" y="21739"/>
                </a:lnTo>
                <a:lnTo>
                  <a:pt x="107392" y="18695"/>
                </a:lnTo>
                <a:lnTo>
                  <a:pt x="105140" y="15652"/>
                </a:lnTo>
                <a:lnTo>
                  <a:pt x="102889" y="13260"/>
                </a:lnTo>
                <a:lnTo>
                  <a:pt x="100412" y="10869"/>
                </a:lnTo>
                <a:lnTo>
                  <a:pt x="97711" y="8478"/>
                </a:lnTo>
                <a:lnTo>
                  <a:pt x="94784" y="6304"/>
                </a:lnTo>
                <a:lnTo>
                  <a:pt x="92082" y="4782"/>
                </a:lnTo>
                <a:lnTo>
                  <a:pt x="88930" y="3260"/>
                </a:lnTo>
                <a:lnTo>
                  <a:pt x="85328" y="1739"/>
                </a:lnTo>
                <a:lnTo>
                  <a:pt x="81951" y="869"/>
                </a:lnTo>
                <a:lnTo>
                  <a:pt x="78574" y="217"/>
                </a:lnTo>
                <a:lnTo>
                  <a:pt x="74746" y="0"/>
                </a:lnTo>
                <a:lnTo>
                  <a:pt x="70919" y="0"/>
                </a:lnTo>
                <a:lnTo>
                  <a:pt x="70919" y="0"/>
                </a:lnTo>
                <a:lnTo>
                  <a:pt x="62138" y="434"/>
                </a:lnTo>
                <a:lnTo>
                  <a:pt x="52682" y="1739"/>
                </a:lnTo>
                <a:lnTo>
                  <a:pt x="43001" y="3478"/>
                </a:lnTo>
                <a:lnTo>
                  <a:pt x="38273" y="4782"/>
                </a:lnTo>
                <a:lnTo>
                  <a:pt x="33545" y="6086"/>
                </a:lnTo>
                <a:lnTo>
                  <a:pt x="28818" y="7826"/>
                </a:lnTo>
                <a:lnTo>
                  <a:pt x="24540" y="9565"/>
                </a:lnTo>
                <a:lnTo>
                  <a:pt x="20262" y="11739"/>
                </a:lnTo>
                <a:lnTo>
                  <a:pt x="16660" y="14130"/>
                </a:lnTo>
                <a:lnTo>
                  <a:pt x="12833" y="16956"/>
                </a:lnTo>
                <a:lnTo>
                  <a:pt x="9681" y="20217"/>
                </a:lnTo>
                <a:lnTo>
                  <a:pt x="6754" y="23695"/>
                </a:lnTo>
                <a:lnTo>
                  <a:pt x="4727" y="27608"/>
                </a:lnTo>
                <a:lnTo>
                  <a:pt x="4727" y="27608"/>
                </a:lnTo>
                <a:lnTo>
                  <a:pt x="2701" y="32391"/>
                </a:lnTo>
                <a:lnTo>
                  <a:pt x="1125" y="37173"/>
                </a:lnTo>
                <a:lnTo>
                  <a:pt x="225" y="42173"/>
                </a:lnTo>
                <a:lnTo>
                  <a:pt x="0" y="46956"/>
                </a:lnTo>
                <a:lnTo>
                  <a:pt x="0" y="52173"/>
                </a:lnTo>
                <a:lnTo>
                  <a:pt x="675" y="56956"/>
                </a:lnTo>
                <a:lnTo>
                  <a:pt x="1125" y="62173"/>
                </a:lnTo>
                <a:lnTo>
                  <a:pt x="2026" y="66956"/>
                </a:lnTo>
                <a:lnTo>
                  <a:pt x="2026" y="66956"/>
                </a:lnTo>
                <a:close/>
                <a:moveTo>
                  <a:pt x="11031" y="24565"/>
                </a:moveTo>
                <a:lnTo>
                  <a:pt x="11031" y="24565"/>
                </a:lnTo>
                <a:lnTo>
                  <a:pt x="13508" y="21739"/>
                </a:lnTo>
                <a:lnTo>
                  <a:pt x="16660" y="19130"/>
                </a:lnTo>
                <a:lnTo>
                  <a:pt x="19812" y="16521"/>
                </a:lnTo>
                <a:lnTo>
                  <a:pt x="23189" y="14565"/>
                </a:lnTo>
                <a:lnTo>
                  <a:pt x="26566" y="12608"/>
                </a:lnTo>
                <a:lnTo>
                  <a:pt x="30393" y="11086"/>
                </a:lnTo>
                <a:lnTo>
                  <a:pt x="34221" y="9565"/>
                </a:lnTo>
                <a:lnTo>
                  <a:pt x="38273" y="8478"/>
                </a:lnTo>
                <a:lnTo>
                  <a:pt x="46378" y="6304"/>
                </a:lnTo>
                <a:lnTo>
                  <a:pt x="54934" y="5000"/>
                </a:lnTo>
                <a:lnTo>
                  <a:pt x="63039" y="4130"/>
                </a:lnTo>
                <a:lnTo>
                  <a:pt x="70694" y="3478"/>
                </a:lnTo>
                <a:lnTo>
                  <a:pt x="70694" y="3478"/>
                </a:lnTo>
                <a:lnTo>
                  <a:pt x="74296" y="3478"/>
                </a:lnTo>
                <a:lnTo>
                  <a:pt x="77448" y="3913"/>
                </a:lnTo>
                <a:lnTo>
                  <a:pt x="80600" y="4130"/>
                </a:lnTo>
                <a:lnTo>
                  <a:pt x="83752" y="5000"/>
                </a:lnTo>
                <a:lnTo>
                  <a:pt x="86679" y="6086"/>
                </a:lnTo>
                <a:lnTo>
                  <a:pt x="89380" y="7608"/>
                </a:lnTo>
                <a:lnTo>
                  <a:pt x="92082" y="9130"/>
                </a:lnTo>
                <a:lnTo>
                  <a:pt x="94559" y="10652"/>
                </a:lnTo>
                <a:lnTo>
                  <a:pt x="97035" y="12608"/>
                </a:lnTo>
                <a:lnTo>
                  <a:pt x="99287" y="14565"/>
                </a:lnTo>
                <a:lnTo>
                  <a:pt x="101313" y="16956"/>
                </a:lnTo>
                <a:lnTo>
                  <a:pt x="103339" y="19347"/>
                </a:lnTo>
                <a:lnTo>
                  <a:pt x="105140" y="21739"/>
                </a:lnTo>
                <a:lnTo>
                  <a:pt x="106716" y="24565"/>
                </a:lnTo>
                <a:lnTo>
                  <a:pt x="109643" y="30217"/>
                </a:lnTo>
                <a:lnTo>
                  <a:pt x="112120" y="36304"/>
                </a:lnTo>
                <a:lnTo>
                  <a:pt x="113921" y="42608"/>
                </a:lnTo>
                <a:lnTo>
                  <a:pt x="115272" y="49130"/>
                </a:lnTo>
                <a:lnTo>
                  <a:pt x="115947" y="55434"/>
                </a:lnTo>
                <a:lnTo>
                  <a:pt x="116172" y="61739"/>
                </a:lnTo>
                <a:lnTo>
                  <a:pt x="115947" y="68260"/>
                </a:lnTo>
                <a:lnTo>
                  <a:pt x="115272" y="74347"/>
                </a:lnTo>
                <a:lnTo>
                  <a:pt x="113696" y="79782"/>
                </a:lnTo>
                <a:lnTo>
                  <a:pt x="113696" y="79782"/>
                </a:lnTo>
                <a:lnTo>
                  <a:pt x="112120" y="84347"/>
                </a:lnTo>
                <a:lnTo>
                  <a:pt x="110093" y="88260"/>
                </a:lnTo>
                <a:lnTo>
                  <a:pt x="107617" y="91739"/>
                </a:lnTo>
                <a:lnTo>
                  <a:pt x="105140" y="95434"/>
                </a:lnTo>
                <a:lnTo>
                  <a:pt x="102439" y="98478"/>
                </a:lnTo>
                <a:lnTo>
                  <a:pt x="98836" y="101304"/>
                </a:lnTo>
                <a:lnTo>
                  <a:pt x="95459" y="103913"/>
                </a:lnTo>
                <a:lnTo>
                  <a:pt x="91632" y="106086"/>
                </a:lnTo>
                <a:lnTo>
                  <a:pt x="87804" y="108260"/>
                </a:lnTo>
                <a:lnTo>
                  <a:pt x="83752" y="110000"/>
                </a:lnTo>
                <a:lnTo>
                  <a:pt x="79474" y="111521"/>
                </a:lnTo>
                <a:lnTo>
                  <a:pt x="75422" y="112826"/>
                </a:lnTo>
                <a:lnTo>
                  <a:pt x="70919" y="113913"/>
                </a:lnTo>
                <a:lnTo>
                  <a:pt x="66191" y="114782"/>
                </a:lnTo>
                <a:lnTo>
                  <a:pt x="61913" y="115434"/>
                </a:lnTo>
                <a:lnTo>
                  <a:pt x="57410" y="116086"/>
                </a:lnTo>
                <a:lnTo>
                  <a:pt x="57410" y="116086"/>
                </a:lnTo>
                <a:lnTo>
                  <a:pt x="52682" y="116304"/>
                </a:lnTo>
                <a:lnTo>
                  <a:pt x="47954" y="116304"/>
                </a:lnTo>
                <a:lnTo>
                  <a:pt x="43677" y="116086"/>
                </a:lnTo>
                <a:lnTo>
                  <a:pt x="38949" y="115217"/>
                </a:lnTo>
                <a:lnTo>
                  <a:pt x="34896" y="113913"/>
                </a:lnTo>
                <a:lnTo>
                  <a:pt x="30393" y="112391"/>
                </a:lnTo>
                <a:lnTo>
                  <a:pt x="26566" y="110000"/>
                </a:lnTo>
                <a:lnTo>
                  <a:pt x="23189" y="106956"/>
                </a:lnTo>
                <a:lnTo>
                  <a:pt x="23189" y="106956"/>
                </a:lnTo>
                <a:lnTo>
                  <a:pt x="20712" y="104565"/>
                </a:lnTo>
                <a:lnTo>
                  <a:pt x="18461" y="101739"/>
                </a:lnTo>
                <a:lnTo>
                  <a:pt x="16660" y="98913"/>
                </a:lnTo>
                <a:lnTo>
                  <a:pt x="14634" y="95869"/>
                </a:lnTo>
                <a:lnTo>
                  <a:pt x="13508" y="92826"/>
                </a:lnTo>
                <a:lnTo>
                  <a:pt x="11932" y="89347"/>
                </a:lnTo>
                <a:lnTo>
                  <a:pt x="9681" y="82826"/>
                </a:lnTo>
                <a:lnTo>
                  <a:pt x="9681" y="82826"/>
                </a:lnTo>
                <a:lnTo>
                  <a:pt x="7879" y="75652"/>
                </a:lnTo>
                <a:lnTo>
                  <a:pt x="5853" y="68478"/>
                </a:lnTo>
                <a:lnTo>
                  <a:pt x="4277" y="60869"/>
                </a:lnTo>
                <a:lnTo>
                  <a:pt x="4052" y="56956"/>
                </a:lnTo>
                <a:lnTo>
                  <a:pt x="3602" y="53043"/>
                </a:lnTo>
                <a:lnTo>
                  <a:pt x="3377" y="49130"/>
                </a:lnTo>
                <a:lnTo>
                  <a:pt x="3377" y="45434"/>
                </a:lnTo>
                <a:lnTo>
                  <a:pt x="4052" y="41739"/>
                </a:lnTo>
                <a:lnTo>
                  <a:pt x="4727" y="38043"/>
                </a:lnTo>
                <a:lnTo>
                  <a:pt x="5628" y="34565"/>
                </a:lnTo>
                <a:lnTo>
                  <a:pt x="6754" y="30869"/>
                </a:lnTo>
                <a:lnTo>
                  <a:pt x="8780" y="27826"/>
                </a:lnTo>
                <a:lnTo>
                  <a:pt x="11031" y="24565"/>
                </a:lnTo>
                <a:lnTo>
                  <a:pt x="11031" y="2456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7" name="Google Shape;1477;p34"/>
          <p:cNvSpPr/>
          <p:nvPr/>
        </p:nvSpPr>
        <p:spPr>
          <a:xfrm>
            <a:off x="2852738" y="4511675"/>
            <a:ext cx="1449388" cy="744538"/>
          </a:xfrm>
          <a:custGeom>
            <a:rect b="b" l="l" r="r" t="t"/>
            <a:pathLst>
              <a:path extrusionOk="0" h="120000" w="120000">
                <a:moveTo>
                  <a:pt x="93055" y="62430"/>
                </a:moveTo>
                <a:lnTo>
                  <a:pt x="93055" y="62430"/>
                </a:lnTo>
                <a:lnTo>
                  <a:pt x="86746" y="62942"/>
                </a:lnTo>
                <a:lnTo>
                  <a:pt x="83461" y="62430"/>
                </a:lnTo>
                <a:lnTo>
                  <a:pt x="80043" y="61918"/>
                </a:lnTo>
                <a:lnTo>
                  <a:pt x="76495" y="61151"/>
                </a:lnTo>
                <a:lnTo>
                  <a:pt x="73209" y="60127"/>
                </a:lnTo>
                <a:lnTo>
                  <a:pt x="70054" y="58592"/>
                </a:lnTo>
                <a:lnTo>
                  <a:pt x="67294" y="56545"/>
                </a:lnTo>
                <a:lnTo>
                  <a:pt x="67294" y="56545"/>
                </a:lnTo>
                <a:lnTo>
                  <a:pt x="66243" y="55266"/>
                </a:lnTo>
                <a:lnTo>
                  <a:pt x="65191" y="53987"/>
                </a:lnTo>
                <a:lnTo>
                  <a:pt x="64271" y="52196"/>
                </a:lnTo>
                <a:lnTo>
                  <a:pt x="63351" y="50149"/>
                </a:lnTo>
                <a:lnTo>
                  <a:pt x="61511" y="45287"/>
                </a:lnTo>
                <a:lnTo>
                  <a:pt x="59802" y="40426"/>
                </a:lnTo>
                <a:lnTo>
                  <a:pt x="56648" y="29424"/>
                </a:lnTo>
                <a:lnTo>
                  <a:pt x="55465" y="24051"/>
                </a:lnTo>
                <a:lnTo>
                  <a:pt x="54151" y="19701"/>
                </a:lnTo>
                <a:lnTo>
                  <a:pt x="54151" y="19701"/>
                </a:lnTo>
                <a:lnTo>
                  <a:pt x="54019" y="25842"/>
                </a:lnTo>
                <a:lnTo>
                  <a:pt x="53756" y="32238"/>
                </a:lnTo>
                <a:lnTo>
                  <a:pt x="53231" y="37867"/>
                </a:lnTo>
                <a:lnTo>
                  <a:pt x="52442" y="43496"/>
                </a:lnTo>
                <a:lnTo>
                  <a:pt x="51522" y="48614"/>
                </a:lnTo>
                <a:lnTo>
                  <a:pt x="50996" y="51172"/>
                </a:lnTo>
                <a:lnTo>
                  <a:pt x="50339" y="53219"/>
                </a:lnTo>
                <a:lnTo>
                  <a:pt x="49419" y="55266"/>
                </a:lnTo>
                <a:lnTo>
                  <a:pt x="48499" y="57057"/>
                </a:lnTo>
                <a:lnTo>
                  <a:pt x="47579" y="58848"/>
                </a:lnTo>
                <a:lnTo>
                  <a:pt x="46265" y="60383"/>
                </a:lnTo>
                <a:lnTo>
                  <a:pt x="46265" y="60383"/>
                </a:lnTo>
                <a:lnTo>
                  <a:pt x="42716" y="64989"/>
                </a:lnTo>
                <a:lnTo>
                  <a:pt x="40876" y="67547"/>
                </a:lnTo>
                <a:lnTo>
                  <a:pt x="38904" y="69594"/>
                </a:lnTo>
                <a:lnTo>
                  <a:pt x="36933" y="71897"/>
                </a:lnTo>
                <a:lnTo>
                  <a:pt x="34567" y="73176"/>
                </a:lnTo>
                <a:lnTo>
                  <a:pt x="31938" y="74712"/>
                </a:lnTo>
                <a:lnTo>
                  <a:pt x="29047" y="75479"/>
                </a:lnTo>
                <a:lnTo>
                  <a:pt x="29047" y="75479"/>
                </a:lnTo>
                <a:lnTo>
                  <a:pt x="27338" y="75735"/>
                </a:lnTo>
                <a:lnTo>
                  <a:pt x="26812" y="75991"/>
                </a:lnTo>
                <a:lnTo>
                  <a:pt x="26286" y="76503"/>
                </a:lnTo>
                <a:lnTo>
                  <a:pt x="25761" y="77270"/>
                </a:lnTo>
                <a:lnTo>
                  <a:pt x="25498" y="77782"/>
                </a:lnTo>
                <a:lnTo>
                  <a:pt x="25366" y="79317"/>
                </a:lnTo>
                <a:lnTo>
                  <a:pt x="25104" y="80597"/>
                </a:lnTo>
                <a:lnTo>
                  <a:pt x="25104" y="80597"/>
                </a:lnTo>
                <a:lnTo>
                  <a:pt x="24841" y="84179"/>
                </a:lnTo>
                <a:lnTo>
                  <a:pt x="24315" y="87761"/>
                </a:lnTo>
                <a:lnTo>
                  <a:pt x="23526" y="91343"/>
                </a:lnTo>
                <a:lnTo>
                  <a:pt x="22738" y="94925"/>
                </a:lnTo>
                <a:lnTo>
                  <a:pt x="21818" y="98251"/>
                </a:lnTo>
                <a:lnTo>
                  <a:pt x="20766" y="101066"/>
                </a:lnTo>
                <a:lnTo>
                  <a:pt x="18400" y="106695"/>
                </a:lnTo>
                <a:lnTo>
                  <a:pt x="16035" y="111812"/>
                </a:lnTo>
                <a:lnTo>
                  <a:pt x="13406" y="115650"/>
                </a:lnTo>
                <a:lnTo>
                  <a:pt x="11171" y="118208"/>
                </a:lnTo>
                <a:lnTo>
                  <a:pt x="10251" y="119232"/>
                </a:lnTo>
                <a:lnTo>
                  <a:pt x="9331" y="119744"/>
                </a:lnTo>
                <a:lnTo>
                  <a:pt x="9331" y="119744"/>
                </a:lnTo>
                <a:lnTo>
                  <a:pt x="8148" y="120000"/>
                </a:lnTo>
                <a:lnTo>
                  <a:pt x="6834" y="120000"/>
                </a:lnTo>
                <a:lnTo>
                  <a:pt x="5520" y="119232"/>
                </a:lnTo>
                <a:lnTo>
                  <a:pt x="4468" y="118464"/>
                </a:lnTo>
                <a:lnTo>
                  <a:pt x="3285" y="117185"/>
                </a:lnTo>
                <a:lnTo>
                  <a:pt x="2365" y="115394"/>
                </a:lnTo>
                <a:lnTo>
                  <a:pt x="1445" y="113091"/>
                </a:lnTo>
                <a:lnTo>
                  <a:pt x="920" y="111044"/>
                </a:lnTo>
                <a:lnTo>
                  <a:pt x="394" y="108486"/>
                </a:lnTo>
                <a:lnTo>
                  <a:pt x="262" y="105671"/>
                </a:lnTo>
                <a:lnTo>
                  <a:pt x="0" y="102857"/>
                </a:lnTo>
                <a:lnTo>
                  <a:pt x="262" y="100042"/>
                </a:lnTo>
                <a:lnTo>
                  <a:pt x="657" y="97228"/>
                </a:lnTo>
                <a:lnTo>
                  <a:pt x="1182" y="93901"/>
                </a:lnTo>
                <a:lnTo>
                  <a:pt x="2102" y="91087"/>
                </a:lnTo>
                <a:lnTo>
                  <a:pt x="3154" y="88272"/>
                </a:lnTo>
                <a:lnTo>
                  <a:pt x="3154" y="88272"/>
                </a:lnTo>
                <a:lnTo>
                  <a:pt x="4074" y="86481"/>
                </a:lnTo>
                <a:lnTo>
                  <a:pt x="4994" y="84946"/>
                </a:lnTo>
                <a:lnTo>
                  <a:pt x="5914" y="83923"/>
                </a:lnTo>
                <a:lnTo>
                  <a:pt x="6966" y="82899"/>
                </a:lnTo>
                <a:lnTo>
                  <a:pt x="9331" y="81108"/>
                </a:lnTo>
                <a:lnTo>
                  <a:pt x="11960" y="79573"/>
                </a:lnTo>
                <a:lnTo>
                  <a:pt x="14852" y="78550"/>
                </a:lnTo>
                <a:lnTo>
                  <a:pt x="18006" y="77782"/>
                </a:lnTo>
                <a:lnTo>
                  <a:pt x="24972" y="75991"/>
                </a:lnTo>
                <a:lnTo>
                  <a:pt x="24972" y="75991"/>
                </a:lnTo>
                <a:lnTo>
                  <a:pt x="24841" y="70106"/>
                </a:lnTo>
                <a:lnTo>
                  <a:pt x="24972" y="63965"/>
                </a:lnTo>
                <a:lnTo>
                  <a:pt x="25366" y="57569"/>
                </a:lnTo>
                <a:lnTo>
                  <a:pt x="25892" y="50660"/>
                </a:lnTo>
                <a:lnTo>
                  <a:pt x="26812" y="44264"/>
                </a:lnTo>
                <a:lnTo>
                  <a:pt x="27864" y="38123"/>
                </a:lnTo>
                <a:lnTo>
                  <a:pt x="29047" y="32238"/>
                </a:lnTo>
                <a:lnTo>
                  <a:pt x="30492" y="26865"/>
                </a:lnTo>
                <a:lnTo>
                  <a:pt x="30492" y="26865"/>
                </a:lnTo>
                <a:lnTo>
                  <a:pt x="31018" y="25074"/>
                </a:lnTo>
                <a:lnTo>
                  <a:pt x="31807" y="22771"/>
                </a:lnTo>
                <a:lnTo>
                  <a:pt x="33647" y="19445"/>
                </a:lnTo>
                <a:lnTo>
                  <a:pt x="35750" y="15863"/>
                </a:lnTo>
                <a:lnTo>
                  <a:pt x="38378" y="12537"/>
                </a:lnTo>
                <a:lnTo>
                  <a:pt x="41139" y="9211"/>
                </a:lnTo>
                <a:lnTo>
                  <a:pt x="44424" y="6396"/>
                </a:lnTo>
                <a:lnTo>
                  <a:pt x="47710" y="4349"/>
                </a:lnTo>
                <a:lnTo>
                  <a:pt x="51259" y="2302"/>
                </a:lnTo>
                <a:lnTo>
                  <a:pt x="54676" y="767"/>
                </a:lnTo>
                <a:lnTo>
                  <a:pt x="58357" y="0"/>
                </a:lnTo>
                <a:lnTo>
                  <a:pt x="61905" y="0"/>
                </a:lnTo>
                <a:lnTo>
                  <a:pt x="65454" y="511"/>
                </a:lnTo>
                <a:lnTo>
                  <a:pt x="68871" y="1535"/>
                </a:lnTo>
                <a:lnTo>
                  <a:pt x="70449" y="2558"/>
                </a:lnTo>
                <a:lnTo>
                  <a:pt x="71894" y="3582"/>
                </a:lnTo>
                <a:lnTo>
                  <a:pt x="73603" y="4605"/>
                </a:lnTo>
                <a:lnTo>
                  <a:pt x="75049" y="6396"/>
                </a:lnTo>
                <a:lnTo>
                  <a:pt x="76363" y="8187"/>
                </a:lnTo>
                <a:lnTo>
                  <a:pt x="77677" y="9978"/>
                </a:lnTo>
                <a:lnTo>
                  <a:pt x="77677" y="9978"/>
                </a:lnTo>
                <a:lnTo>
                  <a:pt x="80043" y="14328"/>
                </a:lnTo>
                <a:lnTo>
                  <a:pt x="82146" y="18933"/>
                </a:lnTo>
                <a:lnTo>
                  <a:pt x="84249" y="23539"/>
                </a:lnTo>
                <a:lnTo>
                  <a:pt x="86089" y="28144"/>
                </a:lnTo>
                <a:lnTo>
                  <a:pt x="87535" y="33006"/>
                </a:lnTo>
                <a:lnTo>
                  <a:pt x="88849" y="37611"/>
                </a:lnTo>
                <a:lnTo>
                  <a:pt x="89769" y="41449"/>
                </a:lnTo>
                <a:lnTo>
                  <a:pt x="90427" y="45287"/>
                </a:lnTo>
                <a:lnTo>
                  <a:pt x="90427" y="45287"/>
                </a:lnTo>
                <a:lnTo>
                  <a:pt x="90952" y="50405"/>
                </a:lnTo>
                <a:lnTo>
                  <a:pt x="91741" y="54243"/>
                </a:lnTo>
                <a:lnTo>
                  <a:pt x="92267" y="58336"/>
                </a:lnTo>
                <a:lnTo>
                  <a:pt x="92792" y="63198"/>
                </a:lnTo>
                <a:lnTo>
                  <a:pt x="92792" y="63198"/>
                </a:lnTo>
                <a:lnTo>
                  <a:pt x="93713" y="61918"/>
                </a:lnTo>
                <a:lnTo>
                  <a:pt x="94895" y="60383"/>
                </a:lnTo>
                <a:lnTo>
                  <a:pt x="97261" y="58336"/>
                </a:lnTo>
                <a:lnTo>
                  <a:pt x="99759" y="56801"/>
                </a:lnTo>
                <a:lnTo>
                  <a:pt x="102519" y="55778"/>
                </a:lnTo>
                <a:lnTo>
                  <a:pt x="105279" y="55010"/>
                </a:lnTo>
                <a:lnTo>
                  <a:pt x="108170" y="55010"/>
                </a:lnTo>
                <a:lnTo>
                  <a:pt x="110930" y="55266"/>
                </a:lnTo>
                <a:lnTo>
                  <a:pt x="113691" y="55778"/>
                </a:lnTo>
                <a:lnTo>
                  <a:pt x="113691" y="55778"/>
                </a:lnTo>
                <a:lnTo>
                  <a:pt x="114479" y="56034"/>
                </a:lnTo>
                <a:lnTo>
                  <a:pt x="115399" y="56801"/>
                </a:lnTo>
                <a:lnTo>
                  <a:pt x="116056" y="57569"/>
                </a:lnTo>
                <a:lnTo>
                  <a:pt x="116845" y="58592"/>
                </a:lnTo>
                <a:lnTo>
                  <a:pt x="118291" y="61407"/>
                </a:lnTo>
                <a:lnTo>
                  <a:pt x="118817" y="62942"/>
                </a:lnTo>
                <a:lnTo>
                  <a:pt x="119211" y="64733"/>
                </a:lnTo>
                <a:lnTo>
                  <a:pt x="119605" y="66524"/>
                </a:lnTo>
                <a:lnTo>
                  <a:pt x="120000" y="68315"/>
                </a:lnTo>
                <a:lnTo>
                  <a:pt x="120000" y="70362"/>
                </a:lnTo>
                <a:lnTo>
                  <a:pt x="120000" y="72153"/>
                </a:lnTo>
                <a:lnTo>
                  <a:pt x="119737" y="74200"/>
                </a:lnTo>
                <a:lnTo>
                  <a:pt x="119474" y="75991"/>
                </a:lnTo>
                <a:lnTo>
                  <a:pt x="119079" y="78294"/>
                </a:lnTo>
                <a:lnTo>
                  <a:pt x="118159" y="80085"/>
                </a:lnTo>
                <a:lnTo>
                  <a:pt x="118159" y="80085"/>
                </a:lnTo>
                <a:lnTo>
                  <a:pt x="117371" y="82132"/>
                </a:lnTo>
                <a:lnTo>
                  <a:pt x="116319" y="83923"/>
                </a:lnTo>
                <a:lnTo>
                  <a:pt x="114874" y="85458"/>
                </a:lnTo>
                <a:lnTo>
                  <a:pt x="113428" y="86737"/>
                </a:lnTo>
                <a:lnTo>
                  <a:pt x="111719" y="87249"/>
                </a:lnTo>
                <a:lnTo>
                  <a:pt x="109879" y="87505"/>
                </a:lnTo>
                <a:lnTo>
                  <a:pt x="108039" y="87505"/>
                </a:lnTo>
                <a:lnTo>
                  <a:pt x="106067" y="86737"/>
                </a:lnTo>
                <a:lnTo>
                  <a:pt x="103964" y="85714"/>
                </a:lnTo>
                <a:lnTo>
                  <a:pt x="102124" y="83923"/>
                </a:lnTo>
                <a:lnTo>
                  <a:pt x="100153" y="82132"/>
                </a:lnTo>
                <a:lnTo>
                  <a:pt x="98313" y="79317"/>
                </a:lnTo>
                <a:lnTo>
                  <a:pt x="96736" y="75991"/>
                </a:lnTo>
                <a:lnTo>
                  <a:pt x="95027" y="72409"/>
                </a:lnTo>
                <a:lnTo>
                  <a:pt x="93713" y="68315"/>
                </a:lnTo>
                <a:lnTo>
                  <a:pt x="92530" y="63710"/>
                </a:lnTo>
                <a:lnTo>
                  <a:pt x="93055" y="62430"/>
                </a:lnTo>
                <a:close/>
              </a:path>
            </a:pathLst>
          </a:custGeom>
          <a:solidFill>
            <a:srgbClr val="970F0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8" name="Google Shape;1478;p34"/>
          <p:cNvSpPr/>
          <p:nvPr/>
        </p:nvSpPr>
        <p:spPr>
          <a:xfrm>
            <a:off x="2852738" y="4511675"/>
            <a:ext cx="1449388" cy="744538"/>
          </a:xfrm>
          <a:custGeom>
            <a:rect b="b" l="l" r="r" t="t"/>
            <a:pathLst>
              <a:path extrusionOk="0" h="120000" w="120000">
                <a:moveTo>
                  <a:pt x="93055" y="62430"/>
                </a:moveTo>
                <a:lnTo>
                  <a:pt x="93055" y="62430"/>
                </a:lnTo>
                <a:lnTo>
                  <a:pt x="86746" y="62942"/>
                </a:lnTo>
                <a:lnTo>
                  <a:pt x="83461" y="62430"/>
                </a:lnTo>
                <a:lnTo>
                  <a:pt x="80043" y="61918"/>
                </a:lnTo>
                <a:lnTo>
                  <a:pt x="76495" y="61151"/>
                </a:lnTo>
                <a:lnTo>
                  <a:pt x="73209" y="60127"/>
                </a:lnTo>
                <a:lnTo>
                  <a:pt x="70054" y="58592"/>
                </a:lnTo>
                <a:lnTo>
                  <a:pt x="67294" y="56545"/>
                </a:lnTo>
                <a:lnTo>
                  <a:pt x="67294" y="56545"/>
                </a:lnTo>
                <a:lnTo>
                  <a:pt x="66243" y="55266"/>
                </a:lnTo>
                <a:lnTo>
                  <a:pt x="65191" y="53987"/>
                </a:lnTo>
                <a:lnTo>
                  <a:pt x="64271" y="52196"/>
                </a:lnTo>
                <a:lnTo>
                  <a:pt x="63351" y="50149"/>
                </a:lnTo>
                <a:lnTo>
                  <a:pt x="61511" y="45287"/>
                </a:lnTo>
                <a:lnTo>
                  <a:pt x="59802" y="40426"/>
                </a:lnTo>
                <a:lnTo>
                  <a:pt x="56648" y="29424"/>
                </a:lnTo>
                <a:lnTo>
                  <a:pt x="55465" y="24051"/>
                </a:lnTo>
                <a:lnTo>
                  <a:pt x="54151" y="19701"/>
                </a:lnTo>
                <a:lnTo>
                  <a:pt x="54151" y="19701"/>
                </a:lnTo>
                <a:lnTo>
                  <a:pt x="54019" y="25842"/>
                </a:lnTo>
                <a:lnTo>
                  <a:pt x="53756" y="32238"/>
                </a:lnTo>
                <a:lnTo>
                  <a:pt x="53231" y="37867"/>
                </a:lnTo>
                <a:lnTo>
                  <a:pt x="52442" y="43496"/>
                </a:lnTo>
                <a:lnTo>
                  <a:pt x="51522" y="48614"/>
                </a:lnTo>
                <a:lnTo>
                  <a:pt x="50996" y="51172"/>
                </a:lnTo>
                <a:lnTo>
                  <a:pt x="50339" y="53219"/>
                </a:lnTo>
                <a:lnTo>
                  <a:pt x="49419" y="55266"/>
                </a:lnTo>
                <a:lnTo>
                  <a:pt x="48499" y="57057"/>
                </a:lnTo>
                <a:lnTo>
                  <a:pt x="47579" y="58848"/>
                </a:lnTo>
                <a:lnTo>
                  <a:pt x="46265" y="60383"/>
                </a:lnTo>
                <a:lnTo>
                  <a:pt x="46265" y="60383"/>
                </a:lnTo>
                <a:lnTo>
                  <a:pt x="42716" y="64989"/>
                </a:lnTo>
                <a:lnTo>
                  <a:pt x="40876" y="67547"/>
                </a:lnTo>
                <a:lnTo>
                  <a:pt x="38904" y="69594"/>
                </a:lnTo>
                <a:lnTo>
                  <a:pt x="36933" y="71897"/>
                </a:lnTo>
                <a:lnTo>
                  <a:pt x="34567" y="73176"/>
                </a:lnTo>
                <a:lnTo>
                  <a:pt x="31938" y="74712"/>
                </a:lnTo>
                <a:lnTo>
                  <a:pt x="29047" y="75479"/>
                </a:lnTo>
                <a:lnTo>
                  <a:pt x="29047" y="75479"/>
                </a:lnTo>
                <a:lnTo>
                  <a:pt x="27338" y="75735"/>
                </a:lnTo>
                <a:lnTo>
                  <a:pt x="26812" y="75991"/>
                </a:lnTo>
                <a:lnTo>
                  <a:pt x="26286" y="76503"/>
                </a:lnTo>
                <a:lnTo>
                  <a:pt x="25761" y="77270"/>
                </a:lnTo>
                <a:lnTo>
                  <a:pt x="25498" y="77782"/>
                </a:lnTo>
                <a:lnTo>
                  <a:pt x="25366" y="79317"/>
                </a:lnTo>
                <a:lnTo>
                  <a:pt x="25104" y="80597"/>
                </a:lnTo>
                <a:lnTo>
                  <a:pt x="25104" y="80597"/>
                </a:lnTo>
                <a:lnTo>
                  <a:pt x="24841" y="84179"/>
                </a:lnTo>
                <a:lnTo>
                  <a:pt x="24315" y="87761"/>
                </a:lnTo>
                <a:lnTo>
                  <a:pt x="23526" y="91343"/>
                </a:lnTo>
                <a:lnTo>
                  <a:pt x="22738" y="94925"/>
                </a:lnTo>
                <a:lnTo>
                  <a:pt x="21818" y="98251"/>
                </a:lnTo>
                <a:lnTo>
                  <a:pt x="20766" y="101066"/>
                </a:lnTo>
                <a:lnTo>
                  <a:pt x="18400" y="106695"/>
                </a:lnTo>
                <a:lnTo>
                  <a:pt x="16035" y="111812"/>
                </a:lnTo>
                <a:lnTo>
                  <a:pt x="13406" y="115650"/>
                </a:lnTo>
                <a:lnTo>
                  <a:pt x="11171" y="118208"/>
                </a:lnTo>
                <a:lnTo>
                  <a:pt x="10251" y="119232"/>
                </a:lnTo>
                <a:lnTo>
                  <a:pt x="9331" y="119744"/>
                </a:lnTo>
                <a:lnTo>
                  <a:pt x="9331" y="119744"/>
                </a:lnTo>
                <a:lnTo>
                  <a:pt x="8148" y="120000"/>
                </a:lnTo>
                <a:lnTo>
                  <a:pt x="6834" y="120000"/>
                </a:lnTo>
                <a:lnTo>
                  <a:pt x="5520" y="119232"/>
                </a:lnTo>
                <a:lnTo>
                  <a:pt x="4468" y="118464"/>
                </a:lnTo>
                <a:lnTo>
                  <a:pt x="3285" y="117185"/>
                </a:lnTo>
                <a:lnTo>
                  <a:pt x="2365" y="115394"/>
                </a:lnTo>
                <a:lnTo>
                  <a:pt x="1445" y="113091"/>
                </a:lnTo>
                <a:lnTo>
                  <a:pt x="920" y="111044"/>
                </a:lnTo>
                <a:lnTo>
                  <a:pt x="394" y="108486"/>
                </a:lnTo>
                <a:lnTo>
                  <a:pt x="262" y="105671"/>
                </a:lnTo>
                <a:lnTo>
                  <a:pt x="0" y="102857"/>
                </a:lnTo>
                <a:lnTo>
                  <a:pt x="262" y="100042"/>
                </a:lnTo>
                <a:lnTo>
                  <a:pt x="657" y="97228"/>
                </a:lnTo>
                <a:lnTo>
                  <a:pt x="1182" y="93901"/>
                </a:lnTo>
                <a:lnTo>
                  <a:pt x="2102" y="91087"/>
                </a:lnTo>
                <a:lnTo>
                  <a:pt x="3154" y="88272"/>
                </a:lnTo>
                <a:lnTo>
                  <a:pt x="3154" y="88272"/>
                </a:lnTo>
                <a:lnTo>
                  <a:pt x="4074" y="86481"/>
                </a:lnTo>
                <a:lnTo>
                  <a:pt x="4994" y="84946"/>
                </a:lnTo>
                <a:lnTo>
                  <a:pt x="5914" y="83923"/>
                </a:lnTo>
                <a:lnTo>
                  <a:pt x="6966" y="82899"/>
                </a:lnTo>
                <a:lnTo>
                  <a:pt x="9331" y="81108"/>
                </a:lnTo>
                <a:lnTo>
                  <a:pt x="11960" y="79573"/>
                </a:lnTo>
                <a:lnTo>
                  <a:pt x="14852" y="78550"/>
                </a:lnTo>
                <a:lnTo>
                  <a:pt x="18006" y="77782"/>
                </a:lnTo>
                <a:lnTo>
                  <a:pt x="24972" y="75991"/>
                </a:lnTo>
                <a:lnTo>
                  <a:pt x="24972" y="75991"/>
                </a:lnTo>
                <a:lnTo>
                  <a:pt x="24841" y="70106"/>
                </a:lnTo>
                <a:lnTo>
                  <a:pt x="24972" y="63965"/>
                </a:lnTo>
                <a:lnTo>
                  <a:pt x="25366" y="57569"/>
                </a:lnTo>
                <a:lnTo>
                  <a:pt x="25892" y="50660"/>
                </a:lnTo>
                <a:lnTo>
                  <a:pt x="26812" y="44264"/>
                </a:lnTo>
                <a:lnTo>
                  <a:pt x="27864" y="38123"/>
                </a:lnTo>
                <a:lnTo>
                  <a:pt x="29047" y="32238"/>
                </a:lnTo>
                <a:lnTo>
                  <a:pt x="30492" y="26865"/>
                </a:lnTo>
                <a:lnTo>
                  <a:pt x="30492" y="26865"/>
                </a:lnTo>
                <a:lnTo>
                  <a:pt x="31018" y="25074"/>
                </a:lnTo>
                <a:lnTo>
                  <a:pt x="31807" y="22771"/>
                </a:lnTo>
                <a:lnTo>
                  <a:pt x="33647" y="19445"/>
                </a:lnTo>
                <a:lnTo>
                  <a:pt x="35750" y="15863"/>
                </a:lnTo>
                <a:lnTo>
                  <a:pt x="38378" y="12537"/>
                </a:lnTo>
                <a:lnTo>
                  <a:pt x="41139" y="9211"/>
                </a:lnTo>
                <a:lnTo>
                  <a:pt x="44424" y="6396"/>
                </a:lnTo>
                <a:lnTo>
                  <a:pt x="47710" y="4349"/>
                </a:lnTo>
                <a:lnTo>
                  <a:pt x="51259" y="2302"/>
                </a:lnTo>
                <a:lnTo>
                  <a:pt x="54676" y="767"/>
                </a:lnTo>
                <a:lnTo>
                  <a:pt x="58357" y="0"/>
                </a:lnTo>
                <a:lnTo>
                  <a:pt x="61905" y="0"/>
                </a:lnTo>
                <a:lnTo>
                  <a:pt x="65454" y="511"/>
                </a:lnTo>
                <a:lnTo>
                  <a:pt x="68871" y="1535"/>
                </a:lnTo>
                <a:lnTo>
                  <a:pt x="70449" y="2558"/>
                </a:lnTo>
                <a:lnTo>
                  <a:pt x="71894" y="3582"/>
                </a:lnTo>
                <a:lnTo>
                  <a:pt x="73603" y="4605"/>
                </a:lnTo>
                <a:lnTo>
                  <a:pt x="75049" y="6396"/>
                </a:lnTo>
                <a:lnTo>
                  <a:pt x="76363" y="8187"/>
                </a:lnTo>
                <a:lnTo>
                  <a:pt x="77677" y="9978"/>
                </a:lnTo>
                <a:lnTo>
                  <a:pt x="77677" y="9978"/>
                </a:lnTo>
                <a:lnTo>
                  <a:pt x="80043" y="14328"/>
                </a:lnTo>
                <a:lnTo>
                  <a:pt x="82146" y="18933"/>
                </a:lnTo>
                <a:lnTo>
                  <a:pt x="84249" y="23539"/>
                </a:lnTo>
                <a:lnTo>
                  <a:pt x="86089" y="28144"/>
                </a:lnTo>
                <a:lnTo>
                  <a:pt x="87535" y="33006"/>
                </a:lnTo>
                <a:lnTo>
                  <a:pt x="88849" y="37611"/>
                </a:lnTo>
                <a:lnTo>
                  <a:pt x="89769" y="41449"/>
                </a:lnTo>
                <a:lnTo>
                  <a:pt x="90427" y="45287"/>
                </a:lnTo>
                <a:lnTo>
                  <a:pt x="90427" y="45287"/>
                </a:lnTo>
                <a:lnTo>
                  <a:pt x="90952" y="50405"/>
                </a:lnTo>
                <a:lnTo>
                  <a:pt x="91741" y="54243"/>
                </a:lnTo>
                <a:lnTo>
                  <a:pt x="92267" y="58336"/>
                </a:lnTo>
                <a:lnTo>
                  <a:pt x="92792" y="63198"/>
                </a:lnTo>
                <a:lnTo>
                  <a:pt x="92792" y="63198"/>
                </a:lnTo>
                <a:lnTo>
                  <a:pt x="93713" y="61918"/>
                </a:lnTo>
                <a:lnTo>
                  <a:pt x="94895" y="60383"/>
                </a:lnTo>
                <a:lnTo>
                  <a:pt x="97261" y="58336"/>
                </a:lnTo>
                <a:lnTo>
                  <a:pt x="99759" y="56801"/>
                </a:lnTo>
                <a:lnTo>
                  <a:pt x="102519" y="55778"/>
                </a:lnTo>
                <a:lnTo>
                  <a:pt x="105279" y="55010"/>
                </a:lnTo>
                <a:lnTo>
                  <a:pt x="108170" y="55010"/>
                </a:lnTo>
                <a:lnTo>
                  <a:pt x="110930" y="55266"/>
                </a:lnTo>
                <a:lnTo>
                  <a:pt x="113691" y="55778"/>
                </a:lnTo>
                <a:lnTo>
                  <a:pt x="113691" y="55778"/>
                </a:lnTo>
                <a:lnTo>
                  <a:pt x="114479" y="56034"/>
                </a:lnTo>
                <a:lnTo>
                  <a:pt x="115399" y="56801"/>
                </a:lnTo>
                <a:lnTo>
                  <a:pt x="116056" y="57569"/>
                </a:lnTo>
                <a:lnTo>
                  <a:pt x="116845" y="58592"/>
                </a:lnTo>
                <a:lnTo>
                  <a:pt x="118291" y="61407"/>
                </a:lnTo>
                <a:lnTo>
                  <a:pt x="118817" y="62942"/>
                </a:lnTo>
                <a:lnTo>
                  <a:pt x="119211" y="64733"/>
                </a:lnTo>
                <a:lnTo>
                  <a:pt x="119605" y="66524"/>
                </a:lnTo>
                <a:lnTo>
                  <a:pt x="120000" y="68315"/>
                </a:lnTo>
                <a:lnTo>
                  <a:pt x="120000" y="70362"/>
                </a:lnTo>
                <a:lnTo>
                  <a:pt x="120000" y="72153"/>
                </a:lnTo>
                <a:lnTo>
                  <a:pt x="119737" y="74200"/>
                </a:lnTo>
                <a:lnTo>
                  <a:pt x="119474" y="75991"/>
                </a:lnTo>
                <a:lnTo>
                  <a:pt x="119079" y="78294"/>
                </a:lnTo>
                <a:lnTo>
                  <a:pt x="118159" y="80085"/>
                </a:lnTo>
                <a:lnTo>
                  <a:pt x="118159" y="80085"/>
                </a:lnTo>
                <a:lnTo>
                  <a:pt x="117371" y="82132"/>
                </a:lnTo>
                <a:lnTo>
                  <a:pt x="116319" y="83923"/>
                </a:lnTo>
                <a:lnTo>
                  <a:pt x="114874" y="85458"/>
                </a:lnTo>
                <a:lnTo>
                  <a:pt x="113428" y="86737"/>
                </a:lnTo>
                <a:lnTo>
                  <a:pt x="111719" y="87249"/>
                </a:lnTo>
                <a:lnTo>
                  <a:pt x="109879" y="87505"/>
                </a:lnTo>
                <a:lnTo>
                  <a:pt x="108039" y="87505"/>
                </a:lnTo>
                <a:lnTo>
                  <a:pt x="106067" y="86737"/>
                </a:lnTo>
                <a:lnTo>
                  <a:pt x="103964" y="85714"/>
                </a:lnTo>
                <a:lnTo>
                  <a:pt x="102124" y="83923"/>
                </a:lnTo>
                <a:lnTo>
                  <a:pt x="100153" y="82132"/>
                </a:lnTo>
                <a:lnTo>
                  <a:pt x="98313" y="79317"/>
                </a:lnTo>
                <a:lnTo>
                  <a:pt x="96736" y="75991"/>
                </a:lnTo>
                <a:lnTo>
                  <a:pt x="95027" y="72409"/>
                </a:lnTo>
                <a:lnTo>
                  <a:pt x="93713" y="68315"/>
                </a:lnTo>
                <a:lnTo>
                  <a:pt x="92530" y="63710"/>
                </a:lnTo>
              </a:path>
            </a:pathLst>
          </a:cu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9" name="Google Shape;1479;p34"/>
          <p:cNvSpPr/>
          <p:nvPr/>
        </p:nvSpPr>
        <p:spPr>
          <a:xfrm>
            <a:off x="2841625" y="4498975"/>
            <a:ext cx="1473200" cy="769938"/>
          </a:xfrm>
          <a:custGeom>
            <a:rect b="b" l="l" r="r" t="t"/>
            <a:pathLst>
              <a:path extrusionOk="0" h="120000" w="120000">
                <a:moveTo>
                  <a:pt x="6336" y="119752"/>
                </a:moveTo>
                <a:lnTo>
                  <a:pt x="6336" y="119752"/>
                </a:lnTo>
                <a:lnTo>
                  <a:pt x="7758" y="120000"/>
                </a:lnTo>
                <a:lnTo>
                  <a:pt x="9051" y="120000"/>
                </a:lnTo>
                <a:lnTo>
                  <a:pt x="10344" y="119752"/>
                </a:lnTo>
                <a:lnTo>
                  <a:pt x="11637" y="119010"/>
                </a:lnTo>
                <a:lnTo>
                  <a:pt x="12672" y="118020"/>
                </a:lnTo>
                <a:lnTo>
                  <a:pt x="13965" y="116536"/>
                </a:lnTo>
                <a:lnTo>
                  <a:pt x="16163" y="113567"/>
                </a:lnTo>
                <a:lnTo>
                  <a:pt x="16163" y="113567"/>
                </a:lnTo>
                <a:lnTo>
                  <a:pt x="19008" y="108371"/>
                </a:lnTo>
                <a:lnTo>
                  <a:pt x="20431" y="105649"/>
                </a:lnTo>
                <a:lnTo>
                  <a:pt x="21724" y="102432"/>
                </a:lnTo>
                <a:lnTo>
                  <a:pt x="22758" y="99463"/>
                </a:lnTo>
                <a:lnTo>
                  <a:pt x="23922" y="96247"/>
                </a:lnTo>
                <a:lnTo>
                  <a:pt x="24827" y="92783"/>
                </a:lnTo>
                <a:lnTo>
                  <a:pt x="25474" y="89319"/>
                </a:lnTo>
                <a:lnTo>
                  <a:pt x="25474" y="89319"/>
                </a:lnTo>
                <a:lnTo>
                  <a:pt x="26250" y="85113"/>
                </a:lnTo>
                <a:lnTo>
                  <a:pt x="26508" y="80659"/>
                </a:lnTo>
                <a:lnTo>
                  <a:pt x="26508" y="80659"/>
                </a:lnTo>
                <a:lnTo>
                  <a:pt x="26896" y="79422"/>
                </a:lnTo>
                <a:lnTo>
                  <a:pt x="27284" y="78432"/>
                </a:lnTo>
                <a:lnTo>
                  <a:pt x="27672" y="77690"/>
                </a:lnTo>
                <a:lnTo>
                  <a:pt x="28318" y="77195"/>
                </a:lnTo>
                <a:lnTo>
                  <a:pt x="29612" y="76701"/>
                </a:lnTo>
                <a:lnTo>
                  <a:pt x="31034" y="76701"/>
                </a:lnTo>
                <a:lnTo>
                  <a:pt x="31034" y="76701"/>
                </a:lnTo>
                <a:lnTo>
                  <a:pt x="33232" y="75958"/>
                </a:lnTo>
                <a:lnTo>
                  <a:pt x="35431" y="74969"/>
                </a:lnTo>
                <a:lnTo>
                  <a:pt x="37370" y="73237"/>
                </a:lnTo>
                <a:lnTo>
                  <a:pt x="39439" y="71505"/>
                </a:lnTo>
                <a:lnTo>
                  <a:pt x="39439" y="71505"/>
                </a:lnTo>
                <a:lnTo>
                  <a:pt x="42801" y="68041"/>
                </a:lnTo>
                <a:lnTo>
                  <a:pt x="46293" y="63587"/>
                </a:lnTo>
                <a:lnTo>
                  <a:pt x="47974" y="61113"/>
                </a:lnTo>
                <a:lnTo>
                  <a:pt x="49525" y="58639"/>
                </a:lnTo>
                <a:lnTo>
                  <a:pt x="50689" y="55917"/>
                </a:lnTo>
                <a:lnTo>
                  <a:pt x="51853" y="52701"/>
                </a:lnTo>
                <a:lnTo>
                  <a:pt x="51853" y="52701"/>
                </a:lnTo>
                <a:lnTo>
                  <a:pt x="52500" y="49731"/>
                </a:lnTo>
                <a:lnTo>
                  <a:pt x="53275" y="47010"/>
                </a:lnTo>
                <a:lnTo>
                  <a:pt x="54181" y="41072"/>
                </a:lnTo>
                <a:lnTo>
                  <a:pt x="54698" y="34886"/>
                </a:lnTo>
                <a:lnTo>
                  <a:pt x="55086" y="28206"/>
                </a:lnTo>
                <a:lnTo>
                  <a:pt x="55086" y="28206"/>
                </a:lnTo>
                <a:lnTo>
                  <a:pt x="57025" y="36865"/>
                </a:lnTo>
                <a:lnTo>
                  <a:pt x="58318" y="41072"/>
                </a:lnTo>
                <a:lnTo>
                  <a:pt x="59612" y="45278"/>
                </a:lnTo>
                <a:lnTo>
                  <a:pt x="60905" y="48989"/>
                </a:lnTo>
                <a:lnTo>
                  <a:pt x="62327" y="52453"/>
                </a:lnTo>
                <a:lnTo>
                  <a:pt x="64137" y="55422"/>
                </a:lnTo>
                <a:lnTo>
                  <a:pt x="65043" y="56659"/>
                </a:lnTo>
                <a:lnTo>
                  <a:pt x="65948" y="57649"/>
                </a:lnTo>
                <a:lnTo>
                  <a:pt x="65948" y="57649"/>
                </a:lnTo>
                <a:lnTo>
                  <a:pt x="68793" y="60123"/>
                </a:lnTo>
                <a:lnTo>
                  <a:pt x="71896" y="61855"/>
                </a:lnTo>
                <a:lnTo>
                  <a:pt x="74870" y="63092"/>
                </a:lnTo>
                <a:lnTo>
                  <a:pt x="78103" y="64082"/>
                </a:lnTo>
                <a:lnTo>
                  <a:pt x="81465" y="64577"/>
                </a:lnTo>
                <a:lnTo>
                  <a:pt x="84698" y="64824"/>
                </a:lnTo>
                <a:lnTo>
                  <a:pt x="91163" y="64577"/>
                </a:lnTo>
                <a:lnTo>
                  <a:pt x="91163" y="64577"/>
                </a:lnTo>
                <a:lnTo>
                  <a:pt x="92198" y="68536"/>
                </a:lnTo>
                <a:lnTo>
                  <a:pt x="93491" y="72742"/>
                </a:lnTo>
                <a:lnTo>
                  <a:pt x="94913" y="76206"/>
                </a:lnTo>
                <a:lnTo>
                  <a:pt x="96724" y="79670"/>
                </a:lnTo>
                <a:lnTo>
                  <a:pt x="98534" y="82391"/>
                </a:lnTo>
                <a:lnTo>
                  <a:pt x="100732" y="84865"/>
                </a:lnTo>
                <a:lnTo>
                  <a:pt x="102931" y="86845"/>
                </a:lnTo>
                <a:lnTo>
                  <a:pt x="105258" y="88082"/>
                </a:lnTo>
                <a:lnTo>
                  <a:pt x="105258" y="88082"/>
                </a:lnTo>
                <a:lnTo>
                  <a:pt x="106810" y="88329"/>
                </a:lnTo>
                <a:lnTo>
                  <a:pt x="108620" y="88577"/>
                </a:lnTo>
                <a:lnTo>
                  <a:pt x="110431" y="88329"/>
                </a:lnTo>
                <a:lnTo>
                  <a:pt x="112112" y="88082"/>
                </a:lnTo>
                <a:lnTo>
                  <a:pt x="113922" y="86845"/>
                </a:lnTo>
                <a:lnTo>
                  <a:pt x="115344" y="85608"/>
                </a:lnTo>
                <a:lnTo>
                  <a:pt x="116767" y="83381"/>
                </a:lnTo>
                <a:lnTo>
                  <a:pt x="117801" y="81154"/>
                </a:lnTo>
                <a:lnTo>
                  <a:pt x="117801" y="81154"/>
                </a:lnTo>
                <a:lnTo>
                  <a:pt x="118965" y="77195"/>
                </a:lnTo>
                <a:lnTo>
                  <a:pt x="119482" y="75463"/>
                </a:lnTo>
                <a:lnTo>
                  <a:pt x="119870" y="73731"/>
                </a:lnTo>
                <a:lnTo>
                  <a:pt x="120000" y="71752"/>
                </a:lnTo>
                <a:lnTo>
                  <a:pt x="120000" y="69773"/>
                </a:lnTo>
                <a:lnTo>
                  <a:pt x="119870" y="67546"/>
                </a:lnTo>
                <a:lnTo>
                  <a:pt x="119612" y="65567"/>
                </a:lnTo>
                <a:lnTo>
                  <a:pt x="119612" y="65567"/>
                </a:lnTo>
                <a:lnTo>
                  <a:pt x="119353" y="63835"/>
                </a:lnTo>
                <a:lnTo>
                  <a:pt x="118706" y="62103"/>
                </a:lnTo>
                <a:lnTo>
                  <a:pt x="117543" y="58886"/>
                </a:lnTo>
                <a:lnTo>
                  <a:pt x="116767" y="57649"/>
                </a:lnTo>
                <a:lnTo>
                  <a:pt x="115991" y="56164"/>
                </a:lnTo>
                <a:lnTo>
                  <a:pt x="115086" y="55422"/>
                </a:lnTo>
                <a:lnTo>
                  <a:pt x="114310" y="54927"/>
                </a:lnTo>
                <a:lnTo>
                  <a:pt x="114310" y="54927"/>
                </a:lnTo>
                <a:lnTo>
                  <a:pt x="111724" y="53443"/>
                </a:lnTo>
                <a:lnTo>
                  <a:pt x="109008" y="52701"/>
                </a:lnTo>
                <a:lnTo>
                  <a:pt x="106293" y="52701"/>
                </a:lnTo>
                <a:lnTo>
                  <a:pt x="103448" y="53195"/>
                </a:lnTo>
                <a:lnTo>
                  <a:pt x="100474" y="53690"/>
                </a:lnTo>
                <a:lnTo>
                  <a:pt x="97887" y="55422"/>
                </a:lnTo>
                <a:lnTo>
                  <a:pt x="95301" y="57154"/>
                </a:lnTo>
                <a:lnTo>
                  <a:pt x="92974" y="59628"/>
                </a:lnTo>
                <a:lnTo>
                  <a:pt x="92974" y="59628"/>
                </a:lnTo>
                <a:lnTo>
                  <a:pt x="92068" y="52453"/>
                </a:lnTo>
                <a:lnTo>
                  <a:pt x="90775" y="45525"/>
                </a:lnTo>
                <a:lnTo>
                  <a:pt x="89353" y="38597"/>
                </a:lnTo>
                <a:lnTo>
                  <a:pt x="87543" y="32164"/>
                </a:lnTo>
                <a:lnTo>
                  <a:pt x="85344" y="25731"/>
                </a:lnTo>
                <a:lnTo>
                  <a:pt x="83017" y="20041"/>
                </a:lnTo>
                <a:lnTo>
                  <a:pt x="80560" y="14350"/>
                </a:lnTo>
                <a:lnTo>
                  <a:pt x="77456" y="9154"/>
                </a:lnTo>
                <a:lnTo>
                  <a:pt x="77456" y="9154"/>
                </a:lnTo>
                <a:lnTo>
                  <a:pt x="76163" y="7670"/>
                </a:lnTo>
                <a:lnTo>
                  <a:pt x="74870" y="6185"/>
                </a:lnTo>
                <a:lnTo>
                  <a:pt x="73706" y="4701"/>
                </a:lnTo>
                <a:lnTo>
                  <a:pt x="72155" y="3463"/>
                </a:lnTo>
                <a:lnTo>
                  <a:pt x="69310" y="1731"/>
                </a:lnTo>
                <a:lnTo>
                  <a:pt x="66465" y="742"/>
                </a:lnTo>
                <a:lnTo>
                  <a:pt x="63362" y="0"/>
                </a:lnTo>
                <a:lnTo>
                  <a:pt x="60258" y="0"/>
                </a:lnTo>
                <a:lnTo>
                  <a:pt x="57284" y="247"/>
                </a:lnTo>
                <a:lnTo>
                  <a:pt x="54310" y="989"/>
                </a:lnTo>
                <a:lnTo>
                  <a:pt x="54310" y="989"/>
                </a:lnTo>
                <a:lnTo>
                  <a:pt x="51336" y="1979"/>
                </a:lnTo>
                <a:lnTo>
                  <a:pt x="48362" y="3463"/>
                </a:lnTo>
                <a:lnTo>
                  <a:pt x="45517" y="5443"/>
                </a:lnTo>
                <a:lnTo>
                  <a:pt x="42672" y="7670"/>
                </a:lnTo>
                <a:lnTo>
                  <a:pt x="39698" y="9896"/>
                </a:lnTo>
                <a:lnTo>
                  <a:pt x="36982" y="13113"/>
                </a:lnTo>
                <a:lnTo>
                  <a:pt x="34655" y="16577"/>
                </a:lnTo>
                <a:lnTo>
                  <a:pt x="32456" y="20288"/>
                </a:lnTo>
                <a:lnTo>
                  <a:pt x="32456" y="20288"/>
                </a:lnTo>
                <a:lnTo>
                  <a:pt x="31293" y="23010"/>
                </a:lnTo>
                <a:lnTo>
                  <a:pt x="30387" y="25731"/>
                </a:lnTo>
                <a:lnTo>
                  <a:pt x="29224" y="28701"/>
                </a:lnTo>
                <a:lnTo>
                  <a:pt x="28318" y="31670"/>
                </a:lnTo>
                <a:lnTo>
                  <a:pt x="26896" y="38350"/>
                </a:lnTo>
                <a:lnTo>
                  <a:pt x="25862" y="45525"/>
                </a:lnTo>
                <a:lnTo>
                  <a:pt x="24956" y="52453"/>
                </a:lnTo>
                <a:lnTo>
                  <a:pt x="24439" y="59628"/>
                </a:lnTo>
                <a:lnTo>
                  <a:pt x="24181" y="66804"/>
                </a:lnTo>
                <a:lnTo>
                  <a:pt x="24439" y="73731"/>
                </a:lnTo>
                <a:lnTo>
                  <a:pt x="24439" y="73731"/>
                </a:lnTo>
                <a:lnTo>
                  <a:pt x="19913" y="74474"/>
                </a:lnTo>
                <a:lnTo>
                  <a:pt x="15387" y="75958"/>
                </a:lnTo>
                <a:lnTo>
                  <a:pt x="13060" y="76701"/>
                </a:lnTo>
                <a:lnTo>
                  <a:pt x="10862" y="77690"/>
                </a:lnTo>
                <a:lnTo>
                  <a:pt x="8663" y="78927"/>
                </a:lnTo>
                <a:lnTo>
                  <a:pt x="6724" y="80659"/>
                </a:lnTo>
                <a:lnTo>
                  <a:pt x="6724" y="80659"/>
                </a:lnTo>
                <a:lnTo>
                  <a:pt x="5301" y="82391"/>
                </a:lnTo>
                <a:lnTo>
                  <a:pt x="4008" y="84865"/>
                </a:lnTo>
                <a:lnTo>
                  <a:pt x="2715" y="87340"/>
                </a:lnTo>
                <a:lnTo>
                  <a:pt x="1681" y="90061"/>
                </a:lnTo>
                <a:lnTo>
                  <a:pt x="775" y="92783"/>
                </a:lnTo>
                <a:lnTo>
                  <a:pt x="258" y="96247"/>
                </a:lnTo>
                <a:lnTo>
                  <a:pt x="0" y="99463"/>
                </a:lnTo>
                <a:lnTo>
                  <a:pt x="0" y="102927"/>
                </a:lnTo>
                <a:lnTo>
                  <a:pt x="0" y="102927"/>
                </a:lnTo>
                <a:lnTo>
                  <a:pt x="258" y="105649"/>
                </a:lnTo>
                <a:lnTo>
                  <a:pt x="646" y="108371"/>
                </a:lnTo>
                <a:lnTo>
                  <a:pt x="1163" y="110845"/>
                </a:lnTo>
                <a:lnTo>
                  <a:pt x="1810" y="113072"/>
                </a:lnTo>
                <a:lnTo>
                  <a:pt x="2715" y="115298"/>
                </a:lnTo>
                <a:lnTo>
                  <a:pt x="3620" y="117278"/>
                </a:lnTo>
                <a:lnTo>
                  <a:pt x="4913" y="118762"/>
                </a:lnTo>
                <a:lnTo>
                  <a:pt x="6336" y="119752"/>
                </a:lnTo>
                <a:lnTo>
                  <a:pt x="6336" y="119752"/>
                </a:lnTo>
                <a:close/>
                <a:moveTo>
                  <a:pt x="93362" y="64082"/>
                </a:moveTo>
                <a:lnTo>
                  <a:pt x="93362" y="64082"/>
                </a:lnTo>
                <a:lnTo>
                  <a:pt x="94396" y="62845"/>
                </a:lnTo>
                <a:lnTo>
                  <a:pt x="95689" y="61360"/>
                </a:lnTo>
                <a:lnTo>
                  <a:pt x="97112" y="60371"/>
                </a:lnTo>
                <a:lnTo>
                  <a:pt x="98405" y="59381"/>
                </a:lnTo>
                <a:lnTo>
                  <a:pt x="101120" y="57896"/>
                </a:lnTo>
                <a:lnTo>
                  <a:pt x="103965" y="57154"/>
                </a:lnTo>
                <a:lnTo>
                  <a:pt x="103965" y="57154"/>
                </a:lnTo>
                <a:lnTo>
                  <a:pt x="106163" y="57154"/>
                </a:lnTo>
                <a:lnTo>
                  <a:pt x="108620" y="56907"/>
                </a:lnTo>
                <a:lnTo>
                  <a:pt x="110948" y="57154"/>
                </a:lnTo>
                <a:lnTo>
                  <a:pt x="112112" y="57649"/>
                </a:lnTo>
                <a:lnTo>
                  <a:pt x="113146" y="58391"/>
                </a:lnTo>
                <a:lnTo>
                  <a:pt x="113146" y="58391"/>
                </a:lnTo>
                <a:lnTo>
                  <a:pt x="114051" y="58886"/>
                </a:lnTo>
                <a:lnTo>
                  <a:pt x="114956" y="60123"/>
                </a:lnTo>
                <a:lnTo>
                  <a:pt x="115732" y="61113"/>
                </a:lnTo>
                <a:lnTo>
                  <a:pt x="116379" y="62350"/>
                </a:lnTo>
                <a:lnTo>
                  <a:pt x="116767" y="64082"/>
                </a:lnTo>
                <a:lnTo>
                  <a:pt x="117284" y="65567"/>
                </a:lnTo>
                <a:lnTo>
                  <a:pt x="117543" y="67298"/>
                </a:lnTo>
                <a:lnTo>
                  <a:pt x="117672" y="69030"/>
                </a:lnTo>
                <a:lnTo>
                  <a:pt x="117801" y="70762"/>
                </a:lnTo>
                <a:lnTo>
                  <a:pt x="117672" y="72494"/>
                </a:lnTo>
                <a:lnTo>
                  <a:pt x="117543" y="74226"/>
                </a:lnTo>
                <a:lnTo>
                  <a:pt x="117155" y="75958"/>
                </a:lnTo>
                <a:lnTo>
                  <a:pt x="116767" y="77690"/>
                </a:lnTo>
                <a:lnTo>
                  <a:pt x="115991" y="78927"/>
                </a:lnTo>
                <a:lnTo>
                  <a:pt x="115344" y="80412"/>
                </a:lnTo>
                <a:lnTo>
                  <a:pt x="114568" y="81649"/>
                </a:lnTo>
                <a:lnTo>
                  <a:pt x="114568" y="81649"/>
                </a:lnTo>
                <a:lnTo>
                  <a:pt x="113017" y="83134"/>
                </a:lnTo>
                <a:lnTo>
                  <a:pt x="111594" y="84123"/>
                </a:lnTo>
                <a:lnTo>
                  <a:pt x="109913" y="84865"/>
                </a:lnTo>
                <a:lnTo>
                  <a:pt x="108232" y="84865"/>
                </a:lnTo>
                <a:lnTo>
                  <a:pt x="106810" y="84865"/>
                </a:lnTo>
                <a:lnTo>
                  <a:pt x="105258" y="84123"/>
                </a:lnTo>
                <a:lnTo>
                  <a:pt x="103836" y="83134"/>
                </a:lnTo>
                <a:lnTo>
                  <a:pt x="102284" y="81649"/>
                </a:lnTo>
                <a:lnTo>
                  <a:pt x="100862" y="80412"/>
                </a:lnTo>
                <a:lnTo>
                  <a:pt x="99439" y="78432"/>
                </a:lnTo>
                <a:lnTo>
                  <a:pt x="98146" y="76701"/>
                </a:lnTo>
                <a:lnTo>
                  <a:pt x="97112" y="74226"/>
                </a:lnTo>
                <a:lnTo>
                  <a:pt x="96077" y="71752"/>
                </a:lnTo>
                <a:lnTo>
                  <a:pt x="94913" y="69278"/>
                </a:lnTo>
                <a:lnTo>
                  <a:pt x="94008" y="66804"/>
                </a:lnTo>
                <a:lnTo>
                  <a:pt x="93362" y="64082"/>
                </a:lnTo>
                <a:lnTo>
                  <a:pt x="93362" y="64082"/>
                </a:lnTo>
                <a:close/>
                <a:moveTo>
                  <a:pt x="26508" y="73731"/>
                </a:moveTo>
                <a:lnTo>
                  <a:pt x="26508" y="73731"/>
                </a:lnTo>
                <a:lnTo>
                  <a:pt x="26379" y="66309"/>
                </a:lnTo>
                <a:lnTo>
                  <a:pt x="26767" y="58639"/>
                </a:lnTo>
                <a:lnTo>
                  <a:pt x="27413" y="51463"/>
                </a:lnTo>
                <a:lnTo>
                  <a:pt x="28577" y="44041"/>
                </a:lnTo>
                <a:lnTo>
                  <a:pt x="28577" y="44041"/>
                </a:lnTo>
                <a:lnTo>
                  <a:pt x="29482" y="38350"/>
                </a:lnTo>
                <a:lnTo>
                  <a:pt x="30775" y="32659"/>
                </a:lnTo>
                <a:lnTo>
                  <a:pt x="31422" y="29938"/>
                </a:lnTo>
                <a:lnTo>
                  <a:pt x="32327" y="27216"/>
                </a:lnTo>
                <a:lnTo>
                  <a:pt x="33232" y="24742"/>
                </a:lnTo>
                <a:lnTo>
                  <a:pt x="34267" y="22515"/>
                </a:lnTo>
                <a:lnTo>
                  <a:pt x="34267" y="22515"/>
                </a:lnTo>
                <a:lnTo>
                  <a:pt x="36465" y="19051"/>
                </a:lnTo>
                <a:lnTo>
                  <a:pt x="38793" y="15835"/>
                </a:lnTo>
                <a:lnTo>
                  <a:pt x="41379" y="13113"/>
                </a:lnTo>
                <a:lnTo>
                  <a:pt x="43836" y="10886"/>
                </a:lnTo>
                <a:lnTo>
                  <a:pt x="46551" y="8907"/>
                </a:lnTo>
                <a:lnTo>
                  <a:pt x="49267" y="7175"/>
                </a:lnTo>
                <a:lnTo>
                  <a:pt x="51982" y="5938"/>
                </a:lnTo>
                <a:lnTo>
                  <a:pt x="54827" y="4701"/>
                </a:lnTo>
                <a:lnTo>
                  <a:pt x="54827" y="4701"/>
                </a:lnTo>
                <a:lnTo>
                  <a:pt x="57931" y="4206"/>
                </a:lnTo>
                <a:lnTo>
                  <a:pt x="61163" y="4206"/>
                </a:lnTo>
                <a:lnTo>
                  <a:pt x="64267" y="4206"/>
                </a:lnTo>
                <a:lnTo>
                  <a:pt x="67370" y="5195"/>
                </a:lnTo>
                <a:lnTo>
                  <a:pt x="70344" y="6927"/>
                </a:lnTo>
                <a:lnTo>
                  <a:pt x="71896" y="7917"/>
                </a:lnTo>
                <a:lnTo>
                  <a:pt x="73060" y="9154"/>
                </a:lnTo>
                <a:lnTo>
                  <a:pt x="74612" y="10639"/>
                </a:lnTo>
                <a:lnTo>
                  <a:pt x="75775" y="12371"/>
                </a:lnTo>
                <a:lnTo>
                  <a:pt x="77068" y="14103"/>
                </a:lnTo>
                <a:lnTo>
                  <a:pt x="78362" y="16082"/>
                </a:lnTo>
                <a:lnTo>
                  <a:pt x="78362" y="16082"/>
                </a:lnTo>
                <a:lnTo>
                  <a:pt x="80689" y="21030"/>
                </a:lnTo>
                <a:lnTo>
                  <a:pt x="82887" y="26226"/>
                </a:lnTo>
                <a:lnTo>
                  <a:pt x="84698" y="31422"/>
                </a:lnTo>
                <a:lnTo>
                  <a:pt x="86508" y="36618"/>
                </a:lnTo>
                <a:lnTo>
                  <a:pt x="87931" y="42309"/>
                </a:lnTo>
                <a:lnTo>
                  <a:pt x="88965" y="48247"/>
                </a:lnTo>
                <a:lnTo>
                  <a:pt x="90129" y="54185"/>
                </a:lnTo>
                <a:lnTo>
                  <a:pt x="90775" y="60618"/>
                </a:lnTo>
                <a:lnTo>
                  <a:pt x="90775" y="60618"/>
                </a:lnTo>
                <a:lnTo>
                  <a:pt x="85603" y="60618"/>
                </a:lnTo>
                <a:lnTo>
                  <a:pt x="80172" y="60123"/>
                </a:lnTo>
                <a:lnTo>
                  <a:pt x="80172" y="60123"/>
                </a:lnTo>
                <a:lnTo>
                  <a:pt x="76939" y="59381"/>
                </a:lnTo>
                <a:lnTo>
                  <a:pt x="73448" y="58391"/>
                </a:lnTo>
                <a:lnTo>
                  <a:pt x="71637" y="57649"/>
                </a:lnTo>
                <a:lnTo>
                  <a:pt x="70086" y="56907"/>
                </a:lnTo>
                <a:lnTo>
                  <a:pt x="68405" y="55917"/>
                </a:lnTo>
                <a:lnTo>
                  <a:pt x="66982" y="54185"/>
                </a:lnTo>
                <a:lnTo>
                  <a:pt x="66982" y="54185"/>
                </a:lnTo>
                <a:lnTo>
                  <a:pt x="65948" y="52701"/>
                </a:lnTo>
                <a:lnTo>
                  <a:pt x="65043" y="51463"/>
                </a:lnTo>
                <a:lnTo>
                  <a:pt x="62974" y="47505"/>
                </a:lnTo>
                <a:lnTo>
                  <a:pt x="61551" y="43051"/>
                </a:lnTo>
                <a:lnTo>
                  <a:pt x="60129" y="38597"/>
                </a:lnTo>
                <a:lnTo>
                  <a:pt x="57543" y="28948"/>
                </a:lnTo>
                <a:lnTo>
                  <a:pt x="56379" y="24494"/>
                </a:lnTo>
                <a:lnTo>
                  <a:pt x="55086" y="20041"/>
                </a:lnTo>
                <a:lnTo>
                  <a:pt x="55086" y="20041"/>
                </a:lnTo>
                <a:lnTo>
                  <a:pt x="54698" y="19546"/>
                </a:lnTo>
                <a:lnTo>
                  <a:pt x="54568" y="19298"/>
                </a:lnTo>
                <a:lnTo>
                  <a:pt x="53793" y="19051"/>
                </a:lnTo>
                <a:lnTo>
                  <a:pt x="53275" y="19546"/>
                </a:lnTo>
                <a:lnTo>
                  <a:pt x="53146" y="20288"/>
                </a:lnTo>
                <a:lnTo>
                  <a:pt x="53146" y="21030"/>
                </a:lnTo>
                <a:lnTo>
                  <a:pt x="53146" y="21030"/>
                </a:lnTo>
                <a:lnTo>
                  <a:pt x="52887" y="28948"/>
                </a:lnTo>
                <a:lnTo>
                  <a:pt x="52758" y="33154"/>
                </a:lnTo>
                <a:lnTo>
                  <a:pt x="52500" y="37113"/>
                </a:lnTo>
                <a:lnTo>
                  <a:pt x="51982" y="41072"/>
                </a:lnTo>
                <a:lnTo>
                  <a:pt x="51465" y="45278"/>
                </a:lnTo>
                <a:lnTo>
                  <a:pt x="50560" y="48742"/>
                </a:lnTo>
                <a:lnTo>
                  <a:pt x="49525" y="51958"/>
                </a:lnTo>
                <a:lnTo>
                  <a:pt x="49525" y="51958"/>
                </a:lnTo>
                <a:lnTo>
                  <a:pt x="48362" y="54432"/>
                </a:lnTo>
                <a:lnTo>
                  <a:pt x="47198" y="57154"/>
                </a:lnTo>
                <a:lnTo>
                  <a:pt x="45646" y="59381"/>
                </a:lnTo>
                <a:lnTo>
                  <a:pt x="44094" y="61855"/>
                </a:lnTo>
                <a:lnTo>
                  <a:pt x="40603" y="65567"/>
                </a:lnTo>
                <a:lnTo>
                  <a:pt x="37370" y="68536"/>
                </a:lnTo>
                <a:lnTo>
                  <a:pt x="37370" y="68536"/>
                </a:lnTo>
                <a:lnTo>
                  <a:pt x="35172" y="70268"/>
                </a:lnTo>
                <a:lnTo>
                  <a:pt x="33103" y="71505"/>
                </a:lnTo>
                <a:lnTo>
                  <a:pt x="30775" y="72494"/>
                </a:lnTo>
                <a:lnTo>
                  <a:pt x="28318" y="72742"/>
                </a:lnTo>
                <a:lnTo>
                  <a:pt x="28318" y="72742"/>
                </a:lnTo>
                <a:lnTo>
                  <a:pt x="27413" y="73237"/>
                </a:lnTo>
                <a:lnTo>
                  <a:pt x="26508" y="73731"/>
                </a:lnTo>
                <a:lnTo>
                  <a:pt x="26508" y="73731"/>
                </a:lnTo>
                <a:close/>
                <a:moveTo>
                  <a:pt x="2198" y="105154"/>
                </a:moveTo>
                <a:lnTo>
                  <a:pt x="2198" y="105154"/>
                </a:lnTo>
                <a:lnTo>
                  <a:pt x="2068" y="101195"/>
                </a:lnTo>
                <a:lnTo>
                  <a:pt x="2198" y="97237"/>
                </a:lnTo>
                <a:lnTo>
                  <a:pt x="2715" y="93773"/>
                </a:lnTo>
                <a:lnTo>
                  <a:pt x="3620" y="91051"/>
                </a:lnTo>
                <a:lnTo>
                  <a:pt x="4784" y="88577"/>
                </a:lnTo>
                <a:lnTo>
                  <a:pt x="6206" y="86597"/>
                </a:lnTo>
                <a:lnTo>
                  <a:pt x="7629" y="84865"/>
                </a:lnTo>
                <a:lnTo>
                  <a:pt x="9439" y="83134"/>
                </a:lnTo>
                <a:lnTo>
                  <a:pt x="11250" y="82144"/>
                </a:lnTo>
                <a:lnTo>
                  <a:pt x="13189" y="81154"/>
                </a:lnTo>
                <a:lnTo>
                  <a:pt x="17327" y="79670"/>
                </a:lnTo>
                <a:lnTo>
                  <a:pt x="24827" y="77690"/>
                </a:lnTo>
                <a:lnTo>
                  <a:pt x="24827" y="77690"/>
                </a:lnTo>
                <a:lnTo>
                  <a:pt x="24439" y="81154"/>
                </a:lnTo>
                <a:lnTo>
                  <a:pt x="24051" y="84865"/>
                </a:lnTo>
                <a:lnTo>
                  <a:pt x="24051" y="84865"/>
                </a:lnTo>
                <a:lnTo>
                  <a:pt x="23534" y="88082"/>
                </a:lnTo>
                <a:lnTo>
                  <a:pt x="22758" y="91546"/>
                </a:lnTo>
                <a:lnTo>
                  <a:pt x="21853" y="94268"/>
                </a:lnTo>
                <a:lnTo>
                  <a:pt x="20948" y="97237"/>
                </a:lnTo>
                <a:lnTo>
                  <a:pt x="20948" y="97237"/>
                </a:lnTo>
                <a:lnTo>
                  <a:pt x="19008" y="102185"/>
                </a:lnTo>
                <a:lnTo>
                  <a:pt x="16810" y="106886"/>
                </a:lnTo>
                <a:lnTo>
                  <a:pt x="15517" y="109360"/>
                </a:lnTo>
                <a:lnTo>
                  <a:pt x="14353" y="111340"/>
                </a:lnTo>
                <a:lnTo>
                  <a:pt x="12801" y="113072"/>
                </a:lnTo>
                <a:lnTo>
                  <a:pt x="11379" y="114556"/>
                </a:lnTo>
                <a:lnTo>
                  <a:pt x="11379" y="114556"/>
                </a:lnTo>
                <a:lnTo>
                  <a:pt x="9956" y="115546"/>
                </a:lnTo>
                <a:lnTo>
                  <a:pt x="8534" y="116041"/>
                </a:lnTo>
                <a:lnTo>
                  <a:pt x="7112" y="115546"/>
                </a:lnTo>
                <a:lnTo>
                  <a:pt x="5689" y="114556"/>
                </a:lnTo>
                <a:lnTo>
                  <a:pt x="4525" y="112824"/>
                </a:lnTo>
                <a:lnTo>
                  <a:pt x="3491" y="110845"/>
                </a:lnTo>
                <a:lnTo>
                  <a:pt x="2715" y="108371"/>
                </a:lnTo>
                <a:lnTo>
                  <a:pt x="2198" y="105154"/>
                </a:lnTo>
                <a:lnTo>
                  <a:pt x="2198" y="10515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0" name="Google Shape;1480;p34"/>
          <p:cNvSpPr/>
          <p:nvPr/>
        </p:nvSpPr>
        <p:spPr>
          <a:xfrm>
            <a:off x="3344863" y="5067301"/>
            <a:ext cx="492125" cy="252412"/>
          </a:xfrm>
          <a:custGeom>
            <a:rect b="b" l="l" r="r" t="t"/>
            <a:pathLst>
              <a:path extrusionOk="0" h="120000" w="120000">
                <a:moveTo>
                  <a:pt x="118838" y="5283"/>
                </a:moveTo>
                <a:lnTo>
                  <a:pt x="118838" y="5283"/>
                </a:lnTo>
                <a:lnTo>
                  <a:pt x="120000" y="15849"/>
                </a:lnTo>
                <a:lnTo>
                  <a:pt x="120000" y="26415"/>
                </a:lnTo>
                <a:lnTo>
                  <a:pt x="119225" y="36981"/>
                </a:lnTo>
                <a:lnTo>
                  <a:pt x="118451" y="46792"/>
                </a:lnTo>
                <a:lnTo>
                  <a:pt x="116129" y="55849"/>
                </a:lnTo>
                <a:lnTo>
                  <a:pt x="113806" y="64150"/>
                </a:lnTo>
                <a:lnTo>
                  <a:pt x="111096" y="73207"/>
                </a:lnTo>
                <a:lnTo>
                  <a:pt x="108000" y="80000"/>
                </a:lnTo>
                <a:lnTo>
                  <a:pt x="104129" y="87547"/>
                </a:lnTo>
                <a:lnTo>
                  <a:pt x="100645" y="94339"/>
                </a:lnTo>
                <a:lnTo>
                  <a:pt x="95612" y="99622"/>
                </a:lnTo>
                <a:lnTo>
                  <a:pt x="91354" y="104150"/>
                </a:lnTo>
                <a:lnTo>
                  <a:pt x="86322" y="108679"/>
                </a:lnTo>
                <a:lnTo>
                  <a:pt x="80903" y="111698"/>
                </a:lnTo>
                <a:lnTo>
                  <a:pt x="75483" y="114716"/>
                </a:lnTo>
                <a:lnTo>
                  <a:pt x="70064" y="118490"/>
                </a:lnTo>
                <a:lnTo>
                  <a:pt x="64645" y="119245"/>
                </a:lnTo>
                <a:lnTo>
                  <a:pt x="59612" y="120000"/>
                </a:lnTo>
                <a:lnTo>
                  <a:pt x="54193" y="120000"/>
                </a:lnTo>
                <a:lnTo>
                  <a:pt x="48000" y="120000"/>
                </a:lnTo>
                <a:lnTo>
                  <a:pt x="42580" y="118490"/>
                </a:lnTo>
                <a:lnTo>
                  <a:pt x="37935" y="116226"/>
                </a:lnTo>
                <a:lnTo>
                  <a:pt x="32516" y="113962"/>
                </a:lnTo>
                <a:lnTo>
                  <a:pt x="27483" y="109433"/>
                </a:lnTo>
                <a:lnTo>
                  <a:pt x="22838" y="105660"/>
                </a:lnTo>
                <a:lnTo>
                  <a:pt x="18580" y="100377"/>
                </a:lnTo>
                <a:lnTo>
                  <a:pt x="13935" y="94339"/>
                </a:lnTo>
                <a:lnTo>
                  <a:pt x="10451" y="86792"/>
                </a:lnTo>
                <a:lnTo>
                  <a:pt x="6967" y="79245"/>
                </a:lnTo>
                <a:lnTo>
                  <a:pt x="4258" y="69433"/>
                </a:lnTo>
                <a:lnTo>
                  <a:pt x="1548" y="60377"/>
                </a:lnTo>
                <a:lnTo>
                  <a:pt x="0" y="49811"/>
                </a:lnTo>
                <a:lnTo>
                  <a:pt x="0" y="49811"/>
                </a:lnTo>
                <a:lnTo>
                  <a:pt x="0" y="47547"/>
                </a:lnTo>
                <a:lnTo>
                  <a:pt x="0" y="45283"/>
                </a:lnTo>
                <a:lnTo>
                  <a:pt x="1161" y="43773"/>
                </a:lnTo>
                <a:lnTo>
                  <a:pt x="2322" y="42264"/>
                </a:lnTo>
                <a:lnTo>
                  <a:pt x="3096" y="42264"/>
                </a:lnTo>
                <a:lnTo>
                  <a:pt x="4258" y="43773"/>
                </a:lnTo>
                <a:lnTo>
                  <a:pt x="5419" y="44528"/>
                </a:lnTo>
                <a:lnTo>
                  <a:pt x="5806" y="46792"/>
                </a:lnTo>
                <a:lnTo>
                  <a:pt x="5806" y="46792"/>
                </a:lnTo>
                <a:lnTo>
                  <a:pt x="7741" y="55849"/>
                </a:lnTo>
                <a:lnTo>
                  <a:pt x="9677" y="64150"/>
                </a:lnTo>
                <a:lnTo>
                  <a:pt x="12387" y="71698"/>
                </a:lnTo>
                <a:lnTo>
                  <a:pt x="15096" y="79245"/>
                </a:lnTo>
                <a:lnTo>
                  <a:pt x="18967" y="85283"/>
                </a:lnTo>
                <a:lnTo>
                  <a:pt x="22064" y="90566"/>
                </a:lnTo>
                <a:lnTo>
                  <a:pt x="26322" y="95094"/>
                </a:lnTo>
                <a:lnTo>
                  <a:pt x="30967" y="99622"/>
                </a:lnTo>
                <a:lnTo>
                  <a:pt x="35225" y="102641"/>
                </a:lnTo>
                <a:lnTo>
                  <a:pt x="39483" y="104150"/>
                </a:lnTo>
                <a:lnTo>
                  <a:pt x="44129" y="106415"/>
                </a:lnTo>
                <a:lnTo>
                  <a:pt x="49161" y="107924"/>
                </a:lnTo>
                <a:lnTo>
                  <a:pt x="54193" y="108679"/>
                </a:lnTo>
                <a:lnTo>
                  <a:pt x="58838" y="108679"/>
                </a:lnTo>
                <a:lnTo>
                  <a:pt x="69290" y="105660"/>
                </a:lnTo>
                <a:lnTo>
                  <a:pt x="73935" y="104150"/>
                </a:lnTo>
                <a:lnTo>
                  <a:pt x="78967" y="101132"/>
                </a:lnTo>
                <a:lnTo>
                  <a:pt x="83225" y="98113"/>
                </a:lnTo>
                <a:lnTo>
                  <a:pt x="87483" y="94339"/>
                </a:lnTo>
                <a:lnTo>
                  <a:pt x="91741" y="89811"/>
                </a:lnTo>
                <a:lnTo>
                  <a:pt x="95612" y="85283"/>
                </a:lnTo>
                <a:lnTo>
                  <a:pt x="99483" y="79245"/>
                </a:lnTo>
                <a:lnTo>
                  <a:pt x="102580" y="73962"/>
                </a:lnTo>
                <a:lnTo>
                  <a:pt x="106064" y="67924"/>
                </a:lnTo>
                <a:lnTo>
                  <a:pt x="108000" y="60377"/>
                </a:lnTo>
                <a:lnTo>
                  <a:pt x="110322" y="52830"/>
                </a:lnTo>
                <a:lnTo>
                  <a:pt x="111870" y="44528"/>
                </a:lnTo>
                <a:lnTo>
                  <a:pt x="113032" y="36226"/>
                </a:lnTo>
                <a:lnTo>
                  <a:pt x="113419" y="27924"/>
                </a:lnTo>
                <a:lnTo>
                  <a:pt x="113419" y="18113"/>
                </a:lnTo>
                <a:lnTo>
                  <a:pt x="113032" y="9056"/>
                </a:lnTo>
                <a:lnTo>
                  <a:pt x="113032" y="9056"/>
                </a:lnTo>
                <a:lnTo>
                  <a:pt x="113032" y="5283"/>
                </a:lnTo>
                <a:lnTo>
                  <a:pt x="113419" y="3773"/>
                </a:lnTo>
                <a:lnTo>
                  <a:pt x="113806" y="1509"/>
                </a:lnTo>
                <a:lnTo>
                  <a:pt x="114967" y="1509"/>
                </a:lnTo>
                <a:lnTo>
                  <a:pt x="116516" y="0"/>
                </a:lnTo>
                <a:lnTo>
                  <a:pt x="117677" y="1509"/>
                </a:lnTo>
                <a:lnTo>
                  <a:pt x="118451" y="2264"/>
                </a:lnTo>
                <a:lnTo>
                  <a:pt x="118838" y="5283"/>
                </a:lnTo>
                <a:lnTo>
                  <a:pt x="118838" y="528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1" name="Google Shape;1481;p34"/>
          <p:cNvSpPr/>
          <p:nvPr/>
        </p:nvSpPr>
        <p:spPr>
          <a:xfrm>
            <a:off x="3797301" y="4946650"/>
            <a:ext cx="58737" cy="63500"/>
          </a:xfrm>
          <a:custGeom>
            <a:rect b="b" l="l" r="r" t="t"/>
            <a:pathLst>
              <a:path extrusionOk="0" h="120000" w="120000">
                <a:moveTo>
                  <a:pt x="0" y="69000"/>
                </a:moveTo>
                <a:lnTo>
                  <a:pt x="0" y="69000"/>
                </a:lnTo>
                <a:lnTo>
                  <a:pt x="6486" y="90000"/>
                </a:lnTo>
                <a:lnTo>
                  <a:pt x="25945" y="108000"/>
                </a:lnTo>
                <a:lnTo>
                  <a:pt x="48648" y="120000"/>
                </a:lnTo>
                <a:lnTo>
                  <a:pt x="71351" y="120000"/>
                </a:lnTo>
                <a:lnTo>
                  <a:pt x="71351" y="120000"/>
                </a:lnTo>
                <a:lnTo>
                  <a:pt x="94054" y="111000"/>
                </a:lnTo>
                <a:lnTo>
                  <a:pt x="113513" y="96000"/>
                </a:lnTo>
                <a:lnTo>
                  <a:pt x="120000" y="75000"/>
                </a:lnTo>
                <a:lnTo>
                  <a:pt x="120000" y="48000"/>
                </a:lnTo>
                <a:lnTo>
                  <a:pt x="120000" y="48000"/>
                </a:lnTo>
                <a:lnTo>
                  <a:pt x="113513" y="27000"/>
                </a:lnTo>
                <a:lnTo>
                  <a:pt x="97297" y="12000"/>
                </a:lnTo>
                <a:lnTo>
                  <a:pt x="74594" y="0"/>
                </a:lnTo>
                <a:lnTo>
                  <a:pt x="61621" y="0"/>
                </a:lnTo>
                <a:lnTo>
                  <a:pt x="48648" y="0"/>
                </a:lnTo>
                <a:lnTo>
                  <a:pt x="48648" y="0"/>
                </a:lnTo>
                <a:lnTo>
                  <a:pt x="25945" y="6000"/>
                </a:lnTo>
                <a:lnTo>
                  <a:pt x="6486" y="24000"/>
                </a:lnTo>
                <a:lnTo>
                  <a:pt x="0" y="45000"/>
                </a:lnTo>
                <a:lnTo>
                  <a:pt x="0" y="69000"/>
                </a:lnTo>
                <a:lnTo>
                  <a:pt x="0" y="6900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2" name="Google Shape;1482;p34"/>
          <p:cNvSpPr/>
          <p:nvPr/>
        </p:nvSpPr>
        <p:spPr>
          <a:xfrm>
            <a:off x="3298826" y="5019676"/>
            <a:ext cx="63500" cy="63500"/>
          </a:xfrm>
          <a:custGeom>
            <a:rect b="b" l="l" r="r" t="t"/>
            <a:pathLst>
              <a:path extrusionOk="0" h="120000" w="120000">
                <a:moveTo>
                  <a:pt x="0" y="69000"/>
                </a:moveTo>
                <a:lnTo>
                  <a:pt x="0" y="69000"/>
                </a:lnTo>
                <a:lnTo>
                  <a:pt x="9000" y="90000"/>
                </a:lnTo>
                <a:lnTo>
                  <a:pt x="24000" y="108000"/>
                </a:lnTo>
                <a:lnTo>
                  <a:pt x="45000" y="117000"/>
                </a:lnTo>
                <a:lnTo>
                  <a:pt x="69000" y="120000"/>
                </a:lnTo>
                <a:lnTo>
                  <a:pt x="69000" y="120000"/>
                </a:lnTo>
                <a:lnTo>
                  <a:pt x="90000" y="111000"/>
                </a:lnTo>
                <a:lnTo>
                  <a:pt x="111000" y="96000"/>
                </a:lnTo>
                <a:lnTo>
                  <a:pt x="120000" y="75000"/>
                </a:lnTo>
                <a:lnTo>
                  <a:pt x="120000" y="48000"/>
                </a:lnTo>
                <a:lnTo>
                  <a:pt x="120000" y="48000"/>
                </a:lnTo>
                <a:lnTo>
                  <a:pt x="111000" y="27000"/>
                </a:lnTo>
                <a:lnTo>
                  <a:pt x="96000" y="12000"/>
                </a:lnTo>
                <a:lnTo>
                  <a:pt x="75000" y="0"/>
                </a:lnTo>
                <a:lnTo>
                  <a:pt x="51000" y="0"/>
                </a:lnTo>
                <a:lnTo>
                  <a:pt x="51000" y="0"/>
                </a:lnTo>
                <a:lnTo>
                  <a:pt x="30000" y="6000"/>
                </a:lnTo>
                <a:lnTo>
                  <a:pt x="12000" y="24000"/>
                </a:lnTo>
                <a:lnTo>
                  <a:pt x="0" y="45000"/>
                </a:lnTo>
                <a:lnTo>
                  <a:pt x="0" y="69000"/>
                </a:lnTo>
                <a:lnTo>
                  <a:pt x="0" y="6900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3" name="Google Shape;1483;p34"/>
          <p:cNvSpPr/>
          <p:nvPr/>
        </p:nvSpPr>
        <p:spPr>
          <a:xfrm>
            <a:off x="3848100" y="5008563"/>
            <a:ext cx="88900" cy="77788"/>
          </a:xfrm>
          <a:custGeom>
            <a:rect b="b" l="l" r="r" t="t"/>
            <a:pathLst>
              <a:path extrusionOk="0" h="120000" w="120000">
                <a:moveTo>
                  <a:pt x="0" y="71020"/>
                </a:moveTo>
                <a:lnTo>
                  <a:pt x="0" y="71020"/>
                </a:lnTo>
                <a:lnTo>
                  <a:pt x="2142" y="80816"/>
                </a:lnTo>
                <a:lnTo>
                  <a:pt x="8571" y="90612"/>
                </a:lnTo>
                <a:lnTo>
                  <a:pt x="14999" y="97959"/>
                </a:lnTo>
                <a:lnTo>
                  <a:pt x="23571" y="107755"/>
                </a:lnTo>
                <a:lnTo>
                  <a:pt x="32142" y="112653"/>
                </a:lnTo>
                <a:lnTo>
                  <a:pt x="44999" y="115102"/>
                </a:lnTo>
                <a:lnTo>
                  <a:pt x="53571" y="119999"/>
                </a:lnTo>
                <a:lnTo>
                  <a:pt x="64285" y="115102"/>
                </a:lnTo>
                <a:lnTo>
                  <a:pt x="64285" y="115102"/>
                </a:lnTo>
                <a:lnTo>
                  <a:pt x="77142" y="112653"/>
                </a:lnTo>
                <a:lnTo>
                  <a:pt x="89999" y="107755"/>
                </a:lnTo>
                <a:lnTo>
                  <a:pt x="98571" y="102857"/>
                </a:lnTo>
                <a:lnTo>
                  <a:pt x="107142" y="90612"/>
                </a:lnTo>
                <a:lnTo>
                  <a:pt x="113571" y="80816"/>
                </a:lnTo>
                <a:lnTo>
                  <a:pt x="115714" y="71020"/>
                </a:lnTo>
                <a:lnTo>
                  <a:pt x="119999" y="61224"/>
                </a:lnTo>
                <a:lnTo>
                  <a:pt x="115714" y="46530"/>
                </a:lnTo>
                <a:lnTo>
                  <a:pt x="115714" y="46530"/>
                </a:lnTo>
                <a:lnTo>
                  <a:pt x="115714" y="36734"/>
                </a:lnTo>
                <a:lnTo>
                  <a:pt x="109285" y="26938"/>
                </a:lnTo>
                <a:lnTo>
                  <a:pt x="104999" y="17142"/>
                </a:lnTo>
                <a:lnTo>
                  <a:pt x="94285" y="9795"/>
                </a:lnTo>
                <a:lnTo>
                  <a:pt x="83571" y="4897"/>
                </a:lnTo>
                <a:lnTo>
                  <a:pt x="75000" y="2448"/>
                </a:lnTo>
                <a:lnTo>
                  <a:pt x="62142" y="0"/>
                </a:lnTo>
                <a:lnTo>
                  <a:pt x="49285" y="2448"/>
                </a:lnTo>
                <a:lnTo>
                  <a:pt x="49285" y="2448"/>
                </a:lnTo>
                <a:lnTo>
                  <a:pt x="38571" y="4897"/>
                </a:lnTo>
                <a:lnTo>
                  <a:pt x="29999" y="9795"/>
                </a:lnTo>
                <a:lnTo>
                  <a:pt x="17142" y="17142"/>
                </a:lnTo>
                <a:lnTo>
                  <a:pt x="10714" y="26938"/>
                </a:lnTo>
                <a:lnTo>
                  <a:pt x="6428" y="36734"/>
                </a:lnTo>
                <a:lnTo>
                  <a:pt x="0" y="46530"/>
                </a:lnTo>
                <a:lnTo>
                  <a:pt x="0" y="56326"/>
                </a:lnTo>
                <a:lnTo>
                  <a:pt x="0" y="71020"/>
                </a:lnTo>
                <a:lnTo>
                  <a:pt x="0" y="71020"/>
                </a:lnTo>
                <a:close/>
              </a:path>
            </a:pathLst>
          </a:custGeom>
          <a:solidFill>
            <a:srgbClr val="F9C5B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4" name="Google Shape;1484;p34"/>
          <p:cNvSpPr/>
          <p:nvPr/>
        </p:nvSpPr>
        <p:spPr>
          <a:xfrm>
            <a:off x="3222625" y="5105400"/>
            <a:ext cx="88900" cy="76200"/>
          </a:xfrm>
          <a:custGeom>
            <a:rect b="b" l="l" r="r" t="t"/>
            <a:pathLst>
              <a:path extrusionOk="0" h="120000" w="120000">
                <a:moveTo>
                  <a:pt x="0" y="70000"/>
                </a:moveTo>
                <a:lnTo>
                  <a:pt x="0" y="70000"/>
                </a:lnTo>
                <a:lnTo>
                  <a:pt x="4285" y="80000"/>
                </a:lnTo>
                <a:lnTo>
                  <a:pt x="10714" y="90000"/>
                </a:lnTo>
                <a:lnTo>
                  <a:pt x="14999" y="102500"/>
                </a:lnTo>
                <a:lnTo>
                  <a:pt x="23571" y="107500"/>
                </a:lnTo>
                <a:lnTo>
                  <a:pt x="34285" y="112500"/>
                </a:lnTo>
                <a:lnTo>
                  <a:pt x="44999" y="115000"/>
                </a:lnTo>
                <a:lnTo>
                  <a:pt x="57857" y="120000"/>
                </a:lnTo>
                <a:lnTo>
                  <a:pt x="68571" y="120000"/>
                </a:lnTo>
                <a:lnTo>
                  <a:pt x="68571" y="120000"/>
                </a:lnTo>
                <a:lnTo>
                  <a:pt x="81428" y="115000"/>
                </a:lnTo>
                <a:lnTo>
                  <a:pt x="89999" y="107500"/>
                </a:lnTo>
                <a:lnTo>
                  <a:pt x="98571" y="102500"/>
                </a:lnTo>
                <a:lnTo>
                  <a:pt x="109285" y="90000"/>
                </a:lnTo>
                <a:lnTo>
                  <a:pt x="113571" y="80000"/>
                </a:lnTo>
                <a:lnTo>
                  <a:pt x="117857" y="70000"/>
                </a:lnTo>
                <a:lnTo>
                  <a:pt x="119999" y="60000"/>
                </a:lnTo>
                <a:lnTo>
                  <a:pt x="119999" y="50000"/>
                </a:lnTo>
                <a:lnTo>
                  <a:pt x="119999" y="50000"/>
                </a:lnTo>
                <a:lnTo>
                  <a:pt x="117857" y="35000"/>
                </a:lnTo>
                <a:lnTo>
                  <a:pt x="111428" y="25000"/>
                </a:lnTo>
                <a:lnTo>
                  <a:pt x="104999" y="17500"/>
                </a:lnTo>
                <a:lnTo>
                  <a:pt x="96428" y="10000"/>
                </a:lnTo>
                <a:lnTo>
                  <a:pt x="87857" y="2500"/>
                </a:lnTo>
                <a:lnTo>
                  <a:pt x="75000" y="0"/>
                </a:lnTo>
                <a:lnTo>
                  <a:pt x="64285" y="0"/>
                </a:lnTo>
                <a:lnTo>
                  <a:pt x="51428" y="0"/>
                </a:lnTo>
                <a:lnTo>
                  <a:pt x="51428" y="0"/>
                </a:lnTo>
                <a:lnTo>
                  <a:pt x="38571" y="2500"/>
                </a:lnTo>
                <a:lnTo>
                  <a:pt x="29999" y="10000"/>
                </a:lnTo>
                <a:lnTo>
                  <a:pt x="21428" y="17500"/>
                </a:lnTo>
                <a:lnTo>
                  <a:pt x="12857" y="25000"/>
                </a:lnTo>
                <a:lnTo>
                  <a:pt x="6428" y="35000"/>
                </a:lnTo>
                <a:lnTo>
                  <a:pt x="4285" y="45000"/>
                </a:lnTo>
                <a:lnTo>
                  <a:pt x="0" y="60000"/>
                </a:lnTo>
                <a:lnTo>
                  <a:pt x="0" y="70000"/>
                </a:lnTo>
                <a:lnTo>
                  <a:pt x="0" y="70000"/>
                </a:lnTo>
                <a:close/>
              </a:path>
            </a:pathLst>
          </a:custGeom>
          <a:solidFill>
            <a:srgbClr val="F9C5B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5" name="Google Shape;1485;p34"/>
          <p:cNvSpPr/>
          <p:nvPr/>
        </p:nvSpPr>
        <p:spPr>
          <a:xfrm>
            <a:off x="4437087" y="3343933"/>
            <a:ext cx="413544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486" name="Google Shape;1486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6200" y="400050"/>
            <a:ext cx="7851600" cy="3886200"/>
          </a:xfrm>
          <a:prstGeom prst="bevel">
            <a:avLst>
              <a:gd fmla="val 12500" name="adj"/>
            </a:avLst>
          </a:prstGeom>
          <a:noFill/>
          <a:ln>
            <a:noFill/>
          </a:ln>
        </p:spPr>
      </p:pic>
      <p:sp>
        <p:nvSpPr>
          <p:cNvPr id="1487" name="Google Shape;1487;p34"/>
          <p:cNvSpPr/>
          <p:nvPr/>
        </p:nvSpPr>
        <p:spPr>
          <a:xfrm>
            <a:off x="2320800" y="6324600"/>
            <a:ext cx="5372230" cy="423874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Luckiest Guy"/>
              </a:rPr>
              <a:t>Sensory Table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1" name="Shape 1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2" name="Google Shape;1492;p35"/>
          <p:cNvGrpSpPr/>
          <p:nvPr/>
        </p:nvGrpSpPr>
        <p:grpSpPr>
          <a:xfrm>
            <a:off x="0" y="301625"/>
            <a:ext cx="9144000" cy="1993900"/>
            <a:chOff x="0" y="814"/>
            <a:chExt cx="5760" cy="1256"/>
          </a:xfrm>
        </p:grpSpPr>
        <p:sp>
          <p:nvSpPr>
            <p:cNvPr id="1493" name="Google Shape;1493;p35"/>
            <p:cNvSpPr/>
            <p:nvPr/>
          </p:nvSpPr>
          <p:spPr>
            <a:xfrm>
              <a:off x="4920" y="825"/>
              <a:ext cx="106" cy="392"/>
            </a:xfrm>
            <a:custGeom>
              <a:rect b="b" l="l" r="r" t="t"/>
              <a:pathLst>
                <a:path extrusionOk="0" h="120000" w="120000">
                  <a:moveTo>
                    <a:pt x="65660" y="2755"/>
                  </a:moveTo>
                  <a:lnTo>
                    <a:pt x="65660" y="2755"/>
                  </a:lnTo>
                  <a:lnTo>
                    <a:pt x="60000" y="6428"/>
                  </a:lnTo>
                  <a:lnTo>
                    <a:pt x="53207" y="9489"/>
                  </a:lnTo>
                  <a:lnTo>
                    <a:pt x="53207" y="9489"/>
                  </a:lnTo>
                  <a:lnTo>
                    <a:pt x="62264" y="6734"/>
                  </a:lnTo>
                  <a:lnTo>
                    <a:pt x="67924" y="3673"/>
                  </a:lnTo>
                  <a:lnTo>
                    <a:pt x="67924" y="3673"/>
                  </a:lnTo>
                  <a:lnTo>
                    <a:pt x="71320" y="2755"/>
                  </a:lnTo>
                  <a:lnTo>
                    <a:pt x="73584" y="2448"/>
                  </a:lnTo>
                  <a:lnTo>
                    <a:pt x="76981" y="2448"/>
                  </a:lnTo>
                  <a:lnTo>
                    <a:pt x="79245" y="2755"/>
                  </a:lnTo>
                  <a:lnTo>
                    <a:pt x="82641" y="3673"/>
                  </a:lnTo>
                  <a:lnTo>
                    <a:pt x="83773" y="3979"/>
                  </a:lnTo>
                  <a:lnTo>
                    <a:pt x="83773" y="4897"/>
                  </a:lnTo>
                  <a:lnTo>
                    <a:pt x="82641" y="5816"/>
                  </a:lnTo>
                  <a:lnTo>
                    <a:pt x="82641" y="5816"/>
                  </a:lnTo>
                  <a:lnTo>
                    <a:pt x="67924" y="11938"/>
                  </a:lnTo>
                  <a:lnTo>
                    <a:pt x="60000" y="14081"/>
                  </a:lnTo>
                  <a:lnTo>
                    <a:pt x="49811" y="16530"/>
                  </a:lnTo>
                  <a:lnTo>
                    <a:pt x="49811" y="16530"/>
                  </a:lnTo>
                  <a:lnTo>
                    <a:pt x="47547" y="16836"/>
                  </a:lnTo>
                  <a:lnTo>
                    <a:pt x="47547" y="16836"/>
                  </a:lnTo>
                  <a:lnTo>
                    <a:pt x="45283" y="22959"/>
                  </a:lnTo>
                  <a:lnTo>
                    <a:pt x="44150" y="29693"/>
                  </a:lnTo>
                  <a:lnTo>
                    <a:pt x="45283" y="36428"/>
                  </a:lnTo>
                  <a:lnTo>
                    <a:pt x="46415" y="42857"/>
                  </a:lnTo>
                  <a:lnTo>
                    <a:pt x="49811" y="49591"/>
                  </a:lnTo>
                  <a:lnTo>
                    <a:pt x="53207" y="56020"/>
                  </a:lnTo>
                  <a:lnTo>
                    <a:pt x="65660" y="68877"/>
                  </a:lnTo>
                  <a:lnTo>
                    <a:pt x="65660" y="68877"/>
                  </a:lnTo>
                  <a:lnTo>
                    <a:pt x="74716" y="81428"/>
                  </a:lnTo>
                  <a:lnTo>
                    <a:pt x="84905" y="93367"/>
                  </a:lnTo>
                  <a:lnTo>
                    <a:pt x="92830" y="99795"/>
                  </a:lnTo>
                  <a:lnTo>
                    <a:pt x="99622" y="105612"/>
                  </a:lnTo>
                  <a:lnTo>
                    <a:pt x="108679" y="111428"/>
                  </a:lnTo>
                  <a:lnTo>
                    <a:pt x="118867" y="116632"/>
                  </a:lnTo>
                  <a:lnTo>
                    <a:pt x="118867" y="116632"/>
                  </a:lnTo>
                  <a:lnTo>
                    <a:pt x="120000" y="117551"/>
                  </a:lnTo>
                  <a:lnTo>
                    <a:pt x="120000" y="118775"/>
                  </a:lnTo>
                  <a:lnTo>
                    <a:pt x="118867" y="119081"/>
                  </a:lnTo>
                  <a:lnTo>
                    <a:pt x="115471" y="119999"/>
                  </a:lnTo>
                  <a:lnTo>
                    <a:pt x="113207" y="119999"/>
                  </a:lnTo>
                  <a:lnTo>
                    <a:pt x="109811" y="119999"/>
                  </a:lnTo>
                  <a:lnTo>
                    <a:pt x="106415" y="119999"/>
                  </a:lnTo>
                  <a:lnTo>
                    <a:pt x="105283" y="119081"/>
                  </a:lnTo>
                  <a:lnTo>
                    <a:pt x="105283" y="119081"/>
                  </a:lnTo>
                  <a:lnTo>
                    <a:pt x="93962" y="113265"/>
                  </a:lnTo>
                  <a:lnTo>
                    <a:pt x="84905" y="107448"/>
                  </a:lnTo>
                  <a:lnTo>
                    <a:pt x="76981" y="101326"/>
                  </a:lnTo>
                  <a:lnTo>
                    <a:pt x="71320" y="94897"/>
                  </a:lnTo>
                  <a:lnTo>
                    <a:pt x="60000" y="82653"/>
                  </a:lnTo>
                  <a:lnTo>
                    <a:pt x="49811" y="70102"/>
                  </a:lnTo>
                  <a:lnTo>
                    <a:pt x="49811" y="70102"/>
                  </a:lnTo>
                  <a:lnTo>
                    <a:pt x="37358" y="56938"/>
                  </a:lnTo>
                  <a:lnTo>
                    <a:pt x="33962" y="50204"/>
                  </a:lnTo>
                  <a:lnTo>
                    <a:pt x="30566" y="43163"/>
                  </a:lnTo>
                  <a:lnTo>
                    <a:pt x="29433" y="36734"/>
                  </a:lnTo>
                  <a:lnTo>
                    <a:pt x="28301" y="29693"/>
                  </a:lnTo>
                  <a:lnTo>
                    <a:pt x="29433" y="22959"/>
                  </a:lnTo>
                  <a:lnTo>
                    <a:pt x="31698" y="15918"/>
                  </a:lnTo>
                  <a:lnTo>
                    <a:pt x="31698" y="15918"/>
                  </a:lnTo>
                  <a:lnTo>
                    <a:pt x="20377" y="14387"/>
                  </a:lnTo>
                  <a:lnTo>
                    <a:pt x="10188" y="11938"/>
                  </a:lnTo>
                  <a:lnTo>
                    <a:pt x="7924" y="10102"/>
                  </a:lnTo>
                  <a:lnTo>
                    <a:pt x="3396" y="8571"/>
                  </a:lnTo>
                  <a:lnTo>
                    <a:pt x="2264" y="6734"/>
                  </a:lnTo>
                  <a:lnTo>
                    <a:pt x="0" y="5204"/>
                  </a:lnTo>
                  <a:lnTo>
                    <a:pt x="0" y="5204"/>
                  </a:lnTo>
                  <a:lnTo>
                    <a:pt x="0" y="4285"/>
                  </a:lnTo>
                  <a:lnTo>
                    <a:pt x="2264" y="3673"/>
                  </a:lnTo>
                  <a:lnTo>
                    <a:pt x="4528" y="3367"/>
                  </a:lnTo>
                  <a:lnTo>
                    <a:pt x="7924" y="2755"/>
                  </a:lnTo>
                  <a:lnTo>
                    <a:pt x="10188" y="3367"/>
                  </a:lnTo>
                  <a:lnTo>
                    <a:pt x="13584" y="3673"/>
                  </a:lnTo>
                  <a:lnTo>
                    <a:pt x="15849" y="3979"/>
                  </a:lnTo>
                  <a:lnTo>
                    <a:pt x="18113" y="5204"/>
                  </a:lnTo>
                  <a:lnTo>
                    <a:pt x="18113" y="5204"/>
                  </a:lnTo>
                  <a:lnTo>
                    <a:pt x="19245" y="7040"/>
                  </a:lnTo>
                  <a:lnTo>
                    <a:pt x="23773" y="8571"/>
                  </a:lnTo>
                  <a:lnTo>
                    <a:pt x="29433" y="10102"/>
                  </a:lnTo>
                  <a:lnTo>
                    <a:pt x="35094" y="11938"/>
                  </a:lnTo>
                  <a:lnTo>
                    <a:pt x="35094" y="11938"/>
                  </a:lnTo>
                  <a:lnTo>
                    <a:pt x="37358" y="9183"/>
                  </a:lnTo>
                  <a:lnTo>
                    <a:pt x="41886" y="6734"/>
                  </a:lnTo>
                  <a:lnTo>
                    <a:pt x="46415" y="4285"/>
                  </a:lnTo>
                  <a:lnTo>
                    <a:pt x="49811" y="1836"/>
                  </a:lnTo>
                  <a:lnTo>
                    <a:pt x="49811" y="1836"/>
                  </a:lnTo>
                  <a:lnTo>
                    <a:pt x="50943" y="918"/>
                  </a:lnTo>
                  <a:lnTo>
                    <a:pt x="53207" y="612"/>
                  </a:lnTo>
                  <a:lnTo>
                    <a:pt x="56603" y="0"/>
                  </a:lnTo>
                  <a:lnTo>
                    <a:pt x="60000" y="612"/>
                  </a:lnTo>
                  <a:lnTo>
                    <a:pt x="62264" y="612"/>
                  </a:lnTo>
                  <a:lnTo>
                    <a:pt x="63396" y="1224"/>
                  </a:lnTo>
                  <a:lnTo>
                    <a:pt x="65660" y="2142"/>
                  </a:lnTo>
                  <a:lnTo>
                    <a:pt x="65660" y="2755"/>
                  </a:lnTo>
                  <a:lnTo>
                    <a:pt x="65660" y="275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4" name="Google Shape;1494;p35"/>
            <p:cNvSpPr/>
            <p:nvPr/>
          </p:nvSpPr>
          <p:spPr>
            <a:xfrm>
              <a:off x="5342" y="814"/>
              <a:ext cx="217" cy="359"/>
            </a:xfrm>
            <a:custGeom>
              <a:rect b="b" l="l" r="r" t="t"/>
              <a:pathLst>
                <a:path extrusionOk="0" h="120000" w="120000">
                  <a:moveTo>
                    <a:pt x="1658" y="115320"/>
                  </a:moveTo>
                  <a:lnTo>
                    <a:pt x="1658" y="115320"/>
                  </a:lnTo>
                  <a:lnTo>
                    <a:pt x="9953" y="110640"/>
                  </a:lnTo>
                  <a:lnTo>
                    <a:pt x="17695" y="105292"/>
                  </a:lnTo>
                  <a:lnTo>
                    <a:pt x="24884" y="99610"/>
                  </a:lnTo>
                  <a:lnTo>
                    <a:pt x="30967" y="93927"/>
                  </a:lnTo>
                  <a:lnTo>
                    <a:pt x="43686" y="81894"/>
                  </a:lnTo>
                  <a:lnTo>
                    <a:pt x="55299" y="69526"/>
                  </a:lnTo>
                  <a:lnTo>
                    <a:pt x="55299" y="69526"/>
                  </a:lnTo>
                  <a:lnTo>
                    <a:pt x="67465" y="57827"/>
                  </a:lnTo>
                  <a:lnTo>
                    <a:pt x="72442" y="51810"/>
                  </a:lnTo>
                  <a:lnTo>
                    <a:pt x="77419" y="45459"/>
                  </a:lnTo>
                  <a:lnTo>
                    <a:pt x="82396" y="39108"/>
                  </a:lnTo>
                  <a:lnTo>
                    <a:pt x="85714" y="32423"/>
                  </a:lnTo>
                  <a:lnTo>
                    <a:pt x="89032" y="25403"/>
                  </a:lnTo>
                  <a:lnTo>
                    <a:pt x="91244" y="19052"/>
                  </a:lnTo>
                  <a:lnTo>
                    <a:pt x="91244" y="19052"/>
                  </a:lnTo>
                  <a:lnTo>
                    <a:pt x="87926" y="16044"/>
                  </a:lnTo>
                  <a:lnTo>
                    <a:pt x="85714" y="12701"/>
                  </a:lnTo>
                  <a:lnTo>
                    <a:pt x="82949" y="6016"/>
                  </a:lnTo>
                  <a:lnTo>
                    <a:pt x="82949" y="6016"/>
                  </a:lnTo>
                  <a:lnTo>
                    <a:pt x="82949" y="4679"/>
                  </a:lnTo>
                  <a:lnTo>
                    <a:pt x="83502" y="3676"/>
                  </a:lnTo>
                  <a:lnTo>
                    <a:pt x="84608" y="3342"/>
                  </a:lnTo>
                  <a:lnTo>
                    <a:pt x="85714" y="3008"/>
                  </a:lnTo>
                  <a:lnTo>
                    <a:pt x="87373" y="2674"/>
                  </a:lnTo>
                  <a:lnTo>
                    <a:pt x="88479" y="3008"/>
                  </a:lnTo>
                  <a:lnTo>
                    <a:pt x="90138" y="3342"/>
                  </a:lnTo>
                  <a:lnTo>
                    <a:pt x="90691" y="4345"/>
                  </a:lnTo>
                  <a:lnTo>
                    <a:pt x="90691" y="4345"/>
                  </a:lnTo>
                  <a:lnTo>
                    <a:pt x="92350" y="9025"/>
                  </a:lnTo>
                  <a:lnTo>
                    <a:pt x="95115" y="13704"/>
                  </a:lnTo>
                  <a:lnTo>
                    <a:pt x="95115" y="13704"/>
                  </a:lnTo>
                  <a:lnTo>
                    <a:pt x="95115" y="10696"/>
                  </a:lnTo>
                  <a:lnTo>
                    <a:pt x="94009" y="8022"/>
                  </a:lnTo>
                  <a:lnTo>
                    <a:pt x="93456" y="5013"/>
                  </a:lnTo>
                  <a:lnTo>
                    <a:pt x="92903" y="2674"/>
                  </a:lnTo>
                  <a:lnTo>
                    <a:pt x="92903" y="2674"/>
                  </a:lnTo>
                  <a:lnTo>
                    <a:pt x="93456" y="1337"/>
                  </a:lnTo>
                  <a:lnTo>
                    <a:pt x="94009" y="334"/>
                  </a:lnTo>
                  <a:lnTo>
                    <a:pt x="95668" y="0"/>
                  </a:lnTo>
                  <a:lnTo>
                    <a:pt x="96774" y="0"/>
                  </a:lnTo>
                  <a:lnTo>
                    <a:pt x="98433" y="0"/>
                  </a:lnTo>
                  <a:lnTo>
                    <a:pt x="99539" y="334"/>
                  </a:lnTo>
                  <a:lnTo>
                    <a:pt x="100645" y="1002"/>
                  </a:lnTo>
                  <a:lnTo>
                    <a:pt x="101198" y="2005"/>
                  </a:lnTo>
                  <a:lnTo>
                    <a:pt x="101198" y="2005"/>
                  </a:lnTo>
                  <a:lnTo>
                    <a:pt x="101198" y="5013"/>
                  </a:lnTo>
                  <a:lnTo>
                    <a:pt x="102857" y="8022"/>
                  </a:lnTo>
                  <a:lnTo>
                    <a:pt x="103410" y="11364"/>
                  </a:lnTo>
                  <a:lnTo>
                    <a:pt x="102857" y="14373"/>
                  </a:lnTo>
                  <a:lnTo>
                    <a:pt x="102857" y="14373"/>
                  </a:lnTo>
                  <a:lnTo>
                    <a:pt x="106175" y="13704"/>
                  </a:lnTo>
                  <a:lnTo>
                    <a:pt x="108940" y="12367"/>
                  </a:lnTo>
                  <a:lnTo>
                    <a:pt x="111152" y="11030"/>
                  </a:lnTo>
                  <a:lnTo>
                    <a:pt x="112258" y="9359"/>
                  </a:lnTo>
                  <a:lnTo>
                    <a:pt x="112258" y="9359"/>
                  </a:lnTo>
                  <a:lnTo>
                    <a:pt x="113917" y="8356"/>
                  </a:lnTo>
                  <a:lnTo>
                    <a:pt x="114470" y="8022"/>
                  </a:lnTo>
                  <a:lnTo>
                    <a:pt x="116682" y="8022"/>
                  </a:lnTo>
                  <a:lnTo>
                    <a:pt x="118341" y="8356"/>
                  </a:lnTo>
                  <a:lnTo>
                    <a:pt x="118894" y="9025"/>
                  </a:lnTo>
                  <a:lnTo>
                    <a:pt x="120000" y="9359"/>
                  </a:lnTo>
                  <a:lnTo>
                    <a:pt x="120000" y="10696"/>
                  </a:lnTo>
                  <a:lnTo>
                    <a:pt x="119447" y="11364"/>
                  </a:lnTo>
                  <a:lnTo>
                    <a:pt x="119447" y="11364"/>
                  </a:lnTo>
                  <a:lnTo>
                    <a:pt x="118341" y="13036"/>
                  </a:lnTo>
                  <a:lnTo>
                    <a:pt x="116129" y="14373"/>
                  </a:lnTo>
                  <a:lnTo>
                    <a:pt x="113917" y="16044"/>
                  </a:lnTo>
                  <a:lnTo>
                    <a:pt x="111152" y="17047"/>
                  </a:lnTo>
                  <a:lnTo>
                    <a:pt x="105622" y="18718"/>
                  </a:lnTo>
                  <a:lnTo>
                    <a:pt x="98986" y="19387"/>
                  </a:lnTo>
                  <a:lnTo>
                    <a:pt x="98986" y="19387"/>
                  </a:lnTo>
                  <a:lnTo>
                    <a:pt x="96774" y="26740"/>
                  </a:lnTo>
                  <a:lnTo>
                    <a:pt x="93456" y="33426"/>
                  </a:lnTo>
                  <a:lnTo>
                    <a:pt x="89032" y="39777"/>
                  </a:lnTo>
                  <a:lnTo>
                    <a:pt x="85161" y="46796"/>
                  </a:lnTo>
                  <a:lnTo>
                    <a:pt x="80184" y="53147"/>
                  </a:lnTo>
                  <a:lnTo>
                    <a:pt x="74654" y="59498"/>
                  </a:lnTo>
                  <a:lnTo>
                    <a:pt x="62488" y="71866"/>
                  </a:lnTo>
                  <a:lnTo>
                    <a:pt x="62488" y="71866"/>
                  </a:lnTo>
                  <a:lnTo>
                    <a:pt x="50875" y="84568"/>
                  </a:lnTo>
                  <a:lnTo>
                    <a:pt x="38156" y="97270"/>
                  </a:lnTo>
                  <a:lnTo>
                    <a:pt x="30414" y="103286"/>
                  </a:lnTo>
                  <a:lnTo>
                    <a:pt x="23225" y="108969"/>
                  </a:lnTo>
                  <a:lnTo>
                    <a:pt x="14930" y="114651"/>
                  </a:lnTo>
                  <a:lnTo>
                    <a:pt x="6635" y="119665"/>
                  </a:lnTo>
                  <a:lnTo>
                    <a:pt x="6635" y="119665"/>
                  </a:lnTo>
                  <a:lnTo>
                    <a:pt x="4976" y="120000"/>
                  </a:lnTo>
                  <a:lnTo>
                    <a:pt x="3317" y="120000"/>
                  </a:lnTo>
                  <a:lnTo>
                    <a:pt x="2211" y="119665"/>
                  </a:lnTo>
                  <a:lnTo>
                    <a:pt x="1658" y="119331"/>
                  </a:lnTo>
                  <a:lnTo>
                    <a:pt x="552" y="118328"/>
                  </a:lnTo>
                  <a:lnTo>
                    <a:pt x="0" y="117660"/>
                  </a:lnTo>
                  <a:lnTo>
                    <a:pt x="552" y="116323"/>
                  </a:lnTo>
                  <a:lnTo>
                    <a:pt x="1658" y="115320"/>
                  </a:lnTo>
                  <a:lnTo>
                    <a:pt x="1658" y="1153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5" name="Google Shape;1495;p35"/>
            <p:cNvSpPr/>
            <p:nvPr/>
          </p:nvSpPr>
          <p:spPr>
            <a:xfrm>
              <a:off x="5140" y="1744"/>
              <a:ext cx="330" cy="151"/>
            </a:xfrm>
            <a:custGeom>
              <a:rect b="b" l="l" r="r" t="t"/>
              <a:pathLst>
                <a:path extrusionOk="0" h="120000" w="120000">
                  <a:moveTo>
                    <a:pt x="4363" y="794"/>
                  </a:moveTo>
                  <a:lnTo>
                    <a:pt x="4363" y="794"/>
                  </a:lnTo>
                  <a:lnTo>
                    <a:pt x="10181" y="11920"/>
                  </a:lnTo>
                  <a:lnTo>
                    <a:pt x="16727" y="22251"/>
                  </a:lnTo>
                  <a:lnTo>
                    <a:pt x="23272" y="30198"/>
                  </a:lnTo>
                  <a:lnTo>
                    <a:pt x="30181" y="38940"/>
                  </a:lnTo>
                  <a:lnTo>
                    <a:pt x="44000" y="54039"/>
                  </a:lnTo>
                  <a:lnTo>
                    <a:pt x="57818" y="68344"/>
                  </a:lnTo>
                  <a:lnTo>
                    <a:pt x="57818" y="68344"/>
                  </a:lnTo>
                  <a:lnTo>
                    <a:pt x="72000" y="83443"/>
                  </a:lnTo>
                  <a:lnTo>
                    <a:pt x="79636" y="89801"/>
                  </a:lnTo>
                  <a:lnTo>
                    <a:pt x="86909" y="95364"/>
                  </a:lnTo>
                  <a:lnTo>
                    <a:pt x="94909" y="100927"/>
                  </a:lnTo>
                  <a:lnTo>
                    <a:pt x="102545" y="104900"/>
                  </a:lnTo>
                  <a:lnTo>
                    <a:pt x="109818" y="108079"/>
                  </a:lnTo>
                  <a:lnTo>
                    <a:pt x="118181" y="108874"/>
                  </a:lnTo>
                  <a:lnTo>
                    <a:pt x="118181" y="108874"/>
                  </a:lnTo>
                  <a:lnTo>
                    <a:pt x="119272" y="108874"/>
                  </a:lnTo>
                  <a:lnTo>
                    <a:pt x="119636" y="110463"/>
                  </a:lnTo>
                  <a:lnTo>
                    <a:pt x="120000" y="112847"/>
                  </a:lnTo>
                  <a:lnTo>
                    <a:pt x="120000" y="114437"/>
                  </a:lnTo>
                  <a:lnTo>
                    <a:pt x="120000" y="116821"/>
                  </a:lnTo>
                  <a:lnTo>
                    <a:pt x="119272" y="117615"/>
                  </a:lnTo>
                  <a:lnTo>
                    <a:pt x="118909" y="120000"/>
                  </a:lnTo>
                  <a:lnTo>
                    <a:pt x="117454" y="120000"/>
                  </a:lnTo>
                  <a:lnTo>
                    <a:pt x="117454" y="120000"/>
                  </a:lnTo>
                  <a:lnTo>
                    <a:pt x="109454" y="118410"/>
                  </a:lnTo>
                  <a:lnTo>
                    <a:pt x="101090" y="116026"/>
                  </a:lnTo>
                  <a:lnTo>
                    <a:pt x="93454" y="112052"/>
                  </a:lnTo>
                  <a:lnTo>
                    <a:pt x="85818" y="106490"/>
                  </a:lnTo>
                  <a:lnTo>
                    <a:pt x="78181" y="100927"/>
                  </a:lnTo>
                  <a:lnTo>
                    <a:pt x="70909" y="93774"/>
                  </a:lnTo>
                  <a:lnTo>
                    <a:pt x="56000" y="79470"/>
                  </a:lnTo>
                  <a:lnTo>
                    <a:pt x="56000" y="79470"/>
                  </a:lnTo>
                  <a:lnTo>
                    <a:pt x="41454" y="65165"/>
                  </a:lnTo>
                  <a:lnTo>
                    <a:pt x="27272" y="49271"/>
                  </a:lnTo>
                  <a:lnTo>
                    <a:pt x="20363" y="39735"/>
                  </a:lnTo>
                  <a:lnTo>
                    <a:pt x="13454" y="30993"/>
                  </a:lnTo>
                  <a:lnTo>
                    <a:pt x="6909" y="20662"/>
                  </a:lnTo>
                  <a:lnTo>
                    <a:pt x="1090" y="9536"/>
                  </a:lnTo>
                  <a:lnTo>
                    <a:pt x="1090" y="9536"/>
                  </a:lnTo>
                  <a:lnTo>
                    <a:pt x="363" y="7947"/>
                  </a:lnTo>
                  <a:lnTo>
                    <a:pt x="0" y="5562"/>
                  </a:lnTo>
                  <a:lnTo>
                    <a:pt x="363" y="3973"/>
                  </a:lnTo>
                  <a:lnTo>
                    <a:pt x="1090" y="1589"/>
                  </a:lnTo>
                  <a:lnTo>
                    <a:pt x="1454" y="0"/>
                  </a:lnTo>
                  <a:lnTo>
                    <a:pt x="2545" y="0"/>
                  </a:lnTo>
                  <a:lnTo>
                    <a:pt x="3272" y="0"/>
                  </a:lnTo>
                  <a:lnTo>
                    <a:pt x="4363" y="794"/>
                  </a:lnTo>
                  <a:lnTo>
                    <a:pt x="4363" y="79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6" name="Google Shape;1496;p35"/>
            <p:cNvSpPr/>
            <p:nvPr/>
          </p:nvSpPr>
          <p:spPr>
            <a:xfrm>
              <a:off x="5459" y="1807"/>
              <a:ext cx="72" cy="83"/>
            </a:xfrm>
            <a:custGeom>
              <a:rect b="b" l="l" r="r" t="t"/>
              <a:pathLst>
                <a:path extrusionOk="0" h="120000" w="120000">
                  <a:moveTo>
                    <a:pt x="83333" y="1445"/>
                  </a:moveTo>
                  <a:lnTo>
                    <a:pt x="83333" y="1445"/>
                  </a:lnTo>
                  <a:lnTo>
                    <a:pt x="55000" y="26024"/>
                  </a:lnTo>
                  <a:lnTo>
                    <a:pt x="30000" y="49156"/>
                  </a:lnTo>
                  <a:lnTo>
                    <a:pt x="18333" y="62168"/>
                  </a:lnTo>
                  <a:lnTo>
                    <a:pt x="10000" y="75180"/>
                  </a:lnTo>
                  <a:lnTo>
                    <a:pt x="5000" y="89638"/>
                  </a:lnTo>
                  <a:lnTo>
                    <a:pt x="0" y="106987"/>
                  </a:lnTo>
                  <a:lnTo>
                    <a:pt x="0" y="106987"/>
                  </a:lnTo>
                  <a:lnTo>
                    <a:pt x="15000" y="115662"/>
                  </a:lnTo>
                  <a:lnTo>
                    <a:pt x="30000" y="119999"/>
                  </a:lnTo>
                  <a:lnTo>
                    <a:pt x="41666" y="119999"/>
                  </a:lnTo>
                  <a:lnTo>
                    <a:pt x="56666" y="117108"/>
                  </a:lnTo>
                  <a:lnTo>
                    <a:pt x="70000" y="109879"/>
                  </a:lnTo>
                  <a:lnTo>
                    <a:pt x="83333" y="101204"/>
                  </a:lnTo>
                  <a:lnTo>
                    <a:pt x="93333" y="92530"/>
                  </a:lnTo>
                  <a:lnTo>
                    <a:pt x="103333" y="79518"/>
                  </a:lnTo>
                  <a:lnTo>
                    <a:pt x="110000" y="66506"/>
                  </a:lnTo>
                  <a:lnTo>
                    <a:pt x="116666" y="53493"/>
                  </a:lnTo>
                  <a:lnTo>
                    <a:pt x="120000" y="40481"/>
                  </a:lnTo>
                  <a:lnTo>
                    <a:pt x="120000" y="28915"/>
                  </a:lnTo>
                  <a:lnTo>
                    <a:pt x="116666" y="18795"/>
                  </a:lnTo>
                  <a:lnTo>
                    <a:pt x="110000" y="11566"/>
                  </a:lnTo>
                  <a:lnTo>
                    <a:pt x="101666" y="4337"/>
                  </a:lnTo>
                  <a:lnTo>
                    <a:pt x="86666" y="0"/>
                  </a:lnTo>
                  <a:lnTo>
                    <a:pt x="83333" y="1445"/>
                  </a:lnTo>
                  <a:close/>
                </a:path>
              </a:pathLst>
            </a:custGeom>
            <a:solidFill>
              <a:srgbClr val="FEDE5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7" name="Google Shape;1497;p35"/>
            <p:cNvSpPr/>
            <p:nvPr/>
          </p:nvSpPr>
          <p:spPr>
            <a:xfrm>
              <a:off x="5453" y="1801"/>
              <a:ext cx="85" cy="96"/>
            </a:xfrm>
            <a:custGeom>
              <a:rect b="b" l="l" r="r" t="t"/>
              <a:pathLst>
                <a:path extrusionOk="0" h="120000" w="120000">
                  <a:moveTo>
                    <a:pt x="15529" y="115000"/>
                  </a:moveTo>
                  <a:lnTo>
                    <a:pt x="15529" y="115000"/>
                  </a:lnTo>
                  <a:lnTo>
                    <a:pt x="24000" y="118750"/>
                  </a:lnTo>
                  <a:lnTo>
                    <a:pt x="35294" y="120000"/>
                  </a:lnTo>
                  <a:lnTo>
                    <a:pt x="43764" y="120000"/>
                  </a:lnTo>
                  <a:lnTo>
                    <a:pt x="53647" y="118750"/>
                  </a:lnTo>
                  <a:lnTo>
                    <a:pt x="63529" y="115000"/>
                  </a:lnTo>
                  <a:lnTo>
                    <a:pt x="70588" y="111250"/>
                  </a:lnTo>
                  <a:lnTo>
                    <a:pt x="80470" y="106250"/>
                  </a:lnTo>
                  <a:lnTo>
                    <a:pt x="87529" y="100000"/>
                  </a:lnTo>
                  <a:lnTo>
                    <a:pt x="87529" y="100000"/>
                  </a:lnTo>
                  <a:lnTo>
                    <a:pt x="101647" y="85000"/>
                  </a:lnTo>
                  <a:lnTo>
                    <a:pt x="112941" y="70000"/>
                  </a:lnTo>
                  <a:lnTo>
                    <a:pt x="115764" y="60000"/>
                  </a:lnTo>
                  <a:lnTo>
                    <a:pt x="120000" y="52500"/>
                  </a:lnTo>
                  <a:lnTo>
                    <a:pt x="120000" y="42500"/>
                  </a:lnTo>
                  <a:lnTo>
                    <a:pt x="120000" y="32500"/>
                  </a:lnTo>
                  <a:lnTo>
                    <a:pt x="120000" y="32500"/>
                  </a:lnTo>
                  <a:lnTo>
                    <a:pt x="120000" y="25000"/>
                  </a:lnTo>
                  <a:lnTo>
                    <a:pt x="115764" y="18750"/>
                  </a:lnTo>
                  <a:lnTo>
                    <a:pt x="110117" y="12500"/>
                  </a:lnTo>
                  <a:lnTo>
                    <a:pt x="105882" y="7500"/>
                  </a:lnTo>
                  <a:lnTo>
                    <a:pt x="97411" y="2500"/>
                  </a:lnTo>
                  <a:lnTo>
                    <a:pt x="90352" y="0"/>
                  </a:lnTo>
                  <a:lnTo>
                    <a:pt x="81882" y="0"/>
                  </a:lnTo>
                  <a:lnTo>
                    <a:pt x="74823" y="1250"/>
                  </a:lnTo>
                  <a:lnTo>
                    <a:pt x="74823" y="1250"/>
                  </a:lnTo>
                  <a:lnTo>
                    <a:pt x="70588" y="2500"/>
                  </a:lnTo>
                  <a:lnTo>
                    <a:pt x="69176" y="5000"/>
                  </a:lnTo>
                  <a:lnTo>
                    <a:pt x="69176" y="5000"/>
                  </a:lnTo>
                  <a:lnTo>
                    <a:pt x="43764" y="26250"/>
                  </a:lnTo>
                  <a:lnTo>
                    <a:pt x="28235" y="42500"/>
                  </a:lnTo>
                  <a:lnTo>
                    <a:pt x="14117" y="58750"/>
                  </a:lnTo>
                  <a:lnTo>
                    <a:pt x="4235" y="76250"/>
                  </a:lnTo>
                  <a:lnTo>
                    <a:pt x="1411" y="83750"/>
                  </a:lnTo>
                  <a:lnTo>
                    <a:pt x="0" y="90000"/>
                  </a:lnTo>
                  <a:lnTo>
                    <a:pt x="0" y="98750"/>
                  </a:lnTo>
                  <a:lnTo>
                    <a:pt x="1411" y="105000"/>
                  </a:lnTo>
                  <a:lnTo>
                    <a:pt x="7058" y="111250"/>
                  </a:lnTo>
                  <a:lnTo>
                    <a:pt x="15529" y="115000"/>
                  </a:lnTo>
                  <a:lnTo>
                    <a:pt x="15529" y="115000"/>
                  </a:lnTo>
                  <a:close/>
                  <a:moveTo>
                    <a:pt x="21176" y="96250"/>
                  </a:moveTo>
                  <a:lnTo>
                    <a:pt x="21176" y="96250"/>
                  </a:lnTo>
                  <a:lnTo>
                    <a:pt x="24000" y="85000"/>
                  </a:lnTo>
                  <a:lnTo>
                    <a:pt x="29647" y="73750"/>
                  </a:lnTo>
                  <a:lnTo>
                    <a:pt x="36705" y="63750"/>
                  </a:lnTo>
                  <a:lnTo>
                    <a:pt x="46588" y="53750"/>
                  </a:lnTo>
                  <a:lnTo>
                    <a:pt x="63529" y="35000"/>
                  </a:lnTo>
                  <a:lnTo>
                    <a:pt x="83294" y="17500"/>
                  </a:lnTo>
                  <a:lnTo>
                    <a:pt x="83294" y="17500"/>
                  </a:lnTo>
                  <a:lnTo>
                    <a:pt x="87529" y="17500"/>
                  </a:lnTo>
                  <a:lnTo>
                    <a:pt x="90352" y="18750"/>
                  </a:lnTo>
                  <a:lnTo>
                    <a:pt x="96000" y="25000"/>
                  </a:lnTo>
                  <a:lnTo>
                    <a:pt x="100235" y="31250"/>
                  </a:lnTo>
                  <a:lnTo>
                    <a:pt x="100235" y="40000"/>
                  </a:lnTo>
                  <a:lnTo>
                    <a:pt x="100235" y="40000"/>
                  </a:lnTo>
                  <a:lnTo>
                    <a:pt x="97411" y="48750"/>
                  </a:lnTo>
                  <a:lnTo>
                    <a:pt x="94588" y="56250"/>
                  </a:lnTo>
                  <a:lnTo>
                    <a:pt x="90352" y="66250"/>
                  </a:lnTo>
                  <a:lnTo>
                    <a:pt x="86117" y="73750"/>
                  </a:lnTo>
                  <a:lnTo>
                    <a:pt x="86117" y="73750"/>
                  </a:lnTo>
                  <a:lnTo>
                    <a:pt x="73411" y="87500"/>
                  </a:lnTo>
                  <a:lnTo>
                    <a:pt x="63529" y="93750"/>
                  </a:lnTo>
                  <a:lnTo>
                    <a:pt x="56470" y="98750"/>
                  </a:lnTo>
                  <a:lnTo>
                    <a:pt x="48000" y="101250"/>
                  </a:lnTo>
                  <a:lnTo>
                    <a:pt x="39529" y="101250"/>
                  </a:lnTo>
                  <a:lnTo>
                    <a:pt x="29647" y="101250"/>
                  </a:lnTo>
                  <a:lnTo>
                    <a:pt x="21176" y="96250"/>
                  </a:lnTo>
                  <a:lnTo>
                    <a:pt x="21176" y="962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8" name="Google Shape;1498;p35"/>
            <p:cNvSpPr/>
            <p:nvPr/>
          </p:nvSpPr>
          <p:spPr>
            <a:xfrm>
              <a:off x="5025" y="1829"/>
              <a:ext cx="320" cy="172"/>
            </a:xfrm>
            <a:custGeom>
              <a:rect b="b" l="l" r="r" t="t"/>
              <a:pathLst>
                <a:path extrusionOk="0" h="120000" w="120000">
                  <a:moveTo>
                    <a:pt x="4125" y="697"/>
                  </a:moveTo>
                  <a:lnTo>
                    <a:pt x="4125" y="697"/>
                  </a:lnTo>
                  <a:lnTo>
                    <a:pt x="9750" y="11162"/>
                  </a:lnTo>
                  <a:lnTo>
                    <a:pt x="16125" y="20930"/>
                  </a:lnTo>
                  <a:lnTo>
                    <a:pt x="22875" y="30000"/>
                  </a:lnTo>
                  <a:lnTo>
                    <a:pt x="29250" y="37674"/>
                  </a:lnTo>
                  <a:lnTo>
                    <a:pt x="43125" y="53023"/>
                  </a:lnTo>
                  <a:lnTo>
                    <a:pt x="57000" y="67674"/>
                  </a:lnTo>
                  <a:lnTo>
                    <a:pt x="57000" y="67674"/>
                  </a:lnTo>
                  <a:lnTo>
                    <a:pt x="71250" y="82325"/>
                  </a:lnTo>
                  <a:lnTo>
                    <a:pt x="78375" y="89302"/>
                  </a:lnTo>
                  <a:lnTo>
                    <a:pt x="85875" y="95581"/>
                  </a:lnTo>
                  <a:lnTo>
                    <a:pt x="93750" y="100465"/>
                  </a:lnTo>
                  <a:lnTo>
                    <a:pt x="101625" y="105348"/>
                  </a:lnTo>
                  <a:lnTo>
                    <a:pt x="109500" y="108837"/>
                  </a:lnTo>
                  <a:lnTo>
                    <a:pt x="117375" y="110232"/>
                  </a:lnTo>
                  <a:lnTo>
                    <a:pt x="117375" y="110232"/>
                  </a:lnTo>
                  <a:lnTo>
                    <a:pt x="118875" y="111627"/>
                  </a:lnTo>
                  <a:lnTo>
                    <a:pt x="119250" y="112325"/>
                  </a:lnTo>
                  <a:lnTo>
                    <a:pt x="120000" y="114418"/>
                  </a:lnTo>
                  <a:lnTo>
                    <a:pt x="120000" y="115813"/>
                  </a:lnTo>
                  <a:lnTo>
                    <a:pt x="119250" y="117906"/>
                  </a:lnTo>
                  <a:lnTo>
                    <a:pt x="118875" y="119302"/>
                  </a:lnTo>
                  <a:lnTo>
                    <a:pt x="118125" y="120000"/>
                  </a:lnTo>
                  <a:lnTo>
                    <a:pt x="116625" y="120000"/>
                  </a:lnTo>
                  <a:lnTo>
                    <a:pt x="116625" y="120000"/>
                  </a:lnTo>
                  <a:lnTo>
                    <a:pt x="108375" y="118604"/>
                  </a:lnTo>
                  <a:lnTo>
                    <a:pt x="100500" y="115116"/>
                  </a:lnTo>
                  <a:lnTo>
                    <a:pt x="92250" y="110232"/>
                  </a:lnTo>
                  <a:lnTo>
                    <a:pt x="84750" y="104651"/>
                  </a:lnTo>
                  <a:lnTo>
                    <a:pt x="76875" y="98372"/>
                  </a:lnTo>
                  <a:lnTo>
                    <a:pt x="69375" y="91395"/>
                  </a:lnTo>
                  <a:lnTo>
                    <a:pt x="54750" y="76744"/>
                  </a:lnTo>
                  <a:lnTo>
                    <a:pt x="54750" y="76744"/>
                  </a:lnTo>
                  <a:lnTo>
                    <a:pt x="40500" y="62790"/>
                  </a:lnTo>
                  <a:lnTo>
                    <a:pt x="25875" y="46744"/>
                  </a:lnTo>
                  <a:lnTo>
                    <a:pt x="19500" y="37674"/>
                  </a:lnTo>
                  <a:lnTo>
                    <a:pt x="12750" y="29302"/>
                  </a:lnTo>
                  <a:lnTo>
                    <a:pt x="6375" y="19534"/>
                  </a:lnTo>
                  <a:lnTo>
                    <a:pt x="375" y="8372"/>
                  </a:lnTo>
                  <a:lnTo>
                    <a:pt x="375" y="8372"/>
                  </a:lnTo>
                  <a:lnTo>
                    <a:pt x="0" y="6976"/>
                  </a:lnTo>
                  <a:lnTo>
                    <a:pt x="0" y="4883"/>
                  </a:lnTo>
                  <a:lnTo>
                    <a:pt x="0" y="3488"/>
                  </a:lnTo>
                  <a:lnTo>
                    <a:pt x="375" y="1395"/>
                  </a:lnTo>
                  <a:lnTo>
                    <a:pt x="1125" y="0"/>
                  </a:lnTo>
                  <a:lnTo>
                    <a:pt x="2250" y="0"/>
                  </a:lnTo>
                  <a:lnTo>
                    <a:pt x="3000" y="0"/>
                  </a:lnTo>
                  <a:lnTo>
                    <a:pt x="4125" y="697"/>
                  </a:lnTo>
                  <a:lnTo>
                    <a:pt x="4125" y="69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9" name="Google Shape;1499;p35"/>
            <p:cNvSpPr/>
            <p:nvPr/>
          </p:nvSpPr>
          <p:spPr>
            <a:xfrm>
              <a:off x="5333" y="1918"/>
              <a:ext cx="75" cy="81"/>
            </a:xfrm>
            <a:custGeom>
              <a:rect b="b" l="l" r="r" t="t"/>
              <a:pathLst>
                <a:path extrusionOk="0" h="120000" w="120000">
                  <a:moveTo>
                    <a:pt x="86400" y="1481"/>
                  </a:moveTo>
                  <a:lnTo>
                    <a:pt x="86400" y="1481"/>
                  </a:lnTo>
                  <a:lnTo>
                    <a:pt x="59200" y="23703"/>
                  </a:lnTo>
                  <a:lnTo>
                    <a:pt x="33600" y="45925"/>
                  </a:lnTo>
                  <a:lnTo>
                    <a:pt x="22400" y="59259"/>
                  </a:lnTo>
                  <a:lnTo>
                    <a:pt x="12800" y="72592"/>
                  </a:lnTo>
                  <a:lnTo>
                    <a:pt x="6400" y="87407"/>
                  </a:lnTo>
                  <a:lnTo>
                    <a:pt x="0" y="102222"/>
                  </a:lnTo>
                  <a:lnTo>
                    <a:pt x="0" y="102222"/>
                  </a:lnTo>
                  <a:lnTo>
                    <a:pt x="12800" y="114074"/>
                  </a:lnTo>
                  <a:lnTo>
                    <a:pt x="27200" y="118518"/>
                  </a:lnTo>
                  <a:lnTo>
                    <a:pt x="41600" y="120000"/>
                  </a:lnTo>
                  <a:lnTo>
                    <a:pt x="52800" y="115555"/>
                  </a:lnTo>
                  <a:lnTo>
                    <a:pt x="67200" y="111111"/>
                  </a:lnTo>
                  <a:lnTo>
                    <a:pt x="80000" y="102222"/>
                  </a:lnTo>
                  <a:lnTo>
                    <a:pt x="91200" y="93333"/>
                  </a:lnTo>
                  <a:lnTo>
                    <a:pt x="102400" y="81481"/>
                  </a:lnTo>
                  <a:lnTo>
                    <a:pt x="110400" y="69629"/>
                  </a:lnTo>
                  <a:lnTo>
                    <a:pt x="116800" y="56296"/>
                  </a:lnTo>
                  <a:lnTo>
                    <a:pt x="120000" y="42962"/>
                  </a:lnTo>
                  <a:lnTo>
                    <a:pt x="120000" y="31111"/>
                  </a:lnTo>
                  <a:lnTo>
                    <a:pt x="118400" y="20740"/>
                  </a:lnTo>
                  <a:lnTo>
                    <a:pt x="113600" y="10370"/>
                  </a:lnTo>
                  <a:lnTo>
                    <a:pt x="104000" y="4444"/>
                  </a:lnTo>
                  <a:lnTo>
                    <a:pt x="91200" y="0"/>
                  </a:lnTo>
                  <a:lnTo>
                    <a:pt x="86400" y="1481"/>
                  </a:lnTo>
                  <a:close/>
                </a:path>
              </a:pathLst>
            </a:custGeom>
            <a:solidFill>
              <a:srgbClr val="FEDE5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0" name="Google Shape;1500;p35"/>
            <p:cNvSpPr/>
            <p:nvPr/>
          </p:nvSpPr>
          <p:spPr>
            <a:xfrm>
              <a:off x="5327" y="1911"/>
              <a:ext cx="89" cy="94"/>
            </a:xfrm>
            <a:custGeom>
              <a:rect b="b" l="l" r="r" t="t"/>
              <a:pathLst>
                <a:path extrusionOk="0" h="120000" w="120000">
                  <a:moveTo>
                    <a:pt x="13483" y="113617"/>
                  </a:moveTo>
                  <a:lnTo>
                    <a:pt x="13483" y="113617"/>
                  </a:lnTo>
                  <a:lnTo>
                    <a:pt x="21573" y="118723"/>
                  </a:lnTo>
                  <a:lnTo>
                    <a:pt x="31011" y="120000"/>
                  </a:lnTo>
                  <a:lnTo>
                    <a:pt x="40449" y="120000"/>
                  </a:lnTo>
                  <a:lnTo>
                    <a:pt x="49887" y="120000"/>
                  </a:lnTo>
                  <a:lnTo>
                    <a:pt x="59325" y="117446"/>
                  </a:lnTo>
                  <a:lnTo>
                    <a:pt x="68764" y="113617"/>
                  </a:lnTo>
                  <a:lnTo>
                    <a:pt x="76853" y="108510"/>
                  </a:lnTo>
                  <a:lnTo>
                    <a:pt x="83595" y="102127"/>
                  </a:lnTo>
                  <a:lnTo>
                    <a:pt x="83595" y="102127"/>
                  </a:lnTo>
                  <a:lnTo>
                    <a:pt x="97078" y="89361"/>
                  </a:lnTo>
                  <a:lnTo>
                    <a:pt x="109213" y="72765"/>
                  </a:lnTo>
                  <a:lnTo>
                    <a:pt x="113258" y="65106"/>
                  </a:lnTo>
                  <a:lnTo>
                    <a:pt x="115955" y="54893"/>
                  </a:lnTo>
                  <a:lnTo>
                    <a:pt x="120000" y="45957"/>
                  </a:lnTo>
                  <a:lnTo>
                    <a:pt x="120000" y="35744"/>
                  </a:lnTo>
                  <a:lnTo>
                    <a:pt x="120000" y="35744"/>
                  </a:lnTo>
                  <a:lnTo>
                    <a:pt x="118651" y="29361"/>
                  </a:lnTo>
                  <a:lnTo>
                    <a:pt x="115955" y="21702"/>
                  </a:lnTo>
                  <a:lnTo>
                    <a:pt x="113258" y="15319"/>
                  </a:lnTo>
                  <a:lnTo>
                    <a:pt x="107865" y="8936"/>
                  </a:lnTo>
                  <a:lnTo>
                    <a:pt x="101123" y="5106"/>
                  </a:lnTo>
                  <a:lnTo>
                    <a:pt x="94382" y="2553"/>
                  </a:lnTo>
                  <a:lnTo>
                    <a:pt x="87640" y="0"/>
                  </a:lnTo>
                  <a:lnTo>
                    <a:pt x="78202" y="2553"/>
                  </a:lnTo>
                  <a:lnTo>
                    <a:pt x="78202" y="2553"/>
                  </a:lnTo>
                  <a:lnTo>
                    <a:pt x="75505" y="2553"/>
                  </a:lnTo>
                  <a:lnTo>
                    <a:pt x="71460" y="5106"/>
                  </a:lnTo>
                  <a:lnTo>
                    <a:pt x="71460" y="5106"/>
                  </a:lnTo>
                  <a:lnTo>
                    <a:pt x="47191" y="26808"/>
                  </a:lnTo>
                  <a:lnTo>
                    <a:pt x="31011" y="40851"/>
                  </a:lnTo>
                  <a:lnTo>
                    <a:pt x="17528" y="57446"/>
                  </a:lnTo>
                  <a:lnTo>
                    <a:pt x="5393" y="72765"/>
                  </a:lnTo>
                  <a:lnTo>
                    <a:pt x="1348" y="79148"/>
                  </a:lnTo>
                  <a:lnTo>
                    <a:pt x="0" y="88085"/>
                  </a:lnTo>
                  <a:lnTo>
                    <a:pt x="0" y="95744"/>
                  </a:lnTo>
                  <a:lnTo>
                    <a:pt x="1348" y="102127"/>
                  </a:lnTo>
                  <a:lnTo>
                    <a:pt x="6741" y="108510"/>
                  </a:lnTo>
                  <a:lnTo>
                    <a:pt x="13483" y="113617"/>
                  </a:lnTo>
                  <a:lnTo>
                    <a:pt x="13483" y="113617"/>
                  </a:lnTo>
                  <a:close/>
                  <a:moveTo>
                    <a:pt x="20224" y="95744"/>
                  </a:moveTo>
                  <a:lnTo>
                    <a:pt x="20224" y="95744"/>
                  </a:lnTo>
                  <a:lnTo>
                    <a:pt x="25617" y="82978"/>
                  </a:lnTo>
                  <a:lnTo>
                    <a:pt x="31011" y="71489"/>
                  </a:lnTo>
                  <a:lnTo>
                    <a:pt x="37752" y="62553"/>
                  </a:lnTo>
                  <a:lnTo>
                    <a:pt x="45842" y="52340"/>
                  </a:lnTo>
                  <a:lnTo>
                    <a:pt x="64719" y="35744"/>
                  </a:lnTo>
                  <a:lnTo>
                    <a:pt x="84943" y="17872"/>
                  </a:lnTo>
                  <a:lnTo>
                    <a:pt x="84943" y="17872"/>
                  </a:lnTo>
                  <a:lnTo>
                    <a:pt x="88988" y="17872"/>
                  </a:lnTo>
                  <a:lnTo>
                    <a:pt x="91685" y="19148"/>
                  </a:lnTo>
                  <a:lnTo>
                    <a:pt x="97078" y="26808"/>
                  </a:lnTo>
                  <a:lnTo>
                    <a:pt x="99775" y="34468"/>
                  </a:lnTo>
                  <a:lnTo>
                    <a:pt x="99775" y="40851"/>
                  </a:lnTo>
                  <a:lnTo>
                    <a:pt x="99775" y="40851"/>
                  </a:lnTo>
                  <a:lnTo>
                    <a:pt x="97078" y="51063"/>
                  </a:lnTo>
                  <a:lnTo>
                    <a:pt x="94382" y="60000"/>
                  </a:lnTo>
                  <a:lnTo>
                    <a:pt x="88988" y="68936"/>
                  </a:lnTo>
                  <a:lnTo>
                    <a:pt x="83595" y="76595"/>
                  </a:lnTo>
                  <a:lnTo>
                    <a:pt x="83595" y="76595"/>
                  </a:lnTo>
                  <a:lnTo>
                    <a:pt x="70112" y="89361"/>
                  </a:lnTo>
                  <a:lnTo>
                    <a:pt x="62022" y="94468"/>
                  </a:lnTo>
                  <a:lnTo>
                    <a:pt x="55280" y="99574"/>
                  </a:lnTo>
                  <a:lnTo>
                    <a:pt x="45842" y="100851"/>
                  </a:lnTo>
                  <a:lnTo>
                    <a:pt x="37752" y="102127"/>
                  </a:lnTo>
                  <a:lnTo>
                    <a:pt x="28314" y="99574"/>
                  </a:lnTo>
                  <a:lnTo>
                    <a:pt x="20224" y="95744"/>
                  </a:lnTo>
                  <a:lnTo>
                    <a:pt x="20224" y="957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1" name="Google Shape;1501;p35"/>
            <p:cNvSpPr/>
            <p:nvPr/>
          </p:nvSpPr>
          <p:spPr>
            <a:xfrm>
              <a:off x="4984" y="1424"/>
              <a:ext cx="386" cy="444"/>
            </a:xfrm>
            <a:custGeom>
              <a:rect b="b" l="l" r="r" t="t"/>
              <a:pathLst>
                <a:path extrusionOk="0" h="120000" w="120000">
                  <a:moveTo>
                    <a:pt x="111295" y="63783"/>
                  </a:moveTo>
                  <a:lnTo>
                    <a:pt x="111295" y="63783"/>
                  </a:lnTo>
                  <a:lnTo>
                    <a:pt x="114093" y="73243"/>
                  </a:lnTo>
                  <a:lnTo>
                    <a:pt x="117512" y="85945"/>
                  </a:lnTo>
                  <a:lnTo>
                    <a:pt x="119378" y="92432"/>
                  </a:lnTo>
                  <a:lnTo>
                    <a:pt x="120000" y="98108"/>
                  </a:lnTo>
                  <a:lnTo>
                    <a:pt x="120000" y="100540"/>
                  </a:lnTo>
                  <a:lnTo>
                    <a:pt x="120000" y="102432"/>
                  </a:lnTo>
                  <a:lnTo>
                    <a:pt x="119689" y="104324"/>
                  </a:lnTo>
                  <a:lnTo>
                    <a:pt x="118756" y="105135"/>
                  </a:lnTo>
                  <a:lnTo>
                    <a:pt x="118756" y="105135"/>
                  </a:lnTo>
                  <a:lnTo>
                    <a:pt x="117202" y="106216"/>
                  </a:lnTo>
                  <a:lnTo>
                    <a:pt x="115336" y="107027"/>
                  </a:lnTo>
                  <a:lnTo>
                    <a:pt x="110673" y="108378"/>
                  </a:lnTo>
                  <a:lnTo>
                    <a:pt x="104766" y="108918"/>
                  </a:lnTo>
                  <a:lnTo>
                    <a:pt x="98238" y="109459"/>
                  </a:lnTo>
                  <a:lnTo>
                    <a:pt x="85803" y="110000"/>
                  </a:lnTo>
                  <a:lnTo>
                    <a:pt x="80518" y="110000"/>
                  </a:lnTo>
                  <a:lnTo>
                    <a:pt x="76165" y="110540"/>
                  </a:lnTo>
                  <a:lnTo>
                    <a:pt x="76165" y="110540"/>
                  </a:lnTo>
                  <a:lnTo>
                    <a:pt x="45699" y="114594"/>
                  </a:lnTo>
                  <a:lnTo>
                    <a:pt x="45699" y="114594"/>
                  </a:lnTo>
                  <a:lnTo>
                    <a:pt x="27357" y="117837"/>
                  </a:lnTo>
                  <a:lnTo>
                    <a:pt x="20829" y="118918"/>
                  </a:lnTo>
                  <a:lnTo>
                    <a:pt x="15854" y="119729"/>
                  </a:lnTo>
                  <a:lnTo>
                    <a:pt x="11502" y="120000"/>
                  </a:lnTo>
                  <a:lnTo>
                    <a:pt x="9326" y="120000"/>
                  </a:lnTo>
                  <a:lnTo>
                    <a:pt x="8704" y="119729"/>
                  </a:lnTo>
                  <a:lnTo>
                    <a:pt x="8704" y="119729"/>
                  </a:lnTo>
                  <a:lnTo>
                    <a:pt x="6839" y="118648"/>
                  </a:lnTo>
                  <a:lnTo>
                    <a:pt x="5595" y="117027"/>
                  </a:lnTo>
                  <a:lnTo>
                    <a:pt x="4352" y="115135"/>
                  </a:lnTo>
                  <a:lnTo>
                    <a:pt x="3419" y="112702"/>
                  </a:lnTo>
                  <a:lnTo>
                    <a:pt x="2487" y="108108"/>
                  </a:lnTo>
                  <a:lnTo>
                    <a:pt x="1554" y="103243"/>
                  </a:lnTo>
                  <a:lnTo>
                    <a:pt x="1554" y="103243"/>
                  </a:lnTo>
                  <a:lnTo>
                    <a:pt x="621" y="97837"/>
                  </a:lnTo>
                  <a:lnTo>
                    <a:pt x="310" y="92162"/>
                  </a:lnTo>
                  <a:lnTo>
                    <a:pt x="0" y="87027"/>
                  </a:lnTo>
                  <a:lnTo>
                    <a:pt x="0" y="81621"/>
                  </a:lnTo>
                  <a:lnTo>
                    <a:pt x="310" y="70810"/>
                  </a:lnTo>
                  <a:lnTo>
                    <a:pt x="1554" y="60540"/>
                  </a:lnTo>
                  <a:lnTo>
                    <a:pt x="3419" y="50000"/>
                  </a:lnTo>
                  <a:lnTo>
                    <a:pt x="5595" y="39729"/>
                  </a:lnTo>
                  <a:lnTo>
                    <a:pt x="10259" y="18648"/>
                  </a:lnTo>
                  <a:lnTo>
                    <a:pt x="10259" y="18648"/>
                  </a:lnTo>
                  <a:lnTo>
                    <a:pt x="11191" y="17027"/>
                  </a:lnTo>
                  <a:lnTo>
                    <a:pt x="11813" y="15675"/>
                  </a:lnTo>
                  <a:lnTo>
                    <a:pt x="12746" y="14324"/>
                  </a:lnTo>
                  <a:lnTo>
                    <a:pt x="14300" y="13243"/>
                  </a:lnTo>
                  <a:lnTo>
                    <a:pt x="17720" y="10540"/>
                  </a:lnTo>
                  <a:lnTo>
                    <a:pt x="22072" y="8378"/>
                  </a:lnTo>
                  <a:lnTo>
                    <a:pt x="27357" y="6486"/>
                  </a:lnTo>
                  <a:lnTo>
                    <a:pt x="32642" y="4594"/>
                  </a:lnTo>
                  <a:lnTo>
                    <a:pt x="38549" y="2972"/>
                  </a:lnTo>
                  <a:lnTo>
                    <a:pt x="44455" y="1621"/>
                  </a:lnTo>
                  <a:lnTo>
                    <a:pt x="50984" y="810"/>
                  </a:lnTo>
                  <a:lnTo>
                    <a:pt x="56891" y="270"/>
                  </a:lnTo>
                  <a:lnTo>
                    <a:pt x="62797" y="0"/>
                  </a:lnTo>
                  <a:lnTo>
                    <a:pt x="68393" y="270"/>
                  </a:lnTo>
                  <a:lnTo>
                    <a:pt x="73056" y="540"/>
                  </a:lnTo>
                  <a:lnTo>
                    <a:pt x="77098" y="1621"/>
                  </a:lnTo>
                  <a:lnTo>
                    <a:pt x="80207" y="2702"/>
                  </a:lnTo>
                  <a:lnTo>
                    <a:pt x="81450" y="3783"/>
                  </a:lnTo>
                  <a:lnTo>
                    <a:pt x="82072" y="4324"/>
                  </a:lnTo>
                  <a:lnTo>
                    <a:pt x="82072" y="4324"/>
                  </a:lnTo>
                  <a:lnTo>
                    <a:pt x="85803" y="10540"/>
                  </a:lnTo>
                  <a:lnTo>
                    <a:pt x="93886" y="25945"/>
                  </a:lnTo>
                  <a:lnTo>
                    <a:pt x="99170" y="35135"/>
                  </a:lnTo>
                  <a:lnTo>
                    <a:pt x="103834" y="45135"/>
                  </a:lnTo>
                  <a:lnTo>
                    <a:pt x="108186" y="54864"/>
                  </a:lnTo>
                  <a:lnTo>
                    <a:pt x="111295" y="63783"/>
                  </a:lnTo>
                  <a:lnTo>
                    <a:pt x="111295" y="63783"/>
                  </a:lnTo>
                  <a:close/>
                </a:path>
              </a:pathLst>
            </a:custGeom>
            <a:solidFill>
              <a:srgbClr val="FF1A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2" name="Google Shape;1502;p35"/>
            <p:cNvSpPr/>
            <p:nvPr/>
          </p:nvSpPr>
          <p:spPr>
            <a:xfrm>
              <a:off x="4978" y="1416"/>
              <a:ext cx="400" cy="460"/>
            </a:xfrm>
            <a:custGeom>
              <a:rect b="b" l="l" r="r" t="t"/>
              <a:pathLst>
                <a:path extrusionOk="0" h="120000" w="120000">
                  <a:moveTo>
                    <a:pt x="111000" y="63391"/>
                  </a:moveTo>
                  <a:lnTo>
                    <a:pt x="111000" y="63391"/>
                  </a:lnTo>
                  <a:lnTo>
                    <a:pt x="113400" y="70956"/>
                  </a:lnTo>
                  <a:lnTo>
                    <a:pt x="115800" y="78782"/>
                  </a:lnTo>
                  <a:lnTo>
                    <a:pt x="117900" y="86869"/>
                  </a:lnTo>
                  <a:lnTo>
                    <a:pt x="118800" y="90782"/>
                  </a:lnTo>
                  <a:lnTo>
                    <a:pt x="119400" y="94956"/>
                  </a:lnTo>
                  <a:lnTo>
                    <a:pt x="119400" y="94956"/>
                  </a:lnTo>
                  <a:lnTo>
                    <a:pt x="120000" y="97304"/>
                  </a:lnTo>
                  <a:lnTo>
                    <a:pt x="120000" y="99913"/>
                  </a:lnTo>
                  <a:lnTo>
                    <a:pt x="119400" y="102260"/>
                  </a:lnTo>
                  <a:lnTo>
                    <a:pt x="118800" y="103565"/>
                  </a:lnTo>
                  <a:lnTo>
                    <a:pt x="117900" y="104608"/>
                  </a:lnTo>
                  <a:lnTo>
                    <a:pt x="117900" y="104608"/>
                  </a:lnTo>
                  <a:lnTo>
                    <a:pt x="117000" y="105652"/>
                  </a:lnTo>
                  <a:lnTo>
                    <a:pt x="115200" y="106695"/>
                  </a:lnTo>
                  <a:lnTo>
                    <a:pt x="113700" y="107217"/>
                  </a:lnTo>
                  <a:lnTo>
                    <a:pt x="111900" y="108000"/>
                  </a:lnTo>
                  <a:lnTo>
                    <a:pt x="107700" y="108782"/>
                  </a:lnTo>
                  <a:lnTo>
                    <a:pt x="104400" y="109043"/>
                  </a:lnTo>
                  <a:lnTo>
                    <a:pt x="104400" y="109043"/>
                  </a:lnTo>
                  <a:lnTo>
                    <a:pt x="99300" y="109565"/>
                  </a:lnTo>
                  <a:lnTo>
                    <a:pt x="94500" y="109565"/>
                  </a:lnTo>
                  <a:lnTo>
                    <a:pt x="84600" y="110086"/>
                  </a:lnTo>
                  <a:lnTo>
                    <a:pt x="84600" y="110086"/>
                  </a:lnTo>
                  <a:lnTo>
                    <a:pt x="77700" y="110347"/>
                  </a:lnTo>
                  <a:lnTo>
                    <a:pt x="70800" y="111391"/>
                  </a:lnTo>
                  <a:lnTo>
                    <a:pt x="57300" y="112956"/>
                  </a:lnTo>
                  <a:lnTo>
                    <a:pt x="57300" y="112956"/>
                  </a:lnTo>
                  <a:lnTo>
                    <a:pt x="47400" y="114521"/>
                  </a:lnTo>
                  <a:lnTo>
                    <a:pt x="38100" y="116347"/>
                  </a:lnTo>
                  <a:lnTo>
                    <a:pt x="28200" y="117913"/>
                  </a:lnTo>
                  <a:lnTo>
                    <a:pt x="18600" y="119217"/>
                  </a:lnTo>
                  <a:lnTo>
                    <a:pt x="18600" y="119217"/>
                  </a:lnTo>
                  <a:lnTo>
                    <a:pt x="15600" y="119478"/>
                  </a:lnTo>
                  <a:lnTo>
                    <a:pt x="12900" y="120000"/>
                  </a:lnTo>
                  <a:lnTo>
                    <a:pt x="10200" y="119478"/>
                  </a:lnTo>
                  <a:lnTo>
                    <a:pt x="8700" y="118956"/>
                  </a:lnTo>
                  <a:lnTo>
                    <a:pt x="7500" y="118695"/>
                  </a:lnTo>
                  <a:lnTo>
                    <a:pt x="7500" y="118695"/>
                  </a:lnTo>
                  <a:lnTo>
                    <a:pt x="5700" y="117391"/>
                  </a:lnTo>
                  <a:lnTo>
                    <a:pt x="4500" y="115304"/>
                  </a:lnTo>
                  <a:lnTo>
                    <a:pt x="3300" y="113217"/>
                  </a:lnTo>
                  <a:lnTo>
                    <a:pt x="2400" y="110869"/>
                  </a:lnTo>
                  <a:lnTo>
                    <a:pt x="1800" y="106434"/>
                  </a:lnTo>
                  <a:lnTo>
                    <a:pt x="1500" y="102000"/>
                  </a:lnTo>
                  <a:lnTo>
                    <a:pt x="1500" y="102000"/>
                  </a:lnTo>
                  <a:lnTo>
                    <a:pt x="300" y="95478"/>
                  </a:lnTo>
                  <a:lnTo>
                    <a:pt x="0" y="88695"/>
                  </a:lnTo>
                  <a:lnTo>
                    <a:pt x="0" y="82173"/>
                  </a:lnTo>
                  <a:lnTo>
                    <a:pt x="0" y="75652"/>
                  </a:lnTo>
                  <a:lnTo>
                    <a:pt x="300" y="68869"/>
                  </a:lnTo>
                  <a:lnTo>
                    <a:pt x="900" y="62347"/>
                  </a:lnTo>
                  <a:lnTo>
                    <a:pt x="3300" y="48782"/>
                  </a:lnTo>
                  <a:lnTo>
                    <a:pt x="3300" y="48782"/>
                  </a:lnTo>
                  <a:lnTo>
                    <a:pt x="6000" y="35478"/>
                  </a:lnTo>
                  <a:lnTo>
                    <a:pt x="9000" y="21913"/>
                  </a:lnTo>
                  <a:lnTo>
                    <a:pt x="9000" y="21913"/>
                  </a:lnTo>
                  <a:lnTo>
                    <a:pt x="10200" y="18782"/>
                  </a:lnTo>
                  <a:lnTo>
                    <a:pt x="11400" y="16434"/>
                  </a:lnTo>
                  <a:lnTo>
                    <a:pt x="13200" y="14347"/>
                  </a:lnTo>
                  <a:lnTo>
                    <a:pt x="15600" y="12260"/>
                  </a:lnTo>
                  <a:lnTo>
                    <a:pt x="15600" y="12260"/>
                  </a:lnTo>
                  <a:lnTo>
                    <a:pt x="18900" y="9913"/>
                  </a:lnTo>
                  <a:lnTo>
                    <a:pt x="22500" y="8347"/>
                  </a:lnTo>
                  <a:lnTo>
                    <a:pt x="26100" y="6521"/>
                  </a:lnTo>
                  <a:lnTo>
                    <a:pt x="30000" y="5217"/>
                  </a:lnTo>
                  <a:lnTo>
                    <a:pt x="38100" y="3391"/>
                  </a:lnTo>
                  <a:lnTo>
                    <a:pt x="45900" y="1565"/>
                  </a:lnTo>
                  <a:lnTo>
                    <a:pt x="45900" y="1565"/>
                  </a:lnTo>
                  <a:lnTo>
                    <a:pt x="55800" y="260"/>
                  </a:lnTo>
                  <a:lnTo>
                    <a:pt x="61200" y="0"/>
                  </a:lnTo>
                  <a:lnTo>
                    <a:pt x="66900" y="0"/>
                  </a:lnTo>
                  <a:lnTo>
                    <a:pt x="72300" y="260"/>
                  </a:lnTo>
                  <a:lnTo>
                    <a:pt x="74700" y="1043"/>
                  </a:lnTo>
                  <a:lnTo>
                    <a:pt x="77100" y="2086"/>
                  </a:lnTo>
                  <a:lnTo>
                    <a:pt x="79200" y="2869"/>
                  </a:lnTo>
                  <a:lnTo>
                    <a:pt x="81000" y="3913"/>
                  </a:lnTo>
                  <a:lnTo>
                    <a:pt x="82800" y="5739"/>
                  </a:lnTo>
                  <a:lnTo>
                    <a:pt x="84000" y="7565"/>
                  </a:lnTo>
                  <a:lnTo>
                    <a:pt x="84000" y="7565"/>
                  </a:lnTo>
                  <a:lnTo>
                    <a:pt x="91800" y="21130"/>
                  </a:lnTo>
                  <a:lnTo>
                    <a:pt x="99300" y="34695"/>
                  </a:lnTo>
                  <a:lnTo>
                    <a:pt x="102900" y="41739"/>
                  </a:lnTo>
                  <a:lnTo>
                    <a:pt x="105900" y="48782"/>
                  </a:lnTo>
                  <a:lnTo>
                    <a:pt x="108900" y="56086"/>
                  </a:lnTo>
                  <a:lnTo>
                    <a:pt x="111000" y="63391"/>
                  </a:lnTo>
                  <a:lnTo>
                    <a:pt x="111000" y="63391"/>
                  </a:lnTo>
                  <a:lnTo>
                    <a:pt x="111000" y="63913"/>
                  </a:lnTo>
                  <a:lnTo>
                    <a:pt x="110700" y="64695"/>
                  </a:lnTo>
                  <a:lnTo>
                    <a:pt x="110400" y="65217"/>
                  </a:lnTo>
                  <a:lnTo>
                    <a:pt x="109500" y="65217"/>
                  </a:lnTo>
                  <a:lnTo>
                    <a:pt x="108900" y="65478"/>
                  </a:lnTo>
                  <a:lnTo>
                    <a:pt x="108000" y="65217"/>
                  </a:lnTo>
                  <a:lnTo>
                    <a:pt x="107400" y="64956"/>
                  </a:lnTo>
                  <a:lnTo>
                    <a:pt x="107100" y="63913"/>
                  </a:lnTo>
                  <a:lnTo>
                    <a:pt x="107100" y="63913"/>
                  </a:lnTo>
                  <a:lnTo>
                    <a:pt x="103500" y="54260"/>
                  </a:lnTo>
                  <a:lnTo>
                    <a:pt x="99300" y="44608"/>
                  </a:lnTo>
                  <a:lnTo>
                    <a:pt x="94500" y="35217"/>
                  </a:lnTo>
                  <a:lnTo>
                    <a:pt x="89400" y="25826"/>
                  </a:lnTo>
                  <a:lnTo>
                    <a:pt x="89400" y="25826"/>
                  </a:lnTo>
                  <a:lnTo>
                    <a:pt x="81900" y="12260"/>
                  </a:lnTo>
                  <a:lnTo>
                    <a:pt x="81900" y="12260"/>
                  </a:lnTo>
                  <a:lnTo>
                    <a:pt x="80400" y="8869"/>
                  </a:lnTo>
                  <a:lnTo>
                    <a:pt x="79200" y="7565"/>
                  </a:lnTo>
                  <a:lnTo>
                    <a:pt x="78000" y="6260"/>
                  </a:lnTo>
                  <a:lnTo>
                    <a:pt x="78000" y="6260"/>
                  </a:lnTo>
                  <a:lnTo>
                    <a:pt x="76500" y="5739"/>
                  </a:lnTo>
                  <a:lnTo>
                    <a:pt x="74700" y="4956"/>
                  </a:lnTo>
                  <a:lnTo>
                    <a:pt x="70800" y="3913"/>
                  </a:lnTo>
                  <a:lnTo>
                    <a:pt x="66600" y="3652"/>
                  </a:lnTo>
                  <a:lnTo>
                    <a:pt x="62100" y="3652"/>
                  </a:lnTo>
                  <a:lnTo>
                    <a:pt x="57300" y="3913"/>
                  </a:lnTo>
                  <a:lnTo>
                    <a:pt x="53100" y="4173"/>
                  </a:lnTo>
                  <a:lnTo>
                    <a:pt x="45600" y="5739"/>
                  </a:lnTo>
                  <a:lnTo>
                    <a:pt x="45600" y="5739"/>
                  </a:lnTo>
                  <a:lnTo>
                    <a:pt x="37200" y="7304"/>
                  </a:lnTo>
                  <a:lnTo>
                    <a:pt x="33000" y="8347"/>
                  </a:lnTo>
                  <a:lnTo>
                    <a:pt x="28800" y="9652"/>
                  </a:lnTo>
                  <a:lnTo>
                    <a:pt x="24600" y="11217"/>
                  </a:lnTo>
                  <a:lnTo>
                    <a:pt x="20700" y="13304"/>
                  </a:lnTo>
                  <a:lnTo>
                    <a:pt x="17400" y="15652"/>
                  </a:lnTo>
                  <a:lnTo>
                    <a:pt x="15000" y="18260"/>
                  </a:lnTo>
                  <a:lnTo>
                    <a:pt x="15000" y="18260"/>
                  </a:lnTo>
                  <a:lnTo>
                    <a:pt x="14100" y="20608"/>
                  </a:lnTo>
                  <a:lnTo>
                    <a:pt x="13200" y="22956"/>
                  </a:lnTo>
                  <a:lnTo>
                    <a:pt x="12600" y="27391"/>
                  </a:lnTo>
                  <a:lnTo>
                    <a:pt x="12600" y="27391"/>
                  </a:lnTo>
                  <a:lnTo>
                    <a:pt x="9300" y="40956"/>
                  </a:lnTo>
                  <a:lnTo>
                    <a:pt x="9300" y="40956"/>
                  </a:lnTo>
                  <a:lnTo>
                    <a:pt x="7500" y="48782"/>
                  </a:lnTo>
                  <a:lnTo>
                    <a:pt x="6300" y="56347"/>
                  </a:lnTo>
                  <a:lnTo>
                    <a:pt x="5100" y="64173"/>
                  </a:lnTo>
                  <a:lnTo>
                    <a:pt x="4500" y="72000"/>
                  </a:lnTo>
                  <a:lnTo>
                    <a:pt x="4500" y="72000"/>
                  </a:lnTo>
                  <a:lnTo>
                    <a:pt x="4200" y="79043"/>
                  </a:lnTo>
                  <a:lnTo>
                    <a:pt x="4200" y="86347"/>
                  </a:lnTo>
                  <a:lnTo>
                    <a:pt x="4500" y="93652"/>
                  </a:lnTo>
                  <a:lnTo>
                    <a:pt x="5700" y="100956"/>
                  </a:lnTo>
                  <a:lnTo>
                    <a:pt x="5700" y="100956"/>
                  </a:lnTo>
                  <a:lnTo>
                    <a:pt x="6300" y="106434"/>
                  </a:lnTo>
                  <a:lnTo>
                    <a:pt x="7500" y="111391"/>
                  </a:lnTo>
                  <a:lnTo>
                    <a:pt x="7500" y="111391"/>
                  </a:lnTo>
                  <a:lnTo>
                    <a:pt x="8400" y="112956"/>
                  </a:lnTo>
                  <a:lnTo>
                    <a:pt x="9000" y="114260"/>
                  </a:lnTo>
                  <a:lnTo>
                    <a:pt x="10200" y="115304"/>
                  </a:lnTo>
                  <a:lnTo>
                    <a:pt x="11400" y="115565"/>
                  </a:lnTo>
                  <a:lnTo>
                    <a:pt x="12600" y="115826"/>
                  </a:lnTo>
                  <a:lnTo>
                    <a:pt x="14100" y="115826"/>
                  </a:lnTo>
                  <a:lnTo>
                    <a:pt x="17400" y="115565"/>
                  </a:lnTo>
                  <a:lnTo>
                    <a:pt x="17400" y="115565"/>
                  </a:lnTo>
                  <a:lnTo>
                    <a:pt x="27000" y="114260"/>
                  </a:lnTo>
                  <a:lnTo>
                    <a:pt x="36900" y="112695"/>
                  </a:lnTo>
                  <a:lnTo>
                    <a:pt x="46500" y="110869"/>
                  </a:lnTo>
                  <a:lnTo>
                    <a:pt x="56400" y="109304"/>
                  </a:lnTo>
                  <a:lnTo>
                    <a:pt x="56400" y="109304"/>
                  </a:lnTo>
                  <a:lnTo>
                    <a:pt x="68100" y="107739"/>
                  </a:lnTo>
                  <a:lnTo>
                    <a:pt x="74100" y="106956"/>
                  </a:lnTo>
                  <a:lnTo>
                    <a:pt x="79800" y="106434"/>
                  </a:lnTo>
                  <a:lnTo>
                    <a:pt x="79800" y="106434"/>
                  </a:lnTo>
                  <a:lnTo>
                    <a:pt x="90900" y="105913"/>
                  </a:lnTo>
                  <a:lnTo>
                    <a:pt x="102000" y="105391"/>
                  </a:lnTo>
                  <a:lnTo>
                    <a:pt x="102000" y="105391"/>
                  </a:lnTo>
                  <a:lnTo>
                    <a:pt x="105300" y="105391"/>
                  </a:lnTo>
                  <a:lnTo>
                    <a:pt x="109200" y="104608"/>
                  </a:lnTo>
                  <a:lnTo>
                    <a:pt x="111600" y="104086"/>
                  </a:lnTo>
                  <a:lnTo>
                    <a:pt x="113100" y="103304"/>
                  </a:lnTo>
                  <a:lnTo>
                    <a:pt x="114600" y="102782"/>
                  </a:lnTo>
                  <a:lnTo>
                    <a:pt x="115200" y="101478"/>
                  </a:lnTo>
                  <a:lnTo>
                    <a:pt x="115200" y="101478"/>
                  </a:lnTo>
                  <a:lnTo>
                    <a:pt x="115800" y="99913"/>
                  </a:lnTo>
                  <a:lnTo>
                    <a:pt x="115800" y="98347"/>
                  </a:lnTo>
                  <a:lnTo>
                    <a:pt x="115200" y="94956"/>
                  </a:lnTo>
                  <a:lnTo>
                    <a:pt x="113700" y="88434"/>
                  </a:lnTo>
                  <a:lnTo>
                    <a:pt x="113700" y="88434"/>
                  </a:lnTo>
                  <a:lnTo>
                    <a:pt x="112200" y="82434"/>
                  </a:lnTo>
                  <a:lnTo>
                    <a:pt x="110400" y="76173"/>
                  </a:lnTo>
                  <a:lnTo>
                    <a:pt x="108600" y="70173"/>
                  </a:lnTo>
                  <a:lnTo>
                    <a:pt x="107100" y="63913"/>
                  </a:lnTo>
                  <a:lnTo>
                    <a:pt x="107100" y="63913"/>
                  </a:lnTo>
                  <a:lnTo>
                    <a:pt x="107100" y="63391"/>
                  </a:lnTo>
                  <a:lnTo>
                    <a:pt x="107400" y="62608"/>
                  </a:lnTo>
                  <a:lnTo>
                    <a:pt x="107700" y="61826"/>
                  </a:lnTo>
                  <a:lnTo>
                    <a:pt x="108600" y="61826"/>
                  </a:lnTo>
                  <a:lnTo>
                    <a:pt x="109200" y="61565"/>
                  </a:lnTo>
                  <a:lnTo>
                    <a:pt x="110100" y="61826"/>
                  </a:lnTo>
                  <a:lnTo>
                    <a:pt x="110700" y="62347"/>
                  </a:lnTo>
                  <a:lnTo>
                    <a:pt x="111000" y="63391"/>
                  </a:lnTo>
                  <a:lnTo>
                    <a:pt x="111000" y="633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3" name="Google Shape;1503;p35"/>
            <p:cNvSpPr/>
            <p:nvPr/>
          </p:nvSpPr>
          <p:spPr>
            <a:xfrm>
              <a:off x="4980" y="1628"/>
              <a:ext cx="360" cy="61"/>
            </a:xfrm>
            <a:custGeom>
              <a:rect b="b" l="l" r="r" t="t"/>
              <a:pathLst>
                <a:path extrusionOk="0" h="120000" w="120000">
                  <a:moveTo>
                    <a:pt x="117333" y="29508"/>
                  </a:moveTo>
                  <a:lnTo>
                    <a:pt x="117333" y="29508"/>
                  </a:lnTo>
                  <a:lnTo>
                    <a:pt x="89000" y="47213"/>
                  </a:lnTo>
                  <a:lnTo>
                    <a:pt x="60333" y="70819"/>
                  </a:lnTo>
                  <a:lnTo>
                    <a:pt x="31666" y="92459"/>
                  </a:lnTo>
                  <a:lnTo>
                    <a:pt x="3000" y="120000"/>
                  </a:lnTo>
                  <a:lnTo>
                    <a:pt x="3000" y="120000"/>
                  </a:lnTo>
                  <a:lnTo>
                    <a:pt x="2000" y="120000"/>
                  </a:lnTo>
                  <a:lnTo>
                    <a:pt x="1333" y="118032"/>
                  </a:lnTo>
                  <a:lnTo>
                    <a:pt x="333" y="112131"/>
                  </a:lnTo>
                  <a:lnTo>
                    <a:pt x="333" y="108196"/>
                  </a:lnTo>
                  <a:lnTo>
                    <a:pt x="0" y="102295"/>
                  </a:lnTo>
                  <a:lnTo>
                    <a:pt x="333" y="98360"/>
                  </a:lnTo>
                  <a:lnTo>
                    <a:pt x="1000" y="92459"/>
                  </a:lnTo>
                  <a:lnTo>
                    <a:pt x="2000" y="92459"/>
                  </a:lnTo>
                  <a:lnTo>
                    <a:pt x="2000" y="92459"/>
                  </a:lnTo>
                  <a:lnTo>
                    <a:pt x="31000" y="64918"/>
                  </a:lnTo>
                  <a:lnTo>
                    <a:pt x="59666" y="39344"/>
                  </a:lnTo>
                  <a:lnTo>
                    <a:pt x="88666" y="19672"/>
                  </a:lnTo>
                  <a:lnTo>
                    <a:pt x="117333" y="0"/>
                  </a:lnTo>
                  <a:lnTo>
                    <a:pt x="117333" y="0"/>
                  </a:lnTo>
                  <a:lnTo>
                    <a:pt x="118666" y="0"/>
                  </a:lnTo>
                  <a:lnTo>
                    <a:pt x="119333" y="1967"/>
                  </a:lnTo>
                  <a:lnTo>
                    <a:pt x="119333" y="7868"/>
                  </a:lnTo>
                  <a:lnTo>
                    <a:pt x="120000" y="11803"/>
                  </a:lnTo>
                  <a:lnTo>
                    <a:pt x="119333" y="17704"/>
                  </a:lnTo>
                  <a:lnTo>
                    <a:pt x="119000" y="21639"/>
                  </a:lnTo>
                  <a:lnTo>
                    <a:pt x="118666" y="27540"/>
                  </a:lnTo>
                  <a:lnTo>
                    <a:pt x="117333" y="29508"/>
                  </a:lnTo>
                  <a:lnTo>
                    <a:pt x="117333" y="2950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4" name="Google Shape;1504;p35"/>
            <p:cNvSpPr/>
            <p:nvPr/>
          </p:nvSpPr>
          <p:spPr>
            <a:xfrm>
              <a:off x="4981" y="1681"/>
              <a:ext cx="373" cy="63"/>
            </a:xfrm>
            <a:custGeom>
              <a:rect b="b" l="l" r="r" t="t"/>
              <a:pathLst>
                <a:path extrusionOk="0" h="120000" w="120000">
                  <a:moveTo>
                    <a:pt x="117426" y="30476"/>
                  </a:moveTo>
                  <a:lnTo>
                    <a:pt x="117426" y="30476"/>
                  </a:lnTo>
                  <a:lnTo>
                    <a:pt x="88793" y="47619"/>
                  </a:lnTo>
                  <a:lnTo>
                    <a:pt x="60160" y="68571"/>
                  </a:lnTo>
                  <a:lnTo>
                    <a:pt x="31528" y="93333"/>
                  </a:lnTo>
                  <a:lnTo>
                    <a:pt x="2895" y="120000"/>
                  </a:lnTo>
                  <a:lnTo>
                    <a:pt x="2895" y="120000"/>
                  </a:lnTo>
                  <a:lnTo>
                    <a:pt x="1608" y="120000"/>
                  </a:lnTo>
                  <a:lnTo>
                    <a:pt x="965" y="116190"/>
                  </a:lnTo>
                  <a:lnTo>
                    <a:pt x="643" y="112380"/>
                  </a:lnTo>
                  <a:lnTo>
                    <a:pt x="0" y="106666"/>
                  </a:lnTo>
                  <a:lnTo>
                    <a:pt x="0" y="102857"/>
                  </a:lnTo>
                  <a:lnTo>
                    <a:pt x="0" y="97142"/>
                  </a:lnTo>
                  <a:lnTo>
                    <a:pt x="965" y="93333"/>
                  </a:lnTo>
                  <a:lnTo>
                    <a:pt x="1608" y="93333"/>
                  </a:lnTo>
                  <a:lnTo>
                    <a:pt x="1608" y="93333"/>
                  </a:lnTo>
                  <a:lnTo>
                    <a:pt x="30884" y="66666"/>
                  </a:lnTo>
                  <a:lnTo>
                    <a:pt x="59517" y="41904"/>
                  </a:lnTo>
                  <a:lnTo>
                    <a:pt x="88471" y="20952"/>
                  </a:lnTo>
                  <a:lnTo>
                    <a:pt x="117426" y="0"/>
                  </a:lnTo>
                  <a:lnTo>
                    <a:pt x="117426" y="0"/>
                  </a:lnTo>
                  <a:lnTo>
                    <a:pt x="118713" y="3809"/>
                  </a:lnTo>
                  <a:lnTo>
                    <a:pt x="119034" y="5714"/>
                  </a:lnTo>
                  <a:lnTo>
                    <a:pt x="119356" y="7619"/>
                  </a:lnTo>
                  <a:lnTo>
                    <a:pt x="119999" y="13333"/>
                  </a:lnTo>
                  <a:lnTo>
                    <a:pt x="119356" y="20952"/>
                  </a:lnTo>
                  <a:lnTo>
                    <a:pt x="119034" y="22857"/>
                  </a:lnTo>
                  <a:lnTo>
                    <a:pt x="118069" y="26666"/>
                  </a:lnTo>
                  <a:lnTo>
                    <a:pt x="117426" y="30476"/>
                  </a:lnTo>
                  <a:lnTo>
                    <a:pt x="117426" y="3047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5" name="Google Shape;1505;p35"/>
            <p:cNvSpPr/>
            <p:nvPr/>
          </p:nvSpPr>
          <p:spPr>
            <a:xfrm>
              <a:off x="4981" y="1735"/>
              <a:ext cx="385" cy="63"/>
            </a:xfrm>
            <a:custGeom>
              <a:rect b="b" l="l" r="r" t="t"/>
              <a:pathLst>
                <a:path extrusionOk="0" h="120000" w="120000">
                  <a:moveTo>
                    <a:pt x="117818" y="26666"/>
                  </a:moveTo>
                  <a:lnTo>
                    <a:pt x="117818" y="26666"/>
                  </a:lnTo>
                  <a:lnTo>
                    <a:pt x="88831" y="45714"/>
                  </a:lnTo>
                  <a:lnTo>
                    <a:pt x="60155" y="70476"/>
                  </a:lnTo>
                  <a:lnTo>
                    <a:pt x="31792" y="93333"/>
                  </a:lnTo>
                  <a:lnTo>
                    <a:pt x="2805" y="120000"/>
                  </a:lnTo>
                  <a:lnTo>
                    <a:pt x="2805" y="120000"/>
                  </a:lnTo>
                  <a:lnTo>
                    <a:pt x="2181" y="120000"/>
                  </a:lnTo>
                  <a:lnTo>
                    <a:pt x="1246" y="118095"/>
                  </a:lnTo>
                  <a:lnTo>
                    <a:pt x="935" y="116190"/>
                  </a:lnTo>
                  <a:lnTo>
                    <a:pt x="623" y="110476"/>
                  </a:lnTo>
                  <a:lnTo>
                    <a:pt x="0" y="106666"/>
                  </a:lnTo>
                  <a:lnTo>
                    <a:pt x="623" y="100952"/>
                  </a:lnTo>
                  <a:lnTo>
                    <a:pt x="935" y="97142"/>
                  </a:lnTo>
                  <a:lnTo>
                    <a:pt x="2181" y="93333"/>
                  </a:lnTo>
                  <a:lnTo>
                    <a:pt x="2181" y="93333"/>
                  </a:lnTo>
                  <a:lnTo>
                    <a:pt x="30857" y="66666"/>
                  </a:lnTo>
                  <a:lnTo>
                    <a:pt x="59844" y="43809"/>
                  </a:lnTo>
                  <a:lnTo>
                    <a:pt x="88831" y="19047"/>
                  </a:lnTo>
                  <a:lnTo>
                    <a:pt x="117818" y="0"/>
                  </a:lnTo>
                  <a:lnTo>
                    <a:pt x="117818" y="0"/>
                  </a:lnTo>
                  <a:lnTo>
                    <a:pt x="118753" y="0"/>
                  </a:lnTo>
                  <a:lnTo>
                    <a:pt x="119376" y="1904"/>
                  </a:lnTo>
                  <a:lnTo>
                    <a:pt x="119688" y="7619"/>
                  </a:lnTo>
                  <a:lnTo>
                    <a:pt x="120000" y="11428"/>
                  </a:lnTo>
                  <a:lnTo>
                    <a:pt x="119688" y="17142"/>
                  </a:lnTo>
                  <a:lnTo>
                    <a:pt x="119376" y="20952"/>
                  </a:lnTo>
                  <a:lnTo>
                    <a:pt x="118441" y="26666"/>
                  </a:lnTo>
                  <a:lnTo>
                    <a:pt x="117818" y="26666"/>
                  </a:lnTo>
                  <a:lnTo>
                    <a:pt x="117818" y="266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6" name="Google Shape;1506;p35"/>
            <p:cNvSpPr/>
            <p:nvPr/>
          </p:nvSpPr>
          <p:spPr>
            <a:xfrm>
              <a:off x="5309" y="1327"/>
              <a:ext cx="127" cy="208"/>
            </a:xfrm>
            <a:custGeom>
              <a:rect b="b" l="l" r="r" t="t"/>
              <a:pathLst>
                <a:path extrusionOk="0" h="120000" w="120000">
                  <a:moveTo>
                    <a:pt x="50078" y="90000"/>
                  </a:moveTo>
                  <a:lnTo>
                    <a:pt x="50078" y="90000"/>
                  </a:lnTo>
                  <a:lnTo>
                    <a:pt x="43464" y="87115"/>
                  </a:lnTo>
                  <a:lnTo>
                    <a:pt x="38740" y="83653"/>
                  </a:lnTo>
                  <a:lnTo>
                    <a:pt x="35905" y="80769"/>
                  </a:lnTo>
                  <a:lnTo>
                    <a:pt x="34960" y="76730"/>
                  </a:lnTo>
                  <a:lnTo>
                    <a:pt x="34960" y="73269"/>
                  </a:lnTo>
                  <a:lnTo>
                    <a:pt x="36850" y="69807"/>
                  </a:lnTo>
                  <a:lnTo>
                    <a:pt x="39685" y="65769"/>
                  </a:lnTo>
                  <a:lnTo>
                    <a:pt x="43464" y="62307"/>
                  </a:lnTo>
                  <a:lnTo>
                    <a:pt x="48188" y="59423"/>
                  </a:lnTo>
                  <a:lnTo>
                    <a:pt x="53858" y="56538"/>
                  </a:lnTo>
                  <a:lnTo>
                    <a:pt x="60472" y="54230"/>
                  </a:lnTo>
                  <a:lnTo>
                    <a:pt x="66141" y="53076"/>
                  </a:lnTo>
                  <a:lnTo>
                    <a:pt x="73700" y="51923"/>
                  </a:lnTo>
                  <a:lnTo>
                    <a:pt x="80314" y="51346"/>
                  </a:lnTo>
                  <a:lnTo>
                    <a:pt x="87874" y="51923"/>
                  </a:lnTo>
                  <a:lnTo>
                    <a:pt x="94488" y="53653"/>
                  </a:lnTo>
                  <a:lnTo>
                    <a:pt x="94488" y="53653"/>
                  </a:lnTo>
                  <a:lnTo>
                    <a:pt x="101102" y="56538"/>
                  </a:lnTo>
                  <a:lnTo>
                    <a:pt x="105826" y="59423"/>
                  </a:lnTo>
                  <a:lnTo>
                    <a:pt x="110551" y="62307"/>
                  </a:lnTo>
                  <a:lnTo>
                    <a:pt x="114330" y="65769"/>
                  </a:lnTo>
                  <a:lnTo>
                    <a:pt x="116220" y="69807"/>
                  </a:lnTo>
                  <a:lnTo>
                    <a:pt x="119055" y="73269"/>
                  </a:lnTo>
                  <a:lnTo>
                    <a:pt x="120000" y="77884"/>
                  </a:lnTo>
                  <a:lnTo>
                    <a:pt x="120000" y="81923"/>
                  </a:lnTo>
                  <a:lnTo>
                    <a:pt x="120000" y="86538"/>
                  </a:lnTo>
                  <a:lnTo>
                    <a:pt x="119055" y="90000"/>
                  </a:lnTo>
                  <a:lnTo>
                    <a:pt x="118110" y="94615"/>
                  </a:lnTo>
                  <a:lnTo>
                    <a:pt x="115275" y="98076"/>
                  </a:lnTo>
                  <a:lnTo>
                    <a:pt x="111496" y="102115"/>
                  </a:lnTo>
                  <a:lnTo>
                    <a:pt x="107716" y="105576"/>
                  </a:lnTo>
                  <a:lnTo>
                    <a:pt x="102992" y="109038"/>
                  </a:lnTo>
                  <a:lnTo>
                    <a:pt x="98267" y="111346"/>
                  </a:lnTo>
                  <a:lnTo>
                    <a:pt x="98267" y="111346"/>
                  </a:lnTo>
                  <a:lnTo>
                    <a:pt x="91653" y="114230"/>
                  </a:lnTo>
                  <a:lnTo>
                    <a:pt x="84094" y="116538"/>
                  </a:lnTo>
                  <a:lnTo>
                    <a:pt x="76535" y="118269"/>
                  </a:lnTo>
                  <a:lnTo>
                    <a:pt x="69921" y="119423"/>
                  </a:lnTo>
                  <a:lnTo>
                    <a:pt x="61417" y="120000"/>
                  </a:lnTo>
                  <a:lnTo>
                    <a:pt x="52913" y="119423"/>
                  </a:lnTo>
                  <a:lnTo>
                    <a:pt x="45354" y="118846"/>
                  </a:lnTo>
                  <a:lnTo>
                    <a:pt x="38740" y="117115"/>
                  </a:lnTo>
                  <a:lnTo>
                    <a:pt x="38740" y="117115"/>
                  </a:lnTo>
                  <a:lnTo>
                    <a:pt x="32125" y="114807"/>
                  </a:lnTo>
                  <a:lnTo>
                    <a:pt x="26456" y="113076"/>
                  </a:lnTo>
                  <a:lnTo>
                    <a:pt x="21732" y="110192"/>
                  </a:lnTo>
                  <a:lnTo>
                    <a:pt x="17952" y="106153"/>
                  </a:lnTo>
                  <a:lnTo>
                    <a:pt x="12283" y="98076"/>
                  </a:lnTo>
                  <a:lnTo>
                    <a:pt x="7559" y="90000"/>
                  </a:lnTo>
                  <a:lnTo>
                    <a:pt x="7559" y="90000"/>
                  </a:lnTo>
                  <a:lnTo>
                    <a:pt x="3779" y="79615"/>
                  </a:lnTo>
                  <a:lnTo>
                    <a:pt x="944" y="68653"/>
                  </a:lnTo>
                  <a:lnTo>
                    <a:pt x="0" y="57692"/>
                  </a:lnTo>
                  <a:lnTo>
                    <a:pt x="0" y="46153"/>
                  </a:lnTo>
                  <a:lnTo>
                    <a:pt x="944" y="35192"/>
                  </a:lnTo>
                  <a:lnTo>
                    <a:pt x="3779" y="24230"/>
                  </a:lnTo>
                  <a:lnTo>
                    <a:pt x="5669" y="13269"/>
                  </a:lnTo>
                  <a:lnTo>
                    <a:pt x="9448" y="2884"/>
                  </a:lnTo>
                  <a:lnTo>
                    <a:pt x="9448" y="2884"/>
                  </a:lnTo>
                  <a:lnTo>
                    <a:pt x="11338" y="576"/>
                  </a:lnTo>
                  <a:lnTo>
                    <a:pt x="13228" y="0"/>
                  </a:lnTo>
                  <a:lnTo>
                    <a:pt x="16062" y="0"/>
                  </a:lnTo>
                  <a:lnTo>
                    <a:pt x="17952" y="0"/>
                  </a:lnTo>
                  <a:lnTo>
                    <a:pt x="20787" y="576"/>
                  </a:lnTo>
                  <a:lnTo>
                    <a:pt x="21732" y="2307"/>
                  </a:lnTo>
                  <a:lnTo>
                    <a:pt x="22677" y="3461"/>
                  </a:lnTo>
                  <a:lnTo>
                    <a:pt x="22677" y="5192"/>
                  </a:lnTo>
                  <a:lnTo>
                    <a:pt x="22677" y="5192"/>
                  </a:lnTo>
                  <a:lnTo>
                    <a:pt x="18897" y="17884"/>
                  </a:lnTo>
                  <a:lnTo>
                    <a:pt x="17007" y="30000"/>
                  </a:lnTo>
                  <a:lnTo>
                    <a:pt x="16062" y="42692"/>
                  </a:lnTo>
                  <a:lnTo>
                    <a:pt x="14173" y="54807"/>
                  </a:lnTo>
                  <a:lnTo>
                    <a:pt x="14173" y="54807"/>
                  </a:lnTo>
                  <a:lnTo>
                    <a:pt x="16062" y="68653"/>
                  </a:lnTo>
                  <a:lnTo>
                    <a:pt x="17007" y="76730"/>
                  </a:lnTo>
                  <a:lnTo>
                    <a:pt x="17952" y="84230"/>
                  </a:lnTo>
                  <a:lnTo>
                    <a:pt x="21732" y="91730"/>
                  </a:lnTo>
                  <a:lnTo>
                    <a:pt x="26456" y="98076"/>
                  </a:lnTo>
                  <a:lnTo>
                    <a:pt x="32125" y="103846"/>
                  </a:lnTo>
                  <a:lnTo>
                    <a:pt x="36850" y="106730"/>
                  </a:lnTo>
                  <a:lnTo>
                    <a:pt x="40629" y="109038"/>
                  </a:lnTo>
                  <a:lnTo>
                    <a:pt x="40629" y="109038"/>
                  </a:lnTo>
                  <a:lnTo>
                    <a:pt x="47244" y="110769"/>
                  </a:lnTo>
                  <a:lnTo>
                    <a:pt x="53858" y="111346"/>
                  </a:lnTo>
                  <a:lnTo>
                    <a:pt x="61417" y="111346"/>
                  </a:lnTo>
                  <a:lnTo>
                    <a:pt x="68976" y="110769"/>
                  </a:lnTo>
                  <a:lnTo>
                    <a:pt x="74645" y="110192"/>
                  </a:lnTo>
                  <a:lnTo>
                    <a:pt x="81259" y="107884"/>
                  </a:lnTo>
                  <a:lnTo>
                    <a:pt x="92598" y="103269"/>
                  </a:lnTo>
                  <a:lnTo>
                    <a:pt x="92598" y="103269"/>
                  </a:lnTo>
                  <a:lnTo>
                    <a:pt x="97322" y="100961"/>
                  </a:lnTo>
                  <a:lnTo>
                    <a:pt x="101102" y="98076"/>
                  </a:lnTo>
                  <a:lnTo>
                    <a:pt x="102992" y="95192"/>
                  </a:lnTo>
                  <a:lnTo>
                    <a:pt x="105826" y="92307"/>
                  </a:lnTo>
                  <a:lnTo>
                    <a:pt x="106771" y="88846"/>
                  </a:lnTo>
                  <a:lnTo>
                    <a:pt x="106771" y="84807"/>
                  </a:lnTo>
                  <a:lnTo>
                    <a:pt x="105826" y="78461"/>
                  </a:lnTo>
                  <a:lnTo>
                    <a:pt x="105826" y="78461"/>
                  </a:lnTo>
                  <a:lnTo>
                    <a:pt x="102992" y="72692"/>
                  </a:lnTo>
                  <a:lnTo>
                    <a:pt x="98267" y="67500"/>
                  </a:lnTo>
                  <a:lnTo>
                    <a:pt x="91653" y="62884"/>
                  </a:lnTo>
                  <a:lnTo>
                    <a:pt x="87874" y="60576"/>
                  </a:lnTo>
                  <a:lnTo>
                    <a:pt x="83149" y="60000"/>
                  </a:lnTo>
                  <a:lnTo>
                    <a:pt x="83149" y="60000"/>
                  </a:lnTo>
                  <a:lnTo>
                    <a:pt x="79370" y="59423"/>
                  </a:lnTo>
                  <a:lnTo>
                    <a:pt x="75590" y="59423"/>
                  </a:lnTo>
                  <a:lnTo>
                    <a:pt x="67086" y="60000"/>
                  </a:lnTo>
                  <a:lnTo>
                    <a:pt x="60472" y="62884"/>
                  </a:lnTo>
                  <a:lnTo>
                    <a:pt x="55748" y="66923"/>
                  </a:lnTo>
                  <a:lnTo>
                    <a:pt x="50078" y="70961"/>
                  </a:lnTo>
                  <a:lnTo>
                    <a:pt x="50078" y="73269"/>
                  </a:lnTo>
                  <a:lnTo>
                    <a:pt x="49133" y="75576"/>
                  </a:lnTo>
                  <a:lnTo>
                    <a:pt x="50078" y="77884"/>
                  </a:lnTo>
                  <a:lnTo>
                    <a:pt x="51968" y="79615"/>
                  </a:lnTo>
                  <a:lnTo>
                    <a:pt x="53858" y="81346"/>
                  </a:lnTo>
                  <a:lnTo>
                    <a:pt x="57637" y="83076"/>
                  </a:lnTo>
                  <a:lnTo>
                    <a:pt x="57637" y="83076"/>
                  </a:lnTo>
                  <a:lnTo>
                    <a:pt x="60472" y="84230"/>
                  </a:lnTo>
                  <a:lnTo>
                    <a:pt x="61417" y="85961"/>
                  </a:lnTo>
                  <a:lnTo>
                    <a:pt x="61417" y="87115"/>
                  </a:lnTo>
                  <a:lnTo>
                    <a:pt x="60472" y="88846"/>
                  </a:lnTo>
                  <a:lnTo>
                    <a:pt x="57637" y="89423"/>
                  </a:lnTo>
                  <a:lnTo>
                    <a:pt x="56692" y="90000"/>
                  </a:lnTo>
                  <a:lnTo>
                    <a:pt x="52913" y="90000"/>
                  </a:lnTo>
                  <a:lnTo>
                    <a:pt x="50078" y="90000"/>
                  </a:lnTo>
                  <a:lnTo>
                    <a:pt x="50078" y="90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7" name="Google Shape;1507;p35"/>
            <p:cNvSpPr/>
            <p:nvPr/>
          </p:nvSpPr>
          <p:spPr>
            <a:xfrm>
              <a:off x="4833" y="1196"/>
              <a:ext cx="203" cy="125"/>
            </a:xfrm>
            <a:custGeom>
              <a:rect b="b" l="l" r="r" t="t"/>
              <a:pathLst>
                <a:path extrusionOk="0" h="120000" w="120000">
                  <a:moveTo>
                    <a:pt x="39014" y="65280"/>
                  </a:moveTo>
                  <a:lnTo>
                    <a:pt x="39014" y="65280"/>
                  </a:lnTo>
                  <a:lnTo>
                    <a:pt x="41970" y="66240"/>
                  </a:lnTo>
                  <a:lnTo>
                    <a:pt x="44334" y="66240"/>
                  </a:lnTo>
                  <a:lnTo>
                    <a:pt x="46699" y="65280"/>
                  </a:lnTo>
                  <a:lnTo>
                    <a:pt x="47881" y="62400"/>
                  </a:lnTo>
                  <a:lnTo>
                    <a:pt x="49655" y="59520"/>
                  </a:lnTo>
                  <a:lnTo>
                    <a:pt x="50837" y="56640"/>
                  </a:lnTo>
                  <a:lnTo>
                    <a:pt x="51428" y="48960"/>
                  </a:lnTo>
                  <a:lnTo>
                    <a:pt x="51428" y="39360"/>
                  </a:lnTo>
                  <a:lnTo>
                    <a:pt x="50837" y="30720"/>
                  </a:lnTo>
                  <a:lnTo>
                    <a:pt x="47881" y="24960"/>
                  </a:lnTo>
                  <a:lnTo>
                    <a:pt x="46699" y="21120"/>
                  </a:lnTo>
                  <a:lnTo>
                    <a:pt x="44926" y="20160"/>
                  </a:lnTo>
                  <a:lnTo>
                    <a:pt x="44926" y="20160"/>
                  </a:lnTo>
                  <a:lnTo>
                    <a:pt x="41970" y="17280"/>
                  </a:lnTo>
                  <a:lnTo>
                    <a:pt x="39014" y="17280"/>
                  </a:lnTo>
                  <a:lnTo>
                    <a:pt x="33103" y="17280"/>
                  </a:lnTo>
                  <a:lnTo>
                    <a:pt x="27192" y="20160"/>
                  </a:lnTo>
                  <a:lnTo>
                    <a:pt x="21871" y="23040"/>
                  </a:lnTo>
                  <a:lnTo>
                    <a:pt x="21871" y="23040"/>
                  </a:lnTo>
                  <a:lnTo>
                    <a:pt x="17733" y="26880"/>
                  </a:lnTo>
                  <a:lnTo>
                    <a:pt x="14778" y="31680"/>
                  </a:lnTo>
                  <a:lnTo>
                    <a:pt x="12413" y="36480"/>
                  </a:lnTo>
                  <a:lnTo>
                    <a:pt x="11231" y="43200"/>
                  </a:lnTo>
                  <a:lnTo>
                    <a:pt x="9458" y="48960"/>
                  </a:lnTo>
                  <a:lnTo>
                    <a:pt x="8866" y="54720"/>
                  </a:lnTo>
                  <a:lnTo>
                    <a:pt x="8866" y="61440"/>
                  </a:lnTo>
                  <a:lnTo>
                    <a:pt x="8866" y="67200"/>
                  </a:lnTo>
                  <a:lnTo>
                    <a:pt x="9458" y="74880"/>
                  </a:lnTo>
                  <a:lnTo>
                    <a:pt x="10640" y="80640"/>
                  </a:lnTo>
                  <a:lnTo>
                    <a:pt x="11822" y="85440"/>
                  </a:lnTo>
                  <a:lnTo>
                    <a:pt x="14187" y="92160"/>
                  </a:lnTo>
                  <a:lnTo>
                    <a:pt x="16551" y="96960"/>
                  </a:lnTo>
                  <a:lnTo>
                    <a:pt x="19507" y="99840"/>
                  </a:lnTo>
                  <a:lnTo>
                    <a:pt x="22463" y="103680"/>
                  </a:lnTo>
                  <a:lnTo>
                    <a:pt x="26009" y="106560"/>
                  </a:lnTo>
                  <a:lnTo>
                    <a:pt x="26009" y="106560"/>
                  </a:lnTo>
                  <a:lnTo>
                    <a:pt x="28965" y="107520"/>
                  </a:lnTo>
                  <a:lnTo>
                    <a:pt x="33103" y="108480"/>
                  </a:lnTo>
                  <a:lnTo>
                    <a:pt x="39605" y="106560"/>
                  </a:lnTo>
                  <a:lnTo>
                    <a:pt x="46699" y="102720"/>
                  </a:lnTo>
                  <a:lnTo>
                    <a:pt x="53201" y="96960"/>
                  </a:lnTo>
                  <a:lnTo>
                    <a:pt x="59704" y="90240"/>
                  </a:lnTo>
                  <a:lnTo>
                    <a:pt x="66206" y="83520"/>
                  </a:lnTo>
                  <a:lnTo>
                    <a:pt x="75665" y="68160"/>
                  </a:lnTo>
                  <a:lnTo>
                    <a:pt x="75665" y="68160"/>
                  </a:lnTo>
                  <a:lnTo>
                    <a:pt x="86305" y="53760"/>
                  </a:lnTo>
                  <a:lnTo>
                    <a:pt x="95172" y="38400"/>
                  </a:lnTo>
                  <a:lnTo>
                    <a:pt x="104039" y="21120"/>
                  </a:lnTo>
                  <a:lnTo>
                    <a:pt x="112315" y="2880"/>
                  </a:lnTo>
                  <a:lnTo>
                    <a:pt x="112315" y="2880"/>
                  </a:lnTo>
                  <a:lnTo>
                    <a:pt x="113497" y="1920"/>
                  </a:lnTo>
                  <a:lnTo>
                    <a:pt x="114679" y="0"/>
                  </a:lnTo>
                  <a:lnTo>
                    <a:pt x="117044" y="0"/>
                  </a:lnTo>
                  <a:lnTo>
                    <a:pt x="117635" y="1920"/>
                  </a:lnTo>
                  <a:lnTo>
                    <a:pt x="119408" y="2880"/>
                  </a:lnTo>
                  <a:lnTo>
                    <a:pt x="120000" y="4800"/>
                  </a:lnTo>
                  <a:lnTo>
                    <a:pt x="120000" y="7680"/>
                  </a:lnTo>
                  <a:lnTo>
                    <a:pt x="119408" y="11520"/>
                  </a:lnTo>
                  <a:lnTo>
                    <a:pt x="119408" y="11520"/>
                  </a:lnTo>
                  <a:lnTo>
                    <a:pt x="112315" y="25920"/>
                  </a:lnTo>
                  <a:lnTo>
                    <a:pt x="105812" y="39360"/>
                  </a:lnTo>
                  <a:lnTo>
                    <a:pt x="98128" y="53760"/>
                  </a:lnTo>
                  <a:lnTo>
                    <a:pt x="89852" y="67200"/>
                  </a:lnTo>
                  <a:lnTo>
                    <a:pt x="81576" y="79680"/>
                  </a:lnTo>
                  <a:lnTo>
                    <a:pt x="72709" y="92160"/>
                  </a:lnTo>
                  <a:lnTo>
                    <a:pt x="63842" y="101760"/>
                  </a:lnTo>
                  <a:lnTo>
                    <a:pt x="53793" y="111360"/>
                  </a:lnTo>
                  <a:lnTo>
                    <a:pt x="53793" y="111360"/>
                  </a:lnTo>
                  <a:lnTo>
                    <a:pt x="49655" y="115200"/>
                  </a:lnTo>
                  <a:lnTo>
                    <a:pt x="44334" y="117120"/>
                  </a:lnTo>
                  <a:lnTo>
                    <a:pt x="39605" y="120000"/>
                  </a:lnTo>
                  <a:lnTo>
                    <a:pt x="35467" y="120000"/>
                  </a:lnTo>
                  <a:lnTo>
                    <a:pt x="30738" y="120000"/>
                  </a:lnTo>
                  <a:lnTo>
                    <a:pt x="26009" y="120000"/>
                  </a:lnTo>
                  <a:lnTo>
                    <a:pt x="21871" y="117120"/>
                  </a:lnTo>
                  <a:lnTo>
                    <a:pt x="17733" y="115200"/>
                  </a:lnTo>
                  <a:lnTo>
                    <a:pt x="14778" y="111360"/>
                  </a:lnTo>
                  <a:lnTo>
                    <a:pt x="11231" y="106560"/>
                  </a:lnTo>
                  <a:lnTo>
                    <a:pt x="8275" y="101760"/>
                  </a:lnTo>
                  <a:lnTo>
                    <a:pt x="5911" y="95040"/>
                  </a:lnTo>
                  <a:lnTo>
                    <a:pt x="3546" y="88320"/>
                  </a:lnTo>
                  <a:lnTo>
                    <a:pt x="2364" y="80640"/>
                  </a:lnTo>
                  <a:lnTo>
                    <a:pt x="591" y="72000"/>
                  </a:lnTo>
                  <a:lnTo>
                    <a:pt x="0" y="63360"/>
                  </a:lnTo>
                  <a:lnTo>
                    <a:pt x="0" y="63360"/>
                  </a:lnTo>
                  <a:lnTo>
                    <a:pt x="0" y="56640"/>
                  </a:lnTo>
                  <a:lnTo>
                    <a:pt x="591" y="48960"/>
                  </a:lnTo>
                  <a:lnTo>
                    <a:pt x="1182" y="43200"/>
                  </a:lnTo>
                  <a:lnTo>
                    <a:pt x="2955" y="36480"/>
                  </a:lnTo>
                  <a:lnTo>
                    <a:pt x="5320" y="30720"/>
                  </a:lnTo>
                  <a:lnTo>
                    <a:pt x="7684" y="25920"/>
                  </a:lnTo>
                  <a:lnTo>
                    <a:pt x="10640" y="21120"/>
                  </a:lnTo>
                  <a:lnTo>
                    <a:pt x="13596" y="16320"/>
                  </a:lnTo>
                  <a:lnTo>
                    <a:pt x="20689" y="8640"/>
                  </a:lnTo>
                  <a:lnTo>
                    <a:pt x="24827" y="6720"/>
                  </a:lnTo>
                  <a:lnTo>
                    <a:pt x="28374" y="4800"/>
                  </a:lnTo>
                  <a:lnTo>
                    <a:pt x="33103" y="3840"/>
                  </a:lnTo>
                  <a:lnTo>
                    <a:pt x="37241" y="2880"/>
                  </a:lnTo>
                  <a:lnTo>
                    <a:pt x="41379" y="3840"/>
                  </a:lnTo>
                  <a:lnTo>
                    <a:pt x="45517" y="4800"/>
                  </a:lnTo>
                  <a:lnTo>
                    <a:pt x="45517" y="4800"/>
                  </a:lnTo>
                  <a:lnTo>
                    <a:pt x="49655" y="7680"/>
                  </a:lnTo>
                  <a:lnTo>
                    <a:pt x="53201" y="12480"/>
                  </a:lnTo>
                  <a:lnTo>
                    <a:pt x="56157" y="17280"/>
                  </a:lnTo>
                  <a:lnTo>
                    <a:pt x="58522" y="23040"/>
                  </a:lnTo>
                  <a:lnTo>
                    <a:pt x="59704" y="29760"/>
                  </a:lnTo>
                  <a:lnTo>
                    <a:pt x="60886" y="36480"/>
                  </a:lnTo>
                  <a:lnTo>
                    <a:pt x="60886" y="44160"/>
                  </a:lnTo>
                  <a:lnTo>
                    <a:pt x="60886" y="51840"/>
                  </a:lnTo>
                  <a:lnTo>
                    <a:pt x="59113" y="57600"/>
                  </a:lnTo>
                  <a:lnTo>
                    <a:pt x="57931" y="65280"/>
                  </a:lnTo>
                  <a:lnTo>
                    <a:pt x="55566" y="70080"/>
                  </a:lnTo>
                  <a:lnTo>
                    <a:pt x="53201" y="74880"/>
                  </a:lnTo>
                  <a:lnTo>
                    <a:pt x="49655" y="78720"/>
                  </a:lnTo>
                  <a:lnTo>
                    <a:pt x="45517" y="79680"/>
                  </a:lnTo>
                  <a:lnTo>
                    <a:pt x="41379" y="79680"/>
                  </a:lnTo>
                  <a:lnTo>
                    <a:pt x="36059" y="78720"/>
                  </a:lnTo>
                  <a:lnTo>
                    <a:pt x="36059" y="78720"/>
                  </a:lnTo>
                  <a:lnTo>
                    <a:pt x="34285" y="76800"/>
                  </a:lnTo>
                  <a:lnTo>
                    <a:pt x="33694" y="74880"/>
                  </a:lnTo>
                  <a:lnTo>
                    <a:pt x="33694" y="72000"/>
                  </a:lnTo>
                  <a:lnTo>
                    <a:pt x="33694" y="70080"/>
                  </a:lnTo>
                  <a:lnTo>
                    <a:pt x="34285" y="67200"/>
                  </a:lnTo>
                  <a:lnTo>
                    <a:pt x="35467" y="65280"/>
                  </a:lnTo>
                  <a:lnTo>
                    <a:pt x="36650" y="65280"/>
                  </a:lnTo>
                  <a:lnTo>
                    <a:pt x="39014" y="65280"/>
                  </a:lnTo>
                  <a:lnTo>
                    <a:pt x="39014" y="652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8" name="Google Shape;1508;p35"/>
            <p:cNvSpPr/>
            <p:nvPr/>
          </p:nvSpPr>
          <p:spPr>
            <a:xfrm>
              <a:off x="4957" y="982"/>
              <a:ext cx="478" cy="475"/>
            </a:xfrm>
            <a:custGeom>
              <a:rect b="b" l="l" r="r" t="t"/>
              <a:pathLst>
                <a:path extrusionOk="0" h="120000" w="120000">
                  <a:moveTo>
                    <a:pt x="101171" y="16168"/>
                  </a:moveTo>
                  <a:lnTo>
                    <a:pt x="101171" y="16168"/>
                  </a:lnTo>
                  <a:lnTo>
                    <a:pt x="105188" y="19200"/>
                  </a:lnTo>
                  <a:lnTo>
                    <a:pt x="108702" y="21978"/>
                  </a:lnTo>
                  <a:lnTo>
                    <a:pt x="111966" y="25515"/>
                  </a:lnTo>
                  <a:lnTo>
                    <a:pt x="114476" y="29305"/>
                  </a:lnTo>
                  <a:lnTo>
                    <a:pt x="116485" y="33347"/>
                  </a:lnTo>
                  <a:lnTo>
                    <a:pt x="117991" y="37389"/>
                  </a:lnTo>
                  <a:lnTo>
                    <a:pt x="118995" y="41936"/>
                  </a:lnTo>
                  <a:lnTo>
                    <a:pt x="119748" y="46484"/>
                  </a:lnTo>
                  <a:lnTo>
                    <a:pt x="120000" y="51031"/>
                  </a:lnTo>
                  <a:lnTo>
                    <a:pt x="119748" y="55326"/>
                  </a:lnTo>
                  <a:lnTo>
                    <a:pt x="119246" y="59873"/>
                  </a:lnTo>
                  <a:lnTo>
                    <a:pt x="118744" y="64421"/>
                  </a:lnTo>
                  <a:lnTo>
                    <a:pt x="117489" y="68968"/>
                  </a:lnTo>
                  <a:lnTo>
                    <a:pt x="116485" y="73010"/>
                  </a:lnTo>
                  <a:lnTo>
                    <a:pt x="114979" y="77305"/>
                  </a:lnTo>
                  <a:lnTo>
                    <a:pt x="113221" y="80842"/>
                  </a:lnTo>
                  <a:lnTo>
                    <a:pt x="113221" y="80842"/>
                  </a:lnTo>
                  <a:lnTo>
                    <a:pt x="110962" y="85642"/>
                  </a:lnTo>
                  <a:lnTo>
                    <a:pt x="108451" y="90442"/>
                  </a:lnTo>
                  <a:lnTo>
                    <a:pt x="105690" y="94989"/>
                  </a:lnTo>
                  <a:lnTo>
                    <a:pt x="102426" y="99789"/>
                  </a:lnTo>
                  <a:lnTo>
                    <a:pt x="98912" y="103831"/>
                  </a:lnTo>
                  <a:lnTo>
                    <a:pt x="94895" y="108126"/>
                  </a:lnTo>
                  <a:lnTo>
                    <a:pt x="90376" y="111663"/>
                  </a:lnTo>
                  <a:lnTo>
                    <a:pt x="85606" y="114442"/>
                  </a:lnTo>
                  <a:lnTo>
                    <a:pt x="82594" y="115957"/>
                  </a:lnTo>
                  <a:lnTo>
                    <a:pt x="80083" y="116968"/>
                  </a:lnTo>
                  <a:lnTo>
                    <a:pt x="76820" y="117978"/>
                  </a:lnTo>
                  <a:lnTo>
                    <a:pt x="74058" y="118989"/>
                  </a:lnTo>
                  <a:lnTo>
                    <a:pt x="70794" y="119494"/>
                  </a:lnTo>
                  <a:lnTo>
                    <a:pt x="67280" y="120000"/>
                  </a:lnTo>
                  <a:lnTo>
                    <a:pt x="63765" y="120000"/>
                  </a:lnTo>
                  <a:lnTo>
                    <a:pt x="60251" y="120000"/>
                  </a:lnTo>
                  <a:lnTo>
                    <a:pt x="56485" y="119494"/>
                  </a:lnTo>
                  <a:lnTo>
                    <a:pt x="52719" y="118989"/>
                  </a:lnTo>
                  <a:lnTo>
                    <a:pt x="48451" y="117978"/>
                  </a:lnTo>
                  <a:lnTo>
                    <a:pt x="44184" y="116968"/>
                  </a:lnTo>
                  <a:lnTo>
                    <a:pt x="39665" y="115452"/>
                  </a:lnTo>
                  <a:lnTo>
                    <a:pt x="35146" y="113684"/>
                  </a:lnTo>
                  <a:lnTo>
                    <a:pt x="30125" y="111915"/>
                  </a:lnTo>
                  <a:lnTo>
                    <a:pt x="25355" y="109389"/>
                  </a:lnTo>
                  <a:lnTo>
                    <a:pt x="25355" y="109389"/>
                  </a:lnTo>
                  <a:lnTo>
                    <a:pt x="21338" y="107368"/>
                  </a:lnTo>
                  <a:lnTo>
                    <a:pt x="18326" y="105347"/>
                  </a:lnTo>
                  <a:lnTo>
                    <a:pt x="15313" y="103326"/>
                  </a:lnTo>
                  <a:lnTo>
                    <a:pt x="12552" y="101052"/>
                  </a:lnTo>
                  <a:lnTo>
                    <a:pt x="10292" y="98778"/>
                  </a:lnTo>
                  <a:lnTo>
                    <a:pt x="8033" y="96505"/>
                  </a:lnTo>
                  <a:lnTo>
                    <a:pt x="6527" y="93978"/>
                  </a:lnTo>
                  <a:lnTo>
                    <a:pt x="4769" y="91452"/>
                  </a:lnTo>
                  <a:lnTo>
                    <a:pt x="3514" y="89178"/>
                  </a:lnTo>
                  <a:lnTo>
                    <a:pt x="2510" y="86652"/>
                  </a:lnTo>
                  <a:lnTo>
                    <a:pt x="1757" y="83873"/>
                  </a:lnTo>
                  <a:lnTo>
                    <a:pt x="1004" y="81347"/>
                  </a:lnTo>
                  <a:lnTo>
                    <a:pt x="502" y="76042"/>
                  </a:lnTo>
                  <a:lnTo>
                    <a:pt x="0" y="70736"/>
                  </a:lnTo>
                  <a:lnTo>
                    <a:pt x="753" y="65684"/>
                  </a:lnTo>
                  <a:lnTo>
                    <a:pt x="1757" y="60631"/>
                  </a:lnTo>
                  <a:lnTo>
                    <a:pt x="3012" y="55326"/>
                  </a:lnTo>
                  <a:lnTo>
                    <a:pt x="4267" y="51031"/>
                  </a:lnTo>
                  <a:lnTo>
                    <a:pt x="7280" y="41936"/>
                  </a:lnTo>
                  <a:lnTo>
                    <a:pt x="10292" y="34863"/>
                  </a:lnTo>
                  <a:lnTo>
                    <a:pt x="10292" y="34863"/>
                  </a:lnTo>
                  <a:lnTo>
                    <a:pt x="12552" y="29052"/>
                  </a:lnTo>
                  <a:lnTo>
                    <a:pt x="15062" y="24000"/>
                  </a:lnTo>
                  <a:lnTo>
                    <a:pt x="17824" y="19200"/>
                  </a:lnTo>
                  <a:lnTo>
                    <a:pt x="20836" y="14905"/>
                  </a:lnTo>
                  <a:lnTo>
                    <a:pt x="24100" y="11368"/>
                  </a:lnTo>
                  <a:lnTo>
                    <a:pt x="27615" y="8336"/>
                  </a:lnTo>
                  <a:lnTo>
                    <a:pt x="30878" y="5557"/>
                  </a:lnTo>
                  <a:lnTo>
                    <a:pt x="34393" y="3536"/>
                  </a:lnTo>
                  <a:lnTo>
                    <a:pt x="38661" y="1768"/>
                  </a:lnTo>
                  <a:lnTo>
                    <a:pt x="42677" y="505"/>
                  </a:lnTo>
                  <a:lnTo>
                    <a:pt x="47196" y="0"/>
                  </a:lnTo>
                  <a:lnTo>
                    <a:pt x="51715" y="0"/>
                  </a:lnTo>
                  <a:lnTo>
                    <a:pt x="56485" y="0"/>
                  </a:lnTo>
                  <a:lnTo>
                    <a:pt x="61506" y="757"/>
                  </a:lnTo>
                  <a:lnTo>
                    <a:pt x="67029" y="2273"/>
                  </a:lnTo>
                  <a:lnTo>
                    <a:pt x="72803" y="3789"/>
                  </a:lnTo>
                  <a:lnTo>
                    <a:pt x="72803" y="3789"/>
                  </a:lnTo>
                  <a:lnTo>
                    <a:pt x="74309" y="4042"/>
                  </a:lnTo>
                  <a:lnTo>
                    <a:pt x="79581" y="6063"/>
                  </a:lnTo>
                  <a:lnTo>
                    <a:pt x="83347" y="7578"/>
                  </a:lnTo>
                  <a:lnTo>
                    <a:pt x="88117" y="9600"/>
                  </a:lnTo>
                  <a:lnTo>
                    <a:pt x="94142" y="12378"/>
                  </a:lnTo>
                  <a:lnTo>
                    <a:pt x="101171" y="16168"/>
                  </a:lnTo>
                  <a:lnTo>
                    <a:pt x="101171" y="16168"/>
                  </a:lnTo>
                  <a:close/>
                </a:path>
              </a:pathLst>
            </a:custGeom>
            <a:solidFill>
              <a:srgbClr val="E8E3D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9" name="Google Shape;1509;p35"/>
            <p:cNvSpPr/>
            <p:nvPr/>
          </p:nvSpPr>
          <p:spPr>
            <a:xfrm>
              <a:off x="4951" y="973"/>
              <a:ext cx="491" cy="490"/>
            </a:xfrm>
            <a:custGeom>
              <a:rect b="b" l="l" r="r" t="t"/>
              <a:pathLst>
                <a:path extrusionOk="0" h="120000" w="120000">
                  <a:moveTo>
                    <a:pt x="9287" y="36734"/>
                  </a:moveTo>
                  <a:lnTo>
                    <a:pt x="9287" y="36734"/>
                  </a:lnTo>
                  <a:lnTo>
                    <a:pt x="3910" y="50204"/>
                  </a:lnTo>
                  <a:lnTo>
                    <a:pt x="2199" y="57061"/>
                  </a:lnTo>
                  <a:lnTo>
                    <a:pt x="1221" y="60979"/>
                  </a:lnTo>
                  <a:lnTo>
                    <a:pt x="488" y="64408"/>
                  </a:lnTo>
                  <a:lnTo>
                    <a:pt x="488" y="64408"/>
                  </a:lnTo>
                  <a:lnTo>
                    <a:pt x="0" y="68326"/>
                  </a:lnTo>
                  <a:lnTo>
                    <a:pt x="0" y="72000"/>
                  </a:lnTo>
                  <a:lnTo>
                    <a:pt x="244" y="75918"/>
                  </a:lnTo>
                  <a:lnTo>
                    <a:pt x="488" y="79346"/>
                  </a:lnTo>
                  <a:lnTo>
                    <a:pt x="1466" y="82775"/>
                  </a:lnTo>
                  <a:lnTo>
                    <a:pt x="2443" y="86204"/>
                  </a:lnTo>
                  <a:lnTo>
                    <a:pt x="3910" y="89142"/>
                  </a:lnTo>
                  <a:lnTo>
                    <a:pt x="5621" y="92326"/>
                  </a:lnTo>
                  <a:lnTo>
                    <a:pt x="7331" y="95020"/>
                  </a:lnTo>
                  <a:lnTo>
                    <a:pt x="9531" y="97714"/>
                  </a:lnTo>
                  <a:lnTo>
                    <a:pt x="11731" y="100408"/>
                  </a:lnTo>
                  <a:lnTo>
                    <a:pt x="14663" y="102612"/>
                  </a:lnTo>
                  <a:lnTo>
                    <a:pt x="17352" y="105061"/>
                  </a:lnTo>
                  <a:lnTo>
                    <a:pt x="20529" y="107020"/>
                  </a:lnTo>
                  <a:lnTo>
                    <a:pt x="23462" y="109224"/>
                  </a:lnTo>
                  <a:lnTo>
                    <a:pt x="27372" y="110693"/>
                  </a:lnTo>
                  <a:lnTo>
                    <a:pt x="27372" y="110693"/>
                  </a:lnTo>
                  <a:lnTo>
                    <a:pt x="34460" y="114122"/>
                  </a:lnTo>
                  <a:lnTo>
                    <a:pt x="42281" y="116571"/>
                  </a:lnTo>
                  <a:lnTo>
                    <a:pt x="45947" y="117795"/>
                  </a:lnTo>
                  <a:lnTo>
                    <a:pt x="49857" y="118775"/>
                  </a:lnTo>
                  <a:lnTo>
                    <a:pt x="54012" y="119265"/>
                  </a:lnTo>
                  <a:lnTo>
                    <a:pt x="57678" y="120000"/>
                  </a:lnTo>
                  <a:lnTo>
                    <a:pt x="61832" y="120000"/>
                  </a:lnTo>
                  <a:lnTo>
                    <a:pt x="65743" y="120000"/>
                  </a:lnTo>
                  <a:lnTo>
                    <a:pt x="69409" y="119755"/>
                  </a:lnTo>
                  <a:lnTo>
                    <a:pt x="73564" y="119020"/>
                  </a:lnTo>
                  <a:lnTo>
                    <a:pt x="77230" y="118040"/>
                  </a:lnTo>
                  <a:lnTo>
                    <a:pt x="80896" y="116816"/>
                  </a:lnTo>
                  <a:lnTo>
                    <a:pt x="84806" y="115102"/>
                  </a:lnTo>
                  <a:lnTo>
                    <a:pt x="88472" y="113142"/>
                  </a:lnTo>
                  <a:lnTo>
                    <a:pt x="88472" y="113142"/>
                  </a:lnTo>
                  <a:lnTo>
                    <a:pt x="91160" y="111183"/>
                  </a:lnTo>
                  <a:lnTo>
                    <a:pt x="93849" y="109224"/>
                  </a:lnTo>
                  <a:lnTo>
                    <a:pt x="96293" y="107020"/>
                  </a:lnTo>
                  <a:lnTo>
                    <a:pt x="98737" y="104326"/>
                  </a:lnTo>
                  <a:lnTo>
                    <a:pt x="103380" y="99183"/>
                  </a:lnTo>
                  <a:lnTo>
                    <a:pt x="107780" y="93306"/>
                  </a:lnTo>
                  <a:lnTo>
                    <a:pt x="111201" y="86693"/>
                  </a:lnTo>
                  <a:lnTo>
                    <a:pt x="114623" y="79836"/>
                  </a:lnTo>
                  <a:lnTo>
                    <a:pt x="117067" y="72979"/>
                  </a:lnTo>
                  <a:lnTo>
                    <a:pt x="118778" y="65632"/>
                  </a:lnTo>
                  <a:lnTo>
                    <a:pt x="119511" y="62204"/>
                  </a:lnTo>
                  <a:lnTo>
                    <a:pt x="119755" y="58530"/>
                  </a:lnTo>
                  <a:lnTo>
                    <a:pt x="120000" y="55102"/>
                  </a:lnTo>
                  <a:lnTo>
                    <a:pt x="120000" y="51183"/>
                  </a:lnTo>
                  <a:lnTo>
                    <a:pt x="119755" y="47755"/>
                  </a:lnTo>
                  <a:lnTo>
                    <a:pt x="119511" y="44326"/>
                  </a:lnTo>
                  <a:lnTo>
                    <a:pt x="118778" y="40897"/>
                  </a:lnTo>
                  <a:lnTo>
                    <a:pt x="118044" y="37959"/>
                  </a:lnTo>
                  <a:lnTo>
                    <a:pt x="116578" y="34530"/>
                  </a:lnTo>
                  <a:lnTo>
                    <a:pt x="115112" y="31591"/>
                  </a:lnTo>
                  <a:lnTo>
                    <a:pt x="113645" y="28653"/>
                  </a:lnTo>
                  <a:lnTo>
                    <a:pt x="111690" y="25714"/>
                  </a:lnTo>
                  <a:lnTo>
                    <a:pt x="109246" y="23265"/>
                  </a:lnTo>
                  <a:lnTo>
                    <a:pt x="106802" y="20816"/>
                  </a:lnTo>
                  <a:lnTo>
                    <a:pt x="103869" y="18612"/>
                  </a:lnTo>
                  <a:lnTo>
                    <a:pt x="100936" y="16408"/>
                  </a:lnTo>
                  <a:lnTo>
                    <a:pt x="100936" y="16408"/>
                  </a:lnTo>
                  <a:lnTo>
                    <a:pt x="93360" y="12489"/>
                  </a:lnTo>
                  <a:lnTo>
                    <a:pt x="85050" y="8571"/>
                  </a:lnTo>
                  <a:lnTo>
                    <a:pt x="76252" y="4897"/>
                  </a:lnTo>
                  <a:lnTo>
                    <a:pt x="72097" y="3428"/>
                  </a:lnTo>
                  <a:lnTo>
                    <a:pt x="67454" y="2204"/>
                  </a:lnTo>
                  <a:lnTo>
                    <a:pt x="62566" y="1224"/>
                  </a:lnTo>
                  <a:lnTo>
                    <a:pt x="58411" y="244"/>
                  </a:lnTo>
                  <a:lnTo>
                    <a:pt x="53767" y="0"/>
                  </a:lnTo>
                  <a:lnTo>
                    <a:pt x="49368" y="0"/>
                  </a:lnTo>
                  <a:lnTo>
                    <a:pt x="44969" y="489"/>
                  </a:lnTo>
                  <a:lnTo>
                    <a:pt x="40570" y="1469"/>
                  </a:lnTo>
                  <a:lnTo>
                    <a:pt x="36415" y="2938"/>
                  </a:lnTo>
                  <a:lnTo>
                    <a:pt x="32260" y="4897"/>
                  </a:lnTo>
                  <a:lnTo>
                    <a:pt x="32260" y="4897"/>
                  </a:lnTo>
                  <a:lnTo>
                    <a:pt x="28350" y="8081"/>
                  </a:lnTo>
                  <a:lnTo>
                    <a:pt x="24439" y="11020"/>
                  </a:lnTo>
                  <a:lnTo>
                    <a:pt x="21018" y="14938"/>
                  </a:lnTo>
                  <a:lnTo>
                    <a:pt x="18329" y="18857"/>
                  </a:lnTo>
                  <a:lnTo>
                    <a:pt x="15397" y="23020"/>
                  </a:lnTo>
                  <a:lnTo>
                    <a:pt x="12953" y="27673"/>
                  </a:lnTo>
                  <a:lnTo>
                    <a:pt x="10753" y="32081"/>
                  </a:lnTo>
                  <a:lnTo>
                    <a:pt x="9287" y="36734"/>
                  </a:lnTo>
                  <a:lnTo>
                    <a:pt x="9287" y="36734"/>
                  </a:lnTo>
                  <a:close/>
                  <a:moveTo>
                    <a:pt x="39103" y="5877"/>
                  </a:moveTo>
                  <a:lnTo>
                    <a:pt x="39103" y="5877"/>
                  </a:lnTo>
                  <a:lnTo>
                    <a:pt x="42769" y="4653"/>
                  </a:lnTo>
                  <a:lnTo>
                    <a:pt x="46435" y="3918"/>
                  </a:lnTo>
                  <a:lnTo>
                    <a:pt x="50590" y="3673"/>
                  </a:lnTo>
                  <a:lnTo>
                    <a:pt x="54256" y="3673"/>
                  </a:lnTo>
                  <a:lnTo>
                    <a:pt x="58411" y="3918"/>
                  </a:lnTo>
                  <a:lnTo>
                    <a:pt x="62077" y="4653"/>
                  </a:lnTo>
                  <a:lnTo>
                    <a:pt x="65987" y="5632"/>
                  </a:lnTo>
                  <a:lnTo>
                    <a:pt x="69898" y="6367"/>
                  </a:lnTo>
                  <a:lnTo>
                    <a:pt x="77474" y="9306"/>
                  </a:lnTo>
                  <a:lnTo>
                    <a:pt x="85050" y="12489"/>
                  </a:lnTo>
                  <a:lnTo>
                    <a:pt x="92138" y="15918"/>
                  </a:lnTo>
                  <a:lnTo>
                    <a:pt x="98737" y="19591"/>
                  </a:lnTo>
                  <a:lnTo>
                    <a:pt x="98737" y="19591"/>
                  </a:lnTo>
                  <a:lnTo>
                    <a:pt x="101425" y="21306"/>
                  </a:lnTo>
                  <a:lnTo>
                    <a:pt x="104358" y="23265"/>
                  </a:lnTo>
                  <a:lnTo>
                    <a:pt x="106558" y="25469"/>
                  </a:lnTo>
                  <a:lnTo>
                    <a:pt x="108513" y="27673"/>
                  </a:lnTo>
                  <a:lnTo>
                    <a:pt x="110224" y="30122"/>
                  </a:lnTo>
                  <a:lnTo>
                    <a:pt x="111690" y="32571"/>
                  </a:lnTo>
                  <a:lnTo>
                    <a:pt x="112912" y="35020"/>
                  </a:lnTo>
                  <a:lnTo>
                    <a:pt x="114134" y="37959"/>
                  </a:lnTo>
                  <a:lnTo>
                    <a:pt x="115112" y="40653"/>
                  </a:lnTo>
                  <a:lnTo>
                    <a:pt x="115845" y="43836"/>
                  </a:lnTo>
                  <a:lnTo>
                    <a:pt x="116089" y="46530"/>
                  </a:lnTo>
                  <a:lnTo>
                    <a:pt x="116334" y="49714"/>
                  </a:lnTo>
                  <a:lnTo>
                    <a:pt x="116334" y="55836"/>
                  </a:lnTo>
                  <a:lnTo>
                    <a:pt x="115845" y="62204"/>
                  </a:lnTo>
                  <a:lnTo>
                    <a:pt x="114623" y="68571"/>
                  </a:lnTo>
                  <a:lnTo>
                    <a:pt x="112423" y="74938"/>
                  </a:lnTo>
                  <a:lnTo>
                    <a:pt x="109979" y="80816"/>
                  </a:lnTo>
                  <a:lnTo>
                    <a:pt x="107046" y="86693"/>
                  </a:lnTo>
                  <a:lnTo>
                    <a:pt x="103869" y="92326"/>
                  </a:lnTo>
                  <a:lnTo>
                    <a:pt x="100203" y="97224"/>
                  </a:lnTo>
                  <a:lnTo>
                    <a:pt x="96293" y="101877"/>
                  </a:lnTo>
                  <a:lnTo>
                    <a:pt x="92138" y="106040"/>
                  </a:lnTo>
                  <a:lnTo>
                    <a:pt x="92138" y="106040"/>
                  </a:lnTo>
                  <a:lnTo>
                    <a:pt x="88472" y="108734"/>
                  </a:lnTo>
                  <a:lnTo>
                    <a:pt x="84806" y="110938"/>
                  </a:lnTo>
                  <a:lnTo>
                    <a:pt x="80651" y="112897"/>
                  </a:lnTo>
                  <a:lnTo>
                    <a:pt x="76985" y="114367"/>
                  </a:lnTo>
                  <a:lnTo>
                    <a:pt x="72586" y="115346"/>
                  </a:lnTo>
                  <a:lnTo>
                    <a:pt x="68676" y="116326"/>
                  </a:lnTo>
                  <a:lnTo>
                    <a:pt x="64521" y="116571"/>
                  </a:lnTo>
                  <a:lnTo>
                    <a:pt x="60122" y="116571"/>
                  </a:lnTo>
                  <a:lnTo>
                    <a:pt x="55967" y="115836"/>
                  </a:lnTo>
                  <a:lnTo>
                    <a:pt x="51568" y="115346"/>
                  </a:lnTo>
                  <a:lnTo>
                    <a:pt x="47413" y="114367"/>
                  </a:lnTo>
                  <a:lnTo>
                    <a:pt x="43014" y="113387"/>
                  </a:lnTo>
                  <a:lnTo>
                    <a:pt x="39103" y="111918"/>
                  </a:lnTo>
                  <a:lnTo>
                    <a:pt x="34704" y="110448"/>
                  </a:lnTo>
                  <a:lnTo>
                    <a:pt x="30794" y="108489"/>
                  </a:lnTo>
                  <a:lnTo>
                    <a:pt x="26883" y="106530"/>
                  </a:lnTo>
                  <a:lnTo>
                    <a:pt x="26883" y="106530"/>
                  </a:lnTo>
                  <a:lnTo>
                    <a:pt x="22973" y="104326"/>
                  </a:lnTo>
                  <a:lnTo>
                    <a:pt x="19307" y="102367"/>
                  </a:lnTo>
                  <a:lnTo>
                    <a:pt x="15885" y="99428"/>
                  </a:lnTo>
                  <a:lnTo>
                    <a:pt x="12708" y="96244"/>
                  </a:lnTo>
                  <a:lnTo>
                    <a:pt x="10020" y="93306"/>
                  </a:lnTo>
                  <a:lnTo>
                    <a:pt x="7331" y="89387"/>
                  </a:lnTo>
                  <a:lnTo>
                    <a:pt x="5621" y="85469"/>
                  </a:lnTo>
                  <a:lnTo>
                    <a:pt x="4399" y="81061"/>
                  </a:lnTo>
                  <a:lnTo>
                    <a:pt x="4399" y="81061"/>
                  </a:lnTo>
                  <a:lnTo>
                    <a:pt x="3665" y="77632"/>
                  </a:lnTo>
                  <a:lnTo>
                    <a:pt x="3421" y="74204"/>
                  </a:lnTo>
                  <a:lnTo>
                    <a:pt x="3421" y="70775"/>
                  </a:lnTo>
                  <a:lnTo>
                    <a:pt x="3665" y="67346"/>
                  </a:lnTo>
                  <a:lnTo>
                    <a:pt x="4399" y="63918"/>
                  </a:lnTo>
                  <a:lnTo>
                    <a:pt x="4887" y="60489"/>
                  </a:lnTo>
                  <a:lnTo>
                    <a:pt x="6843" y="54122"/>
                  </a:lnTo>
                  <a:lnTo>
                    <a:pt x="6843" y="54122"/>
                  </a:lnTo>
                  <a:lnTo>
                    <a:pt x="9042" y="47020"/>
                  </a:lnTo>
                  <a:lnTo>
                    <a:pt x="11486" y="39673"/>
                  </a:lnTo>
                  <a:lnTo>
                    <a:pt x="14175" y="32571"/>
                  </a:lnTo>
                  <a:lnTo>
                    <a:pt x="17596" y="25714"/>
                  </a:lnTo>
                  <a:lnTo>
                    <a:pt x="19796" y="22285"/>
                  </a:lnTo>
                  <a:lnTo>
                    <a:pt x="21995" y="19102"/>
                  </a:lnTo>
                  <a:lnTo>
                    <a:pt x="24195" y="16408"/>
                  </a:lnTo>
                  <a:lnTo>
                    <a:pt x="26639" y="13714"/>
                  </a:lnTo>
                  <a:lnTo>
                    <a:pt x="29572" y="11020"/>
                  </a:lnTo>
                  <a:lnTo>
                    <a:pt x="32505" y="9061"/>
                  </a:lnTo>
                  <a:lnTo>
                    <a:pt x="35682" y="7346"/>
                  </a:lnTo>
                  <a:lnTo>
                    <a:pt x="39103" y="5877"/>
                  </a:lnTo>
                  <a:lnTo>
                    <a:pt x="39103" y="58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0" name="Google Shape;1510;p35"/>
            <p:cNvSpPr/>
            <p:nvPr/>
          </p:nvSpPr>
          <p:spPr>
            <a:xfrm>
              <a:off x="5004" y="975"/>
              <a:ext cx="437" cy="311"/>
            </a:xfrm>
            <a:custGeom>
              <a:rect b="b" l="l" r="r" t="t"/>
              <a:pathLst>
                <a:path extrusionOk="0" h="120000" w="120000">
                  <a:moveTo>
                    <a:pt x="113409" y="116141"/>
                  </a:moveTo>
                  <a:lnTo>
                    <a:pt x="113409" y="116141"/>
                  </a:lnTo>
                  <a:lnTo>
                    <a:pt x="112860" y="109967"/>
                  </a:lnTo>
                  <a:lnTo>
                    <a:pt x="112311" y="107266"/>
                  </a:lnTo>
                  <a:lnTo>
                    <a:pt x="111762" y="105337"/>
                  </a:lnTo>
                  <a:lnTo>
                    <a:pt x="110938" y="104565"/>
                  </a:lnTo>
                  <a:lnTo>
                    <a:pt x="110389" y="104180"/>
                  </a:lnTo>
                  <a:lnTo>
                    <a:pt x="109565" y="103408"/>
                  </a:lnTo>
                  <a:lnTo>
                    <a:pt x="108466" y="103408"/>
                  </a:lnTo>
                  <a:lnTo>
                    <a:pt x="105995" y="104565"/>
                  </a:lnTo>
                  <a:lnTo>
                    <a:pt x="103798" y="106495"/>
                  </a:lnTo>
                  <a:lnTo>
                    <a:pt x="100503" y="108038"/>
                  </a:lnTo>
                  <a:lnTo>
                    <a:pt x="96659" y="109196"/>
                  </a:lnTo>
                  <a:lnTo>
                    <a:pt x="96659" y="109196"/>
                  </a:lnTo>
                  <a:lnTo>
                    <a:pt x="96109" y="106109"/>
                  </a:lnTo>
                  <a:lnTo>
                    <a:pt x="95286" y="103022"/>
                  </a:lnTo>
                  <a:lnTo>
                    <a:pt x="94462" y="96077"/>
                  </a:lnTo>
                  <a:lnTo>
                    <a:pt x="94187" y="93376"/>
                  </a:lnTo>
                  <a:lnTo>
                    <a:pt x="93638" y="90675"/>
                  </a:lnTo>
                  <a:lnTo>
                    <a:pt x="92814" y="88360"/>
                  </a:lnTo>
                  <a:lnTo>
                    <a:pt x="91441" y="86430"/>
                  </a:lnTo>
                  <a:lnTo>
                    <a:pt x="91441" y="86430"/>
                  </a:lnTo>
                  <a:lnTo>
                    <a:pt x="88695" y="90289"/>
                  </a:lnTo>
                  <a:lnTo>
                    <a:pt x="85949" y="93376"/>
                  </a:lnTo>
                  <a:lnTo>
                    <a:pt x="84027" y="94533"/>
                  </a:lnTo>
                  <a:lnTo>
                    <a:pt x="82379" y="95691"/>
                  </a:lnTo>
                  <a:lnTo>
                    <a:pt x="80732" y="96077"/>
                  </a:lnTo>
                  <a:lnTo>
                    <a:pt x="78810" y="96077"/>
                  </a:lnTo>
                  <a:lnTo>
                    <a:pt x="78810" y="96077"/>
                  </a:lnTo>
                  <a:lnTo>
                    <a:pt x="79908" y="93376"/>
                  </a:lnTo>
                  <a:lnTo>
                    <a:pt x="80732" y="90675"/>
                  </a:lnTo>
                  <a:lnTo>
                    <a:pt x="81006" y="87974"/>
                  </a:lnTo>
                  <a:lnTo>
                    <a:pt x="81006" y="84887"/>
                  </a:lnTo>
                  <a:lnTo>
                    <a:pt x="80732" y="82572"/>
                  </a:lnTo>
                  <a:lnTo>
                    <a:pt x="79908" y="79871"/>
                  </a:lnTo>
                  <a:lnTo>
                    <a:pt x="78535" y="77942"/>
                  </a:lnTo>
                  <a:lnTo>
                    <a:pt x="77162" y="76012"/>
                  </a:lnTo>
                  <a:lnTo>
                    <a:pt x="77162" y="76012"/>
                  </a:lnTo>
                  <a:lnTo>
                    <a:pt x="75514" y="79485"/>
                  </a:lnTo>
                  <a:lnTo>
                    <a:pt x="74141" y="81800"/>
                  </a:lnTo>
                  <a:lnTo>
                    <a:pt x="72219" y="83729"/>
                  </a:lnTo>
                  <a:lnTo>
                    <a:pt x="71121" y="85273"/>
                  </a:lnTo>
                  <a:lnTo>
                    <a:pt x="69748" y="86045"/>
                  </a:lnTo>
                  <a:lnTo>
                    <a:pt x="68649" y="86045"/>
                  </a:lnTo>
                  <a:lnTo>
                    <a:pt x="67826" y="85273"/>
                  </a:lnTo>
                  <a:lnTo>
                    <a:pt x="66727" y="84501"/>
                  </a:lnTo>
                  <a:lnTo>
                    <a:pt x="64530" y="81414"/>
                  </a:lnTo>
                  <a:lnTo>
                    <a:pt x="62883" y="77556"/>
                  </a:lnTo>
                  <a:lnTo>
                    <a:pt x="59038" y="68681"/>
                  </a:lnTo>
                  <a:lnTo>
                    <a:pt x="59038" y="68681"/>
                  </a:lnTo>
                  <a:lnTo>
                    <a:pt x="57665" y="70996"/>
                  </a:lnTo>
                  <a:lnTo>
                    <a:pt x="56567" y="73311"/>
                  </a:lnTo>
                  <a:lnTo>
                    <a:pt x="55469" y="74469"/>
                  </a:lnTo>
                  <a:lnTo>
                    <a:pt x="54370" y="75627"/>
                  </a:lnTo>
                  <a:lnTo>
                    <a:pt x="53546" y="75627"/>
                  </a:lnTo>
                  <a:lnTo>
                    <a:pt x="52723" y="75627"/>
                  </a:lnTo>
                  <a:lnTo>
                    <a:pt x="51624" y="75241"/>
                  </a:lnTo>
                  <a:lnTo>
                    <a:pt x="51075" y="74469"/>
                  </a:lnTo>
                  <a:lnTo>
                    <a:pt x="49153" y="72154"/>
                  </a:lnTo>
                  <a:lnTo>
                    <a:pt x="48329" y="68681"/>
                  </a:lnTo>
                  <a:lnTo>
                    <a:pt x="47231" y="65209"/>
                  </a:lnTo>
                  <a:lnTo>
                    <a:pt x="46132" y="60964"/>
                  </a:lnTo>
                  <a:lnTo>
                    <a:pt x="46132" y="60964"/>
                  </a:lnTo>
                  <a:lnTo>
                    <a:pt x="42013" y="65209"/>
                  </a:lnTo>
                  <a:lnTo>
                    <a:pt x="40640" y="66366"/>
                  </a:lnTo>
                  <a:lnTo>
                    <a:pt x="39267" y="67138"/>
                  </a:lnTo>
                  <a:lnTo>
                    <a:pt x="38443" y="67138"/>
                  </a:lnTo>
                  <a:lnTo>
                    <a:pt x="37620" y="66752"/>
                  </a:lnTo>
                  <a:lnTo>
                    <a:pt x="37070" y="66366"/>
                  </a:lnTo>
                  <a:lnTo>
                    <a:pt x="36796" y="65209"/>
                  </a:lnTo>
                  <a:lnTo>
                    <a:pt x="35423" y="57877"/>
                  </a:lnTo>
                  <a:lnTo>
                    <a:pt x="34324" y="54019"/>
                  </a:lnTo>
                  <a:lnTo>
                    <a:pt x="33226" y="51704"/>
                  </a:lnTo>
                  <a:lnTo>
                    <a:pt x="32128" y="49774"/>
                  </a:lnTo>
                  <a:lnTo>
                    <a:pt x="32128" y="49774"/>
                  </a:lnTo>
                  <a:lnTo>
                    <a:pt x="30205" y="52861"/>
                  </a:lnTo>
                  <a:lnTo>
                    <a:pt x="27734" y="55562"/>
                  </a:lnTo>
                  <a:lnTo>
                    <a:pt x="24713" y="57877"/>
                  </a:lnTo>
                  <a:lnTo>
                    <a:pt x="21693" y="59421"/>
                  </a:lnTo>
                  <a:lnTo>
                    <a:pt x="21693" y="59421"/>
                  </a:lnTo>
                  <a:lnTo>
                    <a:pt x="21693" y="57877"/>
                  </a:lnTo>
                  <a:lnTo>
                    <a:pt x="21418" y="56334"/>
                  </a:lnTo>
                  <a:lnTo>
                    <a:pt x="20320" y="52475"/>
                  </a:lnTo>
                  <a:lnTo>
                    <a:pt x="19221" y="49003"/>
                  </a:lnTo>
                  <a:lnTo>
                    <a:pt x="18947" y="46688"/>
                  </a:lnTo>
                  <a:lnTo>
                    <a:pt x="18947" y="46688"/>
                  </a:lnTo>
                  <a:lnTo>
                    <a:pt x="18123" y="47459"/>
                  </a:lnTo>
                  <a:lnTo>
                    <a:pt x="17574" y="48617"/>
                  </a:lnTo>
                  <a:lnTo>
                    <a:pt x="15652" y="50160"/>
                  </a:lnTo>
                  <a:lnTo>
                    <a:pt x="13729" y="52090"/>
                  </a:lnTo>
                  <a:lnTo>
                    <a:pt x="12356" y="53633"/>
                  </a:lnTo>
                  <a:lnTo>
                    <a:pt x="12356" y="53633"/>
                  </a:lnTo>
                  <a:lnTo>
                    <a:pt x="12356" y="50932"/>
                  </a:lnTo>
                  <a:lnTo>
                    <a:pt x="11807" y="48617"/>
                  </a:lnTo>
                  <a:lnTo>
                    <a:pt x="11258" y="44758"/>
                  </a:lnTo>
                  <a:lnTo>
                    <a:pt x="9061" y="37813"/>
                  </a:lnTo>
                  <a:lnTo>
                    <a:pt x="9061" y="37813"/>
                  </a:lnTo>
                  <a:lnTo>
                    <a:pt x="7963" y="39356"/>
                  </a:lnTo>
                  <a:lnTo>
                    <a:pt x="7139" y="40128"/>
                  </a:lnTo>
                  <a:lnTo>
                    <a:pt x="4668" y="42443"/>
                  </a:lnTo>
                  <a:lnTo>
                    <a:pt x="2196" y="44372"/>
                  </a:lnTo>
                  <a:lnTo>
                    <a:pt x="0" y="46302"/>
                  </a:lnTo>
                  <a:lnTo>
                    <a:pt x="0" y="46302"/>
                  </a:lnTo>
                  <a:lnTo>
                    <a:pt x="3569" y="37041"/>
                  </a:lnTo>
                  <a:lnTo>
                    <a:pt x="7139" y="28167"/>
                  </a:lnTo>
                  <a:lnTo>
                    <a:pt x="10983" y="20836"/>
                  </a:lnTo>
                  <a:lnTo>
                    <a:pt x="12906" y="17363"/>
                  </a:lnTo>
                  <a:lnTo>
                    <a:pt x="15102" y="13890"/>
                  </a:lnTo>
                  <a:lnTo>
                    <a:pt x="17574" y="10803"/>
                  </a:lnTo>
                  <a:lnTo>
                    <a:pt x="20320" y="8488"/>
                  </a:lnTo>
                  <a:lnTo>
                    <a:pt x="23066" y="6173"/>
                  </a:lnTo>
                  <a:lnTo>
                    <a:pt x="25812" y="3858"/>
                  </a:lnTo>
                  <a:lnTo>
                    <a:pt x="29107" y="2700"/>
                  </a:lnTo>
                  <a:lnTo>
                    <a:pt x="32402" y="1543"/>
                  </a:lnTo>
                  <a:lnTo>
                    <a:pt x="36247" y="771"/>
                  </a:lnTo>
                  <a:lnTo>
                    <a:pt x="40640" y="0"/>
                  </a:lnTo>
                  <a:lnTo>
                    <a:pt x="40640" y="0"/>
                  </a:lnTo>
                  <a:lnTo>
                    <a:pt x="46132" y="0"/>
                  </a:lnTo>
                  <a:lnTo>
                    <a:pt x="51350" y="1157"/>
                  </a:lnTo>
                  <a:lnTo>
                    <a:pt x="56567" y="1929"/>
                  </a:lnTo>
                  <a:lnTo>
                    <a:pt x="61784" y="3858"/>
                  </a:lnTo>
                  <a:lnTo>
                    <a:pt x="67002" y="6559"/>
                  </a:lnTo>
                  <a:lnTo>
                    <a:pt x="72219" y="8874"/>
                  </a:lnTo>
                  <a:lnTo>
                    <a:pt x="82379" y="13890"/>
                  </a:lnTo>
                  <a:lnTo>
                    <a:pt x="82379" y="13890"/>
                  </a:lnTo>
                  <a:lnTo>
                    <a:pt x="87048" y="16591"/>
                  </a:lnTo>
                  <a:lnTo>
                    <a:pt x="91441" y="19678"/>
                  </a:lnTo>
                  <a:lnTo>
                    <a:pt x="95560" y="22765"/>
                  </a:lnTo>
                  <a:lnTo>
                    <a:pt x="99954" y="26237"/>
                  </a:lnTo>
                  <a:lnTo>
                    <a:pt x="103798" y="30096"/>
                  </a:lnTo>
                  <a:lnTo>
                    <a:pt x="107093" y="34340"/>
                  </a:lnTo>
                  <a:lnTo>
                    <a:pt x="110389" y="39356"/>
                  </a:lnTo>
                  <a:lnTo>
                    <a:pt x="113409" y="44372"/>
                  </a:lnTo>
                  <a:lnTo>
                    <a:pt x="113409" y="44372"/>
                  </a:lnTo>
                  <a:lnTo>
                    <a:pt x="114782" y="47073"/>
                  </a:lnTo>
                  <a:lnTo>
                    <a:pt x="115881" y="50932"/>
                  </a:lnTo>
                  <a:lnTo>
                    <a:pt x="116979" y="55176"/>
                  </a:lnTo>
                  <a:lnTo>
                    <a:pt x="118077" y="59807"/>
                  </a:lnTo>
                  <a:lnTo>
                    <a:pt x="119450" y="70225"/>
                  </a:lnTo>
                  <a:lnTo>
                    <a:pt x="120000" y="81414"/>
                  </a:lnTo>
                  <a:lnTo>
                    <a:pt x="120000" y="87202"/>
                  </a:lnTo>
                  <a:lnTo>
                    <a:pt x="120000" y="93376"/>
                  </a:lnTo>
                  <a:lnTo>
                    <a:pt x="119725" y="98778"/>
                  </a:lnTo>
                  <a:lnTo>
                    <a:pt x="118901" y="104180"/>
                  </a:lnTo>
                  <a:lnTo>
                    <a:pt x="118352" y="108810"/>
                  </a:lnTo>
                  <a:lnTo>
                    <a:pt x="116979" y="113440"/>
                  </a:lnTo>
                  <a:lnTo>
                    <a:pt x="115606" y="116913"/>
                  </a:lnTo>
                  <a:lnTo>
                    <a:pt x="113684" y="120000"/>
                  </a:lnTo>
                  <a:lnTo>
                    <a:pt x="113684" y="120000"/>
                  </a:lnTo>
                  <a:lnTo>
                    <a:pt x="113409" y="116141"/>
                  </a:lnTo>
                  <a:lnTo>
                    <a:pt x="113409" y="116141"/>
                  </a:lnTo>
                  <a:close/>
                </a:path>
              </a:pathLst>
            </a:custGeom>
            <a:solidFill>
              <a:srgbClr val="FEDE5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1" name="Google Shape;1511;p35"/>
            <p:cNvSpPr/>
            <p:nvPr/>
          </p:nvSpPr>
          <p:spPr>
            <a:xfrm>
              <a:off x="4998" y="968"/>
              <a:ext cx="452" cy="325"/>
            </a:xfrm>
            <a:custGeom>
              <a:rect b="b" l="l" r="r" t="t"/>
              <a:pathLst>
                <a:path extrusionOk="0" h="120000" w="120000">
                  <a:moveTo>
                    <a:pt x="0" y="45415"/>
                  </a:moveTo>
                  <a:lnTo>
                    <a:pt x="0" y="45415"/>
                  </a:lnTo>
                  <a:lnTo>
                    <a:pt x="0" y="46153"/>
                  </a:lnTo>
                  <a:lnTo>
                    <a:pt x="0" y="47261"/>
                  </a:lnTo>
                  <a:lnTo>
                    <a:pt x="265" y="48000"/>
                  </a:lnTo>
                  <a:lnTo>
                    <a:pt x="530" y="48738"/>
                  </a:lnTo>
                  <a:lnTo>
                    <a:pt x="1061" y="49107"/>
                  </a:lnTo>
                  <a:lnTo>
                    <a:pt x="1592" y="49476"/>
                  </a:lnTo>
                  <a:lnTo>
                    <a:pt x="2389" y="49107"/>
                  </a:lnTo>
                  <a:lnTo>
                    <a:pt x="2920" y="48738"/>
                  </a:lnTo>
                  <a:lnTo>
                    <a:pt x="2920" y="48738"/>
                  </a:lnTo>
                  <a:lnTo>
                    <a:pt x="6371" y="45784"/>
                  </a:lnTo>
                  <a:lnTo>
                    <a:pt x="9823" y="43200"/>
                  </a:lnTo>
                  <a:lnTo>
                    <a:pt x="9823" y="43200"/>
                  </a:lnTo>
                  <a:lnTo>
                    <a:pt x="11150" y="48000"/>
                  </a:lnTo>
                  <a:lnTo>
                    <a:pt x="11415" y="50953"/>
                  </a:lnTo>
                  <a:lnTo>
                    <a:pt x="11415" y="53907"/>
                  </a:lnTo>
                  <a:lnTo>
                    <a:pt x="11415" y="53907"/>
                  </a:lnTo>
                  <a:lnTo>
                    <a:pt x="11681" y="55384"/>
                  </a:lnTo>
                  <a:lnTo>
                    <a:pt x="12477" y="56123"/>
                  </a:lnTo>
                  <a:lnTo>
                    <a:pt x="13539" y="56492"/>
                  </a:lnTo>
                  <a:lnTo>
                    <a:pt x="14601" y="56123"/>
                  </a:lnTo>
                  <a:lnTo>
                    <a:pt x="14601" y="56123"/>
                  </a:lnTo>
                  <a:lnTo>
                    <a:pt x="16725" y="53907"/>
                  </a:lnTo>
                  <a:lnTo>
                    <a:pt x="18849" y="52061"/>
                  </a:lnTo>
                  <a:lnTo>
                    <a:pt x="18849" y="52061"/>
                  </a:lnTo>
                  <a:lnTo>
                    <a:pt x="20176" y="55753"/>
                  </a:lnTo>
                  <a:lnTo>
                    <a:pt x="20442" y="57969"/>
                  </a:lnTo>
                  <a:lnTo>
                    <a:pt x="20973" y="60184"/>
                  </a:lnTo>
                  <a:lnTo>
                    <a:pt x="20973" y="60184"/>
                  </a:lnTo>
                  <a:lnTo>
                    <a:pt x="21238" y="61292"/>
                  </a:lnTo>
                  <a:lnTo>
                    <a:pt x="21769" y="62400"/>
                  </a:lnTo>
                  <a:lnTo>
                    <a:pt x="22566" y="62400"/>
                  </a:lnTo>
                  <a:lnTo>
                    <a:pt x="23628" y="62400"/>
                  </a:lnTo>
                  <a:lnTo>
                    <a:pt x="23628" y="62400"/>
                  </a:lnTo>
                  <a:lnTo>
                    <a:pt x="26017" y="60184"/>
                  </a:lnTo>
                  <a:lnTo>
                    <a:pt x="28407" y="59076"/>
                  </a:lnTo>
                  <a:lnTo>
                    <a:pt x="30265" y="56492"/>
                  </a:lnTo>
                  <a:lnTo>
                    <a:pt x="32389" y="54276"/>
                  </a:lnTo>
                  <a:lnTo>
                    <a:pt x="32389" y="54276"/>
                  </a:lnTo>
                  <a:lnTo>
                    <a:pt x="33451" y="58338"/>
                  </a:lnTo>
                  <a:lnTo>
                    <a:pt x="33982" y="62400"/>
                  </a:lnTo>
                  <a:lnTo>
                    <a:pt x="35309" y="66092"/>
                  </a:lnTo>
                  <a:lnTo>
                    <a:pt x="36106" y="67938"/>
                  </a:lnTo>
                  <a:lnTo>
                    <a:pt x="37168" y="68676"/>
                  </a:lnTo>
                  <a:lnTo>
                    <a:pt x="37168" y="68676"/>
                  </a:lnTo>
                  <a:lnTo>
                    <a:pt x="37699" y="69415"/>
                  </a:lnTo>
                  <a:lnTo>
                    <a:pt x="39026" y="69784"/>
                  </a:lnTo>
                  <a:lnTo>
                    <a:pt x="40088" y="69784"/>
                  </a:lnTo>
                  <a:lnTo>
                    <a:pt x="41150" y="69415"/>
                  </a:lnTo>
                  <a:lnTo>
                    <a:pt x="43274" y="67569"/>
                  </a:lnTo>
                  <a:lnTo>
                    <a:pt x="45132" y="65353"/>
                  </a:lnTo>
                  <a:lnTo>
                    <a:pt x="45132" y="65353"/>
                  </a:lnTo>
                  <a:lnTo>
                    <a:pt x="46194" y="68676"/>
                  </a:lnTo>
                  <a:lnTo>
                    <a:pt x="47256" y="72000"/>
                  </a:lnTo>
                  <a:lnTo>
                    <a:pt x="48849" y="74953"/>
                  </a:lnTo>
                  <a:lnTo>
                    <a:pt x="49911" y="76430"/>
                  </a:lnTo>
                  <a:lnTo>
                    <a:pt x="50973" y="77169"/>
                  </a:lnTo>
                  <a:lnTo>
                    <a:pt x="50973" y="77169"/>
                  </a:lnTo>
                  <a:lnTo>
                    <a:pt x="52035" y="77538"/>
                  </a:lnTo>
                  <a:lnTo>
                    <a:pt x="52831" y="77538"/>
                  </a:lnTo>
                  <a:lnTo>
                    <a:pt x="53893" y="77538"/>
                  </a:lnTo>
                  <a:lnTo>
                    <a:pt x="54955" y="77169"/>
                  </a:lnTo>
                  <a:lnTo>
                    <a:pt x="57079" y="75323"/>
                  </a:lnTo>
                  <a:lnTo>
                    <a:pt x="58407" y="73107"/>
                  </a:lnTo>
                  <a:lnTo>
                    <a:pt x="58407" y="73107"/>
                  </a:lnTo>
                  <a:lnTo>
                    <a:pt x="60000" y="77169"/>
                  </a:lnTo>
                  <a:lnTo>
                    <a:pt x="62123" y="81600"/>
                  </a:lnTo>
                  <a:lnTo>
                    <a:pt x="62920" y="83446"/>
                  </a:lnTo>
                  <a:lnTo>
                    <a:pt x="63982" y="85292"/>
                  </a:lnTo>
                  <a:lnTo>
                    <a:pt x="65309" y="86030"/>
                  </a:lnTo>
                  <a:lnTo>
                    <a:pt x="66637" y="87138"/>
                  </a:lnTo>
                  <a:lnTo>
                    <a:pt x="66637" y="87138"/>
                  </a:lnTo>
                  <a:lnTo>
                    <a:pt x="68495" y="87138"/>
                  </a:lnTo>
                  <a:lnTo>
                    <a:pt x="69823" y="87138"/>
                  </a:lnTo>
                  <a:lnTo>
                    <a:pt x="71150" y="86769"/>
                  </a:lnTo>
                  <a:lnTo>
                    <a:pt x="72477" y="85661"/>
                  </a:lnTo>
                  <a:lnTo>
                    <a:pt x="74601" y="82707"/>
                  </a:lnTo>
                  <a:lnTo>
                    <a:pt x="76460" y="79753"/>
                  </a:lnTo>
                  <a:lnTo>
                    <a:pt x="76460" y="79753"/>
                  </a:lnTo>
                  <a:lnTo>
                    <a:pt x="77256" y="80861"/>
                  </a:lnTo>
                  <a:lnTo>
                    <a:pt x="77522" y="82338"/>
                  </a:lnTo>
                  <a:lnTo>
                    <a:pt x="77787" y="84184"/>
                  </a:lnTo>
                  <a:lnTo>
                    <a:pt x="77787" y="86030"/>
                  </a:lnTo>
                  <a:lnTo>
                    <a:pt x="77256" y="89353"/>
                  </a:lnTo>
                  <a:lnTo>
                    <a:pt x="76194" y="93046"/>
                  </a:lnTo>
                  <a:lnTo>
                    <a:pt x="76194" y="93046"/>
                  </a:lnTo>
                  <a:lnTo>
                    <a:pt x="75929" y="94153"/>
                  </a:lnTo>
                  <a:lnTo>
                    <a:pt x="76194" y="95630"/>
                  </a:lnTo>
                  <a:lnTo>
                    <a:pt x="76460" y="97107"/>
                  </a:lnTo>
                  <a:lnTo>
                    <a:pt x="77522" y="97107"/>
                  </a:lnTo>
                  <a:lnTo>
                    <a:pt x="77522" y="97107"/>
                  </a:lnTo>
                  <a:lnTo>
                    <a:pt x="79646" y="97107"/>
                  </a:lnTo>
                  <a:lnTo>
                    <a:pt x="81238" y="96369"/>
                  </a:lnTo>
                  <a:lnTo>
                    <a:pt x="84159" y="94892"/>
                  </a:lnTo>
                  <a:lnTo>
                    <a:pt x="87345" y="92676"/>
                  </a:lnTo>
                  <a:lnTo>
                    <a:pt x="90000" y="89353"/>
                  </a:lnTo>
                  <a:lnTo>
                    <a:pt x="90000" y="89353"/>
                  </a:lnTo>
                  <a:lnTo>
                    <a:pt x="90796" y="91200"/>
                  </a:lnTo>
                  <a:lnTo>
                    <a:pt x="91061" y="93784"/>
                  </a:lnTo>
                  <a:lnTo>
                    <a:pt x="92123" y="98953"/>
                  </a:lnTo>
                  <a:lnTo>
                    <a:pt x="92654" y="104123"/>
                  </a:lnTo>
                  <a:lnTo>
                    <a:pt x="93451" y="108553"/>
                  </a:lnTo>
                  <a:lnTo>
                    <a:pt x="93451" y="108553"/>
                  </a:lnTo>
                  <a:lnTo>
                    <a:pt x="93716" y="109292"/>
                  </a:lnTo>
                  <a:lnTo>
                    <a:pt x="94513" y="110030"/>
                  </a:lnTo>
                  <a:lnTo>
                    <a:pt x="94778" y="110030"/>
                  </a:lnTo>
                  <a:lnTo>
                    <a:pt x="95309" y="110030"/>
                  </a:lnTo>
                  <a:lnTo>
                    <a:pt x="95309" y="110030"/>
                  </a:lnTo>
                  <a:lnTo>
                    <a:pt x="99823" y="108184"/>
                  </a:lnTo>
                  <a:lnTo>
                    <a:pt x="103805" y="105969"/>
                  </a:lnTo>
                  <a:lnTo>
                    <a:pt x="103805" y="105969"/>
                  </a:lnTo>
                  <a:lnTo>
                    <a:pt x="105398" y="104861"/>
                  </a:lnTo>
                  <a:lnTo>
                    <a:pt x="106991" y="104861"/>
                  </a:lnTo>
                  <a:lnTo>
                    <a:pt x="107787" y="105969"/>
                  </a:lnTo>
                  <a:lnTo>
                    <a:pt x="108318" y="106707"/>
                  </a:lnTo>
                  <a:lnTo>
                    <a:pt x="108849" y="108553"/>
                  </a:lnTo>
                  <a:lnTo>
                    <a:pt x="108849" y="110400"/>
                  </a:lnTo>
                  <a:lnTo>
                    <a:pt x="109115" y="114461"/>
                  </a:lnTo>
                  <a:lnTo>
                    <a:pt x="109115" y="114461"/>
                  </a:lnTo>
                  <a:lnTo>
                    <a:pt x="109911" y="118153"/>
                  </a:lnTo>
                  <a:lnTo>
                    <a:pt x="109911" y="118153"/>
                  </a:lnTo>
                  <a:lnTo>
                    <a:pt x="110176" y="119630"/>
                  </a:lnTo>
                  <a:lnTo>
                    <a:pt x="111238" y="120000"/>
                  </a:lnTo>
                  <a:lnTo>
                    <a:pt x="112300" y="120000"/>
                  </a:lnTo>
                  <a:lnTo>
                    <a:pt x="113362" y="118892"/>
                  </a:lnTo>
                  <a:lnTo>
                    <a:pt x="113362" y="118892"/>
                  </a:lnTo>
                  <a:lnTo>
                    <a:pt x="114690" y="116307"/>
                  </a:lnTo>
                  <a:lnTo>
                    <a:pt x="116017" y="113353"/>
                  </a:lnTo>
                  <a:lnTo>
                    <a:pt x="117345" y="110030"/>
                  </a:lnTo>
                  <a:lnTo>
                    <a:pt x="117876" y="106338"/>
                  </a:lnTo>
                  <a:lnTo>
                    <a:pt x="119469" y="99323"/>
                  </a:lnTo>
                  <a:lnTo>
                    <a:pt x="120000" y="91200"/>
                  </a:lnTo>
                  <a:lnTo>
                    <a:pt x="120000" y="83446"/>
                  </a:lnTo>
                  <a:lnTo>
                    <a:pt x="119734" y="75692"/>
                  </a:lnTo>
                  <a:lnTo>
                    <a:pt x="118938" y="68307"/>
                  </a:lnTo>
                  <a:lnTo>
                    <a:pt x="117876" y="61661"/>
                  </a:lnTo>
                  <a:lnTo>
                    <a:pt x="117876" y="61661"/>
                  </a:lnTo>
                  <a:lnTo>
                    <a:pt x="117079" y="57600"/>
                  </a:lnTo>
                  <a:lnTo>
                    <a:pt x="116283" y="53907"/>
                  </a:lnTo>
                  <a:lnTo>
                    <a:pt x="114955" y="50215"/>
                  </a:lnTo>
                  <a:lnTo>
                    <a:pt x="113628" y="46892"/>
                  </a:lnTo>
                  <a:lnTo>
                    <a:pt x="110707" y="40246"/>
                  </a:lnTo>
                  <a:lnTo>
                    <a:pt x="106991" y="33969"/>
                  </a:lnTo>
                  <a:lnTo>
                    <a:pt x="102743" y="28800"/>
                  </a:lnTo>
                  <a:lnTo>
                    <a:pt x="98230" y="24369"/>
                  </a:lnTo>
                  <a:lnTo>
                    <a:pt x="92920" y="20676"/>
                  </a:lnTo>
                  <a:lnTo>
                    <a:pt x="87610" y="16615"/>
                  </a:lnTo>
                  <a:lnTo>
                    <a:pt x="87610" y="16615"/>
                  </a:lnTo>
                  <a:lnTo>
                    <a:pt x="81238" y="12923"/>
                  </a:lnTo>
                  <a:lnTo>
                    <a:pt x="74070" y="9230"/>
                  </a:lnTo>
                  <a:lnTo>
                    <a:pt x="66637" y="5538"/>
                  </a:lnTo>
                  <a:lnTo>
                    <a:pt x="59203" y="2584"/>
                  </a:lnTo>
                  <a:lnTo>
                    <a:pt x="52035" y="738"/>
                  </a:lnTo>
                  <a:lnTo>
                    <a:pt x="48318" y="0"/>
                  </a:lnTo>
                  <a:lnTo>
                    <a:pt x="44601" y="0"/>
                  </a:lnTo>
                  <a:lnTo>
                    <a:pt x="40884" y="0"/>
                  </a:lnTo>
                  <a:lnTo>
                    <a:pt x="37168" y="369"/>
                  </a:lnTo>
                  <a:lnTo>
                    <a:pt x="33451" y="738"/>
                  </a:lnTo>
                  <a:lnTo>
                    <a:pt x="29734" y="2215"/>
                  </a:lnTo>
                  <a:lnTo>
                    <a:pt x="29734" y="2215"/>
                  </a:lnTo>
                  <a:lnTo>
                    <a:pt x="27079" y="3692"/>
                  </a:lnTo>
                  <a:lnTo>
                    <a:pt x="24159" y="5538"/>
                  </a:lnTo>
                  <a:lnTo>
                    <a:pt x="21769" y="7015"/>
                  </a:lnTo>
                  <a:lnTo>
                    <a:pt x="19646" y="9230"/>
                  </a:lnTo>
                  <a:lnTo>
                    <a:pt x="15398" y="14030"/>
                  </a:lnTo>
                  <a:lnTo>
                    <a:pt x="11681" y="19200"/>
                  </a:lnTo>
                  <a:lnTo>
                    <a:pt x="8495" y="25107"/>
                  </a:lnTo>
                  <a:lnTo>
                    <a:pt x="5309" y="31384"/>
                  </a:lnTo>
                  <a:lnTo>
                    <a:pt x="2654" y="38400"/>
                  </a:lnTo>
                  <a:lnTo>
                    <a:pt x="0" y="45415"/>
                  </a:lnTo>
                  <a:lnTo>
                    <a:pt x="0" y="45415"/>
                  </a:lnTo>
                  <a:close/>
                  <a:moveTo>
                    <a:pt x="6371" y="39876"/>
                  </a:moveTo>
                  <a:lnTo>
                    <a:pt x="6371" y="39876"/>
                  </a:lnTo>
                  <a:lnTo>
                    <a:pt x="8761" y="33969"/>
                  </a:lnTo>
                  <a:lnTo>
                    <a:pt x="11150" y="28800"/>
                  </a:lnTo>
                  <a:lnTo>
                    <a:pt x="13805" y="23630"/>
                  </a:lnTo>
                  <a:lnTo>
                    <a:pt x="16725" y="19200"/>
                  </a:lnTo>
                  <a:lnTo>
                    <a:pt x="19911" y="14769"/>
                  </a:lnTo>
                  <a:lnTo>
                    <a:pt x="23628" y="11446"/>
                  </a:lnTo>
                  <a:lnTo>
                    <a:pt x="27610" y="8861"/>
                  </a:lnTo>
                  <a:lnTo>
                    <a:pt x="32123" y="7015"/>
                  </a:lnTo>
                  <a:lnTo>
                    <a:pt x="32123" y="7015"/>
                  </a:lnTo>
                  <a:lnTo>
                    <a:pt x="35309" y="5907"/>
                  </a:lnTo>
                  <a:lnTo>
                    <a:pt x="38761" y="5538"/>
                  </a:lnTo>
                  <a:lnTo>
                    <a:pt x="42212" y="5538"/>
                  </a:lnTo>
                  <a:lnTo>
                    <a:pt x="45398" y="5538"/>
                  </a:lnTo>
                  <a:lnTo>
                    <a:pt x="52300" y="6276"/>
                  </a:lnTo>
                  <a:lnTo>
                    <a:pt x="58938" y="8492"/>
                  </a:lnTo>
                  <a:lnTo>
                    <a:pt x="65309" y="10707"/>
                  </a:lnTo>
                  <a:lnTo>
                    <a:pt x="72212" y="14030"/>
                  </a:lnTo>
                  <a:lnTo>
                    <a:pt x="78584" y="17353"/>
                  </a:lnTo>
                  <a:lnTo>
                    <a:pt x="84690" y="21046"/>
                  </a:lnTo>
                  <a:lnTo>
                    <a:pt x="84690" y="21046"/>
                  </a:lnTo>
                  <a:lnTo>
                    <a:pt x="89734" y="24369"/>
                  </a:lnTo>
                  <a:lnTo>
                    <a:pt x="94778" y="28061"/>
                  </a:lnTo>
                  <a:lnTo>
                    <a:pt x="99557" y="32861"/>
                  </a:lnTo>
                  <a:lnTo>
                    <a:pt x="103805" y="37292"/>
                  </a:lnTo>
                  <a:lnTo>
                    <a:pt x="107522" y="43569"/>
                  </a:lnTo>
                  <a:lnTo>
                    <a:pt x="109115" y="46153"/>
                  </a:lnTo>
                  <a:lnTo>
                    <a:pt x="110707" y="49476"/>
                  </a:lnTo>
                  <a:lnTo>
                    <a:pt x="112035" y="53169"/>
                  </a:lnTo>
                  <a:lnTo>
                    <a:pt x="112831" y="56492"/>
                  </a:lnTo>
                  <a:lnTo>
                    <a:pt x="113893" y="60923"/>
                  </a:lnTo>
                  <a:lnTo>
                    <a:pt x="114690" y="64615"/>
                  </a:lnTo>
                  <a:lnTo>
                    <a:pt x="114690" y="64615"/>
                  </a:lnTo>
                  <a:lnTo>
                    <a:pt x="115752" y="75692"/>
                  </a:lnTo>
                  <a:lnTo>
                    <a:pt x="116017" y="81600"/>
                  </a:lnTo>
                  <a:lnTo>
                    <a:pt x="116017" y="87507"/>
                  </a:lnTo>
                  <a:lnTo>
                    <a:pt x="116017" y="93784"/>
                  </a:lnTo>
                  <a:lnTo>
                    <a:pt x="115221" y="99323"/>
                  </a:lnTo>
                  <a:lnTo>
                    <a:pt x="114159" y="104861"/>
                  </a:lnTo>
                  <a:lnTo>
                    <a:pt x="112831" y="110030"/>
                  </a:lnTo>
                  <a:lnTo>
                    <a:pt x="112831" y="110030"/>
                  </a:lnTo>
                  <a:lnTo>
                    <a:pt x="112300" y="106338"/>
                  </a:lnTo>
                  <a:lnTo>
                    <a:pt x="111504" y="103015"/>
                  </a:lnTo>
                  <a:lnTo>
                    <a:pt x="110973" y="101169"/>
                  </a:lnTo>
                  <a:lnTo>
                    <a:pt x="110176" y="100061"/>
                  </a:lnTo>
                  <a:lnTo>
                    <a:pt x="109115" y="99323"/>
                  </a:lnTo>
                  <a:lnTo>
                    <a:pt x="107787" y="98953"/>
                  </a:lnTo>
                  <a:lnTo>
                    <a:pt x="107787" y="98953"/>
                  </a:lnTo>
                  <a:lnTo>
                    <a:pt x="106194" y="99323"/>
                  </a:lnTo>
                  <a:lnTo>
                    <a:pt x="104867" y="99323"/>
                  </a:lnTo>
                  <a:lnTo>
                    <a:pt x="102212" y="100800"/>
                  </a:lnTo>
                  <a:lnTo>
                    <a:pt x="96371" y="104123"/>
                  </a:lnTo>
                  <a:lnTo>
                    <a:pt x="96371" y="104123"/>
                  </a:lnTo>
                  <a:lnTo>
                    <a:pt x="95840" y="98953"/>
                  </a:lnTo>
                  <a:lnTo>
                    <a:pt x="94778" y="93046"/>
                  </a:lnTo>
                  <a:lnTo>
                    <a:pt x="94513" y="90830"/>
                  </a:lnTo>
                  <a:lnTo>
                    <a:pt x="93716" y="87876"/>
                  </a:lnTo>
                  <a:lnTo>
                    <a:pt x="92654" y="85661"/>
                  </a:lnTo>
                  <a:lnTo>
                    <a:pt x="91592" y="83446"/>
                  </a:lnTo>
                  <a:lnTo>
                    <a:pt x="91592" y="83446"/>
                  </a:lnTo>
                  <a:lnTo>
                    <a:pt x="91061" y="82707"/>
                  </a:lnTo>
                  <a:lnTo>
                    <a:pt x="90265" y="82338"/>
                  </a:lnTo>
                  <a:lnTo>
                    <a:pt x="89734" y="82338"/>
                  </a:lnTo>
                  <a:lnTo>
                    <a:pt x="88938" y="83446"/>
                  </a:lnTo>
                  <a:lnTo>
                    <a:pt x="88938" y="83446"/>
                  </a:lnTo>
                  <a:lnTo>
                    <a:pt x="87079" y="85661"/>
                  </a:lnTo>
                  <a:lnTo>
                    <a:pt x="85221" y="87876"/>
                  </a:lnTo>
                  <a:lnTo>
                    <a:pt x="83362" y="90092"/>
                  </a:lnTo>
                  <a:lnTo>
                    <a:pt x="80973" y="91200"/>
                  </a:lnTo>
                  <a:lnTo>
                    <a:pt x="80973" y="91200"/>
                  </a:lnTo>
                  <a:lnTo>
                    <a:pt x="81238" y="88615"/>
                  </a:lnTo>
                  <a:lnTo>
                    <a:pt x="81504" y="86030"/>
                  </a:lnTo>
                  <a:lnTo>
                    <a:pt x="81504" y="83815"/>
                  </a:lnTo>
                  <a:lnTo>
                    <a:pt x="81238" y="81600"/>
                  </a:lnTo>
                  <a:lnTo>
                    <a:pt x="80442" y="79015"/>
                  </a:lnTo>
                  <a:lnTo>
                    <a:pt x="79911" y="77169"/>
                  </a:lnTo>
                  <a:lnTo>
                    <a:pt x="78584" y="74953"/>
                  </a:lnTo>
                  <a:lnTo>
                    <a:pt x="77256" y="73107"/>
                  </a:lnTo>
                  <a:lnTo>
                    <a:pt x="77256" y="73107"/>
                  </a:lnTo>
                  <a:lnTo>
                    <a:pt x="76460" y="72738"/>
                  </a:lnTo>
                  <a:lnTo>
                    <a:pt x="75929" y="72738"/>
                  </a:lnTo>
                  <a:lnTo>
                    <a:pt x="74867" y="73107"/>
                  </a:lnTo>
                  <a:lnTo>
                    <a:pt x="74601" y="73846"/>
                  </a:lnTo>
                  <a:lnTo>
                    <a:pt x="74601" y="73846"/>
                  </a:lnTo>
                  <a:lnTo>
                    <a:pt x="73539" y="76430"/>
                  </a:lnTo>
                  <a:lnTo>
                    <a:pt x="71681" y="79015"/>
                  </a:lnTo>
                  <a:lnTo>
                    <a:pt x="70884" y="80492"/>
                  </a:lnTo>
                  <a:lnTo>
                    <a:pt x="70088" y="81600"/>
                  </a:lnTo>
                  <a:lnTo>
                    <a:pt x="69026" y="81969"/>
                  </a:lnTo>
                  <a:lnTo>
                    <a:pt x="67964" y="81969"/>
                  </a:lnTo>
                  <a:lnTo>
                    <a:pt x="67964" y="81969"/>
                  </a:lnTo>
                  <a:lnTo>
                    <a:pt x="67168" y="80861"/>
                  </a:lnTo>
                  <a:lnTo>
                    <a:pt x="66106" y="79753"/>
                  </a:lnTo>
                  <a:lnTo>
                    <a:pt x="64513" y="76430"/>
                  </a:lnTo>
                  <a:lnTo>
                    <a:pt x="64513" y="76430"/>
                  </a:lnTo>
                  <a:lnTo>
                    <a:pt x="60000" y="66461"/>
                  </a:lnTo>
                  <a:lnTo>
                    <a:pt x="60000" y="66461"/>
                  </a:lnTo>
                  <a:lnTo>
                    <a:pt x="59203" y="66092"/>
                  </a:lnTo>
                  <a:lnTo>
                    <a:pt x="58407" y="65353"/>
                  </a:lnTo>
                  <a:lnTo>
                    <a:pt x="57610" y="66092"/>
                  </a:lnTo>
                  <a:lnTo>
                    <a:pt x="57079" y="66830"/>
                  </a:lnTo>
                  <a:lnTo>
                    <a:pt x="57079" y="66830"/>
                  </a:lnTo>
                  <a:lnTo>
                    <a:pt x="55221" y="69784"/>
                  </a:lnTo>
                  <a:lnTo>
                    <a:pt x="53628" y="71261"/>
                  </a:lnTo>
                  <a:lnTo>
                    <a:pt x="52831" y="71630"/>
                  </a:lnTo>
                  <a:lnTo>
                    <a:pt x="52300" y="71261"/>
                  </a:lnTo>
                  <a:lnTo>
                    <a:pt x="51238" y="70153"/>
                  </a:lnTo>
                  <a:lnTo>
                    <a:pt x="50176" y="68307"/>
                  </a:lnTo>
                  <a:lnTo>
                    <a:pt x="49646" y="66092"/>
                  </a:lnTo>
                  <a:lnTo>
                    <a:pt x="48318" y="60184"/>
                  </a:lnTo>
                  <a:lnTo>
                    <a:pt x="48318" y="60184"/>
                  </a:lnTo>
                  <a:lnTo>
                    <a:pt x="47787" y="59076"/>
                  </a:lnTo>
                  <a:lnTo>
                    <a:pt x="46725" y="58338"/>
                  </a:lnTo>
                  <a:lnTo>
                    <a:pt x="46194" y="58338"/>
                  </a:lnTo>
                  <a:lnTo>
                    <a:pt x="45132" y="59076"/>
                  </a:lnTo>
                  <a:lnTo>
                    <a:pt x="45132" y="59076"/>
                  </a:lnTo>
                  <a:lnTo>
                    <a:pt x="42212" y="61661"/>
                  </a:lnTo>
                  <a:lnTo>
                    <a:pt x="40088" y="63507"/>
                  </a:lnTo>
                  <a:lnTo>
                    <a:pt x="39557" y="64246"/>
                  </a:lnTo>
                  <a:lnTo>
                    <a:pt x="39026" y="64246"/>
                  </a:lnTo>
                  <a:lnTo>
                    <a:pt x="39026" y="64246"/>
                  </a:lnTo>
                  <a:lnTo>
                    <a:pt x="38495" y="61292"/>
                  </a:lnTo>
                  <a:lnTo>
                    <a:pt x="37964" y="59076"/>
                  </a:lnTo>
                  <a:lnTo>
                    <a:pt x="37964" y="59076"/>
                  </a:lnTo>
                  <a:lnTo>
                    <a:pt x="37433" y="55753"/>
                  </a:lnTo>
                  <a:lnTo>
                    <a:pt x="36371" y="53169"/>
                  </a:lnTo>
                  <a:lnTo>
                    <a:pt x="35309" y="50584"/>
                  </a:lnTo>
                  <a:lnTo>
                    <a:pt x="33982" y="48000"/>
                  </a:lnTo>
                  <a:lnTo>
                    <a:pt x="33982" y="48000"/>
                  </a:lnTo>
                  <a:lnTo>
                    <a:pt x="33451" y="47630"/>
                  </a:lnTo>
                  <a:lnTo>
                    <a:pt x="32389" y="47261"/>
                  </a:lnTo>
                  <a:lnTo>
                    <a:pt x="31592" y="47630"/>
                  </a:lnTo>
                  <a:lnTo>
                    <a:pt x="31061" y="48738"/>
                  </a:lnTo>
                  <a:lnTo>
                    <a:pt x="31061" y="48738"/>
                  </a:lnTo>
                  <a:lnTo>
                    <a:pt x="29203" y="50953"/>
                  </a:lnTo>
                  <a:lnTo>
                    <a:pt x="27876" y="52800"/>
                  </a:lnTo>
                  <a:lnTo>
                    <a:pt x="26017" y="54276"/>
                  </a:lnTo>
                  <a:lnTo>
                    <a:pt x="24159" y="55753"/>
                  </a:lnTo>
                  <a:lnTo>
                    <a:pt x="24159" y="55753"/>
                  </a:lnTo>
                  <a:lnTo>
                    <a:pt x="22831" y="51323"/>
                  </a:lnTo>
                  <a:lnTo>
                    <a:pt x="22300" y="49107"/>
                  </a:lnTo>
                  <a:lnTo>
                    <a:pt x="21504" y="46892"/>
                  </a:lnTo>
                  <a:lnTo>
                    <a:pt x="21504" y="46892"/>
                  </a:lnTo>
                  <a:lnTo>
                    <a:pt x="21238" y="45415"/>
                  </a:lnTo>
                  <a:lnTo>
                    <a:pt x="20176" y="44307"/>
                  </a:lnTo>
                  <a:lnTo>
                    <a:pt x="19115" y="44307"/>
                  </a:lnTo>
                  <a:lnTo>
                    <a:pt x="18318" y="45784"/>
                  </a:lnTo>
                  <a:lnTo>
                    <a:pt x="18318" y="45784"/>
                  </a:lnTo>
                  <a:lnTo>
                    <a:pt x="16725" y="47630"/>
                  </a:lnTo>
                  <a:lnTo>
                    <a:pt x="15132" y="49107"/>
                  </a:lnTo>
                  <a:lnTo>
                    <a:pt x="15132" y="49107"/>
                  </a:lnTo>
                  <a:lnTo>
                    <a:pt x="14601" y="46153"/>
                  </a:lnTo>
                  <a:lnTo>
                    <a:pt x="13805" y="43569"/>
                  </a:lnTo>
                  <a:lnTo>
                    <a:pt x="12212" y="38030"/>
                  </a:lnTo>
                  <a:lnTo>
                    <a:pt x="12212" y="38030"/>
                  </a:lnTo>
                  <a:lnTo>
                    <a:pt x="11415" y="36923"/>
                  </a:lnTo>
                  <a:lnTo>
                    <a:pt x="10884" y="36553"/>
                  </a:lnTo>
                  <a:lnTo>
                    <a:pt x="9823" y="36553"/>
                  </a:lnTo>
                  <a:lnTo>
                    <a:pt x="9026" y="36923"/>
                  </a:lnTo>
                  <a:lnTo>
                    <a:pt x="9026" y="36923"/>
                  </a:lnTo>
                  <a:lnTo>
                    <a:pt x="7699" y="38400"/>
                  </a:lnTo>
                  <a:lnTo>
                    <a:pt x="6371" y="39876"/>
                  </a:lnTo>
                  <a:lnTo>
                    <a:pt x="6371" y="3987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2" name="Google Shape;1512;p35"/>
            <p:cNvSpPr/>
            <p:nvPr/>
          </p:nvSpPr>
          <p:spPr>
            <a:xfrm>
              <a:off x="5032" y="1236"/>
              <a:ext cx="263" cy="172"/>
            </a:xfrm>
            <a:custGeom>
              <a:rect b="b" l="l" r="r" t="t"/>
              <a:pathLst>
                <a:path extrusionOk="0" h="120000" w="120000">
                  <a:moveTo>
                    <a:pt x="119543" y="75348"/>
                  </a:moveTo>
                  <a:lnTo>
                    <a:pt x="119543" y="75348"/>
                  </a:lnTo>
                  <a:lnTo>
                    <a:pt x="117262" y="83720"/>
                  </a:lnTo>
                  <a:lnTo>
                    <a:pt x="114068" y="90697"/>
                  </a:lnTo>
                  <a:lnTo>
                    <a:pt x="110418" y="98372"/>
                  </a:lnTo>
                  <a:lnTo>
                    <a:pt x="106768" y="103255"/>
                  </a:lnTo>
                  <a:lnTo>
                    <a:pt x="102661" y="108139"/>
                  </a:lnTo>
                  <a:lnTo>
                    <a:pt x="98098" y="112325"/>
                  </a:lnTo>
                  <a:lnTo>
                    <a:pt x="92623" y="115116"/>
                  </a:lnTo>
                  <a:lnTo>
                    <a:pt x="88060" y="117906"/>
                  </a:lnTo>
                  <a:lnTo>
                    <a:pt x="83041" y="119302"/>
                  </a:lnTo>
                  <a:lnTo>
                    <a:pt x="77110" y="120000"/>
                  </a:lnTo>
                  <a:lnTo>
                    <a:pt x="72091" y="120000"/>
                  </a:lnTo>
                  <a:lnTo>
                    <a:pt x="66159" y="119302"/>
                  </a:lnTo>
                  <a:lnTo>
                    <a:pt x="61140" y="118604"/>
                  </a:lnTo>
                  <a:lnTo>
                    <a:pt x="55209" y="115813"/>
                  </a:lnTo>
                  <a:lnTo>
                    <a:pt x="49733" y="113720"/>
                  </a:lnTo>
                  <a:lnTo>
                    <a:pt x="44258" y="110232"/>
                  </a:lnTo>
                  <a:lnTo>
                    <a:pt x="38783" y="106744"/>
                  </a:lnTo>
                  <a:lnTo>
                    <a:pt x="33764" y="102558"/>
                  </a:lnTo>
                  <a:lnTo>
                    <a:pt x="29201" y="98372"/>
                  </a:lnTo>
                  <a:lnTo>
                    <a:pt x="24638" y="92790"/>
                  </a:lnTo>
                  <a:lnTo>
                    <a:pt x="19619" y="87209"/>
                  </a:lnTo>
                  <a:lnTo>
                    <a:pt x="15969" y="80930"/>
                  </a:lnTo>
                  <a:lnTo>
                    <a:pt x="12319" y="75348"/>
                  </a:lnTo>
                  <a:lnTo>
                    <a:pt x="8669" y="67674"/>
                  </a:lnTo>
                  <a:lnTo>
                    <a:pt x="5931" y="60697"/>
                  </a:lnTo>
                  <a:lnTo>
                    <a:pt x="3650" y="53023"/>
                  </a:lnTo>
                  <a:lnTo>
                    <a:pt x="1825" y="46046"/>
                  </a:lnTo>
                  <a:lnTo>
                    <a:pt x="456" y="36976"/>
                  </a:lnTo>
                  <a:lnTo>
                    <a:pt x="0" y="29302"/>
                  </a:lnTo>
                  <a:lnTo>
                    <a:pt x="0" y="20232"/>
                  </a:lnTo>
                  <a:lnTo>
                    <a:pt x="456" y="11162"/>
                  </a:lnTo>
                  <a:lnTo>
                    <a:pt x="2281" y="2093"/>
                  </a:lnTo>
                  <a:lnTo>
                    <a:pt x="2281" y="2093"/>
                  </a:lnTo>
                  <a:lnTo>
                    <a:pt x="3193" y="697"/>
                  </a:lnTo>
                  <a:lnTo>
                    <a:pt x="4106" y="0"/>
                  </a:lnTo>
                  <a:lnTo>
                    <a:pt x="5475" y="0"/>
                  </a:lnTo>
                  <a:lnTo>
                    <a:pt x="6387" y="0"/>
                  </a:lnTo>
                  <a:lnTo>
                    <a:pt x="7756" y="697"/>
                  </a:lnTo>
                  <a:lnTo>
                    <a:pt x="8212" y="1395"/>
                  </a:lnTo>
                  <a:lnTo>
                    <a:pt x="8669" y="3488"/>
                  </a:lnTo>
                  <a:lnTo>
                    <a:pt x="8669" y="6279"/>
                  </a:lnTo>
                  <a:lnTo>
                    <a:pt x="8669" y="6279"/>
                  </a:lnTo>
                  <a:lnTo>
                    <a:pt x="7756" y="13953"/>
                  </a:lnTo>
                  <a:lnTo>
                    <a:pt x="6387" y="20930"/>
                  </a:lnTo>
                  <a:lnTo>
                    <a:pt x="6844" y="29302"/>
                  </a:lnTo>
                  <a:lnTo>
                    <a:pt x="7756" y="36279"/>
                  </a:lnTo>
                  <a:lnTo>
                    <a:pt x="8212" y="43255"/>
                  </a:lnTo>
                  <a:lnTo>
                    <a:pt x="10038" y="50232"/>
                  </a:lnTo>
                  <a:lnTo>
                    <a:pt x="12319" y="56511"/>
                  </a:lnTo>
                  <a:lnTo>
                    <a:pt x="14600" y="63488"/>
                  </a:lnTo>
                  <a:lnTo>
                    <a:pt x="17338" y="69069"/>
                  </a:lnTo>
                  <a:lnTo>
                    <a:pt x="20988" y="75348"/>
                  </a:lnTo>
                  <a:lnTo>
                    <a:pt x="24638" y="80232"/>
                  </a:lnTo>
                  <a:lnTo>
                    <a:pt x="28288" y="85813"/>
                  </a:lnTo>
                  <a:lnTo>
                    <a:pt x="32395" y="90000"/>
                  </a:lnTo>
                  <a:lnTo>
                    <a:pt x="37414" y="94883"/>
                  </a:lnTo>
                  <a:lnTo>
                    <a:pt x="46539" y="101860"/>
                  </a:lnTo>
                  <a:lnTo>
                    <a:pt x="56121" y="106046"/>
                  </a:lnTo>
                  <a:lnTo>
                    <a:pt x="61140" y="108139"/>
                  </a:lnTo>
                  <a:lnTo>
                    <a:pt x="66159" y="109534"/>
                  </a:lnTo>
                  <a:lnTo>
                    <a:pt x="71178" y="110232"/>
                  </a:lnTo>
                  <a:lnTo>
                    <a:pt x="76197" y="110232"/>
                  </a:lnTo>
                  <a:lnTo>
                    <a:pt x="80760" y="109534"/>
                  </a:lnTo>
                  <a:lnTo>
                    <a:pt x="85323" y="108837"/>
                  </a:lnTo>
                  <a:lnTo>
                    <a:pt x="89885" y="106046"/>
                  </a:lnTo>
                  <a:lnTo>
                    <a:pt x="93992" y="103255"/>
                  </a:lnTo>
                  <a:lnTo>
                    <a:pt x="98098" y="100465"/>
                  </a:lnTo>
                  <a:lnTo>
                    <a:pt x="102205" y="96279"/>
                  </a:lnTo>
                  <a:lnTo>
                    <a:pt x="105399" y="92093"/>
                  </a:lnTo>
                  <a:lnTo>
                    <a:pt x="108593" y="85813"/>
                  </a:lnTo>
                  <a:lnTo>
                    <a:pt x="111330" y="79534"/>
                  </a:lnTo>
                  <a:lnTo>
                    <a:pt x="113155" y="72558"/>
                  </a:lnTo>
                  <a:lnTo>
                    <a:pt x="113155" y="72558"/>
                  </a:lnTo>
                  <a:lnTo>
                    <a:pt x="114068" y="70465"/>
                  </a:lnTo>
                  <a:lnTo>
                    <a:pt x="115437" y="69069"/>
                  </a:lnTo>
                  <a:lnTo>
                    <a:pt x="116806" y="69069"/>
                  </a:lnTo>
                  <a:lnTo>
                    <a:pt x="117718" y="69069"/>
                  </a:lnTo>
                  <a:lnTo>
                    <a:pt x="119087" y="69767"/>
                  </a:lnTo>
                  <a:lnTo>
                    <a:pt x="119543" y="71162"/>
                  </a:lnTo>
                  <a:lnTo>
                    <a:pt x="120000" y="73255"/>
                  </a:lnTo>
                  <a:lnTo>
                    <a:pt x="119543" y="75348"/>
                  </a:lnTo>
                  <a:lnTo>
                    <a:pt x="119543" y="753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3" name="Google Shape;1513;p35"/>
            <p:cNvSpPr/>
            <p:nvPr/>
          </p:nvSpPr>
          <p:spPr>
            <a:xfrm>
              <a:off x="5248" y="1260"/>
              <a:ext cx="34" cy="35"/>
            </a:xfrm>
            <a:custGeom>
              <a:rect b="b" l="l" r="r" t="t"/>
              <a:pathLst>
                <a:path extrusionOk="0" h="120000" w="120000">
                  <a:moveTo>
                    <a:pt x="3529" y="37714"/>
                  </a:moveTo>
                  <a:lnTo>
                    <a:pt x="3529" y="37714"/>
                  </a:lnTo>
                  <a:lnTo>
                    <a:pt x="0" y="61714"/>
                  </a:lnTo>
                  <a:lnTo>
                    <a:pt x="3529" y="82285"/>
                  </a:lnTo>
                  <a:lnTo>
                    <a:pt x="17647" y="102857"/>
                  </a:lnTo>
                  <a:lnTo>
                    <a:pt x="35294" y="116571"/>
                  </a:lnTo>
                  <a:lnTo>
                    <a:pt x="35294" y="116571"/>
                  </a:lnTo>
                  <a:lnTo>
                    <a:pt x="60000" y="120000"/>
                  </a:lnTo>
                  <a:lnTo>
                    <a:pt x="81176" y="116571"/>
                  </a:lnTo>
                  <a:lnTo>
                    <a:pt x="102352" y="102857"/>
                  </a:lnTo>
                  <a:lnTo>
                    <a:pt x="116470" y="85714"/>
                  </a:lnTo>
                  <a:lnTo>
                    <a:pt x="116470" y="85714"/>
                  </a:lnTo>
                  <a:lnTo>
                    <a:pt x="120000" y="61714"/>
                  </a:lnTo>
                  <a:lnTo>
                    <a:pt x="116470" y="37714"/>
                  </a:lnTo>
                  <a:lnTo>
                    <a:pt x="109411" y="17142"/>
                  </a:lnTo>
                  <a:lnTo>
                    <a:pt x="84705" y="3428"/>
                  </a:lnTo>
                  <a:lnTo>
                    <a:pt x="84705" y="3428"/>
                  </a:lnTo>
                  <a:lnTo>
                    <a:pt x="63529" y="0"/>
                  </a:lnTo>
                  <a:lnTo>
                    <a:pt x="42352" y="3428"/>
                  </a:lnTo>
                  <a:lnTo>
                    <a:pt x="17647" y="17142"/>
                  </a:lnTo>
                  <a:lnTo>
                    <a:pt x="3529" y="37714"/>
                  </a:lnTo>
                  <a:lnTo>
                    <a:pt x="3529" y="377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4" name="Google Shape;1514;p35"/>
            <p:cNvSpPr/>
            <p:nvPr/>
          </p:nvSpPr>
          <p:spPr>
            <a:xfrm>
              <a:off x="5093" y="1195"/>
              <a:ext cx="36" cy="36"/>
            </a:xfrm>
            <a:custGeom>
              <a:rect b="b" l="l" r="r" t="t"/>
              <a:pathLst>
                <a:path extrusionOk="0" h="120000" w="120000">
                  <a:moveTo>
                    <a:pt x="3333" y="36666"/>
                  </a:moveTo>
                  <a:lnTo>
                    <a:pt x="3333" y="36666"/>
                  </a:lnTo>
                  <a:lnTo>
                    <a:pt x="0" y="60000"/>
                  </a:lnTo>
                  <a:lnTo>
                    <a:pt x="3333" y="80000"/>
                  </a:lnTo>
                  <a:lnTo>
                    <a:pt x="16666" y="100000"/>
                  </a:lnTo>
                  <a:lnTo>
                    <a:pt x="33333" y="113333"/>
                  </a:lnTo>
                  <a:lnTo>
                    <a:pt x="33333" y="113333"/>
                  </a:lnTo>
                  <a:lnTo>
                    <a:pt x="60000" y="120000"/>
                  </a:lnTo>
                  <a:lnTo>
                    <a:pt x="80000" y="113333"/>
                  </a:lnTo>
                  <a:lnTo>
                    <a:pt x="103333" y="106666"/>
                  </a:lnTo>
                  <a:lnTo>
                    <a:pt x="113333" y="83333"/>
                  </a:lnTo>
                  <a:lnTo>
                    <a:pt x="113333" y="83333"/>
                  </a:lnTo>
                  <a:lnTo>
                    <a:pt x="120000" y="63333"/>
                  </a:lnTo>
                  <a:lnTo>
                    <a:pt x="113333" y="36666"/>
                  </a:lnTo>
                  <a:lnTo>
                    <a:pt x="103333" y="20000"/>
                  </a:lnTo>
                  <a:lnTo>
                    <a:pt x="86666" y="10000"/>
                  </a:lnTo>
                  <a:lnTo>
                    <a:pt x="86666" y="10000"/>
                  </a:lnTo>
                  <a:lnTo>
                    <a:pt x="60000" y="0"/>
                  </a:lnTo>
                  <a:lnTo>
                    <a:pt x="40000" y="3333"/>
                  </a:lnTo>
                  <a:lnTo>
                    <a:pt x="16666" y="16666"/>
                  </a:lnTo>
                  <a:lnTo>
                    <a:pt x="3333" y="36666"/>
                  </a:lnTo>
                  <a:lnTo>
                    <a:pt x="3333" y="366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5" name="Google Shape;1515;p35"/>
            <p:cNvSpPr/>
            <p:nvPr/>
          </p:nvSpPr>
          <p:spPr>
            <a:xfrm>
              <a:off x="5305" y="1309"/>
              <a:ext cx="49" cy="43"/>
            </a:xfrm>
            <a:custGeom>
              <a:rect b="b" l="l" r="r" t="t"/>
              <a:pathLst>
                <a:path extrusionOk="0" h="120000" w="120000">
                  <a:moveTo>
                    <a:pt x="4897" y="33488"/>
                  </a:moveTo>
                  <a:lnTo>
                    <a:pt x="4897" y="33488"/>
                  </a:lnTo>
                  <a:lnTo>
                    <a:pt x="0" y="47441"/>
                  </a:lnTo>
                  <a:lnTo>
                    <a:pt x="0" y="58604"/>
                  </a:lnTo>
                  <a:lnTo>
                    <a:pt x="4897" y="66976"/>
                  </a:lnTo>
                  <a:lnTo>
                    <a:pt x="7346" y="78139"/>
                  </a:lnTo>
                  <a:lnTo>
                    <a:pt x="12244" y="89302"/>
                  </a:lnTo>
                  <a:lnTo>
                    <a:pt x="19591" y="100465"/>
                  </a:lnTo>
                  <a:lnTo>
                    <a:pt x="29387" y="106046"/>
                  </a:lnTo>
                  <a:lnTo>
                    <a:pt x="41632" y="114418"/>
                  </a:lnTo>
                  <a:lnTo>
                    <a:pt x="41632" y="114418"/>
                  </a:lnTo>
                  <a:lnTo>
                    <a:pt x="51428" y="120000"/>
                  </a:lnTo>
                  <a:lnTo>
                    <a:pt x="63673" y="120000"/>
                  </a:lnTo>
                  <a:lnTo>
                    <a:pt x="75918" y="120000"/>
                  </a:lnTo>
                  <a:lnTo>
                    <a:pt x="85714" y="117209"/>
                  </a:lnTo>
                  <a:lnTo>
                    <a:pt x="93061" y="114418"/>
                  </a:lnTo>
                  <a:lnTo>
                    <a:pt x="102857" y="106046"/>
                  </a:lnTo>
                  <a:lnTo>
                    <a:pt x="110204" y="100465"/>
                  </a:lnTo>
                  <a:lnTo>
                    <a:pt x="115102" y="89302"/>
                  </a:lnTo>
                  <a:lnTo>
                    <a:pt x="115102" y="89302"/>
                  </a:lnTo>
                  <a:lnTo>
                    <a:pt x="119999" y="78139"/>
                  </a:lnTo>
                  <a:lnTo>
                    <a:pt x="119999" y="66976"/>
                  </a:lnTo>
                  <a:lnTo>
                    <a:pt x="119999" y="53023"/>
                  </a:lnTo>
                  <a:lnTo>
                    <a:pt x="112653" y="44651"/>
                  </a:lnTo>
                  <a:lnTo>
                    <a:pt x="110204" y="33488"/>
                  </a:lnTo>
                  <a:lnTo>
                    <a:pt x="100408" y="22325"/>
                  </a:lnTo>
                  <a:lnTo>
                    <a:pt x="90612" y="13953"/>
                  </a:lnTo>
                  <a:lnTo>
                    <a:pt x="80816" y="8372"/>
                  </a:lnTo>
                  <a:lnTo>
                    <a:pt x="80816" y="8372"/>
                  </a:lnTo>
                  <a:lnTo>
                    <a:pt x="68571" y="5581"/>
                  </a:lnTo>
                  <a:lnTo>
                    <a:pt x="56326" y="0"/>
                  </a:lnTo>
                  <a:lnTo>
                    <a:pt x="46530" y="0"/>
                  </a:lnTo>
                  <a:lnTo>
                    <a:pt x="34285" y="5581"/>
                  </a:lnTo>
                  <a:lnTo>
                    <a:pt x="24489" y="8372"/>
                  </a:lnTo>
                  <a:lnTo>
                    <a:pt x="17142" y="13953"/>
                  </a:lnTo>
                  <a:lnTo>
                    <a:pt x="9795" y="22325"/>
                  </a:lnTo>
                  <a:lnTo>
                    <a:pt x="4897" y="33488"/>
                  </a:lnTo>
                  <a:lnTo>
                    <a:pt x="4897" y="33488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6" name="Google Shape;1516;p35"/>
            <p:cNvSpPr/>
            <p:nvPr/>
          </p:nvSpPr>
          <p:spPr>
            <a:xfrm>
              <a:off x="5003" y="1168"/>
              <a:ext cx="48" cy="44"/>
            </a:xfrm>
            <a:custGeom>
              <a:rect b="b" l="l" r="r" t="t"/>
              <a:pathLst>
                <a:path extrusionOk="0" h="120000" w="120000">
                  <a:moveTo>
                    <a:pt x="2500" y="35454"/>
                  </a:moveTo>
                  <a:lnTo>
                    <a:pt x="2500" y="35454"/>
                  </a:lnTo>
                  <a:lnTo>
                    <a:pt x="0" y="46363"/>
                  </a:lnTo>
                  <a:lnTo>
                    <a:pt x="0" y="57272"/>
                  </a:lnTo>
                  <a:lnTo>
                    <a:pt x="0" y="65454"/>
                  </a:lnTo>
                  <a:lnTo>
                    <a:pt x="7500" y="81818"/>
                  </a:lnTo>
                  <a:lnTo>
                    <a:pt x="10000" y="90000"/>
                  </a:lnTo>
                  <a:lnTo>
                    <a:pt x="20000" y="98181"/>
                  </a:lnTo>
                  <a:lnTo>
                    <a:pt x="27500" y="109090"/>
                  </a:lnTo>
                  <a:lnTo>
                    <a:pt x="37500" y="114545"/>
                  </a:lnTo>
                  <a:lnTo>
                    <a:pt x="37500" y="114545"/>
                  </a:lnTo>
                  <a:lnTo>
                    <a:pt x="50000" y="120000"/>
                  </a:lnTo>
                  <a:lnTo>
                    <a:pt x="62500" y="120000"/>
                  </a:lnTo>
                  <a:lnTo>
                    <a:pt x="72500" y="120000"/>
                  </a:lnTo>
                  <a:lnTo>
                    <a:pt x="85000" y="120000"/>
                  </a:lnTo>
                  <a:lnTo>
                    <a:pt x="95000" y="111818"/>
                  </a:lnTo>
                  <a:lnTo>
                    <a:pt x="105000" y="109090"/>
                  </a:lnTo>
                  <a:lnTo>
                    <a:pt x="110000" y="98181"/>
                  </a:lnTo>
                  <a:lnTo>
                    <a:pt x="117500" y="87272"/>
                  </a:lnTo>
                  <a:lnTo>
                    <a:pt x="117500" y="87272"/>
                  </a:lnTo>
                  <a:lnTo>
                    <a:pt x="120000" y="76363"/>
                  </a:lnTo>
                  <a:lnTo>
                    <a:pt x="120000" y="65454"/>
                  </a:lnTo>
                  <a:lnTo>
                    <a:pt x="117500" y="51818"/>
                  </a:lnTo>
                  <a:lnTo>
                    <a:pt x="115000" y="43636"/>
                  </a:lnTo>
                  <a:lnTo>
                    <a:pt x="107500" y="32727"/>
                  </a:lnTo>
                  <a:lnTo>
                    <a:pt x="102500" y="24545"/>
                  </a:lnTo>
                  <a:lnTo>
                    <a:pt x="92500" y="13636"/>
                  </a:lnTo>
                  <a:lnTo>
                    <a:pt x="82500" y="8181"/>
                  </a:lnTo>
                  <a:lnTo>
                    <a:pt x="82500" y="8181"/>
                  </a:lnTo>
                  <a:lnTo>
                    <a:pt x="70000" y="5454"/>
                  </a:lnTo>
                  <a:lnTo>
                    <a:pt x="57500" y="0"/>
                  </a:lnTo>
                  <a:lnTo>
                    <a:pt x="45000" y="5454"/>
                  </a:lnTo>
                  <a:lnTo>
                    <a:pt x="35000" y="5454"/>
                  </a:lnTo>
                  <a:lnTo>
                    <a:pt x="25000" y="10909"/>
                  </a:lnTo>
                  <a:lnTo>
                    <a:pt x="15000" y="13636"/>
                  </a:lnTo>
                  <a:lnTo>
                    <a:pt x="10000" y="24545"/>
                  </a:lnTo>
                  <a:lnTo>
                    <a:pt x="2500" y="35454"/>
                  </a:lnTo>
                  <a:lnTo>
                    <a:pt x="2500" y="35454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7" name="Google Shape;1517;p35"/>
            <p:cNvSpPr/>
            <p:nvPr/>
          </p:nvSpPr>
          <p:spPr>
            <a:xfrm>
              <a:off x="1868" y="1516"/>
              <a:ext cx="295" cy="215"/>
            </a:xfrm>
            <a:custGeom>
              <a:rect b="b" l="l" r="r" t="t"/>
              <a:pathLst>
                <a:path extrusionOk="0" h="120000" w="120000">
                  <a:moveTo>
                    <a:pt x="118372" y="112744"/>
                  </a:moveTo>
                  <a:lnTo>
                    <a:pt x="118372" y="112744"/>
                  </a:lnTo>
                  <a:lnTo>
                    <a:pt x="110237" y="108837"/>
                  </a:lnTo>
                  <a:lnTo>
                    <a:pt x="102101" y="103813"/>
                  </a:lnTo>
                  <a:lnTo>
                    <a:pt x="94372" y="98790"/>
                  </a:lnTo>
                  <a:lnTo>
                    <a:pt x="87050" y="92093"/>
                  </a:lnTo>
                  <a:lnTo>
                    <a:pt x="72000" y="79813"/>
                  </a:lnTo>
                  <a:lnTo>
                    <a:pt x="57355" y="66976"/>
                  </a:lnTo>
                  <a:lnTo>
                    <a:pt x="57355" y="66976"/>
                  </a:lnTo>
                  <a:lnTo>
                    <a:pt x="43118" y="53581"/>
                  </a:lnTo>
                  <a:lnTo>
                    <a:pt x="35796" y="45767"/>
                  </a:lnTo>
                  <a:lnTo>
                    <a:pt x="28881" y="38511"/>
                  </a:lnTo>
                  <a:lnTo>
                    <a:pt x="22372" y="30139"/>
                  </a:lnTo>
                  <a:lnTo>
                    <a:pt x="16271" y="21209"/>
                  </a:lnTo>
                  <a:lnTo>
                    <a:pt x="10576" y="12279"/>
                  </a:lnTo>
                  <a:lnTo>
                    <a:pt x="5288" y="2232"/>
                  </a:lnTo>
                  <a:lnTo>
                    <a:pt x="5288" y="2232"/>
                  </a:lnTo>
                  <a:lnTo>
                    <a:pt x="4474" y="1116"/>
                  </a:lnTo>
                  <a:lnTo>
                    <a:pt x="3254" y="0"/>
                  </a:lnTo>
                  <a:lnTo>
                    <a:pt x="2033" y="0"/>
                  </a:lnTo>
                  <a:lnTo>
                    <a:pt x="1627" y="1116"/>
                  </a:lnTo>
                  <a:lnTo>
                    <a:pt x="813" y="2232"/>
                  </a:lnTo>
                  <a:lnTo>
                    <a:pt x="0" y="3906"/>
                  </a:lnTo>
                  <a:lnTo>
                    <a:pt x="0" y="5023"/>
                  </a:lnTo>
                  <a:lnTo>
                    <a:pt x="813" y="7255"/>
                  </a:lnTo>
                  <a:lnTo>
                    <a:pt x="813" y="7255"/>
                  </a:lnTo>
                  <a:lnTo>
                    <a:pt x="5694" y="17302"/>
                  </a:lnTo>
                  <a:lnTo>
                    <a:pt x="12203" y="26232"/>
                  </a:lnTo>
                  <a:lnTo>
                    <a:pt x="18305" y="35720"/>
                  </a:lnTo>
                  <a:lnTo>
                    <a:pt x="24813" y="43534"/>
                  </a:lnTo>
                  <a:lnTo>
                    <a:pt x="31728" y="51348"/>
                  </a:lnTo>
                  <a:lnTo>
                    <a:pt x="39457" y="59162"/>
                  </a:lnTo>
                  <a:lnTo>
                    <a:pt x="53694" y="73116"/>
                  </a:lnTo>
                  <a:lnTo>
                    <a:pt x="53694" y="73116"/>
                  </a:lnTo>
                  <a:lnTo>
                    <a:pt x="68338" y="86511"/>
                  </a:lnTo>
                  <a:lnTo>
                    <a:pt x="83796" y="99906"/>
                  </a:lnTo>
                  <a:lnTo>
                    <a:pt x="91525" y="106046"/>
                  </a:lnTo>
                  <a:lnTo>
                    <a:pt x="99661" y="111627"/>
                  </a:lnTo>
                  <a:lnTo>
                    <a:pt x="107796" y="116651"/>
                  </a:lnTo>
                  <a:lnTo>
                    <a:pt x="115932" y="120000"/>
                  </a:lnTo>
                  <a:lnTo>
                    <a:pt x="115932" y="120000"/>
                  </a:lnTo>
                  <a:lnTo>
                    <a:pt x="117559" y="120000"/>
                  </a:lnTo>
                  <a:lnTo>
                    <a:pt x="118372" y="120000"/>
                  </a:lnTo>
                  <a:lnTo>
                    <a:pt x="119593" y="118325"/>
                  </a:lnTo>
                  <a:lnTo>
                    <a:pt x="120000" y="117209"/>
                  </a:lnTo>
                  <a:lnTo>
                    <a:pt x="120000" y="115534"/>
                  </a:lnTo>
                  <a:lnTo>
                    <a:pt x="120000" y="114418"/>
                  </a:lnTo>
                  <a:lnTo>
                    <a:pt x="119593" y="113302"/>
                  </a:lnTo>
                  <a:lnTo>
                    <a:pt x="118372" y="112744"/>
                  </a:lnTo>
                  <a:lnTo>
                    <a:pt x="118372" y="1127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8" name="Google Shape;1518;p35"/>
            <p:cNvSpPr/>
            <p:nvPr/>
          </p:nvSpPr>
          <p:spPr>
            <a:xfrm>
              <a:off x="1859" y="1432"/>
              <a:ext cx="61" cy="92"/>
            </a:xfrm>
            <a:custGeom>
              <a:rect b="b" l="l" r="r" t="t"/>
              <a:pathLst>
                <a:path extrusionOk="0" h="120000" w="120000">
                  <a:moveTo>
                    <a:pt x="120000" y="16956"/>
                  </a:moveTo>
                  <a:lnTo>
                    <a:pt x="120000" y="16956"/>
                  </a:lnTo>
                  <a:lnTo>
                    <a:pt x="108196" y="46956"/>
                  </a:lnTo>
                  <a:lnTo>
                    <a:pt x="96393" y="73043"/>
                  </a:lnTo>
                  <a:lnTo>
                    <a:pt x="88524" y="87391"/>
                  </a:lnTo>
                  <a:lnTo>
                    <a:pt x="78688" y="97826"/>
                  </a:lnTo>
                  <a:lnTo>
                    <a:pt x="62950" y="109565"/>
                  </a:lnTo>
                  <a:lnTo>
                    <a:pt x="49180" y="120000"/>
                  </a:lnTo>
                  <a:lnTo>
                    <a:pt x="49180" y="120000"/>
                  </a:lnTo>
                  <a:lnTo>
                    <a:pt x="27540" y="114782"/>
                  </a:lnTo>
                  <a:lnTo>
                    <a:pt x="15737" y="108260"/>
                  </a:lnTo>
                  <a:lnTo>
                    <a:pt x="5901" y="97826"/>
                  </a:lnTo>
                  <a:lnTo>
                    <a:pt x="3934" y="87391"/>
                  </a:lnTo>
                  <a:lnTo>
                    <a:pt x="0" y="75652"/>
                  </a:lnTo>
                  <a:lnTo>
                    <a:pt x="3934" y="63913"/>
                  </a:lnTo>
                  <a:lnTo>
                    <a:pt x="11803" y="50869"/>
                  </a:lnTo>
                  <a:lnTo>
                    <a:pt x="17704" y="39130"/>
                  </a:lnTo>
                  <a:lnTo>
                    <a:pt x="27540" y="27391"/>
                  </a:lnTo>
                  <a:lnTo>
                    <a:pt x="39344" y="18260"/>
                  </a:lnTo>
                  <a:lnTo>
                    <a:pt x="53114" y="10434"/>
                  </a:lnTo>
                  <a:lnTo>
                    <a:pt x="64918" y="3913"/>
                  </a:lnTo>
                  <a:lnTo>
                    <a:pt x="80655" y="0"/>
                  </a:lnTo>
                  <a:lnTo>
                    <a:pt x="92459" y="2608"/>
                  </a:lnTo>
                  <a:lnTo>
                    <a:pt x="106229" y="5217"/>
                  </a:lnTo>
                  <a:lnTo>
                    <a:pt x="118032" y="14347"/>
                  </a:lnTo>
                  <a:lnTo>
                    <a:pt x="120000" y="16956"/>
                  </a:lnTo>
                  <a:close/>
                </a:path>
              </a:pathLst>
            </a:custGeom>
            <a:solidFill>
              <a:srgbClr val="01AD4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9" name="Google Shape;1519;p35"/>
            <p:cNvSpPr/>
            <p:nvPr/>
          </p:nvSpPr>
          <p:spPr>
            <a:xfrm>
              <a:off x="1853" y="1426"/>
              <a:ext cx="75" cy="104"/>
            </a:xfrm>
            <a:custGeom>
              <a:rect b="b" l="l" r="r" t="t"/>
              <a:pathLst>
                <a:path extrusionOk="0" h="120000" w="120000">
                  <a:moveTo>
                    <a:pt x="118400" y="26538"/>
                  </a:moveTo>
                  <a:lnTo>
                    <a:pt x="118400" y="26538"/>
                  </a:lnTo>
                  <a:lnTo>
                    <a:pt x="120000" y="23076"/>
                  </a:lnTo>
                  <a:lnTo>
                    <a:pt x="120000" y="20769"/>
                  </a:lnTo>
                  <a:lnTo>
                    <a:pt x="120000" y="20769"/>
                  </a:lnTo>
                  <a:lnTo>
                    <a:pt x="116800" y="15000"/>
                  </a:lnTo>
                  <a:lnTo>
                    <a:pt x="110400" y="9230"/>
                  </a:lnTo>
                  <a:lnTo>
                    <a:pt x="104000" y="4615"/>
                  </a:lnTo>
                  <a:lnTo>
                    <a:pt x="94400" y="1153"/>
                  </a:lnTo>
                  <a:lnTo>
                    <a:pt x="84800" y="0"/>
                  </a:lnTo>
                  <a:lnTo>
                    <a:pt x="75200" y="0"/>
                  </a:lnTo>
                  <a:lnTo>
                    <a:pt x="65600" y="1153"/>
                  </a:lnTo>
                  <a:lnTo>
                    <a:pt x="57600" y="3461"/>
                  </a:lnTo>
                  <a:lnTo>
                    <a:pt x="57600" y="3461"/>
                  </a:lnTo>
                  <a:lnTo>
                    <a:pt x="46400" y="6923"/>
                  </a:lnTo>
                  <a:lnTo>
                    <a:pt x="38400" y="13846"/>
                  </a:lnTo>
                  <a:lnTo>
                    <a:pt x="28800" y="19615"/>
                  </a:lnTo>
                  <a:lnTo>
                    <a:pt x="22400" y="26538"/>
                  </a:lnTo>
                  <a:lnTo>
                    <a:pt x="9600" y="42692"/>
                  </a:lnTo>
                  <a:lnTo>
                    <a:pt x="1600" y="58846"/>
                  </a:lnTo>
                  <a:lnTo>
                    <a:pt x="1600" y="58846"/>
                  </a:lnTo>
                  <a:lnTo>
                    <a:pt x="0" y="65769"/>
                  </a:lnTo>
                  <a:lnTo>
                    <a:pt x="0" y="75000"/>
                  </a:lnTo>
                  <a:lnTo>
                    <a:pt x="0" y="84230"/>
                  </a:lnTo>
                  <a:lnTo>
                    <a:pt x="1600" y="91153"/>
                  </a:lnTo>
                  <a:lnTo>
                    <a:pt x="6400" y="98076"/>
                  </a:lnTo>
                  <a:lnTo>
                    <a:pt x="12800" y="106153"/>
                  </a:lnTo>
                  <a:lnTo>
                    <a:pt x="19200" y="111923"/>
                  </a:lnTo>
                  <a:lnTo>
                    <a:pt x="28800" y="115384"/>
                  </a:lnTo>
                  <a:lnTo>
                    <a:pt x="28800" y="115384"/>
                  </a:lnTo>
                  <a:lnTo>
                    <a:pt x="38400" y="120000"/>
                  </a:lnTo>
                  <a:lnTo>
                    <a:pt x="46400" y="120000"/>
                  </a:lnTo>
                  <a:lnTo>
                    <a:pt x="57600" y="118846"/>
                  </a:lnTo>
                  <a:lnTo>
                    <a:pt x="65600" y="115384"/>
                  </a:lnTo>
                  <a:lnTo>
                    <a:pt x="72000" y="111923"/>
                  </a:lnTo>
                  <a:lnTo>
                    <a:pt x="80000" y="106153"/>
                  </a:lnTo>
                  <a:lnTo>
                    <a:pt x="91200" y="90000"/>
                  </a:lnTo>
                  <a:lnTo>
                    <a:pt x="99200" y="71538"/>
                  </a:lnTo>
                  <a:lnTo>
                    <a:pt x="107200" y="54230"/>
                  </a:lnTo>
                  <a:lnTo>
                    <a:pt x="118400" y="26538"/>
                  </a:lnTo>
                  <a:lnTo>
                    <a:pt x="118400" y="26538"/>
                  </a:lnTo>
                  <a:close/>
                  <a:moveTo>
                    <a:pt x="32000" y="47307"/>
                  </a:moveTo>
                  <a:lnTo>
                    <a:pt x="32000" y="47307"/>
                  </a:lnTo>
                  <a:lnTo>
                    <a:pt x="38400" y="39230"/>
                  </a:lnTo>
                  <a:lnTo>
                    <a:pt x="44800" y="32307"/>
                  </a:lnTo>
                  <a:lnTo>
                    <a:pt x="52800" y="26538"/>
                  </a:lnTo>
                  <a:lnTo>
                    <a:pt x="62400" y="20769"/>
                  </a:lnTo>
                  <a:lnTo>
                    <a:pt x="62400" y="20769"/>
                  </a:lnTo>
                  <a:lnTo>
                    <a:pt x="72000" y="17307"/>
                  </a:lnTo>
                  <a:lnTo>
                    <a:pt x="81600" y="16153"/>
                  </a:lnTo>
                  <a:lnTo>
                    <a:pt x="89600" y="17307"/>
                  </a:lnTo>
                  <a:lnTo>
                    <a:pt x="94400" y="19615"/>
                  </a:lnTo>
                  <a:lnTo>
                    <a:pt x="96000" y="21923"/>
                  </a:lnTo>
                  <a:lnTo>
                    <a:pt x="96000" y="21923"/>
                  </a:lnTo>
                  <a:lnTo>
                    <a:pt x="88000" y="43846"/>
                  </a:lnTo>
                  <a:lnTo>
                    <a:pt x="80000" y="65769"/>
                  </a:lnTo>
                  <a:lnTo>
                    <a:pt x="73600" y="76153"/>
                  </a:lnTo>
                  <a:lnTo>
                    <a:pt x="65600" y="86538"/>
                  </a:lnTo>
                  <a:lnTo>
                    <a:pt x="57600" y="95769"/>
                  </a:lnTo>
                  <a:lnTo>
                    <a:pt x="44800" y="103846"/>
                  </a:lnTo>
                  <a:lnTo>
                    <a:pt x="44800" y="103846"/>
                  </a:lnTo>
                  <a:lnTo>
                    <a:pt x="36800" y="99230"/>
                  </a:lnTo>
                  <a:lnTo>
                    <a:pt x="28800" y="93461"/>
                  </a:lnTo>
                  <a:lnTo>
                    <a:pt x="24000" y="86538"/>
                  </a:lnTo>
                  <a:lnTo>
                    <a:pt x="22400" y="79615"/>
                  </a:lnTo>
                  <a:lnTo>
                    <a:pt x="22400" y="71538"/>
                  </a:lnTo>
                  <a:lnTo>
                    <a:pt x="24000" y="63461"/>
                  </a:lnTo>
                  <a:lnTo>
                    <a:pt x="32000" y="47307"/>
                  </a:lnTo>
                  <a:lnTo>
                    <a:pt x="32000" y="4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0" name="Google Shape;1520;p35"/>
            <p:cNvSpPr/>
            <p:nvPr/>
          </p:nvSpPr>
          <p:spPr>
            <a:xfrm>
              <a:off x="1943" y="1740"/>
              <a:ext cx="332" cy="150"/>
            </a:xfrm>
            <a:custGeom>
              <a:rect b="b" l="l" r="r" t="t"/>
              <a:pathLst>
                <a:path extrusionOk="0" h="120000" w="120000">
                  <a:moveTo>
                    <a:pt x="117469" y="108800"/>
                  </a:moveTo>
                  <a:lnTo>
                    <a:pt x="117469" y="108800"/>
                  </a:lnTo>
                  <a:lnTo>
                    <a:pt x="109879" y="106400"/>
                  </a:lnTo>
                  <a:lnTo>
                    <a:pt x="102650" y="103200"/>
                  </a:lnTo>
                  <a:lnTo>
                    <a:pt x="95060" y="99200"/>
                  </a:lnTo>
                  <a:lnTo>
                    <a:pt x="87469" y="94400"/>
                  </a:lnTo>
                  <a:lnTo>
                    <a:pt x="73012" y="82400"/>
                  </a:lnTo>
                  <a:lnTo>
                    <a:pt x="58554" y="69600"/>
                  </a:lnTo>
                  <a:lnTo>
                    <a:pt x="58554" y="69600"/>
                  </a:lnTo>
                  <a:lnTo>
                    <a:pt x="43734" y="57600"/>
                  </a:lnTo>
                  <a:lnTo>
                    <a:pt x="36867" y="50400"/>
                  </a:lnTo>
                  <a:lnTo>
                    <a:pt x="29638" y="42400"/>
                  </a:lnTo>
                  <a:lnTo>
                    <a:pt x="22771" y="33600"/>
                  </a:lnTo>
                  <a:lnTo>
                    <a:pt x="16265" y="24000"/>
                  </a:lnTo>
                  <a:lnTo>
                    <a:pt x="9759" y="14400"/>
                  </a:lnTo>
                  <a:lnTo>
                    <a:pt x="4337" y="1600"/>
                  </a:lnTo>
                  <a:lnTo>
                    <a:pt x="4337" y="1600"/>
                  </a:lnTo>
                  <a:lnTo>
                    <a:pt x="3253" y="800"/>
                  </a:lnTo>
                  <a:lnTo>
                    <a:pt x="2530" y="0"/>
                  </a:lnTo>
                  <a:lnTo>
                    <a:pt x="1445" y="800"/>
                  </a:lnTo>
                  <a:lnTo>
                    <a:pt x="722" y="3200"/>
                  </a:lnTo>
                  <a:lnTo>
                    <a:pt x="0" y="4000"/>
                  </a:lnTo>
                  <a:lnTo>
                    <a:pt x="0" y="7200"/>
                  </a:lnTo>
                  <a:lnTo>
                    <a:pt x="0" y="8800"/>
                  </a:lnTo>
                  <a:lnTo>
                    <a:pt x="1084" y="11200"/>
                  </a:lnTo>
                  <a:lnTo>
                    <a:pt x="1084" y="11200"/>
                  </a:lnTo>
                  <a:lnTo>
                    <a:pt x="6867" y="23200"/>
                  </a:lnTo>
                  <a:lnTo>
                    <a:pt x="13373" y="33600"/>
                  </a:lnTo>
                  <a:lnTo>
                    <a:pt x="19879" y="43200"/>
                  </a:lnTo>
                  <a:lnTo>
                    <a:pt x="26746" y="52000"/>
                  </a:lnTo>
                  <a:lnTo>
                    <a:pt x="33975" y="60000"/>
                  </a:lnTo>
                  <a:lnTo>
                    <a:pt x="41566" y="67200"/>
                  </a:lnTo>
                  <a:lnTo>
                    <a:pt x="56746" y="80800"/>
                  </a:lnTo>
                  <a:lnTo>
                    <a:pt x="56746" y="80800"/>
                  </a:lnTo>
                  <a:lnTo>
                    <a:pt x="70843" y="93600"/>
                  </a:lnTo>
                  <a:lnTo>
                    <a:pt x="86024" y="105600"/>
                  </a:lnTo>
                  <a:lnTo>
                    <a:pt x="93614" y="110400"/>
                  </a:lnTo>
                  <a:lnTo>
                    <a:pt x="101204" y="114400"/>
                  </a:lnTo>
                  <a:lnTo>
                    <a:pt x="108795" y="117600"/>
                  </a:lnTo>
                  <a:lnTo>
                    <a:pt x="116746" y="120000"/>
                  </a:lnTo>
                  <a:lnTo>
                    <a:pt x="116746" y="120000"/>
                  </a:lnTo>
                  <a:lnTo>
                    <a:pt x="118192" y="120000"/>
                  </a:lnTo>
                  <a:lnTo>
                    <a:pt x="118915" y="118400"/>
                  </a:lnTo>
                  <a:lnTo>
                    <a:pt x="119638" y="116800"/>
                  </a:lnTo>
                  <a:lnTo>
                    <a:pt x="119999" y="114400"/>
                  </a:lnTo>
                  <a:lnTo>
                    <a:pt x="119999" y="112800"/>
                  </a:lnTo>
                  <a:lnTo>
                    <a:pt x="119638" y="110400"/>
                  </a:lnTo>
                  <a:lnTo>
                    <a:pt x="118554" y="109600"/>
                  </a:lnTo>
                  <a:lnTo>
                    <a:pt x="117469" y="108800"/>
                  </a:lnTo>
                  <a:lnTo>
                    <a:pt x="117469" y="108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1" name="Google Shape;1521;p35"/>
            <p:cNvSpPr/>
            <p:nvPr/>
          </p:nvSpPr>
          <p:spPr>
            <a:xfrm>
              <a:off x="1927" y="1652"/>
              <a:ext cx="49" cy="94"/>
            </a:xfrm>
            <a:custGeom>
              <a:rect b="b" l="l" r="r" t="t"/>
              <a:pathLst>
                <a:path extrusionOk="0" h="120000" w="120000">
                  <a:moveTo>
                    <a:pt x="119999" y="11489"/>
                  </a:moveTo>
                  <a:lnTo>
                    <a:pt x="119999" y="11489"/>
                  </a:lnTo>
                  <a:lnTo>
                    <a:pt x="119999" y="42127"/>
                  </a:lnTo>
                  <a:lnTo>
                    <a:pt x="115102" y="70212"/>
                  </a:lnTo>
                  <a:lnTo>
                    <a:pt x="110204" y="82978"/>
                  </a:lnTo>
                  <a:lnTo>
                    <a:pt x="102857" y="95744"/>
                  </a:lnTo>
                  <a:lnTo>
                    <a:pt x="90612" y="108510"/>
                  </a:lnTo>
                  <a:lnTo>
                    <a:pt x="73469" y="120000"/>
                  </a:lnTo>
                  <a:lnTo>
                    <a:pt x="73469" y="120000"/>
                  </a:lnTo>
                  <a:lnTo>
                    <a:pt x="48979" y="118723"/>
                  </a:lnTo>
                  <a:lnTo>
                    <a:pt x="29387" y="113617"/>
                  </a:lnTo>
                  <a:lnTo>
                    <a:pt x="17142" y="105957"/>
                  </a:lnTo>
                  <a:lnTo>
                    <a:pt x="4897" y="95744"/>
                  </a:lnTo>
                  <a:lnTo>
                    <a:pt x="0" y="84255"/>
                  </a:lnTo>
                  <a:lnTo>
                    <a:pt x="0" y="71489"/>
                  </a:lnTo>
                  <a:lnTo>
                    <a:pt x="0" y="60000"/>
                  </a:lnTo>
                  <a:lnTo>
                    <a:pt x="4897" y="47234"/>
                  </a:lnTo>
                  <a:lnTo>
                    <a:pt x="12244" y="34468"/>
                  </a:lnTo>
                  <a:lnTo>
                    <a:pt x="24489" y="24255"/>
                  </a:lnTo>
                  <a:lnTo>
                    <a:pt x="36734" y="15319"/>
                  </a:lnTo>
                  <a:lnTo>
                    <a:pt x="48979" y="6382"/>
                  </a:lnTo>
                  <a:lnTo>
                    <a:pt x="63673" y="1276"/>
                  </a:lnTo>
                  <a:lnTo>
                    <a:pt x="83265" y="0"/>
                  </a:lnTo>
                  <a:lnTo>
                    <a:pt x="97959" y="1276"/>
                  </a:lnTo>
                  <a:lnTo>
                    <a:pt x="117551" y="8936"/>
                  </a:lnTo>
                  <a:lnTo>
                    <a:pt x="119999" y="11489"/>
                  </a:lnTo>
                  <a:close/>
                </a:path>
              </a:pathLst>
            </a:custGeom>
            <a:solidFill>
              <a:srgbClr val="01AD4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2" name="Google Shape;1522;p35"/>
            <p:cNvSpPr/>
            <p:nvPr/>
          </p:nvSpPr>
          <p:spPr>
            <a:xfrm>
              <a:off x="1919" y="1646"/>
              <a:ext cx="65" cy="108"/>
            </a:xfrm>
            <a:custGeom>
              <a:rect b="b" l="l" r="r" t="t"/>
              <a:pathLst>
                <a:path extrusionOk="0" h="120000" w="120000">
                  <a:moveTo>
                    <a:pt x="120000" y="20000"/>
                  </a:moveTo>
                  <a:lnTo>
                    <a:pt x="120000" y="20000"/>
                  </a:lnTo>
                  <a:lnTo>
                    <a:pt x="120000" y="16666"/>
                  </a:lnTo>
                  <a:lnTo>
                    <a:pt x="120000" y="14444"/>
                  </a:lnTo>
                  <a:lnTo>
                    <a:pt x="120000" y="14444"/>
                  </a:lnTo>
                  <a:lnTo>
                    <a:pt x="112615" y="7777"/>
                  </a:lnTo>
                  <a:lnTo>
                    <a:pt x="105230" y="4444"/>
                  </a:lnTo>
                  <a:lnTo>
                    <a:pt x="94153" y="1111"/>
                  </a:lnTo>
                  <a:lnTo>
                    <a:pt x="84923" y="0"/>
                  </a:lnTo>
                  <a:lnTo>
                    <a:pt x="73846" y="0"/>
                  </a:lnTo>
                  <a:lnTo>
                    <a:pt x="62769" y="1111"/>
                  </a:lnTo>
                  <a:lnTo>
                    <a:pt x="51692" y="4444"/>
                  </a:lnTo>
                  <a:lnTo>
                    <a:pt x="42461" y="6666"/>
                  </a:lnTo>
                  <a:lnTo>
                    <a:pt x="42461" y="6666"/>
                  </a:lnTo>
                  <a:lnTo>
                    <a:pt x="33230" y="12222"/>
                  </a:lnTo>
                  <a:lnTo>
                    <a:pt x="24000" y="20000"/>
                  </a:lnTo>
                  <a:lnTo>
                    <a:pt x="16615" y="26666"/>
                  </a:lnTo>
                  <a:lnTo>
                    <a:pt x="12923" y="33333"/>
                  </a:lnTo>
                  <a:lnTo>
                    <a:pt x="5538" y="51111"/>
                  </a:lnTo>
                  <a:lnTo>
                    <a:pt x="0" y="66666"/>
                  </a:lnTo>
                  <a:lnTo>
                    <a:pt x="0" y="66666"/>
                  </a:lnTo>
                  <a:lnTo>
                    <a:pt x="0" y="74444"/>
                  </a:lnTo>
                  <a:lnTo>
                    <a:pt x="1846" y="83333"/>
                  </a:lnTo>
                  <a:lnTo>
                    <a:pt x="7384" y="90000"/>
                  </a:lnTo>
                  <a:lnTo>
                    <a:pt x="12923" y="96666"/>
                  </a:lnTo>
                  <a:lnTo>
                    <a:pt x="18461" y="104444"/>
                  </a:lnTo>
                  <a:lnTo>
                    <a:pt x="25846" y="110000"/>
                  </a:lnTo>
                  <a:lnTo>
                    <a:pt x="36923" y="114444"/>
                  </a:lnTo>
                  <a:lnTo>
                    <a:pt x="49846" y="118888"/>
                  </a:lnTo>
                  <a:lnTo>
                    <a:pt x="49846" y="118888"/>
                  </a:lnTo>
                  <a:lnTo>
                    <a:pt x="62769" y="120000"/>
                  </a:lnTo>
                  <a:lnTo>
                    <a:pt x="73846" y="118888"/>
                  </a:lnTo>
                  <a:lnTo>
                    <a:pt x="83076" y="115555"/>
                  </a:lnTo>
                  <a:lnTo>
                    <a:pt x="88615" y="111111"/>
                  </a:lnTo>
                  <a:lnTo>
                    <a:pt x="96000" y="105555"/>
                  </a:lnTo>
                  <a:lnTo>
                    <a:pt x="103384" y="100000"/>
                  </a:lnTo>
                  <a:lnTo>
                    <a:pt x="110769" y="83333"/>
                  </a:lnTo>
                  <a:lnTo>
                    <a:pt x="114461" y="66666"/>
                  </a:lnTo>
                  <a:lnTo>
                    <a:pt x="118153" y="47777"/>
                  </a:lnTo>
                  <a:lnTo>
                    <a:pt x="120000" y="20000"/>
                  </a:lnTo>
                  <a:lnTo>
                    <a:pt x="120000" y="20000"/>
                  </a:lnTo>
                  <a:close/>
                  <a:moveTo>
                    <a:pt x="31384" y="52222"/>
                  </a:moveTo>
                  <a:lnTo>
                    <a:pt x="31384" y="52222"/>
                  </a:lnTo>
                  <a:lnTo>
                    <a:pt x="35076" y="43333"/>
                  </a:lnTo>
                  <a:lnTo>
                    <a:pt x="40615" y="36666"/>
                  </a:lnTo>
                  <a:lnTo>
                    <a:pt x="48000" y="28888"/>
                  </a:lnTo>
                  <a:lnTo>
                    <a:pt x="53538" y="22222"/>
                  </a:lnTo>
                  <a:lnTo>
                    <a:pt x="53538" y="22222"/>
                  </a:lnTo>
                  <a:lnTo>
                    <a:pt x="62769" y="17777"/>
                  </a:lnTo>
                  <a:lnTo>
                    <a:pt x="73846" y="15555"/>
                  </a:lnTo>
                  <a:lnTo>
                    <a:pt x="79384" y="15555"/>
                  </a:lnTo>
                  <a:lnTo>
                    <a:pt x="84923" y="15555"/>
                  </a:lnTo>
                  <a:lnTo>
                    <a:pt x="88615" y="16666"/>
                  </a:lnTo>
                  <a:lnTo>
                    <a:pt x="94153" y="20000"/>
                  </a:lnTo>
                  <a:lnTo>
                    <a:pt x="94153" y="20000"/>
                  </a:lnTo>
                  <a:lnTo>
                    <a:pt x="92307" y="41111"/>
                  </a:lnTo>
                  <a:lnTo>
                    <a:pt x="88615" y="63333"/>
                  </a:lnTo>
                  <a:lnTo>
                    <a:pt x="84923" y="73333"/>
                  </a:lnTo>
                  <a:lnTo>
                    <a:pt x="79384" y="83333"/>
                  </a:lnTo>
                  <a:lnTo>
                    <a:pt x="73846" y="93333"/>
                  </a:lnTo>
                  <a:lnTo>
                    <a:pt x="66461" y="103333"/>
                  </a:lnTo>
                  <a:lnTo>
                    <a:pt x="66461" y="103333"/>
                  </a:lnTo>
                  <a:lnTo>
                    <a:pt x="51692" y="100000"/>
                  </a:lnTo>
                  <a:lnTo>
                    <a:pt x="42461" y="95555"/>
                  </a:lnTo>
                  <a:lnTo>
                    <a:pt x="35076" y="90000"/>
                  </a:lnTo>
                  <a:lnTo>
                    <a:pt x="31384" y="83333"/>
                  </a:lnTo>
                  <a:lnTo>
                    <a:pt x="27692" y="75555"/>
                  </a:lnTo>
                  <a:lnTo>
                    <a:pt x="27692" y="67777"/>
                  </a:lnTo>
                  <a:lnTo>
                    <a:pt x="31384" y="52222"/>
                  </a:lnTo>
                  <a:lnTo>
                    <a:pt x="31384" y="522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3" name="Google Shape;1523;p35"/>
            <p:cNvSpPr/>
            <p:nvPr/>
          </p:nvSpPr>
          <p:spPr>
            <a:xfrm>
              <a:off x="2093" y="1590"/>
              <a:ext cx="296" cy="333"/>
            </a:xfrm>
            <a:custGeom>
              <a:rect b="b" l="l" r="r" t="t"/>
              <a:pathLst>
                <a:path extrusionOk="0" h="120000" w="120000">
                  <a:moveTo>
                    <a:pt x="22297" y="3243"/>
                  </a:moveTo>
                  <a:lnTo>
                    <a:pt x="22297" y="3243"/>
                  </a:lnTo>
                  <a:lnTo>
                    <a:pt x="15000" y="8648"/>
                  </a:lnTo>
                  <a:lnTo>
                    <a:pt x="8918" y="14054"/>
                  </a:lnTo>
                  <a:lnTo>
                    <a:pt x="4054" y="19099"/>
                  </a:lnTo>
                  <a:lnTo>
                    <a:pt x="2837" y="21981"/>
                  </a:lnTo>
                  <a:lnTo>
                    <a:pt x="1216" y="24864"/>
                  </a:lnTo>
                  <a:lnTo>
                    <a:pt x="405" y="27387"/>
                  </a:lnTo>
                  <a:lnTo>
                    <a:pt x="0" y="30270"/>
                  </a:lnTo>
                  <a:lnTo>
                    <a:pt x="405" y="32792"/>
                  </a:lnTo>
                  <a:lnTo>
                    <a:pt x="1216" y="36036"/>
                  </a:lnTo>
                  <a:lnTo>
                    <a:pt x="2027" y="39279"/>
                  </a:lnTo>
                  <a:lnTo>
                    <a:pt x="4054" y="42522"/>
                  </a:lnTo>
                  <a:lnTo>
                    <a:pt x="6891" y="46126"/>
                  </a:lnTo>
                  <a:lnTo>
                    <a:pt x="9729" y="49729"/>
                  </a:lnTo>
                  <a:lnTo>
                    <a:pt x="9729" y="49729"/>
                  </a:lnTo>
                  <a:lnTo>
                    <a:pt x="13378" y="54414"/>
                  </a:lnTo>
                  <a:lnTo>
                    <a:pt x="17432" y="59459"/>
                  </a:lnTo>
                  <a:lnTo>
                    <a:pt x="22297" y="64144"/>
                  </a:lnTo>
                  <a:lnTo>
                    <a:pt x="24324" y="65945"/>
                  </a:lnTo>
                  <a:lnTo>
                    <a:pt x="26351" y="67387"/>
                  </a:lnTo>
                  <a:lnTo>
                    <a:pt x="26351" y="67387"/>
                  </a:lnTo>
                  <a:lnTo>
                    <a:pt x="30000" y="68468"/>
                  </a:lnTo>
                  <a:lnTo>
                    <a:pt x="32837" y="69549"/>
                  </a:lnTo>
                  <a:lnTo>
                    <a:pt x="36081" y="69549"/>
                  </a:lnTo>
                  <a:lnTo>
                    <a:pt x="38513" y="69189"/>
                  </a:lnTo>
                  <a:lnTo>
                    <a:pt x="44189" y="66666"/>
                  </a:lnTo>
                  <a:lnTo>
                    <a:pt x="47837" y="65585"/>
                  </a:lnTo>
                  <a:lnTo>
                    <a:pt x="51891" y="64504"/>
                  </a:lnTo>
                  <a:lnTo>
                    <a:pt x="51891" y="64504"/>
                  </a:lnTo>
                  <a:lnTo>
                    <a:pt x="45405" y="72792"/>
                  </a:lnTo>
                  <a:lnTo>
                    <a:pt x="42972" y="76396"/>
                  </a:lnTo>
                  <a:lnTo>
                    <a:pt x="41351" y="79639"/>
                  </a:lnTo>
                  <a:lnTo>
                    <a:pt x="40540" y="81081"/>
                  </a:lnTo>
                  <a:lnTo>
                    <a:pt x="40540" y="82882"/>
                  </a:lnTo>
                  <a:lnTo>
                    <a:pt x="41351" y="84684"/>
                  </a:lnTo>
                  <a:lnTo>
                    <a:pt x="41756" y="86486"/>
                  </a:lnTo>
                  <a:lnTo>
                    <a:pt x="44189" y="90450"/>
                  </a:lnTo>
                  <a:lnTo>
                    <a:pt x="49054" y="95495"/>
                  </a:lnTo>
                  <a:lnTo>
                    <a:pt x="49054" y="95495"/>
                  </a:lnTo>
                  <a:lnTo>
                    <a:pt x="54324" y="101261"/>
                  </a:lnTo>
                  <a:lnTo>
                    <a:pt x="62432" y="108828"/>
                  </a:lnTo>
                  <a:lnTo>
                    <a:pt x="66486" y="112432"/>
                  </a:lnTo>
                  <a:lnTo>
                    <a:pt x="70540" y="115675"/>
                  </a:lnTo>
                  <a:lnTo>
                    <a:pt x="74594" y="118558"/>
                  </a:lnTo>
                  <a:lnTo>
                    <a:pt x="77432" y="119279"/>
                  </a:lnTo>
                  <a:lnTo>
                    <a:pt x="77432" y="119279"/>
                  </a:lnTo>
                  <a:lnTo>
                    <a:pt x="80270" y="120000"/>
                  </a:lnTo>
                  <a:lnTo>
                    <a:pt x="83513" y="119279"/>
                  </a:lnTo>
                  <a:lnTo>
                    <a:pt x="86756" y="118198"/>
                  </a:lnTo>
                  <a:lnTo>
                    <a:pt x="90000" y="116756"/>
                  </a:lnTo>
                  <a:lnTo>
                    <a:pt x="93648" y="114954"/>
                  </a:lnTo>
                  <a:lnTo>
                    <a:pt x="97297" y="112432"/>
                  </a:lnTo>
                  <a:lnTo>
                    <a:pt x="104594" y="107027"/>
                  </a:lnTo>
                  <a:lnTo>
                    <a:pt x="110675" y="100540"/>
                  </a:lnTo>
                  <a:lnTo>
                    <a:pt x="115945" y="94774"/>
                  </a:lnTo>
                  <a:lnTo>
                    <a:pt x="117972" y="91531"/>
                  </a:lnTo>
                  <a:lnTo>
                    <a:pt x="119594" y="88648"/>
                  </a:lnTo>
                  <a:lnTo>
                    <a:pt x="120000" y="86486"/>
                  </a:lnTo>
                  <a:lnTo>
                    <a:pt x="120000" y="84324"/>
                  </a:lnTo>
                  <a:lnTo>
                    <a:pt x="120000" y="84324"/>
                  </a:lnTo>
                  <a:lnTo>
                    <a:pt x="119594" y="81441"/>
                  </a:lnTo>
                  <a:lnTo>
                    <a:pt x="117972" y="78558"/>
                  </a:lnTo>
                  <a:lnTo>
                    <a:pt x="116351" y="75315"/>
                  </a:lnTo>
                  <a:lnTo>
                    <a:pt x="114324" y="72792"/>
                  </a:lnTo>
                  <a:lnTo>
                    <a:pt x="108648" y="66306"/>
                  </a:lnTo>
                  <a:lnTo>
                    <a:pt x="102567" y="60540"/>
                  </a:lnTo>
                  <a:lnTo>
                    <a:pt x="89189" y="48648"/>
                  </a:lnTo>
                  <a:lnTo>
                    <a:pt x="83513" y="42882"/>
                  </a:lnTo>
                  <a:lnTo>
                    <a:pt x="78648" y="38918"/>
                  </a:lnTo>
                  <a:lnTo>
                    <a:pt x="78648" y="38918"/>
                  </a:lnTo>
                  <a:lnTo>
                    <a:pt x="74189" y="33873"/>
                  </a:lnTo>
                  <a:lnTo>
                    <a:pt x="68513" y="27027"/>
                  </a:lnTo>
                  <a:lnTo>
                    <a:pt x="62027" y="19819"/>
                  </a:lnTo>
                  <a:lnTo>
                    <a:pt x="54729" y="12252"/>
                  </a:lnTo>
                  <a:lnTo>
                    <a:pt x="50675" y="9009"/>
                  </a:lnTo>
                  <a:lnTo>
                    <a:pt x="47027" y="5765"/>
                  </a:lnTo>
                  <a:lnTo>
                    <a:pt x="42972" y="3603"/>
                  </a:lnTo>
                  <a:lnTo>
                    <a:pt x="39324" y="1801"/>
                  </a:lnTo>
                  <a:lnTo>
                    <a:pt x="35270" y="360"/>
                  </a:lnTo>
                  <a:lnTo>
                    <a:pt x="30810" y="0"/>
                  </a:lnTo>
                  <a:lnTo>
                    <a:pt x="27162" y="360"/>
                  </a:lnTo>
                  <a:lnTo>
                    <a:pt x="23918" y="1801"/>
                  </a:lnTo>
                  <a:lnTo>
                    <a:pt x="22297" y="3243"/>
                  </a:lnTo>
                  <a:close/>
                </a:path>
              </a:pathLst>
            </a:custGeom>
            <a:solidFill>
              <a:srgbClr val="FF1A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4" name="Google Shape;1524;p35"/>
            <p:cNvSpPr/>
            <p:nvPr/>
          </p:nvSpPr>
          <p:spPr>
            <a:xfrm>
              <a:off x="2087" y="1581"/>
              <a:ext cx="310" cy="347"/>
            </a:xfrm>
            <a:custGeom>
              <a:rect b="b" l="l" r="r" t="t"/>
              <a:pathLst>
                <a:path extrusionOk="0" h="120000" w="120000">
                  <a:moveTo>
                    <a:pt x="118451" y="90605"/>
                  </a:moveTo>
                  <a:lnTo>
                    <a:pt x="118451" y="90605"/>
                  </a:lnTo>
                  <a:lnTo>
                    <a:pt x="119225" y="88184"/>
                  </a:lnTo>
                  <a:lnTo>
                    <a:pt x="120000" y="86455"/>
                  </a:lnTo>
                  <a:lnTo>
                    <a:pt x="120000" y="82997"/>
                  </a:lnTo>
                  <a:lnTo>
                    <a:pt x="118838" y="79538"/>
                  </a:lnTo>
                  <a:lnTo>
                    <a:pt x="116903" y="76080"/>
                  </a:lnTo>
                  <a:lnTo>
                    <a:pt x="114580" y="72622"/>
                  </a:lnTo>
                  <a:lnTo>
                    <a:pt x="111870" y="69510"/>
                  </a:lnTo>
                  <a:lnTo>
                    <a:pt x="106451" y="63631"/>
                  </a:lnTo>
                  <a:lnTo>
                    <a:pt x="106451" y="63631"/>
                  </a:lnTo>
                  <a:lnTo>
                    <a:pt x="98709" y="56368"/>
                  </a:lnTo>
                  <a:lnTo>
                    <a:pt x="90967" y="48760"/>
                  </a:lnTo>
                  <a:lnTo>
                    <a:pt x="82838" y="41844"/>
                  </a:lnTo>
                  <a:lnTo>
                    <a:pt x="78967" y="37694"/>
                  </a:lnTo>
                  <a:lnTo>
                    <a:pt x="75483" y="33890"/>
                  </a:lnTo>
                  <a:lnTo>
                    <a:pt x="75483" y="33890"/>
                  </a:lnTo>
                  <a:lnTo>
                    <a:pt x="65806" y="22478"/>
                  </a:lnTo>
                  <a:lnTo>
                    <a:pt x="59225" y="15907"/>
                  </a:lnTo>
                  <a:lnTo>
                    <a:pt x="52645" y="9337"/>
                  </a:lnTo>
                  <a:lnTo>
                    <a:pt x="48774" y="6224"/>
                  </a:lnTo>
                  <a:lnTo>
                    <a:pt x="44516" y="3804"/>
                  </a:lnTo>
                  <a:lnTo>
                    <a:pt x="40645" y="1729"/>
                  </a:lnTo>
                  <a:lnTo>
                    <a:pt x="36774" y="1037"/>
                  </a:lnTo>
                  <a:lnTo>
                    <a:pt x="33290" y="0"/>
                  </a:lnTo>
                  <a:lnTo>
                    <a:pt x="29419" y="345"/>
                  </a:lnTo>
                  <a:lnTo>
                    <a:pt x="25548" y="1729"/>
                  </a:lnTo>
                  <a:lnTo>
                    <a:pt x="21677" y="3804"/>
                  </a:lnTo>
                  <a:lnTo>
                    <a:pt x="21677" y="3804"/>
                  </a:lnTo>
                  <a:lnTo>
                    <a:pt x="16645" y="8299"/>
                  </a:lnTo>
                  <a:lnTo>
                    <a:pt x="11225" y="12449"/>
                  </a:lnTo>
                  <a:lnTo>
                    <a:pt x="7354" y="17291"/>
                  </a:lnTo>
                  <a:lnTo>
                    <a:pt x="3483" y="22132"/>
                  </a:lnTo>
                  <a:lnTo>
                    <a:pt x="2322" y="24207"/>
                  </a:lnTo>
                  <a:lnTo>
                    <a:pt x="774" y="26974"/>
                  </a:lnTo>
                  <a:lnTo>
                    <a:pt x="387" y="29394"/>
                  </a:lnTo>
                  <a:lnTo>
                    <a:pt x="0" y="32507"/>
                  </a:lnTo>
                  <a:lnTo>
                    <a:pt x="387" y="35273"/>
                  </a:lnTo>
                  <a:lnTo>
                    <a:pt x="774" y="38386"/>
                  </a:lnTo>
                  <a:lnTo>
                    <a:pt x="1935" y="41152"/>
                  </a:lnTo>
                  <a:lnTo>
                    <a:pt x="3483" y="44956"/>
                  </a:lnTo>
                  <a:lnTo>
                    <a:pt x="3483" y="44956"/>
                  </a:lnTo>
                  <a:lnTo>
                    <a:pt x="7741" y="51527"/>
                  </a:lnTo>
                  <a:lnTo>
                    <a:pt x="13161" y="58443"/>
                  </a:lnTo>
                  <a:lnTo>
                    <a:pt x="18967" y="64668"/>
                  </a:lnTo>
                  <a:lnTo>
                    <a:pt x="22451" y="67089"/>
                  </a:lnTo>
                  <a:lnTo>
                    <a:pt x="25935" y="69510"/>
                  </a:lnTo>
                  <a:lnTo>
                    <a:pt x="25935" y="69510"/>
                  </a:lnTo>
                  <a:lnTo>
                    <a:pt x="27870" y="70893"/>
                  </a:lnTo>
                  <a:lnTo>
                    <a:pt x="30580" y="71585"/>
                  </a:lnTo>
                  <a:lnTo>
                    <a:pt x="32903" y="71930"/>
                  </a:lnTo>
                  <a:lnTo>
                    <a:pt x="35225" y="71930"/>
                  </a:lnTo>
                  <a:lnTo>
                    <a:pt x="39870" y="71585"/>
                  </a:lnTo>
                  <a:lnTo>
                    <a:pt x="44129" y="70201"/>
                  </a:lnTo>
                  <a:lnTo>
                    <a:pt x="44129" y="70201"/>
                  </a:lnTo>
                  <a:lnTo>
                    <a:pt x="41806" y="74351"/>
                  </a:lnTo>
                  <a:lnTo>
                    <a:pt x="40258" y="76080"/>
                  </a:lnTo>
                  <a:lnTo>
                    <a:pt x="39096" y="78155"/>
                  </a:lnTo>
                  <a:lnTo>
                    <a:pt x="38709" y="80230"/>
                  </a:lnTo>
                  <a:lnTo>
                    <a:pt x="38709" y="82651"/>
                  </a:lnTo>
                  <a:lnTo>
                    <a:pt x="39096" y="85072"/>
                  </a:lnTo>
                  <a:lnTo>
                    <a:pt x="39870" y="87492"/>
                  </a:lnTo>
                  <a:lnTo>
                    <a:pt x="39870" y="87492"/>
                  </a:lnTo>
                  <a:lnTo>
                    <a:pt x="41806" y="91296"/>
                  </a:lnTo>
                  <a:lnTo>
                    <a:pt x="44516" y="94755"/>
                  </a:lnTo>
                  <a:lnTo>
                    <a:pt x="47612" y="98904"/>
                  </a:lnTo>
                  <a:lnTo>
                    <a:pt x="51483" y="102363"/>
                  </a:lnTo>
                  <a:lnTo>
                    <a:pt x="58838" y="108933"/>
                  </a:lnTo>
                  <a:lnTo>
                    <a:pt x="66193" y="114812"/>
                  </a:lnTo>
                  <a:lnTo>
                    <a:pt x="66193" y="114812"/>
                  </a:lnTo>
                  <a:lnTo>
                    <a:pt x="69290" y="116887"/>
                  </a:lnTo>
                  <a:lnTo>
                    <a:pt x="72387" y="118616"/>
                  </a:lnTo>
                  <a:lnTo>
                    <a:pt x="75096" y="119308"/>
                  </a:lnTo>
                  <a:lnTo>
                    <a:pt x="78193" y="120000"/>
                  </a:lnTo>
                  <a:lnTo>
                    <a:pt x="80903" y="120000"/>
                  </a:lnTo>
                  <a:lnTo>
                    <a:pt x="84000" y="119308"/>
                  </a:lnTo>
                  <a:lnTo>
                    <a:pt x="87483" y="118270"/>
                  </a:lnTo>
                  <a:lnTo>
                    <a:pt x="90967" y="116887"/>
                  </a:lnTo>
                  <a:lnTo>
                    <a:pt x="90967" y="116887"/>
                  </a:lnTo>
                  <a:lnTo>
                    <a:pt x="94838" y="114121"/>
                  </a:lnTo>
                  <a:lnTo>
                    <a:pt x="99096" y="111700"/>
                  </a:lnTo>
                  <a:lnTo>
                    <a:pt x="103354" y="108587"/>
                  </a:lnTo>
                  <a:lnTo>
                    <a:pt x="107225" y="105475"/>
                  </a:lnTo>
                  <a:lnTo>
                    <a:pt x="110709" y="102017"/>
                  </a:lnTo>
                  <a:lnTo>
                    <a:pt x="113419" y="97867"/>
                  </a:lnTo>
                  <a:lnTo>
                    <a:pt x="116129" y="94409"/>
                  </a:lnTo>
                  <a:lnTo>
                    <a:pt x="118451" y="90605"/>
                  </a:lnTo>
                  <a:lnTo>
                    <a:pt x="118451" y="90605"/>
                  </a:lnTo>
                  <a:close/>
                  <a:moveTo>
                    <a:pt x="71225" y="112046"/>
                  </a:moveTo>
                  <a:lnTo>
                    <a:pt x="71225" y="112046"/>
                  </a:lnTo>
                  <a:lnTo>
                    <a:pt x="65419" y="107204"/>
                  </a:lnTo>
                  <a:lnTo>
                    <a:pt x="60000" y="102363"/>
                  </a:lnTo>
                  <a:lnTo>
                    <a:pt x="49548" y="91642"/>
                  </a:lnTo>
                  <a:lnTo>
                    <a:pt x="49548" y="91642"/>
                  </a:lnTo>
                  <a:lnTo>
                    <a:pt x="46451" y="88876"/>
                  </a:lnTo>
                  <a:lnTo>
                    <a:pt x="45290" y="85072"/>
                  </a:lnTo>
                  <a:lnTo>
                    <a:pt x="44516" y="83342"/>
                  </a:lnTo>
                  <a:lnTo>
                    <a:pt x="44129" y="81613"/>
                  </a:lnTo>
                  <a:lnTo>
                    <a:pt x="44516" y="79884"/>
                  </a:lnTo>
                  <a:lnTo>
                    <a:pt x="45290" y="78155"/>
                  </a:lnTo>
                  <a:lnTo>
                    <a:pt x="45290" y="78155"/>
                  </a:lnTo>
                  <a:lnTo>
                    <a:pt x="47225" y="75043"/>
                  </a:lnTo>
                  <a:lnTo>
                    <a:pt x="49548" y="71930"/>
                  </a:lnTo>
                  <a:lnTo>
                    <a:pt x="54193" y="66397"/>
                  </a:lnTo>
                  <a:lnTo>
                    <a:pt x="54193" y="66397"/>
                  </a:lnTo>
                  <a:lnTo>
                    <a:pt x="54580" y="65360"/>
                  </a:lnTo>
                  <a:lnTo>
                    <a:pt x="54967" y="64668"/>
                  </a:lnTo>
                  <a:lnTo>
                    <a:pt x="54193" y="63285"/>
                  </a:lnTo>
                  <a:lnTo>
                    <a:pt x="53032" y="62247"/>
                  </a:lnTo>
                  <a:lnTo>
                    <a:pt x="51870" y="62247"/>
                  </a:lnTo>
                  <a:lnTo>
                    <a:pt x="51096" y="62247"/>
                  </a:lnTo>
                  <a:lnTo>
                    <a:pt x="51096" y="62247"/>
                  </a:lnTo>
                  <a:lnTo>
                    <a:pt x="45290" y="64668"/>
                  </a:lnTo>
                  <a:lnTo>
                    <a:pt x="39096" y="66397"/>
                  </a:lnTo>
                  <a:lnTo>
                    <a:pt x="36387" y="66743"/>
                  </a:lnTo>
                  <a:lnTo>
                    <a:pt x="33677" y="66743"/>
                  </a:lnTo>
                  <a:lnTo>
                    <a:pt x="30967" y="66397"/>
                  </a:lnTo>
                  <a:lnTo>
                    <a:pt x="27483" y="64668"/>
                  </a:lnTo>
                  <a:lnTo>
                    <a:pt x="27483" y="64668"/>
                  </a:lnTo>
                  <a:lnTo>
                    <a:pt x="25161" y="62939"/>
                  </a:lnTo>
                  <a:lnTo>
                    <a:pt x="22451" y="60518"/>
                  </a:lnTo>
                  <a:lnTo>
                    <a:pt x="17806" y="54985"/>
                  </a:lnTo>
                  <a:lnTo>
                    <a:pt x="13161" y="49106"/>
                  </a:lnTo>
                  <a:lnTo>
                    <a:pt x="9677" y="43919"/>
                  </a:lnTo>
                  <a:lnTo>
                    <a:pt x="9677" y="43919"/>
                  </a:lnTo>
                  <a:lnTo>
                    <a:pt x="7741" y="41152"/>
                  </a:lnTo>
                  <a:lnTo>
                    <a:pt x="6967" y="38731"/>
                  </a:lnTo>
                  <a:lnTo>
                    <a:pt x="5806" y="35965"/>
                  </a:lnTo>
                  <a:lnTo>
                    <a:pt x="5806" y="33544"/>
                  </a:lnTo>
                  <a:lnTo>
                    <a:pt x="5806" y="30778"/>
                  </a:lnTo>
                  <a:lnTo>
                    <a:pt x="6193" y="28703"/>
                  </a:lnTo>
                  <a:lnTo>
                    <a:pt x="7354" y="26282"/>
                  </a:lnTo>
                  <a:lnTo>
                    <a:pt x="8903" y="23861"/>
                  </a:lnTo>
                  <a:lnTo>
                    <a:pt x="11612" y="19711"/>
                  </a:lnTo>
                  <a:lnTo>
                    <a:pt x="15483" y="15561"/>
                  </a:lnTo>
                  <a:lnTo>
                    <a:pt x="20516" y="11757"/>
                  </a:lnTo>
                  <a:lnTo>
                    <a:pt x="25161" y="7953"/>
                  </a:lnTo>
                  <a:lnTo>
                    <a:pt x="25161" y="7953"/>
                  </a:lnTo>
                  <a:lnTo>
                    <a:pt x="27870" y="6224"/>
                  </a:lnTo>
                  <a:lnTo>
                    <a:pt x="30967" y="5187"/>
                  </a:lnTo>
                  <a:lnTo>
                    <a:pt x="34451" y="5187"/>
                  </a:lnTo>
                  <a:lnTo>
                    <a:pt x="37935" y="6224"/>
                  </a:lnTo>
                  <a:lnTo>
                    <a:pt x="41032" y="7608"/>
                  </a:lnTo>
                  <a:lnTo>
                    <a:pt x="44129" y="9682"/>
                  </a:lnTo>
                  <a:lnTo>
                    <a:pt x="47612" y="11757"/>
                  </a:lnTo>
                  <a:lnTo>
                    <a:pt x="51096" y="14524"/>
                  </a:lnTo>
                  <a:lnTo>
                    <a:pt x="56903" y="20749"/>
                  </a:lnTo>
                  <a:lnTo>
                    <a:pt x="62709" y="26974"/>
                  </a:lnTo>
                  <a:lnTo>
                    <a:pt x="70838" y="37002"/>
                  </a:lnTo>
                  <a:lnTo>
                    <a:pt x="70838" y="37002"/>
                  </a:lnTo>
                  <a:lnTo>
                    <a:pt x="75096" y="41844"/>
                  </a:lnTo>
                  <a:lnTo>
                    <a:pt x="80129" y="46685"/>
                  </a:lnTo>
                  <a:lnTo>
                    <a:pt x="90580" y="55331"/>
                  </a:lnTo>
                  <a:lnTo>
                    <a:pt x="90580" y="55331"/>
                  </a:lnTo>
                  <a:lnTo>
                    <a:pt x="97161" y="61556"/>
                  </a:lnTo>
                  <a:lnTo>
                    <a:pt x="104516" y="68472"/>
                  </a:lnTo>
                  <a:lnTo>
                    <a:pt x="108000" y="71930"/>
                  </a:lnTo>
                  <a:lnTo>
                    <a:pt x="110709" y="76080"/>
                  </a:lnTo>
                  <a:lnTo>
                    <a:pt x="113032" y="79884"/>
                  </a:lnTo>
                  <a:lnTo>
                    <a:pt x="114580" y="84034"/>
                  </a:lnTo>
                  <a:lnTo>
                    <a:pt x="114580" y="84034"/>
                  </a:lnTo>
                  <a:lnTo>
                    <a:pt x="114580" y="85763"/>
                  </a:lnTo>
                  <a:lnTo>
                    <a:pt x="114580" y="87146"/>
                  </a:lnTo>
                  <a:lnTo>
                    <a:pt x="113032" y="89913"/>
                  </a:lnTo>
                  <a:lnTo>
                    <a:pt x="111096" y="93025"/>
                  </a:lnTo>
                  <a:lnTo>
                    <a:pt x="108774" y="96138"/>
                  </a:lnTo>
                  <a:lnTo>
                    <a:pt x="102193" y="102017"/>
                  </a:lnTo>
                  <a:lnTo>
                    <a:pt x="97161" y="106167"/>
                  </a:lnTo>
                  <a:lnTo>
                    <a:pt x="97161" y="106167"/>
                  </a:lnTo>
                  <a:lnTo>
                    <a:pt x="91354" y="110662"/>
                  </a:lnTo>
                  <a:lnTo>
                    <a:pt x="87870" y="112391"/>
                  </a:lnTo>
                  <a:lnTo>
                    <a:pt x="84387" y="113775"/>
                  </a:lnTo>
                  <a:lnTo>
                    <a:pt x="81677" y="114812"/>
                  </a:lnTo>
                  <a:lnTo>
                    <a:pt x="78193" y="114812"/>
                  </a:lnTo>
                  <a:lnTo>
                    <a:pt x="74709" y="113775"/>
                  </a:lnTo>
                  <a:lnTo>
                    <a:pt x="71225" y="112046"/>
                  </a:lnTo>
                  <a:lnTo>
                    <a:pt x="71225" y="1120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5" name="Google Shape;1525;p35"/>
            <p:cNvSpPr/>
            <p:nvPr/>
          </p:nvSpPr>
          <p:spPr>
            <a:xfrm>
              <a:off x="2427" y="833"/>
              <a:ext cx="69" cy="399"/>
            </a:xfrm>
            <a:custGeom>
              <a:rect b="b" l="l" r="r" t="t"/>
              <a:pathLst>
                <a:path extrusionOk="0" h="120000" w="120000">
                  <a:moveTo>
                    <a:pt x="104347" y="116390"/>
                  </a:moveTo>
                  <a:lnTo>
                    <a:pt x="104347" y="116390"/>
                  </a:lnTo>
                  <a:lnTo>
                    <a:pt x="93913" y="110676"/>
                  </a:lnTo>
                  <a:lnTo>
                    <a:pt x="81739" y="104661"/>
                  </a:lnTo>
                  <a:lnTo>
                    <a:pt x="74782" y="98045"/>
                  </a:lnTo>
                  <a:lnTo>
                    <a:pt x="69565" y="92030"/>
                  </a:lnTo>
                  <a:lnTo>
                    <a:pt x="59130" y="79398"/>
                  </a:lnTo>
                  <a:lnTo>
                    <a:pt x="53913" y="66766"/>
                  </a:lnTo>
                  <a:lnTo>
                    <a:pt x="53913" y="66766"/>
                  </a:lnTo>
                  <a:lnTo>
                    <a:pt x="46956" y="54135"/>
                  </a:lnTo>
                  <a:lnTo>
                    <a:pt x="45217" y="48120"/>
                  </a:lnTo>
                  <a:lnTo>
                    <a:pt x="45217" y="41503"/>
                  </a:lnTo>
                  <a:lnTo>
                    <a:pt x="46956" y="35488"/>
                  </a:lnTo>
                  <a:lnTo>
                    <a:pt x="50434" y="29473"/>
                  </a:lnTo>
                  <a:lnTo>
                    <a:pt x="55652" y="23458"/>
                  </a:lnTo>
                  <a:lnTo>
                    <a:pt x="64347" y="17142"/>
                  </a:lnTo>
                  <a:lnTo>
                    <a:pt x="64347" y="17142"/>
                  </a:lnTo>
                  <a:lnTo>
                    <a:pt x="80000" y="15338"/>
                  </a:lnTo>
                  <a:lnTo>
                    <a:pt x="93913" y="13233"/>
                  </a:lnTo>
                  <a:lnTo>
                    <a:pt x="118260" y="8421"/>
                  </a:lnTo>
                  <a:lnTo>
                    <a:pt x="118260" y="8421"/>
                  </a:lnTo>
                  <a:lnTo>
                    <a:pt x="120000" y="7518"/>
                  </a:lnTo>
                  <a:lnTo>
                    <a:pt x="120000" y="6917"/>
                  </a:lnTo>
                  <a:lnTo>
                    <a:pt x="120000" y="6015"/>
                  </a:lnTo>
                  <a:lnTo>
                    <a:pt x="118260" y="5413"/>
                  </a:lnTo>
                  <a:lnTo>
                    <a:pt x="113043" y="5112"/>
                  </a:lnTo>
                  <a:lnTo>
                    <a:pt x="107826" y="4511"/>
                  </a:lnTo>
                  <a:lnTo>
                    <a:pt x="104347" y="5112"/>
                  </a:lnTo>
                  <a:lnTo>
                    <a:pt x="99130" y="5413"/>
                  </a:lnTo>
                  <a:lnTo>
                    <a:pt x="99130" y="5413"/>
                  </a:lnTo>
                  <a:lnTo>
                    <a:pt x="83478" y="8721"/>
                  </a:lnTo>
                  <a:lnTo>
                    <a:pt x="66086" y="11729"/>
                  </a:lnTo>
                  <a:lnTo>
                    <a:pt x="66086" y="11729"/>
                  </a:lnTo>
                  <a:lnTo>
                    <a:pt x="73043" y="9624"/>
                  </a:lnTo>
                  <a:lnTo>
                    <a:pt x="80000" y="7218"/>
                  </a:lnTo>
                  <a:lnTo>
                    <a:pt x="88695" y="5413"/>
                  </a:lnTo>
                  <a:lnTo>
                    <a:pt x="95652" y="3308"/>
                  </a:lnTo>
                  <a:lnTo>
                    <a:pt x="95652" y="3308"/>
                  </a:lnTo>
                  <a:lnTo>
                    <a:pt x="97391" y="2406"/>
                  </a:lnTo>
                  <a:lnTo>
                    <a:pt x="97391" y="1503"/>
                  </a:lnTo>
                  <a:lnTo>
                    <a:pt x="95652" y="902"/>
                  </a:lnTo>
                  <a:lnTo>
                    <a:pt x="90434" y="300"/>
                  </a:lnTo>
                  <a:lnTo>
                    <a:pt x="86956" y="0"/>
                  </a:lnTo>
                  <a:lnTo>
                    <a:pt x="81739" y="0"/>
                  </a:lnTo>
                  <a:lnTo>
                    <a:pt x="78260" y="300"/>
                  </a:lnTo>
                  <a:lnTo>
                    <a:pt x="74782" y="1203"/>
                  </a:lnTo>
                  <a:lnTo>
                    <a:pt x="74782" y="1203"/>
                  </a:lnTo>
                  <a:lnTo>
                    <a:pt x="66086" y="3308"/>
                  </a:lnTo>
                  <a:lnTo>
                    <a:pt x="57391" y="5714"/>
                  </a:lnTo>
                  <a:lnTo>
                    <a:pt x="48695" y="8120"/>
                  </a:lnTo>
                  <a:lnTo>
                    <a:pt x="41739" y="10827"/>
                  </a:lnTo>
                  <a:lnTo>
                    <a:pt x="41739" y="10827"/>
                  </a:lnTo>
                  <a:lnTo>
                    <a:pt x="36521" y="9323"/>
                  </a:lnTo>
                  <a:lnTo>
                    <a:pt x="29565" y="7518"/>
                  </a:lnTo>
                  <a:lnTo>
                    <a:pt x="26086" y="6015"/>
                  </a:lnTo>
                  <a:lnTo>
                    <a:pt x="24347" y="4511"/>
                  </a:lnTo>
                  <a:lnTo>
                    <a:pt x="24347" y="4511"/>
                  </a:lnTo>
                  <a:lnTo>
                    <a:pt x="24347" y="3308"/>
                  </a:lnTo>
                  <a:lnTo>
                    <a:pt x="22608" y="3007"/>
                  </a:lnTo>
                  <a:lnTo>
                    <a:pt x="17391" y="2406"/>
                  </a:lnTo>
                  <a:lnTo>
                    <a:pt x="13913" y="2406"/>
                  </a:lnTo>
                  <a:lnTo>
                    <a:pt x="8695" y="2406"/>
                  </a:lnTo>
                  <a:lnTo>
                    <a:pt x="5217" y="3007"/>
                  </a:lnTo>
                  <a:lnTo>
                    <a:pt x="0" y="3308"/>
                  </a:lnTo>
                  <a:lnTo>
                    <a:pt x="0" y="4511"/>
                  </a:lnTo>
                  <a:lnTo>
                    <a:pt x="0" y="4511"/>
                  </a:lnTo>
                  <a:lnTo>
                    <a:pt x="0" y="6015"/>
                  </a:lnTo>
                  <a:lnTo>
                    <a:pt x="1739" y="8120"/>
                  </a:lnTo>
                  <a:lnTo>
                    <a:pt x="6956" y="9624"/>
                  </a:lnTo>
                  <a:lnTo>
                    <a:pt x="12173" y="11127"/>
                  </a:lnTo>
                  <a:lnTo>
                    <a:pt x="24347" y="13834"/>
                  </a:lnTo>
                  <a:lnTo>
                    <a:pt x="40000" y="15939"/>
                  </a:lnTo>
                  <a:lnTo>
                    <a:pt x="40000" y="15939"/>
                  </a:lnTo>
                  <a:lnTo>
                    <a:pt x="31304" y="22255"/>
                  </a:lnTo>
                  <a:lnTo>
                    <a:pt x="26086" y="28571"/>
                  </a:lnTo>
                  <a:lnTo>
                    <a:pt x="22608" y="34887"/>
                  </a:lnTo>
                  <a:lnTo>
                    <a:pt x="20869" y="41203"/>
                  </a:lnTo>
                  <a:lnTo>
                    <a:pt x="22608" y="47518"/>
                  </a:lnTo>
                  <a:lnTo>
                    <a:pt x="22608" y="53834"/>
                  </a:lnTo>
                  <a:lnTo>
                    <a:pt x="29565" y="66766"/>
                  </a:lnTo>
                  <a:lnTo>
                    <a:pt x="29565" y="66766"/>
                  </a:lnTo>
                  <a:lnTo>
                    <a:pt x="33043" y="79699"/>
                  </a:lnTo>
                  <a:lnTo>
                    <a:pt x="45217" y="93233"/>
                  </a:lnTo>
                  <a:lnTo>
                    <a:pt x="50434" y="99849"/>
                  </a:lnTo>
                  <a:lnTo>
                    <a:pt x="59130" y="106165"/>
                  </a:lnTo>
                  <a:lnTo>
                    <a:pt x="69565" y="112781"/>
                  </a:lnTo>
                  <a:lnTo>
                    <a:pt x="81739" y="118796"/>
                  </a:lnTo>
                  <a:lnTo>
                    <a:pt x="81739" y="118796"/>
                  </a:lnTo>
                  <a:lnTo>
                    <a:pt x="86956" y="119699"/>
                  </a:lnTo>
                  <a:lnTo>
                    <a:pt x="88695" y="119999"/>
                  </a:lnTo>
                  <a:lnTo>
                    <a:pt x="93913" y="119999"/>
                  </a:lnTo>
                  <a:lnTo>
                    <a:pt x="97391" y="119699"/>
                  </a:lnTo>
                  <a:lnTo>
                    <a:pt x="102608" y="119097"/>
                  </a:lnTo>
                  <a:lnTo>
                    <a:pt x="104347" y="118496"/>
                  </a:lnTo>
                  <a:lnTo>
                    <a:pt x="106086" y="117593"/>
                  </a:lnTo>
                  <a:lnTo>
                    <a:pt x="104347" y="116390"/>
                  </a:lnTo>
                  <a:lnTo>
                    <a:pt x="104347" y="11639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6" name="Google Shape;1526;p35"/>
            <p:cNvSpPr/>
            <p:nvPr/>
          </p:nvSpPr>
          <p:spPr>
            <a:xfrm>
              <a:off x="2882" y="827"/>
              <a:ext cx="187" cy="373"/>
            </a:xfrm>
            <a:custGeom>
              <a:rect b="b" l="l" r="r" t="t"/>
              <a:pathLst>
                <a:path extrusionOk="0" h="120000" w="120000">
                  <a:moveTo>
                    <a:pt x="1283" y="115495"/>
                  </a:moveTo>
                  <a:lnTo>
                    <a:pt x="1283" y="115495"/>
                  </a:lnTo>
                  <a:lnTo>
                    <a:pt x="9625" y="110670"/>
                  </a:lnTo>
                  <a:lnTo>
                    <a:pt x="17967" y="104879"/>
                  </a:lnTo>
                  <a:lnTo>
                    <a:pt x="25026" y="99088"/>
                  </a:lnTo>
                  <a:lnTo>
                    <a:pt x="31443" y="93619"/>
                  </a:lnTo>
                  <a:lnTo>
                    <a:pt x="43636" y="81072"/>
                  </a:lnTo>
                  <a:lnTo>
                    <a:pt x="55187" y="68847"/>
                  </a:lnTo>
                  <a:lnTo>
                    <a:pt x="55187" y="68847"/>
                  </a:lnTo>
                  <a:lnTo>
                    <a:pt x="66737" y="56621"/>
                  </a:lnTo>
                  <a:lnTo>
                    <a:pt x="72513" y="50509"/>
                  </a:lnTo>
                  <a:lnTo>
                    <a:pt x="76363" y="44396"/>
                  </a:lnTo>
                  <a:lnTo>
                    <a:pt x="80855" y="37962"/>
                  </a:lnTo>
                  <a:lnTo>
                    <a:pt x="84064" y="31206"/>
                  </a:lnTo>
                  <a:lnTo>
                    <a:pt x="86631" y="24772"/>
                  </a:lnTo>
                  <a:lnTo>
                    <a:pt x="87914" y="18337"/>
                  </a:lnTo>
                  <a:lnTo>
                    <a:pt x="87914" y="18337"/>
                  </a:lnTo>
                  <a:lnTo>
                    <a:pt x="84064" y="15764"/>
                  </a:lnTo>
                  <a:lnTo>
                    <a:pt x="80855" y="12546"/>
                  </a:lnTo>
                  <a:lnTo>
                    <a:pt x="75721" y="6434"/>
                  </a:lnTo>
                  <a:lnTo>
                    <a:pt x="75721" y="6434"/>
                  </a:lnTo>
                  <a:lnTo>
                    <a:pt x="75721" y="5147"/>
                  </a:lnTo>
                  <a:lnTo>
                    <a:pt x="76363" y="4504"/>
                  </a:lnTo>
                  <a:lnTo>
                    <a:pt x="77647" y="3538"/>
                  </a:lnTo>
                  <a:lnTo>
                    <a:pt x="78930" y="3217"/>
                  </a:lnTo>
                  <a:lnTo>
                    <a:pt x="80855" y="3217"/>
                  </a:lnTo>
                  <a:lnTo>
                    <a:pt x="82139" y="3217"/>
                  </a:lnTo>
                  <a:lnTo>
                    <a:pt x="82780" y="3538"/>
                  </a:lnTo>
                  <a:lnTo>
                    <a:pt x="84705" y="4504"/>
                  </a:lnTo>
                  <a:lnTo>
                    <a:pt x="84705" y="4504"/>
                  </a:lnTo>
                  <a:lnTo>
                    <a:pt x="87272" y="9008"/>
                  </a:lnTo>
                  <a:lnTo>
                    <a:pt x="91122" y="12868"/>
                  </a:lnTo>
                  <a:lnTo>
                    <a:pt x="91122" y="12868"/>
                  </a:lnTo>
                  <a:lnTo>
                    <a:pt x="91122" y="9973"/>
                  </a:lnTo>
                  <a:lnTo>
                    <a:pt x="89839" y="7721"/>
                  </a:lnTo>
                  <a:lnTo>
                    <a:pt x="87914" y="4825"/>
                  </a:lnTo>
                  <a:lnTo>
                    <a:pt x="87272" y="2252"/>
                  </a:lnTo>
                  <a:lnTo>
                    <a:pt x="87272" y="2252"/>
                  </a:lnTo>
                  <a:lnTo>
                    <a:pt x="87272" y="1608"/>
                  </a:lnTo>
                  <a:lnTo>
                    <a:pt x="88556" y="643"/>
                  </a:lnTo>
                  <a:lnTo>
                    <a:pt x="89839" y="0"/>
                  </a:lnTo>
                  <a:lnTo>
                    <a:pt x="91122" y="0"/>
                  </a:lnTo>
                  <a:lnTo>
                    <a:pt x="93048" y="0"/>
                  </a:lnTo>
                  <a:lnTo>
                    <a:pt x="94331" y="0"/>
                  </a:lnTo>
                  <a:lnTo>
                    <a:pt x="96256" y="643"/>
                  </a:lnTo>
                  <a:lnTo>
                    <a:pt x="96256" y="1608"/>
                  </a:lnTo>
                  <a:lnTo>
                    <a:pt x="96256" y="1608"/>
                  </a:lnTo>
                  <a:lnTo>
                    <a:pt x="97540" y="4504"/>
                  </a:lnTo>
                  <a:lnTo>
                    <a:pt x="98823" y="7399"/>
                  </a:lnTo>
                  <a:lnTo>
                    <a:pt x="100106" y="10616"/>
                  </a:lnTo>
                  <a:lnTo>
                    <a:pt x="100748" y="13512"/>
                  </a:lnTo>
                  <a:lnTo>
                    <a:pt x="100748" y="13512"/>
                  </a:lnTo>
                  <a:lnTo>
                    <a:pt x="103957" y="12225"/>
                  </a:lnTo>
                  <a:lnTo>
                    <a:pt x="106524" y="10938"/>
                  </a:lnTo>
                  <a:lnTo>
                    <a:pt x="109090" y="9651"/>
                  </a:lnTo>
                  <a:lnTo>
                    <a:pt x="111016" y="8042"/>
                  </a:lnTo>
                  <a:lnTo>
                    <a:pt x="111016" y="8042"/>
                  </a:lnTo>
                  <a:lnTo>
                    <a:pt x="112299" y="7399"/>
                  </a:lnTo>
                  <a:lnTo>
                    <a:pt x="112941" y="6756"/>
                  </a:lnTo>
                  <a:lnTo>
                    <a:pt x="114866" y="6434"/>
                  </a:lnTo>
                  <a:lnTo>
                    <a:pt x="116791" y="6756"/>
                  </a:lnTo>
                  <a:lnTo>
                    <a:pt x="118074" y="7399"/>
                  </a:lnTo>
                  <a:lnTo>
                    <a:pt x="120000" y="7721"/>
                  </a:lnTo>
                  <a:lnTo>
                    <a:pt x="120000" y="9008"/>
                  </a:lnTo>
                  <a:lnTo>
                    <a:pt x="120000" y="9651"/>
                  </a:lnTo>
                  <a:lnTo>
                    <a:pt x="120000" y="9651"/>
                  </a:lnTo>
                  <a:lnTo>
                    <a:pt x="118074" y="11260"/>
                  </a:lnTo>
                  <a:lnTo>
                    <a:pt x="116791" y="12868"/>
                  </a:lnTo>
                  <a:lnTo>
                    <a:pt x="114224" y="14155"/>
                  </a:lnTo>
                  <a:lnTo>
                    <a:pt x="111016" y="15442"/>
                  </a:lnTo>
                  <a:lnTo>
                    <a:pt x="103957" y="17372"/>
                  </a:lnTo>
                  <a:lnTo>
                    <a:pt x="96898" y="18659"/>
                  </a:lnTo>
                  <a:lnTo>
                    <a:pt x="96898" y="18659"/>
                  </a:lnTo>
                  <a:lnTo>
                    <a:pt x="96256" y="25737"/>
                  </a:lnTo>
                  <a:lnTo>
                    <a:pt x="93048" y="32171"/>
                  </a:lnTo>
                  <a:lnTo>
                    <a:pt x="89839" y="38605"/>
                  </a:lnTo>
                  <a:lnTo>
                    <a:pt x="85347" y="45361"/>
                  </a:lnTo>
                  <a:lnTo>
                    <a:pt x="80855" y="51796"/>
                  </a:lnTo>
                  <a:lnTo>
                    <a:pt x="75721" y="57908"/>
                  </a:lnTo>
                  <a:lnTo>
                    <a:pt x="64171" y="70455"/>
                  </a:lnTo>
                  <a:lnTo>
                    <a:pt x="64171" y="70455"/>
                  </a:lnTo>
                  <a:lnTo>
                    <a:pt x="52620" y="83324"/>
                  </a:lnTo>
                  <a:lnTo>
                    <a:pt x="39786" y="95871"/>
                  </a:lnTo>
                  <a:lnTo>
                    <a:pt x="32727" y="101983"/>
                  </a:lnTo>
                  <a:lnTo>
                    <a:pt x="24385" y="108096"/>
                  </a:lnTo>
                  <a:lnTo>
                    <a:pt x="16042" y="113887"/>
                  </a:lnTo>
                  <a:lnTo>
                    <a:pt x="7058" y="119356"/>
                  </a:lnTo>
                  <a:lnTo>
                    <a:pt x="7058" y="119356"/>
                  </a:lnTo>
                  <a:lnTo>
                    <a:pt x="5775" y="119999"/>
                  </a:lnTo>
                  <a:lnTo>
                    <a:pt x="3850" y="119999"/>
                  </a:lnTo>
                  <a:lnTo>
                    <a:pt x="2566" y="119678"/>
                  </a:lnTo>
                  <a:lnTo>
                    <a:pt x="1283" y="119356"/>
                  </a:lnTo>
                  <a:lnTo>
                    <a:pt x="0" y="118391"/>
                  </a:lnTo>
                  <a:lnTo>
                    <a:pt x="0" y="117426"/>
                  </a:lnTo>
                  <a:lnTo>
                    <a:pt x="0" y="116782"/>
                  </a:lnTo>
                  <a:lnTo>
                    <a:pt x="1283" y="115495"/>
                  </a:lnTo>
                  <a:lnTo>
                    <a:pt x="1283" y="11549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7" name="Google Shape;1527;p35"/>
            <p:cNvSpPr/>
            <p:nvPr/>
          </p:nvSpPr>
          <p:spPr>
            <a:xfrm>
              <a:off x="2135" y="1347"/>
              <a:ext cx="455" cy="465"/>
            </a:xfrm>
            <a:custGeom>
              <a:rect b="b" l="l" r="r" t="t"/>
              <a:pathLst>
                <a:path extrusionOk="0" h="120000" w="120000">
                  <a:moveTo>
                    <a:pt x="27164" y="28645"/>
                  </a:moveTo>
                  <a:lnTo>
                    <a:pt x="27164" y="28645"/>
                  </a:lnTo>
                  <a:lnTo>
                    <a:pt x="20043" y="33806"/>
                  </a:lnTo>
                  <a:lnTo>
                    <a:pt x="11076" y="41290"/>
                  </a:lnTo>
                  <a:lnTo>
                    <a:pt x="6593" y="44903"/>
                  </a:lnTo>
                  <a:lnTo>
                    <a:pt x="3164" y="48516"/>
                  </a:lnTo>
                  <a:lnTo>
                    <a:pt x="1582" y="50580"/>
                  </a:lnTo>
                  <a:lnTo>
                    <a:pt x="791" y="51870"/>
                  </a:lnTo>
                  <a:lnTo>
                    <a:pt x="0" y="53419"/>
                  </a:lnTo>
                  <a:lnTo>
                    <a:pt x="0" y="54451"/>
                  </a:lnTo>
                  <a:lnTo>
                    <a:pt x="0" y="54451"/>
                  </a:lnTo>
                  <a:lnTo>
                    <a:pt x="791" y="56258"/>
                  </a:lnTo>
                  <a:lnTo>
                    <a:pt x="1318" y="57548"/>
                  </a:lnTo>
                  <a:lnTo>
                    <a:pt x="3956" y="60645"/>
                  </a:lnTo>
                  <a:lnTo>
                    <a:pt x="7384" y="64258"/>
                  </a:lnTo>
                  <a:lnTo>
                    <a:pt x="11340" y="67612"/>
                  </a:lnTo>
                  <a:lnTo>
                    <a:pt x="19780" y="74580"/>
                  </a:lnTo>
                  <a:lnTo>
                    <a:pt x="23472" y="77161"/>
                  </a:lnTo>
                  <a:lnTo>
                    <a:pt x="25846" y="79483"/>
                  </a:lnTo>
                  <a:lnTo>
                    <a:pt x="25846" y="79483"/>
                  </a:lnTo>
                  <a:lnTo>
                    <a:pt x="44571" y="97806"/>
                  </a:lnTo>
                  <a:lnTo>
                    <a:pt x="44571" y="97806"/>
                  </a:lnTo>
                  <a:lnTo>
                    <a:pt x="55384" y="109677"/>
                  </a:lnTo>
                  <a:lnTo>
                    <a:pt x="61978" y="116387"/>
                  </a:lnTo>
                  <a:lnTo>
                    <a:pt x="64879" y="118709"/>
                  </a:lnTo>
                  <a:lnTo>
                    <a:pt x="65934" y="119741"/>
                  </a:lnTo>
                  <a:lnTo>
                    <a:pt x="66989" y="120000"/>
                  </a:lnTo>
                  <a:lnTo>
                    <a:pt x="66989" y="120000"/>
                  </a:lnTo>
                  <a:lnTo>
                    <a:pt x="68571" y="120000"/>
                  </a:lnTo>
                  <a:lnTo>
                    <a:pt x="70417" y="119741"/>
                  </a:lnTo>
                  <a:lnTo>
                    <a:pt x="71999" y="118709"/>
                  </a:lnTo>
                  <a:lnTo>
                    <a:pt x="73846" y="117677"/>
                  </a:lnTo>
                  <a:lnTo>
                    <a:pt x="77010" y="114580"/>
                  </a:lnTo>
                  <a:lnTo>
                    <a:pt x="80439" y="111483"/>
                  </a:lnTo>
                  <a:lnTo>
                    <a:pt x="80439" y="111483"/>
                  </a:lnTo>
                  <a:lnTo>
                    <a:pt x="83868" y="107870"/>
                  </a:lnTo>
                  <a:lnTo>
                    <a:pt x="87032" y="104258"/>
                  </a:lnTo>
                  <a:lnTo>
                    <a:pt x="90197" y="100645"/>
                  </a:lnTo>
                  <a:lnTo>
                    <a:pt x="92835" y="96774"/>
                  </a:lnTo>
                  <a:lnTo>
                    <a:pt x="98109" y="89032"/>
                  </a:lnTo>
                  <a:lnTo>
                    <a:pt x="102857" y="80774"/>
                  </a:lnTo>
                  <a:lnTo>
                    <a:pt x="107340" y="72516"/>
                  </a:lnTo>
                  <a:lnTo>
                    <a:pt x="111296" y="63741"/>
                  </a:lnTo>
                  <a:lnTo>
                    <a:pt x="119208" y="46193"/>
                  </a:lnTo>
                  <a:lnTo>
                    <a:pt x="119208" y="46193"/>
                  </a:lnTo>
                  <a:lnTo>
                    <a:pt x="119736" y="44903"/>
                  </a:lnTo>
                  <a:lnTo>
                    <a:pt x="119999" y="43354"/>
                  </a:lnTo>
                  <a:lnTo>
                    <a:pt x="119999" y="42064"/>
                  </a:lnTo>
                  <a:lnTo>
                    <a:pt x="119736" y="40516"/>
                  </a:lnTo>
                  <a:lnTo>
                    <a:pt x="118681" y="36903"/>
                  </a:lnTo>
                  <a:lnTo>
                    <a:pt x="116571" y="32774"/>
                  </a:lnTo>
                  <a:lnTo>
                    <a:pt x="114197" y="28903"/>
                  </a:lnTo>
                  <a:lnTo>
                    <a:pt x="111560" y="25032"/>
                  </a:lnTo>
                  <a:lnTo>
                    <a:pt x="108659" y="20645"/>
                  </a:lnTo>
                  <a:lnTo>
                    <a:pt x="104967" y="16774"/>
                  </a:lnTo>
                  <a:lnTo>
                    <a:pt x="101274" y="13161"/>
                  </a:lnTo>
                  <a:lnTo>
                    <a:pt x="97582" y="9548"/>
                  </a:lnTo>
                  <a:lnTo>
                    <a:pt x="93362" y="6709"/>
                  </a:lnTo>
                  <a:lnTo>
                    <a:pt x="89670" y="4129"/>
                  </a:lnTo>
                  <a:lnTo>
                    <a:pt x="86505" y="2064"/>
                  </a:lnTo>
                  <a:lnTo>
                    <a:pt x="83340" y="774"/>
                  </a:lnTo>
                  <a:lnTo>
                    <a:pt x="80439" y="0"/>
                  </a:lnTo>
                  <a:lnTo>
                    <a:pt x="79384" y="0"/>
                  </a:lnTo>
                  <a:lnTo>
                    <a:pt x="78065" y="0"/>
                  </a:lnTo>
                  <a:lnTo>
                    <a:pt x="78065" y="0"/>
                  </a:lnTo>
                  <a:lnTo>
                    <a:pt x="72263" y="3096"/>
                  </a:lnTo>
                  <a:lnTo>
                    <a:pt x="58549" y="9548"/>
                  </a:lnTo>
                  <a:lnTo>
                    <a:pt x="50373" y="14193"/>
                  </a:lnTo>
                  <a:lnTo>
                    <a:pt x="41934" y="18838"/>
                  </a:lnTo>
                  <a:lnTo>
                    <a:pt x="33758" y="23741"/>
                  </a:lnTo>
                  <a:lnTo>
                    <a:pt x="27164" y="28645"/>
                  </a:lnTo>
                  <a:lnTo>
                    <a:pt x="27164" y="28645"/>
                  </a:lnTo>
                  <a:close/>
                </a:path>
              </a:pathLst>
            </a:custGeom>
            <a:solidFill>
              <a:srgbClr val="00A0C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8" name="Google Shape;1528;p35"/>
            <p:cNvSpPr/>
            <p:nvPr/>
          </p:nvSpPr>
          <p:spPr>
            <a:xfrm>
              <a:off x="2130" y="1341"/>
              <a:ext cx="465" cy="479"/>
            </a:xfrm>
            <a:custGeom>
              <a:rect b="b" l="l" r="r" t="t"/>
              <a:pathLst>
                <a:path extrusionOk="0" h="120000" w="120000">
                  <a:moveTo>
                    <a:pt x="84645" y="107473"/>
                  </a:moveTo>
                  <a:lnTo>
                    <a:pt x="84645" y="107473"/>
                  </a:lnTo>
                  <a:lnTo>
                    <a:pt x="88774" y="102463"/>
                  </a:lnTo>
                  <a:lnTo>
                    <a:pt x="93161" y="97453"/>
                  </a:lnTo>
                  <a:lnTo>
                    <a:pt x="96774" y="91941"/>
                  </a:lnTo>
                  <a:lnTo>
                    <a:pt x="100387" y="86430"/>
                  </a:lnTo>
                  <a:lnTo>
                    <a:pt x="103483" y="80918"/>
                  </a:lnTo>
                  <a:lnTo>
                    <a:pt x="106580" y="74655"/>
                  </a:lnTo>
                  <a:lnTo>
                    <a:pt x="112516" y="62881"/>
                  </a:lnTo>
                  <a:lnTo>
                    <a:pt x="112516" y="62881"/>
                  </a:lnTo>
                  <a:lnTo>
                    <a:pt x="116129" y="55615"/>
                  </a:lnTo>
                  <a:lnTo>
                    <a:pt x="117677" y="52609"/>
                  </a:lnTo>
                  <a:lnTo>
                    <a:pt x="118709" y="49102"/>
                  </a:lnTo>
                  <a:lnTo>
                    <a:pt x="119741" y="45594"/>
                  </a:lnTo>
                  <a:lnTo>
                    <a:pt x="120000" y="42087"/>
                  </a:lnTo>
                  <a:lnTo>
                    <a:pt x="119225" y="38079"/>
                  </a:lnTo>
                  <a:lnTo>
                    <a:pt x="118967" y="36325"/>
                  </a:lnTo>
                  <a:lnTo>
                    <a:pt x="117935" y="34321"/>
                  </a:lnTo>
                  <a:lnTo>
                    <a:pt x="117935" y="34321"/>
                  </a:lnTo>
                  <a:lnTo>
                    <a:pt x="116387" y="31064"/>
                  </a:lnTo>
                  <a:lnTo>
                    <a:pt x="114322" y="28058"/>
                  </a:lnTo>
                  <a:lnTo>
                    <a:pt x="112516" y="24801"/>
                  </a:lnTo>
                  <a:lnTo>
                    <a:pt x="109677" y="21544"/>
                  </a:lnTo>
                  <a:lnTo>
                    <a:pt x="104774" y="16283"/>
                  </a:lnTo>
                  <a:lnTo>
                    <a:pt x="99354" y="10772"/>
                  </a:lnTo>
                  <a:lnTo>
                    <a:pt x="99354" y="10772"/>
                  </a:lnTo>
                  <a:lnTo>
                    <a:pt x="93677" y="6263"/>
                  </a:lnTo>
                  <a:lnTo>
                    <a:pt x="90838" y="4258"/>
                  </a:lnTo>
                  <a:lnTo>
                    <a:pt x="87741" y="2254"/>
                  </a:lnTo>
                  <a:lnTo>
                    <a:pt x="84645" y="1002"/>
                  </a:lnTo>
                  <a:lnTo>
                    <a:pt x="81290" y="250"/>
                  </a:lnTo>
                  <a:lnTo>
                    <a:pt x="79225" y="0"/>
                  </a:lnTo>
                  <a:lnTo>
                    <a:pt x="77677" y="250"/>
                  </a:lnTo>
                  <a:lnTo>
                    <a:pt x="76129" y="751"/>
                  </a:lnTo>
                  <a:lnTo>
                    <a:pt x="74064" y="1252"/>
                  </a:lnTo>
                  <a:lnTo>
                    <a:pt x="74064" y="1252"/>
                  </a:lnTo>
                  <a:lnTo>
                    <a:pt x="61935" y="7014"/>
                  </a:lnTo>
                  <a:lnTo>
                    <a:pt x="49806" y="13277"/>
                  </a:lnTo>
                  <a:lnTo>
                    <a:pt x="43612" y="16534"/>
                  </a:lnTo>
                  <a:lnTo>
                    <a:pt x="37935" y="20041"/>
                  </a:lnTo>
                  <a:lnTo>
                    <a:pt x="32000" y="23799"/>
                  </a:lnTo>
                  <a:lnTo>
                    <a:pt x="26580" y="27807"/>
                  </a:lnTo>
                  <a:lnTo>
                    <a:pt x="26580" y="27807"/>
                  </a:lnTo>
                  <a:lnTo>
                    <a:pt x="20645" y="32567"/>
                  </a:lnTo>
                  <a:lnTo>
                    <a:pt x="14451" y="37327"/>
                  </a:lnTo>
                  <a:lnTo>
                    <a:pt x="8258" y="42338"/>
                  </a:lnTo>
                  <a:lnTo>
                    <a:pt x="5677" y="44843"/>
                  </a:lnTo>
                  <a:lnTo>
                    <a:pt x="2580" y="47849"/>
                  </a:lnTo>
                  <a:lnTo>
                    <a:pt x="2580" y="47849"/>
                  </a:lnTo>
                  <a:lnTo>
                    <a:pt x="1548" y="49102"/>
                  </a:lnTo>
                  <a:lnTo>
                    <a:pt x="1032" y="50354"/>
                  </a:lnTo>
                  <a:lnTo>
                    <a:pt x="258" y="51607"/>
                  </a:lnTo>
                  <a:lnTo>
                    <a:pt x="0" y="52860"/>
                  </a:lnTo>
                  <a:lnTo>
                    <a:pt x="0" y="54112"/>
                  </a:lnTo>
                  <a:lnTo>
                    <a:pt x="0" y="55114"/>
                  </a:lnTo>
                  <a:lnTo>
                    <a:pt x="774" y="57620"/>
                  </a:lnTo>
                  <a:lnTo>
                    <a:pt x="2064" y="59874"/>
                  </a:lnTo>
                  <a:lnTo>
                    <a:pt x="3870" y="61628"/>
                  </a:lnTo>
                  <a:lnTo>
                    <a:pt x="8258" y="65887"/>
                  </a:lnTo>
                  <a:lnTo>
                    <a:pt x="8258" y="65887"/>
                  </a:lnTo>
                  <a:lnTo>
                    <a:pt x="14709" y="71398"/>
                  </a:lnTo>
                  <a:lnTo>
                    <a:pt x="21677" y="76910"/>
                  </a:lnTo>
                  <a:lnTo>
                    <a:pt x="21677" y="76910"/>
                  </a:lnTo>
                  <a:lnTo>
                    <a:pt x="26580" y="80918"/>
                  </a:lnTo>
                  <a:lnTo>
                    <a:pt x="31225" y="85177"/>
                  </a:lnTo>
                  <a:lnTo>
                    <a:pt x="40000" y="94196"/>
                  </a:lnTo>
                  <a:lnTo>
                    <a:pt x="40000" y="94196"/>
                  </a:lnTo>
                  <a:lnTo>
                    <a:pt x="45161" y="99958"/>
                  </a:lnTo>
                  <a:lnTo>
                    <a:pt x="50580" y="105219"/>
                  </a:lnTo>
                  <a:lnTo>
                    <a:pt x="55741" y="110981"/>
                  </a:lnTo>
                  <a:lnTo>
                    <a:pt x="61419" y="116242"/>
                  </a:lnTo>
                  <a:lnTo>
                    <a:pt x="61419" y="116242"/>
                  </a:lnTo>
                  <a:lnTo>
                    <a:pt x="63225" y="117995"/>
                  </a:lnTo>
                  <a:lnTo>
                    <a:pt x="65290" y="118997"/>
                  </a:lnTo>
                  <a:lnTo>
                    <a:pt x="67096" y="119749"/>
                  </a:lnTo>
                  <a:lnTo>
                    <a:pt x="68387" y="120000"/>
                  </a:lnTo>
                  <a:lnTo>
                    <a:pt x="69935" y="119749"/>
                  </a:lnTo>
                  <a:lnTo>
                    <a:pt x="69935" y="119749"/>
                  </a:lnTo>
                  <a:lnTo>
                    <a:pt x="72000" y="118997"/>
                  </a:lnTo>
                  <a:lnTo>
                    <a:pt x="74064" y="117995"/>
                  </a:lnTo>
                  <a:lnTo>
                    <a:pt x="76129" y="116492"/>
                  </a:lnTo>
                  <a:lnTo>
                    <a:pt x="77935" y="114739"/>
                  </a:lnTo>
                  <a:lnTo>
                    <a:pt x="81548" y="110981"/>
                  </a:lnTo>
                  <a:lnTo>
                    <a:pt x="84645" y="107473"/>
                  </a:lnTo>
                  <a:lnTo>
                    <a:pt x="84645" y="107473"/>
                  </a:lnTo>
                  <a:close/>
                  <a:moveTo>
                    <a:pt x="70193" y="115741"/>
                  </a:moveTo>
                  <a:lnTo>
                    <a:pt x="70193" y="115741"/>
                  </a:lnTo>
                  <a:lnTo>
                    <a:pt x="69161" y="116242"/>
                  </a:lnTo>
                  <a:lnTo>
                    <a:pt x="68129" y="116242"/>
                  </a:lnTo>
                  <a:lnTo>
                    <a:pt x="67612" y="116242"/>
                  </a:lnTo>
                  <a:lnTo>
                    <a:pt x="66580" y="115741"/>
                  </a:lnTo>
                  <a:lnTo>
                    <a:pt x="64258" y="114488"/>
                  </a:lnTo>
                  <a:lnTo>
                    <a:pt x="62709" y="112985"/>
                  </a:lnTo>
                  <a:lnTo>
                    <a:pt x="59096" y="109227"/>
                  </a:lnTo>
                  <a:lnTo>
                    <a:pt x="56258" y="106221"/>
                  </a:lnTo>
                  <a:lnTo>
                    <a:pt x="56258" y="106221"/>
                  </a:lnTo>
                  <a:lnTo>
                    <a:pt x="42322" y="91691"/>
                  </a:lnTo>
                  <a:lnTo>
                    <a:pt x="28129" y="77661"/>
                  </a:lnTo>
                  <a:lnTo>
                    <a:pt x="28129" y="77661"/>
                  </a:lnTo>
                  <a:lnTo>
                    <a:pt x="25290" y="74655"/>
                  </a:lnTo>
                  <a:lnTo>
                    <a:pt x="21935" y="72150"/>
                  </a:lnTo>
                  <a:lnTo>
                    <a:pt x="14967" y="67139"/>
                  </a:lnTo>
                  <a:lnTo>
                    <a:pt x="11354" y="64634"/>
                  </a:lnTo>
                  <a:lnTo>
                    <a:pt x="8516" y="61628"/>
                  </a:lnTo>
                  <a:lnTo>
                    <a:pt x="5935" y="58872"/>
                  </a:lnTo>
                  <a:lnTo>
                    <a:pt x="3612" y="55365"/>
                  </a:lnTo>
                  <a:lnTo>
                    <a:pt x="3612" y="55365"/>
                  </a:lnTo>
                  <a:lnTo>
                    <a:pt x="3354" y="54363"/>
                  </a:lnTo>
                  <a:lnTo>
                    <a:pt x="3354" y="53862"/>
                  </a:lnTo>
                  <a:lnTo>
                    <a:pt x="3870" y="51858"/>
                  </a:lnTo>
                  <a:lnTo>
                    <a:pt x="5161" y="49853"/>
                  </a:lnTo>
                  <a:lnTo>
                    <a:pt x="7225" y="48100"/>
                  </a:lnTo>
                  <a:lnTo>
                    <a:pt x="11096" y="44592"/>
                  </a:lnTo>
                  <a:lnTo>
                    <a:pt x="14451" y="42087"/>
                  </a:lnTo>
                  <a:lnTo>
                    <a:pt x="14451" y="42087"/>
                  </a:lnTo>
                  <a:lnTo>
                    <a:pt x="21677" y="36325"/>
                  </a:lnTo>
                  <a:lnTo>
                    <a:pt x="29161" y="30563"/>
                  </a:lnTo>
                  <a:lnTo>
                    <a:pt x="29161" y="30563"/>
                  </a:lnTo>
                  <a:lnTo>
                    <a:pt x="33032" y="27807"/>
                  </a:lnTo>
                  <a:lnTo>
                    <a:pt x="37419" y="24801"/>
                  </a:lnTo>
                  <a:lnTo>
                    <a:pt x="45935" y="19791"/>
                  </a:lnTo>
                  <a:lnTo>
                    <a:pt x="54709" y="15031"/>
                  </a:lnTo>
                  <a:lnTo>
                    <a:pt x="63483" y="10521"/>
                  </a:lnTo>
                  <a:lnTo>
                    <a:pt x="63483" y="10521"/>
                  </a:lnTo>
                  <a:lnTo>
                    <a:pt x="67870" y="8267"/>
                  </a:lnTo>
                  <a:lnTo>
                    <a:pt x="72516" y="5762"/>
                  </a:lnTo>
                  <a:lnTo>
                    <a:pt x="75096" y="4509"/>
                  </a:lnTo>
                  <a:lnTo>
                    <a:pt x="77677" y="3757"/>
                  </a:lnTo>
                  <a:lnTo>
                    <a:pt x="80000" y="3507"/>
                  </a:lnTo>
                  <a:lnTo>
                    <a:pt x="82322" y="3757"/>
                  </a:lnTo>
                  <a:lnTo>
                    <a:pt x="82322" y="3757"/>
                  </a:lnTo>
                  <a:lnTo>
                    <a:pt x="85419" y="5010"/>
                  </a:lnTo>
                  <a:lnTo>
                    <a:pt x="88774" y="7014"/>
                  </a:lnTo>
                  <a:lnTo>
                    <a:pt x="92129" y="9269"/>
                  </a:lnTo>
                  <a:lnTo>
                    <a:pt x="94967" y="11524"/>
                  </a:lnTo>
                  <a:lnTo>
                    <a:pt x="98064" y="14279"/>
                  </a:lnTo>
                  <a:lnTo>
                    <a:pt x="100645" y="16784"/>
                  </a:lnTo>
                  <a:lnTo>
                    <a:pt x="105548" y="22546"/>
                  </a:lnTo>
                  <a:lnTo>
                    <a:pt x="105548" y="22546"/>
                  </a:lnTo>
                  <a:lnTo>
                    <a:pt x="110193" y="28058"/>
                  </a:lnTo>
                  <a:lnTo>
                    <a:pt x="112000" y="30814"/>
                  </a:lnTo>
                  <a:lnTo>
                    <a:pt x="114064" y="34321"/>
                  </a:lnTo>
                  <a:lnTo>
                    <a:pt x="115354" y="37578"/>
                  </a:lnTo>
                  <a:lnTo>
                    <a:pt x="116387" y="41085"/>
                  </a:lnTo>
                  <a:lnTo>
                    <a:pt x="116387" y="42588"/>
                  </a:lnTo>
                  <a:lnTo>
                    <a:pt x="116387" y="44592"/>
                  </a:lnTo>
                  <a:lnTo>
                    <a:pt x="116129" y="46096"/>
                  </a:lnTo>
                  <a:lnTo>
                    <a:pt x="115354" y="47849"/>
                  </a:lnTo>
                  <a:lnTo>
                    <a:pt x="115354" y="47849"/>
                  </a:lnTo>
                  <a:lnTo>
                    <a:pt x="109419" y="60375"/>
                  </a:lnTo>
                  <a:lnTo>
                    <a:pt x="103225" y="73152"/>
                  </a:lnTo>
                  <a:lnTo>
                    <a:pt x="99870" y="79164"/>
                  </a:lnTo>
                  <a:lnTo>
                    <a:pt x="96774" y="85678"/>
                  </a:lnTo>
                  <a:lnTo>
                    <a:pt x="92645" y="91440"/>
                  </a:lnTo>
                  <a:lnTo>
                    <a:pt x="88774" y="96951"/>
                  </a:lnTo>
                  <a:lnTo>
                    <a:pt x="88774" y="96951"/>
                  </a:lnTo>
                  <a:lnTo>
                    <a:pt x="84903" y="102212"/>
                  </a:lnTo>
                  <a:lnTo>
                    <a:pt x="80258" y="107223"/>
                  </a:lnTo>
                  <a:lnTo>
                    <a:pt x="77935" y="109728"/>
                  </a:lnTo>
                  <a:lnTo>
                    <a:pt x="75354" y="111983"/>
                  </a:lnTo>
                  <a:lnTo>
                    <a:pt x="72774" y="113987"/>
                  </a:lnTo>
                  <a:lnTo>
                    <a:pt x="70193" y="115741"/>
                  </a:lnTo>
                  <a:lnTo>
                    <a:pt x="70193" y="11574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9" name="Google Shape;1529;p35"/>
            <p:cNvSpPr/>
            <p:nvPr/>
          </p:nvSpPr>
          <p:spPr>
            <a:xfrm>
              <a:off x="2451" y="1063"/>
              <a:ext cx="450" cy="462"/>
            </a:xfrm>
            <a:custGeom>
              <a:rect b="b" l="l" r="r" t="t"/>
              <a:pathLst>
                <a:path extrusionOk="0" h="120000" w="120000">
                  <a:moveTo>
                    <a:pt x="37066" y="1558"/>
                  </a:moveTo>
                  <a:lnTo>
                    <a:pt x="37066" y="1558"/>
                  </a:lnTo>
                  <a:lnTo>
                    <a:pt x="32000" y="2597"/>
                  </a:lnTo>
                  <a:lnTo>
                    <a:pt x="27200" y="4155"/>
                  </a:lnTo>
                  <a:lnTo>
                    <a:pt x="22666" y="6493"/>
                  </a:lnTo>
                  <a:lnTo>
                    <a:pt x="18666" y="9090"/>
                  </a:lnTo>
                  <a:lnTo>
                    <a:pt x="15200" y="12207"/>
                  </a:lnTo>
                  <a:lnTo>
                    <a:pt x="12266" y="15844"/>
                  </a:lnTo>
                  <a:lnTo>
                    <a:pt x="9600" y="19480"/>
                  </a:lnTo>
                  <a:lnTo>
                    <a:pt x="7200" y="23376"/>
                  </a:lnTo>
                  <a:lnTo>
                    <a:pt x="5066" y="27792"/>
                  </a:lnTo>
                  <a:lnTo>
                    <a:pt x="3466" y="31948"/>
                  </a:lnTo>
                  <a:lnTo>
                    <a:pt x="2133" y="36623"/>
                  </a:lnTo>
                  <a:lnTo>
                    <a:pt x="1066" y="41298"/>
                  </a:lnTo>
                  <a:lnTo>
                    <a:pt x="533" y="45714"/>
                  </a:lnTo>
                  <a:lnTo>
                    <a:pt x="0" y="50129"/>
                  </a:lnTo>
                  <a:lnTo>
                    <a:pt x="0" y="54805"/>
                  </a:lnTo>
                  <a:lnTo>
                    <a:pt x="0" y="58961"/>
                  </a:lnTo>
                  <a:lnTo>
                    <a:pt x="0" y="58961"/>
                  </a:lnTo>
                  <a:lnTo>
                    <a:pt x="800" y="64415"/>
                  </a:lnTo>
                  <a:lnTo>
                    <a:pt x="1333" y="69870"/>
                  </a:lnTo>
                  <a:lnTo>
                    <a:pt x="2400" y="75064"/>
                  </a:lnTo>
                  <a:lnTo>
                    <a:pt x="3733" y="80779"/>
                  </a:lnTo>
                  <a:lnTo>
                    <a:pt x="5600" y="86493"/>
                  </a:lnTo>
                  <a:lnTo>
                    <a:pt x="8266" y="91688"/>
                  </a:lnTo>
                  <a:lnTo>
                    <a:pt x="11200" y="96883"/>
                  </a:lnTo>
                  <a:lnTo>
                    <a:pt x="14666" y="101558"/>
                  </a:lnTo>
                  <a:lnTo>
                    <a:pt x="17066" y="103896"/>
                  </a:lnTo>
                  <a:lnTo>
                    <a:pt x="18933" y="106233"/>
                  </a:lnTo>
                  <a:lnTo>
                    <a:pt x="21866" y="108051"/>
                  </a:lnTo>
                  <a:lnTo>
                    <a:pt x="24533" y="110129"/>
                  </a:lnTo>
                  <a:lnTo>
                    <a:pt x="27466" y="111688"/>
                  </a:lnTo>
                  <a:lnTo>
                    <a:pt x="30666" y="113506"/>
                  </a:lnTo>
                  <a:lnTo>
                    <a:pt x="33866" y="114805"/>
                  </a:lnTo>
                  <a:lnTo>
                    <a:pt x="37600" y="116103"/>
                  </a:lnTo>
                  <a:lnTo>
                    <a:pt x="41333" y="117402"/>
                  </a:lnTo>
                  <a:lnTo>
                    <a:pt x="45600" y="118441"/>
                  </a:lnTo>
                  <a:lnTo>
                    <a:pt x="49866" y="118961"/>
                  </a:lnTo>
                  <a:lnTo>
                    <a:pt x="54666" y="119480"/>
                  </a:lnTo>
                  <a:lnTo>
                    <a:pt x="59733" y="119740"/>
                  </a:lnTo>
                  <a:lnTo>
                    <a:pt x="65066" y="119999"/>
                  </a:lnTo>
                  <a:lnTo>
                    <a:pt x="70666" y="119740"/>
                  </a:lnTo>
                  <a:lnTo>
                    <a:pt x="76266" y="119480"/>
                  </a:lnTo>
                  <a:lnTo>
                    <a:pt x="76266" y="119480"/>
                  </a:lnTo>
                  <a:lnTo>
                    <a:pt x="80800" y="118701"/>
                  </a:lnTo>
                  <a:lnTo>
                    <a:pt x="84800" y="118181"/>
                  </a:lnTo>
                  <a:lnTo>
                    <a:pt x="88533" y="117142"/>
                  </a:lnTo>
                  <a:lnTo>
                    <a:pt x="92000" y="116103"/>
                  </a:lnTo>
                  <a:lnTo>
                    <a:pt x="95200" y="114805"/>
                  </a:lnTo>
                  <a:lnTo>
                    <a:pt x="98400" y="113506"/>
                  </a:lnTo>
                  <a:lnTo>
                    <a:pt x="101066" y="111688"/>
                  </a:lnTo>
                  <a:lnTo>
                    <a:pt x="103466" y="109870"/>
                  </a:lnTo>
                  <a:lnTo>
                    <a:pt x="105333" y="107792"/>
                  </a:lnTo>
                  <a:lnTo>
                    <a:pt x="107466" y="105974"/>
                  </a:lnTo>
                  <a:lnTo>
                    <a:pt x="109600" y="103896"/>
                  </a:lnTo>
                  <a:lnTo>
                    <a:pt x="111200" y="101558"/>
                  </a:lnTo>
                  <a:lnTo>
                    <a:pt x="113866" y="96883"/>
                  </a:lnTo>
                  <a:lnTo>
                    <a:pt x="116000" y="91948"/>
                  </a:lnTo>
                  <a:lnTo>
                    <a:pt x="117333" y="86753"/>
                  </a:lnTo>
                  <a:lnTo>
                    <a:pt x="118666" y="81558"/>
                  </a:lnTo>
                  <a:lnTo>
                    <a:pt x="119200" y="76103"/>
                  </a:lnTo>
                  <a:lnTo>
                    <a:pt x="119733" y="71168"/>
                  </a:lnTo>
                  <a:lnTo>
                    <a:pt x="119733" y="61558"/>
                  </a:lnTo>
                  <a:lnTo>
                    <a:pt x="120000" y="53766"/>
                  </a:lnTo>
                  <a:lnTo>
                    <a:pt x="120000" y="53766"/>
                  </a:lnTo>
                  <a:lnTo>
                    <a:pt x="119733" y="47272"/>
                  </a:lnTo>
                  <a:lnTo>
                    <a:pt x="118933" y="41298"/>
                  </a:lnTo>
                  <a:lnTo>
                    <a:pt x="117866" y="35584"/>
                  </a:lnTo>
                  <a:lnTo>
                    <a:pt x="117066" y="30649"/>
                  </a:lnTo>
                  <a:lnTo>
                    <a:pt x="115200" y="25974"/>
                  </a:lnTo>
                  <a:lnTo>
                    <a:pt x="112800" y="21818"/>
                  </a:lnTo>
                  <a:lnTo>
                    <a:pt x="110400" y="17662"/>
                  </a:lnTo>
                  <a:lnTo>
                    <a:pt x="107733" y="14545"/>
                  </a:lnTo>
                  <a:lnTo>
                    <a:pt x="104533" y="11168"/>
                  </a:lnTo>
                  <a:lnTo>
                    <a:pt x="100800" y="8571"/>
                  </a:lnTo>
                  <a:lnTo>
                    <a:pt x="96533" y="6233"/>
                  </a:lnTo>
                  <a:lnTo>
                    <a:pt x="92266" y="4155"/>
                  </a:lnTo>
                  <a:lnTo>
                    <a:pt x="87200" y="2857"/>
                  </a:lnTo>
                  <a:lnTo>
                    <a:pt x="82133" y="1558"/>
                  </a:lnTo>
                  <a:lnTo>
                    <a:pt x="76266" y="1038"/>
                  </a:lnTo>
                  <a:lnTo>
                    <a:pt x="69866" y="259"/>
                  </a:lnTo>
                  <a:lnTo>
                    <a:pt x="69866" y="259"/>
                  </a:lnTo>
                  <a:lnTo>
                    <a:pt x="68266" y="0"/>
                  </a:lnTo>
                  <a:lnTo>
                    <a:pt x="62400" y="0"/>
                  </a:lnTo>
                  <a:lnTo>
                    <a:pt x="58133" y="0"/>
                  </a:lnTo>
                  <a:lnTo>
                    <a:pt x="52266" y="259"/>
                  </a:lnTo>
                  <a:lnTo>
                    <a:pt x="45600" y="519"/>
                  </a:lnTo>
                  <a:lnTo>
                    <a:pt x="37066" y="1558"/>
                  </a:lnTo>
                  <a:lnTo>
                    <a:pt x="37066" y="1558"/>
                  </a:lnTo>
                  <a:close/>
                </a:path>
              </a:pathLst>
            </a:custGeom>
            <a:solidFill>
              <a:srgbClr val="E8E3D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0" name="Google Shape;1530;p35"/>
            <p:cNvSpPr/>
            <p:nvPr/>
          </p:nvSpPr>
          <p:spPr>
            <a:xfrm>
              <a:off x="2442" y="1055"/>
              <a:ext cx="465" cy="477"/>
            </a:xfrm>
            <a:custGeom>
              <a:rect b="b" l="l" r="r" t="t"/>
              <a:pathLst>
                <a:path extrusionOk="0" h="120000" w="120000">
                  <a:moveTo>
                    <a:pt x="109677" y="16352"/>
                  </a:moveTo>
                  <a:lnTo>
                    <a:pt x="109677" y="16352"/>
                  </a:lnTo>
                  <a:lnTo>
                    <a:pt x="106322" y="13081"/>
                  </a:lnTo>
                  <a:lnTo>
                    <a:pt x="102709" y="10062"/>
                  </a:lnTo>
                  <a:lnTo>
                    <a:pt x="99096" y="7547"/>
                  </a:lnTo>
                  <a:lnTo>
                    <a:pt x="94967" y="5534"/>
                  </a:lnTo>
                  <a:lnTo>
                    <a:pt x="90580" y="3522"/>
                  </a:lnTo>
                  <a:lnTo>
                    <a:pt x="85935" y="2264"/>
                  </a:lnTo>
                  <a:lnTo>
                    <a:pt x="81032" y="1257"/>
                  </a:lnTo>
                  <a:lnTo>
                    <a:pt x="76129" y="754"/>
                  </a:lnTo>
                  <a:lnTo>
                    <a:pt x="71225" y="0"/>
                  </a:lnTo>
                  <a:lnTo>
                    <a:pt x="66322" y="0"/>
                  </a:lnTo>
                  <a:lnTo>
                    <a:pt x="56258" y="0"/>
                  </a:lnTo>
                  <a:lnTo>
                    <a:pt x="46709" y="754"/>
                  </a:lnTo>
                  <a:lnTo>
                    <a:pt x="37935" y="2012"/>
                  </a:lnTo>
                  <a:lnTo>
                    <a:pt x="37935" y="2012"/>
                  </a:lnTo>
                  <a:lnTo>
                    <a:pt x="33806" y="2515"/>
                  </a:lnTo>
                  <a:lnTo>
                    <a:pt x="30193" y="3522"/>
                  </a:lnTo>
                  <a:lnTo>
                    <a:pt x="26580" y="5283"/>
                  </a:lnTo>
                  <a:lnTo>
                    <a:pt x="23741" y="6792"/>
                  </a:lnTo>
                  <a:lnTo>
                    <a:pt x="20645" y="8805"/>
                  </a:lnTo>
                  <a:lnTo>
                    <a:pt x="17806" y="10817"/>
                  </a:lnTo>
                  <a:lnTo>
                    <a:pt x="15225" y="13081"/>
                  </a:lnTo>
                  <a:lnTo>
                    <a:pt x="12903" y="15849"/>
                  </a:lnTo>
                  <a:lnTo>
                    <a:pt x="10580" y="18616"/>
                  </a:lnTo>
                  <a:lnTo>
                    <a:pt x="8516" y="21383"/>
                  </a:lnTo>
                  <a:lnTo>
                    <a:pt x="6967" y="24654"/>
                  </a:lnTo>
                  <a:lnTo>
                    <a:pt x="5419" y="27924"/>
                  </a:lnTo>
                  <a:lnTo>
                    <a:pt x="4129" y="31446"/>
                  </a:lnTo>
                  <a:lnTo>
                    <a:pt x="3096" y="34968"/>
                  </a:lnTo>
                  <a:lnTo>
                    <a:pt x="2064" y="38490"/>
                  </a:lnTo>
                  <a:lnTo>
                    <a:pt x="1548" y="42264"/>
                  </a:lnTo>
                  <a:lnTo>
                    <a:pt x="516" y="49811"/>
                  </a:lnTo>
                  <a:lnTo>
                    <a:pt x="0" y="57610"/>
                  </a:lnTo>
                  <a:lnTo>
                    <a:pt x="774" y="65157"/>
                  </a:lnTo>
                  <a:lnTo>
                    <a:pt x="1806" y="72704"/>
                  </a:lnTo>
                  <a:lnTo>
                    <a:pt x="3612" y="80000"/>
                  </a:lnTo>
                  <a:lnTo>
                    <a:pt x="5935" y="87044"/>
                  </a:lnTo>
                  <a:lnTo>
                    <a:pt x="7741" y="90062"/>
                  </a:lnTo>
                  <a:lnTo>
                    <a:pt x="9290" y="93081"/>
                  </a:lnTo>
                  <a:lnTo>
                    <a:pt x="10838" y="96352"/>
                  </a:lnTo>
                  <a:lnTo>
                    <a:pt x="12903" y="98867"/>
                  </a:lnTo>
                  <a:lnTo>
                    <a:pt x="12903" y="98867"/>
                  </a:lnTo>
                  <a:lnTo>
                    <a:pt x="15741" y="102389"/>
                  </a:lnTo>
                  <a:lnTo>
                    <a:pt x="18838" y="105157"/>
                  </a:lnTo>
                  <a:lnTo>
                    <a:pt x="22193" y="107672"/>
                  </a:lnTo>
                  <a:lnTo>
                    <a:pt x="25290" y="110188"/>
                  </a:lnTo>
                  <a:lnTo>
                    <a:pt x="28903" y="112201"/>
                  </a:lnTo>
                  <a:lnTo>
                    <a:pt x="32516" y="114213"/>
                  </a:lnTo>
                  <a:lnTo>
                    <a:pt x="36387" y="115723"/>
                  </a:lnTo>
                  <a:lnTo>
                    <a:pt x="40516" y="116729"/>
                  </a:lnTo>
                  <a:lnTo>
                    <a:pt x="44387" y="117987"/>
                  </a:lnTo>
                  <a:lnTo>
                    <a:pt x="48516" y="118490"/>
                  </a:lnTo>
                  <a:lnTo>
                    <a:pt x="52903" y="119245"/>
                  </a:lnTo>
                  <a:lnTo>
                    <a:pt x="57032" y="119496"/>
                  </a:lnTo>
                  <a:lnTo>
                    <a:pt x="65548" y="120000"/>
                  </a:lnTo>
                  <a:lnTo>
                    <a:pt x="74064" y="119496"/>
                  </a:lnTo>
                  <a:lnTo>
                    <a:pt x="74064" y="119496"/>
                  </a:lnTo>
                  <a:lnTo>
                    <a:pt x="78193" y="119245"/>
                  </a:lnTo>
                  <a:lnTo>
                    <a:pt x="82064" y="118490"/>
                  </a:lnTo>
                  <a:lnTo>
                    <a:pt x="85935" y="117735"/>
                  </a:lnTo>
                  <a:lnTo>
                    <a:pt x="89548" y="116729"/>
                  </a:lnTo>
                  <a:lnTo>
                    <a:pt x="93161" y="115471"/>
                  </a:lnTo>
                  <a:lnTo>
                    <a:pt x="96516" y="113710"/>
                  </a:lnTo>
                  <a:lnTo>
                    <a:pt x="99354" y="111949"/>
                  </a:lnTo>
                  <a:lnTo>
                    <a:pt x="102451" y="109937"/>
                  </a:lnTo>
                  <a:lnTo>
                    <a:pt x="105290" y="107672"/>
                  </a:lnTo>
                  <a:lnTo>
                    <a:pt x="107870" y="105157"/>
                  </a:lnTo>
                  <a:lnTo>
                    <a:pt x="110193" y="102389"/>
                  </a:lnTo>
                  <a:lnTo>
                    <a:pt x="112258" y="99371"/>
                  </a:lnTo>
                  <a:lnTo>
                    <a:pt x="114064" y="96352"/>
                  </a:lnTo>
                  <a:lnTo>
                    <a:pt x="115612" y="92830"/>
                  </a:lnTo>
                  <a:lnTo>
                    <a:pt x="116903" y="89308"/>
                  </a:lnTo>
                  <a:lnTo>
                    <a:pt x="118193" y="85031"/>
                  </a:lnTo>
                  <a:lnTo>
                    <a:pt x="118193" y="85031"/>
                  </a:lnTo>
                  <a:lnTo>
                    <a:pt x="118709" y="81509"/>
                  </a:lnTo>
                  <a:lnTo>
                    <a:pt x="119483" y="77735"/>
                  </a:lnTo>
                  <a:lnTo>
                    <a:pt x="119741" y="70440"/>
                  </a:lnTo>
                  <a:lnTo>
                    <a:pt x="120000" y="55597"/>
                  </a:lnTo>
                  <a:lnTo>
                    <a:pt x="120000" y="55597"/>
                  </a:lnTo>
                  <a:lnTo>
                    <a:pt x="120000" y="50314"/>
                  </a:lnTo>
                  <a:lnTo>
                    <a:pt x="119741" y="45031"/>
                  </a:lnTo>
                  <a:lnTo>
                    <a:pt x="118967" y="40000"/>
                  </a:lnTo>
                  <a:lnTo>
                    <a:pt x="118193" y="34968"/>
                  </a:lnTo>
                  <a:lnTo>
                    <a:pt x="116903" y="30188"/>
                  </a:lnTo>
                  <a:lnTo>
                    <a:pt x="114838" y="25408"/>
                  </a:lnTo>
                  <a:lnTo>
                    <a:pt x="112516" y="20880"/>
                  </a:lnTo>
                  <a:lnTo>
                    <a:pt x="109677" y="16352"/>
                  </a:lnTo>
                  <a:lnTo>
                    <a:pt x="109677" y="16352"/>
                  </a:lnTo>
                  <a:close/>
                  <a:moveTo>
                    <a:pt x="116129" y="72955"/>
                  </a:moveTo>
                  <a:lnTo>
                    <a:pt x="116129" y="72955"/>
                  </a:lnTo>
                  <a:lnTo>
                    <a:pt x="115096" y="80000"/>
                  </a:lnTo>
                  <a:lnTo>
                    <a:pt x="114580" y="83522"/>
                  </a:lnTo>
                  <a:lnTo>
                    <a:pt x="113806" y="87044"/>
                  </a:lnTo>
                  <a:lnTo>
                    <a:pt x="112516" y="90062"/>
                  </a:lnTo>
                  <a:lnTo>
                    <a:pt x="111225" y="93584"/>
                  </a:lnTo>
                  <a:lnTo>
                    <a:pt x="109935" y="96855"/>
                  </a:lnTo>
                  <a:lnTo>
                    <a:pt x="107870" y="99874"/>
                  </a:lnTo>
                  <a:lnTo>
                    <a:pt x="107870" y="99874"/>
                  </a:lnTo>
                  <a:lnTo>
                    <a:pt x="105032" y="103647"/>
                  </a:lnTo>
                  <a:lnTo>
                    <a:pt x="101677" y="106666"/>
                  </a:lnTo>
                  <a:lnTo>
                    <a:pt x="97806" y="109433"/>
                  </a:lnTo>
                  <a:lnTo>
                    <a:pt x="93935" y="111194"/>
                  </a:lnTo>
                  <a:lnTo>
                    <a:pt x="89548" y="113207"/>
                  </a:lnTo>
                  <a:lnTo>
                    <a:pt x="84903" y="114465"/>
                  </a:lnTo>
                  <a:lnTo>
                    <a:pt x="80516" y="114968"/>
                  </a:lnTo>
                  <a:lnTo>
                    <a:pt x="75870" y="115723"/>
                  </a:lnTo>
                  <a:lnTo>
                    <a:pt x="75870" y="115723"/>
                  </a:lnTo>
                  <a:lnTo>
                    <a:pt x="71225" y="115974"/>
                  </a:lnTo>
                  <a:lnTo>
                    <a:pt x="66580" y="116477"/>
                  </a:lnTo>
                  <a:lnTo>
                    <a:pt x="61935" y="116477"/>
                  </a:lnTo>
                  <a:lnTo>
                    <a:pt x="57548" y="115974"/>
                  </a:lnTo>
                  <a:lnTo>
                    <a:pt x="52903" y="115723"/>
                  </a:lnTo>
                  <a:lnTo>
                    <a:pt x="48258" y="114968"/>
                  </a:lnTo>
                  <a:lnTo>
                    <a:pt x="43612" y="113710"/>
                  </a:lnTo>
                  <a:lnTo>
                    <a:pt x="39483" y="112452"/>
                  </a:lnTo>
                  <a:lnTo>
                    <a:pt x="35096" y="111194"/>
                  </a:lnTo>
                  <a:lnTo>
                    <a:pt x="31225" y="109433"/>
                  </a:lnTo>
                  <a:lnTo>
                    <a:pt x="27354" y="107169"/>
                  </a:lnTo>
                  <a:lnTo>
                    <a:pt x="23741" y="104654"/>
                  </a:lnTo>
                  <a:lnTo>
                    <a:pt x="20387" y="101635"/>
                  </a:lnTo>
                  <a:lnTo>
                    <a:pt x="17548" y="98364"/>
                  </a:lnTo>
                  <a:lnTo>
                    <a:pt x="14451" y="94591"/>
                  </a:lnTo>
                  <a:lnTo>
                    <a:pt x="12129" y="90566"/>
                  </a:lnTo>
                  <a:lnTo>
                    <a:pt x="12129" y="90566"/>
                  </a:lnTo>
                  <a:lnTo>
                    <a:pt x="9548" y="85283"/>
                  </a:lnTo>
                  <a:lnTo>
                    <a:pt x="7225" y="79245"/>
                  </a:lnTo>
                  <a:lnTo>
                    <a:pt x="5677" y="73207"/>
                  </a:lnTo>
                  <a:lnTo>
                    <a:pt x="4645" y="66415"/>
                  </a:lnTo>
                  <a:lnTo>
                    <a:pt x="4129" y="60125"/>
                  </a:lnTo>
                  <a:lnTo>
                    <a:pt x="4129" y="53081"/>
                  </a:lnTo>
                  <a:lnTo>
                    <a:pt x="4387" y="46289"/>
                  </a:lnTo>
                  <a:lnTo>
                    <a:pt x="5677" y="40000"/>
                  </a:lnTo>
                  <a:lnTo>
                    <a:pt x="7225" y="33710"/>
                  </a:lnTo>
                  <a:lnTo>
                    <a:pt x="9548" y="27924"/>
                  </a:lnTo>
                  <a:lnTo>
                    <a:pt x="11354" y="24905"/>
                  </a:lnTo>
                  <a:lnTo>
                    <a:pt x="12645" y="22138"/>
                  </a:lnTo>
                  <a:lnTo>
                    <a:pt x="14451" y="19874"/>
                  </a:lnTo>
                  <a:lnTo>
                    <a:pt x="16516" y="17358"/>
                  </a:lnTo>
                  <a:lnTo>
                    <a:pt x="18580" y="15094"/>
                  </a:lnTo>
                  <a:lnTo>
                    <a:pt x="20645" y="13081"/>
                  </a:lnTo>
                  <a:lnTo>
                    <a:pt x="23483" y="11320"/>
                  </a:lnTo>
                  <a:lnTo>
                    <a:pt x="26064" y="9559"/>
                  </a:lnTo>
                  <a:lnTo>
                    <a:pt x="28903" y="8050"/>
                  </a:lnTo>
                  <a:lnTo>
                    <a:pt x="32000" y="7044"/>
                  </a:lnTo>
                  <a:lnTo>
                    <a:pt x="35096" y="6037"/>
                  </a:lnTo>
                  <a:lnTo>
                    <a:pt x="38709" y="5534"/>
                  </a:lnTo>
                  <a:lnTo>
                    <a:pt x="38709" y="5534"/>
                  </a:lnTo>
                  <a:lnTo>
                    <a:pt x="46709" y="4528"/>
                  </a:lnTo>
                  <a:lnTo>
                    <a:pt x="54967" y="4025"/>
                  </a:lnTo>
                  <a:lnTo>
                    <a:pt x="63483" y="3522"/>
                  </a:lnTo>
                  <a:lnTo>
                    <a:pt x="72000" y="4025"/>
                  </a:lnTo>
                  <a:lnTo>
                    <a:pt x="76129" y="4276"/>
                  </a:lnTo>
                  <a:lnTo>
                    <a:pt x="80516" y="4779"/>
                  </a:lnTo>
                  <a:lnTo>
                    <a:pt x="84387" y="5786"/>
                  </a:lnTo>
                  <a:lnTo>
                    <a:pt x="88258" y="7044"/>
                  </a:lnTo>
                  <a:lnTo>
                    <a:pt x="92129" y="8301"/>
                  </a:lnTo>
                  <a:lnTo>
                    <a:pt x="95741" y="10314"/>
                  </a:lnTo>
                  <a:lnTo>
                    <a:pt x="99354" y="12327"/>
                  </a:lnTo>
                  <a:lnTo>
                    <a:pt x="102709" y="14842"/>
                  </a:lnTo>
                  <a:lnTo>
                    <a:pt x="102709" y="14842"/>
                  </a:lnTo>
                  <a:lnTo>
                    <a:pt x="105290" y="17358"/>
                  </a:lnTo>
                  <a:lnTo>
                    <a:pt x="107870" y="20125"/>
                  </a:lnTo>
                  <a:lnTo>
                    <a:pt x="109935" y="23396"/>
                  </a:lnTo>
                  <a:lnTo>
                    <a:pt x="112000" y="26918"/>
                  </a:lnTo>
                  <a:lnTo>
                    <a:pt x="113290" y="30440"/>
                  </a:lnTo>
                  <a:lnTo>
                    <a:pt x="114064" y="33962"/>
                  </a:lnTo>
                  <a:lnTo>
                    <a:pt x="115096" y="37735"/>
                  </a:lnTo>
                  <a:lnTo>
                    <a:pt x="115870" y="41509"/>
                  </a:lnTo>
                  <a:lnTo>
                    <a:pt x="116387" y="49559"/>
                  </a:lnTo>
                  <a:lnTo>
                    <a:pt x="116903" y="57610"/>
                  </a:lnTo>
                  <a:lnTo>
                    <a:pt x="116387" y="65660"/>
                  </a:lnTo>
                  <a:lnTo>
                    <a:pt x="116129" y="72955"/>
                  </a:lnTo>
                  <a:lnTo>
                    <a:pt x="116129" y="7295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1" name="Google Shape;1531;p35"/>
            <p:cNvSpPr/>
            <p:nvPr/>
          </p:nvSpPr>
          <p:spPr>
            <a:xfrm>
              <a:off x="2472" y="998"/>
              <a:ext cx="392" cy="145"/>
            </a:xfrm>
            <a:custGeom>
              <a:rect b="b" l="l" r="r" t="t"/>
              <a:pathLst>
                <a:path extrusionOk="0" h="120000" w="120000">
                  <a:moveTo>
                    <a:pt x="115714" y="43034"/>
                  </a:moveTo>
                  <a:lnTo>
                    <a:pt x="115714" y="43034"/>
                  </a:lnTo>
                  <a:lnTo>
                    <a:pt x="114183" y="49655"/>
                  </a:lnTo>
                  <a:lnTo>
                    <a:pt x="111734" y="57103"/>
                  </a:lnTo>
                  <a:lnTo>
                    <a:pt x="108061" y="69517"/>
                  </a:lnTo>
                  <a:lnTo>
                    <a:pt x="105612" y="76137"/>
                  </a:lnTo>
                  <a:lnTo>
                    <a:pt x="104081" y="82758"/>
                  </a:lnTo>
                  <a:lnTo>
                    <a:pt x="102551" y="90206"/>
                  </a:lnTo>
                  <a:lnTo>
                    <a:pt x="101326" y="99310"/>
                  </a:lnTo>
                  <a:lnTo>
                    <a:pt x="101326" y="99310"/>
                  </a:lnTo>
                  <a:lnTo>
                    <a:pt x="101326" y="100965"/>
                  </a:lnTo>
                  <a:lnTo>
                    <a:pt x="101632" y="103448"/>
                  </a:lnTo>
                  <a:lnTo>
                    <a:pt x="102244" y="105103"/>
                  </a:lnTo>
                  <a:lnTo>
                    <a:pt x="102857" y="105931"/>
                  </a:lnTo>
                  <a:lnTo>
                    <a:pt x="103775" y="105931"/>
                  </a:lnTo>
                  <a:lnTo>
                    <a:pt x="104387" y="105931"/>
                  </a:lnTo>
                  <a:lnTo>
                    <a:pt x="105306" y="104275"/>
                  </a:lnTo>
                  <a:lnTo>
                    <a:pt x="105612" y="101793"/>
                  </a:lnTo>
                  <a:lnTo>
                    <a:pt x="105612" y="101793"/>
                  </a:lnTo>
                  <a:lnTo>
                    <a:pt x="106836" y="94344"/>
                  </a:lnTo>
                  <a:lnTo>
                    <a:pt x="108061" y="87724"/>
                  </a:lnTo>
                  <a:lnTo>
                    <a:pt x="109897" y="81103"/>
                  </a:lnTo>
                  <a:lnTo>
                    <a:pt x="111734" y="74482"/>
                  </a:lnTo>
                  <a:lnTo>
                    <a:pt x="115714" y="62068"/>
                  </a:lnTo>
                  <a:lnTo>
                    <a:pt x="117857" y="55448"/>
                  </a:lnTo>
                  <a:lnTo>
                    <a:pt x="119693" y="49655"/>
                  </a:lnTo>
                  <a:lnTo>
                    <a:pt x="119693" y="49655"/>
                  </a:lnTo>
                  <a:lnTo>
                    <a:pt x="119999" y="46344"/>
                  </a:lnTo>
                  <a:lnTo>
                    <a:pt x="119693" y="43862"/>
                  </a:lnTo>
                  <a:lnTo>
                    <a:pt x="119387" y="42206"/>
                  </a:lnTo>
                  <a:lnTo>
                    <a:pt x="118775" y="41379"/>
                  </a:lnTo>
                  <a:lnTo>
                    <a:pt x="118163" y="39724"/>
                  </a:lnTo>
                  <a:lnTo>
                    <a:pt x="117244" y="39724"/>
                  </a:lnTo>
                  <a:lnTo>
                    <a:pt x="116632" y="41379"/>
                  </a:lnTo>
                  <a:lnTo>
                    <a:pt x="115714" y="43034"/>
                  </a:lnTo>
                  <a:lnTo>
                    <a:pt x="115714" y="43034"/>
                  </a:lnTo>
                  <a:close/>
                  <a:moveTo>
                    <a:pt x="97346" y="21517"/>
                  </a:moveTo>
                  <a:lnTo>
                    <a:pt x="97346" y="21517"/>
                  </a:lnTo>
                  <a:lnTo>
                    <a:pt x="96428" y="29793"/>
                  </a:lnTo>
                  <a:lnTo>
                    <a:pt x="95204" y="38068"/>
                  </a:lnTo>
                  <a:lnTo>
                    <a:pt x="92448" y="52965"/>
                  </a:lnTo>
                  <a:lnTo>
                    <a:pt x="91224" y="61241"/>
                  </a:lnTo>
                  <a:lnTo>
                    <a:pt x="90612" y="68689"/>
                  </a:lnTo>
                  <a:lnTo>
                    <a:pt x="89693" y="76965"/>
                  </a:lnTo>
                  <a:lnTo>
                    <a:pt x="89693" y="86068"/>
                  </a:lnTo>
                  <a:lnTo>
                    <a:pt x="89693" y="86068"/>
                  </a:lnTo>
                  <a:lnTo>
                    <a:pt x="89693" y="88551"/>
                  </a:lnTo>
                  <a:lnTo>
                    <a:pt x="90612" y="90206"/>
                  </a:lnTo>
                  <a:lnTo>
                    <a:pt x="91224" y="91862"/>
                  </a:lnTo>
                  <a:lnTo>
                    <a:pt x="92142" y="91862"/>
                  </a:lnTo>
                  <a:lnTo>
                    <a:pt x="92755" y="91862"/>
                  </a:lnTo>
                  <a:lnTo>
                    <a:pt x="93673" y="90206"/>
                  </a:lnTo>
                  <a:lnTo>
                    <a:pt x="93979" y="89379"/>
                  </a:lnTo>
                  <a:lnTo>
                    <a:pt x="93979" y="86068"/>
                  </a:lnTo>
                  <a:lnTo>
                    <a:pt x="93979" y="86068"/>
                  </a:lnTo>
                  <a:lnTo>
                    <a:pt x="94285" y="77793"/>
                  </a:lnTo>
                  <a:lnTo>
                    <a:pt x="94897" y="70344"/>
                  </a:lnTo>
                  <a:lnTo>
                    <a:pt x="95816" y="62896"/>
                  </a:lnTo>
                  <a:lnTo>
                    <a:pt x="97040" y="54620"/>
                  </a:lnTo>
                  <a:lnTo>
                    <a:pt x="99489" y="39724"/>
                  </a:lnTo>
                  <a:lnTo>
                    <a:pt x="100714" y="33103"/>
                  </a:lnTo>
                  <a:lnTo>
                    <a:pt x="101632" y="25655"/>
                  </a:lnTo>
                  <a:lnTo>
                    <a:pt x="101632" y="25655"/>
                  </a:lnTo>
                  <a:lnTo>
                    <a:pt x="101632" y="22344"/>
                  </a:lnTo>
                  <a:lnTo>
                    <a:pt x="101326" y="19862"/>
                  </a:lnTo>
                  <a:lnTo>
                    <a:pt x="101020" y="19034"/>
                  </a:lnTo>
                  <a:lnTo>
                    <a:pt x="100102" y="18206"/>
                  </a:lnTo>
                  <a:lnTo>
                    <a:pt x="99489" y="16551"/>
                  </a:lnTo>
                  <a:lnTo>
                    <a:pt x="98571" y="18206"/>
                  </a:lnTo>
                  <a:lnTo>
                    <a:pt x="97959" y="19034"/>
                  </a:lnTo>
                  <a:lnTo>
                    <a:pt x="97346" y="21517"/>
                  </a:lnTo>
                  <a:lnTo>
                    <a:pt x="97346" y="21517"/>
                  </a:lnTo>
                  <a:close/>
                  <a:moveTo>
                    <a:pt x="77755" y="4965"/>
                  </a:moveTo>
                  <a:lnTo>
                    <a:pt x="77755" y="4965"/>
                  </a:lnTo>
                  <a:lnTo>
                    <a:pt x="77142" y="14068"/>
                  </a:lnTo>
                  <a:lnTo>
                    <a:pt x="76836" y="22344"/>
                  </a:lnTo>
                  <a:lnTo>
                    <a:pt x="76224" y="38896"/>
                  </a:lnTo>
                  <a:lnTo>
                    <a:pt x="75612" y="48827"/>
                  </a:lnTo>
                  <a:lnTo>
                    <a:pt x="75306" y="57103"/>
                  </a:lnTo>
                  <a:lnTo>
                    <a:pt x="75612" y="65379"/>
                  </a:lnTo>
                  <a:lnTo>
                    <a:pt x="76530" y="73655"/>
                  </a:lnTo>
                  <a:lnTo>
                    <a:pt x="76530" y="73655"/>
                  </a:lnTo>
                  <a:lnTo>
                    <a:pt x="76836" y="76137"/>
                  </a:lnTo>
                  <a:lnTo>
                    <a:pt x="77142" y="76965"/>
                  </a:lnTo>
                  <a:lnTo>
                    <a:pt x="78367" y="77793"/>
                  </a:lnTo>
                  <a:lnTo>
                    <a:pt x="79285" y="77793"/>
                  </a:lnTo>
                  <a:lnTo>
                    <a:pt x="79897" y="76965"/>
                  </a:lnTo>
                  <a:lnTo>
                    <a:pt x="80510" y="76137"/>
                  </a:lnTo>
                  <a:lnTo>
                    <a:pt x="80816" y="73655"/>
                  </a:lnTo>
                  <a:lnTo>
                    <a:pt x="80816" y="70344"/>
                  </a:lnTo>
                  <a:lnTo>
                    <a:pt x="80816" y="70344"/>
                  </a:lnTo>
                  <a:lnTo>
                    <a:pt x="79897" y="62896"/>
                  </a:lnTo>
                  <a:lnTo>
                    <a:pt x="79591" y="54620"/>
                  </a:lnTo>
                  <a:lnTo>
                    <a:pt x="79897" y="46344"/>
                  </a:lnTo>
                  <a:lnTo>
                    <a:pt x="80510" y="38896"/>
                  </a:lnTo>
                  <a:lnTo>
                    <a:pt x="81428" y="22344"/>
                  </a:lnTo>
                  <a:lnTo>
                    <a:pt x="82040" y="14896"/>
                  </a:lnTo>
                  <a:lnTo>
                    <a:pt x="82040" y="6620"/>
                  </a:lnTo>
                  <a:lnTo>
                    <a:pt x="82040" y="6620"/>
                  </a:lnTo>
                  <a:lnTo>
                    <a:pt x="82040" y="3310"/>
                  </a:lnTo>
                  <a:lnTo>
                    <a:pt x="81122" y="2482"/>
                  </a:lnTo>
                  <a:lnTo>
                    <a:pt x="80510" y="0"/>
                  </a:lnTo>
                  <a:lnTo>
                    <a:pt x="79591" y="0"/>
                  </a:lnTo>
                  <a:lnTo>
                    <a:pt x="78673" y="0"/>
                  </a:lnTo>
                  <a:lnTo>
                    <a:pt x="78061" y="827"/>
                  </a:lnTo>
                  <a:lnTo>
                    <a:pt x="77755" y="3310"/>
                  </a:lnTo>
                  <a:lnTo>
                    <a:pt x="77755" y="4965"/>
                  </a:lnTo>
                  <a:lnTo>
                    <a:pt x="77755" y="4965"/>
                  </a:lnTo>
                  <a:close/>
                  <a:moveTo>
                    <a:pt x="66734" y="8275"/>
                  </a:moveTo>
                  <a:lnTo>
                    <a:pt x="66734" y="8275"/>
                  </a:lnTo>
                  <a:lnTo>
                    <a:pt x="66428" y="6620"/>
                  </a:lnTo>
                  <a:lnTo>
                    <a:pt x="65510" y="4965"/>
                  </a:lnTo>
                  <a:lnTo>
                    <a:pt x="64897" y="4137"/>
                  </a:lnTo>
                  <a:lnTo>
                    <a:pt x="63979" y="4137"/>
                  </a:lnTo>
                  <a:lnTo>
                    <a:pt x="63367" y="4965"/>
                  </a:lnTo>
                  <a:lnTo>
                    <a:pt x="62448" y="6620"/>
                  </a:lnTo>
                  <a:lnTo>
                    <a:pt x="62142" y="8275"/>
                  </a:lnTo>
                  <a:lnTo>
                    <a:pt x="62142" y="11586"/>
                  </a:lnTo>
                  <a:lnTo>
                    <a:pt x="62142" y="11586"/>
                  </a:lnTo>
                  <a:lnTo>
                    <a:pt x="62755" y="19862"/>
                  </a:lnTo>
                  <a:lnTo>
                    <a:pt x="63367" y="28137"/>
                  </a:lnTo>
                  <a:lnTo>
                    <a:pt x="63673" y="45517"/>
                  </a:lnTo>
                  <a:lnTo>
                    <a:pt x="63673" y="53793"/>
                  </a:lnTo>
                  <a:lnTo>
                    <a:pt x="64285" y="62068"/>
                  </a:lnTo>
                  <a:lnTo>
                    <a:pt x="65204" y="70344"/>
                  </a:lnTo>
                  <a:lnTo>
                    <a:pt x="66734" y="78620"/>
                  </a:lnTo>
                  <a:lnTo>
                    <a:pt x="66734" y="78620"/>
                  </a:lnTo>
                  <a:lnTo>
                    <a:pt x="67040" y="80275"/>
                  </a:lnTo>
                  <a:lnTo>
                    <a:pt x="67959" y="81103"/>
                  </a:lnTo>
                  <a:lnTo>
                    <a:pt x="68571" y="81103"/>
                  </a:lnTo>
                  <a:lnTo>
                    <a:pt x="69489" y="81103"/>
                  </a:lnTo>
                  <a:lnTo>
                    <a:pt x="70408" y="78620"/>
                  </a:lnTo>
                  <a:lnTo>
                    <a:pt x="70714" y="77793"/>
                  </a:lnTo>
                  <a:lnTo>
                    <a:pt x="71020" y="76137"/>
                  </a:lnTo>
                  <a:lnTo>
                    <a:pt x="70714" y="72827"/>
                  </a:lnTo>
                  <a:lnTo>
                    <a:pt x="70714" y="72827"/>
                  </a:lnTo>
                  <a:lnTo>
                    <a:pt x="69183" y="65379"/>
                  </a:lnTo>
                  <a:lnTo>
                    <a:pt x="68265" y="57931"/>
                  </a:lnTo>
                  <a:lnTo>
                    <a:pt x="67959" y="49655"/>
                  </a:lnTo>
                  <a:lnTo>
                    <a:pt x="67653" y="41379"/>
                  </a:lnTo>
                  <a:lnTo>
                    <a:pt x="67653" y="25655"/>
                  </a:lnTo>
                  <a:lnTo>
                    <a:pt x="67040" y="16551"/>
                  </a:lnTo>
                  <a:lnTo>
                    <a:pt x="66734" y="8275"/>
                  </a:lnTo>
                  <a:lnTo>
                    <a:pt x="66734" y="8275"/>
                  </a:lnTo>
                  <a:close/>
                  <a:moveTo>
                    <a:pt x="0" y="57931"/>
                  </a:moveTo>
                  <a:lnTo>
                    <a:pt x="0" y="57931"/>
                  </a:lnTo>
                  <a:lnTo>
                    <a:pt x="1530" y="65379"/>
                  </a:lnTo>
                  <a:lnTo>
                    <a:pt x="3061" y="72827"/>
                  </a:lnTo>
                  <a:lnTo>
                    <a:pt x="6428" y="85241"/>
                  </a:lnTo>
                  <a:lnTo>
                    <a:pt x="7959" y="92689"/>
                  </a:lnTo>
                  <a:lnTo>
                    <a:pt x="9183" y="100137"/>
                  </a:lnTo>
                  <a:lnTo>
                    <a:pt x="10408" y="107586"/>
                  </a:lnTo>
                  <a:lnTo>
                    <a:pt x="11020" y="115862"/>
                  </a:lnTo>
                  <a:lnTo>
                    <a:pt x="11020" y="115862"/>
                  </a:lnTo>
                  <a:lnTo>
                    <a:pt x="11632" y="117517"/>
                  </a:lnTo>
                  <a:lnTo>
                    <a:pt x="11938" y="119172"/>
                  </a:lnTo>
                  <a:lnTo>
                    <a:pt x="12857" y="120000"/>
                  </a:lnTo>
                  <a:lnTo>
                    <a:pt x="13469" y="120000"/>
                  </a:lnTo>
                  <a:lnTo>
                    <a:pt x="14387" y="119172"/>
                  </a:lnTo>
                  <a:lnTo>
                    <a:pt x="14999" y="117517"/>
                  </a:lnTo>
                  <a:lnTo>
                    <a:pt x="15306" y="115862"/>
                  </a:lnTo>
                  <a:lnTo>
                    <a:pt x="15306" y="112551"/>
                  </a:lnTo>
                  <a:lnTo>
                    <a:pt x="15306" y="112551"/>
                  </a:lnTo>
                  <a:lnTo>
                    <a:pt x="14693" y="104275"/>
                  </a:lnTo>
                  <a:lnTo>
                    <a:pt x="13469" y="96827"/>
                  </a:lnTo>
                  <a:lnTo>
                    <a:pt x="12244" y="88551"/>
                  </a:lnTo>
                  <a:lnTo>
                    <a:pt x="10408" y="81931"/>
                  </a:lnTo>
                  <a:lnTo>
                    <a:pt x="7040" y="67034"/>
                  </a:lnTo>
                  <a:lnTo>
                    <a:pt x="5204" y="60413"/>
                  </a:lnTo>
                  <a:lnTo>
                    <a:pt x="3673" y="52965"/>
                  </a:lnTo>
                  <a:lnTo>
                    <a:pt x="3673" y="52965"/>
                  </a:lnTo>
                  <a:lnTo>
                    <a:pt x="3367" y="50482"/>
                  </a:lnTo>
                  <a:lnTo>
                    <a:pt x="2755" y="49655"/>
                  </a:lnTo>
                  <a:lnTo>
                    <a:pt x="1836" y="49655"/>
                  </a:lnTo>
                  <a:lnTo>
                    <a:pt x="918" y="49655"/>
                  </a:lnTo>
                  <a:lnTo>
                    <a:pt x="306" y="51310"/>
                  </a:lnTo>
                  <a:lnTo>
                    <a:pt x="0" y="52965"/>
                  </a:lnTo>
                  <a:lnTo>
                    <a:pt x="0" y="55448"/>
                  </a:lnTo>
                  <a:lnTo>
                    <a:pt x="0" y="57931"/>
                  </a:lnTo>
                  <a:lnTo>
                    <a:pt x="0" y="57931"/>
                  </a:lnTo>
                  <a:close/>
                  <a:moveTo>
                    <a:pt x="16224" y="35586"/>
                  </a:moveTo>
                  <a:lnTo>
                    <a:pt x="16224" y="35586"/>
                  </a:lnTo>
                  <a:lnTo>
                    <a:pt x="17755" y="43034"/>
                  </a:lnTo>
                  <a:lnTo>
                    <a:pt x="19285" y="50482"/>
                  </a:lnTo>
                  <a:lnTo>
                    <a:pt x="22346" y="64551"/>
                  </a:lnTo>
                  <a:lnTo>
                    <a:pt x="23877" y="72000"/>
                  </a:lnTo>
                  <a:lnTo>
                    <a:pt x="25102" y="78620"/>
                  </a:lnTo>
                  <a:lnTo>
                    <a:pt x="26326" y="86068"/>
                  </a:lnTo>
                  <a:lnTo>
                    <a:pt x="26632" y="94344"/>
                  </a:lnTo>
                  <a:lnTo>
                    <a:pt x="26632" y="94344"/>
                  </a:lnTo>
                  <a:lnTo>
                    <a:pt x="27244" y="96827"/>
                  </a:lnTo>
                  <a:lnTo>
                    <a:pt x="27857" y="97655"/>
                  </a:lnTo>
                  <a:lnTo>
                    <a:pt x="28163" y="99310"/>
                  </a:lnTo>
                  <a:lnTo>
                    <a:pt x="29387" y="99310"/>
                  </a:lnTo>
                  <a:lnTo>
                    <a:pt x="30306" y="97655"/>
                  </a:lnTo>
                  <a:lnTo>
                    <a:pt x="30612" y="96827"/>
                  </a:lnTo>
                  <a:lnTo>
                    <a:pt x="30918" y="94344"/>
                  </a:lnTo>
                  <a:lnTo>
                    <a:pt x="31530" y="91862"/>
                  </a:lnTo>
                  <a:lnTo>
                    <a:pt x="31530" y="91862"/>
                  </a:lnTo>
                  <a:lnTo>
                    <a:pt x="30612" y="82758"/>
                  </a:lnTo>
                  <a:lnTo>
                    <a:pt x="29387" y="74482"/>
                  </a:lnTo>
                  <a:lnTo>
                    <a:pt x="28163" y="67034"/>
                  </a:lnTo>
                  <a:lnTo>
                    <a:pt x="26632" y="60413"/>
                  </a:lnTo>
                  <a:lnTo>
                    <a:pt x="23265" y="45517"/>
                  </a:lnTo>
                  <a:lnTo>
                    <a:pt x="21734" y="38068"/>
                  </a:lnTo>
                  <a:lnTo>
                    <a:pt x="20204" y="30620"/>
                  </a:lnTo>
                  <a:lnTo>
                    <a:pt x="20204" y="30620"/>
                  </a:lnTo>
                  <a:lnTo>
                    <a:pt x="19591" y="28137"/>
                  </a:lnTo>
                  <a:lnTo>
                    <a:pt x="18979" y="27310"/>
                  </a:lnTo>
                  <a:lnTo>
                    <a:pt x="18061" y="27310"/>
                  </a:lnTo>
                  <a:lnTo>
                    <a:pt x="17448" y="28137"/>
                  </a:lnTo>
                  <a:lnTo>
                    <a:pt x="16530" y="29793"/>
                  </a:lnTo>
                  <a:lnTo>
                    <a:pt x="16224" y="31448"/>
                  </a:lnTo>
                  <a:lnTo>
                    <a:pt x="16224" y="33931"/>
                  </a:lnTo>
                  <a:lnTo>
                    <a:pt x="16224" y="35586"/>
                  </a:lnTo>
                  <a:lnTo>
                    <a:pt x="16224" y="35586"/>
                  </a:lnTo>
                  <a:close/>
                  <a:moveTo>
                    <a:pt x="28163" y="21517"/>
                  </a:moveTo>
                  <a:lnTo>
                    <a:pt x="28163" y="21517"/>
                  </a:lnTo>
                  <a:lnTo>
                    <a:pt x="29387" y="28137"/>
                  </a:lnTo>
                  <a:lnTo>
                    <a:pt x="30612" y="35586"/>
                  </a:lnTo>
                  <a:lnTo>
                    <a:pt x="33673" y="50482"/>
                  </a:lnTo>
                  <a:lnTo>
                    <a:pt x="34897" y="57931"/>
                  </a:lnTo>
                  <a:lnTo>
                    <a:pt x="36122" y="65379"/>
                  </a:lnTo>
                  <a:lnTo>
                    <a:pt x="36734" y="72827"/>
                  </a:lnTo>
                  <a:lnTo>
                    <a:pt x="37346" y="81103"/>
                  </a:lnTo>
                  <a:lnTo>
                    <a:pt x="37346" y="81103"/>
                  </a:lnTo>
                  <a:lnTo>
                    <a:pt x="37653" y="82758"/>
                  </a:lnTo>
                  <a:lnTo>
                    <a:pt x="37959" y="85241"/>
                  </a:lnTo>
                  <a:lnTo>
                    <a:pt x="38877" y="86068"/>
                  </a:lnTo>
                  <a:lnTo>
                    <a:pt x="39489" y="87724"/>
                  </a:lnTo>
                  <a:lnTo>
                    <a:pt x="40408" y="87724"/>
                  </a:lnTo>
                  <a:lnTo>
                    <a:pt x="41020" y="86068"/>
                  </a:lnTo>
                  <a:lnTo>
                    <a:pt x="41632" y="84413"/>
                  </a:lnTo>
                  <a:lnTo>
                    <a:pt x="41632" y="81931"/>
                  </a:lnTo>
                  <a:lnTo>
                    <a:pt x="41632" y="81931"/>
                  </a:lnTo>
                  <a:lnTo>
                    <a:pt x="41632" y="72827"/>
                  </a:lnTo>
                  <a:lnTo>
                    <a:pt x="40714" y="64551"/>
                  </a:lnTo>
                  <a:lnTo>
                    <a:pt x="39489" y="57103"/>
                  </a:lnTo>
                  <a:lnTo>
                    <a:pt x="37959" y="49655"/>
                  </a:lnTo>
                  <a:lnTo>
                    <a:pt x="35204" y="33931"/>
                  </a:lnTo>
                  <a:lnTo>
                    <a:pt x="33673" y="26482"/>
                  </a:lnTo>
                  <a:lnTo>
                    <a:pt x="32448" y="18206"/>
                  </a:lnTo>
                  <a:lnTo>
                    <a:pt x="32448" y="18206"/>
                  </a:lnTo>
                  <a:lnTo>
                    <a:pt x="32142" y="15724"/>
                  </a:lnTo>
                  <a:lnTo>
                    <a:pt x="31530" y="14896"/>
                  </a:lnTo>
                  <a:lnTo>
                    <a:pt x="30612" y="14068"/>
                  </a:lnTo>
                  <a:lnTo>
                    <a:pt x="29693" y="14068"/>
                  </a:lnTo>
                  <a:lnTo>
                    <a:pt x="29081" y="14896"/>
                  </a:lnTo>
                  <a:lnTo>
                    <a:pt x="28775" y="15724"/>
                  </a:lnTo>
                  <a:lnTo>
                    <a:pt x="28163" y="18206"/>
                  </a:lnTo>
                  <a:lnTo>
                    <a:pt x="28163" y="21517"/>
                  </a:lnTo>
                  <a:lnTo>
                    <a:pt x="28163" y="21517"/>
                  </a:lnTo>
                  <a:close/>
                  <a:moveTo>
                    <a:pt x="46530" y="12413"/>
                  </a:moveTo>
                  <a:lnTo>
                    <a:pt x="46530" y="12413"/>
                  </a:lnTo>
                  <a:lnTo>
                    <a:pt x="46836" y="21517"/>
                  </a:lnTo>
                  <a:lnTo>
                    <a:pt x="47755" y="28137"/>
                  </a:lnTo>
                  <a:lnTo>
                    <a:pt x="49285" y="43862"/>
                  </a:lnTo>
                  <a:lnTo>
                    <a:pt x="50204" y="51310"/>
                  </a:lnTo>
                  <a:lnTo>
                    <a:pt x="50816" y="60413"/>
                  </a:lnTo>
                  <a:lnTo>
                    <a:pt x="50816" y="67034"/>
                  </a:lnTo>
                  <a:lnTo>
                    <a:pt x="50510" y="76137"/>
                  </a:lnTo>
                  <a:lnTo>
                    <a:pt x="50510" y="76137"/>
                  </a:lnTo>
                  <a:lnTo>
                    <a:pt x="50510" y="77793"/>
                  </a:lnTo>
                  <a:lnTo>
                    <a:pt x="50816" y="80275"/>
                  </a:lnTo>
                  <a:lnTo>
                    <a:pt x="51734" y="81931"/>
                  </a:lnTo>
                  <a:lnTo>
                    <a:pt x="52346" y="82758"/>
                  </a:lnTo>
                  <a:lnTo>
                    <a:pt x="53265" y="82758"/>
                  </a:lnTo>
                  <a:lnTo>
                    <a:pt x="53571" y="82758"/>
                  </a:lnTo>
                  <a:lnTo>
                    <a:pt x="54183" y="81931"/>
                  </a:lnTo>
                  <a:lnTo>
                    <a:pt x="54795" y="78620"/>
                  </a:lnTo>
                  <a:lnTo>
                    <a:pt x="54795" y="78620"/>
                  </a:lnTo>
                  <a:lnTo>
                    <a:pt x="55102" y="70344"/>
                  </a:lnTo>
                  <a:lnTo>
                    <a:pt x="55102" y="62068"/>
                  </a:lnTo>
                  <a:lnTo>
                    <a:pt x="54183" y="52965"/>
                  </a:lnTo>
                  <a:lnTo>
                    <a:pt x="53877" y="43862"/>
                  </a:lnTo>
                  <a:lnTo>
                    <a:pt x="52040" y="27310"/>
                  </a:lnTo>
                  <a:lnTo>
                    <a:pt x="51122" y="19034"/>
                  </a:lnTo>
                  <a:lnTo>
                    <a:pt x="50816" y="10758"/>
                  </a:lnTo>
                  <a:lnTo>
                    <a:pt x="50816" y="10758"/>
                  </a:lnTo>
                  <a:lnTo>
                    <a:pt x="50510" y="8275"/>
                  </a:lnTo>
                  <a:lnTo>
                    <a:pt x="50204" y="6620"/>
                  </a:lnTo>
                  <a:lnTo>
                    <a:pt x="49285" y="6620"/>
                  </a:lnTo>
                  <a:lnTo>
                    <a:pt x="48367" y="6620"/>
                  </a:lnTo>
                  <a:lnTo>
                    <a:pt x="47755" y="7448"/>
                  </a:lnTo>
                  <a:lnTo>
                    <a:pt x="46836" y="8275"/>
                  </a:lnTo>
                  <a:lnTo>
                    <a:pt x="46530" y="10758"/>
                  </a:lnTo>
                  <a:lnTo>
                    <a:pt x="46530" y="12413"/>
                  </a:lnTo>
                  <a:lnTo>
                    <a:pt x="46530" y="124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2" name="Google Shape;1532;p35"/>
            <p:cNvSpPr/>
            <p:nvPr/>
          </p:nvSpPr>
          <p:spPr>
            <a:xfrm>
              <a:off x="2543" y="1356"/>
              <a:ext cx="292" cy="125"/>
            </a:xfrm>
            <a:custGeom>
              <a:rect b="b" l="l" r="r" t="t"/>
              <a:pathLst>
                <a:path extrusionOk="0" h="120000" w="120000">
                  <a:moveTo>
                    <a:pt x="0" y="11520"/>
                  </a:moveTo>
                  <a:lnTo>
                    <a:pt x="0" y="11520"/>
                  </a:lnTo>
                  <a:lnTo>
                    <a:pt x="410" y="24960"/>
                  </a:lnTo>
                  <a:lnTo>
                    <a:pt x="1643" y="36480"/>
                  </a:lnTo>
                  <a:lnTo>
                    <a:pt x="2876" y="48000"/>
                  </a:lnTo>
                  <a:lnTo>
                    <a:pt x="4931" y="58560"/>
                  </a:lnTo>
                  <a:lnTo>
                    <a:pt x="7808" y="68160"/>
                  </a:lnTo>
                  <a:lnTo>
                    <a:pt x="10684" y="78720"/>
                  </a:lnTo>
                  <a:lnTo>
                    <a:pt x="14383" y="85440"/>
                  </a:lnTo>
                  <a:lnTo>
                    <a:pt x="18082" y="93120"/>
                  </a:lnTo>
                  <a:lnTo>
                    <a:pt x="22191" y="98880"/>
                  </a:lnTo>
                  <a:lnTo>
                    <a:pt x="27123" y="104640"/>
                  </a:lnTo>
                  <a:lnTo>
                    <a:pt x="31643" y="110400"/>
                  </a:lnTo>
                  <a:lnTo>
                    <a:pt x="36986" y="113280"/>
                  </a:lnTo>
                  <a:lnTo>
                    <a:pt x="42328" y="116160"/>
                  </a:lnTo>
                  <a:lnTo>
                    <a:pt x="47260" y="118080"/>
                  </a:lnTo>
                  <a:lnTo>
                    <a:pt x="53013" y="118080"/>
                  </a:lnTo>
                  <a:lnTo>
                    <a:pt x="58356" y="120000"/>
                  </a:lnTo>
                  <a:lnTo>
                    <a:pt x="64109" y="118080"/>
                  </a:lnTo>
                  <a:lnTo>
                    <a:pt x="69452" y="117120"/>
                  </a:lnTo>
                  <a:lnTo>
                    <a:pt x="75205" y="115200"/>
                  </a:lnTo>
                  <a:lnTo>
                    <a:pt x="80136" y="111360"/>
                  </a:lnTo>
                  <a:lnTo>
                    <a:pt x="85479" y="107520"/>
                  </a:lnTo>
                  <a:lnTo>
                    <a:pt x="90410" y="102720"/>
                  </a:lnTo>
                  <a:lnTo>
                    <a:pt x="94931" y="96960"/>
                  </a:lnTo>
                  <a:lnTo>
                    <a:pt x="99452" y="90240"/>
                  </a:lnTo>
                  <a:lnTo>
                    <a:pt x="103972" y="83520"/>
                  </a:lnTo>
                  <a:lnTo>
                    <a:pt x="107260" y="74880"/>
                  </a:lnTo>
                  <a:lnTo>
                    <a:pt x="110547" y="65280"/>
                  </a:lnTo>
                  <a:lnTo>
                    <a:pt x="113835" y="54720"/>
                  </a:lnTo>
                  <a:lnTo>
                    <a:pt x="116301" y="44160"/>
                  </a:lnTo>
                  <a:lnTo>
                    <a:pt x="117945" y="33600"/>
                  </a:lnTo>
                  <a:lnTo>
                    <a:pt x="119589" y="21120"/>
                  </a:lnTo>
                  <a:lnTo>
                    <a:pt x="119999" y="7680"/>
                  </a:lnTo>
                  <a:lnTo>
                    <a:pt x="119999" y="7680"/>
                  </a:lnTo>
                  <a:lnTo>
                    <a:pt x="119999" y="3840"/>
                  </a:lnTo>
                  <a:lnTo>
                    <a:pt x="119589" y="2880"/>
                  </a:lnTo>
                  <a:lnTo>
                    <a:pt x="118356" y="0"/>
                  </a:lnTo>
                  <a:lnTo>
                    <a:pt x="117534" y="0"/>
                  </a:lnTo>
                  <a:lnTo>
                    <a:pt x="116301" y="0"/>
                  </a:lnTo>
                  <a:lnTo>
                    <a:pt x="115068" y="1920"/>
                  </a:lnTo>
                  <a:lnTo>
                    <a:pt x="114657" y="3840"/>
                  </a:lnTo>
                  <a:lnTo>
                    <a:pt x="114246" y="6720"/>
                  </a:lnTo>
                  <a:lnTo>
                    <a:pt x="114246" y="6720"/>
                  </a:lnTo>
                  <a:lnTo>
                    <a:pt x="113835" y="18240"/>
                  </a:lnTo>
                  <a:lnTo>
                    <a:pt x="112191" y="29760"/>
                  </a:lnTo>
                  <a:lnTo>
                    <a:pt x="110547" y="39360"/>
                  </a:lnTo>
                  <a:lnTo>
                    <a:pt x="108493" y="48960"/>
                  </a:lnTo>
                  <a:lnTo>
                    <a:pt x="106027" y="57600"/>
                  </a:lnTo>
                  <a:lnTo>
                    <a:pt x="102739" y="66240"/>
                  </a:lnTo>
                  <a:lnTo>
                    <a:pt x="99452" y="72960"/>
                  </a:lnTo>
                  <a:lnTo>
                    <a:pt x="95342" y="79680"/>
                  </a:lnTo>
                  <a:lnTo>
                    <a:pt x="91643" y="85440"/>
                  </a:lnTo>
                  <a:lnTo>
                    <a:pt x="87534" y="90240"/>
                  </a:lnTo>
                  <a:lnTo>
                    <a:pt x="83013" y="95040"/>
                  </a:lnTo>
                  <a:lnTo>
                    <a:pt x="78082" y="98880"/>
                  </a:lnTo>
                  <a:lnTo>
                    <a:pt x="73561" y="101760"/>
                  </a:lnTo>
                  <a:lnTo>
                    <a:pt x="68630" y="103680"/>
                  </a:lnTo>
                  <a:lnTo>
                    <a:pt x="63698" y="104640"/>
                  </a:lnTo>
                  <a:lnTo>
                    <a:pt x="58767" y="104640"/>
                  </a:lnTo>
                  <a:lnTo>
                    <a:pt x="53835" y="104640"/>
                  </a:lnTo>
                  <a:lnTo>
                    <a:pt x="48904" y="104640"/>
                  </a:lnTo>
                  <a:lnTo>
                    <a:pt x="43561" y="102720"/>
                  </a:lnTo>
                  <a:lnTo>
                    <a:pt x="39041" y="99840"/>
                  </a:lnTo>
                  <a:lnTo>
                    <a:pt x="34931" y="97920"/>
                  </a:lnTo>
                  <a:lnTo>
                    <a:pt x="29999" y="94080"/>
                  </a:lnTo>
                  <a:lnTo>
                    <a:pt x="25890" y="89280"/>
                  </a:lnTo>
                  <a:lnTo>
                    <a:pt x="22191" y="83520"/>
                  </a:lnTo>
                  <a:lnTo>
                    <a:pt x="18904" y="76800"/>
                  </a:lnTo>
                  <a:lnTo>
                    <a:pt x="15616" y="70080"/>
                  </a:lnTo>
                  <a:lnTo>
                    <a:pt x="13150" y="62400"/>
                  </a:lnTo>
                  <a:lnTo>
                    <a:pt x="10273" y="53760"/>
                  </a:lnTo>
                  <a:lnTo>
                    <a:pt x="8219" y="44160"/>
                  </a:lnTo>
                  <a:lnTo>
                    <a:pt x="7397" y="34560"/>
                  </a:lnTo>
                  <a:lnTo>
                    <a:pt x="6164" y="23040"/>
                  </a:lnTo>
                  <a:lnTo>
                    <a:pt x="5753" y="11520"/>
                  </a:lnTo>
                  <a:lnTo>
                    <a:pt x="5753" y="11520"/>
                  </a:lnTo>
                  <a:lnTo>
                    <a:pt x="5753" y="8640"/>
                  </a:lnTo>
                  <a:lnTo>
                    <a:pt x="4520" y="6720"/>
                  </a:lnTo>
                  <a:lnTo>
                    <a:pt x="4109" y="4800"/>
                  </a:lnTo>
                  <a:lnTo>
                    <a:pt x="2465" y="3840"/>
                  </a:lnTo>
                  <a:lnTo>
                    <a:pt x="1643" y="4800"/>
                  </a:lnTo>
                  <a:lnTo>
                    <a:pt x="821" y="6720"/>
                  </a:lnTo>
                  <a:lnTo>
                    <a:pt x="0" y="7680"/>
                  </a:lnTo>
                  <a:lnTo>
                    <a:pt x="0" y="11520"/>
                  </a:lnTo>
                  <a:lnTo>
                    <a:pt x="0" y="115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3" name="Google Shape;1533;p35"/>
            <p:cNvSpPr/>
            <p:nvPr/>
          </p:nvSpPr>
          <p:spPr>
            <a:xfrm>
              <a:off x="2590" y="1281"/>
              <a:ext cx="34" cy="36"/>
            </a:xfrm>
            <a:custGeom>
              <a:rect b="b" l="l" r="r" t="t"/>
              <a:pathLst>
                <a:path extrusionOk="0" h="120000" w="120000">
                  <a:moveTo>
                    <a:pt x="120000" y="60000"/>
                  </a:moveTo>
                  <a:lnTo>
                    <a:pt x="120000" y="60000"/>
                  </a:lnTo>
                  <a:lnTo>
                    <a:pt x="116470" y="80000"/>
                  </a:lnTo>
                  <a:lnTo>
                    <a:pt x="102352" y="103333"/>
                  </a:lnTo>
                  <a:lnTo>
                    <a:pt x="84705" y="116666"/>
                  </a:lnTo>
                  <a:lnTo>
                    <a:pt x="63529" y="120000"/>
                  </a:lnTo>
                  <a:lnTo>
                    <a:pt x="63529" y="120000"/>
                  </a:lnTo>
                  <a:lnTo>
                    <a:pt x="38823" y="116666"/>
                  </a:lnTo>
                  <a:lnTo>
                    <a:pt x="17647" y="106666"/>
                  </a:lnTo>
                  <a:lnTo>
                    <a:pt x="3529" y="86666"/>
                  </a:lnTo>
                  <a:lnTo>
                    <a:pt x="0" y="63333"/>
                  </a:lnTo>
                  <a:lnTo>
                    <a:pt x="0" y="63333"/>
                  </a:lnTo>
                  <a:lnTo>
                    <a:pt x="3529" y="40000"/>
                  </a:lnTo>
                  <a:lnTo>
                    <a:pt x="17647" y="23333"/>
                  </a:lnTo>
                  <a:lnTo>
                    <a:pt x="35294" y="6666"/>
                  </a:lnTo>
                  <a:lnTo>
                    <a:pt x="56470" y="0"/>
                  </a:lnTo>
                  <a:lnTo>
                    <a:pt x="56470" y="0"/>
                  </a:lnTo>
                  <a:lnTo>
                    <a:pt x="81176" y="6666"/>
                  </a:lnTo>
                  <a:lnTo>
                    <a:pt x="102352" y="16666"/>
                  </a:lnTo>
                  <a:lnTo>
                    <a:pt x="116470" y="36666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4" name="Google Shape;1534;p35"/>
            <p:cNvSpPr/>
            <p:nvPr/>
          </p:nvSpPr>
          <p:spPr>
            <a:xfrm>
              <a:off x="2745" y="1275"/>
              <a:ext cx="37" cy="36"/>
            </a:xfrm>
            <a:custGeom>
              <a:rect b="b" l="l" r="r" t="t"/>
              <a:pathLst>
                <a:path extrusionOk="0" h="120000" w="120000">
                  <a:moveTo>
                    <a:pt x="120000" y="56666"/>
                  </a:moveTo>
                  <a:lnTo>
                    <a:pt x="120000" y="56666"/>
                  </a:lnTo>
                  <a:lnTo>
                    <a:pt x="113513" y="80000"/>
                  </a:lnTo>
                  <a:lnTo>
                    <a:pt x="100540" y="96666"/>
                  </a:lnTo>
                  <a:lnTo>
                    <a:pt x="84324" y="113333"/>
                  </a:lnTo>
                  <a:lnTo>
                    <a:pt x="61621" y="120000"/>
                  </a:lnTo>
                  <a:lnTo>
                    <a:pt x="61621" y="120000"/>
                  </a:lnTo>
                  <a:lnTo>
                    <a:pt x="35675" y="113333"/>
                  </a:lnTo>
                  <a:lnTo>
                    <a:pt x="19459" y="100000"/>
                  </a:lnTo>
                  <a:lnTo>
                    <a:pt x="6486" y="83333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3243" y="36666"/>
                  </a:lnTo>
                  <a:lnTo>
                    <a:pt x="16216" y="16666"/>
                  </a:lnTo>
                  <a:lnTo>
                    <a:pt x="32432" y="3333"/>
                  </a:lnTo>
                  <a:lnTo>
                    <a:pt x="58378" y="0"/>
                  </a:lnTo>
                  <a:lnTo>
                    <a:pt x="58378" y="0"/>
                  </a:lnTo>
                  <a:lnTo>
                    <a:pt x="81081" y="3333"/>
                  </a:lnTo>
                  <a:lnTo>
                    <a:pt x="97297" y="16666"/>
                  </a:lnTo>
                  <a:lnTo>
                    <a:pt x="110270" y="33333"/>
                  </a:lnTo>
                  <a:lnTo>
                    <a:pt x="120000" y="56666"/>
                  </a:lnTo>
                  <a:lnTo>
                    <a:pt x="120000" y="566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5" name="Google Shape;1535;p35"/>
            <p:cNvSpPr/>
            <p:nvPr/>
          </p:nvSpPr>
          <p:spPr>
            <a:xfrm>
              <a:off x="2493" y="1303"/>
              <a:ext cx="62" cy="52"/>
            </a:xfrm>
            <a:custGeom>
              <a:rect b="b" l="l" r="r" t="t"/>
              <a:pathLst>
                <a:path extrusionOk="0" h="120000" w="120000">
                  <a:moveTo>
                    <a:pt x="120000" y="57692"/>
                  </a:moveTo>
                  <a:lnTo>
                    <a:pt x="120000" y="57692"/>
                  </a:lnTo>
                  <a:lnTo>
                    <a:pt x="120000" y="69230"/>
                  </a:lnTo>
                  <a:lnTo>
                    <a:pt x="116129" y="80769"/>
                  </a:lnTo>
                  <a:lnTo>
                    <a:pt x="110322" y="90000"/>
                  </a:lnTo>
                  <a:lnTo>
                    <a:pt x="106451" y="99230"/>
                  </a:lnTo>
                  <a:lnTo>
                    <a:pt x="96774" y="108461"/>
                  </a:lnTo>
                  <a:lnTo>
                    <a:pt x="87096" y="113076"/>
                  </a:lnTo>
                  <a:lnTo>
                    <a:pt x="73548" y="120000"/>
                  </a:lnTo>
                  <a:lnTo>
                    <a:pt x="63870" y="120000"/>
                  </a:lnTo>
                  <a:lnTo>
                    <a:pt x="63870" y="120000"/>
                  </a:lnTo>
                  <a:lnTo>
                    <a:pt x="52258" y="120000"/>
                  </a:lnTo>
                  <a:lnTo>
                    <a:pt x="40645" y="117692"/>
                  </a:lnTo>
                  <a:lnTo>
                    <a:pt x="29032" y="110769"/>
                  </a:lnTo>
                  <a:lnTo>
                    <a:pt x="19354" y="106153"/>
                  </a:lnTo>
                  <a:lnTo>
                    <a:pt x="13548" y="96923"/>
                  </a:lnTo>
                  <a:lnTo>
                    <a:pt x="7741" y="87692"/>
                  </a:lnTo>
                  <a:lnTo>
                    <a:pt x="3870" y="76153"/>
                  </a:lnTo>
                  <a:lnTo>
                    <a:pt x="0" y="64615"/>
                  </a:lnTo>
                  <a:lnTo>
                    <a:pt x="0" y="64615"/>
                  </a:lnTo>
                  <a:lnTo>
                    <a:pt x="3870" y="50769"/>
                  </a:lnTo>
                  <a:lnTo>
                    <a:pt x="5806" y="36923"/>
                  </a:lnTo>
                  <a:lnTo>
                    <a:pt x="9677" y="30000"/>
                  </a:lnTo>
                  <a:lnTo>
                    <a:pt x="17419" y="20769"/>
                  </a:lnTo>
                  <a:lnTo>
                    <a:pt x="25161" y="11538"/>
                  </a:lnTo>
                  <a:lnTo>
                    <a:pt x="36774" y="4615"/>
                  </a:lnTo>
                  <a:lnTo>
                    <a:pt x="46451" y="2307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71612" y="0"/>
                  </a:lnTo>
                  <a:lnTo>
                    <a:pt x="81290" y="2307"/>
                  </a:lnTo>
                  <a:lnTo>
                    <a:pt x="94838" y="9230"/>
                  </a:lnTo>
                  <a:lnTo>
                    <a:pt x="100645" y="13846"/>
                  </a:lnTo>
                  <a:lnTo>
                    <a:pt x="108387" y="23076"/>
                  </a:lnTo>
                  <a:lnTo>
                    <a:pt x="116129" y="34615"/>
                  </a:lnTo>
                  <a:lnTo>
                    <a:pt x="118064" y="43846"/>
                  </a:lnTo>
                  <a:lnTo>
                    <a:pt x="120000" y="57692"/>
                  </a:lnTo>
                  <a:lnTo>
                    <a:pt x="120000" y="57692"/>
                  </a:lnTo>
                  <a:close/>
                </a:path>
              </a:pathLst>
            </a:custGeom>
            <a:solidFill>
              <a:srgbClr val="FFC26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6" name="Google Shape;1536;p35"/>
            <p:cNvSpPr/>
            <p:nvPr/>
          </p:nvSpPr>
          <p:spPr>
            <a:xfrm>
              <a:off x="2812" y="1294"/>
              <a:ext cx="61" cy="53"/>
            </a:xfrm>
            <a:custGeom>
              <a:rect b="b" l="l" r="r" t="t"/>
              <a:pathLst>
                <a:path extrusionOk="0" h="120000" w="120000">
                  <a:moveTo>
                    <a:pt x="120000" y="56603"/>
                  </a:moveTo>
                  <a:lnTo>
                    <a:pt x="120000" y="56603"/>
                  </a:lnTo>
                  <a:lnTo>
                    <a:pt x="120000" y="70188"/>
                  </a:lnTo>
                  <a:lnTo>
                    <a:pt x="118032" y="81509"/>
                  </a:lnTo>
                  <a:lnTo>
                    <a:pt x="112131" y="92830"/>
                  </a:lnTo>
                  <a:lnTo>
                    <a:pt x="104262" y="99622"/>
                  </a:lnTo>
                  <a:lnTo>
                    <a:pt x="94426" y="106415"/>
                  </a:lnTo>
                  <a:lnTo>
                    <a:pt x="84590" y="113207"/>
                  </a:lnTo>
                  <a:lnTo>
                    <a:pt x="74754" y="117735"/>
                  </a:lnTo>
                  <a:lnTo>
                    <a:pt x="62950" y="120000"/>
                  </a:lnTo>
                  <a:lnTo>
                    <a:pt x="62950" y="120000"/>
                  </a:lnTo>
                  <a:lnTo>
                    <a:pt x="49180" y="117735"/>
                  </a:lnTo>
                  <a:lnTo>
                    <a:pt x="39344" y="115471"/>
                  </a:lnTo>
                  <a:lnTo>
                    <a:pt x="27540" y="113207"/>
                  </a:lnTo>
                  <a:lnTo>
                    <a:pt x="19672" y="104150"/>
                  </a:lnTo>
                  <a:lnTo>
                    <a:pt x="11803" y="95094"/>
                  </a:lnTo>
                  <a:lnTo>
                    <a:pt x="5901" y="86037"/>
                  </a:lnTo>
                  <a:lnTo>
                    <a:pt x="1967" y="74716"/>
                  </a:lnTo>
                  <a:lnTo>
                    <a:pt x="0" y="63396"/>
                  </a:lnTo>
                  <a:lnTo>
                    <a:pt x="0" y="63396"/>
                  </a:lnTo>
                  <a:lnTo>
                    <a:pt x="0" y="52075"/>
                  </a:lnTo>
                  <a:lnTo>
                    <a:pt x="1967" y="40754"/>
                  </a:lnTo>
                  <a:lnTo>
                    <a:pt x="9836" y="29433"/>
                  </a:lnTo>
                  <a:lnTo>
                    <a:pt x="15737" y="20377"/>
                  </a:lnTo>
                  <a:lnTo>
                    <a:pt x="25573" y="11320"/>
                  </a:lnTo>
                  <a:lnTo>
                    <a:pt x="35409" y="6792"/>
                  </a:lnTo>
                  <a:lnTo>
                    <a:pt x="45245" y="2264"/>
                  </a:lnTo>
                  <a:lnTo>
                    <a:pt x="57049" y="0"/>
                  </a:lnTo>
                  <a:lnTo>
                    <a:pt x="57049" y="0"/>
                  </a:lnTo>
                  <a:lnTo>
                    <a:pt x="70819" y="0"/>
                  </a:lnTo>
                  <a:lnTo>
                    <a:pt x="82622" y="2264"/>
                  </a:lnTo>
                  <a:lnTo>
                    <a:pt x="92459" y="9056"/>
                  </a:lnTo>
                  <a:lnTo>
                    <a:pt x="102295" y="18113"/>
                  </a:lnTo>
                  <a:lnTo>
                    <a:pt x="110163" y="22641"/>
                  </a:lnTo>
                  <a:lnTo>
                    <a:pt x="114098" y="33962"/>
                  </a:lnTo>
                  <a:lnTo>
                    <a:pt x="120000" y="45283"/>
                  </a:lnTo>
                  <a:lnTo>
                    <a:pt x="120000" y="56603"/>
                  </a:lnTo>
                  <a:lnTo>
                    <a:pt x="120000" y="56603"/>
                  </a:lnTo>
                  <a:close/>
                </a:path>
              </a:pathLst>
            </a:custGeom>
            <a:solidFill>
              <a:srgbClr val="FFC26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7" name="Google Shape;1537;p35"/>
            <p:cNvSpPr/>
            <p:nvPr/>
          </p:nvSpPr>
          <p:spPr>
            <a:xfrm>
              <a:off x="2973" y="1768"/>
              <a:ext cx="339" cy="128"/>
            </a:xfrm>
            <a:custGeom>
              <a:rect b="b" l="l" r="r" t="t"/>
              <a:pathLst>
                <a:path extrusionOk="0" h="120000" w="120000">
                  <a:moveTo>
                    <a:pt x="117876" y="105937"/>
                  </a:moveTo>
                  <a:lnTo>
                    <a:pt x="117876" y="105937"/>
                  </a:lnTo>
                  <a:lnTo>
                    <a:pt x="110442" y="105937"/>
                  </a:lnTo>
                  <a:lnTo>
                    <a:pt x="102654" y="102187"/>
                  </a:lnTo>
                  <a:lnTo>
                    <a:pt x="95575" y="98437"/>
                  </a:lnTo>
                  <a:lnTo>
                    <a:pt x="88141" y="93750"/>
                  </a:lnTo>
                  <a:lnTo>
                    <a:pt x="73274" y="83437"/>
                  </a:lnTo>
                  <a:lnTo>
                    <a:pt x="59115" y="71250"/>
                  </a:lnTo>
                  <a:lnTo>
                    <a:pt x="59115" y="71250"/>
                  </a:lnTo>
                  <a:lnTo>
                    <a:pt x="44247" y="59062"/>
                  </a:lnTo>
                  <a:lnTo>
                    <a:pt x="37168" y="52500"/>
                  </a:lnTo>
                  <a:lnTo>
                    <a:pt x="29734" y="44062"/>
                  </a:lnTo>
                  <a:lnTo>
                    <a:pt x="23008" y="35625"/>
                  </a:lnTo>
                  <a:lnTo>
                    <a:pt x="16283" y="24375"/>
                  </a:lnTo>
                  <a:lnTo>
                    <a:pt x="9911" y="14062"/>
                  </a:lnTo>
                  <a:lnTo>
                    <a:pt x="3893" y="937"/>
                  </a:lnTo>
                  <a:lnTo>
                    <a:pt x="3893" y="937"/>
                  </a:lnTo>
                  <a:lnTo>
                    <a:pt x="2831" y="0"/>
                  </a:lnTo>
                  <a:lnTo>
                    <a:pt x="1769" y="0"/>
                  </a:lnTo>
                  <a:lnTo>
                    <a:pt x="1061" y="937"/>
                  </a:lnTo>
                  <a:lnTo>
                    <a:pt x="707" y="1875"/>
                  </a:lnTo>
                  <a:lnTo>
                    <a:pt x="0" y="4687"/>
                  </a:lnTo>
                  <a:lnTo>
                    <a:pt x="0" y="6562"/>
                  </a:lnTo>
                  <a:lnTo>
                    <a:pt x="0" y="9375"/>
                  </a:lnTo>
                  <a:lnTo>
                    <a:pt x="1061" y="11250"/>
                  </a:lnTo>
                  <a:lnTo>
                    <a:pt x="1061" y="11250"/>
                  </a:lnTo>
                  <a:lnTo>
                    <a:pt x="6725" y="24375"/>
                  </a:lnTo>
                  <a:lnTo>
                    <a:pt x="13451" y="36562"/>
                  </a:lnTo>
                  <a:lnTo>
                    <a:pt x="20530" y="45937"/>
                  </a:lnTo>
                  <a:lnTo>
                    <a:pt x="27610" y="55312"/>
                  </a:lnTo>
                  <a:lnTo>
                    <a:pt x="34690" y="62812"/>
                  </a:lnTo>
                  <a:lnTo>
                    <a:pt x="42477" y="71250"/>
                  </a:lnTo>
                  <a:lnTo>
                    <a:pt x="57345" y="84375"/>
                  </a:lnTo>
                  <a:lnTo>
                    <a:pt x="57345" y="84375"/>
                  </a:lnTo>
                  <a:lnTo>
                    <a:pt x="71504" y="97500"/>
                  </a:lnTo>
                  <a:lnTo>
                    <a:pt x="86725" y="107812"/>
                  </a:lnTo>
                  <a:lnTo>
                    <a:pt x="94513" y="112500"/>
                  </a:lnTo>
                  <a:lnTo>
                    <a:pt x="102300" y="116250"/>
                  </a:lnTo>
                  <a:lnTo>
                    <a:pt x="109734" y="119062"/>
                  </a:lnTo>
                  <a:lnTo>
                    <a:pt x="117522" y="120000"/>
                  </a:lnTo>
                  <a:lnTo>
                    <a:pt x="117522" y="120000"/>
                  </a:lnTo>
                  <a:lnTo>
                    <a:pt x="118230" y="119062"/>
                  </a:lnTo>
                  <a:lnTo>
                    <a:pt x="119292" y="117187"/>
                  </a:lnTo>
                  <a:lnTo>
                    <a:pt x="119646" y="115312"/>
                  </a:lnTo>
                  <a:lnTo>
                    <a:pt x="120000" y="112500"/>
                  </a:lnTo>
                  <a:lnTo>
                    <a:pt x="120000" y="110625"/>
                  </a:lnTo>
                  <a:lnTo>
                    <a:pt x="119646" y="107812"/>
                  </a:lnTo>
                  <a:lnTo>
                    <a:pt x="118938" y="106875"/>
                  </a:lnTo>
                  <a:lnTo>
                    <a:pt x="117876" y="105937"/>
                  </a:lnTo>
                  <a:lnTo>
                    <a:pt x="117876" y="1059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8" name="Google Shape;1538;p35"/>
            <p:cNvSpPr/>
            <p:nvPr/>
          </p:nvSpPr>
          <p:spPr>
            <a:xfrm>
              <a:off x="2954" y="1679"/>
              <a:ext cx="47" cy="94"/>
            </a:xfrm>
            <a:custGeom>
              <a:rect b="b" l="l" r="r" t="t"/>
              <a:pathLst>
                <a:path extrusionOk="0" h="120000" w="120000">
                  <a:moveTo>
                    <a:pt x="120000" y="8936"/>
                  </a:moveTo>
                  <a:lnTo>
                    <a:pt x="120000" y="8936"/>
                  </a:lnTo>
                  <a:lnTo>
                    <a:pt x="120000" y="40851"/>
                  </a:lnTo>
                  <a:lnTo>
                    <a:pt x="120000" y="67659"/>
                  </a:lnTo>
                  <a:lnTo>
                    <a:pt x="117446" y="80425"/>
                  </a:lnTo>
                  <a:lnTo>
                    <a:pt x="109787" y="94468"/>
                  </a:lnTo>
                  <a:lnTo>
                    <a:pt x="102127" y="107234"/>
                  </a:lnTo>
                  <a:lnTo>
                    <a:pt x="84255" y="120000"/>
                  </a:lnTo>
                  <a:lnTo>
                    <a:pt x="84255" y="120000"/>
                  </a:lnTo>
                  <a:lnTo>
                    <a:pt x="58723" y="118723"/>
                  </a:lnTo>
                  <a:lnTo>
                    <a:pt x="40851" y="113617"/>
                  </a:lnTo>
                  <a:lnTo>
                    <a:pt x="22978" y="107234"/>
                  </a:lnTo>
                  <a:lnTo>
                    <a:pt x="10212" y="97021"/>
                  </a:lnTo>
                  <a:lnTo>
                    <a:pt x="5106" y="85531"/>
                  </a:lnTo>
                  <a:lnTo>
                    <a:pt x="0" y="74042"/>
                  </a:lnTo>
                  <a:lnTo>
                    <a:pt x="0" y="61276"/>
                  </a:lnTo>
                  <a:lnTo>
                    <a:pt x="5106" y="48510"/>
                  </a:lnTo>
                  <a:lnTo>
                    <a:pt x="10212" y="37021"/>
                  </a:lnTo>
                  <a:lnTo>
                    <a:pt x="17872" y="25531"/>
                  </a:lnTo>
                  <a:lnTo>
                    <a:pt x="30638" y="16595"/>
                  </a:lnTo>
                  <a:lnTo>
                    <a:pt x="43404" y="7659"/>
                  </a:lnTo>
                  <a:lnTo>
                    <a:pt x="58723" y="2553"/>
                  </a:lnTo>
                  <a:lnTo>
                    <a:pt x="79148" y="0"/>
                  </a:lnTo>
                  <a:lnTo>
                    <a:pt x="94468" y="1276"/>
                  </a:lnTo>
                  <a:lnTo>
                    <a:pt x="114893" y="6382"/>
                  </a:lnTo>
                  <a:lnTo>
                    <a:pt x="120000" y="8936"/>
                  </a:lnTo>
                  <a:close/>
                </a:path>
              </a:pathLst>
            </a:custGeom>
            <a:solidFill>
              <a:srgbClr val="FEDE5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9" name="Google Shape;1539;p35"/>
            <p:cNvSpPr/>
            <p:nvPr/>
          </p:nvSpPr>
          <p:spPr>
            <a:xfrm>
              <a:off x="2947" y="1672"/>
              <a:ext cx="62" cy="108"/>
            </a:xfrm>
            <a:custGeom>
              <a:rect b="b" l="l" r="r" t="t"/>
              <a:pathLst>
                <a:path extrusionOk="0" h="120000" w="120000">
                  <a:moveTo>
                    <a:pt x="118064" y="18888"/>
                  </a:moveTo>
                  <a:lnTo>
                    <a:pt x="118064" y="18888"/>
                  </a:lnTo>
                  <a:lnTo>
                    <a:pt x="118064" y="15555"/>
                  </a:lnTo>
                  <a:lnTo>
                    <a:pt x="118064" y="13333"/>
                  </a:lnTo>
                  <a:lnTo>
                    <a:pt x="118064" y="13333"/>
                  </a:lnTo>
                  <a:lnTo>
                    <a:pt x="110322" y="7777"/>
                  </a:lnTo>
                  <a:lnTo>
                    <a:pt x="100645" y="3333"/>
                  </a:lnTo>
                  <a:lnTo>
                    <a:pt x="90967" y="0"/>
                  </a:lnTo>
                  <a:lnTo>
                    <a:pt x="77419" y="0"/>
                  </a:lnTo>
                  <a:lnTo>
                    <a:pt x="67741" y="0"/>
                  </a:lnTo>
                  <a:lnTo>
                    <a:pt x="56129" y="2222"/>
                  </a:lnTo>
                  <a:lnTo>
                    <a:pt x="46451" y="4444"/>
                  </a:lnTo>
                  <a:lnTo>
                    <a:pt x="36774" y="8888"/>
                  </a:lnTo>
                  <a:lnTo>
                    <a:pt x="36774" y="8888"/>
                  </a:lnTo>
                  <a:lnTo>
                    <a:pt x="27096" y="14444"/>
                  </a:lnTo>
                  <a:lnTo>
                    <a:pt x="19354" y="22222"/>
                  </a:lnTo>
                  <a:lnTo>
                    <a:pt x="11612" y="28888"/>
                  </a:lnTo>
                  <a:lnTo>
                    <a:pt x="5806" y="37777"/>
                  </a:lnTo>
                  <a:lnTo>
                    <a:pt x="0" y="54444"/>
                  </a:lnTo>
                  <a:lnTo>
                    <a:pt x="0" y="70000"/>
                  </a:lnTo>
                  <a:lnTo>
                    <a:pt x="0" y="70000"/>
                  </a:lnTo>
                  <a:lnTo>
                    <a:pt x="0" y="77777"/>
                  </a:lnTo>
                  <a:lnTo>
                    <a:pt x="3870" y="86666"/>
                  </a:lnTo>
                  <a:lnTo>
                    <a:pt x="5806" y="93333"/>
                  </a:lnTo>
                  <a:lnTo>
                    <a:pt x="13548" y="101111"/>
                  </a:lnTo>
                  <a:lnTo>
                    <a:pt x="21290" y="106666"/>
                  </a:lnTo>
                  <a:lnTo>
                    <a:pt x="30967" y="112222"/>
                  </a:lnTo>
                  <a:lnTo>
                    <a:pt x="44516" y="116666"/>
                  </a:lnTo>
                  <a:lnTo>
                    <a:pt x="56129" y="118888"/>
                  </a:lnTo>
                  <a:lnTo>
                    <a:pt x="56129" y="118888"/>
                  </a:lnTo>
                  <a:lnTo>
                    <a:pt x="71612" y="120000"/>
                  </a:lnTo>
                  <a:lnTo>
                    <a:pt x="81290" y="118888"/>
                  </a:lnTo>
                  <a:lnTo>
                    <a:pt x="90967" y="116666"/>
                  </a:lnTo>
                  <a:lnTo>
                    <a:pt x="96774" y="112222"/>
                  </a:lnTo>
                  <a:lnTo>
                    <a:pt x="104516" y="106666"/>
                  </a:lnTo>
                  <a:lnTo>
                    <a:pt x="110322" y="98888"/>
                  </a:lnTo>
                  <a:lnTo>
                    <a:pt x="114193" y="82222"/>
                  </a:lnTo>
                  <a:lnTo>
                    <a:pt x="120000" y="64444"/>
                  </a:lnTo>
                  <a:lnTo>
                    <a:pt x="120000" y="45555"/>
                  </a:lnTo>
                  <a:lnTo>
                    <a:pt x="118064" y="18888"/>
                  </a:lnTo>
                  <a:lnTo>
                    <a:pt x="118064" y="18888"/>
                  </a:lnTo>
                  <a:close/>
                  <a:moveTo>
                    <a:pt x="29032" y="54444"/>
                  </a:moveTo>
                  <a:lnTo>
                    <a:pt x="29032" y="54444"/>
                  </a:lnTo>
                  <a:lnTo>
                    <a:pt x="30967" y="45555"/>
                  </a:lnTo>
                  <a:lnTo>
                    <a:pt x="36774" y="38888"/>
                  </a:lnTo>
                  <a:lnTo>
                    <a:pt x="44516" y="30000"/>
                  </a:lnTo>
                  <a:lnTo>
                    <a:pt x="50322" y="23333"/>
                  </a:lnTo>
                  <a:lnTo>
                    <a:pt x="50322" y="23333"/>
                  </a:lnTo>
                  <a:lnTo>
                    <a:pt x="58064" y="18888"/>
                  </a:lnTo>
                  <a:lnTo>
                    <a:pt x="71612" y="15555"/>
                  </a:lnTo>
                  <a:lnTo>
                    <a:pt x="81290" y="15555"/>
                  </a:lnTo>
                  <a:lnTo>
                    <a:pt x="85161" y="15555"/>
                  </a:lnTo>
                  <a:lnTo>
                    <a:pt x="90967" y="18888"/>
                  </a:lnTo>
                  <a:lnTo>
                    <a:pt x="90967" y="18888"/>
                  </a:lnTo>
                  <a:lnTo>
                    <a:pt x="92903" y="41111"/>
                  </a:lnTo>
                  <a:lnTo>
                    <a:pt x="90967" y="62222"/>
                  </a:lnTo>
                  <a:lnTo>
                    <a:pt x="87096" y="72222"/>
                  </a:lnTo>
                  <a:lnTo>
                    <a:pt x="85161" y="83333"/>
                  </a:lnTo>
                  <a:lnTo>
                    <a:pt x="77419" y="93333"/>
                  </a:lnTo>
                  <a:lnTo>
                    <a:pt x="71612" y="103333"/>
                  </a:lnTo>
                  <a:lnTo>
                    <a:pt x="71612" y="103333"/>
                  </a:lnTo>
                  <a:lnTo>
                    <a:pt x="56129" y="102222"/>
                  </a:lnTo>
                  <a:lnTo>
                    <a:pt x="46451" y="97777"/>
                  </a:lnTo>
                  <a:lnTo>
                    <a:pt x="38709" y="92222"/>
                  </a:lnTo>
                  <a:lnTo>
                    <a:pt x="32903" y="85555"/>
                  </a:lnTo>
                  <a:lnTo>
                    <a:pt x="29032" y="77777"/>
                  </a:lnTo>
                  <a:lnTo>
                    <a:pt x="27096" y="70000"/>
                  </a:lnTo>
                  <a:lnTo>
                    <a:pt x="29032" y="54444"/>
                  </a:lnTo>
                  <a:lnTo>
                    <a:pt x="29032" y="544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0" name="Google Shape;1540;p35"/>
            <p:cNvSpPr/>
            <p:nvPr/>
          </p:nvSpPr>
          <p:spPr>
            <a:xfrm>
              <a:off x="2907" y="1788"/>
              <a:ext cx="358" cy="38"/>
            </a:xfrm>
            <a:custGeom>
              <a:rect b="b" l="l" r="r" t="t"/>
              <a:pathLst>
                <a:path extrusionOk="0" h="120000" w="120000">
                  <a:moveTo>
                    <a:pt x="117318" y="120000"/>
                  </a:moveTo>
                  <a:lnTo>
                    <a:pt x="117318" y="120000"/>
                  </a:lnTo>
                  <a:lnTo>
                    <a:pt x="110279" y="101052"/>
                  </a:lnTo>
                  <a:lnTo>
                    <a:pt x="103575" y="85263"/>
                  </a:lnTo>
                  <a:lnTo>
                    <a:pt x="96201" y="72631"/>
                  </a:lnTo>
                  <a:lnTo>
                    <a:pt x="89162" y="63157"/>
                  </a:lnTo>
                  <a:lnTo>
                    <a:pt x="75083" y="56842"/>
                  </a:lnTo>
                  <a:lnTo>
                    <a:pt x="60670" y="47368"/>
                  </a:lnTo>
                  <a:lnTo>
                    <a:pt x="60670" y="47368"/>
                  </a:lnTo>
                  <a:lnTo>
                    <a:pt x="45921" y="44210"/>
                  </a:lnTo>
                  <a:lnTo>
                    <a:pt x="38882" y="44210"/>
                  </a:lnTo>
                  <a:lnTo>
                    <a:pt x="31173" y="44210"/>
                  </a:lnTo>
                  <a:lnTo>
                    <a:pt x="23798" y="53684"/>
                  </a:lnTo>
                  <a:lnTo>
                    <a:pt x="16759" y="63157"/>
                  </a:lnTo>
                  <a:lnTo>
                    <a:pt x="10055" y="78947"/>
                  </a:lnTo>
                  <a:lnTo>
                    <a:pt x="3016" y="101052"/>
                  </a:lnTo>
                  <a:lnTo>
                    <a:pt x="3016" y="101052"/>
                  </a:lnTo>
                  <a:lnTo>
                    <a:pt x="1675" y="104210"/>
                  </a:lnTo>
                  <a:lnTo>
                    <a:pt x="1005" y="101052"/>
                  </a:lnTo>
                  <a:lnTo>
                    <a:pt x="670" y="97894"/>
                  </a:lnTo>
                  <a:lnTo>
                    <a:pt x="0" y="88421"/>
                  </a:lnTo>
                  <a:lnTo>
                    <a:pt x="0" y="78947"/>
                  </a:lnTo>
                  <a:lnTo>
                    <a:pt x="0" y="72631"/>
                  </a:lnTo>
                  <a:lnTo>
                    <a:pt x="670" y="63157"/>
                  </a:lnTo>
                  <a:lnTo>
                    <a:pt x="1340" y="56842"/>
                  </a:lnTo>
                  <a:lnTo>
                    <a:pt x="1340" y="56842"/>
                  </a:lnTo>
                  <a:lnTo>
                    <a:pt x="8715" y="34736"/>
                  </a:lnTo>
                  <a:lnTo>
                    <a:pt x="15754" y="18947"/>
                  </a:lnTo>
                  <a:lnTo>
                    <a:pt x="23128" y="9473"/>
                  </a:lnTo>
                  <a:lnTo>
                    <a:pt x="30837" y="3157"/>
                  </a:lnTo>
                  <a:lnTo>
                    <a:pt x="37877" y="0"/>
                  </a:lnTo>
                  <a:lnTo>
                    <a:pt x="45586" y="0"/>
                  </a:lnTo>
                  <a:lnTo>
                    <a:pt x="60670" y="3157"/>
                  </a:lnTo>
                  <a:lnTo>
                    <a:pt x="60670" y="3157"/>
                  </a:lnTo>
                  <a:lnTo>
                    <a:pt x="75083" y="9473"/>
                  </a:lnTo>
                  <a:lnTo>
                    <a:pt x="89832" y="15789"/>
                  </a:lnTo>
                  <a:lnTo>
                    <a:pt x="97206" y="28421"/>
                  </a:lnTo>
                  <a:lnTo>
                    <a:pt x="104245" y="41052"/>
                  </a:lnTo>
                  <a:lnTo>
                    <a:pt x="111620" y="56842"/>
                  </a:lnTo>
                  <a:lnTo>
                    <a:pt x="118324" y="75789"/>
                  </a:lnTo>
                  <a:lnTo>
                    <a:pt x="118324" y="75789"/>
                  </a:lnTo>
                  <a:lnTo>
                    <a:pt x="119329" y="78947"/>
                  </a:lnTo>
                  <a:lnTo>
                    <a:pt x="119664" y="88421"/>
                  </a:lnTo>
                  <a:lnTo>
                    <a:pt x="120000" y="97894"/>
                  </a:lnTo>
                  <a:lnTo>
                    <a:pt x="120000" y="104210"/>
                  </a:lnTo>
                  <a:lnTo>
                    <a:pt x="119664" y="113684"/>
                  </a:lnTo>
                  <a:lnTo>
                    <a:pt x="118994" y="120000"/>
                  </a:lnTo>
                  <a:lnTo>
                    <a:pt x="117988" y="120000"/>
                  </a:lnTo>
                  <a:lnTo>
                    <a:pt x="117318" y="120000"/>
                  </a:lnTo>
                  <a:lnTo>
                    <a:pt x="117318" y="120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1" name="Google Shape;1541;p35"/>
            <p:cNvSpPr/>
            <p:nvPr/>
          </p:nvSpPr>
          <p:spPr>
            <a:xfrm>
              <a:off x="2869" y="1815"/>
              <a:ext cx="54" cy="91"/>
            </a:xfrm>
            <a:custGeom>
              <a:rect b="b" l="l" r="r" t="t"/>
              <a:pathLst>
                <a:path extrusionOk="0" h="120000" w="120000">
                  <a:moveTo>
                    <a:pt x="75555" y="117362"/>
                  </a:moveTo>
                  <a:lnTo>
                    <a:pt x="75555" y="117362"/>
                  </a:lnTo>
                  <a:lnTo>
                    <a:pt x="95555" y="88351"/>
                  </a:lnTo>
                  <a:lnTo>
                    <a:pt x="111111" y="61978"/>
                  </a:lnTo>
                  <a:lnTo>
                    <a:pt x="115555" y="46153"/>
                  </a:lnTo>
                  <a:lnTo>
                    <a:pt x="120000" y="32967"/>
                  </a:lnTo>
                  <a:lnTo>
                    <a:pt x="120000" y="18461"/>
                  </a:lnTo>
                  <a:lnTo>
                    <a:pt x="113333" y="2637"/>
                  </a:lnTo>
                  <a:lnTo>
                    <a:pt x="113333" y="2637"/>
                  </a:lnTo>
                  <a:lnTo>
                    <a:pt x="91111" y="0"/>
                  </a:lnTo>
                  <a:lnTo>
                    <a:pt x="71111" y="1318"/>
                  </a:lnTo>
                  <a:lnTo>
                    <a:pt x="53333" y="5274"/>
                  </a:lnTo>
                  <a:lnTo>
                    <a:pt x="40000" y="13186"/>
                  </a:lnTo>
                  <a:lnTo>
                    <a:pt x="26666" y="21098"/>
                  </a:lnTo>
                  <a:lnTo>
                    <a:pt x="17777" y="32967"/>
                  </a:lnTo>
                  <a:lnTo>
                    <a:pt x="8888" y="44835"/>
                  </a:lnTo>
                  <a:lnTo>
                    <a:pt x="2222" y="58021"/>
                  </a:lnTo>
                  <a:lnTo>
                    <a:pt x="0" y="71208"/>
                  </a:lnTo>
                  <a:lnTo>
                    <a:pt x="2222" y="83076"/>
                  </a:lnTo>
                  <a:lnTo>
                    <a:pt x="6666" y="94945"/>
                  </a:lnTo>
                  <a:lnTo>
                    <a:pt x="11111" y="105494"/>
                  </a:lnTo>
                  <a:lnTo>
                    <a:pt x="22222" y="113406"/>
                  </a:lnTo>
                  <a:lnTo>
                    <a:pt x="33333" y="118681"/>
                  </a:lnTo>
                  <a:lnTo>
                    <a:pt x="51111" y="120000"/>
                  </a:lnTo>
                  <a:lnTo>
                    <a:pt x="71111" y="118681"/>
                  </a:lnTo>
                  <a:lnTo>
                    <a:pt x="75555" y="117362"/>
                  </a:lnTo>
                  <a:close/>
                </a:path>
              </a:pathLst>
            </a:custGeom>
            <a:solidFill>
              <a:srgbClr val="FEDE5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2" name="Google Shape;1542;p35"/>
            <p:cNvSpPr/>
            <p:nvPr/>
          </p:nvSpPr>
          <p:spPr>
            <a:xfrm>
              <a:off x="2863" y="1808"/>
              <a:ext cx="68" cy="106"/>
            </a:xfrm>
            <a:custGeom>
              <a:rect b="b" l="l" r="r" t="t"/>
              <a:pathLst>
                <a:path extrusionOk="0" h="120000" w="120000">
                  <a:moveTo>
                    <a:pt x="84705" y="0"/>
                  </a:moveTo>
                  <a:lnTo>
                    <a:pt x="84705" y="0"/>
                  </a:lnTo>
                  <a:lnTo>
                    <a:pt x="74117" y="0"/>
                  </a:lnTo>
                  <a:lnTo>
                    <a:pt x="60000" y="2264"/>
                  </a:lnTo>
                  <a:lnTo>
                    <a:pt x="49411" y="4528"/>
                  </a:lnTo>
                  <a:lnTo>
                    <a:pt x="40588" y="9056"/>
                  </a:lnTo>
                  <a:lnTo>
                    <a:pt x="31764" y="14716"/>
                  </a:lnTo>
                  <a:lnTo>
                    <a:pt x="22941" y="20377"/>
                  </a:lnTo>
                  <a:lnTo>
                    <a:pt x="15882" y="28301"/>
                  </a:lnTo>
                  <a:lnTo>
                    <a:pt x="10588" y="35094"/>
                  </a:lnTo>
                  <a:lnTo>
                    <a:pt x="10588" y="35094"/>
                  </a:lnTo>
                  <a:lnTo>
                    <a:pt x="1764" y="50943"/>
                  </a:lnTo>
                  <a:lnTo>
                    <a:pt x="0" y="67924"/>
                  </a:lnTo>
                  <a:lnTo>
                    <a:pt x="0" y="76981"/>
                  </a:lnTo>
                  <a:lnTo>
                    <a:pt x="0" y="84905"/>
                  </a:lnTo>
                  <a:lnTo>
                    <a:pt x="3529" y="93962"/>
                  </a:lnTo>
                  <a:lnTo>
                    <a:pt x="8823" y="100754"/>
                  </a:lnTo>
                  <a:lnTo>
                    <a:pt x="8823" y="100754"/>
                  </a:lnTo>
                  <a:lnTo>
                    <a:pt x="15882" y="106415"/>
                  </a:lnTo>
                  <a:lnTo>
                    <a:pt x="22941" y="112075"/>
                  </a:lnTo>
                  <a:lnTo>
                    <a:pt x="31764" y="115471"/>
                  </a:lnTo>
                  <a:lnTo>
                    <a:pt x="40588" y="118867"/>
                  </a:lnTo>
                  <a:lnTo>
                    <a:pt x="49411" y="120000"/>
                  </a:lnTo>
                  <a:lnTo>
                    <a:pt x="60000" y="120000"/>
                  </a:lnTo>
                  <a:lnTo>
                    <a:pt x="68823" y="118867"/>
                  </a:lnTo>
                  <a:lnTo>
                    <a:pt x="81176" y="114339"/>
                  </a:lnTo>
                  <a:lnTo>
                    <a:pt x="81176" y="114339"/>
                  </a:lnTo>
                  <a:lnTo>
                    <a:pt x="82941" y="110943"/>
                  </a:lnTo>
                  <a:lnTo>
                    <a:pt x="82941" y="108679"/>
                  </a:lnTo>
                  <a:lnTo>
                    <a:pt x="82941" y="108679"/>
                  </a:lnTo>
                  <a:lnTo>
                    <a:pt x="100588" y="82641"/>
                  </a:lnTo>
                  <a:lnTo>
                    <a:pt x="109411" y="65660"/>
                  </a:lnTo>
                  <a:lnTo>
                    <a:pt x="116470" y="47547"/>
                  </a:lnTo>
                  <a:lnTo>
                    <a:pt x="120000" y="30566"/>
                  </a:lnTo>
                  <a:lnTo>
                    <a:pt x="120000" y="21509"/>
                  </a:lnTo>
                  <a:lnTo>
                    <a:pt x="118235" y="15849"/>
                  </a:lnTo>
                  <a:lnTo>
                    <a:pt x="114705" y="10188"/>
                  </a:lnTo>
                  <a:lnTo>
                    <a:pt x="107647" y="4528"/>
                  </a:lnTo>
                  <a:lnTo>
                    <a:pt x="98823" y="2264"/>
                  </a:lnTo>
                  <a:lnTo>
                    <a:pt x="84705" y="0"/>
                  </a:lnTo>
                  <a:lnTo>
                    <a:pt x="84705" y="0"/>
                  </a:lnTo>
                  <a:close/>
                  <a:moveTo>
                    <a:pt x="90000" y="18113"/>
                  </a:moveTo>
                  <a:lnTo>
                    <a:pt x="90000" y="18113"/>
                  </a:lnTo>
                  <a:lnTo>
                    <a:pt x="91764" y="29433"/>
                  </a:lnTo>
                  <a:lnTo>
                    <a:pt x="91764" y="39622"/>
                  </a:lnTo>
                  <a:lnTo>
                    <a:pt x="90000" y="50943"/>
                  </a:lnTo>
                  <a:lnTo>
                    <a:pt x="84705" y="61132"/>
                  </a:lnTo>
                  <a:lnTo>
                    <a:pt x="74117" y="82641"/>
                  </a:lnTo>
                  <a:lnTo>
                    <a:pt x="60000" y="103018"/>
                  </a:lnTo>
                  <a:lnTo>
                    <a:pt x="60000" y="103018"/>
                  </a:lnTo>
                  <a:lnTo>
                    <a:pt x="56470" y="104150"/>
                  </a:lnTo>
                  <a:lnTo>
                    <a:pt x="51176" y="104150"/>
                  </a:lnTo>
                  <a:lnTo>
                    <a:pt x="40588" y="100754"/>
                  </a:lnTo>
                  <a:lnTo>
                    <a:pt x="33529" y="95094"/>
                  </a:lnTo>
                  <a:lnTo>
                    <a:pt x="28235" y="89433"/>
                  </a:lnTo>
                  <a:lnTo>
                    <a:pt x="28235" y="89433"/>
                  </a:lnTo>
                  <a:lnTo>
                    <a:pt x="26470" y="82641"/>
                  </a:lnTo>
                  <a:lnTo>
                    <a:pt x="24705" y="73584"/>
                  </a:lnTo>
                  <a:lnTo>
                    <a:pt x="24705" y="65660"/>
                  </a:lnTo>
                  <a:lnTo>
                    <a:pt x="26470" y="56603"/>
                  </a:lnTo>
                  <a:lnTo>
                    <a:pt x="26470" y="56603"/>
                  </a:lnTo>
                  <a:lnTo>
                    <a:pt x="35294" y="40754"/>
                  </a:lnTo>
                  <a:lnTo>
                    <a:pt x="40588" y="33962"/>
                  </a:lnTo>
                  <a:lnTo>
                    <a:pt x="47647" y="28301"/>
                  </a:lnTo>
                  <a:lnTo>
                    <a:pt x="56470" y="21509"/>
                  </a:lnTo>
                  <a:lnTo>
                    <a:pt x="65294" y="19245"/>
                  </a:lnTo>
                  <a:lnTo>
                    <a:pt x="75882" y="15849"/>
                  </a:lnTo>
                  <a:lnTo>
                    <a:pt x="90000" y="18113"/>
                  </a:lnTo>
                  <a:lnTo>
                    <a:pt x="90000" y="181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3" name="Google Shape;1543;p35"/>
            <p:cNvSpPr/>
            <p:nvPr/>
          </p:nvSpPr>
          <p:spPr>
            <a:xfrm>
              <a:off x="3567" y="825"/>
              <a:ext cx="125" cy="390"/>
            </a:xfrm>
            <a:custGeom>
              <a:rect b="b" l="l" r="r" t="t"/>
              <a:pathLst>
                <a:path extrusionOk="0" h="120000" w="120000">
                  <a:moveTo>
                    <a:pt x="52800" y="2769"/>
                  </a:moveTo>
                  <a:lnTo>
                    <a:pt x="52800" y="2769"/>
                  </a:lnTo>
                  <a:lnTo>
                    <a:pt x="54720" y="5230"/>
                  </a:lnTo>
                  <a:lnTo>
                    <a:pt x="52800" y="7076"/>
                  </a:lnTo>
                  <a:lnTo>
                    <a:pt x="50880" y="9230"/>
                  </a:lnTo>
                  <a:lnTo>
                    <a:pt x="47040" y="11076"/>
                  </a:lnTo>
                  <a:lnTo>
                    <a:pt x="47040" y="11076"/>
                  </a:lnTo>
                  <a:lnTo>
                    <a:pt x="41280" y="9230"/>
                  </a:lnTo>
                  <a:lnTo>
                    <a:pt x="36480" y="7076"/>
                  </a:lnTo>
                  <a:lnTo>
                    <a:pt x="28800" y="5230"/>
                  </a:lnTo>
                  <a:lnTo>
                    <a:pt x="24000" y="3384"/>
                  </a:lnTo>
                  <a:lnTo>
                    <a:pt x="24000" y="3384"/>
                  </a:lnTo>
                  <a:lnTo>
                    <a:pt x="21120" y="2461"/>
                  </a:lnTo>
                  <a:lnTo>
                    <a:pt x="19200" y="2461"/>
                  </a:lnTo>
                  <a:lnTo>
                    <a:pt x="16320" y="2461"/>
                  </a:lnTo>
                  <a:lnTo>
                    <a:pt x="14400" y="2769"/>
                  </a:lnTo>
                  <a:lnTo>
                    <a:pt x="12480" y="3692"/>
                  </a:lnTo>
                  <a:lnTo>
                    <a:pt x="11520" y="4307"/>
                  </a:lnTo>
                  <a:lnTo>
                    <a:pt x="11520" y="5230"/>
                  </a:lnTo>
                  <a:lnTo>
                    <a:pt x="12480" y="6461"/>
                  </a:lnTo>
                  <a:lnTo>
                    <a:pt x="12480" y="6461"/>
                  </a:lnTo>
                  <a:lnTo>
                    <a:pt x="20160" y="8307"/>
                  </a:lnTo>
                  <a:lnTo>
                    <a:pt x="25920" y="10769"/>
                  </a:lnTo>
                  <a:lnTo>
                    <a:pt x="25920" y="10769"/>
                  </a:lnTo>
                  <a:lnTo>
                    <a:pt x="27840" y="10769"/>
                  </a:lnTo>
                  <a:lnTo>
                    <a:pt x="27840" y="10769"/>
                  </a:lnTo>
                  <a:lnTo>
                    <a:pt x="19200" y="9230"/>
                  </a:lnTo>
                  <a:lnTo>
                    <a:pt x="10560" y="6769"/>
                  </a:lnTo>
                  <a:lnTo>
                    <a:pt x="10560" y="6769"/>
                  </a:lnTo>
                  <a:lnTo>
                    <a:pt x="7680" y="6461"/>
                  </a:lnTo>
                  <a:lnTo>
                    <a:pt x="4800" y="6769"/>
                  </a:lnTo>
                  <a:lnTo>
                    <a:pt x="2880" y="7076"/>
                  </a:lnTo>
                  <a:lnTo>
                    <a:pt x="960" y="7692"/>
                  </a:lnTo>
                  <a:lnTo>
                    <a:pt x="960" y="8307"/>
                  </a:lnTo>
                  <a:lnTo>
                    <a:pt x="0" y="9230"/>
                  </a:lnTo>
                  <a:lnTo>
                    <a:pt x="960" y="9846"/>
                  </a:lnTo>
                  <a:lnTo>
                    <a:pt x="2880" y="10769"/>
                  </a:lnTo>
                  <a:lnTo>
                    <a:pt x="2880" y="10769"/>
                  </a:lnTo>
                  <a:lnTo>
                    <a:pt x="11520" y="12615"/>
                  </a:lnTo>
                  <a:lnTo>
                    <a:pt x="21120" y="14461"/>
                  </a:lnTo>
                  <a:lnTo>
                    <a:pt x="31680" y="16000"/>
                  </a:lnTo>
                  <a:lnTo>
                    <a:pt x="42240" y="16923"/>
                  </a:lnTo>
                  <a:lnTo>
                    <a:pt x="42240" y="16923"/>
                  </a:lnTo>
                  <a:lnTo>
                    <a:pt x="51840" y="22461"/>
                  </a:lnTo>
                  <a:lnTo>
                    <a:pt x="59520" y="28000"/>
                  </a:lnTo>
                  <a:lnTo>
                    <a:pt x="66240" y="33846"/>
                  </a:lnTo>
                  <a:lnTo>
                    <a:pt x="71040" y="39692"/>
                  </a:lnTo>
                  <a:lnTo>
                    <a:pt x="81600" y="51384"/>
                  </a:lnTo>
                  <a:lnTo>
                    <a:pt x="88320" y="63384"/>
                  </a:lnTo>
                  <a:lnTo>
                    <a:pt x="88320" y="63384"/>
                  </a:lnTo>
                  <a:lnTo>
                    <a:pt x="96000" y="76615"/>
                  </a:lnTo>
                  <a:lnTo>
                    <a:pt x="102720" y="90461"/>
                  </a:lnTo>
                  <a:lnTo>
                    <a:pt x="105600" y="97538"/>
                  </a:lnTo>
                  <a:lnTo>
                    <a:pt x="105600" y="104615"/>
                  </a:lnTo>
                  <a:lnTo>
                    <a:pt x="105600" y="111076"/>
                  </a:lnTo>
                  <a:lnTo>
                    <a:pt x="104640" y="117846"/>
                  </a:lnTo>
                  <a:lnTo>
                    <a:pt x="104640" y="117846"/>
                  </a:lnTo>
                  <a:lnTo>
                    <a:pt x="104640" y="119076"/>
                  </a:lnTo>
                  <a:lnTo>
                    <a:pt x="105600" y="119692"/>
                  </a:lnTo>
                  <a:lnTo>
                    <a:pt x="108480" y="120000"/>
                  </a:lnTo>
                  <a:lnTo>
                    <a:pt x="110400" y="120000"/>
                  </a:lnTo>
                  <a:lnTo>
                    <a:pt x="113280" y="120000"/>
                  </a:lnTo>
                  <a:lnTo>
                    <a:pt x="115200" y="119692"/>
                  </a:lnTo>
                  <a:lnTo>
                    <a:pt x="116160" y="119076"/>
                  </a:lnTo>
                  <a:lnTo>
                    <a:pt x="118080" y="118153"/>
                  </a:lnTo>
                  <a:lnTo>
                    <a:pt x="118080" y="118153"/>
                  </a:lnTo>
                  <a:lnTo>
                    <a:pt x="119040" y="111384"/>
                  </a:lnTo>
                  <a:lnTo>
                    <a:pt x="120000" y="104615"/>
                  </a:lnTo>
                  <a:lnTo>
                    <a:pt x="119040" y="97846"/>
                  </a:lnTo>
                  <a:lnTo>
                    <a:pt x="116160" y="91076"/>
                  </a:lnTo>
                  <a:lnTo>
                    <a:pt x="110400" y="77846"/>
                  </a:lnTo>
                  <a:lnTo>
                    <a:pt x="102720" y="64615"/>
                  </a:lnTo>
                  <a:lnTo>
                    <a:pt x="102720" y="64615"/>
                  </a:lnTo>
                  <a:lnTo>
                    <a:pt x="96000" y="51692"/>
                  </a:lnTo>
                  <a:lnTo>
                    <a:pt x="92160" y="45538"/>
                  </a:lnTo>
                  <a:lnTo>
                    <a:pt x="86400" y="39076"/>
                  </a:lnTo>
                  <a:lnTo>
                    <a:pt x="79680" y="32923"/>
                  </a:lnTo>
                  <a:lnTo>
                    <a:pt x="72960" y="26769"/>
                  </a:lnTo>
                  <a:lnTo>
                    <a:pt x="64320" y="20923"/>
                  </a:lnTo>
                  <a:lnTo>
                    <a:pt x="54720" y="15076"/>
                  </a:lnTo>
                  <a:lnTo>
                    <a:pt x="54720" y="15076"/>
                  </a:lnTo>
                  <a:lnTo>
                    <a:pt x="61440" y="12307"/>
                  </a:lnTo>
                  <a:lnTo>
                    <a:pt x="65280" y="8615"/>
                  </a:lnTo>
                  <a:lnTo>
                    <a:pt x="68160" y="5230"/>
                  </a:lnTo>
                  <a:lnTo>
                    <a:pt x="68160" y="3692"/>
                  </a:lnTo>
                  <a:lnTo>
                    <a:pt x="66240" y="1846"/>
                  </a:lnTo>
                  <a:lnTo>
                    <a:pt x="66240" y="1846"/>
                  </a:lnTo>
                  <a:lnTo>
                    <a:pt x="65280" y="923"/>
                  </a:lnTo>
                  <a:lnTo>
                    <a:pt x="63360" y="615"/>
                  </a:lnTo>
                  <a:lnTo>
                    <a:pt x="60480" y="0"/>
                  </a:lnTo>
                  <a:lnTo>
                    <a:pt x="57600" y="0"/>
                  </a:lnTo>
                  <a:lnTo>
                    <a:pt x="55680" y="615"/>
                  </a:lnTo>
                  <a:lnTo>
                    <a:pt x="54720" y="1230"/>
                  </a:lnTo>
                  <a:lnTo>
                    <a:pt x="52800" y="2153"/>
                  </a:lnTo>
                  <a:lnTo>
                    <a:pt x="52800" y="2769"/>
                  </a:lnTo>
                  <a:lnTo>
                    <a:pt x="52800" y="276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4" name="Google Shape;1544;p35"/>
            <p:cNvSpPr/>
            <p:nvPr/>
          </p:nvSpPr>
          <p:spPr>
            <a:xfrm>
              <a:off x="3252" y="827"/>
              <a:ext cx="96" cy="392"/>
            </a:xfrm>
            <a:custGeom>
              <a:rect b="b" l="l" r="r" t="t"/>
              <a:pathLst>
                <a:path extrusionOk="0" h="120000" w="120000">
                  <a:moveTo>
                    <a:pt x="25000" y="117857"/>
                  </a:moveTo>
                  <a:lnTo>
                    <a:pt x="25000" y="117857"/>
                  </a:lnTo>
                  <a:lnTo>
                    <a:pt x="20000" y="111122"/>
                  </a:lnTo>
                  <a:lnTo>
                    <a:pt x="18750" y="104387"/>
                  </a:lnTo>
                  <a:lnTo>
                    <a:pt x="16250" y="98265"/>
                  </a:lnTo>
                  <a:lnTo>
                    <a:pt x="18750" y="91530"/>
                  </a:lnTo>
                  <a:lnTo>
                    <a:pt x="21250" y="78367"/>
                  </a:lnTo>
                  <a:lnTo>
                    <a:pt x="26250" y="65510"/>
                  </a:lnTo>
                  <a:lnTo>
                    <a:pt x="26250" y="65510"/>
                  </a:lnTo>
                  <a:lnTo>
                    <a:pt x="31250" y="52653"/>
                  </a:lnTo>
                  <a:lnTo>
                    <a:pt x="33750" y="46530"/>
                  </a:lnTo>
                  <a:lnTo>
                    <a:pt x="38750" y="40408"/>
                  </a:lnTo>
                  <a:lnTo>
                    <a:pt x="45000" y="33979"/>
                  </a:lnTo>
                  <a:lnTo>
                    <a:pt x="51250" y="27857"/>
                  </a:lnTo>
                  <a:lnTo>
                    <a:pt x="61250" y="22040"/>
                  </a:lnTo>
                  <a:lnTo>
                    <a:pt x="72500" y="16224"/>
                  </a:lnTo>
                  <a:lnTo>
                    <a:pt x="72500" y="16224"/>
                  </a:lnTo>
                  <a:lnTo>
                    <a:pt x="83750" y="14999"/>
                  </a:lnTo>
                  <a:lnTo>
                    <a:pt x="95000" y="13469"/>
                  </a:lnTo>
                  <a:lnTo>
                    <a:pt x="115000" y="9183"/>
                  </a:lnTo>
                  <a:lnTo>
                    <a:pt x="115000" y="9183"/>
                  </a:lnTo>
                  <a:lnTo>
                    <a:pt x="118750" y="8571"/>
                  </a:lnTo>
                  <a:lnTo>
                    <a:pt x="120000" y="7653"/>
                  </a:lnTo>
                  <a:lnTo>
                    <a:pt x="118750" y="7040"/>
                  </a:lnTo>
                  <a:lnTo>
                    <a:pt x="116250" y="6122"/>
                  </a:lnTo>
                  <a:lnTo>
                    <a:pt x="115000" y="5816"/>
                  </a:lnTo>
                  <a:lnTo>
                    <a:pt x="112500" y="5204"/>
                  </a:lnTo>
                  <a:lnTo>
                    <a:pt x="108750" y="5204"/>
                  </a:lnTo>
                  <a:lnTo>
                    <a:pt x="103750" y="5816"/>
                  </a:lnTo>
                  <a:lnTo>
                    <a:pt x="103750" y="5816"/>
                  </a:lnTo>
                  <a:lnTo>
                    <a:pt x="91250" y="8571"/>
                  </a:lnTo>
                  <a:lnTo>
                    <a:pt x="83750" y="10102"/>
                  </a:lnTo>
                  <a:lnTo>
                    <a:pt x="77500" y="11326"/>
                  </a:lnTo>
                  <a:lnTo>
                    <a:pt x="77500" y="11326"/>
                  </a:lnTo>
                  <a:lnTo>
                    <a:pt x="82500" y="8877"/>
                  </a:lnTo>
                  <a:lnTo>
                    <a:pt x="90000" y="7040"/>
                  </a:lnTo>
                  <a:lnTo>
                    <a:pt x="97500" y="5204"/>
                  </a:lnTo>
                  <a:lnTo>
                    <a:pt x="103750" y="3367"/>
                  </a:lnTo>
                  <a:lnTo>
                    <a:pt x="103750" y="3367"/>
                  </a:lnTo>
                  <a:lnTo>
                    <a:pt x="106250" y="2755"/>
                  </a:lnTo>
                  <a:lnTo>
                    <a:pt x="106250" y="1530"/>
                  </a:lnTo>
                  <a:lnTo>
                    <a:pt x="106250" y="1224"/>
                  </a:lnTo>
                  <a:lnTo>
                    <a:pt x="102500" y="306"/>
                  </a:lnTo>
                  <a:lnTo>
                    <a:pt x="100000" y="0"/>
                  </a:lnTo>
                  <a:lnTo>
                    <a:pt x="96250" y="0"/>
                  </a:lnTo>
                  <a:lnTo>
                    <a:pt x="92500" y="0"/>
                  </a:lnTo>
                  <a:lnTo>
                    <a:pt x="90000" y="612"/>
                  </a:lnTo>
                  <a:lnTo>
                    <a:pt x="90000" y="612"/>
                  </a:lnTo>
                  <a:lnTo>
                    <a:pt x="83750" y="3061"/>
                  </a:lnTo>
                  <a:lnTo>
                    <a:pt x="75000" y="4897"/>
                  </a:lnTo>
                  <a:lnTo>
                    <a:pt x="67500" y="7040"/>
                  </a:lnTo>
                  <a:lnTo>
                    <a:pt x="61250" y="9183"/>
                  </a:lnTo>
                  <a:lnTo>
                    <a:pt x="61250" y="9183"/>
                  </a:lnTo>
                  <a:lnTo>
                    <a:pt x="56250" y="7653"/>
                  </a:lnTo>
                  <a:lnTo>
                    <a:pt x="55000" y="5816"/>
                  </a:lnTo>
                  <a:lnTo>
                    <a:pt x="53750" y="4285"/>
                  </a:lnTo>
                  <a:lnTo>
                    <a:pt x="53750" y="2142"/>
                  </a:lnTo>
                  <a:lnTo>
                    <a:pt x="53750" y="2142"/>
                  </a:lnTo>
                  <a:lnTo>
                    <a:pt x="53750" y="1530"/>
                  </a:lnTo>
                  <a:lnTo>
                    <a:pt x="51250" y="612"/>
                  </a:lnTo>
                  <a:lnTo>
                    <a:pt x="50000" y="306"/>
                  </a:lnTo>
                  <a:lnTo>
                    <a:pt x="47500" y="0"/>
                  </a:lnTo>
                  <a:lnTo>
                    <a:pt x="42500" y="0"/>
                  </a:lnTo>
                  <a:lnTo>
                    <a:pt x="38750" y="306"/>
                  </a:lnTo>
                  <a:lnTo>
                    <a:pt x="37500" y="612"/>
                  </a:lnTo>
                  <a:lnTo>
                    <a:pt x="36250" y="1836"/>
                  </a:lnTo>
                  <a:lnTo>
                    <a:pt x="36250" y="1836"/>
                  </a:lnTo>
                  <a:lnTo>
                    <a:pt x="33750" y="3367"/>
                  </a:lnTo>
                  <a:lnTo>
                    <a:pt x="36250" y="5204"/>
                  </a:lnTo>
                  <a:lnTo>
                    <a:pt x="38750" y="8571"/>
                  </a:lnTo>
                  <a:lnTo>
                    <a:pt x="45000" y="11938"/>
                  </a:lnTo>
                  <a:lnTo>
                    <a:pt x="55000" y="14387"/>
                  </a:lnTo>
                  <a:lnTo>
                    <a:pt x="55000" y="14387"/>
                  </a:lnTo>
                  <a:lnTo>
                    <a:pt x="45000" y="20204"/>
                  </a:lnTo>
                  <a:lnTo>
                    <a:pt x="36250" y="26020"/>
                  </a:lnTo>
                  <a:lnTo>
                    <a:pt x="30000" y="31836"/>
                  </a:lnTo>
                  <a:lnTo>
                    <a:pt x="23750" y="37959"/>
                  </a:lnTo>
                  <a:lnTo>
                    <a:pt x="18750" y="44081"/>
                  </a:lnTo>
                  <a:lnTo>
                    <a:pt x="15000" y="50204"/>
                  </a:lnTo>
                  <a:lnTo>
                    <a:pt x="8750" y="62448"/>
                  </a:lnTo>
                  <a:lnTo>
                    <a:pt x="8750" y="62448"/>
                  </a:lnTo>
                  <a:lnTo>
                    <a:pt x="3750" y="76530"/>
                  </a:lnTo>
                  <a:lnTo>
                    <a:pt x="0" y="90612"/>
                  </a:lnTo>
                  <a:lnTo>
                    <a:pt x="0" y="97346"/>
                  </a:lnTo>
                  <a:lnTo>
                    <a:pt x="0" y="104387"/>
                  </a:lnTo>
                  <a:lnTo>
                    <a:pt x="2500" y="111428"/>
                  </a:lnTo>
                  <a:lnTo>
                    <a:pt x="7500" y="118163"/>
                  </a:lnTo>
                  <a:lnTo>
                    <a:pt x="7500" y="118163"/>
                  </a:lnTo>
                  <a:lnTo>
                    <a:pt x="8750" y="119387"/>
                  </a:lnTo>
                  <a:lnTo>
                    <a:pt x="10000" y="119693"/>
                  </a:lnTo>
                  <a:lnTo>
                    <a:pt x="15000" y="119999"/>
                  </a:lnTo>
                  <a:lnTo>
                    <a:pt x="18750" y="119999"/>
                  </a:lnTo>
                  <a:lnTo>
                    <a:pt x="21250" y="119693"/>
                  </a:lnTo>
                  <a:lnTo>
                    <a:pt x="23750" y="119387"/>
                  </a:lnTo>
                  <a:lnTo>
                    <a:pt x="25000" y="118469"/>
                  </a:lnTo>
                  <a:lnTo>
                    <a:pt x="25000" y="117857"/>
                  </a:lnTo>
                  <a:lnTo>
                    <a:pt x="25000" y="1178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5" name="Google Shape;1545;p35"/>
            <p:cNvSpPr/>
            <p:nvPr/>
          </p:nvSpPr>
          <p:spPr>
            <a:xfrm>
              <a:off x="3088" y="1455"/>
              <a:ext cx="447" cy="489"/>
            </a:xfrm>
            <a:custGeom>
              <a:rect b="b" l="l" r="r" t="t"/>
              <a:pathLst>
                <a:path extrusionOk="0" h="120000" w="120000">
                  <a:moveTo>
                    <a:pt x="22013" y="41472"/>
                  </a:moveTo>
                  <a:lnTo>
                    <a:pt x="22013" y="41472"/>
                  </a:lnTo>
                  <a:lnTo>
                    <a:pt x="16375" y="48588"/>
                  </a:lnTo>
                  <a:lnTo>
                    <a:pt x="8322" y="58404"/>
                  </a:lnTo>
                  <a:lnTo>
                    <a:pt x="4563" y="63067"/>
                  </a:lnTo>
                  <a:lnTo>
                    <a:pt x="1879" y="67484"/>
                  </a:lnTo>
                  <a:lnTo>
                    <a:pt x="805" y="69693"/>
                  </a:lnTo>
                  <a:lnTo>
                    <a:pt x="268" y="71165"/>
                  </a:lnTo>
                  <a:lnTo>
                    <a:pt x="0" y="72638"/>
                  </a:lnTo>
                  <a:lnTo>
                    <a:pt x="268" y="73865"/>
                  </a:lnTo>
                  <a:lnTo>
                    <a:pt x="268" y="73865"/>
                  </a:lnTo>
                  <a:lnTo>
                    <a:pt x="805" y="75092"/>
                  </a:lnTo>
                  <a:lnTo>
                    <a:pt x="1879" y="76319"/>
                  </a:lnTo>
                  <a:lnTo>
                    <a:pt x="5369" y="79018"/>
                  </a:lnTo>
                  <a:lnTo>
                    <a:pt x="9664" y="81472"/>
                  </a:lnTo>
                  <a:lnTo>
                    <a:pt x="14496" y="83680"/>
                  </a:lnTo>
                  <a:lnTo>
                    <a:pt x="24429" y="87852"/>
                  </a:lnTo>
                  <a:lnTo>
                    <a:pt x="28456" y="89815"/>
                  </a:lnTo>
                  <a:lnTo>
                    <a:pt x="31677" y="91288"/>
                  </a:lnTo>
                  <a:lnTo>
                    <a:pt x="31677" y="91288"/>
                  </a:lnTo>
                  <a:lnTo>
                    <a:pt x="54496" y="104294"/>
                  </a:lnTo>
                  <a:lnTo>
                    <a:pt x="54496" y="104294"/>
                  </a:lnTo>
                  <a:lnTo>
                    <a:pt x="67651" y="112883"/>
                  </a:lnTo>
                  <a:lnTo>
                    <a:pt x="72214" y="115582"/>
                  </a:lnTo>
                  <a:lnTo>
                    <a:pt x="76241" y="117791"/>
                  </a:lnTo>
                  <a:lnTo>
                    <a:pt x="79731" y="119509"/>
                  </a:lnTo>
                  <a:lnTo>
                    <a:pt x="81073" y="119754"/>
                  </a:lnTo>
                  <a:lnTo>
                    <a:pt x="82147" y="120000"/>
                  </a:lnTo>
                  <a:lnTo>
                    <a:pt x="82147" y="120000"/>
                  </a:lnTo>
                  <a:lnTo>
                    <a:pt x="83758" y="119754"/>
                  </a:lnTo>
                  <a:lnTo>
                    <a:pt x="85369" y="118773"/>
                  </a:lnTo>
                  <a:lnTo>
                    <a:pt x="87248" y="117546"/>
                  </a:lnTo>
                  <a:lnTo>
                    <a:pt x="88590" y="116073"/>
                  </a:lnTo>
                  <a:lnTo>
                    <a:pt x="91275" y="112392"/>
                  </a:lnTo>
                  <a:lnTo>
                    <a:pt x="93959" y="108220"/>
                  </a:lnTo>
                  <a:lnTo>
                    <a:pt x="93959" y="108220"/>
                  </a:lnTo>
                  <a:lnTo>
                    <a:pt x="96644" y="104294"/>
                  </a:lnTo>
                  <a:lnTo>
                    <a:pt x="99060" y="99877"/>
                  </a:lnTo>
                  <a:lnTo>
                    <a:pt x="101476" y="95460"/>
                  </a:lnTo>
                  <a:lnTo>
                    <a:pt x="103624" y="91042"/>
                  </a:lnTo>
                  <a:lnTo>
                    <a:pt x="107382" y="81963"/>
                  </a:lnTo>
                  <a:lnTo>
                    <a:pt x="110335" y="72638"/>
                  </a:lnTo>
                  <a:lnTo>
                    <a:pt x="113020" y="63558"/>
                  </a:lnTo>
                  <a:lnTo>
                    <a:pt x="115436" y="53987"/>
                  </a:lnTo>
                  <a:lnTo>
                    <a:pt x="120000" y="35092"/>
                  </a:lnTo>
                  <a:lnTo>
                    <a:pt x="120000" y="35092"/>
                  </a:lnTo>
                  <a:lnTo>
                    <a:pt x="120000" y="33619"/>
                  </a:lnTo>
                  <a:lnTo>
                    <a:pt x="120000" y="32147"/>
                  </a:lnTo>
                  <a:lnTo>
                    <a:pt x="119463" y="30674"/>
                  </a:lnTo>
                  <a:lnTo>
                    <a:pt x="118926" y="29447"/>
                  </a:lnTo>
                  <a:lnTo>
                    <a:pt x="117315" y="26012"/>
                  </a:lnTo>
                  <a:lnTo>
                    <a:pt x="114362" y="22822"/>
                  </a:lnTo>
                  <a:lnTo>
                    <a:pt x="111409" y="19631"/>
                  </a:lnTo>
                  <a:lnTo>
                    <a:pt x="107651" y="16196"/>
                  </a:lnTo>
                  <a:lnTo>
                    <a:pt x="103624" y="13251"/>
                  </a:lnTo>
                  <a:lnTo>
                    <a:pt x="99060" y="10306"/>
                  </a:lnTo>
                  <a:lnTo>
                    <a:pt x="94228" y="7607"/>
                  </a:lnTo>
                  <a:lnTo>
                    <a:pt x="89932" y="5398"/>
                  </a:lnTo>
                  <a:lnTo>
                    <a:pt x="85369" y="3190"/>
                  </a:lnTo>
                  <a:lnTo>
                    <a:pt x="81073" y="1717"/>
                  </a:lnTo>
                  <a:lnTo>
                    <a:pt x="77046" y="736"/>
                  </a:lnTo>
                  <a:lnTo>
                    <a:pt x="73557" y="0"/>
                  </a:lnTo>
                  <a:lnTo>
                    <a:pt x="70604" y="490"/>
                  </a:lnTo>
                  <a:lnTo>
                    <a:pt x="69530" y="736"/>
                  </a:lnTo>
                  <a:lnTo>
                    <a:pt x="68456" y="981"/>
                  </a:lnTo>
                  <a:lnTo>
                    <a:pt x="68456" y="981"/>
                  </a:lnTo>
                  <a:lnTo>
                    <a:pt x="63087" y="5153"/>
                  </a:lnTo>
                  <a:lnTo>
                    <a:pt x="50469" y="15460"/>
                  </a:lnTo>
                  <a:lnTo>
                    <a:pt x="42953" y="21595"/>
                  </a:lnTo>
                  <a:lnTo>
                    <a:pt x="35436" y="28466"/>
                  </a:lnTo>
                  <a:lnTo>
                    <a:pt x="28187" y="35337"/>
                  </a:lnTo>
                  <a:lnTo>
                    <a:pt x="22013" y="41472"/>
                  </a:lnTo>
                  <a:lnTo>
                    <a:pt x="22013" y="41472"/>
                  </a:lnTo>
                  <a:close/>
                </a:path>
              </a:pathLst>
            </a:custGeom>
            <a:solidFill>
              <a:srgbClr val="FF66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6" name="Google Shape;1546;p35"/>
            <p:cNvSpPr/>
            <p:nvPr/>
          </p:nvSpPr>
          <p:spPr>
            <a:xfrm>
              <a:off x="3081" y="1448"/>
              <a:ext cx="460" cy="503"/>
            </a:xfrm>
            <a:custGeom>
              <a:rect b="b" l="l" r="r" t="t"/>
              <a:pathLst>
                <a:path extrusionOk="0" h="120000" w="120000">
                  <a:moveTo>
                    <a:pt x="94434" y="108071"/>
                  </a:moveTo>
                  <a:lnTo>
                    <a:pt x="94434" y="108071"/>
                  </a:lnTo>
                  <a:lnTo>
                    <a:pt x="97826" y="102584"/>
                  </a:lnTo>
                  <a:lnTo>
                    <a:pt x="100695" y="97097"/>
                  </a:lnTo>
                  <a:lnTo>
                    <a:pt x="103826" y="91848"/>
                  </a:lnTo>
                  <a:lnTo>
                    <a:pt x="106173" y="85884"/>
                  </a:lnTo>
                  <a:lnTo>
                    <a:pt x="108521" y="80159"/>
                  </a:lnTo>
                  <a:lnTo>
                    <a:pt x="110347" y="74433"/>
                  </a:lnTo>
                  <a:lnTo>
                    <a:pt x="113739" y="62743"/>
                  </a:lnTo>
                  <a:lnTo>
                    <a:pt x="113739" y="62743"/>
                  </a:lnTo>
                  <a:lnTo>
                    <a:pt x="117130" y="50337"/>
                  </a:lnTo>
                  <a:lnTo>
                    <a:pt x="119739" y="38170"/>
                  </a:lnTo>
                  <a:lnTo>
                    <a:pt x="119739" y="38170"/>
                  </a:lnTo>
                  <a:lnTo>
                    <a:pt x="120000" y="35308"/>
                  </a:lnTo>
                  <a:lnTo>
                    <a:pt x="120000" y="32922"/>
                  </a:lnTo>
                  <a:lnTo>
                    <a:pt x="119478" y="30536"/>
                  </a:lnTo>
                  <a:lnTo>
                    <a:pt x="118434" y="27912"/>
                  </a:lnTo>
                  <a:lnTo>
                    <a:pt x="118434" y="27912"/>
                  </a:lnTo>
                  <a:lnTo>
                    <a:pt x="116608" y="25049"/>
                  </a:lnTo>
                  <a:lnTo>
                    <a:pt x="114521" y="22425"/>
                  </a:lnTo>
                  <a:lnTo>
                    <a:pt x="112173" y="20039"/>
                  </a:lnTo>
                  <a:lnTo>
                    <a:pt x="109304" y="17415"/>
                  </a:lnTo>
                  <a:lnTo>
                    <a:pt x="103826" y="13359"/>
                  </a:lnTo>
                  <a:lnTo>
                    <a:pt x="98086" y="9542"/>
                  </a:lnTo>
                  <a:lnTo>
                    <a:pt x="98086" y="9542"/>
                  </a:lnTo>
                  <a:lnTo>
                    <a:pt x="90782" y="5487"/>
                  </a:lnTo>
                  <a:lnTo>
                    <a:pt x="86608" y="3339"/>
                  </a:lnTo>
                  <a:lnTo>
                    <a:pt x="82173" y="1669"/>
                  </a:lnTo>
                  <a:lnTo>
                    <a:pt x="77739" y="477"/>
                  </a:lnTo>
                  <a:lnTo>
                    <a:pt x="75391" y="238"/>
                  </a:lnTo>
                  <a:lnTo>
                    <a:pt x="73304" y="0"/>
                  </a:lnTo>
                  <a:lnTo>
                    <a:pt x="70956" y="238"/>
                  </a:lnTo>
                  <a:lnTo>
                    <a:pt x="68869" y="954"/>
                  </a:lnTo>
                  <a:lnTo>
                    <a:pt x="67043" y="1431"/>
                  </a:lnTo>
                  <a:lnTo>
                    <a:pt x="65478" y="2624"/>
                  </a:lnTo>
                  <a:lnTo>
                    <a:pt x="65478" y="2624"/>
                  </a:lnTo>
                  <a:lnTo>
                    <a:pt x="53739" y="11689"/>
                  </a:lnTo>
                  <a:lnTo>
                    <a:pt x="42521" y="20755"/>
                  </a:lnTo>
                  <a:lnTo>
                    <a:pt x="37304" y="25765"/>
                  </a:lnTo>
                  <a:lnTo>
                    <a:pt x="31826" y="30536"/>
                  </a:lnTo>
                  <a:lnTo>
                    <a:pt x="26608" y="35785"/>
                  </a:lnTo>
                  <a:lnTo>
                    <a:pt x="21913" y="41033"/>
                  </a:lnTo>
                  <a:lnTo>
                    <a:pt x="21913" y="41033"/>
                  </a:lnTo>
                  <a:lnTo>
                    <a:pt x="16956" y="46998"/>
                  </a:lnTo>
                  <a:lnTo>
                    <a:pt x="12000" y="52962"/>
                  </a:lnTo>
                  <a:lnTo>
                    <a:pt x="7043" y="58926"/>
                  </a:lnTo>
                  <a:lnTo>
                    <a:pt x="4695" y="62027"/>
                  </a:lnTo>
                  <a:lnTo>
                    <a:pt x="2608" y="65129"/>
                  </a:lnTo>
                  <a:lnTo>
                    <a:pt x="2608" y="65129"/>
                  </a:lnTo>
                  <a:lnTo>
                    <a:pt x="1826" y="67276"/>
                  </a:lnTo>
                  <a:lnTo>
                    <a:pt x="521" y="69423"/>
                  </a:lnTo>
                  <a:lnTo>
                    <a:pt x="0" y="71809"/>
                  </a:lnTo>
                  <a:lnTo>
                    <a:pt x="0" y="72763"/>
                  </a:lnTo>
                  <a:lnTo>
                    <a:pt x="0" y="73956"/>
                  </a:lnTo>
                  <a:lnTo>
                    <a:pt x="0" y="73956"/>
                  </a:lnTo>
                  <a:lnTo>
                    <a:pt x="782" y="75149"/>
                  </a:lnTo>
                  <a:lnTo>
                    <a:pt x="1304" y="76341"/>
                  </a:lnTo>
                  <a:lnTo>
                    <a:pt x="2608" y="77534"/>
                  </a:lnTo>
                  <a:lnTo>
                    <a:pt x="4173" y="78727"/>
                  </a:lnTo>
                  <a:lnTo>
                    <a:pt x="6782" y="80159"/>
                  </a:lnTo>
                  <a:lnTo>
                    <a:pt x="9391" y="81829"/>
                  </a:lnTo>
                  <a:lnTo>
                    <a:pt x="9391" y="81829"/>
                  </a:lnTo>
                  <a:lnTo>
                    <a:pt x="13304" y="83737"/>
                  </a:lnTo>
                  <a:lnTo>
                    <a:pt x="16956" y="85646"/>
                  </a:lnTo>
                  <a:lnTo>
                    <a:pt x="25043" y="88986"/>
                  </a:lnTo>
                  <a:lnTo>
                    <a:pt x="25043" y="88986"/>
                  </a:lnTo>
                  <a:lnTo>
                    <a:pt x="30260" y="91371"/>
                  </a:lnTo>
                  <a:lnTo>
                    <a:pt x="35478" y="94234"/>
                  </a:lnTo>
                  <a:lnTo>
                    <a:pt x="45391" y="99960"/>
                  </a:lnTo>
                  <a:lnTo>
                    <a:pt x="45391" y="99960"/>
                  </a:lnTo>
                  <a:lnTo>
                    <a:pt x="52695" y="104254"/>
                  </a:lnTo>
                  <a:lnTo>
                    <a:pt x="59739" y="108787"/>
                  </a:lnTo>
                  <a:lnTo>
                    <a:pt x="67043" y="112842"/>
                  </a:lnTo>
                  <a:lnTo>
                    <a:pt x="74086" y="117137"/>
                  </a:lnTo>
                  <a:lnTo>
                    <a:pt x="74086" y="117137"/>
                  </a:lnTo>
                  <a:lnTo>
                    <a:pt x="76173" y="118330"/>
                  </a:lnTo>
                  <a:lnTo>
                    <a:pt x="78260" y="119284"/>
                  </a:lnTo>
                  <a:lnTo>
                    <a:pt x="80608" y="120000"/>
                  </a:lnTo>
                  <a:lnTo>
                    <a:pt x="81913" y="120000"/>
                  </a:lnTo>
                  <a:lnTo>
                    <a:pt x="83217" y="120000"/>
                  </a:lnTo>
                  <a:lnTo>
                    <a:pt x="83217" y="120000"/>
                  </a:lnTo>
                  <a:lnTo>
                    <a:pt x="85304" y="119284"/>
                  </a:lnTo>
                  <a:lnTo>
                    <a:pt x="86869" y="118091"/>
                  </a:lnTo>
                  <a:lnTo>
                    <a:pt x="88434" y="116898"/>
                  </a:lnTo>
                  <a:lnTo>
                    <a:pt x="90000" y="114990"/>
                  </a:lnTo>
                  <a:lnTo>
                    <a:pt x="92608" y="111411"/>
                  </a:lnTo>
                  <a:lnTo>
                    <a:pt x="94434" y="108071"/>
                  </a:lnTo>
                  <a:lnTo>
                    <a:pt x="94434" y="108071"/>
                  </a:lnTo>
                  <a:close/>
                  <a:moveTo>
                    <a:pt x="85826" y="113797"/>
                  </a:moveTo>
                  <a:lnTo>
                    <a:pt x="85826" y="113797"/>
                  </a:lnTo>
                  <a:lnTo>
                    <a:pt x="84782" y="114990"/>
                  </a:lnTo>
                  <a:lnTo>
                    <a:pt x="83478" y="115944"/>
                  </a:lnTo>
                  <a:lnTo>
                    <a:pt x="82695" y="116182"/>
                  </a:lnTo>
                  <a:lnTo>
                    <a:pt x="81130" y="116182"/>
                  </a:lnTo>
                  <a:lnTo>
                    <a:pt x="80347" y="115944"/>
                  </a:lnTo>
                  <a:lnTo>
                    <a:pt x="79043" y="115705"/>
                  </a:lnTo>
                  <a:lnTo>
                    <a:pt x="76173" y="114512"/>
                  </a:lnTo>
                  <a:lnTo>
                    <a:pt x="76173" y="114512"/>
                  </a:lnTo>
                  <a:lnTo>
                    <a:pt x="68869" y="110218"/>
                  </a:lnTo>
                  <a:lnTo>
                    <a:pt x="62086" y="105924"/>
                  </a:lnTo>
                  <a:lnTo>
                    <a:pt x="55043" y="101391"/>
                  </a:lnTo>
                  <a:lnTo>
                    <a:pt x="47739" y="97097"/>
                  </a:lnTo>
                  <a:lnTo>
                    <a:pt x="47739" y="97097"/>
                  </a:lnTo>
                  <a:lnTo>
                    <a:pt x="38869" y="92087"/>
                  </a:lnTo>
                  <a:lnTo>
                    <a:pt x="34434" y="89701"/>
                  </a:lnTo>
                  <a:lnTo>
                    <a:pt x="30000" y="87077"/>
                  </a:lnTo>
                  <a:lnTo>
                    <a:pt x="30000" y="87077"/>
                  </a:lnTo>
                  <a:lnTo>
                    <a:pt x="21391" y="83499"/>
                  </a:lnTo>
                  <a:lnTo>
                    <a:pt x="12782" y="79681"/>
                  </a:lnTo>
                  <a:lnTo>
                    <a:pt x="12782" y="79681"/>
                  </a:lnTo>
                  <a:lnTo>
                    <a:pt x="9913" y="78489"/>
                  </a:lnTo>
                  <a:lnTo>
                    <a:pt x="7043" y="76580"/>
                  </a:lnTo>
                  <a:lnTo>
                    <a:pt x="5739" y="75387"/>
                  </a:lnTo>
                  <a:lnTo>
                    <a:pt x="4695" y="74433"/>
                  </a:lnTo>
                  <a:lnTo>
                    <a:pt x="4173" y="73240"/>
                  </a:lnTo>
                  <a:lnTo>
                    <a:pt x="3652" y="72047"/>
                  </a:lnTo>
                  <a:lnTo>
                    <a:pt x="3652" y="72047"/>
                  </a:lnTo>
                  <a:lnTo>
                    <a:pt x="4173" y="70616"/>
                  </a:lnTo>
                  <a:lnTo>
                    <a:pt x="4434" y="69423"/>
                  </a:lnTo>
                  <a:lnTo>
                    <a:pt x="6000" y="66560"/>
                  </a:lnTo>
                  <a:lnTo>
                    <a:pt x="9652" y="61789"/>
                  </a:lnTo>
                  <a:lnTo>
                    <a:pt x="9652" y="61789"/>
                  </a:lnTo>
                  <a:lnTo>
                    <a:pt x="13304" y="56779"/>
                  </a:lnTo>
                  <a:lnTo>
                    <a:pt x="17217" y="52246"/>
                  </a:lnTo>
                  <a:lnTo>
                    <a:pt x="21391" y="47713"/>
                  </a:lnTo>
                  <a:lnTo>
                    <a:pt x="25043" y="43180"/>
                  </a:lnTo>
                  <a:lnTo>
                    <a:pt x="25043" y="43180"/>
                  </a:lnTo>
                  <a:lnTo>
                    <a:pt x="31565" y="36023"/>
                  </a:lnTo>
                  <a:lnTo>
                    <a:pt x="38869" y="29343"/>
                  </a:lnTo>
                  <a:lnTo>
                    <a:pt x="46173" y="22664"/>
                  </a:lnTo>
                  <a:lnTo>
                    <a:pt x="53739" y="16699"/>
                  </a:lnTo>
                  <a:lnTo>
                    <a:pt x="53739" y="16699"/>
                  </a:lnTo>
                  <a:lnTo>
                    <a:pt x="64956" y="7157"/>
                  </a:lnTo>
                  <a:lnTo>
                    <a:pt x="64956" y="7157"/>
                  </a:lnTo>
                  <a:lnTo>
                    <a:pt x="67565" y="5009"/>
                  </a:lnTo>
                  <a:lnTo>
                    <a:pt x="69391" y="4055"/>
                  </a:lnTo>
                  <a:lnTo>
                    <a:pt x="70695" y="3578"/>
                  </a:lnTo>
                  <a:lnTo>
                    <a:pt x="70695" y="3578"/>
                  </a:lnTo>
                  <a:lnTo>
                    <a:pt x="72260" y="3339"/>
                  </a:lnTo>
                  <a:lnTo>
                    <a:pt x="74086" y="3339"/>
                  </a:lnTo>
                  <a:lnTo>
                    <a:pt x="77217" y="3817"/>
                  </a:lnTo>
                  <a:lnTo>
                    <a:pt x="80869" y="4771"/>
                  </a:lnTo>
                  <a:lnTo>
                    <a:pt x="84521" y="6202"/>
                  </a:lnTo>
                  <a:lnTo>
                    <a:pt x="87913" y="7872"/>
                  </a:lnTo>
                  <a:lnTo>
                    <a:pt x="91304" y="9542"/>
                  </a:lnTo>
                  <a:lnTo>
                    <a:pt x="96782" y="12882"/>
                  </a:lnTo>
                  <a:lnTo>
                    <a:pt x="96782" y="12882"/>
                  </a:lnTo>
                  <a:lnTo>
                    <a:pt x="102782" y="16938"/>
                  </a:lnTo>
                  <a:lnTo>
                    <a:pt x="105652" y="19324"/>
                  </a:lnTo>
                  <a:lnTo>
                    <a:pt x="108782" y="21709"/>
                  </a:lnTo>
                  <a:lnTo>
                    <a:pt x="111391" y="24095"/>
                  </a:lnTo>
                  <a:lnTo>
                    <a:pt x="113739" y="27196"/>
                  </a:lnTo>
                  <a:lnTo>
                    <a:pt x="115304" y="30298"/>
                  </a:lnTo>
                  <a:lnTo>
                    <a:pt x="116347" y="33161"/>
                  </a:lnTo>
                  <a:lnTo>
                    <a:pt x="116347" y="33161"/>
                  </a:lnTo>
                  <a:lnTo>
                    <a:pt x="116347" y="35308"/>
                  </a:lnTo>
                  <a:lnTo>
                    <a:pt x="116086" y="37455"/>
                  </a:lnTo>
                  <a:lnTo>
                    <a:pt x="115043" y="41749"/>
                  </a:lnTo>
                  <a:lnTo>
                    <a:pt x="115043" y="41749"/>
                  </a:lnTo>
                  <a:lnTo>
                    <a:pt x="112173" y="54155"/>
                  </a:lnTo>
                  <a:lnTo>
                    <a:pt x="112173" y="54155"/>
                  </a:lnTo>
                  <a:lnTo>
                    <a:pt x="108521" y="67992"/>
                  </a:lnTo>
                  <a:lnTo>
                    <a:pt x="106434" y="74671"/>
                  </a:lnTo>
                  <a:lnTo>
                    <a:pt x="104086" y="81829"/>
                  </a:lnTo>
                  <a:lnTo>
                    <a:pt x="104086" y="81829"/>
                  </a:lnTo>
                  <a:lnTo>
                    <a:pt x="101478" y="88031"/>
                  </a:lnTo>
                  <a:lnTo>
                    <a:pt x="98608" y="94234"/>
                  </a:lnTo>
                  <a:lnTo>
                    <a:pt x="95217" y="100198"/>
                  </a:lnTo>
                  <a:lnTo>
                    <a:pt x="91565" y="105924"/>
                  </a:lnTo>
                  <a:lnTo>
                    <a:pt x="91565" y="105924"/>
                  </a:lnTo>
                  <a:lnTo>
                    <a:pt x="88956" y="109980"/>
                  </a:lnTo>
                  <a:lnTo>
                    <a:pt x="85826" y="113797"/>
                  </a:lnTo>
                  <a:lnTo>
                    <a:pt x="85826" y="11379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7" name="Google Shape;1547;p35"/>
            <p:cNvSpPr/>
            <p:nvPr/>
          </p:nvSpPr>
          <p:spPr>
            <a:xfrm>
              <a:off x="3117" y="1665"/>
              <a:ext cx="345" cy="234"/>
            </a:xfrm>
            <a:custGeom>
              <a:rect b="b" l="l" r="r" t="t"/>
              <a:pathLst>
                <a:path extrusionOk="0" h="120000" w="120000">
                  <a:moveTo>
                    <a:pt x="120000" y="103076"/>
                  </a:moveTo>
                  <a:lnTo>
                    <a:pt x="120000" y="103076"/>
                  </a:lnTo>
                  <a:lnTo>
                    <a:pt x="120000" y="101538"/>
                  </a:lnTo>
                  <a:lnTo>
                    <a:pt x="120000" y="100000"/>
                  </a:lnTo>
                  <a:lnTo>
                    <a:pt x="119652" y="99487"/>
                  </a:lnTo>
                  <a:lnTo>
                    <a:pt x="118956" y="98461"/>
                  </a:lnTo>
                  <a:lnTo>
                    <a:pt x="117913" y="98461"/>
                  </a:lnTo>
                  <a:lnTo>
                    <a:pt x="116521" y="98461"/>
                  </a:lnTo>
                  <a:lnTo>
                    <a:pt x="115826" y="98974"/>
                  </a:lnTo>
                  <a:lnTo>
                    <a:pt x="115130" y="100000"/>
                  </a:lnTo>
                  <a:lnTo>
                    <a:pt x="115130" y="100000"/>
                  </a:lnTo>
                  <a:lnTo>
                    <a:pt x="113043" y="105641"/>
                  </a:lnTo>
                  <a:lnTo>
                    <a:pt x="110260" y="109230"/>
                  </a:lnTo>
                  <a:lnTo>
                    <a:pt x="109217" y="111282"/>
                  </a:lnTo>
                  <a:lnTo>
                    <a:pt x="107478" y="111794"/>
                  </a:lnTo>
                  <a:lnTo>
                    <a:pt x="105391" y="112820"/>
                  </a:lnTo>
                  <a:lnTo>
                    <a:pt x="103304" y="111794"/>
                  </a:lnTo>
                  <a:lnTo>
                    <a:pt x="103304" y="111794"/>
                  </a:lnTo>
                  <a:lnTo>
                    <a:pt x="101565" y="110769"/>
                  </a:lnTo>
                  <a:lnTo>
                    <a:pt x="100173" y="108717"/>
                  </a:lnTo>
                  <a:lnTo>
                    <a:pt x="98782" y="106666"/>
                  </a:lnTo>
                  <a:lnTo>
                    <a:pt x="98434" y="103589"/>
                  </a:lnTo>
                  <a:lnTo>
                    <a:pt x="98434" y="101025"/>
                  </a:lnTo>
                  <a:lnTo>
                    <a:pt x="98434" y="97435"/>
                  </a:lnTo>
                  <a:lnTo>
                    <a:pt x="99478" y="91794"/>
                  </a:lnTo>
                  <a:lnTo>
                    <a:pt x="99478" y="91794"/>
                  </a:lnTo>
                  <a:lnTo>
                    <a:pt x="99478" y="90256"/>
                  </a:lnTo>
                  <a:lnTo>
                    <a:pt x="99478" y="89230"/>
                  </a:lnTo>
                  <a:lnTo>
                    <a:pt x="98782" y="88717"/>
                  </a:lnTo>
                  <a:lnTo>
                    <a:pt x="98086" y="87179"/>
                  </a:lnTo>
                  <a:lnTo>
                    <a:pt x="97043" y="87179"/>
                  </a:lnTo>
                  <a:lnTo>
                    <a:pt x="96347" y="87179"/>
                  </a:lnTo>
                  <a:lnTo>
                    <a:pt x="95652" y="87179"/>
                  </a:lnTo>
                  <a:lnTo>
                    <a:pt x="94956" y="88717"/>
                  </a:lnTo>
                  <a:lnTo>
                    <a:pt x="94956" y="88717"/>
                  </a:lnTo>
                  <a:lnTo>
                    <a:pt x="93217" y="91794"/>
                  </a:lnTo>
                  <a:lnTo>
                    <a:pt x="91478" y="93846"/>
                  </a:lnTo>
                  <a:lnTo>
                    <a:pt x="89739" y="95897"/>
                  </a:lnTo>
                  <a:lnTo>
                    <a:pt x="88000" y="96410"/>
                  </a:lnTo>
                  <a:lnTo>
                    <a:pt x="86608" y="96923"/>
                  </a:lnTo>
                  <a:lnTo>
                    <a:pt x="84869" y="96410"/>
                  </a:lnTo>
                  <a:lnTo>
                    <a:pt x="83478" y="95897"/>
                  </a:lnTo>
                  <a:lnTo>
                    <a:pt x="82086" y="94358"/>
                  </a:lnTo>
                  <a:lnTo>
                    <a:pt x="80695" y="92307"/>
                  </a:lnTo>
                  <a:lnTo>
                    <a:pt x="80000" y="90256"/>
                  </a:lnTo>
                  <a:lnTo>
                    <a:pt x="78956" y="87692"/>
                  </a:lnTo>
                  <a:lnTo>
                    <a:pt x="78608" y="85128"/>
                  </a:lnTo>
                  <a:lnTo>
                    <a:pt x="78260" y="82051"/>
                  </a:lnTo>
                  <a:lnTo>
                    <a:pt x="78260" y="78974"/>
                  </a:lnTo>
                  <a:lnTo>
                    <a:pt x="78608" y="75384"/>
                  </a:lnTo>
                  <a:lnTo>
                    <a:pt x="78956" y="72307"/>
                  </a:lnTo>
                  <a:lnTo>
                    <a:pt x="78956" y="72307"/>
                  </a:lnTo>
                  <a:lnTo>
                    <a:pt x="78956" y="70769"/>
                  </a:lnTo>
                  <a:lnTo>
                    <a:pt x="78956" y="69743"/>
                  </a:lnTo>
                  <a:lnTo>
                    <a:pt x="78260" y="68205"/>
                  </a:lnTo>
                  <a:lnTo>
                    <a:pt x="77565" y="67692"/>
                  </a:lnTo>
                  <a:lnTo>
                    <a:pt x="76869" y="67179"/>
                  </a:lnTo>
                  <a:lnTo>
                    <a:pt x="75826" y="67692"/>
                  </a:lnTo>
                  <a:lnTo>
                    <a:pt x="75130" y="68205"/>
                  </a:lnTo>
                  <a:lnTo>
                    <a:pt x="74782" y="69743"/>
                  </a:lnTo>
                  <a:lnTo>
                    <a:pt x="74782" y="69743"/>
                  </a:lnTo>
                  <a:lnTo>
                    <a:pt x="73391" y="72820"/>
                  </a:lnTo>
                  <a:lnTo>
                    <a:pt x="72000" y="75384"/>
                  </a:lnTo>
                  <a:lnTo>
                    <a:pt x="70260" y="77435"/>
                  </a:lnTo>
                  <a:lnTo>
                    <a:pt x="68521" y="78974"/>
                  </a:lnTo>
                  <a:lnTo>
                    <a:pt x="66782" y="79487"/>
                  </a:lnTo>
                  <a:lnTo>
                    <a:pt x="65043" y="79487"/>
                  </a:lnTo>
                  <a:lnTo>
                    <a:pt x="63304" y="77948"/>
                  </a:lnTo>
                  <a:lnTo>
                    <a:pt x="61913" y="76923"/>
                  </a:lnTo>
                  <a:lnTo>
                    <a:pt x="60173" y="75384"/>
                  </a:lnTo>
                  <a:lnTo>
                    <a:pt x="59130" y="73333"/>
                  </a:lnTo>
                  <a:lnTo>
                    <a:pt x="57739" y="70769"/>
                  </a:lnTo>
                  <a:lnTo>
                    <a:pt x="57391" y="68205"/>
                  </a:lnTo>
                  <a:lnTo>
                    <a:pt x="57043" y="65128"/>
                  </a:lnTo>
                  <a:lnTo>
                    <a:pt x="57043" y="62051"/>
                  </a:lnTo>
                  <a:lnTo>
                    <a:pt x="57391" y="58461"/>
                  </a:lnTo>
                  <a:lnTo>
                    <a:pt x="58434" y="54871"/>
                  </a:lnTo>
                  <a:lnTo>
                    <a:pt x="58434" y="54871"/>
                  </a:lnTo>
                  <a:lnTo>
                    <a:pt x="58782" y="53333"/>
                  </a:lnTo>
                  <a:lnTo>
                    <a:pt x="58434" y="51794"/>
                  </a:lnTo>
                  <a:lnTo>
                    <a:pt x="57739" y="51282"/>
                  </a:lnTo>
                  <a:lnTo>
                    <a:pt x="57043" y="50256"/>
                  </a:lnTo>
                  <a:lnTo>
                    <a:pt x="56347" y="50256"/>
                  </a:lnTo>
                  <a:lnTo>
                    <a:pt x="55652" y="50256"/>
                  </a:lnTo>
                  <a:lnTo>
                    <a:pt x="54608" y="50256"/>
                  </a:lnTo>
                  <a:lnTo>
                    <a:pt x="53913" y="51282"/>
                  </a:lnTo>
                  <a:lnTo>
                    <a:pt x="53913" y="51282"/>
                  </a:lnTo>
                  <a:lnTo>
                    <a:pt x="52521" y="53846"/>
                  </a:lnTo>
                  <a:lnTo>
                    <a:pt x="51130" y="56410"/>
                  </a:lnTo>
                  <a:lnTo>
                    <a:pt x="49739" y="58461"/>
                  </a:lnTo>
                  <a:lnTo>
                    <a:pt x="48000" y="60000"/>
                  </a:lnTo>
                  <a:lnTo>
                    <a:pt x="46260" y="61025"/>
                  </a:lnTo>
                  <a:lnTo>
                    <a:pt x="44521" y="61025"/>
                  </a:lnTo>
                  <a:lnTo>
                    <a:pt x="42434" y="60000"/>
                  </a:lnTo>
                  <a:lnTo>
                    <a:pt x="40695" y="58461"/>
                  </a:lnTo>
                  <a:lnTo>
                    <a:pt x="40695" y="58461"/>
                  </a:lnTo>
                  <a:lnTo>
                    <a:pt x="38956" y="55897"/>
                  </a:lnTo>
                  <a:lnTo>
                    <a:pt x="37565" y="53333"/>
                  </a:lnTo>
                  <a:lnTo>
                    <a:pt x="36521" y="50769"/>
                  </a:lnTo>
                  <a:lnTo>
                    <a:pt x="36173" y="47692"/>
                  </a:lnTo>
                  <a:lnTo>
                    <a:pt x="35826" y="44102"/>
                  </a:lnTo>
                  <a:lnTo>
                    <a:pt x="36173" y="41538"/>
                  </a:lnTo>
                  <a:lnTo>
                    <a:pt x="36521" y="38461"/>
                  </a:lnTo>
                  <a:lnTo>
                    <a:pt x="37565" y="34871"/>
                  </a:lnTo>
                  <a:lnTo>
                    <a:pt x="37565" y="34871"/>
                  </a:lnTo>
                  <a:lnTo>
                    <a:pt x="37565" y="33846"/>
                  </a:lnTo>
                  <a:lnTo>
                    <a:pt x="37565" y="32307"/>
                  </a:lnTo>
                  <a:lnTo>
                    <a:pt x="37217" y="31794"/>
                  </a:lnTo>
                  <a:lnTo>
                    <a:pt x="36173" y="31282"/>
                  </a:lnTo>
                  <a:lnTo>
                    <a:pt x="35826" y="30769"/>
                  </a:lnTo>
                  <a:lnTo>
                    <a:pt x="34782" y="30769"/>
                  </a:lnTo>
                  <a:lnTo>
                    <a:pt x="34086" y="30769"/>
                  </a:lnTo>
                  <a:lnTo>
                    <a:pt x="33043" y="31794"/>
                  </a:lnTo>
                  <a:lnTo>
                    <a:pt x="33043" y="31794"/>
                  </a:lnTo>
                  <a:lnTo>
                    <a:pt x="30608" y="36410"/>
                  </a:lnTo>
                  <a:lnTo>
                    <a:pt x="29217" y="37948"/>
                  </a:lnTo>
                  <a:lnTo>
                    <a:pt x="27826" y="38974"/>
                  </a:lnTo>
                  <a:lnTo>
                    <a:pt x="26086" y="40512"/>
                  </a:lnTo>
                  <a:lnTo>
                    <a:pt x="24347" y="40512"/>
                  </a:lnTo>
                  <a:lnTo>
                    <a:pt x="22608" y="40512"/>
                  </a:lnTo>
                  <a:lnTo>
                    <a:pt x="20869" y="39487"/>
                  </a:lnTo>
                  <a:lnTo>
                    <a:pt x="20869" y="39487"/>
                  </a:lnTo>
                  <a:lnTo>
                    <a:pt x="18782" y="38461"/>
                  </a:lnTo>
                  <a:lnTo>
                    <a:pt x="18086" y="36410"/>
                  </a:lnTo>
                  <a:lnTo>
                    <a:pt x="17043" y="34871"/>
                  </a:lnTo>
                  <a:lnTo>
                    <a:pt x="16695" y="33333"/>
                  </a:lnTo>
                  <a:lnTo>
                    <a:pt x="16347" y="30769"/>
                  </a:lnTo>
                  <a:lnTo>
                    <a:pt x="16695" y="28717"/>
                  </a:lnTo>
                  <a:lnTo>
                    <a:pt x="17043" y="26666"/>
                  </a:lnTo>
                  <a:lnTo>
                    <a:pt x="17739" y="24615"/>
                  </a:lnTo>
                  <a:lnTo>
                    <a:pt x="17739" y="24615"/>
                  </a:lnTo>
                  <a:lnTo>
                    <a:pt x="19826" y="21025"/>
                  </a:lnTo>
                  <a:lnTo>
                    <a:pt x="19826" y="21025"/>
                  </a:lnTo>
                  <a:lnTo>
                    <a:pt x="20173" y="19487"/>
                  </a:lnTo>
                  <a:lnTo>
                    <a:pt x="20173" y="17948"/>
                  </a:lnTo>
                  <a:lnTo>
                    <a:pt x="20173" y="16923"/>
                  </a:lnTo>
                  <a:lnTo>
                    <a:pt x="19826" y="15384"/>
                  </a:lnTo>
                  <a:lnTo>
                    <a:pt x="18782" y="14871"/>
                  </a:lnTo>
                  <a:lnTo>
                    <a:pt x="18086" y="14358"/>
                  </a:lnTo>
                  <a:lnTo>
                    <a:pt x="17043" y="14871"/>
                  </a:lnTo>
                  <a:lnTo>
                    <a:pt x="16347" y="15384"/>
                  </a:lnTo>
                  <a:lnTo>
                    <a:pt x="16347" y="15384"/>
                  </a:lnTo>
                  <a:lnTo>
                    <a:pt x="14260" y="19487"/>
                  </a:lnTo>
                  <a:lnTo>
                    <a:pt x="14260" y="19487"/>
                  </a:lnTo>
                  <a:lnTo>
                    <a:pt x="11826" y="21538"/>
                  </a:lnTo>
                  <a:lnTo>
                    <a:pt x="9739" y="22051"/>
                  </a:lnTo>
                  <a:lnTo>
                    <a:pt x="7304" y="21538"/>
                  </a:lnTo>
                  <a:lnTo>
                    <a:pt x="6260" y="20000"/>
                  </a:lnTo>
                  <a:lnTo>
                    <a:pt x="5217" y="17435"/>
                  </a:lnTo>
                  <a:lnTo>
                    <a:pt x="5217" y="13846"/>
                  </a:lnTo>
                  <a:lnTo>
                    <a:pt x="6260" y="10256"/>
                  </a:lnTo>
                  <a:lnTo>
                    <a:pt x="8000" y="5641"/>
                  </a:lnTo>
                  <a:lnTo>
                    <a:pt x="8000" y="5641"/>
                  </a:lnTo>
                  <a:lnTo>
                    <a:pt x="8695" y="4615"/>
                  </a:lnTo>
                  <a:lnTo>
                    <a:pt x="8695" y="3076"/>
                  </a:lnTo>
                  <a:lnTo>
                    <a:pt x="8347" y="2051"/>
                  </a:lnTo>
                  <a:lnTo>
                    <a:pt x="8000" y="1025"/>
                  </a:lnTo>
                  <a:lnTo>
                    <a:pt x="6956" y="512"/>
                  </a:lnTo>
                  <a:lnTo>
                    <a:pt x="5565" y="0"/>
                  </a:lnTo>
                  <a:lnTo>
                    <a:pt x="4869" y="512"/>
                  </a:lnTo>
                  <a:lnTo>
                    <a:pt x="3826" y="1025"/>
                  </a:lnTo>
                  <a:lnTo>
                    <a:pt x="3826" y="1025"/>
                  </a:lnTo>
                  <a:lnTo>
                    <a:pt x="2434" y="4615"/>
                  </a:lnTo>
                  <a:lnTo>
                    <a:pt x="1391" y="7179"/>
                  </a:lnTo>
                  <a:lnTo>
                    <a:pt x="347" y="9743"/>
                  </a:lnTo>
                  <a:lnTo>
                    <a:pt x="0" y="12307"/>
                  </a:lnTo>
                  <a:lnTo>
                    <a:pt x="0" y="14871"/>
                  </a:lnTo>
                  <a:lnTo>
                    <a:pt x="0" y="17435"/>
                  </a:lnTo>
                  <a:lnTo>
                    <a:pt x="347" y="19487"/>
                  </a:lnTo>
                  <a:lnTo>
                    <a:pt x="695" y="21538"/>
                  </a:lnTo>
                  <a:lnTo>
                    <a:pt x="2434" y="25128"/>
                  </a:lnTo>
                  <a:lnTo>
                    <a:pt x="5217" y="27692"/>
                  </a:lnTo>
                  <a:lnTo>
                    <a:pt x="8347" y="29230"/>
                  </a:lnTo>
                  <a:lnTo>
                    <a:pt x="11478" y="29230"/>
                  </a:lnTo>
                  <a:lnTo>
                    <a:pt x="11478" y="29230"/>
                  </a:lnTo>
                  <a:lnTo>
                    <a:pt x="11478" y="33333"/>
                  </a:lnTo>
                  <a:lnTo>
                    <a:pt x="11826" y="36410"/>
                  </a:lnTo>
                  <a:lnTo>
                    <a:pt x="13217" y="39487"/>
                  </a:lnTo>
                  <a:lnTo>
                    <a:pt x="15304" y="43076"/>
                  </a:lnTo>
                  <a:lnTo>
                    <a:pt x="15304" y="43076"/>
                  </a:lnTo>
                  <a:lnTo>
                    <a:pt x="17043" y="45128"/>
                  </a:lnTo>
                  <a:lnTo>
                    <a:pt x="18782" y="46666"/>
                  </a:lnTo>
                  <a:lnTo>
                    <a:pt x="21217" y="47692"/>
                  </a:lnTo>
                  <a:lnTo>
                    <a:pt x="22956" y="48205"/>
                  </a:lnTo>
                  <a:lnTo>
                    <a:pt x="25043" y="48205"/>
                  </a:lnTo>
                  <a:lnTo>
                    <a:pt x="26782" y="47692"/>
                  </a:lnTo>
                  <a:lnTo>
                    <a:pt x="28521" y="46153"/>
                  </a:lnTo>
                  <a:lnTo>
                    <a:pt x="30956" y="45128"/>
                  </a:lnTo>
                  <a:lnTo>
                    <a:pt x="30956" y="45128"/>
                  </a:lnTo>
                  <a:lnTo>
                    <a:pt x="31304" y="50769"/>
                  </a:lnTo>
                  <a:lnTo>
                    <a:pt x="33043" y="55897"/>
                  </a:lnTo>
                  <a:lnTo>
                    <a:pt x="35130" y="60512"/>
                  </a:lnTo>
                  <a:lnTo>
                    <a:pt x="37913" y="63589"/>
                  </a:lnTo>
                  <a:lnTo>
                    <a:pt x="41043" y="66153"/>
                  </a:lnTo>
                  <a:lnTo>
                    <a:pt x="44521" y="67692"/>
                  </a:lnTo>
                  <a:lnTo>
                    <a:pt x="46260" y="67692"/>
                  </a:lnTo>
                  <a:lnTo>
                    <a:pt x="48000" y="67692"/>
                  </a:lnTo>
                  <a:lnTo>
                    <a:pt x="49739" y="66153"/>
                  </a:lnTo>
                  <a:lnTo>
                    <a:pt x="51478" y="65641"/>
                  </a:lnTo>
                  <a:lnTo>
                    <a:pt x="51478" y="65641"/>
                  </a:lnTo>
                  <a:lnTo>
                    <a:pt x="52173" y="68205"/>
                  </a:lnTo>
                  <a:lnTo>
                    <a:pt x="52521" y="70769"/>
                  </a:lnTo>
                  <a:lnTo>
                    <a:pt x="54260" y="75897"/>
                  </a:lnTo>
                  <a:lnTo>
                    <a:pt x="56347" y="80000"/>
                  </a:lnTo>
                  <a:lnTo>
                    <a:pt x="59478" y="83076"/>
                  </a:lnTo>
                  <a:lnTo>
                    <a:pt x="62608" y="86153"/>
                  </a:lnTo>
                  <a:lnTo>
                    <a:pt x="66086" y="86666"/>
                  </a:lnTo>
                  <a:lnTo>
                    <a:pt x="69913" y="86153"/>
                  </a:lnTo>
                  <a:lnTo>
                    <a:pt x="71652" y="84615"/>
                  </a:lnTo>
                  <a:lnTo>
                    <a:pt x="73391" y="83076"/>
                  </a:lnTo>
                  <a:lnTo>
                    <a:pt x="73391" y="83076"/>
                  </a:lnTo>
                  <a:lnTo>
                    <a:pt x="73739" y="88717"/>
                  </a:lnTo>
                  <a:lnTo>
                    <a:pt x="75130" y="92820"/>
                  </a:lnTo>
                  <a:lnTo>
                    <a:pt x="76869" y="97435"/>
                  </a:lnTo>
                  <a:lnTo>
                    <a:pt x="78956" y="101538"/>
                  </a:lnTo>
                  <a:lnTo>
                    <a:pt x="78956" y="101538"/>
                  </a:lnTo>
                  <a:lnTo>
                    <a:pt x="80695" y="103589"/>
                  </a:lnTo>
                  <a:lnTo>
                    <a:pt x="82434" y="104615"/>
                  </a:lnTo>
                  <a:lnTo>
                    <a:pt x="84869" y="105641"/>
                  </a:lnTo>
                  <a:lnTo>
                    <a:pt x="86608" y="105641"/>
                  </a:lnTo>
                  <a:lnTo>
                    <a:pt x="88347" y="104615"/>
                  </a:lnTo>
                  <a:lnTo>
                    <a:pt x="90086" y="104102"/>
                  </a:lnTo>
                  <a:lnTo>
                    <a:pt x="93565" y="101025"/>
                  </a:lnTo>
                  <a:lnTo>
                    <a:pt x="93565" y="101025"/>
                  </a:lnTo>
                  <a:lnTo>
                    <a:pt x="93913" y="106666"/>
                  </a:lnTo>
                  <a:lnTo>
                    <a:pt x="94956" y="111282"/>
                  </a:lnTo>
                  <a:lnTo>
                    <a:pt x="96347" y="113333"/>
                  </a:lnTo>
                  <a:lnTo>
                    <a:pt x="97043" y="115384"/>
                  </a:lnTo>
                  <a:lnTo>
                    <a:pt x="98434" y="116923"/>
                  </a:lnTo>
                  <a:lnTo>
                    <a:pt x="100173" y="118461"/>
                  </a:lnTo>
                  <a:lnTo>
                    <a:pt x="100173" y="118461"/>
                  </a:lnTo>
                  <a:lnTo>
                    <a:pt x="103652" y="120000"/>
                  </a:lnTo>
                  <a:lnTo>
                    <a:pt x="106434" y="120000"/>
                  </a:lnTo>
                  <a:lnTo>
                    <a:pt x="109565" y="118461"/>
                  </a:lnTo>
                  <a:lnTo>
                    <a:pt x="112000" y="116410"/>
                  </a:lnTo>
                  <a:lnTo>
                    <a:pt x="114434" y="113846"/>
                  </a:lnTo>
                  <a:lnTo>
                    <a:pt x="116521" y="110769"/>
                  </a:lnTo>
                  <a:lnTo>
                    <a:pt x="118260" y="107179"/>
                  </a:lnTo>
                  <a:lnTo>
                    <a:pt x="120000" y="103076"/>
                  </a:lnTo>
                  <a:lnTo>
                    <a:pt x="120000" y="10307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8" name="Google Shape;1548;p35"/>
            <p:cNvSpPr/>
            <p:nvPr/>
          </p:nvSpPr>
          <p:spPr>
            <a:xfrm>
              <a:off x="3246" y="1072"/>
              <a:ext cx="451" cy="465"/>
            </a:xfrm>
            <a:custGeom>
              <a:rect b="b" l="l" r="r" t="t"/>
              <a:pathLst>
                <a:path extrusionOk="0" h="120000" w="120000">
                  <a:moveTo>
                    <a:pt x="41241" y="516"/>
                  </a:moveTo>
                  <a:lnTo>
                    <a:pt x="41241" y="516"/>
                  </a:lnTo>
                  <a:lnTo>
                    <a:pt x="36186" y="1032"/>
                  </a:lnTo>
                  <a:lnTo>
                    <a:pt x="31130" y="2322"/>
                  </a:lnTo>
                  <a:lnTo>
                    <a:pt x="26873" y="4129"/>
                  </a:lnTo>
                  <a:lnTo>
                    <a:pt x="22882" y="6451"/>
                  </a:lnTo>
                  <a:lnTo>
                    <a:pt x="19157" y="9032"/>
                  </a:lnTo>
                  <a:lnTo>
                    <a:pt x="15698" y="12387"/>
                  </a:lnTo>
                  <a:lnTo>
                    <a:pt x="12505" y="16000"/>
                  </a:lnTo>
                  <a:lnTo>
                    <a:pt x="9844" y="19612"/>
                  </a:lnTo>
                  <a:lnTo>
                    <a:pt x="7450" y="24000"/>
                  </a:lnTo>
                  <a:lnTo>
                    <a:pt x="5853" y="28129"/>
                  </a:lnTo>
                  <a:lnTo>
                    <a:pt x="4257" y="32516"/>
                  </a:lnTo>
                  <a:lnTo>
                    <a:pt x="2926" y="36903"/>
                  </a:lnTo>
                  <a:lnTo>
                    <a:pt x="1862" y="41290"/>
                  </a:lnTo>
                  <a:lnTo>
                    <a:pt x="798" y="45935"/>
                  </a:lnTo>
                  <a:lnTo>
                    <a:pt x="532" y="50064"/>
                  </a:lnTo>
                  <a:lnTo>
                    <a:pt x="0" y="54451"/>
                  </a:lnTo>
                  <a:lnTo>
                    <a:pt x="0" y="54451"/>
                  </a:lnTo>
                  <a:lnTo>
                    <a:pt x="0" y="59612"/>
                  </a:lnTo>
                  <a:lnTo>
                    <a:pt x="532" y="65290"/>
                  </a:lnTo>
                  <a:lnTo>
                    <a:pt x="1064" y="70709"/>
                  </a:lnTo>
                  <a:lnTo>
                    <a:pt x="2128" y="76387"/>
                  </a:lnTo>
                  <a:lnTo>
                    <a:pt x="3458" y="81806"/>
                  </a:lnTo>
                  <a:lnTo>
                    <a:pt x="5587" y="87483"/>
                  </a:lnTo>
                  <a:lnTo>
                    <a:pt x="8248" y="92645"/>
                  </a:lnTo>
                  <a:lnTo>
                    <a:pt x="11175" y="98064"/>
                  </a:lnTo>
                  <a:lnTo>
                    <a:pt x="13303" y="100129"/>
                  </a:lnTo>
                  <a:lnTo>
                    <a:pt x="15432" y="102451"/>
                  </a:lnTo>
                  <a:lnTo>
                    <a:pt x="17560" y="104774"/>
                  </a:lnTo>
                  <a:lnTo>
                    <a:pt x="20487" y="106838"/>
                  </a:lnTo>
                  <a:lnTo>
                    <a:pt x="23148" y="108645"/>
                  </a:lnTo>
                  <a:lnTo>
                    <a:pt x="26075" y="110709"/>
                  </a:lnTo>
                  <a:lnTo>
                    <a:pt x="29534" y="112258"/>
                  </a:lnTo>
                  <a:lnTo>
                    <a:pt x="32993" y="114064"/>
                  </a:lnTo>
                  <a:lnTo>
                    <a:pt x="36718" y="115354"/>
                  </a:lnTo>
                  <a:lnTo>
                    <a:pt x="40709" y="116645"/>
                  </a:lnTo>
                  <a:lnTo>
                    <a:pt x="44966" y="117677"/>
                  </a:lnTo>
                  <a:lnTo>
                    <a:pt x="49756" y="118709"/>
                  </a:lnTo>
                  <a:lnTo>
                    <a:pt x="54545" y="119225"/>
                  </a:lnTo>
                  <a:lnTo>
                    <a:pt x="59866" y="119483"/>
                  </a:lnTo>
                  <a:lnTo>
                    <a:pt x="65454" y="120000"/>
                  </a:lnTo>
                  <a:lnTo>
                    <a:pt x="71308" y="120000"/>
                  </a:lnTo>
                  <a:lnTo>
                    <a:pt x="71308" y="120000"/>
                  </a:lnTo>
                  <a:lnTo>
                    <a:pt x="75831" y="120000"/>
                  </a:lnTo>
                  <a:lnTo>
                    <a:pt x="79822" y="119225"/>
                  </a:lnTo>
                  <a:lnTo>
                    <a:pt x="83547" y="118709"/>
                  </a:lnTo>
                  <a:lnTo>
                    <a:pt x="87006" y="117935"/>
                  </a:lnTo>
                  <a:lnTo>
                    <a:pt x="90465" y="116903"/>
                  </a:lnTo>
                  <a:lnTo>
                    <a:pt x="93392" y="115612"/>
                  </a:lnTo>
                  <a:lnTo>
                    <a:pt x="96053" y="114322"/>
                  </a:lnTo>
                  <a:lnTo>
                    <a:pt x="98713" y="112774"/>
                  </a:lnTo>
                  <a:lnTo>
                    <a:pt x="101108" y="110709"/>
                  </a:lnTo>
                  <a:lnTo>
                    <a:pt x="103503" y="109161"/>
                  </a:lnTo>
                  <a:lnTo>
                    <a:pt x="105099" y="107096"/>
                  </a:lnTo>
                  <a:lnTo>
                    <a:pt x="107228" y="104774"/>
                  </a:lnTo>
                  <a:lnTo>
                    <a:pt x="110155" y="100645"/>
                  </a:lnTo>
                  <a:lnTo>
                    <a:pt x="112549" y="95741"/>
                  </a:lnTo>
                  <a:lnTo>
                    <a:pt x="114678" y="90838"/>
                  </a:lnTo>
                  <a:lnTo>
                    <a:pt x="116008" y="85419"/>
                  </a:lnTo>
                  <a:lnTo>
                    <a:pt x="117339" y="80516"/>
                  </a:lnTo>
                  <a:lnTo>
                    <a:pt x="118137" y="75354"/>
                  </a:lnTo>
                  <a:lnTo>
                    <a:pt x="119201" y="66064"/>
                  </a:lnTo>
                  <a:lnTo>
                    <a:pt x="119733" y="58064"/>
                  </a:lnTo>
                  <a:lnTo>
                    <a:pt x="119733" y="58064"/>
                  </a:lnTo>
                  <a:lnTo>
                    <a:pt x="120000" y="51612"/>
                  </a:lnTo>
                  <a:lnTo>
                    <a:pt x="119733" y="45935"/>
                  </a:lnTo>
                  <a:lnTo>
                    <a:pt x="119467" y="40258"/>
                  </a:lnTo>
                  <a:lnTo>
                    <a:pt x="118403" y="35096"/>
                  </a:lnTo>
                  <a:lnTo>
                    <a:pt x="117073" y="30451"/>
                  </a:lnTo>
                  <a:lnTo>
                    <a:pt x="115476" y="25806"/>
                  </a:lnTo>
                  <a:lnTo>
                    <a:pt x="113348" y="21935"/>
                  </a:lnTo>
                  <a:lnTo>
                    <a:pt x="110687" y="18322"/>
                  </a:lnTo>
                  <a:lnTo>
                    <a:pt x="107494" y="14967"/>
                  </a:lnTo>
                  <a:lnTo>
                    <a:pt x="104301" y="12129"/>
                  </a:lnTo>
                  <a:lnTo>
                    <a:pt x="100576" y="9548"/>
                  </a:lnTo>
                  <a:lnTo>
                    <a:pt x="96053" y="7225"/>
                  </a:lnTo>
                  <a:lnTo>
                    <a:pt x="91263" y="5419"/>
                  </a:lnTo>
                  <a:lnTo>
                    <a:pt x="85942" y="3870"/>
                  </a:lnTo>
                  <a:lnTo>
                    <a:pt x="80620" y="2580"/>
                  </a:lnTo>
                  <a:lnTo>
                    <a:pt x="74235" y="1548"/>
                  </a:lnTo>
                  <a:lnTo>
                    <a:pt x="74235" y="1548"/>
                  </a:lnTo>
                  <a:lnTo>
                    <a:pt x="72372" y="1290"/>
                  </a:lnTo>
                  <a:lnTo>
                    <a:pt x="67050" y="516"/>
                  </a:lnTo>
                  <a:lnTo>
                    <a:pt x="62261" y="258"/>
                  </a:lnTo>
                  <a:lnTo>
                    <a:pt x="56940" y="0"/>
                  </a:lnTo>
                  <a:lnTo>
                    <a:pt x="49756" y="258"/>
                  </a:lnTo>
                  <a:lnTo>
                    <a:pt x="41241" y="516"/>
                  </a:lnTo>
                  <a:lnTo>
                    <a:pt x="41241" y="516"/>
                  </a:lnTo>
                  <a:close/>
                </a:path>
              </a:pathLst>
            </a:custGeom>
            <a:solidFill>
              <a:srgbClr val="E8E3D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9" name="Google Shape;1549;p35"/>
            <p:cNvSpPr/>
            <p:nvPr/>
          </p:nvSpPr>
          <p:spPr>
            <a:xfrm>
              <a:off x="3238" y="1065"/>
              <a:ext cx="467" cy="479"/>
            </a:xfrm>
            <a:custGeom>
              <a:rect b="b" l="l" r="r" t="t"/>
              <a:pathLst>
                <a:path extrusionOk="0" h="120000" w="120000">
                  <a:moveTo>
                    <a:pt x="111777" y="20542"/>
                  </a:moveTo>
                  <a:lnTo>
                    <a:pt x="111777" y="20542"/>
                  </a:lnTo>
                  <a:lnTo>
                    <a:pt x="108950" y="16534"/>
                  </a:lnTo>
                  <a:lnTo>
                    <a:pt x="105610" y="13528"/>
                  </a:lnTo>
                  <a:lnTo>
                    <a:pt x="102012" y="10521"/>
                  </a:lnTo>
                  <a:lnTo>
                    <a:pt x="98158" y="8016"/>
                  </a:lnTo>
                  <a:lnTo>
                    <a:pt x="93790" y="6263"/>
                  </a:lnTo>
                  <a:lnTo>
                    <a:pt x="89678" y="4509"/>
                  </a:lnTo>
                  <a:lnTo>
                    <a:pt x="84796" y="3256"/>
                  </a:lnTo>
                  <a:lnTo>
                    <a:pt x="80171" y="2004"/>
                  </a:lnTo>
                  <a:lnTo>
                    <a:pt x="75289" y="1503"/>
                  </a:lnTo>
                  <a:lnTo>
                    <a:pt x="70406" y="751"/>
                  </a:lnTo>
                  <a:lnTo>
                    <a:pt x="60385" y="0"/>
                  </a:lnTo>
                  <a:lnTo>
                    <a:pt x="50877" y="0"/>
                  </a:lnTo>
                  <a:lnTo>
                    <a:pt x="41884" y="501"/>
                  </a:lnTo>
                  <a:lnTo>
                    <a:pt x="41884" y="501"/>
                  </a:lnTo>
                  <a:lnTo>
                    <a:pt x="38029" y="751"/>
                  </a:lnTo>
                  <a:lnTo>
                    <a:pt x="34175" y="1753"/>
                  </a:lnTo>
                  <a:lnTo>
                    <a:pt x="30578" y="2755"/>
                  </a:lnTo>
                  <a:lnTo>
                    <a:pt x="27237" y="4258"/>
                  </a:lnTo>
                  <a:lnTo>
                    <a:pt x="24411" y="5762"/>
                  </a:lnTo>
                  <a:lnTo>
                    <a:pt x="21327" y="7766"/>
                  </a:lnTo>
                  <a:lnTo>
                    <a:pt x="18501" y="10020"/>
                  </a:lnTo>
                  <a:lnTo>
                    <a:pt x="15931" y="12275"/>
                  </a:lnTo>
                  <a:lnTo>
                    <a:pt x="13618" y="15031"/>
                  </a:lnTo>
                  <a:lnTo>
                    <a:pt x="11563" y="17536"/>
                  </a:lnTo>
                  <a:lnTo>
                    <a:pt x="9764" y="20793"/>
                  </a:lnTo>
                  <a:lnTo>
                    <a:pt x="7708" y="24050"/>
                  </a:lnTo>
                  <a:lnTo>
                    <a:pt x="6167" y="27056"/>
                  </a:lnTo>
                  <a:lnTo>
                    <a:pt x="4882" y="30563"/>
                  </a:lnTo>
                  <a:lnTo>
                    <a:pt x="3597" y="34070"/>
                  </a:lnTo>
                  <a:lnTo>
                    <a:pt x="2569" y="37578"/>
                  </a:lnTo>
                  <a:lnTo>
                    <a:pt x="770" y="45344"/>
                  </a:lnTo>
                  <a:lnTo>
                    <a:pt x="256" y="52609"/>
                  </a:lnTo>
                  <a:lnTo>
                    <a:pt x="0" y="60626"/>
                  </a:lnTo>
                  <a:lnTo>
                    <a:pt x="513" y="67891"/>
                  </a:lnTo>
                  <a:lnTo>
                    <a:pt x="1798" y="75407"/>
                  </a:lnTo>
                  <a:lnTo>
                    <a:pt x="3854" y="82421"/>
                  </a:lnTo>
                  <a:lnTo>
                    <a:pt x="4882" y="85678"/>
                  </a:lnTo>
                  <a:lnTo>
                    <a:pt x="6423" y="88935"/>
                  </a:lnTo>
                  <a:lnTo>
                    <a:pt x="7708" y="91941"/>
                  </a:lnTo>
                  <a:lnTo>
                    <a:pt x="9764" y="94947"/>
                  </a:lnTo>
                  <a:lnTo>
                    <a:pt x="9764" y="94947"/>
                  </a:lnTo>
                  <a:lnTo>
                    <a:pt x="12077" y="98455"/>
                  </a:lnTo>
                  <a:lnTo>
                    <a:pt x="14903" y="101711"/>
                  </a:lnTo>
                  <a:lnTo>
                    <a:pt x="17730" y="104467"/>
                  </a:lnTo>
                  <a:lnTo>
                    <a:pt x="21070" y="106972"/>
                  </a:lnTo>
                  <a:lnTo>
                    <a:pt x="24411" y="109227"/>
                  </a:lnTo>
                  <a:lnTo>
                    <a:pt x="28008" y="111482"/>
                  </a:lnTo>
                  <a:lnTo>
                    <a:pt x="31605" y="112985"/>
                  </a:lnTo>
                  <a:lnTo>
                    <a:pt x="35460" y="114739"/>
                  </a:lnTo>
                  <a:lnTo>
                    <a:pt x="39314" y="115991"/>
                  </a:lnTo>
                  <a:lnTo>
                    <a:pt x="43169" y="117244"/>
                  </a:lnTo>
                  <a:lnTo>
                    <a:pt x="47537" y="118246"/>
                  </a:lnTo>
                  <a:lnTo>
                    <a:pt x="51648" y="118747"/>
                  </a:lnTo>
                  <a:lnTo>
                    <a:pt x="60385" y="119749"/>
                  </a:lnTo>
                  <a:lnTo>
                    <a:pt x="68865" y="120000"/>
                  </a:lnTo>
                  <a:lnTo>
                    <a:pt x="68865" y="120000"/>
                  </a:lnTo>
                  <a:lnTo>
                    <a:pt x="72719" y="120000"/>
                  </a:lnTo>
                  <a:lnTo>
                    <a:pt x="76573" y="119749"/>
                  </a:lnTo>
                  <a:lnTo>
                    <a:pt x="80428" y="118997"/>
                  </a:lnTo>
                  <a:lnTo>
                    <a:pt x="84539" y="118246"/>
                  </a:lnTo>
                  <a:lnTo>
                    <a:pt x="87623" y="117244"/>
                  </a:lnTo>
                  <a:lnTo>
                    <a:pt x="91220" y="115991"/>
                  </a:lnTo>
                  <a:lnTo>
                    <a:pt x="94561" y="114237"/>
                  </a:lnTo>
                  <a:lnTo>
                    <a:pt x="97387" y="112484"/>
                  </a:lnTo>
                  <a:lnTo>
                    <a:pt x="100471" y="110480"/>
                  </a:lnTo>
                  <a:lnTo>
                    <a:pt x="103297" y="108225"/>
                  </a:lnTo>
                  <a:lnTo>
                    <a:pt x="105610" y="105720"/>
                  </a:lnTo>
                  <a:lnTo>
                    <a:pt x="107922" y="102964"/>
                  </a:lnTo>
                  <a:lnTo>
                    <a:pt x="110235" y="99958"/>
                  </a:lnTo>
                  <a:lnTo>
                    <a:pt x="111777" y="96450"/>
                  </a:lnTo>
                  <a:lnTo>
                    <a:pt x="113576" y="92943"/>
                  </a:lnTo>
                  <a:lnTo>
                    <a:pt x="114860" y="89185"/>
                  </a:lnTo>
                  <a:lnTo>
                    <a:pt x="114860" y="89185"/>
                  </a:lnTo>
                  <a:lnTo>
                    <a:pt x="116145" y="85678"/>
                  </a:lnTo>
                  <a:lnTo>
                    <a:pt x="116659" y="81920"/>
                  </a:lnTo>
                  <a:lnTo>
                    <a:pt x="117944" y="74655"/>
                  </a:lnTo>
                  <a:lnTo>
                    <a:pt x="119229" y="59874"/>
                  </a:lnTo>
                  <a:lnTo>
                    <a:pt x="119229" y="59874"/>
                  </a:lnTo>
                  <a:lnTo>
                    <a:pt x="119743" y="54864"/>
                  </a:lnTo>
                  <a:lnTo>
                    <a:pt x="119999" y="49853"/>
                  </a:lnTo>
                  <a:lnTo>
                    <a:pt x="119743" y="44342"/>
                  </a:lnTo>
                  <a:lnTo>
                    <a:pt x="118972" y="39331"/>
                  </a:lnTo>
                  <a:lnTo>
                    <a:pt x="117944" y="34572"/>
                  </a:lnTo>
                  <a:lnTo>
                    <a:pt x="116402" y="29311"/>
                  </a:lnTo>
                  <a:lnTo>
                    <a:pt x="114346" y="25052"/>
                  </a:lnTo>
                  <a:lnTo>
                    <a:pt x="111777" y="20542"/>
                  </a:lnTo>
                  <a:lnTo>
                    <a:pt x="111777" y="20542"/>
                  </a:lnTo>
                  <a:close/>
                  <a:moveTo>
                    <a:pt x="113832" y="76910"/>
                  </a:moveTo>
                  <a:lnTo>
                    <a:pt x="113832" y="76910"/>
                  </a:lnTo>
                  <a:lnTo>
                    <a:pt x="112548" y="83674"/>
                  </a:lnTo>
                  <a:lnTo>
                    <a:pt x="111520" y="87181"/>
                  </a:lnTo>
                  <a:lnTo>
                    <a:pt x="110492" y="90438"/>
                  </a:lnTo>
                  <a:lnTo>
                    <a:pt x="109207" y="93945"/>
                  </a:lnTo>
                  <a:lnTo>
                    <a:pt x="107665" y="97202"/>
                  </a:lnTo>
                  <a:lnTo>
                    <a:pt x="105867" y="99958"/>
                  </a:lnTo>
                  <a:lnTo>
                    <a:pt x="103554" y="102964"/>
                  </a:lnTo>
                  <a:lnTo>
                    <a:pt x="103554" y="102964"/>
                  </a:lnTo>
                  <a:lnTo>
                    <a:pt x="100471" y="106471"/>
                  </a:lnTo>
                  <a:lnTo>
                    <a:pt x="96873" y="109227"/>
                  </a:lnTo>
                  <a:lnTo>
                    <a:pt x="93019" y="111482"/>
                  </a:lnTo>
                  <a:lnTo>
                    <a:pt x="88907" y="113486"/>
                  </a:lnTo>
                  <a:lnTo>
                    <a:pt x="84539" y="114739"/>
                  </a:lnTo>
                  <a:lnTo>
                    <a:pt x="79914" y="115490"/>
                  </a:lnTo>
                  <a:lnTo>
                    <a:pt x="75289" y="116242"/>
                  </a:lnTo>
                  <a:lnTo>
                    <a:pt x="70663" y="116492"/>
                  </a:lnTo>
                  <a:lnTo>
                    <a:pt x="70663" y="116492"/>
                  </a:lnTo>
                  <a:lnTo>
                    <a:pt x="66038" y="116492"/>
                  </a:lnTo>
                  <a:lnTo>
                    <a:pt x="61670" y="116242"/>
                  </a:lnTo>
                  <a:lnTo>
                    <a:pt x="57044" y="115991"/>
                  </a:lnTo>
                  <a:lnTo>
                    <a:pt x="52162" y="115240"/>
                  </a:lnTo>
                  <a:lnTo>
                    <a:pt x="47794" y="114739"/>
                  </a:lnTo>
                  <a:lnTo>
                    <a:pt x="43169" y="113486"/>
                  </a:lnTo>
                  <a:lnTo>
                    <a:pt x="39057" y="111983"/>
                  </a:lnTo>
                  <a:lnTo>
                    <a:pt x="34689" y="110480"/>
                  </a:lnTo>
                  <a:lnTo>
                    <a:pt x="30835" y="108726"/>
                  </a:lnTo>
                  <a:lnTo>
                    <a:pt x="26980" y="106471"/>
                  </a:lnTo>
                  <a:lnTo>
                    <a:pt x="23383" y="104217"/>
                  </a:lnTo>
                  <a:lnTo>
                    <a:pt x="19785" y="101210"/>
                  </a:lnTo>
                  <a:lnTo>
                    <a:pt x="16959" y="98204"/>
                  </a:lnTo>
                  <a:lnTo>
                    <a:pt x="13875" y="94697"/>
                  </a:lnTo>
                  <a:lnTo>
                    <a:pt x="11563" y="90688"/>
                  </a:lnTo>
                  <a:lnTo>
                    <a:pt x="9250" y="86680"/>
                  </a:lnTo>
                  <a:lnTo>
                    <a:pt x="9250" y="86680"/>
                  </a:lnTo>
                  <a:lnTo>
                    <a:pt x="6937" y="80918"/>
                  </a:lnTo>
                  <a:lnTo>
                    <a:pt x="5653" y="75156"/>
                  </a:lnTo>
                  <a:lnTo>
                    <a:pt x="4368" y="68893"/>
                  </a:lnTo>
                  <a:lnTo>
                    <a:pt x="3854" y="62129"/>
                  </a:lnTo>
                  <a:lnTo>
                    <a:pt x="3854" y="55365"/>
                  </a:lnTo>
                  <a:lnTo>
                    <a:pt x="4111" y="48851"/>
                  </a:lnTo>
                  <a:lnTo>
                    <a:pt x="5396" y="42338"/>
                  </a:lnTo>
                  <a:lnTo>
                    <a:pt x="6680" y="35824"/>
                  </a:lnTo>
                  <a:lnTo>
                    <a:pt x="8993" y="29812"/>
                  </a:lnTo>
                  <a:lnTo>
                    <a:pt x="12077" y="24050"/>
                  </a:lnTo>
                  <a:lnTo>
                    <a:pt x="13618" y="21544"/>
                  </a:lnTo>
                  <a:lnTo>
                    <a:pt x="15160" y="18789"/>
                  </a:lnTo>
                  <a:lnTo>
                    <a:pt x="17216" y="16283"/>
                  </a:lnTo>
                  <a:lnTo>
                    <a:pt x="19528" y="14029"/>
                  </a:lnTo>
                  <a:lnTo>
                    <a:pt x="21841" y="12275"/>
                  </a:lnTo>
                  <a:lnTo>
                    <a:pt x="24154" y="10271"/>
                  </a:lnTo>
                  <a:lnTo>
                    <a:pt x="26723" y="8768"/>
                  </a:lnTo>
                  <a:lnTo>
                    <a:pt x="29550" y="7014"/>
                  </a:lnTo>
                  <a:lnTo>
                    <a:pt x="32633" y="6263"/>
                  </a:lnTo>
                  <a:lnTo>
                    <a:pt x="35460" y="5260"/>
                  </a:lnTo>
                  <a:lnTo>
                    <a:pt x="39057" y="4258"/>
                  </a:lnTo>
                  <a:lnTo>
                    <a:pt x="42398" y="4008"/>
                  </a:lnTo>
                  <a:lnTo>
                    <a:pt x="42398" y="4008"/>
                  </a:lnTo>
                  <a:lnTo>
                    <a:pt x="50107" y="3507"/>
                  </a:lnTo>
                  <a:lnTo>
                    <a:pt x="58586" y="3507"/>
                  </a:lnTo>
                  <a:lnTo>
                    <a:pt x="67066" y="4008"/>
                  </a:lnTo>
                  <a:lnTo>
                    <a:pt x="75546" y="5010"/>
                  </a:lnTo>
                  <a:lnTo>
                    <a:pt x="79914" y="5511"/>
                  </a:lnTo>
                  <a:lnTo>
                    <a:pt x="83768" y="6513"/>
                  </a:lnTo>
                  <a:lnTo>
                    <a:pt x="87623" y="7766"/>
                  </a:lnTo>
                  <a:lnTo>
                    <a:pt x="91477" y="9269"/>
                  </a:lnTo>
                  <a:lnTo>
                    <a:pt x="95588" y="11022"/>
                  </a:lnTo>
                  <a:lnTo>
                    <a:pt x="98672" y="13277"/>
                  </a:lnTo>
                  <a:lnTo>
                    <a:pt x="102012" y="15281"/>
                  </a:lnTo>
                  <a:lnTo>
                    <a:pt x="105353" y="18037"/>
                  </a:lnTo>
                  <a:lnTo>
                    <a:pt x="105353" y="18037"/>
                  </a:lnTo>
                  <a:lnTo>
                    <a:pt x="107922" y="20793"/>
                  </a:lnTo>
                  <a:lnTo>
                    <a:pt x="109978" y="24050"/>
                  </a:lnTo>
                  <a:lnTo>
                    <a:pt x="111777" y="27056"/>
                  </a:lnTo>
                  <a:lnTo>
                    <a:pt x="113062" y="30563"/>
                  </a:lnTo>
                  <a:lnTo>
                    <a:pt x="114346" y="34572"/>
                  </a:lnTo>
                  <a:lnTo>
                    <a:pt x="115374" y="38329"/>
                  </a:lnTo>
                  <a:lnTo>
                    <a:pt x="115631" y="42087"/>
                  </a:lnTo>
                  <a:lnTo>
                    <a:pt x="116145" y="45845"/>
                  </a:lnTo>
                  <a:lnTo>
                    <a:pt x="116402" y="53862"/>
                  </a:lnTo>
                  <a:lnTo>
                    <a:pt x="115631" y="61878"/>
                  </a:lnTo>
                  <a:lnTo>
                    <a:pt x="114860" y="69394"/>
                  </a:lnTo>
                  <a:lnTo>
                    <a:pt x="113832" y="76910"/>
                  </a:lnTo>
                  <a:lnTo>
                    <a:pt x="113832" y="769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0" name="Google Shape;1550;p35"/>
            <p:cNvSpPr/>
            <p:nvPr/>
          </p:nvSpPr>
          <p:spPr>
            <a:xfrm>
              <a:off x="3238" y="1062"/>
              <a:ext cx="462" cy="207"/>
            </a:xfrm>
            <a:custGeom>
              <a:rect b="b" l="l" r="r" t="t"/>
              <a:pathLst>
                <a:path extrusionOk="0" h="120000" w="120000">
                  <a:moveTo>
                    <a:pt x="2077" y="110724"/>
                  </a:moveTo>
                  <a:lnTo>
                    <a:pt x="2077" y="110724"/>
                  </a:lnTo>
                  <a:lnTo>
                    <a:pt x="4415" y="102028"/>
                  </a:lnTo>
                  <a:lnTo>
                    <a:pt x="5714" y="99130"/>
                  </a:lnTo>
                  <a:lnTo>
                    <a:pt x="6753" y="97971"/>
                  </a:lnTo>
                  <a:lnTo>
                    <a:pt x="7532" y="96811"/>
                  </a:lnTo>
                  <a:lnTo>
                    <a:pt x="8571" y="96231"/>
                  </a:lnTo>
                  <a:lnTo>
                    <a:pt x="9090" y="96811"/>
                  </a:lnTo>
                  <a:lnTo>
                    <a:pt x="10129" y="97971"/>
                  </a:lnTo>
                  <a:lnTo>
                    <a:pt x="11688" y="101449"/>
                  </a:lnTo>
                  <a:lnTo>
                    <a:pt x="13766" y="106086"/>
                  </a:lnTo>
                  <a:lnTo>
                    <a:pt x="15844" y="111884"/>
                  </a:lnTo>
                  <a:lnTo>
                    <a:pt x="18441" y="117101"/>
                  </a:lnTo>
                  <a:lnTo>
                    <a:pt x="18441" y="117101"/>
                  </a:lnTo>
                  <a:lnTo>
                    <a:pt x="20000" y="113043"/>
                  </a:lnTo>
                  <a:lnTo>
                    <a:pt x="21558" y="108985"/>
                  </a:lnTo>
                  <a:lnTo>
                    <a:pt x="23896" y="100869"/>
                  </a:lnTo>
                  <a:lnTo>
                    <a:pt x="25194" y="96811"/>
                  </a:lnTo>
                  <a:lnTo>
                    <a:pt x="26493" y="93913"/>
                  </a:lnTo>
                  <a:lnTo>
                    <a:pt x="27792" y="91594"/>
                  </a:lnTo>
                  <a:lnTo>
                    <a:pt x="29610" y="90434"/>
                  </a:lnTo>
                  <a:lnTo>
                    <a:pt x="29610" y="90434"/>
                  </a:lnTo>
                  <a:lnTo>
                    <a:pt x="30909" y="97971"/>
                  </a:lnTo>
                  <a:lnTo>
                    <a:pt x="32467" y="104927"/>
                  </a:lnTo>
                  <a:lnTo>
                    <a:pt x="33506" y="107826"/>
                  </a:lnTo>
                  <a:lnTo>
                    <a:pt x="34805" y="110724"/>
                  </a:lnTo>
                  <a:lnTo>
                    <a:pt x="36103" y="113043"/>
                  </a:lnTo>
                  <a:lnTo>
                    <a:pt x="37922" y="114782"/>
                  </a:lnTo>
                  <a:lnTo>
                    <a:pt x="37922" y="114782"/>
                  </a:lnTo>
                  <a:lnTo>
                    <a:pt x="37922" y="110144"/>
                  </a:lnTo>
                  <a:lnTo>
                    <a:pt x="37922" y="106086"/>
                  </a:lnTo>
                  <a:lnTo>
                    <a:pt x="38441" y="102028"/>
                  </a:lnTo>
                  <a:lnTo>
                    <a:pt x="39220" y="98550"/>
                  </a:lnTo>
                  <a:lnTo>
                    <a:pt x="40519" y="94492"/>
                  </a:lnTo>
                  <a:lnTo>
                    <a:pt x="41818" y="92753"/>
                  </a:lnTo>
                  <a:lnTo>
                    <a:pt x="43376" y="90434"/>
                  </a:lnTo>
                  <a:lnTo>
                    <a:pt x="45194" y="89855"/>
                  </a:lnTo>
                  <a:lnTo>
                    <a:pt x="45194" y="89855"/>
                  </a:lnTo>
                  <a:lnTo>
                    <a:pt x="45714" y="95652"/>
                  </a:lnTo>
                  <a:lnTo>
                    <a:pt x="45974" y="100869"/>
                  </a:lnTo>
                  <a:lnTo>
                    <a:pt x="46753" y="104347"/>
                  </a:lnTo>
                  <a:lnTo>
                    <a:pt x="47792" y="107246"/>
                  </a:lnTo>
                  <a:lnTo>
                    <a:pt x="48311" y="109565"/>
                  </a:lnTo>
                  <a:lnTo>
                    <a:pt x="49350" y="110144"/>
                  </a:lnTo>
                  <a:lnTo>
                    <a:pt x="50649" y="110144"/>
                  </a:lnTo>
                  <a:lnTo>
                    <a:pt x="51688" y="110144"/>
                  </a:lnTo>
                  <a:lnTo>
                    <a:pt x="54285" y="107826"/>
                  </a:lnTo>
                  <a:lnTo>
                    <a:pt x="56883" y="104347"/>
                  </a:lnTo>
                  <a:lnTo>
                    <a:pt x="62857" y="96231"/>
                  </a:lnTo>
                  <a:lnTo>
                    <a:pt x="62857" y="96231"/>
                  </a:lnTo>
                  <a:lnTo>
                    <a:pt x="63116" y="100869"/>
                  </a:lnTo>
                  <a:lnTo>
                    <a:pt x="63636" y="104347"/>
                  </a:lnTo>
                  <a:lnTo>
                    <a:pt x="64155" y="107246"/>
                  </a:lnTo>
                  <a:lnTo>
                    <a:pt x="64935" y="109565"/>
                  </a:lnTo>
                  <a:lnTo>
                    <a:pt x="65454" y="110724"/>
                  </a:lnTo>
                  <a:lnTo>
                    <a:pt x="66233" y="111884"/>
                  </a:lnTo>
                  <a:lnTo>
                    <a:pt x="67272" y="111884"/>
                  </a:lnTo>
                  <a:lnTo>
                    <a:pt x="68051" y="111884"/>
                  </a:lnTo>
                  <a:lnTo>
                    <a:pt x="70129" y="109565"/>
                  </a:lnTo>
                  <a:lnTo>
                    <a:pt x="72207" y="106666"/>
                  </a:lnTo>
                  <a:lnTo>
                    <a:pt x="74025" y="102028"/>
                  </a:lnTo>
                  <a:lnTo>
                    <a:pt x="76103" y="96811"/>
                  </a:lnTo>
                  <a:lnTo>
                    <a:pt x="76103" y="96811"/>
                  </a:lnTo>
                  <a:lnTo>
                    <a:pt x="78441" y="107246"/>
                  </a:lnTo>
                  <a:lnTo>
                    <a:pt x="79480" y="110144"/>
                  </a:lnTo>
                  <a:lnTo>
                    <a:pt x="80000" y="111884"/>
                  </a:lnTo>
                  <a:lnTo>
                    <a:pt x="81038" y="113043"/>
                  </a:lnTo>
                  <a:lnTo>
                    <a:pt x="81818" y="113043"/>
                  </a:lnTo>
                  <a:lnTo>
                    <a:pt x="82337" y="112463"/>
                  </a:lnTo>
                  <a:lnTo>
                    <a:pt x="83116" y="111884"/>
                  </a:lnTo>
                  <a:lnTo>
                    <a:pt x="86233" y="103768"/>
                  </a:lnTo>
                  <a:lnTo>
                    <a:pt x="88571" y="98550"/>
                  </a:lnTo>
                  <a:lnTo>
                    <a:pt x="89870" y="96811"/>
                  </a:lnTo>
                  <a:lnTo>
                    <a:pt x="91688" y="94492"/>
                  </a:lnTo>
                  <a:lnTo>
                    <a:pt x="91688" y="94492"/>
                  </a:lnTo>
                  <a:lnTo>
                    <a:pt x="92207" y="101449"/>
                  </a:lnTo>
                  <a:lnTo>
                    <a:pt x="93506" y="107246"/>
                  </a:lnTo>
                  <a:lnTo>
                    <a:pt x="95324" y="112463"/>
                  </a:lnTo>
                  <a:lnTo>
                    <a:pt x="97402" y="117681"/>
                  </a:lnTo>
                  <a:lnTo>
                    <a:pt x="97402" y="117681"/>
                  </a:lnTo>
                  <a:lnTo>
                    <a:pt x="97922" y="115942"/>
                  </a:lnTo>
                  <a:lnTo>
                    <a:pt x="98441" y="113623"/>
                  </a:lnTo>
                  <a:lnTo>
                    <a:pt x="100519" y="109565"/>
                  </a:lnTo>
                  <a:lnTo>
                    <a:pt x="102597" y="106086"/>
                  </a:lnTo>
                  <a:lnTo>
                    <a:pt x="103896" y="102608"/>
                  </a:lnTo>
                  <a:lnTo>
                    <a:pt x="103896" y="102608"/>
                  </a:lnTo>
                  <a:lnTo>
                    <a:pt x="103896" y="104927"/>
                  </a:lnTo>
                  <a:lnTo>
                    <a:pt x="104155" y="106666"/>
                  </a:lnTo>
                  <a:lnTo>
                    <a:pt x="105454" y="110724"/>
                  </a:lnTo>
                  <a:lnTo>
                    <a:pt x="106493" y="114782"/>
                  </a:lnTo>
                  <a:lnTo>
                    <a:pt x="107532" y="118840"/>
                  </a:lnTo>
                  <a:lnTo>
                    <a:pt x="107532" y="118840"/>
                  </a:lnTo>
                  <a:lnTo>
                    <a:pt x="108051" y="115362"/>
                  </a:lnTo>
                  <a:lnTo>
                    <a:pt x="109090" y="112463"/>
                  </a:lnTo>
                  <a:lnTo>
                    <a:pt x="110649" y="107246"/>
                  </a:lnTo>
                  <a:lnTo>
                    <a:pt x="114805" y="100869"/>
                  </a:lnTo>
                  <a:lnTo>
                    <a:pt x="114805" y="100869"/>
                  </a:lnTo>
                  <a:lnTo>
                    <a:pt x="115064" y="102608"/>
                  </a:lnTo>
                  <a:lnTo>
                    <a:pt x="115584" y="104927"/>
                  </a:lnTo>
                  <a:lnTo>
                    <a:pt x="117402" y="110144"/>
                  </a:lnTo>
                  <a:lnTo>
                    <a:pt x="118961" y="114782"/>
                  </a:lnTo>
                  <a:lnTo>
                    <a:pt x="119999" y="120000"/>
                  </a:lnTo>
                  <a:lnTo>
                    <a:pt x="119999" y="120000"/>
                  </a:lnTo>
                  <a:lnTo>
                    <a:pt x="119999" y="103768"/>
                  </a:lnTo>
                  <a:lnTo>
                    <a:pt x="119220" y="88695"/>
                  </a:lnTo>
                  <a:lnTo>
                    <a:pt x="118441" y="74782"/>
                  </a:lnTo>
                  <a:lnTo>
                    <a:pt x="117662" y="68405"/>
                  </a:lnTo>
                  <a:lnTo>
                    <a:pt x="116623" y="62608"/>
                  </a:lnTo>
                  <a:lnTo>
                    <a:pt x="115324" y="55652"/>
                  </a:lnTo>
                  <a:lnTo>
                    <a:pt x="114025" y="49855"/>
                  </a:lnTo>
                  <a:lnTo>
                    <a:pt x="111948" y="44637"/>
                  </a:lnTo>
                  <a:lnTo>
                    <a:pt x="110129" y="38840"/>
                  </a:lnTo>
                  <a:lnTo>
                    <a:pt x="107792" y="34202"/>
                  </a:lnTo>
                  <a:lnTo>
                    <a:pt x="105194" y="28985"/>
                  </a:lnTo>
                  <a:lnTo>
                    <a:pt x="102077" y="24927"/>
                  </a:lnTo>
                  <a:lnTo>
                    <a:pt x="98961" y="20289"/>
                  </a:lnTo>
                  <a:lnTo>
                    <a:pt x="98961" y="20289"/>
                  </a:lnTo>
                  <a:lnTo>
                    <a:pt x="94285" y="15072"/>
                  </a:lnTo>
                  <a:lnTo>
                    <a:pt x="89350" y="11594"/>
                  </a:lnTo>
                  <a:lnTo>
                    <a:pt x="84415" y="8695"/>
                  </a:lnTo>
                  <a:lnTo>
                    <a:pt x="79480" y="5797"/>
                  </a:lnTo>
                  <a:lnTo>
                    <a:pt x="74025" y="4057"/>
                  </a:lnTo>
                  <a:lnTo>
                    <a:pt x="69090" y="2898"/>
                  </a:lnTo>
                  <a:lnTo>
                    <a:pt x="58961" y="579"/>
                  </a:lnTo>
                  <a:lnTo>
                    <a:pt x="58961" y="579"/>
                  </a:lnTo>
                  <a:lnTo>
                    <a:pt x="54285" y="0"/>
                  </a:lnTo>
                  <a:lnTo>
                    <a:pt x="49350" y="0"/>
                  </a:lnTo>
                  <a:lnTo>
                    <a:pt x="44675" y="0"/>
                  </a:lnTo>
                  <a:lnTo>
                    <a:pt x="40519" y="1159"/>
                  </a:lnTo>
                  <a:lnTo>
                    <a:pt x="36103" y="2898"/>
                  </a:lnTo>
                  <a:lnTo>
                    <a:pt x="31948" y="5797"/>
                  </a:lnTo>
                  <a:lnTo>
                    <a:pt x="27532" y="8695"/>
                  </a:lnTo>
                  <a:lnTo>
                    <a:pt x="23376" y="13333"/>
                  </a:lnTo>
                  <a:lnTo>
                    <a:pt x="23376" y="13333"/>
                  </a:lnTo>
                  <a:lnTo>
                    <a:pt x="21298" y="16231"/>
                  </a:lnTo>
                  <a:lnTo>
                    <a:pt x="19220" y="19710"/>
                  </a:lnTo>
                  <a:lnTo>
                    <a:pt x="17142" y="24347"/>
                  </a:lnTo>
                  <a:lnTo>
                    <a:pt x="15064" y="30144"/>
                  </a:lnTo>
                  <a:lnTo>
                    <a:pt x="10389" y="42318"/>
                  </a:lnTo>
                  <a:lnTo>
                    <a:pt x="6493" y="57391"/>
                  </a:lnTo>
                  <a:lnTo>
                    <a:pt x="4935" y="65507"/>
                  </a:lnTo>
                  <a:lnTo>
                    <a:pt x="3116" y="72463"/>
                  </a:lnTo>
                  <a:lnTo>
                    <a:pt x="1818" y="80579"/>
                  </a:lnTo>
                  <a:lnTo>
                    <a:pt x="779" y="88115"/>
                  </a:lnTo>
                  <a:lnTo>
                    <a:pt x="259" y="95652"/>
                  </a:lnTo>
                  <a:lnTo>
                    <a:pt x="0" y="102608"/>
                  </a:lnTo>
                  <a:lnTo>
                    <a:pt x="259" y="109565"/>
                  </a:lnTo>
                  <a:lnTo>
                    <a:pt x="519" y="115362"/>
                  </a:lnTo>
                  <a:lnTo>
                    <a:pt x="519" y="115362"/>
                  </a:lnTo>
                  <a:lnTo>
                    <a:pt x="2077" y="110724"/>
                  </a:lnTo>
                  <a:lnTo>
                    <a:pt x="2077" y="110724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1" name="Google Shape;1551;p35"/>
            <p:cNvSpPr/>
            <p:nvPr/>
          </p:nvSpPr>
          <p:spPr>
            <a:xfrm>
              <a:off x="3230" y="1054"/>
              <a:ext cx="477" cy="221"/>
            </a:xfrm>
            <a:custGeom>
              <a:rect b="b" l="l" r="r" t="t"/>
              <a:pathLst>
                <a:path extrusionOk="0" h="120000" w="120000">
                  <a:moveTo>
                    <a:pt x="107421" y="32579"/>
                  </a:moveTo>
                  <a:lnTo>
                    <a:pt x="107421" y="32579"/>
                  </a:lnTo>
                  <a:lnTo>
                    <a:pt x="104905" y="27692"/>
                  </a:lnTo>
                  <a:lnTo>
                    <a:pt x="101886" y="23348"/>
                  </a:lnTo>
                  <a:lnTo>
                    <a:pt x="98616" y="19547"/>
                  </a:lnTo>
                  <a:lnTo>
                    <a:pt x="95597" y="15746"/>
                  </a:lnTo>
                  <a:lnTo>
                    <a:pt x="92327" y="13031"/>
                  </a:lnTo>
                  <a:lnTo>
                    <a:pt x="88805" y="10316"/>
                  </a:lnTo>
                  <a:lnTo>
                    <a:pt x="81761" y="7058"/>
                  </a:lnTo>
                  <a:lnTo>
                    <a:pt x="74465" y="4343"/>
                  </a:lnTo>
                  <a:lnTo>
                    <a:pt x="67421" y="2171"/>
                  </a:lnTo>
                  <a:lnTo>
                    <a:pt x="60125" y="542"/>
                  </a:lnTo>
                  <a:lnTo>
                    <a:pt x="53333" y="0"/>
                  </a:lnTo>
                  <a:lnTo>
                    <a:pt x="53333" y="0"/>
                  </a:lnTo>
                  <a:lnTo>
                    <a:pt x="47547" y="0"/>
                  </a:lnTo>
                  <a:lnTo>
                    <a:pt x="42264" y="1628"/>
                  </a:lnTo>
                  <a:lnTo>
                    <a:pt x="36729" y="3257"/>
                  </a:lnTo>
                  <a:lnTo>
                    <a:pt x="31698" y="5972"/>
                  </a:lnTo>
                  <a:lnTo>
                    <a:pt x="26415" y="10859"/>
                  </a:lnTo>
                  <a:lnTo>
                    <a:pt x="22138" y="16832"/>
                  </a:lnTo>
                  <a:lnTo>
                    <a:pt x="19874" y="20090"/>
                  </a:lnTo>
                  <a:lnTo>
                    <a:pt x="17861" y="23891"/>
                  </a:lnTo>
                  <a:lnTo>
                    <a:pt x="15597" y="28235"/>
                  </a:lnTo>
                  <a:lnTo>
                    <a:pt x="14088" y="33122"/>
                  </a:lnTo>
                  <a:lnTo>
                    <a:pt x="14088" y="33122"/>
                  </a:lnTo>
                  <a:lnTo>
                    <a:pt x="11069" y="40723"/>
                  </a:lnTo>
                  <a:lnTo>
                    <a:pt x="8301" y="49411"/>
                  </a:lnTo>
                  <a:lnTo>
                    <a:pt x="5786" y="60271"/>
                  </a:lnTo>
                  <a:lnTo>
                    <a:pt x="3270" y="70588"/>
                  </a:lnTo>
                  <a:lnTo>
                    <a:pt x="1509" y="80904"/>
                  </a:lnTo>
                  <a:lnTo>
                    <a:pt x="251" y="91764"/>
                  </a:lnTo>
                  <a:lnTo>
                    <a:pt x="251" y="97194"/>
                  </a:lnTo>
                  <a:lnTo>
                    <a:pt x="0" y="102624"/>
                  </a:lnTo>
                  <a:lnTo>
                    <a:pt x="251" y="107511"/>
                  </a:lnTo>
                  <a:lnTo>
                    <a:pt x="1006" y="112941"/>
                  </a:lnTo>
                  <a:lnTo>
                    <a:pt x="1006" y="112941"/>
                  </a:lnTo>
                  <a:lnTo>
                    <a:pt x="1257" y="115113"/>
                  </a:lnTo>
                  <a:lnTo>
                    <a:pt x="2264" y="115656"/>
                  </a:lnTo>
                  <a:lnTo>
                    <a:pt x="3270" y="115656"/>
                  </a:lnTo>
                  <a:lnTo>
                    <a:pt x="4025" y="114570"/>
                  </a:lnTo>
                  <a:lnTo>
                    <a:pt x="4025" y="114570"/>
                  </a:lnTo>
                  <a:lnTo>
                    <a:pt x="5534" y="110226"/>
                  </a:lnTo>
                  <a:lnTo>
                    <a:pt x="5534" y="110226"/>
                  </a:lnTo>
                  <a:lnTo>
                    <a:pt x="7044" y="104796"/>
                  </a:lnTo>
                  <a:lnTo>
                    <a:pt x="7547" y="102624"/>
                  </a:lnTo>
                  <a:lnTo>
                    <a:pt x="8553" y="101538"/>
                  </a:lnTo>
                  <a:lnTo>
                    <a:pt x="9559" y="99909"/>
                  </a:lnTo>
                  <a:lnTo>
                    <a:pt x="10566" y="99909"/>
                  </a:lnTo>
                  <a:lnTo>
                    <a:pt x="11572" y="101538"/>
                  </a:lnTo>
                  <a:lnTo>
                    <a:pt x="12830" y="103710"/>
                  </a:lnTo>
                  <a:lnTo>
                    <a:pt x="12830" y="103710"/>
                  </a:lnTo>
                  <a:lnTo>
                    <a:pt x="15597" y="110226"/>
                  </a:lnTo>
                  <a:lnTo>
                    <a:pt x="18867" y="116742"/>
                  </a:lnTo>
                  <a:lnTo>
                    <a:pt x="18867" y="116742"/>
                  </a:lnTo>
                  <a:lnTo>
                    <a:pt x="19119" y="117285"/>
                  </a:lnTo>
                  <a:lnTo>
                    <a:pt x="19874" y="117828"/>
                  </a:lnTo>
                  <a:lnTo>
                    <a:pt x="20377" y="117285"/>
                  </a:lnTo>
                  <a:lnTo>
                    <a:pt x="21132" y="116742"/>
                  </a:lnTo>
                  <a:lnTo>
                    <a:pt x="21132" y="116742"/>
                  </a:lnTo>
                  <a:lnTo>
                    <a:pt x="22893" y="110769"/>
                  </a:lnTo>
                  <a:lnTo>
                    <a:pt x="25157" y="104796"/>
                  </a:lnTo>
                  <a:lnTo>
                    <a:pt x="27421" y="99366"/>
                  </a:lnTo>
                  <a:lnTo>
                    <a:pt x="28427" y="96651"/>
                  </a:lnTo>
                  <a:lnTo>
                    <a:pt x="29685" y="94479"/>
                  </a:lnTo>
                  <a:lnTo>
                    <a:pt x="29685" y="94479"/>
                  </a:lnTo>
                  <a:lnTo>
                    <a:pt x="30943" y="100452"/>
                  </a:lnTo>
                  <a:lnTo>
                    <a:pt x="32955" y="106968"/>
                  </a:lnTo>
                  <a:lnTo>
                    <a:pt x="35220" y="111855"/>
                  </a:lnTo>
                  <a:lnTo>
                    <a:pt x="36477" y="114027"/>
                  </a:lnTo>
                  <a:lnTo>
                    <a:pt x="37987" y="115656"/>
                  </a:lnTo>
                  <a:lnTo>
                    <a:pt x="37987" y="115656"/>
                  </a:lnTo>
                  <a:lnTo>
                    <a:pt x="38993" y="115656"/>
                  </a:lnTo>
                  <a:lnTo>
                    <a:pt x="39496" y="115113"/>
                  </a:lnTo>
                  <a:lnTo>
                    <a:pt x="40251" y="112941"/>
                  </a:lnTo>
                  <a:lnTo>
                    <a:pt x="40503" y="111855"/>
                  </a:lnTo>
                  <a:lnTo>
                    <a:pt x="40503" y="111855"/>
                  </a:lnTo>
                  <a:lnTo>
                    <a:pt x="40503" y="105339"/>
                  </a:lnTo>
                  <a:lnTo>
                    <a:pt x="41257" y="100452"/>
                  </a:lnTo>
                  <a:lnTo>
                    <a:pt x="41509" y="98823"/>
                  </a:lnTo>
                  <a:lnTo>
                    <a:pt x="42515" y="96651"/>
                  </a:lnTo>
                  <a:lnTo>
                    <a:pt x="43018" y="94479"/>
                  </a:lnTo>
                  <a:lnTo>
                    <a:pt x="44276" y="92850"/>
                  </a:lnTo>
                  <a:lnTo>
                    <a:pt x="44276" y="92850"/>
                  </a:lnTo>
                  <a:lnTo>
                    <a:pt x="45031" y="99366"/>
                  </a:lnTo>
                  <a:lnTo>
                    <a:pt x="46037" y="104796"/>
                  </a:lnTo>
                  <a:lnTo>
                    <a:pt x="46540" y="106968"/>
                  </a:lnTo>
                  <a:lnTo>
                    <a:pt x="47547" y="109140"/>
                  </a:lnTo>
                  <a:lnTo>
                    <a:pt x="48805" y="110226"/>
                  </a:lnTo>
                  <a:lnTo>
                    <a:pt x="50062" y="111855"/>
                  </a:lnTo>
                  <a:lnTo>
                    <a:pt x="50062" y="111855"/>
                  </a:lnTo>
                  <a:lnTo>
                    <a:pt x="51823" y="111855"/>
                  </a:lnTo>
                  <a:lnTo>
                    <a:pt x="53081" y="111855"/>
                  </a:lnTo>
                  <a:lnTo>
                    <a:pt x="54591" y="110226"/>
                  </a:lnTo>
                  <a:lnTo>
                    <a:pt x="56100" y="109140"/>
                  </a:lnTo>
                  <a:lnTo>
                    <a:pt x="59119" y="104796"/>
                  </a:lnTo>
                  <a:lnTo>
                    <a:pt x="61635" y="100452"/>
                  </a:lnTo>
                  <a:lnTo>
                    <a:pt x="61635" y="100452"/>
                  </a:lnTo>
                  <a:lnTo>
                    <a:pt x="62389" y="105339"/>
                  </a:lnTo>
                  <a:lnTo>
                    <a:pt x="63144" y="109140"/>
                  </a:lnTo>
                  <a:lnTo>
                    <a:pt x="64150" y="110226"/>
                  </a:lnTo>
                  <a:lnTo>
                    <a:pt x="64905" y="111855"/>
                  </a:lnTo>
                  <a:lnTo>
                    <a:pt x="65911" y="112398"/>
                  </a:lnTo>
                  <a:lnTo>
                    <a:pt x="67169" y="112941"/>
                  </a:lnTo>
                  <a:lnTo>
                    <a:pt x="67169" y="112941"/>
                  </a:lnTo>
                  <a:lnTo>
                    <a:pt x="67924" y="112398"/>
                  </a:lnTo>
                  <a:lnTo>
                    <a:pt x="69433" y="111855"/>
                  </a:lnTo>
                  <a:lnTo>
                    <a:pt x="71446" y="109683"/>
                  </a:lnTo>
                  <a:lnTo>
                    <a:pt x="73459" y="106425"/>
                  </a:lnTo>
                  <a:lnTo>
                    <a:pt x="74968" y="102624"/>
                  </a:lnTo>
                  <a:lnTo>
                    <a:pt x="74968" y="102624"/>
                  </a:lnTo>
                  <a:lnTo>
                    <a:pt x="76226" y="106968"/>
                  </a:lnTo>
                  <a:lnTo>
                    <a:pt x="77735" y="110769"/>
                  </a:lnTo>
                  <a:lnTo>
                    <a:pt x="78490" y="112398"/>
                  </a:lnTo>
                  <a:lnTo>
                    <a:pt x="79496" y="114027"/>
                  </a:lnTo>
                  <a:lnTo>
                    <a:pt x="80503" y="114570"/>
                  </a:lnTo>
                  <a:lnTo>
                    <a:pt x="81509" y="114570"/>
                  </a:lnTo>
                  <a:lnTo>
                    <a:pt x="81509" y="114570"/>
                  </a:lnTo>
                  <a:lnTo>
                    <a:pt x="82515" y="114027"/>
                  </a:lnTo>
                  <a:lnTo>
                    <a:pt x="83773" y="112398"/>
                  </a:lnTo>
                  <a:lnTo>
                    <a:pt x="85534" y="108054"/>
                  </a:lnTo>
                  <a:lnTo>
                    <a:pt x="87547" y="103710"/>
                  </a:lnTo>
                  <a:lnTo>
                    <a:pt x="89811" y="99366"/>
                  </a:lnTo>
                  <a:lnTo>
                    <a:pt x="89811" y="99366"/>
                  </a:lnTo>
                  <a:lnTo>
                    <a:pt x="90817" y="104253"/>
                  </a:lnTo>
                  <a:lnTo>
                    <a:pt x="92075" y="109140"/>
                  </a:lnTo>
                  <a:lnTo>
                    <a:pt x="93333" y="112941"/>
                  </a:lnTo>
                  <a:lnTo>
                    <a:pt x="94842" y="117285"/>
                  </a:lnTo>
                  <a:lnTo>
                    <a:pt x="94842" y="117285"/>
                  </a:lnTo>
                  <a:lnTo>
                    <a:pt x="95597" y="117828"/>
                  </a:lnTo>
                  <a:lnTo>
                    <a:pt x="96352" y="118371"/>
                  </a:lnTo>
                  <a:lnTo>
                    <a:pt x="97106" y="118371"/>
                  </a:lnTo>
                  <a:lnTo>
                    <a:pt x="97861" y="117285"/>
                  </a:lnTo>
                  <a:lnTo>
                    <a:pt x="97861" y="117285"/>
                  </a:lnTo>
                  <a:lnTo>
                    <a:pt x="98616" y="114570"/>
                  </a:lnTo>
                  <a:lnTo>
                    <a:pt x="99622" y="112398"/>
                  </a:lnTo>
                  <a:lnTo>
                    <a:pt x="101886" y="107511"/>
                  </a:lnTo>
                  <a:lnTo>
                    <a:pt x="101886" y="107511"/>
                  </a:lnTo>
                  <a:lnTo>
                    <a:pt x="103144" y="112398"/>
                  </a:lnTo>
                  <a:lnTo>
                    <a:pt x="104402" y="117285"/>
                  </a:lnTo>
                  <a:lnTo>
                    <a:pt x="104402" y="117285"/>
                  </a:lnTo>
                  <a:lnTo>
                    <a:pt x="105157" y="118371"/>
                  </a:lnTo>
                  <a:lnTo>
                    <a:pt x="106163" y="119457"/>
                  </a:lnTo>
                  <a:lnTo>
                    <a:pt x="106918" y="118371"/>
                  </a:lnTo>
                  <a:lnTo>
                    <a:pt x="107672" y="117285"/>
                  </a:lnTo>
                  <a:lnTo>
                    <a:pt x="107672" y="117285"/>
                  </a:lnTo>
                  <a:lnTo>
                    <a:pt x="108679" y="112941"/>
                  </a:lnTo>
                  <a:lnTo>
                    <a:pt x="109937" y="110226"/>
                  </a:lnTo>
                  <a:lnTo>
                    <a:pt x="112452" y="104796"/>
                  </a:lnTo>
                  <a:lnTo>
                    <a:pt x="112452" y="104796"/>
                  </a:lnTo>
                  <a:lnTo>
                    <a:pt x="114716" y="110769"/>
                  </a:lnTo>
                  <a:lnTo>
                    <a:pt x="116729" y="117828"/>
                  </a:lnTo>
                  <a:lnTo>
                    <a:pt x="116729" y="117828"/>
                  </a:lnTo>
                  <a:lnTo>
                    <a:pt x="116981" y="119457"/>
                  </a:lnTo>
                  <a:lnTo>
                    <a:pt x="117484" y="120000"/>
                  </a:lnTo>
                  <a:lnTo>
                    <a:pt x="118238" y="120000"/>
                  </a:lnTo>
                  <a:lnTo>
                    <a:pt x="118490" y="120000"/>
                  </a:lnTo>
                  <a:lnTo>
                    <a:pt x="119245" y="119457"/>
                  </a:lnTo>
                  <a:lnTo>
                    <a:pt x="119496" y="118371"/>
                  </a:lnTo>
                  <a:lnTo>
                    <a:pt x="119748" y="117285"/>
                  </a:lnTo>
                  <a:lnTo>
                    <a:pt x="120000" y="115656"/>
                  </a:lnTo>
                  <a:lnTo>
                    <a:pt x="120000" y="115656"/>
                  </a:lnTo>
                  <a:lnTo>
                    <a:pt x="119748" y="104253"/>
                  </a:lnTo>
                  <a:lnTo>
                    <a:pt x="119496" y="92850"/>
                  </a:lnTo>
                  <a:lnTo>
                    <a:pt x="118742" y="81447"/>
                  </a:lnTo>
                  <a:lnTo>
                    <a:pt x="117987" y="71131"/>
                  </a:lnTo>
                  <a:lnTo>
                    <a:pt x="116226" y="60814"/>
                  </a:lnTo>
                  <a:lnTo>
                    <a:pt x="113962" y="50497"/>
                  </a:lnTo>
                  <a:lnTo>
                    <a:pt x="112704" y="46153"/>
                  </a:lnTo>
                  <a:lnTo>
                    <a:pt x="111194" y="41266"/>
                  </a:lnTo>
                  <a:lnTo>
                    <a:pt x="109182" y="36380"/>
                  </a:lnTo>
                  <a:lnTo>
                    <a:pt x="107421" y="32579"/>
                  </a:lnTo>
                  <a:lnTo>
                    <a:pt x="107421" y="32579"/>
                  </a:lnTo>
                  <a:close/>
                  <a:moveTo>
                    <a:pt x="114716" y="96651"/>
                  </a:moveTo>
                  <a:lnTo>
                    <a:pt x="114716" y="96651"/>
                  </a:lnTo>
                  <a:lnTo>
                    <a:pt x="114465" y="95022"/>
                  </a:lnTo>
                  <a:lnTo>
                    <a:pt x="113459" y="94479"/>
                  </a:lnTo>
                  <a:lnTo>
                    <a:pt x="112704" y="94479"/>
                  </a:lnTo>
                  <a:lnTo>
                    <a:pt x="112201" y="95022"/>
                  </a:lnTo>
                  <a:lnTo>
                    <a:pt x="112201" y="95022"/>
                  </a:lnTo>
                  <a:lnTo>
                    <a:pt x="108930" y="101538"/>
                  </a:lnTo>
                  <a:lnTo>
                    <a:pt x="107421" y="104253"/>
                  </a:lnTo>
                  <a:lnTo>
                    <a:pt x="106163" y="107511"/>
                  </a:lnTo>
                  <a:lnTo>
                    <a:pt x="106163" y="107511"/>
                  </a:lnTo>
                  <a:lnTo>
                    <a:pt x="105157" y="104253"/>
                  </a:lnTo>
                  <a:lnTo>
                    <a:pt x="104402" y="99909"/>
                  </a:lnTo>
                  <a:lnTo>
                    <a:pt x="104402" y="99909"/>
                  </a:lnTo>
                  <a:lnTo>
                    <a:pt x="103899" y="97737"/>
                  </a:lnTo>
                  <a:lnTo>
                    <a:pt x="103144" y="97194"/>
                  </a:lnTo>
                  <a:lnTo>
                    <a:pt x="101886" y="97194"/>
                  </a:lnTo>
                  <a:lnTo>
                    <a:pt x="101383" y="98823"/>
                  </a:lnTo>
                  <a:lnTo>
                    <a:pt x="101383" y="98823"/>
                  </a:lnTo>
                  <a:lnTo>
                    <a:pt x="99874" y="101538"/>
                  </a:lnTo>
                  <a:lnTo>
                    <a:pt x="98616" y="103710"/>
                  </a:lnTo>
                  <a:lnTo>
                    <a:pt x="96100" y="108054"/>
                  </a:lnTo>
                  <a:lnTo>
                    <a:pt x="96100" y="108054"/>
                  </a:lnTo>
                  <a:lnTo>
                    <a:pt x="95094" y="104796"/>
                  </a:lnTo>
                  <a:lnTo>
                    <a:pt x="93836" y="101538"/>
                  </a:lnTo>
                  <a:lnTo>
                    <a:pt x="93333" y="97194"/>
                  </a:lnTo>
                  <a:lnTo>
                    <a:pt x="92578" y="92307"/>
                  </a:lnTo>
                  <a:lnTo>
                    <a:pt x="92578" y="92307"/>
                  </a:lnTo>
                  <a:lnTo>
                    <a:pt x="92327" y="91221"/>
                  </a:lnTo>
                  <a:lnTo>
                    <a:pt x="91572" y="89592"/>
                  </a:lnTo>
                  <a:lnTo>
                    <a:pt x="90817" y="89592"/>
                  </a:lnTo>
                  <a:lnTo>
                    <a:pt x="90062" y="89592"/>
                  </a:lnTo>
                  <a:lnTo>
                    <a:pt x="90062" y="89592"/>
                  </a:lnTo>
                  <a:lnTo>
                    <a:pt x="88050" y="91764"/>
                  </a:lnTo>
                  <a:lnTo>
                    <a:pt x="86540" y="93936"/>
                  </a:lnTo>
                  <a:lnTo>
                    <a:pt x="85031" y="96651"/>
                  </a:lnTo>
                  <a:lnTo>
                    <a:pt x="83270" y="99909"/>
                  </a:lnTo>
                  <a:lnTo>
                    <a:pt x="83270" y="99909"/>
                  </a:lnTo>
                  <a:lnTo>
                    <a:pt x="82515" y="103710"/>
                  </a:lnTo>
                  <a:lnTo>
                    <a:pt x="81257" y="106425"/>
                  </a:lnTo>
                  <a:lnTo>
                    <a:pt x="81257" y="106425"/>
                  </a:lnTo>
                  <a:lnTo>
                    <a:pt x="80754" y="106425"/>
                  </a:lnTo>
                  <a:lnTo>
                    <a:pt x="80251" y="104796"/>
                  </a:lnTo>
                  <a:lnTo>
                    <a:pt x="79245" y="100452"/>
                  </a:lnTo>
                  <a:lnTo>
                    <a:pt x="77232" y="93936"/>
                  </a:lnTo>
                  <a:lnTo>
                    <a:pt x="77232" y="93936"/>
                  </a:lnTo>
                  <a:lnTo>
                    <a:pt x="76729" y="92307"/>
                  </a:lnTo>
                  <a:lnTo>
                    <a:pt x="75974" y="91764"/>
                  </a:lnTo>
                  <a:lnTo>
                    <a:pt x="74968" y="91764"/>
                  </a:lnTo>
                  <a:lnTo>
                    <a:pt x="74213" y="92850"/>
                  </a:lnTo>
                  <a:lnTo>
                    <a:pt x="74213" y="92850"/>
                  </a:lnTo>
                  <a:lnTo>
                    <a:pt x="71446" y="99366"/>
                  </a:lnTo>
                  <a:lnTo>
                    <a:pt x="69937" y="102081"/>
                  </a:lnTo>
                  <a:lnTo>
                    <a:pt x="68679" y="103710"/>
                  </a:lnTo>
                  <a:lnTo>
                    <a:pt x="67421" y="104253"/>
                  </a:lnTo>
                  <a:lnTo>
                    <a:pt x="66666" y="103710"/>
                  </a:lnTo>
                  <a:lnTo>
                    <a:pt x="66163" y="102624"/>
                  </a:lnTo>
                  <a:lnTo>
                    <a:pt x="65408" y="99366"/>
                  </a:lnTo>
                  <a:lnTo>
                    <a:pt x="64905" y="93936"/>
                  </a:lnTo>
                  <a:lnTo>
                    <a:pt x="64905" y="93936"/>
                  </a:lnTo>
                  <a:lnTo>
                    <a:pt x="64402" y="92307"/>
                  </a:lnTo>
                  <a:lnTo>
                    <a:pt x="63899" y="91221"/>
                  </a:lnTo>
                  <a:lnTo>
                    <a:pt x="62893" y="90135"/>
                  </a:lnTo>
                  <a:lnTo>
                    <a:pt x="62389" y="91221"/>
                  </a:lnTo>
                  <a:lnTo>
                    <a:pt x="62389" y="91221"/>
                  </a:lnTo>
                  <a:lnTo>
                    <a:pt x="55597" y="99909"/>
                  </a:lnTo>
                  <a:lnTo>
                    <a:pt x="55597" y="99909"/>
                  </a:lnTo>
                  <a:lnTo>
                    <a:pt x="53333" y="102624"/>
                  </a:lnTo>
                  <a:lnTo>
                    <a:pt x="52075" y="103710"/>
                  </a:lnTo>
                  <a:lnTo>
                    <a:pt x="50817" y="104253"/>
                  </a:lnTo>
                  <a:lnTo>
                    <a:pt x="50817" y="104253"/>
                  </a:lnTo>
                  <a:lnTo>
                    <a:pt x="49811" y="103710"/>
                  </a:lnTo>
                  <a:lnTo>
                    <a:pt x="49308" y="102081"/>
                  </a:lnTo>
                  <a:lnTo>
                    <a:pt x="48553" y="99366"/>
                  </a:lnTo>
                  <a:lnTo>
                    <a:pt x="48301" y="97194"/>
                  </a:lnTo>
                  <a:lnTo>
                    <a:pt x="47798" y="91764"/>
                  </a:lnTo>
                  <a:lnTo>
                    <a:pt x="47547" y="87420"/>
                  </a:lnTo>
                  <a:lnTo>
                    <a:pt x="47547" y="87420"/>
                  </a:lnTo>
                  <a:lnTo>
                    <a:pt x="47295" y="86334"/>
                  </a:lnTo>
                  <a:lnTo>
                    <a:pt x="47044" y="84705"/>
                  </a:lnTo>
                  <a:lnTo>
                    <a:pt x="46289" y="84162"/>
                  </a:lnTo>
                  <a:lnTo>
                    <a:pt x="45786" y="84162"/>
                  </a:lnTo>
                  <a:lnTo>
                    <a:pt x="45786" y="84162"/>
                  </a:lnTo>
                  <a:lnTo>
                    <a:pt x="43773" y="85791"/>
                  </a:lnTo>
                  <a:lnTo>
                    <a:pt x="42264" y="86877"/>
                  </a:lnTo>
                  <a:lnTo>
                    <a:pt x="40503" y="89049"/>
                  </a:lnTo>
                  <a:lnTo>
                    <a:pt x="39496" y="91764"/>
                  </a:lnTo>
                  <a:lnTo>
                    <a:pt x="38742" y="94479"/>
                  </a:lnTo>
                  <a:lnTo>
                    <a:pt x="37735" y="97737"/>
                  </a:lnTo>
                  <a:lnTo>
                    <a:pt x="37484" y="101538"/>
                  </a:lnTo>
                  <a:lnTo>
                    <a:pt x="36981" y="104796"/>
                  </a:lnTo>
                  <a:lnTo>
                    <a:pt x="36981" y="104796"/>
                  </a:lnTo>
                  <a:lnTo>
                    <a:pt x="35471" y="101538"/>
                  </a:lnTo>
                  <a:lnTo>
                    <a:pt x="34213" y="96651"/>
                  </a:lnTo>
                  <a:lnTo>
                    <a:pt x="33207" y="92307"/>
                  </a:lnTo>
                  <a:lnTo>
                    <a:pt x="32452" y="86877"/>
                  </a:lnTo>
                  <a:lnTo>
                    <a:pt x="32452" y="86877"/>
                  </a:lnTo>
                  <a:lnTo>
                    <a:pt x="31949" y="85791"/>
                  </a:lnTo>
                  <a:lnTo>
                    <a:pt x="31698" y="84705"/>
                  </a:lnTo>
                  <a:lnTo>
                    <a:pt x="30691" y="84705"/>
                  </a:lnTo>
                  <a:lnTo>
                    <a:pt x="29937" y="84705"/>
                  </a:lnTo>
                  <a:lnTo>
                    <a:pt x="29937" y="84705"/>
                  </a:lnTo>
                  <a:lnTo>
                    <a:pt x="28427" y="86877"/>
                  </a:lnTo>
                  <a:lnTo>
                    <a:pt x="26918" y="89049"/>
                  </a:lnTo>
                  <a:lnTo>
                    <a:pt x="25660" y="92307"/>
                  </a:lnTo>
                  <a:lnTo>
                    <a:pt x="24150" y="95022"/>
                  </a:lnTo>
                  <a:lnTo>
                    <a:pt x="22138" y="101538"/>
                  </a:lnTo>
                  <a:lnTo>
                    <a:pt x="19874" y="108054"/>
                  </a:lnTo>
                  <a:lnTo>
                    <a:pt x="19874" y="108054"/>
                  </a:lnTo>
                  <a:lnTo>
                    <a:pt x="15849" y="98823"/>
                  </a:lnTo>
                  <a:lnTo>
                    <a:pt x="13836" y="94479"/>
                  </a:lnTo>
                  <a:lnTo>
                    <a:pt x="12830" y="92307"/>
                  </a:lnTo>
                  <a:lnTo>
                    <a:pt x="11572" y="91221"/>
                  </a:lnTo>
                  <a:lnTo>
                    <a:pt x="11572" y="91221"/>
                  </a:lnTo>
                  <a:lnTo>
                    <a:pt x="10314" y="90135"/>
                  </a:lnTo>
                  <a:lnTo>
                    <a:pt x="9308" y="90135"/>
                  </a:lnTo>
                  <a:lnTo>
                    <a:pt x="8050" y="91764"/>
                  </a:lnTo>
                  <a:lnTo>
                    <a:pt x="7044" y="92850"/>
                  </a:lnTo>
                  <a:lnTo>
                    <a:pt x="5534" y="97194"/>
                  </a:lnTo>
                  <a:lnTo>
                    <a:pt x="3773" y="101538"/>
                  </a:lnTo>
                  <a:lnTo>
                    <a:pt x="3773" y="101538"/>
                  </a:lnTo>
                  <a:lnTo>
                    <a:pt x="4025" y="92850"/>
                  </a:lnTo>
                  <a:lnTo>
                    <a:pt x="4779" y="84705"/>
                  </a:lnTo>
                  <a:lnTo>
                    <a:pt x="6037" y="76561"/>
                  </a:lnTo>
                  <a:lnTo>
                    <a:pt x="7547" y="68416"/>
                  </a:lnTo>
                  <a:lnTo>
                    <a:pt x="9559" y="60814"/>
                  </a:lnTo>
                  <a:lnTo>
                    <a:pt x="11823" y="53212"/>
                  </a:lnTo>
                  <a:lnTo>
                    <a:pt x="15849" y="40180"/>
                  </a:lnTo>
                  <a:lnTo>
                    <a:pt x="15849" y="40180"/>
                  </a:lnTo>
                  <a:lnTo>
                    <a:pt x="17861" y="35294"/>
                  </a:lnTo>
                  <a:lnTo>
                    <a:pt x="19874" y="30950"/>
                  </a:lnTo>
                  <a:lnTo>
                    <a:pt x="21635" y="27149"/>
                  </a:lnTo>
                  <a:lnTo>
                    <a:pt x="23899" y="23348"/>
                  </a:lnTo>
                  <a:lnTo>
                    <a:pt x="26163" y="20633"/>
                  </a:lnTo>
                  <a:lnTo>
                    <a:pt x="28427" y="17918"/>
                  </a:lnTo>
                  <a:lnTo>
                    <a:pt x="33207" y="13574"/>
                  </a:lnTo>
                  <a:lnTo>
                    <a:pt x="38238" y="10316"/>
                  </a:lnTo>
                  <a:lnTo>
                    <a:pt x="43773" y="9230"/>
                  </a:lnTo>
                  <a:lnTo>
                    <a:pt x="49308" y="8144"/>
                  </a:lnTo>
                  <a:lnTo>
                    <a:pt x="54591" y="8144"/>
                  </a:lnTo>
                  <a:lnTo>
                    <a:pt x="54591" y="8144"/>
                  </a:lnTo>
                  <a:lnTo>
                    <a:pt x="61132" y="9230"/>
                  </a:lnTo>
                  <a:lnTo>
                    <a:pt x="67672" y="10316"/>
                  </a:lnTo>
                  <a:lnTo>
                    <a:pt x="74213" y="11945"/>
                  </a:lnTo>
                  <a:lnTo>
                    <a:pt x="80503" y="14660"/>
                  </a:lnTo>
                  <a:lnTo>
                    <a:pt x="86792" y="17918"/>
                  </a:lnTo>
                  <a:lnTo>
                    <a:pt x="93081" y="22805"/>
                  </a:lnTo>
                  <a:lnTo>
                    <a:pt x="95849" y="25520"/>
                  </a:lnTo>
                  <a:lnTo>
                    <a:pt x="98616" y="28778"/>
                  </a:lnTo>
                  <a:lnTo>
                    <a:pt x="101383" y="32579"/>
                  </a:lnTo>
                  <a:lnTo>
                    <a:pt x="104150" y="36380"/>
                  </a:lnTo>
                  <a:lnTo>
                    <a:pt x="104150" y="36380"/>
                  </a:lnTo>
                  <a:lnTo>
                    <a:pt x="107421" y="43438"/>
                  </a:lnTo>
                  <a:lnTo>
                    <a:pt x="109937" y="50497"/>
                  </a:lnTo>
                  <a:lnTo>
                    <a:pt x="111698" y="58099"/>
                  </a:lnTo>
                  <a:lnTo>
                    <a:pt x="113459" y="66787"/>
                  </a:lnTo>
                  <a:lnTo>
                    <a:pt x="114716" y="74932"/>
                  </a:lnTo>
                  <a:lnTo>
                    <a:pt x="115220" y="84162"/>
                  </a:lnTo>
                  <a:lnTo>
                    <a:pt x="115974" y="93936"/>
                  </a:lnTo>
                  <a:lnTo>
                    <a:pt x="116226" y="102624"/>
                  </a:lnTo>
                  <a:lnTo>
                    <a:pt x="116226" y="102624"/>
                  </a:lnTo>
                  <a:lnTo>
                    <a:pt x="115220" y="99909"/>
                  </a:lnTo>
                  <a:lnTo>
                    <a:pt x="114716" y="96651"/>
                  </a:lnTo>
                  <a:lnTo>
                    <a:pt x="114716" y="9665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2" name="Google Shape;1552;p35"/>
            <p:cNvSpPr/>
            <p:nvPr/>
          </p:nvSpPr>
          <p:spPr>
            <a:xfrm>
              <a:off x="3112" y="1147"/>
              <a:ext cx="127" cy="217"/>
            </a:xfrm>
            <a:custGeom>
              <a:rect b="b" l="l" r="r" t="t"/>
              <a:pathLst>
                <a:path extrusionOk="0" h="120000" w="120000">
                  <a:moveTo>
                    <a:pt x="120000" y="57511"/>
                  </a:moveTo>
                  <a:lnTo>
                    <a:pt x="120000" y="57511"/>
                  </a:lnTo>
                  <a:lnTo>
                    <a:pt x="110551" y="49216"/>
                  </a:lnTo>
                  <a:lnTo>
                    <a:pt x="100157" y="39815"/>
                  </a:lnTo>
                  <a:lnTo>
                    <a:pt x="88818" y="31520"/>
                  </a:lnTo>
                  <a:lnTo>
                    <a:pt x="75590" y="23778"/>
                  </a:lnTo>
                  <a:lnTo>
                    <a:pt x="61417" y="16036"/>
                  </a:lnTo>
                  <a:lnTo>
                    <a:pt x="45354" y="9953"/>
                  </a:lnTo>
                  <a:lnTo>
                    <a:pt x="30236" y="3870"/>
                  </a:lnTo>
                  <a:lnTo>
                    <a:pt x="11338" y="0"/>
                  </a:lnTo>
                  <a:lnTo>
                    <a:pt x="11338" y="0"/>
                  </a:lnTo>
                  <a:lnTo>
                    <a:pt x="17952" y="13824"/>
                  </a:lnTo>
                  <a:lnTo>
                    <a:pt x="19842" y="21013"/>
                  </a:lnTo>
                  <a:lnTo>
                    <a:pt x="21732" y="27096"/>
                  </a:lnTo>
                  <a:lnTo>
                    <a:pt x="19842" y="33732"/>
                  </a:lnTo>
                  <a:lnTo>
                    <a:pt x="18897" y="36497"/>
                  </a:lnTo>
                  <a:lnTo>
                    <a:pt x="17007" y="39262"/>
                  </a:lnTo>
                  <a:lnTo>
                    <a:pt x="14173" y="42027"/>
                  </a:lnTo>
                  <a:lnTo>
                    <a:pt x="10393" y="44239"/>
                  </a:lnTo>
                  <a:lnTo>
                    <a:pt x="5669" y="46451"/>
                  </a:lnTo>
                  <a:lnTo>
                    <a:pt x="0" y="48110"/>
                  </a:lnTo>
                  <a:lnTo>
                    <a:pt x="0" y="48110"/>
                  </a:lnTo>
                  <a:lnTo>
                    <a:pt x="0" y="49769"/>
                  </a:lnTo>
                  <a:lnTo>
                    <a:pt x="944" y="50875"/>
                  </a:lnTo>
                  <a:lnTo>
                    <a:pt x="4724" y="54193"/>
                  </a:lnTo>
                  <a:lnTo>
                    <a:pt x="10393" y="56958"/>
                  </a:lnTo>
                  <a:lnTo>
                    <a:pt x="17007" y="58617"/>
                  </a:lnTo>
                  <a:lnTo>
                    <a:pt x="30236" y="63594"/>
                  </a:lnTo>
                  <a:lnTo>
                    <a:pt x="35905" y="66359"/>
                  </a:lnTo>
                  <a:lnTo>
                    <a:pt x="39685" y="70230"/>
                  </a:lnTo>
                  <a:lnTo>
                    <a:pt x="39685" y="70230"/>
                  </a:lnTo>
                  <a:lnTo>
                    <a:pt x="32125" y="74101"/>
                  </a:lnTo>
                  <a:lnTo>
                    <a:pt x="22677" y="81290"/>
                  </a:lnTo>
                  <a:lnTo>
                    <a:pt x="14173" y="87373"/>
                  </a:lnTo>
                  <a:lnTo>
                    <a:pt x="6614" y="92350"/>
                  </a:lnTo>
                  <a:lnTo>
                    <a:pt x="6614" y="92350"/>
                  </a:lnTo>
                  <a:lnTo>
                    <a:pt x="9448" y="94009"/>
                  </a:lnTo>
                  <a:lnTo>
                    <a:pt x="13228" y="94562"/>
                  </a:lnTo>
                  <a:lnTo>
                    <a:pt x="22677" y="95115"/>
                  </a:lnTo>
                  <a:lnTo>
                    <a:pt x="31181" y="95115"/>
                  </a:lnTo>
                  <a:lnTo>
                    <a:pt x="34960" y="96221"/>
                  </a:lnTo>
                  <a:lnTo>
                    <a:pt x="37795" y="97327"/>
                  </a:lnTo>
                  <a:lnTo>
                    <a:pt x="37795" y="97327"/>
                  </a:lnTo>
                  <a:lnTo>
                    <a:pt x="36850" y="118341"/>
                  </a:lnTo>
                  <a:lnTo>
                    <a:pt x="36850" y="118341"/>
                  </a:lnTo>
                  <a:lnTo>
                    <a:pt x="45354" y="120000"/>
                  </a:lnTo>
                  <a:lnTo>
                    <a:pt x="53858" y="120000"/>
                  </a:lnTo>
                  <a:lnTo>
                    <a:pt x="61417" y="119447"/>
                  </a:lnTo>
                  <a:lnTo>
                    <a:pt x="68031" y="117788"/>
                  </a:lnTo>
                  <a:lnTo>
                    <a:pt x="74645" y="115576"/>
                  </a:lnTo>
                  <a:lnTo>
                    <a:pt x="80314" y="112811"/>
                  </a:lnTo>
                  <a:lnTo>
                    <a:pt x="85984" y="108940"/>
                  </a:lnTo>
                  <a:lnTo>
                    <a:pt x="92598" y="104516"/>
                  </a:lnTo>
                  <a:lnTo>
                    <a:pt x="97322" y="99539"/>
                  </a:lnTo>
                  <a:lnTo>
                    <a:pt x="100157" y="94562"/>
                  </a:lnTo>
                  <a:lnTo>
                    <a:pt x="108661" y="83502"/>
                  </a:lnTo>
                  <a:lnTo>
                    <a:pt x="115275" y="71336"/>
                  </a:lnTo>
                  <a:lnTo>
                    <a:pt x="119055" y="58617"/>
                  </a:lnTo>
                  <a:lnTo>
                    <a:pt x="120000" y="57511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3" name="Google Shape;1553;p35"/>
            <p:cNvSpPr/>
            <p:nvPr/>
          </p:nvSpPr>
          <p:spPr>
            <a:xfrm>
              <a:off x="3104" y="1139"/>
              <a:ext cx="142" cy="231"/>
            </a:xfrm>
            <a:custGeom>
              <a:rect b="b" l="l" r="r" t="t"/>
              <a:pathLst>
                <a:path extrusionOk="0" h="120000" w="120000">
                  <a:moveTo>
                    <a:pt x="119154" y="56623"/>
                  </a:moveTo>
                  <a:lnTo>
                    <a:pt x="119154" y="56623"/>
                  </a:lnTo>
                  <a:lnTo>
                    <a:pt x="110704" y="47792"/>
                  </a:lnTo>
                  <a:lnTo>
                    <a:pt x="99718" y="38961"/>
                  </a:lnTo>
                  <a:lnTo>
                    <a:pt x="89577" y="31168"/>
                  </a:lnTo>
                  <a:lnTo>
                    <a:pt x="77746" y="23376"/>
                  </a:lnTo>
                  <a:lnTo>
                    <a:pt x="64225" y="16623"/>
                  </a:lnTo>
                  <a:lnTo>
                    <a:pt x="50704" y="9870"/>
                  </a:lnTo>
                  <a:lnTo>
                    <a:pt x="35492" y="4675"/>
                  </a:lnTo>
                  <a:lnTo>
                    <a:pt x="20281" y="0"/>
                  </a:lnTo>
                  <a:lnTo>
                    <a:pt x="20281" y="0"/>
                  </a:lnTo>
                  <a:lnTo>
                    <a:pt x="16901" y="0"/>
                  </a:lnTo>
                  <a:lnTo>
                    <a:pt x="14366" y="519"/>
                  </a:lnTo>
                  <a:lnTo>
                    <a:pt x="11830" y="2077"/>
                  </a:lnTo>
                  <a:lnTo>
                    <a:pt x="11830" y="4155"/>
                  </a:lnTo>
                  <a:lnTo>
                    <a:pt x="11830" y="4155"/>
                  </a:lnTo>
                  <a:lnTo>
                    <a:pt x="16056" y="15064"/>
                  </a:lnTo>
                  <a:lnTo>
                    <a:pt x="18591" y="21298"/>
                  </a:lnTo>
                  <a:lnTo>
                    <a:pt x="19436" y="27012"/>
                  </a:lnTo>
                  <a:lnTo>
                    <a:pt x="18591" y="32207"/>
                  </a:lnTo>
                  <a:lnTo>
                    <a:pt x="16056" y="37922"/>
                  </a:lnTo>
                  <a:lnTo>
                    <a:pt x="15211" y="39480"/>
                  </a:lnTo>
                  <a:lnTo>
                    <a:pt x="11830" y="42077"/>
                  </a:lnTo>
                  <a:lnTo>
                    <a:pt x="8450" y="44155"/>
                  </a:lnTo>
                  <a:lnTo>
                    <a:pt x="4225" y="45714"/>
                  </a:lnTo>
                  <a:lnTo>
                    <a:pt x="4225" y="45714"/>
                  </a:lnTo>
                  <a:lnTo>
                    <a:pt x="845" y="47792"/>
                  </a:lnTo>
                  <a:lnTo>
                    <a:pt x="0" y="48311"/>
                  </a:lnTo>
                  <a:lnTo>
                    <a:pt x="0" y="49350"/>
                  </a:lnTo>
                  <a:lnTo>
                    <a:pt x="0" y="49350"/>
                  </a:lnTo>
                  <a:lnTo>
                    <a:pt x="2535" y="53506"/>
                  </a:lnTo>
                  <a:lnTo>
                    <a:pt x="5915" y="56103"/>
                  </a:lnTo>
                  <a:lnTo>
                    <a:pt x="10140" y="58701"/>
                  </a:lnTo>
                  <a:lnTo>
                    <a:pt x="14366" y="61298"/>
                  </a:lnTo>
                  <a:lnTo>
                    <a:pt x="24507" y="64935"/>
                  </a:lnTo>
                  <a:lnTo>
                    <a:pt x="30422" y="67532"/>
                  </a:lnTo>
                  <a:lnTo>
                    <a:pt x="34647" y="69090"/>
                  </a:lnTo>
                  <a:lnTo>
                    <a:pt x="34647" y="69090"/>
                  </a:lnTo>
                  <a:lnTo>
                    <a:pt x="21971" y="78441"/>
                  </a:lnTo>
                  <a:lnTo>
                    <a:pt x="8450" y="87792"/>
                  </a:lnTo>
                  <a:lnTo>
                    <a:pt x="8450" y="87792"/>
                  </a:lnTo>
                  <a:lnTo>
                    <a:pt x="7605" y="89350"/>
                  </a:lnTo>
                  <a:lnTo>
                    <a:pt x="6760" y="90909"/>
                  </a:lnTo>
                  <a:lnTo>
                    <a:pt x="6760" y="92467"/>
                  </a:lnTo>
                  <a:lnTo>
                    <a:pt x="8450" y="93506"/>
                  </a:lnTo>
                  <a:lnTo>
                    <a:pt x="8450" y="93506"/>
                  </a:lnTo>
                  <a:lnTo>
                    <a:pt x="14366" y="95064"/>
                  </a:lnTo>
                  <a:lnTo>
                    <a:pt x="22816" y="97142"/>
                  </a:lnTo>
                  <a:lnTo>
                    <a:pt x="31267" y="97662"/>
                  </a:lnTo>
                  <a:lnTo>
                    <a:pt x="33802" y="97662"/>
                  </a:lnTo>
                  <a:lnTo>
                    <a:pt x="34647" y="97142"/>
                  </a:lnTo>
                  <a:lnTo>
                    <a:pt x="34647" y="97142"/>
                  </a:lnTo>
                  <a:lnTo>
                    <a:pt x="33802" y="114805"/>
                  </a:lnTo>
                  <a:lnTo>
                    <a:pt x="33802" y="114805"/>
                  </a:lnTo>
                  <a:lnTo>
                    <a:pt x="34647" y="117402"/>
                  </a:lnTo>
                  <a:lnTo>
                    <a:pt x="35492" y="117922"/>
                  </a:lnTo>
                  <a:lnTo>
                    <a:pt x="38028" y="118961"/>
                  </a:lnTo>
                  <a:lnTo>
                    <a:pt x="38028" y="118961"/>
                  </a:lnTo>
                  <a:lnTo>
                    <a:pt x="45633" y="119999"/>
                  </a:lnTo>
                  <a:lnTo>
                    <a:pt x="52394" y="119999"/>
                  </a:lnTo>
                  <a:lnTo>
                    <a:pt x="59154" y="119999"/>
                  </a:lnTo>
                  <a:lnTo>
                    <a:pt x="65915" y="118961"/>
                  </a:lnTo>
                  <a:lnTo>
                    <a:pt x="71830" y="117402"/>
                  </a:lnTo>
                  <a:lnTo>
                    <a:pt x="78591" y="114805"/>
                  </a:lnTo>
                  <a:lnTo>
                    <a:pt x="83661" y="112207"/>
                  </a:lnTo>
                  <a:lnTo>
                    <a:pt x="89577" y="108051"/>
                  </a:lnTo>
                  <a:lnTo>
                    <a:pt x="89577" y="108051"/>
                  </a:lnTo>
                  <a:lnTo>
                    <a:pt x="95492" y="102857"/>
                  </a:lnTo>
                  <a:lnTo>
                    <a:pt x="101408" y="97142"/>
                  </a:lnTo>
                  <a:lnTo>
                    <a:pt x="105633" y="90909"/>
                  </a:lnTo>
                  <a:lnTo>
                    <a:pt x="108169" y="85194"/>
                  </a:lnTo>
                  <a:lnTo>
                    <a:pt x="114084" y="72727"/>
                  </a:lnTo>
                  <a:lnTo>
                    <a:pt x="119154" y="60259"/>
                  </a:lnTo>
                  <a:lnTo>
                    <a:pt x="119154" y="60259"/>
                  </a:lnTo>
                  <a:lnTo>
                    <a:pt x="120000" y="58701"/>
                  </a:lnTo>
                  <a:lnTo>
                    <a:pt x="119154" y="56623"/>
                  </a:lnTo>
                  <a:lnTo>
                    <a:pt x="119154" y="56623"/>
                  </a:lnTo>
                  <a:close/>
                  <a:moveTo>
                    <a:pt x="46478" y="112207"/>
                  </a:moveTo>
                  <a:lnTo>
                    <a:pt x="46478" y="112207"/>
                  </a:lnTo>
                  <a:lnTo>
                    <a:pt x="47323" y="103376"/>
                  </a:lnTo>
                  <a:lnTo>
                    <a:pt x="47323" y="99740"/>
                  </a:lnTo>
                  <a:lnTo>
                    <a:pt x="46478" y="95584"/>
                  </a:lnTo>
                  <a:lnTo>
                    <a:pt x="46478" y="95584"/>
                  </a:lnTo>
                  <a:lnTo>
                    <a:pt x="46478" y="93506"/>
                  </a:lnTo>
                  <a:lnTo>
                    <a:pt x="43943" y="92467"/>
                  </a:lnTo>
                  <a:lnTo>
                    <a:pt x="40563" y="90909"/>
                  </a:lnTo>
                  <a:lnTo>
                    <a:pt x="38028" y="90389"/>
                  </a:lnTo>
                  <a:lnTo>
                    <a:pt x="30422" y="89870"/>
                  </a:lnTo>
                  <a:lnTo>
                    <a:pt x="23661" y="89350"/>
                  </a:lnTo>
                  <a:lnTo>
                    <a:pt x="23661" y="89350"/>
                  </a:lnTo>
                  <a:lnTo>
                    <a:pt x="34647" y="80519"/>
                  </a:lnTo>
                  <a:lnTo>
                    <a:pt x="46478" y="72727"/>
                  </a:lnTo>
                  <a:lnTo>
                    <a:pt x="46478" y="72727"/>
                  </a:lnTo>
                  <a:lnTo>
                    <a:pt x="47323" y="71168"/>
                  </a:lnTo>
                  <a:lnTo>
                    <a:pt x="48169" y="70129"/>
                  </a:lnTo>
                  <a:lnTo>
                    <a:pt x="48169" y="68571"/>
                  </a:lnTo>
                  <a:lnTo>
                    <a:pt x="47323" y="67532"/>
                  </a:lnTo>
                  <a:lnTo>
                    <a:pt x="47323" y="67532"/>
                  </a:lnTo>
                  <a:lnTo>
                    <a:pt x="43943" y="65454"/>
                  </a:lnTo>
                  <a:lnTo>
                    <a:pt x="39718" y="62857"/>
                  </a:lnTo>
                  <a:lnTo>
                    <a:pt x="30422" y="59220"/>
                  </a:lnTo>
                  <a:lnTo>
                    <a:pt x="20281" y="55584"/>
                  </a:lnTo>
                  <a:lnTo>
                    <a:pt x="16056" y="52987"/>
                  </a:lnTo>
                  <a:lnTo>
                    <a:pt x="14366" y="50909"/>
                  </a:lnTo>
                  <a:lnTo>
                    <a:pt x="14366" y="50909"/>
                  </a:lnTo>
                  <a:lnTo>
                    <a:pt x="20281" y="46753"/>
                  </a:lnTo>
                  <a:lnTo>
                    <a:pt x="26197" y="42077"/>
                  </a:lnTo>
                  <a:lnTo>
                    <a:pt x="28732" y="37922"/>
                  </a:lnTo>
                  <a:lnTo>
                    <a:pt x="30422" y="32207"/>
                  </a:lnTo>
                  <a:lnTo>
                    <a:pt x="31267" y="27012"/>
                  </a:lnTo>
                  <a:lnTo>
                    <a:pt x="30422" y="21818"/>
                  </a:lnTo>
                  <a:lnTo>
                    <a:pt x="26197" y="9870"/>
                  </a:lnTo>
                  <a:lnTo>
                    <a:pt x="26197" y="9870"/>
                  </a:lnTo>
                  <a:lnTo>
                    <a:pt x="38873" y="14545"/>
                  </a:lnTo>
                  <a:lnTo>
                    <a:pt x="50704" y="19220"/>
                  </a:lnTo>
                  <a:lnTo>
                    <a:pt x="62535" y="24415"/>
                  </a:lnTo>
                  <a:lnTo>
                    <a:pt x="71830" y="30649"/>
                  </a:lnTo>
                  <a:lnTo>
                    <a:pt x="82816" y="36883"/>
                  </a:lnTo>
                  <a:lnTo>
                    <a:pt x="91267" y="43636"/>
                  </a:lnTo>
                  <a:lnTo>
                    <a:pt x="99718" y="50909"/>
                  </a:lnTo>
                  <a:lnTo>
                    <a:pt x="107323" y="58701"/>
                  </a:lnTo>
                  <a:lnTo>
                    <a:pt x="107323" y="58701"/>
                  </a:lnTo>
                  <a:lnTo>
                    <a:pt x="99718" y="75844"/>
                  </a:lnTo>
                  <a:lnTo>
                    <a:pt x="95492" y="85194"/>
                  </a:lnTo>
                  <a:lnTo>
                    <a:pt x="89577" y="94545"/>
                  </a:lnTo>
                  <a:lnTo>
                    <a:pt x="86197" y="99220"/>
                  </a:lnTo>
                  <a:lnTo>
                    <a:pt x="81971" y="102857"/>
                  </a:lnTo>
                  <a:lnTo>
                    <a:pt x="77746" y="106493"/>
                  </a:lnTo>
                  <a:lnTo>
                    <a:pt x="71830" y="109090"/>
                  </a:lnTo>
                  <a:lnTo>
                    <a:pt x="66760" y="111688"/>
                  </a:lnTo>
                  <a:lnTo>
                    <a:pt x="60000" y="112727"/>
                  </a:lnTo>
                  <a:lnTo>
                    <a:pt x="54084" y="112727"/>
                  </a:lnTo>
                  <a:lnTo>
                    <a:pt x="46478" y="112207"/>
                  </a:lnTo>
                  <a:lnTo>
                    <a:pt x="46478" y="1122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4" name="Google Shape;1554;p35"/>
            <p:cNvSpPr/>
            <p:nvPr/>
          </p:nvSpPr>
          <p:spPr>
            <a:xfrm>
              <a:off x="3705" y="1171"/>
              <a:ext cx="128" cy="214"/>
            </a:xfrm>
            <a:custGeom>
              <a:rect b="b" l="l" r="r" t="t"/>
              <a:pathLst>
                <a:path extrusionOk="0" h="120000" w="120000">
                  <a:moveTo>
                    <a:pt x="0" y="53831"/>
                  </a:moveTo>
                  <a:lnTo>
                    <a:pt x="0" y="53831"/>
                  </a:lnTo>
                  <a:lnTo>
                    <a:pt x="9375" y="45420"/>
                  </a:lnTo>
                  <a:lnTo>
                    <a:pt x="21562" y="37570"/>
                  </a:lnTo>
                  <a:lnTo>
                    <a:pt x="34687" y="29158"/>
                  </a:lnTo>
                  <a:lnTo>
                    <a:pt x="47812" y="21869"/>
                  </a:lnTo>
                  <a:lnTo>
                    <a:pt x="62812" y="15140"/>
                  </a:lnTo>
                  <a:lnTo>
                    <a:pt x="78750" y="8971"/>
                  </a:lnTo>
                  <a:lnTo>
                    <a:pt x="95625" y="3925"/>
                  </a:lnTo>
                  <a:lnTo>
                    <a:pt x="113437" y="0"/>
                  </a:lnTo>
                  <a:lnTo>
                    <a:pt x="113437" y="0"/>
                  </a:lnTo>
                  <a:lnTo>
                    <a:pt x="105937" y="14018"/>
                  </a:lnTo>
                  <a:lnTo>
                    <a:pt x="103125" y="21308"/>
                  </a:lnTo>
                  <a:lnTo>
                    <a:pt x="101250" y="27476"/>
                  </a:lnTo>
                  <a:lnTo>
                    <a:pt x="101250" y="34205"/>
                  </a:lnTo>
                  <a:lnTo>
                    <a:pt x="102187" y="37570"/>
                  </a:lnTo>
                  <a:lnTo>
                    <a:pt x="105000" y="40373"/>
                  </a:lnTo>
                  <a:lnTo>
                    <a:pt x="106875" y="42616"/>
                  </a:lnTo>
                  <a:lnTo>
                    <a:pt x="110625" y="45420"/>
                  </a:lnTo>
                  <a:lnTo>
                    <a:pt x="114375" y="47663"/>
                  </a:lnTo>
                  <a:lnTo>
                    <a:pt x="120000" y="49906"/>
                  </a:lnTo>
                  <a:lnTo>
                    <a:pt x="120000" y="49906"/>
                  </a:lnTo>
                  <a:lnTo>
                    <a:pt x="119062" y="51028"/>
                  </a:lnTo>
                  <a:lnTo>
                    <a:pt x="118125" y="52710"/>
                  </a:lnTo>
                  <a:lnTo>
                    <a:pt x="114375" y="55514"/>
                  </a:lnTo>
                  <a:lnTo>
                    <a:pt x="108750" y="57757"/>
                  </a:lnTo>
                  <a:lnTo>
                    <a:pt x="101250" y="60000"/>
                  </a:lnTo>
                  <a:lnTo>
                    <a:pt x="88125" y="63925"/>
                  </a:lnTo>
                  <a:lnTo>
                    <a:pt x="82500" y="66728"/>
                  </a:lnTo>
                  <a:lnTo>
                    <a:pt x="77812" y="70654"/>
                  </a:lnTo>
                  <a:lnTo>
                    <a:pt x="77812" y="70654"/>
                  </a:lnTo>
                  <a:lnTo>
                    <a:pt x="84375" y="75140"/>
                  </a:lnTo>
                  <a:lnTo>
                    <a:pt x="92812" y="82429"/>
                  </a:lnTo>
                  <a:lnTo>
                    <a:pt x="101250" y="89158"/>
                  </a:lnTo>
                  <a:lnTo>
                    <a:pt x="106875" y="94766"/>
                  </a:lnTo>
                  <a:lnTo>
                    <a:pt x="106875" y="94766"/>
                  </a:lnTo>
                  <a:lnTo>
                    <a:pt x="105000" y="95327"/>
                  </a:lnTo>
                  <a:lnTo>
                    <a:pt x="100312" y="95887"/>
                  </a:lnTo>
                  <a:lnTo>
                    <a:pt x="91875" y="95887"/>
                  </a:lnTo>
                  <a:lnTo>
                    <a:pt x="83437" y="97009"/>
                  </a:lnTo>
                  <a:lnTo>
                    <a:pt x="79687" y="97009"/>
                  </a:lnTo>
                  <a:lnTo>
                    <a:pt x="75937" y="98130"/>
                  </a:lnTo>
                  <a:lnTo>
                    <a:pt x="75937" y="98130"/>
                  </a:lnTo>
                  <a:lnTo>
                    <a:pt x="75000" y="119439"/>
                  </a:lnTo>
                  <a:lnTo>
                    <a:pt x="75000" y="119439"/>
                  </a:lnTo>
                  <a:lnTo>
                    <a:pt x="66562" y="120000"/>
                  </a:lnTo>
                  <a:lnTo>
                    <a:pt x="58125" y="120000"/>
                  </a:lnTo>
                  <a:lnTo>
                    <a:pt x="51562" y="119439"/>
                  </a:lnTo>
                  <a:lnTo>
                    <a:pt x="44062" y="117196"/>
                  </a:lnTo>
                  <a:lnTo>
                    <a:pt x="38437" y="115514"/>
                  </a:lnTo>
                  <a:lnTo>
                    <a:pt x="31875" y="111588"/>
                  </a:lnTo>
                  <a:lnTo>
                    <a:pt x="26250" y="107663"/>
                  </a:lnTo>
                  <a:lnTo>
                    <a:pt x="21562" y="103177"/>
                  </a:lnTo>
                  <a:lnTo>
                    <a:pt x="17812" y="98130"/>
                  </a:lnTo>
                  <a:lnTo>
                    <a:pt x="14062" y="92523"/>
                  </a:lnTo>
                  <a:lnTo>
                    <a:pt x="8437" y="81308"/>
                  </a:lnTo>
                  <a:lnTo>
                    <a:pt x="3750" y="68411"/>
                  </a:lnTo>
                  <a:lnTo>
                    <a:pt x="0" y="56074"/>
                  </a:lnTo>
                  <a:lnTo>
                    <a:pt x="0" y="53831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5" name="Google Shape;1555;p35"/>
            <p:cNvSpPr/>
            <p:nvPr/>
          </p:nvSpPr>
          <p:spPr>
            <a:xfrm>
              <a:off x="3697" y="1165"/>
              <a:ext cx="143" cy="227"/>
            </a:xfrm>
            <a:custGeom>
              <a:rect b="b" l="l" r="r" t="t"/>
              <a:pathLst>
                <a:path extrusionOk="0" h="120000" w="120000">
                  <a:moveTo>
                    <a:pt x="1678" y="56035"/>
                  </a:moveTo>
                  <a:lnTo>
                    <a:pt x="1678" y="56035"/>
                  </a:lnTo>
                  <a:lnTo>
                    <a:pt x="5874" y="68722"/>
                  </a:lnTo>
                  <a:lnTo>
                    <a:pt x="8391" y="82466"/>
                  </a:lnTo>
                  <a:lnTo>
                    <a:pt x="11748" y="88281"/>
                  </a:lnTo>
                  <a:lnTo>
                    <a:pt x="15104" y="94625"/>
                  </a:lnTo>
                  <a:lnTo>
                    <a:pt x="19300" y="100440"/>
                  </a:lnTo>
                  <a:lnTo>
                    <a:pt x="25174" y="106255"/>
                  </a:lnTo>
                  <a:lnTo>
                    <a:pt x="25174" y="106255"/>
                  </a:lnTo>
                  <a:lnTo>
                    <a:pt x="30209" y="110484"/>
                  </a:lnTo>
                  <a:lnTo>
                    <a:pt x="35244" y="113127"/>
                  </a:lnTo>
                  <a:lnTo>
                    <a:pt x="41118" y="115770"/>
                  </a:lnTo>
                  <a:lnTo>
                    <a:pt x="46993" y="117885"/>
                  </a:lnTo>
                  <a:lnTo>
                    <a:pt x="53706" y="119471"/>
                  </a:lnTo>
                  <a:lnTo>
                    <a:pt x="59580" y="120000"/>
                  </a:lnTo>
                  <a:lnTo>
                    <a:pt x="67132" y="120000"/>
                  </a:lnTo>
                  <a:lnTo>
                    <a:pt x="76363" y="119471"/>
                  </a:lnTo>
                  <a:lnTo>
                    <a:pt x="76363" y="119471"/>
                  </a:lnTo>
                  <a:lnTo>
                    <a:pt x="77202" y="118414"/>
                  </a:lnTo>
                  <a:lnTo>
                    <a:pt x="78041" y="117885"/>
                  </a:lnTo>
                  <a:lnTo>
                    <a:pt x="78881" y="115242"/>
                  </a:lnTo>
                  <a:lnTo>
                    <a:pt x="78881" y="115242"/>
                  </a:lnTo>
                  <a:lnTo>
                    <a:pt x="80559" y="97797"/>
                  </a:lnTo>
                  <a:lnTo>
                    <a:pt x="80559" y="97797"/>
                  </a:lnTo>
                  <a:lnTo>
                    <a:pt x="81398" y="98325"/>
                  </a:lnTo>
                  <a:lnTo>
                    <a:pt x="84755" y="98325"/>
                  </a:lnTo>
                  <a:lnTo>
                    <a:pt x="92307" y="97797"/>
                  </a:lnTo>
                  <a:lnTo>
                    <a:pt x="100699" y="96211"/>
                  </a:lnTo>
                  <a:lnTo>
                    <a:pt x="106573" y="95154"/>
                  </a:lnTo>
                  <a:lnTo>
                    <a:pt x="106573" y="95154"/>
                  </a:lnTo>
                  <a:lnTo>
                    <a:pt x="108251" y="93568"/>
                  </a:lnTo>
                  <a:lnTo>
                    <a:pt x="109090" y="92511"/>
                  </a:lnTo>
                  <a:lnTo>
                    <a:pt x="109090" y="90925"/>
                  </a:lnTo>
                  <a:lnTo>
                    <a:pt x="106573" y="88810"/>
                  </a:lnTo>
                  <a:lnTo>
                    <a:pt x="106573" y="88810"/>
                  </a:lnTo>
                  <a:lnTo>
                    <a:pt x="94825" y="79823"/>
                  </a:lnTo>
                  <a:lnTo>
                    <a:pt x="84755" y="69779"/>
                  </a:lnTo>
                  <a:lnTo>
                    <a:pt x="84755" y="69779"/>
                  </a:lnTo>
                  <a:lnTo>
                    <a:pt x="88951" y="67136"/>
                  </a:lnTo>
                  <a:lnTo>
                    <a:pt x="93986" y="65550"/>
                  </a:lnTo>
                  <a:lnTo>
                    <a:pt x="104895" y="61321"/>
                  </a:lnTo>
                  <a:lnTo>
                    <a:pt x="109930" y="59735"/>
                  </a:lnTo>
                  <a:lnTo>
                    <a:pt x="114125" y="57621"/>
                  </a:lnTo>
                  <a:lnTo>
                    <a:pt x="117482" y="54977"/>
                  </a:lnTo>
                  <a:lnTo>
                    <a:pt x="120000" y="50748"/>
                  </a:lnTo>
                  <a:lnTo>
                    <a:pt x="120000" y="50748"/>
                  </a:lnTo>
                  <a:lnTo>
                    <a:pt x="120000" y="49162"/>
                  </a:lnTo>
                  <a:lnTo>
                    <a:pt x="120000" y="48634"/>
                  </a:lnTo>
                  <a:lnTo>
                    <a:pt x="116643" y="46519"/>
                  </a:lnTo>
                  <a:lnTo>
                    <a:pt x="116643" y="46519"/>
                  </a:lnTo>
                  <a:lnTo>
                    <a:pt x="112447" y="44933"/>
                  </a:lnTo>
                  <a:lnTo>
                    <a:pt x="109090" y="42819"/>
                  </a:lnTo>
                  <a:lnTo>
                    <a:pt x="106573" y="40176"/>
                  </a:lnTo>
                  <a:lnTo>
                    <a:pt x="105734" y="38061"/>
                  </a:lnTo>
                  <a:lnTo>
                    <a:pt x="104055" y="32775"/>
                  </a:lnTo>
                  <a:lnTo>
                    <a:pt x="104055" y="26431"/>
                  </a:lnTo>
                  <a:lnTo>
                    <a:pt x="105734" y="21145"/>
                  </a:lnTo>
                  <a:lnTo>
                    <a:pt x="109090" y="15330"/>
                  </a:lnTo>
                  <a:lnTo>
                    <a:pt x="114125" y="4229"/>
                  </a:lnTo>
                  <a:lnTo>
                    <a:pt x="114125" y="4229"/>
                  </a:lnTo>
                  <a:lnTo>
                    <a:pt x="114125" y="2643"/>
                  </a:lnTo>
                  <a:lnTo>
                    <a:pt x="112447" y="528"/>
                  </a:lnTo>
                  <a:lnTo>
                    <a:pt x="109090" y="0"/>
                  </a:lnTo>
                  <a:lnTo>
                    <a:pt x="105734" y="0"/>
                  </a:lnTo>
                  <a:lnTo>
                    <a:pt x="105734" y="0"/>
                  </a:lnTo>
                  <a:lnTo>
                    <a:pt x="89790" y="3700"/>
                  </a:lnTo>
                  <a:lnTo>
                    <a:pt x="74685" y="8458"/>
                  </a:lnTo>
                  <a:lnTo>
                    <a:pt x="59580" y="13744"/>
                  </a:lnTo>
                  <a:lnTo>
                    <a:pt x="46993" y="20616"/>
                  </a:lnTo>
                  <a:lnTo>
                    <a:pt x="34405" y="28017"/>
                  </a:lnTo>
                  <a:lnTo>
                    <a:pt x="21818" y="35418"/>
                  </a:lnTo>
                  <a:lnTo>
                    <a:pt x="10909" y="43876"/>
                  </a:lnTo>
                  <a:lnTo>
                    <a:pt x="1678" y="52863"/>
                  </a:lnTo>
                  <a:lnTo>
                    <a:pt x="1678" y="52863"/>
                  </a:lnTo>
                  <a:lnTo>
                    <a:pt x="0" y="54977"/>
                  </a:lnTo>
                  <a:lnTo>
                    <a:pt x="1678" y="56035"/>
                  </a:lnTo>
                  <a:lnTo>
                    <a:pt x="1678" y="56035"/>
                  </a:lnTo>
                  <a:close/>
                  <a:moveTo>
                    <a:pt x="13426" y="54977"/>
                  </a:moveTo>
                  <a:lnTo>
                    <a:pt x="13426" y="54977"/>
                  </a:lnTo>
                  <a:lnTo>
                    <a:pt x="21818" y="48105"/>
                  </a:lnTo>
                  <a:lnTo>
                    <a:pt x="30209" y="40704"/>
                  </a:lnTo>
                  <a:lnTo>
                    <a:pt x="41118" y="34889"/>
                  </a:lnTo>
                  <a:lnTo>
                    <a:pt x="50349" y="28017"/>
                  </a:lnTo>
                  <a:lnTo>
                    <a:pt x="62097" y="22731"/>
                  </a:lnTo>
                  <a:lnTo>
                    <a:pt x="73846" y="17973"/>
                  </a:lnTo>
                  <a:lnTo>
                    <a:pt x="85594" y="13215"/>
                  </a:lnTo>
                  <a:lnTo>
                    <a:pt x="98181" y="10044"/>
                  </a:lnTo>
                  <a:lnTo>
                    <a:pt x="98181" y="10044"/>
                  </a:lnTo>
                  <a:lnTo>
                    <a:pt x="93986" y="21145"/>
                  </a:lnTo>
                  <a:lnTo>
                    <a:pt x="93146" y="26431"/>
                  </a:lnTo>
                  <a:lnTo>
                    <a:pt x="92307" y="31718"/>
                  </a:lnTo>
                  <a:lnTo>
                    <a:pt x="93146" y="37533"/>
                  </a:lnTo>
                  <a:lnTo>
                    <a:pt x="94825" y="42819"/>
                  </a:lnTo>
                  <a:lnTo>
                    <a:pt x="99020" y="46519"/>
                  </a:lnTo>
                  <a:lnTo>
                    <a:pt x="106573" y="51277"/>
                  </a:lnTo>
                  <a:lnTo>
                    <a:pt x="106573" y="51277"/>
                  </a:lnTo>
                  <a:lnTo>
                    <a:pt x="104055" y="53392"/>
                  </a:lnTo>
                  <a:lnTo>
                    <a:pt x="99020" y="55506"/>
                  </a:lnTo>
                  <a:lnTo>
                    <a:pt x="89790" y="58678"/>
                  </a:lnTo>
                  <a:lnTo>
                    <a:pt x="78881" y="62907"/>
                  </a:lnTo>
                  <a:lnTo>
                    <a:pt x="74685" y="63964"/>
                  </a:lnTo>
                  <a:lnTo>
                    <a:pt x="71328" y="67136"/>
                  </a:lnTo>
                  <a:lnTo>
                    <a:pt x="71328" y="67136"/>
                  </a:lnTo>
                  <a:lnTo>
                    <a:pt x="70489" y="68193"/>
                  </a:lnTo>
                  <a:lnTo>
                    <a:pt x="70489" y="69779"/>
                  </a:lnTo>
                  <a:lnTo>
                    <a:pt x="70489" y="70837"/>
                  </a:lnTo>
                  <a:lnTo>
                    <a:pt x="71328" y="72422"/>
                  </a:lnTo>
                  <a:lnTo>
                    <a:pt x="71328" y="72422"/>
                  </a:lnTo>
                  <a:lnTo>
                    <a:pt x="82237" y="80881"/>
                  </a:lnTo>
                  <a:lnTo>
                    <a:pt x="93146" y="89867"/>
                  </a:lnTo>
                  <a:lnTo>
                    <a:pt x="93146" y="89867"/>
                  </a:lnTo>
                  <a:lnTo>
                    <a:pt x="85594" y="90396"/>
                  </a:lnTo>
                  <a:lnTo>
                    <a:pt x="78041" y="90396"/>
                  </a:lnTo>
                  <a:lnTo>
                    <a:pt x="74685" y="90925"/>
                  </a:lnTo>
                  <a:lnTo>
                    <a:pt x="71328" y="91453"/>
                  </a:lnTo>
                  <a:lnTo>
                    <a:pt x="69650" y="93039"/>
                  </a:lnTo>
                  <a:lnTo>
                    <a:pt x="68811" y="95154"/>
                  </a:lnTo>
                  <a:lnTo>
                    <a:pt x="68811" y="95154"/>
                  </a:lnTo>
                  <a:lnTo>
                    <a:pt x="67132" y="98854"/>
                  </a:lnTo>
                  <a:lnTo>
                    <a:pt x="67132" y="103612"/>
                  </a:lnTo>
                  <a:lnTo>
                    <a:pt x="67132" y="112599"/>
                  </a:lnTo>
                  <a:lnTo>
                    <a:pt x="67132" y="112599"/>
                  </a:lnTo>
                  <a:lnTo>
                    <a:pt x="59580" y="112599"/>
                  </a:lnTo>
                  <a:lnTo>
                    <a:pt x="52867" y="112070"/>
                  </a:lnTo>
                  <a:lnTo>
                    <a:pt x="46993" y="110484"/>
                  </a:lnTo>
                  <a:lnTo>
                    <a:pt x="41958" y="107841"/>
                  </a:lnTo>
                  <a:lnTo>
                    <a:pt x="37762" y="104669"/>
                  </a:lnTo>
                  <a:lnTo>
                    <a:pt x="33566" y="100969"/>
                  </a:lnTo>
                  <a:lnTo>
                    <a:pt x="30209" y="97268"/>
                  </a:lnTo>
                  <a:lnTo>
                    <a:pt x="26853" y="92511"/>
                  </a:lnTo>
                  <a:lnTo>
                    <a:pt x="21818" y="82995"/>
                  </a:lnTo>
                  <a:lnTo>
                    <a:pt x="18461" y="72951"/>
                  </a:lnTo>
                  <a:lnTo>
                    <a:pt x="13426" y="54977"/>
                  </a:lnTo>
                  <a:lnTo>
                    <a:pt x="13426" y="549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6" name="Google Shape;1556;p35"/>
            <p:cNvSpPr/>
            <p:nvPr/>
          </p:nvSpPr>
          <p:spPr>
            <a:xfrm>
              <a:off x="3332" y="1361"/>
              <a:ext cx="292" cy="130"/>
            </a:xfrm>
            <a:custGeom>
              <a:rect b="b" l="l" r="r" t="t"/>
              <a:pathLst>
                <a:path extrusionOk="0" h="120000" w="120000">
                  <a:moveTo>
                    <a:pt x="0" y="4615"/>
                  </a:moveTo>
                  <a:lnTo>
                    <a:pt x="0" y="4615"/>
                  </a:lnTo>
                  <a:lnTo>
                    <a:pt x="0" y="17538"/>
                  </a:lnTo>
                  <a:lnTo>
                    <a:pt x="410" y="30461"/>
                  </a:lnTo>
                  <a:lnTo>
                    <a:pt x="1232" y="42461"/>
                  </a:lnTo>
                  <a:lnTo>
                    <a:pt x="3287" y="53538"/>
                  </a:lnTo>
                  <a:lnTo>
                    <a:pt x="5342" y="62769"/>
                  </a:lnTo>
                  <a:lnTo>
                    <a:pt x="8630" y="72000"/>
                  </a:lnTo>
                  <a:lnTo>
                    <a:pt x="11917" y="80307"/>
                  </a:lnTo>
                  <a:lnTo>
                    <a:pt x="15616" y="88615"/>
                  </a:lnTo>
                  <a:lnTo>
                    <a:pt x="19726" y="94153"/>
                  </a:lnTo>
                  <a:lnTo>
                    <a:pt x="23835" y="101538"/>
                  </a:lnTo>
                  <a:lnTo>
                    <a:pt x="28356" y="106153"/>
                  </a:lnTo>
                  <a:lnTo>
                    <a:pt x="33287" y="110769"/>
                  </a:lnTo>
                  <a:lnTo>
                    <a:pt x="38630" y="114461"/>
                  </a:lnTo>
                  <a:lnTo>
                    <a:pt x="43561" y="116307"/>
                  </a:lnTo>
                  <a:lnTo>
                    <a:pt x="49315" y="119076"/>
                  </a:lnTo>
                  <a:lnTo>
                    <a:pt x="54657" y="120000"/>
                  </a:lnTo>
                  <a:lnTo>
                    <a:pt x="60410" y="120000"/>
                  </a:lnTo>
                  <a:lnTo>
                    <a:pt x="65753" y="120000"/>
                  </a:lnTo>
                  <a:lnTo>
                    <a:pt x="71506" y="117230"/>
                  </a:lnTo>
                  <a:lnTo>
                    <a:pt x="76438" y="116307"/>
                  </a:lnTo>
                  <a:lnTo>
                    <a:pt x="81780" y="112615"/>
                  </a:lnTo>
                  <a:lnTo>
                    <a:pt x="87123" y="108923"/>
                  </a:lnTo>
                  <a:lnTo>
                    <a:pt x="91643" y="104307"/>
                  </a:lnTo>
                  <a:lnTo>
                    <a:pt x="96575" y="98769"/>
                  </a:lnTo>
                  <a:lnTo>
                    <a:pt x="101095" y="93230"/>
                  </a:lnTo>
                  <a:lnTo>
                    <a:pt x="104794" y="84923"/>
                  </a:lnTo>
                  <a:lnTo>
                    <a:pt x="108493" y="76615"/>
                  </a:lnTo>
                  <a:lnTo>
                    <a:pt x="112191" y="68307"/>
                  </a:lnTo>
                  <a:lnTo>
                    <a:pt x="114657" y="58153"/>
                  </a:lnTo>
                  <a:lnTo>
                    <a:pt x="116712" y="47076"/>
                  </a:lnTo>
                  <a:lnTo>
                    <a:pt x="118767" y="35076"/>
                  </a:lnTo>
                  <a:lnTo>
                    <a:pt x="119999" y="22153"/>
                  </a:lnTo>
                  <a:lnTo>
                    <a:pt x="119999" y="22153"/>
                  </a:lnTo>
                  <a:lnTo>
                    <a:pt x="119999" y="20307"/>
                  </a:lnTo>
                  <a:lnTo>
                    <a:pt x="119178" y="17538"/>
                  </a:lnTo>
                  <a:lnTo>
                    <a:pt x="118356" y="16615"/>
                  </a:lnTo>
                  <a:lnTo>
                    <a:pt x="117123" y="15692"/>
                  </a:lnTo>
                  <a:lnTo>
                    <a:pt x="116301" y="15692"/>
                  </a:lnTo>
                  <a:lnTo>
                    <a:pt x="115068" y="16615"/>
                  </a:lnTo>
                  <a:lnTo>
                    <a:pt x="114657" y="19384"/>
                  </a:lnTo>
                  <a:lnTo>
                    <a:pt x="114246" y="21230"/>
                  </a:lnTo>
                  <a:lnTo>
                    <a:pt x="114246" y="21230"/>
                  </a:lnTo>
                  <a:lnTo>
                    <a:pt x="113013" y="32307"/>
                  </a:lnTo>
                  <a:lnTo>
                    <a:pt x="111369" y="42461"/>
                  </a:lnTo>
                  <a:lnTo>
                    <a:pt x="109315" y="51692"/>
                  </a:lnTo>
                  <a:lnTo>
                    <a:pt x="106849" y="60923"/>
                  </a:lnTo>
                  <a:lnTo>
                    <a:pt x="103561" y="68307"/>
                  </a:lnTo>
                  <a:lnTo>
                    <a:pt x="100684" y="75692"/>
                  </a:lnTo>
                  <a:lnTo>
                    <a:pt x="96986" y="82153"/>
                  </a:lnTo>
                  <a:lnTo>
                    <a:pt x="93287" y="88615"/>
                  </a:lnTo>
                  <a:lnTo>
                    <a:pt x="89178" y="93230"/>
                  </a:lnTo>
                  <a:lnTo>
                    <a:pt x="84246" y="97846"/>
                  </a:lnTo>
                  <a:lnTo>
                    <a:pt x="79726" y="99692"/>
                  </a:lnTo>
                  <a:lnTo>
                    <a:pt x="74794" y="103384"/>
                  </a:lnTo>
                  <a:lnTo>
                    <a:pt x="70273" y="104307"/>
                  </a:lnTo>
                  <a:lnTo>
                    <a:pt x="64931" y="106153"/>
                  </a:lnTo>
                  <a:lnTo>
                    <a:pt x="60410" y="107076"/>
                  </a:lnTo>
                  <a:lnTo>
                    <a:pt x="55068" y="107076"/>
                  </a:lnTo>
                  <a:lnTo>
                    <a:pt x="50547" y="106153"/>
                  </a:lnTo>
                  <a:lnTo>
                    <a:pt x="45616" y="103384"/>
                  </a:lnTo>
                  <a:lnTo>
                    <a:pt x="40684" y="101538"/>
                  </a:lnTo>
                  <a:lnTo>
                    <a:pt x="36164" y="98769"/>
                  </a:lnTo>
                  <a:lnTo>
                    <a:pt x="31643" y="95076"/>
                  </a:lnTo>
                  <a:lnTo>
                    <a:pt x="27534" y="90461"/>
                  </a:lnTo>
                  <a:lnTo>
                    <a:pt x="23424" y="84923"/>
                  </a:lnTo>
                  <a:lnTo>
                    <a:pt x="19726" y="78461"/>
                  </a:lnTo>
                  <a:lnTo>
                    <a:pt x="16438" y="72923"/>
                  </a:lnTo>
                  <a:lnTo>
                    <a:pt x="13561" y="64615"/>
                  </a:lnTo>
                  <a:lnTo>
                    <a:pt x="11095" y="58153"/>
                  </a:lnTo>
                  <a:lnTo>
                    <a:pt x="8630" y="48000"/>
                  </a:lnTo>
                  <a:lnTo>
                    <a:pt x="6986" y="38769"/>
                  </a:lnTo>
                  <a:lnTo>
                    <a:pt x="6164" y="29538"/>
                  </a:lnTo>
                  <a:lnTo>
                    <a:pt x="5342" y="19384"/>
                  </a:lnTo>
                  <a:lnTo>
                    <a:pt x="5342" y="7384"/>
                  </a:lnTo>
                  <a:lnTo>
                    <a:pt x="5342" y="7384"/>
                  </a:lnTo>
                  <a:lnTo>
                    <a:pt x="5342" y="3692"/>
                  </a:lnTo>
                  <a:lnTo>
                    <a:pt x="4931" y="2769"/>
                  </a:lnTo>
                  <a:lnTo>
                    <a:pt x="4109" y="0"/>
                  </a:lnTo>
                  <a:lnTo>
                    <a:pt x="2876" y="0"/>
                  </a:lnTo>
                  <a:lnTo>
                    <a:pt x="2054" y="0"/>
                  </a:lnTo>
                  <a:lnTo>
                    <a:pt x="821" y="0"/>
                  </a:lnTo>
                  <a:lnTo>
                    <a:pt x="410" y="2769"/>
                  </a:lnTo>
                  <a:lnTo>
                    <a:pt x="0" y="4615"/>
                  </a:lnTo>
                  <a:lnTo>
                    <a:pt x="0" y="46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7" name="Google Shape;1557;p35"/>
            <p:cNvSpPr/>
            <p:nvPr/>
          </p:nvSpPr>
          <p:spPr>
            <a:xfrm>
              <a:off x="3400" y="1298"/>
              <a:ext cx="34" cy="37"/>
            </a:xfrm>
            <a:custGeom>
              <a:rect b="b" l="l" r="r" t="t"/>
              <a:pathLst>
                <a:path extrusionOk="0" h="120000" w="120000">
                  <a:moveTo>
                    <a:pt x="120000" y="61621"/>
                  </a:moveTo>
                  <a:lnTo>
                    <a:pt x="120000" y="61621"/>
                  </a:lnTo>
                  <a:lnTo>
                    <a:pt x="112941" y="81081"/>
                  </a:lnTo>
                  <a:lnTo>
                    <a:pt x="98823" y="103783"/>
                  </a:lnTo>
                  <a:lnTo>
                    <a:pt x="81176" y="113513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31764" y="110270"/>
                  </a:lnTo>
                  <a:lnTo>
                    <a:pt x="14117" y="97297"/>
                  </a:lnTo>
                  <a:lnTo>
                    <a:pt x="0" y="77837"/>
                  </a:lnTo>
                  <a:lnTo>
                    <a:pt x="0" y="58378"/>
                  </a:lnTo>
                  <a:lnTo>
                    <a:pt x="0" y="58378"/>
                  </a:lnTo>
                  <a:lnTo>
                    <a:pt x="3529" y="32432"/>
                  </a:lnTo>
                  <a:lnTo>
                    <a:pt x="17647" y="16216"/>
                  </a:lnTo>
                  <a:lnTo>
                    <a:pt x="35294" y="3243"/>
                  </a:lnTo>
                  <a:lnTo>
                    <a:pt x="63529" y="0"/>
                  </a:lnTo>
                  <a:lnTo>
                    <a:pt x="63529" y="0"/>
                  </a:lnTo>
                  <a:lnTo>
                    <a:pt x="84705" y="3243"/>
                  </a:lnTo>
                  <a:lnTo>
                    <a:pt x="102352" y="19459"/>
                  </a:lnTo>
                  <a:lnTo>
                    <a:pt x="116470" y="35675"/>
                  </a:lnTo>
                  <a:lnTo>
                    <a:pt x="120000" y="61621"/>
                  </a:lnTo>
                  <a:lnTo>
                    <a:pt x="120000" y="616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8" name="Google Shape;1558;p35"/>
            <p:cNvSpPr/>
            <p:nvPr/>
          </p:nvSpPr>
          <p:spPr>
            <a:xfrm>
              <a:off x="3532" y="1307"/>
              <a:ext cx="37" cy="35"/>
            </a:xfrm>
            <a:custGeom>
              <a:rect b="b" l="l" r="r" t="t"/>
              <a:pathLst>
                <a:path extrusionOk="0" h="120000" w="120000">
                  <a:moveTo>
                    <a:pt x="120000" y="61714"/>
                  </a:moveTo>
                  <a:lnTo>
                    <a:pt x="120000" y="61714"/>
                  </a:lnTo>
                  <a:lnTo>
                    <a:pt x="113513" y="85714"/>
                  </a:lnTo>
                  <a:lnTo>
                    <a:pt x="100540" y="102857"/>
                  </a:lnTo>
                  <a:lnTo>
                    <a:pt x="84324" y="116571"/>
                  </a:lnTo>
                  <a:lnTo>
                    <a:pt x="58378" y="120000"/>
                  </a:lnTo>
                  <a:lnTo>
                    <a:pt x="58378" y="120000"/>
                  </a:lnTo>
                  <a:lnTo>
                    <a:pt x="32432" y="113142"/>
                  </a:lnTo>
                  <a:lnTo>
                    <a:pt x="16216" y="99428"/>
                  </a:lnTo>
                  <a:lnTo>
                    <a:pt x="3243" y="82285"/>
                  </a:lnTo>
                  <a:lnTo>
                    <a:pt x="0" y="54857"/>
                  </a:lnTo>
                  <a:lnTo>
                    <a:pt x="0" y="54857"/>
                  </a:lnTo>
                  <a:lnTo>
                    <a:pt x="9729" y="34285"/>
                  </a:lnTo>
                  <a:lnTo>
                    <a:pt x="22702" y="13714"/>
                  </a:lnTo>
                  <a:lnTo>
                    <a:pt x="38918" y="3428"/>
                  </a:lnTo>
                  <a:lnTo>
                    <a:pt x="61621" y="0"/>
                  </a:lnTo>
                  <a:lnTo>
                    <a:pt x="61621" y="0"/>
                  </a:lnTo>
                  <a:lnTo>
                    <a:pt x="84324" y="3428"/>
                  </a:lnTo>
                  <a:lnTo>
                    <a:pt x="103783" y="17142"/>
                  </a:lnTo>
                  <a:lnTo>
                    <a:pt x="116756" y="37714"/>
                  </a:lnTo>
                  <a:lnTo>
                    <a:pt x="120000" y="61714"/>
                  </a:lnTo>
                  <a:lnTo>
                    <a:pt x="120000" y="617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9" name="Google Shape;1559;p35"/>
            <p:cNvSpPr/>
            <p:nvPr/>
          </p:nvSpPr>
          <p:spPr>
            <a:xfrm>
              <a:off x="3292" y="1302"/>
              <a:ext cx="62" cy="52"/>
            </a:xfrm>
            <a:custGeom>
              <a:rect b="b" l="l" r="r" t="t"/>
              <a:pathLst>
                <a:path extrusionOk="0" h="120000" w="120000">
                  <a:moveTo>
                    <a:pt x="120000" y="60000"/>
                  </a:moveTo>
                  <a:lnTo>
                    <a:pt x="120000" y="60000"/>
                  </a:lnTo>
                  <a:lnTo>
                    <a:pt x="118064" y="71538"/>
                  </a:lnTo>
                  <a:lnTo>
                    <a:pt x="116129" y="83076"/>
                  </a:lnTo>
                  <a:lnTo>
                    <a:pt x="108387" y="96923"/>
                  </a:lnTo>
                  <a:lnTo>
                    <a:pt x="100645" y="103846"/>
                  </a:lnTo>
                  <a:lnTo>
                    <a:pt x="90967" y="110769"/>
                  </a:lnTo>
                  <a:lnTo>
                    <a:pt x="81290" y="115384"/>
                  </a:lnTo>
                  <a:lnTo>
                    <a:pt x="71612" y="12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46451" y="120000"/>
                  </a:lnTo>
                  <a:lnTo>
                    <a:pt x="34838" y="113076"/>
                  </a:lnTo>
                  <a:lnTo>
                    <a:pt x="25161" y="108461"/>
                  </a:lnTo>
                  <a:lnTo>
                    <a:pt x="17419" y="99230"/>
                  </a:lnTo>
                  <a:lnTo>
                    <a:pt x="9677" y="90000"/>
                  </a:lnTo>
                  <a:lnTo>
                    <a:pt x="5806" y="80769"/>
                  </a:lnTo>
                  <a:lnTo>
                    <a:pt x="0" y="69230"/>
                  </a:lnTo>
                  <a:lnTo>
                    <a:pt x="0" y="57692"/>
                  </a:lnTo>
                  <a:lnTo>
                    <a:pt x="0" y="57692"/>
                  </a:lnTo>
                  <a:lnTo>
                    <a:pt x="1935" y="43846"/>
                  </a:lnTo>
                  <a:lnTo>
                    <a:pt x="5806" y="34615"/>
                  </a:lnTo>
                  <a:lnTo>
                    <a:pt x="13548" y="23076"/>
                  </a:lnTo>
                  <a:lnTo>
                    <a:pt x="19354" y="13846"/>
                  </a:lnTo>
                  <a:lnTo>
                    <a:pt x="27096" y="6923"/>
                  </a:lnTo>
                  <a:lnTo>
                    <a:pt x="38709" y="2307"/>
                  </a:lnTo>
                  <a:lnTo>
                    <a:pt x="50322" y="0"/>
                  </a:lnTo>
                  <a:lnTo>
                    <a:pt x="61935" y="0"/>
                  </a:lnTo>
                  <a:lnTo>
                    <a:pt x="61935" y="0"/>
                  </a:lnTo>
                  <a:lnTo>
                    <a:pt x="73548" y="0"/>
                  </a:lnTo>
                  <a:lnTo>
                    <a:pt x="87096" y="4615"/>
                  </a:lnTo>
                  <a:lnTo>
                    <a:pt x="96774" y="11538"/>
                  </a:lnTo>
                  <a:lnTo>
                    <a:pt x="102580" y="16153"/>
                  </a:lnTo>
                  <a:lnTo>
                    <a:pt x="110322" y="27692"/>
                  </a:lnTo>
                  <a:lnTo>
                    <a:pt x="116129" y="36923"/>
                  </a:lnTo>
                  <a:lnTo>
                    <a:pt x="118064" y="48461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solidFill>
              <a:srgbClr val="FABD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0" name="Google Shape;1560;p35"/>
            <p:cNvSpPr/>
            <p:nvPr/>
          </p:nvSpPr>
          <p:spPr>
            <a:xfrm>
              <a:off x="3594" y="1312"/>
              <a:ext cx="63" cy="53"/>
            </a:xfrm>
            <a:custGeom>
              <a:rect b="b" l="l" r="r" t="t"/>
              <a:pathLst>
                <a:path extrusionOk="0" h="120000" w="120000">
                  <a:moveTo>
                    <a:pt x="120000" y="63396"/>
                  </a:moveTo>
                  <a:lnTo>
                    <a:pt x="120000" y="63396"/>
                  </a:lnTo>
                  <a:lnTo>
                    <a:pt x="116190" y="74716"/>
                  </a:lnTo>
                  <a:lnTo>
                    <a:pt x="114285" y="86037"/>
                  </a:lnTo>
                  <a:lnTo>
                    <a:pt x="106666" y="95094"/>
                  </a:lnTo>
                  <a:lnTo>
                    <a:pt x="100952" y="104150"/>
                  </a:lnTo>
                  <a:lnTo>
                    <a:pt x="93333" y="110943"/>
                  </a:lnTo>
                  <a:lnTo>
                    <a:pt x="80000" y="115471"/>
                  </a:lnTo>
                  <a:lnTo>
                    <a:pt x="70476" y="117735"/>
                  </a:lnTo>
                  <a:lnTo>
                    <a:pt x="59047" y="120000"/>
                  </a:lnTo>
                  <a:lnTo>
                    <a:pt x="59047" y="120000"/>
                  </a:lnTo>
                  <a:lnTo>
                    <a:pt x="47619" y="117735"/>
                  </a:lnTo>
                  <a:lnTo>
                    <a:pt x="34285" y="115471"/>
                  </a:lnTo>
                  <a:lnTo>
                    <a:pt x="24761" y="108679"/>
                  </a:lnTo>
                  <a:lnTo>
                    <a:pt x="17142" y="99622"/>
                  </a:lnTo>
                  <a:lnTo>
                    <a:pt x="11428" y="90566"/>
                  </a:lnTo>
                  <a:lnTo>
                    <a:pt x="5714" y="79245"/>
                  </a:lnTo>
                  <a:lnTo>
                    <a:pt x="3809" y="67924"/>
                  </a:lnTo>
                  <a:lnTo>
                    <a:pt x="0" y="56603"/>
                  </a:lnTo>
                  <a:lnTo>
                    <a:pt x="0" y="56603"/>
                  </a:lnTo>
                  <a:lnTo>
                    <a:pt x="3809" y="45283"/>
                  </a:lnTo>
                  <a:lnTo>
                    <a:pt x="5714" y="33962"/>
                  </a:lnTo>
                  <a:lnTo>
                    <a:pt x="13333" y="24905"/>
                  </a:lnTo>
                  <a:lnTo>
                    <a:pt x="20952" y="15849"/>
                  </a:lnTo>
                  <a:lnTo>
                    <a:pt x="30476" y="9056"/>
                  </a:lnTo>
                  <a:lnTo>
                    <a:pt x="40000" y="4528"/>
                  </a:lnTo>
                  <a:lnTo>
                    <a:pt x="49523" y="2264"/>
                  </a:lnTo>
                  <a:lnTo>
                    <a:pt x="60952" y="0"/>
                  </a:lnTo>
                  <a:lnTo>
                    <a:pt x="60952" y="0"/>
                  </a:lnTo>
                  <a:lnTo>
                    <a:pt x="74285" y="2264"/>
                  </a:lnTo>
                  <a:lnTo>
                    <a:pt x="85714" y="4528"/>
                  </a:lnTo>
                  <a:lnTo>
                    <a:pt x="95238" y="11320"/>
                  </a:lnTo>
                  <a:lnTo>
                    <a:pt x="102857" y="20377"/>
                  </a:lnTo>
                  <a:lnTo>
                    <a:pt x="110476" y="29433"/>
                  </a:lnTo>
                  <a:lnTo>
                    <a:pt x="114285" y="40754"/>
                  </a:lnTo>
                  <a:lnTo>
                    <a:pt x="120000" y="52075"/>
                  </a:lnTo>
                  <a:lnTo>
                    <a:pt x="120000" y="63396"/>
                  </a:lnTo>
                  <a:lnTo>
                    <a:pt x="120000" y="63396"/>
                  </a:lnTo>
                  <a:close/>
                </a:path>
              </a:pathLst>
            </a:custGeom>
            <a:solidFill>
              <a:srgbClr val="FABD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1" name="Google Shape;1561;p35"/>
            <p:cNvSpPr/>
            <p:nvPr/>
          </p:nvSpPr>
          <p:spPr>
            <a:xfrm>
              <a:off x="198" y="1858"/>
              <a:ext cx="318" cy="180"/>
            </a:xfrm>
            <a:custGeom>
              <a:rect b="b" l="l" r="r" t="t"/>
              <a:pathLst>
                <a:path extrusionOk="0" h="120000" w="120000">
                  <a:moveTo>
                    <a:pt x="115094" y="1333"/>
                  </a:moveTo>
                  <a:lnTo>
                    <a:pt x="115094" y="1333"/>
                  </a:lnTo>
                  <a:lnTo>
                    <a:pt x="109811" y="12000"/>
                  </a:lnTo>
                  <a:lnTo>
                    <a:pt x="103396" y="21333"/>
                  </a:lnTo>
                  <a:lnTo>
                    <a:pt x="96981" y="29333"/>
                  </a:lnTo>
                  <a:lnTo>
                    <a:pt x="90566" y="38000"/>
                  </a:lnTo>
                  <a:lnTo>
                    <a:pt x="76603" y="52666"/>
                  </a:lnTo>
                  <a:lnTo>
                    <a:pt x="63018" y="68000"/>
                  </a:lnTo>
                  <a:lnTo>
                    <a:pt x="63018" y="68000"/>
                  </a:lnTo>
                  <a:lnTo>
                    <a:pt x="49056" y="82000"/>
                  </a:lnTo>
                  <a:lnTo>
                    <a:pt x="41132" y="88666"/>
                  </a:lnTo>
                  <a:lnTo>
                    <a:pt x="33962" y="94666"/>
                  </a:lnTo>
                  <a:lnTo>
                    <a:pt x="26415" y="100666"/>
                  </a:lnTo>
                  <a:lnTo>
                    <a:pt x="18113" y="104666"/>
                  </a:lnTo>
                  <a:lnTo>
                    <a:pt x="10566" y="108000"/>
                  </a:lnTo>
                  <a:lnTo>
                    <a:pt x="2264" y="110666"/>
                  </a:lnTo>
                  <a:lnTo>
                    <a:pt x="2264" y="110666"/>
                  </a:lnTo>
                  <a:lnTo>
                    <a:pt x="1509" y="112000"/>
                  </a:lnTo>
                  <a:lnTo>
                    <a:pt x="377" y="112666"/>
                  </a:lnTo>
                  <a:lnTo>
                    <a:pt x="0" y="114000"/>
                  </a:lnTo>
                  <a:lnTo>
                    <a:pt x="377" y="116000"/>
                  </a:lnTo>
                  <a:lnTo>
                    <a:pt x="377" y="117333"/>
                  </a:lnTo>
                  <a:lnTo>
                    <a:pt x="1509" y="119333"/>
                  </a:lnTo>
                  <a:lnTo>
                    <a:pt x="2264" y="120000"/>
                  </a:lnTo>
                  <a:lnTo>
                    <a:pt x="3396" y="120000"/>
                  </a:lnTo>
                  <a:lnTo>
                    <a:pt x="3396" y="120000"/>
                  </a:lnTo>
                  <a:lnTo>
                    <a:pt x="12075" y="117333"/>
                  </a:lnTo>
                  <a:lnTo>
                    <a:pt x="20000" y="114000"/>
                  </a:lnTo>
                  <a:lnTo>
                    <a:pt x="27924" y="109333"/>
                  </a:lnTo>
                  <a:lnTo>
                    <a:pt x="35471" y="103333"/>
                  </a:lnTo>
                  <a:lnTo>
                    <a:pt x="43018" y="97333"/>
                  </a:lnTo>
                  <a:lnTo>
                    <a:pt x="50943" y="90666"/>
                  </a:lnTo>
                  <a:lnTo>
                    <a:pt x="65283" y="76000"/>
                  </a:lnTo>
                  <a:lnTo>
                    <a:pt x="65283" y="76000"/>
                  </a:lnTo>
                  <a:lnTo>
                    <a:pt x="79622" y="62000"/>
                  </a:lnTo>
                  <a:lnTo>
                    <a:pt x="93584" y="45333"/>
                  </a:lnTo>
                  <a:lnTo>
                    <a:pt x="100754" y="37333"/>
                  </a:lnTo>
                  <a:lnTo>
                    <a:pt x="106792" y="28666"/>
                  </a:lnTo>
                  <a:lnTo>
                    <a:pt x="113207" y="18666"/>
                  </a:lnTo>
                  <a:lnTo>
                    <a:pt x="118867" y="8666"/>
                  </a:lnTo>
                  <a:lnTo>
                    <a:pt x="118867" y="8666"/>
                  </a:lnTo>
                  <a:lnTo>
                    <a:pt x="119245" y="6666"/>
                  </a:lnTo>
                  <a:lnTo>
                    <a:pt x="120000" y="5333"/>
                  </a:lnTo>
                  <a:lnTo>
                    <a:pt x="119245" y="3333"/>
                  </a:lnTo>
                  <a:lnTo>
                    <a:pt x="118867" y="1333"/>
                  </a:lnTo>
                  <a:lnTo>
                    <a:pt x="118113" y="666"/>
                  </a:lnTo>
                  <a:lnTo>
                    <a:pt x="116981" y="0"/>
                  </a:lnTo>
                  <a:lnTo>
                    <a:pt x="116226" y="0"/>
                  </a:lnTo>
                  <a:lnTo>
                    <a:pt x="115094" y="1333"/>
                  </a:lnTo>
                  <a:lnTo>
                    <a:pt x="115094" y="13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2" name="Google Shape;1562;p35"/>
            <p:cNvSpPr/>
            <p:nvPr/>
          </p:nvSpPr>
          <p:spPr>
            <a:xfrm>
              <a:off x="133" y="1956"/>
              <a:ext cx="77" cy="80"/>
            </a:xfrm>
            <a:custGeom>
              <a:rect b="b" l="l" r="r" t="t"/>
              <a:pathLst>
                <a:path extrusionOk="0" h="120000" w="120000">
                  <a:moveTo>
                    <a:pt x="34285" y="1500"/>
                  </a:moveTo>
                  <a:lnTo>
                    <a:pt x="34285" y="1500"/>
                  </a:lnTo>
                  <a:lnTo>
                    <a:pt x="62337" y="22500"/>
                  </a:lnTo>
                  <a:lnTo>
                    <a:pt x="85714" y="45000"/>
                  </a:lnTo>
                  <a:lnTo>
                    <a:pt x="98181" y="58500"/>
                  </a:lnTo>
                  <a:lnTo>
                    <a:pt x="105974" y="72000"/>
                  </a:lnTo>
                  <a:lnTo>
                    <a:pt x="113766" y="85500"/>
                  </a:lnTo>
                  <a:lnTo>
                    <a:pt x="120000" y="102000"/>
                  </a:lnTo>
                  <a:lnTo>
                    <a:pt x="120000" y="102000"/>
                  </a:lnTo>
                  <a:lnTo>
                    <a:pt x="107532" y="112500"/>
                  </a:lnTo>
                  <a:lnTo>
                    <a:pt x="95064" y="117000"/>
                  </a:lnTo>
                  <a:lnTo>
                    <a:pt x="81038" y="120000"/>
                  </a:lnTo>
                  <a:lnTo>
                    <a:pt x="68571" y="117000"/>
                  </a:lnTo>
                  <a:lnTo>
                    <a:pt x="56103" y="112500"/>
                  </a:lnTo>
                  <a:lnTo>
                    <a:pt x="42077" y="105000"/>
                  </a:lnTo>
                  <a:lnTo>
                    <a:pt x="32727" y="93000"/>
                  </a:lnTo>
                  <a:lnTo>
                    <a:pt x="20259" y="81000"/>
                  </a:lnTo>
                  <a:lnTo>
                    <a:pt x="12467" y="70500"/>
                  </a:lnTo>
                  <a:lnTo>
                    <a:pt x="6233" y="57000"/>
                  </a:lnTo>
                  <a:lnTo>
                    <a:pt x="3116" y="43500"/>
                  </a:lnTo>
                  <a:lnTo>
                    <a:pt x="0" y="31500"/>
                  </a:lnTo>
                  <a:lnTo>
                    <a:pt x="3116" y="21000"/>
                  </a:lnTo>
                  <a:lnTo>
                    <a:pt x="6233" y="10500"/>
                  </a:lnTo>
                  <a:lnTo>
                    <a:pt x="17142" y="3000"/>
                  </a:lnTo>
                  <a:lnTo>
                    <a:pt x="28051" y="0"/>
                  </a:lnTo>
                  <a:lnTo>
                    <a:pt x="34285" y="1500"/>
                  </a:lnTo>
                  <a:close/>
                </a:path>
              </a:pathLst>
            </a:custGeom>
            <a:solidFill>
              <a:srgbClr val="00A0C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3" name="Google Shape;1563;p35"/>
            <p:cNvSpPr/>
            <p:nvPr/>
          </p:nvSpPr>
          <p:spPr>
            <a:xfrm>
              <a:off x="126" y="1949"/>
              <a:ext cx="90" cy="93"/>
            </a:xfrm>
            <a:custGeom>
              <a:rect b="b" l="l" r="r" t="t"/>
              <a:pathLst>
                <a:path extrusionOk="0" h="120000" w="120000">
                  <a:moveTo>
                    <a:pt x="45333" y="3870"/>
                  </a:moveTo>
                  <a:lnTo>
                    <a:pt x="45333" y="3870"/>
                  </a:lnTo>
                  <a:lnTo>
                    <a:pt x="44000" y="2580"/>
                  </a:lnTo>
                  <a:lnTo>
                    <a:pt x="40000" y="0"/>
                  </a:lnTo>
                  <a:lnTo>
                    <a:pt x="40000" y="0"/>
                  </a:lnTo>
                  <a:lnTo>
                    <a:pt x="32000" y="0"/>
                  </a:lnTo>
                  <a:lnTo>
                    <a:pt x="25333" y="0"/>
                  </a:lnTo>
                  <a:lnTo>
                    <a:pt x="18666" y="3870"/>
                  </a:lnTo>
                  <a:lnTo>
                    <a:pt x="12000" y="9032"/>
                  </a:lnTo>
                  <a:lnTo>
                    <a:pt x="6666" y="15483"/>
                  </a:lnTo>
                  <a:lnTo>
                    <a:pt x="2666" y="21935"/>
                  </a:lnTo>
                  <a:lnTo>
                    <a:pt x="1333" y="29677"/>
                  </a:lnTo>
                  <a:lnTo>
                    <a:pt x="0" y="38709"/>
                  </a:lnTo>
                  <a:lnTo>
                    <a:pt x="0" y="38709"/>
                  </a:lnTo>
                  <a:lnTo>
                    <a:pt x="1333" y="46451"/>
                  </a:lnTo>
                  <a:lnTo>
                    <a:pt x="2666" y="56774"/>
                  </a:lnTo>
                  <a:lnTo>
                    <a:pt x="6666" y="65806"/>
                  </a:lnTo>
                  <a:lnTo>
                    <a:pt x="12000" y="74838"/>
                  </a:lnTo>
                  <a:lnTo>
                    <a:pt x="24000" y="90322"/>
                  </a:lnTo>
                  <a:lnTo>
                    <a:pt x="37333" y="103225"/>
                  </a:lnTo>
                  <a:lnTo>
                    <a:pt x="37333" y="103225"/>
                  </a:lnTo>
                  <a:lnTo>
                    <a:pt x="45333" y="108387"/>
                  </a:lnTo>
                  <a:lnTo>
                    <a:pt x="53333" y="113548"/>
                  </a:lnTo>
                  <a:lnTo>
                    <a:pt x="62666" y="117419"/>
                  </a:lnTo>
                  <a:lnTo>
                    <a:pt x="70666" y="120000"/>
                  </a:lnTo>
                  <a:lnTo>
                    <a:pt x="81333" y="120000"/>
                  </a:lnTo>
                  <a:lnTo>
                    <a:pt x="89333" y="120000"/>
                  </a:lnTo>
                  <a:lnTo>
                    <a:pt x="97333" y="117419"/>
                  </a:lnTo>
                  <a:lnTo>
                    <a:pt x="108000" y="113548"/>
                  </a:lnTo>
                  <a:lnTo>
                    <a:pt x="108000" y="113548"/>
                  </a:lnTo>
                  <a:lnTo>
                    <a:pt x="114666" y="107096"/>
                  </a:lnTo>
                  <a:lnTo>
                    <a:pt x="118666" y="100645"/>
                  </a:lnTo>
                  <a:lnTo>
                    <a:pt x="120000" y="94193"/>
                  </a:lnTo>
                  <a:lnTo>
                    <a:pt x="120000" y="87741"/>
                  </a:lnTo>
                  <a:lnTo>
                    <a:pt x="118666" y="78709"/>
                  </a:lnTo>
                  <a:lnTo>
                    <a:pt x="113333" y="70967"/>
                  </a:lnTo>
                  <a:lnTo>
                    <a:pt x="102666" y="54193"/>
                  </a:lnTo>
                  <a:lnTo>
                    <a:pt x="88000" y="40000"/>
                  </a:lnTo>
                  <a:lnTo>
                    <a:pt x="72000" y="24516"/>
                  </a:lnTo>
                  <a:lnTo>
                    <a:pt x="45333" y="3870"/>
                  </a:lnTo>
                  <a:lnTo>
                    <a:pt x="45333" y="3870"/>
                  </a:lnTo>
                  <a:close/>
                  <a:moveTo>
                    <a:pt x="37333" y="76129"/>
                  </a:moveTo>
                  <a:lnTo>
                    <a:pt x="37333" y="76129"/>
                  </a:lnTo>
                  <a:lnTo>
                    <a:pt x="32000" y="69677"/>
                  </a:lnTo>
                  <a:lnTo>
                    <a:pt x="26666" y="59354"/>
                  </a:lnTo>
                  <a:lnTo>
                    <a:pt x="21333" y="51612"/>
                  </a:lnTo>
                  <a:lnTo>
                    <a:pt x="20000" y="41290"/>
                  </a:lnTo>
                  <a:lnTo>
                    <a:pt x="20000" y="41290"/>
                  </a:lnTo>
                  <a:lnTo>
                    <a:pt x="20000" y="34838"/>
                  </a:lnTo>
                  <a:lnTo>
                    <a:pt x="21333" y="27096"/>
                  </a:lnTo>
                  <a:lnTo>
                    <a:pt x="26666" y="20645"/>
                  </a:lnTo>
                  <a:lnTo>
                    <a:pt x="30666" y="18064"/>
                  </a:lnTo>
                  <a:lnTo>
                    <a:pt x="33333" y="18064"/>
                  </a:lnTo>
                  <a:lnTo>
                    <a:pt x="33333" y="18064"/>
                  </a:lnTo>
                  <a:lnTo>
                    <a:pt x="53333" y="34838"/>
                  </a:lnTo>
                  <a:lnTo>
                    <a:pt x="72000" y="52903"/>
                  </a:lnTo>
                  <a:lnTo>
                    <a:pt x="81333" y="60645"/>
                  </a:lnTo>
                  <a:lnTo>
                    <a:pt x="89333" y="70967"/>
                  </a:lnTo>
                  <a:lnTo>
                    <a:pt x="94666" y="82580"/>
                  </a:lnTo>
                  <a:lnTo>
                    <a:pt x="100000" y="94193"/>
                  </a:lnTo>
                  <a:lnTo>
                    <a:pt x="100000" y="94193"/>
                  </a:lnTo>
                  <a:lnTo>
                    <a:pt x="93333" y="99354"/>
                  </a:lnTo>
                  <a:lnTo>
                    <a:pt x="84000" y="101935"/>
                  </a:lnTo>
                  <a:lnTo>
                    <a:pt x="76000" y="100645"/>
                  </a:lnTo>
                  <a:lnTo>
                    <a:pt x="68000" y="99354"/>
                  </a:lnTo>
                  <a:lnTo>
                    <a:pt x="58666" y="95483"/>
                  </a:lnTo>
                  <a:lnTo>
                    <a:pt x="50666" y="89032"/>
                  </a:lnTo>
                  <a:lnTo>
                    <a:pt x="37333" y="76129"/>
                  </a:lnTo>
                  <a:lnTo>
                    <a:pt x="37333" y="761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4" name="Google Shape;1564;p35"/>
            <p:cNvSpPr/>
            <p:nvPr/>
          </p:nvSpPr>
          <p:spPr>
            <a:xfrm>
              <a:off x="318" y="1949"/>
              <a:ext cx="341" cy="121"/>
            </a:xfrm>
            <a:custGeom>
              <a:rect b="b" l="l" r="r" t="t"/>
              <a:pathLst>
                <a:path extrusionOk="0" h="120000" w="120000">
                  <a:moveTo>
                    <a:pt x="116480" y="1983"/>
                  </a:moveTo>
                  <a:lnTo>
                    <a:pt x="116480" y="1983"/>
                  </a:lnTo>
                  <a:lnTo>
                    <a:pt x="110146" y="12892"/>
                  </a:lnTo>
                  <a:lnTo>
                    <a:pt x="103460" y="23801"/>
                  </a:lnTo>
                  <a:lnTo>
                    <a:pt x="96774" y="32727"/>
                  </a:lnTo>
                  <a:lnTo>
                    <a:pt x="90087" y="41652"/>
                  </a:lnTo>
                  <a:lnTo>
                    <a:pt x="75659" y="57520"/>
                  </a:lnTo>
                  <a:lnTo>
                    <a:pt x="61935" y="70413"/>
                  </a:lnTo>
                  <a:lnTo>
                    <a:pt x="61935" y="70413"/>
                  </a:lnTo>
                  <a:lnTo>
                    <a:pt x="47155" y="86280"/>
                  </a:lnTo>
                  <a:lnTo>
                    <a:pt x="40117" y="91239"/>
                  </a:lnTo>
                  <a:lnTo>
                    <a:pt x="32375" y="97190"/>
                  </a:lnTo>
                  <a:lnTo>
                    <a:pt x="24985" y="101157"/>
                  </a:lnTo>
                  <a:lnTo>
                    <a:pt x="17243" y="103140"/>
                  </a:lnTo>
                  <a:lnTo>
                    <a:pt x="9501" y="105123"/>
                  </a:lnTo>
                  <a:lnTo>
                    <a:pt x="2111" y="105123"/>
                  </a:lnTo>
                  <a:lnTo>
                    <a:pt x="2111" y="105123"/>
                  </a:lnTo>
                  <a:lnTo>
                    <a:pt x="1055" y="105123"/>
                  </a:lnTo>
                  <a:lnTo>
                    <a:pt x="351" y="106115"/>
                  </a:lnTo>
                  <a:lnTo>
                    <a:pt x="0" y="109090"/>
                  </a:lnTo>
                  <a:lnTo>
                    <a:pt x="0" y="111074"/>
                  </a:lnTo>
                  <a:lnTo>
                    <a:pt x="0" y="114049"/>
                  </a:lnTo>
                  <a:lnTo>
                    <a:pt x="351" y="116033"/>
                  </a:lnTo>
                  <a:lnTo>
                    <a:pt x="1055" y="117024"/>
                  </a:lnTo>
                  <a:lnTo>
                    <a:pt x="2111" y="119008"/>
                  </a:lnTo>
                  <a:lnTo>
                    <a:pt x="2111" y="119008"/>
                  </a:lnTo>
                  <a:lnTo>
                    <a:pt x="10205" y="120000"/>
                  </a:lnTo>
                  <a:lnTo>
                    <a:pt x="17595" y="117024"/>
                  </a:lnTo>
                  <a:lnTo>
                    <a:pt x="25337" y="115041"/>
                  </a:lnTo>
                  <a:lnTo>
                    <a:pt x="33431" y="111074"/>
                  </a:lnTo>
                  <a:lnTo>
                    <a:pt x="40821" y="105123"/>
                  </a:lnTo>
                  <a:lnTo>
                    <a:pt x="48211" y="98181"/>
                  </a:lnTo>
                  <a:lnTo>
                    <a:pt x="63343" y="84297"/>
                  </a:lnTo>
                  <a:lnTo>
                    <a:pt x="63343" y="84297"/>
                  </a:lnTo>
                  <a:lnTo>
                    <a:pt x="77771" y="70413"/>
                  </a:lnTo>
                  <a:lnTo>
                    <a:pt x="92199" y="55537"/>
                  </a:lnTo>
                  <a:lnTo>
                    <a:pt x="98885" y="46611"/>
                  </a:lnTo>
                  <a:lnTo>
                    <a:pt x="106275" y="36694"/>
                  </a:lnTo>
                  <a:lnTo>
                    <a:pt x="112961" y="25785"/>
                  </a:lnTo>
                  <a:lnTo>
                    <a:pt x="119296" y="13884"/>
                  </a:lnTo>
                  <a:lnTo>
                    <a:pt x="119296" y="13884"/>
                  </a:lnTo>
                  <a:lnTo>
                    <a:pt x="119648" y="11900"/>
                  </a:lnTo>
                  <a:lnTo>
                    <a:pt x="119999" y="8925"/>
                  </a:lnTo>
                  <a:lnTo>
                    <a:pt x="119999" y="4958"/>
                  </a:lnTo>
                  <a:lnTo>
                    <a:pt x="119648" y="2975"/>
                  </a:lnTo>
                  <a:lnTo>
                    <a:pt x="119296" y="1983"/>
                  </a:lnTo>
                  <a:lnTo>
                    <a:pt x="118240" y="0"/>
                  </a:lnTo>
                  <a:lnTo>
                    <a:pt x="117536" y="0"/>
                  </a:lnTo>
                  <a:lnTo>
                    <a:pt x="116480" y="1983"/>
                  </a:lnTo>
                  <a:lnTo>
                    <a:pt x="116480" y="19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5" name="Google Shape;1565;p35"/>
            <p:cNvSpPr/>
            <p:nvPr/>
          </p:nvSpPr>
          <p:spPr>
            <a:xfrm>
              <a:off x="263" y="1977"/>
              <a:ext cx="66" cy="85"/>
            </a:xfrm>
            <a:custGeom>
              <a:rect b="b" l="l" r="r" t="t"/>
              <a:pathLst>
                <a:path extrusionOk="0" h="120000" w="120000">
                  <a:moveTo>
                    <a:pt x="45454" y="2823"/>
                  </a:moveTo>
                  <a:lnTo>
                    <a:pt x="45454" y="2823"/>
                  </a:lnTo>
                  <a:lnTo>
                    <a:pt x="70909" y="26823"/>
                  </a:lnTo>
                  <a:lnTo>
                    <a:pt x="94545" y="52235"/>
                  </a:lnTo>
                  <a:lnTo>
                    <a:pt x="103636" y="64941"/>
                  </a:lnTo>
                  <a:lnTo>
                    <a:pt x="112727" y="79058"/>
                  </a:lnTo>
                  <a:lnTo>
                    <a:pt x="118181" y="93176"/>
                  </a:lnTo>
                  <a:lnTo>
                    <a:pt x="120000" y="111529"/>
                  </a:lnTo>
                  <a:lnTo>
                    <a:pt x="120000" y="111529"/>
                  </a:lnTo>
                  <a:lnTo>
                    <a:pt x="103636" y="118588"/>
                  </a:lnTo>
                  <a:lnTo>
                    <a:pt x="87272" y="120000"/>
                  </a:lnTo>
                  <a:lnTo>
                    <a:pt x="70909" y="120000"/>
                  </a:lnTo>
                  <a:lnTo>
                    <a:pt x="58181" y="115764"/>
                  </a:lnTo>
                  <a:lnTo>
                    <a:pt x="43636" y="107294"/>
                  </a:lnTo>
                  <a:lnTo>
                    <a:pt x="32727" y="98823"/>
                  </a:lnTo>
                  <a:lnTo>
                    <a:pt x="20000" y="88941"/>
                  </a:lnTo>
                  <a:lnTo>
                    <a:pt x="10909" y="76235"/>
                  </a:lnTo>
                  <a:lnTo>
                    <a:pt x="3636" y="60705"/>
                  </a:lnTo>
                  <a:lnTo>
                    <a:pt x="0" y="49411"/>
                  </a:lnTo>
                  <a:lnTo>
                    <a:pt x="0" y="36705"/>
                  </a:lnTo>
                  <a:lnTo>
                    <a:pt x="0" y="25411"/>
                  </a:lnTo>
                  <a:lnTo>
                    <a:pt x="3636" y="14117"/>
                  </a:lnTo>
                  <a:lnTo>
                    <a:pt x="10909" y="7058"/>
                  </a:lnTo>
                  <a:lnTo>
                    <a:pt x="23636" y="2823"/>
                  </a:lnTo>
                  <a:lnTo>
                    <a:pt x="40000" y="0"/>
                  </a:lnTo>
                  <a:lnTo>
                    <a:pt x="45454" y="2823"/>
                  </a:lnTo>
                  <a:close/>
                </a:path>
              </a:pathLst>
            </a:custGeom>
            <a:solidFill>
              <a:srgbClr val="00A0C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6" name="Google Shape;1566;p35"/>
            <p:cNvSpPr/>
            <p:nvPr/>
          </p:nvSpPr>
          <p:spPr>
            <a:xfrm>
              <a:off x="255" y="1970"/>
              <a:ext cx="82" cy="100"/>
            </a:xfrm>
            <a:custGeom>
              <a:rect b="b" l="l" r="r" t="t"/>
              <a:pathLst>
                <a:path extrusionOk="0" h="120000" w="120000">
                  <a:moveTo>
                    <a:pt x="58536" y="7200"/>
                  </a:moveTo>
                  <a:lnTo>
                    <a:pt x="58536" y="7200"/>
                  </a:lnTo>
                  <a:lnTo>
                    <a:pt x="55609" y="3600"/>
                  </a:lnTo>
                  <a:lnTo>
                    <a:pt x="52682" y="2400"/>
                  </a:lnTo>
                  <a:lnTo>
                    <a:pt x="52682" y="2400"/>
                  </a:lnTo>
                  <a:lnTo>
                    <a:pt x="43902" y="0"/>
                  </a:lnTo>
                  <a:lnTo>
                    <a:pt x="35121" y="0"/>
                  </a:lnTo>
                  <a:lnTo>
                    <a:pt x="26341" y="1200"/>
                  </a:lnTo>
                  <a:lnTo>
                    <a:pt x="19024" y="6000"/>
                  </a:lnTo>
                  <a:lnTo>
                    <a:pt x="13170" y="10800"/>
                  </a:lnTo>
                  <a:lnTo>
                    <a:pt x="7317" y="14400"/>
                  </a:lnTo>
                  <a:lnTo>
                    <a:pt x="4390" y="22800"/>
                  </a:lnTo>
                  <a:lnTo>
                    <a:pt x="0" y="28800"/>
                  </a:lnTo>
                  <a:lnTo>
                    <a:pt x="0" y="28800"/>
                  </a:lnTo>
                  <a:lnTo>
                    <a:pt x="0" y="37200"/>
                  </a:lnTo>
                  <a:lnTo>
                    <a:pt x="0" y="46800"/>
                  </a:lnTo>
                  <a:lnTo>
                    <a:pt x="2926" y="56400"/>
                  </a:lnTo>
                  <a:lnTo>
                    <a:pt x="5853" y="63600"/>
                  </a:lnTo>
                  <a:lnTo>
                    <a:pt x="14634" y="80400"/>
                  </a:lnTo>
                  <a:lnTo>
                    <a:pt x="26341" y="96000"/>
                  </a:lnTo>
                  <a:lnTo>
                    <a:pt x="26341" y="96000"/>
                  </a:lnTo>
                  <a:lnTo>
                    <a:pt x="33658" y="102000"/>
                  </a:lnTo>
                  <a:lnTo>
                    <a:pt x="40975" y="108000"/>
                  </a:lnTo>
                  <a:lnTo>
                    <a:pt x="51219" y="112800"/>
                  </a:lnTo>
                  <a:lnTo>
                    <a:pt x="60000" y="116400"/>
                  </a:lnTo>
                  <a:lnTo>
                    <a:pt x="68780" y="118800"/>
                  </a:lnTo>
                  <a:lnTo>
                    <a:pt x="80487" y="120000"/>
                  </a:lnTo>
                  <a:lnTo>
                    <a:pt x="89268" y="118800"/>
                  </a:lnTo>
                  <a:lnTo>
                    <a:pt x="100975" y="116400"/>
                  </a:lnTo>
                  <a:lnTo>
                    <a:pt x="100975" y="116400"/>
                  </a:lnTo>
                  <a:lnTo>
                    <a:pt x="108292" y="112800"/>
                  </a:lnTo>
                  <a:lnTo>
                    <a:pt x="115609" y="108000"/>
                  </a:lnTo>
                  <a:lnTo>
                    <a:pt x="120000" y="102000"/>
                  </a:lnTo>
                  <a:lnTo>
                    <a:pt x="120000" y="93600"/>
                  </a:lnTo>
                  <a:lnTo>
                    <a:pt x="120000" y="86400"/>
                  </a:lnTo>
                  <a:lnTo>
                    <a:pt x="115609" y="79200"/>
                  </a:lnTo>
                  <a:lnTo>
                    <a:pt x="108292" y="62400"/>
                  </a:lnTo>
                  <a:lnTo>
                    <a:pt x="95121" y="45600"/>
                  </a:lnTo>
                  <a:lnTo>
                    <a:pt x="80487" y="30000"/>
                  </a:lnTo>
                  <a:lnTo>
                    <a:pt x="58536" y="7200"/>
                  </a:lnTo>
                  <a:lnTo>
                    <a:pt x="58536" y="7200"/>
                  </a:lnTo>
                  <a:close/>
                  <a:moveTo>
                    <a:pt x="32195" y="70800"/>
                  </a:moveTo>
                  <a:lnTo>
                    <a:pt x="32195" y="70800"/>
                  </a:lnTo>
                  <a:lnTo>
                    <a:pt x="27804" y="62400"/>
                  </a:lnTo>
                  <a:lnTo>
                    <a:pt x="24878" y="54000"/>
                  </a:lnTo>
                  <a:lnTo>
                    <a:pt x="23414" y="45600"/>
                  </a:lnTo>
                  <a:lnTo>
                    <a:pt x="20487" y="36000"/>
                  </a:lnTo>
                  <a:lnTo>
                    <a:pt x="20487" y="36000"/>
                  </a:lnTo>
                  <a:lnTo>
                    <a:pt x="23414" y="30000"/>
                  </a:lnTo>
                  <a:lnTo>
                    <a:pt x="26341" y="22800"/>
                  </a:lnTo>
                  <a:lnTo>
                    <a:pt x="33658" y="18000"/>
                  </a:lnTo>
                  <a:lnTo>
                    <a:pt x="38048" y="16800"/>
                  </a:lnTo>
                  <a:lnTo>
                    <a:pt x="40975" y="18000"/>
                  </a:lnTo>
                  <a:lnTo>
                    <a:pt x="40975" y="18000"/>
                  </a:lnTo>
                  <a:lnTo>
                    <a:pt x="60000" y="36000"/>
                  </a:lnTo>
                  <a:lnTo>
                    <a:pt x="76097" y="54000"/>
                  </a:lnTo>
                  <a:lnTo>
                    <a:pt x="83414" y="64800"/>
                  </a:lnTo>
                  <a:lnTo>
                    <a:pt x="89268" y="75600"/>
                  </a:lnTo>
                  <a:lnTo>
                    <a:pt x="93658" y="86400"/>
                  </a:lnTo>
                  <a:lnTo>
                    <a:pt x="96585" y="98400"/>
                  </a:lnTo>
                  <a:lnTo>
                    <a:pt x="96585" y="98400"/>
                  </a:lnTo>
                  <a:lnTo>
                    <a:pt x="87804" y="102000"/>
                  </a:lnTo>
                  <a:lnTo>
                    <a:pt x="76097" y="102000"/>
                  </a:lnTo>
                  <a:lnTo>
                    <a:pt x="67317" y="99600"/>
                  </a:lnTo>
                  <a:lnTo>
                    <a:pt x="60000" y="97200"/>
                  </a:lnTo>
                  <a:lnTo>
                    <a:pt x="51219" y="91200"/>
                  </a:lnTo>
                  <a:lnTo>
                    <a:pt x="45365" y="85200"/>
                  </a:lnTo>
                  <a:lnTo>
                    <a:pt x="32195" y="70800"/>
                  </a:lnTo>
                  <a:lnTo>
                    <a:pt x="32195" y="70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7" name="Google Shape;1567;p35"/>
            <p:cNvSpPr/>
            <p:nvPr/>
          </p:nvSpPr>
          <p:spPr>
            <a:xfrm>
              <a:off x="403" y="1780"/>
              <a:ext cx="346" cy="206"/>
            </a:xfrm>
            <a:custGeom>
              <a:rect b="b" l="l" r="r" t="t"/>
              <a:pathLst>
                <a:path extrusionOk="0" h="120000" w="120000">
                  <a:moveTo>
                    <a:pt x="2427" y="18058"/>
                  </a:moveTo>
                  <a:lnTo>
                    <a:pt x="2427" y="18058"/>
                  </a:lnTo>
                  <a:lnTo>
                    <a:pt x="693" y="32038"/>
                  </a:lnTo>
                  <a:lnTo>
                    <a:pt x="0" y="43689"/>
                  </a:lnTo>
                  <a:lnTo>
                    <a:pt x="0" y="54757"/>
                  </a:lnTo>
                  <a:lnTo>
                    <a:pt x="346" y="59417"/>
                  </a:lnTo>
                  <a:lnTo>
                    <a:pt x="1040" y="64077"/>
                  </a:lnTo>
                  <a:lnTo>
                    <a:pt x="2080" y="68155"/>
                  </a:lnTo>
                  <a:lnTo>
                    <a:pt x="3468" y="72233"/>
                  </a:lnTo>
                  <a:lnTo>
                    <a:pt x="5202" y="75728"/>
                  </a:lnTo>
                  <a:lnTo>
                    <a:pt x="7630" y="78640"/>
                  </a:lnTo>
                  <a:lnTo>
                    <a:pt x="10404" y="81553"/>
                  </a:lnTo>
                  <a:lnTo>
                    <a:pt x="13526" y="84466"/>
                  </a:lnTo>
                  <a:lnTo>
                    <a:pt x="17341" y="86796"/>
                  </a:lnTo>
                  <a:lnTo>
                    <a:pt x="21502" y="89126"/>
                  </a:lnTo>
                  <a:lnTo>
                    <a:pt x="21502" y="89126"/>
                  </a:lnTo>
                  <a:lnTo>
                    <a:pt x="26705" y="91456"/>
                  </a:lnTo>
                  <a:lnTo>
                    <a:pt x="32601" y="94368"/>
                  </a:lnTo>
                  <a:lnTo>
                    <a:pt x="38150" y="96699"/>
                  </a:lnTo>
                  <a:lnTo>
                    <a:pt x="40924" y="96699"/>
                  </a:lnTo>
                  <a:lnTo>
                    <a:pt x="43005" y="96699"/>
                  </a:lnTo>
                  <a:lnTo>
                    <a:pt x="43005" y="96699"/>
                  </a:lnTo>
                  <a:lnTo>
                    <a:pt x="46473" y="94951"/>
                  </a:lnTo>
                  <a:lnTo>
                    <a:pt x="48901" y="93203"/>
                  </a:lnTo>
                  <a:lnTo>
                    <a:pt x="50982" y="91456"/>
                  </a:lnTo>
                  <a:lnTo>
                    <a:pt x="52369" y="87378"/>
                  </a:lnTo>
                  <a:lnTo>
                    <a:pt x="54797" y="80388"/>
                  </a:lnTo>
                  <a:lnTo>
                    <a:pt x="56531" y="75728"/>
                  </a:lnTo>
                  <a:lnTo>
                    <a:pt x="58959" y="70485"/>
                  </a:lnTo>
                  <a:lnTo>
                    <a:pt x="58959" y="70485"/>
                  </a:lnTo>
                  <a:lnTo>
                    <a:pt x="59306" y="86796"/>
                  </a:lnTo>
                  <a:lnTo>
                    <a:pt x="59306" y="93203"/>
                  </a:lnTo>
                  <a:lnTo>
                    <a:pt x="60346" y="99611"/>
                  </a:lnTo>
                  <a:lnTo>
                    <a:pt x="61040" y="101359"/>
                  </a:lnTo>
                  <a:lnTo>
                    <a:pt x="62080" y="103689"/>
                  </a:lnTo>
                  <a:lnTo>
                    <a:pt x="63468" y="106019"/>
                  </a:lnTo>
                  <a:lnTo>
                    <a:pt x="64508" y="107766"/>
                  </a:lnTo>
                  <a:lnTo>
                    <a:pt x="69017" y="110679"/>
                  </a:lnTo>
                  <a:lnTo>
                    <a:pt x="75260" y="113592"/>
                  </a:lnTo>
                  <a:lnTo>
                    <a:pt x="75260" y="113592"/>
                  </a:lnTo>
                  <a:lnTo>
                    <a:pt x="81849" y="115922"/>
                  </a:lnTo>
                  <a:lnTo>
                    <a:pt x="91907" y="118834"/>
                  </a:lnTo>
                  <a:lnTo>
                    <a:pt x="97109" y="119417"/>
                  </a:lnTo>
                  <a:lnTo>
                    <a:pt x="101965" y="120000"/>
                  </a:lnTo>
                  <a:lnTo>
                    <a:pt x="105433" y="120000"/>
                  </a:lnTo>
                  <a:lnTo>
                    <a:pt x="108554" y="118834"/>
                  </a:lnTo>
                  <a:lnTo>
                    <a:pt x="108554" y="118834"/>
                  </a:lnTo>
                  <a:lnTo>
                    <a:pt x="110289" y="116504"/>
                  </a:lnTo>
                  <a:lnTo>
                    <a:pt x="112369" y="113592"/>
                  </a:lnTo>
                  <a:lnTo>
                    <a:pt x="114104" y="108932"/>
                  </a:lnTo>
                  <a:lnTo>
                    <a:pt x="115144" y="103689"/>
                  </a:lnTo>
                  <a:lnTo>
                    <a:pt x="116531" y="98446"/>
                  </a:lnTo>
                  <a:lnTo>
                    <a:pt x="117919" y="92038"/>
                  </a:lnTo>
                  <a:lnTo>
                    <a:pt x="119306" y="78640"/>
                  </a:lnTo>
                  <a:lnTo>
                    <a:pt x="120000" y="65242"/>
                  </a:lnTo>
                  <a:lnTo>
                    <a:pt x="120000" y="53009"/>
                  </a:lnTo>
                  <a:lnTo>
                    <a:pt x="119653" y="47766"/>
                  </a:lnTo>
                  <a:lnTo>
                    <a:pt x="118959" y="42524"/>
                  </a:lnTo>
                  <a:lnTo>
                    <a:pt x="117919" y="38446"/>
                  </a:lnTo>
                  <a:lnTo>
                    <a:pt x="116531" y="35533"/>
                  </a:lnTo>
                  <a:lnTo>
                    <a:pt x="116531" y="35533"/>
                  </a:lnTo>
                  <a:lnTo>
                    <a:pt x="114450" y="32621"/>
                  </a:lnTo>
                  <a:lnTo>
                    <a:pt x="112369" y="30873"/>
                  </a:lnTo>
                  <a:lnTo>
                    <a:pt x="109248" y="28543"/>
                  </a:lnTo>
                  <a:lnTo>
                    <a:pt x="105433" y="26796"/>
                  </a:lnTo>
                  <a:lnTo>
                    <a:pt x="98497" y="23300"/>
                  </a:lnTo>
                  <a:lnTo>
                    <a:pt x="90520" y="20970"/>
                  </a:lnTo>
                  <a:lnTo>
                    <a:pt x="74913" y="17475"/>
                  </a:lnTo>
                  <a:lnTo>
                    <a:pt x="67630" y="15728"/>
                  </a:lnTo>
                  <a:lnTo>
                    <a:pt x="62080" y="14563"/>
                  </a:lnTo>
                  <a:lnTo>
                    <a:pt x="62080" y="14563"/>
                  </a:lnTo>
                  <a:lnTo>
                    <a:pt x="55838" y="12233"/>
                  </a:lnTo>
                  <a:lnTo>
                    <a:pt x="47861" y="8155"/>
                  </a:lnTo>
                  <a:lnTo>
                    <a:pt x="39190" y="4660"/>
                  </a:lnTo>
                  <a:lnTo>
                    <a:pt x="29826" y="1747"/>
                  </a:lnTo>
                  <a:lnTo>
                    <a:pt x="25317" y="1165"/>
                  </a:lnTo>
                  <a:lnTo>
                    <a:pt x="21156" y="0"/>
                  </a:lnTo>
                  <a:lnTo>
                    <a:pt x="16994" y="0"/>
                  </a:lnTo>
                  <a:lnTo>
                    <a:pt x="13179" y="1747"/>
                  </a:lnTo>
                  <a:lnTo>
                    <a:pt x="9710" y="3495"/>
                  </a:lnTo>
                  <a:lnTo>
                    <a:pt x="6936" y="6407"/>
                  </a:lnTo>
                  <a:lnTo>
                    <a:pt x="4161" y="9902"/>
                  </a:lnTo>
                  <a:lnTo>
                    <a:pt x="3121" y="15145"/>
                  </a:lnTo>
                  <a:lnTo>
                    <a:pt x="2427" y="18058"/>
                  </a:lnTo>
                  <a:close/>
                </a:path>
              </a:pathLst>
            </a:custGeom>
            <a:solidFill>
              <a:srgbClr val="01AD4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8" name="Google Shape;1568;p35"/>
            <p:cNvSpPr/>
            <p:nvPr/>
          </p:nvSpPr>
          <p:spPr>
            <a:xfrm>
              <a:off x="396" y="1772"/>
              <a:ext cx="361" cy="221"/>
            </a:xfrm>
            <a:custGeom>
              <a:rect b="b" l="l" r="r" t="t"/>
              <a:pathLst>
                <a:path extrusionOk="0" h="120000" w="120000">
                  <a:moveTo>
                    <a:pt x="118670" y="44524"/>
                  </a:moveTo>
                  <a:lnTo>
                    <a:pt x="118670" y="44524"/>
                  </a:lnTo>
                  <a:lnTo>
                    <a:pt x="118337" y="41809"/>
                  </a:lnTo>
                  <a:lnTo>
                    <a:pt x="117340" y="39095"/>
                  </a:lnTo>
                  <a:lnTo>
                    <a:pt x="115346" y="34208"/>
                  </a:lnTo>
                  <a:lnTo>
                    <a:pt x="112354" y="30950"/>
                  </a:lnTo>
                  <a:lnTo>
                    <a:pt x="109362" y="28235"/>
                  </a:lnTo>
                  <a:lnTo>
                    <a:pt x="105706" y="26063"/>
                  </a:lnTo>
                  <a:lnTo>
                    <a:pt x="102382" y="23891"/>
                  </a:lnTo>
                  <a:lnTo>
                    <a:pt x="95069" y="21719"/>
                  </a:lnTo>
                  <a:lnTo>
                    <a:pt x="95069" y="21719"/>
                  </a:lnTo>
                  <a:lnTo>
                    <a:pt x="85429" y="19004"/>
                  </a:lnTo>
                  <a:lnTo>
                    <a:pt x="75789" y="16832"/>
                  </a:lnTo>
                  <a:lnTo>
                    <a:pt x="65817" y="14660"/>
                  </a:lnTo>
                  <a:lnTo>
                    <a:pt x="56177" y="11402"/>
                  </a:lnTo>
                  <a:lnTo>
                    <a:pt x="56177" y="11402"/>
                  </a:lnTo>
                  <a:lnTo>
                    <a:pt x="43213" y="5429"/>
                  </a:lnTo>
                  <a:lnTo>
                    <a:pt x="34570" y="2714"/>
                  </a:lnTo>
                  <a:lnTo>
                    <a:pt x="26260" y="542"/>
                  </a:lnTo>
                  <a:lnTo>
                    <a:pt x="21939" y="0"/>
                  </a:lnTo>
                  <a:lnTo>
                    <a:pt x="17950" y="542"/>
                  </a:lnTo>
                  <a:lnTo>
                    <a:pt x="14293" y="1085"/>
                  </a:lnTo>
                  <a:lnTo>
                    <a:pt x="10637" y="3257"/>
                  </a:lnTo>
                  <a:lnTo>
                    <a:pt x="7645" y="5972"/>
                  </a:lnTo>
                  <a:lnTo>
                    <a:pt x="5650" y="9230"/>
                  </a:lnTo>
                  <a:lnTo>
                    <a:pt x="3324" y="14117"/>
                  </a:lnTo>
                  <a:lnTo>
                    <a:pt x="2326" y="20633"/>
                  </a:lnTo>
                  <a:lnTo>
                    <a:pt x="2326" y="20633"/>
                  </a:lnTo>
                  <a:lnTo>
                    <a:pt x="1329" y="29864"/>
                  </a:lnTo>
                  <a:lnTo>
                    <a:pt x="664" y="39638"/>
                  </a:lnTo>
                  <a:lnTo>
                    <a:pt x="0" y="48868"/>
                  </a:lnTo>
                  <a:lnTo>
                    <a:pt x="664" y="57556"/>
                  </a:lnTo>
                  <a:lnTo>
                    <a:pt x="997" y="62443"/>
                  </a:lnTo>
                  <a:lnTo>
                    <a:pt x="1662" y="66787"/>
                  </a:lnTo>
                  <a:lnTo>
                    <a:pt x="2991" y="70045"/>
                  </a:lnTo>
                  <a:lnTo>
                    <a:pt x="4321" y="74389"/>
                  </a:lnTo>
                  <a:lnTo>
                    <a:pt x="5983" y="77647"/>
                  </a:lnTo>
                  <a:lnTo>
                    <a:pt x="7977" y="80361"/>
                  </a:lnTo>
                  <a:lnTo>
                    <a:pt x="10637" y="83619"/>
                  </a:lnTo>
                  <a:lnTo>
                    <a:pt x="13961" y="86877"/>
                  </a:lnTo>
                  <a:lnTo>
                    <a:pt x="13961" y="86877"/>
                  </a:lnTo>
                  <a:lnTo>
                    <a:pt x="20941" y="90678"/>
                  </a:lnTo>
                  <a:lnTo>
                    <a:pt x="28254" y="95022"/>
                  </a:lnTo>
                  <a:lnTo>
                    <a:pt x="36565" y="97737"/>
                  </a:lnTo>
                  <a:lnTo>
                    <a:pt x="40221" y="98280"/>
                  </a:lnTo>
                  <a:lnTo>
                    <a:pt x="43545" y="98280"/>
                  </a:lnTo>
                  <a:lnTo>
                    <a:pt x="43545" y="98280"/>
                  </a:lnTo>
                  <a:lnTo>
                    <a:pt x="46204" y="97737"/>
                  </a:lnTo>
                  <a:lnTo>
                    <a:pt x="47867" y="97194"/>
                  </a:lnTo>
                  <a:lnTo>
                    <a:pt x="49861" y="95565"/>
                  </a:lnTo>
                  <a:lnTo>
                    <a:pt x="51523" y="93393"/>
                  </a:lnTo>
                  <a:lnTo>
                    <a:pt x="54182" y="88506"/>
                  </a:lnTo>
                  <a:lnTo>
                    <a:pt x="56509" y="83076"/>
                  </a:lnTo>
                  <a:lnTo>
                    <a:pt x="56509" y="83076"/>
                  </a:lnTo>
                  <a:lnTo>
                    <a:pt x="57174" y="90678"/>
                  </a:lnTo>
                  <a:lnTo>
                    <a:pt x="57506" y="94479"/>
                  </a:lnTo>
                  <a:lnTo>
                    <a:pt x="57839" y="97737"/>
                  </a:lnTo>
                  <a:lnTo>
                    <a:pt x="58836" y="100452"/>
                  </a:lnTo>
                  <a:lnTo>
                    <a:pt x="60166" y="103710"/>
                  </a:lnTo>
                  <a:lnTo>
                    <a:pt x="61828" y="105882"/>
                  </a:lnTo>
                  <a:lnTo>
                    <a:pt x="63822" y="108597"/>
                  </a:lnTo>
                  <a:lnTo>
                    <a:pt x="63822" y="108597"/>
                  </a:lnTo>
                  <a:lnTo>
                    <a:pt x="67146" y="111312"/>
                  </a:lnTo>
                  <a:lnTo>
                    <a:pt x="71468" y="113484"/>
                  </a:lnTo>
                  <a:lnTo>
                    <a:pt x="75789" y="115656"/>
                  </a:lnTo>
                  <a:lnTo>
                    <a:pt x="80443" y="116742"/>
                  </a:lnTo>
                  <a:lnTo>
                    <a:pt x="89085" y="118914"/>
                  </a:lnTo>
                  <a:lnTo>
                    <a:pt x="97728" y="120000"/>
                  </a:lnTo>
                  <a:lnTo>
                    <a:pt x="97728" y="120000"/>
                  </a:lnTo>
                  <a:lnTo>
                    <a:pt x="101052" y="120000"/>
                  </a:lnTo>
                  <a:lnTo>
                    <a:pt x="104044" y="120000"/>
                  </a:lnTo>
                  <a:lnTo>
                    <a:pt x="106371" y="118371"/>
                  </a:lnTo>
                  <a:lnTo>
                    <a:pt x="108698" y="116199"/>
                  </a:lnTo>
                  <a:lnTo>
                    <a:pt x="110692" y="113484"/>
                  </a:lnTo>
                  <a:lnTo>
                    <a:pt x="112354" y="110226"/>
                  </a:lnTo>
                  <a:lnTo>
                    <a:pt x="114016" y="105882"/>
                  </a:lnTo>
                  <a:lnTo>
                    <a:pt x="115346" y="100995"/>
                  </a:lnTo>
                  <a:lnTo>
                    <a:pt x="115346" y="100995"/>
                  </a:lnTo>
                  <a:lnTo>
                    <a:pt x="117008" y="95022"/>
                  </a:lnTo>
                  <a:lnTo>
                    <a:pt x="118337" y="87963"/>
                  </a:lnTo>
                  <a:lnTo>
                    <a:pt x="119002" y="80361"/>
                  </a:lnTo>
                  <a:lnTo>
                    <a:pt x="119667" y="73303"/>
                  </a:lnTo>
                  <a:lnTo>
                    <a:pt x="120000" y="65701"/>
                  </a:lnTo>
                  <a:lnTo>
                    <a:pt x="120000" y="59185"/>
                  </a:lnTo>
                  <a:lnTo>
                    <a:pt x="119667" y="51583"/>
                  </a:lnTo>
                  <a:lnTo>
                    <a:pt x="118670" y="44524"/>
                  </a:lnTo>
                  <a:lnTo>
                    <a:pt x="118670" y="44524"/>
                  </a:lnTo>
                  <a:close/>
                  <a:moveTo>
                    <a:pt x="99390" y="112398"/>
                  </a:moveTo>
                  <a:lnTo>
                    <a:pt x="99390" y="112398"/>
                  </a:lnTo>
                  <a:lnTo>
                    <a:pt x="92409" y="111312"/>
                  </a:lnTo>
                  <a:lnTo>
                    <a:pt x="85761" y="110226"/>
                  </a:lnTo>
                  <a:lnTo>
                    <a:pt x="72797" y="105339"/>
                  </a:lnTo>
                  <a:lnTo>
                    <a:pt x="72797" y="105339"/>
                  </a:lnTo>
                  <a:lnTo>
                    <a:pt x="68808" y="103710"/>
                  </a:lnTo>
                  <a:lnTo>
                    <a:pt x="65817" y="100995"/>
                  </a:lnTo>
                  <a:lnTo>
                    <a:pt x="64819" y="99909"/>
                  </a:lnTo>
                  <a:lnTo>
                    <a:pt x="63490" y="97737"/>
                  </a:lnTo>
                  <a:lnTo>
                    <a:pt x="62493" y="95022"/>
                  </a:lnTo>
                  <a:lnTo>
                    <a:pt x="61828" y="92307"/>
                  </a:lnTo>
                  <a:lnTo>
                    <a:pt x="61828" y="92307"/>
                  </a:lnTo>
                  <a:lnTo>
                    <a:pt x="61163" y="86877"/>
                  </a:lnTo>
                  <a:lnTo>
                    <a:pt x="61163" y="80904"/>
                  </a:lnTo>
                  <a:lnTo>
                    <a:pt x="60831" y="70045"/>
                  </a:lnTo>
                  <a:lnTo>
                    <a:pt x="60831" y="70045"/>
                  </a:lnTo>
                  <a:lnTo>
                    <a:pt x="60498" y="67330"/>
                  </a:lnTo>
                  <a:lnTo>
                    <a:pt x="59168" y="65701"/>
                  </a:lnTo>
                  <a:lnTo>
                    <a:pt x="57839" y="65701"/>
                  </a:lnTo>
                  <a:lnTo>
                    <a:pt x="57174" y="66787"/>
                  </a:lnTo>
                  <a:lnTo>
                    <a:pt x="56509" y="67873"/>
                  </a:lnTo>
                  <a:lnTo>
                    <a:pt x="56509" y="67873"/>
                  </a:lnTo>
                  <a:lnTo>
                    <a:pt x="53850" y="75475"/>
                  </a:lnTo>
                  <a:lnTo>
                    <a:pt x="51191" y="82533"/>
                  </a:lnTo>
                  <a:lnTo>
                    <a:pt x="49529" y="85791"/>
                  </a:lnTo>
                  <a:lnTo>
                    <a:pt x="47534" y="87963"/>
                  </a:lnTo>
                  <a:lnTo>
                    <a:pt x="44875" y="90135"/>
                  </a:lnTo>
                  <a:lnTo>
                    <a:pt x="41883" y="90678"/>
                  </a:lnTo>
                  <a:lnTo>
                    <a:pt x="41883" y="90678"/>
                  </a:lnTo>
                  <a:lnTo>
                    <a:pt x="38891" y="90135"/>
                  </a:lnTo>
                  <a:lnTo>
                    <a:pt x="35900" y="90135"/>
                  </a:lnTo>
                  <a:lnTo>
                    <a:pt x="29584" y="87420"/>
                  </a:lnTo>
                  <a:lnTo>
                    <a:pt x="23268" y="83619"/>
                  </a:lnTo>
                  <a:lnTo>
                    <a:pt x="17285" y="80361"/>
                  </a:lnTo>
                  <a:lnTo>
                    <a:pt x="17285" y="80361"/>
                  </a:lnTo>
                  <a:lnTo>
                    <a:pt x="14958" y="78190"/>
                  </a:lnTo>
                  <a:lnTo>
                    <a:pt x="12299" y="76561"/>
                  </a:lnTo>
                  <a:lnTo>
                    <a:pt x="10304" y="73303"/>
                  </a:lnTo>
                  <a:lnTo>
                    <a:pt x="8642" y="70045"/>
                  </a:lnTo>
                  <a:lnTo>
                    <a:pt x="7313" y="67330"/>
                  </a:lnTo>
                  <a:lnTo>
                    <a:pt x="6315" y="64072"/>
                  </a:lnTo>
                  <a:lnTo>
                    <a:pt x="5650" y="59728"/>
                  </a:lnTo>
                  <a:lnTo>
                    <a:pt x="5318" y="56470"/>
                  </a:lnTo>
                  <a:lnTo>
                    <a:pt x="4653" y="47782"/>
                  </a:lnTo>
                  <a:lnTo>
                    <a:pt x="5318" y="39638"/>
                  </a:lnTo>
                  <a:lnTo>
                    <a:pt x="5983" y="30950"/>
                  </a:lnTo>
                  <a:lnTo>
                    <a:pt x="6980" y="22262"/>
                  </a:lnTo>
                  <a:lnTo>
                    <a:pt x="6980" y="22262"/>
                  </a:lnTo>
                  <a:lnTo>
                    <a:pt x="7977" y="17918"/>
                  </a:lnTo>
                  <a:lnTo>
                    <a:pt x="9639" y="14117"/>
                  </a:lnTo>
                  <a:lnTo>
                    <a:pt x="11966" y="11402"/>
                  </a:lnTo>
                  <a:lnTo>
                    <a:pt x="14293" y="9230"/>
                  </a:lnTo>
                  <a:lnTo>
                    <a:pt x="17285" y="8144"/>
                  </a:lnTo>
                  <a:lnTo>
                    <a:pt x="21274" y="8144"/>
                  </a:lnTo>
                  <a:lnTo>
                    <a:pt x="24598" y="8144"/>
                  </a:lnTo>
                  <a:lnTo>
                    <a:pt x="28254" y="8687"/>
                  </a:lnTo>
                  <a:lnTo>
                    <a:pt x="36565" y="10859"/>
                  </a:lnTo>
                  <a:lnTo>
                    <a:pt x="43545" y="13574"/>
                  </a:lnTo>
                  <a:lnTo>
                    <a:pt x="54847" y="19004"/>
                  </a:lnTo>
                  <a:lnTo>
                    <a:pt x="54847" y="19004"/>
                  </a:lnTo>
                  <a:lnTo>
                    <a:pt x="60831" y="21176"/>
                  </a:lnTo>
                  <a:lnTo>
                    <a:pt x="67146" y="23348"/>
                  </a:lnTo>
                  <a:lnTo>
                    <a:pt x="79445" y="25520"/>
                  </a:lnTo>
                  <a:lnTo>
                    <a:pt x="79445" y="25520"/>
                  </a:lnTo>
                  <a:lnTo>
                    <a:pt x="87423" y="27149"/>
                  </a:lnTo>
                  <a:lnTo>
                    <a:pt x="96731" y="29321"/>
                  </a:lnTo>
                  <a:lnTo>
                    <a:pt x="101052" y="31493"/>
                  </a:lnTo>
                  <a:lnTo>
                    <a:pt x="105373" y="33665"/>
                  </a:lnTo>
                  <a:lnTo>
                    <a:pt x="109030" y="36380"/>
                  </a:lnTo>
                  <a:lnTo>
                    <a:pt x="112354" y="40180"/>
                  </a:lnTo>
                  <a:lnTo>
                    <a:pt x="112354" y="40180"/>
                  </a:lnTo>
                  <a:lnTo>
                    <a:pt x="113351" y="41809"/>
                  </a:lnTo>
                  <a:lnTo>
                    <a:pt x="114016" y="43981"/>
                  </a:lnTo>
                  <a:lnTo>
                    <a:pt x="115013" y="48868"/>
                  </a:lnTo>
                  <a:lnTo>
                    <a:pt x="115346" y="54841"/>
                  </a:lnTo>
                  <a:lnTo>
                    <a:pt x="115678" y="61357"/>
                  </a:lnTo>
                  <a:lnTo>
                    <a:pt x="115013" y="72760"/>
                  </a:lnTo>
                  <a:lnTo>
                    <a:pt x="113684" y="82533"/>
                  </a:lnTo>
                  <a:lnTo>
                    <a:pt x="113684" y="82533"/>
                  </a:lnTo>
                  <a:lnTo>
                    <a:pt x="112354" y="93393"/>
                  </a:lnTo>
                  <a:lnTo>
                    <a:pt x="111024" y="98280"/>
                  </a:lnTo>
                  <a:lnTo>
                    <a:pt x="110027" y="103167"/>
                  </a:lnTo>
                  <a:lnTo>
                    <a:pt x="107700" y="106425"/>
                  </a:lnTo>
                  <a:lnTo>
                    <a:pt x="105706" y="110226"/>
                  </a:lnTo>
                  <a:lnTo>
                    <a:pt x="102714" y="111312"/>
                  </a:lnTo>
                  <a:lnTo>
                    <a:pt x="99390" y="112398"/>
                  </a:lnTo>
                  <a:lnTo>
                    <a:pt x="99390" y="11239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9" name="Google Shape;1569;p35"/>
            <p:cNvSpPr/>
            <p:nvPr/>
          </p:nvSpPr>
          <p:spPr>
            <a:xfrm>
              <a:off x="497" y="818"/>
              <a:ext cx="72" cy="397"/>
            </a:xfrm>
            <a:custGeom>
              <a:rect b="b" l="l" r="r" t="t"/>
              <a:pathLst>
                <a:path extrusionOk="0" h="120000" w="120000">
                  <a:moveTo>
                    <a:pt x="46666" y="116977"/>
                  </a:moveTo>
                  <a:lnTo>
                    <a:pt x="46666" y="116977"/>
                  </a:lnTo>
                  <a:lnTo>
                    <a:pt x="36666" y="110931"/>
                  </a:lnTo>
                  <a:lnTo>
                    <a:pt x="31666" y="104886"/>
                  </a:lnTo>
                  <a:lnTo>
                    <a:pt x="26666" y="98236"/>
                  </a:lnTo>
                  <a:lnTo>
                    <a:pt x="25000" y="92191"/>
                  </a:lnTo>
                  <a:lnTo>
                    <a:pt x="25000" y="78891"/>
                  </a:lnTo>
                  <a:lnTo>
                    <a:pt x="25000" y="66498"/>
                  </a:lnTo>
                  <a:lnTo>
                    <a:pt x="25000" y="66498"/>
                  </a:lnTo>
                  <a:lnTo>
                    <a:pt x="25000" y="53803"/>
                  </a:lnTo>
                  <a:lnTo>
                    <a:pt x="26666" y="47455"/>
                  </a:lnTo>
                  <a:lnTo>
                    <a:pt x="28333" y="41410"/>
                  </a:lnTo>
                  <a:lnTo>
                    <a:pt x="35000" y="34760"/>
                  </a:lnTo>
                  <a:lnTo>
                    <a:pt x="41666" y="28715"/>
                  </a:lnTo>
                  <a:lnTo>
                    <a:pt x="50000" y="22972"/>
                  </a:lnTo>
                  <a:lnTo>
                    <a:pt x="63333" y="16926"/>
                  </a:lnTo>
                  <a:lnTo>
                    <a:pt x="63333" y="16926"/>
                  </a:lnTo>
                  <a:lnTo>
                    <a:pt x="78333" y="15717"/>
                  </a:lnTo>
                  <a:lnTo>
                    <a:pt x="93333" y="13904"/>
                  </a:lnTo>
                  <a:lnTo>
                    <a:pt x="118333" y="9068"/>
                  </a:lnTo>
                  <a:lnTo>
                    <a:pt x="118333" y="9068"/>
                  </a:lnTo>
                  <a:lnTo>
                    <a:pt x="120000" y="8463"/>
                  </a:lnTo>
                  <a:lnTo>
                    <a:pt x="120000" y="7556"/>
                  </a:lnTo>
                  <a:lnTo>
                    <a:pt x="120000" y="6952"/>
                  </a:lnTo>
                  <a:lnTo>
                    <a:pt x="118333" y="6045"/>
                  </a:lnTo>
                  <a:lnTo>
                    <a:pt x="113333" y="5440"/>
                  </a:lnTo>
                  <a:lnTo>
                    <a:pt x="110000" y="5440"/>
                  </a:lnTo>
                  <a:lnTo>
                    <a:pt x="105000" y="5440"/>
                  </a:lnTo>
                  <a:lnTo>
                    <a:pt x="101666" y="5743"/>
                  </a:lnTo>
                  <a:lnTo>
                    <a:pt x="101666" y="5743"/>
                  </a:lnTo>
                  <a:lnTo>
                    <a:pt x="83333" y="8765"/>
                  </a:lnTo>
                  <a:lnTo>
                    <a:pt x="66666" y="11486"/>
                  </a:lnTo>
                  <a:lnTo>
                    <a:pt x="66666" y="11486"/>
                  </a:lnTo>
                  <a:lnTo>
                    <a:pt x="73333" y="9672"/>
                  </a:lnTo>
                  <a:lnTo>
                    <a:pt x="81666" y="7556"/>
                  </a:lnTo>
                  <a:lnTo>
                    <a:pt x="93333" y="5743"/>
                  </a:lnTo>
                  <a:lnTo>
                    <a:pt x="98333" y="3929"/>
                  </a:lnTo>
                  <a:lnTo>
                    <a:pt x="98333" y="3929"/>
                  </a:lnTo>
                  <a:lnTo>
                    <a:pt x="101666" y="2720"/>
                  </a:lnTo>
                  <a:lnTo>
                    <a:pt x="101666" y="1813"/>
                  </a:lnTo>
                  <a:lnTo>
                    <a:pt x="98333" y="1209"/>
                  </a:lnTo>
                  <a:lnTo>
                    <a:pt x="96666" y="604"/>
                  </a:lnTo>
                  <a:lnTo>
                    <a:pt x="93333" y="302"/>
                  </a:lnTo>
                  <a:lnTo>
                    <a:pt x="88333" y="0"/>
                  </a:lnTo>
                  <a:lnTo>
                    <a:pt x="83333" y="302"/>
                  </a:lnTo>
                  <a:lnTo>
                    <a:pt x="80000" y="1209"/>
                  </a:lnTo>
                  <a:lnTo>
                    <a:pt x="80000" y="1209"/>
                  </a:lnTo>
                  <a:lnTo>
                    <a:pt x="71666" y="3324"/>
                  </a:lnTo>
                  <a:lnTo>
                    <a:pt x="60000" y="5743"/>
                  </a:lnTo>
                  <a:lnTo>
                    <a:pt x="51666" y="7556"/>
                  </a:lnTo>
                  <a:lnTo>
                    <a:pt x="43333" y="10277"/>
                  </a:lnTo>
                  <a:lnTo>
                    <a:pt x="43333" y="10277"/>
                  </a:lnTo>
                  <a:lnTo>
                    <a:pt x="36666" y="8765"/>
                  </a:lnTo>
                  <a:lnTo>
                    <a:pt x="33333" y="6952"/>
                  </a:lnTo>
                  <a:lnTo>
                    <a:pt x="31666" y="5440"/>
                  </a:lnTo>
                  <a:lnTo>
                    <a:pt x="31666" y="3929"/>
                  </a:lnTo>
                  <a:lnTo>
                    <a:pt x="31666" y="3929"/>
                  </a:lnTo>
                  <a:lnTo>
                    <a:pt x="31666" y="2720"/>
                  </a:lnTo>
                  <a:lnTo>
                    <a:pt x="28333" y="1813"/>
                  </a:lnTo>
                  <a:lnTo>
                    <a:pt x="25000" y="1511"/>
                  </a:lnTo>
                  <a:lnTo>
                    <a:pt x="20000" y="1209"/>
                  </a:lnTo>
                  <a:lnTo>
                    <a:pt x="16666" y="1511"/>
                  </a:lnTo>
                  <a:lnTo>
                    <a:pt x="11666" y="1511"/>
                  </a:lnTo>
                  <a:lnTo>
                    <a:pt x="10000" y="2115"/>
                  </a:lnTo>
                  <a:lnTo>
                    <a:pt x="8333" y="3022"/>
                  </a:lnTo>
                  <a:lnTo>
                    <a:pt x="8333" y="3022"/>
                  </a:lnTo>
                  <a:lnTo>
                    <a:pt x="8333" y="4836"/>
                  </a:lnTo>
                  <a:lnTo>
                    <a:pt x="8333" y="6347"/>
                  </a:lnTo>
                  <a:lnTo>
                    <a:pt x="10000" y="8463"/>
                  </a:lnTo>
                  <a:lnTo>
                    <a:pt x="15000" y="9974"/>
                  </a:lnTo>
                  <a:lnTo>
                    <a:pt x="25000" y="12997"/>
                  </a:lnTo>
                  <a:lnTo>
                    <a:pt x="40000" y="15415"/>
                  </a:lnTo>
                  <a:lnTo>
                    <a:pt x="40000" y="15415"/>
                  </a:lnTo>
                  <a:lnTo>
                    <a:pt x="26666" y="21460"/>
                  </a:lnTo>
                  <a:lnTo>
                    <a:pt x="18333" y="27506"/>
                  </a:lnTo>
                  <a:lnTo>
                    <a:pt x="11666" y="33853"/>
                  </a:lnTo>
                  <a:lnTo>
                    <a:pt x="8333" y="40201"/>
                  </a:lnTo>
                  <a:lnTo>
                    <a:pt x="3333" y="46851"/>
                  </a:lnTo>
                  <a:lnTo>
                    <a:pt x="1666" y="52896"/>
                  </a:lnTo>
                  <a:lnTo>
                    <a:pt x="0" y="65894"/>
                  </a:lnTo>
                  <a:lnTo>
                    <a:pt x="0" y="65894"/>
                  </a:lnTo>
                  <a:lnTo>
                    <a:pt x="0" y="78891"/>
                  </a:lnTo>
                  <a:lnTo>
                    <a:pt x="0" y="92493"/>
                  </a:lnTo>
                  <a:lnTo>
                    <a:pt x="3333" y="99445"/>
                  </a:lnTo>
                  <a:lnTo>
                    <a:pt x="8333" y="105793"/>
                  </a:lnTo>
                  <a:lnTo>
                    <a:pt x="15000" y="112443"/>
                  </a:lnTo>
                  <a:lnTo>
                    <a:pt x="23333" y="119093"/>
                  </a:lnTo>
                  <a:lnTo>
                    <a:pt x="23333" y="119093"/>
                  </a:lnTo>
                  <a:lnTo>
                    <a:pt x="26666" y="119697"/>
                  </a:lnTo>
                  <a:lnTo>
                    <a:pt x="28333" y="120000"/>
                  </a:lnTo>
                  <a:lnTo>
                    <a:pt x="33333" y="120000"/>
                  </a:lnTo>
                  <a:lnTo>
                    <a:pt x="36666" y="120000"/>
                  </a:lnTo>
                  <a:lnTo>
                    <a:pt x="41666" y="119697"/>
                  </a:lnTo>
                  <a:lnTo>
                    <a:pt x="43333" y="119093"/>
                  </a:lnTo>
                  <a:lnTo>
                    <a:pt x="46666" y="118186"/>
                  </a:lnTo>
                  <a:lnTo>
                    <a:pt x="46666" y="116977"/>
                  </a:lnTo>
                  <a:lnTo>
                    <a:pt x="46666" y="1169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0" name="Google Shape;1570;p35"/>
            <p:cNvSpPr/>
            <p:nvPr/>
          </p:nvSpPr>
          <p:spPr>
            <a:xfrm>
              <a:off x="855" y="828"/>
              <a:ext cx="132" cy="390"/>
            </a:xfrm>
            <a:custGeom>
              <a:rect b="b" l="l" r="r" t="t"/>
              <a:pathLst>
                <a:path extrusionOk="0" h="120000" w="120000">
                  <a:moveTo>
                    <a:pt x="71818" y="2769"/>
                  </a:moveTo>
                  <a:lnTo>
                    <a:pt x="71818" y="2769"/>
                  </a:lnTo>
                  <a:lnTo>
                    <a:pt x="73636" y="4923"/>
                  </a:lnTo>
                  <a:lnTo>
                    <a:pt x="77272" y="7384"/>
                  </a:lnTo>
                  <a:lnTo>
                    <a:pt x="80909" y="9846"/>
                  </a:lnTo>
                  <a:lnTo>
                    <a:pt x="81818" y="12615"/>
                  </a:lnTo>
                  <a:lnTo>
                    <a:pt x="81818" y="12615"/>
                  </a:lnTo>
                  <a:lnTo>
                    <a:pt x="78181" y="10461"/>
                  </a:lnTo>
                  <a:lnTo>
                    <a:pt x="74545" y="8615"/>
                  </a:lnTo>
                  <a:lnTo>
                    <a:pt x="69090" y="4615"/>
                  </a:lnTo>
                  <a:lnTo>
                    <a:pt x="69090" y="4615"/>
                  </a:lnTo>
                  <a:lnTo>
                    <a:pt x="66363" y="4307"/>
                  </a:lnTo>
                  <a:lnTo>
                    <a:pt x="64545" y="4000"/>
                  </a:lnTo>
                  <a:lnTo>
                    <a:pt x="61818" y="4000"/>
                  </a:lnTo>
                  <a:lnTo>
                    <a:pt x="60000" y="4307"/>
                  </a:lnTo>
                  <a:lnTo>
                    <a:pt x="59090" y="4615"/>
                  </a:lnTo>
                  <a:lnTo>
                    <a:pt x="56363" y="5538"/>
                  </a:lnTo>
                  <a:lnTo>
                    <a:pt x="56363" y="6153"/>
                  </a:lnTo>
                  <a:lnTo>
                    <a:pt x="57272" y="7076"/>
                  </a:lnTo>
                  <a:lnTo>
                    <a:pt x="57272" y="7076"/>
                  </a:lnTo>
                  <a:lnTo>
                    <a:pt x="66363" y="12923"/>
                  </a:lnTo>
                  <a:lnTo>
                    <a:pt x="72727" y="15692"/>
                  </a:lnTo>
                  <a:lnTo>
                    <a:pt x="79090" y="17538"/>
                  </a:lnTo>
                  <a:lnTo>
                    <a:pt x="79090" y="17538"/>
                  </a:lnTo>
                  <a:lnTo>
                    <a:pt x="80909" y="24307"/>
                  </a:lnTo>
                  <a:lnTo>
                    <a:pt x="79090" y="30461"/>
                  </a:lnTo>
                  <a:lnTo>
                    <a:pt x="78181" y="36615"/>
                  </a:lnTo>
                  <a:lnTo>
                    <a:pt x="74545" y="43076"/>
                  </a:lnTo>
                  <a:lnTo>
                    <a:pt x="66363" y="55384"/>
                  </a:lnTo>
                  <a:lnTo>
                    <a:pt x="57272" y="68000"/>
                  </a:lnTo>
                  <a:lnTo>
                    <a:pt x="57272" y="68000"/>
                  </a:lnTo>
                  <a:lnTo>
                    <a:pt x="47272" y="80615"/>
                  </a:lnTo>
                  <a:lnTo>
                    <a:pt x="34545" y="92923"/>
                  </a:lnTo>
                  <a:lnTo>
                    <a:pt x="27272" y="99384"/>
                  </a:lnTo>
                  <a:lnTo>
                    <a:pt x="19090" y="105230"/>
                  </a:lnTo>
                  <a:lnTo>
                    <a:pt x="10909" y="111076"/>
                  </a:lnTo>
                  <a:lnTo>
                    <a:pt x="909" y="116923"/>
                  </a:lnTo>
                  <a:lnTo>
                    <a:pt x="909" y="116923"/>
                  </a:lnTo>
                  <a:lnTo>
                    <a:pt x="0" y="117538"/>
                  </a:lnTo>
                  <a:lnTo>
                    <a:pt x="0" y="118461"/>
                  </a:lnTo>
                  <a:lnTo>
                    <a:pt x="1818" y="119076"/>
                  </a:lnTo>
                  <a:lnTo>
                    <a:pt x="3636" y="119692"/>
                  </a:lnTo>
                  <a:lnTo>
                    <a:pt x="5454" y="120000"/>
                  </a:lnTo>
                  <a:lnTo>
                    <a:pt x="8181" y="120000"/>
                  </a:lnTo>
                  <a:lnTo>
                    <a:pt x="10909" y="119692"/>
                  </a:lnTo>
                  <a:lnTo>
                    <a:pt x="12727" y="118769"/>
                  </a:lnTo>
                  <a:lnTo>
                    <a:pt x="12727" y="118769"/>
                  </a:lnTo>
                  <a:lnTo>
                    <a:pt x="22727" y="112923"/>
                  </a:lnTo>
                  <a:lnTo>
                    <a:pt x="31818" y="107076"/>
                  </a:lnTo>
                  <a:lnTo>
                    <a:pt x="40000" y="100923"/>
                  </a:lnTo>
                  <a:lnTo>
                    <a:pt x="46363" y="94461"/>
                  </a:lnTo>
                  <a:lnTo>
                    <a:pt x="59090" y="81538"/>
                  </a:lnTo>
                  <a:lnTo>
                    <a:pt x="70000" y="68615"/>
                  </a:lnTo>
                  <a:lnTo>
                    <a:pt x="70000" y="68615"/>
                  </a:lnTo>
                  <a:lnTo>
                    <a:pt x="80909" y="56307"/>
                  </a:lnTo>
                  <a:lnTo>
                    <a:pt x="85454" y="50153"/>
                  </a:lnTo>
                  <a:lnTo>
                    <a:pt x="89090" y="43384"/>
                  </a:lnTo>
                  <a:lnTo>
                    <a:pt x="91818" y="37230"/>
                  </a:lnTo>
                  <a:lnTo>
                    <a:pt x="93636" y="30461"/>
                  </a:lnTo>
                  <a:lnTo>
                    <a:pt x="93636" y="23692"/>
                  </a:lnTo>
                  <a:lnTo>
                    <a:pt x="91818" y="17538"/>
                  </a:lnTo>
                  <a:lnTo>
                    <a:pt x="91818" y="17538"/>
                  </a:lnTo>
                  <a:lnTo>
                    <a:pt x="102727" y="15692"/>
                  </a:lnTo>
                  <a:lnTo>
                    <a:pt x="110909" y="13230"/>
                  </a:lnTo>
                  <a:lnTo>
                    <a:pt x="116363" y="10461"/>
                  </a:lnTo>
                  <a:lnTo>
                    <a:pt x="119090" y="8923"/>
                  </a:lnTo>
                  <a:lnTo>
                    <a:pt x="120000" y="7076"/>
                  </a:lnTo>
                  <a:lnTo>
                    <a:pt x="120000" y="7076"/>
                  </a:lnTo>
                  <a:lnTo>
                    <a:pt x="120000" y="6153"/>
                  </a:lnTo>
                  <a:lnTo>
                    <a:pt x="119090" y="5538"/>
                  </a:lnTo>
                  <a:lnTo>
                    <a:pt x="117272" y="4923"/>
                  </a:lnTo>
                  <a:lnTo>
                    <a:pt x="115454" y="4615"/>
                  </a:lnTo>
                  <a:lnTo>
                    <a:pt x="112727" y="4615"/>
                  </a:lnTo>
                  <a:lnTo>
                    <a:pt x="110909" y="4615"/>
                  </a:lnTo>
                  <a:lnTo>
                    <a:pt x="108181" y="5538"/>
                  </a:lnTo>
                  <a:lnTo>
                    <a:pt x="107272" y="6153"/>
                  </a:lnTo>
                  <a:lnTo>
                    <a:pt x="107272" y="6153"/>
                  </a:lnTo>
                  <a:lnTo>
                    <a:pt x="106363" y="7692"/>
                  </a:lnTo>
                  <a:lnTo>
                    <a:pt x="102727" y="9230"/>
                  </a:lnTo>
                  <a:lnTo>
                    <a:pt x="99090" y="11076"/>
                  </a:lnTo>
                  <a:lnTo>
                    <a:pt x="94545" y="12000"/>
                  </a:lnTo>
                  <a:lnTo>
                    <a:pt x="94545" y="12000"/>
                  </a:lnTo>
                  <a:lnTo>
                    <a:pt x="93636" y="9230"/>
                  </a:lnTo>
                  <a:lnTo>
                    <a:pt x="90000" y="6769"/>
                  </a:lnTo>
                  <a:lnTo>
                    <a:pt x="86363" y="4000"/>
                  </a:lnTo>
                  <a:lnTo>
                    <a:pt x="84545" y="1538"/>
                  </a:lnTo>
                  <a:lnTo>
                    <a:pt x="84545" y="1538"/>
                  </a:lnTo>
                  <a:lnTo>
                    <a:pt x="82727" y="307"/>
                  </a:lnTo>
                  <a:lnTo>
                    <a:pt x="80909" y="0"/>
                  </a:lnTo>
                  <a:lnTo>
                    <a:pt x="78181" y="0"/>
                  </a:lnTo>
                  <a:lnTo>
                    <a:pt x="76363" y="0"/>
                  </a:lnTo>
                  <a:lnTo>
                    <a:pt x="73636" y="307"/>
                  </a:lnTo>
                  <a:lnTo>
                    <a:pt x="72727" y="923"/>
                  </a:lnTo>
                  <a:lnTo>
                    <a:pt x="71818" y="1538"/>
                  </a:lnTo>
                  <a:lnTo>
                    <a:pt x="71818" y="2769"/>
                  </a:lnTo>
                  <a:lnTo>
                    <a:pt x="71818" y="276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1" name="Google Shape;1571;p35"/>
            <p:cNvSpPr/>
            <p:nvPr/>
          </p:nvSpPr>
          <p:spPr>
            <a:xfrm>
              <a:off x="403" y="1452"/>
              <a:ext cx="398" cy="444"/>
            </a:xfrm>
            <a:custGeom>
              <a:rect b="b" l="l" r="r" t="t"/>
              <a:pathLst>
                <a:path extrusionOk="0" h="120000" w="120000">
                  <a:moveTo>
                    <a:pt x="15678" y="50540"/>
                  </a:moveTo>
                  <a:lnTo>
                    <a:pt x="15678" y="50540"/>
                  </a:lnTo>
                  <a:lnTo>
                    <a:pt x="10854" y="59189"/>
                  </a:lnTo>
                  <a:lnTo>
                    <a:pt x="5125" y="70270"/>
                  </a:lnTo>
                  <a:lnTo>
                    <a:pt x="2713" y="75675"/>
                  </a:lnTo>
                  <a:lnTo>
                    <a:pt x="603" y="80540"/>
                  </a:lnTo>
                  <a:lnTo>
                    <a:pt x="301" y="82972"/>
                  </a:lnTo>
                  <a:lnTo>
                    <a:pt x="0" y="84594"/>
                  </a:lnTo>
                  <a:lnTo>
                    <a:pt x="0" y="86486"/>
                  </a:lnTo>
                  <a:lnTo>
                    <a:pt x="603" y="87297"/>
                  </a:lnTo>
                  <a:lnTo>
                    <a:pt x="603" y="87297"/>
                  </a:lnTo>
                  <a:lnTo>
                    <a:pt x="1809" y="88648"/>
                  </a:lnTo>
                  <a:lnTo>
                    <a:pt x="3316" y="89729"/>
                  </a:lnTo>
                  <a:lnTo>
                    <a:pt x="7537" y="91621"/>
                  </a:lnTo>
                  <a:lnTo>
                    <a:pt x="12964" y="93243"/>
                  </a:lnTo>
                  <a:lnTo>
                    <a:pt x="18994" y="94864"/>
                  </a:lnTo>
                  <a:lnTo>
                    <a:pt x="31055" y="97297"/>
                  </a:lnTo>
                  <a:lnTo>
                    <a:pt x="35879" y="98648"/>
                  </a:lnTo>
                  <a:lnTo>
                    <a:pt x="39798" y="99729"/>
                  </a:lnTo>
                  <a:lnTo>
                    <a:pt x="39798" y="99729"/>
                  </a:lnTo>
                  <a:lnTo>
                    <a:pt x="68140" y="108648"/>
                  </a:lnTo>
                  <a:lnTo>
                    <a:pt x="68140" y="108648"/>
                  </a:lnTo>
                  <a:lnTo>
                    <a:pt x="85025" y="115135"/>
                  </a:lnTo>
                  <a:lnTo>
                    <a:pt x="95577" y="118648"/>
                  </a:lnTo>
                  <a:lnTo>
                    <a:pt x="99798" y="119729"/>
                  </a:lnTo>
                  <a:lnTo>
                    <a:pt x="102512" y="120000"/>
                  </a:lnTo>
                  <a:lnTo>
                    <a:pt x="102512" y="120000"/>
                  </a:lnTo>
                  <a:lnTo>
                    <a:pt x="104321" y="119189"/>
                  </a:lnTo>
                  <a:lnTo>
                    <a:pt x="105829" y="118378"/>
                  </a:lnTo>
                  <a:lnTo>
                    <a:pt x="107035" y="116486"/>
                  </a:lnTo>
                  <a:lnTo>
                    <a:pt x="108241" y="114594"/>
                  </a:lnTo>
                  <a:lnTo>
                    <a:pt x="110050" y="110270"/>
                  </a:lnTo>
                  <a:lnTo>
                    <a:pt x="112160" y="105945"/>
                  </a:lnTo>
                  <a:lnTo>
                    <a:pt x="112160" y="105945"/>
                  </a:lnTo>
                  <a:lnTo>
                    <a:pt x="113668" y="101081"/>
                  </a:lnTo>
                  <a:lnTo>
                    <a:pt x="115175" y="96216"/>
                  </a:lnTo>
                  <a:lnTo>
                    <a:pt x="116683" y="91621"/>
                  </a:lnTo>
                  <a:lnTo>
                    <a:pt x="117587" y="86756"/>
                  </a:lnTo>
                  <a:lnTo>
                    <a:pt x="119095" y="77027"/>
                  </a:lnTo>
                  <a:lnTo>
                    <a:pt x="119698" y="67027"/>
                  </a:lnTo>
                  <a:lnTo>
                    <a:pt x="120000" y="57297"/>
                  </a:lnTo>
                  <a:lnTo>
                    <a:pt x="120000" y="47297"/>
                  </a:lnTo>
                  <a:lnTo>
                    <a:pt x="119396" y="27297"/>
                  </a:lnTo>
                  <a:lnTo>
                    <a:pt x="119396" y="27297"/>
                  </a:lnTo>
                  <a:lnTo>
                    <a:pt x="119095" y="25945"/>
                  </a:lnTo>
                  <a:lnTo>
                    <a:pt x="118492" y="24324"/>
                  </a:lnTo>
                  <a:lnTo>
                    <a:pt x="117889" y="22972"/>
                  </a:lnTo>
                  <a:lnTo>
                    <a:pt x="116683" y="21621"/>
                  </a:lnTo>
                  <a:lnTo>
                    <a:pt x="113969" y="18378"/>
                  </a:lnTo>
                  <a:lnTo>
                    <a:pt x="110050" y="15675"/>
                  </a:lnTo>
                  <a:lnTo>
                    <a:pt x="105527" y="12972"/>
                  </a:lnTo>
                  <a:lnTo>
                    <a:pt x="101005" y="10540"/>
                  </a:lnTo>
                  <a:lnTo>
                    <a:pt x="95577" y="8108"/>
                  </a:lnTo>
                  <a:lnTo>
                    <a:pt x="89849" y="5675"/>
                  </a:lnTo>
                  <a:lnTo>
                    <a:pt x="84120" y="3513"/>
                  </a:lnTo>
                  <a:lnTo>
                    <a:pt x="78391" y="2162"/>
                  </a:lnTo>
                  <a:lnTo>
                    <a:pt x="72964" y="810"/>
                  </a:lnTo>
                  <a:lnTo>
                    <a:pt x="68140" y="270"/>
                  </a:lnTo>
                  <a:lnTo>
                    <a:pt x="63316" y="0"/>
                  </a:lnTo>
                  <a:lnTo>
                    <a:pt x="59095" y="0"/>
                  </a:lnTo>
                  <a:lnTo>
                    <a:pt x="56080" y="540"/>
                  </a:lnTo>
                  <a:lnTo>
                    <a:pt x="55175" y="810"/>
                  </a:lnTo>
                  <a:lnTo>
                    <a:pt x="53969" y="1621"/>
                  </a:lnTo>
                  <a:lnTo>
                    <a:pt x="53969" y="1621"/>
                  </a:lnTo>
                  <a:lnTo>
                    <a:pt x="49145" y="6756"/>
                  </a:lnTo>
                  <a:lnTo>
                    <a:pt x="38592" y="19189"/>
                  </a:lnTo>
                  <a:lnTo>
                    <a:pt x="31959" y="27027"/>
                  </a:lnTo>
                  <a:lnTo>
                    <a:pt x="25929" y="35135"/>
                  </a:lnTo>
                  <a:lnTo>
                    <a:pt x="20201" y="43513"/>
                  </a:lnTo>
                  <a:lnTo>
                    <a:pt x="15678" y="50540"/>
                  </a:lnTo>
                  <a:lnTo>
                    <a:pt x="15678" y="50540"/>
                  </a:lnTo>
                  <a:close/>
                </a:path>
              </a:pathLst>
            </a:custGeom>
            <a:solidFill>
              <a:srgbClr val="8ADB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2" name="Google Shape;1572;p35"/>
            <p:cNvSpPr/>
            <p:nvPr/>
          </p:nvSpPr>
          <p:spPr>
            <a:xfrm>
              <a:off x="396" y="1444"/>
              <a:ext cx="412" cy="458"/>
            </a:xfrm>
            <a:custGeom>
              <a:rect b="b" l="l" r="r" t="t"/>
              <a:pathLst>
                <a:path extrusionOk="0" h="120000" w="120000">
                  <a:moveTo>
                    <a:pt x="113883" y="100873"/>
                  </a:moveTo>
                  <a:lnTo>
                    <a:pt x="113883" y="100873"/>
                  </a:lnTo>
                  <a:lnTo>
                    <a:pt x="115922" y="94061"/>
                  </a:lnTo>
                  <a:lnTo>
                    <a:pt x="117378" y="87510"/>
                  </a:lnTo>
                  <a:lnTo>
                    <a:pt x="118543" y="80960"/>
                  </a:lnTo>
                  <a:lnTo>
                    <a:pt x="119126" y="73886"/>
                  </a:lnTo>
                  <a:lnTo>
                    <a:pt x="120000" y="67074"/>
                  </a:lnTo>
                  <a:lnTo>
                    <a:pt x="120000" y="60262"/>
                  </a:lnTo>
                  <a:lnTo>
                    <a:pt x="120000" y="46637"/>
                  </a:lnTo>
                  <a:lnTo>
                    <a:pt x="120000" y="46637"/>
                  </a:lnTo>
                  <a:lnTo>
                    <a:pt x="120000" y="38253"/>
                  </a:lnTo>
                  <a:lnTo>
                    <a:pt x="120000" y="34323"/>
                  </a:lnTo>
                  <a:lnTo>
                    <a:pt x="119708" y="30655"/>
                  </a:lnTo>
                  <a:lnTo>
                    <a:pt x="118834" y="26986"/>
                  </a:lnTo>
                  <a:lnTo>
                    <a:pt x="117087" y="23580"/>
                  </a:lnTo>
                  <a:lnTo>
                    <a:pt x="114757" y="20174"/>
                  </a:lnTo>
                  <a:lnTo>
                    <a:pt x="113300" y="18602"/>
                  </a:lnTo>
                  <a:lnTo>
                    <a:pt x="111553" y="17292"/>
                  </a:lnTo>
                  <a:lnTo>
                    <a:pt x="111553" y="17292"/>
                  </a:lnTo>
                  <a:lnTo>
                    <a:pt x="108058" y="14672"/>
                  </a:lnTo>
                  <a:lnTo>
                    <a:pt x="104271" y="12576"/>
                  </a:lnTo>
                  <a:lnTo>
                    <a:pt x="100776" y="10742"/>
                  </a:lnTo>
                  <a:lnTo>
                    <a:pt x="96990" y="8646"/>
                  </a:lnTo>
                  <a:lnTo>
                    <a:pt x="88834" y="5502"/>
                  </a:lnTo>
                  <a:lnTo>
                    <a:pt x="80679" y="2882"/>
                  </a:lnTo>
                  <a:lnTo>
                    <a:pt x="80679" y="2882"/>
                  </a:lnTo>
                  <a:lnTo>
                    <a:pt x="72815" y="1048"/>
                  </a:lnTo>
                  <a:lnTo>
                    <a:pt x="68446" y="262"/>
                  </a:lnTo>
                  <a:lnTo>
                    <a:pt x="64368" y="0"/>
                  </a:lnTo>
                  <a:lnTo>
                    <a:pt x="60873" y="0"/>
                  </a:lnTo>
                  <a:lnTo>
                    <a:pt x="56796" y="524"/>
                  </a:lnTo>
                  <a:lnTo>
                    <a:pt x="55339" y="1572"/>
                  </a:lnTo>
                  <a:lnTo>
                    <a:pt x="53300" y="2358"/>
                  </a:lnTo>
                  <a:lnTo>
                    <a:pt x="51844" y="3668"/>
                  </a:lnTo>
                  <a:lnTo>
                    <a:pt x="50388" y="4978"/>
                  </a:lnTo>
                  <a:lnTo>
                    <a:pt x="50388" y="4978"/>
                  </a:lnTo>
                  <a:lnTo>
                    <a:pt x="40776" y="15982"/>
                  </a:lnTo>
                  <a:lnTo>
                    <a:pt x="31165" y="26986"/>
                  </a:lnTo>
                  <a:lnTo>
                    <a:pt x="26796" y="32489"/>
                  </a:lnTo>
                  <a:lnTo>
                    <a:pt x="22718" y="38515"/>
                  </a:lnTo>
                  <a:lnTo>
                    <a:pt x="18640" y="44541"/>
                  </a:lnTo>
                  <a:lnTo>
                    <a:pt x="14854" y="50567"/>
                  </a:lnTo>
                  <a:lnTo>
                    <a:pt x="14854" y="50567"/>
                  </a:lnTo>
                  <a:lnTo>
                    <a:pt x="11067" y="57903"/>
                  </a:lnTo>
                  <a:lnTo>
                    <a:pt x="6990" y="65240"/>
                  </a:lnTo>
                  <a:lnTo>
                    <a:pt x="3495" y="72576"/>
                  </a:lnTo>
                  <a:lnTo>
                    <a:pt x="2038" y="76244"/>
                  </a:lnTo>
                  <a:lnTo>
                    <a:pt x="582" y="79912"/>
                  </a:lnTo>
                  <a:lnTo>
                    <a:pt x="582" y="79912"/>
                  </a:lnTo>
                  <a:lnTo>
                    <a:pt x="0" y="81484"/>
                  </a:lnTo>
                  <a:lnTo>
                    <a:pt x="0" y="83056"/>
                  </a:lnTo>
                  <a:lnTo>
                    <a:pt x="0" y="84366"/>
                  </a:lnTo>
                  <a:lnTo>
                    <a:pt x="582" y="85938"/>
                  </a:lnTo>
                  <a:lnTo>
                    <a:pt x="873" y="87248"/>
                  </a:lnTo>
                  <a:lnTo>
                    <a:pt x="1456" y="88034"/>
                  </a:lnTo>
                  <a:lnTo>
                    <a:pt x="3495" y="89868"/>
                  </a:lnTo>
                  <a:lnTo>
                    <a:pt x="6116" y="91441"/>
                  </a:lnTo>
                  <a:lnTo>
                    <a:pt x="8446" y="92751"/>
                  </a:lnTo>
                  <a:lnTo>
                    <a:pt x="14854" y="94847"/>
                  </a:lnTo>
                  <a:lnTo>
                    <a:pt x="14854" y="94847"/>
                  </a:lnTo>
                  <a:lnTo>
                    <a:pt x="24757" y="97205"/>
                  </a:lnTo>
                  <a:lnTo>
                    <a:pt x="34368" y="99039"/>
                  </a:lnTo>
                  <a:lnTo>
                    <a:pt x="34368" y="99039"/>
                  </a:lnTo>
                  <a:lnTo>
                    <a:pt x="41650" y="100873"/>
                  </a:lnTo>
                  <a:lnTo>
                    <a:pt x="48058" y="103231"/>
                  </a:lnTo>
                  <a:lnTo>
                    <a:pt x="61747" y="107685"/>
                  </a:lnTo>
                  <a:lnTo>
                    <a:pt x="61747" y="107685"/>
                  </a:lnTo>
                  <a:lnTo>
                    <a:pt x="69902" y="110567"/>
                  </a:lnTo>
                  <a:lnTo>
                    <a:pt x="78058" y="113449"/>
                  </a:lnTo>
                  <a:lnTo>
                    <a:pt x="86213" y="116331"/>
                  </a:lnTo>
                  <a:lnTo>
                    <a:pt x="94368" y="119213"/>
                  </a:lnTo>
                  <a:lnTo>
                    <a:pt x="94368" y="119213"/>
                  </a:lnTo>
                  <a:lnTo>
                    <a:pt x="96990" y="119737"/>
                  </a:lnTo>
                  <a:lnTo>
                    <a:pt x="99611" y="119999"/>
                  </a:lnTo>
                  <a:lnTo>
                    <a:pt x="102233" y="119737"/>
                  </a:lnTo>
                  <a:lnTo>
                    <a:pt x="103689" y="119475"/>
                  </a:lnTo>
                  <a:lnTo>
                    <a:pt x="104854" y="118689"/>
                  </a:lnTo>
                  <a:lnTo>
                    <a:pt x="104854" y="118689"/>
                  </a:lnTo>
                  <a:lnTo>
                    <a:pt x="106601" y="117117"/>
                  </a:lnTo>
                  <a:lnTo>
                    <a:pt x="108349" y="115021"/>
                  </a:lnTo>
                  <a:lnTo>
                    <a:pt x="109514" y="112663"/>
                  </a:lnTo>
                  <a:lnTo>
                    <a:pt x="110679" y="110567"/>
                  </a:lnTo>
                  <a:lnTo>
                    <a:pt x="112427" y="105327"/>
                  </a:lnTo>
                  <a:lnTo>
                    <a:pt x="113883" y="100873"/>
                  </a:lnTo>
                  <a:lnTo>
                    <a:pt x="113883" y="100873"/>
                  </a:lnTo>
                  <a:close/>
                  <a:moveTo>
                    <a:pt x="103398" y="114759"/>
                  </a:moveTo>
                  <a:lnTo>
                    <a:pt x="103398" y="114759"/>
                  </a:lnTo>
                  <a:lnTo>
                    <a:pt x="102524" y="115545"/>
                  </a:lnTo>
                  <a:lnTo>
                    <a:pt x="101359" y="116069"/>
                  </a:lnTo>
                  <a:lnTo>
                    <a:pt x="100776" y="116331"/>
                  </a:lnTo>
                  <a:lnTo>
                    <a:pt x="99320" y="116331"/>
                  </a:lnTo>
                  <a:lnTo>
                    <a:pt x="96699" y="116069"/>
                  </a:lnTo>
                  <a:lnTo>
                    <a:pt x="94077" y="115545"/>
                  </a:lnTo>
                  <a:lnTo>
                    <a:pt x="88543" y="113449"/>
                  </a:lnTo>
                  <a:lnTo>
                    <a:pt x="84466" y="111877"/>
                  </a:lnTo>
                  <a:lnTo>
                    <a:pt x="84466" y="111877"/>
                  </a:lnTo>
                  <a:lnTo>
                    <a:pt x="62912" y="104017"/>
                  </a:lnTo>
                  <a:lnTo>
                    <a:pt x="41650" y="97205"/>
                  </a:lnTo>
                  <a:lnTo>
                    <a:pt x="41650" y="97205"/>
                  </a:lnTo>
                  <a:lnTo>
                    <a:pt x="36990" y="95895"/>
                  </a:lnTo>
                  <a:lnTo>
                    <a:pt x="32330" y="94847"/>
                  </a:lnTo>
                  <a:lnTo>
                    <a:pt x="22718" y="93013"/>
                  </a:lnTo>
                  <a:lnTo>
                    <a:pt x="18349" y="91703"/>
                  </a:lnTo>
                  <a:lnTo>
                    <a:pt x="13398" y="90393"/>
                  </a:lnTo>
                  <a:lnTo>
                    <a:pt x="9320" y="88820"/>
                  </a:lnTo>
                  <a:lnTo>
                    <a:pt x="5242" y="86724"/>
                  </a:lnTo>
                  <a:lnTo>
                    <a:pt x="5242" y="86724"/>
                  </a:lnTo>
                  <a:lnTo>
                    <a:pt x="4660" y="86200"/>
                  </a:lnTo>
                  <a:lnTo>
                    <a:pt x="4077" y="85152"/>
                  </a:lnTo>
                  <a:lnTo>
                    <a:pt x="3786" y="83056"/>
                  </a:lnTo>
                  <a:lnTo>
                    <a:pt x="4077" y="80960"/>
                  </a:lnTo>
                  <a:lnTo>
                    <a:pt x="5242" y="78078"/>
                  </a:lnTo>
                  <a:lnTo>
                    <a:pt x="7572" y="73100"/>
                  </a:lnTo>
                  <a:lnTo>
                    <a:pt x="9611" y="69432"/>
                  </a:lnTo>
                  <a:lnTo>
                    <a:pt x="9611" y="69432"/>
                  </a:lnTo>
                  <a:lnTo>
                    <a:pt x="14271" y="60786"/>
                  </a:lnTo>
                  <a:lnTo>
                    <a:pt x="18932" y="52139"/>
                  </a:lnTo>
                  <a:lnTo>
                    <a:pt x="18932" y="52139"/>
                  </a:lnTo>
                  <a:lnTo>
                    <a:pt x="21553" y="47685"/>
                  </a:lnTo>
                  <a:lnTo>
                    <a:pt x="24466" y="43231"/>
                  </a:lnTo>
                  <a:lnTo>
                    <a:pt x="30291" y="34585"/>
                  </a:lnTo>
                  <a:lnTo>
                    <a:pt x="36990" y="26724"/>
                  </a:lnTo>
                  <a:lnTo>
                    <a:pt x="43980" y="18340"/>
                  </a:lnTo>
                  <a:lnTo>
                    <a:pt x="43980" y="18340"/>
                  </a:lnTo>
                  <a:lnTo>
                    <a:pt x="47184" y="14410"/>
                  </a:lnTo>
                  <a:lnTo>
                    <a:pt x="50679" y="9694"/>
                  </a:lnTo>
                  <a:lnTo>
                    <a:pt x="52718" y="7598"/>
                  </a:lnTo>
                  <a:lnTo>
                    <a:pt x="54757" y="5502"/>
                  </a:lnTo>
                  <a:lnTo>
                    <a:pt x="57378" y="4716"/>
                  </a:lnTo>
                  <a:lnTo>
                    <a:pt x="59708" y="3930"/>
                  </a:lnTo>
                  <a:lnTo>
                    <a:pt x="59708" y="3930"/>
                  </a:lnTo>
                  <a:lnTo>
                    <a:pt x="63786" y="3668"/>
                  </a:lnTo>
                  <a:lnTo>
                    <a:pt x="68155" y="3930"/>
                  </a:lnTo>
                  <a:lnTo>
                    <a:pt x="72524" y="4716"/>
                  </a:lnTo>
                  <a:lnTo>
                    <a:pt x="76601" y="5502"/>
                  </a:lnTo>
                  <a:lnTo>
                    <a:pt x="80970" y="7074"/>
                  </a:lnTo>
                  <a:lnTo>
                    <a:pt x="85048" y="8384"/>
                  </a:lnTo>
                  <a:lnTo>
                    <a:pt x="92912" y="11266"/>
                  </a:lnTo>
                  <a:lnTo>
                    <a:pt x="92912" y="11266"/>
                  </a:lnTo>
                  <a:lnTo>
                    <a:pt x="99902" y="14672"/>
                  </a:lnTo>
                  <a:lnTo>
                    <a:pt x="103689" y="16244"/>
                  </a:lnTo>
                  <a:lnTo>
                    <a:pt x="107475" y="18602"/>
                  </a:lnTo>
                  <a:lnTo>
                    <a:pt x="110388" y="21222"/>
                  </a:lnTo>
                  <a:lnTo>
                    <a:pt x="113009" y="23842"/>
                  </a:lnTo>
                  <a:lnTo>
                    <a:pt x="113883" y="25676"/>
                  </a:lnTo>
                  <a:lnTo>
                    <a:pt x="114757" y="27248"/>
                  </a:lnTo>
                  <a:lnTo>
                    <a:pt x="115048" y="28820"/>
                  </a:lnTo>
                  <a:lnTo>
                    <a:pt x="115631" y="30917"/>
                  </a:lnTo>
                  <a:lnTo>
                    <a:pt x="115631" y="30917"/>
                  </a:lnTo>
                  <a:lnTo>
                    <a:pt x="115922" y="45589"/>
                  </a:lnTo>
                  <a:lnTo>
                    <a:pt x="115922" y="60262"/>
                  </a:lnTo>
                  <a:lnTo>
                    <a:pt x="115631" y="67598"/>
                  </a:lnTo>
                  <a:lnTo>
                    <a:pt x="115048" y="74410"/>
                  </a:lnTo>
                  <a:lnTo>
                    <a:pt x="113883" y="81746"/>
                  </a:lnTo>
                  <a:lnTo>
                    <a:pt x="113009" y="89082"/>
                  </a:lnTo>
                  <a:lnTo>
                    <a:pt x="113009" y="89082"/>
                  </a:lnTo>
                  <a:lnTo>
                    <a:pt x="111553" y="95371"/>
                  </a:lnTo>
                  <a:lnTo>
                    <a:pt x="109223" y="102445"/>
                  </a:lnTo>
                  <a:lnTo>
                    <a:pt x="108058" y="105851"/>
                  </a:lnTo>
                  <a:lnTo>
                    <a:pt x="106601" y="108995"/>
                  </a:lnTo>
                  <a:lnTo>
                    <a:pt x="105145" y="112139"/>
                  </a:lnTo>
                  <a:lnTo>
                    <a:pt x="103398" y="114759"/>
                  </a:lnTo>
                  <a:lnTo>
                    <a:pt x="103398" y="1147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3" name="Google Shape;1573;p35"/>
            <p:cNvSpPr/>
            <p:nvPr/>
          </p:nvSpPr>
          <p:spPr>
            <a:xfrm>
              <a:off x="475" y="1051"/>
              <a:ext cx="450" cy="463"/>
            </a:xfrm>
            <a:custGeom>
              <a:rect b="b" l="l" r="r" t="t"/>
              <a:pathLst>
                <a:path extrusionOk="0" h="120000" w="120000">
                  <a:moveTo>
                    <a:pt x="35200" y="2850"/>
                  </a:moveTo>
                  <a:lnTo>
                    <a:pt x="35200" y="2850"/>
                  </a:lnTo>
                  <a:lnTo>
                    <a:pt x="29866" y="4146"/>
                  </a:lnTo>
                  <a:lnTo>
                    <a:pt x="25066" y="5701"/>
                  </a:lnTo>
                  <a:lnTo>
                    <a:pt x="21066" y="8034"/>
                  </a:lnTo>
                  <a:lnTo>
                    <a:pt x="17066" y="10885"/>
                  </a:lnTo>
                  <a:lnTo>
                    <a:pt x="13600" y="13995"/>
                  </a:lnTo>
                  <a:lnTo>
                    <a:pt x="10933" y="17624"/>
                  </a:lnTo>
                  <a:lnTo>
                    <a:pt x="8266" y="21511"/>
                  </a:lnTo>
                  <a:lnTo>
                    <a:pt x="6133" y="25399"/>
                  </a:lnTo>
                  <a:lnTo>
                    <a:pt x="4000" y="29805"/>
                  </a:lnTo>
                  <a:lnTo>
                    <a:pt x="2666" y="34470"/>
                  </a:lnTo>
                  <a:lnTo>
                    <a:pt x="1333" y="38876"/>
                  </a:lnTo>
                  <a:lnTo>
                    <a:pt x="800" y="43542"/>
                  </a:lnTo>
                  <a:lnTo>
                    <a:pt x="0" y="48207"/>
                  </a:lnTo>
                  <a:lnTo>
                    <a:pt x="0" y="52354"/>
                  </a:lnTo>
                  <a:lnTo>
                    <a:pt x="0" y="57019"/>
                  </a:lnTo>
                  <a:lnTo>
                    <a:pt x="266" y="61425"/>
                  </a:lnTo>
                  <a:lnTo>
                    <a:pt x="266" y="61425"/>
                  </a:lnTo>
                  <a:lnTo>
                    <a:pt x="800" y="66609"/>
                  </a:lnTo>
                  <a:lnTo>
                    <a:pt x="1600" y="71792"/>
                  </a:lnTo>
                  <a:lnTo>
                    <a:pt x="2933" y="77494"/>
                  </a:lnTo>
                  <a:lnTo>
                    <a:pt x="4800" y="83196"/>
                  </a:lnTo>
                  <a:lnTo>
                    <a:pt x="6666" y="88380"/>
                  </a:lnTo>
                  <a:lnTo>
                    <a:pt x="9066" y="93563"/>
                  </a:lnTo>
                  <a:lnTo>
                    <a:pt x="12533" y="98488"/>
                  </a:lnTo>
                  <a:lnTo>
                    <a:pt x="16266" y="103412"/>
                  </a:lnTo>
                  <a:lnTo>
                    <a:pt x="18666" y="105485"/>
                  </a:lnTo>
                  <a:lnTo>
                    <a:pt x="21066" y="107818"/>
                  </a:lnTo>
                  <a:lnTo>
                    <a:pt x="23466" y="109373"/>
                  </a:lnTo>
                  <a:lnTo>
                    <a:pt x="26400" y="111447"/>
                  </a:lnTo>
                  <a:lnTo>
                    <a:pt x="29066" y="113002"/>
                  </a:lnTo>
                  <a:lnTo>
                    <a:pt x="32533" y="114557"/>
                  </a:lnTo>
                  <a:lnTo>
                    <a:pt x="36000" y="116112"/>
                  </a:lnTo>
                  <a:lnTo>
                    <a:pt x="39733" y="116889"/>
                  </a:lnTo>
                  <a:lnTo>
                    <a:pt x="43733" y="117926"/>
                  </a:lnTo>
                  <a:lnTo>
                    <a:pt x="47733" y="118963"/>
                  </a:lnTo>
                  <a:lnTo>
                    <a:pt x="52266" y="119222"/>
                  </a:lnTo>
                  <a:lnTo>
                    <a:pt x="56800" y="119999"/>
                  </a:lnTo>
                  <a:lnTo>
                    <a:pt x="61866" y="119999"/>
                  </a:lnTo>
                  <a:lnTo>
                    <a:pt x="67200" y="119999"/>
                  </a:lnTo>
                  <a:lnTo>
                    <a:pt x="72800" y="119481"/>
                  </a:lnTo>
                  <a:lnTo>
                    <a:pt x="78666" y="118963"/>
                  </a:lnTo>
                  <a:lnTo>
                    <a:pt x="78666" y="118963"/>
                  </a:lnTo>
                  <a:lnTo>
                    <a:pt x="82933" y="118185"/>
                  </a:lnTo>
                  <a:lnTo>
                    <a:pt x="86933" y="117408"/>
                  </a:lnTo>
                  <a:lnTo>
                    <a:pt x="90666" y="116371"/>
                  </a:lnTo>
                  <a:lnTo>
                    <a:pt x="94133" y="115075"/>
                  </a:lnTo>
                  <a:lnTo>
                    <a:pt x="97333" y="113779"/>
                  </a:lnTo>
                  <a:lnTo>
                    <a:pt x="100266" y="111965"/>
                  </a:lnTo>
                  <a:lnTo>
                    <a:pt x="102666" y="110410"/>
                  </a:lnTo>
                  <a:lnTo>
                    <a:pt x="105066" y="108336"/>
                  </a:lnTo>
                  <a:lnTo>
                    <a:pt x="107466" y="106522"/>
                  </a:lnTo>
                  <a:lnTo>
                    <a:pt x="109333" y="104449"/>
                  </a:lnTo>
                  <a:lnTo>
                    <a:pt x="111200" y="102116"/>
                  </a:lnTo>
                  <a:lnTo>
                    <a:pt x="112533" y="100302"/>
                  </a:lnTo>
                  <a:lnTo>
                    <a:pt x="115200" y="95377"/>
                  </a:lnTo>
                  <a:lnTo>
                    <a:pt x="117066" y="90194"/>
                  </a:lnTo>
                  <a:lnTo>
                    <a:pt x="118666" y="85010"/>
                  </a:lnTo>
                  <a:lnTo>
                    <a:pt x="119200" y="79827"/>
                  </a:lnTo>
                  <a:lnTo>
                    <a:pt x="120000" y="74384"/>
                  </a:lnTo>
                  <a:lnTo>
                    <a:pt x="120000" y="69200"/>
                  </a:lnTo>
                  <a:lnTo>
                    <a:pt x="120000" y="60129"/>
                  </a:lnTo>
                  <a:lnTo>
                    <a:pt x="119466" y="51835"/>
                  </a:lnTo>
                  <a:lnTo>
                    <a:pt x="119466" y="51835"/>
                  </a:lnTo>
                  <a:lnTo>
                    <a:pt x="119200" y="45615"/>
                  </a:lnTo>
                  <a:lnTo>
                    <a:pt x="118666" y="39654"/>
                  </a:lnTo>
                  <a:lnTo>
                    <a:pt x="117066" y="33952"/>
                  </a:lnTo>
                  <a:lnTo>
                    <a:pt x="115733" y="29028"/>
                  </a:lnTo>
                  <a:lnTo>
                    <a:pt x="113866" y="24362"/>
                  </a:lnTo>
                  <a:lnTo>
                    <a:pt x="111733" y="20215"/>
                  </a:lnTo>
                  <a:lnTo>
                    <a:pt x="109066" y="16587"/>
                  </a:lnTo>
                  <a:lnTo>
                    <a:pt x="106133" y="13218"/>
                  </a:lnTo>
                  <a:lnTo>
                    <a:pt x="102666" y="10367"/>
                  </a:lnTo>
                  <a:lnTo>
                    <a:pt x="98933" y="7775"/>
                  </a:lnTo>
                  <a:lnTo>
                    <a:pt x="94933" y="5442"/>
                  </a:lnTo>
                  <a:lnTo>
                    <a:pt x="90400" y="3628"/>
                  </a:lnTo>
                  <a:lnTo>
                    <a:pt x="85333" y="2332"/>
                  </a:lnTo>
                  <a:lnTo>
                    <a:pt x="80000" y="1555"/>
                  </a:lnTo>
                  <a:lnTo>
                    <a:pt x="74133" y="777"/>
                  </a:lnTo>
                  <a:lnTo>
                    <a:pt x="67733" y="518"/>
                  </a:lnTo>
                  <a:lnTo>
                    <a:pt x="67733" y="518"/>
                  </a:lnTo>
                  <a:lnTo>
                    <a:pt x="66133" y="0"/>
                  </a:lnTo>
                  <a:lnTo>
                    <a:pt x="60266" y="0"/>
                  </a:lnTo>
                  <a:lnTo>
                    <a:pt x="56000" y="518"/>
                  </a:lnTo>
                  <a:lnTo>
                    <a:pt x="50133" y="777"/>
                  </a:lnTo>
                  <a:lnTo>
                    <a:pt x="43466" y="1814"/>
                  </a:lnTo>
                  <a:lnTo>
                    <a:pt x="35200" y="2850"/>
                  </a:lnTo>
                  <a:lnTo>
                    <a:pt x="35200" y="2850"/>
                  </a:lnTo>
                  <a:close/>
                </a:path>
              </a:pathLst>
            </a:custGeom>
            <a:solidFill>
              <a:srgbClr val="E8E3D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4" name="Google Shape;1574;p35"/>
            <p:cNvSpPr/>
            <p:nvPr/>
          </p:nvSpPr>
          <p:spPr>
            <a:xfrm>
              <a:off x="466" y="1044"/>
              <a:ext cx="466" cy="476"/>
            </a:xfrm>
            <a:custGeom>
              <a:rect b="b" l="l" r="r" t="t"/>
              <a:pathLst>
                <a:path extrusionOk="0" h="120000" w="120000">
                  <a:moveTo>
                    <a:pt x="107639" y="15126"/>
                  </a:moveTo>
                  <a:lnTo>
                    <a:pt x="107639" y="15126"/>
                  </a:lnTo>
                  <a:lnTo>
                    <a:pt x="104291" y="11848"/>
                  </a:lnTo>
                  <a:lnTo>
                    <a:pt x="100686" y="8823"/>
                  </a:lnTo>
                  <a:lnTo>
                    <a:pt x="96824" y="6302"/>
                  </a:lnTo>
                  <a:lnTo>
                    <a:pt x="92703" y="4537"/>
                  </a:lnTo>
                  <a:lnTo>
                    <a:pt x="88326" y="2773"/>
                  </a:lnTo>
                  <a:lnTo>
                    <a:pt x="83690" y="1512"/>
                  </a:lnTo>
                  <a:lnTo>
                    <a:pt x="78798" y="1008"/>
                  </a:lnTo>
                  <a:lnTo>
                    <a:pt x="73905" y="252"/>
                  </a:lnTo>
                  <a:lnTo>
                    <a:pt x="69012" y="0"/>
                  </a:lnTo>
                  <a:lnTo>
                    <a:pt x="64120" y="0"/>
                  </a:lnTo>
                  <a:lnTo>
                    <a:pt x="54077" y="252"/>
                  </a:lnTo>
                  <a:lnTo>
                    <a:pt x="44549" y="1512"/>
                  </a:lnTo>
                  <a:lnTo>
                    <a:pt x="35793" y="2773"/>
                  </a:lnTo>
                  <a:lnTo>
                    <a:pt x="35793" y="2773"/>
                  </a:lnTo>
                  <a:lnTo>
                    <a:pt x="31673" y="3781"/>
                  </a:lnTo>
                  <a:lnTo>
                    <a:pt x="28068" y="4789"/>
                  </a:lnTo>
                  <a:lnTo>
                    <a:pt x="24978" y="6302"/>
                  </a:lnTo>
                  <a:lnTo>
                    <a:pt x="21630" y="8319"/>
                  </a:lnTo>
                  <a:lnTo>
                    <a:pt x="18798" y="10336"/>
                  </a:lnTo>
                  <a:lnTo>
                    <a:pt x="15965" y="12352"/>
                  </a:lnTo>
                  <a:lnTo>
                    <a:pt x="13648" y="15126"/>
                  </a:lnTo>
                  <a:lnTo>
                    <a:pt x="11587" y="17647"/>
                  </a:lnTo>
                  <a:lnTo>
                    <a:pt x="9270" y="20420"/>
                  </a:lnTo>
                  <a:lnTo>
                    <a:pt x="7467" y="23445"/>
                  </a:lnTo>
                  <a:lnTo>
                    <a:pt x="5922" y="26470"/>
                  </a:lnTo>
                  <a:lnTo>
                    <a:pt x="4635" y="30000"/>
                  </a:lnTo>
                  <a:lnTo>
                    <a:pt x="3347" y="33529"/>
                  </a:lnTo>
                  <a:lnTo>
                    <a:pt x="2317" y="37058"/>
                  </a:lnTo>
                  <a:lnTo>
                    <a:pt x="1287" y="40588"/>
                  </a:lnTo>
                  <a:lnTo>
                    <a:pt x="772" y="44369"/>
                  </a:lnTo>
                  <a:lnTo>
                    <a:pt x="0" y="52184"/>
                  </a:lnTo>
                  <a:lnTo>
                    <a:pt x="0" y="59747"/>
                  </a:lnTo>
                  <a:lnTo>
                    <a:pt x="1030" y="67563"/>
                  </a:lnTo>
                  <a:lnTo>
                    <a:pt x="2317" y="74873"/>
                  </a:lnTo>
                  <a:lnTo>
                    <a:pt x="4377" y="82184"/>
                  </a:lnTo>
                  <a:lnTo>
                    <a:pt x="7210" y="88991"/>
                  </a:lnTo>
                  <a:lnTo>
                    <a:pt x="8497" y="92268"/>
                  </a:lnTo>
                  <a:lnTo>
                    <a:pt x="10557" y="95042"/>
                  </a:lnTo>
                  <a:lnTo>
                    <a:pt x="12360" y="97815"/>
                  </a:lnTo>
                  <a:lnTo>
                    <a:pt x="14420" y="100840"/>
                  </a:lnTo>
                  <a:lnTo>
                    <a:pt x="14420" y="100840"/>
                  </a:lnTo>
                  <a:lnTo>
                    <a:pt x="17253" y="104117"/>
                  </a:lnTo>
                  <a:lnTo>
                    <a:pt x="20343" y="106890"/>
                  </a:lnTo>
                  <a:lnTo>
                    <a:pt x="23690" y="109411"/>
                  </a:lnTo>
                  <a:lnTo>
                    <a:pt x="27296" y="111680"/>
                  </a:lnTo>
                  <a:lnTo>
                    <a:pt x="30901" y="113697"/>
                  </a:lnTo>
                  <a:lnTo>
                    <a:pt x="34248" y="115210"/>
                  </a:lnTo>
                  <a:lnTo>
                    <a:pt x="38369" y="116722"/>
                  </a:lnTo>
                  <a:lnTo>
                    <a:pt x="42489" y="117731"/>
                  </a:lnTo>
                  <a:lnTo>
                    <a:pt x="46351" y="118739"/>
                  </a:lnTo>
                  <a:lnTo>
                    <a:pt x="50729" y="119495"/>
                  </a:lnTo>
                  <a:lnTo>
                    <a:pt x="55107" y="119747"/>
                  </a:lnTo>
                  <a:lnTo>
                    <a:pt x="59227" y="120000"/>
                  </a:lnTo>
                  <a:lnTo>
                    <a:pt x="67725" y="120000"/>
                  </a:lnTo>
                  <a:lnTo>
                    <a:pt x="75965" y="119495"/>
                  </a:lnTo>
                  <a:lnTo>
                    <a:pt x="75965" y="119495"/>
                  </a:lnTo>
                  <a:lnTo>
                    <a:pt x="80085" y="118991"/>
                  </a:lnTo>
                  <a:lnTo>
                    <a:pt x="84206" y="117983"/>
                  </a:lnTo>
                  <a:lnTo>
                    <a:pt x="88068" y="117226"/>
                  </a:lnTo>
                  <a:lnTo>
                    <a:pt x="91673" y="115966"/>
                  </a:lnTo>
                  <a:lnTo>
                    <a:pt x="94763" y="114705"/>
                  </a:lnTo>
                  <a:lnTo>
                    <a:pt x="98111" y="112941"/>
                  </a:lnTo>
                  <a:lnTo>
                    <a:pt x="101201" y="111176"/>
                  </a:lnTo>
                  <a:lnTo>
                    <a:pt x="104034" y="108907"/>
                  </a:lnTo>
                  <a:lnTo>
                    <a:pt x="106609" y="106638"/>
                  </a:lnTo>
                  <a:lnTo>
                    <a:pt x="109184" y="104117"/>
                  </a:lnTo>
                  <a:lnTo>
                    <a:pt x="111244" y="101092"/>
                  </a:lnTo>
                  <a:lnTo>
                    <a:pt x="113304" y="97815"/>
                  </a:lnTo>
                  <a:lnTo>
                    <a:pt x="115107" y="94789"/>
                  </a:lnTo>
                  <a:lnTo>
                    <a:pt x="116394" y="91260"/>
                  </a:lnTo>
                  <a:lnTo>
                    <a:pt x="117682" y="87731"/>
                  </a:lnTo>
                  <a:lnTo>
                    <a:pt x="118712" y="83445"/>
                  </a:lnTo>
                  <a:lnTo>
                    <a:pt x="118712" y="83445"/>
                  </a:lnTo>
                  <a:lnTo>
                    <a:pt x="119484" y="79915"/>
                  </a:lnTo>
                  <a:lnTo>
                    <a:pt x="119742" y="76134"/>
                  </a:lnTo>
                  <a:lnTo>
                    <a:pt x="120000" y="68823"/>
                  </a:lnTo>
                  <a:lnTo>
                    <a:pt x="119742" y="53697"/>
                  </a:lnTo>
                  <a:lnTo>
                    <a:pt x="119742" y="53697"/>
                  </a:lnTo>
                  <a:lnTo>
                    <a:pt x="119742" y="48655"/>
                  </a:lnTo>
                  <a:lnTo>
                    <a:pt x="118969" y="43613"/>
                  </a:lnTo>
                  <a:lnTo>
                    <a:pt x="118454" y="38319"/>
                  </a:lnTo>
                  <a:lnTo>
                    <a:pt x="117167" y="33277"/>
                  </a:lnTo>
                  <a:lnTo>
                    <a:pt x="115364" y="28487"/>
                  </a:lnTo>
                  <a:lnTo>
                    <a:pt x="113562" y="23697"/>
                  </a:lnTo>
                  <a:lnTo>
                    <a:pt x="110987" y="19159"/>
                  </a:lnTo>
                  <a:lnTo>
                    <a:pt x="107639" y="15126"/>
                  </a:lnTo>
                  <a:lnTo>
                    <a:pt x="107639" y="15126"/>
                  </a:lnTo>
                  <a:close/>
                  <a:moveTo>
                    <a:pt x="116137" y="71344"/>
                  </a:moveTo>
                  <a:lnTo>
                    <a:pt x="116137" y="71344"/>
                  </a:lnTo>
                  <a:lnTo>
                    <a:pt x="115879" y="78403"/>
                  </a:lnTo>
                  <a:lnTo>
                    <a:pt x="115107" y="81932"/>
                  </a:lnTo>
                  <a:lnTo>
                    <a:pt x="114592" y="85462"/>
                  </a:lnTo>
                  <a:lnTo>
                    <a:pt x="113562" y="88991"/>
                  </a:lnTo>
                  <a:lnTo>
                    <a:pt x="112274" y="92268"/>
                  </a:lnTo>
                  <a:lnTo>
                    <a:pt x="110987" y="95294"/>
                  </a:lnTo>
                  <a:lnTo>
                    <a:pt x="109184" y="98571"/>
                  </a:lnTo>
                  <a:lnTo>
                    <a:pt x="109184" y="98571"/>
                  </a:lnTo>
                  <a:lnTo>
                    <a:pt x="106351" y="102352"/>
                  </a:lnTo>
                  <a:lnTo>
                    <a:pt x="103004" y="105630"/>
                  </a:lnTo>
                  <a:lnTo>
                    <a:pt x="99399" y="108151"/>
                  </a:lnTo>
                  <a:lnTo>
                    <a:pt x="95536" y="110420"/>
                  </a:lnTo>
                  <a:lnTo>
                    <a:pt x="91158" y="112436"/>
                  </a:lnTo>
                  <a:lnTo>
                    <a:pt x="86781" y="113949"/>
                  </a:lnTo>
                  <a:lnTo>
                    <a:pt x="82403" y="114957"/>
                  </a:lnTo>
                  <a:lnTo>
                    <a:pt x="77768" y="115462"/>
                  </a:lnTo>
                  <a:lnTo>
                    <a:pt x="77768" y="115462"/>
                  </a:lnTo>
                  <a:lnTo>
                    <a:pt x="73390" y="116218"/>
                  </a:lnTo>
                  <a:lnTo>
                    <a:pt x="68497" y="116470"/>
                  </a:lnTo>
                  <a:lnTo>
                    <a:pt x="63862" y="116470"/>
                  </a:lnTo>
                  <a:lnTo>
                    <a:pt x="59227" y="116470"/>
                  </a:lnTo>
                  <a:lnTo>
                    <a:pt x="54592" y="116218"/>
                  </a:lnTo>
                  <a:lnTo>
                    <a:pt x="49957" y="115462"/>
                  </a:lnTo>
                  <a:lnTo>
                    <a:pt x="45579" y="114957"/>
                  </a:lnTo>
                  <a:lnTo>
                    <a:pt x="41201" y="113697"/>
                  </a:lnTo>
                  <a:lnTo>
                    <a:pt x="37081" y="112436"/>
                  </a:lnTo>
                  <a:lnTo>
                    <a:pt x="32961" y="110420"/>
                  </a:lnTo>
                  <a:lnTo>
                    <a:pt x="29098" y="108403"/>
                  </a:lnTo>
                  <a:lnTo>
                    <a:pt x="25493" y="105882"/>
                  </a:lnTo>
                  <a:lnTo>
                    <a:pt x="21888" y="103361"/>
                  </a:lnTo>
                  <a:lnTo>
                    <a:pt x="18798" y="100084"/>
                  </a:lnTo>
                  <a:lnTo>
                    <a:pt x="15708" y="96554"/>
                  </a:lnTo>
                  <a:lnTo>
                    <a:pt x="13133" y="92521"/>
                  </a:lnTo>
                  <a:lnTo>
                    <a:pt x="13133" y="92521"/>
                  </a:lnTo>
                  <a:lnTo>
                    <a:pt x="10557" y="87478"/>
                  </a:lnTo>
                  <a:lnTo>
                    <a:pt x="8240" y="81176"/>
                  </a:lnTo>
                  <a:lnTo>
                    <a:pt x="6180" y="75126"/>
                  </a:lnTo>
                  <a:lnTo>
                    <a:pt x="4892" y="68823"/>
                  </a:lnTo>
                  <a:lnTo>
                    <a:pt x="4377" y="62016"/>
                  </a:lnTo>
                  <a:lnTo>
                    <a:pt x="3862" y="55462"/>
                  </a:lnTo>
                  <a:lnTo>
                    <a:pt x="3862" y="48655"/>
                  </a:lnTo>
                  <a:lnTo>
                    <a:pt x="4892" y="41848"/>
                  </a:lnTo>
                  <a:lnTo>
                    <a:pt x="6695" y="35798"/>
                  </a:lnTo>
                  <a:lnTo>
                    <a:pt x="8497" y="29747"/>
                  </a:lnTo>
                  <a:lnTo>
                    <a:pt x="9785" y="26974"/>
                  </a:lnTo>
                  <a:lnTo>
                    <a:pt x="11587" y="23949"/>
                  </a:lnTo>
                  <a:lnTo>
                    <a:pt x="13133" y="21428"/>
                  </a:lnTo>
                  <a:lnTo>
                    <a:pt x="15193" y="18907"/>
                  </a:lnTo>
                  <a:lnTo>
                    <a:pt x="16995" y="16638"/>
                  </a:lnTo>
                  <a:lnTo>
                    <a:pt x="19313" y="14621"/>
                  </a:lnTo>
                  <a:lnTo>
                    <a:pt x="21630" y="12857"/>
                  </a:lnTo>
                  <a:lnTo>
                    <a:pt x="24206" y="10840"/>
                  </a:lnTo>
                  <a:lnTo>
                    <a:pt x="27296" y="9579"/>
                  </a:lnTo>
                  <a:lnTo>
                    <a:pt x="30128" y="8319"/>
                  </a:lnTo>
                  <a:lnTo>
                    <a:pt x="33476" y="7058"/>
                  </a:lnTo>
                  <a:lnTo>
                    <a:pt x="36566" y="6302"/>
                  </a:lnTo>
                  <a:lnTo>
                    <a:pt x="36566" y="6302"/>
                  </a:lnTo>
                  <a:lnTo>
                    <a:pt x="44549" y="5042"/>
                  </a:lnTo>
                  <a:lnTo>
                    <a:pt x="52789" y="4033"/>
                  </a:lnTo>
                  <a:lnTo>
                    <a:pt x="61287" y="3529"/>
                  </a:lnTo>
                  <a:lnTo>
                    <a:pt x="70042" y="3529"/>
                  </a:lnTo>
                  <a:lnTo>
                    <a:pt x="73905" y="3781"/>
                  </a:lnTo>
                  <a:lnTo>
                    <a:pt x="78283" y="4537"/>
                  </a:lnTo>
                  <a:lnTo>
                    <a:pt x="82403" y="5042"/>
                  </a:lnTo>
                  <a:lnTo>
                    <a:pt x="86266" y="6302"/>
                  </a:lnTo>
                  <a:lnTo>
                    <a:pt x="90386" y="7563"/>
                  </a:lnTo>
                  <a:lnTo>
                    <a:pt x="93991" y="9327"/>
                  </a:lnTo>
                  <a:lnTo>
                    <a:pt x="97596" y="11092"/>
                  </a:lnTo>
                  <a:lnTo>
                    <a:pt x="100686" y="13361"/>
                  </a:lnTo>
                  <a:lnTo>
                    <a:pt x="100686" y="13361"/>
                  </a:lnTo>
                  <a:lnTo>
                    <a:pt x="103776" y="15882"/>
                  </a:lnTo>
                  <a:lnTo>
                    <a:pt x="106351" y="18907"/>
                  </a:lnTo>
                  <a:lnTo>
                    <a:pt x="108669" y="21932"/>
                  </a:lnTo>
                  <a:lnTo>
                    <a:pt x="110214" y="25210"/>
                  </a:lnTo>
                  <a:lnTo>
                    <a:pt x="112017" y="28739"/>
                  </a:lnTo>
                  <a:lnTo>
                    <a:pt x="113304" y="32521"/>
                  </a:lnTo>
                  <a:lnTo>
                    <a:pt x="114077" y="36050"/>
                  </a:lnTo>
                  <a:lnTo>
                    <a:pt x="115107" y="40084"/>
                  </a:lnTo>
                  <a:lnTo>
                    <a:pt x="116137" y="47899"/>
                  </a:lnTo>
                  <a:lnTo>
                    <a:pt x="116394" y="55966"/>
                  </a:lnTo>
                  <a:lnTo>
                    <a:pt x="116394" y="64033"/>
                  </a:lnTo>
                  <a:lnTo>
                    <a:pt x="116137" y="71344"/>
                  </a:lnTo>
                  <a:lnTo>
                    <a:pt x="116137" y="713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5" name="Google Shape;1575;p35"/>
            <p:cNvSpPr/>
            <p:nvPr/>
          </p:nvSpPr>
          <p:spPr>
            <a:xfrm>
              <a:off x="478" y="1048"/>
              <a:ext cx="435" cy="228"/>
            </a:xfrm>
            <a:custGeom>
              <a:rect b="b" l="l" r="r" t="t"/>
              <a:pathLst>
                <a:path extrusionOk="0" h="120000" w="120000">
                  <a:moveTo>
                    <a:pt x="3862" y="74210"/>
                  </a:moveTo>
                  <a:lnTo>
                    <a:pt x="3862" y="74210"/>
                  </a:lnTo>
                  <a:lnTo>
                    <a:pt x="3862" y="72631"/>
                  </a:lnTo>
                  <a:lnTo>
                    <a:pt x="3034" y="71578"/>
                  </a:lnTo>
                  <a:lnTo>
                    <a:pt x="2758" y="70526"/>
                  </a:lnTo>
                  <a:lnTo>
                    <a:pt x="1655" y="70526"/>
                  </a:lnTo>
                  <a:lnTo>
                    <a:pt x="827" y="70526"/>
                  </a:lnTo>
                  <a:lnTo>
                    <a:pt x="551" y="71578"/>
                  </a:lnTo>
                  <a:lnTo>
                    <a:pt x="0" y="72631"/>
                  </a:lnTo>
                  <a:lnTo>
                    <a:pt x="0" y="74210"/>
                  </a:lnTo>
                  <a:lnTo>
                    <a:pt x="0" y="74210"/>
                  </a:lnTo>
                  <a:lnTo>
                    <a:pt x="0" y="79473"/>
                  </a:lnTo>
                  <a:lnTo>
                    <a:pt x="551" y="84736"/>
                  </a:lnTo>
                  <a:lnTo>
                    <a:pt x="1655" y="94736"/>
                  </a:lnTo>
                  <a:lnTo>
                    <a:pt x="1931" y="99999"/>
                  </a:lnTo>
                  <a:lnTo>
                    <a:pt x="1931" y="104736"/>
                  </a:lnTo>
                  <a:lnTo>
                    <a:pt x="1931" y="109999"/>
                  </a:lnTo>
                  <a:lnTo>
                    <a:pt x="1655" y="115263"/>
                  </a:lnTo>
                  <a:lnTo>
                    <a:pt x="1655" y="115263"/>
                  </a:lnTo>
                  <a:lnTo>
                    <a:pt x="1379" y="116842"/>
                  </a:lnTo>
                  <a:lnTo>
                    <a:pt x="1655" y="117894"/>
                  </a:lnTo>
                  <a:lnTo>
                    <a:pt x="2206" y="119473"/>
                  </a:lnTo>
                  <a:lnTo>
                    <a:pt x="3034" y="119999"/>
                  </a:lnTo>
                  <a:lnTo>
                    <a:pt x="3862" y="119999"/>
                  </a:lnTo>
                  <a:lnTo>
                    <a:pt x="4413" y="119473"/>
                  </a:lnTo>
                  <a:lnTo>
                    <a:pt x="5241" y="118947"/>
                  </a:lnTo>
                  <a:lnTo>
                    <a:pt x="5517" y="117368"/>
                  </a:lnTo>
                  <a:lnTo>
                    <a:pt x="5517" y="117368"/>
                  </a:lnTo>
                  <a:lnTo>
                    <a:pt x="5793" y="112105"/>
                  </a:lnTo>
                  <a:lnTo>
                    <a:pt x="6068" y="106315"/>
                  </a:lnTo>
                  <a:lnTo>
                    <a:pt x="5793" y="100526"/>
                  </a:lnTo>
                  <a:lnTo>
                    <a:pt x="5517" y="95263"/>
                  </a:lnTo>
                  <a:lnTo>
                    <a:pt x="4413" y="85263"/>
                  </a:lnTo>
                  <a:lnTo>
                    <a:pt x="4137" y="79473"/>
                  </a:lnTo>
                  <a:lnTo>
                    <a:pt x="3862" y="74210"/>
                  </a:lnTo>
                  <a:lnTo>
                    <a:pt x="3862" y="74210"/>
                  </a:lnTo>
                  <a:close/>
                  <a:moveTo>
                    <a:pt x="117241" y="46842"/>
                  </a:moveTo>
                  <a:lnTo>
                    <a:pt x="117241" y="46842"/>
                  </a:lnTo>
                  <a:lnTo>
                    <a:pt x="116965" y="44736"/>
                  </a:lnTo>
                  <a:lnTo>
                    <a:pt x="116689" y="43684"/>
                  </a:lnTo>
                  <a:lnTo>
                    <a:pt x="115862" y="43157"/>
                  </a:lnTo>
                  <a:lnTo>
                    <a:pt x="115034" y="42631"/>
                  </a:lnTo>
                  <a:lnTo>
                    <a:pt x="114482" y="42631"/>
                  </a:lnTo>
                  <a:lnTo>
                    <a:pt x="113655" y="43157"/>
                  </a:lnTo>
                  <a:lnTo>
                    <a:pt x="113379" y="44736"/>
                  </a:lnTo>
                  <a:lnTo>
                    <a:pt x="113379" y="46842"/>
                  </a:lnTo>
                  <a:lnTo>
                    <a:pt x="113379" y="46842"/>
                  </a:lnTo>
                  <a:lnTo>
                    <a:pt x="113379" y="53157"/>
                  </a:lnTo>
                  <a:lnTo>
                    <a:pt x="114206" y="59473"/>
                  </a:lnTo>
                  <a:lnTo>
                    <a:pt x="115034" y="72631"/>
                  </a:lnTo>
                  <a:lnTo>
                    <a:pt x="115862" y="79473"/>
                  </a:lnTo>
                  <a:lnTo>
                    <a:pt x="116137" y="86315"/>
                  </a:lnTo>
                  <a:lnTo>
                    <a:pt x="115862" y="92631"/>
                  </a:lnTo>
                  <a:lnTo>
                    <a:pt x="115586" y="99473"/>
                  </a:lnTo>
                  <a:lnTo>
                    <a:pt x="115586" y="99473"/>
                  </a:lnTo>
                  <a:lnTo>
                    <a:pt x="115586" y="100526"/>
                  </a:lnTo>
                  <a:lnTo>
                    <a:pt x="115862" y="102105"/>
                  </a:lnTo>
                  <a:lnTo>
                    <a:pt x="116137" y="103684"/>
                  </a:lnTo>
                  <a:lnTo>
                    <a:pt x="116965" y="104210"/>
                  </a:lnTo>
                  <a:lnTo>
                    <a:pt x="117517" y="104210"/>
                  </a:lnTo>
                  <a:lnTo>
                    <a:pt x="118344" y="104210"/>
                  </a:lnTo>
                  <a:lnTo>
                    <a:pt x="118896" y="102631"/>
                  </a:lnTo>
                  <a:lnTo>
                    <a:pt x="119448" y="101578"/>
                  </a:lnTo>
                  <a:lnTo>
                    <a:pt x="119448" y="101578"/>
                  </a:lnTo>
                  <a:lnTo>
                    <a:pt x="119724" y="94736"/>
                  </a:lnTo>
                  <a:lnTo>
                    <a:pt x="120000" y="87368"/>
                  </a:lnTo>
                  <a:lnTo>
                    <a:pt x="119724" y="80526"/>
                  </a:lnTo>
                  <a:lnTo>
                    <a:pt x="119448" y="74210"/>
                  </a:lnTo>
                  <a:lnTo>
                    <a:pt x="118068" y="60526"/>
                  </a:lnTo>
                  <a:lnTo>
                    <a:pt x="117517" y="53157"/>
                  </a:lnTo>
                  <a:lnTo>
                    <a:pt x="117241" y="46842"/>
                  </a:lnTo>
                  <a:lnTo>
                    <a:pt x="117241" y="46842"/>
                  </a:lnTo>
                  <a:close/>
                  <a:moveTo>
                    <a:pt x="9379" y="49999"/>
                  </a:moveTo>
                  <a:lnTo>
                    <a:pt x="9379" y="49999"/>
                  </a:lnTo>
                  <a:lnTo>
                    <a:pt x="9379" y="47894"/>
                  </a:lnTo>
                  <a:lnTo>
                    <a:pt x="8551" y="47368"/>
                  </a:lnTo>
                  <a:lnTo>
                    <a:pt x="8000" y="45789"/>
                  </a:lnTo>
                  <a:lnTo>
                    <a:pt x="7172" y="45789"/>
                  </a:lnTo>
                  <a:lnTo>
                    <a:pt x="6620" y="45789"/>
                  </a:lnTo>
                  <a:lnTo>
                    <a:pt x="5793" y="46842"/>
                  </a:lnTo>
                  <a:lnTo>
                    <a:pt x="5517" y="47894"/>
                  </a:lnTo>
                  <a:lnTo>
                    <a:pt x="5517" y="49473"/>
                  </a:lnTo>
                  <a:lnTo>
                    <a:pt x="5517" y="49473"/>
                  </a:lnTo>
                  <a:lnTo>
                    <a:pt x="5793" y="57894"/>
                  </a:lnTo>
                  <a:lnTo>
                    <a:pt x="6620" y="65263"/>
                  </a:lnTo>
                  <a:lnTo>
                    <a:pt x="8275" y="81578"/>
                  </a:lnTo>
                  <a:lnTo>
                    <a:pt x="9379" y="89473"/>
                  </a:lnTo>
                  <a:lnTo>
                    <a:pt x="9655" y="97368"/>
                  </a:lnTo>
                  <a:lnTo>
                    <a:pt x="9655" y="105263"/>
                  </a:lnTo>
                  <a:lnTo>
                    <a:pt x="8551" y="113684"/>
                  </a:lnTo>
                  <a:lnTo>
                    <a:pt x="8551" y="113684"/>
                  </a:lnTo>
                  <a:lnTo>
                    <a:pt x="8551" y="114736"/>
                  </a:lnTo>
                  <a:lnTo>
                    <a:pt x="9103" y="116842"/>
                  </a:lnTo>
                  <a:lnTo>
                    <a:pt x="9379" y="117368"/>
                  </a:lnTo>
                  <a:lnTo>
                    <a:pt x="9931" y="117894"/>
                  </a:lnTo>
                  <a:lnTo>
                    <a:pt x="10758" y="117894"/>
                  </a:lnTo>
                  <a:lnTo>
                    <a:pt x="11310" y="117894"/>
                  </a:lnTo>
                  <a:lnTo>
                    <a:pt x="12137" y="116842"/>
                  </a:lnTo>
                  <a:lnTo>
                    <a:pt x="12413" y="115263"/>
                  </a:lnTo>
                  <a:lnTo>
                    <a:pt x="12413" y="115263"/>
                  </a:lnTo>
                  <a:lnTo>
                    <a:pt x="13517" y="107368"/>
                  </a:lnTo>
                  <a:lnTo>
                    <a:pt x="13517" y="98947"/>
                  </a:lnTo>
                  <a:lnTo>
                    <a:pt x="13241" y="90526"/>
                  </a:lnTo>
                  <a:lnTo>
                    <a:pt x="12413" y="82631"/>
                  </a:lnTo>
                  <a:lnTo>
                    <a:pt x="10758" y="66842"/>
                  </a:lnTo>
                  <a:lnTo>
                    <a:pt x="9655" y="57894"/>
                  </a:lnTo>
                  <a:lnTo>
                    <a:pt x="9379" y="49999"/>
                  </a:lnTo>
                  <a:lnTo>
                    <a:pt x="9379" y="49999"/>
                  </a:lnTo>
                  <a:close/>
                  <a:moveTo>
                    <a:pt x="15724" y="33157"/>
                  </a:moveTo>
                  <a:lnTo>
                    <a:pt x="15724" y="33157"/>
                  </a:lnTo>
                  <a:lnTo>
                    <a:pt x="15724" y="32105"/>
                  </a:lnTo>
                  <a:lnTo>
                    <a:pt x="14896" y="30526"/>
                  </a:lnTo>
                  <a:lnTo>
                    <a:pt x="14344" y="29999"/>
                  </a:lnTo>
                  <a:lnTo>
                    <a:pt x="13517" y="29999"/>
                  </a:lnTo>
                  <a:lnTo>
                    <a:pt x="12965" y="29999"/>
                  </a:lnTo>
                  <a:lnTo>
                    <a:pt x="12137" y="30526"/>
                  </a:lnTo>
                  <a:lnTo>
                    <a:pt x="11862" y="32105"/>
                  </a:lnTo>
                  <a:lnTo>
                    <a:pt x="11862" y="33157"/>
                  </a:lnTo>
                  <a:lnTo>
                    <a:pt x="11862" y="33157"/>
                  </a:lnTo>
                  <a:lnTo>
                    <a:pt x="12137" y="43157"/>
                  </a:lnTo>
                  <a:lnTo>
                    <a:pt x="13241" y="52631"/>
                  </a:lnTo>
                  <a:lnTo>
                    <a:pt x="15172" y="72105"/>
                  </a:lnTo>
                  <a:lnTo>
                    <a:pt x="16275" y="81578"/>
                  </a:lnTo>
                  <a:lnTo>
                    <a:pt x="16827" y="90526"/>
                  </a:lnTo>
                  <a:lnTo>
                    <a:pt x="16827" y="99999"/>
                  </a:lnTo>
                  <a:lnTo>
                    <a:pt x="16275" y="105263"/>
                  </a:lnTo>
                  <a:lnTo>
                    <a:pt x="15724" y="109999"/>
                  </a:lnTo>
                  <a:lnTo>
                    <a:pt x="15724" y="109999"/>
                  </a:lnTo>
                  <a:lnTo>
                    <a:pt x="15724" y="111578"/>
                  </a:lnTo>
                  <a:lnTo>
                    <a:pt x="16000" y="112631"/>
                  </a:lnTo>
                  <a:lnTo>
                    <a:pt x="16275" y="114210"/>
                  </a:lnTo>
                  <a:lnTo>
                    <a:pt x="17103" y="114736"/>
                  </a:lnTo>
                  <a:lnTo>
                    <a:pt x="17655" y="114736"/>
                  </a:lnTo>
                  <a:lnTo>
                    <a:pt x="18482" y="114210"/>
                  </a:lnTo>
                  <a:lnTo>
                    <a:pt x="19034" y="113684"/>
                  </a:lnTo>
                  <a:lnTo>
                    <a:pt x="19586" y="112105"/>
                  </a:lnTo>
                  <a:lnTo>
                    <a:pt x="19586" y="112105"/>
                  </a:lnTo>
                  <a:lnTo>
                    <a:pt x="20137" y="106842"/>
                  </a:lnTo>
                  <a:lnTo>
                    <a:pt x="20689" y="102105"/>
                  </a:lnTo>
                  <a:lnTo>
                    <a:pt x="20965" y="92105"/>
                  </a:lnTo>
                  <a:lnTo>
                    <a:pt x="20137" y="82631"/>
                  </a:lnTo>
                  <a:lnTo>
                    <a:pt x="19586" y="72631"/>
                  </a:lnTo>
                  <a:lnTo>
                    <a:pt x="17103" y="53157"/>
                  </a:lnTo>
                  <a:lnTo>
                    <a:pt x="16000" y="43157"/>
                  </a:lnTo>
                  <a:lnTo>
                    <a:pt x="15724" y="33157"/>
                  </a:lnTo>
                  <a:lnTo>
                    <a:pt x="15724" y="33157"/>
                  </a:lnTo>
                  <a:close/>
                  <a:moveTo>
                    <a:pt x="97655" y="13157"/>
                  </a:moveTo>
                  <a:lnTo>
                    <a:pt x="97655" y="13157"/>
                  </a:lnTo>
                  <a:lnTo>
                    <a:pt x="97379" y="12105"/>
                  </a:lnTo>
                  <a:lnTo>
                    <a:pt x="96827" y="10526"/>
                  </a:lnTo>
                  <a:lnTo>
                    <a:pt x="96275" y="10000"/>
                  </a:lnTo>
                  <a:lnTo>
                    <a:pt x="95448" y="10000"/>
                  </a:lnTo>
                  <a:lnTo>
                    <a:pt x="94896" y="10000"/>
                  </a:lnTo>
                  <a:lnTo>
                    <a:pt x="94068" y="10526"/>
                  </a:lnTo>
                  <a:lnTo>
                    <a:pt x="93793" y="12105"/>
                  </a:lnTo>
                  <a:lnTo>
                    <a:pt x="93517" y="13157"/>
                  </a:lnTo>
                  <a:lnTo>
                    <a:pt x="93517" y="13157"/>
                  </a:lnTo>
                  <a:lnTo>
                    <a:pt x="94068" y="23684"/>
                  </a:lnTo>
                  <a:lnTo>
                    <a:pt x="95172" y="35263"/>
                  </a:lnTo>
                  <a:lnTo>
                    <a:pt x="98206" y="56842"/>
                  </a:lnTo>
                  <a:lnTo>
                    <a:pt x="99310" y="67368"/>
                  </a:lnTo>
                  <a:lnTo>
                    <a:pt x="100137" y="77894"/>
                  </a:lnTo>
                  <a:lnTo>
                    <a:pt x="100413" y="83157"/>
                  </a:lnTo>
                  <a:lnTo>
                    <a:pt x="100137" y="88947"/>
                  </a:lnTo>
                  <a:lnTo>
                    <a:pt x="99862" y="94736"/>
                  </a:lnTo>
                  <a:lnTo>
                    <a:pt x="99034" y="99999"/>
                  </a:lnTo>
                  <a:lnTo>
                    <a:pt x="99034" y="99999"/>
                  </a:lnTo>
                  <a:lnTo>
                    <a:pt x="99034" y="101578"/>
                  </a:lnTo>
                  <a:lnTo>
                    <a:pt x="99310" y="102631"/>
                  </a:lnTo>
                  <a:lnTo>
                    <a:pt x="99862" y="104210"/>
                  </a:lnTo>
                  <a:lnTo>
                    <a:pt x="100413" y="104736"/>
                  </a:lnTo>
                  <a:lnTo>
                    <a:pt x="101241" y="104736"/>
                  </a:lnTo>
                  <a:lnTo>
                    <a:pt x="101793" y="104210"/>
                  </a:lnTo>
                  <a:lnTo>
                    <a:pt x="102620" y="103684"/>
                  </a:lnTo>
                  <a:lnTo>
                    <a:pt x="102896" y="102105"/>
                  </a:lnTo>
                  <a:lnTo>
                    <a:pt x="102896" y="102105"/>
                  </a:lnTo>
                  <a:lnTo>
                    <a:pt x="103724" y="96315"/>
                  </a:lnTo>
                  <a:lnTo>
                    <a:pt x="104000" y="90526"/>
                  </a:lnTo>
                  <a:lnTo>
                    <a:pt x="104275" y="85263"/>
                  </a:lnTo>
                  <a:lnTo>
                    <a:pt x="104275" y="79473"/>
                  </a:lnTo>
                  <a:lnTo>
                    <a:pt x="103724" y="68421"/>
                  </a:lnTo>
                  <a:lnTo>
                    <a:pt x="102068" y="57368"/>
                  </a:lnTo>
                  <a:lnTo>
                    <a:pt x="99310" y="35789"/>
                  </a:lnTo>
                  <a:lnTo>
                    <a:pt x="98206" y="24736"/>
                  </a:lnTo>
                  <a:lnTo>
                    <a:pt x="97655" y="13157"/>
                  </a:lnTo>
                  <a:lnTo>
                    <a:pt x="97655" y="13157"/>
                  </a:lnTo>
                  <a:close/>
                  <a:moveTo>
                    <a:pt x="102068" y="20000"/>
                  </a:moveTo>
                  <a:lnTo>
                    <a:pt x="102068" y="20000"/>
                  </a:lnTo>
                  <a:lnTo>
                    <a:pt x="102896" y="30526"/>
                  </a:lnTo>
                  <a:lnTo>
                    <a:pt x="104000" y="40526"/>
                  </a:lnTo>
                  <a:lnTo>
                    <a:pt x="107034" y="60526"/>
                  </a:lnTo>
                  <a:lnTo>
                    <a:pt x="108137" y="70526"/>
                  </a:lnTo>
                  <a:lnTo>
                    <a:pt x="109241" y="80526"/>
                  </a:lnTo>
                  <a:lnTo>
                    <a:pt x="109241" y="85263"/>
                  </a:lnTo>
                  <a:lnTo>
                    <a:pt x="109241" y="90526"/>
                  </a:lnTo>
                  <a:lnTo>
                    <a:pt x="108965" y="95263"/>
                  </a:lnTo>
                  <a:lnTo>
                    <a:pt x="108137" y="100526"/>
                  </a:lnTo>
                  <a:lnTo>
                    <a:pt x="108137" y="100526"/>
                  </a:lnTo>
                  <a:lnTo>
                    <a:pt x="108137" y="102105"/>
                  </a:lnTo>
                  <a:lnTo>
                    <a:pt x="108137" y="103684"/>
                  </a:lnTo>
                  <a:lnTo>
                    <a:pt x="108965" y="104736"/>
                  </a:lnTo>
                  <a:lnTo>
                    <a:pt x="109517" y="105263"/>
                  </a:lnTo>
                  <a:lnTo>
                    <a:pt x="110344" y="105263"/>
                  </a:lnTo>
                  <a:lnTo>
                    <a:pt x="110896" y="105263"/>
                  </a:lnTo>
                  <a:lnTo>
                    <a:pt x="111724" y="104210"/>
                  </a:lnTo>
                  <a:lnTo>
                    <a:pt x="112000" y="102631"/>
                  </a:lnTo>
                  <a:lnTo>
                    <a:pt x="112000" y="102631"/>
                  </a:lnTo>
                  <a:lnTo>
                    <a:pt x="112827" y="97368"/>
                  </a:lnTo>
                  <a:lnTo>
                    <a:pt x="113103" y="92105"/>
                  </a:lnTo>
                  <a:lnTo>
                    <a:pt x="113103" y="86842"/>
                  </a:lnTo>
                  <a:lnTo>
                    <a:pt x="113103" y="82105"/>
                  </a:lnTo>
                  <a:lnTo>
                    <a:pt x="112275" y="71578"/>
                  </a:lnTo>
                  <a:lnTo>
                    <a:pt x="110896" y="61578"/>
                  </a:lnTo>
                  <a:lnTo>
                    <a:pt x="108137" y="41052"/>
                  </a:lnTo>
                  <a:lnTo>
                    <a:pt x="106758" y="30526"/>
                  </a:lnTo>
                  <a:lnTo>
                    <a:pt x="105931" y="20526"/>
                  </a:lnTo>
                  <a:lnTo>
                    <a:pt x="105931" y="20526"/>
                  </a:lnTo>
                  <a:lnTo>
                    <a:pt x="105931" y="18421"/>
                  </a:lnTo>
                  <a:lnTo>
                    <a:pt x="105379" y="17368"/>
                  </a:lnTo>
                  <a:lnTo>
                    <a:pt x="104551" y="16315"/>
                  </a:lnTo>
                  <a:lnTo>
                    <a:pt x="104000" y="16315"/>
                  </a:lnTo>
                  <a:lnTo>
                    <a:pt x="103172" y="16315"/>
                  </a:lnTo>
                  <a:lnTo>
                    <a:pt x="102620" y="17368"/>
                  </a:lnTo>
                  <a:lnTo>
                    <a:pt x="102068" y="18421"/>
                  </a:lnTo>
                  <a:lnTo>
                    <a:pt x="102068" y="20000"/>
                  </a:lnTo>
                  <a:lnTo>
                    <a:pt x="102068" y="20000"/>
                  </a:lnTo>
                  <a:close/>
                  <a:moveTo>
                    <a:pt x="23448" y="18421"/>
                  </a:moveTo>
                  <a:lnTo>
                    <a:pt x="23448" y="18421"/>
                  </a:lnTo>
                  <a:lnTo>
                    <a:pt x="23448" y="17368"/>
                  </a:lnTo>
                  <a:lnTo>
                    <a:pt x="22896" y="15789"/>
                  </a:lnTo>
                  <a:lnTo>
                    <a:pt x="22344" y="15263"/>
                  </a:lnTo>
                  <a:lnTo>
                    <a:pt x="21517" y="14736"/>
                  </a:lnTo>
                  <a:lnTo>
                    <a:pt x="20689" y="15263"/>
                  </a:lnTo>
                  <a:lnTo>
                    <a:pt x="20137" y="15789"/>
                  </a:lnTo>
                  <a:lnTo>
                    <a:pt x="19586" y="16315"/>
                  </a:lnTo>
                  <a:lnTo>
                    <a:pt x="19586" y="18421"/>
                  </a:lnTo>
                  <a:lnTo>
                    <a:pt x="19586" y="18421"/>
                  </a:lnTo>
                  <a:lnTo>
                    <a:pt x="19862" y="29999"/>
                  </a:lnTo>
                  <a:lnTo>
                    <a:pt x="20965" y="42105"/>
                  </a:lnTo>
                  <a:lnTo>
                    <a:pt x="23724" y="64736"/>
                  </a:lnTo>
                  <a:lnTo>
                    <a:pt x="25103" y="75789"/>
                  </a:lnTo>
                  <a:lnTo>
                    <a:pt x="25379" y="87368"/>
                  </a:lnTo>
                  <a:lnTo>
                    <a:pt x="25379" y="93157"/>
                  </a:lnTo>
                  <a:lnTo>
                    <a:pt x="25379" y="99473"/>
                  </a:lnTo>
                  <a:lnTo>
                    <a:pt x="24827" y="104736"/>
                  </a:lnTo>
                  <a:lnTo>
                    <a:pt x="24000" y="110526"/>
                  </a:lnTo>
                  <a:lnTo>
                    <a:pt x="24000" y="110526"/>
                  </a:lnTo>
                  <a:lnTo>
                    <a:pt x="24000" y="112631"/>
                  </a:lnTo>
                  <a:lnTo>
                    <a:pt x="24275" y="114210"/>
                  </a:lnTo>
                  <a:lnTo>
                    <a:pt x="24827" y="114736"/>
                  </a:lnTo>
                  <a:lnTo>
                    <a:pt x="25379" y="115263"/>
                  </a:lnTo>
                  <a:lnTo>
                    <a:pt x="26206" y="115263"/>
                  </a:lnTo>
                  <a:lnTo>
                    <a:pt x="26758" y="115263"/>
                  </a:lnTo>
                  <a:lnTo>
                    <a:pt x="27586" y="114210"/>
                  </a:lnTo>
                  <a:lnTo>
                    <a:pt x="27862" y="112631"/>
                  </a:lnTo>
                  <a:lnTo>
                    <a:pt x="27862" y="112631"/>
                  </a:lnTo>
                  <a:lnTo>
                    <a:pt x="28689" y="106842"/>
                  </a:lnTo>
                  <a:lnTo>
                    <a:pt x="29241" y="100526"/>
                  </a:lnTo>
                  <a:lnTo>
                    <a:pt x="29793" y="94736"/>
                  </a:lnTo>
                  <a:lnTo>
                    <a:pt x="29241" y="89473"/>
                  </a:lnTo>
                  <a:lnTo>
                    <a:pt x="28965" y="77368"/>
                  </a:lnTo>
                  <a:lnTo>
                    <a:pt x="27862" y="65789"/>
                  </a:lnTo>
                  <a:lnTo>
                    <a:pt x="25103" y="42631"/>
                  </a:lnTo>
                  <a:lnTo>
                    <a:pt x="24000" y="30526"/>
                  </a:lnTo>
                  <a:lnTo>
                    <a:pt x="23448" y="18421"/>
                  </a:lnTo>
                  <a:lnTo>
                    <a:pt x="23448" y="18421"/>
                  </a:lnTo>
                  <a:close/>
                  <a:moveTo>
                    <a:pt x="31172" y="12631"/>
                  </a:moveTo>
                  <a:lnTo>
                    <a:pt x="31172" y="12631"/>
                  </a:lnTo>
                  <a:lnTo>
                    <a:pt x="30620" y="11052"/>
                  </a:lnTo>
                  <a:lnTo>
                    <a:pt x="30344" y="10000"/>
                  </a:lnTo>
                  <a:lnTo>
                    <a:pt x="29793" y="8947"/>
                  </a:lnTo>
                  <a:lnTo>
                    <a:pt x="28965" y="8421"/>
                  </a:lnTo>
                  <a:lnTo>
                    <a:pt x="28137" y="8947"/>
                  </a:lnTo>
                  <a:lnTo>
                    <a:pt x="27586" y="10000"/>
                  </a:lnTo>
                  <a:lnTo>
                    <a:pt x="27310" y="10526"/>
                  </a:lnTo>
                  <a:lnTo>
                    <a:pt x="26758" y="12631"/>
                  </a:lnTo>
                  <a:lnTo>
                    <a:pt x="26758" y="12631"/>
                  </a:lnTo>
                  <a:lnTo>
                    <a:pt x="27586" y="23684"/>
                  </a:lnTo>
                  <a:lnTo>
                    <a:pt x="28689" y="35789"/>
                  </a:lnTo>
                  <a:lnTo>
                    <a:pt x="31172" y="58421"/>
                  </a:lnTo>
                  <a:lnTo>
                    <a:pt x="32551" y="70000"/>
                  </a:lnTo>
                  <a:lnTo>
                    <a:pt x="32827" y="81578"/>
                  </a:lnTo>
                  <a:lnTo>
                    <a:pt x="32827" y="87368"/>
                  </a:lnTo>
                  <a:lnTo>
                    <a:pt x="32827" y="93157"/>
                  </a:lnTo>
                  <a:lnTo>
                    <a:pt x="32551" y="98947"/>
                  </a:lnTo>
                  <a:lnTo>
                    <a:pt x="31448" y="104736"/>
                  </a:lnTo>
                  <a:lnTo>
                    <a:pt x="31448" y="104736"/>
                  </a:lnTo>
                  <a:lnTo>
                    <a:pt x="31448" y="106842"/>
                  </a:lnTo>
                  <a:lnTo>
                    <a:pt x="31724" y="107894"/>
                  </a:lnTo>
                  <a:lnTo>
                    <a:pt x="32000" y="108947"/>
                  </a:lnTo>
                  <a:lnTo>
                    <a:pt x="32827" y="109473"/>
                  </a:lnTo>
                  <a:lnTo>
                    <a:pt x="33379" y="109473"/>
                  </a:lnTo>
                  <a:lnTo>
                    <a:pt x="34206" y="109473"/>
                  </a:lnTo>
                  <a:lnTo>
                    <a:pt x="35034" y="108947"/>
                  </a:lnTo>
                  <a:lnTo>
                    <a:pt x="35310" y="106842"/>
                  </a:lnTo>
                  <a:lnTo>
                    <a:pt x="35310" y="106842"/>
                  </a:lnTo>
                  <a:lnTo>
                    <a:pt x="36413" y="100526"/>
                  </a:lnTo>
                  <a:lnTo>
                    <a:pt x="36689" y="94736"/>
                  </a:lnTo>
                  <a:lnTo>
                    <a:pt x="36965" y="89473"/>
                  </a:lnTo>
                  <a:lnTo>
                    <a:pt x="36965" y="83157"/>
                  </a:lnTo>
                  <a:lnTo>
                    <a:pt x="36413" y="71578"/>
                  </a:lnTo>
                  <a:lnTo>
                    <a:pt x="35310" y="59999"/>
                  </a:lnTo>
                  <a:lnTo>
                    <a:pt x="32551" y="36842"/>
                  </a:lnTo>
                  <a:lnTo>
                    <a:pt x="31448" y="24736"/>
                  </a:lnTo>
                  <a:lnTo>
                    <a:pt x="31172" y="12631"/>
                  </a:lnTo>
                  <a:lnTo>
                    <a:pt x="31172" y="12631"/>
                  </a:lnTo>
                  <a:close/>
                  <a:moveTo>
                    <a:pt x="38344" y="8421"/>
                  </a:moveTo>
                  <a:lnTo>
                    <a:pt x="38344" y="8421"/>
                  </a:lnTo>
                  <a:lnTo>
                    <a:pt x="38068" y="7368"/>
                  </a:lnTo>
                  <a:lnTo>
                    <a:pt x="37793" y="5789"/>
                  </a:lnTo>
                  <a:lnTo>
                    <a:pt x="36965" y="5263"/>
                  </a:lnTo>
                  <a:lnTo>
                    <a:pt x="36413" y="5263"/>
                  </a:lnTo>
                  <a:lnTo>
                    <a:pt x="35586" y="5263"/>
                  </a:lnTo>
                  <a:lnTo>
                    <a:pt x="35034" y="5789"/>
                  </a:lnTo>
                  <a:lnTo>
                    <a:pt x="34482" y="7368"/>
                  </a:lnTo>
                  <a:lnTo>
                    <a:pt x="34482" y="8421"/>
                  </a:lnTo>
                  <a:lnTo>
                    <a:pt x="34482" y="8421"/>
                  </a:lnTo>
                  <a:lnTo>
                    <a:pt x="35034" y="20526"/>
                  </a:lnTo>
                  <a:lnTo>
                    <a:pt x="35862" y="32105"/>
                  </a:lnTo>
                  <a:lnTo>
                    <a:pt x="38896" y="54736"/>
                  </a:lnTo>
                  <a:lnTo>
                    <a:pt x="39724" y="65789"/>
                  </a:lnTo>
                  <a:lnTo>
                    <a:pt x="40551" y="77894"/>
                  </a:lnTo>
                  <a:lnTo>
                    <a:pt x="40551" y="83157"/>
                  </a:lnTo>
                  <a:lnTo>
                    <a:pt x="40275" y="89473"/>
                  </a:lnTo>
                  <a:lnTo>
                    <a:pt x="39724" y="95263"/>
                  </a:lnTo>
                  <a:lnTo>
                    <a:pt x="39172" y="100526"/>
                  </a:lnTo>
                  <a:lnTo>
                    <a:pt x="39172" y="100526"/>
                  </a:lnTo>
                  <a:lnTo>
                    <a:pt x="39172" y="102631"/>
                  </a:lnTo>
                  <a:lnTo>
                    <a:pt x="39172" y="104210"/>
                  </a:lnTo>
                  <a:lnTo>
                    <a:pt x="39724" y="104736"/>
                  </a:lnTo>
                  <a:lnTo>
                    <a:pt x="40551" y="105263"/>
                  </a:lnTo>
                  <a:lnTo>
                    <a:pt x="41103" y="106315"/>
                  </a:lnTo>
                  <a:lnTo>
                    <a:pt x="41931" y="105263"/>
                  </a:lnTo>
                  <a:lnTo>
                    <a:pt x="42758" y="104736"/>
                  </a:lnTo>
                  <a:lnTo>
                    <a:pt x="43034" y="103684"/>
                  </a:lnTo>
                  <a:lnTo>
                    <a:pt x="43034" y="103684"/>
                  </a:lnTo>
                  <a:lnTo>
                    <a:pt x="43586" y="97368"/>
                  </a:lnTo>
                  <a:lnTo>
                    <a:pt x="44137" y="91578"/>
                  </a:lnTo>
                  <a:lnTo>
                    <a:pt x="44413" y="85263"/>
                  </a:lnTo>
                  <a:lnTo>
                    <a:pt x="44413" y="79473"/>
                  </a:lnTo>
                  <a:lnTo>
                    <a:pt x="43586" y="67368"/>
                  </a:lnTo>
                  <a:lnTo>
                    <a:pt x="42758" y="55789"/>
                  </a:lnTo>
                  <a:lnTo>
                    <a:pt x="39724" y="32631"/>
                  </a:lnTo>
                  <a:lnTo>
                    <a:pt x="38896" y="20526"/>
                  </a:lnTo>
                  <a:lnTo>
                    <a:pt x="38344" y="8421"/>
                  </a:lnTo>
                  <a:lnTo>
                    <a:pt x="38344" y="8421"/>
                  </a:lnTo>
                  <a:close/>
                  <a:moveTo>
                    <a:pt x="47448" y="5789"/>
                  </a:moveTo>
                  <a:lnTo>
                    <a:pt x="47448" y="5789"/>
                  </a:lnTo>
                  <a:lnTo>
                    <a:pt x="47172" y="4736"/>
                  </a:lnTo>
                  <a:lnTo>
                    <a:pt x="46896" y="3157"/>
                  </a:lnTo>
                  <a:lnTo>
                    <a:pt x="46068" y="2631"/>
                  </a:lnTo>
                  <a:lnTo>
                    <a:pt x="45517" y="2631"/>
                  </a:lnTo>
                  <a:lnTo>
                    <a:pt x="44689" y="2631"/>
                  </a:lnTo>
                  <a:lnTo>
                    <a:pt x="44137" y="3157"/>
                  </a:lnTo>
                  <a:lnTo>
                    <a:pt x="43586" y="4736"/>
                  </a:lnTo>
                  <a:lnTo>
                    <a:pt x="43310" y="5789"/>
                  </a:lnTo>
                  <a:lnTo>
                    <a:pt x="43310" y="5789"/>
                  </a:lnTo>
                  <a:lnTo>
                    <a:pt x="44137" y="17894"/>
                  </a:lnTo>
                  <a:lnTo>
                    <a:pt x="44965" y="29473"/>
                  </a:lnTo>
                  <a:lnTo>
                    <a:pt x="48000" y="52105"/>
                  </a:lnTo>
                  <a:lnTo>
                    <a:pt x="48827" y="63157"/>
                  </a:lnTo>
                  <a:lnTo>
                    <a:pt x="49379" y="75263"/>
                  </a:lnTo>
                  <a:lnTo>
                    <a:pt x="49655" y="80526"/>
                  </a:lnTo>
                  <a:lnTo>
                    <a:pt x="49379" y="86842"/>
                  </a:lnTo>
                  <a:lnTo>
                    <a:pt x="48827" y="92631"/>
                  </a:lnTo>
                  <a:lnTo>
                    <a:pt x="48000" y="97894"/>
                  </a:lnTo>
                  <a:lnTo>
                    <a:pt x="48000" y="97894"/>
                  </a:lnTo>
                  <a:lnTo>
                    <a:pt x="48000" y="99999"/>
                  </a:lnTo>
                  <a:lnTo>
                    <a:pt x="48275" y="101578"/>
                  </a:lnTo>
                  <a:lnTo>
                    <a:pt x="48551" y="102105"/>
                  </a:lnTo>
                  <a:lnTo>
                    <a:pt x="49379" y="102631"/>
                  </a:lnTo>
                  <a:lnTo>
                    <a:pt x="49931" y="103684"/>
                  </a:lnTo>
                  <a:lnTo>
                    <a:pt x="51034" y="102631"/>
                  </a:lnTo>
                  <a:lnTo>
                    <a:pt x="51310" y="102105"/>
                  </a:lnTo>
                  <a:lnTo>
                    <a:pt x="51862" y="100526"/>
                  </a:lnTo>
                  <a:lnTo>
                    <a:pt x="51862" y="100526"/>
                  </a:lnTo>
                  <a:lnTo>
                    <a:pt x="52689" y="94736"/>
                  </a:lnTo>
                  <a:lnTo>
                    <a:pt x="53241" y="88947"/>
                  </a:lnTo>
                  <a:lnTo>
                    <a:pt x="53517" y="82631"/>
                  </a:lnTo>
                  <a:lnTo>
                    <a:pt x="53517" y="76842"/>
                  </a:lnTo>
                  <a:lnTo>
                    <a:pt x="52689" y="64736"/>
                  </a:lnTo>
                  <a:lnTo>
                    <a:pt x="51862" y="53157"/>
                  </a:lnTo>
                  <a:lnTo>
                    <a:pt x="48827" y="29999"/>
                  </a:lnTo>
                  <a:lnTo>
                    <a:pt x="48000" y="17894"/>
                  </a:lnTo>
                  <a:lnTo>
                    <a:pt x="47448" y="5789"/>
                  </a:lnTo>
                  <a:lnTo>
                    <a:pt x="47448" y="5789"/>
                  </a:lnTo>
                  <a:close/>
                  <a:moveTo>
                    <a:pt x="55172" y="7368"/>
                  </a:moveTo>
                  <a:lnTo>
                    <a:pt x="55172" y="7368"/>
                  </a:lnTo>
                  <a:lnTo>
                    <a:pt x="54896" y="5263"/>
                  </a:lnTo>
                  <a:lnTo>
                    <a:pt x="54620" y="4736"/>
                  </a:lnTo>
                  <a:lnTo>
                    <a:pt x="53793" y="3684"/>
                  </a:lnTo>
                  <a:lnTo>
                    <a:pt x="53241" y="3157"/>
                  </a:lnTo>
                  <a:lnTo>
                    <a:pt x="52413" y="3157"/>
                  </a:lnTo>
                  <a:lnTo>
                    <a:pt x="51862" y="3684"/>
                  </a:lnTo>
                  <a:lnTo>
                    <a:pt x="51310" y="5263"/>
                  </a:lnTo>
                  <a:lnTo>
                    <a:pt x="51034" y="7368"/>
                  </a:lnTo>
                  <a:lnTo>
                    <a:pt x="51034" y="7368"/>
                  </a:lnTo>
                  <a:lnTo>
                    <a:pt x="51862" y="18421"/>
                  </a:lnTo>
                  <a:lnTo>
                    <a:pt x="52689" y="29999"/>
                  </a:lnTo>
                  <a:lnTo>
                    <a:pt x="55172" y="53157"/>
                  </a:lnTo>
                  <a:lnTo>
                    <a:pt x="56551" y="64736"/>
                  </a:lnTo>
                  <a:lnTo>
                    <a:pt x="57103" y="75789"/>
                  </a:lnTo>
                  <a:lnTo>
                    <a:pt x="57379" y="82105"/>
                  </a:lnTo>
                  <a:lnTo>
                    <a:pt x="57103" y="87368"/>
                  </a:lnTo>
                  <a:lnTo>
                    <a:pt x="56551" y="93157"/>
                  </a:lnTo>
                  <a:lnTo>
                    <a:pt x="55724" y="99473"/>
                  </a:lnTo>
                  <a:lnTo>
                    <a:pt x="55724" y="99473"/>
                  </a:lnTo>
                  <a:lnTo>
                    <a:pt x="55724" y="100526"/>
                  </a:lnTo>
                  <a:lnTo>
                    <a:pt x="56000" y="102105"/>
                  </a:lnTo>
                  <a:lnTo>
                    <a:pt x="56275" y="103684"/>
                  </a:lnTo>
                  <a:lnTo>
                    <a:pt x="57103" y="104210"/>
                  </a:lnTo>
                  <a:lnTo>
                    <a:pt x="57655" y="104210"/>
                  </a:lnTo>
                  <a:lnTo>
                    <a:pt x="58482" y="103684"/>
                  </a:lnTo>
                  <a:lnTo>
                    <a:pt x="59034" y="102631"/>
                  </a:lnTo>
                  <a:lnTo>
                    <a:pt x="59310" y="101578"/>
                  </a:lnTo>
                  <a:lnTo>
                    <a:pt x="59310" y="101578"/>
                  </a:lnTo>
                  <a:lnTo>
                    <a:pt x="60413" y="95263"/>
                  </a:lnTo>
                  <a:lnTo>
                    <a:pt x="60965" y="89473"/>
                  </a:lnTo>
                  <a:lnTo>
                    <a:pt x="61241" y="83157"/>
                  </a:lnTo>
                  <a:lnTo>
                    <a:pt x="61241" y="77368"/>
                  </a:lnTo>
                  <a:lnTo>
                    <a:pt x="60413" y="65789"/>
                  </a:lnTo>
                  <a:lnTo>
                    <a:pt x="59310" y="54210"/>
                  </a:lnTo>
                  <a:lnTo>
                    <a:pt x="56551" y="30526"/>
                  </a:lnTo>
                  <a:lnTo>
                    <a:pt x="55724" y="19473"/>
                  </a:lnTo>
                  <a:lnTo>
                    <a:pt x="55172" y="7368"/>
                  </a:lnTo>
                  <a:lnTo>
                    <a:pt x="55172" y="7368"/>
                  </a:lnTo>
                  <a:close/>
                  <a:moveTo>
                    <a:pt x="61793" y="6315"/>
                  </a:moveTo>
                  <a:lnTo>
                    <a:pt x="61793" y="6315"/>
                  </a:lnTo>
                  <a:lnTo>
                    <a:pt x="61793" y="5263"/>
                  </a:lnTo>
                  <a:lnTo>
                    <a:pt x="61241" y="3684"/>
                  </a:lnTo>
                  <a:lnTo>
                    <a:pt x="60965" y="3157"/>
                  </a:lnTo>
                  <a:lnTo>
                    <a:pt x="59862" y="3157"/>
                  </a:lnTo>
                  <a:lnTo>
                    <a:pt x="59034" y="3157"/>
                  </a:lnTo>
                  <a:lnTo>
                    <a:pt x="58758" y="3684"/>
                  </a:lnTo>
                  <a:lnTo>
                    <a:pt x="57931" y="5263"/>
                  </a:lnTo>
                  <a:lnTo>
                    <a:pt x="57931" y="6315"/>
                  </a:lnTo>
                  <a:lnTo>
                    <a:pt x="57931" y="6315"/>
                  </a:lnTo>
                  <a:lnTo>
                    <a:pt x="58482" y="18421"/>
                  </a:lnTo>
                  <a:lnTo>
                    <a:pt x="59310" y="29999"/>
                  </a:lnTo>
                  <a:lnTo>
                    <a:pt x="62344" y="52631"/>
                  </a:lnTo>
                  <a:lnTo>
                    <a:pt x="63172" y="64210"/>
                  </a:lnTo>
                  <a:lnTo>
                    <a:pt x="64000" y="75789"/>
                  </a:lnTo>
                  <a:lnTo>
                    <a:pt x="64000" y="81578"/>
                  </a:lnTo>
                  <a:lnTo>
                    <a:pt x="64000" y="87368"/>
                  </a:lnTo>
                  <a:lnTo>
                    <a:pt x="63172" y="93157"/>
                  </a:lnTo>
                  <a:lnTo>
                    <a:pt x="62620" y="98947"/>
                  </a:lnTo>
                  <a:lnTo>
                    <a:pt x="62620" y="98947"/>
                  </a:lnTo>
                  <a:lnTo>
                    <a:pt x="62620" y="100526"/>
                  </a:lnTo>
                  <a:lnTo>
                    <a:pt x="62896" y="102105"/>
                  </a:lnTo>
                  <a:lnTo>
                    <a:pt x="63172" y="102631"/>
                  </a:lnTo>
                  <a:lnTo>
                    <a:pt x="64000" y="103684"/>
                  </a:lnTo>
                  <a:lnTo>
                    <a:pt x="64827" y="104210"/>
                  </a:lnTo>
                  <a:lnTo>
                    <a:pt x="65379" y="103684"/>
                  </a:lnTo>
                  <a:lnTo>
                    <a:pt x="66206" y="102631"/>
                  </a:lnTo>
                  <a:lnTo>
                    <a:pt x="66482" y="101578"/>
                  </a:lnTo>
                  <a:lnTo>
                    <a:pt x="66482" y="101578"/>
                  </a:lnTo>
                  <a:lnTo>
                    <a:pt x="67034" y="95263"/>
                  </a:lnTo>
                  <a:lnTo>
                    <a:pt x="67862" y="89473"/>
                  </a:lnTo>
                  <a:lnTo>
                    <a:pt x="67862" y="83157"/>
                  </a:lnTo>
                  <a:lnTo>
                    <a:pt x="67862" y="77368"/>
                  </a:lnTo>
                  <a:lnTo>
                    <a:pt x="67586" y="65263"/>
                  </a:lnTo>
                  <a:lnTo>
                    <a:pt x="66482" y="54210"/>
                  </a:lnTo>
                  <a:lnTo>
                    <a:pt x="63724" y="30526"/>
                  </a:lnTo>
                  <a:lnTo>
                    <a:pt x="62620" y="18421"/>
                  </a:lnTo>
                  <a:lnTo>
                    <a:pt x="61793" y="6315"/>
                  </a:lnTo>
                  <a:lnTo>
                    <a:pt x="61793" y="6315"/>
                  </a:lnTo>
                  <a:close/>
                  <a:moveTo>
                    <a:pt x="68965" y="5263"/>
                  </a:moveTo>
                  <a:lnTo>
                    <a:pt x="68965" y="5263"/>
                  </a:lnTo>
                  <a:lnTo>
                    <a:pt x="68689" y="3157"/>
                  </a:lnTo>
                  <a:lnTo>
                    <a:pt x="68137" y="2631"/>
                  </a:lnTo>
                  <a:lnTo>
                    <a:pt x="67586" y="1578"/>
                  </a:lnTo>
                  <a:lnTo>
                    <a:pt x="66758" y="1052"/>
                  </a:lnTo>
                  <a:lnTo>
                    <a:pt x="66206" y="1052"/>
                  </a:lnTo>
                  <a:lnTo>
                    <a:pt x="65379" y="1578"/>
                  </a:lnTo>
                  <a:lnTo>
                    <a:pt x="65103" y="3157"/>
                  </a:lnTo>
                  <a:lnTo>
                    <a:pt x="64827" y="5263"/>
                  </a:lnTo>
                  <a:lnTo>
                    <a:pt x="64827" y="5263"/>
                  </a:lnTo>
                  <a:lnTo>
                    <a:pt x="65379" y="16315"/>
                  </a:lnTo>
                  <a:lnTo>
                    <a:pt x="66482" y="27894"/>
                  </a:lnTo>
                  <a:lnTo>
                    <a:pt x="69241" y="51052"/>
                  </a:lnTo>
                  <a:lnTo>
                    <a:pt x="70344" y="62631"/>
                  </a:lnTo>
                  <a:lnTo>
                    <a:pt x="70896" y="74210"/>
                  </a:lnTo>
                  <a:lnTo>
                    <a:pt x="70896" y="80000"/>
                  </a:lnTo>
                  <a:lnTo>
                    <a:pt x="70620" y="85263"/>
                  </a:lnTo>
                  <a:lnTo>
                    <a:pt x="70344" y="91578"/>
                  </a:lnTo>
                  <a:lnTo>
                    <a:pt x="69517" y="97368"/>
                  </a:lnTo>
                  <a:lnTo>
                    <a:pt x="69517" y="97368"/>
                  </a:lnTo>
                  <a:lnTo>
                    <a:pt x="69241" y="98947"/>
                  </a:lnTo>
                  <a:lnTo>
                    <a:pt x="69517" y="99999"/>
                  </a:lnTo>
                  <a:lnTo>
                    <a:pt x="70344" y="101578"/>
                  </a:lnTo>
                  <a:lnTo>
                    <a:pt x="70896" y="102105"/>
                  </a:lnTo>
                  <a:lnTo>
                    <a:pt x="71724" y="102105"/>
                  </a:lnTo>
                  <a:lnTo>
                    <a:pt x="72275" y="102105"/>
                  </a:lnTo>
                  <a:lnTo>
                    <a:pt x="72827" y="100526"/>
                  </a:lnTo>
                  <a:lnTo>
                    <a:pt x="73379" y="99473"/>
                  </a:lnTo>
                  <a:lnTo>
                    <a:pt x="73379" y="99473"/>
                  </a:lnTo>
                  <a:lnTo>
                    <a:pt x="74206" y="93157"/>
                  </a:lnTo>
                  <a:lnTo>
                    <a:pt x="74482" y="87368"/>
                  </a:lnTo>
                  <a:lnTo>
                    <a:pt x="74758" y="81578"/>
                  </a:lnTo>
                  <a:lnTo>
                    <a:pt x="74758" y="75263"/>
                  </a:lnTo>
                  <a:lnTo>
                    <a:pt x="74206" y="64210"/>
                  </a:lnTo>
                  <a:lnTo>
                    <a:pt x="73103" y="52105"/>
                  </a:lnTo>
                  <a:lnTo>
                    <a:pt x="70344" y="28421"/>
                  </a:lnTo>
                  <a:lnTo>
                    <a:pt x="69241" y="17368"/>
                  </a:lnTo>
                  <a:lnTo>
                    <a:pt x="68965" y="5263"/>
                  </a:lnTo>
                  <a:lnTo>
                    <a:pt x="68965" y="5263"/>
                  </a:lnTo>
                  <a:close/>
                  <a:moveTo>
                    <a:pt x="75310" y="3157"/>
                  </a:moveTo>
                  <a:lnTo>
                    <a:pt x="75310" y="3157"/>
                  </a:lnTo>
                  <a:lnTo>
                    <a:pt x="75310" y="1578"/>
                  </a:lnTo>
                  <a:lnTo>
                    <a:pt x="74758" y="526"/>
                  </a:lnTo>
                  <a:lnTo>
                    <a:pt x="74206" y="0"/>
                  </a:lnTo>
                  <a:lnTo>
                    <a:pt x="73379" y="0"/>
                  </a:lnTo>
                  <a:lnTo>
                    <a:pt x="72275" y="0"/>
                  </a:lnTo>
                  <a:lnTo>
                    <a:pt x="72000" y="526"/>
                  </a:lnTo>
                  <a:lnTo>
                    <a:pt x="71448" y="1578"/>
                  </a:lnTo>
                  <a:lnTo>
                    <a:pt x="71448" y="3157"/>
                  </a:lnTo>
                  <a:lnTo>
                    <a:pt x="71448" y="3157"/>
                  </a:lnTo>
                  <a:lnTo>
                    <a:pt x="71724" y="15263"/>
                  </a:lnTo>
                  <a:lnTo>
                    <a:pt x="73103" y="26315"/>
                  </a:lnTo>
                  <a:lnTo>
                    <a:pt x="75586" y="49473"/>
                  </a:lnTo>
                  <a:lnTo>
                    <a:pt x="76965" y="60526"/>
                  </a:lnTo>
                  <a:lnTo>
                    <a:pt x="77241" y="72631"/>
                  </a:lnTo>
                  <a:lnTo>
                    <a:pt x="77241" y="77894"/>
                  </a:lnTo>
                  <a:lnTo>
                    <a:pt x="77241" y="84210"/>
                  </a:lnTo>
                  <a:lnTo>
                    <a:pt x="76689" y="89999"/>
                  </a:lnTo>
                  <a:lnTo>
                    <a:pt x="75862" y="95263"/>
                  </a:lnTo>
                  <a:lnTo>
                    <a:pt x="75862" y="95263"/>
                  </a:lnTo>
                  <a:lnTo>
                    <a:pt x="75862" y="97368"/>
                  </a:lnTo>
                  <a:lnTo>
                    <a:pt x="76137" y="98947"/>
                  </a:lnTo>
                  <a:lnTo>
                    <a:pt x="76689" y="99473"/>
                  </a:lnTo>
                  <a:lnTo>
                    <a:pt x="77241" y="99999"/>
                  </a:lnTo>
                  <a:lnTo>
                    <a:pt x="78068" y="100526"/>
                  </a:lnTo>
                  <a:lnTo>
                    <a:pt x="78620" y="99999"/>
                  </a:lnTo>
                  <a:lnTo>
                    <a:pt x="79448" y="99473"/>
                  </a:lnTo>
                  <a:lnTo>
                    <a:pt x="79724" y="97894"/>
                  </a:lnTo>
                  <a:lnTo>
                    <a:pt x="79724" y="97894"/>
                  </a:lnTo>
                  <a:lnTo>
                    <a:pt x="80551" y="92105"/>
                  </a:lnTo>
                  <a:lnTo>
                    <a:pt x="81103" y="86315"/>
                  </a:lnTo>
                  <a:lnTo>
                    <a:pt x="81655" y="80000"/>
                  </a:lnTo>
                  <a:lnTo>
                    <a:pt x="81655" y="74210"/>
                  </a:lnTo>
                  <a:lnTo>
                    <a:pt x="80827" y="62105"/>
                  </a:lnTo>
                  <a:lnTo>
                    <a:pt x="79724" y="50526"/>
                  </a:lnTo>
                  <a:lnTo>
                    <a:pt x="76965" y="27368"/>
                  </a:lnTo>
                  <a:lnTo>
                    <a:pt x="75862" y="15263"/>
                  </a:lnTo>
                  <a:lnTo>
                    <a:pt x="75310" y="3157"/>
                  </a:lnTo>
                  <a:lnTo>
                    <a:pt x="75310" y="3157"/>
                  </a:lnTo>
                  <a:close/>
                  <a:moveTo>
                    <a:pt x="82206" y="5789"/>
                  </a:moveTo>
                  <a:lnTo>
                    <a:pt x="82206" y="5789"/>
                  </a:lnTo>
                  <a:lnTo>
                    <a:pt x="82206" y="4736"/>
                  </a:lnTo>
                  <a:lnTo>
                    <a:pt x="81931" y="3157"/>
                  </a:lnTo>
                  <a:lnTo>
                    <a:pt x="81103" y="2631"/>
                  </a:lnTo>
                  <a:lnTo>
                    <a:pt x="80551" y="1578"/>
                  </a:lnTo>
                  <a:lnTo>
                    <a:pt x="79724" y="2631"/>
                  </a:lnTo>
                  <a:lnTo>
                    <a:pt x="79172" y="3157"/>
                  </a:lnTo>
                  <a:lnTo>
                    <a:pt x="78344" y="3684"/>
                  </a:lnTo>
                  <a:lnTo>
                    <a:pt x="78344" y="5789"/>
                  </a:lnTo>
                  <a:lnTo>
                    <a:pt x="78344" y="5789"/>
                  </a:lnTo>
                  <a:lnTo>
                    <a:pt x="78620" y="17368"/>
                  </a:lnTo>
                  <a:lnTo>
                    <a:pt x="80000" y="29473"/>
                  </a:lnTo>
                  <a:lnTo>
                    <a:pt x="82482" y="52105"/>
                  </a:lnTo>
                  <a:lnTo>
                    <a:pt x="83862" y="63157"/>
                  </a:lnTo>
                  <a:lnTo>
                    <a:pt x="84413" y="74736"/>
                  </a:lnTo>
                  <a:lnTo>
                    <a:pt x="84413" y="80526"/>
                  </a:lnTo>
                  <a:lnTo>
                    <a:pt x="84413" y="86842"/>
                  </a:lnTo>
                  <a:lnTo>
                    <a:pt x="83586" y="92105"/>
                  </a:lnTo>
                  <a:lnTo>
                    <a:pt x="83034" y="97894"/>
                  </a:lnTo>
                  <a:lnTo>
                    <a:pt x="83034" y="97894"/>
                  </a:lnTo>
                  <a:lnTo>
                    <a:pt x="83034" y="99999"/>
                  </a:lnTo>
                  <a:lnTo>
                    <a:pt x="83310" y="101578"/>
                  </a:lnTo>
                  <a:lnTo>
                    <a:pt x="83586" y="102105"/>
                  </a:lnTo>
                  <a:lnTo>
                    <a:pt x="84413" y="102631"/>
                  </a:lnTo>
                  <a:lnTo>
                    <a:pt x="84965" y="102631"/>
                  </a:lnTo>
                  <a:lnTo>
                    <a:pt x="85793" y="102631"/>
                  </a:lnTo>
                  <a:lnTo>
                    <a:pt x="86344" y="101578"/>
                  </a:lnTo>
                  <a:lnTo>
                    <a:pt x="86896" y="99999"/>
                  </a:lnTo>
                  <a:lnTo>
                    <a:pt x="86896" y="99999"/>
                  </a:lnTo>
                  <a:lnTo>
                    <a:pt x="87448" y="94210"/>
                  </a:lnTo>
                  <a:lnTo>
                    <a:pt x="88275" y="87894"/>
                  </a:lnTo>
                  <a:lnTo>
                    <a:pt x="88551" y="82105"/>
                  </a:lnTo>
                  <a:lnTo>
                    <a:pt x="88551" y="76842"/>
                  </a:lnTo>
                  <a:lnTo>
                    <a:pt x="87724" y="64736"/>
                  </a:lnTo>
                  <a:lnTo>
                    <a:pt x="86896" y="53157"/>
                  </a:lnTo>
                  <a:lnTo>
                    <a:pt x="83862" y="29999"/>
                  </a:lnTo>
                  <a:lnTo>
                    <a:pt x="83034" y="17894"/>
                  </a:lnTo>
                  <a:lnTo>
                    <a:pt x="82206" y="5789"/>
                  </a:lnTo>
                  <a:lnTo>
                    <a:pt x="82206" y="5789"/>
                  </a:lnTo>
                  <a:close/>
                  <a:moveTo>
                    <a:pt x="89931" y="6315"/>
                  </a:moveTo>
                  <a:lnTo>
                    <a:pt x="89931" y="6315"/>
                  </a:lnTo>
                  <a:lnTo>
                    <a:pt x="89931" y="5263"/>
                  </a:lnTo>
                  <a:lnTo>
                    <a:pt x="89103" y="3684"/>
                  </a:lnTo>
                  <a:lnTo>
                    <a:pt x="88827" y="3157"/>
                  </a:lnTo>
                  <a:lnTo>
                    <a:pt x="87724" y="3157"/>
                  </a:lnTo>
                  <a:lnTo>
                    <a:pt x="87172" y="3157"/>
                  </a:lnTo>
                  <a:lnTo>
                    <a:pt x="86896" y="3684"/>
                  </a:lnTo>
                  <a:lnTo>
                    <a:pt x="86068" y="5263"/>
                  </a:lnTo>
                  <a:lnTo>
                    <a:pt x="86068" y="6315"/>
                  </a:lnTo>
                  <a:lnTo>
                    <a:pt x="86068" y="6315"/>
                  </a:lnTo>
                  <a:lnTo>
                    <a:pt x="86344" y="18421"/>
                  </a:lnTo>
                  <a:lnTo>
                    <a:pt x="87448" y="29999"/>
                  </a:lnTo>
                  <a:lnTo>
                    <a:pt x="90206" y="52631"/>
                  </a:lnTo>
                  <a:lnTo>
                    <a:pt x="91310" y="64736"/>
                  </a:lnTo>
                  <a:lnTo>
                    <a:pt x="92137" y="75789"/>
                  </a:lnTo>
                  <a:lnTo>
                    <a:pt x="92137" y="82105"/>
                  </a:lnTo>
                  <a:lnTo>
                    <a:pt x="92137" y="87368"/>
                  </a:lnTo>
                  <a:lnTo>
                    <a:pt x="91310" y="93157"/>
                  </a:lnTo>
                  <a:lnTo>
                    <a:pt x="90758" y="99473"/>
                  </a:lnTo>
                  <a:lnTo>
                    <a:pt x="90758" y="99473"/>
                  </a:lnTo>
                  <a:lnTo>
                    <a:pt x="90758" y="100526"/>
                  </a:lnTo>
                  <a:lnTo>
                    <a:pt x="91034" y="102105"/>
                  </a:lnTo>
                  <a:lnTo>
                    <a:pt x="91310" y="103684"/>
                  </a:lnTo>
                  <a:lnTo>
                    <a:pt x="92137" y="103684"/>
                  </a:lnTo>
                  <a:lnTo>
                    <a:pt x="92689" y="104210"/>
                  </a:lnTo>
                  <a:lnTo>
                    <a:pt x="93517" y="103684"/>
                  </a:lnTo>
                  <a:lnTo>
                    <a:pt x="94068" y="102631"/>
                  </a:lnTo>
                  <a:lnTo>
                    <a:pt x="94344" y="101578"/>
                  </a:lnTo>
                  <a:lnTo>
                    <a:pt x="94344" y="101578"/>
                  </a:lnTo>
                  <a:lnTo>
                    <a:pt x="95172" y="95263"/>
                  </a:lnTo>
                  <a:lnTo>
                    <a:pt x="96000" y="89473"/>
                  </a:lnTo>
                  <a:lnTo>
                    <a:pt x="96000" y="83157"/>
                  </a:lnTo>
                  <a:lnTo>
                    <a:pt x="96000" y="77368"/>
                  </a:lnTo>
                  <a:lnTo>
                    <a:pt x="95448" y="65263"/>
                  </a:lnTo>
                  <a:lnTo>
                    <a:pt x="94344" y="54210"/>
                  </a:lnTo>
                  <a:lnTo>
                    <a:pt x="91586" y="30526"/>
                  </a:lnTo>
                  <a:lnTo>
                    <a:pt x="90758" y="18421"/>
                  </a:lnTo>
                  <a:lnTo>
                    <a:pt x="89931" y="6315"/>
                  </a:lnTo>
                  <a:lnTo>
                    <a:pt x="89931" y="6315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6" name="Google Shape;1576;p35"/>
            <p:cNvSpPr/>
            <p:nvPr/>
          </p:nvSpPr>
          <p:spPr>
            <a:xfrm>
              <a:off x="572" y="1350"/>
              <a:ext cx="292" cy="129"/>
            </a:xfrm>
            <a:custGeom>
              <a:rect b="b" l="l" r="r" t="t"/>
              <a:pathLst>
                <a:path extrusionOk="0" h="120000" w="120000">
                  <a:moveTo>
                    <a:pt x="0" y="20465"/>
                  </a:moveTo>
                  <a:lnTo>
                    <a:pt x="0" y="20465"/>
                  </a:lnTo>
                  <a:lnTo>
                    <a:pt x="410" y="32558"/>
                  </a:lnTo>
                  <a:lnTo>
                    <a:pt x="1232" y="44651"/>
                  </a:lnTo>
                  <a:lnTo>
                    <a:pt x="3287" y="55813"/>
                  </a:lnTo>
                  <a:lnTo>
                    <a:pt x="5753" y="66046"/>
                  </a:lnTo>
                  <a:lnTo>
                    <a:pt x="8219" y="75348"/>
                  </a:lnTo>
                  <a:lnTo>
                    <a:pt x="11917" y="83720"/>
                  </a:lnTo>
                  <a:lnTo>
                    <a:pt x="15616" y="92093"/>
                  </a:lnTo>
                  <a:lnTo>
                    <a:pt x="19315" y="97674"/>
                  </a:lnTo>
                  <a:lnTo>
                    <a:pt x="23835" y="104186"/>
                  </a:lnTo>
                  <a:lnTo>
                    <a:pt x="28356" y="108837"/>
                  </a:lnTo>
                  <a:lnTo>
                    <a:pt x="33287" y="113488"/>
                  </a:lnTo>
                  <a:lnTo>
                    <a:pt x="38630" y="115348"/>
                  </a:lnTo>
                  <a:lnTo>
                    <a:pt x="43561" y="118139"/>
                  </a:lnTo>
                  <a:lnTo>
                    <a:pt x="48904" y="120000"/>
                  </a:lnTo>
                  <a:lnTo>
                    <a:pt x="54657" y="120000"/>
                  </a:lnTo>
                  <a:lnTo>
                    <a:pt x="59999" y="120000"/>
                  </a:lnTo>
                  <a:lnTo>
                    <a:pt x="65753" y="119069"/>
                  </a:lnTo>
                  <a:lnTo>
                    <a:pt x="70684" y="117209"/>
                  </a:lnTo>
                  <a:lnTo>
                    <a:pt x="76438" y="114418"/>
                  </a:lnTo>
                  <a:lnTo>
                    <a:pt x="81780" y="110697"/>
                  </a:lnTo>
                  <a:lnTo>
                    <a:pt x="86301" y="106046"/>
                  </a:lnTo>
                  <a:lnTo>
                    <a:pt x="91643" y="101395"/>
                  </a:lnTo>
                  <a:lnTo>
                    <a:pt x="96575" y="95813"/>
                  </a:lnTo>
                  <a:lnTo>
                    <a:pt x="100684" y="88372"/>
                  </a:lnTo>
                  <a:lnTo>
                    <a:pt x="104794" y="81860"/>
                  </a:lnTo>
                  <a:lnTo>
                    <a:pt x="108493" y="73488"/>
                  </a:lnTo>
                  <a:lnTo>
                    <a:pt x="111369" y="64186"/>
                  </a:lnTo>
                  <a:lnTo>
                    <a:pt x="114246" y="53953"/>
                  </a:lnTo>
                  <a:lnTo>
                    <a:pt x="116301" y="43720"/>
                  </a:lnTo>
                  <a:lnTo>
                    <a:pt x="118356" y="31627"/>
                  </a:lnTo>
                  <a:lnTo>
                    <a:pt x="119178" y="20465"/>
                  </a:lnTo>
                  <a:lnTo>
                    <a:pt x="119999" y="7441"/>
                  </a:lnTo>
                  <a:lnTo>
                    <a:pt x="119999" y="7441"/>
                  </a:lnTo>
                  <a:lnTo>
                    <a:pt x="119999" y="4651"/>
                  </a:lnTo>
                  <a:lnTo>
                    <a:pt x="118767" y="1860"/>
                  </a:lnTo>
                  <a:lnTo>
                    <a:pt x="118356" y="930"/>
                  </a:lnTo>
                  <a:lnTo>
                    <a:pt x="117123" y="0"/>
                  </a:lnTo>
                  <a:lnTo>
                    <a:pt x="115890" y="930"/>
                  </a:lnTo>
                  <a:lnTo>
                    <a:pt x="115068" y="1860"/>
                  </a:lnTo>
                  <a:lnTo>
                    <a:pt x="114246" y="3720"/>
                  </a:lnTo>
                  <a:lnTo>
                    <a:pt x="114246" y="7441"/>
                  </a:lnTo>
                  <a:lnTo>
                    <a:pt x="114246" y="7441"/>
                  </a:lnTo>
                  <a:lnTo>
                    <a:pt x="113424" y="17674"/>
                  </a:lnTo>
                  <a:lnTo>
                    <a:pt x="112602" y="27906"/>
                  </a:lnTo>
                  <a:lnTo>
                    <a:pt x="110958" y="39069"/>
                  </a:lnTo>
                  <a:lnTo>
                    <a:pt x="108904" y="48372"/>
                  </a:lnTo>
                  <a:lnTo>
                    <a:pt x="106438" y="56744"/>
                  </a:lnTo>
                  <a:lnTo>
                    <a:pt x="103150" y="65116"/>
                  </a:lnTo>
                  <a:lnTo>
                    <a:pt x="99863" y="71627"/>
                  </a:lnTo>
                  <a:lnTo>
                    <a:pt x="96575" y="79069"/>
                  </a:lnTo>
                  <a:lnTo>
                    <a:pt x="92876" y="84651"/>
                  </a:lnTo>
                  <a:lnTo>
                    <a:pt x="88356" y="89302"/>
                  </a:lnTo>
                  <a:lnTo>
                    <a:pt x="83835" y="94883"/>
                  </a:lnTo>
                  <a:lnTo>
                    <a:pt x="79726" y="99534"/>
                  </a:lnTo>
                  <a:lnTo>
                    <a:pt x="74383" y="101395"/>
                  </a:lnTo>
                  <a:lnTo>
                    <a:pt x="69863" y="104186"/>
                  </a:lnTo>
                  <a:lnTo>
                    <a:pt x="64931" y="106046"/>
                  </a:lnTo>
                  <a:lnTo>
                    <a:pt x="59999" y="106976"/>
                  </a:lnTo>
                  <a:lnTo>
                    <a:pt x="55068" y="106976"/>
                  </a:lnTo>
                  <a:lnTo>
                    <a:pt x="49726" y="106976"/>
                  </a:lnTo>
                  <a:lnTo>
                    <a:pt x="45205" y="106046"/>
                  </a:lnTo>
                  <a:lnTo>
                    <a:pt x="40684" y="104186"/>
                  </a:lnTo>
                  <a:lnTo>
                    <a:pt x="35753" y="101395"/>
                  </a:lnTo>
                  <a:lnTo>
                    <a:pt x="31643" y="97674"/>
                  </a:lnTo>
                  <a:lnTo>
                    <a:pt x="27534" y="93023"/>
                  </a:lnTo>
                  <a:lnTo>
                    <a:pt x="23424" y="88372"/>
                  </a:lnTo>
                  <a:lnTo>
                    <a:pt x="19726" y="82790"/>
                  </a:lnTo>
                  <a:lnTo>
                    <a:pt x="16438" y="76279"/>
                  </a:lnTo>
                  <a:lnTo>
                    <a:pt x="13561" y="68837"/>
                  </a:lnTo>
                  <a:lnTo>
                    <a:pt x="10684" y="60465"/>
                  </a:lnTo>
                  <a:lnTo>
                    <a:pt x="8630" y="52093"/>
                  </a:lnTo>
                  <a:lnTo>
                    <a:pt x="6986" y="42790"/>
                  </a:lnTo>
                  <a:lnTo>
                    <a:pt x="6164" y="31627"/>
                  </a:lnTo>
                  <a:lnTo>
                    <a:pt x="5753" y="20465"/>
                  </a:lnTo>
                  <a:lnTo>
                    <a:pt x="5753" y="20465"/>
                  </a:lnTo>
                  <a:lnTo>
                    <a:pt x="5753" y="17674"/>
                  </a:lnTo>
                  <a:lnTo>
                    <a:pt x="4520" y="14883"/>
                  </a:lnTo>
                  <a:lnTo>
                    <a:pt x="3287" y="13953"/>
                  </a:lnTo>
                  <a:lnTo>
                    <a:pt x="2465" y="13023"/>
                  </a:lnTo>
                  <a:lnTo>
                    <a:pt x="1232" y="13953"/>
                  </a:lnTo>
                  <a:lnTo>
                    <a:pt x="410" y="14883"/>
                  </a:lnTo>
                  <a:lnTo>
                    <a:pt x="0" y="16744"/>
                  </a:lnTo>
                  <a:lnTo>
                    <a:pt x="0" y="20465"/>
                  </a:lnTo>
                  <a:lnTo>
                    <a:pt x="0" y="204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7" name="Google Shape;1577;p35"/>
            <p:cNvSpPr/>
            <p:nvPr/>
          </p:nvSpPr>
          <p:spPr>
            <a:xfrm>
              <a:off x="579" y="1281"/>
              <a:ext cx="34" cy="36"/>
            </a:xfrm>
            <a:custGeom>
              <a:rect b="b" l="l" r="r" t="t"/>
              <a:pathLst>
                <a:path extrusionOk="0" h="120000" w="120000">
                  <a:moveTo>
                    <a:pt x="120000" y="56666"/>
                  </a:moveTo>
                  <a:lnTo>
                    <a:pt x="120000" y="56666"/>
                  </a:lnTo>
                  <a:lnTo>
                    <a:pt x="116470" y="76666"/>
                  </a:lnTo>
                  <a:lnTo>
                    <a:pt x="109411" y="100000"/>
                  </a:lnTo>
                  <a:lnTo>
                    <a:pt x="91764" y="116666"/>
                  </a:lnTo>
                  <a:lnTo>
                    <a:pt x="67058" y="120000"/>
                  </a:lnTo>
                  <a:lnTo>
                    <a:pt x="67058" y="120000"/>
                  </a:lnTo>
                  <a:lnTo>
                    <a:pt x="42352" y="116666"/>
                  </a:lnTo>
                  <a:lnTo>
                    <a:pt x="24705" y="106666"/>
                  </a:lnTo>
                  <a:lnTo>
                    <a:pt x="3529" y="86666"/>
                  </a:lnTo>
                  <a:lnTo>
                    <a:pt x="0" y="63333"/>
                  </a:lnTo>
                  <a:lnTo>
                    <a:pt x="0" y="63333"/>
                  </a:lnTo>
                  <a:lnTo>
                    <a:pt x="3529" y="40000"/>
                  </a:lnTo>
                  <a:lnTo>
                    <a:pt x="14117" y="23333"/>
                  </a:lnTo>
                  <a:lnTo>
                    <a:pt x="31764" y="6666"/>
                  </a:lnTo>
                  <a:lnTo>
                    <a:pt x="52941" y="0"/>
                  </a:lnTo>
                  <a:lnTo>
                    <a:pt x="52941" y="0"/>
                  </a:lnTo>
                  <a:lnTo>
                    <a:pt x="81176" y="0"/>
                  </a:lnTo>
                  <a:lnTo>
                    <a:pt x="98823" y="13333"/>
                  </a:lnTo>
                  <a:lnTo>
                    <a:pt x="112941" y="30000"/>
                  </a:lnTo>
                  <a:lnTo>
                    <a:pt x="120000" y="56666"/>
                  </a:lnTo>
                  <a:lnTo>
                    <a:pt x="120000" y="566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8" name="Google Shape;1578;p35"/>
            <p:cNvSpPr/>
            <p:nvPr/>
          </p:nvSpPr>
          <p:spPr>
            <a:xfrm>
              <a:off x="803" y="1266"/>
              <a:ext cx="35" cy="36"/>
            </a:xfrm>
            <a:custGeom>
              <a:rect b="b" l="l" r="r" t="t"/>
              <a:pathLst>
                <a:path extrusionOk="0" h="120000" w="120000">
                  <a:moveTo>
                    <a:pt x="120000" y="56666"/>
                  </a:moveTo>
                  <a:lnTo>
                    <a:pt x="120000" y="56666"/>
                  </a:lnTo>
                  <a:lnTo>
                    <a:pt x="120000" y="80000"/>
                  </a:lnTo>
                  <a:lnTo>
                    <a:pt x="106285" y="96666"/>
                  </a:lnTo>
                  <a:lnTo>
                    <a:pt x="89142" y="113333"/>
                  </a:lnTo>
                  <a:lnTo>
                    <a:pt x="65142" y="120000"/>
                  </a:lnTo>
                  <a:lnTo>
                    <a:pt x="65142" y="120000"/>
                  </a:lnTo>
                  <a:lnTo>
                    <a:pt x="41142" y="120000"/>
                  </a:lnTo>
                  <a:lnTo>
                    <a:pt x="20571" y="106666"/>
                  </a:lnTo>
                  <a:lnTo>
                    <a:pt x="6857" y="90000"/>
                  </a:lnTo>
                  <a:lnTo>
                    <a:pt x="0" y="63333"/>
                  </a:lnTo>
                  <a:lnTo>
                    <a:pt x="0" y="63333"/>
                  </a:lnTo>
                  <a:lnTo>
                    <a:pt x="3428" y="43333"/>
                  </a:lnTo>
                  <a:lnTo>
                    <a:pt x="13714" y="20000"/>
                  </a:lnTo>
                  <a:lnTo>
                    <a:pt x="34285" y="10000"/>
                  </a:lnTo>
                  <a:lnTo>
                    <a:pt x="54857" y="0"/>
                  </a:lnTo>
                  <a:lnTo>
                    <a:pt x="54857" y="0"/>
                  </a:lnTo>
                  <a:lnTo>
                    <a:pt x="82285" y="3333"/>
                  </a:lnTo>
                  <a:lnTo>
                    <a:pt x="99428" y="16666"/>
                  </a:lnTo>
                  <a:lnTo>
                    <a:pt x="116571" y="33333"/>
                  </a:lnTo>
                  <a:lnTo>
                    <a:pt x="120000" y="56666"/>
                  </a:lnTo>
                  <a:lnTo>
                    <a:pt x="120000" y="566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9" name="Google Shape;1579;p35"/>
            <p:cNvSpPr/>
            <p:nvPr/>
          </p:nvSpPr>
          <p:spPr>
            <a:xfrm>
              <a:off x="511" y="1318"/>
              <a:ext cx="62" cy="54"/>
            </a:xfrm>
            <a:custGeom>
              <a:rect b="b" l="l" r="r" t="t"/>
              <a:pathLst>
                <a:path extrusionOk="0" h="120000" w="120000">
                  <a:moveTo>
                    <a:pt x="120000" y="53333"/>
                  </a:moveTo>
                  <a:lnTo>
                    <a:pt x="120000" y="53333"/>
                  </a:lnTo>
                  <a:lnTo>
                    <a:pt x="118064" y="64444"/>
                  </a:lnTo>
                  <a:lnTo>
                    <a:pt x="114193" y="75555"/>
                  </a:lnTo>
                  <a:lnTo>
                    <a:pt x="110322" y="88888"/>
                  </a:lnTo>
                  <a:lnTo>
                    <a:pt x="104516" y="95555"/>
                  </a:lnTo>
                  <a:lnTo>
                    <a:pt x="94838" y="104444"/>
                  </a:lnTo>
                  <a:lnTo>
                    <a:pt x="85161" y="111111"/>
                  </a:lnTo>
                  <a:lnTo>
                    <a:pt x="75483" y="115555"/>
                  </a:lnTo>
                  <a:lnTo>
                    <a:pt x="63870" y="120000"/>
                  </a:lnTo>
                  <a:lnTo>
                    <a:pt x="63870" y="120000"/>
                  </a:lnTo>
                  <a:lnTo>
                    <a:pt x="50322" y="115555"/>
                  </a:lnTo>
                  <a:lnTo>
                    <a:pt x="38709" y="115555"/>
                  </a:lnTo>
                  <a:lnTo>
                    <a:pt x="29032" y="111111"/>
                  </a:lnTo>
                  <a:lnTo>
                    <a:pt x="19354" y="104444"/>
                  </a:lnTo>
                  <a:lnTo>
                    <a:pt x="11612" y="95555"/>
                  </a:lnTo>
                  <a:lnTo>
                    <a:pt x="5806" y="88888"/>
                  </a:lnTo>
                  <a:lnTo>
                    <a:pt x="1935" y="75555"/>
                  </a:lnTo>
                  <a:lnTo>
                    <a:pt x="0" y="64444"/>
                  </a:lnTo>
                  <a:lnTo>
                    <a:pt x="0" y="64444"/>
                  </a:lnTo>
                  <a:lnTo>
                    <a:pt x="0" y="53333"/>
                  </a:lnTo>
                  <a:lnTo>
                    <a:pt x="1935" y="42222"/>
                  </a:lnTo>
                  <a:lnTo>
                    <a:pt x="5806" y="31111"/>
                  </a:lnTo>
                  <a:lnTo>
                    <a:pt x="13548" y="22222"/>
                  </a:lnTo>
                  <a:lnTo>
                    <a:pt x="23225" y="15555"/>
                  </a:lnTo>
                  <a:lnTo>
                    <a:pt x="30967" y="8888"/>
                  </a:lnTo>
                  <a:lnTo>
                    <a:pt x="42580" y="2222"/>
                  </a:lnTo>
                  <a:lnTo>
                    <a:pt x="56129" y="0"/>
                  </a:lnTo>
                  <a:lnTo>
                    <a:pt x="56129" y="0"/>
                  </a:lnTo>
                  <a:lnTo>
                    <a:pt x="67741" y="0"/>
                  </a:lnTo>
                  <a:lnTo>
                    <a:pt x="77419" y="2222"/>
                  </a:lnTo>
                  <a:lnTo>
                    <a:pt x="90967" y="8888"/>
                  </a:lnTo>
                  <a:lnTo>
                    <a:pt x="96774" y="15555"/>
                  </a:lnTo>
                  <a:lnTo>
                    <a:pt x="106451" y="22222"/>
                  </a:lnTo>
                  <a:lnTo>
                    <a:pt x="112258" y="31111"/>
                  </a:lnTo>
                  <a:lnTo>
                    <a:pt x="118064" y="42222"/>
                  </a:lnTo>
                  <a:lnTo>
                    <a:pt x="120000" y="53333"/>
                  </a:lnTo>
                  <a:lnTo>
                    <a:pt x="120000" y="53333"/>
                  </a:lnTo>
                  <a:close/>
                </a:path>
              </a:pathLst>
            </a:custGeom>
            <a:solidFill>
              <a:srgbClr val="F2CB9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0" name="Google Shape;1580;p35"/>
            <p:cNvSpPr/>
            <p:nvPr/>
          </p:nvSpPr>
          <p:spPr>
            <a:xfrm>
              <a:off x="847" y="1292"/>
              <a:ext cx="61" cy="52"/>
            </a:xfrm>
            <a:custGeom>
              <a:rect b="b" l="l" r="r" t="t"/>
              <a:pathLst>
                <a:path extrusionOk="0" h="120000" w="120000">
                  <a:moveTo>
                    <a:pt x="120000" y="55384"/>
                  </a:moveTo>
                  <a:lnTo>
                    <a:pt x="120000" y="55384"/>
                  </a:lnTo>
                  <a:lnTo>
                    <a:pt x="120000" y="66923"/>
                  </a:lnTo>
                  <a:lnTo>
                    <a:pt x="118032" y="78461"/>
                  </a:lnTo>
                  <a:lnTo>
                    <a:pt x="112131" y="90000"/>
                  </a:lnTo>
                  <a:lnTo>
                    <a:pt x="106229" y="99230"/>
                  </a:lnTo>
                  <a:lnTo>
                    <a:pt x="98360" y="106153"/>
                  </a:lnTo>
                  <a:lnTo>
                    <a:pt x="88524" y="113076"/>
                  </a:lnTo>
                  <a:lnTo>
                    <a:pt x="74754" y="115384"/>
                  </a:lnTo>
                  <a:lnTo>
                    <a:pt x="64918" y="120000"/>
                  </a:lnTo>
                  <a:lnTo>
                    <a:pt x="64918" y="120000"/>
                  </a:lnTo>
                  <a:lnTo>
                    <a:pt x="53114" y="120000"/>
                  </a:lnTo>
                  <a:lnTo>
                    <a:pt x="39344" y="115384"/>
                  </a:lnTo>
                  <a:lnTo>
                    <a:pt x="29508" y="113076"/>
                  </a:lnTo>
                  <a:lnTo>
                    <a:pt x="19672" y="103846"/>
                  </a:lnTo>
                  <a:lnTo>
                    <a:pt x="13770" y="99230"/>
                  </a:lnTo>
                  <a:lnTo>
                    <a:pt x="5901" y="87692"/>
                  </a:lnTo>
                  <a:lnTo>
                    <a:pt x="1967" y="76153"/>
                  </a:lnTo>
                  <a:lnTo>
                    <a:pt x="0" y="62307"/>
                  </a:lnTo>
                  <a:lnTo>
                    <a:pt x="0" y="62307"/>
                  </a:lnTo>
                  <a:lnTo>
                    <a:pt x="0" y="50769"/>
                  </a:lnTo>
                  <a:lnTo>
                    <a:pt x="1967" y="39230"/>
                  </a:lnTo>
                  <a:lnTo>
                    <a:pt x="7868" y="30000"/>
                  </a:lnTo>
                  <a:lnTo>
                    <a:pt x="15737" y="18461"/>
                  </a:lnTo>
                  <a:lnTo>
                    <a:pt x="23606" y="11538"/>
                  </a:lnTo>
                  <a:lnTo>
                    <a:pt x="33442" y="4615"/>
                  </a:lnTo>
                  <a:lnTo>
                    <a:pt x="45245" y="2307"/>
                  </a:lnTo>
                  <a:lnTo>
                    <a:pt x="55081" y="0"/>
                  </a:lnTo>
                  <a:lnTo>
                    <a:pt x="55081" y="0"/>
                  </a:lnTo>
                  <a:lnTo>
                    <a:pt x="66885" y="0"/>
                  </a:lnTo>
                  <a:lnTo>
                    <a:pt x="80655" y="2307"/>
                  </a:lnTo>
                  <a:lnTo>
                    <a:pt x="90491" y="4615"/>
                  </a:lnTo>
                  <a:lnTo>
                    <a:pt x="100327" y="13846"/>
                  </a:lnTo>
                  <a:lnTo>
                    <a:pt x="108196" y="18461"/>
                  </a:lnTo>
                  <a:lnTo>
                    <a:pt x="116065" y="30000"/>
                  </a:lnTo>
                  <a:lnTo>
                    <a:pt x="118032" y="43846"/>
                  </a:lnTo>
                  <a:lnTo>
                    <a:pt x="120000" y="55384"/>
                  </a:lnTo>
                  <a:lnTo>
                    <a:pt x="120000" y="55384"/>
                  </a:lnTo>
                  <a:close/>
                </a:path>
              </a:pathLst>
            </a:custGeom>
            <a:solidFill>
              <a:srgbClr val="F2CB9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1" name="Google Shape;1581;p35"/>
            <p:cNvSpPr/>
            <p:nvPr/>
          </p:nvSpPr>
          <p:spPr>
            <a:xfrm>
              <a:off x="4461" y="1858"/>
              <a:ext cx="358" cy="42"/>
            </a:xfrm>
            <a:custGeom>
              <a:rect b="b" l="l" r="r" t="t"/>
              <a:pathLst>
                <a:path extrusionOk="0" h="120000" w="120000">
                  <a:moveTo>
                    <a:pt x="3016" y="2857"/>
                  </a:moveTo>
                  <a:lnTo>
                    <a:pt x="3016" y="2857"/>
                  </a:lnTo>
                  <a:lnTo>
                    <a:pt x="9720" y="22857"/>
                  </a:lnTo>
                  <a:lnTo>
                    <a:pt x="16424" y="37142"/>
                  </a:lnTo>
                  <a:lnTo>
                    <a:pt x="23798" y="45714"/>
                  </a:lnTo>
                  <a:lnTo>
                    <a:pt x="30502" y="54285"/>
                  </a:lnTo>
                  <a:lnTo>
                    <a:pt x="44916" y="65714"/>
                  </a:lnTo>
                  <a:lnTo>
                    <a:pt x="59329" y="71428"/>
                  </a:lnTo>
                  <a:lnTo>
                    <a:pt x="59329" y="71428"/>
                  </a:lnTo>
                  <a:lnTo>
                    <a:pt x="74078" y="80000"/>
                  </a:lnTo>
                  <a:lnTo>
                    <a:pt x="81117" y="80000"/>
                  </a:lnTo>
                  <a:lnTo>
                    <a:pt x="88491" y="77142"/>
                  </a:lnTo>
                  <a:lnTo>
                    <a:pt x="95530" y="71428"/>
                  </a:lnTo>
                  <a:lnTo>
                    <a:pt x="102905" y="62857"/>
                  </a:lnTo>
                  <a:lnTo>
                    <a:pt x="110279" y="45714"/>
                  </a:lnTo>
                  <a:lnTo>
                    <a:pt x="116983" y="28571"/>
                  </a:lnTo>
                  <a:lnTo>
                    <a:pt x="116983" y="28571"/>
                  </a:lnTo>
                  <a:lnTo>
                    <a:pt x="118324" y="28571"/>
                  </a:lnTo>
                  <a:lnTo>
                    <a:pt x="118994" y="28571"/>
                  </a:lnTo>
                  <a:lnTo>
                    <a:pt x="119664" y="37142"/>
                  </a:lnTo>
                  <a:lnTo>
                    <a:pt x="120000" y="42857"/>
                  </a:lnTo>
                  <a:lnTo>
                    <a:pt x="120000" y="51428"/>
                  </a:lnTo>
                  <a:lnTo>
                    <a:pt x="120000" y="57142"/>
                  </a:lnTo>
                  <a:lnTo>
                    <a:pt x="118994" y="65714"/>
                  </a:lnTo>
                  <a:lnTo>
                    <a:pt x="118324" y="68571"/>
                  </a:lnTo>
                  <a:lnTo>
                    <a:pt x="118324" y="68571"/>
                  </a:lnTo>
                  <a:lnTo>
                    <a:pt x="110949" y="91428"/>
                  </a:lnTo>
                  <a:lnTo>
                    <a:pt x="103910" y="100000"/>
                  </a:lnTo>
                  <a:lnTo>
                    <a:pt x="96536" y="111428"/>
                  </a:lnTo>
                  <a:lnTo>
                    <a:pt x="89162" y="117142"/>
                  </a:lnTo>
                  <a:lnTo>
                    <a:pt x="81787" y="120000"/>
                  </a:lnTo>
                  <a:lnTo>
                    <a:pt x="74413" y="120000"/>
                  </a:lnTo>
                  <a:lnTo>
                    <a:pt x="59329" y="111428"/>
                  </a:lnTo>
                  <a:lnTo>
                    <a:pt x="59329" y="111428"/>
                  </a:lnTo>
                  <a:lnTo>
                    <a:pt x="44581" y="108571"/>
                  </a:lnTo>
                  <a:lnTo>
                    <a:pt x="30167" y="97142"/>
                  </a:lnTo>
                  <a:lnTo>
                    <a:pt x="22793" y="91428"/>
                  </a:lnTo>
                  <a:lnTo>
                    <a:pt x="15754" y="77142"/>
                  </a:lnTo>
                  <a:lnTo>
                    <a:pt x="8379" y="62857"/>
                  </a:lnTo>
                  <a:lnTo>
                    <a:pt x="1675" y="42857"/>
                  </a:lnTo>
                  <a:lnTo>
                    <a:pt x="1675" y="42857"/>
                  </a:lnTo>
                  <a:lnTo>
                    <a:pt x="670" y="40000"/>
                  </a:lnTo>
                  <a:lnTo>
                    <a:pt x="335" y="31428"/>
                  </a:lnTo>
                  <a:lnTo>
                    <a:pt x="0" y="25714"/>
                  </a:lnTo>
                  <a:lnTo>
                    <a:pt x="0" y="14285"/>
                  </a:lnTo>
                  <a:lnTo>
                    <a:pt x="335" y="5714"/>
                  </a:lnTo>
                  <a:lnTo>
                    <a:pt x="1005" y="2857"/>
                  </a:lnTo>
                  <a:lnTo>
                    <a:pt x="1675" y="0"/>
                  </a:lnTo>
                  <a:lnTo>
                    <a:pt x="3016" y="2857"/>
                  </a:lnTo>
                  <a:lnTo>
                    <a:pt x="3016" y="28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2" name="Google Shape;1582;p35"/>
            <p:cNvSpPr/>
            <p:nvPr/>
          </p:nvSpPr>
          <p:spPr>
            <a:xfrm>
              <a:off x="4804" y="1782"/>
              <a:ext cx="53" cy="91"/>
            </a:xfrm>
            <a:custGeom>
              <a:rect b="b" l="l" r="r" t="t"/>
              <a:pathLst>
                <a:path extrusionOk="0" h="120000" w="120000">
                  <a:moveTo>
                    <a:pt x="45283" y="5274"/>
                  </a:moveTo>
                  <a:lnTo>
                    <a:pt x="45283" y="5274"/>
                  </a:lnTo>
                  <a:lnTo>
                    <a:pt x="24905" y="32967"/>
                  </a:lnTo>
                  <a:lnTo>
                    <a:pt x="6792" y="59340"/>
                  </a:lnTo>
                  <a:lnTo>
                    <a:pt x="2264" y="73846"/>
                  </a:lnTo>
                  <a:lnTo>
                    <a:pt x="0" y="87032"/>
                  </a:lnTo>
                  <a:lnTo>
                    <a:pt x="0" y="101538"/>
                  </a:lnTo>
                  <a:lnTo>
                    <a:pt x="4528" y="117362"/>
                  </a:lnTo>
                  <a:lnTo>
                    <a:pt x="4528" y="117362"/>
                  </a:lnTo>
                  <a:lnTo>
                    <a:pt x="27169" y="120000"/>
                  </a:lnTo>
                  <a:lnTo>
                    <a:pt x="47547" y="120000"/>
                  </a:lnTo>
                  <a:lnTo>
                    <a:pt x="65660" y="114725"/>
                  </a:lnTo>
                  <a:lnTo>
                    <a:pt x="79245" y="108131"/>
                  </a:lnTo>
                  <a:lnTo>
                    <a:pt x="95094" y="100219"/>
                  </a:lnTo>
                  <a:lnTo>
                    <a:pt x="101886" y="88351"/>
                  </a:lnTo>
                  <a:lnTo>
                    <a:pt x="110943" y="76483"/>
                  </a:lnTo>
                  <a:lnTo>
                    <a:pt x="117735" y="63296"/>
                  </a:lnTo>
                  <a:lnTo>
                    <a:pt x="120000" y="50109"/>
                  </a:lnTo>
                  <a:lnTo>
                    <a:pt x="120000" y="38241"/>
                  </a:lnTo>
                  <a:lnTo>
                    <a:pt x="113207" y="26373"/>
                  </a:lnTo>
                  <a:lnTo>
                    <a:pt x="108679" y="15824"/>
                  </a:lnTo>
                  <a:lnTo>
                    <a:pt x="99622" y="7912"/>
                  </a:lnTo>
                  <a:lnTo>
                    <a:pt x="86037" y="2637"/>
                  </a:lnTo>
                  <a:lnTo>
                    <a:pt x="70188" y="0"/>
                  </a:lnTo>
                  <a:lnTo>
                    <a:pt x="49811" y="1318"/>
                  </a:lnTo>
                  <a:lnTo>
                    <a:pt x="45283" y="5274"/>
                  </a:lnTo>
                  <a:close/>
                </a:path>
              </a:pathLst>
            </a:custGeom>
            <a:solidFill>
              <a:srgbClr val="8ADB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3" name="Google Shape;1583;p35"/>
            <p:cNvSpPr/>
            <p:nvPr/>
          </p:nvSpPr>
          <p:spPr>
            <a:xfrm>
              <a:off x="4795" y="1775"/>
              <a:ext cx="70" cy="106"/>
            </a:xfrm>
            <a:custGeom>
              <a:rect b="b" l="l" r="r" t="t"/>
              <a:pathLst>
                <a:path extrusionOk="0" h="120000" w="120000">
                  <a:moveTo>
                    <a:pt x="32571" y="120000"/>
                  </a:moveTo>
                  <a:lnTo>
                    <a:pt x="32571" y="120000"/>
                  </a:lnTo>
                  <a:lnTo>
                    <a:pt x="44571" y="120000"/>
                  </a:lnTo>
                  <a:lnTo>
                    <a:pt x="58285" y="118867"/>
                  </a:lnTo>
                  <a:lnTo>
                    <a:pt x="68571" y="115471"/>
                  </a:lnTo>
                  <a:lnTo>
                    <a:pt x="77142" y="110943"/>
                  </a:lnTo>
                  <a:lnTo>
                    <a:pt x="87428" y="105283"/>
                  </a:lnTo>
                  <a:lnTo>
                    <a:pt x="96000" y="98490"/>
                  </a:lnTo>
                  <a:lnTo>
                    <a:pt x="101142" y="92830"/>
                  </a:lnTo>
                  <a:lnTo>
                    <a:pt x="106285" y="84905"/>
                  </a:lnTo>
                  <a:lnTo>
                    <a:pt x="106285" y="84905"/>
                  </a:lnTo>
                  <a:lnTo>
                    <a:pt x="114857" y="69056"/>
                  </a:lnTo>
                  <a:lnTo>
                    <a:pt x="120000" y="52075"/>
                  </a:lnTo>
                  <a:lnTo>
                    <a:pt x="120000" y="43018"/>
                  </a:lnTo>
                  <a:lnTo>
                    <a:pt x="116571" y="35094"/>
                  </a:lnTo>
                  <a:lnTo>
                    <a:pt x="114857" y="26037"/>
                  </a:lnTo>
                  <a:lnTo>
                    <a:pt x="108000" y="19245"/>
                  </a:lnTo>
                  <a:lnTo>
                    <a:pt x="108000" y="19245"/>
                  </a:lnTo>
                  <a:lnTo>
                    <a:pt x="104571" y="13584"/>
                  </a:lnTo>
                  <a:lnTo>
                    <a:pt x="97714" y="7924"/>
                  </a:lnTo>
                  <a:lnTo>
                    <a:pt x="89142" y="4528"/>
                  </a:lnTo>
                  <a:lnTo>
                    <a:pt x="80571" y="2264"/>
                  </a:lnTo>
                  <a:lnTo>
                    <a:pt x="68571" y="0"/>
                  </a:lnTo>
                  <a:lnTo>
                    <a:pt x="60000" y="0"/>
                  </a:lnTo>
                  <a:lnTo>
                    <a:pt x="49714" y="2264"/>
                  </a:lnTo>
                  <a:lnTo>
                    <a:pt x="41142" y="5660"/>
                  </a:lnTo>
                  <a:lnTo>
                    <a:pt x="41142" y="5660"/>
                  </a:lnTo>
                  <a:lnTo>
                    <a:pt x="39428" y="7924"/>
                  </a:lnTo>
                  <a:lnTo>
                    <a:pt x="36000" y="10188"/>
                  </a:lnTo>
                  <a:lnTo>
                    <a:pt x="36000" y="10188"/>
                  </a:lnTo>
                  <a:lnTo>
                    <a:pt x="18857" y="36226"/>
                  </a:lnTo>
                  <a:lnTo>
                    <a:pt x="10285" y="53207"/>
                  </a:lnTo>
                  <a:lnTo>
                    <a:pt x="3428" y="72452"/>
                  </a:lnTo>
                  <a:lnTo>
                    <a:pt x="0" y="89433"/>
                  </a:lnTo>
                  <a:lnTo>
                    <a:pt x="0" y="96226"/>
                  </a:lnTo>
                  <a:lnTo>
                    <a:pt x="1714" y="104150"/>
                  </a:lnTo>
                  <a:lnTo>
                    <a:pt x="6857" y="109811"/>
                  </a:lnTo>
                  <a:lnTo>
                    <a:pt x="12000" y="114339"/>
                  </a:lnTo>
                  <a:lnTo>
                    <a:pt x="20571" y="116603"/>
                  </a:lnTo>
                  <a:lnTo>
                    <a:pt x="32571" y="120000"/>
                  </a:lnTo>
                  <a:lnTo>
                    <a:pt x="32571" y="120000"/>
                  </a:lnTo>
                  <a:close/>
                  <a:moveTo>
                    <a:pt x="29142" y="103018"/>
                  </a:moveTo>
                  <a:lnTo>
                    <a:pt x="29142" y="103018"/>
                  </a:lnTo>
                  <a:lnTo>
                    <a:pt x="27428" y="90566"/>
                  </a:lnTo>
                  <a:lnTo>
                    <a:pt x="27428" y="79245"/>
                  </a:lnTo>
                  <a:lnTo>
                    <a:pt x="32571" y="69056"/>
                  </a:lnTo>
                  <a:lnTo>
                    <a:pt x="34285" y="57735"/>
                  </a:lnTo>
                  <a:lnTo>
                    <a:pt x="48000" y="37358"/>
                  </a:lnTo>
                  <a:lnTo>
                    <a:pt x="60000" y="15849"/>
                  </a:lnTo>
                  <a:lnTo>
                    <a:pt x="60000" y="15849"/>
                  </a:lnTo>
                  <a:lnTo>
                    <a:pt x="65142" y="15849"/>
                  </a:lnTo>
                  <a:lnTo>
                    <a:pt x="68571" y="15849"/>
                  </a:lnTo>
                  <a:lnTo>
                    <a:pt x="77142" y="19245"/>
                  </a:lnTo>
                  <a:lnTo>
                    <a:pt x="84000" y="23773"/>
                  </a:lnTo>
                  <a:lnTo>
                    <a:pt x="89142" y="29433"/>
                  </a:lnTo>
                  <a:lnTo>
                    <a:pt x="89142" y="29433"/>
                  </a:lnTo>
                  <a:lnTo>
                    <a:pt x="92571" y="37358"/>
                  </a:lnTo>
                  <a:lnTo>
                    <a:pt x="92571" y="46415"/>
                  </a:lnTo>
                  <a:lnTo>
                    <a:pt x="92571" y="55471"/>
                  </a:lnTo>
                  <a:lnTo>
                    <a:pt x="90857" y="63396"/>
                  </a:lnTo>
                  <a:lnTo>
                    <a:pt x="90857" y="63396"/>
                  </a:lnTo>
                  <a:lnTo>
                    <a:pt x="84000" y="79245"/>
                  </a:lnTo>
                  <a:lnTo>
                    <a:pt x="77142" y="87169"/>
                  </a:lnTo>
                  <a:lnTo>
                    <a:pt x="72000" y="92830"/>
                  </a:lnTo>
                  <a:lnTo>
                    <a:pt x="63428" y="98490"/>
                  </a:lnTo>
                  <a:lnTo>
                    <a:pt x="53142" y="100754"/>
                  </a:lnTo>
                  <a:lnTo>
                    <a:pt x="41142" y="103018"/>
                  </a:lnTo>
                  <a:lnTo>
                    <a:pt x="29142" y="103018"/>
                  </a:lnTo>
                  <a:lnTo>
                    <a:pt x="29142" y="1030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4" name="Google Shape;1584;p35"/>
            <p:cNvSpPr/>
            <p:nvPr/>
          </p:nvSpPr>
          <p:spPr>
            <a:xfrm>
              <a:off x="4100" y="1840"/>
              <a:ext cx="304" cy="202"/>
            </a:xfrm>
            <a:custGeom>
              <a:rect b="b" l="l" r="r" t="t"/>
              <a:pathLst>
                <a:path extrusionOk="0" h="120000" w="120000">
                  <a:moveTo>
                    <a:pt x="119210" y="7128"/>
                  </a:moveTo>
                  <a:lnTo>
                    <a:pt x="119210" y="7128"/>
                  </a:lnTo>
                  <a:lnTo>
                    <a:pt x="113684" y="16633"/>
                  </a:lnTo>
                  <a:lnTo>
                    <a:pt x="108157" y="25544"/>
                  </a:lnTo>
                  <a:lnTo>
                    <a:pt x="102236" y="33861"/>
                  </a:lnTo>
                  <a:lnTo>
                    <a:pt x="95921" y="41584"/>
                  </a:lnTo>
                  <a:lnTo>
                    <a:pt x="82105" y="56435"/>
                  </a:lnTo>
                  <a:lnTo>
                    <a:pt x="68684" y="71287"/>
                  </a:lnTo>
                  <a:lnTo>
                    <a:pt x="68684" y="71287"/>
                  </a:lnTo>
                  <a:lnTo>
                    <a:pt x="53684" y="86138"/>
                  </a:lnTo>
                  <a:lnTo>
                    <a:pt x="45789" y="93861"/>
                  </a:lnTo>
                  <a:lnTo>
                    <a:pt x="37500" y="100396"/>
                  </a:lnTo>
                  <a:lnTo>
                    <a:pt x="29605" y="106930"/>
                  </a:lnTo>
                  <a:lnTo>
                    <a:pt x="20921" y="112277"/>
                  </a:lnTo>
                  <a:lnTo>
                    <a:pt x="11842" y="117029"/>
                  </a:lnTo>
                  <a:lnTo>
                    <a:pt x="3157" y="120000"/>
                  </a:lnTo>
                  <a:lnTo>
                    <a:pt x="3157" y="120000"/>
                  </a:lnTo>
                  <a:lnTo>
                    <a:pt x="1973" y="120000"/>
                  </a:lnTo>
                  <a:lnTo>
                    <a:pt x="789" y="119405"/>
                  </a:lnTo>
                  <a:lnTo>
                    <a:pt x="394" y="117623"/>
                  </a:lnTo>
                  <a:lnTo>
                    <a:pt x="0" y="116435"/>
                  </a:lnTo>
                  <a:lnTo>
                    <a:pt x="394" y="114653"/>
                  </a:lnTo>
                  <a:lnTo>
                    <a:pt x="394" y="113465"/>
                  </a:lnTo>
                  <a:lnTo>
                    <a:pt x="1578" y="112277"/>
                  </a:lnTo>
                  <a:lnTo>
                    <a:pt x="2368" y="111683"/>
                  </a:lnTo>
                  <a:lnTo>
                    <a:pt x="2368" y="111683"/>
                  </a:lnTo>
                  <a:lnTo>
                    <a:pt x="11052" y="108712"/>
                  </a:lnTo>
                  <a:lnTo>
                    <a:pt x="19342" y="103960"/>
                  </a:lnTo>
                  <a:lnTo>
                    <a:pt x="27631" y="99207"/>
                  </a:lnTo>
                  <a:lnTo>
                    <a:pt x="35526" y="92673"/>
                  </a:lnTo>
                  <a:lnTo>
                    <a:pt x="43026" y="86138"/>
                  </a:lnTo>
                  <a:lnTo>
                    <a:pt x="50526" y="78415"/>
                  </a:lnTo>
                  <a:lnTo>
                    <a:pt x="65131" y="63564"/>
                  </a:lnTo>
                  <a:lnTo>
                    <a:pt x="65131" y="63564"/>
                  </a:lnTo>
                  <a:lnTo>
                    <a:pt x="78552" y="49900"/>
                  </a:lnTo>
                  <a:lnTo>
                    <a:pt x="91578" y="35643"/>
                  </a:lnTo>
                  <a:lnTo>
                    <a:pt x="97894" y="27326"/>
                  </a:lnTo>
                  <a:lnTo>
                    <a:pt x="103815" y="19603"/>
                  </a:lnTo>
                  <a:lnTo>
                    <a:pt x="109736" y="10693"/>
                  </a:lnTo>
                  <a:lnTo>
                    <a:pt x="114868" y="1782"/>
                  </a:lnTo>
                  <a:lnTo>
                    <a:pt x="114868" y="1782"/>
                  </a:lnTo>
                  <a:lnTo>
                    <a:pt x="115657" y="0"/>
                  </a:lnTo>
                  <a:lnTo>
                    <a:pt x="116842" y="0"/>
                  </a:lnTo>
                  <a:lnTo>
                    <a:pt x="117631" y="0"/>
                  </a:lnTo>
                  <a:lnTo>
                    <a:pt x="118815" y="594"/>
                  </a:lnTo>
                  <a:lnTo>
                    <a:pt x="119210" y="2376"/>
                  </a:lnTo>
                  <a:lnTo>
                    <a:pt x="120000" y="3564"/>
                  </a:lnTo>
                  <a:lnTo>
                    <a:pt x="120000" y="5346"/>
                  </a:lnTo>
                  <a:lnTo>
                    <a:pt x="119210" y="7128"/>
                  </a:lnTo>
                  <a:lnTo>
                    <a:pt x="119210" y="71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5" name="Google Shape;1585;p35"/>
            <p:cNvSpPr/>
            <p:nvPr/>
          </p:nvSpPr>
          <p:spPr>
            <a:xfrm>
              <a:off x="4031" y="1965"/>
              <a:ext cx="79" cy="77"/>
            </a:xfrm>
            <a:custGeom>
              <a:rect b="b" l="l" r="r" t="t"/>
              <a:pathLst>
                <a:path extrusionOk="0" h="120000" w="120000">
                  <a:moveTo>
                    <a:pt x="28860" y="0"/>
                  </a:moveTo>
                  <a:lnTo>
                    <a:pt x="28860" y="0"/>
                  </a:lnTo>
                  <a:lnTo>
                    <a:pt x="57721" y="21818"/>
                  </a:lnTo>
                  <a:lnTo>
                    <a:pt x="85063" y="43636"/>
                  </a:lnTo>
                  <a:lnTo>
                    <a:pt x="95696" y="54545"/>
                  </a:lnTo>
                  <a:lnTo>
                    <a:pt x="106329" y="67012"/>
                  </a:lnTo>
                  <a:lnTo>
                    <a:pt x="113924" y="82597"/>
                  </a:lnTo>
                  <a:lnTo>
                    <a:pt x="120000" y="98181"/>
                  </a:lnTo>
                  <a:lnTo>
                    <a:pt x="120000" y="98181"/>
                  </a:lnTo>
                  <a:lnTo>
                    <a:pt x="110886" y="110649"/>
                  </a:lnTo>
                  <a:lnTo>
                    <a:pt x="98734" y="116883"/>
                  </a:lnTo>
                  <a:lnTo>
                    <a:pt x="85063" y="120000"/>
                  </a:lnTo>
                  <a:lnTo>
                    <a:pt x="71392" y="118441"/>
                  </a:lnTo>
                  <a:lnTo>
                    <a:pt x="57721" y="113766"/>
                  </a:lnTo>
                  <a:lnTo>
                    <a:pt x="47088" y="105974"/>
                  </a:lnTo>
                  <a:lnTo>
                    <a:pt x="34936" y="96623"/>
                  </a:lnTo>
                  <a:lnTo>
                    <a:pt x="24303" y="84155"/>
                  </a:lnTo>
                  <a:lnTo>
                    <a:pt x="13670" y="73246"/>
                  </a:lnTo>
                  <a:lnTo>
                    <a:pt x="7594" y="60779"/>
                  </a:lnTo>
                  <a:lnTo>
                    <a:pt x="3037" y="46753"/>
                  </a:lnTo>
                  <a:lnTo>
                    <a:pt x="0" y="34285"/>
                  </a:lnTo>
                  <a:lnTo>
                    <a:pt x="0" y="23376"/>
                  </a:lnTo>
                  <a:lnTo>
                    <a:pt x="4556" y="12467"/>
                  </a:lnTo>
                  <a:lnTo>
                    <a:pt x="12151" y="4675"/>
                  </a:lnTo>
                  <a:lnTo>
                    <a:pt x="25822" y="0"/>
                  </a:lnTo>
                  <a:lnTo>
                    <a:pt x="28860" y="0"/>
                  </a:lnTo>
                  <a:close/>
                </a:path>
              </a:pathLst>
            </a:custGeom>
            <a:solidFill>
              <a:srgbClr val="8ADB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6" name="Google Shape;1586;p35"/>
            <p:cNvSpPr/>
            <p:nvPr/>
          </p:nvSpPr>
          <p:spPr>
            <a:xfrm>
              <a:off x="4024" y="1958"/>
              <a:ext cx="92" cy="90"/>
            </a:xfrm>
            <a:custGeom>
              <a:rect b="b" l="l" r="r" t="t"/>
              <a:pathLst>
                <a:path extrusionOk="0" h="120000" w="120000">
                  <a:moveTo>
                    <a:pt x="0" y="44000"/>
                  </a:moveTo>
                  <a:lnTo>
                    <a:pt x="0" y="44000"/>
                  </a:lnTo>
                  <a:lnTo>
                    <a:pt x="2608" y="54666"/>
                  </a:lnTo>
                  <a:lnTo>
                    <a:pt x="6521" y="62666"/>
                  </a:lnTo>
                  <a:lnTo>
                    <a:pt x="11739" y="73333"/>
                  </a:lnTo>
                  <a:lnTo>
                    <a:pt x="15652" y="81333"/>
                  </a:lnTo>
                  <a:lnTo>
                    <a:pt x="30000" y="97333"/>
                  </a:lnTo>
                  <a:lnTo>
                    <a:pt x="45652" y="109333"/>
                  </a:lnTo>
                  <a:lnTo>
                    <a:pt x="45652" y="109333"/>
                  </a:lnTo>
                  <a:lnTo>
                    <a:pt x="54782" y="113333"/>
                  </a:lnTo>
                  <a:lnTo>
                    <a:pt x="62608" y="117333"/>
                  </a:lnTo>
                  <a:lnTo>
                    <a:pt x="70434" y="120000"/>
                  </a:lnTo>
                  <a:lnTo>
                    <a:pt x="80869" y="120000"/>
                  </a:lnTo>
                  <a:lnTo>
                    <a:pt x="88695" y="120000"/>
                  </a:lnTo>
                  <a:lnTo>
                    <a:pt x="97826" y="117333"/>
                  </a:lnTo>
                  <a:lnTo>
                    <a:pt x="105652" y="113333"/>
                  </a:lnTo>
                  <a:lnTo>
                    <a:pt x="113478" y="109333"/>
                  </a:lnTo>
                  <a:lnTo>
                    <a:pt x="113478" y="109333"/>
                  </a:lnTo>
                  <a:lnTo>
                    <a:pt x="118695" y="101333"/>
                  </a:lnTo>
                  <a:lnTo>
                    <a:pt x="120000" y="97333"/>
                  </a:lnTo>
                  <a:lnTo>
                    <a:pt x="120000" y="90666"/>
                  </a:lnTo>
                  <a:lnTo>
                    <a:pt x="120000" y="82666"/>
                  </a:lnTo>
                  <a:lnTo>
                    <a:pt x="113478" y="72000"/>
                  </a:lnTo>
                  <a:lnTo>
                    <a:pt x="106956" y="60000"/>
                  </a:lnTo>
                  <a:lnTo>
                    <a:pt x="106956" y="60000"/>
                  </a:lnTo>
                  <a:lnTo>
                    <a:pt x="92608" y="42666"/>
                  </a:lnTo>
                  <a:lnTo>
                    <a:pt x="75652" y="29333"/>
                  </a:lnTo>
                  <a:lnTo>
                    <a:pt x="40434" y="2666"/>
                  </a:lnTo>
                  <a:lnTo>
                    <a:pt x="40434" y="2666"/>
                  </a:lnTo>
                  <a:lnTo>
                    <a:pt x="36521" y="0"/>
                  </a:lnTo>
                  <a:lnTo>
                    <a:pt x="36521" y="0"/>
                  </a:lnTo>
                  <a:lnTo>
                    <a:pt x="27391" y="0"/>
                  </a:lnTo>
                  <a:lnTo>
                    <a:pt x="19565" y="2666"/>
                  </a:lnTo>
                  <a:lnTo>
                    <a:pt x="13043" y="6666"/>
                  </a:lnTo>
                  <a:lnTo>
                    <a:pt x="7826" y="12000"/>
                  </a:lnTo>
                  <a:lnTo>
                    <a:pt x="2608" y="18666"/>
                  </a:lnTo>
                  <a:lnTo>
                    <a:pt x="1304" y="28000"/>
                  </a:lnTo>
                  <a:lnTo>
                    <a:pt x="0" y="36000"/>
                  </a:lnTo>
                  <a:lnTo>
                    <a:pt x="0" y="44000"/>
                  </a:lnTo>
                  <a:lnTo>
                    <a:pt x="0" y="44000"/>
                  </a:lnTo>
                  <a:close/>
                  <a:moveTo>
                    <a:pt x="31304" y="18666"/>
                  </a:moveTo>
                  <a:lnTo>
                    <a:pt x="31304" y="18666"/>
                  </a:lnTo>
                  <a:lnTo>
                    <a:pt x="52173" y="34666"/>
                  </a:lnTo>
                  <a:lnTo>
                    <a:pt x="73043" y="50666"/>
                  </a:lnTo>
                  <a:lnTo>
                    <a:pt x="80869" y="60000"/>
                  </a:lnTo>
                  <a:lnTo>
                    <a:pt x="88695" y="69333"/>
                  </a:lnTo>
                  <a:lnTo>
                    <a:pt x="95217" y="80000"/>
                  </a:lnTo>
                  <a:lnTo>
                    <a:pt x="101739" y="92000"/>
                  </a:lnTo>
                  <a:lnTo>
                    <a:pt x="101739" y="92000"/>
                  </a:lnTo>
                  <a:lnTo>
                    <a:pt x="93913" y="98666"/>
                  </a:lnTo>
                  <a:lnTo>
                    <a:pt x="84782" y="100000"/>
                  </a:lnTo>
                  <a:lnTo>
                    <a:pt x="75652" y="100000"/>
                  </a:lnTo>
                  <a:lnTo>
                    <a:pt x="66521" y="98666"/>
                  </a:lnTo>
                  <a:lnTo>
                    <a:pt x="57391" y="93333"/>
                  </a:lnTo>
                  <a:lnTo>
                    <a:pt x="49565" y="88000"/>
                  </a:lnTo>
                  <a:lnTo>
                    <a:pt x="40434" y="81333"/>
                  </a:lnTo>
                  <a:lnTo>
                    <a:pt x="33913" y="73333"/>
                  </a:lnTo>
                  <a:lnTo>
                    <a:pt x="33913" y="73333"/>
                  </a:lnTo>
                  <a:lnTo>
                    <a:pt x="24782" y="57333"/>
                  </a:lnTo>
                  <a:lnTo>
                    <a:pt x="20869" y="49333"/>
                  </a:lnTo>
                  <a:lnTo>
                    <a:pt x="19565" y="38666"/>
                  </a:lnTo>
                  <a:lnTo>
                    <a:pt x="19565" y="38666"/>
                  </a:lnTo>
                  <a:lnTo>
                    <a:pt x="19565" y="32000"/>
                  </a:lnTo>
                  <a:lnTo>
                    <a:pt x="20869" y="25333"/>
                  </a:lnTo>
                  <a:lnTo>
                    <a:pt x="24782" y="20000"/>
                  </a:lnTo>
                  <a:lnTo>
                    <a:pt x="27391" y="18666"/>
                  </a:lnTo>
                  <a:lnTo>
                    <a:pt x="31304" y="18666"/>
                  </a:lnTo>
                  <a:lnTo>
                    <a:pt x="31304" y="186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7" name="Google Shape;1587;p35"/>
            <p:cNvSpPr/>
            <p:nvPr/>
          </p:nvSpPr>
          <p:spPr>
            <a:xfrm>
              <a:off x="4230" y="1741"/>
              <a:ext cx="349" cy="187"/>
            </a:xfrm>
            <a:custGeom>
              <a:rect b="b" l="l" r="r" t="t"/>
              <a:pathLst>
                <a:path extrusionOk="0" h="120000" w="120000">
                  <a:moveTo>
                    <a:pt x="118624" y="23101"/>
                  </a:moveTo>
                  <a:lnTo>
                    <a:pt x="118624" y="23101"/>
                  </a:lnTo>
                  <a:lnTo>
                    <a:pt x="119656" y="38502"/>
                  </a:lnTo>
                  <a:lnTo>
                    <a:pt x="120000" y="51978"/>
                  </a:lnTo>
                  <a:lnTo>
                    <a:pt x="119656" y="63529"/>
                  </a:lnTo>
                  <a:lnTo>
                    <a:pt x="118624" y="69304"/>
                  </a:lnTo>
                  <a:lnTo>
                    <a:pt x="117593" y="73155"/>
                  </a:lnTo>
                  <a:lnTo>
                    <a:pt x="116561" y="78288"/>
                  </a:lnTo>
                  <a:lnTo>
                    <a:pt x="115186" y="82139"/>
                  </a:lnTo>
                  <a:lnTo>
                    <a:pt x="112779" y="85347"/>
                  </a:lnTo>
                  <a:lnTo>
                    <a:pt x="110716" y="89197"/>
                  </a:lnTo>
                  <a:lnTo>
                    <a:pt x="107621" y="92406"/>
                  </a:lnTo>
                  <a:lnTo>
                    <a:pt x="104183" y="94331"/>
                  </a:lnTo>
                  <a:lnTo>
                    <a:pt x="100744" y="96256"/>
                  </a:lnTo>
                  <a:lnTo>
                    <a:pt x="96275" y="97540"/>
                  </a:lnTo>
                  <a:lnTo>
                    <a:pt x="96275" y="97540"/>
                  </a:lnTo>
                  <a:lnTo>
                    <a:pt x="91117" y="99465"/>
                  </a:lnTo>
                  <a:lnTo>
                    <a:pt x="84928" y="102032"/>
                  </a:lnTo>
                  <a:lnTo>
                    <a:pt x="79426" y="103315"/>
                  </a:lnTo>
                  <a:lnTo>
                    <a:pt x="76676" y="103315"/>
                  </a:lnTo>
                  <a:lnTo>
                    <a:pt x="74613" y="102673"/>
                  </a:lnTo>
                  <a:lnTo>
                    <a:pt x="74613" y="102673"/>
                  </a:lnTo>
                  <a:lnTo>
                    <a:pt x="71518" y="101390"/>
                  </a:lnTo>
                  <a:lnTo>
                    <a:pt x="68767" y="98823"/>
                  </a:lnTo>
                  <a:lnTo>
                    <a:pt x="67048" y="95614"/>
                  </a:lnTo>
                  <a:lnTo>
                    <a:pt x="65673" y="92406"/>
                  </a:lnTo>
                  <a:lnTo>
                    <a:pt x="63610" y="83422"/>
                  </a:lnTo>
                  <a:lnTo>
                    <a:pt x="62234" y="77647"/>
                  </a:lnTo>
                  <a:lnTo>
                    <a:pt x="60515" y="71871"/>
                  </a:lnTo>
                  <a:lnTo>
                    <a:pt x="60515" y="71871"/>
                  </a:lnTo>
                  <a:lnTo>
                    <a:pt x="59140" y="89839"/>
                  </a:lnTo>
                  <a:lnTo>
                    <a:pt x="58452" y="96898"/>
                  </a:lnTo>
                  <a:lnTo>
                    <a:pt x="57421" y="102673"/>
                  </a:lnTo>
                  <a:lnTo>
                    <a:pt x="56733" y="105882"/>
                  </a:lnTo>
                  <a:lnTo>
                    <a:pt x="55702" y="107807"/>
                  </a:lnTo>
                  <a:lnTo>
                    <a:pt x="54326" y="110374"/>
                  </a:lnTo>
                  <a:lnTo>
                    <a:pt x="52607" y="111657"/>
                  </a:lnTo>
                  <a:lnTo>
                    <a:pt x="48137" y="114224"/>
                  </a:lnTo>
                  <a:lnTo>
                    <a:pt x="42292" y="116791"/>
                  </a:lnTo>
                  <a:lnTo>
                    <a:pt x="42292" y="116791"/>
                  </a:lnTo>
                  <a:lnTo>
                    <a:pt x="35759" y="117433"/>
                  </a:lnTo>
                  <a:lnTo>
                    <a:pt x="25444" y="118716"/>
                  </a:lnTo>
                  <a:lnTo>
                    <a:pt x="20286" y="120000"/>
                  </a:lnTo>
                  <a:lnTo>
                    <a:pt x="15472" y="118716"/>
                  </a:lnTo>
                  <a:lnTo>
                    <a:pt x="11690" y="118074"/>
                  </a:lnTo>
                  <a:lnTo>
                    <a:pt x="8939" y="117433"/>
                  </a:lnTo>
                  <a:lnTo>
                    <a:pt x="8939" y="117433"/>
                  </a:lnTo>
                  <a:lnTo>
                    <a:pt x="7220" y="114224"/>
                  </a:lnTo>
                  <a:lnTo>
                    <a:pt x="5501" y="110374"/>
                  </a:lnTo>
                  <a:lnTo>
                    <a:pt x="4126" y="105240"/>
                  </a:lnTo>
                  <a:lnTo>
                    <a:pt x="2750" y="99465"/>
                  </a:lnTo>
                  <a:lnTo>
                    <a:pt x="2063" y="93689"/>
                  </a:lnTo>
                  <a:lnTo>
                    <a:pt x="1031" y="86631"/>
                  </a:lnTo>
                  <a:lnTo>
                    <a:pt x="343" y="71871"/>
                  </a:lnTo>
                  <a:lnTo>
                    <a:pt x="0" y="57112"/>
                  </a:lnTo>
                  <a:lnTo>
                    <a:pt x="687" y="42994"/>
                  </a:lnTo>
                  <a:lnTo>
                    <a:pt x="1719" y="37219"/>
                  </a:lnTo>
                  <a:lnTo>
                    <a:pt x="2406" y="32085"/>
                  </a:lnTo>
                  <a:lnTo>
                    <a:pt x="3782" y="27593"/>
                  </a:lnTo>
                  <a:lnTo>
                    <a:pt x="5157" y="24385"/>
                  </a:lnTo>
                  <a:lnTo>
                    <a:pt x="5157" y="24385"/>
                  </a:lnTo>
                  <a:lnTo>
                    <a:pt x="7220" y="21818"/>
                  </a:lnTo>
                  <a:lnTo>
                    <a:pt x="9971" y="19893"/>
                  </a:lnTo>
                  <a:lnTo>
                    <a:pt x="13065" y="17967"/>
                  </a:lnTo>
                  <a:lnTo>
                    <a:pt x="15816" y="16042"/>
                  </a:lnTo>
                  <a:lnTo>
                    <a:pt x="23381" y="14117"/>
                  </a:lnTo>
                  <a:lnTo>
                    <a:pt x="31633" y="12192"/>
                  </a:lnTo>
                  <a:lnTo>
                    <a:pt x="47449" y="10909"/>
                  </a:lnTo>
                  <a:lnTo>
                    <a:pt x="54326" y="10909"/>
                  </a:lnTo>
                  <a:lnTo>
                    <a:pt x="60171" y="9625"/>
                  </a:lnTo>
                  <a:lnTo>
                    <a:pt x="60171" y="9625"/>
                  </a:lnTo>
                  <a:lnTo>
                    <a:pt x="66361" y="8342"/>
                  </a:lnTo>
                  <a:lnTo>
                    <a:pt x="73925" y="5133"/>
                  </a:lnTo>
                  <a:lnTo>
                    <a:pt x="83209" y="2566"/>
                  </a:lnTo>
                  <a:lnTo>
                    <a:pt x="92492" y="641"/>
                  </a:lnTo>
                  <a:lnTo>
                    <a:pt x="96618" y="0"/>
                  </a:lnTo>
                  <a:lnTo>
                    <a:pt x="101088" y="641"/>
                  </a:lnTo>
                  <a:lnTo>
                    <a:pt x="105214" y="1925"/>
                  </a:lnTo>
                  <a:lnTo>
                    <a:pt x="108997" y="3208"/>
                  </a:lnTo>
                  <a:lnTo>
                    <a:pt x="112091" y="5775"/>
                  </a:lnTo>
                  <a:lnTo>
                    <a:pt x="115186" y="8983"/>
                  </a:lnTo>
                  <a:lnTo>
                    <a:pt x="116905" y="14117"/>
                  </a:lnTo>
                  <a:lnTo>
                    <a:pt x="118624" y="19893"/>
                  </a:lnTo>
                  <a:lnTo>
                    <a:pt x="118624" y="23101"/>
                  </a:lnTo>
                  <a:close/>
                </a:path>
              </a:pathLst>
            </a:custGeom>
            <a:solidFill>
              <a:srgbClr val="5A3D1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8" name="Google Shape;1588;p35"/>
            <p:cNvSpPr/>
            <p:nvPr/>
          </p:nvSpPr>
          <p:spPr>
            <a:xfrm>
              <a:off x="4222" y="1733"/>
              <a:ext cx="363" cy="201"/>
            </a:xfrm>
            <a:custGeom>
              <a:rect b="b" l="l" r="r" t="t"/>
              <a:pathLst>
                <a:path extrusionOk="0" h="120000" w="120000">
                  <a:moveTo>
                    <a:pt x="2975" y="97313"/>
                  </a:moveTo>
                  <a:lnTo>
                    <a:pt x="2975" y="97313"/>
                  </a:lnTo>
                  <a:lnTo>
                    <a:pt x="4297" y="102686"/>
                  </a:lnTo>
                  <a:lnTo>
                    <a:pt x="5289" y="108059"/>
                  </a:lnTo>
                  <a:lnTo>
                    <a:pt x="6942" y="111641"/>
                  </a:lnTo>
                  <a:lnTo>
                    <a:pt x="8925" y="114626"/>
                  </a:lnTo>
                  <a:lnTo>
                    <a:pt x="10909" y="117014"/>
                  </a:lnTo>
                  <a:lnTo>
                    <a:pt x="13553" y="119402"/>
                  </a:lnTo>
                  <a:lnTo>
                    <a:pt x="16198" y="120000"/>
                  </a:lnTo>
                  <a:lnTo>
                    <a:pt x="19834" y="120000"/>
                  </a:lnTo>
                  <a:lnTo>
                    <a:pt x="19834" y="120000"/>
                  </a:lnTo>
                  <a:lnTo>
                    <a:pt x="28099" y="120000"/>
                  </a:lnTo>
                  <a:lnTo>
                    <a:pt x="37024" y="120000"/>
                  </a:lnTo>
                  <a:lnTo>
                    <a:pt x="41652" y="118805"/>
                  </a:lnTo>
                  <a:lnTo>
                    <a:pt x="45619" y="117611"/>
                  </a:lnTo>
                  <a:lnTo>
                    <a:pt x="49917" y="115223"/>
                  </a:lnTo>
                  <a:lnTo>
                    <a:pt x="53553" y="113432"/>
                  </a:lnTo>
                  <a:lnTo>
                    <a:pt x="53553" y="113432"/>
                  </a:lnTo>
                  <a:lnTo>
                    <a:pt x="55867" y="111044"/>
                  </a:lnTo>
                  <a:lnTo>
                    <a:pt x="57520" y="108059"/>
                  </a:lnTo>
                  <a:lnTo>
                    <a:pt x="58842" y="105074"/>
                  </a:lnTo>
                  <a:lnTo>
                    <a:pt x="60165" y="102089"/>
                  </a:lnTo>
                  <a:lnTo>
                    <a:pt x="60826" y="97910"/>
                  </a:lnTo>
                  <a:lnTo>
                    <a:pt x="61157" y="94328"/>
                  </a:lnTo>
                  <a:lnTo>
                    <a:pt x="62148" y="85970"/>
                  </a:lnTo>
                  <a:lnTo>
                    <a:pt x="62148" y="85970"/>
                  </a:lnTo>
                  <a:lnTo>
                    <a:pt x="64132" y="92537"/>
                  </a:lnTo>
                  <a:lnTo>
                    <a:pt x="66776" y="97910"/>
                  </a:lnTo>
                  <a:lnTo>
                    <a:pt x="68429" y="100298"/>
                  </a:lnTo>
                  <a:lnTo>
                    <a:pt x="70082" y="102686"/>
                  </a:lnTo>
                  <a:lnTo>
                    <a:pt x="71735" y="103880"/>
                  </a:lnTo>
                  <a:lnTo>
                    <a:pt x="74380" y="105074"/>
                  </a:lnTo>
                  <a:lnTo>
                    <a:pt x="74380" y="105074"/>
                  </a:lnTo>
                  <a:lnTo>
                    <a:pt x="77685" y="105671"/>
                  </a:lnTo>
                  <a:lnTo>
                    <a:pt x="81322" y="105074"/>
                  </a:lnTo>
                  <a:lnTo>
                    <a:pt x="89256" y="103283"/>
                  </a:lnTo>
                  <a:lnTo>
                    <a:pt x="97520" y="100298"/>
                  </a:lnTo>
                  <a:lnTo>
                    <a:pt x="104462" y="96716"/>
                  </a:lnTo>
                  <a:lnTo>
                    <a:pt x="104462" y="96716"/>
                  </a:lnTo>
                  <a:lnTo>
                    <a:pt x="107438" y="93731"/>
                  </a:lnTo>
                  <a:lnTo>
                    <a:pt x="110082" y="91343"/>
                  </a:lnTo>
                  <a:lnTo>
                    <a:pt x="112396" y="87761"/>
                  </a:lnTo>
                  <a:lnTo>
                    <a:pt x="114049" y="84179"/>
                  </a:lnTo>
                  <a:lnTo>
                    <a:pt x="115702" y="80597"/>
                  </a:lnTo>
                  <a:lnTo>
                    <a:pt x="117024" y="75820"/>
                  </a:lnTo>
                  <a:lnTo>
                    <a:pt x="118347" y="71641"/>
                  </a:lnTo>
                  <a:lnTo>
                    <a:pt x="119338" y="66865"/>
                  </a:lnTo>
                  <a:lnTo>
                    <a:pt x="120000" y="57313"/>
                  </a:lnTo>
                  <a:lnTo>
                    <a:pt x="120000" y="47164"/>
                  </a:lnTo>
                  <a:lnTo>
                    <a:pt x="119669" y="36417"/>
                  </a:lnTo>
                  <a:lnTo>
                    <a:pt x="119338" y="25074"/>
                  </a:lnTo>
                  <a:lnTo>
                    <a:pt x="119338" y="25074"/>
                  </a:lnTo>
                  <a:lnTo>
                    <a:pt x="118347" y="18507"/>
                  </a:lnTo>
                  <a:lnTo>
                    <a:pt x="116694" y="13134"/>
                  </a:lnTo>
                  <a:lnTo>
                    <a:pt x="114049" y="8358"/>
                  </a:lnTo>
                  <a:lnTo>
                    <a:pt x="111735" y="5373"/>
                  </a:lnTo>
                  <a:lnTo>
                    <a:pt x="108429" y="3582"/>
                  </a:lnTo>
                  <a:lnTo>
                    <a:pt x="104462" y="1194"/>
                  </a:lnTo>
                  <a:lnTo>
                    <a:pt x="100826" y="0"/>
                  </a:lnTo>
                  <a:lnTo>
                    <a:pt x="96528" y="0"/>
                  </a:lnTo>
                  <a:lnTo>
                    <a:pt x="87603" y="1194"/>
                  </a:lnTo>
                  <a:lnTo>
                    <a:pt x="79338" y="3582"/>
                  </a:lnTo>
                  <a:lnTo>
                    <a:pt x="65785" y="7761"/>
                  </a:lnTo>
                  <a:lnTo>
                    <a:pt x="65785" y="7761"/>
                  </a:lnTo>
                  <a:lnTo>
                    <a:pt x="56198" y="10149"/>
                  </a:lnTo>
                  <a:lnTo>
                    <a:pt x="46611" y="10746"/>
                  </a:lnTo>
                  <a:lnTo>
                    <a:pt x="37024" y="11940"/>
                  </a:lnTo>
                  <a:lnTo>
                    <a:pt x="27107" y="13134"/>
                  </a:lnTo>
                  <a:lnTo>
                    <a:pt x="27107" y="13134"/>
                  </a:lnTo>
                  <a:lnTo>
                    <a:pt x="20165" y="14925"/>
                  </a:lnTo>
                  <a:lnTo>
                    <a:pt x="16198" y="16119"/>
                  </a:lnTo>
                  <a:lnTo>
                    <a:pt x="12561" y="17910"/>
                  </a:lnTo>
                  <a:lnTo>
                    <a:pt x="9256" y="20895"/>
                  </a:lnTo>
                  <a:lnTo>
                    <a:pt x="6280" y="23880"/>
                  </a:lnTo>
                  <a:lnTo>
                    <a:pt x="4297" y="29253"/>
                  </a:lnTo>
                  <a:lnTo>
                    <a:pt x="3305" y="31641"/>
                  </a:lnTo>
                  <a:lnTo>
                    <a:pt x="2644" y="35223"/>
                  </a:lnTo>
                  <a:lnTo>
                    <a:pt x="2644" y="35223"/>
                  </a:lnTo>
                  <a:lnTo>
                    <a:pt x="1322" y="41791"/>
                  </a:lnTo>
                  <a:lnTo>
                    <a:pt x="330" y="49552"/>
                  </a:lnTo>
                  <a:lnTo>
                    <a:pt x="0" y="57910"/>
                  </a:lnTo>
                  <a:lnTo>
                    <a:pt x="0" y="66268"/>
                  </a:lnTo>
                  <a:lnTo>
                    <a:pt x="330" y="74029"/>
                  </a:lnTo>
                  <a:lnTo>
                    <a:pt x="661" y="82388"/>
                  </a:lnTo>
                  <a:lnTo>
                    <a:pt x="1652" y="89552"/>
                  </a:lnTo>
                  <a:lnTo>
                    <a:pt x="2975" y="97313"/>
                  </a:lnTo>
                  <a:lnTo>
                    <a:pt x="2975" y="97313"/>
                  </a:lnTo>
                  <a:close/>
                  <a:moveTo>
                    <a:pt x="5289" y="77014"/>
                  </a:moveTo>
                  <a:lnTo>
                    <a:pt x="5289" y="77014"/>
                  </a:lnTo>
                  <a:lnTo>
                    <a:pt x="4958" y="66268"/>
                  </a:lnTo>
                  <a:lnTo>
                    <a:pt x="4958" y="52537"/>
                  </a:lnTo>
                  <a:lnTo>
                    <a:pt x="4958" y="45970"/>
                  </a:lnTo>
                  <a:lnTo>
                    <a:pt x="5950" y="39402"/>
                  </a:lnTo>
                  <a:lnTo>
                    <a:pt x="6942" y="34626"/>
                  </a:lnTo>
                  <a:lnTo>
                    <a:pt x="7933" y="32835"/>
                  </a:lnTo>
                  <a:lnTo>
                    <a:pt x="9256" y="31641"/>
                  </a:lnTo>
                  <a:lnTo>
                    <a:pt x="9256" y="31641"/>
                  </a:lnTo>
                  <a:lnTo>
                    <a:pt x="12561" y="27462"/>
                  </a:lnTo>
                  <a:lnTo>
                    <a:pt x="16859" y="24477"/>
                  </a:lnTo>
                  <a:lnTo>
                    <a:pt x="20826" y="23283"/>
                  </a:lnTo>
                  <a:lnTo>
                    <a:pt x="25123" y="21492"/>
                  </a:lnTo>
                  <a:lnTo>
                    <a:pt x="34380" y="19701"/>
                  </a:lnTo>
                  <a:lnTo>
                    <a:pt x="42314" y="19701"/>
                  </a:lnTo>
                  <a:lnTo>
                    <a:pt x="42314" y="19701"/>
                  </a:lnTo>
                  <a:lnTo>
                    <a:pt x="54876" y="18507"/>
                  </a:lnTo>
                  <a:lnTo>
                    <a:pt x="60826" y="17910"/>
                  </a:lnTo>
                  <a:lnTo>
                    <a:pt x="66776" y="16119"/>
                  </a:lnTo>
                  <a:lnTo>
                    <a:pt x="66776" y="16119"/>
                  </a:lnTo>
                  <a:lnTo>
                    <a:pt x="78347" y="12537"/>
                  </a:lnTo>
                  <a:lnTo>
                    <a:pt x="85950" y="10149"/>
                  </a:lnTo>
                  <a:lnTo>
                    <a:pt x="93884" y="8358"/>
                  </a:lnTo>
                  <a:lnTo>
                    <a:pt x="97851" y="8358"/>
                  </a:lnTo>
                  <a:lnTo>
                    <a:pt x="101157" y="9552"/>
                  </a:lnTo>
                  <a:lnTo>
                    <a:pt x="104462" y="10149"/>
                  </a:lnTo>
                  <a:lnTo>
                    <a:pt x="107438" y="11940"/>
                  </a:lnTo>
                  <a:lnTo>
                    <a:pt x="110413" y="13731"/>
                  </a:lnTo>
                  <a:lnTo>
                    <a:pt x="112066" y="17910"/>
                  </a:lnTo>
                  <a:lnTo>
                    <a:pt x="113719" y="22089"/>
                  </a:lnTo>
                  <a:lnTo>
                    <a:pt x="114710" y="27462"/>
                  </a:lnTo>
                  <a:lnTo>
                    <a:pt x="114710" y="27462"/>
                  </a:lnTo>
                  <a:lnTo>
                    <a:pt x="115041" y="36417"/>
                  </a:lnTo>
                  <a:lnTo>
                    <a:pt x="115371" y="46567"/>
                  </a:lnTo>
                  <a:lnTo>
                    <a:pt x="115371" y="55522"/>
                  </a:lnTo>
                  <a:lnTo>
                    <a:pt x="114710" y="64477"/>
                  </a:lnTo>
                  <a:lnTo>
                    <a:pt x="113719" y="68656"/>
                  </a:lnTo>
                  <a:lnTo>
                    <a:pt x="113057" y="72238"/>
                  </a:lnTo>
                  <a:lnTo>
                    <a:pt x="111735" y="75820"/>
                  </a:lnTo>
                  <a:lnTo>
                    <a:pt x="110413" y="80000"/>
                  </a:lnTo>
                  <a:lnTo>
                    <a:pt x="108429" y="82985"/>
                  </a:lnTo>
                  <a:lnTo>
                    <a:pt x="106115" y="85373"/>
                  </a:lnTo>
                  <a:lnTo>
                    <a:pt x="103801" y="87761"/>
                  </a:lnTo>
                  <a:lnTo>
                    <a:pt x="100826" y="88955"/>
                  </a:lnTo>
                  <a:lnTo>
                    <a:pt x="100826" y="88955"/>
                  </a:lnTo>
                  <a:lnTo>
                    <a:pt x="95206" y="91940"/>
                  </a:lnTo>
                  <a:lnTo>
                    <a:pt x="88595" y="94925"/>
                  </a:lnTo>
                  <a:lnTo>
                    <a:pt x="82314" y="96716"/>
                  </a:lnTo>
                  <a:lnTo>
                    <a:pt x="79008" y="96716"/>
                  </a:lnTo>
                  <a:lnTo>
                    <a:pt x="76363" y="96716"/>
                  </a:lnTo>
                  <a:lnTo>
                    <a:pt x="76363" y="96716"/>
                  </a:lnTo>
                  <a:lnTo>
                    <a:pt x="73388" y="94925"/>
                  </a:lnTo>
                  <a:lnTo>
                    <a:pt x="71074" y="92537"/>
                  </a:lnTo>
                  <a:lnTo>
                    <a:pt x="69090" y="90746"/>
                  </a:lnTo>
                  <a:lnTo>
                    <a:pt x="67438" y="86567"/>
                  </a:lnTo>
                  <a:lnTo>
                    <a:pt x="65454" y="78208"/>
                  </a:lnTo>
                  <a:lnTo>
                    <a:pt x="62809" y="69253"/>
                  </a:lnTo>
                  <a:lnTo>
                    <a:pt x="62809" y="69253"/>
                  </a:lnTo>
                  <a:lnTo>
                    <a:pt x="62479" y="68656"/>
                  </a:lnTo>
                  <a:lnTo>
                    <a:pt x="61818" y="67462"/>
                  </a:lnTo>
                  <a:lnTo>
                    <a:pt x="60495" y="66865"/>
                  </a:lnTo>
                  <a:lnTo>
                    <a:pt x="59173" y="68656"/>
                  </a:lnTo>
                  <a:lnTo>
                    <a:pt x="58181" y="71044"/>
                  </a:lnTo>
                  <a:lnTo>
                    <a:pt x="58181" y="71044"/>
                  </a:lnTo>
                  <a:lnTo>
                    <a:pt x="57520" y="83582"/>
                  </a:lnTo>
                  <a:lnTo>
                    <a:pt x="57190" y="89552"/>
                  </a:lnTo>
                  <a:lnTo>
                    <a:pt x="56198" y="94925"/>
                  </a:lnTo>
                  <a:lnTo>
                    <a:pt x="56198" y="94925"/>
                  </a:lnTo>
                  <a:lnTo>
                    <a:pt x="55867" y="99104"/>
                  </a:lnTo>
                  <a:lnTo>
                    <a:pt x="54545" y="100895"/>
                  </a:lnTo>
                  <a:lnTo>
                    <a:pt x="53223" y="103283"/>
                  </a:lnTo>
                  <a:lnTo>
                    <a:pt x="51900" y="105074"/>
                  </a:lnTo>
                  <a:lnTo>
                    <a:pt x="48595" y="107462"/>
                  </a:lnTo>
                  <a:lnTo>
                    <a:pt x="44958" y="108059"/>
                  </a:lnTo>
                  <a:lnTo>
                    <a:pt x="44958" y="108059"/>
                  </a:lnTo>
                  <a:lnTo>
                    <a:pt x="31735" y="111044"/>
                  </a:lnTo>
                  <a:lnTo>
                    <a:pt x="25123" y="111641"/>
                  </a:lnTo>
                  <a:lnTo>
                    <a:pt x="18512" y="111641"/>
                  </a:lnTo>
                  <a:lnTo>
                    <a:pt x="18512" y="111641"/>
                  </a:lnTo>
                  <a:lnTo>
                    <a:pt x="15206" y="110447"/>
                  </a:lnTo>
                  <a:lnTo>
                    <a:pt x="12231" y="108059"/>
                  </a:lnTo>
                  <a:lnTo>
                    <a:pt x="9917" y="103880"/>
                  </a:lnTo>
                  <a:lnTo>
                    <a:pt x="8264" y="100298"/>
                  </a:lnTo>
                  <a:lnTo>
                    <a:pt x="6942" y="94925"/>
                  </a:lnTo>
                  <a:lnTo>
                    <a:pt x="6280" y="88955"/>
                  </a:lnTo>
                  <a:lnTo>
                    <a:pt x="5289" y="77014"/>
                  </a:lnTo>
                  <a:lnTo>
                    <a:pt x="5289" y="770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9" name="Google Shape;1589;p35"/>
            <p:cNvSpPr/>
            <p:nvPr/>
          </p:nvSpPr>
          <p:spPr>
            <a:xfrm>
              <a:off x="4024" y="822"/>
              <a:ext cx="85" cy="393"/>
            </a:xfrm>
            <a:custGeom>
              <a:rect b="b" l="l" r="r" t="t"/>
              <a:pathLst>
                <a:path extrusionOk="0" h="120000" w="120000">
                  <a:moveTo>
                    <a:pt x="80470" y="2748"/>
                  </a:moveTo>
                  <a:lnTo>
                    <a:pt x="80470" y="2748"/>
                  </a:lnTo>
                  <a:lnTo>
                    <a:pt x="73411" y="5801"/>
                  </a:lnTo>
                  <a:lnTo>
                    <a:pt x="66352" y="9160"/>
                  </a:lnTo>
                  <a:lnTo>
                    <a:pt x="66352" y="9160"/>
                  </a:lnTo>
                  <a:lnTo>
                    <a:pt x="74823" y="6106"/>
                  </a:lnTo>
                  <a:lnTo>
                    <a:pt x="86117" y="3358"/>
                  </a:lnTo>
                  <a:lnTo>
                    <a:pt x="86117" y="3358"/>
                  </a:lnTo>
                  <a:lnTo>
                    <a:pt x="88941" y="2748"/>
                  </a:lnTo>
                  <a:lnTo>
                    <a:pt x="93176" y="2748"/>
                  </a:lnTo>
                  <a:lnTo>
                    <a:pt x="96000" y="2748"/>
                  </a:lnTo>
                  <a:lnTo>
                    <a:pt x="100235" y="3053"/>
                  </a:lnTo>
                  <a:lnTo>
                    <a:pt x="101647" y="3358"/>
                  </a:lnTo>
                  <a:lnTo>
                    <a:pt x="103058" y="4274"/>
                  </a:lnTo>
                  <a:lnTo>
                    <a:pt x="103058" y="4885"/>
                  </a:lnTo>
                  <a:lnTo>
                    <a:pt x="101647" y="5801"/>
                  </a:lnTo>
                  <a:lnTo>
                    <a:pt x="101647" y="5801"/>
                  </a:lnTo>
                  <a:lnTo>
                    <a:pt x="81882" y="11603"/>
                  </a:lnTo>
                  <a:lnTo>
                    <a:pt x="72000" y="13740"/>
                  </a:lnTo>
                  <a:lnTo>
                    <a:pt x="59294" y="15877"/>
                  </a:lnTo>
                  <a:lnTo>
                    <a:pt x="59294" y="15877"/>
                  </a:lnTo>
                  <a:lnTo>
                    <a:pt x="56470" y="16183"/>
                  </a:lnTo>
                  <a:lnTo>
                    <a:pt x="56470" y="16183"/>
                  </a:lnTo>
                  <a:lnTo>
                    <a:pt x="52235" y="22290"/>
                  </a:lnTo>
                  <a:lnTo>
                    <a:pt x="48000" y="29007"/>
                  </a:lnTo>
                  <a:lnTo>
                    <a:pt x="46588" y="35419"/>
                  </a:lnTo>
                  <a:lnTo>
                    <a:pt x="48000" y="42137"/>
                  </a:lnTo>
                  <a:lnTo>
                    <a:pt x="49411" y="48854"/>
                  </a:lnTo>
                  <a:lnTo>
                    <a:pt x="53647" y="55267"/>
                  </a:lnTo>
                  <a:lnTo>
                    <a:pt x="63529" y="68396"/>
                  </a:lnTo>
                  <a:lnTo>
                    <a:pt x="63529" y="68396"/>
                  </a:lnTo>
                  <a:lnTo>
                    <a:pt x="73411" y="80610"/>
                  </a:lnTo>
                  <a:lnTo>
                    <a:pt x="83294" y="92824"/>
                  </a:lnTo>
                  <a:lnTo>
                    <a:pt x="88941" y="99236"/>
                  </a:lnTo>
                  <a:lnTo>
                    <a:pt x="98823" y="105038"/>
                  </a:lnTo>
                  <a:lnTo>
                    <a:pt x="107294" y="111145"/>
                  </a:lnTo>
                  <a:lnTo>
                    <a:pt x="120000" y="116641"/>
                  </a:lnTo>
                  <a:lnTo>
                    <a:pt x="120000" y="116641"/>
                  </a:lnTo>
                  <a:lnTo>
                    <a:pt x="120000" y="117862"/>
                  </a:lnTo>
                  <a:lnTo>
                    <a:pt x="120000" y="118473"/>
                  </a:lnTo>
                  <a:lnTo>
                    <a:pt x="118588" y="119389"/>
                  </a:lnTo>
                  <a:lnTo>
                    <a:pt x="114352" y="119694"/>
                  </a:lnTo>
                  <a:lnTo>
                    <a:pt x="110117" y="120000"/>
                  </a:lnTo>
                  <a:lnTo>
                    <a:pt x="107294" y="120000"/>
                  </a:lnTo>
                  <a:lnTo>
                    <a:pt x="103058" y="119694"/>
                  </a:lnTo>
                  <a:lnTo>
                    <a:pt x="100235" y="119083"/>
                  </a:lnTo>
                  <a:lnTo>
                    <a:pt x="100235" y="119083"/>
                  </a:lnTo>
                  <a:lnTo>
                    <a:pt x="88941" y="112977"/>
                  </a:lnTo>
                  <a:lnTo>
                    <a:pt x="79058" y="106870"/>
                  </a:lnTo>
                  <a:lnTo>
                    <a:pt x="72000" y="100763"/>
                  </a:lnTo>
                  <a:lnTo>
                    <a:pt x="63529" y="94351"/>
                  </a:lnTo>
                  <a:lnTo>
                    <a:pt x="53647" y="81832"/>
                  </a:lnTo>
                  <a:lnTo>
                    <a:pt x="42352" y="69312"/>
                  </a:lnTo>
                  <a:lnTo>
                    <a:pt x="42352" y="69312"/>
                  </a:lnTo>
                  <a:lnTo>
                    <a:pt x="33882" y="55572"/>
                  </a:lnTo>
                  <a:lnTo>
                    <a:pt x="29647" y="49160"/>
                  </a:lnTo>
                  <a:lnTo>
                    <a:pt x="28235" y="42137"/>
                  </a:lnTo>
                  <a:lnTo>
                    <a:pt x="26823" y="35419"/>
                  </a:lnTo>
                  <a:lnTo>
                    <a:pt x="28235" y="28702"/>
                  </a:lnTo>
                  <a:lnTo>
                    <a:pt x="29647" y="21984"/>
                  </a:lnTo>
                  <a:lnTo>
                    <a:pt x="35294" y="15267"/>
                  </a:lnTo>
                  <a:lnTo>
                    <a:pt x="35294" y="15267"/>
                  </a:lnTo>
                  <a:lnTo>
                    <a:pt x="22588" y="13435"/>
                  </a:lnTo>
                  <a:lnTo>
                    <a:pt x="9882" y="10381"/>
                  </a:lnTo>
                  <a:lnTo>
                    <a:pt x="7058" y="8854"/>
                  </a:lnTo>
                  <a:lnTo>
                    <a:pt x="2823" y="7328"/>
                  </a:lnTo>
                  <a:lnTo>
                    <a:pt x="1411" y="5801"/>
                  </a:lnTo>
                  <a:lnTo>
                    <a:pt x="0" y="3664"/>
                  </a:lnTo>
                  <a:lnTo>
                    <a:pt x="0" y="3664"/>
                  </a:lnTo>
                  <a:lnTo>
                    <a:pt x="1411" y="3053"/>
                  </a:lnTo>
                  <a:lnTo>
                    <a:pt x="2823" y="2137"/>
                  </a:lnTo>
                  <a:lnTo>
                    <a:pt x="7058" y="1832"/>
                  </a:lnTo>
                  <a:lnTo>
                    <a:pt x="9882" y="1832"/>
                  </a:lnTo>
                  <a:lnTo>
                    <a:pt x="14117" y="1832"/>
                  </a:lnTo>
                  <a:lnTo>
                    <a:pt x="16941" y="2748"/>
                  </a:lnTo>
                  <a:lnTo>
                    <a:pt x="19764" y="3053"/>
                  </a:lnTo>
                  <a:lnTo>
                    <a:pt x="21176" y="4274"/>
                  </a:lnTo>
                  <a:lnTo>
                    <a:pt x="21176" y="4274"/>
                  </a:lnTo>
                  <a:lnTo>
                    <a:pt x="22588" y="6106"/>
                  </a:lnTo>
                  <a:lnTo>
                    <a:pt x="26823" y="7938"/>
                  </a:lnTo>
                  <a:lnTo>
                    <a:pt x="33882" y="9465"/>
                  </a:lnTo>
                  <a:lnTo>
                    <a:pt x="40941" y="10687"/>
                  </a:lnTo>
                  <a:lnTo>
                    <a:pt x="40941" y="10687"/>
                  </a:lnTo>
                  <a:lnTo>
                    <a:pt x="43764" y="8549"/>
                  </a:lnTo>
                  <a:lnTo>
                    <a:pt x="52235" y="6106"/>
                  </a:lnTo>
                  <a:lnTo>
                    <a:pt x="56470" y="3664"/>
                  </a:lnTo>
                  <a:lnTo>
                    <a:pt x="60705" y="1526"/>
                  </a:lnTo>
                  <a:lnTo>
                    <a:pt x="60705" y="1526"/>
                  </a:lnTo>
                  <a:lnTo>
                    <a:pt x="63529" y="305"/>
                  </a:lnTo>
                  <a:lnTo>
                    <a:pt x="66352" y="0"/>
                  </a:lnTo>
                  <a:lnTo>
                    <a:pt x="69176" y="0"/>
                  </a:lnTo>
                  <a:lnTo>
                    <a:pt x="74823" y="0"/>
                  </a:lnTo>
                  <a:lnTo>
                    <a:pt x="76235" y="305"/>
                  </a:lnTo>
                  <a:lnTo>
                    <a:pt x="80470" y="916"/>
                  </a:lnTo>
                  <a:lnTo>
                    <a:pt x="81882" y="1832"/>
                  </a:lnTo>
                  <a:lnTo>
                    <a:pt x="80470" y="2748"/>
                  </a:lnTo>
                  <a:lnTo>
                    <a:pt x="80470" y="27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0" name="Google Shape;1590;p35"/>
            <p:cNvSpPr/>
            <p:nvPr/>
          </p:nvSpPr>
          <p:spPr>
            <a:xfrm>
              <a:off x="4424" y="815"/>
              <a:ext cx="199" cy="365"/>
            </a:xfrm>
            <a:custGeom>
              <a:rect b="b" l="l" r="r" t="t"/>
              <a:pathLst>
                <a:path extrusionOk="0" h="120000" w="120000">
                  <a:moveTo>
                    <a:pt x="88040" y="2301"/>
                  </a:moveTo>
                  <a:lnTo>
                    <a:pt x="88040" y="2301"/>
                  </a:lnTo>
                  <a:lnTo>
                    <a:pt x="88643" y="5917"/>
                  </a:lnTo>
                  <a:lnTo>
                    <a:pt x="90452" y="10191"/>
                  </a:lnTo>
                  <a:lnTo>
                    <a:pt x="90452" y="10191"/>
                  </a:lnTo>
                  <a:lnTo>
                    <a:pt x="88040" y="6246"/>
                  </a:lnTo>
                  <a:lnTo>
                    <a:pt x="85628" y="2630"/>
                  </a:lnTo>
                  <a:lnTo>
                    <a:pt x="85628" y="2630"/>
                  </a:lnTo>
                  <a:lnTo>
                    <a:pt x="85025" y="1643"/>
                  </a:lnTo>
                  <a:lnTo>
                    <a:pt x="83216" y="1315"/>
                  </a:lnTo>
                  <a:lnTo>
                    <a:pt x="82010" y="986"/>
                  </a:lnTo>
                  <a:lnTo>
                    <a:pt x="80201" y="986"/>
                  </a:lnTo>
                  <a:lnTo>
                    <a:pt x="78994" y="1315"/>
                  </a:lnTo>
                  <a:lnTo>
                    <a:pt x="77788" y="2301"/>
                  </a:lnTo>
                  <a:lnTo>
                    <a:pt x="77185" y="2630"/>
                  </a:lnTo>
                  <a:lnTo>
                    <a:pt x="77185" y="3945"/>
                  </a:lnTo>
                  <a:lnTo>
                    <a:pt x="77185" y="3945"/>
                  </a:lnTo>
                  <a:lnTo>
                    <a:pt x="82010" y="10849"/>
                  </a:lnTo>
                  <a:lnTo>
                    <a:pt x="85025" y="14136"/>
                  </a:lnTo>
                  <a:lnTo>
                    <a:pt x="88643" y="17095"/>
                  </a:lnTo>
                  <a:lnTo>
                    <a:pt x="88643" y="17095"/>
                  </a:lnTo>
                  <a:lnTo>
                    <a:pt x="89246" y="17753"/>
                  </a:lnTo>
                  <a:lnTo>
                    <a:pt x="89246" y="17753"/>
                  </a:lnTo>
                  <a:lnTo>
                    <a:pt x="88040" y="24657"/>
                  </a:lnTo>
                  <a:lnTo>
                    <a:pt x="85025" y="31890"/>
                  </a:lnTo>
                  <a:lnTo>
                    <a:pt x="80804" y="38465"/>
                  </a:lnTo>
                  <a:lnTo>
                    <a:pt x="76582" y="45041"/>
                  </a:lnTo>
                  <a:lnTo>
                    <a:pt x="71758" y="51945"/>
                  </a:lnTo>
                  <a:lnTo>
                    <a:pt x="65728" y="58191"/>
                  </a:lnTo>
                  <a:lnTo>
                    <a:pt x="54271" y="70684"/>
                  </a:lnTo>
                  <a:lnTo>
                    <a:pt x="54271" y="70684"/>
                  </a:lnTo>
                  <a:lnTo>
                    <a:pt x="42211" y="82191"/>
                  </a:lnTo>
                  <a:lnTo>
                    <a:pt x="30753" y="94356"/>
                  </a:lnTo>
                  <a:lnTo>
                    <a:pt x="23517" y="100273"/>
                  </a:lnTo>
                  <a:lnTo>
                    <a:pt x="16884" y="105863"/>
                  </a:lnTo>
                  <a:lnTo>
                    <a:pt x="9045" y="111123"/>
                  </a:lnTo>
                  <a:lnTo>
                    <a:pt x="1206" y="116054"/>
                  </a:lnTo>
                  <a:lnTo>
                    <a:pt x="1206" y="116054"/>
                  </a:lnTo>
                  <a:lnTo>
                    <a:pt x="0" y="117041"/>
                  </a:lnTo>
                  <a:lnTo>
                    <a:pt x="0" y="117698"/>
                  </a:lnTo>
                  <a:lnTo>
                    <a:pt x="0" y="118684"/>
                  </a:lnTo>
                  <a:lnTo>
                    <a:pt x="1206" y="119013"/>
                  </a:lnTo>
                  <a:lnTo>
                    <a:pt x="2412" y="119999"/>
                  </a:lnTo>
                  <a:lnTo>
                    <a:pt x="3618" y="119999"/>
                  </a:lnTo>
                  <a:lnTo>
                    <a:pt x="6030" y="119999"/>
                  </a:lnTo>
                  <a:lnTo>
                    <a:pt x="7839" y="119342"/>
                  </a:lnTo>
                  <a:lnTo>
                    <a:pt x="7839" y="119342"/>
                  </a:lnTo>
                  <a:lnTo>
                    <a:pt x="16281" y="114082"/>
                  </a:lnTo>
                  <a:lnTo>
                    <a:pt x="23517" y="108493"/>
                  </a:lnTo>
                  <a:lnTo>
                    <a:pt x="30753" y="103232"/>
                  </a:lnTo>
                  <a:lnTo>
                    <a:pt x="37386" y="97315"/>
                  </a:lnTo>
                  <a:lnTo>
                    <a:pt x="49447" y="85150"/>
                  </a:lnTo>
                  <a:lnTo>
                    <a:pt x="60904" y="73315"/>
                  </a:lnTo>
                  <a:lnTo>
                    <a:pt x="60904" y="73315"/>
                  </a:lnTo>
                  <a:lnTo>
                    <a:pt x="73567" y="60164"/>
                  </a:lnTo>
                  <a:lnTo>
                    <a:pt x="79597" y="53589"/>
                  </a:lnTo>
                  <a:lnTo>
                    <a:pt x="85025" y="47013"/>
                  </a:lnTo>
                  <a:lnTo>
                    <a:pt x="89246" y="39780"/>
                  </a:lnTo>
                  <a:lnTo>
                    <a:pt x="93467" y="32547"/>
                  </a:lnTo>
                  <a:lnTo>
                    <a:pt x="96482" y="25643"/>
                  </a:lnTo>
                  <a:lnTo>
                    <a:pt x="97688" y="18410"/>
                  </a:lnTo>
                  <a:lnTo>
                    <a:pt x="97688" y="18410"/>
                  </a:lnTo>
                  <a:lnTo>
                    <a:pt x="104924" y="17095"/>
                  </a:lnTo>
                  <a:lnTo>
                    <a:pt x="110954" y="15452"/>
                  </a:lnTo>
                  <a:lnTo>
                    <a:pt x="113969" y="14136"/>
                  </a:lnTo>
                  <a:lnTo>
                    <a:pt x="116381" y="12493"/>
                  </a:lnTo>
                  <a:lnTo>
                    <a:pt x="118793" y="11506"/>
                  </a:lnTo>
                  <a:lnTo>
                    <a:pt x="120000" y="9205"/>
                  </a:lnTo>
                  <a:lnTo>
                    <a:pt x="120000" y="9205"/>
                  </a:lnTo>
                  <a:lnTo>
                    <a:pt x="120000" y="8547"/>
                  </a:lnTo>
                  <a:lnTo>
                    <a:pt x="120000" y="7561"/>
                  </a:lnTo>
                  <a:lnTo>
                    <a:pt x="118793" y="7232"/>
                  </a:lnTo>
                  <a:lnTo>
                    <a:pt x="116984" y="6904"/>
                  </a:lnTo>
                  <a:lnTo>
                    <a:pt x="115778" y="6246"/>
                  </a:lnTo>
                  <a:lnTo>
                    <a:pt x="113969" y="6904"/>
                  </a:lnTo>
                  <a:lnTo>
                    <a:pt x="112763" y="7232"/>
                  </a:lnTo>
                  <a:lnTo>
                    <a:pt x="111557" y="7890"/>
                  </a:lnTo>
                  <a:lnTo>
                    <a:pt x="111557" y="7890"/>
                  </a:lnTo>
                  <a:lnTo>
                    <a:pt x="109145" y="10191"/>
                  </a:lnTo>
                  <a:lnTo>
                    <a:pt x="106130" y="11506"/>
                  </a:lnTo>
                  <a:lnTo>
                    <a:pt x="102512" y="12493"/>
                  </a:lnTo>
                  <a:lnTo>
                    <a:pt x="98894" y="13479"/>
                  </a:lnTo>
                  <a:lnTo>
                    <a:pt x="98894" y="13479"/>
                  </a:lnTo>
                  <a:lnTo>
                    <a:pt x="98894" y="10849"/>
                  </a:lnTo>
                  <a:lnTo>
                    <a:pt x="97688" y="7890"/>
                  </a:lnTo>
                  <a:lnTo>
                    <a:pt x="97085" y="5260"/>
                  </a:lnTo>
                  <a:lnTo>
                    <a:pt x="97085" y="2301"/>
                  </a:lnTo>
                  <a:lnTo>
                    <a:pt x="97085" y="2301"/>
                  </a:lnTo>
                  <a:lnTo>
                    <a:pt x="96482" y="1315"/>
                  </a:lnTo>
                  <a:lnTo>
                    <a:pt x="95879" y="657"/>
                  </a:lnTo>
                  <a:lnTo>
                    <a:pt x="94070" y="0"/>
                  </a:lnTo>
                  <a:lnTo>
                    <a:pt x="92864" y="0"/>
                  </a:lnTo>
                  <a:lnTo>
                    <a:pt x="91055" y="0"/>
                  </a:lnTo>
                  <a:lnTo>
                    <a:pt x="89246" y="657"/>
                  </a:lnTo>
                  <a:lnTo>
                    <a:pt x="88643" y="1315"/>
                  </a:lnTo>
                  <a:lnTo>
                    <a:pt x="88040" y="2301"/>
                  </a:lnTo>
                  <a:lnTo>
                    <a:pt x="88040" y="23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1" name="Google Shape;1591;p35"/>
            <p:cNvSpPr/>
            <p:nvPr/>
          </p:nvSpPr>
          <p:spPr>
            <a:xfrm>
              <a:off x="4191" y="1421"/>
              <a:ext cx="394" cy="437"/>
            </a:xfrm>
            <a:custGeom>
              <a:rect b="b" l="l" r="r" t="t"/>
              <a:pathLst>
                <a:path extrusionOk="0" h="120000" w="120000">
                  <a:moveTo>
                    <a:pt x="106598" y="54096"/>
                  </a:moveTo>
                  <a:lnTo>
                    <a:pt x="106598" y="54096"/>
                  </a:lnTo>
                  <a:lnTo>
                    <a:pt x="110253" y="62883"/>
                  </a:lnTo>
                  <a:lnTo>
                    <a:pt x="115431" y="74416"/>
                  </a:lnTo>
                  <a:lnTo>
                    <a:pt x="117868" y="80183"/>
                  </a:lnTo>
                  <a:lnTo>
                    <a:pt x="119390" y="85125"/>
                  </a:lnTo>
                  <a:lnTo>
                    <a:pt x="119695" y="87597"/>
                  </a:lnTo>
                  <a:lnTo>
                    <a:pt x="120000" y="89244"/>
                  </a:lnTo>
                  <a:lnTo>
                    <a:pt x="119695" y="91167"/>
                  </a:lnTo>
                  <a:lnTo>
                    <a:pt x="118781" y="91990"/>
                  </a:lnTo>
                  <a:lnTo>
                    <a:pt x="118781" y="91990"/>
                  </a:lnTo>
                  <a:lnTo>
                    <a:pt x="117868" y="93089"/>
                  </a:lnTo>
                  <a:lnTo>
                    <a:pt x="116040" y="94187"/>
                  </a:lnTo>
                  <a:lnTo>
                    <a:pt x="111472" y="95835"/>
                  </a:lnTo>
                  <a:lnTo>
                    <a:pt x="105989" y="97208"/>
                  </a:lnTo>
                  <a:lnTo>
                    <a:pt x="99898" y="98581"/>
                  </a:lnTo>
                  <a:lnTo>
                    <a:pt x="87411" y="100778"/>
                  </a:lnTo>
                  <a:lnTo>
                    <a:pt x="82538" y="101876"/>
                  </a:lnTo>
                  <a:lnTo>
                    <a:pt x="78578" y="102425"/>
                  </a:lnTo>
                  <a:lnTo>
                    <a:pt x="78578" y="102425"/>
                  </a:lnTo>
                  <a:lnTo>
                    <a:pt x="49644" y="110114"/>
                  </a:lnTo>
                  <a:lnTo>
                    <a:pt x="49644" y="110114"/>
                  </a:lnTo>
                  <a:lnTo>
                    <a:pt x="32284" y="116155"/>
                  </a:lnTo>
                  <a:lnTo>
                    <a:pt x="21319" y="118901"/>
                  </a:lnTo>
                  <a:lnTo>
                    <a:pt x="17055" y="120000"/>
                  </a:lnTo>
                  <a:lnTo>
                    <a:pt x="14314" y="120000"/>
                  </a:lnTo>
                  <a:lnTo>
                    <a:pt x="14314" y="120000"/>
                  </a:lnTo>
                  <a:lnTo>
                    <a:pt x="12487" y="119176"/>
                  </a:lnTo>
                  <a:lnTo>
                    <a:pt x="10964" y="117803"/>
                  </a:lnTo>
                  <a:lnTo>
                    <a:pt x="9746" y="116155"/>
                  </a:lnTo>
                  <a:lnTo>
                    <a:pt x="8527" y="114508"/>
                  </a:lnTo>
                  <a:lnTo>
                    <a:pt x="7005" y="109839"/>
                  </a:lnTo>
                  <a:lnTo>
                    <a:pt x="5482" y="105446"/>
                  </a:lnTo>
                  <a:lnTo>
                    <a:pt x="5482" y="105446"/>
                  </a:lnTo>
                  <a:lnTo>
                    <a:pt x="3959" y="100503"/>
                  </a:lnTo>
                  <a:lnTo>
                    <a:pt x="2741" y="95560"/>
                  </a:lnTo>
                  <a:lnTo>
                    <a:pt x="1522" y="90343"/>
                  </a:lnTo>
                  <a:lnTo>
                    <a:pt x="913" y="85400"/>
                  </a:lnTo>
                  <a:lnTo>
                    <a:pt x="0" y="75240"/>
                  </a:lnTo>
                  <a:lnTo>
                    <a:pt x="0" y="65629"/>
                  </a:lnTo>
                  <a:lnTo>
                    <a:pt x="609" y="55469"/>
                  </a:lnTo>
                  <a:lnTo>
                    <a:pt x="913" y="45308"/>
                  </a:lnTo>
                  <a:lnTo>
                    <a:pt x="2741" y="24988"/>
                  </a:lnTo>
                  <a:lnTo>
                    <a:pt x="2741" y="24988"/>
                  </a:lnTo>
                  <a:lnTo>
                    <a:pt x="3350" y="23615"/>
                  </a:lnTo>
                  <a:lnTo>
                    <a:pt x="3959" y="21967"/>
                  </a:lnTo>
                  <a:lnTo>
                    <a:pt x="4873" y="20594"/>
                  </a:lnTo>
                  <a:lnTo>
                    <a:pt x="5786" y="19221"/>
                  </a:lnTo>
                  <a:lnTo>
                    <a:pt x="9137" y="16475"/>
                  </a:lnTo>
                  <a:lnTo>
                    <a:pt x="12791" y="14004"/>
                  </a:lnTo>
                  <a:lnTo>
                    <a:pt x="17664" y="11258"/>
                  </a:lnTo>
                  <a:lnTo>
                    <a:pt x="22538" y="8787"/>
                  </a:lnTo>
                  <a:lnTo>
                    <a:pt x="28324" y="6590"/>
                  </a:lnTo>
                  <a:lnTo>
                    <a:pt x="34111" y="4668"/>
                  </a:lnTo>
                  <a:lnTo>
                    <a:pt x="39898" y="3020"/>
                  </a:lnTo>
                  <a:lnTo>
                    <a:pt x="45685" y="1647"/>
                  </a:lnTo>
                  <a:lnTo>
                    <a:pt x="51167" y="823"/>
                  </a:lnTo>
                  <a:lnTo>
                    <a:pt x="56649" y="0"/>
                  </a:lnTo>
                  <a:lnTo>
                    <a:pt x="61218" y="0"/>
                  </a:lnTo>
                  <a:lnTo>
                    <a:pt x="65177" y="274"/>
                  </a:lnTo>
                  <a:lnTo>
                    <a:pt x="68223" y="1098"/>
                  </a:lnTo>
                  <a:lnTo>
                    <a:pt x="69746" y="1647"/>
                  </a:lnTo>
                  <a:lnTo>
                    <a:pt x="70659" y="2471"/>
                  </a:lnTo>
                  <a:lnTo>
                    <a:pt x="70659" y="2471"/>
                  </a:lnTo>
                  <a:lnTo>
                    <a:pt x="74923" y="7688"/>
                  </a:lnTo>
                  <a:lnTo>
                    <a:pt x="84974" y="20869"/>
                  </a:lnTo>
                  <a:lnTo>
                    <a:pt x="91065" y="29382"/>
                  </a:lnTo>
                  <a:lnTo>
                    <a:pt x="96852" y="37894"/>
                  </a:lnTo>
                  <a:lnTo>
                    <a:pt x="102335" y="46407"/>
                  </a:lnTo>
                  <a:lnTo>
                    <a:pt x="106598" y="54096"/>
                  </a:lnTo>
                  <a:lnTo>
                    <a:pt x="106598" y="54096"/>
                  </a:lnTo>
                  <a:close/>
                </a:path>
              </a:pathLst>
            </a:custGeom>
            <a:solidFill>
              <a:srgbClr val="01AD4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2" name="Google Shape;1592;p35"/>
            <p:cNvSpPr/>
            <p:nvPr/>
          </p:nvSpPr>
          <p:spPr>
            <a:xfrm>
              <a:off x="4184" y="1413"/>
              <a:ext cx="407" cy="451"/>
            </a:xfrm>
            <a:custGeom>
              <a:rect b="b" l="l" r="r" t="t"/>
              <a:pathLst>
                <a:path extrusionOk="0" h="120000" w="120000">
                  <a:moveTo>
                    <a:pt x="11793" y="118403"/>
                  </a:moveTo>
                  <a:lnTo>
                    <a:pt x="11793" y="118403"/>
                  </a:lnTo>
                  <a:lnTo>
                    <a:pt x="12972" y="119467"/>
                  </a:lnTo>
                  <a:lnTo>
                    <a:pt x="14447" y="119733"/>
                  </a:lnTo>
                  <a:lnTo>
                    <a:pt x="17100" y="120000"/>
                  </a:lnTo>
                  <a:lnTo>
                    <a:pt x="19754" y="120000"/>
                  </a:lnTo>
                  <a:lnTo>
                    <a:pt x="22407" y="119467"/>
                  </a:lnTo>
                  <a:lnTo>
                    <a:pt x="22407" y="119467"/>
                  </a:lnTo>
                  <a:lnTo>
                    <a:pt x="30958" y="117339"/>
                  </a:lnTo>
                  <a:lnTo>
                    <a:pt x="39213" y="114678"/>
                  </a:lnTo>
                  <a:lnTo>
                    <a:pt x="47764" y="112017"/>
                  </a:lnTo>
                  <a:lnTo>
                    <a:pt x="56019" y="109623"/>
                  </a:lnTo>
                  <a:lnTo>
                    <a:pt x="56019" y="109623"/>
                  </a:lnTo>
                  <a:lnTo>
                    <a:pt x="69877" y="105631"/>
                  </a:lnTo>
                  <a:lnTo>
                    <a:pt x="76953" y="103503"/>
                  </a:lnTo>
                  <a:lnTo>
                    <a:pt x="84324" y="102172"/>
                  </a:lnTo>
                  <a:lnTo>
                    <a:pt x="84324" y="102172"/>
                  </a:lnTo>
                  <a:lnTo>
                    <a:pt x="94348" y="100576"/>
                  </a:lnTo>
                  <a:lnTo>
                    <a:pt x="104078" y="98713"/>
                  </a:lnTo>
                  <a:lnTo>
                    <a:pt x="104078" y="98713"/>
                  </a:lnTo>
                  <a:lnTo>
                    <a:pt x="110859" y="97117"/>
                  </a:lnTo>
                  <a:lnTo>
                    <a:pt x="113808" y="95787"/>
                  </a:lnTo>
                  <a:lnTo>
                    <a:pt x="116461" y="94456"/>
                  </a:lnTo>
                  <a:lnTo>
                    <a:pt x="118230" y="92594"/>
                  </a:lnTo>
                  <a:lnTo>
                    <a:pt x="119115" y="91796"/>
                  </a:lnTo>
                  <a:lnTo>
                    <a:pt x="119410" y="90731"/>
                  </a:lnTo>
                  <a:lnTo>
                    <a:pt x="119705" y="89401"/>
                  </a:lnTo>
                  <a:lnTo>
                    <a:pt x="120000" y="87538"/>
                  </a:lnTo>
                  <a:lnTo>
                    <a:pt x="120000" y="86208"/>
                  </a:lnTo>
                  <a:lnTo>
                    <a:pt x="119705" y="84611"/>
                  </a:lnTo>
                  <a:lnTo>
                    <a:pt x="119705" y="84611"/>
                  </a:lnTo>
                  <a:lnTo>
                    <a:pt x="118525" y="80620"/>
                  </a:lnTo>
                  <a:lnTo>
                    <a:pt x="117051" y="76363"/>
                  </a:lnTo>
                  <a:lnTo>
                    <a:pt x="113808" y="68913"/>
                  </a:lnTo>
                  <a:lnTo>
                    <a:pt x="110270" y="61729"/>
                  </a:lnTo>
                  <a:lnTo>
                    <a:pt x="107027" y="53747"/>
                  </a:lnTo>
                  <a:lnTo>
                    <a:pt x="107027" y="53747"/>
                  </a:lnTo>
                  <a:lnTo>
                    <a:pt x="103783" y="47361"/>
                  </a:lnTo>
                  <a:lnTo>
                    <a:pt x="99950" y="41241"/>
                  </a:lnTo>
                  <a:lnTo>
                    <a:pt x="96117" y="35388"/>
                  </a:lnTo>
                  <a:lnTo>
                    <a:pt x="91990" y="29268"/>
                  </a:lnTo>
                  <a:lnTo>
                    <a:pt x="83144" y="17294"/>
                  </a:lnTo>
                  <a:lnTo>
                    <a:pt x="74004" y="5853"/>
                  </a:lnTo>
                  <a:lnTo>
                    <a:pt x="74004" y="5853"/>
                  </a:lnTo>
                  <a:lnTo>
                    <a:pt x="72530" y="4523"/>
                  </a:lnTo>
                  <a:lnTo>
                    <a:pt x="71056" y="3192"/>
                  </a:lnTo>
                  <a:lnTo>
                    <a:pt x="69582" y="2128"/>
                  </a:lnTo>
                  <a:lnTo>
                    <a:pt x="67813" y="1596"/>
                  </a:lnTo>
                  <a:lnTo>
                    <a:pt x="63980" y="532"/>
                  </a:lnTo>
                  <a:lnTo>
                    <a:pt x="60147" y="0"/>
                  </a:lnTo>
                  <a:lnTo>
                    <a:pt x="55724" y="0"/>
                  </a:lnTo>
                  <a:lnTo>
                    <a:pt x="51597" y="798"/>
                  </a:lnTo>
                  <a:lnTo>
                    <a:pt x="43636" y="2394"/>
                  </a:lnTo>
                  <a:lnTo>
                    <a:pt x="43636" y="2394"/>
                  </a:lnTo>
                  <a:lnTo>
                    <a:pt x="35085" y="4523"/>
                  </a:lnTo>
                  <a:lnTo>
                    <a:pt x="26830" y="7184"/>
                  </a:lnTo>
                  <a:lnTo>
                    <a:pt x="22702" y="8780"/>
                  </a:lnTo>
                  <a:lnTo>
                    <a:pt x="19164" y="10909"/>
                  </a:lnTo>
                  <a:lnTo>
                    <a:pt x="15331" y="13037"/>
                  </a:lnTo>
                  <a:lnTo>
                    <a:pt x="11498" y="14900"/>
                  </a:lnTo>
                  <a:lnTo>
                    <a:pt x="11498" y="14900"/>
                  </a:lnTo>
                  <a:lnTo>
                    <a:pt x="9729" y="16762"/>
                  </a:lnTo>
                  <a:lnTo>
                    <a:pt x="8255" y="18093"/>
                  </a:lnTo>
                  <a:lnTo>
                    <a:pt x="5601" y="21286"/>
                  </a:lnTo>
                  <a:lnTo>
                    <a:pt x="3538" y="24745"/>
                  </a:lnTo>
                  <a:lnTo>
                    <a:pt x="2653" y="28203"/>
                  </a:lnTo>
                  <a:lnTo>
                    <a:pt x="1769" y="32195"/>
                  </a:lnTo>
                  <a:lnTo>
                    <a:pt x="1474" y="36186"/>
                  </a:lnTo>
                  <a:lnTo>
                    <a:pt x="1179" y="44700"/>
                  </a:lnTo>
                  <a:lnTo>
                    <a:pt x="1179" y="44700"/>
                  </a:lnTo>
                  <a:lnTo>
                    <a:pt x="294" y="58536"/>
                  </a:lnTo>
                  <a:lnTo>
                    <a:pt x="0" y="65454"/>
                  </a:lnTo>
                  <a:lnTo>
                    <a:pt x="0" y="72372"/>
                  </a:lnTo>
                  <a:lnTo>
                    <a:pt x="294" y="79290"/>
                  </a:lnTo>
                  <a:lnTo>
                    <a:pt x="1179" y="86208"/>
                  </a:lnTo>
                  <a:lnTo>
                    <a:pt x="2063" y="93126"/>
                  </a:lnTo>
                  <a:lnTo>
                    <a:pt x="4127" y="99778"/>
                  </a:lnTo>
                  <a:lnTo>
                    <a:pt x="4127" y="99778"/>
                  </a:lnTo>
                  <a:lnTo>
                    <a:pt x="5307" y="104567"/>
                  </a:lnTo>
                  <a:lnTo>
                    <a:pt x="6781" y="109889"/>
                  </a:lnTo>
                  <a:lnTo>
                    <a:pt x="7371" y="112283"/>
                  </a:lnTo>
                  <a:lnTo>
                    <a:pt x="8550" y="114678"/>
                  </a:lnTo>
                  <a:lnTo>
                    <a:pt x="10024" y="116807"/>
                  </a:lnTo>
                  <a:lnTo>
                    <a:pt x="11793" y="118403"/>
                  </a:lnTo>
                  <a:lnTo>
                    <a:pt x="11793" y="118403"/>
                  </a:lnTo>
                  <a:close/>
                  <a:moveTo>
                    <a:pt x="5601" y="88070"/>
                  </a:moveTo>
                  <a:lnTo>
                    <a:pt x="5601" y="88070"/>
                  </a:lnTo>
                  <a:lnTo>
                    <a:pt x="4717" y="80620"/>
                  </a:lnTo>
                  <a:lnTo>
                    <a:pt x="4422" y="73436"/>
                  </a:lnTo>
                  <a:lnTo>
                    <a:pt x="4422" y="65986"/>
                  </a:lnTo>
                  <a:lnTo>
                    <a:pt x="4422" y="58536"/>
                  </a:lnTo>
                  <a:lnTo>
                    <a:pt x="5601" y="43636"/>
                  </a:lnTo>
                  <a:lnTo>
                    <a:pt x="6781" y="28736"/>
                  </a:lnTo>
                  <a:lnTo>
                    <a:pt x="6781" y="28736"/>
                  </a:lnTo>
                  <a:lnTo>
                    <a:pt x="7076" y="27139"/>
                  </a:lnTo>
                  <a:lnTo>
                    <a:pt x="7665" y="25543"/>
                  </a:lnTo>
                  <a:lnTo>
                    <a:pt x="8550" y="23680"/>
                  </a:lnTo>
                  <a:lnTo>
                    <a:pt x="9729" y="22084"/>
                  </a:lnTo>
                  <a:lnTo>
                    <a:pt x="12383" y="19423"/>
                  </a:lnTo>
                  <a:lnTo>
                    <a:pt x="15626" y="17028"/>
                  </a:lnTo>
                  <a:lnTo>
                    <a:pt x="19459" y="14900"/>
                  </a:lnTo>
                  <a:lnTo>
                    <a:pt x="23292" y="13037"/>
                  </a:lnTo>
                  <a:lnTo>
                    <a:pt x="30958" y="10376"/>
                  </a:lnTo>
                  <a:lnTo>
                    <a:pt x="30958" y="10376"/>
                  </a:lnTo>
                  <a:lnTo>
                    <a:pt x="38918" y="7450"/>
                  </a:lnTo>
                  <a:lnTo>
                    <a:pt x="43046" y="6119"/>
                  </a:lnTo>
                  <a:lnTo>
                    <a:pt x="47469" y="5055"/>
                  </a:lnTo>
                  <a:lnTo>
                    <a:pt x="51891" y="4523"/>
                  </a:lnTo>
                  <a:lnTo>
                    <a:pt x="56019" y="3725"/>
                  </a:lnTo>
                  <a:lnTo>
                    <a:pt x="60737" y="3725"/>
                  </a:lnTo>
                  <a:lnTo>
                    <a:pt x="64864" y="4257"/>
                  </a:lnTo>
                  <a:lnTo>
                    <a:pt x="64864" y="4257"/>
                  </a:lnTo>
                  <a:lnTo>
                    <a:pt x="67223" y="5055"/>
                  </a:lnTo>
                  <a:lnTo>
                    <a:pt x="69582" y="6651"/>
                  </a:lnTo>
                  <a:lnTo>
                    <a:pt x="71351" y="8514"/>
                  </a:lnTo>
                  <a:lnTo>
                    <a:pt x="73415" y="10643"/>
                  </a:lnTo>
                  <a:lnTo>
                    <a:pt x="76658" y="15698"/>
                  </a:lnTo>
                  <a:lnTo>
                    <a:pt x="79606" y="19689"/>
                  </a:lnTo>
                  <a:lnTo>
                    <a:pt x="79606" y="19689"/>
                  </a:lnTo>
                  <a:lnTo>
                    <a:pt x="86093" y="28470"/>
                  </a:lnTo>
                  <a:lnTo>
                    <a:pt x="92285" y="36984"/>
                  </a:lnTo>
                  <a:lnTo>
                    <a:pt x="98181" y="46031"/>
                  </a:lnTo>
                  <a:lnTo>
                    <a:pt x="100540" y="50820"/>
                  </a:lnTo>
                  <a:lnTo>
                    <a:pt x="102899" y="55609"/>
                  </a:lnTo>
                  <a:lnTo>
                    <a:pt x="102899" y="55609"/>
                  </a:lnTo>
                  <a:lnTo>
                    <a:pt x="107027" y="64390"/>
                  </a:lnTo>
                  <a:lnTo>
                    <a:pt x="111154" y="73436"/>
                  </a:lnTo>
                  <a:lnTo>
                    <a:pt x="111154" y="73436"/>
                  </a:lnTo>
                  <a:lnTo>
                    <a:pt x="112923" y="77161"/>
                  </a:lnTo>
                  <a:lnTo>
                    <a:pt x="115282" y="82483"/>
                  </a:lnTo>
                  <a:lnTo>
                    <a:pt x="116167" y="85144"/>
                  </a:lnTo>
                  <a:lnTo>
                    <a:pt x="116167" y="87538"/>
                  </a:lnTo>
                  <a:lnTo>
                    <a:pt x="115577" y="89667"/>
                  </a:lnTo>
                  <a:lnTo>
                    <a:pt x="115282" y="90465"/>
                  </a:lnTo>
                  <a:lnTo>
                    <a:pt x="114398" y="90997"/>
                  </a:lnTo>
                  <a:lnTo>
                    <a:pt x="114398" y="90997"/>
                  </a:lnTo>
                  <a:lnTo>
                    <a:pt x="110270" y="93126"/>
                  </a:lnTo>
                  <a:lnTo>
                    <a:pt x="105847" y="94722"/>
                  </a:lnTo>
                  <a:lnTo>
                    <a:pt x="101425" y="95787"/>
                  </a:lnTo>
                  <a:lnTo>
                    <a:pt x="96412" y="96319"/>
                  </a:lnTo>
                  <a:lnTo>
                    <a:pt x="86683" y="97649"/>
                  </a:lnTo>
                  <a:lnTo>
                    <a:pt x="81965" y="98713"/>
                  </a:lnTo>
                  <a:lnTo>
                    <a:pt x="77542" y="99778"/>
                  </a:lnTo>
                  <a:lnTo>
                    <a:pt x="77542" y="99778"/>
                  </a:lnTo>
                  <a:lnTo>
                    <a:pt x="55429" y="105898"/>
                  </a:lnTo>
                  <a:lnTo>
                    <a:pt x="33316" y="112549"/>
                  </a:lnTo>
                  <a:lnTo>
                    <a:pt x="33316" y="112549"/>
                  </a:lnTo>
                  <a:lnTo>
                    <a:pt x="28894" y="113880"/>
                  </a:lnTo>
                  <a:lnTo>
                    <a:pt x="23292" y="115742"/>
                  </a:lnTo>
                  <a:lnTo>
                    <a:pt x="20049" y="116274"/>
                  </a:lnTo>
                  <a:lnTo>
                    <a:pt x="17395" y="116274"/>
                  </a:lnTo>
                  <a:lnTo>
                    <a:pt x="16511" y="116274"/>
                  </a:lnTo>
                  <a:lnTo>
                    <a:pt x="15331" y="116008"/>
                  </a:lnTo>
                  <a:lnTo>
                    <a:pt x="14447" y="115210"/>
                  </a:lnTo>
                  <a:lnTo>
                    <a:pt x="13857" y="114678"/>
                  </a:lnTo>
                  <a:lnTo>
                    <a:pt x="13857" y="114678"/>
                  </a:lnTo>
                  <a:lnTo>
                    <a:pt x="11793" y="111751"/>
                  </a:lnTo>
                  <a:lnTo>
                    <a:pt x="10909" y="108558"/>
                  </a:lnTo>
                  <a:lnTo>
                    <a:pt x="9434" y="105099"/>
                  </a:lnTo>
                  <a:lnTo>
                    <a:pt x="8550" y="101906"/>
                  </a:lnTo>
                  <a:lnTo>
                    <a:pt x="6781" y="94722"/>
                  </a:lnTo>
                  <a:lnTo>
                    <a:pt x="5601" y="88070"/>
                  </a:lnTo>
                  <a:lnTo>
                    <a:pt x="5601" y="8807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3" name="Google Shape;1593;p35"/>
            <p:cNvSpPr/>
            <p:nvPr/>
          </p:nvSpPr>
          <p:spPr>
            <a:xfrm>
              <a:off x="4042" y="1012"/>
              <a:ext cx="466" cy="469"/>
            </a:xfrm>
            <a:custGeom>
              <a:rect b="b" l="l" r="r" t="t"/>
              <a:pathLst>
                <a:path extrusionOk="0" h="120000" w="120000">
                  <a:moveTo>
                    <a:pt x="95278" y="10490"/>
                  </a:moveTo>
                  <a:lnTo>
                    <a:pt x="95278" y="10490"/>
                  </a:lnTo>
                  <a:lnTo>
                    <a:pt x="99914" y="12281"/>
                  </a:lnTo>
                  <a:lnTo>
                    <a:pt x="104291" y="15095"/>
                  </a:lnTo>
                  <a:lnTo>
                    <a:pt x="107896" y="18166"/>
                  </a:lnTo>
                  <a:lnTo>
                    <a:pt x="110729" y="21492"/>
                  </a:lnTo>
                  <a:lnTo>
                    <a:pt x="113304" y="25330"/>
                  </a:lnTo>
                  <a:lnTo>
                    <a:pt x="115364" y="29168"/>
                  </a:lnTo>
                  <a:lnTo>
                    <a:pt x="116909" y="33518"/>
                  </a:lnTo>
                  <a:lnTo>
                    <a:pt x="118197" y="38123"/>
                  </a:lnTo>
                  <a:lnTo>
                    <a:pt x="119227" y="42217"/>
                  </a:lnTo>
                  <a:lnTo>
                    <a:pt x="119484" y="47078"/>
                  </a:lnTo>
                  <a:lnTo>
                    <a:pt x="120000" y="51684"/>
                  </a:lnTo>
                  <a:lnTo>
                    <a:pt x="119484" y="56289"/>
                  </a:lnTo>
                  <a:lnTo>
                    <a:pt x="119227" y="60895"/>
                  </a:lnTo>
                  <a:lnTo>
                    <a:pt x="118712" y="64989"/>
                  </a:lnTo>
                  <a:lnTo>
                    <a:pt x="117682" y="69594"/>
                  </a:lnTo>
                  <a:lnTo>
                    <a:pt x="116652" y="73432"/>
                  </a:lnTo>
                  <a:lnTo>
                    <a:pt x="116652" y="73432"/>
                  </a:lnTo>
                  <a:lnTo>
                    <a:pt x="115107" y="78294"/>
                  </a:lnTo>
                  <a:lnTo>
                    <a:pt x="113047" y="83411"/>
                  </a:lnTo>
                  <a:lnTo>
                    <a:pt x="110729" y="88784"/>
                  </a:lnTo>
                  <a:lnTo>
                    <a:pt x="108154" y="93646"/>
                  </a:lnTo>
                  <a:lnTo>
                    <a:pt x="104806" y="98507"/>
                  </a:lnTo>
                  <a:lnTo>
                    <a:pt x="101201" y="103113"/>
                  </a:lnTo>
                  <a:lnTo>
                    <a:pt x="97339" y="107206"/>
                  </a:lnTo>
                  <a:lnTo>
                    <a:pt x="92703" y="111044"/>
                  </a:lnTo>
                  <a:lnTo>
                    <a:pt x="90128" y="112835"/>
                  </a:lnTo>
                  <a:lnTo>
                    <a:pt x="87553" y="114371"/>
                  </a:lnTo>
                  <a:lnTo>
                    <a:pt x="84978" y="115650"/>
                  </a:lnTo>
                  <a:lnTo>
                    <a:pt x="81630" y="116929"/>
                  </a:lnTo>
                  <a:lnTo>
                    <a:pt x="78798" y="117953"/>
                  </a:lnTo>
                  <a:lnTo>
                    <a:pt x="75193" y="118720"/>
                  </a:lnTo>
                  <a:lnTo>
                    <a:pt x="71845" y="119232"/>
                  </a:lnTo>
                  <a:lnTo>
                    <a:pt x="67982" y="120000"/>
                  </a:lnTo>
                  <a:lnTo>
                    <a:pt x="63862" y="120000"/>
                  </a:lnTo>
                  <a:lnTo>
                    <a:pt x="60000" y="120000"/>
                  </a:lnTo>
                  <a:lnTo>
                    <a:pt x="55879" y="119488"/>
                  </a:lnTo>
                  <a:lnTo>
                    <a:pt x="51244" y="118976"/>
                  </a:lnTo>
                  <a:lnTo>
                    <a:pt x="46351" y="118208"/>
                  </a:lnTo>
                  <a:lnTo>
                    <a:pt x="41459" y="116929"/>
                  </a:lnTo>
                  <a:lnTo>
                    <a:pt x="36309" y="115650"/>
                  </a:lnTo>
                  <a:lnTo>
                    <a:pt x="30901" y="114115"/>
                  </a:lnTo>
                  <a:lnTo>
                    <a:pt x="30901" y="114115"/>
                  </a:lnTo>
                  <a:lnTo>
                    <a:pt x="26781" y="112579"/>
                  </a:lnTo>
                  <a:lnTo>
                    <a:pt x="23175" y="110788"/>
                  </a:lnTo>
                  <a:lnTo>
                    <a:pt x="19828" y="109253"/>
                  </a:lnTo>
                  <a:lnTo>
                    <a:pt x="16995" y="107206"/>
                  </a:lnTo>
                  <a:lnTo>
                    <a:pt x="14163" y="105415"/>
                  </a:lnTo>
                  <a:lnTo>
                    <a:pt x="11587" y="103368"/>
                  </a:lnTo>
                  <a:lnTo>
                    <a:pt x="9785" y="101066"/>
                  </a:lnTo>
                  <a:lnTo>
                    <a:pt x="7725" y="98763"/>
                  </a:lnTo>
                  <a:lnTo>
                    <a:pt x="6180" y="96460"/>
                  </a:lnTo>
                  <a:lnTo>
                    <a:pt x="4892" y="93901"/>
                  </a:lnTo>
                  <a:lnTo>
                    <a:pt x="3347" y="91599"/>
                  </a:lnTo>
                  <a:lnTo>
                    <a:pt x="2575" y="89040"/>
                  </a:lnTo>
                  <a:lnTo>
                    <a:pt x="772" y="83923"/>
                  </a:lnTo>
                  <a:lnTo>
                    <a:pt x="257" y="78550"/>
                  </a:lnTo>
                  <a:lnTo>
                    <a:pt x="0" y="73432"/>
                  </a:lnTo>
                  <a:lnTo>
                    <a:pt x="257" y="68315"/>
                  </a:lnTo>
                  <a:lnTo>
                    <a:pt x="772" y="62942"/>
                  </a:lnTo>
                  <a:lnTo>
                    <a:pt x="1545" y="57825"/>
                  </a:lnTo>
                  <a:lnTo>
                    <a:pt x="3862" y="48869"/>
                  </a:lnTo>
                  <a:lnTo>
                    <a:pt x="5407" y="41194"/>
                  </a:lnTo>
                  <a:lnTo>
                    <a:pt x="5407" y="41194"/>
                  </a:lnTo>
                  <a:lnTo>
                    <a:pt x="6952" y="35053"/>
                  </a:lnTo>
                  <a:lnTo>
                    <a:pt x="9012" y="29680"/>
                  </a:lnTo>
                  <a:lnTo>
                    <a:pt x="11330" y="24307"/>
                  </a:lnTo>
                  <a:lnTo>
                    <a:pt x="13648" y="19957"/>
                  </a:lnTo>
                  <a:lnTo>
                    <a:pt x="16480" y="15863"/>
                  </a:lnTo>
                  <a:lnTo>
                    <a:pt x="19570" y="12025"/>
                  </a:lnTo>
                  <a:lnTo>
                    <a:pt x="22660" y="9211"/>
                  </a:lnTo>
                  <a:lnTo>
                    <a:pt x="26008" y="6652"/>
                  </a:lnTo>
                  <a:lnTo>
                    <a:pt x="29871" y="4349"/>
                  </a:lnTo>
                  <a:lnTo>
                    <a:pt x="33991" y="2302"/>
                  </a:lnTo>
                  <a:lnTo>
                    <a:pt x="38369" y="1279"/>
                  </a:lnTo>
                  <a:lnTo>
                    <a:pt x="43004" y="255"/>
                  </a:lnTo>
                  <a:lnTo>
                    <a:pt x="47896" y="0"/>
                  </a:lnTo>
                  <a:lnTo>
                    <a:pt x="53304" y="0"/>
                  </a:lnTo>
                  <a:lnTo>
                    <a:pt x="58712" y="767"/>
                  </a:lnTo>
                  <a:lnTo>
                    <a:pt x="64892" y="1535"/>
                  </a:lnTo>
                  <a:lnTo>
                    <a:pt x="64892" y="1535"/>
                  </a:lnTo>
                  <a:lnTo>
                    <a:pt x="66695" y="1535"/>
                  </a:lnTo>
                  <a:lnTo>
                    <a:pt x="71845" y="2558"/>
                  </a:lnTo>
                  <a:lnTo>
                    <a:pt x="75965" y="3837"/>
                  </a:lnTo>
                  <a:lnTo>
                    <a:pt x="81373" y="5117"/>
                  </a:lnTo>
                  <a:lnTo>
                    <a:pt x="87811" y="7420"/>
                  </a:lnTo>
                  <a:lnTo>
                    <a:pt x="95278" y="10490"/>
                  </a:lnTo>
                  <a:lnTo>
                    <a:pt x="95278" y="10490"/>
                  </a:lnTo>
                  <a:close/>
                </a:path>
              </a:pathLst>
            </a:custGeom>
            <a:solidFill>
              <a:srgbClr val="E8E3D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4" name="Google Shape;1594;p35"/>
            <p:cNvSpPr/>
            <p:nvPr/>
          </p:nvSpPr>
          <p:spPr>
            <a:xfrm>
              <a:off x="4035" y="1003"/>
              <a:ext cx="480" cy="484"/>
            </a:xfrm>
            <a:custGeom>
              <a:rect b="b" l="l" r="r" t="t"/>
              <a:pathLst>
                <a:path extrusionOk="0" h="120000" w="120000">
                  <a:moveTo>
                    <a:pt x="4750" y="43140"/>
                  </a:moveTo>
                  <a:lnTo>
                    <a:pt x="4750" y="43140"/>
                  </a:lnTo>
                  <a:lnTo>
                    <a:pt x="1750" y="57768"/>
                  </a:lnTo>
                  <a:lnTo>
                    <a:pt x="250" y="64958"/>
                  </a:lnTo>
                  <a:lnTo>
                    <a:pt x="0" y="68429"/>
                  </a:lnTo>
                  <a:lnTo>
                    <a:pt x="0" y="72148"/>
                  </a:lnTo>
                  <a:lnTo>
                    <a:pt x="0" y="72148"/>
                  </a:lnTo>
                  <a:lnTo>
                    <a:pt x="0" y="76363"/>
                  </a:lnTo>
                  <a:lnTo>
                    <a:pt x="250" y="80082"/>
                  </a:lnTo>
                  <a:lnTo>
                    <a:pt x="1000" y="83553"/>
                  </a:lnTo>
                  <a:lnTo>
                    <a:pt x="2250" y="87272"/>
                  </a:lnTo>
                  <a:lnTo>
                    <a:pt x="3500" y="90495"/>
                  </a:lnTo>
                  <a:lnTo>
                    <a:pt x="4750" y="93471"/>
                  </a:lnTo>
                  <a:lnTo>
                    <a:pt x="6750" y="96446"/>
                  </a:lnTo>
                  <a:lnTo>
                    <a:pt x="8500" y="99173"/>
                  </a:lnTo>
                  <a:lnTo>
                    <a:pt x="11250" y="102148"/>
                  </a:lnTo>
                  <a:lnTo>
                    <a:pt x="13750" y="104380"/>
                  </a:lnTo>
                  <a:lnTo>
                    <a:pt x="16250" y="106363"/>
                  </a:lnTo>
                  <a:lnTo>
                    <a:pt x="19500" y="108595"/>
                  </a:lnTo>
                  <a:lnTo>
                    <a:pt x="22500" y="110578"/>
                  </a:lnTo>
                  <a:lnTo>
                    <a:pt x="25750" y="112066"/>
                  </a:lnTo>
                  <a:lnTo>
                    <a:pt x="29500" y="113801"/>
                  </a:lnTo>
                  <a:lnTo>
                    <a:pt x="33500" y="115041"/>
                  </a:lnTo>
                  <a:lnTo>
                    <a:pt x="33500" y="115041"/>
                  </a:lnTo>
                  <a:lnTo>
                    <a:pt x="41000" y="117272"/>
                  </a:lnTo>
                  <a:lnTo>
                    <a:pt x="49250" y="119008"/>
                  </a:lnTo>
                  <a:lnTo>
                    <a:pt x="53500" y="119752"/>
                  </a:lnTo>
                  <a:lnTo>
                    <a:pt x="57500" y="120000"/>
                  </a:lnTo>
                  <a:lnTo>
                    <a:pt x="61750" y="120000"/>
                  </a:lnTo>
                  <a:lnTo>
                    <a:pt x="65500" y="120000"/>
                  </a:lnTo>
                  <a:lnTo>
                    <a:pt x="69500" y="119752"/>
                  </a:lnTo>
                  <a:lnTo>
                    <a:pt x="73750" y="119008"/>
                  </a:lnTo>
                  <a:lnTo>
                    <a:pt x="77500" y="118512"/>
                  </a:lnTo>
                  <a:lnTo>
                    <a:pt x="81250" y="117272"/>
                  </a:lnTo>
                  <a:lnTo>
                    <a:pt x="85250" y="115537"/>
                  </a:lnTo>
                  <a:lnTo>
                    <a:pt x="88750" y="113801"/>
                  </a:lnTo>
                  <a:lnTo>
                    <a:pt x="92500" y="111818"/>
                  </a:lnTo>
                  <a:lnTo>
                    <a:pt x="95500" y="109090"/>
                  </a:lnTo>
                  <a:lnTo>
                    <a:pt x="95500" y="109090"/>
                  </a:lnTo>
                  <a:lnTo>
                    <a:pt x="98250" y="106859"/>
                  </a:lnTo>
                  <a:lnTo>
                    <a:pt x="100500" y="104628"/>
                  </a:lnTo>
                  <a:lnTo>
                    <a:pt x="103000" y="102148"/>
                  </a:lnTo>
                  <a:lnTo>
                    <a:pt x="104750" y="99173"/>
                  </a:lnTo>
                  <a:lnTo>
                    <a:pt x="109000" y="93223"/>
                  </a:lnTo>
                  <a:lnTo>
                    <a:pt x="112500" y="86528"/>
                  </a:lnTo>
                  <a:lnTo>
                    <a:pt x="115250" y="79834"/>
                  </a:lnTo>
                  <a:lnTo>
                    <a:pt x="117500" y="72396"/>
                  </a:lnTo>
                  <a:lnTo>
                    <a:pt x="119000" y="64958"/>
                  </a:lnTo>
                  <a:lnTo>
                    <a:pt x="120000" y="57272"/>
                  </a:lnTo>
                  <a:lnTo>
                    <a:pt x="120000" y="53801"/>
                  </a:lnTo>
                  <a:lnTo>
                    <a:pt x="120000" y="50082"/>
                  </a:lnTo>
                  <a:lnTo>
                    <a:pt x="119750" y="46363"/>
                  </a:lnTo>
                  <a:lnTo>
                    <a:pt x="119500" y="42892"/>
                  </a:lnTo>
                  <a:lnTo>
                    <a:pt x="118750" y="39421"/>
                  </a:lnTo>
                  <a:lnTo>
                    <a:pt x="117750" y="35950"/>
                  </a:lnTo>
                  <a:lnTo>
                    <a:pt x="116500" y="32727"/>
                  </a:lnTo>
                  <a:lnTo>
                    <a:pt x="115250" y="29752"/>
                  </a:lnTo>
                  <a:lnTo>
                    <a:pt x="113750" y="26528"/>
                  </a:lnTo>
                  <a:lnTo>
                    <a:pt x="111750" y="23553"/>
                  </a:lnTo>
                  <a:lnTo>
                    <a:pt x="109500" y="20826"/>
                  </a:lnTo>
                  <a:lnTo>
                    <a:pt x="107250" y="18347"/>
                  </a:lnTo>
                  <a:lnTo>
                    <a:pt x="104750" y="16115"/>
                  </a:lnTo>
                  <a:lnTo>
                    <a:pt x="101750" y="13884"/>
                  </a:lnTo>
                  <a:lnTo>
                    <a:pt x="98500" y="12396"/>
                  </a:lnTo>
                  <a:lnTo>
                    <a:pt x="95000" y="10413"/>
                  </a:lnTo>
                  <a:lnTo>
                    <a:pt x="95000" y="10413"/>
                  </a:lnTo>
                  <a:lnTo>
                    <a:pt x="87000" y="7685"/>
                  </a:lnTo>
                  <a:lnTo>
                    <a:pt x="78250" y="4710"/>
                  </a:lnTo>
                  <a:lnTo>
                    <a:pt x="68750" y="2231"/>
                  </a:lnTo>
                  <a:lnTo>
                    <a:pt x="63750" y="1239"/>
                  </a:lnTo>
                  <a:lnTo>
                    <a:pt x="59000" y="743"/>
                  </a:lnTo>
                  <a:lnTo>
                    <a:pt x="54250" y="247"/>
                  </a:lnTo>
                  <a:lnTo>
                    <a:pt x="50000" y="0"/>
                  </a:lnTo>
                  <a:lnTo>
                    <a:pt x="45250" y="247"/>
                  </a:lnTo>
                  <a:lnTo>
                    <a:pt x="40750" y="991"/>
                  </a:lnTo>
                  <a:lnTo>
                    <a:pt x="36250" y="1983"/>
                  </a:lnTo>
                  <a:lnTo>
                    <a:pt x="32000" y="3471"/>
                  </a:lnTo>
                  <a:lnTo>
                    <a:pt x="28000" y="5702"/>
                  </a:lnTo>
                  <a:lnTo>
                    <a:pt x="24250" y="8181"/>
                  </a:lnTo>
                  <a:lnTo>
                    <a:pt x="24250" y="8181"/>
                  </a:lnTo>
                  <a:lnTo>
                    <a:pt x="20250" y="11652"/>
                  </a:lnTo>
                  <a:lnTo>
                    <a:pt x="17250" y="15371"/>
                  </a:lnTo>
                  <a:lnTo>
                    <a:pt x="14000" y="19586"/>
                  </a:lnTo>
                  <a:lnTo>
                    <a:pt x="11750" y="24049"/>
                  </a:lnTo>
                  <a:lnTo>
                    <a:pt x="9500" y="28760"/>
                  </a:lnTo>
                  <a:lnTo>
                    <a:pt x="7750" y="33471"/>
                  </a:lnTo>
                  <a:lnTo>
                    <a:pt x="6000" y="38181"/>
                  </a:lnTo>
                  <a:lnTo>
                    <a:pt x="4750" y="43140"/>
                  </a:lnTo>
                  <a:lnTo>
                    <a:pt x="4750" y="43140"/>
                  </a:lnTo>
                  <a:close/>
                  <a:moveTo>
                    <a:pt x="31250" y="8181"/>
                  </a:moveTo>
                  <a:lnTo>
                    <a:pt x="31250" y="8181"/>
                  </a:lnTo>
                  <a:lnTo>
                    <a:pt x="34750" y="6694"/>
                  </a:lnTo>
                  <a:lnTo>
                    <a:pt x="38500" y="5454"/>
                  </a:lnTo>
                  <a:lnTo>
                    <a:pt x="42250" y="4462"/>
                  </a:lnTo>
                  <a:lnTo>
                    <a:pt x="46500" y="3719"/>
                  </a:lnTo>
                  <a:lnTo>
                    <a:pt x="50250" y="3719"/>
                  </a:lnTo>
                  <a:lnTo>
                    <a:pt x="54250" y="3719"/>
                  </a:lnTo>
                  <a:lnTo>
                    <a:pt x="58500" y="4214"/>
                  </a:lnTo>
                  <a:lnTo>
                    <a:pt x="62500" y="4710"/>
                  </a:lnTo>
                  <a:lnTo>
                    <a:pt x="70500" y="6446"/>
                  </a:lnTo>
                  <a:lnTo>
                    <a:pt x="78750" y="8677"/>
                  </a:lnTo>
                  <a:lnTo>
                    <a:pt x="86500" y="11157"/>
                  </a:lnTo>
                  <a:lnTo>
                    <a:pt x="93500" y="13884"/>
                  </a:lnTo>
                  <a:lnTo>
                    <a:pt x="93500" y="13884"/>
                  </a:lnTo>
                  <a:lnTo>
                    <a:pt x="96500" y="15123"/>
                  </a:lnTo>
                  <a:lnTo>
                    <a:pt x="99500" y="16859"/>
                  </a:lnTo>
                  <a:lnTo>
                    <a:pt x="102000" y="18595"/>
                  </a:lnTo>
                  <a:lnTo>
                    <a:pt x="104500" y="20826"/>
                  </a:lnTo>
                  <a:lnTo>
                    <a:pt x="106500" y="22809"/>
                  </a:lnTo>
                  <a:lnTo>
                    <a:pt x="108250" y="25289"/>
                  </a:lnTo>
                  <a:lnTo>
                    <a:pt x="110250" y="27768"/>
                  </a:lnTo>
                  <a:lnTo>
                    <a:pt x="111500" y="30247"/>
                  </a:lnTo>
                  <a:lnTo>
                    <a:pt x="112750" y="33223"/>
                  </a:lnTo>
                  <a:lnTo>
                    <a:pt x="114000" y="35950"/>
                  </a:lnTo>
                  <a:lnTo>
                    <a:pt x="114750" y="38677"/>
                  </a:lnTo>
                  <a:lnTo>
                    <a:pt x="115500" y="41652"/>
                  </a:lnTo>
                  <a:lnTo>
                    <a:pt x="116250" y="47851"/>
                  </a:lnTo>
                  <a:lnTo>
                    <a:pt x="116500" y="54545"/>
                  </a:lnTo>
                  <a:lnTo>
                    <a:pt x="116000" y="60743"/>
                  </a:lnTo>
                  <a:lnTo>
                    <a:pt x="115000" y="67438"/>
                  </a:lnTo>
                  <a:lnTo>
                    <a:pt x="113000" y="74132"/>
                  </a:lnTo>
                  <a:lnTo>
                    <a:pt x="111250" y="80082"/>
                  </a:lnTo>
                  <a:lnTo>
                    <a:pt x="108250" y="86033"/>
                  </a:lnTo>
                  <a:lnTo>
                    <a:pt x="105500" y="91735"/>
                  </a:lnTo>
                  <a:lnTo>
                    <a:pt x="102000" y="96694"/>
                  </a:lnTo>
                  <a:lnTo>
                    <a:pt x="98500" y="101404"/>
                  </a:lnTo>
                  <a:lnTo>
                    <a:pt x="98500" y="101404"/>
                  </a:lnTo>
                  <a:lnTo>
                    <a:pt x="95000" y="104628"/>
                  </a:lnTo>
                  <a:lnTo>
                    <a:pt x="91500" y="107851"/>
                  </a:lnTo>
                  <a:lnTo>
                    <a:pt x="88000" y="109834"/>
                  </a:lnTo>
                  <a:lnTo>
                    <a:pt x="84250" y="112066"/>
                  </a:lnTo>
                  <a:lnTo>
                    <a:pt x="80000" y="113801"/>
                  </a:lnTo>
                  <a:lnTo>
                    <a:pt x="76000" y="115041"/>
                  </a:lnTo>
                  <a:lnTo>
                    <a:pt x="71750" y="115537"/>
                  </a:lnTo>
                  <a:lnTo>
                    <a:pt x="67250" y="116280"/>
                  </a:lnTo>
                  <a:lnTo>
                    <a:pt x="63250" y="116528"/>
                  </a:lnTo>
                  <a:lnTo>
                    <a:pt x="58750" y="116528"/>
                  </a:lnTo>
                  <a:lnTo>
                    <a:pt x="54250" y="116280"/>
                  </a:lnTo>
                  <a:lnTo>
                    <a:pt x="50000" y="115537"/>
                  </a:lnTo>
                  <a:lnTo>
                    <a:pt x="45500" y="114545"/>
                  </a:lnTo>
                  <a:lnTo>
                    <a:pt x="41000" y="113801"/>
                  </a:lnTo>
                  <a:lnTo>
                    <a:pt x="36500" y="112561"/>
                  </a:lnTo>
                  <a:lnTo>
                    <a:pt x="32500" y="110826"/>
                  </a:lnTo>
                  <a:lnTo>
                    <a:pt x="32500" y="110826"/>
                  </a:lnTo>
                  <a:lnTo>
                    <a:pt x="28250" y="109338"/>
                  </a:lnTo>
                  <a:lnTo>
                    <a:pt x="24250" y="107355"/>
                  </a:lnTo>
                  <a:lnTo>
                    <a:pt x="20250" y="105123"/>
                  </a:lnTo>
                  <a:lnTo>
                    <a:pt x="16500" y="102644"/>
                  </a:lnTo>
                  <a:lnTo>
                    <a:pt x="13500" y="99917"/>
                  </a:lnTo>
                  <a:lnTo>
                    <a:pt x="10250" y="96446"/>
                  </a:lnTo>
                  <a:lnTo>
                    <a:pt x="8000" y="92727"/>
                  </a:lnTo>
                  <a:lnTo>
                    <a:pt x="6000" y="88512"/>
                  </a:lnTo>
                  <a:lnTo>
                    <a:pt x="6000" y="88512"/>
                  </a:lnTo>
                  <a:lnTo>
                    <a:pt x="5000" y="85041"/>
                  </a:lnTo>
                  <a:lnTo>
                    <a:pt x="4250" y="81570"/>
                  </a:lnTo>
                  <a:lnTo>
                    <a:pt x="3750" y="78099"/>
                  </a:lnTo>
                  <a:lnTo>
                    <a:pt x="3500" y="74628"/>
                  </a:lnTo>
                  <a:lnTo>
                    <a:pt x="3500" y="71157"/>
                  </a:lnTo>
                  <a:lnTo>
                    <a:pt x="3750" y="67685"/>
                  </a:lnTo>
                  <a:lnTo>
                    <a:pt x="4750" y="60743"/>
                  </a:lnTo>
                  <a:lnTo>
                    <a:pt x="4750" y="60743"/>
                  </a:lnTo>
                  <a:lnTo>
                    <a:pt x="6000" y="53553"/>
                  </a:lnTo>
                  <a:lnTo>
                    <a:pt x="7750" y="46115"/>
                  </a:lnTo>
                  <a:lnTo>
                    <a:pt x="9500" y="38429"/>
                  </a:lnTo>
                  <a:lnTo>
                    <a:pt x="12000" y="30991"/>
                  </a:lnTo>
                  <a:lnTo>
                    <a:pt x="13750" y="27520"/>
                  </a:lnTo>
                  <a:lnTo>
                    <a:pt x="15500" y="24049"/>
                  </a:lnTo>
                  <a:lnTo>
                    <a:pt x="17500" y="20826"/>
                  </a:lnTo>
                  <a:lnTo>
                    <a:pt x="19750" y="17603"/>
                  </a:lnTo>
                  <a:lnTo>
                    <a:pt x="22000" y="14876"/>
                  </a:lnTo>
                  <a:lnTo>
                    <a:pt x="24750" y="12396"/>
                  </a:lnTo>
                  <a:lnTo>
                    <a:pt x="27750" y="10165"/>
                  </a:lnTo>
                  <a:lnTo>
                    <a:pt x="31250" y="8181"/>
                  </a:lnTo>
                  <a:lnTo>
                    <a:pt x="31250" y="81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5" name="Google Shape;1595;p35"/>
            <p:cNvSpPr/>
            <p:nvPr/>
          </p:nvSpPr>
          <p:spPr>
            <a:xfrm>
              <a:off x="4259" y="899"/>
              <a:ext cx="132" cy="178"/>
            </a:xfrm>
            <a:custGeom>
              <a:rect b="b" l="l" r="r" t="t"/>
              <a:pathLst>
                <a:path extrusionOk="0" h="120000" w="120000">
                  <a:moveTo>
                    <a:pt x="57272" y="45168"/>
                  </a:moveTo>
                  <a:lnTo>
                    <a:pt x="57272" y="45168"/>
                  </a:lnTo>
                  <a:lnTo>
                    <a:pt x="57272" y="48539"/>
                  </a:lnTo>
                  <a:lnTo>
                    <a:pt x="58181" y="51235"/>
                  </a:lnTo>
                  <a:lnTo>
                    <a:pt x="60000" y="53932"/>
                  </a:lnTo>
                  <a:lnTo>
                    <a:pt x="61818" y="55955"/>
                  </a:lnTo>
                  <a:lnTo>
                    <a:pt x="65454" y="56629"/>
                  </a:lnTo>
                  <a:lnTo>
                    <a:pt x="68181" y="57303"/>
                  </a:lnTo>
                  <a:lnTo>
                    <a:pt x="76363" y="57303"/>
                  </a:lnTo>
                  <a:lnTo>
                    <a:pt x="83636" y="56629"/>
                  </a:lnTo>
                  <a:lnTo>
                    <a:pt x="90909" y="53932"/>
                  </a:lnTo>
                  <a:lnTo>
                    <a:pt x="96363" y="50561"/>
                  </a:lnTo>
                  <a:lnTo>
                    <a:pt x="100909" y="47191"/>
                  </a:lnTo>
                  <a:lnTo>
                    <a:pt x="100909" y="47191"/>
                  </a:lnTo>
                  <a:lnTo>
                    <a:pt x="102727" y="44494"/>
                  </a:lnTo>
                  <a:lnTo>
                    <a:pt x="102727" y="41123"/>
                  </a:lnTo>
                  <a:lnTo>
                    <a:pt x="100909" y="35056"/>
                  </a:lnTo>
                  <a:lnTo>
                    <a:pt x="98181" y="28988"/>
                  </a:lnTo>
                  <a:lnTo>
                    <a:pt x="94545" y="24269"/>
                  </a:lnTo>
                  <a:lnTo>
                    <a:pt x="94545" y="24269"/>
                  </a:lnTo>
                  <a:lnTo>
                    <a:pt x="90909" y="19550"/>
                  </a:lnTo>
                  <a:lnTo>
                    <a:pt x="86363" y="16179"/>
                  </a:lnTo>
                  <a:lnTo>
                    <a:pt x="81818" y="14831"/>
                  </a:lnTo>
                  <a:lnTo>
                    <a:pt x="77272" y="12134"/>
                  </a:lnTo>
                  <a:lnTo>
                    <a:pt x="72727" y="11460"/>
                  </a:lnTo>
                  <a:lnTo>
                    <a:pt x="66363" y="10112"/>
                  </a:lnTo>
                  <a:lnTo>
                    <a:pt x="56363" y="10112"/>
                  </a:lnTo>
                  <a:lnTo>
                    <a:pt x="46363" y="12134"/>
                  </a:lnTo>
                  <a:lnTo>
                    <a:pt x="36363" y="15505"/>
                  </a:lnTo>
                  <a:lnTo>
                    <a:pt x="27272" y="20898"/>
                  </a:lnTo>
                  <a:lnTo>
                    <a:pt x="19090" y="26292"/>
                  </a:lnTo>
                  <a:lnTo>
                    <a:pt x="19090" y="26292"/>
                  </a:lnTo>
                  <a:lnTo>
                    <a:pt x="15454" y="30337"/>
                  </a:lnTo>
                  <a:lnTo>
                    <a:pt x="13636" y="33707"/>
                  </a:lnTo>
                  <a:lnTo>
                    <a:pt x="12727" y="35730"/>
                  </a:lnTo>
                  <a:lnTo>
                    <a:pt x="10909" y="39775"/>
                  </a:lnTo>
                  <a:lnTo>
                    <a:pt x="10909" y="46516"/>
                  </a:lnTo>
                  <a:lnTo>
                    <a:pt x="14545" y="52584"/>
                  </a:lnTo>
                  <a:lnTo>
                    <a:pt x="19090" y="59325"/>
                  </a:lnTo>
                  <a:lnTo>
                    <a:pt x="25454" y="65393"/>
                  </a:lnTo>
                  <a:lnTo>
                    <a:pt x="33636" y="72134"/>
                  </a:lnTo>
                  <a:lnTo>
                    <a:pt x="42727" y="78202"/>
                  </a:lnTo>
                  <a:lnTo>
                    <a:pt x="51818" y="82921"/>
                  </a:lnTo>
                  <a:lnTo>
                    <a:pt x="61818" y="88988"/>
                  </a:lnTo>
                  <a:lnTo>
                    <a:pt x="82727" y="98426"/>
                  </a:lnTo>
                  <a:lnTo>
                    <a:pt x="100909" y="106516"/>
                  </a:lnTo>
                  <a:lnTo>
                    <a:pt x="115454" y="110561"/>
                  </a:lnTo>
                  <a:lnTo>
                    <a:pt x="115454" y="110561"/>
                  </a:lnTo>
                  <a:lnTo>
                    <a:pt x="117272" y="111910"/>
                  </a:lnTo>
                  <a:lnTo>
                    <a:pt x="119090" y="113932"/>
                  </a:lnTo>
                  <a:lnTo>
                    <a:pt x="120000" y="115955"/>
                  </a:lnTo>
                  <a:lnTo>
                    <a:pt x="119090" y="117303"/>
                  </a:lnTo>
                  <a:lnTo>
                    <a:pt x="117272" y="117977"/>
                  </a:lnTo>
                  <a:lnTo>
                    <a:pt x="115454" y="120000"/>
                  </a:lnTo>
                  <a:lnTo>
                    <a:pt x="112727" y="120000"/>
                  </a:lnTo>
                  <a:lnTo>
                    <a:pt x="109090" y="120000"/>
                  </a:lnTo>
                  <a:lnTo>
                    <a:pt x="109090" y="120000"/>
                  </a:lnTo>
                  <a:lnTo>
                    <a:pt x="95454" y="114606"/>
                  </a:lnTo>
                  <a:lnTo>
                    <a:pt x="80909" y="109887"/>
                  </a:lnTo>
                  <a:lnTo>
                    <a:pt x="66363" y="102471"/>
                  </a:lnTo>
                  <a:lnTo>
                    <a:pt x="52727" y="95730"/>
                  </a:lnTo>
                  <a:lnTo>
                    <a:pt x="40000" y="88988"/>
                  </a:lnTo>
                  <a:lnTo>
                    <a:pt x="27272" y="80224"/>
                  </a:lnTo>
                  <a:lnTo>
                    <a:pt x="17272" y="70786"/>
                  </a:lnTo>
                  <a:lnTo>
                    <a:pt x="8181" y="62022"/>
                  </a:lnTo>
                  <a:lnTo>
                    <a:pt x="8181" y="62022"/>
                  </a:lnTo>
                  <a:lnTo>
                    <a:pt x="4545" y="56629"/>
                  </a:lnTo>
                  <a:lnTo>
                    <a:pt x="1818" y="51235"/>
                  </a:lnTo>
                  <a:lnTo>
                    <a:pt x="909" y="46516"/>
                  </a:lnTo>
                  <a:lnTo>
                    <a:pt x="0" y="41123"/>
                  </a:lnTo>
                  <a:lnTo>
                    <a:pt x="909" y="35730"/>
                  </a:lnTo>
                  <a:lnTo>
                    <a:pt x="3636" y="31011"/>
                  </a:lnTo>
                  <a:lnTo>
                    <a:pt x="5454" y="26292"/>
                  </a:lnTo>
                  <a:lnTo>
                    <a:pt x="9090" y="21573"/>
                  </a:lnTo>
                  <a:lnTo>
                    <a:pt x="12727" y="18202"/>
                  </a:lnTo>
                  <a:lnTo>
                    <a:pt x="17272" y="13483"/>
                  </a:lnTo>
                  <a:lnTo>
                    <a:pt x="22727" y="10112"/>
                  </a:lnTo>
                  <a:lnTo>
                    <a:pt x="28181" y="6741"/>
                  </a:lnTo>
                  <a:lnTo>
                    <a:pt x="35454" y="4044"/>
                  </a:lnTo>
                  <a:lnTo>
                    <a:pt x="42727" y="2696"/>
                  </a:lnTo>
                  <a:lnTo>
                    <a:pt x="49090" y="674"/>
                  </a:lnTo>
                  <a:lnTo>
                    <a:pt x="56363" y="0"/>
                  </a:lnTo>
                  <a:lnTo>
                    <a:pt x="56363" y="0"/>
                  </a:lnTo>
                  <a:lnTo>
                    <a:pt x="63636" y="0"/>
                  </a:lnTo>
                  <a:lnTo>
                    <a:pt x="69090" y="0"/>
                  </a:lnTo>
                  <a:lnTo>
                    <a:pt x="74545" y="674"/>
                  </a:lnTo>
                  <a:lnTo>
                    <a:pt x="80909" y="2696"/>
                  </a:lnTo>
                  <a:lnTo>
                    <a:pt x="86363" y="4044"/>
                  </a:lnTo>
                  <a:lnTo>
                    <a:pt x="90909" y="6741"/>
                  </a:lnTo>
                  <a:lnTo>
                    <a:pt x="100000" y="12808"/>
                  </a:lnTo>
                  <a:lnTo>
                    <a:pt x="107272" y="20898"/>
                  </a:lnTo>
                  <a:lnTo>
                    <a:pt x="112727" y="28988"/>
                  </a:lnTo>
                  <a:lnTo>
                    <a:pt x="115454" y="37752"/>
                  </a:lnTo>
                  <a:lnTo>
                    <a:pt x="115454" y="41797"/>
                  </a:lnTo>
                  <a:lnTo>
                    <a:pt x="115454" y="46516"/>
                  </a:lnTo>
                  <a:lnTo>
                    <a:pt x="115454" y="46516"/>
                  </a:lnTo>
                  <a:lnTo>
                    <a:pt x="112727" y="51235"/>
                  </a:lnTo>
                  <a:lnTo>
                    <a:pt x="110909" y="55955"/>
                  </a:lnTo>
                  <a:lnTo>
                    <a:pt x="106363" y="59325"/>
                  </a:lnTo>
                  <a:lnTo>
                    <a:pt x="100909" y="62696"/>
                  </a:lnTo>
                  <a:lnTo>
                    <a:pt x="95454" y="64044"/>
                  </a:lnTo>
                  <a:lnTo>
                    <a:pt x="89090" y="66067"/>
                  </a:lnTo>
                  <a:lnTo>
                    <a:pt x="82727" y="66741"/>
                  </a:lnTo>
                  <a:lnTo>
                    <a:pt x="76363" y="67415"/>
                  </a:lnTo>
                  <a:lnTo>
                    <a:pt x="69090" y="66741"/>
                  </a:lnTo>
                  <a:lnTo>
                    <a:pt x="63636" y="66067"/>
                  </a:lnTo>
                  <a:lnTo>
                    <a:pt x="57272" y="64044"/>
                  </a:lnTo>
                  <a:lnTo>
                    <a:pt x="52727" y="62022"/>
                  </a:lnTo>
                  <a:lnTo>
                    <a:pt x="49090" y="57977"/>
                  </a:lnTo>
                  <a:lnTo>
                    <a:pt x="46363" y="53932"/>
                  </a:lnTo>
                  <a:lnTo>
                    <a:pt x="44545" y="49887"/>
                  </a:lnTo>
                  <a:lnTo>
                    <a:pt x="44545" y="43820"/>
                  </a:lnTo>
                  <a:lnTo>
                    <a:pt x="44545" y="43820"/>
                  </a:lnTo>
                  <a:lnTo>
                    <a:pt x="46363" y="41797"/>
                  </a:lnTo>
                  <a:lnTo>
                    <a:pt x="47272" y="40449"/>
                  </a:lnTo>
                  <a:lnTo>
                    <a:pt x="49090" y="40449"/>
                  </a:lnTo>
                  <a:lnTo>
                    <a:pt x="51818" y="40449"/>
                  </a:lnTo>
                  <a:lnTo>
                    <a:pt x="53636" y="40449"/>
                  </a:lnTo>
                  <a:lnTo>
                    <a:pt x="56363" y="41797"/>
                  </a:lnTo>
                  <a:lnTo>
                    <a:pt x="57272" y="43820"/>
                  </a:lnTo>
                  <a:lnTo>
                    <a:pt x="57272" y="45168"/>
                  </a:lnTo>
                  <a:lnTo>
                    <a:pt x="57272" y="4516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6" name="Google Shape;1596;p35"/>
            <p:cNvSpPr/>
            <p:nvPr/>
          </p:nvSpPr>
          <p:spPr>
            <a:xfrm>
              <a:off x="4123" y="1280"/>
              <a:ext cx="265" cy="155"/>
            </a:xfrm>
            <a:custGeom>
              <a:rect b="b" l="l" r="r" t="t"/>
              <a:pathLst>
                <a:path extrusionOk="0" h="120000" w="120000">
                  <a:moveTo>
                    <a:pt x="120000" y="55741"/>
                  </a:moveTo>
                  <a:lnTo>
                    <a:pt x="120000" y="55741"/>
                  </a:lnTo>
                  <a:lnTo>
                    <a:pt x="118188" y="65806"/>
                  </a:lnTo>
                  <a:lnTo>
                    <a:pt x="115924" y="75096"/>
                  </a:lnTo>
                  <a:lnTo>
                    <a:pt x="113207" y="82838"/>
                  </a:lnTo>
                  <a:lnTo>
                    <a:pt x="109584" y="89806"/>
                  </a:lnTo>
                  <a:lnTo>
                    <a:pt x="106415" y="96774"/>
                  </a:lnTo>
                  <a:lnTo>
                    <a:pt x="102339" y="101419"/>
                  </a:lnTo>
                  <a:lnTo>
                    <a:pt x="97811" y="106064"/>
                  </a:lnTo>
                  <a:lnTo>
                    <a:pt x="93283" y="109935"/>
                  </a:lnTo>
                  <a:lnTo>
                    <a:pt x="88301" y="113806"/>
                  </a:lnTo>
                  <a:lnTo>
                    <a:pt x="83320" y="116903"/>
                  </a:lnTo>
                  <a:lnTo>
                    <a:pt x="78339" y="117677"/>
                  </a:lnTo>
                  <a:lnTo>
                    <a:pt x="72452" y="120000"/>
                  </a:lnTo>
                  <a:lnTo>
                    <a:pt x="67018" y="120000"/>
                  </a:lnTo>
                  <a:lnTo>
                    <a:pt x="61584" y="120000"/>
                  </a:lnTo>
                  <a:lnTo>
                    <a:pt x="56150" y="119225"/>
                  </a:lnTo>
                  <a:lnTo>
                    <a:pt x="50716" y="116903"/>
                  </a:lnTo>
                  <a:lnTo>
                    <a:pt x="50716" y="116903"/>
                  </a:lnTo>
                  <a:lnTo>
                    <a:pt x="44830" y="115354"/>
                  </a:lnTo>
                  <a:lnTo>
                    <a:pt x="38943" y="112258"/>
                  </a:lnTo>
                  <a:lnTo>
                    <a:pt x="33962" y="108387"/>
                  </a:lnTo>
                  <a:lnTo>
                    <a:pt x="28528" y="102967"/>
                  </a:lnTo>
                  <a:lnTo>
                    <a:pt x="24000" y="97548"/>
                  </a:lnTo>
                  <a:lnTo>
                    <a:pt x="19471" y="91354"/>
                  </a:lnTo>
                  <a:lnTo>
                    <a:pt x="15396" y="85935"/>
                  </a:lnTo>
                  <a:lnTo>
                    <a:pt x="11773" y="77419"/>
                  </a:lnTo>
                  <a:lnTo>
                    <a:pt x="8603" y="71225"/>
                  </a:lnTo>
                  <a:lnTo>
                    <a:pt x="5886" y="61935"/>
                  </a:lnTo>
                  <a:lnTo>
                    <a:pt x="3169" y="53419"/>
                  </a:lnTo>
                  <a:lnTo>
                    <a:pt x="1811" y="44129"/>
                  </a:lnTo>
                  <a:lnTo>
                    <a:pt x="452" y="35612"/>
                  </a:lnTo>
                  <a:lnTo>
                    <a:pt x="0" y="25548"/>
                  </a:lnTo>
                  <a:lnTo>
                    <a:pt x="452" y="14709"/>
                  </a:lnTo>
                  <a:lnTo>
                    <a:pt x="905" y="4645"/>
                  </a:lnTo>
                  <a:lnTo>
                    <a:pt x="905" y="4645"/>
                  </a:lnTo>
                  <a:lnTo>
                    <a:pt x="1811" y="2322"/>
                  </a:lnTo>
                  <a:lnTo>
                    <a:pt x="2264" y="774"/>
                  </a:lnTo>
                  <a:lnTo>
                    <a:pt x="3169" y="0"/>
                  </a:lnTo>
                  <a:lnTo>
                    <a:pt x="4528" y="0"/>
                  </a:lnTo>
                  <a:lnTo>
                    <a:pt x="5886" y="774"/>
                  </a:lnTo>
                  <a:lnTo>
                    <a:pt x="6792" y="2322"/>
                  </a:lnTo>
                  <a:lnTo>
                    <a:pt x="7245" y="3870"/>
                  </a:lnTo>
                  <a:lnTo>
                    <a:pt x="7245" y="6967"/>
                  </a:lnTo>
                  <a:lnTo>
                    <a:pt x="7245" y="6967"/>
                  </a:lnTo>
                  <a:lnTo>
                    <a:pt x="6792" y="15483"/>
                  </a:lnTo>
                  <a:lnTo>
                    <a:pt x="6792" y="24774"/>
                  </a:lnTo>
                  <a:lnTo>
                    <a:pt x="6792" y="33290"/>
                  </a:lnTo>
                  <a:lnTo>
                    <a:pt x="8150" y="41032"/>
                  </a:lnTo>
                  <a:lnTo>
                    <a:pt x="9509" y="49548"/>
                  </a:lnTo>
                  <a:lnTo>
                    <a:pt x="11320" y="57290"/>
                  </a:lnTo>
                  <a:lnTo>
                    <a:pt x="13584" y="64258"/>
                  </a:lnTo>
                  <a:lnTo>
                    <a:pt x="16754" y="71225"/>
                  </a:lnTo>
                  <a:lnTo>
                    <a:pt x="19471" y="76645"/>
                  </a:lnTo>
                  <a:lnTo>
                    <a:pt x="23094" y="82838"/>
                  </a:lnTo>
                  <a:lnTo>
                    <a:pt x="27169" y="87483"/>
                  </a:lnTo>
                  <a:lnTo>
                    <a:pt x="30792" y="92129"/>
                  </a:lnTo>
                  <a:lnTo>
                    <a:pt x="35773" y="96774"/>
                  </a:lnTo>
                  <a:lnTo>
                    <a:pt x="40301" y="100645"/>
                  </a:lnTo>
                  <a:lnTo>
                    <a:pt x="44830" y="102967"/>
                  </a:lnTo>
                  <a:lnTo>
                    <a:pt x="49811" y="105290"/>
                  </a:lnTo>
                  <a:lnTo>
                    <a:pt x="49811" y="105290"/>
                  </a:lnTo>
                  <a:lnTo>
                    <a:pt x="54339" y="107612"/>
                  </a:lnTo>
                  <a:lnTo>
                    <a:pt x="59773" y="108387"/>
                  </a:lnTo>
                  <a:lnTo>
                    <a:pt x="64754" y="109161"/>
                  </a:lnTo>
                  <a:lnTo>
                    <a:pt x="69283" y="109161"/>
                  </a:lnTo>
                  <a:lnTo>
                    <a:pt x="74716" y="108387"/>
                  </a:lnTo>
                  <a:lnTo>
                    <a:pt x="79245" y="107612"/>
                  </a:lnTo>
                  <a:lnTo>
                    <a:pt x="83773" y="105290"/>
                  </a:lnTo>
                  <a:lnTo>
                    <a:pt x="88301" y="102193"/>
                  </a:lnTo>
                  <a:lnTo>
                    <a:pt x="93283" y="98322"/>
                  </a:lnTo>
                  <a:lnTo>
                    <a:pt x="96905" y="94451"/>
                  </a:lnTo>
                  <a:lnTo>
                    <a:pt x="100528" y="89806"/>
                  </a:lnTo>
                  <a:lnTo>
                    <a:pt x="104150" y="83612"/>
                  </a:lnTo>
                  <a:lnTo>
                    <a:pt x="107320" y="77419"/>
                  </a:lnTo>
                  <a:lnTo>
                    <a:pt x="109584" y="71225"/>
                  </a:lnTo>
                  <a:lnTo>
                    <a:pt x="111849" y="62709"/>
                  </a:lnTo>
                  <a:lnTo>
                    <a:pt x="113660" y="54193"/>
                  </a:lnTo>
                  <a:lnTo>
                    <a:pt x="113660" y="54193"/>
                  </a:lnTo>
                  <a:lnTo>
                    <a:pt x="114566" y="51870"/>
                  </a:lnTo>
                  <a:lnTo>
                    <a:pt x="115018" y="50322"/>
                  </a:lnTo>
                  <a:lnTo>
                    <a:pt x="115924" y="50322"/>
                  </a:lnTo>
                  <a:lnTo>
                    <a:pt x="117735" y="50322"/>
                  </a:lnTo>
                  <a:lnTo>
                    <a:pt x="119094" y="50322"/>
                  </a:lnTo>
                  <a:lnTo>
                    <a:pt x="119547" y="51870"/>
                  </a:lnTo>
                  <a:lnTo>
                    <a:pt x="120000" y="54193"/>
                  </a:lnTo>
                  <a:lnTo>
                    <a:pt x="120000" y="55741"/>
                  </a:lnTo>
                  <a:lnTo>
                    <a:pt x="120000" y="5574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7" name="Google Shape;1597;p35"/>
            <p:cNvSpPr/>
            <p:nvPr/>
          </p:nvSpPr>
          <p:spPr>
            <a:xfrm>
              <a:off x="4349" y="1258"/>
              <a:ext cx="34" cy="36"/>
            </a:xfrm>
            <a:custGeom>
              <a:rect b="b" l="l" r="r" t="t"/>
              <a:pathLst>
                <a:path extrusionOk="0" h="120000" w="120000">
                  <a:moveTo>
                    <a:pt x="0" y="43333"/>
                  </a:moveTo>
                  <a:lnTo>
                    <a:pt x="0" y="43333"/>
                  </a:lnTo>
                  <a:lnTo>
                    <a:pt x="0" y="70000"/>
                  </a:lnTo>
                  <a:lnTo>
                    <a:pt x="3529" y="90000"/>
                  </a:lnTo>
                  <a:lnTo>
                    <a:pt x="21176" y="106666"/>
                  </a:lnTo>
                  <a:lnTo>
                    <a:pt x="38823" y="120000"/>
                  </a:lnTo>
                  <a:lnTo>
                    <a:pt x="38823" y="120000"/>
                  </a:lnTo>
                  <a:lnTo>
                    <a:pt x="67058" y="120000"/>
                  </a:lnTo>
                  <a:lnTo>
                    <a:pt x="88235" y="113333"/>
                  </a:lnTo>
                  <a:lnTo>
                    <a:pt x="105882" y="100000"/>
                  </a:lnTo>
                  <a:lnTo>
                    <a:pt x="116470" y="76666"/>
                  </a:lnTo>
                  <a:lnTo>
                    <a:pt x="116470" y="76666"/>
                  </a:lnTo>
                  <a:lnTo>
                    <a:pt x="120000" y="53333"/>
                  </a:lnTo>
                  <a:lnTo>
                    <a:pt x="112941" y="30000"/>
                  </a:lnTo>
                  <a:lnTo>
                    <a:pt x="98823" y="13333"/>
                  </a:lnTo>
                  <a:lnTo>
                    <a:pt x="74117" y="0"/>
                  </a:lnTo>
                  <a:lnTo>
                    <a:pt x="74117" y="0"/>
                  </a:lnTo>
                  <a:lnTo>
                    <a:pt x="52941" y="0"/>
                  </a:lnTo>
                  <a:lnTo>
                    <a:pt x="31764" y="10000"/>
                  </a:lnTo>
                  <a:lnTo>
                    <a:pt x="14117" y="23333"/>
                  </a:lnTo>
                  <a:lnTo>
                    <a:pt x="0" y="43333"/>
                  </a:lnTo>
                  <a:lnTo>
                    <a:pt x="0" y="433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8" name="Google Shape;1598;p35"/>
            <p:cNvSpPr/>
            <p:nvPr/>
          </p:nvSpPr>
          <p:spPr>
            <a:xfrm>
              <a:off x="4169" y="1205"/>
              <a:ext cx="35" cy="36"/>
            </a:xfrm>
            <a:custGeom>
              <a:rect b="b" l="l" r="r" t="t"/>
              <a:pathLst>
                <a:path extrusionOk="0" h="120000" w="120000">
                  <a:moveTo>
                    <a:pt x="0" y="43333"/>
                  </a:moveTo>
                  <a:lnTo>
                    <a:pt x="0" y="43333"/>
                  </a:lnTo>
                  <a:lnTo>
                    <a:pt x="0" y="66666"/>
                  </a:lnTo>
                  <a:lnTo>
                    <a:pt x="6857" y="90000"/>
                  </a:lnTo>
                  <a:lnTo>
                    <a:pt x="20571" y="106666"/>
                  </a:lnTo>
                  <a:lnTo>
                    <a:pt x="41142" y="120000"/>
                  </a:lnTo>
                  <a:lnTo>
                    <a:pt x="41142" y="120000"/>
                  </a:lnTo>
                  <a:lnTo>
                    <a:pt x="68571" y="120000"/>
                  </a:lnTo>
                  <a:lnTo>
                    <a:pt x="89142" y="113333"/>
                  </a:lnTo>
                  <a:lnTo>
                    <a:pt x="106285" y="96666"/>
                  </a:lnTo>
                  <a:lnTo>
                    <a:pt x="120000" y="76666"/>
                  </a:lnTo>
                  <a:lnTo>
                    <a:pt x="120000" y="76666"/>
                  </a:lnTo>
                  <a:lnTo>
                    <a:pt x="120000" y="56666"/>
                  </a:lnTo>
                  <a:lnTo>
                    <a:pt x="116571" y="33333"/>
                  </a:lnTo>
                  <a:lnTo>
                    <a:pt x="99428" y="13333"/>
                  </a:lnTo>
                  <a:lnTo>
                    <a:pt x="75428" y="3333"/>
                  </a:lnTo>
                  <a:lnTo>
                    <a:pt x="75428" y="3333"/>
                  </a:lnTo>
                  <a:lnTo>
                    <a:pt x="51428" y="0"/>
                  </a:lnTo>
                  <a:lnTo>
                    <a:pt x="27428" y="10000"/>
                  </a:lnTo>
                  <a:lnTo>
                    <a:pt x="10285" y="23333"/>
                  </a:lnTo>
                  <a:lnTo>
                    <a:pt x="0" y="43333"/>
                  </a:lnTo>
                  <a:lnTo>
                    <a:pt x="0" y="433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9" name="Google Shape;1599;p35"/>
            <p:cNvSpPr/>
            <p:nvPr/>
          </p:nvSpPr>
          <p:spPr>
            <a:xfrm>
              <a:off x="4404" y="1325"/>
              <a:ext cx="49" cy="43"/>
            </a:xfrm>
            <a:custGeom>
              <a:rect b="b" l="l" r="r" t="t"/>
              <a:pathLst>
                <a:path extrusionOk="0" h="120000" w="120000">
                  <a:moveTo>
                    <a:pt x="2448" y="41860"/>
                  </a:moveTo>
                  <a:lnTo>
                    <a:pt x="2448" y="41860"/>
                  </a:lnTo>
                  <a:lnTo>
                    <a:pt x="0" y="53023"/>
                  </a:lnTo>
                  <a:lnTo>
                    <a:pt x="2448" y="61395"/>
                  </a:lnTo>
                  <a:lnTo>
                    <a:pt x="2448" y="72558"/>
                  </a:lnTo>
                  <a:lnTo>
                    <a:pt x="7346" y="83720"/>
                  </a:lnTo>
                  <a:lnTo>
                    <a:pt x="14693" y="94883"/>
                  </a:lnTo>
                  <a:lnTo>
                    <a:pt x="24489" y="106046"/>
                  </a:lnTo>
                  <a:lnTo>
                    <a:pt x="31836" y="111627"/>
                  </a:lnTo>
                  <a:lnTo>
                    <a:pt x="46530" y="114418"/>
                  </a:lnTo>
                  <a:lnTo>
                    <a:pt x="46530" y="114418"/>
                  </a:lnTo>
                  <a:lnTo>
                    <a:pt x="58775" y="120000"/>
                  </a:lnTo>
                  <a:lnTo>
                    <a:pt x="71020" y="120000"/>
                  </a:lnTo>
                  <a:lnTo>
                    <a:pt x="80816" y="114418"/>
                  </a:lnTo>
                  <a:lnTo>
                    <a:pt x="93061" y="111627"/>
                  </a:lnTo>
                  <a:lnTo>
                    <a:pt x="97959" y="106046"/>
                  </a:lnTo>
                  <a:lnTo>
                    <a:pt x="107755" y="97674"/>
                  </a:lnTo>
                  <a:lnTo>
                    <a:pt x="115102" y="92093"/>
                  </a:lnTo>
                  <a:lnTo>
                    <a:pt x="117551" y="75348"/>
                  </a:lnTo>
                  <a:lnTo>
                    <a:pt x="117551" y="75348"/>
                  </a:lnTo>
                  <a:lnTo>
                    <a:pt x="119999" y="66976"/>
                  </a:lnTo>
                  <a:lnTo>
                    <a:pt x="119999" y="55813"/>
                  </a:lnTo>
                  <a:lnTo>
                    <a:pt x="117551" y="44651"/>
                  </a:lnTo>
                  <a:lnTo>
                    <a:pt x="110204" y="33488"/>
                  </a:lnTo>
                  <a:lnTo>
                    <a:pt x="105306" y="22325"/>
                  </a:lnTo>
                  <a:lnTo>
                    <a:pt x="95510" y="13953"/>
                  </a:lnTo>
                  <a:lnTo>
                    <a:pt x="85714" y="8372"/>
                  </a:lnTo>
                  <a:lnTo>
                    <a:pt x="73469" y="2790"/>
                  </a:lnTo>
                  <a:lnTo>
                    <a:pt x="73469" y="2790"/>
                  </a:lnTo>
                  <a:lnTo>
                    <a:pt x="61224" y="0"/>
                  </a:lnTo>
                  <a:lnTo>
                    <a:pt x="48979" y="0"/>
                  </a:lnTo>
                  <a:lnTo>
                    <a:pt x="39183" y="2790"/>
                  </a:lnTo>
                  <a:lnTo>
                    <a:pt x="29387" y="5581"/>
                  </a:lnTo>
                  <a:lnTo>
                    <a:pt x="19591" y="13953"/>
                  </a:lnTo>
                  <a:lnTo>
                    <a:pt x="12244" y="19534"/>
                  </a:lnTo>
                  <a:lnTo>
                    <a:pt x="4897" y="30697"/>
                  </a:lnTo>
                  <a:lnTo>
                    <a:pt x="2448" y="41860"/>
                  </a:lnTo>
                  <a:lnTo>
                    <a:pt x="2448" y="41860"/>
                  </a:lnTo>
                  <a:close/>
                </a:path>
              </a:pathLst>
            </a:custGeom>
            <a:solidFill>
              <a:srgbClr val="F7A94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0" name="Google Shape;1600;p35"/>
            <p:cNvSpPr/>
            <p:nvPr/>
          </p:nvSpPr>
          <p:spPr>
            <a:xfrm>
              <a:off x="4069" y="1225"/>
              <a:ext cx="49" cy="42"/>
            </a:xfrm>
            <a:custGeom>
              <a:rect b="b" l="l" r="r" t="t"/>
              <a:pathLst>
                <a:path extrusionOk="0" h="120000" w="120000">
                  <a:moveTo>
                    <a:pt x="0" y="40000"/>
                  </a:moveTo>
                  <a:lnTo>
                    <a:pt x="0" y="40000"/>
                  </a:lnTo>
                  <a:lnTo>
                    <a:pt x="0" y="57142"/>
                  </a:lnTo>
                  <a:lnTo>
                    <a:pt x="0" y="65714"/>
                  </a:lnTo>
                  <a:lnTo>
                    <a:pt x="4897" y="77142"/>
                  </a:lnTo>
                  <a:lnTo>
                    <a:pt x="9795" y="88571"/>
                  </a:lnTo>
                  <a:lnTo>
                    <a:pt x="17142" y="100000"/>
                  </a:lnTo>
                  <a:lnTo>
                    <a:pt x="26938" y="105714"/>
                  </a:lnTo>
                  <a:lnTo>
                    <a:pt x="34285" y="114285"/>
                  </a:lnTo>
                  <a:lnTo>
                    <a:pt x="48979" y="120000"/>
                  </a:lnTo>
                  <a:lnTo>
                    <a:pt x="48979" y="120000"/>
                  </a:lnTo>
                  <a:lnTo>
                    <a:pt x="56326" y="120000"/>
                  </a:lnTo>
                  <a:lnTo>
                    <a:pt x="68571" y="120000"/>
                  </a:lnTo>
                  <a:lnTo>
                    <a:pt x="80816" y="120000"/>
                  </a:lnTo>
                  <a:lnTo>
                    <a:pt x="90612" y="117142"/>
                  </a:lnTo>
                  <a:lnTo>
                    <a:pt x="100408" y="111428"/>
                  </a:lnTo>
                  <a:lnTo>
                    <a:pt x="110204" y="102857"/>
                  </a:lnTo>
                  <a:lnTo>
                    <a:pt x="115102" y="91428"/>
                  </a:lnTo>
                  <a:lnTo>
                    <a:pt x="119999" y="80000"/>
                  </a:lnTo>
                  <a:lnTo>
                    <a:pt x="119999" y="80000"/>
                  </a:lnTo>
                  <a:lnTo>
                    <a:pt x="119999" y="71428"/>
                  </a:lnTo>
                  <a:lnTo>
                    <a:pt x="119999" y="57142"/>
                  </a:lnTo>
                  <a:lnTo>
                    <a:pt x="115102" y="45714"/>
                  </a:lnTo>
                  <a:lnTo>
                    <a:pt x="112653" y="34285"/>
                  </a:lnTo>
                  <a:lnTo>
                    <a:pt x="102857" y="22857"/>
                  </a:lnTo>
                  <a:lnTo>
                    <a:pt x="97959" y="17142"/>
                  </a:lnTo>
                  <a:lnTo>
                    <a:pt x="85714" y="8571"/>
                  </a:lnTo>
                  <a:lnTo>
                    <a:pt x="75918" y="5714"/>
                  </a:lnTo>
                  <a:lnTo>
                    <a:pt x="75918" y="5714"/>
                  </a:lnTo>
                  <a:lnTo>
                    <a:pt x="63673" y="0"/>
                  </a:lnTo>
                  <a:lnTo>
                    <a:pt x="51428" y="0"/>
                  </a:lnTo>
                  <a:lnTo>
                    <a:pt x="39183" y="0"/>
                  </a:lnTo>
                  <a:lnTo>
                    <a:pt x="29387" y="8571"/>
                  </a:lnTo>
                  <a:lnTo>
                    <a:pt x="19591" y="11428"/>
                  </a:lnTo>
                  <a:lnTo>
                    <a:pt x="14693" y="20000"/>
                  </a:lnTo>
                  <a:lnTo>
                    <a:pt x="7346" y="31428"/>
                  </a:lnTo>
                  <a:lnTo>
                    <a:pt x="0" y="40000"/>
                  </a:lnTo>
                  <a:lnTo>
                    <a:pt x="0" y="40000"/>
                  </a:lnTo>
                  <a:close/>
                </a:path>
              </a:pathLst>
            </a:custGeom>
            <a:solidFill>
              <a:srgbClr val="F7A94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1" name="Google Shape;1601;p35"/>
            <p:cNvSpPr/>
            <p:nvPr/>
          </p:nvSpPr>
          <p:spPr>
            <a:xfrm>
              <a:off x="1529" y="1807"/>
              <a:ext cx="330" cy="153"/>
            </a:xfrm>
            <a:custGeom>
              <a:rect b="b" l="l" r="r" t="t"/>
              <a:pathLst>
                <a:path extrusionOk="0" h="120000" w="120000">
                  <a:moveTo>
                    <a:pt x="4363" y="2352"/>
                  </a:moveTo>
                  <a:lnTo>
                    <a:pt x="4363" y="2352"/>
                  </a:lnTo>
                  <a:lnTo>
                    <a:pt x="10181" y="13333"/>
                  </a:lnTo>
                  <a:lnTo>
                    <a:pt x="16727" y="21960"/>
                  </a:lnTo>
                  <a:lnTo>
                    <a:pt x="23272" y="30588"/>
                  </a:lnTo>
                  <a:lnTo>
                    <a:pt x="30181" y="39215"/>
                  </a:lnTo>
                  <a:lnTo>
                    <a:pt x="44000" y="54901"/>
                  </a:lnTo>
                  <a:lnTo>
                    <a:pt x="57818" y="69019"/>
                  </a:lnTo>
                  <a:lnTo>
                    <a:pt x="57818" y="69019"/>
                  </a:lnTo>
                  <a:lnTo>
                    <a:pt x="72000" y="83921"/>
                  </a:lnTo>
                  <a:lnTo>
                    <a:pt x="79636" y="89411"/>
                  </a:lnTo>
                  <a:lnTo>
                    <a:pt x="86909" y="95686"/>
                  </a:lnTo>
                  <a:lnTo>
                    <a:pt x="94909" y="100392"/>
                  </a:lnTo>
                  <a:lnTo>
                    <a:pt x="102181" y="104313"/>
                  </a:lnTo>
                  <a:lnTo>
                    <a:pt x="110181" y="106666"/>
                  </a:lnTo>
                  <a:lnTo>
                    <a:pt x="117818" y="109019"/>
                  </a:lnTo>
                  <a:lnTo>
                    <a:pt x="117818" y="109019"/>
                  </a:lnTo>
                  <a:lnTo>
                    <a:pt x="119272" y="109019"/>
                  </a:lnTo>
                  <a:lnTo>
                    <a:pt x="119636" y="110588"/>
                  </a:lnTo>
                  <a:lnTo>
                    <a:pt x="120000" y="111372"/>
                  </a:lnTo>
                  <a:lnTo>
                    <a:pt x="120000" y="113725"/>
                  </a:lnTo>
                  <a:lnTo>
                    <a:pt x="120000" y="116862"/>
                  </a:lnTo>
                  <a:lnTo>
                    <a:pt x="119272" y="117647"/>
                  </a:lnTo>
                  <a:lnTo>
                    <a:pt x="118181" y="120000"/>
                  </a:lnTo>
                  <a:lnTo>
                    <a:pt x="117454" y="120000"/>
                  </a:lnTo>
                  <a:lnTo>
                    <a:pt x="117454" y="120000"/>
                  </a:lnTo>
                  <a:lnTo>
                    <a:pt x="109090" y="118431"/>
                  </a:lnTo>
                  <a:lnTo>
                    <a:pt x="101090" y="115294"/>
                  </a:lnTo>
                  <a:lnTo>
                    <a:pt x="93454" y="111372"/>
                  </a:lnTo>
                  <a:lnTo>
                    <a:pt x="85818" y="106666"/>
                  </a:lnTo>
                  <a:lnTo>
                    <a:pt x="78181" y="100392"/>
                  </a:lnTo>
                  <a:lnTo>
                    <a:pt x="70909" y="93333"/>
                  </a:lnTo>
                  <a:lnTo>
                    <a:pt x="56000" y="80000"/>
                  </a:lnTo>
                  <a:lnTo>
                    <a:pt x="56000" y="80000"/>
                  </a:lnTo>
                  <a:lnTo>
                    <a:pt x="41818" y="65882"/>
                  </a:lnTo>
                  <a:lnTo>
                    <a:pt x="27272" y="50196"/>
                  </a:lnTo>
                  <a:lnTo>
                    <a:pt x="20363" y="40784"/>
                  </a:lnTo>
                  <a:lnTo>
                    <a:pt x="13454" y="32156"/>
                  </a:lnTo>
                  <a:lnTo>
                    <a:pt x="6909" y="21960"/>
                  </a:lnTo>
                  <a:lnTo>
                    <a:pt x="1090" y="10980"/>
                  </a:lnTo>
                  <a:lnTo>
                    <a:pt x="1090" y="10980"/>
                  </a:lnTo>
                  <a:lnTo>
                    <a:pt x="363" y="9411"/>
                  </a:lnTo>
                  <a:lnTo>
                    <a:pt x="0" y="7058"/>
                  </a:lnTo>
                  <a:lnTo>
                    <a:pt x="363" y="4705"/>
                  </a:lnTo>
                  <a:lnTo>
                    <a:pt x="1090" y="3137"/>
                  </a:lnTo>
                  <a:lnTo>
                    <a:pt x="1454" y="784"/>
                  </a:lnTo>
                  <a:lnTo>
                    <a:pt x="2545" y="0"/>
                  </a:lnTo>
                  <a:lnTo>
                    <a:pt x="3272" y="784"/>
                  </a:lnTo>
                  <a:lnTo>
                    <a:pt x="4363" y="2352"/>
                  </a:lnTo>
                  <a:lnTo>
                    <a:pt x="4363" y="23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2" name="Google Shape;1602;p35"/>
            <p:cNvSpPr/>
            <p:nvPr/>
          </p:nvSpPr>
          <p:spPr>
            <a:xfrm>
              <a:off x="1848" y="1872"/>
              <a:ext cx="72" cy="82"/>
            </a:xfrm>
            <a:custGeom>
              <a:rect b="b" l="l" r="r" t="t"/>
              <a:pathLst>
                <a:path extrusionOk="0" h="120000" w="120000">
                  <a:moveTo>
                    <a:pt x="83333" y="1463"/>
                  </a:moveTo>
                  <a:lnTo>
                    <a:pt x="83333" y="1463"/>
                  </a:lnTo>
                  <a:lnTo>
                    <a:pt x="55000" y="26341"/>
                  </a:lnTo>
                  <a:lnTo>
                    <a:pt x="30000" y="49756"/>
                  </a:lnTo>
                  <a:lnTo>
                    <a:pt x="18333" y="62926"/>
                  </a:lnTo>
                  <a:lnTo>
                    <a:pt x="10000" y="76097"/>
                  </a:lnTo>
                  <a:lnTo>
                    <a:pt x="5000" y="90731"/>
                  </a:lnTo>
                  <a:lnTo>
                    <a:pt x="0" y="108292"/>
                  </a:lnTo>
                  <a:lnTo>
                    <a:pt x="0" y="108292"/>
                  </a:lnTo>
                  <a:lnTo>
                    <a:pt x="15000" y="117073"/>
                  </a:lnTo>
                  <a:lnTo>
                    <a:pt x="28333" y="120000"/>
                  </a:lnTo>
                  <a:lnTo>
                    <a:pt x="41666" y="120000"/>
                  </a:lnTo>
                  <a:lnTo>
                    <a:pt x="56666" y="117073"/>
                  </a:lnTo>
                  <a:lnTo>
                    <a:pt x="70000" y="111219"/>
                  </a:lnTo>
                  <a:lnTo>
                    <a:pt x="83333" y="102439"/>
                  </a:lnTo>
                  <a:lnTo>
                    <a:pt x="93333" y="92195"/>
                  </a:lnTo>
                  <a:lnTo>
                    <a:pt x="103333" y="79024"/>
                  </a:lnTo>
                  <a:lnTo>
                    <a:pt x="110000" y="67317"/>
                  </a:lnTo>
                  <a:lnTo>
                    <a:pt x="116666" y="54146"/>
                  </a:lnTo>
                  <a:lnTo>
                    <a:pt x="118333" y="40975"/>
                  </a:lnTo>
                  <a:lnTo>
                    <a:pt x="120000" y="29268"/>
                  </a:lnTo>
                  <a:lnTo>
                    <a:pt x="116666" y="19024"/>
                  </a:lnTo>
                  <a:lnTo>
                    <a:pt x="110000" y="8780"/>
                  </a:lnTo>
                  <a:lnTo>
                    <a:pt x="101666" y="2926"/>
                  </a:lnTo>
                  <a:lnTo>
                    <a:pt x="86666" y="0"/>
                  </a:lnTo>
                  <a:lnTo>
                    <a:pt x="83333" y="1463"/>
                  </a:lnTo>
                  <a:close/>
                </a:path>
              </a:pathLst>
            </a:custGeom>
            <a:solidFill>
              <a:srgbClr val="FF1A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3" name="Google Shape;1603;p35"/>
            <p:cNvSpPr/>
            <p:nvPr/>
          </p:nvSpPr>
          <p:spPr>
            <a:xfrm>
              <a:off x="1842" y="1866"/>
              <a:ext cx="85" cy="96"/>
            </a:xfrm>
            <a:custGeom>
              <a:rect b="b" l="l" r="r" t="t"/>
              <a:pathLst>
                <a:path extrusionOk="0" h="120000" w="120000">
                  <a:moveTo>
                    <a:pt x="15529" y="115000"/>
                  </a:moveTo>
                  <a:lnTo>
                    <a:pt x="15529" y="115000"/>
                  </a:lnTo>
                  <a:lnTo>
                    <a:pt x="24000" y="118750"/>
                  </a:lnTo>
                  <a:lnTo>
                    <a:pt x="33882" y="120000"/>
                  </a:lnTo>
                  <a:lnTo>
                    <a:pt x="43764" y="120000"/>
                  </a:lnTo>
                  <a:lnTo>
                    <a:pt x="53647" y="118750"/>
                  </a:lnTo>
                  <a:lnTo>
                    <a:pt x="62117" y="115000"/>
                  </a:lnTo>
                  <a:lnTo>
                    <a:pt x="70588" y="110000"/>
                  </a:lnTo>
                  <a:lnTo>
                    <a:pt x="80470" y="106250"/>
                  </a:lnTo>
                  <a:lnTo>
                    <a:pt x="87529" y="100000"/>
                  </a:lnTo>
                  <a:lnTo>
                    <a:pt x="87529" y="100000"/>
                  </a:lnTo>
                  <a:lnTo>
                    <a:pt x="101647" y="85000"/>
                  </a:lnTo>
                  <a:lnTo>
                    <a:pt x="112941" y="68750"/>
                  </a:lnTo>
                  <a:lnTo>
                    <a:pt x="115764" y="60000"/>
                  </a:lnTo>
                  <a:lnTo>
                    <a:pt x="120000" y="50000"/>
                  </a:lnTo>
                  <a:lnTo>
                    <a:pt x="120000" y="42500"/>
                  </a:lnTo>
                  <a:lnTo>
                    <a:pt x="120000" y="32500"/>
                  </a:lnTo>
                  <a:lnTo>
                    <a:pt x="120000" y="32500"/>
                  </a:lnTo>
                  <a:lnTo>
                    <a:pt x="118588" y="25000"/>
                  </a:lnTo>
                  <a:lnTo>
                    <a:pt x="115764" y="18750"/>
                  </a:lnTo>
                  <a:lnTo>
                    <a:pt x="110117" y="12500"/>
                  </a:lnTo>
                  <a:lnTo>
                    <a:pt x="105882" y="6250"/>
                  </a:lnTo>
                  <a:lnTo>
                    <a:pt x="98823" y="2500"/>
                  </a:lnTo>
                  <a:lnTo>
                    <a:pt x="90352" y="0"/>
                  </a:lnTo>
                  <a:lnTo>
                    <a:pt x="81882" y="0"/>
                  </a:lnTo>
                  <a:lnTo>
                    <a:pt x="73411" y="1250"/>
                  </a:lnTo>
                  <a:lnTo>
                    <a:pt x="73411" y="1250"/>
                  </a:lnTo>
                  <a:lnTo>
                    <a:pt x="70588" y="2500"/>
                  </a:lnTo>
                  <a:lnTo>
                    <a:pt x="67764" y="3750"/>
                  </a:lnTo>
                  <a:lnTo>
                    <a:pt x="67764" y="3750"/>
                  </a:lnTo>
                  <a:lnTo>
                    <a:pt x="43764" y="26250"/>
                  </a:lnTo>
                  <a:lnTo>
                    <a:pt x="28235" y="42500"/>
                  </a:lnTo>
                  <a:lnTo>
                    <a:pt x="14117" y="58750"/>
                  </a:lnTo>
                  <a:lnTo>
                    <a:pt x="2823" y="75000"/>
                  </a:lnTo>
                  <a:lnTo>
                    <a:pt x="1411" y="83750"/>
                  </a:lnTo>
                  <a:lnTo>
                    <a:pt x="0" y="90000"/>
                  </a:lnTo>
                  <a:lnTo>
                    <a:pt x="0" y="97500"/>
                  </a:lnTo>
                  <a:lnTo>
                    <a:pt x="1411" y="103750"/>
                  </a:lnTo>
                  <a:lnTo>
                    <a:pt x="7058" y="110000"/>
                  </a:lnTo>
                  <a:lnTo>
                    <a:pt x="15529" y="115000"/>
                  </a:lnTo>
                  <a:lnTo>
                    <a:pt x="15529" y="115000"/>
                  </a:lnTo>
                  <a:close/>
                  <a:moveTo>
                    <a:pt x="21176" y="96250"/>
                  </a:moveTo>
                  <a:lnTo>
                    <a:pt x="21176" y="96250"/>
                  </a:lnTo>
                  <a:lnTo>
                    <a:pt x="24000" y="83750"/>
                  </a:lnTo>
                  <a:lnTo>
                    <a:pt x="29647" y="72500"/>
                  </a:lnTo>
                  <a:lnTo>
                    <a:pt x="36705" y="62500"/>
                  </a:lnTo>
                  <a:lnTo>
                    <a:pt x="43764" y="53750"/>
                  </a:lnTo>
                  <a:lnTo>
                    <a:pt x="63529" y="33750"/>
                  </a:lnTo>
                  <a:lnTo>
                    <a:pt x="81882" y="17500"/>
                  </a:lnTo>
                  <a:lnTo>
                    <a:pt x="81882" y="17500"/>
                  </a:lnTo>
                  <a:lnTo>
                    <a:pt x="87529" y="17500"/>
                  </a:lnTo>
                  <a:lnTo>
                    <a:pt x="90352" y="18750"/>
                  </a:lnTo>
                  <a:lnTo>
                    <a:pt x="96000" y="23750"/>
                  </a:lnTo>
                  <a:lnTo>
                    <a:pt x="100235" y="31250"/>
                  </a:lnTo>
                  <a:lnTo>
                    <a:pt x="100235" y="38750"/>
                  </a:lnTo>
                  <a:lnTo>
                    <a:pt x="100235" y="38750"/>
                  </a:lnTo>
                  <a:lnTo>
                    <a:pt x="98823" y="47500"/>
                  </a:lnTo>
                  <a:lnTo>
                    <a:pt x="94588" y="56250"/>
                  </a:lnTo>
                  <a:lnTo>
                    <a:pt x="90352" y="65000"/>
                  </a:lnTo>
                  <a:lnTo>
                    <a:pt x="86117" y="72500"/>
                  </a:lnTo>
                  <a:lnTo>
                    <a:pt x="86117" y="72500"/>
                  </a:lnTo>
                  <a:lnTo>
                    <a:pt x="73411" y="86250"/>
                  </a:lnTo>
                  <a:lnTo>
                    <a:pt x="63529" y="92500"/>
                  </a:lnTo>
                  <a:lnTo>
                    <a:pt x="56470" y="97500"/>
                  </a:lnTo>
                  <a:lnTo>
                    <a:pt x="48000" y="101250"/>
                  </a:lnTo>
                  <a:lnTo>
                    <a:pt x="39529" y="101250"/>
                  </a:lnTo>
                  <a:lnTo>
                    <a:pt x="29647" y="100000"/>
                  </a:lnTo>
                  <a:lnTo>
                    <a:pt x="21176" y="96250"/>
                  </a:lnTo>
                  <a:lnTo>
                    <a:pt x="21176" y="962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4" name="Google Shape;1604;p35"/>
            <p:cNvSpPr/>
            <p:nvPr/>
          </p:nvSpPr>
          <p:spPr>
            <a:xfrm>
              <a:off x="1105" y="1811"/>
              <a:ext cx="332" cy="147"/>
            </a:xfrm>
            <a:custGeom>
              <a:rect b="b" l="l" r="r" t="t"/>
              <a:pathLst>
                <a:path extrusionOk="0" h="120000" w="120000">
                  <a:moveTo>
                    <a:pt x="115662" y="816"/>
                  </a:moveTo>
                  <a:lnTo>
                    <a:pt x="115662" y="816"/>
                  </a:lnTo>
                  <a:lnTo>
                    <a:pt x="109879" y="12244"/>
                  </a:lnTo>
                  <a:lnTo>
                    <a:pt x="103373" y="22040"/>
                  </a:lnTo>
                  <a:lnTo>
                    <a:pt x="96867" y="31020"/>
                  </a:lnTo>
                  <a:lnTo>
                    <a:pt x="90000" y="39183"/>
                  </a:lnTo>
                  <a:lnTo>
                    <a:pt x="76265" y="54693"/>
                  </a:lnTo>
                  <a:lnTo>
                    <a:pt x="61807" y="69387"/>
                  </a:lnTo>
                  <a:lnTo>
                    <a:pt x="61807" y="69387"/>
                  </a:lnTo>
                  <a:lnTo>
                    <a:pt x="47710" y="84081"/>
                  </a:lnTo>
                  <a:lnTo>
                    <a:pt x="40481" y="89795"/>
                  </a:lnTo>
                  <a:lnTo>
                    <a:pt x="32891" y="96326"/>
                  </a:lnTo>
                  <a:lnTo>
                    <a:pt x="25301" y="100408"/>
                  </a:lnTo>
                  <a:lnTo>
                    <a:pt x="17349" y="104489"/>
                  </a:lnTo>
                  <a:lnTo>
                    <a:pt x="10120" y="107755"/>
                  </a:lnTo>
                  <a:lnTo>
                    <a:pt x="1807" y="107755"/>
                  </a:lnTo>
                  <a:lnTo>
                    <a:pt x="1807" y="107755"/>
                  </a:lnTo>
                  <a:lnTo>
                    <a:pt x="1084" y="108571"/>
                  </a:lnTo>
                  <a:lnTo>
                    <a:pt x="361" y="110204"/>
                  </a:lnTo>
                  <a:lnTo>
                    <a:pt x="0" y="111836"/>
                  </a:lnTo>
                  <a:lnTo>
                    <a:pt x="0" y="114285"/>
                  </a:lnTo>
                  <a:lnTo>
                    <a:pt x="0" y="115918"/>
                  </a:lnTo>
                  <a:lnTo>
                    <a:pt x="361" y="118367"/>
                  </a:lnTo>
                  <a:lnTo>
                    <a:pt x="1445" y="119183"/>
                  </a:lnTo>
                  <a:lnTo>
                    <a:pt x="2891" y="120000"/>
                  </a:lnTo>
                  <a:lnTo>
                    <a:pt x="2891" y="120000"/>
                  </a:lnTo>
                  <a:lnTo>
                    <a:pt x="10481" y="119183"/>
                  </a:lnTo>
                  <a:lnTo>
                    <a:pt x="18795" y="115918"/>
                  </a:lnTo>
                  <a:lnTo>
                    <a:pt x="26746" y="111836"/>
                  </a:lnTo>
                  <a:lnTo>
                    <a:pt x="33975" y="106938"/>
                  </a:lnTo>
                  <a:lnTo>
                    <a:pt x="41927" y="101224"/>
                  </a:lnTo>
                  <a:lnTo>
                    <a:pt x="49156" y="93877"/>
                  </a:lnTo>
                  <a:lnTo>
                    <a:pt x="63975" y="80000"/>
                  </a:lnTo>
                  <a:lnTo>
                    <a:pt x="63975" y="80000"/>
                  </a:lnTo>
                  <a:lnTo>
                    <a:pt x="78433" y="66122"/>
                  </a:lnTo>
                  <a:lnTo>
                    <a:pt x="92891" y="49795"/>
                  </a:lnTo>
                  <a:lnTo>
                    <a:pt x="99759" y="41632"/>
                  </a:lnTo>
                  <a:lnTo>
                    <a:pt x="106626" y="31836"/>
                  </a:lnTo>
                  <a:lnTo>
                    <a:pt x="112771" y="22040"/>
                  </a:lnTo>
                  <a:lnTo>
                    <a:pt x="118915" y="10612"/>
                  </a:lnTo>
                  <a:lnTo>
                    <a:pt x="118915" y="10612"/>
                  </a:lnTo>
                  <a:lnTo>
                    <a:pt x="119277" y="8163"/>
                  </a:lnTo>
                  <a:lnTo>
                    <a:pt x="119999" y="6530"/>
                  </a:lnTo>
                  <a:lnTo>
                    <a:pt x="119999" y="4081"/>
                  </a:lnTo>
                  <a:lnTo>
                    <a:pt x="119277" y="1632"/>
                  </a:lnTo>
                  <a:lnTo>
                    <a:pt x="118554" y="0"/>
                  </a:lnTo>
                  <a:lnTo>
                    <a:pt x="117469" y="0"/>
                  </a:lnTo>
                  <a:lnTo>
                    <a:pt x="116746" y="0"/>
                  </a:lnTo>
                  <a:lnTo>
                    <a:pt x="115662" y="816"/>
                  </a:lnTo>
                  <a:lnTo>
                    <a:pt x="115662" y="8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5" name="Google Shape;1605;p35"/>
            <p:cNvSpPr/>
            <p:nvPr/>
          </p:nvSpPr>
          <p:spPr>
            <a:xfrm>
              <a:off x="1045" y="1871"/>
              <a:ext cx="71" cy="82"/>
            </a:xfrm>
            <a:custGeom>
              <a:rect b="b" l="l" r="r" t="t"/>
              <a:pathLst>
                <a:path extrusionOk="0" h="120000" w="120000">
                  <a:moveTo>
                    <a:pt x="38873" y="0"/>
                  </a:moveTo>
                  <a:lnTo>
                    <a:pt x="38873" y="0"/>
                  </a:lnTo>
                  <a:lnTo>
                    <a:pt x="67605" y="24878"/>
                  </a:lnTo>
                  <a:lnTo>
                    <a:pt x="91267" y="49756"/>
                  </a:lnTo>
                  <a:lnTo>
                    <a:pt x="101408" y="62926"/>
                  </a:lnTo>
                  <a:lnTo>
                    <a:pt x="109859" y="76097"/>
                  </a:lnTo>
                  <a:lnTo>
                    <a:pt x="116619" y="90731"/>
                  </a:lnTo>
                  <a:lnTo>
                    <a:pt x="120000" y="106829"/>
                  </a:lnTo>
                  <a:lnTo>
                    <a:pt x="120000" y="106829"/>
                  </a:lnTo>
                  <a:lnTo>
                    <a:pt x="106478" y="117073"/>
                  </a:lnTo>
                  <a:lnTo>
                    <a:pt x="91267" y="120000"/>
                  </a:lnTo>
                  <a:lnTo>
                    <a:pt x="77746" y="120000"/>
                  </a:lnTo>
                  <a:lnTo>
                    <a:pt x="62535" y="117073"/>
                  </a:lnTo>
                  <a:lnTo>
                    <a:pt x="50704" y="109756"/>
                  </a:lnTo>
                  <a:lnTo>
                    <a:pt x="37183" y="100975"/>
                  </a:lnTo>
                  <a:lnTo>
                    <a:pt x="27042" y="90731"/>
                  </a:lnTo>
                  <a:lnTo>
                    <a:pt x="15211" y="77560"/>
                  </a:lnTo>
                  <a:lnTo>
                    <a:pt x="8450" y="64390"/>
                  </a:lnTo>
                  <a:lnTo>
                    <a:pt x="3380" y="51219"/>
                  </a:lnTo>
                  <a:lnTo>
                    <a:pt x="0" y="38048"/>
                  </a:lnTo>
                  <a:lnTo>
                    <a:pt x="0" y="27804"/>
                  </a:lnTo>
                  <a:lnTo>
                    <a:pt x="3380" y="16097"/>
                  </a:lnTo>
                  <a:lnTo>
                    <a:pt x="8450" y="8780"/>
                  </a:lnTo>
                  <a:lnTo>
                    <a:pt x="20281" y="1463"/>
                  </a:lnTo>
                  <a:lnTo>
                    <a:pt x="35492" y="0"/>
                  </a:lnTo>
                  <a:lnTo>
                    <a:pt x="38873" y="0"/>
                  </a:lnTo>
                  <a:close/>
                </a:path>
              </a:pathLst>
            </a:custGeom>
            <a:solidFill>
              <a:srgbClr val="FF1A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6" name="Google Shape;1606;p35"/>
            <p:cNvSpPr/>
            <p:nvPr/>
          </p:nvSpPr>
          <p:spPr>
            <a:xfrm>
              <a:off x="1038" y="1863"/>
              <a:ext cx="85" cy="98"/>
            </a:xfrm>
            <a:custGeom>
              <a:rect b="b" l="l" r="r" t="t"/>
              <a:pathLst>
                <a:path extrusionOk="0" h="120000" w="120000">
                  <a:moveTo>
                    <a:pt x="52235" y="6122"/>
                  </a:moveTo>
                  <a:lnTo>
                    <a:pt x="52235" y="6122"/>
                  </a:lnTo>
                  <a:lnTo>
                    <a:pt x="49411" y="3673"/>
                  </a:lnTo>
                  <a:lnTo>
                    <a:pt x="46588" y="1224"/>
                  </a:lnTo>
                  <a:lnTo>
                    <a:pt x="46588" y="1224"/>
                  </a:lnTo>
                  <a:lnTo>
                    <a:pt x="36705" y="0"/>
                  </a:lnTo>
                  <a:lnTo>
                    <a:pt x="29647" y="0"/>
                  </a:lnTo>
                  <a:lnTo>
                    <a:pt x="22588" y="3673"/>
                  </a:lnTo>
                  <a:lnTo>
                    <a:pt x="15529" y="6122"/>
                  </a:lnTo>
                  <a:lnTo>
                    <a:pt x="8470" y="12244"/>
                  </a:lnTo>
                  <a:lnTo>
                    <a:pt x="4235" y="18367"/>
                  </a:lnTo>
                  <a:lnTo>
                    <a:pt x="1411" y="24489"/>
                  </a:lnTo>
                  <a:lnTo>
                    <a:pt x="0" y="33061"/>
                  </a:lnTo>
                  <a:lnTo>
                    <a:pt x="0" y="33061"/>
                  </a:lnTo>
                  <a:lnTo>
                    <a:pt x="0" y="41632"/>
                  </a:lnTo>
                  <a:lnTo>
                    <a:pt x="1411" y="50204"/>
                  </a:lnTo>
                  <a:lnTo>
                    <a:pt x="2823" y="58775"/>
                  </a:lnTo>
                  <a:lnTo>
                    <a:pt x="7058" y="68571"/>
                  </a:lnTo>
                  <a:lnTo>
                    <a:pt x="16941" y="84489"/>
                  </a:lnTo>
                  <a:lnTo>
                    <a:pt x="32470" y="97959"/>
                  </a:lnTo>
                  <a:lnTo>
                    <a:pt x="32470" y="97959"/>
                  </a:lnTo>
                  <a:lnTo>
                    <a:pt x="39529" y="104081"/>
                  </a:lnTo>
                  <a:lnTo>
                    <a:pt x="46588" y="108979"/>
                  </a:lnTo>
                  <a:lnTo>
                    <a:pt x="55058" y="113877"/>
                  </a:lnTo>
                  <a:lnTo>
                    <a:pt x="63529" y="116326"/>
                  </a:lnTo>
                  <a:lnTo>
                    <a:pt x="74823" y="118775"/>
                  </a:lnTo>
                  <a:lnTo>
                    <a:pt x="83294" y="119999"/>
                  </a:lnTo>
                  <a:lnTo>
                    <a:pt x="94588" y="118775"/>
                  </a:lnTo>
                  <a:lnTo>
                    <a:pt x="103058" y="113877"/>
                  </a:lnTo>
                  <a:lnTo>
                    <a:pt x="103058" y="113877"/>
                  </a:lnTo>
                  <a:lnTo>
                    <a:pt x="112941" y="108979"/>
                  </a:lnTo>
                  <a:lnTo>
                    <a:pt x="118588" y="104081"/>
                  </a:lnTo>
                  <a:lnTo>
                    <a:pt x="120000" y="97959"/>
                  </a:lnTo>
                  <a:lnTo>
                    <a:pt x="120000" y="90612"/>
                  </a:lnTo>
                  <a:lnTo>
                    <a:pt x="118588" y="82040"/>
                  </a:lnTo>
                  <a:lnTo>
                    <a:pt x="115764" y="74693"/>
                  </a:lnTo>
                  <a:lnTo>
                    <a:pt x="105882" y="58775"/>
                  </a:lnTo>
                  <a:lnTo>
                    <a:pt x="90352" y="44081"/>
                  </a:lnTo>
                  <a:lnTo>
                    <a:pt x="76235" y="28163"/>
                  </a:lnTo>
                  <a:lnTo>
                    <a:pt x="52235" y="6122"/>
                  </a:lnTo>
                  <a:lnTo>
                    <a:pt x="52235" y="6122"/>
                  </a:lnTo>
                  <a:close/>
                  <a:moveTo>
                    <a:pt x="33882" y="73469"/>
                  </a:moveTo>
                  <a:lnTo>
                    <a:pt x="33882" y="73469"/>
                  </a:lnTo>
                  <a:lnTo>
                    <a:pt x="28235" y="64897"/>
                  </a:lnTo>
                  <a:lnTo>
                    <a:pt x="24000" y="56326"/>
                  </a:lnTo>
                  <a:lnTo>
                    <a:pt x="21176" y="47755"/>
                  </a:lnTo>
                  <a:lnTo>
                    <a:pt x="19764" y="39183"/>
                  </a:lnTo>
                  <a:lnTo>
                    <a:pt x="19764" y="39183"/>
                  </a:lnTo>
                  <a:lnTo>
                    <a:pt x="21176" y="30612"/>
                  </a:lnTo>
                  <a:lnTo>
                    <a:pt x="24000" y="24489"/>
                  </a:lnTo>
                  <a:lnTo>
                    <a:pt x="29647" y="18367"/>
                  </a:lnTo>
                  <a:lnTo>
                    <a:pt x="33882" y="17142"/>
                  </a:lnTo>
                  <a:lnTo>
                    <a:pt x="36705" y="17142"/>
                  </a:lnTo>
                  <a:lnTo>
                    <a:pt x="36705" y="17142"/>
                  </a:lnTo>
                  <a:lnTo>
                    <a:pt x="56470" y="35510"/>
                  </a:lnTo>
                  <a:lnTo>
                    <a:pt x="74823" y="52653"/>
                  </a:lnTo>
                  <a:lnTo>
                    <a:pt x="81882" y="63673"/>
                  </a:lnTo>
                  <a:lnTo>
                    <a:pt x="88941" y="73469"/>
                  </a:lnTo>
                  <a:lnTo>
                    <a:pt x="94588" y="84489"/>
                  </a:lnTo>
                  <a:lnTo>
                    <a:pt x="98823" y="96734"/>
                  </a:lnTo>
                  <a:lnTo>
                    <a:pt x="98823" y="96734"/>
                  </a:lnTo>
                  <a:lnTo>
                    <a:pt x="88941" y="99183"/>
                  </a:lnTo>
                  <a:lnTo>
                    <a:pt x="80470" y="101632"/>
                  </a:lnTo>
                  <a:lnTo>
                    <a:pt x="70588" y="99183"/>
                  </a:lnTo>
                  <a:lnTo>
                    <a:pt x="62117" y="96734"/>
                  </a:lnTo>
                  <a:lnTo>
                    <a:pt x="55058" y="91836"/>
                  </a:lnTo>
                  <a:lnTo>
                    <a:pt x="46588" y="86938"/>
                  </a:lnTo>
                  <a:lnTo>
                    <a:pt x="33882" y="73469"/>
                  </a:lnTo>
                  <a:lnTo>
                    <a:pt x="33882" y="7346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7" name="Google Shape;1607;p35"/>
            <p:cNvSpPr/>
            <p:nvPr/>
          </p:nvSpPr>
          <p:spPr>
            <a:xfrm>
              <a:off x="1685" y="833"/>
              <a:ext cx="110" cy="395"/>
            </a:xfrm>
            <a:custGeom>
              <a:rect b="b" l="l" r="r" t="t"/>
              <a:pathLst>
                <a:path extrusionOk="0" h="120000" w="120000">
                  <a:moveTo>
                    <a:pt x="2181" y="116658"/>
                  </a:moveTo>
                  <a:lnTo>
                    <a:pt x="2181" y="116658"/>
                  </a:lnTo>
                  <a:lnTo>
                    <a:pt x="12000" y="110886"/>
                  </a:lnTo>
                  <a:lnTo>
                    <a:pt x="21818" y="104810"/>
                  </a:lnTo>
                  <a:lnTo>
                    <a:pt x="28363" y="98734"/>
                  </a:lnTo>
                  <a:lnTo>
                    <a:pt x="34909" y="92658"/>
                  </a:lnTo>
                  <a:lnTo>
                    <a:pt x="45818" y="79898"/>
                  </a:lnTo>
                  <a:lnTo>
                    <a:pt x="57818" y="67443"/>
                  </a:lnTo>
                  <a:lnTo>
                    <a:pt x="57818" y="67443"/>
                  </a:lnTo>
                  <a:lnTo>
                    <a:pt x="66545" y="55291"/>
                  </a:lnTo>
                  <a:lnTo>
                    <a:pt x="70909" y="48911"/>
                  </a:lnTo>
                  <a:lnTo>
                    <a:pt x="74181" y="42835"/>
                  </a:lnTo>
                  <a:lnTo>
                    <a:pt x="76363" y="36759"/>
                  </a:lnTo>
                  <a:lnTo>
                    <a:pt x="76363" y="30075"/>
                  </a:lnTo>
                  <a:lnTo>
                    <a:pt x="76363" y="24000"/>
                  </a:lnTo>
                  <a:lnTo>
                    <a:pt x="74181" y="17620"/>
                  </a:lnTo>
                  <a:lnTo>
                    <a:pt x="74181" y="17620"/>
                  </a:lnTo>
                  <a:lnTo>
                    <a:pt x="65454" y="15797"/>
                  </a:lnTo>
                  <a:lnTo>
                    <a:pt x="57818" y="13063"/>
                  </a:lnTo>
                  <a:lnTo>
                    <a:pt x="44727" y="7594"/>
                  </a:lnTo>
                  <a:lnTo>
                    <a:pt x="44727" y="7594"/>
                  </a:lnTo>
                  <a:lnTo>
                    <a:pt x="43636" y="6987"/>
                  </a:lnTo>
                  <a:lnTo>
                    <a:pt x="44727" y="6075"/>
                  </a:lnTo>
                  <a:lnTo>
                    <a:pt x="44727" y="5468"/>
                  </a:lnTo>
                  <a:lnTo>
                    <a:pt x="48000" y="4556"/>
                  </a:lnTo>
                  <a:lnTo>
                    <a:pt x="50181" y="4253"/>
                  </a:lnTo>
                  <a:lnTo>
                    <a:pt x="53454" y="4253"/>
                  </a:lnTo>
                  <a:lnTo>
                    <a:pt x="55636" y="4556"/>
                  </a:lnTo>
                  <a:lnTo>
                    <a:pt x="57818" y="5164"/>
                  </a:lnTo>
                  <a:lnTo>
                    <a:pt x="57818" y="5164"/>
                  </a:lnTo>
                  <a:lnTo>
                    <a:pt x="65454" y="8810"/>
                  </a:lnTo>
                  <a:lnTo>
                    <a:pt x="75272" y="12455"/>
                  </a:lnTo>
                  <a:lnTo>
                    <a:pt x="75272" y="12455"/>
                  </a:lnTo>
                  <a:lnTo>
                    <a:pt x="72000" y="10025"/>
                  </a:lnTo>
                  <a:lnTo>
                    <a:pt x="68727" y="7594"/>
                  </a:lnTo>
                  <a:lnTo>
                    <a:pt x="64363" y="5468"/>
                  </a:lnTo>
                  <a:lnTo>
                    <a:pt x="61090" y="3037"/>
                  </a:lnTo>
                  <a:lnTo>
                    <a:pt x="61090" y="3037"/>
                  </a:lnTo>
                  <a:lnTo>
                    <a:pt x="60000" y="2430"/>
                  </a:lnTo>
                  <a:lnTo>
                    <a:pt x="61090" y="1215"/>
                  </a:lnTo>
                  <a:lnTo>
                    <a:pt x="63272" y="911"/>
                  </a:lnTo>
                  <a:lnTo>
                    <a:pt x="65454" y="303"/>
                  </a:lnTo>
                  <a:lnTo>
                    <a:pt x="68727" y="0"/>
                  </a:lnTo>
                  <a:lnTo>
                    <a:pt x="70909" y="0"/>
                  </a:lnTo>
                  <a:lnTo>
                    <a:pt x="74181" y="911"/>
                  </a:lnTo>
                  <a:lnTo>
                    <a:pt x="75272" y="1518"/>
                  </a:lnTo>
                  <a:lnTo>
                    <a:pt x="75272" y="1518"/>
                  </a:lnTo>
                  <a:lnTo>
                    <a:pt x="79636" y="3949"/>
                  </a:lnTo>
                  <a:lnTo>
                    <a:pt x="84000" y="6683"/>
                  </a:lnTo>
                  <a:lnTo>
                    <a:pt x="87272" y="9417"/>
                  </a:lnTo>
                  <a:lnTo>
                    <a:pt x="90545" y="11848"/>
                  </a:lnTo>
                  <a:lnTo>
                    <a:pt x="90545" y="11848"/>
                  </a:lnTo>
                  <a:lnTo>
                    <a:pt x="96000" y="10329"/>
                  </a:lnTo>
                  <a:lnTo>
                    <a:pt x="100363" y="8810"/>
                  </a:lnTo>
                  <a:lnTo>
                    <a:pt x="102545" y="7291"/>
                  </a:lnTo>
                  <a:lnTo>
                    <a:pt x="104727" y="5772"/>
                  </a:lnTo>
                  <a:lnTo>
                    <a:pt x="104727" y="5772"/>
                  </a:lnTo>
                  <a:lnTo>
                    <a:pt x="105818" y="5164"/>
                  </a:lnTo>
                  <a:lnTo>
                    <a:pt x="106909" y="4253"/>
                  </a:lnTo>
                  <a:lnTo>
                    <a:pt x="110181" y="4253"/>
                  </a:lnTo>
                  <a:lnTo>
                    <a:pt x="112363" y="4253"/>
                  </a:lnTo>
                  <a:lnTo>
                    <a:pt x="115636" y="4253"/>
                  </a:lnTo>
                  <a:lnTo>
                    <a:pt x="117818" y="4556"/>
                  </a:lnTo>
                  <a:lnTo>
                    <a:pt x="120000" y="5468"/>
                  </a:lnTo>
                  <a:lnTo>
                    <a:pt x="120000" y="6683"/>
                  </a:lnTo>
                  <a:lnTo>
                    <a:pt x="120000" y="6683"/>
                  </a:lnTo>
                  <a:lnTo>
                    <a:pt x="117818" y="8202"/>
                  </a:lnTo>
                  <a:lnTo>
                    <a:pt x="116727" y="9721"/>
                  </a:lnTo>
                  <a:lnTo>
                    <a:pt x="114545" y="11240"/>
                  </a:lnTo>
                  <a:lnTo>
                    <a:pt x="110181" y="12759"/>
                  </a:lnTo>
                  <a:lnTo>
                    <a:pt x="100363" y="15493"/>
                  </a:lnTo>
                  <a:lnTo>
                    <a:pt x="89454" y="17012"/>
                  </a:lnTo>
                  <a:lnTo>
                    <a:pt x="89454" y="17012"/>
                  </a:lnTo>
                  <a:lnTo>
                    <a:pt x="91636" y="23696"/>
                  </a:lnTo>
                  <a:lnTo>
                    <a:pt x="93818" y="30075"/>
                  </a:lnTo>
                  <a:lnTo>
                    <a:pt x="91636" y="36151"/>
                  </a:lnTo>
                  <a:lnTo>
                    <a:pt x="89454" y="42835"/>
                  </a:lnTo>
                  <a:lnTo>
                    <a:pt x="86181" y="48911"/>
                  </a:lnTo>
                  <a:lnTo>
                    <a:pt x="81818" y="55594"/>
                  </a:lnTo>
                  <a:lnTo>
                    <a:pt x="72000" y="68354"/>
                  </a:lnTo>
                  <a:lnTo>
                    <a:pt x="72000" y="68354"/>
                  </a:lnTo>
                  <a:lnTo>
                    <a:pt x="63272" y="81113"/>
                  </a:lnTo>
                  <a:lnTo>
                    <a:pt x="50181" y="94177"/>
                  </a:lnTo>
                  <a:lnTo>
                    <a:pt x="43636" y="100860"/>
                  </a:lnTo>
                  <a:lnTo>
                    <a:pt x="34909" y="106936"/>
                  </a:lnTo>
                  <a:lnTo>
                    <a:pt x="25090" y="113012"/>
                  </a:lnTo>
                  <a:lnTo>
                    <a:pt x="14181" y="118784"/>
                  </a:lnTo>
                  <a:lnTo>
                    <a:pt x="14181" y="118784"/>
                  </a:lnTo>
                  <a:lnTo>
                    <a:pt x="12000" y="119696"/>
                  </a:lnTo>
                  <a:lnTo>
                    <a:pt x="8727" y="120000"/>
                  </a:lnTo>
                  <a:lnTo>
                    <a:pt x="6545" y="120000"/>
                  </a:lnTo>
                  <a:lnTo>
                    <a:pt x="4363" y="119696"/>
                  </a:lnTo>
                  <a:lnTo>
                    <a:pt x="2181" y="118784"/>
                  </a:lnTo>
                  <a:lnTo>
                    <a:pt x="0" y="118177"/>
                  </a:lnTo>
                  <a:lnTo>
                    <a:pt x="0" y="117265"/>
                  </a:lnTo>
                  <a:lnTo>
                    <a:pt x="2181" y="116658"/>
                  </a:lnTo>
                  <a:lnTo>
                    <a:pt x="2181" y="1166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8" name="Google Shape;1608;p35"/>
            <p:cNvSpPr/>
            <p:nvPr/>
          </p:nvSpPr>
          <p:spPr>
            <a:xfrm>
              <a:off x="1163" y="834"/>
              <a:ext cx="162" cy="380"/>
            </a:xfrm>
            <a:custGeom>
              <a:rect b="b" l="l" r="r" t="t"/>
              <a:pathLst>
                <a:path extrusionOk="0" h="120000" w="120000">
                  <a:moveTo>
                    <a:pt x="41481" y="2526"/>
                  </a:moveTo>
                  <a:lnTo>
                    <a:pt x="41481" y="2526"/>
                  </a:lnTo>
                  <a:lnTo>
                    <a:pt x="40000" y="6000"/>
                  </a:lnTo>
                  <a:lnTo>
                    <a:pt x="37037" y="9789"/>
                  </a:lnTo>
                  <a:lnTo>
                    <a:pt x="37037" y="9789"/>
                  </a:lnTo>
                  <a:lnTo>
                    <a:pt x="40740" y="6631"/>
                  </a:lnTo>
                  <a:lnTo>
                    <a:pt x="43703" y="2842"/>
                  </a:lnTo>
                  <a:lnTo>
                    <a:pt x="43703" y="2842"/>
                  </a:lnTo>
                  <a:lnTo>
                    <a:pt x="45185" y="2210"/>
                  </a:lnTo>
                  <a:lnTo>
                    <a:pt x="47407" y="1578"/>
                  </a:lnTo>
                  <a:lnTo>
                    <a:pt x="48888" y="1578"/>
                  </a:lnTo>
                  <a:lnTo>
                    <a:pt x="51111" y="1578"/>
                  </a:lnTo>
                  <a:lnTo>
                    <a:pt x="53333" y="2210"/>
                  </a:lnTo>
                  <a:lnTo>
                    <a:pt x="54074" y="2842"/>
                  </a:lnTo>
                  <a:lnTo>
                    <a:pt x="54814" y="3789"/>
                  </a:lnTo>
                  <a:lnTo>
                    <a:pt x="54074" y="4421"/>
                  </a:lnTo>
                  <a:lnTo>
                    <a:pt x="54074" y="4421"/>
                  </a:lnTo>
                  <a:lnTo>
                    <a:pt x="47407" y="11368"/>
                  </a:lnTo>
                  <a:lnTo>
                    <a:pt x="42962" y="14210"/>
                  </a:lnTo>
                  <a:lnTo>
                    <a:pt x="37037" y="17052"/>
                  </a:lnTo>
                  <a:lnTo>
                    <a:pt x="37037" y="17052"/>
                  </a:lnTo>
                  <a:lnTo>
                    <a:pt x="36296" y="17368"/>
                  </a:lnTo>
                  <a:lnTo>
                    <a:pt x="36296" y="17368"/>
                  </a:lnTo>
                  <a:lnTo>
                    <a:pt x="36296" y="24315"/>
                  </a:lnTo>
                  <a:lnTo>
                    <a:pt x="37777" y="30631"/>
                  </a:lnTo>
                  <a:lnTo>
                    <a:pt x="40740" y="37263"/>
                  </a:lnTo>
                  <a:lnTo>
                    <a:pt x="44444" y="44210"/>
                  </a:lnTo>
                  <a:lnTo>
                    <a:pt x="48888" y="50526"/>
                  </a:lnTo>
                  <a:lnTo>
                    <a:pt x="54074" y="57157"/>
                  </a:lnTo>
                  <a:lnTo>
                    <a:pt x="65925" y="69789"/>
                  </a:lnTo>
                  <a:lnTo>
                    <a:pt x="65925" y="69789"/>
                  </a:lnTo>
                  <a:lnTo>
                    <a:pt x="76296" y="81789"/>
                  </a:lnTo>
                  <a:lnTo>
                    <a:pt x="88888" y="93789"/>
                  </a:lnTo>
                  <a:lnTo>
                    <a:pt x="95555" y="99473"/>
                  </a:lnTo>
                  <a:lnTo>
                    <a:pt x="102222" y="105157"/>
                  </a:lnTo>
                  <a:lnTo>
                    <a:pt x="110370" y="110842"/>
                  </a:lnTo>
                  <a:lnTo>
                    <a:pt x="118518" y="115894"/>
                  </a:lnTo>
                  <a:lnTo>
                    <a:pt x="118518" y="115894"/>
                  </a:lnTo>
                  <a:lnTo>
                    <a:pt x="120000" y="117157"/>
                  </a:lnTo>
                  <a:lnTo>
                    <a:pt x="120000" y="118105"/>
                  </a:lnTo>
                  <a:lnTo>
                    <a:pt x="118518" y="118736"/>
                  </a:lnTo>
                  <a:lnTo>
                    <a:pt x="117777" y="119368"/>
                  </a:lnTo>
                  <a:lnTo>
                    <a:pt x="116296" y="119684"/>
                  </a:lnTo>
                  <a:lnTo>
                    <a:pt x="114074" y="120000"/>
                  </a:lnTo>
                  <a:lnTo>
                    <a:pt x="112592" y="119684"/>
                  </a:lnTo>
                  <a:lnTo>
                    <a:pt x="110370" y="119368"/>
                  </a:lnTo>
                  <a:lnTo>
                    <a:pt x="110370" y="119368"/>
                  </a:lnTo>
                  <a:lnTo>
                    <a:pt x="100740" y="113684"/>
                  </a:lnTo>
                  <a:lnTo>
                    <a:pt x="93333" y="108000"/>
                  </a:lnTo>
                  <a:lnTo>
                    <a:pt x="85925" y="102315"/>
                  </a:lnTo>
                  <a:lnTo>
                    <a:pt x="79259" y="96315"/>
                  </a:lnTo>
                  <a:lnTo>
                    <a:pt x="67407" y="84000"/>
                  </a:lnTo>
                  <a:lnTo>
                    <a:pt x="55555" y="71368"/>
                  </a:lnTo>
                  <a:lnTo>
                    <a:pt x="55555" y="71368"/>
                  </a:lnTo>
                  <a:lnTo>
                    <a:pt x="44444" y="58736"/>
                  </a:lnTo>
                  <a:lnTo>
                    <a:pt x="39259" y="51789"/>
                  </a:lnTo>
                  <a:lnTo>
                    <a:pt x="34074" y="45157"/>
                  </a:lnTo>
                  <a:lnTo>
                    <a:pt x="30370" y="38210"/>
                  </a:lnTo>
                  <a:lnTo>
                    <a:pt x="27407" y="31263"/>
                  </a:lnTo>
                  <a:lnTo>
                    <a:pt x="25925" y="24631"/>
                  </a:lnTo>
                  <a:lnTo>
                    <a:pt x="24444" y="17368"/>
                  </a:lnTo>
                  <a:lnTo>
                    <a:pt x="24444" y="17368"/>
                  </a:lnTo>
                  <a:lnTo>
                    <a:pt x="17037" y="16105"/>
                  </a:lnTo>
                  <a:lnTo>
                    <a:pt x="9629" y="13578"/>
                  </a:lnTo>
                  <a:lnTo>
                    <a:pt x="6666" y="12631"/>
                  </a:lnTo>
                  <a:lnTo>
                    <a:pt x="4444" y="11052"/>
                  </a:lnTo>
                  <a:lnTo>
                    <a:pt x="2222" y="9473"/>
                  </a:lnTo>
                  <a:lnTo>
                    <a:pt x="0" y="7263"/>
                  </a:lnTo>
                  <a:lnTo>
                    <a:pt x="0" y="7263"/>
                  </a:lnTo>
                  <a:lnTo>
                    <a:pt x="0" y="6631"/>
                  </a:lnTo>
                  <a:lnTo>
                    <a:pt x="1481" y="5684"/>
                  </a:lnTo>
                  <a:lnTo>
                    <a:pt x="2962" y="5368"/>
                  </a:lnTo>
                  <a:lnTo>
                    <a:pt x="4444" y="5052"/>
                  </a:lnTo>
                  <a:lnTo>
                    <a:pt x="6666" y="5052"/>
                  </a:lnTo>
                  <a:lnTo>
                    <a:pt x="8888" y="5368"/>
                  </a:lnTo>
                  <a:lnTo>
                    <a:pt x="9629" y="5684"/>
                  </a:lnTo>
                  <a:lnTo>
                    <a:pt x="11851" y="6631"/>
                  </a:lnTo>
                  <a:lnTo>
                    <a:pt x="11851" y="6631"/>
                  </a:lnTo>
                  <a:lnTo>
                    <a:pt x="13333" y="8526"/>
                  </a:lnTo>
                  <a:lnTo>
                    <a:pt x="16296" y="10105"/>
                  </a:lnTo>
                  <a:lnTo>
                    <a:pt x="20740" y="11684"/>
                  </a:lnTo>
                  <a:lnTo>
                    <a:pt x="25925" y="12631"/>
                  </a:lnTo>
                  <a:lnTo>
                    <a:pt x="25925" y="12631"/>
                  </a:lnTo>
                  <a:lnTo>
                    <a:pt x="25925" y="10105"/>
                  </a:lnTo>
                  <a:lnTo>
                    <a:pt x="27407" y="7263"/>
                  </a:lnTo>
                  <a:lnTo>
                    <a:pt x="29629" y="4421"/>
                  </a:lnTo>
                  <a:lnTo>
                    <a:pt x="30370" y="2210"/>
                  </a:lnTo>
                  <a:lnTo>
                    <a:pt x="30370" y="2210"/>
                  </a:lnTo>
                  <a:lnTo>
                    <a:pt x="31111" y="947"/>
                  </a:lnTo>
                  <a:lnTo>
                    <a:pt x="33333" y="631"/>
                  </a:lnTo>
                  <a:lnTo>
                    <a:pt x="34814" y="0"/>
                  </a:lnTo>
                  <a:lnTo>
                    <a:pt x="37037" y="0"/>
                  </a:lnTo>
                  <a:lnTo>
                    <a:pt x="39259" y="0"/>
                  </a:lnTo>
                  <a:lnTo>
                    <a:pt x="40000" y="947"/>
                  </a:lnTo>
                  <a:lnTo>
                    <a:pt x="40740" y="1263"/>
                  </a:lnTo>
                  <a:lnTo>
                    <a:pt x="41481" y="2526"/>
                  </a:lnTo>
                  <a:lnTo>
                    <a:pt x="41481" y="25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9" name="Google Shape;1609;p35"/>
            <p:cNvSpPr/>
            <p:nvPr/>
          </p:nvSpPr>
          <p:spPr>
            <a:xfrm>
              <a:off x="1315" y="1441"/>
              <a:ext cx="379" cy="423"/>
            </a:xfrm>
            <a:custGeom>
              <a:rect b="b" l="l" r="r" t="t"/>
              <a:pathLst>
                <a:path extrusionOk="0" h="120000" w="120000">
                  <a:moveTo>
                    <a:pt x="117150" y="74042"/>
                  </a:moveTo>
                  <a:lnTo>
                    <a:pt x="117150" y="74042"/>
                  </a:lnTo>
                  <a:lnTo>
                    <a:pt x="118416" y="84539"/>
                  </a:lnTo>
                  <a:lnTo>
                    <a:pt x="119683" y="98156"/>
                  </a:lnTo>
                  <a:lnTo>
                    <a:pt x="120000" y="104964"/>
                  </a:lnTo>
                  <a:lnTo>
                    <a:pt x="119683" y="110638"/>
                  </a:lnTo>
                  <a:lnTo>
                    <a:pt x="119366" y="113191"/>
                  </a:lnTo>
                  <a:lnTo>
                    <a:pt x="119050" y="115460"/>
                  </a:lnTo>
                  <a:lnTo>
                    <a:pt x="118100" y="116879"/>
                  </a:lnTo>
                  <a:lnTo>
                    <a:pt x="117150" y="118014"/>
                  </a:lnTo>
                  <a:lnTo>
                    <a:pt x="117150" y="118014"/>
                  </a:lnTo>
                  <a:lnTo>
                    <a:pt x="115567" y="118865"/>
                  </a:lnTo>
                  <a:lnTo>
                    <a:pt x="113667" y="119432"/>
                  </a:lnTo>
                  <a:lnTo>
                    <a:pt x="108601" y="120000"/>
                  </a:lnTo>
                  <a:lnTo>
                    <a:pt x="102269" y="120000"/>
                  </a:lnTo>
                  <a:lnTo>
                    <a:pt x="95936" y="119432"/>
                  </a:lnTo>
                  <a:lnTo>
                    <a:pt x="82955" y="118297"/>
                  </a:lnTo>
                  <a:lnTo>
                    <a:pt x="77889" y="117446"/>
                  </a:lnTo>
                  <a:lnTo>
                    <a:pt x="73456" y="117163"/>
                  </a:lnTo>
                  <a:lnTo>
                    <a:pt x="73456" y="117163"/>
                  </a:lnTo>
                  <a:lnTo>
                    <a:pt x="42110" y="117163"/>
                  </a:lnTo>
                  <a:lnTo>
                    <a:pt x="42110" y="117163"/>
                  </a:lnTo>
                  <a:lnTo>
                    <a:pt x="22796" y="118014"/>
                  </a:lnTo>
                  <a:lnTo>
                    <a:pt x="16464" y="118297"/>
                  </a:lnTo>
                  <a:lnTo>
                    <a:pt x="10765" y="118297"/>
                  </a:lnTo>
                  <a:lnTo>
                    <a:pt x="6332" y="118014"/>
                  </a:lnTo>
                  <a:lnTo>
                    <a:pt x="4749" y="117446"/>
                  </a:lnTo>
                  <a:lnTo>
                    <a:pt x="3799" y="117163"/>
                  </a:lnTo>
                  <a:lnTo>
                    <a:pt x="3799" y="117163"/>
                  </a:lnTo>
                  <a:lnTo>
                    <a:pt x="2216" y="115744"/>
                  </a:lnTo>
                  <a:lnTo>
                    <a:pt x="949" y="114042"/>
                  </a:lnTo>
                  <a:lnTo>
                    <a:pt x="316" y="111773"/>
                  </a:lnTo>
                  <a:lnTo>
                    <a:pt x="0" y="109219"/>
                  </a:lnTo>
                  <a:lnTo>
                    <a:pt x="0" y="104113"/>
                  </a:lnTo>
                  <a:lnTo>
                    <a:pt x="0" y="98723"/>
                  </a:lnTo>
                  <a:lnTo>
                    <a:pt x="0" y="98723"/>
                  </a:lnTo>
                  <a:lnTo>
                    <a:pt x="0" y="93049"/>
                  </a:lnTo>
                  <a:lnTo>
                    <a:pt x="633" y="87659"/>
                  </a:lnTo>
                  <a:lnTo>
                    <a:pt x="949" y="81985"/>
                  </a:lnTo>
                  <a:lnTo>
                    <a:pt x="2216" y="76595"/>
                  </a:lnTo>
                  <a:lnTo>
                    <a:pt x="4749" y="65531"/>
                  </a:lnTo>
                  <a:lnTo>
                    <a:pt x="7915" y="54751"/>
                  </a:lnTo>
                  <a:lnTo>
                    <a:pt x="11398" y="44539"/>
                  </a:lnTo>
                  <a:lnTo>
                    <a:pt x="15514" y="33475"/>
                  </a:lnTo>
                  <a:lnTo>
                    <a:pt x="24379" y="12765"/>
                  </a:lnTo>
                  <a:lnTo>
                    <a:pt x="24379" y="12765"/>
                  </a:lnTo>
                  <a:lnTo>
                    <a:pt x="25329" y="11347"/>
                  </a:lnTo>
                  <a:lnTo>
                    <a:pt x="26279" y="9929"/>
                  </a:lnTo>
                  <a:lnTo>
                    <a:pt x="27546" y="8794"/>
                  </a:lnTo>
                  <a:lnTo>
                    <a:pt x="29129" y="7375"/>
                  </a:lnTo>
                  <a:lnTo>
                    <a:pt x="33245" y="5390"/>
                  </a:lnTo>
                  <a:lnTo>
                    <a:pt x="37994" y="3687"/>
                  </a:lnTo>
                  <a:lnTo>
                    <a:pt x="43693" y="2269"/>
                  </a:lnTo>
                  <a:lnTo>
                    <a:pt x="49393" y="1134"/>
                  </a:lnTo>
                  <a:lnTo>
                    <a:pt x="55725" y="567"/>
                  </a:lnTo>
                  <a:lnTo>
                    <a:pt x="62058" y="0"/>
                  </a:lnTo>
                  <a:lnTo>
                    <a:pt x="68707" y="0"/>
                  </a:lnTo>
                  <a:lnTo>
                    <a:pt x="74722" y="567"/>
                  </a:lnTo>
                  <a:lnTo>
                    <a:pt x="80738" y="851"/>
                  </a:lnTo>
                  <a:lnTo>
                    <a:pt x="85804" y="1985"/>
                  </a:lnTo>
                  <a:lnTo>
                    <a:pt x="90870" y="3120"/>
                  </a:lnTo>
                  <a:lnTo>
                    <a:pt x="94353" y="4539"/>
                  </a:lnTo>
                  <a:lnTo>
                    <a:pt x="97519" y="6241"/>
                  </a:lnTo>
                  <a:lnTo>
                    <a:pt x="98469" y="7375"/>
                  </a:lnTo>
                  <a:lnTo>
                    <a:pt x="99102" y="8510"/>
                  </a:lnTo>
                  <a:lnTo>
                    <a:pt x="99102" y="8510"/>
                  </a:lnTo>
                  <a:lnTo>
                    <a:pt x="101635" y="15319"/>
                  </a:lnTo>
                  <a:lnTo>
                    <a:pt x="107335" y="32056"/>
                  </a:lnTo>
                  <a:lnTo>
                    <a:pt x="110501" y="42836"/>
                  </a:lnTo>
                  <a:lnTo>
                    <a:pt x="113350" y="53900"/>
                  </a:lnTo>
                  <a:lnTo>
                    <a:pt x="115567" y="64113"/>
                  </a:lnTo>
                  <a:lnTo>
                    <a:pt x="117150" y="74042"/>
                  </a:lnTo>
                  <a:lnTo>
                    <a:pt x="117150" y="74042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0" name="Google Shape;1610;p35"/>
            <p:cNvSpPr/>
            <p:nvPr/>
          </p:nvSpPr>
          <p:spPr>
            <a:xfrm>
              <a:off x="1307" y="1434"/>
              <a:ext cx="395" cy="438"/>
            </a:xfrm>
            <a:custGeom>
              <a:rect b="b" l="l" r="r" t="t"/>
              <a:pathLst>
                <a:path extrusionOk="0" h="120000" w="120000">
                  <a:moveTo>
                    <a:pt x="3341" y="115342"/>
                  </a:moveTo>
                  <a:lnTo>
                    <a:pt x="3341" y="115342"/>
                  </a:lnTo>
                  <a:lnTo>
                    <a:pt x="4556" y="116438"/>
                  </a:lnTo>
                  <a:lnTo>
                    <a:pt x="5772" y="116712"/>
                  </a:lnTo>
                  <a:lnTo>
                    <a:pt x="8506" y="117534"/>
                  </a:lnTo>
                  <a:lnTo>
                    <a:pt x="11240" y="117808"/>
                  </a:lnTo>
                  <a:lnTo>
                    <a:pt x="14278" y="117808"/>
                  </a:lnTo>
                  <a:lnTo>
                    <a:pt x="14278" y="117808"/>
                  </a:lnTo>
                  <a:lnTo>
                    <a:pt x="24000" y="117808"/>
                  </a:lnTo>
                  <a:lnTo>
                    <a:pt x="34025" y="117534"/>
                  </a:lnTo>
                  <a:lnTo>
                    <a:pt x="44050" y="117260"/>
                  </a:lnTo>
                  <a:lnTo>
                    <a:pt x="54075" y="117260"/>
                  </a:lnTo>
                  <a:lnTo>
                    <a:pt x="54075" y="117260"/>
                  </a:lnTo>
                  <a:lnTo>
                    <a:pt x="67746" y="117260"/>
                  </a:lnTo>
                  <a:lnTo>
                    <a:pt x="74734" y="117260"/>
                  </a:lnTo>
                  <a:lnTo>
                    <a:pt x="81721" y="117808"/>
                  </a:lnTo>
                  <a:lnTo>
                    <a:pt x="81721" y="117808"/>
                  </a:lnTo>
                  <a:lnTo>
                    <a:pt x="91746" y="118904"/>
                  </a:lnTo>
                  <a:lnTo>
                    <a:pt x="96911" y="119726"/>
                  </a:lnTo>
                  <a:lnTo>
                    <a:pt x="101772" y="119726"/>
                  </a:lnTo>
                  <a:lnTo>
                    <a:pt x="101772" y="119726"/>
                  </a:lnTo>
                  <a:lnTo>
                    <a:pt x="105417" y="120000"/>
                  </a:lnTo>
                  <a:lnTo>
                    <a:pt x="109670" y="119726"/>
                  </a:lnTo>
                  <a:lnTo>
                    <a:pt x="111493" y="119178"/>
                  </a:lnTo>
                  <a:lnTo>
                    <a:pt x="113316" y="118904"/>
                  </a:lnTo>
                  <a:lnTo>
                    <a:pt x="114835" y="118356"/>
                  </a:lnTo>
                  <a:lnTo>
                    <a:pt x="116658" y="117260"/>
                  </a:lnTo>
                  <a:lnTo>
                    <a:pt x="116658" y="117260"/>
                  </a:lnTo>
                  <a:lnTo>
                    <a:pt x="117265" y="116164"/>
                  </a:lnTo>
                  <a:lnTo>
                    <a:pt x="118177" y="115068"/>
                  </a:lnTo>
                  <a:lnTo>
                    <a:pt x="119088" y="112602"/>
                  </a:lnTo>
                  <a:lnTo>
                    <a:pt x="119696" y="109863"/>
                  </a:lnTo>
                  <a:lnTo>
                    <a:pt x="119696" y="107397"/>
                  </a:lnTo>
                  <a:lnTo>
                    <a:pt x="119696" y="107397"/>
                  </a:lnTo>
                  <a:lnTo>
                    <a:pt x="120000" y="103013"/>
                  </a:lnTo>
                  <a:lnTo>
                    <a:pt x="119696" y="98630"/>
                  </a:lnTo>
                  <a:lnTo>
                    <a:pt x="118784" y="90136"/>
                  </a:lnTo>
                  <a:lnTo>
                    <a:pt x="118177" y="81643"/>
                  </a:lnTo>
                  <a:lnTo>
                    <a:pt x="117265" y="72876"/>
                  </a:lnTo>
                  <a:lnTo>
                    <a:pt x="117265" y="72876"/>
                  </a:lnTo>
                  <a:lnTo>
                    <a:pt x="116050" y="65205"/>
                  </a:lnTo>
                  <a:lnTo>
                    <a:pt x="114531" y="57808"/>
                  </a:lnTo>
                  <a:lnTo>
                    <a:pt x="112708" y="49589"/>
                  </a:lnTo>
                  <a:lnTo>
                    <a:pt x="110278" y="41917"/>
                  </a:lnTo>
                  <a:lnTo>
                    <a:pt x="105721" y="26849"/>
                  </a:lnTo>
                  <a:lnTo>
                    <a:pt x="100253" y="11780"/>
                  </a:lnTo>
                  <a:lnTo>
                    <a:pt x="100253" y="11780"/>
                  </a:lnTo>
                  <a:lnTo>
                    <a:pt x="99645" y="9315"/>
                  </a:lnTo>
                  <a:lnTo>
                    <a:pt x="98126" y="7671"/>
                  </a:lnTo>
                  <a:lnTo>
                    <a:pt x="96303" y="5753"/>
                  </a:lnTo>
                  <a:lnTo>
                    <a:pt x="94481" y="4383"/>
                  </a:lnTo>
                  <a:lnTo>
                    <a:pt x="92354" y="3287"/>
                  </a:lnTo>
                  <a:lnTo>
                    <a:pt x="89924" y="2465"/>
                  </a:lnTo>
                  <a:lnTo>
                    <a:pt x="84455" y="1095"/>
                  </a:lnTo>
                  <a:lnTo>
                    <a:pt x="78987" y="273"/>
                  </a:lnTo>
                  <a:lnTo>
                    <a:pt x="73215" y="0"/>
                  </a:lnTo>
                  <a:lnTo>
                    <a:pt x="63189" y="0"/>
                  </a:lnTo>
                  <a:lnTo>
                    <a:pt x="63189" y="0"/>
                  </a:lnTo>
                  <a:lnTo>
                    <a:pt x="55291" y="273"/>
                  </a:lnTo>
                  <a:lnTo>
                    <a:pt x="46784" y="1369"/>
                  </a:lnTo>
                  <a:lnTo>
                    <a:pt x="42531" y="2465"/>
                  </a:lnTo>
                  <a:lnTo>
                    <a:pt x="38582" y="3287"/>
                  </a:lnTo>
                  <a:lnTo>
                    <a:pt x="34632" y="4931"/>
                  </a:lnTo>
                  <a:lnTo>
                    <a:pt x="31291" y="6575"/>
                  </a:lnTo>
                  <a:lnTo>
                    <a:pt x="31291" y="6575"/>
                  </a:lnTo>
                  <a:lnTo>
                    <a:pt x="28253" y="8219"/>
                  </a:lnTo>
                  <a:lnTo>
                    <a:pt x="25822" y="10410"/>
                  </a:lnTo>
                  <a:lnTo>
                    <a:pt x="24303" y="12876"/>
                  </a:lnTo>
                  <a:lnTo>
                    <a:pt x="22784" y="15616"/>
                  </a:lnTo>
                  <a:lnTo>
                    <a:pt x="22784" y="15616"/>
                  </a:lnTo>
                  <a:lnTo>
                    <a:pt x="17316" y="29041"/>
                  </a:lnTo>
                  <a:lnTo>
                    <a:pt x="11848" y="42739"/>
                  </a:lnTo>
                  <a:lnTo>
                    <a:pt x="11848" y="42739"/>
                  </a:lnTo>
                  <a:lnTo>
                    <a:pt x="7291" y="56164"/>
                  </a:lnTo>
                  <a:lnTo>
                    <a:pt x="5468" y="63013"/>
                  </a:lnTo>
                  <a:lnTo>
                    <a:pt x="3341" y="69863"/>
                  </a:lnTo>
                  <a:lnTo>
                    <a:pt x="2430" y="76438"/>
                  </a:lnTo>
                  <a:lnTo>
                    <a:pt x="1215" y="83561"/>
                  </a:lnTo>
                  <a:lnTo>
                    <a:pt x="303" y="90410"/>
                  </a:lnTo>
                  <a:lnTo>
                    <a:pt x="0" y="97808"/>
                  </a:lnTo>
                  <a:lnTo>
                    <a:pt x="0" y="97808"/>
                  </a:lnTo>
                  <a:lnTo>
                    <a:pt x="0" y="101917"/>
                  </a:lnTo>
                  <a:lnTo>
                    <a:pt x="0" y="107123"/>
                  </a:lnTo>
                  <a:lnTo>
                    <a:pt x="0" y="109589"/>
                  </a:lnTo>
                  <a:lnTo>
                    <a:pt x="607" y="112054"/>
                  </a:lnTo>
                  <a:lnTo>
                    <a:pt x="1822" y="113698"/>
                  </a:lnTo>
                  <a:lnTo>
                    <a:pt x="3341" y="115342"/>
                  </a:lnTo>
                  <a:lnTo>
                    <a:pt x="3341" y="115342"/>
                  </a:lnTo>
                  <a:close/>
                  <a:moveTo>
                    <a:pt x="4556" y="97260"/>
                  </a:moveTo>
                  <a:lnTo>
                    <a:pt x="4556" y="97260"/>
                  </a:lnTo>
                  <a:lnTo>
                    <a:pt x="4860" y="89589"/>
                  </a:lnTo>
                  <a:lnTo>
                    <a:pt x="5772" y="81917"/>
                  </a:lnTo>
                  <a:lnTo>
                    <a:pt x="6987" y="74520"/>
                  </a:lnTo>
                  <a:lnTo>
                    <a:pt x="8810" y="66849"/>
                  </a:lnTo>
                  <a:lnTo>
                    <a:pt x="8810" y="66849"/>
                  </a:lnTo>
                  <a:lnTo>
                    <a:pt x="10936" y="58630"/>
                  </a:lnTo>
                  <a:lnTo>
                    <a:pt x="13367" y="50684"/>
                  </a:lnTo>
                  <a:lnTo>
                    <a:pt x="16101" y="43013"/>
                  </a:lnTo>
                  <a:lnTo>
                    <a:pt x="19139" y="35342"/>
                  </a:lnTo>
                  <a:lnTo>
                    <a:pt x="19139" y="35342"/>
                  </a:lnTo>
                  <a:lnTo>
                    <a:pt x="25215" y="21917"/>
                  </a:lnTo>
                  <a:lnTo>
                    <a:pt x="25215" y="21917"/>
                  </a:lnTo>
                  <a:lnTo>
                    <a:pt x="26734" y="16986"/>
                  </a:lnTo>
                  <a:lnTo>
                    <a:pt x="27645" y="14520"/>
                  </a:lnTo>
                  <a:lnTo>
                    <a:pt x="29164" y="12876"/>
                  </a:lnTo>
                  <a:lnTo>
                    <a:pt x="29164" y="12876"/>
                  </a:lnTo>
                  <a:lnTo>
                    <a:pt x="32506" y="10410"/>
                  </a:lnTo>
                  <a:lnTo>
                    <a:pt x="36151" y="8219"/>
                  </a:lnTo>
                  <a:lnTo>
                    <a:pt x="40101" y="6849"/>
                  </a:lnTo>
                  <a:lnTo>
                    <a:pt x="44658" y="5753"/>
                  </a:lnTo>
                  <a:lnTo>
                    <a:pt x="49518" y="4931"/>
                  </a:lnTo>
                  <a:lnTo>
                    <a:pt x="53772" y="4383"/>
                  </a:lnTo>
                  <a:lnTo>
                    <a:pt x="61974" y="4109"/>
                  </a:lnTo>
                  <a:lnTo>
                    <a:pt x="61974" y="4109"/>
                  </a:lnTo>
                  <a:lnTo>
                    <a:pt x="70177" y="3835"/>
                  </a:lnTo>
                  <a:lnTo>
                    <a:pt x="74430" y="3835"/>
                  </a:lnTo>
                  <a:lnTo>
                    <a:pt x="78987" y="4109"/>
                  </a:lnTo>
                  <a:lnTo>
                    <a:pt x="83848" y="4931"/>
                  </a:lnTo>
                  <a:lnTo>
                    <a:pt x="87493" y="5753"/>
                  </a:lnTo>
                  <a:lnTo>
                    <a:pt x="91443" y="7123"/>
                  </a:lnTo>
                  <a:lnTo>
                    <a:pt x="92962" y="8219"/>
                  </a:lnTo>
                  <a:lnTo>
                    <a:pt x="94481" y="9315"/>
                  </a:lnTo>
                  <a:lnTo>
                    <a:pt x="94481" y="9315"/>
                  </a:lnTo>
                  <a:lnTo>
                    <a:pt x="95696" y="10958"/>
                  </a:lnTo>
                  <a:lnTo>
                    <a:pt x="96303" y="12328"/>
                  </a:lnTo>
                  <a:lnTo>
                    <a:pt x="97215" y="16164"/>
                  </a:lnTo>
                  <a:lnTo>
                    <a:pt x="97215" y="16164"/>
                  </a:lnTo>
                  <a:lnTo>
                    <a:pt x="102683" y="31506"/>
                  </a:lnTo>
                  <a:lnTo>
                    <a:pt x="102683" y="31506"/>
                  </a:lnTo>
                  <a:lnTo>
                    <a:pt x="105721" y="41643"/>
                  </a:lnTo>
                  <a:lnTo>
                    <a:pt x="108759" y="52602"/>
                  </a:lnTo>
                  <a:lnTo>
                    <a:pt x="111189" y="63013"/>
                  </a:lnTo>
                  <a:lnTo>
                    <a:pt x="112708" y="73424"/>
                  </a:lnTo>
                  <a:lnTo>
                    <a:pt x="112708" y="73424"/>
                  </a:lnTo>
                  <a:lnTo>
                    <a:pt x="113316" y="80000"/>
                  </a:lnTo>
                  <a:lnTo>
                    <a:pt x="114227" y="86575"/>
                  </a:lnTo>
                  <a:lnTo>
                    <a:pt x="114835" y="93150"/>
                  </a:lnTo>
                  <a:lnTo>
                    <a:pt x="115443" y="99726"/>
                  </a:lnTo>
                  <a:lnTo>
                    <a:pt x="115443" y="99726"/>
                  </a:lnTo>
                  <a:lnTo>
                    <a:pt x="115746" y="106849"/>
                  </a:lnTo>
                  <a:lnTo>
                    <a:pt x="115443" y="110136"/>
                  </a:lnTo>
                  <a:lnTo>
                    <a:pt x="114835" y="112054"/>
                  </a:lnTo>
                  <a:lnTo>
                    <a:pt x="114227" y="113424"/>
                  </a:lnTo>
                  <a:lnTo>
                    <a:pt x="114227" y="113424"/>
                  </a:lnTo>
                  <a:lnTo>
                    <a:pt x="113012" y="114520"/>
                  </a:lnTo>
                  <a:lnTo>
                    <a:pt x="111493" y="115068"/>
                  </a:lnTo>
                  <a:lnTo>
                    <a:pt x="109974" y="115890"/>
                  </a:lnTo>
                  <a:lnTo>
                    <a:pt x="107544" y="115890"/>
                  </a:lnTo>
                  <a:lnTo>
                    <a:pt x="103898" y="115890"/>
                  </a:lnTo>
                  <a:lnTo>
                    <a:pt x="100253" y="115890"/>
                  </a:lnTo>
                  <a:lnTo>
                    <a:pt x="100253" y="115890"/>
                  </a:lnTo>
                  <a:lnTo>
                    <a:pt x="89012" y="114794"/>
                  </a:lnTo>
                  <a:lnTo>
                    <a:pt x="78075" y="113698"/>
                  </a:lnTo>
                  <a:lnTo>
                    <a:pt x="78075" y="113698"/>
                  </a:lnTo>
                  <a:lnTo>
                    <a:pt x="72000" y="112876"/>
                  </a:lnTo>
                  <a:lnTo>
                    <a:pt x="65924" y="112876"/>
                  </a:lnTo>
                  <a:lnTo>
                    <a:pt x="53772" y="112876"/>
                  </a:lnTo>
                  <a:lnTo>
                    <a:pt x="53772" y="112876"/>
                  </a:lnTo>
                  <a:lnTo>
                    <a:pt x="43443" y="113424"/>
                  </a:lnTo>
                  <a:lnTo>
                    <a:pt x="33417" y="113698"/>
                  </a:lnTo>
                  <a:lnTo>
                    <a:pt x="23392" y="113972"/>
                  </a:lnTo>
                  <a:lnTo>
                    <a:pt x="13367" y="113972"/>
                  </a:lnTo>
                  <a:lnTo>
                    <a:pt x="13367" y="113972"/>
                  </a:lnTo>
                  <a:lnTo>
                    <a:pt x="10329" y="113698"/>
                  </a:lnTo>
                  <a:lnTo>
                    <a:pt x="8810" y="113698"/>
                  </a:lnTo>
                  <a:lnTo>
                    <a:pt x="7594" y="112876"/>
                  </a:lnTo>
                  <a:lnTo>
                    <a:pt x="6683" y="112328"/>
                  </a:lnTo>
                  <a:lnTo>
                    <a:pt x="5772" y="111232"/>
                  </a:lnTo>
                  <a:lnTo>
                    <a:pt x="4860" y="109863"/>
                  </a:lnTo>
                  <a:lnTo>
                    <a:pt x="4556" y="108219"/>
                  </a:lnTo>
                  <a:lnTo>
                    <a:pt x="4556" y="108219"/>
                  </a:lnTo>
                  <a:lnTo>
                    <a:pt x="4556" y="102465"/>
                  </a:lnTo>
                  <a:lnTo>
                    <a:pt x="4556" y="97260"/>
                  </a:lnTo>
                  <a:lnTo>
                    <a:pt x="4556" y="9726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1" name="Google Shape;1611;p35"/>
            <p:cNvSpPr/>
            <p:nvPr/>
          </p:nvSpPr>
          <p:spPr>
            <a:xfrm>
              <a:off x="1285" y="1016"/>
              <a:ext cx="456" cy="476"/>
            </a:xfrm>
            <a:custGeom>
              <a:rect b="b" l="l" r="r" t="t"/>
              <a:pathLst>
                <a:path extrusionOk="0" h="120000" w="120000">
                  <a:moveTo>
                    <a:pt x="70526" y="0"/>
                  </a:moveTo>
                  <a:lnTo>
                    <a:pt x="70526" y="0"/>
                  </a:lnTo>
                  <a:lnTo>
                    <a:pt x="76052" y="0"/>
                  </a:lnTo>
                  <a:lnTo>
                    <a:pt x="81052" y="252"/>
                  </a:lnTo>
                  <a:lnTo>
                    <a:pt x="85789" y="1512"/>
                  </a:lnTo>
                  <a:lnTo>
                    <a:pt x="89999" y="3277"/>
                  </a:lnTo>
                  <a:lnTo>
                    <a:pt x="93947" y="5546"/>
                  </a:lnTo>
                  <a:lnTo>
                    <a:pt x="97631" y="8067"/>
                  </a:lnTo>
                  <a:lnTo>
                    <a:pt x="101052" y="11092"/>
                  </a:lnTo>
                  <a:lnTo>
                    <a:pt x="104473" y="14369"/>
                  </a:lnTo>
                  <a:lnTo>
                    <a:pt x="107105" y="18151"/>
                  </a:lnTo>
                  <a:lnTo>
                    <a:pt x="109736" y="22184"/>
                  </a:lnTo>
                  <a:lnTo>
                    <a:pt x="112105" y="25966"/>
                  </a:lnTo>
                  <a:lnTo>
                    <a:pt x="113684" y="30000"/>
                  </a:lnTo>
                  <a:lnTo>
                    <a:pt x="115526" y="34285"/>
                  </a:lnTo>
                  <a:lnTo>
                    <a:pt x="116842" y="38319"/>
                  </a:lnTo>
                  <a:lnTo>
                    <a:pt x="118157" y="42605"/>
                  </a:lnTo>
                  <a:lnTo>
                    <a:pt x="118684" y="46638"/>
                  </a:lnTo>
                  <a:lnTo>
                    <a:pt x="118684" y="46638"/>
                  </a:lnTo>
                  <a:lnTo>
                    <a:pt x="119473" y="51932"/>
                  </a:lnTo>
                  <a:lnTo>
                    <a:pt x="119999" y="57226"/>
                  </a:lnTo>
                  <a:lnTo>
                    <a:pt x="119999" y="62773"/>
                  </a:lnTo>
                  <a:lnTo>
                    <a:pt x="119999" y="68067"/>
                  </a:lnTo>
                  <a:lnTo>
                    <a:pt x="119473" y="73865"/>
                  </a:lnTo>
                  <a:lnTo>
                    <a:pt x="118421" y="79411"/>
                  </a:lnTo>
                  <a:lnTo>
                    <a:pt x="116315" y="84705"/>
                  </a:lnTo>
                  <a:lnTo>
                    <a:pt x="113947" y="90252"/>
                  </a:lnTo>
                  <a:lnTo>
                    <a:pt x="112368" y="92773"/>
                  </a:lnTo>
                  <a:lnTo>
                    <a:pt x="110789" y="95294"/>
                  </a:lnTo>
                  <a:lnTo>
                    <a:pt x="108684" y="97563"/>
                  </a:lnTo>
                  <a:lnTo>
                    <a:pt x="106315" y="100084"/>
                  </a:lnTo>
                  <a:lnTo>
                    <a:pt x="103947" y="102352"/>
                  </a:lnTo>
                  <a:lnTo>
                    <a:pt x="101315" y="104621"/>
                  </a:lnTo>
                  <a:lnTo>
                    <a:pt x="98421" y="106638"/>
                  </a:lnTo>
                  <a:lnTo>
                    <a:pt x="95263" y="108403"/>
                  </a:lnTo>
                  <a:lnTo>
                    <a:pt x="91578" y="110420"/>
                  </a:lnTo>
                  <a:lnTo>
                    <a:pt x="87894" y="111932"/>
                  </a:lnTo>
                  <a:lnTo>
                    <a:pt x="83684" y="113697"/>
                  </a:lnTo>
                  <a:lnTo>
                    <a:pt x="79210" y="115210"/>
                  </a:lnTo>
                  <a:lnTo>
                    <a:pt x="74736" y="116470"/>
                  </a:lnTo>
                  <a:lnTo>
                    <a:pt x="69736" y="117731"/>
                  </a:lnTo>
                  <a:lnTo>
                    <a:pt x="64210" y="118739"/>
                  </a:lnTo>
                  <a:lnTo>
                    <a:pt x="58684" y="119495"/>
                  </a:lnTo>
                  <a:lnTo>
                    <a:pt x="58684" y="119495"/>
                  </a:lnTo>
                  <a:lnTo>
                    <a:pt x="54210" y="119747"/>
                  </a:lnTo>
                  <a:lnTo>
                    <a:pt x="50263" y="120000"/>
                  </a:lnTo>
                  <a:lnTo>
                    <a:pt x="46315" y="119747"/>
                  </a:lnTo>
                  <a:lnTo>
                    <a:pt x="42631" y="119495"/>
                  </a:lnTo>
                  <a:lnTo>
                    <a:pt x="39210" y="118991"/>
                  </a:lnTo>
                  <a:lnTo>
                    <a:pt x="36315" y="118235"/>
                  </a:lnTo>
                  <a:lnTo>
                    <a:pt x="33157" y="117226"/>
                  </a:lnTo>
                  <a:lnTo>
                    <a:pt x="30526" y="115966"/>
                  </a:lnTo>
                  <a:lnTo>
                    <a:pt x="27894" y="114705"/>
                  </a:lnTo>
                  <a:lnTo>
                    <a:pt x="25526" y="112941"/>
                  </a:lnTo>
                  <a:lnTo>
                    <a:pt x="23157" y="111428"/>
                  </a:lnTo>
                  <a:lnTo>
                    <a:pt x="21052" y="109915"/>
                  </a:lnTo>
                  <a:lnTo>
                    <a:pt x="17368" y="105630"/>
                  </a:lnTo>
                  <a:lnTo>
                    <a:pt x="14473" y="101596"/>
                  </a:lnTo>
                  <a:lnTo>
                    <a:pt x="11842" y="97058"/>
                  </a:lnTo>
                  <a:lnTo>
                    <a:pt x="9736" y="92268"/>
                  </a:lnTo>
                  <a:lnTo>
                    <a:pt x="7894" y="87478"/>
                  </a:lnTo>
                  <a:lnTo>
                    <a:pt x="6315" y="82689"/>
                  </a:lnTo>
                  <a:lnTo>
                    <a:pt x="4210" y="73613"/>
                  </a:lnTo>
                  <a:lnTo>
                    <a:pt x="2105" y="66050"/>
                  </a:lnTo>
                  <a:lnTo>
                    <a:pt x="2105" y="66050"/>
                  </a:lnTo>
                  <a:lnTo>
                    <a:pt x="1052" y="59747"/>
                  </a:lnTo>
                  <a:lnTo>
                    <a:pt x="526" y="54201"/>
                  </a:lnTo>
                  <a:lnTo>
                    <a:pt x="0" y="48655"/>
                  </a:lnTo>
                  <a:lnTo>
                    <a:pt x="0" y="43613"/>
                  </a:lnTo>
                  <a:lnTo>
                    <a:pt x="789" y="38823"/>
                  </a:lnTo>
                  <a:lnTo>
                    <a:pt x="1842" y="34285"/>
                  </a:lnTo>
                  <a:lnTo>
                    <a:pt x="3421" y="30000"/>
                  </a:lnTo>
                  <a:lnTo>
                    <a:pt x="5526" y="26218"/>
                  </a:lnTo>
                  <a:lnTo>
                    <a:pt x="7894" y="22689"/>
                  </a:lnTo>
                  <a:lnTo>
                    <a:pt x="10789" y="19411"/>
                  </a:lnTo>
                  <a:lnTo>
                    <a:pt x="14210" y="16386"/>
                  </a:lnTo>
                  <a:lnTo>
                    <a:pt x="18157" y="13865"/>
                  </a:lnTo>
                  <a:lnTo>
                    <a:pt x="22368" y="11092"/>
                  </a:lnTo>
                  <a:lnTo>
                    <a:pt x="27631" y="8823"/>
                  </a:lnTo>
                  <a:lnTo>
                    <a:pt x="32894" y="7058"/>
                  </a:lnTo>
                  <a:lnTo>
                    <a:pt x="38947" y="5546"/>
                  </a:lnTo>
                  <a:lnTo>
                    <a:pt x="38947" y="5546"/>
                  </a:lnTo>
                  <a:lnTo>
                    <a:pt x="40526" y="4789"/>
                  </a:lnTo>
                  <a:lnTo>
                    <a:pt x="45789" y="3277"/>
                  </a:lnTo>
                  <a:lnTo>
                    <a:pt x="50263" y="2521"/>
                  </a:lnTo>
                  <a:lnTo>
                    <a:pt x="55526" y="1512"/>
                  </a:lnTo>
                  <a:lnTo>
                    <a:pt x="62631" y="504"/>
                  </a:lnTo>
                  <a:lnTo>
                    <a:pt x="70526" y="0"/>
                  </a:lnTo>
                  <a:lnTo>
                    <a:pt x="70526" y="0"/>
                  </a:lnTo>
                  <a:close/>
                </a:path>
              </a:pathLst>
            </a:custGeom>
            <a:solidFill>
              <a:srgbClr val="E8E3D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2" name="Google Shape;1612;p35"/>
            <p:cNvSpPr/>
            <p:nvPr/>
          </p:nvSpPr>
          <p:spPr>
            <a:xfrm>
              <a:off x="1278" y="1008"/>
              <a:ext cx="472" cy="491"/>
            </a:xfrm>
            <a:custGeom>
              <a:rect b="b" l="l" r="r" t="t"/>
              <a:pathLst>
                <a:path extrusionOk="0" h="120000" w="120000">
                  <a:moveTo>
                    <a:pt x="2542" y="67698"/>
                  </a:moveTo>
                  <a:lnTo>
                    <a:pt x="2542" y="67698"/>
                  </a:lnTo>
                  <a:lnTo>
                    <a:pt x="6101" y="82118"/>
                  </a:lnTo>
                  <a:lnTo>
                    <a:pt x="8389" y="88961"/>
                  </a:lnTo>
                  <a:lnTo>
                    <a:pt x="9661" y="92138"/>
                  </a:lnTo>
                  <a:lnTo>
                    <a:pt x="10932" y="95560"/>
                  </a:lnTo>
                  <a:lnTo>
                    <a:pt x="10932" y="95560"/>
                  </a:lnTo>
                  <a:lnTo>
                    <a:pt x="12966" y="98981"/>
                  </a:lnTo>
                  <a:lnTo>
                    <a:pt x="15000" y="102158"/>
                  </a:lnTo>
                  <a:lnTo>
                    <a:pt x="17288" y="105336"/>
                  </a:lnTo>
                  <a:lnTo>
                    <a:pt x="19576" y="107780"/>
                  </a:lnTo>
                  <a:lnTo>
                    <a:pt x="22627" y="110224"/>
                  </a:lnTo>
                  <a:lnTo>
                    <a:pt x="25169" y="112423"/>
                  </a:lnTo>
                  <a:lnTo>
                    <a:pt x="27966" y="114378"/>
                  </a:lnTo>
                  <a:lnTo>
                    <a:pt x="31271" y="115845"/>
                  </a:lnTo>
                  <a:lnTo>
                    <a:pt x="34576" y="117067"/>
                  </a:lnTo>
                  <a:lnTo>
                    <a:pt x="38135" y="118289"/>
                  </a:lnTo>
                  <a:lnTo>
                    <a:pt x="41694" y="119022"/>
                  </a:lnTo>
                  <a:lnTo>
                    <a:pt x="45254" y="119511"/>
                  </a:lnTo>
                  <a:lnTo>
                    <a:pt x="49067" y="120000"/>
                  </a:lnTo>
                  <a:lnTo>
                    <a:pt x="52881" y="120000"/>
                  </a:lnTo>
                  <a:lnTo>
                    <a:pt x="56694" y="119511"/>
                  </a:lnTo>
                  <a:lnTo>
                    <a:pt x="60762" y="119266"/>
                  </a:lnTo>
                  <a:lnTo>
                    <a:pt x="60762" y="119266"/>
                  </a:lnTo>
                  <a:lnTo>
                    <a:pt x="69152" y="117800"/>
                  </a:lnTo>
                  <a:lnTo>
                    <a:pt x="77033" y="115845"/>
                  </a:lnTo>
                  <a:lnTo>
                    <a:pt x="81101" y="114623"/>
                  </a:lnTo>
                  <a:lnTo>
                    <a:pt x="85169" y="113156"/>
                  </a:lnTo>
                  <a:lnTo>
                    <a:pt x="88728" y="111446"/>
                  </a:lnTo>
                  <a:lnTo>
                    <a:pt x="92542" y="109735"/>
                  </a:lnTo>
                  <a:lnTo>
                    <a:pt x="96101" y="107780"/>
                  </a:lnTo>
                  <a:lnTo>
                    <a:pt x="99406" y="105580"/>
                  </a:lnTo>
                  <a:lnTo>
                    <a:pt x="102711" y="103136"/>
                  </a:lnTo>
                  <a:lnTo>
                    <a:pt x="105508" y="100448"/>
                  </a:lnTo>
                  <a:lnTo>
                    <a:pt x="108559" y="97515"/>
                  </a:lnTo>
                  <a:lnTo>
                    <a:pt x="111101" y="94093"/>
                  </a:lnTo>
                  <a:lnTo>
                    <a:pt x="113389" y="90672"/>
                  </a:lnTo>
                  <a:lnTo>
                    <a:pt x="115169" y="87006"/>
                  </a:lnTo>
                  <a:lnTo>
                    <a:pt x="115169" y="87006"/>
                  </a:lnTo>
                  <a:lnTo>
                    <a:pt x="116440" y="84073"/>
                  </a:lnTo>
                  <a:lnTo>
                    <a:pt x="117457" y="80651"/>
                  </a:lnTo>
                  <a:lnTo>
                    <a:pt x="118474" y="77718"/>
                  </a:lnTo>
                  <a:lnTo>
                    <a:pt x="118983" y="74297"/>
                  </a:lnTo>
                  <a:lnTo>
                    <a:pt x="120000" y="67209"/>
                  </a:lnTo>
                  <a:lnTo>
                    <a:pt x="120000" y="59877"/>
                  </a:lnTo>
                  <a:lnTo>
                    <a:pt x="119745" y="52545"/>
                  </a:lnTo>
                  <a:lnTo>
                    <a:pt x="118474" y="44969"/>
                  </a:lnTo>
                  <a:lnTo>
                    <a:pt x="116440" y="37881"/>
                  </a:lnTo>
                  <a:lnTo>
                    <a:pt x="113898" y="30794"/>
                  </a:lnTo>
                  <a:lnTo>
                    <a:pt x="112372" y="27617"/>
                  </a:lnTo>
                  <a:lnTo>
                    <a:pt x="110593" y="24195"/>
                  </a:lnTo>
                  <a:lnTo>
                    <a:pt x="108813" y="21262"/>
                  </a:lnTo>
                  <a:lnTo>
                    <a:pt x="106779" y="18329"/>
                  </a:lnTo>
                  <a:lnTo>
                    <a:pt x="104491" y="15641"/>
                  </a:lnTo>
                  <a:lnTo>
                    <a:pt x="102203" y="12708"/>
                  </a:lnTo>
                  <a:lnTo>
                    <a:pt x="99661" y="10264"/>
                  </a:lnTo>
                  <a:lnTo>
                    <a:pt x="97118" y="8065"/>
                  </a:lnTo>
                  <a:lnTo>
                    <a:pt x="94322" y="6354"/>
                  </a:lnTo>
                  <a:lnTo>
                    <a:pt x="91271" y="4399"/>
                  </a:lnTo>
                  <a:lnTo>
                    <a:pt x="87966" y="3177"/>
                  </a:lnTo>
                  <a:lnTo>
                    <a:pt x="84915" y="1955"/>
                  </a:lnTo>
                  <a:lnTo>
                    <a:pt x="81355" y="977"/>
                  </a:lnTo>
                  <a:lnTo>
                    <a:pt x="77796" y="488"/>
                  </a:lnTo>
                  <a:lnTo>
                    <a:pt x="73983" y="0"/>
                  </a:lnTo>
                  <a:lnTo>
                    <a:pt x="69915" y="0"/>
                  </a:lnTo>
                  <a:lnTo>
                    <a:pt x="69915" y="0"/>
                  </a:lnTo>
                  <a:lnTo>
                    <a:pt x="61271" y="977"/>
                  </a:lnTo>
                  <a:lnTo>
                    <a:pt x="51864" y="2199"/>
                  </a:lnTo>
                  <a:lnTo>
                    <a:pt x="42203" y="4154"/>
                  </a:lnTo>
                  <a:lnTo>
                    <a:pt x="37372" y="5376"/>
                  </a:lnTo>
                  <a:lnTo>
                    <a:pt x="32796" y="6843"/>
                  </a:lnTo>
                  <a:lnTo>
                    <a:pt x="28474" y="8553"/>
                  </a:lnTo>
                  <a:lnTo>
                    <a:pt x="23898" y="10264"/>
                  </a:lnTo>
                  <a:lnTo>
                    <a:pt x="19830" y="12464"/>
                  </a:lnTo>
                  <a:lnTo>
                    <a:pt x="16016" y="14908"/>
                  </a:lnTo>
                  <a:lnTo>
                    <a:pt x="12457" y="18085"/>
                  </a:lnTo>
                  <a:lnTo>
                    <a:pt x="9406" y="21262"/>
                  </a:lnTo>
                  <a:lnTo>
                    <a:pt x="6610" y="24684"/>
                  </a:lnTo>
                  <a:lnTo>
                    <a:pt x="4576" y="28594"/>
                  </a:lnTo>
                  <a:lnTo>
                    <a:pt x="4576" y="28594"/>
                  </a:lnTo>
                  <a:lnTo>
                    <a:pt x="2542" y="33238"/>
                  </a:lnTo>
                  <a:lnTo>
                    <a:pt x="1016" y="37881"/>
                  </a:lnTo>
                  <a:lnTo>
                    <a:pt x="254" y="43014"/>
                  </a:lnTo>
                  <a:lnTo>
                    <a:pt x="0" y="47902"/>
                  </a:lnTo>
                  <a:lnTo>
                    <a:pt x="0" y="52790"/>
                  </a:lnTo>
                  <a:lnTo>
                    <a:pt x="508" y="58167"/>
                  </a:lnTo>
                  <a:lnTo>
                    <a:pt x="1525" y="62810"/>
                  </a:lnTo>
                  <a:lnTo>
                    <a:pt x="2542" y="67698"/>
                  </a:lnTo>
                  <a:lnTo>
                    <a:pt x="2542" y="67698"/>
                  </a:lnTo>
                  <a:close/>
                  <a:moveTo>
                    <a:pt x="10677" y="25417"/>
                  </a:moveTo>
                  <a:lnTo>
                    <a:pt x="10677" y="25417"/>
                  </a:lnTo>
                  <a:lnTo>
                    <a:pt x="13220" y="22484"/>
                  </a:lnTo>
                  <a:lnTo>
                    <a:pt x="16016" y="20040"/>
                  </a:lnTo>
                  <a:lnTo>
                    <a:pt x="19322" y="17352"/>
                  </a:lnTo>
                  <a:lnTo>
                    <a:pt x="22627" y="15397"/>
                  </a:lnTo>
                  <a:lnTo>
                    <a:pt x="26186" y="13441"/>
                  </a:lnTo>
                  <a:lnTo>
                    <a:pt x="30000" y="11486"/>
                  </a:lnTo>
                  <a:lnTo>
                    <a:pt x="33813" y="10264"/>
                  </a:lnTo>
                  <a:lnTo>
                    <a:pt x="37627" y="9042"/>
                  </a:lnTo>
                  <a:lnTo>
                    <a:pt x="45762" y="6843"/>
                  </a:lnTo>
                  <a:lnTo>
                    <a:pt x="54152" y="5376"/>
                  </a:lnTo>
                  <a:lnTo>
                    <a:pt x="62288" y="4399"/>
                  </a:lnTo>
                  <a:lnTo>
                    <a:pt x="69915" y="3421"/>
                  </a:lnTo>
                  <a:lnTo>
                    <a:pt x="69915" y="3421"/>
                  </a:lnTo>
                  <a:lnTo>
                    <a:pt x="73474" y="3421"/>
                  </a:lnTo>
                  <a:lnTo>
                    <a:pt x="76779" y="3910"/>
                  </a:lnTo>
                  <a:lnTo>
                    <a:pt x="80084" y="4399"/>
                  </a:lnTo>
                  <a:lnTo>
                    <a:pt x="83135" y="5132"/>
                  </a:lnTo>
                  <a:lnTo>
                    <a:pt x="86186" y="5865"/>
                  </a:lnTo>
                  <a:lnTo>
                    <a:pt x="88728" y="7331"/>
                  </a:lnTo>
                  <a:lnTo>
                    <a:pt x="91525" y="8798"/>
                  </a:lnTo>
                  <a:lnTo>
                    <a:pt x="93813" y="10264"/>
                  </a:lnTo>
                  <a:lnTo>
                    <a:pt x="96610" y="12219"/>
                  </a:lnTo>
                  <a:lnTo>
                    <a:pt x="98644" y="14419"/>
                  </a:lnTo>
                  <a:lnTo>
                    <a:pt x="100677" y="16619"/>
                  </a:lnTo>
                  <a:lnTo>
                    <a:pt x="102711" y="19063"/>
                  </a:lnTo>
                  <a:lnTo>
                    <a:pt x="106525" y="23951"/>
                  </a:lnTo>
                  <a:lnTo>
                    <a:pt x="109322" y="29816"/>
                  </a:lnTo>
                  <a:lnTo>
                    <a:pt x="111864" y="35682"/>
                  </a:lnTo>
                  <a:lnTo>
                    <a:pt x="113898" y="42036"/>
                  </a:lnTo>
                  <a:lnTo>
                    <a:pt x="115169" y="48391"/>
                  </a:lnTo>
                  <a:lnTo>
                    <a:pt x="116186" y="54745"/>
                  </a:lnTo>
                  <a:lnTo>
                    <a:pt x="116440" y="61099"/>
                  </a:lnTo>
                  <a:lnTo>
                    <a:pt x="116186" y="67454"/>
                  </a:lnTo>
                  <a:lnTo>
                    <a:pt x="115423" y="73319"/>
                  </a:lnTo>
                  <a:lnTo>
                    <a:pt x="114152" y="78940"/>
                  </a:lnTo>
                  <a:lnTo>
                    <a:pt x="114152" y="78940"/>
                  </a:lnTo>
                  <a:lnTo>
                    <a:pt x="112627" y="83584"/>
                  </a:lnTo>
                  <a:lnTo>
                    <a:pt x="110593" y="87494"/>
                  </a:lnTo>
                  <a:lnTo>
                    <a:pt x="108559" y="91405"/>
                  </a:lnTo>
                  <a:lnTo>
                    <a:pt x="105762" y="94826"/>
                  </a:lnTo>
                  <a:lnTo>
                    <a:pt x="102966" y="97759"/>
                  </a:lnTo>
                  <a:lnTo>
                    <a:pt x="99661" y="100692"/>
                  </a:lnTo>
                  <a:lnTo>
                    <a:pt x="96101" y="103136"/>
                  </a:lnTo>
                  <a:lnTo>
                    <a:pt x="92542" y="105580"/>
                  </a:lnTo>
                  <a:lnTo>
                    <a:pt x="88728" y="107780"/>
                  </a:lnTo>
                  <a:lnTo>
                    <a:pt x="84661" y="109735"/>
                  </a:lnTo>
                  <a:lnTo>
                    <a:pt x="80338" y="111201"/>
                  </a:lnTo>
                  <a:lnTo>
                    <a:pt x="76016" y="112423"/>
                  </a:lnTo>
                  <a:lnTo>
                    <a:pt x="71694" y="113645"/>
                  </a:lnTo>
                  <a:lnTo>
                    <a:pt x="67118" y="114623"/>
                  </a:lnTo>
                  <a:lnTo>
                    <a:pt x="62542" y="115600"/>
                  </a:lnTo>
                  <a:lnTo>
                    <a:pt x="58474" y="115845"/>
                  </a:lnTo>
                  <a:lnTo>
                    <a:pt x="58474" y="115845"/>
                  </a:lnTo>
                  <a:lnTo>
                    <a:pt x="53644" y="116578"/>
                  </a:lnTo>
                  <a:lnTo>
                    <a:pt x="49067" y="116578"/>
                  </a:lnTo>
                  <a:lnTo>
                    <a:pt x="44491" y="116089"/>
                  </a:lnTo>
                  <a:lnTo>
                    <a:pt x="39915" y="115600"/>
                  </a:lnTo>
                  <a:lnTo>
                    <a:pt x="35338" y="114378"/>
                  </a:lnTo>
                  <a:lnTo>
                    <a:pt x="31525" y="112423"/>
                  </a:lnTo>
                  <a:lnTo>
                    <a:pt x="27457" y="110224"/>
                  </a:lnTo>
                  <a:lnTo>
                    <a:pt x="23898" y="107535"/>
                  </a:lnTo>
                  <a:lnTo>
                    <a:pt x="23898" y="107535"/>
                  </a:lnTo>
                  <a:lnTo>
                    <a:pt x="21610" y="105091"/>
                  </a:lnTo>
                  <a:lnTo>
                    <a:pt x="19322" y="102158"/>
                  </a:lnTo>
                  <a:lnTo>
                    <a:pt x="17288" y="99470"/>
                  </a:lnTo>
                  <a:lnTo>
                    <a:pt x="15508" y="96293"/>
                  </a:lnTo>
                  <a:lnTo>
                    <a:pt x="13728" y="93116"/>
                  </a:lnTo>
                  <a:lnTo>
                    <a:pt x="12457" y="90183"/>
                  </a:lnTo>
                  <a:lnTo>
                    <a:pt x="10169" y="83584"/>
                  </a:lnTo>
                  <a:lnTo>
                    <a:pt x="10169" y="83584"/>
                  </a:lnTo>
                  <a:lnTo>
                    <a:pt x="8389" y="76496"/>
                  </a:lnTo>
                  <a:lnTo>
                    <a:pt x="6355" y="69409"/>
                  </a:lnTo>
                  <a:lnTo>
                    <a:pt x="4830" y="61588"/>
                  </a:lnTo>
                  <a:lnTo>
                    <a:pt x="3559" y="53767"/>
                  </a:lnTo>
                  <a:lnTo>
                    <a:pt x="3559" y="50101"/>
                  </a:lnTo>
                  <a:lnTo>
                    <a:pt x="3559" y="46435"/>
                  </a:lnTo>
                  <a:lnTo>
                    <a:pt x="3813" y="42525"/>
                  </a:lnTo>
                  <a:lnTo>
                    <a:pt x="4576" y="38859"/>
                  </a:lnTo>
                  <a:lnTo>
                    <a:pt x="5338" y="35437"/>
                  </a:lnTo>
                  <a:lnTo>
                    <a:pt x="6610" y="32016"/>
                  </a:lnTo>
                  <a:lnTo>
                    <a:pt x="8389" y="28594"/>
                  </a:lnTo>
                  <a:lnTo>
                    <a:pt x="10677" y="25417"/>
                  </a:lnTo>
                  <a:lnTo>
                    <a:pt x="10677" y="254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3" name="Google Shape;1613;p35"/>
            <p:cNvSpPr/>
            <p:nvPr/>
          </p:nvSpPr>
          <p:spPr>
            <a:xfrm>
              <a:off x="1119" y="984"/>
              <a:ext cx="807" cy="422"/>
            </a:xfrm>
            <a:custGeom>
              <a:rect b="b" l="l" r="r" t="t"/>
              <a:pathLst>
                <a:path extrusionOk="0" h="120000" w="120000">
                  <a:moveTo>
                    <a:pt x="92936" y="61137"/>
                  </a:moveTo>
                  <a:lnTo>
                    <a:pt x="92936" y="61137"/>
                  </a:lnTo>
                  <a:lnTo>
                    <a:pt x="86691" y="61421"/>
                  </a:lnTo>
                  <a:lnTo>
                    <a:pt x="83271" y="61137"/>
                  </a:lnTo>
                  <a:lnTo>
                    <a:pt x="79702" y="60853"/>
                  </a:lnTo>
                  <a:lnTo>
                    <a:pt x="76282" y="60000"/>
                  </a:lnTo>
                  <a:lnTo>
                    <a:pt x="72862" y="58862"/>
                  </a:lnTo>
                  <a:lnTo>
                    <a:pt x="69888" y="57440"/>
                  </a:lnTo>
                  <a:lnTo>
                    <a:pt x="67063" y="55734"/>
                  </a:lnTo>
                  <a:lnTo>
                    <a:pt x="67063" y="55734"/>
                  </a:lnTo>
                  <a:lnTo>
                    <a:pt x="65873" y="54597"/>
                  </a:lnTo>
                  <a:lnTo>
                    <a:pt x="64981" y="53175"/>
                  </a:lnTo>
                  <a:lnTo>
                    <a:pt x="64089" y="51753"/>
                  </a:lnTo>
                  <a:lnTo>
                    <a:pt x="62899" y="49478"/>
                  </a:lnTo>
                  <a:lnTo>
                    <a:pt x="61115" y="45213"/>
                  </a:lnTo>
                  <a:lnTo>
                    <a:pt x="59479" y="39810"/>
                  </a:lnTo>
                  <a:lnTo>
                    <a:pt x="56208" y="29289"/>
                  </a:lnTo>
                  <a:lnTo>
                    <a:pt x="55018" y="24170"/>
                  </a:lnTo>
                  <a:lnTo>
                    <a:pt x="53382" y="19905"/>
                  </a:lnTo>
                  <a:lnTo>
                    <a:pt x="53382" y="19905"/>
                  </a:lnTo>
                  <a:lnTo>
                    <a:pt x="53382" y="26161"/>
                  </a:lnTo>
                  <a:lnTo>
                    <a:pt x="53234" y="32132"/>
                  </a:lnTo>
                  <a:lnTo>
                    <a:pt x="52936" y="38104"/>
                  </a:lnTo>
                  <a:lnTo>
                    <a:pt x="52193" y="43507"/>
                  </a:lnTo>
                  <a:lnTo>
                    <a:pt x="51152" y="48341"/>
                  </a:lnTo>
                  <a:lnTo>
                    <a:pt x="50557" y="50900"/>
                  </a:lnTo>
                  <a:lnTo>
                    <a:pt x="49814" y="53175"/>
                  </a:lnTo>
                  <a:lnTo>
                    <a:pt x="49070" y="55165"/>
                  </a:lnTo>
                  <a:lnTo>
                    <a:pt x="48178" y="57156"/>
                  </a:lnTo>
                  <a:lnTo>
                    <a:pt x="47286" y="58862"/>
                  </a:lnTo>
                  <a:lnTo>
                    <a:pt x="46096" y="60284"/>
                  </a:lnTo>
                  <a:lnTo>
                    <a:pt x="46096" y="60284"/>
                  </a:lnTo>
                  <a:lnTo>
                    <a:pt x="42527" y="64834"/>
                  </a:lnTo>
                  <a:lnTo>
                    <a:pt x="40594" y="67109"/>
                  </a:lnTo>
                  <a:lnTo>
                    <a:pt x="38661" y="69383"/>
                  </a:lnTo>
                  <a:lnTo>
                    <a:pt x="36579" y="71658"/>
                  </a:lnTo>
                  <a:lnTo>
                    <a:pt x="34349" y="73364"/>
                  </a:lnTo>
                  <a:lnTo>
                    <a:pt x="31672" y="74502"/>
                  </a:lnTo>
                  <a:lnTo>
                    <a:pt x="28847" y="75071"/>
                  </a:lnTo>
                  <a:lnTo>
                    <a:pt x="28847" y="75071"/>
                  </a:lnTo>
                  <a:lnTo>
                    <a:pt x="27211" y="75639"/>
                  </a:lnTo>
                  <a:lnTo>
                    <a:pt x="26468" y="75924"/>
                  </a:lnTo>
                  <a:lnTo>
                    <a:pt x="26022" y="76492"/>
                  </a:lnTo>
                  <a:lnTo>
                    <a:pt x="25724" y="77061"/>
                  </a:lnTo>
                  <a:lnTo>
                    <a:pt x="25278" y="77914"/>
                  </a:lnTo>
                  <a:lnTo>
                    <a:pt x="25130" y="79052"/>
                  </a:lnTo>
                  <a:lnTo>
                    <a:pt x="24981" y="81042"/>
                  </a:lnTo>
                  <a:lnTo>
                    <a:pt x="24981" y="81042"/>
                  </a:lnTo>
                  <a:lnTo>
                    <a:pt x="24535" y="84454"/>
                  </a:lnTo>
                  <a:lnTo>
                    <a:pt x="24237" y="87867"/>
                  </a:lnTo>
                  <a:lnTo>
                    <a:pt x="23345" y="91279"/>
                  </a:lnTo>
                  <a:lnTo>
                    <a:pt x="22602" y="94691"/>
                  </a:lnTo>
                  <a:lnTo>
                    <a:pt x="21710" y="97819"/>
                  </a:lnTo>
                  <a:lnTo>
                    <a:pt x="20817" y="100663"/>
                  </a:lnTo>
                  <a:lnTo>
                    <a:pt x="18438" y="106635"/>
                  </a:lnTo>
                  <a:lnTo>
                    <a:pt x="16059" y="111753"/>
                  </a:lnTo>
                  <a:lnTo>
                    <a:pt x="13531" y="115165"/>
                  </a:lnTo>
                  <a:lnTo>
                    <a:pt x="11301" y="118009"/>
                  </a:lnTo>
                  <a:lnTo>
                    <a:pt x="10408" y="118862"/>
                  </a:lnTo>
                  <a:lnTo>
                    <a:pt x="9368" y="119715"/>
                  </a:lnTo>
                  <a:lnTo>
                    <a:pt x="9368" y="119715"/>
                  </a:lnTo>
                  <a:lnTo>
                    <a:pt x="8178" y="120000"/>
                  </a:lnTo>
                  <a:lnTo>
                    <a:pt x="6840" y="120000"/>
                  </a:lnTo>
                  <a:lnTo>
                    <a:pt x="5650" y="119146"/>
                  </a:lnTo>
                  <a:lnTo>
                    <a:pt x="4312" y="118578"/>
                  </a:lnTo>
                  <a:lnTo>
                    <a:pt x="3420" y="117156"/>
                  </a:lnTo>
                  <a:lnTo>
                    <a:pt x="2379" y="115165"/>
                  </a:lnTo>
                  <a:lnTo>
                    <a:pt x="1635" y="113459"/>
                  </a:lnTo>
                  <a:lnTo>
                    <a:pt x="892" y="111184"/>
                  </a:lnTo>
                  <a:lnTo>
                    <a:pt x="446" y="108625"/>
                  </a:lnTo>
                  <a:lnTo>
                    <a:pt x="148" y="105781"/>
                  </a:lnTo>
                  <a:lnTo>
                    <a:pt x="0" y="103222"/>
                  </a:lnTo>
                  <a:lnTo>
                    <a:pt x="148" y="100379"/>
                  </a:lnTo>
                  <a:lnTo>
                    <a:pt x="594" y="97535"/>
                  </a:lnTo>
                  <a:lnTo>
                    <a:pt x="1189" y="94407"/>
                  </a:lnTo>
                  <a:lnTo>
                    <a:pt x="1933" y="91279"/>
                  </a:lnTo>
                  <a:lnTo>
                    <a:pt x="2973" y="88436"/>
                  </a:lnTo>
                  <a:lnTo>
                    <a:pt x="2973" y="88436"/>
                  </a:lnTo>
                  <a:lnTo>
                    <a:pt x="4014" y="87014"/>
                  </a:lnTo>
                  <a:lnTo>
                    <a:pt x="4907" y="85592"/>
                  </a:lnTo>
                  <a:lnTo>
                    <a:pt x="5799" y="84170"/>
                  </a:lnTo>
                  <a:lnTo>
                    <a:pt x="6840" y="83033"/>
                  </a:lnTo>
                  <a:lnTo>
                    <a:pt x="9219" y="81327"/>
                  </a:lnTo>
                  <a:lnTo>
                    <a:pt x="11895" y="80189"/>
                  </a:lnTo>
                  <a:lnTo>
                    <a:pt x="14721" y="79052"/>
                  </a:lnTo>
                  <a:lnTo>
                    <a:pt x="17992" y="77914"/>
                  </a:lnTo>
                  <a:lnTo>
                    <a:pt x="24684" y="75924"/>
                  </a:lnTo>
                  <a:lnTo>
                    <a:pt x="24684" y="75924"/>
                  </a:lnTo>
                  <a:lnTo>
                    <a:pt x="24535" y="70236"/>
                  </a:lnTo>
                  <a:lnTo>
                    <a:pt x="24535" y="63981"/>
                  </a:lnTo>
                  <a:lnTo>
                    <a:pt x="24981" y="57725"/>
                  </a:lnTo>
                  <a:lnTo>
                    <a:pt x="25427" y="51469"/>
                  </a:lnTo>
                  <a:lnTo>
                    <a:pt x="26468" y="44928"/>
                  </a:lnTo>
                  <a:lnTo>
                    <a:pt x="27360" y="38672"/>
                  </a:lnTo>
                  <a:lnTo>
                    <a:pt x="28550" y="32985"/>
                  </a:lnTo>
                  <a:lnTo>
                    <a:pt x="29888" y="27582"/>
                  </a:lnTo>
                  <a:lnTo>
                    <a:pt x="29888" y="27582"/>
                  </a:lnTo>
                  <a:lnTo>
                    <a:pt x="31226" y="23886"/>
                  </a:lnTo>
                  <a:lnTo>
                    <a:pt x="32862" y="19905"/>
                  </a:lnTo>
                  <a:lnTo>
                    <a:pt x="35092" y="16777"/>
                  </a:lnTo>
                  <a:lnTo>
                    <a:pt x="37620" y="13080"/>
                  </a:lnTo>
                  <a:lnTo>
                    <a:pt x="40594" y="10236"/>
                  </a:lnTo>
                  <a:lnTo>
                    <a:pt x="43568" y="7393"/>
                  </a:lnTo>
                  <a:lnTo>
                    <a:pt x="46988" y="4834"/>
                  </a:lnTo>
                  <a:lnTo>
                    <a:pt x="50408" y="2843"/>
                  </a:lnTo>
                  <a:lnTo>
                    <a:pt x="53977" y="1421"/>
                  </a:lnTo>
                  <a:lnTo>
                    <a:pt x="57546" y="284"/>
                  </a:lnTo>
                  <a:lnTo>
                    <a:pt x="61115" y="0"/>
                  </a:lnTo>
                  <a:lnTo>
                    <a:pt x="64832" y="284"/>
                  </a:lnTo>
                  <a:lnTo>
                    <a:pt x="68104" y="1421"/>
                  </a:lnTo>
                  <a:lnTo>
                    <a:pt x="69888" y="2559"/>
                  </a:lnTo>
                  <a:lnTo>
                    <a:pt x="71375" y="3696"/>
                  </a:lnTo>
                  <a:lnTo>
                    <a:pt x="72862" y="4834"/>
                  </a:lnTo>
                  <a:lnTo>
                    <a:pt x="74349" y="6255"/>
                  </a:lnTo>
                  <a:lnTo>
                    <a:pt x="75687" y="7962"/>
                  </a:lnTo>
                  <a:lnTo>
                    <a:pt x="77026" y="9668"/>
                  </a:lnTo>
                  <a:lnTo>
                    <a:pt x="77026" y="9668"/>
                  </a:lnTo>
                  <a:lnTo>
                    <a:pt x="79553" y="14218"/>
                  </a:lnTo>
                  <a:lnTo>
                    <a:pt x="81784" y="18483"/>
                  </a:lnTo>
                  <a:lnTo>
                    <a:pt x="83866" y="22748"/>
                  </a:lnTo>
                  <a:lnTo>
                    <a:pt x="85501" y="27582"/>
                  </a:lnTo>
                  <a:lnTo>
                    <a:pt x="87286" y="32132"/>
                  </a:lnTo>
                  <a:lnTo>
                    <a:pt x="88327" y="36398"/>
                  </a:lnTo>
                  <a:lnTo>
                    <a:pt x="89516" y="40379"/>
                  </a:lnTo>
                  <a:lnTo>
                    <a:pt x="90111" y="44075"/>
                  </a:lnTo>
                  <a:lnTo>
                    <a:pt x="90111" y="44075"/>
                  </a:lnTo>
                  <a:lnTo>
                    <a:pt x="90855" y="49194"/>
                  </a:lnTo>
                  <a:lnTo>
                    <a:pt x="91449" y="52890"/>
                  </a:lnTo>
                  <a:lnTo>
                    <a:pt x="92044" y="56872"/>
                  </a:lnTo>
                  <a:lnTo>
                    <a:pt x="92788" y="61706"/>
                  </a:lnTo>
                  <a:lnTo>
                    <a:pt x="92788" y="61706"/>
                  </a:lnTo>
                  <a:lnTo>
                    <a:pt x="93680" y="60284"/>
                  </a:lnTo>
                  <a:lnTo>
                    <a:pt x="94869" y="58862"/>
                  </a:lnTo>
                  <a:lnTo>
                    <a:pt x="97100" y="56872"/>
                  </a:lnTo>
                  <a:lnTo>
                    <a:pt x="99776" y="54881"/>
                  </a:lnTo>
                  <a:lnTo>
                    <a:pt x="102304" y="53744"/>
                  </a:lnTo>
                  <a:lnTo>
                    <a:pt x="105130" y="53459"/>
                  </a:lnTo>
                  <a:lnTo>
                    <a:pt x="107955" y="53175"/>
                  </a:lnTo>
                  <a:lnTo>
                    <a:pt x="110631" y="53459"/>
                  </a:lnTo>
                  <a:lnTo>
                    <a:pt x="113457" y="53744"/>
                  </a:lnTo>
                  <a:lnTo>
                    <a:pt x="113457" y="53744"/>
                  </a:lnTo>
                  <a:lnTo>
                    <a:pt x="114200" y="54312"/>
                  </a:lnTo>
                  <a:lnTo>
                    <a:pt x="115241" y="54881"/>
                  </a:lnTo>
                  <a:lnTo>
                    <a:pt x="115985" y="55734"/>
                  </a:lnTo>
                  <a:lnTo>
                    <a:pt x="116728" y="56872"/>
                  </a:lnTo>
                  <a:lnTo>
                    <a:pt x="118066" y="59146"/>
                  </a:lnTo>
                  <a:lnTo>
                    <a:pt x="119107" y="62559"/>
                  </a:lnTo>
                  <a:lnTo>
                    <a:pt x="119553" y="64265"/>
                  </a:lnTo>
                  <a:lnTo>
                    <a:pt x="119999" y="66255"/>
                  </a:lnTo>
                  <a:lnTo>
                    <a:pt x="119999" y="67962"/>
                  </a:lnTo>
                  <a:lnTo>
                    <a:pt x="119999" y="69668"/>
                  </a:lnTo>
                  <a:lnTo>
                    <a:pt x="119702" y="71943"/>
                  </a:lnTo>
                  <a:lnTo>
                    <a:pt x="119553" y="73649"/>
                  </a:lnTo>
                  <a:lnTo>
                    <a:pt x="118959" y="75639"/>
                  </a:lnTo>
                  <a:lnTo>
                    <a:pt x="118215" y="77345"/>
                  </a:lnTo>
                  <a:lnTo>
                    <a:pt x="118215" y="77345"/>
                  </a:lnTo>
                  <a:lnTo>
                    <a:pt x="117323" y="79620"/>
                  </a:lnTo>
                  <a:lnTo>
                    <a:pt x="116133" y="81611"/>
                  </a:lnTo>
                  <a:lnTo>
                    <a:pt x="114795" y="83033"/>
                  </a:lnTo>
                  <a:lnTo>
                    <a:pt x="113308" y="84170"/>
                  </a:lnTo>
                  <a:lnTo>
                    <a:pt x="111672" y="85023"/>
                  </a:lnTo>
                  <a:lnTo>
                    <a:pt x="109888" y="85308"/>
                  </a:lnTo>
                  <a:lnTo>
                    <a:pt x="107955" y="85308"/>
                  </a:lnTo>
                  <a:lnTo>
                    <a:pt x="106171" y="84454"/>
                  </a:lnTo>
                  <a:lnTo>
                    <a:pt x="104089" y="83601"/>
                  </a:lnTo>
                  <a:lnTo>
                    <a:pt x="102156" y="81895"/>
                  </a:lnTo>
                  <a:lnTo>
                    <a:pt x="100223" y="79905"/>
                  </a:lnTo>
                  <a:lnTo>
                    <a:pt x="98438" y="77345"/>
                  </a:lnTo>
                  <a:lnTo>
                    <a:pt x="96654" y="74502"/>
                  </a:lnTo>
                  <a:lnTo>
                    <a:pt x="95018" y="70805"/>
                  </a:lnTo>
                  <a:lnTo>
                    <a:pt x="93531" y="66540"/>
                  </a:lnTo>
                  <a:lnTo>
                    <a:pt x="92342" y="61706"/>
                  </a:lnTo>
                  <a:lnTo>
                    <a:pt x="92936" y="61137"/>
                  </a:lnTo>
                  <a:close/>
                </a:path>
              </a:pathLst>
            </a:custGeom>
            <a:solidFill>
              <a:srgbClr val="970F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4" name="Google Shape;1614;p35"/>
            <p:cNvSpPr/>
            <p:nvPr/>
          </p:nvSpPr>
          <p:spPr>
            <a:xfrm>
              <a:off x="1119" y="984"/>
              <a:ext cx="807" cy="422"/>
            </a:xfrm>
            <a:custGeom>
              <a:rect b="b" l="l" r="r" t="t"/>
              <a:pathLst>
                <a:path extrusionOk="0" h="120000" w="120000">
                  <a:moveTo>
                    <a:pt x="92936" y="61137"/>
                  </a:moveTo>
                  <a:lnTo>
                    <a:pt x="92936" y="61137"/>
                  </a:lnTo>
                  <a:lnTo>
                    <a:pt x="86691" y="61421"/>
                  </a:lnTo>
                  <a:lnTo>
                    <a:pt x="83271" y="61137"/>
                  </a:lnTo>
                  <a:lnTo>
                    <a:pt x="79702" y="60853"/>
                  </a:lnTo>
                  <a:lnTo>
                    <a:pt x="76282" y="60000"/>
                  </a:lnTo>
                  <a:lnTo>
                    <a:pt x="72862" y="58862"/>
                  </a:lnTo>
                  <a:lnTo>
                    <a:pt x="69888" y="57440"/>
                  </a:lnTo>
                  <a:lnTo>
                    <a:pt x="67063" y="55734"/>
                  </a:lnTo>
                  <a:lnTo>
                    <a:pt x="67063" y="55734"/>
                  </a:lnTo>
                  <a:lnTo>
                    <a:pt x="65873" y="54597"/>
                  </a:lnTo>
                  <a:lnTo>
                    <a:pt x="64981" y="53175"/>
                  </a:lnTo>
                  <a:lnTo>
                    <a:pt x="64089" y="51753"/>
                  </a:lnTo>
                  <a:lnTo>
                    <a:pt x="62899" y="49478"/>
                  </a:lnTo>
                  <a:lnTo>
                    <a:pt x="61115" y="45213"/>
                  </a:lnTo>
                  <a:lnTo>
                    <a:pt x="59479" y="39810"/>
                  </a:lnTo>
                  <a:lnTo>
                    <a:pt x="56208" y="29289"/>
                  </a:lnTo>
                  <a:lnTo>
                    <a:pt x="55018" y="24170"/>
                  </a:lnTo>
                  <a:lnTo>
                    <a:pt x="53382" y="19905"/>
                  </a:lnTo>
                  <a:lnTo>
                    <a:pt x="53382" y="19905"/>
                  </a:lnTo>
                  <a:lnTo>
                    <a:pt x="53382" y="26161"/>
                  </a:lnTo>
                  <a:lnTo>
                    <a:pt x="53234" y="32132"/>
                  </a:lnTo>
                  <a:lnTo>
                    <a:pt x="52936" y="38104"/>
                  </a:lnTo>
                  <a:lnTo>
                    <a:pt x="52193" y="43507"/>
                  </a:lnTo>
                  <a:lnTo>
                    <a:pt x="51152" y="48341"/>
                  </a:lnTo>
                  <a:lnTo>
                    <a:pt x="50557" y="50900"/>
                  </a:lnTo>
                  <a:lnTo>
                    <a:pt x="49814" y="53175"/>
                  </a:lnTo>
                  <a:lnTo>
                    <a:pt x="49070" y="55165"/>
                  </a:lnTo>
                  <a:lnTo>
                    <a:pt x="48178" y="57156"/>
                  </a:lnTo>
                  <a:lnTo>
                    <a:pt x="47286" y="58862"/>
                  </a:lnTo>
                  <a:lnTo>
                    <a:pt x="46096" y="60284"/>
                  </a:lnTo>
                  <a:lnTo>
                    <a:pt x="46096" y="60284"/>
                  </a:lnTo>
                  <a:lnTo>
                    <a:pt x="42527" y="64834"/>
                  </a:lnTo>
                  <a:lnTo>
                    <a:pt x="40594" y="67109"/>
                  </a:lnTo>
                  <a:lnTo>
                    <a:pt x="38661" y="69383"/>
                  </a:lnTo>
                  <a:lnTo>
                    <a:pt x="36579" y="71658"/>
                  </a:lnTo>
                  <a:lnTo>
                    <a:pt x="34349" y="73364"/>
                  </a:lnTo>
                  <a:lnTo>
                    <a:pt x="31672" y="74502"/>
                  </a:lnTo>
                  <a:lnTo>
                    <a:pt x="28847" y="75071"/>
                  </a:lnTo>
                  <a:lnTo>
                    <a:pt x="28847" y="75071"/>
                  </a:lnTo>
                  <a:lnTo>
                    <a:pt x="27211" y="75639"/>
                  </a:lnTo>
                  <a:lnTo>
                    <a:pt x="26468" y="75924"/>
                  </a:lnTo>
                  <a:lnTo>
                    <a:pt x="26022" y="76492"/>
                  </a:lnTo>
                  <a:lnTo>
                    <a:pt x="25724" y="77061"/>
                  </a:lnTo>
                  <a:lnTo>
                    <a:pt x="25278" y="77914"/>
                  </a:lnTo>
                  <a:lnTo>
                    <a:pt x="25130" y="79052"/>
                  </a:lnTo>
                  <a:lnTo>
                    <a:pt x="24981" y="81042"/>
                  </a:lnTo>
                  <a:lnTo>
                    <a:pt x="24981" y="81042"/>
                  </a:lnTo>
                  <a:lnTo>
                    <a:pt x="24535" y="84454"/>
                  </a:lnTo>
                  <a:lnTo>
                    <a:pt x="24237" y="87867"/>
                  </a:lnTo>
                  <a:lnTo>
                    <a:pt x="23345" y="91279"/>
                  </a:lnTo>
                  <a:lnTo>
                    <a:pt x="22602" y="94691"/>
                  </a:lnTo>
                  <a:lnTo>
                    <a:pt x="21710" y="97819"/>
                  </a:lnTo>
                  <a:lnTo>
                    <a:pt x="20817" y="100663"/>
                  </a:lnTo>
                  <a:lnTo>
                    <a:pt x="18438" y="106635"/>
                  </a:lnTo>
                  <a:lnTo>
                    <a:pt x="16059" y="111753"/>
                  </a:lnTo>
                  <a:lnTo>
                    <a:pt x="13531" y="115165"/>
                  </a:lnTo>
                  <a:lnTo>
                    <a:pt x="11301" y="118009"/>
                  </a:lnTo>
                  <a:lnTo>
                    <a:pt x="10408" y="118862"/>
                  </a:lnTo>
                  <a:lnTo>
                    <a:pt x="9368" y="119715"/>
                  </a:lnTo>
                  <a:lnTo>
                    <a:pt x="9368" y="119715"/>
                  </a:lnTo>
                  <a:lnTo>
                    <a:pt x="8178" y="120000"/>
                  </a:lnTo>
                  <a:lnTo>
                    <a:pt x="6840" y="120000"/>
                  </a:lnTo>
                  <a:lnTo>
                    <a:pt x="5650" y="119146"/>
                  </a:lnTo>
                  <a:lnTo>
                    <a:pt x="4312" y="118578"/>
                  </a:lnTo>
                  <a:lnTo>
                    <a:pt x="3420" y="117156"/>
                  </a:lnTo>
                  <a:lnTo>
                    <a:pt x="2379" y="115165"/>
                  </a:lnTo>
                  <a:lnTo>
                    <a:pt x="1635" y="113459"/>
                  </a:lnTo>
                  <a:lnTo>
                    <a:pt x="892" y="111184"/>
                  </a:lnTo>
                  <a:lnTo>
                    <a:pt x="446" y="108625"/>
                  </a:lnTo>
                  <a:lnTo>
                    <a:pt x="148" y="105781"/>
                  </a:lnTo>
                  <a:lnTo>
                    <a:pt x="0" y="103222"/>
                  </a:lnTo>
                  <a:lnTo>
                    <a:pt x="148" y="100379"/>
                  </a:lnTo>
                  <a:lnTo>
                    <a:pt x="594" y="97535"/>
                  </a:lnTo>
                  <a:lnTo>
                    <a:pt x="1189" y="94407"/>
                  </a:lnTo>
                  <a:lnTo>
                    <a:pt x="1933" y="91279"/>
                  </a:lnTo>
                  <a:lnTo>
                    <a:pt x="2973" y="88436"/>
                  </a:lnTo>
                  <a:lnTo>
                    <a:pt x="2973" y="88436"/>
                  </a:lnTo>
                  <a:lnTo>
                    <a:pt x="4014" y="87014"/>
                  </a:lnTo>
                  <a:lnTo>
                    <a:pt x="4907" y="85592"/>
                  </a:lnTo>
                  <a:lnTo>
                    <a:pt x="5799" y="84170"/>
                  </a:lnTo>
                  <a:lnTo>
                    <a:pt x="6840" y="83033"/>
                  </a:lnTo>
                  <a:lnTo>
                    <a:pt x="9219" y="81327"/>
                  </a:lnTo>
                  <a:lnTo>
                    <a:pt x="11895" y="80189"/>
                  </a:lnTo>
                  <a:lnTo>
                    <a:pt x="14721" y="79052"/>
                  </a:lnTo>
                  <a:lnTo>
                    <a:pt x="17992" y="77914"/>
                  </a:lnTo>
                  <a:lnTo>
                    <a:pt x="24684" y="75924"/>
                  </a:lnTo>
                  <a:lnTo>
                    <a:pt x="24684" y="75924"/>
                  </a:lnTo>
                  <a:lnTo>
                    <a:pt x="24535" y="70236"/>
                  </a:lnTo>
                  <a:lnTo>
                    <a:pt x="24535" y="63981"/>
                  </a:lnTo>
                  <a:lnTo>
                    <a:pt x="24981" y="57725"/>
                  </a:lnTo>
                  <a:lnTo>
                    <a:pt x="25427" y="51469"/>
                  </a:lnTo>
                  <a:lnTo>
                    <a:pt x="26468" y="44928"/>
                  </a:lnTo>
                  <a:lnTo>
                    <a:pt x="27360" y="38672"/>
                  </a:lnTo>
                  <a:lnTo>
                    <a:pt x="28550" y="32985"/>
                  </a:lnTo>
                  <a:lnTo>
                    <a:pt x="29888" y="27582"/>
                  </a:lnTo>
                  <a:lnTo>
                    <a:pt x="29888" y="27582"/>
                  </a:lnTo>
                  <a:lnTo>
                    <a:pt x="31226" y="23886"/>
                  </a:lnTo>
                  <a:lnTo>
                    <a:pt x="32862" y="19905"/>
                  </a:lnTo>
                  <a:lnTo>
                    <a:pt x="35092" y="16777"/>
                  </a:lnTo>
                  <a:lnTo>
                    <a:pt x="37620" y="13080"/>
                  </a:lnTo>
                  <a:lnTo>
                    <a:pt x="40594" y="10236"/>
                  </a:lnTo>
                  <a:lnTo>
                    <a:pt x="43568" y="7393"/>
                  </a:lnTo>
                  <a:lnTo>
                    <a:pt x="46988" y="4834"/>
                  </a:lnTo>
                  <a:lnTo>
                    <a:pt x="50408" y="2843"/>
                  </a:lnTo>
                  <a:lnTo>
                    <a:pt x="53977" y="1421"/>
                  </a:lnTo>
                  <a:lnTo>
                    <a:pt x="57546" y="284"/>
                  </a:lnTo>
                  <a:lnTo>
                    <a:pt x="61115" y="0"/>
                  </a:lnTo>
                  <a:lnTo>
                    <a:pt x="64832" y="284"/>
                  </a:lnTo>
                  <a:lnTo>
                    <a:pt x="68104" y="1421"/>
                  </a:lnTo>
                  <a:lnTo>
                    <a:pt x="69888" y="2559"/>
                  </a:lnTo>
                  <a:lnTo>
                    <a:pt x="71375" y="3696"/>
                  </a:lnTo>
                  <a:lnTo>
                    <a:pt x="72862" y="4834"/>
                  </a:lnTo>
                  <a:lnTo>
                    <a:pt x="74349" y="6255"/>
                  </a:lnTo>
                  <a:lnTo>
                    <a:pt x="75687" y="7962"/>
                  </a:lnTo>
                  <a:lnTo>
                    <a:pt x="77026" y="9668"/>
                  </a:lnTo>
                  <a:lnTo>
                    <a:pt x="77026" y="9668"/>
                  </a:lnTo>
                  <a:lnTo>
                    <a:pt x="79553" y="14218"/>
                  </a:lnTo>
                  <a:lnTo>
                    <a:pt x="81784" y="18483"/>
                  </a:lnTo>
                  <a:lnTo>
                    <a:pt x="83866" y="22748"/>
                  </a:lnTo>
                  <a:lnTo>
                    <a:pt x="85501" y="27582"/>
                  </a:lnTo>
                  <a:lnTo>
                    <a:pt x="87286" y="32132"/>
                  </a:lnTo>
                  <a:lnTo>
                    <a:pt x="88327" y="36398"/>
                  </a:lnTo>
                  <a:lnTo>
                    <a:pt x="89516" y="40379"/>
                  </a:lnTo>
                  <a:lnTo>
                    <a:pt x="90111" y="44075"/>
                  </a:lnTo>
                  <a:lnTo>
                    <a:pt x="90111" y="44075"/>
                  </a:lnTo>
                  <a:lnTo>
                    <a:pt x="90855" y="49194"/>
                  </a:lnTo>
                  <a:lnTo>
                    <a:pt x="91449" y="52890"/>
                  </a:lnTo>
                  <a:lnTo>
                    <a:pt x="92044" y="56872"/>
                  </a:lnTo>
                  <a:lnTo>
                    <a:pt x="92788" y="61706"/>
                  </a:lnTo>
                  <a:lnTo>
                    <a:pt x="92788" y="61706"/>
                  </a:lnTo>
                  <a:lnTo>
                    <a:pt x="93680" y="60284"/>
                  </a:lnTo>
                  <a:lnTo>
                    <a:pt x="94869" y="58862"/>
                  </a:lnTo>
                  <a:lnTo>
                    <a:pt x="97100" y="56872"/>
                  </a:lnTo>
                  <a:lnTo>
                    <a:pt x="99776" y="54881"/>
                  </a:lnTo>
                  <a:lnTo>
                    <a:pt x="102304" y="53744"/>
                  </a:lnTo>
                  <a:lnTo>
                    <a:pt x="105130" y="53459"/>
                  </a:lnTo>
                  <a:lnTo>
                    <a:pt x="107955" y="53175"/>
                  </a:lnTo>
                  <a:lnTo>
                    <a:pt x="110631" y="53459"/>
                  </a:lnTo>
                  <a:lnTo>
                    <a:pt x="113457" y="53744"/>
                  </a:lnTo>
                  <a:lnTo>
                    <a:pt x="113457" y="53744"/>
                  </a:lnTo>
                  <a:lnTo>
                    <a:pt x="114200" y="54312"/>
                  </a:lnTo>
                  <a:lnTo>
                    <a:pt x="115241" y="54881"/>
                  </a:lnTo>
                  <a:lnTo>
                    <a:pt x="115985" y="55734"/>
                  </a:lnTo>
                  <a:lnTo>
                    <a:pt x="116728" y="56872"/>
                  </a:lnTo>
                  <a:lnTo>
                    <a:pt x="118066" y="59146"/>
                  </a:lnTo>
                  <a:lnTo>
                    <a:pt x="119107" y="62559"/>
                  </a:lnTo>
                  <a:lnTo>
                    <a:pt x="119553" y="64265"/>
                  </a:lnTo>
                  <a:lnTo>
                    <a:pt x="119999" y="66255"/>
                  </a:lnTo>
                  <a:lnTo>
                    <a:pt x="119999" y="67962"/>
                  </a:lnTo>
                  <a:lnTo>
                    <a:pt x="119999" y="69668"/>
                  </a:lnTo>
                  <a:lnTo>
                    <a:pt x="119702" y="71943"/>
                  </a:lnTo>
                  <a:lnTo>
                    <a:pt x="119553" y="73649"/>
                  </a:lnTo>
                  <a:lnTo>
                    <a:pt x="118959" y="75639"/>
                  </a:lnTo>
                  <a:lnTo>
                    <a:pt x="118215" y="77345"/>
                  </a:lnTo>
                  <a:lnTo>
                    <a:pt x="118215" y="77345"/>
                  </a:lnTo>
                  <a:lnTo>
                    <a:pt x="117323" y="79620"/>
                  </a:lnTo>
                  <a:lnTo>
                    <a:pt x="116133" y="81611"/>
                  </a:lnTo>
                  <a:lnTo>
                    <a:pt x="114795" y="83033"/>
                  </a:lnTo>
                  <a:lnTo>
                    <a:pt x="113308" y="84170"/>
                  </a:lnTo>
                  <a:lnTo>
                    <a:pt x="111672" y="85023"/>
                  </a:lnTo>
                  <a:lnTo>
                    <a:pt x="109888" y="85308"/>
                  </a:lnTo>
                  <a:lnTo>
                    <a:pt x="107955" y="85308"/>
                  </a:lnTo>
                  <a:lnTo>
                    <a:pt x="106171" y="84454"/>
                  </a:lnTo>
                  <a:lnTo>
                    <a:pt x="104089" y="83601"/>
                  </a:lnTo>
                  <a:lnTo>
                    <a:pt x="102156" y="81895"/>
                  </a:lnTo>
                  <a:lnTo>
                    <a:pt x="100223" y="79905"/>
                  </a:lnTo>
                  <a:lnTo>
                    <a:pt x="98438" y="77345"/>
                  </a:lnTo>
                  <a:lnTo>
                    <a:pt x="96654" y="74502"/>
                  </a:lnTo>
                  <a:lnTo>
                    <a:pt x="95018" y="70805"/>
                  </a:lnTo>
                  <a:lnTo>
                    <a:pt x="93531" y="66540"/>
                  </a:lnTo>
                  <a:lnTo>
                    <a:pt x="92342" y="61706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5" name="Google Shape;1615;p35"/>
            <p:cNvSpPr/>
            <p:nvPr/>
          </p:nvSpPr>
          <p:spPr>
            <a:xfrm>
              <a:off x="1111" y="978"/>
              <a:ext cx="822" cy="434"/>
            </a:xfrm>
            <a:custGeom>
              <a:rect b="b" l="l" r="r" t="t"/>
              <a:pathLst>
                <a:path extrusionOk="0" h="120000" w="120000">
                  <a:moveTo>
                    <a:pt x="6715" y="119723"/>
                  </a:moveTo>
                  <a:lnTo>
                    <a:pt x="6715" y="119723"/>
                  </a:lnTo>
                  <a:lnTo>
                    <a:pt x="8029" y="120000"/>
                  </a:lnTo>
                  <a:lnTo>
                    <a:pt x="9343" y="120000"/>
                  </a:lnTo>
                  <a:lnTo>
                    <a:pt x="10656" y="119723"/>
                  </a:lnTo>
                  <a:lnTo>
                    <a:pt x="11970" y="118894"/>
                  </a:lnTo>
                  <a:lnTo>
                    <a:pt x="12992" y="118064"/>
                  </a:lnTo>
                  <a:lnTo>
                    <a:pt x="14160" y="116405"/>
                  </a:lnTo>
                  <a:lnTo>
                    <a:pt x="16350" y="113364"/>
                  </a:lnTo>
                  <a:lnTo>
                    <a:pt x="16350" y="113364"/>
                  </a:lnTo>
                  <a:lnTo>
                    <a:pt x="19270" y="108387"/>
                  </a:lnTo>
                  <a:lnTo>
                    <a:pt x="20583" y="105622"/>
                  </a:lnTo>
                  <a:lnTo>
                    <a:pt x="21751" y="102580"/>
                  </a:lnTo>
                  <a:lnTo>
                    <a:pt x="23065" y="99262"/>
                  </a:lnTo>
                  <a:lnTo>
                    <a:pt x="23941" y="96221"/>
                  </a:lnTo>
                  <a:lnTo>
                    <a:pt x="24963" y="92626"/>
                  </a:lnTo>
                  <a:lnTo>
                    <a:pt x="25693" y="89585"/>
                  </a:lnTo>
                  <a:lnTo>
                    <a:pt x="25693" y="89585"/>
                  </a:lnTo>
                  <a:lnTo>
                    <a:pt x="26131" y="85161"/>
                  </a:lnTo>
                  <a:lnTo>
                    <a:pt x="26715" y="80737"/>
                  </a:lnTo>
                  <a:lnTo>
                    <a:pt x="26715" y="80737"/>
                  </a:lnTo>
                  <a:lnTo>
                    <a:pt x="27007" y="79354"/>
                  </a:lnTo>
                  <a:lnTo>
                    <a:pt x="27299" y="78248"/>
                  </a:lnTo>
                  <a:lnTo>
                    <a:pt x="27737" y="77419"/>
                  </a:lnTo>
                  <a:lnTo>
                    <a:pt x="28467" y="77142"/>
                  </a:lnTo>
                  <a:lnTo>
                    <a:pt x="29781" y="76866"/>
                  </a:lnTo>
                  <a:lnTo>
                    <a:pt x="30948" y="76589"/>
                  </a:lnTo>
                  <a:lnTo>
                    <a:pt x="30948" y="76589"/>
                  </a:lnTo>
                  <a:lnTo>
                    <a:pt x="33284" y="75760"/>
                  </a:lnTo>
                  <a:lnTo>
                    <a:pt x="35328" y="74654"/>
                  </a:lnTo>
                  <a:lnTo>
                    <a:pt x="37372" y="73271"/>
                  </a:lnTo>
                  <a:lnTo>
                    <a:pt x="39416" y="71336"/>
                  </a:lnTo>
                  <a:lnTo>
                    <a:pt x="39416" y="71336"/>
                  </a:lnTo>
                  <a:lnTo>
                    <a:pt x="42627" y="67741"/>
                  </a:lnTo>
                  <a:lnTo>
                    <a:pt x="46277" y="63594"/>
                  </a:lnTo>
                  <a:lnTo>
                    <a:pt x="47883" y="61105"/>
                  </a:lnTo>
                  <a:lnTo>
                    <a:pt x="49343" y="58341"/>
                  </a:lnTo>
                  <a:lnTo>
                    <a:pt x="50656" y="55299"/>
                  </a:lnTo>
                  <a:lnTo>
                    <a:pt x="51532" y="52258"/>
                  </a:lnTo>
                  <a:lnTo>
                    <a:pt x="51532" y="52258"/>
                  </a:lnTo>
                  <a:lnTo>
                    <a:pt x="52408" y="49493"/>
                  </a:lnTo>
                  <a:lnTo>
                    <a:pt x="52846" y="46728"/>
                  </a:lnTo>
                  <a:lnTo>
                    <a:pt x="53868" y="40645"/>
                  </a:lnTo>
                  <a:lnTo>
                    <a:pt x="54452" y="34285"/>
                  </a:lnTo>
                  <a:lnTo>
                    <a:pt x="54598" y="28479"/>
                  </a:lnTo>
                  <a:lnTo>
                    <a:pt x="54598" y="28479"/>
                  </a:lnTo>
                  <a:lnTo>
                    <a:pt x="56788" y="36497"/>
                  </a:lnTo>
                  <a:lnTo>
                    <a:pt x="58102" y="40645"/>
                  </a:lnTo>
                  <a:lnTo>
                    <a:pt x="59270" y="44792"/>
                  </a:lnTo>
                  <a:lnTo>
                    <a:pt x="60729" y="48387"/>
                  </a:lnTo>
                  <a:lnTo>
                    <a:pt x="62189" y="51981"/>
                  </a:lnTo>
                  <a:lnTo>
                    <a:pt x="63795" y="54746"/>
                  </a:lnTo>
                  <a:lnTo>
                    <a:pt x="64817" y="56129"/>
                  </a:lnTo>
                  <a:lnTo>
                    <a:pt x="65839" y="57235"/>
                  </a:lnTo>
                  <a:lnTo>
                    <a:pt x="65839" y="57235"/>
                  </a:lnTo>
                  <a:lnTo>
                    <a:pt x="68613" y="59170"/>
                  </a:lnTo>
                  <a:lnTo>
                    <a:pt x="71824" y="61105"/>
                  </a:lnTo>
                  <a:lnTo>
                    <a:pt x="74890" y="62211"/>
                  </a:lnTo>
                  <a:lnTo>
                    <a:pt x="78102" y="62764"/>
                  </a:lnTo>
                  <a:lnTo>
                    <a:pt x="81459" y="63594"/>
                  </a:lnTo>
                  <a:lnTo>
                    <a:pt x="84671" y="63594"/>
                  </a:lnTo>
                  <a:lnTo>
                    <a:pt x="90948" y="63041"/>
                  </a:lnTo>
                  <a:lnTo>
                    <a:pt x="90948" y="63041"/>
                  </a:lnTo>
                  <a:lnTo>
                    <a:pt x="92262" y="67465"/>
                  </a:lnTo>
                  <a:lnTo>
                    <a:pt x="93430" y="71336"/>
                  </a:lnTo>
                  <a:lnTo>
                    <a:pt x="95036" y="74654"/>
                  </a:lnTo>
                  <a:lnTo>
                    <a:pt x="96642" y="77972"/>
                  </a:lnTo>
                  <a:lnTo>
                    <a:pt x="98686" y="80737"/>
                  </a:lnTo>
                  <a:lnTo>
                    <a:pt x="100729" y="83225"/>
                  </a:lnTo>
                  <a:lnTo>
                    <a:pt x="102919" y="84884"/>
                  </a:lnTo>
                  <a:lnTo>
                    <a:pt x="105401" y="85990"/>
                  </a:lnTo>
                  <a:lnTo>
                    <a:pt x="105401" y="85990"/>
                  </a:lnTo>
                  <a:lnTo>
                    <a:pt x="107007" y="86267"/>
                  </a:lnTo>
                  <a:lnTo>
                    <a:pt x="108759" y="86267"/>
                  </a:lnTo>
                  <a:lnTo>
                    <a:pt x="110510" y="86267"/>
                  </a:lnTo>
                  <a:lnTo>
                    <a:pt x="112262" y="85714"/>
                  </a:lnTo>
                  <a:lnTo>
                    <a:pt x="113868" y="84884"/>
                  </a:lnTo>
                  <a:lnTo>
                    <a:pt x="115328" y="83225"/>
                  </a:lnTo>
                  <a:lnTo>
                    <a:pt x="116934" y="81290"/>
                  </a:lnTo>
                  <a:lnTo>
                    <a:pt x="117810" y="78525"/>
                  </a:lnTo>
                  <a:lnTo>
                    <a:pt x="117810" y="78525"/>
                  </a:lnTo>
                  <a:lnTo>
                    <a:pt x="119124" y="75207"/>
                  </a:lnTo>
                  <a:lnTo>
                    <a:pt x="119416" y="73271"/>
                  </a:lnTo>
                  <a:lnTo>
                    <a:pt x="119854" y="71336"/>
                  </a:lnTo>
                  <a:lnTo>
                    <a:pt x="120000" y="69400"/>
                  </a:lnTo>
                  <a:lnTo>
                    <a:pt x="120000" y="67465"/>
                  </a:lnTo>
                  <a:lnTo>
                    <a:pt x="119854" y="65529"/>
                  </a:lnTo>
                  <a:lnTo>
                    <a:pt x="119416" y="63041"/>
                  </a:lnTo>
                  <a:lnTo>
                    <a:pt x="119416" y="63041"/>
                  </a:lnTo>
                  <a:lnTo>
                    <a:pt x="119124" y="61382"/>
                  </a:lnTo>
                  <a:lnTo>
                    <a:pt x="118686" y="60000"/>
                  </a:lnTo>
                  <a:lnTo>
                    <a:pt x="117372" y="56958"/>
                  </a:lnTo>
                  <a:lnTo>
                    <a:pt x="116642" y="55299"/>
                  </a:lnTo>
                  <a:lnTo>
                    <a:pt x="115912" y="54470"/>
                  </a:lnTo>
                  <a:lnTo>
                    <a:pt x="115036" y="53364"/>
                  </a:lnTo>
                  <a:lnTo>
                    <a:pt x="114014" y="52534"/>
                  </a:lnTo>
                  <a:lnTo>
                    <a:pt x="114014" y="52534"/>
                  </a:lnTo>
                  <a:lnTo>
                    <a:pt x="111678" y="51705"/>
                  </a:lnTo>
                  <a:lnTo>
                    <a:pt x="108905" y="50875"/>
                  </a:lnTo>
                  <a:lnTo>
                    <a:pt x="106131" y="50875"/>
                  </a:lnTo>
                  <a:lnTo>
                    <a:pt x="103357" y="51152"/>
                  </a:lnTo>
                  <a:lnTo>
                    <a:pt x="100291" y="52258"/>
                  </a:lnTo>
                  <a:lnTo>
                    <a:pt x="97810" y="53917"/>
                  </a:lnTo>
                  <a:lnTo>
                    <a:pt x="95182" y="55852"/>
                  </a:lnTo>
                  <a:lnTo>
                    <a:pt x="92700" y="58341"/>
                  </a:lnTo>
                  <a:lnTo>
                    <a:pt x="92700" y="58341"/>
                  </a:lnTo>
                  <a:lnTo>
                    <a:pt x="91824" y="51152"/>
                  </a:lnTo>
                  <a:lnTo>
                    <a:pt x="90510" y="44239"/>
                  </a:lnTo>
                  <a:lnTo>
                    <a:pt x="89051" y="37603"/>
                  </a:lnTo>
                  <a:lnTo>
                    <a:pt x="87153" y="31244"/>
                  </a:lnTo>
                  <a:lnTo>
                    <a:pt x="85109" y="24884"/>
                  </a:lnTo>
                  <a:lnTo>
                    <a:pt x="82773" y="19354"/>
                  </a:lnTo>
                  <a:lnTo>
                    <a:pt x="80000" y="14101"/>
                  </a:lnTo>
                  <a:lnTo>
                    <a:pt x="76934" y="8847"/>
                  </a:lnTo>
                  <a:lnTo>
                    <a:pt x="76934" y="8847"/>
                  </a:lnTo>
                  <a:lnTo>
                    <a:pt x="75766" y="7188"/>
                  </a:lnTo>
                  <a:lnTo>
                    <a:pt x="74452" y="5529"/>
                  </a:lnTo>
                  <a:lnTo>
                    <a:pt x="71824" y="3041"/>
                  </a:lnTo>
                  <a:lnTo>
                    <a:pt x="68905" y="1382"/>
                  </a:lnTo>
                  <a:lnTo>
                    <a:pt x="65839" y="276"/>
                  </a:lnTo>
                  <a:lnTo>
                    <a:pt x="62773" y="0"/>
                  </a:lnTo>
                  <a:lnTo>
                    <a:pt x="59708" y="0"/>
                  </a:lnTo>
                  <a:lnTo>
                    <a:pt x="56642" y="276"/>
                  </a:lnTo>
                  <a:lnTo>
                    <a:pt x="53868" y="1105"/>
                  </a:lnTo>
                  <a:lnTo>
                    <a:pt x="53868" y="1105"/>
                  </a:lnTo>
                  <a:lnTo>
                    <a:pt x="50802" y="2488"/>
                  </a:lnTo>
                  <a:lnTo>
                    <a:pt x="47883" y="3870"/>
                  </a:lnTo>
                  <a:lnTo>
                    <a:pt x="44963" y="5529"/>
                  </a:lnTo>
                  <a:lnTo>
                    <a:pt x="42189" y="8018"/>
                  </a:lnTo>
                  <a:lnTo>
                    <a:pt x="39416" y="10506"/>
                  </a:lnTo>
                  <a:lnTo>
                    <a:pt x="36642" y="13548"/>
                  </a:lnTo>
                  <a:lnTo>
                    <a:pt x="34160" y="17142"/>
                  </a:lnTo>
                  <a:lnTo>
                    <a:pt x="32116" y="21013"/>
                  </a:lnTo>
                  <a:lnTo>
                    <a:pt x="32116" y="21013"/>
                  </a:lnTo>
                  <a:lnTo>
                    <a:pt x="30948" y="23502"/>
                  </a:lnTo>
                  <a:lnTo>
                    <a:pt x="29927" y="26267"/>
                  </a:lnTo>
                  <a:lnTo>
                    <a:pt x="28905" y="29032"/>
                  </a:lnTo>
                  <a:lnTo>
                    <a:pt x="28029" y="32350"/>
                  </a:lnTo>
                  <a:lnTo>
                    <a:pt x="26715" y="38986"/>
                  </a:lnTo>
                  <a:lnTo>
                    <a:pt x="25693" y="45898"/>
                  </a:lnTo>
                  <a:lnTo>
                    <a:pt x="24963" y="53087"/>
                  </a:lnTo>
                  <a:lnTo>
                    <a:pt x="24379" y="60276"/>
                  </a:lnTo>
                  <a:lnTo>
                    <a:pt x="24087" y="67465"/>
                  </a:lnTo>
                  <a:lnTo>
                    <a:pt x="24379" y="74101"/>
                  </a:lnTo>
                  <a:lnTo>
                    <a:pt x="24379" y="74101"/>
                  </a:lnTo>
                  <a:lnTo>
                    <a:pt x="19854" y="75207"/>
                  </a:lnTo>
                  <a:lnTo>
                    <a:pt x="15474" y="76036"/>
                  </a:lnTo>
                  <a:lnTo>
                    <a:pt x="12992" y="76866"/>
                  </a:lnTo>
                  <a:lnTo>
                    <a:pt x="10948" y="78248"/>
                  </a:lnTo>
                  <a:lnTo>
                    <a:pt x="8759" y="79631"/>
                  </a:lnTo>
                  <a:lnTo>
                    <a:pt x="6861" y="81290"/>
                  </a:lnTo>
                  <a:lnTo>
                    <a:pt x="6861" y="81290"/>
                  </a:lnTo>
                  <a:lnTo>
                    <a:pt x="5401" y="83225"/>
                  </a:lnTo>
                  <a:lnTo>
                    <a:pt x="4087" y="85161"/>
                  </a:lnTo>
                  <a:lnTo>
                    <a:pt x="2773" y="87649"/>
                  </a:lnTo>
                  <a:lnTo>
                    <a:pt x="1751" y="90414"/>
                  </a:lnTo>
                  <a:lnTo>
                    <a:pt x="1021" y="93732"/>
                  </a:lnTo>
                  <a:lnTo>
                    <a:pt x="437" y="96774"/>
                  </a:lnTo>
                  <a:lnTo>
                    <a:pt x="0" y="100092"/>
                  </a:lnTo>
                  <a:lnTo>
                    <a:pt x="291" y="103410"/>
                  </a:lnTo>
                  <a:lnTo>
                    <a:pt x="291" y="103410"/>
                  </a:lnTo>
                  <a:lnTo>
                    <a:pt x="437" y="105898"/>
                  </a:lnTo>
                  <a:lnTo>
                    <a:pt x="729" y="108940"/>
                  </a:lnTo>
                  <a:lnTo>
                    <a:pt x="1313" y="111152"/>
                  </a:lnTo>
                  <a:lnTo>
                    <a:pt x="2043" y="113640"/>
                  </a:lnTo>
                  <a:lnTo>
                    <a:pt x="3065" y="115852"/>
                  </a:lnTo>
                  <a:lnTo>
                    <a:pt x="3941" y="117511"/>
                  </a:lnTo>
                  <a:lnTo>
                    <a:pt x="5255" y="118894"/>
                  </a:lnTo>
                  <a:lnTo>
                    <a:pt x="6715" y="119723"/>
                  </a:lnTo>
                  <a:lnTo>
                    <a:pt x="6715" y="119723"/>
                  </a:lnTo>
                  <a:close/>
                  <a:moveTo>
                    <a:pt x="93138" y="62764"/>
                  </a:moveTo>
                  <a:lnTo>
                    <a:pt x="93138" y="62764"/>
                  </a:lnTo>
                  <a:lnTo>
                    <a:pt x="94452" y="61105"/>
                  </a:lnTo>
                  <a:lnTo>
                    <a:pt x="95474" y="60000"/>
                  </a:lnTo>
                  <a:lnTo>
                    <a:pt x="96788" y="58617"/>
                  </a:lnTo>
                  <a:lnTo>
                    <a:pt x="98394" y="57788"/>
                  </a:lnTo>
                  <a:lnTo>
                    <a:pt x="100875" y="56405"/>
                  </a:lnTo>
                  <a:lnTo>
                    <a:pt x="103941" y="55852"/>
                  </a:lnTo>
                  <a:lnTo>
                    <a:pt x="103941" y="55852"/>
                  </a:lnTo>
                  <a:lnTo>
                    <a:pt x="108321" y="55023"/>
                  </a:lnTo>
                  <a:lnTo>
                    <a:pt x="110802" y="55299"/>
                  </a:lnTo>
                  <a:lnTo>
                    <a:pt x="111824" y="55852"/>
                  </a:lnTo>
                  <a:lnTo>
                    <a:pt x="112992" y="56129"/>
                  </a:lnTo>
                  <a:lnTo>
                    <a:pt x="112992" y="56129"/>
                  </a:lnTo>
                  <a:lnTo>
                    <a:pt x="113868" y="56958"/>
                  </a:lnTo>
                  <a:lnTo>
                    <a:pt x="114890" y="57788"/>
                  </a:lnTo>
                  <a:lnTo>
                    <a:pt x="115620" y="58894"/>
                  </a:lnTo>
                  <a:lnTo>
                    <a:pt x="116350" y="60276"/>
                  </a:lnTo>
                  <a:lnTo>
                    <a:pt x="116642" y="61658"/>
                  </a:lnTo>
                  <a:lnTo>
                    <a:pt x="117226" y="63594"/>
                  </a:lnTo>
                  <a:lnTo>
                    <a:pt x="117372" y="65253"/>
                  </a:lnTo>
                  <a:lnTo>
                    <a:pt x="117664" y="66635"/>
                  </a:lnTo>
                  <a:lnTo>
                    <a:pt x="117810" y="68294"/>
                  </a:lnTo>
                  <a:lnTo>
                    <a:pt x="117664" y="70506"/>
                  </a:lnTo>
                  <a:lnTo>
                    <a:pt x="117372" y="71889"/>
                  </a:lnTo>
                  <a:lnTo>
                    <a:pt x="117226" y="73824"/>
                  </a:lnTo>
                  <a:lnTo>
                    <a:pt x="116642" y="75483"/>
                  </a:lnTo>
                  <a:lnTo>
                    <a:pt x="116058" y="76866"/>
                  </a:lnTo>
                  <a:lnTo>
                    <a:pt x="115328" y="78248"/>
                  </a:lnTo>
                  <a:lnTo>
                    <a:pt x="114598" y="79354"/>
                  </a:lnTo>
                  <a:lnTo>
                    <a:pt x="114598" y="79354"/>
                  </a:lnTo>
                  <a:lnTo>
                    <a:pt x="113138" y="81013"/>
                  </a:lnTo>
                  <a:lnTo>
                    <a:pt x="111532" y="82119"/>
                  </a:lnTo>
                  <a:lnTo>
                    <a:pt x="110072" y="82949"/>
                  </a:lnTo>
                  <a:lnTo>
                    <a:pt x="108321" y="82949"/>
                  </a:lnTo>
                  <a:lnTo>
                    <a:pt x="106861" y="82949"/>
                  </a:lnTo>
                  <a:lnTo>
                    <a:pt x="105401" y="82119"/>
                  </a:lnTo>
                  <a:lnTo>
                    <a:pt x="103649" y="81013"/>
                  </a:lnTo>
                  <a:lnTo>
                    <a:pt x="102335" y="79907"/>
                  </a:lnTo>
                  <a:lnTo>
                    <a:pt x="100875" y="78248"/>
                  </a:lnTo>
                  <a:lnTo>
                    <a:pt x="99562" y="76589"/>
                  </a:lnTo>
                  <a:lnTo>
                    <a:pt x="98394" y="74654"/>
                  </a:lnTo>
                  <a:lnTo>
                    <a:pt x="97080" y="72718"/>
                  </a:lnTo>
                  <a:lnTo>
                    <a:pt x="95912" y="70230"/>
                  </a:lnTo>
                  <a:lnTo>
                    <a:pt x="95036" y="67741"/>
                  </a:lnTo>
                  <a:lnTo>
                    <a:pt x="94014" y="65253"/>
                  </a:lnTo>
                  <a:lnTo>
                    <a:pt x="93138" y="62764"/>
                  </a:lnTo>
                  <a:lnTo>
                    <a:pt x="93138" y="62764"/>
                  </a:lnTo>
                  <a:close/>
                  <a:moveTo>
                    <a:pt x="26569" y="74101"/>
                  </a:moveTo>
                  <a:lnTo>
                    <a:pt x="26569" y="74101"/>
                  </a:lnTo>
                  <a:lnTo>
                    <a:pt x="26423" y="66635"/>
                  </a:lnTo>
                  <a:lnTo>
                    <a:pt x="26569" y="58894"/>
                  </a:lnTo>
                  <a:lnTo>
                    <a:pt x="27299" y="51981"/>
                  </a:lnTo>
                  <a:lnTo>
                    <a:pt x="28175" y="44516"/>
                  </a:lnTo>
                  <a:lnTo>
                    <a:pt x="28175" y="44516"/>
                  </a:lnTo>
                  <a:lnTo>
                    <a:pt x="29197" y="38986"/>
                  </a:lnTo>
                  <a:lnTo>
                    <a:pt x="30510" y="32903"/>
                  </a:lnTo>
                  <a:lnTo>
                    <a:pt x="31240" y="30414"/>
                  </a:lnTo>
                  <a:lnTo>
                    <a:pt x="31970" y="27649"/>
                  </a:lnTo>
                  <a:lnTo>
                    <a:pt x="32846" y="25161"/>
                  </a:lnTo>
                  <a:lnTo>
                    <a:pt x="34014" y="23225"/>
                  </a:lnTo>
                  <a:lnTo>
                    <a:pt x="34014" y="23225"/>
                  </a:lnTo>
                  <a:lnTo>
                    <a:pt x="36204" y="19631"/>
                  </a:lnTo>
                  <a:lnTo>
                    <a:pt x="38394" y="16589"/>
                  </a:lnTo>
                  <a:lnTo>
                    <a:pt x="40875" y="13548"/>
                  </a:lnTo>
                  <a:lnTo>
                    <a:pt x="43503" y="11059"/>
                  </a:lnTo>
                  <a:lnTo>
                    <a:pt x="45985" y="9124"/>
                  </a:lnTo>
                  <a:lnTo>
                    <a:pt x="48759" y="7188"/>
                  </a:lnTo>
                  <a:lnTo>
                    <a:pt x="51532" y="5806"/>
                  </a:lnTo>
                  <a:lnTo>
                    <a:pt x="54452" y="4976"/>
                  </a:lnTo>
                  <a:lnTo>
                    <a:pt x="54452" y="4976"/>
                  </a:lnTo>
                  <a:lnTo>
                    <a:pt x="57518" y="4147"/>
                  </a:lnTo>
                  <a:lnTo>
                    <a:pt x="60729" y="3870"/>
                  </a:lnTo>
                  <a:lnTo>
                    <a:pt x="63795" y="4147"/>
                  </a:lnTo>
                  <a:lnTo>
                    <a:pt x="66861" y="4976"/>
                  </a:lnTo>
                  <a:lnTo>
                    <a:pt x="69781" y="6635"/>
                  </a:lnTo>
                  <a:lnTo>
                    <a:pt x="72700" y="8847"/>
                  </a:lnTo>
                  <a:lnTo>
                    <a:pt x="74014" y="10230"/>
                  </a:lnTo>
                  <a:lnTo>
                    <a:pt x="75328" y="11889"/>
                  </a:lnTo>
                  <a:lnTo>
                    <a:pt x="76642" y="13548"/>
                  </a:lnTo>
                  <a:lnTo>
                    <a:pt x="77956" y="15760"/>
                  </a:lnTo>
                  <a:lnTo>
                    <a:pt x="77956" y="15760"/>
                  </a:lnTo>
                  <a:lnTo>
                    <a:pt x="80291" y="20184"/>
                  </a:lnTo>
                  <a:lnTo>
                    <a:pt x="82627" y="25161"/>
                  </a:lnTo>
                  <a:lnTo>
                    <a:pt x="84379" y="30414"/>
                  </a:lnTo>
                  <a:lnTo>
                    <a:pt x="86131" y="35668"/>
                  </a:lnTo>
                  <a:lnTo>
                    <a:pt x="87591" y="40921"/>
                  </a:lnTo>
                  <a:lnTo>
                    <a:pt x="88905" y="47004"/>
                  </a:lnTo>
                  <a:lnTo>
                    <a:pt x="89927" y="53087"/>
                  </a:lnTo>
                  <a:lnTo>
                    <a:pt x="90656" y="59170"/>
                  </a:lnTo>
                  <a:lnTo>
                    <a:pt x="90656" y="59170"/>
                  </a:lnTo>
                  <a:lnTo>
                    <a:pt x="85401" y="59170"/>
                  </a:lnTo>
                  <a:lnTo>
                    <a:pt x="80000" y="58894"/>
                  </a:lnTo>
                  <a:lnTo>
                    <a:pt x="80000" y="58894"/>
                  </a:lnTo>
                  <a:lnTo>
                    <a:pt x="76642" y="58341"/>
                  </a:lnTo>
                  <a:lnTo>
                    <a:pt x="73284" y="57511"/>
                  </a:lnTo>
                  <a:lnTo>
                    <a:pt x="71678" y="56958"/>
                  </a:lnTo>
                  <a:lnTo>
                    <a:pt x="69927" y="56129"/>
                  </a:lnTo>
                  <a:lnTo>
                    <a:pt x="68321" y="55023"/>
                  </a:lnTo>
                  <a:lnTo>
                    <a:pt x="67007" y="53640"/>
                  </a:lnTo>
                  <a:lnTo>
                    <a:pt x="67007" y="53640"/>
                  </a:lnTo>
                  <a:lnTo>
                    <a:pt x="65839" y="52258"/>
                  </a:lnTo>
                  <a:lnTo>
                    <a:pt x="64817" y="50599"/>
                  </a:lnTo>
                  <a:lnTo>
                    <a:pt x="62919" y="47004"/>
                  </a:lnTo>
                  <a:lnTo>
                    <a:pt x="61167" y="42857"/>
                  </a:lnTo>
                  <a:lnTo>
                    <a:pt x="59708" y="38156"/>
                  </a:lnTo>
                  <a:lnTo>
                    <a:pt x="57226" y="28755"/>
                  </a:lnTo>
                  <a:lnTo>
                    <a:pt x="55912" y="24055"/>
                  </a:lnTo>
                  <a:lnTo>
                    <a:pt x="54598" y="19907"/>
                  </a:lnTo>
                  <a:lnTo>
                    <a:pt x="54598" y="19907"/>
                  </a:lnTo>
                  <a:lnTo>
                    <a:pt x="54452" y="19631"/>
                  </a:lnTo>
                  <a:lnTo>
                    <a:pt x="54014" y="19354"/>
                  </a:lnTo>
                  <a:lnTo>
                    <a:pt x="53430" y="19354"/>
                  </a:lnTo>
                  <a:lnTo>
                    <a:pt x="52846" y="19631"/>
                  </a:lnTo>
                  <a:lnTo>
                    <a:pt x="52700" y="20184"/>
                  </a:lnTo>
                  <a:lnTo>
                    <a:pt x="52700" y="21013"/>
                  </a:lnTo>
                  <a:lnTo>
                    <a:pt x="52700" y="21013"/>
                  </a:lnTo>
                  <a:lnTo>
                    <a:pt x="52554" y="28755"/>
                  </a:lnTo>
                  <a:lnTo>
                    <a:pt x="52408" y="32903"/>
                  </a:lnTo>
                  <a:lnTo>
                    <a:pt x="52116" y="36774"/>
                  </a:lnTo>
                  <a:lnTo>
                    <a:pt x="51824" y="40921"/>
                  </a:lnTo>
                  <a:lnTo>
                    <a:pt x="51240" y="44792"/>
                  </a:lnTo>
                  <a:lnTo>
                    <a:pt x="50510" y="48387"/>
                  </a:lnTo>
                  <a:lnTo>
                    <a:pt x="49343" y="51981"/>
                  </a:lnTo>
                  <a:lnTo>
                    <a:pt x="49343" y="51981"/>
                  </a:lnTo>
                  <a:lnTo>
                    <a:pt x="48321" y="54470"/>
                  </a:lnTo>
                  <a:lnTo>
                    <a:pt x="47007" y="56958"/>
                  </a:lnTo>
                  <a:lnTo>
                    <a:pt x="45547" y="59170"/>
                  </a:lnTo>
                  <a:lnTo>
                    <a:pt x="43941" y="61382"/>
                  </a:lnTo>
                  <a:lnTo>
                    <a:pt x="40729" y="65529"/>
                  </a:lnTo>
                  <a:lnTo>
                    <a:pt x="37372" y="68847"/>
                  </a:lnTo>
                  <a:lnTo>
                    <a:pt x="37372" y="68847"/>
                  </a:lnTo>
                  <a:lnTo>
                    <a:pt x="35036" y="70506"/>
                  </a:lnTo>
                  <a:lnTo>
                    <a:pt x="32846" y="71612"/>
                  </a:lnTo>
                  <a:lnTo>
                    <a:pt x="30656" y="72165"/>
                  </a:lnTo>
                  <a:lnTo>
                    <a:pt x="28175" y="72995"/>
                  </a:lnTo>
                  <a:lnTo>
                    <a:pt x="28175" y="72995"/>
                  </a:lnTo>
                  <a:lnTo>
                    <a:pt x="27445" y="73271"/>
                  </a:lnTo>
                  <a:lnTo>
                    <a:pt x="26569" y="74101"/>
                  </a:lnTo>
                  <a:lnTo>
                    <a:pt x="26569" y="74101"/>
                  </a:lnTo>
                  <a:close/>
                  <a:moveTo>
                    <a:pt x="2481" y="105898"/>
                  </a:moveTo>
                  <a:lnTo>
                    <a:pt x="2481" y="105898"/>
                  </a:lnTo>
                  <a:lnTo>
                    <a:pt x="2335" y="101474"/>
                  </a:lnTo>
                  <a:lnTo>
                    <a:pt x="2481" y="97880"/>
                  </a:lnTo>
                  <a:lnTo>
                    <a:pt x="2773" y="94285"/>
                  </a:lnTo>
                  <a:lnTo>
                    <a:pt x="3795" y="91520"/>
                  </a:lnTo>
                  <a:lnTo>
                    <a:pt x="4817" y="89032"/>
                  </a:lnTo>
                  <a:lnTo>
                    <a:pt x="6131" y="87096"/>
                  </a:lnTo>
                  <a:lnTo>
                    <a:pt x="7883" y="85161"/>
                  </a:lnTo>
                  <a:lnTo>
                    <a:pt x="9489" y="83778"/>
                  </a:lnTo>
                  <a:lnTo>
                    <a:pt x="11386" y="82396"/>
                  </a:lnTo>
                  <a:lnTo>
                    <a:pt x="13430" y="81290"/>
                  </a:lnTo>
                  <a:lnTo>
                    <a:pt x="17226" y="79907"/>
                  </a:lnTo>
                  <a:lnTo>
                    <a:pt x="24963" y="77972"/>
                  </a:lnTo>
                  <a:lnTo>
                    <a:pt x="24963" y="77972"/>
                  </a:lnTo>
                  <a:lnTo>
                    <a:pt x="24525" y="81290"/>
                  </a:lnTo>
                  <a:lnTo>
                    <a:pt x="24087" y="84884"/>
                  </a:lnTo>
                  <a:lnTo>
                    <a:pt x="24087" y="84884"/>
                  </a:lnTo>
                  <a:lnTo>
                    <a:pt x="23649" y="88202"/>
                  </a:lnTo>
                  <a:lnTo>
                    <a:pt x="22919" y="91244"/>
                  </a:lnTo>
                  <a:lnTo>
                    <a:pt x="22189" y="94285"/>
                  </a:lnTo>
                  <a:lnTo>
                    <a:pt x="21167" y="97327"/>
                  </a:lnTo>
                  <a:lnTo>
                    <a:pt x="21167" y="97327"/>
                  </a:lnTo>
                  <a:lnTo>
                    <a:pt x="19124" y="102580"/>
                  </a:lnTo>
                  <a:lnTo>
                    <a:pt x="16934" y="107004"/>
                  </a:lnTo>
                  <a:lnTo>
                    <a:pt x="15766" y="109493"/>
                  </a:lnTo>
                  <a:lnTo>
                    <a:pt x="14452" y="111152"/>
                  </a:lnTo>
                  <a:lnTo>
                    <a:pt x="13284" y="113364"/>
                  </a:lnTo>
                  <a:lnTo>
                    <a:pt x="11678" y="114746"/>
                  </a:lnTo>
                  <a:lnTo>
                    <a:pt x="11678" y="114746"/>
                  </a:lnTo>
                  <a:lnTo>
                    <a:pt x="10218" y="115852"/>
                  </a:lnTo>
                  <a:lnTo>
                    <a:pt x="8759" y="116129"/>
                  </a:lnTo>
                  <a:lnTo>
                    <a:pt x="7299" y="115852"/>
                  </a:lnTo>
                  <a:lnTo>
                    <a:pt x="5985" y="114746"/>
                  </a:lnTo>
                  <a:lnTo>
                    <a:pt x="4671" y="113364"/>
                  </a:lnTo>
                  <a:lnTo>
                    <a:pt x="3795" y="111152"/>
                  </a:lnTo>
                  <a:lnTo>
                    <a:pt x="3065" y="108940"/>
                  </a:lnTo>
                  <a:lnTo>
                    <a:pt x="2481" y="105898"/>
                  </a:lnTo>
                  <a:lnTo>
                    <a:pt x="2481" y="10589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6" name="Google Shape;1616;p35"/>
            <p:cNvSpPr/>
            <p:nvPr/>
          </p:nvSpPr>
          <p:spPr>
            <a:xfrm>
              <a:off x="1393" y="1294"/>
              <a:ext cx="275" cy="142"/>
            </a:xfrm>
            <a:custGeom>
              <a:rect b="b" l="l" r="r" t="t"/>
              <a:pathLst>
                <a:path extrusionOk="0" h="120000" w="120000">
                  <a:moveTo>
                    <a:pt x="118690" y="4225"/>
                  </a:moveTo>
                  <a:lnTo>
                    <a:pt x="118690" y="4225"/>
                  </a:lnTo>
                  <a:lnTo>
                    <a:pt x="119127" y="15211"/>
                  </a:lnTo>
                  <a:lnTo>
                    <a:pt x="120000" y="26197"/>
                  </a:lnTo>
                  <a:lnTo>
                    <a:pt x="119127" y="36338"/>
                  </a:lnTo>
                  <a:lnTo>
                    <a:pt x="118254" y="46478"/>
                  </a:lnTo>
                  <a:lnTo>
                    <a:pt x="116509" y="54929"/>
                  </a:lnTo>
                  <a:lnTo>
                    <a:pt x="113890" y="63380"/>
                  </a:lnTo>
                  <a:lnTo>
                    <a:pt x="111709" y="71830"/>
                  </a:lnTo>
                  <a:lnTo>
                    <a:pt x="108218" y="79436"/>
                  </a:lnTo>
                  <a:lnTo>
                    <a:pt x="104290" y="86197"/>
                  </a:lnTo>
                  <a:lnTo>
                    <a:pt x="100363" y="92112"/>
                  </a:lnTo>
                  <a:lnTo>
                    <a:pt x="96000" y="98873"/>
                  </a:lnTo>
                  <a:lnTo>
                    <a:pt x="91636" y="103098"/>
                  </a:lnTo>
                  <a:lnTo>
                    <a:pt x="86400" y="108169"/>
                  </a:lnTo>
                  <a:lnTo>
                    <a:pt x="81600" y="111549"/>
                  </a:lnTo>
                  <a:lnTo>
                    <a:pt x="75927" y="114929"/>
                  </a:lnTo>
                  <a:lnTo>
                    <a:pt x="71127" y="116619"/>
                  </a:lnTo>
                  <a:lnTo>
                    <a:pt x="65454" y="119154"/>
                  </a:lnTo>
                  <a:lnTo>
                    <a:pt x="59781" y="120000"/>
                  </a:lnTo>
                  <a:lnTo>
                    <a:pt x="54545" y="120000"/>
                  </a:lnTo>
                  <a:lnTo>
                    <a:pt x="48872" y="120000"/>
                  </a:lnTo>
                  <a:lnTo>
                    <a:pt x="43200" y="119154"/>
                  </a:lnTo>
                  <a:lnTo>
                    <a:pt x="38400" y="116619"/>
                  </a:lnTo>
                  <a:lnTo>
                    <a:pt x="32727" y="114929"/>
                  </a:lnTo>
                  <a:lnTo>
                    <a:pt x="27927" y="110704"/>
                  </a:lnTo>
                  <a:lnTo>
                    <a:pt x="23563" y="106478"/>
                  </a:lnTo>
                  <a:lnTo>
                    <a:pt x="19200" y="100563"/>
                  </a:lnTo>
                  <a:lnTo>
                    <a:pt x="14400" y="95492"/>
                  </a:lnTo>
                  <a:lnTo>
                    <a:pt x="10472" y="87887"/>
                  </a:lnTo>
                  <a:lnTo>
                    <a:pt x="7418" y="80281"/>
                  </a:lnTo>
                  <a:lnTo>
                    <a:pt x="4363" y="71830"/>
                  </a:lnTo>
                  <a:lnTo>
                    <a:pt x="1745" y="62535"/>
                  </a:lnTo>
                  <a:lnTo>
                    <a:pt x="0" y="51549"/>
                  </a:lnTo>
                  <a:lnTo>
                    <a:pt x="0" y="51549"/>
                  </a:lnTo>
                  <a:lnTo>
                    <a:pt x="0" y="49014"/>
                  </a:lnTo>
                  <a:lnTo>
                    <a:pt x="0" y="47323"/>
                  </a:lnTo>
                  <a:lnTo>
                    <a:pt x="1309" y="46478"/>
                  </a:lnTo>
                  <a:lnTo>
                    <a:pt x="2181" y="44788"/>
                  </a:lnTo>
                  <a:lnTo>
                    <a:pt x="3490" y="43943"/>
                  </a:lnTo>
                  <a:lnTo>
                    <a:pt x="4363" y="44788"/>
                  </a:lnTo>
                  <a:lnTo>
                    <a:pt x="5672" y="46478"/>
                  </a:lnTo>
                  <a:lnTo>
                    <a:pt x="6109" y="48169"/>
                  </a:lnTo>
                  <a:lnTo>
                    <a:pt x="6109" y="48169"/>
                  </a:lnTo>
                  <a:lnTo>
                    <a:pt x="7854" y="58309"/>
                  </a:lnTo>
                  <a:lnTo>
                    <a:pt x="10036" y="66760"/>
                  </a:lnTo>
                  <a:lnTo>
                    <a:pt x="13090" y="74366"/>
                  </a:lnTo>
                  <a:lnTo>
                    <a:pt x="15709" y="80281"/>
                  </a:lnTo>
                  <a:lnTo>
                    <a:pt x="19200" y="87042"/>
                  </a:lnTo>
                  <a:lnTo>
                    <a:pt x="22690" y="91267"/>
                  </a:lnTo>
                  <a:lnTo>
                    <a:pt x="26618" y="96338"/>
                  </a:lnTo>
                  <a:lnTo>
                    <a:pt x="30981" y="99718"/>
                  </a:lnTo>
                  <a:lnTo>
                    <a:pt x="35781" y="103098"/>
                  </a:lnTo>
                  <a:lnTo>
                    <a:pt x="40145" y="105633"/>
                  </a:lnTo>
                  <a:lnTo>
                    <a:pt x="44945" y="107323"/>
                  </a:lnTo>
                  <a:lnTo>
                    <a:pt x="49309" y="108169"/>
                  </a:lnTo>
                  <a:lnTo>
                    <a:pt x="54545" y="108169"/>
                  </a:lnTo>
                  <a:lnTo>
                    <a:pt x="59345" y="108169"/>
                  </a:lnTo>
                  <a:lnTo>
                    <a:pt x="69381" y="106478"/>
                  </a:lnTo>
                  <a:lnTo>
                    <a:pt x="78981" y="100563"/>
                  </a:lnTo>
                  <a:lnTo>
                    <a:pt x="83781" y="98028"/>
                  </a:lnTo>
                  <a:lnTo>
                    <a:pt x="87709" y="93802"/>
                  </a:lnTo>
                  <a:lnTo>
                    <a:pt x="92072" y="88732"/>
                  </a:lnTo>
                  <a:lnTo>
                    <a:pt x="96000" y="84507"/>
                  </a:lnTo>
                  <a:lnTo>
                    <a:pt x="99490" y="78591"/>
                  </a:lnTo>
                  <a:lnTo>
                    <a:pt x="102545" y="72676"/>
                  </a:lnTo>
                  <a:lnTo>
                    <a:pt x="106036" y="66760"/>
                  </a:lnTo>
                  <a:lnTo>
                    <a:pt x="108218" y="59154"/>
                  </a:lnTo>
                  <a:lnTo>
                    <a:pt x="110400" y="51549"/>
                  </a:lnTo>
                  <a:lnTo>
                    <a:pt x="111709" y="43943"/>
                  </a:lnTo>
                  <a:lnTo>
                    <a:pt x="112581" y="35492"/>
                  </a:lnTo>
                  <a:lnTo>
                    <a:pt x="113018" y="27042"/>
                  </a:lnTo>
                  <a:lnTo>
                    <a:pt x="113018" y="16901"/>
                  </a:lnTo>
                  <a:lnTo>
                    <a:pt x="112581" y="7605"/>
                  </a:lnTo>
                  <a:lnTo>
                    <a:pt x="112581" y="7605"/>
                  </a:lnTo>
                  <a:lnTo>
                    <a:pt x="112581" y="5070"/>
                  </a:lnTo>
                  <a:lnTo>
                    <a:pt x="113018" y="3380"/>
                  </a:lnTo>
                  <a:lnTo>
                    <a:pt x="113890" y="845"/>
                  </a:lnTo>
                  <a:lnTo>
                    <a:pt x="114763" y="0"/>
                  </a:lnTo>
                  <a:lnTo>
                    <a:pt x="116072" y="0"/>
                  </a:lnTo>
                  <a:lnTo>
                    <a:pt x="116945" y="0"/>
                  </a:lnTo>
                  <a:lnTo>
                    <a:pt x="118254" y="2535"/>
                  </a:lnTo>
                  <a:lnTo>
                    <a:pt x="118690" y="4225"/>
                  </a:lnTo>
                  <a:lnTo>
                    <a:pt x="118690" y="42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7" name="Google Shape;1617;p35"/>
            <p:cNvSpPr/>
            <p:nvPr/>
          </p:nvSpPr>
          <p:spPr>
            <a:xfrm>
              <a:off x="1644" y="1225"/>
              <a:ext cx="34" cy="36"/>
            </a:xfrm>
            <a:custGeom>
              <a:rect b="b" l="l" r="r" t="t"/>
              <a:pathLst>
                <a:path extrusionOk="0" h="120000" w="120000">
                  <a:moveTo>
                    <a:pt x="0" y="73333"/>
                  </a:moveTo>
                  <a:lnTo>
                    <a:pt x="0" y="73333"/>
                  </a:lnTo>
                  <a:lnTo>
                    <a:pt x="7058" y="93333"/>
                  </a:lnTo>
                  <a:lnTo>
                    <a:pt x="24705" y="110000"/>
                  </a:lnTo>
                  <a:lnTo>
                    <a:pt x="49411" y="120000"/>
                  </a:lnTo>
                  <a:lnTo>
                    <a:pt x="70588" y="120000"/>
                  </a:lnTo>
                  <a:lnTo>
                    <a:pt x="70588" y="120000"/>
                  </a:lnTo>
                  <a:lnTo>
                    <a:pt x="91764" y="110000"/>
                  </a:lnTo>
                  <a:lnTo>
                    <a:pt x="109411" y="100000"/>
                  </a:lnTo>
                  <a:lnTo>
                    <a:pt x="120000" y="76666"/>
                  </a:lnTo>
                  <a:lnTo>
                    <a:pt x="120000" y="53333"/>
                  </a:lnTo>
                  <a:lnTo>
                    <a:pt x="120000" y="53333"/>
                  </a:lnTo>
                  <a:lnTo>
                    <a:pt x="109411" y="30000"/>
                  </a:lnTo>
                  <a:lnTo>
                    <a:pt x="91764" y="13333"/>
                  </a:lnTo>
                  <a:lnTo>
                    <a:pt x="70588" y="0"/>
                  </a:lnTo>
                  <a:lnTo>
                    <a:pt x="49411" y="0"/>
                  </a:lnTo>
                  <a:lnTo>
                    <a:pt x="49411" y="0"/>
                  </a:lnTo>
                  <a:lnTo>
                    <a:pt x="24705" y="10000"/>
                  </a:lnTo>
                  <a:lnTo>
                    <a:pt x="7058" y="26666"/>
                  </a:lnTo>
                  <a:lnTo>
                    <a:pt x="0" y="46666"/>
                  </a:lnTo>
                  <a:lnTo>
                    <a:pt x="0" y="73333"/>
                  </a:lnTo>
                  <a:lnTo>
                    <a:pt x="0" y="733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8" name="Google Shape;1618;p35"/>
            <p:cNvSpPr/>
            <p:nvPr/>
          </p:nvSpPr>
          <p:spPr>
            <a:xfrm>
              <a:off x="1367" y="1270"/>
              <a:ext cx="35" cy="35"/>
            </a:xfrm>
            <a:custGeom>
              <a:rect b="b" l="l" r="r" t="t"/>
              <a:pathLst>
                <a:path extrusionOk="0" h="120000" w="120000">
                  <a:moveTo>
                    <a:pt x="0" y="75428"/>
                  </a:moveTo>
                  <a:lnTo>
                    <a:pt x="0" y="75428"/>
                  </a:lnTo>
                  <a:lnTo>
                    <a:pt x="6857" y="96000"/>
                  </a:lnTo>
                  <a:lnTo>
                    <a:pt x="24000" y="113142"/>
                  </a:lnTo>
                  <a:lnTo>
                    <a:pt x="48000" y="120000"/>
                  </a:lnTo>
                  <a:lnTo>
                    <a:pt x="72000" y="120000"/>
                  </a:lnTo>
                  <a:lnTo>
                    <a:pt x="72000" y="120000"/>
                  </a:lnTo>
                  <a:lnTo>
                    <a:pt x="96000" y="113142"/>
                  </a:lnTo>
                  <a:lnTo>
                    <a:pt x="113142" y="96000"/>
                  </a:lnTo>
                  <a:lnTo>
                    <a:pt x="120000" y="75428"/>
                  </a:lnTo>
                  <a:lnTo>
                    <a:pt x="120000" y="51428"/>
                  </a:lnTo>
                  <a:lnTo>
                    <a:pt x="120000" y="51428"/>
                  </a:lnTo>
                  <a:lnTo>
                    <a:pt x="113142" y="30857"/>
                  </a:lnTo>
                  <a:lnTo>
                    <a:pt x="96000" y="13714"/>
                  </a:lnTo>
                  <a:lnTo>
                    <a:pt x="72000" y="3428"/>
                  </a:lnTo>
                  <a:lnTo>
                    <a:pt x="51428" y="0"/>
                  </a:lnTo>
                  <a:lnTo>
                    <a:pt x="51428" y="0"/>
                  </a:lnTo>
                  <a:lnTo>
                    <a:pt x="24000" y="13714"/>
                  </a:lnTo>
                  <a:lnTo>
                    <a:pt x="10285" y="27428"/>
                  </a:lnTo>
                  <a:lnTo>
                    <a:pt x="0" y="48000"/>
                  </a:lnTo>
                  <a:lnTo>
                    <a:pt x="0" y="75428"/>
                  </a:lnTo>
                  <a:lnTo>
                    <a:pt x="0" y="754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9" name="Google Shape;1619;p35"/>
            <p:cNvSpPr/>
            <p:nvPr/>
          </p:nvSpPr>
          <p:spPr>
            <a:xfrm>
              <a:off x="1673" y="1260"/>
              <a:ext cx="49" cy="43"/>
            </a:xfrm>
            <a:custGeom>
              <a:rect b="b" l="l" r="r" t="t"/>
              <a:pathLst>
                <a:path extrusionOk="0" h="120000" w="120000">
                  <a:moveTo>
                    <a:pt x="0" y="69767"/>
                  </a:moveTo>
                  <a:lnTo>
                    <a:pt x="0" y="69767"/>
                  </a:lnTo>
                  <a:lnTo>
                    <a:pt x="2448" y="83720"/>
                  </a:lnTo>
                  <a:lnTo>
                    <a:pt x="9795" y="92093"/>
                  </a:lnTo>
                  <a:lnTo>
                    <a:pt x="14693" y="103255"/>
                  </a:lnTo>
                  <a:lnTo>
                    <a:pt x="24489" y="108837"/>
                  </a:lnTo>
                  <a:lnTo>
                    <a:pt x="34285" y="111627"/>
                  </a:lnTo>
                  <a:lnTo>
                    <a:pt x="44081" y="117209"/>
                  </a:lnTo>
                  <a:lnTo>
                    <a:pt x="56326" y="120000"/>
                  </a:lnTo>
                  <a:lnTo>
                    <a:pt x="68571" y="117209"/>
                  </a:lnTo>
                  <a:lnTo>
                    <a:pt x="68571" y="117209"/>
                  </a:lnTo>
                  <a:lnTo>
                    <a:pt x="80816" y="111627"/>
                  </a:lnTo>
                  <a:lnTo>
                    <a:pt x="90612" y="108837"/>
                  </a:lnTo>
                  <a:lnTo>
                    <a:pt x="97959" y="103255"/>
                  </a:lnTo>
                  <a:lnTo>
                    <a:pt x="107755" y="92093"/>
                  </a:lnTo>
                  <a:lnTo>
                    <a:pt x="115102" y="80930"/>
                  </a:lnTo>
                  <a:lnTo>
                    <a:pt x="117551" y="69767"/>
                  </a:lnTo>
                  <a:lnTo>
                    <a:pt x="119999" y="58604"/>
                  </a:lnTo>
                  <a:lnTo>
                    <a:pt x="117551" y="50232"/>
                  </a:lnTo>
                  <a:lnTo>
                    <a:pt x="117551" y="50232"/>
                  </a:lnTo>
                  <a:lnTo>
                    <a:pt x="115102" y="33488"/>
                  </a:lnTo>
                  <a:lnTo>
                    <a:pt x="110204" y="25116"/>
                  </a:lnTo>
                  <a:lnTo>
                    <a:pt x="105306" y="16744"/>
                  </a:lnTo>
                  <a:lnTo>
                    <a:pt x="95510" y="11162"/>
                  </a:lnTo>
                  <a:lnTo>
                    <a:pt x="85714" y="5581"/>
                  </a:lnTo>
                  <a:lnTo>
                    <a:pt x="73469" y="2790"/>
                  </a:lnTo>
                  <a:lnTo>
                    <a:pt x="61224" y="0"/>
                  </a:lnTo>
                  <a:lnTo>
                    <a:pt x="48979" y="2790"/>
                  </a:lnTo>
                  <a:lnTo>
                    <a:pt x="48979" y="2790"/>
                  </a:lnTo>
                  <a:lnTo>
                    <a:pt x="39183" y="5581"/>
                  </a:lnTo>
                  <a:lnTo>
                    <a:pt x="26938" y="11162"/>
                  </a:lnTo>
                  <a:lnTo>
                    <a:pt x="17142" y="16744"/>
                  </a:lnTo>
                  <a:lnTo>
                    <a:pt x="12244" y="27906"/>
                  </a:lnTo>
                  <a:lnTo>
                    <a:pt x="4897" y="39069"/>
                  </a:lnTo>
                  <a:lnTo>
                    <a:pt x="0" y="50232"/>
                  </a:lnTo>
                  <a:lnTo>
                    <a:pt x="0" y="58604"/>
                  </a:lnTo>
                  <a:lnTo>
                    <a:pt x="0" y="69767"/>
                  </a:lnTo>
                  <a:lnTo>
                    <a:pt x="0" y="69767"/>
                  </a:lnTo>
                  <a:close/>
                </a:path>
              </a:pathLst>
            </a:custGeom>
            <a:solidFill>
              <a:srgbClr val="F9C5B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0" name="Google Shape;1620;p35"/>
            <p:cNvSpPr/>
            <p:nvPr/>
          </p:nvSpPr>
          <p:spPr>
            <a:xfrm>
              <a:off x="1325" y="1318"/>
              <a:ext cx="49" cy="43"/>
            </a:xfrm>
            <a:custGeom>
              <a:rect b="b" l="l" r="r" t="t"/>
              <a:pathLst>
                <a:path extrusionOk="0" h="120000" w="120000">
                  <a:moveTo>
                    <a:pt x="2448" y="72558"/>
                  </a:moveTo>
                  <a:lnTo>
                    <a:pt x="2448" y="72558"/>
                  </a:lnTo>
                  <a:lnTo>
                    <a:pt x="4897" y="86511"/>
                  </a:lnTo>
                  <a:lnTo>
                    <a:pt x="9795" y="92093"/>
                  </a:lnTo>
                  <a:lnTo>
                    <a:pt x="17142" y="103255"/>
                  </a:lnTo>
                  <a:lnTo>
                    <a:pt x="24489" y="111627"/>
                  </a:lnTo>
                  <a:lnTo>
                    <a:pt x="34285" y="114418"/>
                  </a:lnTo>
                  <a:lnTo>
                    <a:pt x="46530" y="117209"/>
                  </a:lnTo>
                  <a:lnTo>
                    <a:pt x="58775" y="120000"/>
                  </a:lnTo>
                  <a:lnTo>
                    <a:pt x="71020" y="117209"/>
                  </a:lnTo>
                  <a:lnTo>
                    <a:pt x="71020" y="117209"/>
                  </a:lnTo>
                  <a:lnTo>
                    <a:pt x="80816" y="114418"/>
                  </a:lnTo>
                  <a:lnTo>
                    <a:pt x="93061" y="111627"/>
                  </a:lnTo>
                  <a:lnTo>
                    <a:pt x="102857" y="103255"/>
                  </a:lnTo>
                  <a:lnTo>
                    <a:pt x="107755" y="92093"/>
                  </a:lnTo>
                  <a:lnTo>
                    <a:pt x="115102" y="80930"/>
                  </a:lnTo>
                  <a:lnTo>
                    <a:pt x="119999" y="72558"/>
                  </a:lnTo>
                  <a:lnTo>
                    <a:pt x="119999" y="61395"/>
                  </a:lnTo>
                  <a:lnTo>
                    <a:pt x="119999" y="50232"/>
                  </a:lnTo>
                  <a:lnTo>
                    <a:pt x="119999" y="50232"/>
                  </a:lnTo>
                  <a:lnTo>
                    <a:pt x="117551" y="36279"/>
                  </a:lnTo>
                  <a:lnTo>
                    <a:pt x="110204" y="25116"/>
                  </a:lnTo>
                  <a:lnTo>
                    <a:pt x="105306" y="19534"/>
                  </a:lnTo>
                  <a:lnTo>
                    <a:pt x="95510" y="11162"/>
                  </a:lnTo>
                  <a:lnTo>
                    <a:pt x="85714" y="8372"/>
                  </a:lnTo>
                  <a:lnTo>
                    <a:pt x="75918" y="2790"/>
                  </a:lnTo>
                  <a:lnTo>
                    <a:pt x="63673" y="0"/>
                  </a:lnTo>
                  <a:lnTo>
                    <a:pt x="51428" y="2790"/>
                  </a:lnTo>
                  <a:lnTo>
                    <a:pt x="51428" y="2790"/>
                  </a:lnTo>
                  <a:lnTo>
                    <a:pt x="39183" y="8372"/>
                  </a:lnTo>
                  <a:lnTo>
                    <a:pt x="29387" y="11162"/>
                  </a:lnTo>
                  <a:lnTo>
                    <a:pt x="22040" y="19534"/>
                  </a:lnTo>
                  <a:lnTo>
                    <a:pt x="12244" y="27906"/>
                  </a:lnTo>
                  <a:lnTo>
                    <a:pt x="4897" y="39069"/>
                  </a:lnTo>
                  <a:lnTo>
                    <a:pt x="2448" y="50232"/>
                  </a:lnTo>
                  <a:lnTo>
                    <a:pt x="0" y="61395"/>
                  </a:lnTo>
                  <a:lnTo>
                    <a:pt x="2448" y="72558"/>
                  </a:lnTo>
                  <a:lnTo>
                    <a:pt x="2448" y="72558"/>
                  </a:lnTo>
                  <a:close/>
                </a:path>
              </a:pathLst>
            </a:custGeom>
            <a:solidFill>
              <a:srgbClr val="F9C5B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1" name="Google Shape;1621;p35"/>
            <p:cNvSpPr/>
            <p:nvPr/>
          </p:nvSpPr>
          <p:spPr>
            <a:xfrm>
              <a:off x="0" y="838"/>
              <a:ext cx="5760" cy="33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120000" y="0"/>
                  </a:lnTo>
                  <a:lnTo>
                    <a:pt x="116062" y="10909"/>
                  </a:lnTo>
                  <a:lnTo>
                    <a:pt x="112125" y="10909"/>
                  </a:lnTo>
                  <a:lnTo>
                    <a:pt x="112125" y="10909"/>
                  </a:lnTo>
                  <a:lnTo>
                    <a:pt x="103875" y="10909"/>
                  </a:lnTo>
                  <a:lnTo>
                    <a:pt x="95645" y="3636"/>
                  </a:lnTo>
                  <a:lnTo>
                    <a:pt x="95645" y="3636"/>
                  </a:lnTo>
                  <a:lnTo>
                    <a:pt x="88166" y="0"/>
                  </a:lnTo>
                  <a:lnTo>
                    <a:pt x="80687" y="0"/>
                  </a:lnTo>
                  <a:lnTo>
                    <a:pt x="80687" y="0"/>
                  </a:lnTo>
                  <a:lnTo>
                    <a:pt x="76333" y="10909"/>
                  </a:lnTo>
                  <a:lnTo>
                    <a:pt x="72000" y="21818"/>
                  </a:lnTo>
                  <a:lnTo>
                    <a:pt x="67625" y="36363"/>
                  </a:lnTo>
                  <a:lnTo>
                    <a:pt x="63291" y="50909"/>
                  </a:lnTo>
                  <a:lnTo>
                    <a:pt x="63291" y="50909"/>
                  </a:lnTo>
                  <a:lnTo>
                    <a:pt x="58562" y="61818"/>
                  </a:lnTo>
                  <a:lnTo>
                    <a:pt x="53812" y="65454"/>
                  </a:lnTo>
                  <a:lnTo>
                    <a:pt x="49083" y="65454"/>
                  </a:lnTo>
                  <a:lnTo>
                    <a:pt x="44354" y="61818"/>
                  </a:lnTo>
                  <a:lnTo>
                    <a:pt x="34895" y="54545"/>
                  </a:lnTo>
                  <a:lnTo>
                    <a:pt x="25437" y="43636"/>
                  </a:lnTo>
                  <a:lnTo>
                    <a:pt x="25437" y="43636"/>
                  </a:lnTo>
                  <a:lnTo>
                    <a:pt x="19083" y="36363"/>
                  </a:lnTo>
                  <a:lnTo>
                    <a:pt x="12708" y="36363"/>
                  </a:lnTo>
                  <a:lnTo>
                    <a:pt x="6354" y="43636"/>
                  </a:lnTo>
                  <a:lnTo>
                    <a:pt x="0" y="50909"/>
                  </a:lnTo>
                  <a:lnTo>
                    <a:pt x="0" y="112727"/>
                  </a:lnTo>
                  <a:lnTo>
                    <a:pt x="0" y="112727"/>
                  </a:lnTo>
                  <a:lnTo>
                    <a:pt x="4625" y="101818"/>
                  </a:lnTo>
                  <a:lnTo>
                    <a:pt x="9291" y="98181"/>
                  </a:lnTo>
                  <a:lnTo>
                    <a:pt x="18583" y="98181"/>
                  </a:lnTo>
                  <a:lnTo>
                    <a:pt x="27854" y="101818"/>
                  </a:lnTo>
                  <a:lnTo>
                    <a:pt x="37145" y="116363"/>
                  </a:lnTo>
                  <a:lnTo>
                    <a:pt x="37145" y="116363"/>
                  </a:lnTo>
                  <a:lnTo>
                    <a:pt x="42104" y="120000"/>
                  </a:lnTo>
                  <a:lnTo>
                    <a:pt x="47083" y="120000"/>
                  </a:lnTo>
                  <a:lnTo>
                    <a:pt x="52020" y="116363"/>
                  </a:lnTo>
                  <a:lnTo>
                    <a:pt x="57000" y="105454"/>
                  </a:lnTo>
                  <a:lnTo>
                    <a:pt x="66916" y="87272"/>
                  </a:lnTo>
                  <a:lnTo>
                    <a:pt x="76833" y="61818"/>
                  </a:lnTo>
                  <a:lnTo>
                    <a:pt x="76833" y="61818"/>
                  </a:lnTo>
                  <a:lnTo>
                    <a:pt x="80541" y="54545"/>
                  </a:lnTo>
                  <a:lnTo>
                    <a:pt x="84250" y="50909"/>
                  </a:lnTo>
                  <a:lnTo>
                    <a:pt x="87958" y="50909"/>
                  </a:lnTo>
                  <a:lnTo>
                    <a:pt x="91687" y="50909"/>
                  </a:lnTo>
                  <a:lnTo>
                    <a:pt x="99104" y="61818"/>
                  </a:lnTo>
                  <a:lnTo>
                    <a:pt x="106500" y="65454"/>
                  </a:lnTo>
                  <a:lnTo>
                    <a:pt x="106500" y="65454"/>
                  </a:lnTo>
                  <a:lnTo>
                    <a:pt x="113250" y="69090"/>
                  </a:lnTo>
                  <a:lnTo>
                    <a:pt x="116645" y="65454"/>
                  </a:lnTo>
                  <a:lnTo>
                    <a:pt x="120000" y="54545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622" name="Google Shape;162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450" y="2408025"/>
            <a:ext cx="2114550" cy="281940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623" name="Google Shape;1623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7250" y="2295525"/>
            <a:ext cx="1847849" cy="239290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624" name="Google Shape;1624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52700" y="2295525"/>
            <a:ext cx="1847849" cy="239290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625" name="Google Shape;1625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09154" y="4768850"/>
            <a:ext cx="2582021" cy="1993899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626" name="Google Shape;1626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14325" y="4768853"/>
            <a:ext cx="2582024" cy="1993897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627" name="Google Shape;1627;p3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781800" y="2579476"/>
            <a:ext cx="2200199" cy="1699048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628" name="Google Shape;1628;p3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66750" y="5339920"/>
            <a:ext cx="1847849" cy="14269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2" name="Shape 1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Google Shape;1633;p36"/>
          <p:cNvSpPr txBox="1"/>
          <p:nvPr>
            <p:ph type="ctrTitle"/>
          </p:nvPr>
        </p:nvSpPr>
        <p:spPr>
          <a:xfrm>
            <a:off x="311700" y="-102125"/>
            <a:ext cx="8520600" cy="105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PE</a:t>
            </a:r>
            <a:endParaRPr/>
          </a:p>
        </p:txBody>
      </p:sp>
      <p:sp>
        <p:nvSpPr>
          <p:cNvPr id="1634" name="Google Shape;1634;p36"/>
          <p:cNvSpPr txBox="1"/>
          <p:nvPr>
            <p:ph idx="1" type="subTitle"/>
          </p:nvPr>
        </p:nvSpPr>
        <p:spPr>
          <a:xfrm>
            <a:off x="281400" y="786900"/>
            <a:ext cx="8581200" cy="607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</a:rPr>
              <a:t>Welcome to Mathews PE!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</a:rPr>
              <a:t>Your child will have PE 3 days a week.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</a:rPr>
              <a:t>Students MUST wear tennis shoes on PE days to participate.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</a:rPr>
              <a:t>Your child will be in a color group for specials.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</a:rPr>
              <a:t>If your child wants to wear other shoes on PE days, Please have them bring tennis shoes in their backpacks.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</a:rPr>
              <a:t>If your child needs to sit out of PE due to illness or 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</a:rPr>
              <a:t>An injury, please send a note to school.  If your 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</a:rPr>
              <a:t>Child needs to miss more than 3 days of PE,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</a:rPr>
              <a:t>Please send or email a doctor’s note.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</a:rPr>
              <a:t>We are looking forward to a wonderful year in PE.!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35" name="Google Shape;1635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80100" y="4027733"/>
            <a:ext cx="1468075" cy="21491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639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0" name="Google Shape;164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4076" y="467100"/>
            <a:ext cx="1354200" cy="2063874"/>
          </a:xfrm>
          <a:prstGeom prst="rect">
            <a:avLst/>
          </a:prstGeom>
          <a:noFill/>
          <a:ln>
            <a:noFill/>
          </a:ln>
        </p:spPr>
      </p:pic>
      <p:sp>
        <p:nvSpPr>
          <p:cNvPr id="1641" name="Google Shape;1641;p37"/>
          <p:cNvSpPr txBox="1"/>
          <p:nvPr>
            <p:ph type="title"/>
          </p:nvPr>
        </p:nvSpPr>
        <p:spPr>
          <a:xfrm>
            <a:off x="2658575" y="335623"/>
            <a:ext cx="6197100" cy="78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mfortaa"/>
                <a:ea typeface="Comfortaa"/>
                <a:cs typeface="Comfortaa"/>
                <a:sym typeface="Comfortaa"/>
              </a:rPr>
              <a:t>Mathews Elementary Library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642" name="Google Shape;1642;p37"/>
          <p:cNvSpPr txBox="1"/>
          <p:nvPr>
            <p:ph idx="1" type="body"/>
          </p:nvPr>
        </p:nvSpPr>
        <p:spPr>
          <a:xfrm>
            <a:off x="2553500" y="1115925"/>
            <a:ext cx="6026100" cy="540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39700" lvl="0" marL="34290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en-US">
                <a:latin typeface="Comfortaa"/>
                <a:ea typeface="Comfortaa"/>
                <a:cs typeface="Comfortaa"/>
                <a:sym typeface="Comfortaa"/>
              </a:rPr>
              <a:t>Stacey Noble MLS, MEd.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139700" lvl="0" marL="34290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en-US">
                <a:latin typeface="Comfortaa"/>
                <a:ea typeface="Comfortaa"/>
                <a:cs typeface="Comfortaa"/>
                <a:sym typeface="Comfortaa"/>
              </a:rPr>
              <a:t>Library Media Specialist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139700" lvl="0" marL="34290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latin typeface="Comfortaa"/>
                <a:ea typeface="Comfortaa"/>
                <a:cs typeface="Comfortaa"/>
                <a:sym typeface="Comfortaa"/>
                <a:hlinkClick r:id="rId4"/>
              </a:rPr>
              <a:t>stacey.noble@pisd.edu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139700" lvl="0" marL="34290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en-US">
                <a:latin typeface="Comfortaa"/>
                <a:ea typeface="Comfortaa"/>
                <a:cs typeface="Comfortaa"/>
                <a:sym typeface="Comfortaa"/>
              </a:rPr>
              <a:t>469-752-2328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139700" lvl="0" marL="34290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Comfortaa"/>
              <a:ea typeface="Comfortaa"/>
              <a:cs typeface="Comfortaa"/>
              <a:sym typeface="Comfortaa"/>
            </a:endParaRPr>
          </a:p>
          <a:p>
            <a:pPr indent="-139700" lvl="0" marL="34290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393C3D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I have been in education for twenty eight years, eighteen of which have been in the Mathews library.  I love being a Mav!  Before becoming a librarian, I taught second grade in Bossier City, Louisiana and then first grade at Rose Haggar Elementary here in Plano for seven years.  </a:t>
            </a:r>
            <a:endParaRPr sz="1300">
              <a:solidFill>
                <a:srgbClr val="393C3D"/>
              </a:solidFill>
              <a:highlight>
                <a:srgbClr val="FFFFFF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indent="-139700" lvl="0" marL="34290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393C3D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The library is my true calling.  My grandmother was a librarian in the small town of St. Joseph, Louisiana, so this has always been in my blood.  I love having the opportunity to share with students the importance of reading and showing them my favorite books!</a:t>
            </a:r>
            <a:endParaRPr sz="1300">
              <a:solidFill>
                <a:srgbClr val="393C3D"/>
              </a:solidFill>
              <a:highlight>
                <a:srgbClr val="FFFFFF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indent="-139700" lvl="0" marL="34290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300">
                <a:solidFill>
                  <a:srgbClr val="393C3D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We will have many opportunities to connect during this time of at home learning.  I have a Library Google Page for each grade level from which I will be adding activities, read-alouds, and motivators.  If you have not joined it yet, please be sure to do so.  </a:t>
            </a:r>
            <a:endParaRPr sz="1300">
              <a:solidFill>
                <a:srgbClr val="393C3D"/>
              </a:solidFill>
              <a:highlight>
                <a:srgbClr val="FFFFFF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indent="-139700" lvl="0" marL="34290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300">
                <a:solidFill>
                  <a:srgbClr val="393C3D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We will also be having a curbside library book check-out service coming soon!  </a:t>
            </a:r>
            <a:endParaRPr sz="1300">
              <a:solidFill>
                <a:srgbClr val="393C3D"/>
              </a:solidFill>
              <a:highlight>
                <a:srgbClr val="FFFFFF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indent="-139700" lvl="0" marL="34290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300">
                <a:solidFill>
                  <a:srgbClr val="393C3D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This will be a great year to be a Mav!</a:t>
            </a:r>
            <a:endParaRPr sz="1300">
              <a:solidFill>
                <a:srgbClr val="393C3D"/>
              </a:solidFill>
              <a:highlight>
                <a:srgbClr val="FFFFFF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indent="-139700" lvl="0" marL="34290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300">
                <a:solidFill>
                  <a:srgbClr val="393C3D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Happy Reading!</a:t>
            </a:r>
            <a:endParaRPr sz="1300">
              <a:solidFill>
                <a:srgbClr val="393C3D"/>
              </a:solidFill>
              <a:highlight>
                <a:srgbClr val="FFFFFF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indent="-139700" lvl="0" marL="34290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700">
              <a:solidFill>
                <a:srgbClr val="393C3D"/>
              </a:solidFill>
              <a:highlight>
                <a:srgbClr val="FFFFFF"/>
              </a:highlight>
            </a:endParaRPr>
          </a:p>
          <a:p>
            <a:pPr indent="-139700" lvl="0" marL="3429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43" name="Google Shape;1643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3632" y="3674817"/>
            <a:ext cx="1595099" cy="1790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7" name="Shape 1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" name="Google Shape;1648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0467"/>
            <a:ext cx="919785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9" name="Google Shape;1649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32900" y="679533"/>
            <a:ext cx="3339100" cy="339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0" name="Google Shape;1650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0700" y="5005700"/>
            <a:ext cx="4367275" cy="1730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1" name="Google Shape;1651;p38"/>
          <p:cNvPicPr preferRelativeResize="0"/>
          <p:nvPr/>
        </p:nvPicPr>
        <p:blipFill rotWithShape="1">
          <a:blip r:embed="rId6">
            <a:alphaModFix/>
          </a:blip>
          <a:srcRect b="0" l="36518" r="36777" t="0"/>
          <a:stretch/>
        </p:blipFill>
        <p:spPr>
          <a:xfrm>
            <a:off x="1400250" y="758767"/>
            <a:ext cx="540225" cy="2850866"/>
          </a:xfrm>
          <a:prstGeom prst="rect">
            <a:avLst/>
          </a:prstGeom>
          <a:noFill/>
          <a:ln>
            <a:noFill/>
          </a:ln>
        </p:spPr>
      </p:pic>
      <p:sp>
        <p:nvSpPr>
          <p:cNvPr id="1652" name="Google Shape;1652;p38"/>
          <p:cNvSpPr txBox="1"/>
          <p:nvPr/>
        </p:nvSpPr>
        <p:spPr>
          <a:xfrm>
            <a:off x="2303038" y="1480033"/>
            <a:ext cx="1198800" cy="110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latin typeface="Comic Sans MS"/>
                <a:ea typeface="Comic Sans MS"/>
                <a:cs typeface="Comic Sans MS"/>
                <a:sym typeface="Comic Sans MS"/>
              </a:rPr>
              <a:t>Mrs. Toler’s </a:t>
            </a:r>
            <a:endParaRPr b="1" sz="12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latin typeface="Comic Sans MS"/>
                <a:ea typeface="Comic Sans MS"/>
                <a:cs typeface="Comic Sans MS"/>
                <a:sym typeface="Comic Sans MS"/>
              </a:rPr>
              <a:t>Camp Calm</a:t>
            </a:r>
            <a:endParaRPr b="1" sz="12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653" name="Google Shape;1653;p3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89300" y="3553500"/>
            <a:ext cx="1364775" cy="2062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4" name="Google Shape;1654;p3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201300" y="3553500"/>
            <a:ext cx="1364775" cy="2062334"/>
          </a:xfrm>
          <a:prstGeom prst="rect">
            <a:avLst/>
          </a:prstGeom>
          <a:noFill/>
          <a:ln>
            <a:noFill/>
          </a:ln>
        </p:spPr>
      </p:pic>
      <p:sp>
        <p:nvSpPr>
          <p:cNvPr id="1655" name="Google Shape;1655;p38"/>
          <p:cNvSpPr txBox="1"/>
          <p:nvPr/>
        </p:nvSpPr>
        <p:spPr>
          <a:xfrm>
            <a:off x="7864700" y="6110467"/>
            <a:ext cx="1198800" cy="24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latin typeface="Comic Sans MS"/>
                <a:ea typeface="Comic Sans MS"/>
                <a:cs typeface="Comic Sans MS"/>
                <a:sym typeface="Comic Sans MS"/>
              </a:rPr>
              <a:t>Come On In!</a:t>
            </a:r>
            <a:endParaRPr b="1" sz="11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656" name="Google Shape;1656;p38">
            <a:hlinkClick r:id="rId8"/>
          </p:cNvPr>
          <p:cNvPicPr preferRelativeResize="0"/>
          <p:nvPr/>
        </p:nvPicPr>
        <p:blipFill rotWithShape="1">
          <a:blip r:embed="rId9">
            <a:alphaModFix/>
          </a:blip>
          <a:srcRect b="3157" l="2139" r="5652" t="6098"/>
          <a:stretch/>
        </p:blipFill>
        <p:spPr>
          <a:xfrm>
            <a:off x="374225" y="1480033"/>
            <a:ext cx="789250" cy="1588332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657" name="Google Shape;1657;p3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452337" y="1994467"/>
            <a:ext cx="3339100" cy="33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8" name="Google Shape;1658;p38"/>
          <p:cNvPicPr preferRelativeResize="0"/>
          <p:nvPr/>
        </p:nvPicPr>
        <p:blipFill rotWithShape="1">
          <a:blip r:embed="rId11">
            <a:alphaModFix/>
          </a:blip>
          <a:srcRect b="0" l="-1560" r="1559" t="0"/>
          <a:stretch/>
        </p:blipFill>
        <p:spPr>
          <a:xfrm>
            <a:off x="3929700" y="449733"/>
            <a:ext cx="4865350" cy="5958533"/>
          </a:xfrm>
          <a:prstGeom prst="rect">
            <a:avLst/>
          </a:prstGeom>
          <a:noFill/>
          <a:ln>
            <a:noFill/>
          </a:ln>
        </p:spPr>
      </p:pic>
      <p:sp>
        <p:nvSpPr>
          <p:cNvPr id="1659" name="Google Shape;1659;p38"/>
          <p:cNvSpPr txBox="1"/>
          <p:nvPr/>
        </p:nvSpPr>
        <p:spPr>
          <a:xfrm>
            <a:off x="4187750" y="831725"/>
            <a:ext cx="4607400" cy="36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/>
              <a:t>What does a </a:t>
            </a:r>
            <a:r>
              <a:rPr b="1" lang="en-US" u="sng"/>
              <a:t>Plano elementary school counselor</a:t>
            </a:r>
            <a:r>
              <a:rPr lang="en-US" u="sng"/>
              <a:t> do?</a:t>
            </a:r>
            <a:endParaRPr u="sng"/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u="sng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200"/>
              <a:t>Teach “counselor lessons” to all student in  social &amp; emotional skills as well as moral character development (2x a month)</a:t>
            </a:r>
            <a:endParaRPr sz="12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-US" sz="1200"/>
              <a:t>Work with students in small groups to develop their skills in particular areas (social skills, friendships skills, impulse control, emotion management, organizational skills, test anxiety etc..)</a:t>
            </a:r>
            <a:r>
              <a:rPr lang="en-US"/>
              <a:t> 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200"/>
              <a:t>Help students who need immediate emotional support </a:t>
            </a:r>
            <a:endParaRPr sz="12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200"/>
              <a:t>Assist families and parent who need guidance on supporting their child </a:t>
            </a:r>
            <a:endParaRPr sz="12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US" sz="1200"/>
              <a:t>Organize and implement wellness theme weeks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/>
              <a:t>	</a:t>
            </a:r>
            <a:endParaRPr sz="900"/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1660" name="Google Shape;1660;p38"/>
          <p:cNvSpPr txBox="1"/>
          <p:nvPr/>
        </p:nvSpPr>
        <p:spPr>
          <a:xfrm>
            <a:off x="171100" y="6357667"/>
            <a:ext cx="9197700" cy="9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00FFFF"/>
                </a:solidFill>
              </a:rPr>
              <a:t>Lauren Toler    </a:t>
            </a:r>
            <a:r>
              <a:rPr lang="en-US" sz="1800">
                <a:solidFill>
                  <a:srgbClr val="00FFFF"/>
                </a:solidFill>
              </a:rPr>
              <a:t> </a:t>
            </a:r>
            <a:r>
              <a:rPr lang="en-US" sz="1900">
                <a:solidFill>
                  <a:srgbClr val="00FFFF"/>
                </a:solidFill>
              </a:rPr>
              <a:t>School Counselor</a:t>
            </a:r>
            <a:r>
              <a:rPr lang="en-US" sz="1800">
                <a:solidFill>
                  <a:srgbClr val="00FFFF"/>
                </a:solidFill>
              </a:rPr>
              <a:t> </a:t>
            </a:r>
            <a:r>
              <a:rPr b="1" lang="en-US" sz="1700">
                <a:solidFill>
                  <a:srgbClr val="FF0000"/>
                </a:solidFill>
              </a:rPr>
              <a:t>     </a:t>
            </a:r>
            <a:r>
              <a:rPr b="1" lang="en-US" sz="1700">
                <a:solidFill>
                  <a:srgbClr val="00FFFF"/>
                </a:solidFill>
              </a:rPr>
              <a:t> </a:t>
            </a:r>
            <a:r>
              <a:rPr b="1" lang="en-US" sz="1700">
                <a:solidFill>
                  <a:srgbClr val="00FFFF"/>
                </a:solidFill>
                <a:uFill>
                  <a:noFill/>
                </a:uFill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Lauren.toler@pisd.edu</a:t>
            </a:r>
            <a:r>
              <a:rPr b="1" lang="en-US" sz="1700">
                <a:solidFill>
                  <a:srgbClr val="00FFFF"/>
                </a:solidFill>
              </a:rPr>
              <a:t>          469-752-2315</a:t>
            </a:r>
            <a:endParaRPr b="1" sz="1700">
              <a:solidFill>
                <a:srgbClr val="00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4" name="Shape 1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5" name="Google Shape;1665;p39"/>
          <p:cNvSpPr txBox="1"/>
          <p:nvPr>
            <p:ph type="ctrTitle"/>
          </p:nvPr>
        </p:nvSpPr>
        <p:spPr>
          <a:xfrm>
            <a:off x="2350050" y="478300"/>
            <a:ext cx="4443900" cy="358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Plano Academic and Creative Education</a:t>
            </a: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(PACE)</a:t>
            </a: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6" name="Google Shape;1666;p39"/>
          <p:cNvSpPr txBox="1"/>
          <p:nvPr/>
        </p:nvSpPr>
        <p:spPr>
          <a:xfrm>
            <a:off x="2846400" y="4065400"/>
            <a:ext cx="3451200" cy="19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A program for students who require gifted services 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2021-2022</a:t>
            </a:r>
            <a:endParaRPr sz="24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0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p40"/>
          <p:cNvSpPr txBox="1"/>
          <p:nvPr>
            <p:ph idx="1" type="body"/>
          </p:nvPr>
        </p:nvSpPr>
        <p:spPr>
          <a:xfrm>
            <a:off x="173500" y="308767"/>
            <a:ext cx="8520600" cy="350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39700" lvl="0" marL="342900" rtl="0" algn="ctr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PACE is similar to Special Education in that it is an enrichment service designed to meet the needs of a different kind of learner. </a:t>
            </a:r>
            <a:endParaRPr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672" name="Google Shape;1672;p40"/>
          <p:cNvSpPr txBox="1"/>
          <p:nvPr>
            <p:ph idx="1" type="body"/>
          </p:nvPr>
        </p:nvSpPr>
        <p:spPr>
          <a:xfrm>
            <a:off x="173500" y="3541033"/>
            <a:ext cx="8881200" cy="273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39700" lvl="0" marL="342900" rtl="0" algn="ctr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0000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139700" lvl="0" marL="342900" rtl="0" algn="ctr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1155CC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139700" lvl="0" marL="342900" rtl="0" algn="ctr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PACE is not an Honors program.</a:t>
            </a:r>
            <a:r>
              <a:rPr lang="en-US" sz="3600">
                <a:solidFill>
                  <a:srgbClr val="1155CC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endParaRPr sz="3600">
              <a:solidFill>
                <a:srgbClr val="1155CC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6" name="Shape 1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7" name="Google Shape;1677;p41"/>
          <p:cNvSpPr txBox="1"/>
          <p:nvPr>
            <p:ph idx="1" type="body"/>
          </p:nvPr>
        </p:nvSpPr>
        <p:spPr>
          <a:xfrm>
            <a:off x="497250" y="475300"/>
            <a:ext cx="8520600" cy="543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39700" lvl="0" marL="342900" rtl="0" algn="ctr">
              <a:spcBef>
                <a:spcPts val="64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Students requiring gifted services may...</a:t>
            </a:r>
            <a:endParaRPr b="1" sz="3600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layfair Display"/>
              <a:buChar char="•"/>
            </a:pPr>
            <a:r>
              <a:rPr lang="en-US" sz="300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perform two grade levels above current grade</a:t>
            </a:r>
            <a:endParaRPr sz="3000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layfair Display"/>
              <a:buChar char="•"/>
            </a:pPr>
            <a:r>
              <a:rPr lang="en-US" sz="300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learn exceptionally fast</a:t>
            </a:r>
            <a:endParaRPr sz="3000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layfair Display"/>
              <a:buChar char="•"/>
            </a:pPr>
            <a:r>
              <a:rPr lang="en-US" sz="300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need only one to two repetitions for mastery</a:t>
            </a:r>
            <a:endParaRPr sz="3000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layfair Display"/>
              <a:buChar char="•"/>
            </a:pPr>
            <a:r>
              <a:rPr lang="en-US" sz="300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thrive on complexity</a:t>
            </a:r>
            <a:endParaRPr sz="3000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layfair Display"/>
              <a:buChar char="•"/>
            </a:pPr>
            <a:r>
              <a:rPr lang="en-US" sz="300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arrive at solutions in an unusual manner</a:t>
            </a:r>
            <a:endParaRPr sz="3000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1" name="Shape 1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2" name="Google Shape;1682;p42"/>
          <p:cNvSpPr txBox="1"/>
          <p:nvPr>
            <p:ph idx="1" type="body"/>
          </p:nvPr>
        </p:nvSpPr>
        <p:spPr>
          <a:xfrm>
            <a:off x="151300" y="56200"/>
            <a:ext cx="9144000" cy="662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If you have a child that you believe may need PACE services:</a:t>
            </a:r>
            <a:endParaRPr b="1" sz="2400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Playfair Display"/>
              <a:buAutoNum type="arabicPeriod"/>
            </a:pPr>
            <a:r>
              <a:rPr lang="en-US" sz="200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Notify your child’s teacher or the campus gifted specialist.</a:t>
            </a:r>
            <a:endParaRPr sz="2000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Playfair Display"/>
              <a:buAutoNum type="arabicPeriod"/>
            </a:pPr>
            <a:r>
              <a:rPr lang="en-US" sz="200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Complete an online referral packet. Request a hard copy if needed. </a:t>
            </a:r>
            <a:endParaRPr sz="2000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Playfair Display"/>
              <a:buAutoNum type="arabicPeriod"/>
            </a:pPr>
            <a:r>
              <a:rPr lang="en-US" sz="200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Referral packets are due </a:t>
            </a:r>
            <a:r>
              <a:rPr b="1" lang="en-US" sz="200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September 10</a:t>
            </a:r>
            <a:r>
              <a:rPr lang="en-US" sz="200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. </a:t>
            </a:r>
            <a:endParaRPr sz="2000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Playfair Display"/>
              <a:buAutoNum type="arabicPeriod"/>
            </a:pPr>
            <a:r>
              <a:rPr lang="en-US" sz="200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Testing procedures will be communicated after the referral deadline.</a:t>
            </a:r>
            <a:endParaRPr sz="2000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Playfair Display"/>
              <a:buAutoNum type="arabicPeriod"/>
            </a:pPr>
            <a:r>
              <a:rPr lang="en-US" sz="200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If your student participated in a gifted program at their previous school, please contact the Gifted Specialist for next steps. This communication is due to the Specialist by August 23.</a:t>
            </a:r>
            <a:endParaRPr sz="2000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1155C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6" name="Shape 1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7" name="Google Shape;1687;p43"/>
          <p:cNvSpPr txBox="1"/>
          <p:nvPr>
            <p:ph idx="1" type="body"/>
          </p:nvPr>
        </p:nvSpPr>
        <p:spPr>
          <a:xfrm>
            <a:off x="140050" y="285367"/>
            <a:ext cx="8924700" cy="6453600"/>
          </a:xfrm>
          <a:prstGeom prst="rect">
            <a:avLst/>
          </a:prstGeom>
          <a:ln cap="flat" cmpd="sng" w="9525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1155C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39700" lvl="0" marL="342900" rtl="0" algn="ctr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Please contact the campus gifted specialist for specific details about the PACE program.</a:t>
            </a:r>
            <a:endParaRPr sz="3600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139700" lvl="0" marL="342900" rtl="0" algn="ctr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u="sng">
                <a:solidFill>
                  <a:schemeClr val="hlink"/>
                </a:solidFill>
                <a:hlinkClick r:id="rId3"/>
              </a:rPr>
              <a:t>https://www.pisd.edu/giftededucation</a:t>
            </a:r>
            <a:endParaRPr sz="3600">
              <a:solidFill>
                <a:srgbClr val="1155C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rgbClr val="1155C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39700" lvl="0" marL="342900" rtl="0" algn="ctr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0000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Ginny Selec</a:t>
            </a:r>
            <a:endParaRPr sz="3600">
              <a:solidFill>
                <a:srgbClr val="0000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139700" lvl="0" marL="342900" rtl="0" algn="ctr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0000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ginny.selec@pisd.edu</a:t>
            </a:r>
            <a:endParaRPr sz="36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lh5.googleusercontent.com/fqQCSMrBplGrZh06iVKAlrhkGclcSI1zC0vCylfj_lbK0V6VB1QtUiCoBY2LYFowzwPhXS8NEinNdbllsDOeXQeNDgBF5pB_Pjg00cUa0LMb3VcpJm3URQ7cVpgaA-EUqqrLUdWI_60" id="336" name="Google Shape;336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6096" y="0"/>
            <a:ext cx="8532003" cy="6405675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17"/>
          <p:cNvSpPr/>
          <p:nvPr/>
        </p:nvSpPr>
        <p:spPr>
          <a:xfrm>
            <a:off x="1981200" y="1535201"/>
            <a:ext cx="5723100" cy="392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143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b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Must enter through the office.  You will be buzzed in twice through 2 doors.</a:t>
            </a:r>
            <a:endParaRPr sz="1500"/>
          </a:p>
          <a:p>
            <a:pPr indent="-10795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br>
              <a:rPr lang="en-US"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Raptor:  Must have badges to go past office.</a:t>
            </a:r>
            <a:endParaRPr sz="1500"/>
          </a:p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Need to sign in using a driver’s license and will receive a name badge to go past the office.  Sign out in the front office when you leave. Return your name badge.</a:t>
            </a:r>
            <a:endParaRPr sz="1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795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br>
              <a:rPr lang="en-US"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Grade level doors</a:t>
            </a:r>
            <a:endParaRPr sz="1500"/>
          </a:p>
          <a:p>
            <a:pPr indent="-10795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br>
              <a:rPr lang="en-US"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Fire Drills:  Monthly</a:t>
            </a:r>
            <a:endParaRPr sz="1500"/>
          </a:p>
          <a:p>
            <a:pPr indent="-10795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br>
              <a:rPr lang="en-US"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Lock-Downs &amp; Shelter in Place:  Periodically</a:t>
            </a:r>
            <a:endParaRPr sz="15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1" name="Shape 1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2" name="Google Shape;1692;p44"/>
          <p:cNvSpPr/>
          <p:nvPr/>
        </p:nvSpPr>
        <p:spPr>
          <a:xfrm>
            <a:off x="1000100" y="106463"/>
            <a:ext cx="7143900" cy="28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Thank you for coming!</a:t>
            </a:r>
            <a:endParaRPr sz="8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grpSp>
        <p:nvGrpSpPr>
          <p:cNvPr id="1693" name="Google Shape;1693;p44"/>
          <p:cNvGrpSpPr/>
          <p:nvPr/>
        </p:nvGrpSpPr>
        <p:grpSpPr>
          <a:xfrm>
            <a:off x="0" y="3323723"/>
            <a:ext cx="9144000" cy="2306637"/>
            <a:chOff x="0" y="2295"/>
            <a:chExt cx="5760" cy="1453"/>
          </a:xfrm>
        </p:grpSpPr>
        <p:sp>
          <p:nvSpPr>
            <p:cNvPr id="1694" name="Google Shape;1694;p44"/>
            <p:cNvSpPr/>
            <p:nvPr/>
          </p:nvSpPr>
          <p:spPr>
            <a:xfrm>
              <a:off x="0" y="2934"/>
              <a:ext cx="1196" cy="146"/>
            </a:xfrm>
            <a:custGeom>
              <a:rect b="b" l="l" r="r" t="t"/>
              <a:pathLst>
                <a:path extrusionOk="0" h="120000" w="120000">
                  <a:moveTo>
                    <a:pt x="119899" y="16438"/>
                  </a:moveTo>
                  <a:lnTo>
                    <a:pt x="119899" y="16438"/>
                  </a:lnTo>
                  <a:lnTo>
                    <a:pt x="117391" y="15616"/>
                  </a:lnTo>
                  <a:lnTo>
                    <a:pt x="114682" y="14794"/>
                  </a:lnTo>
                  <a:lnTo>
                    <a:pt x="113377" y="12328"/>
                  </a:lnTo>
                  <a:lnTo>
                    <a:pt x="112073" y="10684"/>
                  </a:lnTo>
                  <a:lnTo>
                    <a:pt x="110769" y="7397"/>
                  </a:lnTo>
                  <a:lnTo>
                    <a:pt x="109565" y="2465"/>
                  </a:lnTo>
                  <a:lnTo>
                    <a:pt x="109565" y="2465"/>
                  </a:lnTo>
                  <a:lnTo>
                    <a:pt x="108862" y="821"/>
                  </a:lnTo>
                  <a:lnTo>
                    <a:pt x="108060" y="0"/>
                  </a:lnTo>
                  <a:lnTo>
                    <a:pt x="107458" y="0"/>
                  </a:lnTo>
                  <a:lnTo>
                    <a:pt x="106755" y="821"/>
                  </a:lnTo>
                  <a:lnTo>
                    <a:pt x="106153" y="2465"/>
                  </a:lnTo>
                  <a:lnTo>
                    <a:pt x="105451" y="4931"/>
                  </a:lnTo>
                  <a:lnTo>
                    <a:pt x="104147" y="10684"/>
                  </a:lnTo>
                  <a:lnTo>
                    <a:pt x="101337" y="25479"/>
                  </a:lnTo>
                  <a:lnTo>
                    <a:pt x="100033" y="32054"/>
                  </a:lnTo>
                  <a:lnTo>
                    <a:pt x="98729" y="36986"/>
                  </a:lnTo>
                  <a:lnTo>
                    <a:pt x="98729" y="36986"/>
                  </a:lnTo>
                  <a:lnTo>
                    <a:pt x="97224" y="40273"/>
                  </a:lnTo>
                  <a:lnTo>
                    <a:pt x="95719" y="43561"/>
                  </a:lnTo>
                  <a:lnTo>
                    <a:pt x="94113" y="44383"/>
                  </a:lnTo>
                  <a:lnTo>
                    <a:pt x="92709" y="45205"/>
                  </a:lnTo>
                  <a:lnTo>
                    <a:pt x="89698" y="45205"/>
                  </a:lnTo>
                  <a:lnTo>
                    <a:pt x="86688" y="43561"/>
                  </a:lnTo>
                  <a:lnTo>
                    <a:pt x="86688" y="43561"/>
                  </a:lnTo>
                  <a:lnTo>
                    <a:pt x="83578" y="41917"/>
                  </a:lnTo>
                  <a:lnTo>
                    <a:pt x="80769" y="41095"/>
                  </a:lnTo>
                  <a:lnTo>
                    <a:pt x="74849" y="40273"/>
                  </a:lnTo>
                  <a:lnTo>
                    <a:pt x="74849" y="40273"/>
                  </a:lnTo>
                  <a:lnTo>
                    <a:pt x="68929" y="39452"/>
                  </a:lnTo>
                  <a:lnTo>
                    <a:pt x="63010" y="39452"/>
                  </a:lnTo>
                  <a:lnTo>
                    <a:pt x="60000" y="39452"/>
                  </a:lnTo>
                  <a:lnTo>
                    <a:pt x="57090" y="40273"/>
                  </a:lnTo>
                  <a:lnTo>
                    <a:pt x="54080" y="41917"/>
                  </a:lnTo>
                  <a:lnTo>
                    <a:pt x="51170" y="45205"/>
                  </a:lnTo>
                  <a:lnTo>
                    <a:pt x="51170" y="45205"/>
                  </a:lnTo>
                  <a:lnTo>
                    <a:pt x="48361" y="50136"/>
                  </a:lnTo>
                  <a:lnTo>
                    <a:pt x="45451" y="55068"/>
                  </a:lnTo>
                  <a:lnTo>
                    <a:pt x="42541" y="61643"/>
                  </a:lnTo>
                  <a:lnTo>
                    <a:pt x="39732" y="69863"/>
                  </a:lnTo>
                  <a:lnTo>
                    <a:pt x="34013" y="83835"/>
                  </a:lnTo>
                  <a:lnTo>
                    <a:pt x="31103" y="90410"/>
                  </a:lnTo>
                  <a:lnTo>
                    <a:pt x="28294" y="95342"/>
                  </a:lnTo>
                  <a:lnTo>
                    <a:pt x="28294" y="95342"/>
                  </a:lnTo>
                  <a:lnTo>
                    <a:pt x="24682" y="100273"/>
                  </a:lnTo>
                  <a:lnTo>
                    <a:pt x="22976" y="101917"/>
                  </a:lnTo>
                  <a:lnTo>
                    <a:pt x="21170" y="102739"/>
                  </a:lnTo>
                  <a:lnTo>
                    <a:pt x="19565" y="102739"/>
                  </a:lnTo>
                  <a:lnTo>
                    <a:pt x="17759" y="102739"/>
                  </a:lnTo>
                  <a:lnTo>
                    <a:pt x="15953" y="100273"/>
                  </a:lnTo>
                  <a:lnTo>
                    <a:pt x="14247" y="98630"/>
                  </a:lnTo>
                  <a:lnTo>
                    <a:pt x="12441" y="94520"/>
                  </a:lnTo>
                  <a:lnTo>
                    <a:pt x="10735" y="89589"/>
                  </a:lnTo>
                  <a:lnTo>
                    <a:pt x="8929" y="83835"/>
                  </a:lnTo>
                  <a:lnTo>
                    <a:pt x="7123" y="77260"/>
                  </a:lnTo>
                  <a:lnTo>
                    <a:pt x="5418" y="68219"/>
                  </a:lnTo>
                  <a:lnTo>
                    <a:pt x="3612" y="58356"/>
                  </a:lnTo>
                  <a:lnTo>
                    <a:pt x="1906" y="46027"/>
                  </a:lnTo>
                  <a:lnTo>
                    <a:pt x="200" y="33698"/>
                  </a:lnTo>
                  <a:lnTo>
                    <a:pt x="200" y="33698"/>
                  </a:lnTo>
                  <a:lnTo>
                    <a:pt x="100" y="33698"/>
                  </a:lnTo>
                  <a:lnTo>
                    <a:pt x="0" y="35342"/>
                  </a:lnTo>
                  <a:lnTo>
                    <a:pt x="0" y="41917"/>
                  </a:lnTo>
                  <a:lnTo>
                    <a:pt x="0" y="49315"/>
                  </a:lnTo>
                  <a:lnTo>
                    <a:pt x="100" y="53424"/>
                  </a:lnTo>
                  <a:lnTo>
                    <a:pt x="100" y="53424"/>
                  </a:lnTo>
                  <a:lnTo>
                    <a:pt x="1605" y="64109"/>
                  </a:lnTo>
                  <a:lnTo>
                    <a:pt x="2909" y="73150"/>
                  </a:lnTo>
                  <a:lnTo>
                    <a:pt x="4314" y="82191"/>
                  </a:lnTo>
                  <a:lnTo>
                    <a:pt x="5618" y="89589"/>
                  </a:lnTo>
                  <a:lnTo>
                    <a:pt x="7123" y="95342"/>
                  </a:lnTo>
                  <a:lnTo>
                    <a:pt x="8528" y="101917"/>
                  </a:lnTo>
                  <a:lnTo>
                    <a:pt x="9832" y="106849"/>
                  </a:lnTo>
                  <a:lnTo>
                    <a:pt x="11337" y="110136"/>
                  </a:lnTo>
                  <a:lnTo>
                    <a:pt x="12742" y="113424"/>
                  </a:lnTo>
                  <a:lnTo>
                    <a:pt x="14147" y="116712"/>
                  </a:lnTo>
                  <a:lnTo>
                    <a:pt x="16956" y="119178"/>
                  </a:lnTo>
                  <a:lnTo>
                    <a:pt x="19765" y="119999"/>
                  </a:lnTo>
                  <a:lnTo>
                    <a:pt x="22575" y="119999"/>
                  </a:lnTo>
                  <a:lnTo>
                    <a:pt x="22575" y="119999"/>
                  </a:lnTo>
                  <a:lnTo>
                    <a:pt x="25384" y="118356"/>
                  </a:lnTo>
                  <a:lnTo>
                    <a:pt x="28193" y="114246"/>
                  </a:lnTo>
                  <a:lnTo>
                    <a:pt x="31103" y="109315"/>
                  </a:lnTo>
                  <a:lnTo>
                    <a:pt x="33812" y="102739"/>
                  </a:lnTo>
                  <a:lnTo>
                    <a:pt x="39531" y="87945"/>
                  </a:lnTo>
                  <a:lnTo>
                    <a:pt x="42441" y="80547"/>
                  </a:lnTo>
                  <a:lnTo>
                    <a:pt x="45150" y="74794"/>
                  </a:lnTo>
                  <a:lnTo>
                    <a:pt x="45150" y="74794"/>
                  </a:lnTo>
                  <a:lnTo>
                    <a:pt x="48160" y="69041"/>
                  </a:lnTo>
                  <a:lnTo>
                    <a:pt x="51070" y="64931"/>
                  </a:lnTo>
                  <a:lnTo>
                    <a:pt x="54080" y="61643"/>
                  </a:lnTo>
                  <a:lnTo>
                    <a:pt x="56989" y="59999"/>
                  </a:lnTo>
                  <a:lnTo>
                    <a:pt x="60000" y="59178"/>
                  </a:lnTo>
                  <a:lnTo>
                    <a:pt x="62909" y="58356"/>
                  </a:lnTo>
                  <a:lnTo>
                    <a:pt x="68929" y="59178"/>
                  </a:lnTo>
                  <a:lnTo>
                    <a:pt x="74849" y="60821"/>
                  </a:lnTo>
                  <a:lnTo>
                    <a:pt x="80769" y="63287"/>
                  </a:lnTo>
                  <a:lnTo>
                    <a:pt x="86688" y="64931"/>
                  </a:lnTo>
                  <a:lnTo>
                    <a:pt x="89498" y="64931"/>
                  </a:lnTo>
                  <a:lnTo>
                    <a:pt x="92508" y="64931"/>
                  </a:lnTo>
                  <a:lnTo>
                    <a:pt x="92508" y="64931"/>
                  </a:lnTo>
                  <a:lnTo>
                    <a:pt x="94314" y="64109"/>
                  </a:lnTo>
                  <a:lnTo>
                    <a:pt x="96120" y="61643"/>
                  </a:lnTo>
                  <a:lnTo>
                    <a:pt x="97826" y="58356"/>
                  </a:lnTo>
                  <a:lnTo>
                    <a:pt x="99632" y="54246"/>
                  </a:lnTo>
                  <a:lnTo>
                    <a:pt x="99632" y="54246"/>
                  </a:lnTo>
                  <a:lnTo>
                    <a:pt x="100535" y="50136"/>
                  </a:lnTo>
                  <a:lnTo>
                    <a:pt x="101337" y="46027"/>
                  </a:lnTo>
                  <a:lnTo>
                    <a:pt x="103043" y="36986"/>
                  </a:lnTo>
                  <a:lnTo>
                    <a:pt x="104749" y="28767"/>
                  </a:lnTo>
                  <a:lnTo>
                    <a:pt x="105551" y="24657"/>
                  </a:lnTo>
                  <a:lnTo>
                    <a:pt x="106354" y="20547"/>
                  </a:lnTo>
                  <a:lnTo>
                    <a:pt x="106354" y="20547"/>
                  </a:lnTo>
                  <a:lnTo>
                    <a:pt x="107257" y="19726"/>
                  </a:lnTo>
                  <a:lnTo>
                    <a:pt x="108060" y="19726"/>
                  </a:lnTo>
                  <a:lnTo>
                    <a:pt x="108963" y="20547"/>
                  </a:lnTo>
                  <a:lnTo>
                    <a:pt x="109765" y="22191"/>
                  </a:lnTo>
                  <a:lnTo>
                    <a:pt x="111471" y="28767"/>
                  </a:lnTo>
                  <a:lnTo>
                    <a:pt x="112274" y="30410"/>
                  </a:lnTo>
                  <a:lnTo>
                    <a:pt x="113177" y="32054"/>
                  </a:lnTo>
                  <a:lnTo>
                    <a:pt x="113177" y="32054"/>
                  </a:lnTo>
                  <a:lnTo>
                    <a:pt x="114882" y="34520"/>
                  </a:lnTo>
                  <a:lnTo>
                    <a:pt x="116488" y="35342"/>
                  </a:lnTo>
                  <a:lnTo>
                    <a:pt x="119899" y="36164"/>
                  </a:lnTo>
                  <a:lnTo>
                    <a:pt x="119899" y="36164"/>
                  </a:lnTo>
                  <a:lnTo>
                    <a:pt x="119899" y="35342"/>
                  </a:lnTo>
                  <a:lnTo>
                    <a:pt x="120000" y="33698"/>
                  </a:lnTo>
                  <a:lnTo>
                    <a:pt x="120000" y="26301"/>
                  </a:lnTo>
                  <a:lnTo>
                    <a:pt x="120000" y="19726"/>
                  </a:lnTo>
                  <a:lnTo>
                    <a:pt x="120000" y="17260"/>
                  </a:lnTo>
                  <a:lnTo>
                    <a:pt x="119899" y="16438"/>
                  </a:lnTo>
                  <a:lnTo>
                    <a:pt x="119899" y="164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5" name="Google Shape;1695;p44"/>
            <p:cNvSpPr/>
            <p:nvPr/>
          </p:nvSpPr>
          <p:spPr>
            <a:xfrm>
              <a:off x="4698" y="3168"/>
              <a:ext cx="1062" cy="161"/>
            </a:xfrm>
            <a:custGeom>
              <a:rect b="b" l="l" r="r" t="t"/>
              <a:pathLst>
                <a:path extrusionOk="0" h="120000" w="120000">
                  <a:moveTo>
                    <a:pt x="119887" y="16397"/>
                  </a:moveTo>
                  <a:lnTo>
                    <a:pt x="119887" y="16397"/>
                  </a:lnTo>
                  <a:lnTo>
                    <a:pt x="117288" y="16397"/>
                  </a:lnTo>
                  <a:lnTo>
                    <a:pt x="114689" y="14906"/>
                  </a:lnTo>
                  <a:lnTo>
                    <a:pt x="113333" y="13416"/>
                  </a:lnTo>
                  <a:lnTo>
                    <a:pt x="112090" y="10434"/>
                  </a:lnTo>
                  <a:lnTo>
                    <a:pt x="110734" y="8198"/>
                  </a:lnTo>
                  <a:lnTo>
                    <a:pt x="109604" y="3726"/>
                  </a:lnTo>
                  <a:lnTo>
                    <a:pt x="109604" y="3726"/>
                  </a:lnTo>
                  <a:lnTo>
                    <a:pt x="108926" y="745"/>
                  </a:lnTo>
                  <a:lnTo>
                    <a:pt x="108248" y="0"/>
                  </a:lnTo>
                  <a:lnTo>
                    <a:pt x="107570" y="0"/>
                  </a:lnTo>
                  <a:lnTo>
                    <a:pt x="106892" y="745"/>
                  </a:lnTo>
                  <a:lnTo>
                    <a:pt x="106101" y="2981"/>
                  </a:lnTo>
                  <a:lnTo>
                    <a:pt x="105423" y="5217"/>
                  </a:lnTo>
                  <a:lnTo>
                    <a:pt x="104067" y="10434"/>
                  </a:lnTo>
                  <a:lnTo>
                    <a:pt x="101355" y="26086"/>
                  </a:lnTo>
                  <a:lnTo>
                    <a:pt x="100000" y="32049"/>
                  </a:lnTo>
                  <a:lnTo>
                    <a:pt x="98644" y="36521"/>
                  </a:lnTo>
                  <a:lnTo>
                    <a:pt x="98644" y="36521"/>
                  </a:lnTo>
                  <a:lnTo>
                    <a:pt x="97175" y="40248"/>
                  </a:lnTo>
                  <a:lnTo>
                    <a:pt x="95706" y="43229"/>
                  </a:lnTo>
                  <a:lnTo>
                    <a:pt x="94237" y="43975"/>
                  </a:lnTo>
                  <a:lnTo>
                    <a:pt x="92768" y="44720"/>
                  </a:lnTo>
                  <a:lnTo>
                    <a:pt x="89604" y="44720"/>
                  </a:lnTo>
                  <a:lnTo>
                    <a:pt x="86666" y="43229"/>
                  </a:lnTo>
                  <a:lnTo>
                    <a:pt x="86666" y="43229"/>
                  </a:lnTo>
                  <a:lnTo>
                    <a:pt x="83615" y="41739"/>
                  </a:lnTo>
                  <a:lnTo>
                    <a:pt x="80790" y="40993"/>
                  </a:lnTo>
                  <a:lnTo>
                    <a:pt x="74802" y="40248"/>
                  </a:lnTo>
                  <a:lnTo>
                    <a:pt x="74802" y="40248"/>
                  </a:lnTo>
                  <a:lnTo>
                    <a:pt x="68926" y="39503"/>
                  </a:lnTo>
                  <a:lnTo>
                    <a:pt x="63050" y="39503"/>
                  </a:lnTo>
                  <a:lnTo>
                    <a:pt x="60000" y="39503"/>
                  </a:lnTo>
                  <a:lnTo>
                    <a:pt x="57175" y="40993"/>
                  </a:lnTo>
                  <a:lnTo>
                    <a:pt x="54237" y="43229"/>
                  </a:lnTo>
                  <a:lnTo>
                    <a:pt x="51186" y="45465"/>
                  </a:lnTo>
                  <a:lnTo>
                    <a:pt x="51186" y="45465"/>
                  </a:lnTo>
                  <a:lnTo>
                    <a:pt x="48361" y="49937"/>
                  </a:lnTo>
                  <a:lnTo>
                    <a:pt x="45536" y="55155"/>
                  </a:lnTo>
                  <a:lnTo>
                    <a:pt x="42598" y="61863"/>
                  </a:lnTo>
                  <a:lnTo>
                    <a:pt x="39774" y="68571"/>
                  </a:lnTo>
                  <a:lnTo>
                    <a:pt x="34124" y="83478"/>
                  </a:lnTo>
                  <a:lnTo>
                    <a:pt x="31299" y="89440"/>
                  </a:lnTo>
                  <a:lnTo>
                    <a:pt x="28361" y="94658"/>
                  </a:lnTo>
                  <a:lnTo>
                    <a:pt x="28361" y="94658"/>
                  </a:lnTo>
                  <a:lnTo>
                    <a:pt x="24858" y="99130"/>
                  </a:lnTo>
                  <a:lnTo>
                    <a:pt x="23050" y="101366"/>
                  </a:lnTo>
                  <a:lnTo>
                    <a:pt x="21355" y="102111"/>
                  </a:lnTo>
                  <a:lnTo>
                    <a:pt x="19548" y="102111"/>
                  </a:lnTo>
                  <a:lnTo>
                    <a:pt x="17853" y="101366"/>
                  </a:lnTo>
                  <a:lnTo>
                    <a:pt x="16045" y="99875"/>
                  </a:lnTo>
                  <a:lnTo>
                    <a:pt x="14237" y="97639"/>
                  </a:lnTo>
                  <a:lnTo>
                    <a:pt x="12542" y="93913"/>
                  </a:lnTo>
                  <a:lnTo>
                    <a:pt x="10734" y="89440"/>
                  </a:lnTo>
                  <a:lnTo>
                    <a:pt x="9039" y="84223"/>
                  </a:lnTo>
                  <a:lnTo>
                    <a:pt x="7231" y="76770"/>
                  </a:lnTo>
                  <a:lnTo>
                    <a:pt x="5423" y="67826"/>
                  </a:lnTo>
                  <a:lnTo>
                    <a:pt x="3728" y="58136"/>
                  </a:lnTo>
                  <a:lnTo>
                    <a:pt x="1920" y="46211"/>
                  </a:lnTo>
                  <a:lnTo>
                    <a:pt x="338" y="34285"/>
                  </a:lnTo>
                  <a:lnTo>
                    <a:pt x="338" y="34285"/>
                  </a:lnTo>
                  <a:lnTo>
                    <a:pt x="225" y="34285"/>
                  </a:lnTo>
                  <a:lnTo>
                    <a:pt x="225" y="35776"/>
                  </a:lnTo>
                  <a:lnTo>
                    <a:pt x="0" y="41739"/>
                  </a:lnTo>
                  <a:lnTo>
                    <a:pt x="0" y="49192"/>
                  </a:lnTo>
                  <a:lnTo>
                    <a:pt x="225" y="52919"/>
                  </a:lnTo>
                  <a:lnTo>
                    <a:pt x="225" y="52919"/>
                  </a:lnTo>
                  <a:lnTo>
                    <a:pt x="1694" y="63354"/>
                  </a:lnTo>
                  <a:lnTo>
                    <a:pt x="3050" y="73043"/>
                  </a:lnTo>
                  <a:lnTo>
                    <a:pt x="4406" y="81242"/>
                  </a:lnTo>
                  <a:lnTo>
                    <a:pt x="5762" y="88695"/>
                  </a:lnTo>
                  <a:lnTo>
                    <a:pt x="7231" y="94658"/>
                  </a:lnTo>
                  <a:lnTo>
                    <a:pt x="8587" y="101366"/>
                  </a:lnTo>
                  <a:lnTo>
                    <a:pt x="9943" y="105838"/>
                  </a:lnTo>
                  <a:lnTo>
                    <a:pt x="11412" y="109565"/>
                  </a:lnTo>
                  <a:lnTo>
                    <a:pt x="12768" y="112546"/>
                  </a:lnTo>
                  <a:lnTo>
                    <a:pt x="14124" y="114782"/>
                  </a:lnTo>
                  <a:lnTo>
                    <a:pt x="15593" y="117018"/>
                  </a:lnTo>
                  <a:lnTo>
                    <a:pt x="16949" y="118509"/>
                  </a:lnTo>
                  <a:lnTo>
                    <a:pt x="19887" y="120000"/>
                  </a:lnTo>
                  <a:lnTo>
                    <a:pt x="22598" y="119254"/>
                  </a:lnTo>
                  <a:lnTo>
                    <a:pt x="22598" y="119254"/>
                  </a:lnTo>
                  <a:lnTo>
                    <a:pt x="24067" y="118509"/>
                  </a:lnTo>
                  <a:lnTo>
                    <a:pt x="25423" y="117018"/>
                  </a:lnTo>
                  <a:lnTo>
                    <a:pt x="28248" y="114037"/>
                  </a:lnTo>
                  <a:lnTo>
                    <a:pt x="31073" y="108074"/>
                  </a:lnTo>
                  <a:lnTo>
                    <a:pt x="34011" y="101366"/>
                  </a:lnTo>
                  <a:lnTo>
                    <a:pt x="39548" y="86459"/>
                  </a:lnTo>
                  <a:lnTo>
                    <a:pt x="42372" y="80496"/>
                  </a:lnTo>
                  <a:lnTo>
                    <a:pt x="45197" y="74534"/>
                  </a:lnTo>
                  <a:lnTo>
                    <a:pt x="45197" y="74534"/>
                  </a:lnTo>
                  <a:lnTo>
                    <a:pt x="48248" y="68571"/>
                  </a:lnTo>
                  <a:lnTo>
                    <a:pt x="51186" y="64099"/>
                  </a:lnTo>
                  <a:lnTo>
                    <a:pt x="54237" y="61863"/>
                  </a:lnTo>
                  <a:lnTo>
                    <a:pt x="57062" y="59627"/>
                  </a:lnTo>
                  <a:lnTo>
                    <a:pt x="60000" y="58136"/>
                  </a:lnTo>
                  <a:lnTo>
                    <a:pt x="63050" y="58136"/>
                  </a:lnTo>
                  <a:lnTo>
                    <a:pt x="68813" y="58136"/>
                  </a:lnTo>
                  <a:lnTo>
                    <a:pt x="74802" y="61118"/>
                  </a:lnTo>
                  <a:lnTo>
                    <a:pt x="80677" y="62608"/>
                  </a:lnTo>
                  <a:lnTo>
                    <a:pt x="86666" y="64099"/>
                  </a:lnTo>
                  <a:lnTo>
                    <a:pt x="89604" y="64099"/>
                  </a:lnTo>
                  <a:lnTo>
                    <a:pt x="92542" y="64099"/>
                  </a:lnTo>
                  <a:lnTo>
                    <a:pt x="92542" y="64099"/>
                  </a:lnTo>
                  <a:lnTo>
                    <a:pt x="94350" y="63354"/>
                  </a:lnTo>
                  <a:lnTo>
                    <a:pt x="96158" y="61118"/>
                  </a:lnTo>
                  <a:lnTo>
                    <a:pt x="97853" y="58136"/>
                  </a:lnTo>
                  <a:lnTo>
                    <a:pt x="99661" y="53664"/>
                  </a:lnTo>
                  <a:lnTo>
                    <a:pt x="99661" y="53664"/>
                  </a:lnTo>
                  <a:lnTo>
                    <a:pt x="100564" y="49937"/>
                  </a:lnTo>
                  <a:lnTo>
                    <a:pt x="101355" y="46211"/>
                  </a:lnTo>
                  <a:lnTo>
                    <a:pt x="103050" y="37267"/>
                  </a:lnTo>
                  <a:lnTo>
                    <a:pt x="104632" y="27577"/>
                  </a:lnTo>
                  <a:lnTo>
                    <a:pt x="105649" y="23850"/>
                  </a:lnTo>
                  <a:lnTo>
                    <a:pt x="106440" y="21614"/>
                  </a:lnTo>
                  <a:lnTo>
                    <a:pt x="106440" y="21614"/>
                  </a:lnTo>
                  <a:lnTo>
                    <a:pt x="107231" y="19378"/>
                  </a:lnTo>
                  <a:lnTo>
                    <a:pt x="108022" y="19378"/>
                  </a:lnTo>
                  <a:lnTo>
                    <a:pt x="108926" y="20869"/>
                  </a:lnTo>
                  <a:lnTo>
                    <a:pt x="109830" y="22360"/>
                  </a:lnTo>
                  <a:lnTo>
                    <a:pt x="111412" y="27577"/>
                  </a:lnTo>
                  <a:lnTo>
                    <a:pt x="112316" y="30559"/>
                  </a:lnTo>
                  <a:lnTo>
                    <a:pt x="113220" y="32049"/>
                  </a:lnTo>
                  <a:lnTo>
                    <a:pt x="113220" y="32049"/>
                  </a:lnTo>
                  <a:lnTo>
                    <a:pt x="114802" y="34285"/>
                  </a:lnTo>
                  <a:lnTo>
                    <a:pt x="116497" y="35031"/>
                  </a:lnTo>
                  <a:lnTo>
                    <a:pt x="119887" y="35776"/>
                  </a:lnTo>
                  <a:lnTo>
                    <a:pt x="119887" y="35776"/>
                  </a:lnTo>
                  <a:lnTo>
                    <a:pt x="120000" y="32795"/>
                  </a:lnTo>
                  <a:lnTo>
                    <a:pt x="120000" y="26086"/>
                  </a:lnTo>
                  <a:lnTo>
                    <a:pt x="120000" y="19378"/>
                  </a:lnTo>
                  <a:lnTo>
                    <a:pt x="119887" y="16397"/>
                  </a:lnTo>
                  <a:lnTo>
                    <a:pt x="119887" y="1639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6" name="Google Shape;1696;p44"/>
            <p:cNvSpPr/>
            <p:nvPr/>
          </p:nvSpPr>
          <p:spPr>
            <a:xfrm>
              <a:off x="2712" y="3202"/>
              <a:ext cx="346" cy="168"/>
            </a:xfrm>
            <a:custGeom>
              <a:rect b="b" l="l" r="r" t="t"/>
              <a:pathLst>
                <a:path extrusionOk="0" h="120000" w="120000">
                  <a:moveTo>
                    <a:pt x="4161" y="1428"/>
                  </a:moveTo>
                  <a:lnTo>
                    <a:pt x="4161" y="1428"/>
                  </a:lnTo>
                  <a:lnTo>
                    <a:pt x="10057" y="11428"/>
                  </a:lnTo>
                  <a:lnTo>
                    <a:pt x="16300" y="21428"/>
                  </a:lnTo>
                  <a:lnTo>
                    <a:pt x="22543" y="30714"/>
                  </a:lnTo>
                  <a:lnTo>
                    <a:pt x="29479" y="38571"/>
                  </a:lnTo>
                  <a:lnTo>
                    <a:pt x="43352" y="53571"/>
                  </a:lnTo>
                  <a:lnTo>
                    <a:pt x="57572" y="68571"/>
                  </a:lnTo>
                  <a:lnTo>
                    <a:pt x="57572" y="68571"/>
                  </a:lnTo>
                  <a:lnTo>
                    <a:pt x="71445" y="82857"/>
                  </a:lnTo>
                  <a:lnTo>
                    <a:pt x="79075" y="89285"/>
                  </a:lnTo>
                  <a:lnTo>
                    <a:pt x="86705" y="95000"/>
                  </a:lnTo>
                  <a:lnTo>
                    <a:pt x="93988" y="100000"/>
                  </a:lnTo>
                  <a:lnTo>
                    <a:pt x="101965" y="104285"/>
                  </a:lnTo>
                  <a:lnTo>
                    <a:pt x="109942" y="107142"/>
                  </a:lnTo>
                  <a:lnTo>
                    <a:pt x="117919" y="108571"/>
                  </a:lnTo>
                  <a:lnTo>
                    <a:pt x="117919" y="108571"/>
                  </a:lnTo>
                  <a:lnTo>
                    <a:pt x="118612" y="109285"/>
                  </a:lnTo>
                  <a:lnTo>
                    <a:pt x="119653" y="110714"/>
                  </a:lnTo>
                  <a:lnTo>
                    <a:pt x="120000" y="112142"/>
                  </a:lnTo>
                  <a:lnTo>
                    <a:pt x="120000" y="115000"/>
                  </a:lnTo>
                  <a:lnTo>
                    <a:pt x="119653" y="116428"/>
                  </a:lnTo>
                  <a:lnTo>
                    <a:pt x="118959" y="117857"/>
                  </a:lnTo>
                  <a:lnTo>
                    <a:pt x="118265" y="119285"/>
                  </a:lnTo>
                  <a:lnTo>
                    <a:pt x="116878" y="120000"/>
                  </a:lnTo>
                  <a:lnTo>
                    <a:pt x="116878" y="120000"/>
                  </a:lnTo>
                  <a:lnTo>
                    <a:pt x="108554" y="117857"/>
                  </a:lnTo>
                  <a:lnTo>
                    <a:pt x="100924" y="115000"/>
                  </a:lnTo>
                  <a:lnTo>
                    <a:pt x="92947" y="110714"/>
                  </a:lnTo>
                  <a:lnTo>
                    <a:pt x="85317" y="105000"/>
                  </a:lnTo>
                  <a:lnTo>
                    <a:pt x="77341" y="99285"/>
                  </a:lnTo>
                  <a:lnTo>
                    <a:pt x="70057" y="92142"/>
                  </a:lnTo>
                  <a:lnTo>
                    <a:pt x="55491" y="77857"/>
                  </a:lnTo>
                  <a:lnTo>
                    <a:pt x="55491" y="77857"/>
                  </a:lnTo>
                  <a:lnTo>
                    <a:pt x="40924" y="64285"/>
                  </a:lnTo>
                  <a:lnTo>
                    <a:pt x="33641" y="56428"/>
                  </a:lnTo>
                  <a:lnTo>
                    <a:pt x="26705" y="48571"/>
                  </a:lnTo>
                  <a:lnTo>
                    <a:pt x="19421" y="40000"/>
                  </a:lnTo>
                  <a:lnTo>
                    <a:pt x="12832" y="30714"/>
                  </a:lnTo>
                  <a:lnTo>
                    <a:pt x="6589" y="20000"/>
                  </a:lnTo>
                  <a:lnTo>
                    <a:pt x="693" y="10000"/>
                  </a:lnTo>
                  <a:lnTo>
                    <a:pt x="693" y="10000"/>
                  </a:lnTo>
                  <a:lnTo>
                    <a:pt x="0" y="8571"/>
                  </a:lnTo>
                  <a:lnTo>
                    <a:pt x="0" y="5714"/>
                  </a:lnTo>
                  <a:lnTo>
                    <a:pt x="0" y="4285"/>
                  </a:lnTo>
                  <a:lnTo>
                    <a:pt x="346" y="2142"/>
                  </a:lnTo>
                  <a:lnTo>
                    <a:pt x="1040" y="714"/>
                  </a:lnTo>
                  <a:lnTo>
                    <a:pt x="2080" y="0"/>
                  </a:lnTo>
                  <a:lnTo>
                    <a:pt x="2774" y="0"/>
                  </a:lnTo>
                  <a:lnTo>
                    <a:pt x="4161" y="1428"/>
                  </a:lnTo>
                  <a:lnTo>
                    <a:pt x="4161" y="14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7" name="Google Shape;1697;p44"/>
            <p:cNvSpPr/>
            <p:nvPr/>
          </p:nvSpPr>
          <p:spPr>
            <a:xfrm>
              <a:off x="3046" y="3278"/>
              <a:ext cx="77" cy="87"/>
            </a:xfrm>
            <a:custGeom>
              <a:rect b="b" l="l" r="r" t="t"/>
              <a:pathLst>
                <a:path extrusionOk="0" h="120000" w="120000">
                  <a:moveTo>
                    <a:pt x="82597" y="0"/>
                  </a:moveTo>
                  <a:lnTo>
                    <a:pt x="82597" y="0"/>
                  </a:lnTo>
                  <a:lnTo>
                    <a:pt x="54545" y="24827"/>
                  </a:lnTo>
                  <a:lnTo>
                    <a:pt x="40519" y="37241"/>
                  </a:lnTo>
                  <a:lnTo>
                    <a:pt x="29610" y="48275"/>
                  </a:lnTo>
                  <a:lnTo>
                    <a:pt x="20259" y="60689"/>
                  </a:lnTo>
                  <a:lnTo>
                    <a:pt x="10909" y="75862"/>
                  </a:lnTo>
                  <a:lnTo>
                    <a:pt x="3116" y="88275"/>
                  </a:lnTo>
                  <a:lnTo>
                    <a:pt x="0" y="106206"/>
                  </a:lnTo>
                  <a:lnTo>
                    <a:pt x="0" y="106206"/>
                  </a:lnTo>
                  <a:lnTo>
                    <a:pt x="4675" y="111724"/>
                  </a:lnTo>
                  <a:lnTo>
                    <a:pt x="12467" y="114482"/>
                  </a:lnTo>
                  <a:lnTo>
                    <a:pt x="20259" y="118620"/>
                  </a:lnTo>
                  <a:lnTo>
                    <a:pt x="26493" y="120000"/>
                  </a:lnTo>
                  <a:lnTo>
                    <a:pt x="40519" y="120000"/>
                  </a:lnTo>
                  <a:lnTo>
                    <a:pt x="54545" y="117241"/>
                  </a:lnTo>
                  <a:lnTo>
                    <a:pt x="67012" y="110344"/>
                  </a:lnTo>
                  <a:lnTo>
                    <a:pt x="79480" y="102068"/>
                  </a:lnTo>
                  <a:lnTo>
                    <a:pt x="91948" y="92413"/>
                  </a:lnTo>
                  <a:lnTo>
                    <a:pt x="101298" y="80000"/>
                  </a:lnTo>
                  <a:lnTo>
                    <a:pt x="110649" y="67586"/>
                  </a:lnTo>
                  <a:lnTo>
                    <a:pt x="115324" y="53793"/>
                  </a:lnTo>
                  <a:lnTo>
                    <a:pt x="120000" y="41379"/>
                  </a:lnTo>
                  <a:lnTo>
                    <a:pt x="120000" y="28965"/>
                  </a:lnTo>
                  <a:lnTo>
                    <a:pt x="116883" y="19310"/>
                  </a:lnTo>
                  <a:lnTo>
                    <a:pt x="110649" y="11034"/>
                  </a:lnTo>
                  <a:lnTo>
                    <a:pt x="105974" y="5517"/>
                  </a:lnTo>
                  <a:lnTo>
                    <a:pt x="101298" y="4137"/>
                  </a:lnTo>
                  <a:lnTo>
                    <a:pt x="95064" y="0"/>
                  </a:lnTo>
                  <a:lnTo>
                    <a:pt x="87272" y="0"/>
                  </a:lnTo>
                  <a:lnTo>
                    <a:pt x="82597" y="0"/>
                  </a:lnTo>
                  <a:close/>
                </a:path>
              </a:pathLst>
            </a:custGeom>
            <a:solidFill>
              <a:srgbClr val="8ADB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8" name="Google Shape;1698;p44"/>
            <p:cNvSpPr/>
            <p:nvPr/>
          </p:nvSpPr>
          <p:spPr>
            <a:xfrm>
              <a:off x="3039" y="3270"/>
              <a:ext cx="91" cy="102"/>
            </a:xfrm>
            <a:custGeom>
              <a:rect b="b" l="l" r="r" t="t"/>
              <a:pathLst>
                <a:path extrusionOk="0" h="120000" w="120000">
                  <a:moveTo>
                    <a:pt x="13186" y="114117"/>
                  </a:moveTo>
                  <a:lnTo>
                    <a:pt x="13186" y="114117"/>
                  </a:lnTo>
                  <a:lnTo>
                    <a:pt x="23736" y="118823"/>
                  </a:lnTo>
                  <a:lnTo>
                    <a:pt x="34285" y="120000"/>
                  </a:lnTo>
                  <a:lnTo>
                    <a:pt x="43516" y="120000"/>
                  </a:lnTo>
                  <a:lnTo>
                    <a:pt x="52747" y="118823"/>
                  </a:lnTo>
                  <a:lnTo>
                    <a:pt x="60659" y="116470"/>
                  </a:lnTo>
                  <a:lnTo>
                    <a:pt x="71208" y="111764"/>
                  </a:lnTo>
                  <a:lnTo>
                    <a:pt x="79120" y="105882"/>
                  </a:lnTo>
                  <a:lnTo>
                    <a:pt x="87032" y="100000"/>
                  </a:lnTo>
                  <a:lnTo>
                    <a:pt x="87032" y="100000"/>
                  </a:lnTo>
                  <a:lnTo>
                    <a:pt x="100219" y="85882"/>
                  </a:lnTo>
                  <a:lnTo>
                    <a:pt x="105494" y="78823"/>
                  </a:lnTo>
                  <a:lnTo>
                    <a:pt x="112087" y="70588"/>
                  </a:lnTo>
                  <a:lnTo>
                    <a:pt x="114725" y="62352"/>
                  </a:lnTo>
                  <a:lnTo>
                    <a:pt x="118681" y="52941"/>
                  </a:lnTo>
                  <a:lnTo>
                    <a:pt x="120000" y="43529"/>
                  </a:lnTo>
                  <a:lnTo>
                    <a:pt x="120000" y="35294"/>
                  </a:lnTo>
                  <a:lnTo>
                    <a:pt x="120000" y="35294"/>
                  </a:lnTo>
                  <a:lnTo>
                    <a:pt x="118681" y="27058"/>
                  </a:lnTo>
                  <a:lnTo>
                    <a:pt x="114725" y="20000"/>
                  </a:lnTo>
                  <a:lnTo>
                    <a:pt x="112087" y="14117"/>
                  </a:lnTo>
                  <a:lnTo>
                    <a:pt x="105494" y="8235"/>
                  </a:lnTo>
                  <a:lnTo>
                    <a:pt x="98901" y="4705"/>
                  </a:lnTo>
                  <a:lnTo>
                    <a:pt x="90989" y="1176"/>
                  </a:lnTo>
                  <a:lnTo>
                    <a:pt x="83076" y="0"/>
                  </a:lnTo>
                  <a:lnTo>
                    <a:pt x="75164" y="1176"/>
                  </a:lnTo>
                  <a:lnTo>
                    <a:pt x="75164" y="1176"/>
                  </a:lnTo>
                  <a:lnTo>
                    <a:pt x="72527" y="4705"/>
                  </a:lnTo>
                  <a:lnTo>
                    <a:pt x="68571" y="5882"/>
                  </a:lnTo>
                  <a:lnTo>
                    <a:pt x="68571" y="5882"/>
                  </a:lnTo>
                  <a:lnTo>
                    <a:pt x="43516" y="28235"/>
                  </a:lnTo>
                  <a:lnTo>
                    <a:pt x="29010" y="42352"/>
                  </a:lnTo>
                  <a:lnTo>
                    <a:pt x="15824" y="57647"/>
                  </a:lnTo>
                  <a:lnTo>
                    <a:pt x="9230" y="67058"/>
                  </a:lnTo>
                  <a:lnTo>
                    <a:pt x="3956" y="75294"/>
                  </a:lnTo>
                  <a:lnTo>
                    <a:pt x="1318" y="82352"/>
                  </a:lnTo>
                  <a:lnTo>
                    <a:pt x="0" y="90588"/>
                  </a:lnTo>
                  <a:lnTo>
                    <a:pt x="0" y="97647"/>
                  </a:lnTo>
                  <a:lnTo>
                    <a:pt x="1318" y="103529"/>
                  </a:lnTo>
                  <a:lnTo>
                    <a:pt x="5274" y="110588"/>
                  </a:lnTo>
                  <a:lnTo>
                    <a:pt x="13186" y="114117"/>
                  </a:lnTo>
                  <a:lnTo>
                    <a:pt x="13186" y="114117"/>
                  </a:lnTo>
                  <a:close/>
                  <a:moveTo>
                    <a:pt x="19780" y="96470"/>
                  </a:moveTo>
                  <a:lnTo>
                    <a:pt x="19780" y="96470"/>
                  </a:lnTo>
                  <a:lnTo>
                    <a:pt x="25054" y="84705"/>
                  </a:lnTo>
                  <a:lnTo>
                    <a:pt x="31648" y="74117"/>
                  </a:lnTo>
                  <a:lnTo>
                    <a:pt x="36923" y="63529"/>
                  </a:lnTo>
                  <a:lnTo>
                    <a:pt x="44835" y="54117"/>
                  </a:lnTo>
                  <a:lnTo>
                    <a:pt x="64615" y="35294"/>
                  </a:lnTo>
                  <a:lnTo>
                    <a:pt x="83076" y="18823"/>
                  </a:lnTo>
                  <a:lnTo>
                    <a:pt x="83076" y="18823"/>
                  </a:lnTo>
                  <a:lnTo>
                    <a:pt x="88351" y="18823"/>
                  </a:lnTo>
                  <a:lnTo>
                    <a:pt x="90989" y="20000"/>
                  </a:lnTo>
                  <a:lnTo>
                    <a:pt x="94945" y="22352"/>
                  </a:lnTo>
                  <a:lnTo>
                    <a:pt x="96263" y="25882"/>
                  </a:lnTo>
                  <a:lnTo>
                    <a:pt x="98901" y="34117"/>
                  </a:lnTo>
                  <a:lnTo>
                    <a:pt x="100219" y="40000"/>
                  </a:lnTo>
                  <a:lnTo>
                    <a:pt x="100219" y="40000"/>
                  </a:lnTo>
                  <a:lnTo>
                    <a:pt x="97582" y="49411"/>
                  </a:lnTo>
                  <a:lnTo>
                    <a:pt x="94945" y="57647"/>
                  </a:lnTo>
                  <a:lnTo>
                    <a:pt x="90989" y="67058"/>
                  </a:lnTo>
                  <a:lnTo>
                    <a:pt x="84395" y="75294"/>
                  </a:lnTo>
                  <a:lnTo>
                    <a:pt x="84395" y="75294"/>
                  </a:lnTo>
                  <a:lnTo>
                    <a:pt x="79120" y="82352"/>
                  </a:lnTo>
                  <a:lnTo>
                    <a:pt x="72527" y="88235"/>
                  </a:lnTo>
                  <a:lnTo>
                    <a:pt x="64615" y="92941"/>
                  </a:lnTo>
                  <a:lnTo>
                    <a:pt x="56703" y="98823"/>
                  </a:lnTo>
                  <a:lnTo>
                    <a:pt x="47472" y="100000"/>
                  </a:lnTo>
                  <a:lnTo>
                    <a:pt x="36923" y="102352"/>
                  </a:lnTo>
                  <a:lnTo>
                    <a:pt x="29010" y="100000"/>
                  </a:lnTo>
                  <a:lnTo>
                    <a:pt x="19780" y="96470"/>
                  </a:lnTo>
                  <a:lnTo>
                    <a:pt x="19780" y="9647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9" name="Google Shape;1699;p44"/>
            <p:cNvSpPr/>
            <p:nvPr/>
          </p:nvSpPr>
          <p:spPr>
            <a:xfrm>
              <a:off x="2574" y="3216"/>
              <a:ext cx="96" cy="372"/>
            </a:xfrm>
            <a:custGeom>
              <a:rect b="b" l="l" r="r" t="t"/>
              <a:pathLst>
                <a:path extrusionOk="0" h="120000" w="120000">
                  <a:moveTo>
                    <a:pt x="101250" y="1290"/>
                  </a:moveTo>
                  <a:lnTo>
                    <a:pt x="101250" y="1290"/>
                  </a:lnTo>
                  <a:lnTo>
                    <a:pt x="88750" y="7419"/>
                  </a:lnTo>
                  <a:lnTo>
                    <a:pt x="76250" y="13870"/>
                  </a:lnTo>
                  <a:lnTo>
                    <a:pt x="67500" y="20645"/>
                  </a:lnTo>
                  <a:lnTo>
                    <a:pt x="58750" y="27419"/>
                  </a:lnTo>
                  <a:lnTo>
                    <a:pt x="43750" y="40967"/>
                  </a:lnTo>
                  <a:lnTo>
                    <a:pt x="30000" y="55161"/>
                  </a:lnTo>
                  <a:lnTo>
                    <a:pt x="30000" y="55161"/>
                  </a:lnTo>
                  <a:lnTo>
                    <a:pt x="15000" y="70645"/>
                  </a:lnTo>
                  <a:lnTo>
                    <a:pt x="8750" y="78709"/>
                  </a:lnTo>
                  <a:lnTo>
                    <a:pt x="3750" y="86451"/>
                  </a:lnTo>
                  <a:lnTo>
                    <a:pt x="1250" y="94193"/>
                  </a:lnTo>
                  <a:lnTo>
                    <a:pt x="0" y="102258"/>
                  </a:lnTo>
                  <a:lnTo>
                    <a:pt x="1250" y="110322"/>
                  </a:lnTo>
                  <a:lnTo>
                    <a:pt x="6250" y="118064"/>
                  </a:lnTo>
                  <a:lnTo>
                    <a:pt x="6250" y="118064"/>
                  </a:lnTo>
                  <a:lnTo>
                    <a:pt x="7500" y="119032"/>
                  </a:lnTo>
                  <a:lnTo>
                    <a:pt x="10000" y="119677"/>
                  </a:lnTo>
                  <a:lnTo>
                    <a:pt x="13750" y="120000"/>
                  </a:lnTo>
                  <a:lnTo>
                    <a:pt x="16250" y="119677"/>
                  </a:lnTo>
                  <a:lnTo>
                    <a:pt x="18750" y="119354"/>
                  </a:lnTo>
                  <a:lnTo>
                    <a:pt x="22500" y="119032"/>
                  </a:lnTo>
                  <a:lnTo>
                    <a:pt x="23750" y="117741"/>
                  </a:lnTo>
                  <a:lnTo>
                    <a:pt x="23750" y="116451"/>
                  </a:lnTo>
                  <a:lnTo>
                    <a:pt x="23750" y="116451"/>
                  </a:lnTo>
                  <a:lnTo>
                    <a:pt x="21250" y="109354"/>
                  </a:lnTo>
                  <a:lnTo>
                    <a:pt x="18750" y="101612"/>
                  </a:lnTo>
                  <a:lnTo>
                    <a:pt x="21250" y="94193"/>
                  </a:lnTo>
                  <a:lnTo>
                    <a:pt x="23750" y="86451"/>
                  </a:lnTo>
                  <a:lnTo>
                    <a:pt x="28750" y="78709"/>
                  </a:lnTo>
                  <a:lnTo>
                    <a:pt x="33750" y="71290"/>
                  </a:lnTo>
                  <a:lnTo>
                    <a:pt x="47500" y="56451"/>
                  </a:lnTo>
                  <a:lnTo>
                    <a:pt x="47500" y="56451"/>
                  </a:lnTo>
                  <a:lnTo>
                    <a:pt x="61250" y="42903"/>
                  </a:lnTo>
                  <a:lnTo>
                    <a:pt x="76250" y="29354"/>
                  </a:lnTo>
                  <a:lnTo>
                    <a:pt x="83750" y="22580"/>
                  </a:lnTo>
                  <a:lnTo>
                    <a:pt x="93750" y="16129"/>
                  </a:lnTo>
                  <a:lnTo>
                    <a:pt x="105000" y="9677"/>
                  </a:lnTo>
                  <a:lnTo>
                    <a:pt x="118750" y="3548"/>
                  </a:lnTo>
                  <a:lnTo>
                    <a:pt x="118750" y="3548"/>
                  </a:lnTo>
                  <a:lnTo>
                    <a:pt x="120000" y="2580"/>
                  </a:lnTo>
                  <a:lnTo>
                    <a:pt x="118750" y="1612"/>
                  </a:lnTo>
                  <a:lnTo>
                    <a:pt x="116250" y="645"/>
                  </a:lnTo>
                  <a:lnTo>
                    <a:pt x="113750" y="322"/>
                  </a:lnTo>
                  <a:lnTo>
                    <a:pt x="111250" y="0"/>
                  </a:lnTo>
                  <a:lnTo>
                    <a:pt x="107500" y="0"/>
                  </a:lnTo>
                  <a:lnTo>
                    <a:pt x="103750" y="322"/>
                  </a:lnTo>
                  <a:lnTo>
                    <a:pt x="101250" y="1290"/>
                  </a:lnTo>
                  <a:lnTo>
                    <a:pt x="101250" y="129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0" name="Google Shape;1700;p44"/>
            <p:cNvSpPr/>
            <p:nvPr/>
          </p:nvSpPr>
          <p:spPr>
            <a:xfrm>
              <a:off x="2586" y="3575"/>
              <a:ext cx="92" cy="64"/>
            </a:xfrm>
            <a:custGeom>
              <a:rect b="b" l="l" r="r" t="t"/>
              <a:pathLst>
                <a:path extrusionOk="0" h="120000" w="120000">
                  <a:moveTo>
                    <a:pt x="118695" y="65625"/>
                  </a:moveTo>
                  <a:lnTo>
                    <a:pt x="118695" y="65625"/>
                  </a:lnTo>
                  <a:lnTo>
                    <a:pt x="90000" y="41250"/>
                  </a:lnTo>
                  <a:lnTo>
                    <a:pt x="78260" y="26250"/>
                  </a:lnTo>
                  <a:lnTo>
                    <a:pt x="65217" y="18750"/>
                  </a:lnTo>
                  <a:lnTo>
                    <a:pt x="50869" y="9375"/>
                  </a:lnTo>
                  <a:lnTo>
                    <a:pt x="37826" y="1875"/>
                  </a:lnTo>
                  <a:lnTo>
                    <a:pt x="23478" y="0"/>
                  </a:lnTo>
                  <a:lnTo>
                    <a:pt x="6521" y="0"/>
                  </a:lnTo>
                  <a:lnTo>
                    <a:pt x="6521" y="0"/>
                  </a:lnTo>
                  <a:lnTo>
                    <a:pt x="2608" y="9375"/>
                  </a:lnTo>
                  <a:lnTo>
                    <a:pt x="1304" y="18750"/>
                  </a:lnTo>
                  <a:lnTo>
                    <a:pt x="0" y="26250"/>
                  </a:lnTo>
                  <a:lnTo>
                    <a:pt x="0" y="35625"/>
                  </a:lnTo>
                  <a:lnTo>
                    <a:pt x="1304" y="52500"/>
                  </a:lnTo>
                  <a:lnTo>
                    <a:pt x="6521" y="67500"/>
                  </a:lnTo>
                  <a:lnTo>
                    <a:pt x="15652" y="80625"/>
                  </a:lnTo>
                  <a:lnTo>
                    <a:pt x="24782" y="91875"/>
                  </a:lnTo>
                  <a:lnTo>
                    <a:pt x="37826" y="103125"/>
                  </a:lnTo>
                  <a:lnTo>
                    <a:pt x="49565" y="110625"/>
                  </a:lnTo>
                  <a:lnTo>
                    <a:pt x="62608" y="118125"/>
                  </a:lnTo>
                  <a:lnTo>
                    <a:pt x="74347" y="120000"/>
                  </a:lnTo>
                  <a:lnTo>
                    <a:pt x="87391" y="120000"/>
                  </a:lnTo>
                  <a:lnTo>
                    <a:pt x="97826" y="118125"/>
                  </a:lnTo>
                  <a:lnTo>
                    <a:pt x="108260" y="110625"/>
                  </a:lnTo>
                  <a:lnTo>
                    <a:pt x="116086" y="101250"/>
                  </a:lnTo>
                  <a:lnTo>
                    <a:pt x="117391" y="95625"/>
                  </a:lnTo>
                  <a:lnTo>
                    <a:pt x="118695" y="88125"/>
                  </a:lnTo>
                  <a:lnTo>
                    <a:pt x="120000" y="78750"/>
                  </a:lnTo>
                  <a:lnTo>
                    <a:pt x="120000" y="69375"/>
                  </a:lnTo>
                  <a:lnTo>
                    <a:pt x="118695" y="65625"/>
                  </a:lnTo>
                  <a:close/>
                </a:path>
              </a:pathLst>
            </a:custGeom>
            <a:solidFill>
              <a:srgbClr val="8ADB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1" name="Google Shape;1701;p44"/>
            <p:cNvSpPr/>
            <p:nvPr/>
          </p:nvSpPr>
          <p:spPr>
            <a:xfrm>
              <a:off x="2577" y="3567"/>
              <a:ext cx="110" cy="79"/>
            </a:xfrm>
            <a:custGeom>
              <a:rect b="b" l="l" r="r" t="t"/>
              <a:pathLst>
                <a:path extrusionOk="0" h="120000" w="120000">
                  <a:moveTo>
                    <a:pt x="115636" y="59240"/>
                  </a:moveTo>
                  <a:lnTo>
                    <a:pt x="115636" y="59240"/>
                  </a:lnTo>
                  <a:lnTo>
                    <a:pt x="111272" y="54683"/>
                  </a:lnTo>
                  <a:lnTo>
                    <a:pt x="111272" y="54683"/>
                  </a:lnTo>
                  <a:lnTo>
                    <a:pt x="80727" y="24303"/>
                  </a:lnTo>
                  <a:lnTo>
                    <a:pt x="63272" y="13670"/>
                  </a:lnTo>
                  <a:lnTo>
                    <a:pt x="44727" y="3037"/>
                  </a:lnTo>
                  <a:lnTo>
                    <a:pt x="44727" y="3037"/>
                  </a:lnTo>
                  <a:lnTo>
                    <a:pt x="32727" y="0"/>
                  </a:lnTo>
                  <a:lnTo>
                    <a:pt x="26181" y="0"/>
                  </a:lnTo>
                  <a:lnTo>
                    <a:pt x="21818" y="0"/>
                  </a:lnTo>
                  <a:lnTo>
                    <a:pt x="16363" y="0"/>
                  </a:lnTo>
                  <a:lnTo>
                    <a:pt x="10909" y="3037"/>
                  </a:lnTo>
                  <a:lnTo>
                    <a:pt x="6545" y="9113"/>
                  </a:lnTo>
                  <a:lnTo>
                    <a:pt x="4363" y="15189"/>
                  </a:lnTo>
                  <a:lnTo>
                    <a:pt x="4363" y="15189"/>
                  </a:lnTo>
                  <a:lnTo>
                    <a:pt x="2181" y="28860"/>
                  </a:lnTo>
                  <a:lnTo>
                    <a:pt x="0" y="39493"/>
                  </a:lnTo>
                  <a:lnTo>
                    <a:pt x="2181" y="50126"/>
                  </a:lnTo>
                  <a:lnTo>
                    <a:pt x="4363" y="62278"/>
                  </a:lnTo>
                  <a:lnTo>
                    <a:pt x="8727" y="71392"/>
                  </a:lnTo>
                  <a:lnTo>
                    <a:pt x="12000" y="80506"/>
                  </a:lnTo>
                  <a:lnTo>
                    <a:pt x="18545" y="89620"/>
                  </a:lnTo>
                  <a:lnTo>
                    <a:pt x="24000" y="95696"/>
                  </a:lnTo>
                  <a:lnTo>
                    <a:pt x="24000" y="95696"/>
                  </a:lnTo>
                  <a:lnTo>
                    <a:pt x="39272" y="107848"/>
                  </a:lnTo>
                  <a:lnTo>
                    <a:pt x="48000" y="112405"/>
                  </a:lnTo>
                  <a:lnTo>
                    <a:pt x="56727" y="116962"/>
                  </a:lnTo>
                  <a:lnTo>
                    <a:pt x="64363" y="120000"/>
                  </a:lnTo>
                  <a:lnTo>
                    <a:pt x="74181" y="120000"/>
                  </a:lnTo>
                  <a:lnTo>
                    <a:pt x="82909" y="120000"/>
                  </a:lnTo>
                  <a:lnTo>
                    <a:pt x="90545" y="120000"/>
                  </a:lnTo>
                  <a:lnTo>
                    <a:pt x="90545" y="120000"/>
                  </a:lnTo>
                  <a:lnTo>
                    <a:pt x="97090" y="116962"/>
                  </a:lnTo>
                  <a:lnTo>
                    <a:pt x="103636" y="110886"/>
                  </a:lnTo>
                  <a:lnTo>
                    <a:pt x="110181" y="104810"/>
                  </a:lnTo>
                  <a:lnTo>
                    <a:pt x="114545" y="95696"/>
                  </a:lnTo>
                  <a:lnTo>
                    <a:pt x="117818" y="89620"/>
                  </a:lnTo>
                  <a:lnTo>
                    <a:pt x="120000" y="77468"/>
                  </a:lnTo>
                  <a:lnTo>
                    <a:pt x="117818" y="68354"/>
                  </a:lnTo>
                  <a:lnTo>
                    <a:pt x="115636" y="59240"/>
                  </a:lnTo>
                  <a:lnTo>
                    <a:pt x="115636" y="59240"/>
                  </a:lnTo>
                  <a:close/>
                  <a:moveTo>
                    <a:pt x="89454" y="95696"/>
                  </a:moveTo>
                  <a:lnTo>
                    <a:pt x="89454" y="95696"/>
                  </a:lnTo>
                  <a:lnTo>
                    <a:pt x="80727" y="98734"/>
                  </a:lnTo>
                  <a:lnTo>
                    <a:pt x="72000" y="98734"/>
                  </a:lnTo>
                  <a:lnTo>
                    <a:pt x="64363" y="95696"/>
                  </a:lnTo>
                  <a:lnTo>
                    <a:pt x="56727" y="92658"/>
                  </a:lnTo>
                  <a:lnTo>
                    <a:pt x="56727" y="92658"/>
                  </a:lnTo>
                  <a:lnTo>
                    <a:pt x="48000" y="86582"/>
                  </a:lnTo>
                  <a:lnTo>
                    <a:pt x="39272" y="82025"/>
                  </a:lnTo>
                  <a:lnTo>
                    <a:pt x="32727" y="74430"/>
                  </a:lnTo>
                  <a:lnTo>
                    <a:pt x="26181" y="66835"/>
                  </a:lnTo>
                  <a:lnTo>
                    <a:pt x="21818" y="57721"/>
                  </a:lnTo>
                  <a:lnTo>
                    <a:pt x="18545" y="47088"/>
                  </a:lnTo>
                  <a:lnTo>
                    <a:pt x="18545" y="36455"/>
                  </a:lnTo>
                  <a:lnTo>
                    <a:pt x="19636" y="22784"/>
                  </a:lnTo>
                  <a:lnTo>
                    <a:pt x="19636" y="22784"/>
                  </a:lnTo>
                  <a:lnTo>
                    <a:pt x="31636" y="24303"/>
                  </a:lnTo>
                  <a:lnTo>
                    <a:pt x="42545" y="28860"/>
                  </a:lnTo>
                  <a:lnTo>
                    <a:pt x="52363" y="33417"/>
                  </a:lnTo>
                  <a:lnTo>
                    <a:pt x="63272" y="39493"/>
                  </a:lnTo>
                  <a:lnTo>
                    <a:pt x="82909" y="56202"/>
                  </a:lnTo>
                  <a:lnTo>
                    <a:pt x="102545" y="72911"/>
                  </a:lnTo>
                  <a:lnTo>
                    <a:pt x="102545" y="72911"/>
                  </a:lnTo>
                  <a:lnTo>
                    <a:pt x="102545" y="75949"/>
                  </a:lnTo>
                  <a:lnTo>
                    <a:pt x="102545" y="80506"/>
                  </a:lnTo>
                  <a:lnTo>
                    <a:pt x="98181" y="86582"/>
                  </a:lnTo>
                  <a:lnTo>
                    <a:pt x="94909" y="92658"/>
                  </a:lnTo>
                  <a:lnTo>
                    <a:pt x="89454" y="95696"/>
                  </a:lnTo>
                  <a:lnTo>
                    <a:pt x="89454" y="956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2" name="Google Shape;1702;p44"/>
            <p:cNvSpPr/>
            <p:nvPr/>
          </p:nvSpPr>
          <p:spPr>
            <a:xfrm>
              <a:off x="2550" y="3166"/>
              <a:ext cx="366" cy="219"/>
            </a:xfrm>
            <a:custGeom>
              <a:rect b="b" l="l" r="r" t="t"/>
              <a:pathLst>
                <a:path extrusionOk="0" h="120000" w="120000">
                  <a:moveTo>
                    <a:pt x="117377" y="17534"/>
                  </a:moveTo>
                  <a:lnTo>
                    <a:pt x="117377" y="17534"/>
                  </a:lnTo>
                  <a:lnTo>
                    <a:pt x="118688" y="30684"/>
                  </a:lnTo>
                  <a:lnTo>
                    <a:pt x="120000" y="43287"/>
                  </a:lnTo>
                  <a:lnTo>
                    <a:pt x="120000" y="48219"/>
                  </a:lnTo>
                  <a:lnTo>
                    <a:pt x="120000" y="53698"/>
                  </a:lnTo>
                  <a:lnTo>
                    <a:pt x="119672" y="58082"/>
                  </a:lnTo>
                  <a:lnTo>
                    <a:pt x="119344" y="63013"/>
                  </a:lnTo>
                  <a:lnTo>
                    <a:pt x="118032" y="66849"/>
                  </a:lnTo>
                  <a:lnTo>
                    <a:pt x="116393" y="70684"/>
                  </a:lnTo>
                  <a:lnTo>
                    <a:pt x="114754" y="74520"/>
                  </a:lnTo>
                  <a:lnTo>
                    <a:pt x="112459" y="77260"/>
                  </a:lnTo>
                  <a:lnTo>
                    <a:pt x="109836" y="80547"/>
                  </a:lnTo>
                  <a:lnTo>
                    <a:pt x="106557" y="83287"/>
                  </a:lnTo>
                  <a:lnTo>
                    <a:pt x="102950" y="86027"/>
                  </a:lnTo>
                  <a:lnTo>
                    <a:pt x="98688" y="88767"/>
                  </a:lnTo>
                  <a:lnTo>
                    <a:pt x="98688" y="88767"/>
                  </a:lnTo>
                  <a:lnTo>
                    <a:pt x="93770" y="90410"/>
                  </a:lnTo>
                  <a:lnTo>
                    <a:pt x="87868" y="93150"/>
                  </a:lnTo>
                  <a:lnTo>
                    <a:pt x="81967" y="95342"/>
                  </a:lnTo>
                  <a:lnTo>
                    <a:pt x="79344" y="95890"/>
                  </a:lnTo>
                  <a:lnTo>
                    <a:pt x="77049" y="95890"/>
                  </a:lnTo>
                  <a:lnTo>
                    <a:pt x="77049" y="95890"/>
                  </a:lnTo>
                  <a:lnTo>
                    <a:pt x="74098" y="94794"/>
                  </a:lnTo>
                  <a:lnTo>
                    <a:pt x="71147" y="92602"/>
                  </a:lnTo>
                  <a:lnTo>
                    <a:pt x="69180" y="90410"/>
                  </a:lnTo>
                  <a:lnTo>
                    <a:pt x="67540" y="87123"/>
                  </a:lnTo>
                  <a:lnTo>
                    <a:pt x="64918" y="79452"/>
                  </a:lnTo>
                  <a:lnTo>
                    <a:pt x="63278" y="74520"/>
                  </a:lnTo>
                  <a:lnTo>
                    <a:pt x="61311" y="70136"/>
                  </a:lnTo>
                  <a:lnTo>
                    <a:pt x="61311" y="70136"/>
                  </a:lnTo>
                  <a:lnTo>
                    <a:pt x="60983" y="78904"/>
                  </a:lnTo>
                  <a:lnTo>
                    <a:pt x="60983" y="86575"/>
                  </a:lnTo>
                  <a:lnTo>
                    <a:pt x="60655" y="93150"/>
                  </a:lnTo>
                  <a:lnTo>
                    <a:pt x="59672" y="98630"/>
                  </a:lnTo>
                  <a:lnTo>
                    <a:pt x="59344" y="101369"/>
                  </a:lnTo>
                  <a:lnTo>
                    <a:pt x="58032" y="103013"/>
                  </a:lnTo>
                  <a:lnTo>
                    <a:pt x="57049" y="105205"/>
                  </a:lnTo>
                  <a:lnTo>
                    <a:pt x="55409" y="106849"/>
                  </a:lnTo>
                  <a:lnTo>
                    <a:pt x="53442" y="109041"/>
                  </a:lnTo>
                  <a:lnTo>
                    <a:pt x="51475" y="110136"/>
                  </a:lnTo>
                  <a:lnTo>
                    <a:pt x="45245" y="112876"/>
                  </a:lnTo>
                  <a:lnTo>
                    <a:pt x="45245" y="112876"/>
                  </a:lnTo>
                  <a:lnTo>
                    <a:pt x="38360" y="115616"/>
                  </a:lnTo>
                  <a:lnTo>
                    <a:pt x="28524" y="118356"/>
                  </a:lnTo>
                  <a:lnTo>
                    <a:pt x="23278" y="119452"/>
                  </a:lnTo>
                  <a:lnTo>
                    <a:pt x="18360" y="120000"/>
                  </a:lnTo>
                  <a:lnTo>
                    <a:pt x="14426" y="120000"/>
                  </a:lnTo>
                  <a:lnTo>
                    <a:pt x="12786" y="119452"/>
                  </a:lnTo>
                  <a:lnTo>
                    <a:pt x="12131" y="118904"/>
                  </a:lnTo>
                  <a:lnTo>
                    <a:pt x="12131" y="118904"/>
                  </a:lnTo>
                  <a:lnTo>
                    <a:pt x="10163" y="116712"/>
                  </a:lnTo>
                  <a:lnTo>
                    <a:pt x="8196" y="113424"/>
                  </a:lnTo>
                  <a:lnTo>
                    <a:pt x="6557" y="109589"/>
                  </a:lnTo>
                  <a:lnTo>
                    <a:pt x="4918" y="104657"/>
                  </a:lnTo>
                  <a:lnTo>
                    <a:pt x="3934" y="98630"/>
                  </a:lnTo>
                  <a:lnTo>
                    <a:pt x="2622" y="92602"/>
                  </a:lnTo>
                  <a:lnTo>
                    <a:pt x="655" y="79452"/>
                  </a:lnTo>
                  <a:lnTo>
                    <a:pt x="0" y="66301"/>
                  </a:lnTo>
                  <a:lnTo>
                    <a:pt x="0" y="59726"/>
                  </a:lnTo>
                  <a:lnTo>
                    <a:pt x="0" y="53698"/>
                  </a:lnTo>
                  <a:lnTo>
                    <a:pt x="327" y="48219"/>
                  </a:lnTo>
                  <a:lnTo>
                    <a:pt x="983" y="43287"/>
                  </a:lnTo>
                  <a:lnTo>
                    <a:pt x="2295" y="39452"/>
                  </a:lnTo>
                  <a:lnTo>
                    <a:pt x="3606" y="36712"/>
                  </a:lnTo>
                  <a:lnTo>
                    <a:pt x="3606" y="36712"/>
                  </a:lnTo>
                  <a:lnTo>
                    <a:pt x="5573" y="33972"/>
                  </a:lnTo>
                  <a:lnTo>
                    <a:pt x="7868" y="31232"/>
                  </a:lnTo>
                  <a:lnTo>
                    <a:pt x="10819" y="29589"/>
                  </a:lnTo>
                  <a:lnTo>
                    <a:pt x="14098" y="27397"/>
                  </a:lnTo>
                  <a:lnTo>
                    <a:pt x="21639" y="24109"/>
                  </a:lnTo>
                  <a:lnTo>
                    <a:pt x="29508" y="21369"/>
                  </a:lnTo>
                  <a:lnTo>
                    <a:pt x="45245" y="17534"/>
                  </a:lnTo>
                  <a:lnTo>
                    <a:pt x="52131" y="16438"/>
                  </a:lnTo>
                  <a:lnTo>
                    <a:pt x="57704" y="14246"/>
                  </a:lnTo>
                  <a:lnTo>
                    <a:pt x="57704" y="14246"/>
                  </a:lnTo>
                  <a:lnTo>
                    <a:pt x="63934" y="11506"/>
                  </a:lnTo>
                  <a:lnTo>
                    <a:pt x="72131" y="8219"/>
                  </a:lnTo>
                  <a:lnTo>
                    <a:pt x="80655" y="4383"/>
                  </a:lnTo>
                  <a:lnTo>
                    <a:pt x="89836" y="1095"/>
                  </a:lnTo>
                  <a:lnTo>
                    <a:pt x="94426" y="547"/>
                  </a:lnTo>
                  <a:lnTo>
                    <a:pt x="98688" y="0"/>
                  </a:lnTo>
                  <a:lnTo>
                    <a:pt x="102622" y="0"/>
                  </a:lnTo>
                  <a:lnTo>
                    <a:pt x="106557" y="1095"/>
                  </a:lnTo>
                  <a:lnTo>
                    <a:pt x="110163" y="2191"/>
                  </a:lnTo>
                  <a:lnTo>
                    <a:pt x="112786" y="5479"/>
                  </a:lnTo>
                  <a:lnTo>
                    <a:pt x="115409" y="9863"/>
                  </a:lnTo>
                  <a:lnTo>
                    <a:pt x="116393" y="11506"/>
                  </a:lnTo>
                  <a:lnTo>
                    <a:pt x="117377" y="14246"/>
                  </a:lnTo>
                  <a:lnTo>
                    <a:pt x="117377" y="17534"/>
                  </a:lnTo>
                  <a:close/>
                </a:path>
              </a:pathLst>
            </a:custGeom>
            <a:solidFill>
              <a:srgbClr val="8A644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3" name="Google Shape;1703;p44"/>
            <p:cNvSpPr/>
            <p:nvPr/>
          </p:nvSpPr>
          <p:spPr>
            <a:xfrm>
              <a:off x="2541" y="3157"/>
              <a:ext cx="382" cy="236"/>
            </a:xfrm>
            <a:custGeom>
              <a:rect b="b" l="l" r="r" t="t"/>
              <a:pathLst>
                <a:path extrusionOk="0" h="120000" w="120000">
                  <a:moveTo>
                    <a:pt x="5026" y="101694"/>
                  </a:moveTo>
                  <a:lnTo>
                    <a:pt x="5026" y="101694"/>
                  </a:lnTo>
                  <a:lnTo>
                    <a:pt x="6596" y="106271"/>
                  </a:lnTo>
                  <a:lnTo>
                    <a:pt x="8167" y="110847"/>
                  </a:lnTo>
                  <a:lnTo>
                    <a:pt x="10052" y="113898"/>
                  </a:lnTo>
                  <a:lnTo>
                    <a:pt x="11937" y="115932"/>
                  </a:lnTo>
                  <a:lnTo>
                    <a:pt x="14136" y="117966"/>
                  </a:lnTo>
                  <a:lnTo>
                    <a:pt x="16649" y="118983"/>
                  </a:lnTo>
                  <a:lnTo>
                    <a:pt x="19790" y="120000"/>
                  </a:lnTo>
                  <a:lnTo>
                    <a:pt x="23246" y="120000"/>
                  </a:lnTo>
                  <a:lnTo>
                    <a:pt x="23246" y="120000"/>
                  </a:lnTo>
                  <a:lnTo>
                    <a:pt x="31413" y="118474"/>
                  </a:lnTo>
                  <a:lnTo>
                    <a:pt x="40523" y="116949"/>
                  </a:lnTo>
                  <a:lnTo>
                    <a:pt x="44921" y="114915"/>
                  </a:lnTo>
                  <a:lnTo>
                    <a:pt x="49005" y="112881"/>
                  </a:lnTo>
                  <a:lnTo>
                    <a:pt x="53403" y="110847"/>
                  </a:lnTo>
                  <a:lnTo>
                    <a:pt x="56544" y="108305"/>
                  </a:lnTo>
                  <a:lnTo>
                    <a:pt x="56544" y="108305"/>
                  </a:lnTo>
                  <a:lnTo>
                    <a:pt x="58429" y="105762"/>
                  </a:lnTo>
                  <a:lnTo>
                    <a:pt x="60314" y="102711"/>
                  </a:lnTo>
                  <a:lnTo>
                    <a:pt x="61570" y="100169"/>
                  </a:lnTo>
                  <a:lnTo>
                    <a:pt x="62198" y="96610"/>
                  </a:lnTo>
                  <a:lnTo>
                    <a:pt x="63141" y="93559"/>
                  </a:lnTo>
                  <a:lnTo>
                    <a:pt x="63455" y="90000"/>
                  </a:lnTo>
                  <a:lnTo>
                    <a:pt x="63769" y="82372"/>
                  </a:lnTo>
                  <a:lnTo>
                    <a:pt x="63769" y="82372"/>
                  </a:lnTo>
                  <a:lnTo>
                    <a:pt x="65968" y="87966"/>
                  </a:lnTo>
                  <a:lnTo>
                    <a:pt x="67539" y="90508"/>
                  </a:lnTo>
                  <a:lnTo>
                    <a:pt x="69109" y="93050"/>
                  </a:lnTo>
                  <a:lnTo>
                    <a:pt x="70680" y="94576"/>
                  </a:lnTo>
                  <a:lnTo>
                    <a:pt x="72565" y="96101"/>
                  </a:lnTo>
                  <a:lnTo>
                    <a:pt x="74450" y="97118"/>
                  </a:lnTo>
                  <a:lnTo>
                    <a:pt x="76649" y="97118"/>
                  </a:lnTo>
                  <a:lnTo>
                    <a:pt x="76649" y="97118"/>
                  </a:lnTo>
                  <a:lnTo>
                    <a:pt x="80418" y="97118"/>
                  </a:lnTo>
                  <a:lnTo>
                    <a:pt x="84188" y="96610"/>
                  </a:lnTo>
                  <a:lnTo>
                    <a:pt x="87958" y="95593"/>
                  </a:lnTo>
                  <a:lnTo>
                    <a:pt x="92041" y="94067"/>
                  </a:lnTo>
                  <a:lnTo>
                    <a:pt x="99581" y="90000"/>
                  </a:lnTo>
                  <a:lnTo>
                    <a:pt x="106492" y="84915"/>
                  </a:lnTo>
                  <a:lnTo>
                    <a:pt x="106492" y="84915"/>
                  </a:lnTo>
                  <a:lnTo>
                    <a:pt x="109633" y="82372"/>
                  </a:lnTo>
                  <a:lnTo>
                    <a:pt x="112146" y="79322"/>
                  </a:lnTo>
                  <a:lnTo>
                    <a:pt x="114031" y="76271"/>
                  </a:lnTo>
                  <a:lnTo>
                    <a:pt x="115916" y="72711"/>
                  </a:lnTo>
                  <a:lnTo>
                    <a:pt x="117486" y="69152"/>
                  </a:lnTo>
                  <a:lnTo>
                    <a:pt x="118115" y="65593"/>
                  </a:lnTo>
                  <a:lnTo>
                    <a:pt x="119371" y="61016"/>
                  </a:lnTo>
                  <a:lnTo>
                    <a:pt x="119685" y="56949"/>
                  </a:lnTo>
                  <a:lnTo>
                    <a:pt x="120000" y="47796"/>
                  </a:lnTo>
                  <a:lnTo>
                    <a:pt x="119685" y="38644"/>
                  </a:lnTo>
                  <a:lnTo>
                    <a:pt x="119057" y="29491"/>
                  </a:lnTo>
                  <a:lnTo>
                    <a:pt x="117801" y="19830"/>
                  </a:lnTo>
                  <a:lnTo>
                    <a:pt x="117801" y="19830"/>
                  </a:lnTo>
                  <a:lnTo>
                    <a:pt x="117172" y="16779"/>
                  </a:lnTo>
                  <a:lnTo>
                    <a:pt x="116230" y="13728"/>
                  </a:lnTo>
                  <a:lnTo>
                    <a:pt x="115602" y="11186"/>
                  </a:lnTo>
                  <a:lnTo>
                    <a:pt x="114345" y="8644"/>
                  </a:lnTo>
                  <a:lnTo>
                    <a:pt x="112146" y="5084"/>
                  </a:lnTo>
                  <a:lnTo>
                    <a:pt x="109005" y="2542"/>
                  </a:lnTo>
                  <a:lnTo>
                    <a:pt x="105863" y="508"/>
                  </a:lnTo>
                  <a:lnTo>
                    <a:pt x="102094" y="0"/>
                  </a:lnTo>
                  <a:lnTo>
                    <a:pt x="97696" y="0"/>
                  </a:lnTo>
                  <a:lnTo>
                    <a:pt x="93612" y="0"/>
                  </a:lnTo>
                  <a:lnTo>
                    <a:pt x="89528" y="1525"/>
                  </a:lnTo>
                  <a:lnTo>
                    <a:pt x="85130" y="2542"/>
                  </a:lnTo>
                  <a:lnTo>
                    <a:pt x="76649" y="5593"/>
                  </a:lnTo>
                  <a:lnTo>
                    <a:pt x="63455" y="11694"/>
                  </a:lnTo>
                  <a:lnTo>
                    <a:pt x="63455" y="11694"/>
                  </a:lnTo>
                  <a:lnTo>
                    <a:pt x="58429" y="13728"/>
                  </a:lnTo>
                  <a:lnTo>
                    <a:pt x="54031" y="15254"/>
                  </a:lnTo>
                  <a:lnTo>
                    <a:pt x="44293" y="17288"/>
                  </a:lnTo>
                  <a:lnTo>
                    <a:pt x="34869" y="19830"/>
                  </a:lnTo>
                  <a:lnTo>
                    <a:pt x="25130" y="21864"/>
                  </a:lnTo>
                  <a:lnTo>
                    <a:pt x="25130" y="21864"/>
                  </a:lnTo>
                  <a:lnTo>
                    <a:pt x="17905" y="24406"/>
                  </a:lnTo>
                  <a:lnTo>
                    <a:pt x="14450" y="26440"/>
                  </a:lnTo>
                  <a:lnTo>
                    <a:pt x="10680" y="28983"/>
                  </a:lnTo>
                  <a:lnTo>
                    <a:pt x="7539" y="32033"/>
                  </a:lnTo>
                  <a:lnTo>
                    <a:pt x="4712" y="35593"/>
                  </a:lnTo>
                  <a:lnTo>
                    <a:pt x="3455" y="37118"/>
                  </a:lnTo>
                  <a:lnTo>
                    <a:pt x="2827" y="39661"/>
                  </a:lnTo>
                  <a:lnTo>
                    <a:pt x="1884" y="42711"/>
                  </a:lnTo>
                  <a:lnTo>
                    <a:pt x="1256" y="45254"/>
                  </a:lnTo>
                  <a:lnTo>
                    <a:pt x="1256" y="45254"/>
                  </a:lnTo>
                  <a:lnTo>
                    <a:pt x="628" y="51864"/>
                  </a:lnTo>
                  <a:lnTo>
                    <a:pt x="0" y="59491"/>
                  </a:lnTo>
                  <a:lnTo>
                    <a:pt x="0" y="66610"/>
                  </a:lnTo>
                  <a:lnTo>
                    <a:pt x="628" y="73728"/>
                  </a:lnTo>
                  <a:lnTo>
                    <a:pt x="1256" y="81355"/>
                  </a:lnTo>
                  <a:lnTo>
                    <a:pt x="1884" y="87966"/>
                  </a:lnTo>
                  <a:lnTo>
                    <a:pt x="3455" y="94576"/>
                  </a:lnTo>
                  <a:lnTo>
                    <a:pt x="5026" y="101694"/>
                  </a:lnTo>
                  <a:lnTo>
                    <a:pt x="5026" y="101694"/>
                  </a:lnTo>
                  <a:close/>
                  <a:moveTo>
                    <a:pt x="6596" y="83389"/>
                  </a:moveTo>
                  <a:lnTo>
                    <a:pt x="6596" y="83389"/>
                  </a:lnTo>
                  <a:lnTo>
                    <a:pt x="5340" y="73220"/>
                  </a:lnTo>
                  <a:lnTo>
                    <a:pt x="5026" y="67627"/>
                  </a:lnTo>
                  <a:lnTo>
                    <a:pt x="4712" y="61016"/>
                  </a:lnTo>
                  <a:lnTo>
                    <a:pt x="4712" y="54915"/>
                  </a:lnTo>
                  <a:lnTo>
                    <a:pt x="5026" y="49322"/>
                  </a:lnTo>
                  <a:lnTo>
                    <a:pt x="6282" y="44745"/>
                  </a:lnTo>
                  <a:lnTo>
                    <a:pt x="6910" y="42711"/>
                  </a:lnTo>
                  <a:lnTo>
                    <a:pt x="7539" y="41186"/>
                  </a:lnTo>
                  <a:lnTo>
                    <a:pt x="7539" y="41186"/>
                  </a:lnTo>
                  <a:lnTo>
                    <a:pt x="10994" y="37118"/>
                  </a:lnTo>
                  <a:lnTo>
                    <a:pt x="14764" y="34067"/>
                  </a:lnTo>
                  <a:lnTo>
                    <a:pt x="18848" y="32033"/>
                  </a:lnTo>
                  <a:lnTo>
                    <a:pt x="23560" y="30000"/>
                  </a:lnTo>
                  <a:lnTo>
                    <a:pt x="32670" y="27457"/>
                  </a:lnTo>
                  <a:lnTo>
                    <a:pt x="40837" y="25932"/>
                  </a:lnTo>
                  <a:lnTo>
                    <a:pt x="40837" y="25932"/>
                  </a:lnTo>
                  <a:lnTo>
                    <a:pt x="52774" y="23389"/>
                  </a:lnTo>
                  <a:lnTo>
                    <a:pt x="59057" y="21355"/>
                  </a:lnTo>
                  <a:lnTo>
                    <a:pt x="65026" y="18813"/>
                  </a:lnTo>
                  <a:lnTo>
                    <a:pt x="65026" y="18813"/>
                  </a:lnTo>
                  <a:lnTo>
                    <a:pt x="76335" y="13728"/>
                  </a:lnTo>
                  <a:lnTo>
                    <a:pt x="83874" y="10677"/>
                  </a:lnTo>
                  <a:lnTo>
                    <a:pt x="91413" y="8135"/>
                  </a:lnTo>
                  <a:lnTo>
                    <a:pt x="95183" y="7627"/>
                  </a:lnTo>
                  <a:lnTo>
                    <a:pt x="98952" y="7627"/>
                  </a:lnTo>
                  <a:lnTo>
                    <a:pt x="102408" y="8135"/>
                  </a:lnTo>
                  <a:lnTo>
                    <a:pt x="105235" y="8644"/>
                  </a:lnTo>
                  <a:lnTo>
                    <a:pt x="108062" y="10677"/>
                  </a:lnTo>
                  <a:lnTo>
                    <a:pt x="110261" y="13728"/>
                  </a:lnTo>
                  <a:lnTo>
                    <a:pt x="112146" y="17288"/>
                  </a:lnTo>
                  <a:lnTo>
                    <a:pt x="112774" y="21864"/>
                  </a:lnTo>
                  <a:lnTo>
                    <a:pt x="112774" y="21864"/>
                  </a:lnTo>
                  <a:lnTo>
                    <a:pt x="114031" y="30000"/>
                  </a:lnTo>
                  <a:lnTo>
                    <a:pt x="114659" y="38644"/>
                  </a:lnTo>
                  <a:lnTo>
                    <a:pt x="115287" y="47288"/>
                  </a:lnTo>
                  <a:lnTo>
                    <a:pt x="115287" y="54915"/>
                  </a:lnTo>
                  <a:lnTo>
                    <a:pt x="114345" y="59491"/>
                  </a:lnTo>
                  <a:lnTo>
                    <a:pt x="114031" y="62542"/>
                  </a:lnTo>
                  <a:lnTo>
                    <a:pt x="112774" y="66101"/>
                  </a:lnTo>
                  <a:lnTo>
                    <a:pt x="111832" y="69152"/>
                  </a:lnTo>
                  <a:lnTo>
                    <a:pt x="109947" y="72203"/>
                  </a:lnTo>
                  <a:lnTo>
                    <a:pt x="108062" y="75254"/>
                  </a:lnTo>
                  <a:lnTo>
                    <a:pt x="105863" y="77796"/>
                  </a:lnTo>
                  <a:lnTo>
                    <a:pt x="102722" y="79322"/>
                  </a:lnTo>
                  <a:lnTo>
                    <a:pt x="102722" y="79322"/>
                  </a:lnTo>
                  <a:lnTo>
                    <a:pt x="97068" y="83389"/>
                  </a:lnTo>
                  <a:lnTo>
                    <a:pt x="90785" y="86440"/>
                  </a:lnTo>
                  <a:lnTo>
                    <a:pt x="84188" y="88474"/>
                  </a:lnTo>
                  <a:lnTo>
                    <a:pt x="81361" y="90000"/>
                  </a:lnTo>
                  <a:lnTo>
                    <a:pt x="78219" y="90000"/>
                  </a:lnTo>
                  <a:lnTo>
                    <a:pt x="78219" y="90000"/>
                  </a:lnTo>
                  <a:lnTo>
                    <a:pt x="75706" y="89491"/>
                  </a:lnTo>
                  <a:lnTo>
                    <a:pt x="72879" y="87457"/>
                  </a:lnTo>
                  <a:lnTo>
                    <a:pt x="70994" y="84915"/>
                  </a:lnTo>
                  <a:lnTo>
                    <a:pt x="69424" y="81864"/>
                  </a:lnTo>
                  <a:lnTo>
                    <a:pt x="66596" y="75254"/>
                  </a:lnTo>
                  <a:lnTo>
                    <a:pt x="63455" y="67118"/>
                  </a:lnTo>
                  <a:lnTo>
                    <a:pt x="63455" y="67118"/>
                  </a:lnTo>
                  <a:lnTo>
                    <a:pt x="63141" y="66610"/>
                  </a:lnTo>
                  <a:lnTo>
                    <a:pt x="62198" y="66101"/>
                  </a:lnTo>
                  <a:lnTo>
                    <a:pt x="61570" y="65593"/>
                  </a:lnTo>
                  <a:lnTo>
                    <a:pt x="60942" y="66101"/>
                  </a:lnTo>
                  <a:lnTo>
                    <a:pt x="59685" y="67118"/>
                  </a:lnTo>
                  <a:lnTo>
                    <a:pt x="59371" y="68644"/>
                  </a:lnTo>
                  <a:lnTo>
                    <a:pt x="59371" y="69661"/>
                  </a:lnTo>
                  <a:lnTo>
                    <a:pt x="59371" y="69661"/>
                  </a:lnTo>
                  <a:lnTo>
                    <a:pt x="59057" y="80847"/>
                  </a:lnTo>
                  <a:lnTo>
                    <a:pt x="59057" y="86440"/>
                  </a:lnTo>
                  <a:lnTo>
                    <a:pt x="58429" y="91525"/>
                  </a:lnTo>
                  <a:lnTo>
                    <a:pt x="58429" y="91525"/>
                  </a:lnTo>
                  <a:lnTo>
                    <a:pt x="57801" y="94576"/>
                  </a:lnTo>
                  <a:lnTo>
                    <a:pt x="57172" y="97118"/>
                  </a:lnTo>
                  <a:lnTo>
                    <a:pt x="55916" y="99152"/>
                  </a:lnTo>
                  <a:lnTo>
                    <a:pt x="54345" y="100677"/>
                  </a:lnTo>
                  <a:lnTo>
                    <a:pt x="51518" y="103220"/>
                  </a:lnTo>
                  <a:lnTo>
                    <a:pt x="47748" y="105254"/>
                  </a:lnTo>
                  <a:lnTo>
                    <a:pt x="47748" y="105254"/>
                  </a:lnTo>
                  <a:lnTo>
                    <a:pt x="34869" y="109322"/>
                  </a:lnTo>
                  <a:lnTo>
                    <a:pt x="27958" y="111355"/>
                  </a:lnTo>
                  <a:lnTo>
                    <a:pt x="21361" y="111864"/>
                  </a:lnTo>
                  <a:lnTo>
                    <a:pt x="21361" y="111864"/>
                  </a:lnTo>
                  <a:lnTo>
                    <a:pt x="19476" y="111864"/>
                  </a:lnTo>
                  <a:lnTo>
                    <a:pt x="17905" y="111355"/>
                  </a:lnTo>
                  <a:lnTo>
                    <a:pt x="16335" y="110847"/>
                  </a:lnTo>
                  <a:lnTo>
                    <a:pt x="14764" y="109830"/>
                  </a:lnTo>
                  <a:lnTo>
                    <a:pt x="12565" y="106779"/>
                  </a:lnTo>
                  <a:lnTo>
                    <a:pt x="10680" y="103220"/>
                  </a:lnTo>
                  <a:lnTo>
                    <a:pt x="9109" y="98644"/>
                  </a:lnTo>
                  <a:lnTo>
                    <a:pt x="8167" y="93559"/>
                  </a:lnTo>
                  <a:lnTo>
                    <a:pt x="6596" y="83389"/>
                  </a:lnTo>
                  <a:lnTo>
                    <a:pt x="6596" y="8338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4" name="Google Shape;1704;p44"/>
            <p:cNvSpPr/>
            <p:nvPr/>
          </p:nvSpPr>
          <p:spPr>
            <a:xfrm>
              <a:off x="2159" y="2975"/>
              <a:ext cx="414" cy="120"/>
            </a:xfrm>
            <a:custGeom>
              <a:rect b="b" l="l" r="r" t="t"/>
              <a:pathLst>
                <a:path extrusionOk="0" h="120000" w="120000">
                  <a:moveTo>
                    <a:pt x="2898" y="60000"/>
                  </a:moveTo>
                  <a:lnTo>
                    <a:pt x="2898" y="60000"/>
                  </a:lnTo>
                  <a:lnTo>
                    <a:pt x="6086" y="63000"/>
                  </a:lnTo>
                  <a:lnTo>
                    <a:pt x="9565" y="69000"/>
                  </a:lnTo>
                  <a:lnTo>
                    <a:pt x="9565" y="69000"/>
                  </a:lnTo>
                  <a:lnTo>
                    <a:pt x="6666" y="62000"/>
                  </a:lnTo>
                  <a:lnTo>
                    <a:pt x="3478" y="56000"/>
                  </a:lnTo>
                  <a:lnTo>
                    <a:pt x="3478" y="56000"/>
                  </a:lnTo>
                  <a:lnTo>
                    <a:pt x="2898" y="54000"/>
                  </a:lnTo>
                  <a:lnTo>
                    <a:pt x="2608" y="50000"/>
                  </a:lnTo>
                  <a:lnTo>
                    <a:pt x="2608" y="48000"/>
                  </a:lnTo>
                  <a:lnTo>
                    <a:pt x="2608" y="45000"/>
                  </a:lnTo>
                  <a:lnTo>
                    <a:pt x="3188" y="43000"/>
                  </a:lnTo>
                  <a:lnTo>
                    <a:pt x="4057" y="42000"/>
                  </a:lnTo>
                  <a:lnTo>
                    <a:pt x="4637" y="40000"/>
                  </a:lnTo>
                  <a:lnTo>
                    <a:pt x="5797" y="42000"/>
                  </a:lnTo>
                  <a:lnTo>
                    <a:pt x="5797" y="42000"/>
                  </a:lnTo>
                  <a:lnTo>
                    <a:pt x="8405" y="49000"/>
                  </a:lnTo>
                  <a:lnTo>
                    <a:pt x="11594" y="55000"/>
                  </a:lnTo>
                  <a:lnTo>
                    <a:pt x="13913" y="63000"/>
                  </a:lnTo>
                  <a:lnTo>
                    <a:pt x="16521" y="73000"/>
                  </a:lnTo>
                  <a:lnTo>
                    <a:pt x="16521" y="73000"/>
                  </a:lnTo>
                  <a:lnTo>
                    <a:pt x="16811" y="74000"/>
                  </a:lnTo>
                  <a:lnTo>
                    <a:pt x="16811" y="74000"/>
                  </a:lnTo>
                  <a:lnTo>
                    <a:pt x="23188" y="77000"/>
                  </a:lnTo>
                  <a:lnTo>
                    <a:pt x="29565" y="77000"/>
                  </a:lnTo>
                  <a:lnTo>
                    <a:pt x="36231" y="75000"/>
                  </a:lnTo>
                  <a:lnTo>
                    <a:pt x="42898" y="73000"/>
                  </a:lnTo>
                  <a:lnTo>
                    <a:pt x="49565" y="69000"/>
                  </a:lnTo>
                  <a:lnTo>
                    <a:pt x="56231" y="66000"/>
                  </a:lnTo>
                  <a:lnTo>
                    <a:pt x="68985" y="55000"/>
                  </a:lnTo>
                  <a:lnTo>
                    <a:pt x="68985" y="55000"/>
                  </a:lnTo>
                  <a:lnTo>
                    <a:pt x="81159" y="44000"/>
                  </a:lnTo>
                  <a:lnTo>
                    <a:pt x="93333" y="33000"/>
                  </a:lnTo>
                  <a:lnTo>
                    <a:pt x="99420" y="27000"/>
                  </a:lnTo>
                  <a:lnTo>
                    <a:pt x="105217" y="20000"/>
                  </a:lnTo>
                  <a:lnTo>
                    <a:pt x="110724" y="10000"/>
                  </a:lnTo>
                  <a:lnTo>
                    <a:pt x="116521" y="1000"/>
                  </a:lnTo>
                  <a:lnTo>
                    <a:pt x="116521" y="1000"/>
                  </a:lnTo>
                  <a:lnTo>
                    <a:pt x="117391" y="0"/>
                  </a:lnTo>
                  <a:lnTo>
                    <a:pt x="118260" y="0"/>
                  </a:lnTo>
                  <a:lnTo>
                    <a:pt x="118840" y="1000"/>
                  </a:lnTo>
                  <a:lnTo>
                    <a:pt x="119420" y="3000"/>
                  </a:lnTo>
                  <a:lnTo>
                    <a:pt x="120000" y="6000"/>
                  </a:lnTo>
                  <a:lnTo>
                    <a:pt x="120000" y="9000"/>
                  </a:lnTo>
                  <a:lnTo>
                    <a:pt x="119420" y="12000"/>
                  </a:lnTo>
                  <a:lnTo>
                    <a:pt x="118840" y="14000"/>
                  </a:lnTo>
                  <a:lnTo>
                    <a:pt x="118840" y="14000"/>
                  </a:lnTo>
                  <a:lnTo>
                    <a:pt x="113333" y="24000"/>
                  </a:lnTo>
                  <a:lnTo>
                    <a:pt x="107246" y="33000"/>
                  </a:lnTo>
                  <a:lnTo>
                    <a:pt x="101449" y="40000"/>
                  </a:lnTo>
                  <a:lnTo>
                    <a:pt x="95072" y="48000"/>
                  </a:lnTo>
                  <a:lnTo>
                    <a:pt x="82608" y="59000"/>
                  </a:lnTo>
                  <a:lnTo>
                    <a:pt x="70144" y="69000"/>
                  </a:lnTo>
                  <a:lnTo>
                    <a:pt x="70144" y="69000"/>
                  </a:lnTo>
                  <a:lnTo>
                    <a:pt x="56811" y="80000"/>
                  </a:lnTo>
                  <a:lnTo>
                    <a:pt x="50144" y="85000"/>
                  </a:lnTo>
                  <a:lnTo>
                    <a:pt x="43188" y="89000"/>
                  </a:lnTo>
                  <a:lnTo>
                    <a:pt x="36811" y="91000"/>
                  </a:lnTo>
                  <a:lnTo>
                    <a:pt x="29565" y="92000"/>
                  </a:lnTo>
                  <a:lnTo>
                    <a:pt x="23188" y="91000"/>
                  </a:lnTo>
                  <a:lnTo>
                    <a:pt x="16521" y="89000"/>
                  </a:lnTo>
                  <a:lnTo>
                    <a:pt x="16521" y="89000"/>
                  </a:lnTo>
                  <a:lnTo>
                    <a:pt x="15362" y="95000"/>
                  </a:lnTo>
                  <a:lnTo>
                    <a:pt x="14492" y="99000"/>
                  </a:lnTo>
                  <a:lnTo>
                    <a:pt x="13333" y="104000"/>
                  </a:lnTo>
                  <a:lnTo>
                    <a:pt x="11884" y="109000"/>
                  </a:lnTo>
                  <a:lnTo>
                    <a:pt x="10434" y="113000"/>
                  </a:lnTo>
                  <a:lnTo>
                    <a:pt x="8695" y="116000"/>
                  </a:lnTo>
                  <a:lnTo>
                    <a:pt x="6956" y="117000"/>
                  </a:lnTo>
                  <a:lnTo>
                    <a:pt x="5217" y="120000"/>
                  </a:lnTo>
                  <a:lnTo>
                    <a:pt x="5217" y="120000"/>
                  </a:lnTo>
                  <a:lnTo>
                    <a:pt x="4347" y="119000"/>
                  </a:lnTo>
                  <a:lnTo>
                    <a:pt x="4057" y="117000"/>
                  </a:lnTo>
                  <a:lnTo>
                    <a:pt x="3188" y="115000"/>
                  </a:lnTo>
                  <a:lnTo>
                    <a:pt x="3188" y="113000"/>
                  </a:lnTo>
                  <a:lnTo>
                    <a:pt x="3188" y="110000"/>
                  </a:lnTo>
                  <a:lnTo>
                    <a:pt x="3478" y="107000"/>
                  </a:lnTo>
                  <a:lnTo>
                    <a:pt x="4347" y="105000"/>
                  </a:lnTo>
                  <a:lnTo>
                    <a:pt x="5217" y="104000"/>
                  </a:lnTo>
                  <a:lnTo>
                    <a:pt x="5217" y="104000"/>
                  </a:lnTo>
                  <a:lnTo>
                    <a:pt x="6956" y="102000"/>
                  </a:lnTo>
                  <a:lnTo>
                    <a:pt x="8695" y="98000"/>
                  </a:lnTo>
                  <a:lnTo>
                    <a:pt x="10434" y="92000"/>
                  </a:lnTo>
                  <a:lnTo>
                    <a:pt x="11594" y="86000"/>
                  </a:lnTo>
                  <a:lnTo>
                    <a:pt x="11594" y="86000"/>
                  </a:lnTo>
                  <a:lnTo>
                    <a:pt x="9275" y="84000"/>
                  </a:lnTo>
                  <a:lnTo>
                    <a:pt x="6666" y="80000"/>
                  </a:lnTo>
                  <a:lnTo>
                    <a:pt x="4347" y="77000"/>
                  </a:lnTo>
                  <a:lnTo>
                    <a:pt x="1739" y="74000"/>
                  </a:lnTo>
                  <a:lnTo>
                    <a:pt x="1739" y="74000"/>
                  </a:lnTo>
                  <a:lnTo>
                    <a:pt x="869" y="73000"/>
                  </a:lnTo>
                  <a:lnTo>
                    <a:pt x="579" y="71000"/>
                  </a:lnTo>
                  <a:lnTo>
                    <a:pt x="0" y="68000"/>
                  </a:lnTo>
                  <a:lnTo>
                    <a:pt x="0" y="65000"/>
                  </a:lnTo>
                  <a:lnTo>
                    <a:pt x="579" y="62000"/>
                  </a:lnTo>
                  <a:lnTo>
                    <a:pt x="1159" y="60000"/>
                  </a:lnTo>
                  <a:lnTo>
                    <a:pt x="1739" y="59000"/>
                  </a:lnTo>
                  <a:lnTo>
                    <a:pt x="2898" y="60000"/>
                  </a:lnTo>
                  <a:lnTo>
                    <a:pt x="2898" y="60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5" name="Google Shape;1705;p44"/>
            <p:cNvSpPr/>
            <p:nvPr/>
          </p:nvSpPr>
          <p:spPr>
            <a:xfrm>
              <a:off x="2713" y="2900"/>
              <a:ext cx="417" cy="78"/>
            </a:xfrm>
            <a:custGeom>
              <a:rect b="b" l="l" r="r" t="t"/>
              <a:pathLst>
                <a:path extrusionOk="0" h="120000" w="120000">
                  <a:moveTo>
                    <a:pt x="116834" y="26153"/>
                  </a:moveTo>
                  <a:lnTo>
                    <a:pt x="116834" y="26153"/>
                  </a:lnTo>
                  <a:lnTo>
                    <a:pt x="113669" y="35384"/>
                  </a:lnTo>
                  <a:lnTo>
                    <a:pt x="111079" y="47692"/>
                  </a:lnTo>
                  <a:lnTo>
                    <a:pt x="111079" y="47692"/>
                  </a:lnTo>
                  <a:lnTo>
                    <a:pt x="113381" y="35384"/>
                  </a:lnTo>
                  <a:lnTo>
                    <a:pt x="115683" y="20000"/>
                  </a:lnTo>
                  <a:lnTo>
                    <a:pt x="115683" y="20000"/>
                  </a:lnTo>
                  <a:lnTo>
                    <a:pt x="116546" y="16923"/>
                  </a:lnTo>
                  <a:lnTo>
                    <a:pt x="116546" y="13846"/>
                  </a:lnTo>
                  <a:lnTo>
                    <a:pt x="116546" y="7692"/>
                  </a:lnTo>
                  <a:lnTo>
                    <a:pt x="115683" y="4615"/>
                  </a:lnTo>
                  <a:lnTo>
                    <a:pt x="115107" y="1538"/>
                  </a:lnTo>
                  <a:lnTo>
                    <a:pt x="114532" y="0"/>
                  </a:lnTo>
                  <a:lnTo>
                    <a:pt x="113669" y="0"/>
                  </a:lnTo>
                  <a:lnTo>
                    <a:pt x="113093" y="4615"/>
                  </a:lnTo>
                  <a:lnTo>
                    <a:pt x="113093" y="4615"/>
                  </a:lnTo>
                  <a:lnTo>
                    <a:pt x="110215" y="16923"/>
                  </a:lnTo>
                  <a:lnTo>
                    <a:pt x="107913" y="29230"/>
                  </a:lnTo>
                  <a:lnTo>
                    <a:pt x="105899" y="44615"/>
                  </a:lnTo>
                  <a:lnTo>
                    <a:pt x="104460" y="61538"/>
                  </a:lnTo>
                  <a:lnTo>
                    <a:pt x="104460" y="61538"/>
                  </a:lnTo>
                  <a:lnTo>
                    <a:pt x="104172" y="63076"/>
                  </a:lnTo>
                  <a:lnTo>
                    <a:pt x="104172" y="63076"/>
                  </a:lnTo>
                  <a:lnTo>
                    <a:pt x="98129" y="75384"/>
                  </a:lnTo>
                  <a:lnTo>
                    <a:pt x="91510" y="83076"/>
                  </a:lnTo>
                  <a:lnTo>
                    <a:pt x="85467" y="90769"/>
                  </a:lnTo>
                  <a:lnTo>
                    <a:pt x="78848" y="93846"/>
                  </a:lnTo>
                  <a:lnTo>
                    <a:pt x="72230" y="96923"/>
                  </a:lnTo>
                  <a:lnTo>
                    <a:pt x="65323" y="98461"/>
                  </a:lnTo>
                  <a:lnTo>
                    <a:pt x="52661" y="96923"/>
                  </a:lnTo>
                  <a:lnTo>
                    <a:pt x="52661" y="96923"/>
                  </a:lnTo>
                  <a:lnTo>
                    <a:pt x="39999" y="96923"/>
                  </a:lnTo>
                  <a:lnTo>
                    <a:pt x="27338" y="93846"/>
                  </a:lnTo>
                  <a:lnTo>
                    <a:pt x="21007" y="90769"/>
                  </a:lnTo>
                  <a:lnTo>
                    <a:pt x="15251" y="87692"/>
                  </a:lnTo>
                  <a:lnTo>
                    <a:pt x="8920" y="80000"/>
                  </a:lnTo>
                  <a:lnTo>
                    <a:pt x="2877" y="72307"/>
                  </a:lnTo>
                  <a:lnTo>
                    <a:pt x="2877" y="72307"/>
                  </a:lnTo>
                  <a:lnTo>
                    <a:pt x="2014" y="70769"/>
                  </a:lnTo>
                  <a:lnTo>
                    <a:pt x="1151" y="72307"/>
                  </a:lnTo>
                  <a:lnTo>
                    <a:pt x="575" y="75384"/>
                  </a:lnTo>
                  <a:lnTo>
                    <a:pt x="287" y="80000"/>
                  </a:lnTo>
                  <a:lnTo>
                    <a:pt x="0" y="83076"/>
                  </a:lnTo>
                  <a:lnTo>
                    <a:pt x="287" y="87692"/>
                  </a:lnTo>
                  <a:lnTo>
                    <a:pt x="575" y="90769"/>
                  </a:lnTo>
                  <a:lnTo>
                    <a:pt x="1438" y="93846"/>
                  </a:lnTo>
                  <a:lnTo>
                    <a:pt x="1438" y="93846"/>
                  </a:lnTo>
                  <a:lnTo>
                    <a:pt x="7482" y="103076"/>
                  </a:lnTo>
                  <a:lnTo>
                    <a:pt x="13812" y="109230"/>
                  </a:lnTo>
                  <a:lnTo>
                    <a:pt x="20431" y="115384"/>
                  </a:lnTo>
                  <a:lnTo>
                    <a:pt x="26762" y="116923"/>
                  </a:lnTo>
                  <a:lnTo>
                    <a:pt x="39424" y="120000"/>
                  </a:lnTo>
                  <a:lnTo>
                    <a:pt x="52086" y="120000"/>
                  </a:lnTo>
                  <a:lnTo>
                    <a:pt x="52086" y="120000"/>
                  </a:lnTo>
                  <a:lnTo>
                    <a:pt x="65611" y="120000"/>
                  </a:lnTo>
                  <a:lnTo>
                    <a:pt x="72517" y="120000"/>
                  </a:lnTo>
                  <a:lnTo>
                    <a:pt x="79136" y="116923"/>
                  </a:lnTo>
                  <a:lnTo>
                    <a:pt x="86043" y="112307"/>
                  </a:lnTo>
                  <a:lnTo>
                    <a:pt x="92661" y="107692"/>
                  </a:lnTo>
                  <a:lnTo>
                    <a:pt x="99280" y="98461"/>
                  </a:lnTo>
                  <a:lnTo>
                    <a:pt x="105323" y="87692"/>
                  </a:lnTo>
                  <a:lnTo>
                    <a:pt x="105323" y="87692"/>
                  </a:lnTo>
                  <a:lnTo>
                    <a:pt x="106762" y="93846"/>
                  </a:lnTo>
                  <a:lnTo>
                    <a:pt x="107913" y="100000"/>
                  </a:lnTo>
                  <a:lnTo>
                    <a:pt x="109640" y="106153"/>
                  </a:lnTo>
                  <a:lnTo>
                    <a:pt x="111079" y="110769"/>
                  </a:lnTo>
                  <a:lnTo>
                    <a:pt x="112805" y="115384"/>
                  </a:lnTo>
                  <a:lnTo>
                    <a:pt x="114532" y="118461"/>
                  </a:lnTo>
                  <a:lnTo>
                    <a:pt x="116258" y="118461"/>
                  </a:lnTo>
                  <a:lnTo>
                    <a:pt x="117985" y="118461"/>
                  </a:lnTo>
                  <a:lnTo>
                    <a:pt x="117985" y="118461"/>
                  </a:lnTo>
                  <a:lnTo>
                    <a:pt x="118848" y="116923"/>
                  </a:lnTo>
                  <a:lnTo>
                    <a:pt x="119712" y="115384"/>
                  </a:lnTo>
                  <a:lnTo>
                    <a:pt x="119712" y="110769"/>
                  </a:lnTo>
                  <a:lnTo>
                    <a:pt x="119712" y="106153"/>
                  </a:lnTo>
                  <a:lnTo>
                    <a:pt x="119712" y="101538"/>
                  </a:lnTo>
                  <a:lnTo>
                    <a:pt x="118848" y="98461"/>
                  </a:lnTo>
                  <a:lnTo>
                    <a:pt x="118273" y="96923"/>
                  </a:lnTo>
                  <a:lnTo>
                    <a:pt x="117122" y="96923"/>
                  </a:lnTo>
                  <a:lnTo>
                    <a:pt x="117122" y="96923"/>
                  </a:lnTo>
                  <a:lnTo>
                    <a:pt x="115107" y="93846"/>
                  </a:lnTo>
                  <a:lnTo>
                    <a:pt x="113381" y="90769"/>
                  </a:lnTo>
                  <a:lnTo>
                    <a:pt x="111366" y="84615"/>
                  </a:lnTo>
                  <a:lnTo>
                    <a:pt x="109928" y="78461"/>
                  </a:lnTo>
                  <a:lnTo>
                    <a:pt x="109928" y="78461"/>
                  </a:lnTo>
                  <a:lnTo>
                    <a:pt x="111942" y="70769"/>
                  </a:lnTo>
                  <a:lnTo>
                    <a:pt x="114532" y="63076"/>
                  </a:lnTo>
                  <a:lnTo>
                    <a:pt x="116546" y="53846"/>
                  </a:lnTo>
                  <a:lnTo>
                    <a:pt x="118561" y="46153"/>
                  </a:lnTo>
                  <a:lnTo>
                    <a:pt x="118561" y="46153"/>
                  </a:lnTo>
                  <a:lnTo>
                    <a:pt x="119136" y="44615"/>
                  </a:lnTo>
                  <a:lnTo>
                    <a:pt x="119712" y="38461"/>
                  </a:lnTo>
                  <a:lnTo>
                    <a:pt x="119999" y="35384"/>
                  </a:lnTo>
                  <a:lnTo>
                    <a:pt x="119712" y="32307"/>
                  </a:lnTo>
                  <a:lnTo>
                    <a:pt x="119136" y="27692"/>
                  </a:lnTo>
                  <a:lnTo>
                    <a:pt x="118561" y="24615"/>
                  </a:lnTo>
                  <a:lnTo>
                    <a:pt x="117410" y="24615"/>
                  </a:lnTo>
                  <a:lnTo>
                    <a:pt x="116834" y="26153"/>
                  </a:lnTo>
                  <a:lnTo>
                    <a:pt x="116834" y="261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6" name="Google Shape;1706;p44"/>
            <p:cNvSpPr/>
            <p:nvPr/>
          </p:nvSpPr>
          <p:spPr>
            <a:xfrm>
              <a:off x="2506" y="2838"/>
              <a:ext cx="417" cy="463"/>
            </a:xfrm>
            <a:custGeom>
              <a:rect b="b" l="l" r="r" t="t"/>
              <a:pathLst>
                <a:path extrusionOk="0" h="120000" w="120000">
                  <a:moveTo>
                    <a:pt x="106187" y="53390"/>
                  </a:moveTo>
                  <a:lnTo>
                    <a:pt x="106187" y="53390"/>
                  </a:lnTo>
                  <a:lnTo>
                    <a:pt x="109928" y="62203"/>
                  </a:lnTo>
                  <a:lnTo>
                    <a:pt x="115683" y="73606"/>
                  </a:lnTo>
                  <a:lnTo>
                    <a:pt x="117985" y="79308"/>
                  </a:lnTo>
                  <a:lnTo>
                    <a:pt x="119424" y="84233"/>
                  </a:lnTo>
                  <a:lnTo>
                    <a:pt x="119999" y="86825"/>
                  </a:lnTo>
                  <a:lnTo>
                    <a:pt x="119999" y="88639"/>
                  </a:lnTo>
                  <a:lnTo>
                    <a:pt x="119712" y="90194"/>
                  </a:lnTo>
                  <a:lnTo>
                    <a:pt x="119424" y="91490"/>
                  </a:lnTo>
                  <a:lnTo>
                    <a:pt x="119424" y="91490"/>
                  </a:lnTo>
                  <a:lnTo>
                    <a:pt x="117985" y="92267"/>
                  </a:lnTo>
                  <a:lnTo>
                    <a:pt x="116258" y="93304"/>
                  </a:lnTo>
                  <a:lnTo>
                    <a:pt x="114244" y="94341"/>
                  </a:lnTo>
                  <a:lnTo>
                    <a:pt x="111654" y="95118"/>
                  </a:lnTo>
                  <a:lnTo>
                    <a:pt x="106187" y="96673"/>
                  </a:lnTo>
                  <a:lnTo>
                    <a:pt x="100431" y="97969"/>
                  </a:lnTo>
                  <a:lnTo>
                    <a:pt x="88057" y="100043"/>
                  </a:lnTo>
                  <a:lnTo>
                    <a:pt x="83165" y="101079"/>
                  </a:lnTo>
                  <a:lnTo>
                    <a:pt x="79424" y="102116"/>
                  </a:lnTo>
                  <a:lnTo>
                    <a:pt x="79424" y="102116"/>
                  </a:lnTo>
                  <a:lnTo>
                    <a:pt x="50359" y="110151"/>
                  </a:lnTo>
                  <a:lnTo>
                    <a:pt x="50359" y="110151"/>
                  </a:lnTo>
                  <a:lnTo>
                    <a:pt x="32517" y="116112"/>
                  </a:lnTo>
                  <a:lnTo>
                    <a:pt x="27050" y="117667"/>
                  </a:lnTo>
                  <a:lnTo>
                    <a:pt x="21870" y="119222"/>
                  </a:lnTo>
                  <a:lnTo>
                    <a:pt x="17841" y="119999"/>
                  </a:lnTo>
                  <a:lnTo>
                    <a:pt x="16115" y="119999"/>
                  </a:lnTo>
                  <a:lnTo>
                    <a:pt x="14964" y="119999"/>
                  </a:lnTo>
                  <a:lnTo>
                    <a:pt x="14964" y="119999"/>
                  </a:lnTo>
                  <a:lnTo>
                    <a:pt x="12949" y="119481"/>
                  </a:lnTo>
                  <a:lnTo>
                    <a:pt x="11510" y="118185"/>
                  </a:lnTo>
                  <a:lnTo>
                    <a:pt x="10071" y="116371"/>
                  </a:lnTo>
                  <a:lnTo>
                    <a:pt x="9208" y="114557"/>
                  </a:lnTo>
                  <a:lnTo>
                    <a:pt x="7482" y="110151"/>
                  </a:lnTo>
                  <a:lnTo>
                    <a:pt x="6043" y="105485"/>
                  </a:lnTo>
                  <a:lnTo>
                    <a:pt x="6043" y="105485"/>
                  </a:lnTo>
                  <a:lnTo>
                    <a:pt x="4316" y="100820"/>
                  </a:lnTo>
                  <a:lnTo>
                    <a:pt x="3165" y="95896"/>
                  </a:lnTo>
                  <a:lnTo>
                    <a:pt x="2302" y="90712"/>
                  </a:lnTo>
                  <a:lnTo>
                    <a:pt x="1151" y="85788"/>
                  </a:lnTo>
                  <a:lnTo>
                    <a:pt x="0" y="75939"/>
                  </a:lnTo>
                  <a:lnTo>
                    <a:pt x="0" y="65831"/>
                  </a:lnTo>
                  <a:lnTo>
                    <a:pt x="0" y="55982"/>
                  </a:lnTo>
                  <a:lnTo>
                    <a:pt x="863" y="45615"/>
                  </a:lnTo>
                  <a:lnTo>
                    <a:pt x="2589" y="25399"/>
                  </a:lnTo>
                  <a:lnTo>
                    <a:pt x="2589" y="25399"/>
                  </a:lnTo>
                  <a:lnTo>
                    <a:pt x="2877" y="23844"/>
                  </a:lnTo>
                  <a:lnTo>
                    <a:pt x="3165" y="22548"/>
                  </a:lnTo>
                  <a:lnTo>
                    <a:pt x="4316" y="20993"/>
                  </a:lnTo>
                  <a:lnTo>
                    <a:pt x="5467" y="19956"/>
                  </a:lnTo>
                  <a:lnTo>
                    <a:pt x="8345" y="17105"/>
                  </a:lnTo>
                  <a:lnTo>
                    <a:pt x="12374" y="14254"/>
                  </a:lnTo>
                  <a:lnTo>
                    <a:pt x="16690" y="11403"/>
                  </a:lnTo>
                  <a:lnTo>
                    <a:pt x="21870" y="9330"/>
                  </a:lnTo>
                  <a:lnTo>
                    <a:pt x="27338" y="6738"/>
                  </a:lnTo>
                  <a:lnTo>
                    <a:pt x="33381" y="4924"/>
                  </a:lnTo>
                  <a:lnTo>
                    <a:pt x="39136" y="3110"/>
                  </a:lnTo>
                  <a:lnTo>
                    <a:pt x="45179" y="1814"/>
                  </a:lnTo>
                  <a:lnTo>
                    <a:pt x="50647" y="518"/>
                  </a:lnTo>
                  <a:lnTo>
                    <a:pt x="55827" y="0"/>
                  </a:lnTo>
                  <a:lnTo>
                    <a:pt x="60143" y="0"/>
                  </a:lnTo>
                  <a:lnTo>
                    <a:pt x="64460" y="259"/>
                  </a:lnTo>
                  <a:lnTo>
                    <a:pt x="67625" y="777"/>
                  </a:lnTo>
                  <a:lnTo>
                    <a:pt x="68489" y="1555"/>
                  </a:lnTo>
                  <a:lnTo>
                    <a:pt x="69640" y="2073"/>
                  </a:lnTo>
                  <a:lnTo>
                    <a:pt x="69640" y="2073"/>
                  </a:lnTo>
                  <a:lnTo>
                    <a:pt x="74244" y="7516"/>
                  </a:lnTo>
                  <a:lnTo>
                    <a:pt x="84604" y="20475"/>
                  </a:lnTo>
                  <a:lnTo>
                    <a:pt x="90359" y="28768"/>
                  </a:lnTo>
                  <a:lnTo>
                    <a:pt x="96690" y="37321"/>
                  </a:lnTo>
                  <a:lnTo>
                    <a:pt x="101870" y="45615"/>
                  </a:lnTo>
                  <a:lnTo>
                    <a:pt x="106187" y="53390"/>
                  </a:lnTo>
                  <a:lnTo>
                    <a:pt x="106187" y="53390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7" name="Google Shape;1707;p44"/>
            <p:cNvSpPr/>
            <p:nvPr/>
          </p:nvSpPr>
          <p:spPr>
            <a:xfrm>
              <a:off x="2498" y="2829"/>
              <a:ext cx="432" cy="479"/>
            </a:xfrm>
            <a:custGeom>
              <a:rect b="b" l="l" r="r" t="t"/>
              <a:pathLst>
                <a:path extrusionOk="0" h="120000" w="120000">
                  <a:moveTo>
                    <a:pt x="12777" y="118246"/>
                  </a:moveTo>
                  <a:lnTo>
                    <a:pt x="12777" y="118246"/>
                  </a:lnTo>
                  <a:lnTo>
                    <a:pt x="14166" y="119248"/>
                  </a:lnTo>
                  <a:lnTo>
                    <a:pt x="15277" y="119749"/>
                  </a:lnTo>
                  <a:lnTo>
                    <a:pt x="16388" y="120000"/>
                  </a:lnTo>
                  <a:lnTo>
                    <a:pt x="17777" y="120000"/>
                  </a:lnTo>
                  <a:lnTo>
                    <a:pt x="20277" y="120000"/>
                  </a:lnTo>
                  <a:lnTo>
                    <a:pt x="23333" y="119498"/>
                  </a:lnTo>
                  <a:lnTo>
                    <a:pt x="23333" y="119498"/>
                  </a:lnTo>
                  <a:lnTo>
                    <a:pt x="31666" y="116993"/>
                  </a:lnTo>
                  <a:lnTo>
                    <a:pt x="40000" y="114488"/>
                  </a:lnTo>
                  <a:lnTo>
                    <a:pt x="48333" y="111732"/>
                  </a:lnTo>
                  <a:lnTo>
                    <a:pt x="56666" y="108977"/>
                  </a:lnTo>
                  <a:lnTo>
                    <a:pt x="56666" y="108977"/>
                  </a:lnTo>
                  <a:lnTo>
                    <a:pt x="70277" y="104968"/>
                  </a:lnTo>
                  <a:lnTo>
                    <a:pt x="77500" y="102964"/>
                  </a:lnTo>
                  <a:lnTo>
                    <a:pt x="84444" y="101461"/>
                  </a:lnTo>
                  <a:lnTo>
                    <a:pt x="84444" y="101461"/>
                  </a:lnTo>
                  <a:lnTo>
                    <a:pt x="94444" y="99958"/>
                  </a:lnTo>
                  <a:lnTo>
                    <a:pt x="104444" y="97954"/>
                  </a:lnTo>
                  <a:lnTo>
                    <a:pt x="104444" y="97954"/>
                  </a:lnTo>
                  <a:lnTo>
                    <a:pt x="107777" y="96951"/>
                  </a:lnTo>
                  <a:lnTo>
                    <a:pt x="110833" y="95949"/>
                  </a:lnTo>
                  <a:lnTo>
                    <a:pt x="113888" y="95198"/>
                  </a:lnTo>
                  <a:lnTo>
                    <a:pt x="116388" y="93695"/>
                  </a:lnTo>
                  <a:lnTo>
                    <a:pt x="118333" y="91941"/>
                  </a:lnTo>
                  <a:lnTo>
                    <a:pt x="119166" y="90688"/>
                  </a:lnTo>
                  <a:lnTo>
                    <a:pt x="119444" y="89686"/>
                  </a:lnTo>
                  <a:lnTo>
                    <a:pt x="119722" y="88183"/>
                  </a:lnTo>
                  <a:lnTo>
                    <a:pt x="120000" y="86931"/>
                  </a:lnTo>
                  <a:lnTo>
                    <a:pt x="120000" y="85177"/>
                  </a:lnTo>
                  <a:lnTo>
                    <a:pt x="119722" y="83674"/>
                  </a:lnTo>
                  <a:lnTo>
                    <a:pt x="119722" y="83674"/>
                  </a:lnTo>
                  <a:lnTo>
                    <a:pt x="118333" y="79415"/>
                  </a:lnTo>
                  <a:lnTo>
                    <a:pt x="117222" y="75908"/>
                  </a:lnTo>
                  <a:lnTo>
                    <a:pt x="113888" y="68392"/>
                  </a:lnTo>
                  <a:lnTo>
                    <a:pt x="110000" y="60876"/>
                  </a:lnTo>
                  <a:lnTo>
                    <a:pt x="106388" y="53361"/>
                  </a:lnTo>
                  <a:lnTo>
                    <a:pt x="106388" y="53361"/>
                  </a:lnTo>
                  <a:lnTo>
                    <a:pt x="103055" y="47098"/>
                  </a:lnTo>
                  <a:lnTo>
                    <a:pt x="99444" y="40584"/>
                  </a:lnTo>
                  <a:lnTo>
                    <a:pt x="95555" y="34572"/>
                  </a:lnTo>
                  <a:lnTo>
                    <a:pt x="91388" y="28559"/>
                  </a:lnTo>
                  <a:lnTo>
                    <a:pt x="82500" y="17286"/>
                  </a:lnTo>
                  <a:lnTo>
                    <a:pt x="73333" y="5762"/>
                  </a:lnTo>
                  <a:lnTo>
                    <a:pt x="73333" y="5762"/>
                  </a:lnTo>
                  <a:lnTo>
                    <a:pt x="71666" y="4258"/>
                  </a:lnTo>
                  <a:lnTo>
                    <a:pt x="70277" y="3006"/>
                  </a:lnTo>
                  <a:lnTo>
                    <a:pt x="68611" y="2254"/>
                  </a:lnTo>
                  <a:lnTo>
                    <a:pt x="66944" y="1252"/>
                  </a:lnTo>
                  <a:lnTo>
                    <a:pt x="65000" y="751"/>
                  </a:lnTo>
                  <a:lnTo>
                    <a:pt x="63055" y="501"/>
                  </a:lnTo>
                  <a:lnTo>
                    <a:pt x="59166" y="0"/>
                  </a:lnTo>
                  <a:lnTo>
                    <a:pt x="55000" y="501"/>
                  </a:lnTo>
                  <a:lnTo>
                    <a:pt x="50833" y="1002"/>
                  </a:lnTo>
                  <a:lnTo>
                    <a:pt x="42777" y="2505"/>
                  </a:lnTo>
                  <a:lnTo>
                    <a:pt x="42777" y="2505"/>
                  </a:lnTo>
                  <a:lnTo>
                    <a:pt x="34444" y="5010"/>
                  </a:lnTo>
                  <a:lnTo>
                    <a:pt x="26111" y="7515"/>
                  </a:lnTo>
                  <a:lnTo>
                    <a:pt x="21944" y="9519"/>
                  </a:lnTo>
                  <a:lnTo>
                    <a:pt x="18333" y="11273"/>
                  </a:lnTo>
                  <a:lnTo>
                    <a:pt x="14722" y="13277"/>
                  </a:lnTo>
                  <a:lnTo>
                    <a:pt x="11111" y="15782"/>
                  </a:lnTo>
                  <a:lnTo>
                    <a:pt x="11111" y="15782"/>
                  </a:lnTo>
                  <a:lnTo>
                    <a:pt x="9166" y="17035"/>
                  </a:lnTo>
                  <a:lnTo>
                    <a:pt x="7777" y="18789"/>
                  </a:lnTo>
                  <a:lnTo>
                    <a:pt x="6388" y="20292"/>
                  </a:lnTo>
                  <a:lnTo>
                    <a:pt x="5000" y="21795"/>
                  </a:lnTo>
                  <a:lnTo>
                    <a:pt x="3333" y="25302"/>
                  </a:lnTo>
                  <a:lnTo>
                    <a:pt x="2222" y="29060"/>
                  </a:lnTo>
                  <a:lnTo>
                    <a:pt x="1666" y="32567"/>
                  </a:lnTo>
                  <a:lnTo>
                    <a:pt x="1388" y="36576"/>
                  </a:lnTo>
                  <a:lnTo>
                    <a:pt x="1111" y="45093"/>
                  </a:lnTo>
                  <a:lnTo>
                    <a:pt x="1111" y="45093"/>
                  </a:lnTo>
                  <a:lnTo>
                    <a:pt x="277" y="59123"/>
                  </a:lnTo>
                  <a:lnTo>
                    <a:pt x="0" y="65887"/>
                  </a:lnTo>
                  <a:lnTo>
                    <a:pt x="277" y="72651"/>
                  </a:lnTo>
                  <a:lnTo>
                    <a:pt x="555" y="79415"/>
                  </a:lnTo>
                  <a:lnTo>
                    <a:pt x="1666" y="86430"/>
                  </a:lnTo>
                  <a:lnTo>
                    <a:pt x="2777" y="93444"/>
                  </a:lnTo>
                  <a:lnTo>
                    <a:pt x="4444" y="99958"/>
                  </a:lnTo>
                  <a:lnTo>
                    <a:pt x="4444" y="99958"/>
                  </a:lnTo>
                  <a:lnTo>
                    <a:pt x="5555" y="104718"/>
                  </a:lnTo>
                  <a:lnTo>
                    <a:pt x="6944" y="109979"/>
                  </a:lnTo>
                  <a:lnTo>
                    <a:pt x="8055" y="112484"/>
                  </a:lnTo>
                  <a:lnTo>
                    <a:pt x="9444" y="114739"/>
                  </a:lnTo>
                  <a:lnTo>
                    <a:pt x="10833" y="116743"/>
                  </a:lnTo>
                  <a:lnTo>
                    <a:pt x="12777" y="118246"/>
                  </a:lnTo>
                  <a:lnTo>
                    <a:pt x="12777" y="118246"/>
                  </a:lnTo>
                  <a:close/>
                  <a:moveTo>
                    <a:pt x="6111" y="88183"/>
                  </a:moveTo>
                  <a:lnTo>
                    <a:pt x="6111" y="88183"/>
                  </a:lnTo>
                  <a:lnTo>
                    <a:pt x="5000" y="80918"/>
                  </a:lnTo>
                  <a:lnTo>
                    <a:pt x="4722" y="73402"/>
                  </a:lnTo>
                  <a:lnTo>
                    <a:pt x="4444" y="66388"/>
                  </a:lnTo>
                  <a:lnTo>
                    <a:pt x="4444" y="58872"/>
                  </a:lnTo>
                  <a:lnTo>
                    <a:pt x="5277" y="44091"/>
                  </a:lnTo>
                  <a:lnTo>
                    <a:pt x="6388" y="29561"/>
                  </a:lnTo>
                  <a:lnTo>
                    <a:pt x="6388" y="29561"/>
                  </a:lnTo>
                  <a:lnTo>
                    <a:pt x="6666" y="27557"/>
                  </a:lnTo>
                  <a:lnTo>
                    <a:pt x="7500" y="25553"/>
                  </a:lnTo>
                  <a:lnTo>
                    <a:pt x="8333" y="24050"/>
                  </a:lnTo>
                  <a:lnTo>
                    <a:pt x="9444" y="22546"/>
                  </a:lnTo>
                  <a:lnTo>
                    <a:pt x="10277" y="21043"/>
                  </a:lnTo>
                  <a:lnTo>
                    <a:pt x="11944" y="20041"/>
                  </a:lnTo>
                  <a:lnTo>
                    <a:pt x="15000" y="17286"/>
                  </a:lnTo>
                  <a:lnTo>
                    <a:pt x="18611" y="15031"/>
                  </a:lnTo>
                  <a:lnTo>
                    <a:pt x="22777" y="13277"/>
                  </a:lnTo>
                  <a:lnTo>
                    <a:pt x="30277" y="10271"/>
                  </a:lnTo>
                  <a:lnTo>
                    <a:pt x="30277" y="10271"/>
                  </a:lnTo>
                  <a:lnTo>
                    <a:pt x="38055" y="7515"/>
                  </a:lnTo>
                  <a:lnTo>
                    <a:pt x="42500" y="6513"/>
                  </a:lnTo>
                  <a:lnTo>
                    <a:pt x="46666" y="5260"/>
                  </a:lnTo>
                  <a:lnTo>
                    <a:pt x="51111" y="4509"/>
                  </a:lnTo>
                  <a:lnTo>
                    <a:pt x="55277" y="4008"/>
                  </a:lnTo>
                  <a:lnTo>
                    <a:pt x="59722" y="4008"/>
                  </a:lnTo>
                  <a:lnTo>
                    <a:pt x="63611" y="4258"/>
                  </a:lnTo>
                  <a:lnTo>
                    <a:pt x="63611" y="4258"/>
                  </a:lnTo>
                  <a:lnTo>
                    <a:pt x="65000" y="4509"/>
                  </a:lnTo>
                  <a:lnTo>
                    <a:pt x="66388" y="5010"/>
                  </a:lnTo>
                  <a:lnTo>
                    <a:pt x="68611" y="6513"/>
                  </a:lnTo>
                  <a:lnTo>
                    <a:pt x="70833" y="8267"/>
                  </a:lnTo>
                  <a:lnTo>
                    <a:pt x="72777" y="10521"/>
                  </a:lnTo>
                  <a:lnTo>
                    <a:pt x="76111" y="15532"/>
                  </a:lnTo>
                  <a:lnTo>
                    <a:pt x="79166" y="19540"/>
                  </a:lnTo>
                  <a:lnTo>
                    <a:pt x="79166" y="19540"/>
                  </a:lnTo>
                  <a:lnTo>
                    <a:pt x="85555" y="28058"/>
                  </a:lnTo>
                  <a:lnTo>
                    <a:pt x="91666" y="36826"/>
                  </a:lnTo>
                  <a:lnTo>
                    <a:pt x="97500" y="45594"/>
                  </a:lnTo>
                  <a:lnTo>
                    <a:pt x="100000" y="50104"/>
                  </a:lnTo>
                  <a:lnTo>
                    <a:pt x="102777" y="54864"/>
                  </a:lnTo>
                  <a:lnTo>
                    <a:pt x="102777" y="54864"/>
                  </a:lnTo>
                  <a:lnTo>
                    <a:pt x="106666" y="63883"/>
                  </a:lnTo>
                  <a:lnTo>
                    <a:pt x="111111" y="72651"/>
                  </a:lnTo>
                  <a:lnTo>
                    <a:pt x="111111" y="72651"/>
                  </a:lnTo>
                  <a:lnTo>
                    <a:pt x="113055" y="76409"/>
                  </a:lnTo>
                  <a:lnTo>
                    <a:pt x="115000" y="81670"/>
                  </a:lnTo>
                  <a:lnTo>
                    <a:pt x="115833" y="84425"/>
                  </a:lnTo>
                  <a:lnTo>
                    <a:pt x="116111" y="86680"/>
                  </a:lnTo>
                  <a:lnTo>
                    <a:pt x="116111" y="87933"/>
                  </a:lnTo>
                  <a:lnTo>
                    <a:pt x="115833" y="88935"/>
                  </a:lnTo>
                  <a:lnTo>
                    <a:pt x="115555" y="89686"/>
                  </a:lnTo>
                  <a:lnTo>
                    <a:pt x="114722" y="90438"/>
                  </a:lnTo>
                  <a:lnTo>
                    <a:pt x="114722" y="90438"/>
                  </a:lnTo>
                  <a:lnTo>
                    <a:pt x="110555" y="92442"/>
                  </a:lnTo>
                  <a:lnTo>
                    <a:pt x="106111" y="93945"/>
                  </a:lnTo>
                  <a:lnTo>
                    <a:pt x="101388" y="94947"/>
                  </a:lnTo>
                  <a:lnTo>
                    <a:pt x="96666" y="95699"/>
                  </a:lnTo>
                  <a:lnTo>
                    <a:pt x="87222" y="97202"/>
                  </a:lnTo>
                  <a:lnTo>
                    <a:pt x="82500" y="98204"/>
                  </a:lnTo>
                  <a:lnTo>
                    <a:pt x="77777" y="98956"/>
                  </a:lnTo>
                  <a:lnTo>
                    <a:pt x="77777" y="98956"/>
                  </a:lnTo>
                  <a:lnTo>
                    <a:pt x="55833" y="105720"/>
                  </a:lnTo>
                  <a:lnTo>
                    <a:pt x="33611" y="112233"/>
                  </a:lnTo>
                  <a:lnTo>
                    <a:pt x="33611" y="112233"/>
                  </a:lnTo>
                  <a:lnTo>
                    <a:pt x="29444" y="113736"/>
                  </a:lnTo>
                  <a:lnTo>
                    <a:pt x="26666" y="114739"/>
                  </a:lnTo>
                  <a:lnTo>
                    <a:pt x="23611" y="115490"/>
                  </a:lnTo>
                  <a:lnTo>
                    <a:pt x="21111" y="116242"/>
                  </a:lnTo>
                  <a:lnTo>
                    <a:pt x="18333" y="116492"/>
                  </a:lnTo>
                  <a:lnTo>
                    <a:pt x="16944" y="116242"/>
                  </a:lnTo>
                  <a:lnTo>
                    <a:pt x="16111" y="115991"/>
                  </a:lnTo>
                  <a:lnTo>
                    <a:pt x="15277" y="115240"/>
                  </a:lnTo>
                  <a:lnTo>
                    <a:pt x="14444" y="114739"/>
                  </a:lnTo>
                  <a:lnTo>
                    <a:pt x="14444" y="114739"/>
                  </a:lnTo>
                  <a:lnTo>
                    <a:pt x="12777" y="111732"/>
                  </a:lnTo>
                  <a:lnTo>
                    <a:pt x="11388" y="108726"/>
                  </a:lnTo>
                  <a:lnTo>
                    <a:pt x="10000" y="105469"/>
                  </a:lnTo>
                  <a:lnTo>
                    <a:pt x="9166" y="101711"/>
                  </a:lnTo>
                  <a:lnTo>
                    <a:pt x="7500" y="94947"/>
                  </a:lnTo>
                  <a:lnTo>
                    <a:pt x="6111" y="88183"/>
                  </a:lnTo>
                  <a:lnTo>
                    <a:pt x="6111" y="881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8" name="Google Shape;1708;p44"/>
            <p:cNvSpPr/>
            <p:nvPr/>
          </p:nvSpPr>
          <p:spPr>
            <a:xfrm>
              <a:off x="2525" y="2951"/>
              <a:ext cx="279" cy="270"/>
            </a:xfrm>
            <a:custGeom>
              <a:rect b="b" l="l" r="r" t="t"/>
              <a:pathLst>
                <a:path extrusionOk="0" h="120000" w="120000">
                  <a:moveTo>
                    <a:pt x="72688" y="34666"/>
                  </a:moveTo>
                  <a:lnTo>
                    <a:pt x="72688" y="34666"/>
                  </a:lnTo>
                  <a:lnTo>
                    <a:pt x="64516" y="24888"/>
                  </a:lnTo>
                  <a:lnTo>
                    <a:pt x="55483" y="16444"/>
                  </a:lnTo>
                  <a:lnTo>
                    <a:pt x="46881" y="8444"/>
                  </a:lnTo>
                  <a:lnTo>
                    <a:pt x="37849" y="0"/>
                  </a:lnTo>
                  <a:lnTo>
                    <a:pt x="37849" y="0"/>
                  </a:lnTo>
                  <a:lnTo>
                    <a:pt x="36989" y="6222"/>
                  </a:lnTo>
                  <a:lnTo>
                    <a:pt x="36989" y="13777"/>
                  </a:lnTo>
                  <a:lnTo>
                    <a:pt x="37419" y="30222"/>
                  </a:lnTo>
                  <a:lnTo>
                    <a:pt x="38709" y="44000"/>
                  </a:lnTo>
                  <a:lnTo>
                    <a:pt x="39569" y="50222"/>
                  </a:lnTo>
                  <a:lnTo>
                    <a:pt x="39569" y="50222"/>
                  </a:lnTo>
                  <a:lnTo>
                    <a:pt x="32688" y="51555"/>
                  </a:lnTo>
                  <a:lnTo>
                    <a:pt x="27526" y="53333"/>
                  </a:lnTo>
                  <a:lnTo>
                    <a:pt x="23225" y="55555"/>
                  </a:lnTo>
                  <a:lnTo>
                    <a:pt x="19354" y="57333"/>
                  </a:lnTo>
                  <a:lnTo>
                    <a:pt x="11182" y="62666"/>
                  </a:lnTo>
                  <a:lnTo>
                    <a:pt x="0" y="70222"/>
                  </a:lnTo>
                  <a:lnTo>
                    <a:pt x="0" y="70222"/>
                  </a:lnTo>
                  <a:lnTo>
                    <a:pt x="8602" y="73333"/>
                  </a:lnTo>
                  <a:lnTo>
                    <a:pt x="17204" y="75555"/>
                  </a:lnTo>
                  <a:lnTo>
                    <a:pt x="24946" y="77333"/>
                  </a:lnTo>
                  <a:lnTo>
                    <a:pt x="31827" y="78222"/>
                  </a:lnTo>
                  <a:lnTo>
                    <a:pt x="42150" y="78666"/>
                  </a:lnTo>
                  <a:lnTo>
                    <a:pt x="45591" y="78222"/>
                  </a:lnTo>
                  <a:lnTo>
                    <a:pt x="45591" y="78222"/>
                  </a:lnTo>
                  <a:lnTo>
                    <a:pt x="46451" y="83555"/>
                  </a:lnTo>
                  <a:lnTo>
                    <a:pt x="47741" y="96444"/>
                  </a:lnTo>
                  <a:lnTo>
                    <a:pt x="49462" y="103555"/>
                  </a:lnTo>
                  <a:lnTo>
                    <a:pt x="50322" y="110222"/>
                  </a:lnTo>
                  <a:lnTo>
                    <a:pt x="52043" y="116000"/>
                  </a:lnTo>
                  <a:lnTo>
                    <a:pt x="54193" y="120000"/>
                  </a:lnTo>
                  <a:lnTo>
                    <a:pt x="54193" y="120000"/>
                  </a:lnTo>
                  <a:lnTo>
                    <a:pt x="58494" y="117333"/>
                  </a:lnTo>
                  <a:lnTo>
                    <a:pt x="62795" y="113333"/>
                  </a:lnTo>
                  <a:lnTo>
                    <a:pt x="67096" y="109333"/>
                  </a:lnTo>
                  <a:lnTo>
                    <a:pt x="70107" y="104444"/>
                  </a:lnTo>
                  <a:lnTo>
                    <a:pt x="73118" y="99111"/>
                  </a:lnTo>
                  <a:lnTo>
                    <a:pt x="75268" y="93777"/>
                  </a:lnTo>
                  <a:lnTo>
                    <a:pt x="76559" y="88000"/>
                  </a:lnTo>
                  <a:lnTo>
                    <a:pt x="77419" y="82666"/>
                  </a:lnTo>
                  <a:lnTo>
                    <a:pt x="77419" y="82666"/>
                  </a:lnTo>
                  <a:lnTo>
                    <a:pt x="79139" y="84000"/>
                  </a:lnTo>
                  <a:lnTo>
                    <a:pt x="80860" y="85777"/>
                  </a:lnTo>
                  <a:lnTo>
                    <a:pt x="85591" y="88444"/>
                  </a:lnTo>
                  <a:lnTo>
                    <a:pt x="91182" y="90222"/>
                  </a:lnTo>
                  <a:lnTo>
                    <a:pt x="96774" y="91555"/>
                  </a:lnTo>
                  <a:lnTo>
                    <a:pt x="103225" y="92000"/>
                  </a:lnTo>
                  <a:lnTo>
                    <a:pt x="109247" y="92888"/>
                  </a:lnTo>
                  <a:lnTo>
                    <a:pt x="120000" y="93333"/>
                  </a:lnTo>
                  <a:lnTo>
                    <a:pt x="120000" y="93333"/>
                  </a:lnTo>
                  <a:lnTo>
                    <a:pt x="120000" y="90222"/>
                  </a:lnTo>
                  <a:lnTo>
                    <a:pt x="119139" y="87555"/>
                  </a:lnTo>
                  <a:lnTo>
                    <a:pt x="117419" y="84888"/>
                  </a:lnTo>
                  <a:lnTo>
                    <a:pt x="115698" y="81333"/>
                  </a:lnTo>
                  <a:lnTo>
                    <a:pt x="110967" y="76000"/>
                  </a:lnTo>
                  <a:lnTo>
                    <a:pt x="105806" y="71555"/>
                  </a:lnTo>
                  <a:lnTo>
                    <a:pt x="100645" y="67111"/>
                  </a:lnTo>
                  <a:lnTo>
                    <a:pt x="96344" y="64000"/>
                  </a:lnTo>
                  <a:lnTo>
                    <a:pt x="91612" y="61333"/>
                  </a:lnTo>
                  <a:lnTo>
                    <a:pt x="91612" y="61333"/>
                  </a:lnTo>
                  <a:lnTo>
                    <a:pt x="95483" y="58222"/>
                  </a:lnTo>
                  <a:lnTo>
                    <a:pt x="103225" y="50222"/>
                  </a:lnTo>
                  <a:lnTo>
                    <a:pt x="107956" y="44000"/>
                  </a:lnTo>
                  <a:lnTo>
                    <a:pt x="112258" y="37777"/>
                  </a:lnTo>
                  <a:lnTo>
                    <a:pt x="116559" y="30666"/>
                  </a:lnTo>
                  <a:lnTo>
                    <a:pt x="120000" y="22666"/>
                  </a:lnTo>
                  <a:lnTo>
                    <a:pt x="120000" y="22666"/>
                  </a:lnTo>
                  <a:lnTo>
                    <a:pt x="116989" y="22222"/>
                  </a:lnTo>
                  <a:lnTo>
                    <a:pt x="113978" y="21777"/>
                  </a:lnTo>
                  <a:lnTo>
                    <a:pt x="110537" y="22222"/>
                  </a:lnTo>
                  <a:lnTo>
                    <a:pt x="106236" y="22666"/>
                  </a:lnTo>
                  <a:lnTo>
                    <a:pt x="98494" y="24444"/>
                  </a:lnTo>
                  <a:lnTo>
                    <a:pt x="90752" y="26666"/>
                  </a:lnTo>
                  <a:lnTo>
                    <a:pt x="83440" y="29333"/>
                  </a:lnTo>
                  <a:lnTo>
                    <a:pt x="77849" y="32000"/>
                  </a:lnTo>
                  <a:lnTo>
                    <a:pt x="72688" y="34666"/>
                  </a:lnTo>
                  <a:lnTo>
                    <a:pt x="72688" y="34666"/>
                  </a:lnTo>
                  <a:close/>
                </a:path>
              </a:pathLst>
            </a:custGeom>
            <a:solidFill>
              <a:srgbClr val="73BE1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9" name="Google Shape;1709;p44"/>
            <p:cNvSpPr/>
            <p:nvPr/>
          </p:nvSpPr>
          <p:spPr>
            <a:xfrm>
              <a:off x="2515" y="2942"/>
              <a:ext cx="299" cy="288"/>
            </a:xfrm>
            <a:custGeom>
              <a:rect b="b" l="l" r="r" t="t"/>
              <a:pathLst>
                <a:path extrusionOk="0" h="120000" w="120000">
                  <a:moveTo>
                    <a:pt x="2408" y="73333"/>
                  </a:moveTo>
                  <a:lnTo>
                    <a:pt x="2408" y="73333"/>
                  </a:lnTo>
                  <a:lnTo>
                    <a:pt x="12441" y="76666"/>
                  </a:lnTo>
                  <a:lnTo>
                    <a:pt x="22474" y="79166"/>
                  </a:lnTo>
                  <a:lnTo>
                    <a:pt x="33311" y="80833"/>
                  </a:lnTo>
                  <a:lnTo>
                    <a:pt x="38528" y="81250"/>
                  </a:lnTo>
                  <a:lnTo>
                    <a:pt x="43344" y="81250"/>
                  </a:lnTo>
                  <a:lnTo>
                    <a:pt x="43344" y="81250"/>
                  </a:lnTo>
                  <a:lnTo>
                    <a:pt x="44147" y="90833"/>
                  </a:lnTo>
                  <a:lnTo>
                    <a:pt x="45351" y="100000"/>
                  </a:lnTo>
                  <a:lnTo>
                    <a:pt x="46153" y="104583"/>
                  </a:lnTo>
                  <a:lnTo>
                    <a:pt x="47759" y="109583"/>
                  </a:lnTo>
                  <a:lnTo>
                    <a:pt x="48963" y="113750"/>
                  </a:lnTo>
                  <a:lnTo>
                    <a:pt x="50969" y="117500"/>
                  </a:lnTo>
                  <a:lnTo>
                    <a:pt x="50969" y="117500"/>
                  </a:lnTo>
                  <a:lnTo>
                    <a:pt x="52173" y="119166"/>
                  </a:lnTo>
                  <a:lnTo>
                    <a:pt x="53377" y="120000"/>
                  </a:lnTo>
                  <a:lnTo>
                    <a:pt x="54983" y="120000"/>
                  </a:lnTo>
                  <a:lnTo>
                    <a:pt x="56187" y="119166"/>
                  </a:lnTo>
                  <a:lnTo>
                    <a:pt x="56187" y="119166"/>
                  </a:lnTo>
                  <a:lnTo>
                    <a:pt x="60602" y="116666"/>
                  </a:lnTo>
                  <a:lnTo>
                    <a:pt x="64615" y="113333"/>
                  </a:lnTo>
                  <a:lnTo>
                    <a:pt x="67826" y="109583"/>
                  </a:lnTo>
                  <a:lnTo>
                    <a:pt x="70635" y="106250"/>
                  </a:lnTo>
                  <a:lnTo>
                    <a:pt x="73846" y="101666"/>
                  </a:lnTo>
                  <a:lnTo>
                    <a:pt x="75451" y="97083"/>
                  </a:lnTo>
                  <a:lnTo>
                    <a:pt x="77458" y="92500"/>
                  </a:lnTo>
                  <a:lnTo>
                    <a:pt x="79063" y="87500"/>
                  </a:lnTo>
                  <a:lnTo>
                    <a:pt x="79063" y="87500"/>
                  </a:lnTo>
                  <a:lnTo>
                    <a:pt x="83478" y="90000"/>
                  </a:lnTo>
                  <a:lnTo>
                    <a:pt x="87491" y="92083"/>
                  </a:lnTo>
                  <a:lnTo>
                    <a:pt x="92307" y="93333"/>
                  </a:lnTo>
                  <a:lnTo>
                    <a:pt x="97123" y="94166"/>
                  </a:lnTo>
                  <a:lnTo>
                    <a:pt x="107157" y="94583"/>
                  </a:lnTo>
                  <a:lnTo>
                    <a:pt x="116789" y="94583"/>
                  </a:lnTo>
                  <a:lnTo>
                    <a:pt x="116789" y="94583"/>
                  </a:lnTo>
                  <a:lnTo>
                    <a:pt x="117993" y="94583"/>
                  </a:lnTo>
                  <a:lnTo>
                    <a:pt x="119197" y="93750"/>
                  </a:lnTo>
                  <a:lnTo>
                    <a:pt x="120000" y="92083"/>
                  </a:lnTo>
                  <a:lnTo>
                    <a:pt x="120000" y="90833"/>
                  </a:lnTo>
                  <a:lnTo>
                    <a:pt x="120000" y="90833"/>
                  </a:lnTo>
                  <a:lnTo>
                    <a:pt x="119197" y="85833"/>
                  </a:lnTo>
                  <a:lnTo>
                    <a:pt x="117190" y="81250"/>
                  </a:lnTo>
                  <a:lnTo>
                    <a:pt x="114381" y="77083"/>
                  </a:lnTo>
                  <a:lnTo>
                    <a:pt x="111170" y="73333"/>
                  </a:lnTo>
                  <a:lnTo>
                    <a:pt x="107959" y="69583"/>
                  </a:lnTo>
                  <a:lnTo>
                    <a:pt x="103946" y="66250"/>
                  </a:lnTo>
                  <a:lnTo>
                    <a:pt x="95919" y="60833"/>
                  </a:lnTo>
                  <a:lnTo>
                    <a:pt x="95919" y="60833"/>
                  </a:lnTo>
                  <a:lnTo>
                    <a:pt x="103143" y="53333"/>
                  </a:lnTo>
                  <a:lnTo>
                    <a:pt x="109565" y="44583"/>
                  </a:lnTo>
                  <a:lnTo>
                    <a:pt x="115183" y="36250"/>
                  </a:lnTo>
                  <a:lnTo>
                    <a:pt x="117591" y="31666"/>
                  </a:lnTo>
                  <a:lnTo>
                    <a:pt x="119598" y="26666"/>
                  </a:lnTo>
                  <a:lnTo>
                    <a:pt x="119598" y="26666"/>
                  </a:lnTo>
                  <a:lnTo>
                    <a:pt x="120000" y="25000"/>
                  </a:lnTo>
                  <a:lnTo>
                    <a:pt x="119598" y="22916"/>
                  </a:lnTo>
                  <a:lnTo>
                    <a:pt x="117993" y="22083"/>
                  </a:lnTo>
                  <a:lnTo>
                    <a:pt x="116789" y="21666"/>
                  </a:lnTo>
                  <a:lnTo>
                    <a:pt x="116789" y="21666"/>
                  </a:lnTo>
                  <a:lnTo>
                    <a:pt x="111170" y="20416"/>
                  </a:lnTo>
                  <a:lnTo>
                    <a:pt x="105551" y="20416"/>
                  </a:lnTo>
                  <a:lnTo>
                    <a:pt x="99933" y="21250"/>
                  </a:lnTo>
                  <a:lnTo>
                    <a:pt x="94314" y="22500"/>
                  </a:lnTo>
                  <a:lnTo>
                    <a:pt x="88695" y="24166"/>
                  </a:lnTo>
                  <a:lnTo>
                    <a:pt x="82675" y="26666"/>
                  </a:lnTo>
                  <a:lnTo>
                    <a:pt x="72642" y="31250"/>
                  </a:lnTo>
                  <a:lnTo>
                    <a:pt x="72642" y="31250"/>
                  </a:lnTo>
                  <a:lnTo>
                    <a:pt x="65016" y="22916"/>
                  </a:lnTo>
                  <a:lnTo>
                    <a:pt x="57391" y="15416"/>
                  </a:lnTo>
                  <a:lnTo>
                    <a:pt x="41337" y="416"/>
                  </a:lnTo>
                  <a:lnTo>
                    <a:pt x="41337" y="416"/>
                  </a:lnTo>
                  <a:lnTo>
                    <a:pt x="40936" y="0"/>
                  </a:lnTo>
                  <a:lnTo>
                    <a:pt x="40133" y="0"/>
                  </a:lnTo>
                  <a:lnTo>
                    <a:pt x="38127" y="0"/>
                  </a:lnTo>
                  <a:lnTo>
                    <a:pt x="36521" y="1666"/>
                  </a:lnTo>
                  <a:lnTo>
                    <a:pt x="35719" y="2916"/>
                  </a:lnTo>
                  <a:lnTo>
                    <a:pt x="35719" y="2916"/>
                  </a:lnTo>
                  <a:lnTo>
                    <a:pt x="35317" y="8750"/>
                  </a:lnTo>
                  <a:lnTo>
                    <a:pt x="34515" y="14166"/>
                  </a:lnTo>
                  <a:lnTo>
                    <a:pt x="34515" y="25416"/>
                  </a:lnTo>
                  <a:lnTo>
                    <a:pt x="35719" y="36666"/>
                  </a:lnTo>
                  <a:lnTo>
                    <a:pt x="36521" y="47500"/>
                  </a:lnTo>
                  <a:lnTo>
                    <a:pt x="36521" y="47500"/>
                  </a:lnTo>
                  <a:lnTo>
                    <a:pt x="31705" y="49583"/>
                  </a:lnTo>
                  <a:lnTo>
                    <a:pt x="27290" y="51250"/>
                  </a:lnTo>
                  <a:lnTo>
                    <a:pt x="18862" y="55833"/>
                  </a:lnTo>
                  <a:lnTo>
                    <a:pt x="10033" y="60833"/>
                  </a:lnTo>
                  <a:lnTo>
                    <a:pt x="1204" y="66666"/>
                  </a:lnTo>
                  <a:lnTo>
                    <a:pt x="1204" y="66666"/>
                  </a:lnTo>
                  <a:lnTo>
                    <a:pt x="802" y="67083"/>
                  </a:lnTo>
                  <a:lnTo>
                    <a:pt x="401" y="68333"/>
                  </a:lnTo>
                  <a:lnTo>
                    <a:pt x="0" y="70000"/>
                  </a:lnTo>
                  <a:lnTo>
                    <a:pt x="802" y="71666"/>
                  </a:lnTo>
                  <a:lnTo>
                    <a:pt x="1204" y="72500"/>
                  </a:lnTo>
                  <a:lnTo>
                    <a:pt x="2408" y="73333"/>
                  </a:lnTo>
                  <a:lnTo>
                    <a:pt x="2408" y="73333"/>
                  </a:lnTo>
                  <a:close/>
                  <a:moveTo>
                    <a:pt x="12040" y="68750"/>
                  </a:moveTo>
                  <a:lnTo>
                    <a:pt x="12040" y="68750"/>
                  </a:lnTo>
                  <a:lnTo>
                    <a:pt x="19264" y="64166"/>
                  </a:lnTo>
                  <a:lnTo>
                    <a:pt x="26086" y="60000"/>
                  </a:lnTo>
                  <a:lnTo>
                    <a:pt x="33311" y="57083"/>
                  </a:lnTo>
                  <a:lnTo>
                    <a:pt x="41337" y="54166"/>
                  </a:lnTo>
                  <a:lnTo>
                    <a:pt x="41337" y="54166"/>
                  </a:lnTo>
                  <a:lnTo>
                    <a:pt x="42541" y="53750"/>
                  </a:lnTo>
                  <a:lnTo>
                    <a:pt x="43745" y="52500"/>
                  </a:lnTo>
                  <a:lnTo>
                    <a:pt x="44147" y="51666"/>
                  </a:lnTo>
                  <a:lnTo>
                    <a:pt x="44147" y="50000"/>
                  </a:lnTo>
                  <a:lnTo>
                    <a:pt x="44147" y="50000"/>
                  </a:lnTo>
                  <a:lnTo>
                    <a:pt x="42541" y="31250"/>
                  </a:lnTo>
                  <a:lnTo>
                    <a:pt x="41739" y="21250"/>
                  </a:lnTo>
                  <a:lnTo>
                    <a:pt x="42541" y="11666"/>
                  </a:lnTo>
                  <a:lnTo>
                    <a:pt x="42541" y="11666"/>
                  </a:lnTo>
                  <a:lnTo>
                    <a:pt x="55785" y="24583"/>
                  </a:lnTo>
                  <a:lnTo>
                    <a:pt x="62608" y="31250"/>
                  </a:lnTo>
                  <a:lnTo>
                    <a:pt x="69030" y="38333"/>
                  </a:lnTo>
                  <a:lnTo>
                    <a:pt x="69030" y="38333"/>
                  </a:lnTo>
                  <a:lnTo>
                    <a:pt x="69030" y="38750"/>
                  </a:lnTo>
                  <a:lnTo>
                    <a:pt x="69030" y="38750"/>
                  </a:lnTo>
                  <a:lnTo>
                    <a:pt x="69832" y="39166"/>
                  </a:lnTo>
                  <a:lnTo>
                    <a:pt x="70635" y="39583"/>
                  </a:lnTo>
                  <a:lnTo>
                    <a:pt x="71839" y="39583"/>
                  </a:lnTo>
                  <a:lnTo>
                    <a:pt x="73043" y="39583"/>
                  </a:lnTo>
                  <a:lnTo>
                    <a:pt x="73043" y="39583"/>
                  </a:lnTo>
                  <a:lnTo>
                    <a:pt x="81872" y="35000"/>
                  </a:lnTo>
                  <a:lnTo>
                    <a:pt x="91103" y="31666"/>
                  </a:lnTo>
                  <a:lnTo>
                    <a:pt x="96321" y="30000"/>
                  </a:lnTo>
                  <a:lnTo>
                    <a:pt x="101137" y="28750"/>
                  </a:lnTo>
                  <a:lnTo>
                    <a:pt x="105953" y="27916"/>
                  </a:lnTo>
                  <a:lnTo>
                    <a:pt x="110769" y="27916"/>
                  </a:lnTo>
                  <a:lnTo>
                    <a:pt x="110769" y="27916"/>
                  </a:lnTo>
                  <a:lnTo>
                    <a:pt x="105953" y="36666"/>
                  </a:lnTo>
                  <a:lnTo>
                    <a:pt x="100735" y="44166"/>
                  </a:lnTo>
                  <a:lnTo>
                    <a:pt x="94314" y="51666"/>
                  </a:lnTo>
                  <a:lnTo>
                    <a:pt x="87491" y="58333"/>
                  </a:lnTo>
                  <a:lnTo>
                    <a:pt x="87491" y="58333"/>
                  </a:lnTo>
                  <a:lnTo>
                    <a:pt x="86688" y="59166"/>
                  </a:lnTo>
                  <a:lnTo>
                    <a:pt x="86287" y="61250"/>
                  </a:lnTo>
                  <a:lnTo>
                    <a:pt x="86287" y="62500"/>
                  </a:lnTo>
                  <a:lnTo>
                    <a:pt x="87491" y="64166"/>
                  </a:lnTo>
                  <a:lnTo>
                    <a:pt x="87491" y="64166"/>
                  </a:lnTo>
                  <a:lnTo>
                    <a:pt x="94314" y="68750"/>
                  </a:lnTo>
                  <a:lnTo>
                    <a:pt x="101137" y="73750"/>
                  </a:lnTo>
                  <a:lnTo>
                    <a:pt x="104749" y="76666"/>
                  </a:lnTo>
                  <a:lnTo>
                    <a:pt x="107558" y="80000"/>
                  </a:lnTo>
                  <a:lnTo>
                    <a:pt x="109966" y="83750"/>
                  </a:lnTo>
                  <a:lnTo>
                    <a:pt x="111170" y="87083"/>
                  </a:lnTo>
                  <a:lnTo>
                    <a:pt x="111170" y="87083"/>
                  </a:lnTo>
                  <a:lnTo>
                    <a:pt x="102742" y="87083"/>
                  </a:lnTo>
                  <a:lnTo>
                    <a:pt x="98327" y="86666"/>
                  </a:lnTo>
                  <a:lnTo>
                    <a:pt x="93913" y="85833"/>
                  </a:lnTo>
                  <a:lnTo>
                    <a:pt x="89498" y="84583"/>
                  </a:lnTo>
                  <a:lnTo>
                    <a:pt x="85886" y="82500"/>
                  </a:lnTo>
                  <a:lnTo>
                    <a:pt x="81872" y="80833"/>
                  </a:lnTo>
                  <a:lnTo>
                    <a:pt x="78662" y="77500"/>
                  </a:lnTo>
                  <a:lnTo>
                    <a:pt x="78662" y="77500"/>
                  </a:lnTo>
                  <a:lnTo>
                    <a:pt x="77458" y="77083"/>
                  </a:lnTo>
                  <a:lnTo>
                    <a:pt x="76655" y="77083"/>
                  </a:lnTo>
                  <a:lnTo>
                    <a:pt x="74648" y="77083"/>
                  </a:lnTo>
                  <a:lnTo>
                    <a:pt x="73043" y="78750"/>
                  </a:lnTo>
                  <a:lnTo>
                    <a:pt x="72642" y="79583"/>
                  </a:lnTo>
                  <a:lnTo>
                    <a:pt x="72642" y="80000"/>
                  </a:lnTo>
                  <a:lnTo>
                    <a:pt x="72642" y="80000"/>
                  </a:lnTo>
                  <a:lnTo>
                    <a:pt x="71839" y="85000"/>
                  </a:lnTo>
                  <a:lnTo>
                    <a:pt x="70635" y="89583"/>
                  </a:lnTo>
                  <a:lnTo>
                    <a:pt x="69431" y="93750"/>
                  </a:lnTo>
                  <a:lnTo>
                    <a:pt x="67424" y="97500"/>
                  </a:lnTo>
                  <a:lnTo>
                    <a:pt x="65016" y="101250"/>
                  </a:lnTo>
                  <a:lnTo>
                    <a:pt x="62207" y="104583"/>
                  </a:lnTo>
                  <a:lnTo>
                    <a:pt x="59397" y="107500"/>
                  </a:lnTo>
                  <a:lnTo>
                    <a:pt x="55785" y="110833"/>
                  </a:lnTo>
                  <a:lnTo>
                    <a:pt x="55785" y="110833"/>
                  </a:lnTo>
                  <a:lnTo>
                    <a:pt x="54581" y="106666"/>
                  </a:lnTo>
                  <a:lnTo>
                    <a:pt x="53377" y="102500"/>
                  </a:lnTo>
                  <a:lnTo>
                    <a:pt x="52173" y="94166"/>
                  </a:lnTo>
                  <a:lnTo>
                    <a:pt x="50969" y="85000"/>
                  </a:lnTo>
                  <a:lnTo>
                    <a:pt x="50568" y="76666"/>
                  </a:lnTo>
                  <a:lnTo>
                    <a:pt x="50568" y="76666"/>
                  </a:lnTo>
                  <a:lnTo>
                    <a:pt x="50167" y="75000"/>
                  </a:lnTo>
                  <a:lnTo>
                    <a:pt x="48963" y="74166"/>
                  </a:lnTo>
                  <a:lnTo>
                    <a:pt x="47759" y="73750"/>
                  </a:lnTo>
                  <a:lnTo>
                    <a:pt x="46555" y="73750"/>
                  </a:lnTo>
                  <a:lnTo>
                    <a:pt x="46555" y="73750"/>
                  </a:lnTo>
                  <a:lnTo>
                    <a:pt x="38127" y="73750"/>
                  </a:lnTo>
                  <a:lnTo>
                    <a:pt x="29297" y="72500"/>
                  </a:lnTo>
                  <a:lnTo>
                    <a:pt x="20869" y="70833"/>
                  </a:lnTo>
                  <a:lnTo>
                    <a:pt x="12040" y="68750"/>
                  </a:lnTo>
                  <a:lnTo>
                    <a:pt x="12040" y="687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0" name="Google Shape;1710;p44"/>
            <p:cNvSpPr/>
            <p:nvPr/>
          </p:nvSpPr>
          <p:spPr>
            <a:xfrm>
              <a:off x="2328" y="2397"/>
              <a:ext cx="505" cy="504"/>
            </a:xfrm>
            <a:custGeom>
              <a:rect b="b" l="l" r="r" t="t"/>
              <a:pathLst>
                <a:path extrusionOk="0" h="120000" w="120000">
                  <a:moveTo>
                    <a:pt x="101465" y="17142"/>
                  </a:moveTo>
                  <a:lnTo>
                    <a:pt x="101465" y="17142"/>
                  </a:lnTo>
                  <a:lnTo>
                    <a:pt x="105742" y="19761"/>
                  </a:lnTo>
                  <a:lnTo>
                    <a:pt x="109306" y="22857"/>
                  </a:lnTo>
                  <a:lnTo>
                    <a:pt x="112396" y="26666"/>
                  </a:lnTo>
                  <a:lnTo>
                    <a:pt x="114534" y="30238"/>
                  </a:lnTo>
                  <a:lnTo>
                    <a:pt x="116673" y="34285"/>
                  </a:lnTo>
                  <a:lnTo>
                    <a:pt x="118099" y="38333"/>
                  </a:lnTo>
                  <a:lnTo>
                    <a:pt x="119287" y="42857"/>
                  </a:lnTo>
                  <a:lnTo>
                    <a:pt x="119762" y="47142"/>
                  </a:lnTo>
                  <a:lnTo>
                    <a:pt x="120000" y="51666"/>
                  </a:lnTo>
                  <a:lnTo>
                    <a:pt x="119762" y="56428"/>
                  </a:lnTo>
                  <a:lnTo>
                    <a:pt x="119287" y="60952"/>
                  </a:lnTo>
                  <a:lnTo>
                    <a:pt x="118336" y="65238"/>
                  </a:lnTo>
                  <a:lnTo>
                    <a:pt x="117386" y="69523"/>
                  </a:lnTo>
                  <a:lnTo>
                    <a:pt x="115960" y="73809"/>
                  </a:lnTo>
                  <a:lnTo>
                    <a:pt x="114534" y="77857"/>
                  </a:lnTo>
                  <a:lnTo>
                    <a:pt x="112871" y="81428"/>
                  </a:lnTo>
                  <a:lnTo>
                    <a:pt x="112871" y="81428"/>
                  </a:lnTo>
                  <a:lnTo>
                    <a:pt x="110732" y="86428"/>
                  </a:lnTo>
                  <a:lnTo>
                    <a:pt x="108118" y="90952"/>
                  </a:lnTo>
                  <a:lnTo>
                    <a:pt x="105267" y="95476"/>
                  </a:lnTo>
                  <a:lnTo>
                    <a:pt x="101702" y="100000"/>
                  </a:lnTo>
                  <a:lnTo>
                    <a:pt x="98376" y="104285"/>
                  </a:lnTo>
                  <a:lnTo>
                    <a:pt x="94099" y="108333"/>
                  </a:lnTo>
                  <a:lnTo>
                    <a:pt x="89821" y="111904"/>
                  </a:lnTo>
                  <a:lnTo>
                    <a:pt x="87207" y="113571"/>
                  </a:lnTo>
                  <a:lnTo>
                    <a:pt x="84594" y="115000"/>
                  </a:lnTo>
                  <a:lnTo>
                    <a:pt x="81980" y="116190"/>
                  </a:lnTo>
                  <a:lnTo>
                    <a:pt x="79128" y="117142"/>
                  </a:lnTo>
                  <a:lnTo>
                    <a:pt x="76277" y="118095"/>
                  </a:lnTo>
                  <a:lnTo>
                    <a:pt x="73188" y="119047"/>
                  </a:lnTo>
                  <a:lnTo>
                    <a:pt x="70099" y="119523"/>
                  </a:lnTo>
                  <a:lnTo>
                    <a:pt x="66772" y="119761"/>
                  </a:lnTo>
                  <a:lnTo>
                    <a:pt x="63207" y="120000"/>
                  </a:lnTo>
                  <a:lnTo>
                    <a:pt x="59643" y="119761"/>
                  </a:lnTo>
                  <a:lnTo>
                    <a:pt x="55841" y="119523"/>
                  </a:lnTo>
                  <a:lnTo>
                    <a:pt x="51801" y="119047"/>
                  </a:lnTo>
                  <a:lnTo>
                    <a:pt x="47524" y="118095"/>
                  </a:lnTo>
                  <a:lnTo>
                    <a:pt x="43247" y="116666"/>
                  </a:lnTo>
                  <a:lnTo>
                    <a:pt x="38970" y="115238"/>
                  </a:lnTo>
                  <a:lnTo>
                    <a:pt x="34217" y="113571"/>
                  </a:lnTo>
                  <a:lnTo>
                    <a:pt x="29465" y="111428"/>
                  </a:lnTo>
                  <a:lnTo>
                    <a:pt x="24475" y="109047"/>
                  </a:lnTo>
                  <a:lnTo>
                    <a:pt x="24475" y="109047"/>
                  </a:lnTo>
                  <a:lnTo>
                    <a:pt x="20673" y="106904"/>
                  </a:lnTo>
                  <a:lnTo>
                    <a:pt x="17584" y="105000"/>
                  </a:lnTo>
                  <a:lnTo>
                    <a:pt x="14732" y="102619"/>
                  </a:lnTo>
                  <a:lnTo>
                    <a:pt x="11881" y="100476"/>
                  </a:lnTo>
                  <a:lnTo>
                    <a:pt x="9504" y="98095"/>
                  </a:lnTo>
                  <a:lnTo>
                    <a:pt x="7603" y="95714"/>
                  </a:lnTo>
                  <a:lnTo>
                    <a:pt x="5940" y="93571"/>
                  </a:lnTo>
                  <a:lnTo>
                    <a:pt x="4514" y="90952"/>
                  </a:lnTo>
                  <a:lnTo>
                    <a:pt x="3089" y="88333"/>
                  </a:lnTo>
                  <a:lnTo>
                    <a:pt x="1900" y="85714"/>
                  </a:lnTo>
                  <a:lnTo>
                    <a:pt x="1425" y="83333"/>
                  </a:lnTo>
                  <a:lnTo>
                    <a:pt x="475" y="80714"/>
                  </a:lnTo>
                  <a:lnTo>
                    <a:pt x="237" y="78095"/>
                  </a:lnTo>
                  <a:lnTo>
                    <a:pt x="0" y="75476"/>
                  </a:lnTo>
                  <a:lnTo>
                    <a:pt x="0" y="70238"/>
                  </a:lnTo>
                  <a:lnTo>
                    <a:pt x="475" y="65238"/>
                  </a:lnTo>
                  <a:lnTo>
                    <a:pt x="1425" y="60000"/>
                  </a:lnTo>
                  <a:lnTo>
                    <a:pt x="2851" y="55238"/>
                  </a:lnTo>
                  <a:lnTo>
                    <a:pt x="4277" y="50238"/>
                  </a:lnTo>
                  <a:lnTo>
                    <a:pt x="7366" y="41666"/>
                  </a:lnTo>
                  <a:lnTo>
                    <a:pt x="10217" y="34523"/>
                  </a:lnTo>
                  <a:lnTo>
                    <a:pt x="10217" y="34523"/>
                  </a:lnTo>
                  <a:lnTo>
                    <a:pt x="12831" y="28809"/>
                  </a:lnTo>
                  <a:lnTo>
                    <a:pt x="15207" y="23809"/>
                  </a:lnTo>
                  <a:lnTo>
                    <a:pt x="18059" y="19285"/>
                  </a:lnTo>
                  <a:lnTo>
                    <a:pt x="21386" y="15000"/>
                  </a:lnTo>
                  <a:lnTo>
                    <a:pt x="24475" y="11428"/>
                  </a:lnTo>
                  <a:lnTo>
                    <a:pt x="27801" y="8333"/>
                  </a:lnTo>
                  <a:lnTo>
                    <a:pt x="31366" y="5714"/>
                  </a:lnTo>
                  <a:lnTo>
                    <a:pt x="35168" y="3333"/>
                  </a:lnTo>
                  <a:lnTo>
                    <a:pt x="38970" y="1904"/>
                  </a:lnTo>
                  <a:lnTo>
                    <a:pt x="43247" y="952"/>
                  </a:lnTo>
                  <a:lnTo>
                    <a:pt x="47524" y="238"/>
                  </a:lnTo>
                  <a:lnTo>
                    <a:pt x="52514" y="0"/>
                  </a:lnTo>
                  <a:lnTo>
                    <a:pt x="57267" y="238"/>
                  </a:lnTo>
                  <a:lnTo>
                    <a:pt x="62495" y="1190"/>
                  </a:lnTo>
                  <a:lnTo>
                    <a:pt x="67485" y="2619"/>
                  </a:lnTo>
                  <a:lnTo>
                    <a:pt x="73188" y="4285"/>
                  </a:lnTo>
                  <a:lnTo>
                    <a:pt x="73188" y="4285"/>
                  </a:lnTo>
                  <a:lnTo>
                    <a:pt x="74851" y="4523"/>
                  </a:lnTo>
                  <a:lnTo>
                    <a:pt x="79841" y="6666"/>
                  </a:lnTo>
                  <a:lnTo>
                    <a:pt x="83881" y="8095"/>
                  </a:lnTo>
                  <a:lnTo>
                    <a:pt x="88633" y="10238"/>
                  </a:lnTo>
                  <a:lnTo>
                    <a:pt x="94574" y="13095"/>
                  </a:lnTo>
                  <a:lnTo>
                    <a:pt x="101465" y="17142"/>
                  </a:lnTo>
                  <a:lnTo>
                    <a:pt x="101465" y="1714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1" name="Google Shape;1711;p44"/>
            <p:cNvSpPr/>
            <p:nvPr/>
          </p:nvSpPr>
          <p:spPr>
            <a:xfrm>
              <a:off x="2320" y="2389"/>
              <a:ext cx="520" cy="518"/>
            </a:xfrm>
            <a:custGeom>
              <a:rect b="b" l="l" r="r" t="t"/>
              <a:pathLst>
                <a:path extrusionOk="0" h="120000" w="120000">
                  <a:moveTo>
                    <a:pt x="9461" y="36138"/>
                  </a:moveTo>
                  <a:lnTo>
                    <a:pt x="9461" y="36138"/>
                  </a:lnTo>
                  <a:lnTo>
                    <a:pt x="6923" y="43088"/>
                  </a:lnTo>
                  <a:lnTo>
                    <a:pt x="4615" y="49806"/>
                  </a:lnTo>
                  <a:lnTo>
                    <a:pt x="2307" y="56756"/>
                  </a:lnTo>
                  <a:lnTo>
                    <a:pt x="1384" y="60231"/>
                  </a:lnTo>
                  <a:lnTo>
                    <a:pt x="692" y="63938"/>
                  </a:lnTo>
                  <a:lnTo>
                    <a:pt x="692" y="63938"/>
                  </a:lnTo>
                  <a:lnTo>
                    <a:pt x="461" y="67876"/>
                  </a:lnTo>
                  <a:lnTo>
                    <a:pt x="0" y="71351"/>
                  </a:lnTo>
                  <a:lnTo>
                    <a:pt x="461" y="75289"/>
                  </a:lnTo>
                  <a:lnTo>
                    <a:pt x="692" y="78532"/>
                  </a:lnTo>
                  <a:lnTo>
                    <a:pt x="1384" y="82239"/>
                  </a:lnTo>
                  <a:lnTo>
                    <a:pt x="2538" y="85250"/>
                  </a:lnTo>
                  <a:lnTo>
                    <a:pt x="3692" y="88725"/>
                  </a:lnTo>
                  <a:lnTo>
                    <a:pt x="5307" y="91737"/>
                  </a:lnTo>
                  <a:lnTo>
                    <a:pt x="7384" y="94517"/>
                  </a:lnTo>
                  <a:lnTo>
                    <a:pt x="9230" y="97297"/>
                  </a:lnTo>
                  <a:lnTo>
                    <a:pt x="11769" y="99845"/>
                  </a:lnTo>
                  <a:lnTo>
                    <a:pt x="14307" y="102393"/>
                  </a:lnTo>
                  <a:lnTo>
                    <a:pt x="17076" y="104478"/>
                  </a:lnTo>
                  <a:lnTo>
                    <a:pt x="20076" y="106795"/>
                  </a:lnTo>
                  <a:lnTo>
                    <a:pt x="23307" y="108648"/>
                  </a:lnTo>
                  <a:lnTo>
                    <a:pt x="26769" y="110270"/>
                  </a:lnTo>
                  <a:lnTo>
                    <a:pt x="26769" y="110270"/>
                  </a:lnTo>
                  <a:lnTo>
                    <a:pt x="34153" y="113745"/>
                  </a:lnTo>
                  <a:lnTo>
                    <a:pt x="41538" y="116525"/>
                  </a:lnTo>
                  <a:lnTo>
                    <a:pt x="45461" y="117683"/>
                  </a:lnTo>
                  <a:lnTo>
                    <a:pt x="49384" y="118610"/>
                  </a:lnTo>
                  <a:lnTo>
                    <a:pt x="53307" y="119305"/>
                  </a:lnTo>
                  <a:lnTo>
                    <a:pt x="57230" y="119768"/>
                  </a:lnTo>
                  <a:lnTo>
                    <a:pt x="61384" y="120000"/>
                  </a:lnTo>
                  <a:lnTo>
                    <a:pt x="65307" y="120000"/>
                  </a:lnTo>
                  <a:lnTo>
                    <a:pt x="69000" y="119768"/>
                  </a:lnTo>
                  <a:lnTo>
                    <a:pt x="72923" y="119305"/>
                  </a:lnTo>
                  <a:lnTo>
                    <a:pt x="76846" y="118378"/>
                  </a:lnTo>
                  <a:lnTo>
                    <a:pt x="80538" y="116988"/>
                  </a:lnTo>
                  <a:lnTo>
                    <a:pt x="84230" y="115366"/>
                  </a:lnTo>
                  <a:lnTo>
                    <a:pt x="87923" y="113513"/>
                  </a:lnTo>
                  <a:lnTo>
                    <a:pt x="87923" y="113513"/>
                  </a:lnTo>
                  <a:lnTo>
                    <a:pt x="90692" y="111660"/>
                  </a:lnTo>
                  <a:lnTo>
                    <a:pt x="93230" y="109575"/>
                  </a:lnTo>
                  <a:lnTo>
                    <a:pt x="95769" y="107258"/>
                  </a:lnTo>
                  <a:lnTo>
                    <a:pt x="98076" y="105173"/>
                  </a:lnTo>
                  <a:lnTo>
                    <a:pt x="100615" y="102393"/>
                  </a:lnTo>
                  <a:lnTo>
                    <a:pt x="102923" y="99845"/>
                  </a:lnTo>
                  <a:lnTo>
                    <a:pt x="105230" y="96833"/>
                  </a:lnTo>
                  <a:lnTo>
                    <a:pt x="107307" y="93590"/>
                  </a:lnTo>
                  <a:lnTo>
                    <a:pt x="111000" y="87335"/>
                  </a:lnTo>
                  <a:lnTo>
                    <a:pt x="112615" y="83861"/>
                  </a:lnTo>
                  <a:lnTo>
                    <a:pt x="114230" y="80617"/>
                  </a:lnTo>
                  <a:lnTo>
                    <a:pt x="115615" y="76911"/>
                  </a:lnTo>
                  <a:lnTo>
                    <a:pt x="116769" y="73667"/>
                  </a:lnTo>
                  <a:lnTo>
                    <a:pt x="117923" y="69961"/>
                  </a:lnTo>
                  <a:lnTo>
                    <a:pt x="118615" y="66486"/>
                  </a:lnTo>
                  <a:lnTo>
                    <a:pt x="119538" y="62779"/>
                  </a:lnTo>
                  <a:lnTo>
                    <a:pt x="119769" y="59073"/>
                  </a:lnTo>
                  <a:lnTo>
                    <a:pt x="120000" y="55598"/>
                  </a:lnTo>
                  <a:lnTo>
                    <a:pt x="120000" y="51891"/>
                  </a:lnTo>
                  <a:lnTo>
                    <a:pt x="120000" y="48648"/>
                  </a:lnTo>
                  <a:lnTo>
                    <a:pt x="119538" y="44942"/>
                  </a:lnTo>
                  <a:lnTo>
                    <a:pt x="119076" y="41698"/>
                  </a:lnTo>
                  <a:lnTo>
                    <a:pt x="118153" y="38223"/>
                  </a:lnTo>
                  <a:lnTo>
                    <a:pt x="117000" y="35212"/>
                  </a:lnTo>
                  <a:lnTo>
                    <a:pt x="115615" y="32200"/>
                  </a:lnTo>
                  <a:lnTo>
                    <a:pt x="114000" y="29189"/>
                  </a:lnTo>
                  <a:lnTo>
                    <a:pt x="112153" y="26409"/>
                  </a:lnTo>
                  <a:lnTo>
                    <a:pt x="109846" y="23861"/>
                  </a:lnTo>
                  <a:lnTo>
                    <a:pt x="107307" y="21312"/>
                  </a:lnTo>
                  <a:lnTo>
                    <a:pt x="104538" y="19227"/>
                  </a:lnTo>
                  <a:lnTo>
                    <a:pt x="101307" y="16911"/>
                  </a:lnTo>
                  <a:lnTo>
                    <a:pt x="101307" y="16911"/>
                  </a:lnTo>
                  <a:lnTo>
                    <a:pt x="93923" y="12972"/>
                  </a:lnTo>
                  <a:lnTo>
                    <a:pt x="85615" y="8803"/>
                  </a:lnTo>
                  <a:lnTo>
                    <a:pt x="81461" y="6949"/>
                  </a:lnTo>
                  <a:lnTo>
                    <a:pt x="77076" y="5096"/>
                  </a:lnTo>
                  <a:lnTo>
                    <a:pt x="72692" y="3474"/>
                  </a:lnTo>
                  <a:lnTo>
                    <a:pt x="68307" y="2084"/>
                  </a:lnTo>
                  <a:lnTo>
                    <a:pt x="63461" y="926"/>
                  </a:lnTo>
                  <a:lnTo>
                    <a:pt x="59076" y="463"/>
                  </a:lnTo>
                  <a:lnTo>
                    <a:pt x="54461" y="0"/>
                  </a:lnTo>
                  <a:lnTo>
                    <a:pt x="50076" y="0"/>
                  </a:lnTo>
                  <a:lnTo>
                    <a:pt x="45461" y="463"/>
                  </a:lnTo>
                  <a:lnTo>
                    <a:pt x="41307" y="1389"/>
                  </a:lnTo>
                  <a:lnTo>
                    <a:pt x="37153" y="2779"/>
                  </a:lnTo>
                  <a:lnTo>
                    <a:pt x="33000" y="4633"/>
                  </a:lnTo>
                  <a:lnTo>
                    <a:pt x="33000" y="4633"/>
                  </a:lnTo>
                  <a:lnTo>
                    <a:pt x="28846" y="7644"/>
                  </a:lnTo>
                  <a:lnTo>
                    <a:pt x="25384" y="10656"/>
                  </a:lnTo>
                  <a:lnTo>
                    <a:pt x="21923" y="14362"/>
                  </a:lnTo>
                  <a:lnTo>
                    <a:pt x="18923" y="18301"/>
                  </a:lnTo>
                  <a:lnTo>
                    <a:pt x="16153" y="22702"/>
                  </a:lnTo>
                  <a:lnTo>
                    <a:pt x="13615" y="26872"/>
                  </a:lnTo>
                  <a:lnTo>
                    <a:pt x="11538" y="31737"/>
                  </a:lnTo>
                  <a:lnTo>
                    <a:pt x="9461" y="36138"/>
                  </a:lnTo>
                  <a:lnTo>
                    <a:pt x="9461" y="36138"/>
                  </a:lnTo>
                  <a:close/>
                  <a:moveTo>
                    <a:pt x="39923" y="5559"/>
                  </a:moveTo>
                  <a:lnTo>
                    <a:pt x="39923" y="5559"/>
                  </a:lnTo>
                  <a:lnTo>
                    <a:pt x="43615" y="4633"/>
                  </a:lnTo>
                  <a:lnTo>
                    <a:pt x="47538" y="3706"/>
                  </a:lnTo>
                  <a:lnTo>
                    <a:pt x="51461" y="3474"/>
                  </a:lnTo>
                  <a:lnTo>
                    <a:pt x="55153" y="3474"/>
                  </a:lnTo>
                  <a:lnTo>
                    <a:pt x="59076" y="4169"/>
                  </a:lnTo>
                  <a:lnTo>
                    <a:pt x="63000" y="4633"/>
                  </a:lnTo>
                  <a:lnTo>
                    <a:pt x="66923" y="5559"/>
                  </a:lnTo>
                  <a:lnTo>
                    <a:pt x="70846" y="6486"/>
                  </a:lnTo>
                  <a:lnTo>
                    <a:pt x="74538" y="7876"/>
                  </a:lnTo>
                  <a:lnTo>
                    <a:pt x="78230" y="9266"/>
                  </a:lnTo>
                  <a:lnTo>
                    <a:pt x="85615" y="12741"/>
                  </a:lnTo>
                  <a:lnTo>
                    <a:pt x="92538" y="16447"/>
                  </a:lnTo>
                  <a:lnTo>
                    <a:pt x="99230" y="19922"/>
                  </a:lnTo>
                  <a:lnTo>
                    <a:pt x="99230" y="19922"/>
                  </a:lnTo>
                  <a:lnTo>
                    <a:pt x="102000" y="22007"/>
                  </a:lnTo>
                  <a:lnTo>
                    <a:pt x="104538" y="23861"/>
                  </a:lnTo>
                  <a:lnTo>
                    <a:pt x="106846" y="25714"/>
                  </a:lnTo>
                  <a:lnTo>
                    <a:pt x="108923" y="28262"/>
                  </a:lnTo>
                  <a:lnTo>
                    <a:pt x="110769" y="30579"/>
                  </a:lnTo>
                  <a:lnTo>
                    <a:pt x="112153" y="33359"/>
                  </a:lnTo>
                  <a:lnTo>
                    <a:pt x="113538" y="35907"/>
                  </a:lnTo>
                  <a:lnTo>
                    <a:pt x="114461" y="38687"/>
                  </a:lnTo>
                  <a:lnTo>
                    <a:pt x="115384" y="41467"/>
                  </a:lnTo>
                  <a:lnTo>
                    <a:pt x="115846" y="44478"/>
                  </a:lnTo>
                  <a:lnTo>
                    <a:pt x="116538" y="47490"/>
                  </a:lnTo>
                  <a:lnTo>
                    <a:pt x="116769" y="50270"/>
                  </a:lnTo>
                  <a:lnTo>
                    <a:pt x="116769" y="53513"/>
                  </a:lnTo>
                  <a:lnTo>
                    <a:pt x="116538" y="56756"/>
                  </a:lnTo>
                  <a:lnTo>
                    <a:pt x="115615" y="62779"/>
                  </a:lnTo>
                  <a:lnTo>
                    <a:pt x="114230" y="69266"/>
                  </a:lnTo>
                  <a:lnTo>
                    <a:pt x="112384" y="75289"/>
                  </a:lnTo>
                  <a:lnTo>
                    <a:pt x="109846" y="81544"/>
                  </a:lnTo>
                  <a:lnTo>
                    <a:pt x="106846" y="87335"/>
                  </a:lnTo>
                  <a:lnTo>
                    <a:pt x="103384" y="92895"/>
                  </a:lnTo>
                  <a:lnTo>
                    <a:pt x="99923" y="97760"/>
                  </a:lnTo>
                  <a:lnTo>
                    <a:pt x="96000" y="102393"/>
                  </a:lnTo>
                  <a:lnTo>
                    <a:pt x="91846" y="106100"/>
                  </a:lnTo>
                  <a:lnTo>
                    <a:pt x="91846" y="106100"/>
                  </a:lnTo>
                  <a:lnTo>
                    <a:pt x="87923" y="108880"/>
                  </a:lnTo>
                  <a:lnTo>
                    <a:pt x="84230" y="111428"/>
                  </a:lnTo>
                  <a:lnTo>
                    <a:pt x="80538" y="113050"/>
                  </a:lnTo>
                  <a:lnTo>
                    <a:pt x="76384" y="114440"/>
                  </a:lnTo>
                  <a:lnTo>
                    <a:pt x="72230" y="115598"/>
                  </a:lnTo>
                  <a:lnTo>
                    <a:pt x="68076" y="116293"/>
                  </a:lnTo>
                  <a:lnTo>
                    <a:pt x="63923" y="116525"/>
                  </a:lnTo>
                  <a:lnTo>
                    <a:pt x="59769" y="116525"/>
                  </a:lnTo>
                  <a:lnTo>
                    <a:pt x="55615" y="116293"/>
                  </a:lnTo>
                  <a:lnTo>
                    <a:pt x="51000" y="115366"/>
                  </a:lnTo>
                  <a:lnTo>
                    <a:pt x="46846" y="114440"/>
                  </a:lnTo>
                  <a:lnTo>
                    <a:pt x="42692" y="113050"/>
                  </a:lnTo>
                  <a:lnTo>
                    <a:pt x="38538" y="111660"/>
                  </a:lnTo>
                  <a:lnTo>
                    <a:pt x="34384" y="110038"/>
                  </a:lnTo>
                  <a:lnTo>
                    <a:pt x="30461" y="108416"/>
                  </a:lnTo>
                  <a:lnTo>
                    <a:pt x="26769" y="106563"/>
                  </a:lnTo>
                  <a:lnTo>
                    <a:pt x="26769" y="106563"/>
                  </a:lnTo>
                  <a:lnTo>
                    <a:pt x="22846" y="104247"/>
                  </a:lnTo>
                  <a:lnTo>
                    <a:pt x="18923" y="101698"/>
                  </a:lnTo>
                  <a:lnTo>
                    <a:pt x="15692" y="98918"/>
                  </a:lnTo>
                  <a:lnTo>
                    <a:pt x="12461" y="95907"/>
                  </a:lnTo>
                  <a:lnTo>
                    <a:pt x="9692" y="92664"/>
                  </a:lnTo>
                  <a:lnTo>
                    <a:pt x="7384" y="88957"/>
                  </a:lnTo>
                  <a:lnTo>
                    <a:pt x="5538" y="85019"/>
                  </a:lnTo>
                  <a:lnTo>
                    <a:pt x="4846" y="82934"/>
                  </a:lnTo>
                  <a:lnTo>
                    <a:pt x="4153" y="80617"/>
                  </a:lnTo>
                  <a:lnTo>
                    <a:pt x="4153" y="80617"/>
                  </a:lnTo>
                  <a:lnTo>
                    <a:pt x="3692" y="77142"/>
                  </a:lnTo>
                  <a:lnTo>
                    <a:pt x="3461" y="73667"/>
                  </a:lnTo>
                  <a:lnTo>
                    <a:pt x="3692" y="70193"/>
                  </a:lnTo>
                  <a:lnTo>
                    <a:pt x="3923" y="66949"/>
                  </a:lnTo>
                  <a:lnTo>
                    <a:pt x="4153" y="63243"/>
                  </a:lnTo>
                  <a:lnTo>
                    <a:pt x="5076" y="60000"/>
                  </a:lnTo>
                  <a:lnTo>
                    <a:pt x="6923" y="53281"/>
                  </a:lnTo>
                  <a:lnTo>
                    <a:pt x="6923" y="53281"/>
                  </a:lnTo>
                  <a:lnTo>
                    <a:pt x="9230" y="46332"/>
                  </a:lnTo>
                  <a:lnTo>
                    <a:pt x="11769" y="39382"/>
                  </a:lnTo>
                  <a:lnTo>
                    <a:pt x="14769" y="32200"/>
                  </a:lnTo>
                  <a:lnTo>
                    <a:pt x="16384" y="28494"/>
                  </a:lnTo>
                  <a:lnTo>
                    <a:pt x="18461" y="25250"/>
                  </a:lnTo>
                  <a:lnTo>
                    <a:pt x="20307" y="22007"/>
                  </a:lnTo>
                  <a:lnTo>
                    <a:pt x="22615" y="18764"/>
                  </a:lnTo>
                  <a:lnTo>
                    <a:pt x="24692" y="15984"/>
                  </a:lnTo>
                  <a:lnTo>
                    <a:pt x="27461" y="13204"/>
                  </a:lnTo>
                  <a:lnTo>
                    <a:pt x="30230" y="10656"/>
                  </a:lnTo>
                  <a:lnTo>
                    <a:pt x="33000" y="8803"/>
                  </a:lnTo>
                  <a:lnTo>
                    <a:pt x="36461" y="6949"/>
                  </a:lnTo>
                  <a:lnTo>
                    <a:pt x="39923" y="5559"/>
                  </a:lnTo>
                  <a:lnTo>
                    <a:pt x="39923" y="55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2" name="Google Shape;1712;p44"/>
            <p:cNvSpPr/>
            <p:nvPr/>
          </p:nvSpPr>
          <p:spPr>
            <a:xfrm>
              <a:off x="2609" y="2295"/>
              <a:ext cx="133" cy="196"/>
            </a:xfrm>
            <a:custGeom>
              <a:rect b="b" l="l" r="r" t="t"/>
              <a:pathLst>
                <a:path extrusionOk="0" h="120000" w="120000">
                  <a:moveTo>
                    <a:pt x="57744" y="43469"/>
                  </a:moveTo>
                  <a:lnTo>
                    <a:pt x="57744" y="43469"/>
                  </a:lnTo>
                  <a:lnTo>
                    <a:pt x="57744" y="46530"/>
                  </a:lnTo>
                  <a:lnTo>
                    <a:pt x="57744" y="48979"/>
                  </a:lnTo>
                  <a:lnTo>
                    <a:pt x="59548" y="51428"/>
                  </a:lnTo>
                  <a:lnTo>
                    <a:pt x="61353" y="52653"/>
                  </a:lnTo>
                  <a:lnTo>
                    <a:pt x="63157" y="54489"/>
                  </a:lnTo>
                  <a:lnTo>
                    <a:pt x="66766" y="55714"/>
                  </a:lnTo>
                  <a:lnTo>
                    <a:pt x="73984" y="56326"/>
                  </a:lnTo>
                  <a:lnTo>
                    <a:pt x="83007" y="55714"/>
                  </a:lnTo>
                  <a:lnTo>
                    <a:pt x="92030" y="54489"/>
                  </a:lnTo>
                  <a:lnTo>
                    <a:pt x="98345" y="52040"/>
                  </a:lnTo>
                  <a:lnTo>
                    <a:pt x="102857" y="48979"/>
                  </a:lnTo>
                  <a:lnTo>
                    <a:pt x="102857" y="48979"/>
                  </a:lnTo>
                  <a:lnTo>
                    <a:pt x="104661" y="47142"/>
                  </a:lnTo>
                  <a:lnTo>
                    <a:pt x="105563" y="44081"/>
                  </a:lnTo>
                  <a:lnTo>
                    <a:pt x="106466" y="41020"/>
                  </a:lnTo>
                  <a:lnTo>
                    <a:pt x="105563" y="37346"/>
                  </a:lnTo>
                  <a:lnTo>
                    <a:pt x="104661" y="31836"/>
                  </a:lnTo>
                  <a:lnTo>
                    <a:pt x="101052" y="26326"/>
                  </a:lnTo>
                  <a:lnTo>
                    <a:pt x="101052" y="26326"/>
                  </a:lnTo>
                  <a:lnTo>
                    <a:pt x="98345" y="22040"/>
                  </a:lnTo>
                  <a:lnTo>
                    <a:pt x="93834" y="18979"/>
                  </a:lnTo>
                  <a:lnTo>
                    <a:pt x="90225" y="15918"/>
                  </a:lnTo>
                  <a:lnTo>
                    <a:pt x="84812" y="14081"/>
                  </a:lnTo>
                  <a:lnTo>
                    <a:pt x="81203" y="11632"/>
                  </a:lnTo>
                  <a:lnTo>
                    <a:pt x="75789" y="11020"/>
                  </a:lnTo>
                  <a:lnTo>
                    <a:pt x="70375" y="10408"/>
                  </a:lnTo>
                  <a:lnTo>
                    <a:pt x="64962" y="9795"/>
                  </a:lnTo>
                  <a:lnTo>
                    <a:pt x="54135" y="10408"/>
                  </a:lnTo>
                  <a:lnTo>
                    <a:pt x="43308" y="12244"/>
                  </a:lnTo>
                  <a:lnTo>
                    <a:pt x="32481" y="15918"/>
                  </a:lnTo>
                  <a:lnTo>
                    <a:pt x="22556" y="21428"/>
                  </a:lnTo>
                  <a:lnTo>
                    <a:pt x="22556" y="21428"/>
                  </a:lnTo>
                  <a:lnTo>
                    <a:pt x="18947" y="24489"/>
                  </a:lnTo>
                  <a:lnTo>
                    <a:pt x="16240" y="26326"/>
                  </a:lnTo>
                  <a:lnTo>
                    <a:pt x="13533" y="29387"/>
                  </a:lnTo>
                  <a:lnTo>
                    <a:pt x="11729" y="33061"/>
                  </a:lnTo>
                  <a:lnTo>
                    <a:pt x="11729" y="36122"/>
                  </a:lnTo>
                  <a:lnTo>
                    <a:pt x="10827" y="39183"/>
                  </a:lnTo>
                  <a:lnTo>
                    <a:pt x="12631" y="45306"/>
                  </a:lnTo>
                  <a:lnTo>
                    <a:pt x="16240" y="52040"/>
                  </a:lnTo>
                  <a:lnTo>
                    <a:pt x="21654" y="58775"/>
                  </a:lnTo>
                  <a:lnTo>
                    <a:pt x="27969" y="65510"/>
                  </a:lnTo>
                  <a:lnTo>
                    <a:pt x="35187" y="72244"/>
                  </a:lnTo>
                  <a:lnTo>
                    <a:pt x="45112" y="78367"/>
                  </a:lnTo>
                  <a:lnTo>
                    <a:pt x="54135" y="84489"/>
                  </a:lnTo>
                  <a:lnTo>
                    <a:pt x="73082" y="96122"/>
                  </a:lnTo>
                  <a:lnTo>
                    <a:pt x="92030" y="105306"/>
                  </a:lnTo>
                  <a:lnTo>
                    <a:pt x="105563" y="110816"/>
                  </a:lnTo>
                  <a:lnTo>
                    <a:pt x="105563" y="110816"/>
                  </a:lnTo>
                  <a:lnTo>
                    <a:pt x="108270" y="112653"/>
                  </a:lnTo>
                  <a:lnTo>
                    <a:pt x="109172" y="113877"/>
                  </a:lnTo>
                  <a:lnTo>
                    <a:pt x="108270" y="116326"/>
                  </a:lnTo>
                  <a:lnTo>
                    <a:pt x="106466" y="117551"/>
                  </a:lnTo>
                  <a:lnTo>
                    <a:pt x="105563" y="118163"/>
                  </a:lnTo>
                  <a:lnTo>
                    <a:pt x="103759" y="119999"/>
                  </a:lnTo>
                  <a:lnTo>
                    <a:pt x="100150" y="119999"/>
                  </a:lnTo>
                  <a:lnTo>
                    <a:pt x="98345" y="119387"/>
                  </a:lnTo>
                  <a:lnTo>
                    <a:pt x="98345" y="119387"/>
                  </a:lnTo>
                  <a:lnTo>
                    <a:pt x="83909" y="113265"/>
                  </a:lnTo>
                  <a:lnTo>
                    <a:pt x="70375" y="106530"/>
                  </a:lnTo>
                  <a:lnTo>
                    <a:pt x="55939" y="99183"/>
                  </a:lnTo>
                  <a:lnTo>
                    <a:pt x="43308" y="91224"/>
                  </a:lnTo>
                  <a:lnTo>
                    <a:pt x="30676" y="82040"/>
                  </a:lnTo>
                  <a:lnTo>
                    <a:pt x="19849" y="73469"/>
                  </a:lnTo>
                  <a:lnTo>
                    <a:pt x="11729" y="63673"/>
                  </a:lnTo>
                  <a:lnTo>
                    <a:pt x="3609" y="53877"/>
                  </a:lnTo>
                  <a:lnTo>
                    <a:pt x="3609" y="53877"/>
                  </a:lnTo>
                  <a:lnTo>
                    <a:pt x="902" y="47755"/>
                  </a:lnTo>
                  <a:lnTo>
                    <a:pt x="0" y="42857"/>
                  </a:lnTo>
                  <a:lnTo>
                    <a:pt x="0" y="37346"/>
                  </a:lnTo>
                  <a:lnTo>
                    <a:pt x="0" y="33061"/>
                  </a:lnTo>
                  <a:lnTo>
                    <a:pt x="1804" y="28163"/>
                  </a:lnTo>
                  <a:lnTo>
                    <a:pt x="5413" y="23265"/>
                  </a:lnTo>
                  <a:lnTo>
                    <a:pt x="8120" y="18979"/>
                  </a:lnTo>
                  <a:lnTo>
                    <a:pt x="12631" y="15306"/>
                  </a:lnTo>
                  <a:lnTo>
                    <a:pt x="18045" y="11632"/>
                  </a:lnTo>
                  <a:lnTo>
                    <a:pt x="23458" y="8571"/>
                  </a:lnTo>
                  <a:lnTo>
                    <a:pt x="29774" y="6122"/>
                  </a:lnTo>
                  <a:lnTo>
                    <a:pt x="36090" y="3673"/>
                  </a:lnTo>
                  <a:lnTo>
                    <a:pt x="44210" y="2448"/>
                  </a:lnTo>
                  <a:lnTo>
                    <a:pt x="51428" y="612"/>
                  </a:lnTo>
                  <a:lnTo>
                    <a:pt x="59548" y="0"/>
                  </a:lnTo>
                  <a:lnTo>
                    <a:pt x="66766" y="0"/>
                  </a:lnTo>
                  <a:lnTo>
                    <a:pt x="66766" y="0"/>
                  </a:lnTo>
                  <a:lnTo>
                    <a:pt x="73082" y="0"/>
                  </a:lnTo>
                  <a:lnTo>
                    <a:pt x="79398" y="1224"/>
                  </a:lnTo>
                  <a:lnTo>
                    <a:pt x="84812" y="3061"/>
                  </a:lnTo>
                  <a:lnTo>
                    <a:pt x="90225" y="4285"/>
                  </a:lnTo>
                  <a:lnTo>
                    <a:pt x="95639" y="7346"/>
                  </a:lnTo>
                  <a:lnTo>
                    <a:pt x="101052" y="10408"/>
                  </a:lnTo>
                  <a:lnTo>
                    <a:pt x="105563" y="13469"/>
                  </a:lnTo>
                  <a:lnTo>
                    <a:pt x="109172" y="17142"/>
                  </a:lnTo>
                  <a:lnTo>
                    <a:pt x="115488" y="24489"/>
                  </a:lnTo>
                  <a:lnTo>
                    <a:pt x="117293" y="28775"/>
                  </a:lnTo>
                  <a:lnTo>
                    <a:pt x="119097" y="33061"/>
                  </a:lnTo>
                  <a:lnTo>
                    <a:pt x="120000" y="37346"/>
                  </a:lnTo>
                  <a:lnTo>
                    <a:pt x="120000" y="41020"/>
                  </a:lnTo>
                  <a:lnTo>
                    <a:pt x="119097" y="45306"/>
                  </a:lnTo>
                  <a:lnTo>
                    <a:pt x="117293" y="50204"/>
                  </a:lnTo>
                  <a:lnTo>
                    <a:pt x="117293" y="50204"/>
                  </a:lnTo>
                  <a:lnTo>
                    <a:pt x="115488" y="54489"/>
                  </a:lnTo>
                  <a:lnTo>
                    <a:pt x="110977" y="58163"/>
                  </a:lnTo>
                  <a:lnTo>
                    <a:pt x="105563" y="61224"/>
                  </a:lnTo>
                  <a:lnTo>
                    <a:pt x="100150" y="63061"/>
                  </a:lnTo>
                  <a:lnTo>
                    <a:pt x="93834" y="64897"/>
                  </a:lnTo>
                  <a:lnTo>
                    <a:pt x="87518" y="66122"/>
                  </a:lnTo>
                  <a:lnTo>
                    <a:pt x="79398" y="66122"/>
                  </a:lnTo>
                  <a:lnTo>
                    <a:pt x="73082" y="66122"/>
                  </a:lnTo>
                  <a:lnTo>
                    <a:pt x="66766" y="64897"/>
                  </a:lnTo>
                  <a:lnTo>
                    <a:pt x="60451" y="63061"/>
                  </a:lnTo>
                  <a:lnTo>
                    <a:pt x="55037" y="61224"/>
                  </a:lnTo>
                  <a:lnTo>
                    <a:pt x="50526" y="58163"/>
                  </a:lnTo>
                  <a:lnTo>
                    <a:pt x="46917" y="54489"/>
                  </a:lnTo>
                  <a:lnTo>
                    <a:pt x="45112" y="50204"/>
                  </a:lnTo>
                  <a:lnTo>
                    <a:pt x="44210" y="45306"/>
                  </a:lnTo>
                  <a:lnTo>
                    <a:pt x="45112" y="40408"/>
                  </a:lnTo>
                  <a:lnTo>
                    <a:pt x="45112" y="40408"/>
                  </a:lnTo>
                  <a:lnTo>
                    <a:pt x="46917" y="37959"/>
                  </a:lnTo>
                  <a:lnTo>
                    <a:pt x="48721" y="37346"/>
                  </a:lnTo>
                  <a:lnTo>
                    <a:pt x="51428" y="36734"/>
                  </a:lnTo>
                  <a:lnTo>
                    <a:pt x="54135" y="37346"/>
                  </a:lnTo>
                  <a:lnTo>
                    <a:pt x="55939" y="37959"/>
                  </a:lnTo>
                  <a:lnTo>
                    <a:pt x="57744" y="39795"/>
                  </a:lnTo>
                  <a:lnTo>
                    <a:pt x="59548" y="41020"/>
                  </a:lnTo>
                  <a:lnTo>
                    <a:pt x="57744" y="43469"/>
                  </a:lnTo>
                  <a:lnTo>
                    <a:pt x="57744" y="4346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3" name="Google Shape;1713;p44"/>
            <p:cNvSpPr/>
            <p:nvPr/>
          </p:nvSpPr>
          <p:spPr>
            <a:xfrm>
              <a:off x="2412" y="2665"/>
              <a:ext cx="272" cy="185"/>
            </a:xfrm>
            <a:custGeom>
              <a:rect b="b" l="l" r="r" t="t"/>
              <a:pathLst>
                <a:path extrusionOk="0" h="120000" w="120000">
                  <a:moveTo>
                    <a:pt x="120000" y="74594"/>
                  </a:moveTo>
                  <a:lnTo>
                    <a:pt x="120000" y="74594"/>
                  </a:lnTo>
                  <a:lnTo>
                    <a:pt x="117352" y="82378"/>
                  </a:lnTo>
                  <a:lnTo>
                    <a:pt x="114264" y="89513"/>
                  </a:lnTo>
                  <a:lnTo>
                    <a:pt x="110735" y="96000"/>
                  </a:lnTo>
                  <a:lnTo>
                    <a:pt x="106764" y="101189"/>
                  </a:lnTo>
                  <a:lnTo>
                    <a:pt x="101911" y="106378"/>
                  </a:lnTo>
                  <a:lnTo>
                    <a:pt x="97941" y="110270"/>
                  </a:lnTo>
                  <a:lnTo>
                    <a:pt x="93088" y="113513"/>
                  </a:lnTo>
                  <a:lnTo>
                    <a:pt x="87794" y="116108"/>
                  </a:lnTo>
                  <a:lnTo>
                    <a:pt x="82500" y="118054"/>
                  </a:lnTo>
                  <a:lnTo>
                    <a:pt x="77205" y="119351"/>
                  </a:lnTo>
                  <a:lnTo>
                    <a:pt x="71911" y="120000"/>
                  </a:lnTo>
                  <a:lnTo>
                    <a:pt x="66176" y="120000"/>
                  </a:lnTo>
                  <a:lnTo>
                    <a:pt x="60441" y="119351"/>
                  </a:lnTo>
                  <a:lnTo>
                    <a:pt x="55147" y="117405"/>
                  </a:lnTo>
                  <a:lnTo>
                    <a:pt x="48970" y="115459"/>
                  </a:lnTo>
                  <a:lnTo>
                    <a:pt x="43676" y="112864"/>
                  </a:lnTo>
                  <a:lnTo>
                    <a:pt x="43676" y="112864"/>
                  </a:lnTo>
                  <a:lnTo>
                    <a:pt x="37941" y="109621"/>
                  </a:lnTo>
                  <a:lnTo>
                    <a:pt x="32647" y="105081"/>
                  </a:lnTo>
                  <a:lnTo>
                    <a:pt x="27352" y="100540"/>
                  </a:lnTo>
                  <a:lnTo>
                    <a:pt x="22500" y="96000"/>
                  </a:lnTo>
                  <a:lnTo>
                    <a:pt x="18529" y="89513"/>
                  </a:lnTo>
                  <a:lnTo>
                    <a:pt x="14117" y="83027"/>
                  </a:lnTo>
                  <a:lnTo>
                    <a:pt x="10588" y="77189"/>
                  </a:lnTo>
                  <a:lnTo>
                    <a:pt x="7941" y="70054"/>
                  </a:lnTo>
                  <a:lnTo>
                    <a:pt x="5294" y="62270"/>
                  </a:lnTo>
                  <a:lnTo>
                    <a:pt x="3088" y="54486"/>
                  </a:lnTo>
                  <a:lnTo>
                    <a:pt x="1323" y="46702"/>
                  </a:lnTo>
                  <a:lnTo>
                    <a:pt x="441" y="38270"/>
                  </a:lnTo>
                  <a:lnTo>
                    <a:pt x="0" y="29189"/>
                  </a:lnTo>
                  <a:lnTo>
                    <a:pt x="441" y="20756"/>
                  </a:lnTo>
                  <a:lnTo>
                    <a:pt x="1323" y="11675"/>
                  </a:lnTo>
                  <a:lnTo>
                    <a:pt x="3088" y="3243"/>
                  </a:lnTo>
                  <a:lnTo>
                    <a:pt x="3088" y="3243"/>
                  </a:lnTo>
                  <a:lnTo>
                    <a:pt x="3529" y="1297"/>
                  </a:lnTo>
                  <a:lnTo>
                    <a:pt x="4411" y="0"/>
                  </a:lnTo>
                  <a:lnTo>
                    <a:pt x="6176" y="0"/>
                  </a:lnTo>
                  <a:lnTo>
                    <a:pt x="7058" y="0"/>
                  </a:lnTo>
                  <a:lnTo>
                    <a:pt x="8382" y="648"/>
                  </a:lnTo>
                  <a:lnTo>
                    <a:pt x="9264" y="1945"/>
                  </a:lnTo>
                  <a:lnTo>
                    <a:pt x="9264" y="3891"/>
                  </a:lnTo>
                  <a:lnTo>
                    <a:pt x="9264" y="5837"/>
                  </a:lnTo>
                  <a:lnTo>
                    <a:pt x="9264" y="5837"/>
                  </a:lnTo>
                  <a:lnTo>
                    <a:pt x="7941" y="13621"/>
                  </a:lnTo>
                  <a:lnTo>
                    <a:pt x="7058" y="21405"/>
                  </a:lnTo>
                  <a:lnTo>
                    <a:pt x="6617" y="29189"/>
                  </a:lnTo>
                  <a:lnTo>
                    <a:pt x="7058" y="36972"/>
                  </a:lnTo>
                  <a:lnTo>
                    <a:pt x="7941" y="44108"/>
                  </a:lnTo>
                  <a:lnTo>
                    <a:pt x="9264" y="51243"/>
                  </a:lnTo>
                  <a:lnTo>
                    <a:pt x="11029" y="57729"/>
                  </a:lnTo>
                  <a:lnTo>
                    <a:pt x="13235" y="64864"/>
                  </a:lnTo>
                  <a:lnTo>
                    <a:pt x="15882" y="70054"/>
                  </a:lnTo>
                  <a:lnTo>
                    <a:pt x="18970" y="76540"/>
                  </a:lnTo>
                  <a:lnTo>
                    <a:pt x="22058" y="81729"/>
                  </a:lnTo>
                  <a:lnTo>
                    <a:pt x="26470" y="86270"/>
                  </a:lnTo>
                  <a:lnTo>
                    <a:pt x="30000" y="90810"/>
                  </a:lnTo>
                  <a:lnTo>
                    <a:pt x="34852" y="94702"/>
                  </a:lnTo>
                  <a:lnTo>
                    <a:pt x="38823" y="98594"/>
                  </a:lnTo>
                  <a:lnTo>
                    <a:pt x="44117" y="102486"/>
                  </a:lnTo>
                  <a:lnTo>
                    <a:pt x="44117" y="102486"/>
                  </a:lnTo>
                  <a:lnTo>
                    <a:pt x="48970" y="105081"/>
                  </a:lnTo>
                  <a:lnTo>
                    <a:pt x="53823" y="107675"/>
                  </a:lnTo>
                  <a:lnTo>
                    <a:pt x="59117" y="108972"/>
                  </a:lnTo>
                  <a:lnTo>
                    <a:pt x="63970" y="109621"/>
                  </a:lnTo>
                  <a:lnTo>
                    <a:pt x="69264" y="109621"/>
                  </a:lnTo>
                  <a:lnTo>
                    <a:pt x="74117" y="109621"/>
                  </a:lnTo>
                  <a:lnTo>
                    <a:pt x="79411" y="108972"/>
                  </a:lnTo>
                  <a:lnTo>
                    <a:pt x="84264" y="107675"/>
                  </a:lnTo>
                  <a:lnTo>
                    <a:pt x="88676" y="105729"/>
                  </a:lnTo>
                  <a:lnTo>
                    <a:pt x="93088" y="102486"/>
                  </a:lnTo>
                  <a:lnTo>
                    <a:pt x="97500" y="99891"/>
                  </a:lnTo>
                  <a:lnTo>
                    <a:pt x="101470" y="94702"/>
                  </a:lnTo>
                  <a:lnTo>
                    <a:pt x="104558" y="90162"/>
                  </a:lnTo>
                  <a:lnTo>
                    <a:pt x="108529" y="84972"/>
                  </a:lnTo>
                  <a:lnTo>
                    <a:pt x="111176" y="78486"/>
                  </a:lnTo>
                  <a:lnTo>
                    <a:pt x="113382" y="70702"/>
                  </a:lnTo>
                  <a:lnTo>
                    <a:pt x="113382" y="70702"/>
                  </a:lnTo>
                  <a:lnTo>
                    <a:pt x="114264" y="69405"/>
                  </a:lnTo>
                  <a:lnTo>
                    <a:pt x="115147" y="68756"/>
                  </a:lnTo>
                  <a:lnTo>
                    <a:pt x="116911" y="67459"/>
                  </a:lnTo>
                  <a:lnTo>
                    <a:pt x="117794" y="68756"/>
                  </a:lnTo>
                  <a:lnTo>
                    <a:pt x="119117" y="69405"/>
                  </a:lnTo>
                  <a:lnTo>
                    <a:pt x="119558" y="70702"/>
                  </a:lnTo>
                  <a:lnTo>
                    <a:pt x="120000" y="72648"/>
                  </a:lnTo>
                  <a:lnTo>
                    <a:pt x="120000" y="74594"/>
                  </a:lnTo>
                  <a:lnTo>
                    <a:pt x="120000" y="7459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4" name="Google Shape;1714;p44"/>
            <p:cNvSpPr/>
            <p:nvPr/>
          </p:nvSpPr>
          <p:spPr>
            <a:xfrm>
              <a:off x="2654" y="2677"/>
              <a:ext cx="36" cy="38"/>
            </a:xfrm>
            <a:custGeom>
              <a:rect b="b" l="l" r="r" t="t"/>
              <a:pathLst>
                <a:path extrusionOk="0" h="120000" w="120000">
                  <a:moveTo>
                    <a:pt x="3333" y="37894"/>
                  </a:moveTo>
                  <a:lnTo>
                    <a:pt x="3333" y="37894"/>
                  </a:lnTo>
                  <a:lnTo>
                    <a:pt x="0" y="47368"/>
                  </a:lnTo>
                  <a:lnTo>
                    <a:pt x="0" y="60000"/>
                  </a:lnTo>
                  <a:lnTo>
                    <a:pt x="3333" y="82105"/>
                  </a:lnTo>
                  <a:lnTo>
                    <a:pt x="16666" y="101052"/>
                  </a:lnTo>
                  <a:lnTo>
                    <a:pt x="23333" y="110526"/>
                  </a:lnTo>
                  <a:lnTo>
                    <a:pt x="33333" y="116842"/>
                  </a:lnTo>
                  <a:lnTo>
                    <a:pt x="33333" y="116842"/>
                  </a:lnTo>
                  <a:lnTo>
                    <a:pt x="43333" y="120000"/>
                  </a:lnTo>
                  <a:lnTo>
                    <a:pt x="56666" y="120000"/>
                  </a:lnTo>
                  <a:lnTo>
                    <a:pt x="80000" y="116842"/>
                  </a:lnTo>
                  <a:lnTo>
                    <a:pt x="100000" y="104210"/>
                  </a:lnTo>
                  <a:lnTo>
                    <a:pt x="110000" y="94736"/>
                  </a:lnTo>
                  <a:lnTo>
                    <a:pt x="116666" y="82105"/>
                  </a:lnTo>
                  <a:lnTo>
                    <a:pt x="116666" y="82105"/>
                  </a:lnTo>
                  <a:lnTo>
                    <a:pt x="120000" y="72631"/>
                  </a:lnTo>
                  <a:lnTo>
                    <a:pt x="120000" y="60000"/>
                  </a:lnTo>
                  <a:lnTo>
                    <a:pt x="116666" y="37894"/>
                  </a:lnTo>
                  <a:lnTo>
                    <a:pt x="103333" y="18947"/>
                  </a:lnTo>
                  <a:lnTo>
                    <a:pt x="96666" y="9473"/>
                  </a:lnTo>
                  <a:lnTo>
                    <a:pt x="90000" y="6315"/>
                  </a:lnTo>
                  <a:lnTo>
                    <a:pt x="90000" y="6315"/>
                  </a:lnTo>
                  <a:lnTo>
                    <a:pt x="76666" y="3157"/>
                  </a:lnTo>
                  <a:lnTo>
                    <a:pt x="63333" y="0"/>
                  </a:lnTo>
                  <a:lnTo>
                    <a:pt x="40000" y="6315"/>
                  </a:lnTo>
                  <a:lnTo>
                    <a:pt x="20000" y="18947"/>
                  </a:lnTo>
                  <a:lnTo>
                    <a:pt x="13333" y="25263"/>
                  </a:lnTo>
                  <a:lnTo>
                    <a:pt x="3333" y="37894"/>
                  </a:lnTo>
                  <a:lnTo>
                    <a:pt x="3333" y="3789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5" name="Google Shape;1715;p44"/>
            <p:cNvSpPr/>
            <p:nvPr/>
          </p:nvSpPr>
          <p:spPr>
            <a:xfrm>
              <a:off x="2473" y="2595"/>
              <a:ext cx="38" cy="37"/>
            </a:xfrm>
            <a:custGeom>
              <a:rect b="b" l="l" r="r" t="t"/>
              <a:pathLst>
                <a:path extrusionOk="0" h="120000" w="120000">
                  <a:moveTo>
                    <a:pt x="6315" y="35675"/>
                  </a:moveTo>
                  <a:lnTo>
                    <a:pt x="6315" y="35675"/>
                  </a:lnTo>
                  <a:lnTo>
                    <a:pt x="3157" y="48648"/>
                  </a:lnTo>
                  <a:lnTo>
                    <a:pt x="0" y="58378"/>
                  </a:lnTo>
                  <a:lnTo>
                    <a:pt x="6315" y="81081"/>
                  </a:lnTo>
                  <a:lnTo>
                    <a:pt x="18947" y="100540"/>
                  </a:lnTo>
                  <a:lnTo>
                    <a:pt x="25263" y="110270"/>
                  </a:lnTo>
                  <a:lnTo>
                    <a:pt x="37894" y="116756"/>
                  </a:lnTo>
                  <a:lnTo>
                    <a:pt x="37894" y="116756"/>
                  </a:lnTo>
                  <a:lnTo>
                    <a:pt x="47368" y="120000"/>
                  </a:lnTo>
                  <a:lnTo>
                    <a:pt x="60000" y="120000"/>
                  </a:lnTo>
                  <a:lnTo>
                    <a:pt x="82105" y="116756"/>
                  </a:lnTo>
                  <a:lnTo>
                    <a:pt x="101052" y="107027"/>
                  </a:lnTo>
                  <a:lnTo>
                    <a:pt x="110526" y="97297"/>
                  </a:lnTo>
                  <a:lnTo>
                    <a:pt x="116842" y="87567"/>
                  </a:lnTo>
                  <a:lnTo>
                    <a:pt x="116842" y="87567"/>
                  </a:lnTo>
                  <a:lnTo>
                    <a:pt x="120000" y="74594"/>
                  </a:lnTo>
                  <a:lnTo>
                    <a:pt x="120000" y="61621"/>
                  </a:lnTo>
                  <a:lnTo>
                    <a:pt x="116842" y="38918"/>
                  </a:lnTo>
                  <a:lnTo>
                    <a:pt x="104210" y="19459"/>
                  </a:lnTo>
                  <a:lnTo>
                    <a:pt x="97894" y="12972"/>
                  </a:lnTo>
                  <a:lnTo>
                    <a:pt x="85263" y="3243"/>
                  </a:lnTo>
                  <a:lnTo>
                    <a:pt x="85263" y="3243"/>
                  </a:lnTo>
                  <a:lnTo>
                    <a:pt x="75789" y="0"/>
                  </a:lnTo>
                  <a:lnTo>
                    <a:pt x="63157" y="0"/>
                  </a:lnTo>
                  <a:lnTo>
                    <a:pt x="41052" y="0"/>
                  </a:lnTo>
                  <a:lnTo>
                    <a:pt x="22105" y="16216"/>
                  </a:lnTo>
                  <a:lnTo>
                    <a:pt x="9473" y="22702"/>
                  </a:lnTo>
                  <a:lnTo>
                    <a:pt x="6315" y="35675"/>
                  </a:lnTo>
                  <a:lnTo>
                    <a:pt x="6315" y="3567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6" name="Google Shape;1716;p44"/>
            <p:cNvSpPr/>
            <p:nvPr/>
          </p:nvSpPr>
          <p:spPr>
            <a:xfrm>
              <a:off x="2701" y="2756"/>
              <a:ext cx="52" cy="46"/>
            </a:xfrm>
            <a:custGeom>
              <a:rect b="b" l="l" r="r" t="t"/>
              <a:pathLst>
                <a:path extrusionOk="0" h="120000" w="120000">
                  <a:moveTo>
                    <a:pt x="4615" y="31304"/>
                  </a:moveTo>
                  <a:lnTo>
                    <a:pt x="4615" y="31304"/>
                  </a:lnTo>
                  <a:lnTo>
                    <a:pt x="2307" y="44347"/>
                  </a:lnTo>
                  <a:lnTo>
                    <a:pt x="0" y="54782"/>
                  </a:lnTo>
                  <a:lnTo>
                    <a:pt x="2307" y="65217"/>
                  </a:lnTo>
                  <a:lnTo>
                    <a:pt x="4615" y="78260"/>
                  </a:lnTo>
                  <a:lnTo>
                    <a:pt x="11538" y="88695"/>
                  </a:lnTo>
                  <a:lnTo>
                    <a:pt x="18461" y="96521"/>
                  </a:lnTo>
                  <a:lnTo>
                    <a:pt x="27692" y="106956"/>
                  </a:lnTo>
                  <a:lnTo>
                    <a:pt x="39230" y="112173"/>
                  </a:lnTo>
                  <a:lnTo>
                    <a:pt x="39230" y="112173"/>
                  </a:lnTo>
                  <a:lnTo>
                    <a:pt x="50769" y="117391"/>
                  </a:lnTo>
                  <a:lnTo>
                    <a:pt x="60000" y="120000"/>
                  </a:lnTo>
                  <a:lnTo>
                    <a:pt x="71538" y="120000"/>
                  </a:lnTo>
                  <a:lnTo>
                    <a:pt x="83076" y="117391"/>
                  </a:lnTo>
                  <a:lnTo>
                    <a:pt x="94615" y="112173"/>
                  </a:lnTo>
                  <a:lnTo>
                    <a:pt x="101538" y="106956"/>
                  </a:lnTo>
                  <a:lnTo>
                    <a:pt x="108461" y="96521"/>
                  </a:lnTo>
                  <a:lnTo>
                    <a:pt x="113076" y="88695"/>
                  </a:lnTo>
                  <a:lnTo>
                    <a:pt x="113076" y="88695"/>
                  </a:lnTo>
                  <a:lnTo>
                    <a:pt x="115384" y="75652"/>
                  </a:lnTo>
                  <a:lnTo>
                    <a:pt x="120000" y="65217"/>
                  </a:lnTo>
                  <a:lnTo>
                    <a:pt x="115384" y="54782"/>
                  </a:lnTo>
                  <a:lnTo>
                    <a:pt x="113076" y="41739"/>
                  </a:lnTo>
                  <a:lnTo>
                    <a:pt x="108461" y="31304"/>
                  </a:lnTo>
                  <a:lnTo>
                    <a:pt x="99230" y="23478"/>
                  </a:lnTo>
                  <a:lnTo>
                    <a:pt x="92307" y="13043"/>
                  </a:lnTo>
                  <a:lnTo>
                    <a:pt x="80769" y="7826"/>
                  </a:lnTo>
                  <a:lnTo>
                    <a:pt x="80769" y="7826"/>
                  </a:lnTo>
                  <a:lnTo>
                    <a:pt x="69230" y="2608"/>
                  </a:lnTo>
                  <a:lnTo>
                    <a:pt x="57692" y="0"/>
                  </a:lnTo>
                  <a:lnTo>
                    <a:pt x="46153" y="0"/>
                  </a:lnTo>
                  <a:lnTo>
                    <a:pt x="36923" y="2608"/>
                  </a:lnTo>
                  <a:lnTo>
                    <a:pt x="25384" y="7826"/>
                  </a:lnTo>
                  <a:lnTo>
                    <a:pt x="16153" y="13043"/>
                  </a:lnTo>
                  <a:lnTo>
                    <a:pt x="11538" y="23478"/>
                  </a:lnTo>
                  <a:lnTo>
                    <a:pt x="4615" y="31304"/>
                  </a:lnTo>
                  <a:lnTo>
                    <a:pt x="4615" y="31304"/>
                  </a:lnTo>
                  <a:close/>
                </a:path>
              </a:pathLst>
            </a:custGeom>
            <a:solidFill>
              <a:srgbClr val="F7A94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7" name="Google Shape;1717;p44"/>
            <p:cNvSpPr/>
            <p:nvPr/>
          </p:nvSpPr>
          <p:spPr>
            <a:xfrm>
              <a:off x="2366" y="2601"/>
              <a:ext cx="52" cy="46"/>
            </a:xfrm>
            <a:custGeom>
              <a:rect b="b" l="l" r="r" t="t"/>
              <a:pathLst>
                <a:path extrusionOk="0" h="120000" w="120000">
                  <a:moveTo>
                    <a:pt x="4615" y="31304"/>
                  </a:moveTo>
                  <a:lnTo>
                    <a:pt x="4615" y="31304"/>
                  </a:lnTo>
                  <a:lnTo>
                    <a:pt x="2307" y="41739"/>
                  </a:lnTo>
                  <a:lnTo>
                    <a:pt x="0" y="54782"/>
                  </a:lnTo>
                  <a:lnTo>
                    <a:pt x="2307" y="65217"/>
                  </a:lnTo>
                  <a:lnTo>
                    <a:pt x="4615" y="75652"/>
                  </a:lnTo>
                  <a:lnTo>
                    <a:pt x="11538" y="88695"/>
                  </a:lnTo>
                  <a:lnTo>
                    <a:pt x="18461" y="96521"/>
                  </a:lnTo>
                  <a:lnTo>
                    <a:pt x="27692" y="104347"/>
                  </a:lnTo>
                  <a:lnTo>
                    <a:pt x="39230" y="112173"/>
                  </a:lnTo>
                  <a:lnTo>
                    <a:pt x="39230" y="112173"/>
                  </a:lnTo>
                  <a:lnTo>
                    <a:pt x="50769" y="117391"/>
                  </a:lnTo>
                  <a:lnTo>
                    <a:pt x="60000" y="120000"/>
                  </a:lnTo>
                  <a:lnTo>
                    <a:pt x="71538" y="120000"/>
                  </a:lnTo>
                  <a:lnTo>
                    <a:pt x="83076" y="117391"/>
                  </a:lnTo>
                  <a:lnTo>
                    <a:pt x="94615" y="112173"/>
                  </a:lnTo>
                  <a:lnTo>
                    <a:pt x="101538" y="106956"/>
                  </a:lnTo>
                  <a:lnTo>
                    <a:pt x="108461" y="96521"/>
                  </a:lnTo>
                  <a:lnTo>
                    <a:pt x="113076" y="88695"/>
                  </a:lnTo>
                  <a:lnTo>
                    <a:pt x="113076" y="88695"/>
                  </a:lnTo>
                  <a:lnTo>
                    <a:pt x="120000" y="75652"/>
                  </a:lnTo>
                  <a:lnTo>
                    <a:pt x="120000" y="62608"/>
                  </a:lnTo>
                  <a:lnTo>
                    <a:pt x="115384" y="54782"/>
                  </a:lnTo>
                  <a:lnTo>
                    <a:pt x="113076" y="41739"/>
                  </a:lnTo>
                  <a:lnTo>
                    <a:pt x="108461" y="31304"/>
                  </a:lnTo>
                  <a:lnTo>
                    <a:pt x="99230" y="23478"/>
                  </a:lnTo>
                  <a:lnTo>
                    <a:pt x="92307" y="13043"/>
                  </a:lnTo>
                  <a:lnTo>
                    <a:pt x="80769" y="7826"/>
                  </a:lnTo>
                  <a:lnTo>
                    <a:pt x="80769" y="7826"/>
                  </a:lnTo>
                  <a:lnTo>
                    <a:pt x="69230" y="0"/>
                  </a:lnTo>
                  <a:lnTo>
                    <a:pt x="57692" y="0"/>
                  </a:lnTo>
                  <a:lnTo>
                    <a:pt x="46153" y="0"/>
                  </a:lnTo>
                  <a:lnTo>
                    <a:pt x="36923" y="0"/>
                  </a:lnTo>
                  <a:lnTo>
                    <a:pt x="25384" y="7826"/>
                  </a:lnTo>
                  <a:lnTo>
                    <a:pt x="16153" y="13043"/>
                  </a:lnTo>
                  <a:lnTo>
                    <a:pt x="11538" y="23478"/>
                  </a:lnTo>
                  <a:lnTo>
                    <a:pt x="4615" y="31304"/>
                  </a:lnTo>
                  <a:lnTo>
                    <a:pt x="4615" y="31304"/>
                  </a:lnTo>
                  <a:close/>
                </a:path>
              </a:pathLst>
            </a:custGeom>
            <a:solidFill>
              <a:srgbClr val="F7A94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8" name="Google Shape;1718;p44"/>
            <p:cNvSpPr/>
            <p:nvPr/>
          </p:nvSpPr>
          <p:spPr>
            <a:xfrm>
              <a:off x="1233" y="2924"/>
              <a:ext cx="416" cy="79"/>
            </a:xfrm>
            <a:custGeom>
              <a:rect b="b" l="l" r="r" t="t"/>
              <a:pathLst>
                <a:path extrusionOk="0" h="120000" w="120000">
                  <a:moveTo>
                    <a:pt x="3173" y="25822"/>
                  </a:moveTo>
                  <a:lnTo>
                    <a:pt x="3173" y="25822"/>
                  </a:lnTo>
                  <a:lnTo>
                    <a:pt x="6057" y="36455"/>
                  </a:lnTo>
                  <a:lnTo>
                    <a:pt x="9230" y="50126"/>
                  </a:lnTo>
                  <a:lnTo>
                    <a:pt x="9230" y="50126"/>
                  </a:lnTo>
                  <a:lnTo>
                    <a:pt x="6634" y="34936"/>
                  </a:lnTo>
                  <a:lnTo>
                    <a:pt x="4038" y="22784"/>
                  </a:lnTo>
                  <a:lnTo>
                    <a:pt x="4038" y="22784"/>
                  </a:lnTo>
                  <a:lnTo>
                    <a:pt x="3461" y="16708"/>
                  </a:lnTo>
                  <a:lnTo>
                    <a:pt x="3173" y="13670"/>
                  </a:lnTo>
                  <a:lnTo>
                    <a:pt x="3461" y="9113"/>
                  </a:lnTo>
                  <a:lnTo>
                    <a:pt x="4038" y="6075"/>
                  </a:lnTo>
                  <a:lnTo>
                    <a:pt x="4615" y="1518"/>
                  </a:lnTo>
                  <a:lnTo>
                    <a:pt x="5192" y="0"/>
                  </a:lnTo>
                  <a:lnTo>
                    <a:pt x="6346" y="1518"/>
                  </a:lnTo>
                  <a:lnTo>
                    <a:pt x="6923" y="4556"/>
                  </a:lnTo>
                  <a:lnTo>
                    <a:pt x="6923" y="4556"/>
                  </a:lnTo>
                  <a:lnTo>
                    <a:pt x="9519" y="16708"/>
                  </a:lnTo>
                  <a:lnTo>
                    <a:pt x="11826" y="31898"/>
                  </a:lnTo>
                  <a:lnTo>
                    <a:pt x="13846" y="45569"/>
                  </a:lnTo>
                  <a:lnTo>
                    <a:pt x="15288" y="62278"/>
                  </a:lnTo>
                  <a:lnTo>
                    <a:pt x="15288" y="62278"/>
                  </a:lnTo>
                  <a:lnTo>
                    <a:pt x="15576" y="63797"/>
                  </a:lnTo>
                  <a:lnTo>
                    <a:pt x="15576" y="63797"/>
                  </a:lnTo>
                  <a:lnTo>
                    <a:pt x="21923" y="74430"/>
                  </a:lnTo>
                  <a:lnTo>
                    <a:pt x="28269" y="83544"/>
                  </a:lnTo>
                  <a:lnTo>
                    <a:pt x="34903" y="89620"/>
                  </a:lnTo>
                  <a:lnTo>
                    <a:pt x="41250" y="95696"/>
                  </a:lnTo>
                  <a:lnTo>
                    <a:pt x="47884" y="97215"/>
                  </a:lnTo>
                  <a:lnTo>
                    <a:pt x="54519" y="98734"/>
                  </a:lnTo>
                  <a:lnTo>
                    <a:pt x="67788" y="98734"/>
                  </a:lnTo>
                  <a:lnTo>
                    <a:pt x="67788" y="98734"/>
                  </a:lnTo>
                  <a:lnTo>
                    <a:pt x="80192" y="97215"/>
                  </a:lnTo>
                  <a:lnTo>
                    <a:pt x="92596" y="95696"/>
                  </a:lnTo>
                  <a:lnTo>
                    <a:pt x="98942" y="92658"/>
                  </a:lnTo>
                  <a:lnTo>
                    <a:pt x="105000" y="89620"/>
                  </a:lnTo>
                  <a:lnTo>
                    <a:pt x="111057" y="82025"/>
                  </a:lnTo>
                  <a:lnTo>
                    <a:pt x="117115" y="74430"/>
                  </a:lnTo>
                  <a:lnTo>
                    <a:pt x="117115" y="74430"/>
                  </a:lnTo>
                  <a:lnTo>
                    <a:pt x="118269" y="72911"/>
                  </a:lnTo>
                  <a:lnTo>
                    <a:pt x="118846" y="74430"/>
                  </a:lnTo>
                  <a:lnTo>
                    <a:pt x="119711" y="78987"/>
                  </a:lnTo>
                  <a:lnTo>
                    <a:pt x="120000" y="82025"/>
                  </a:lnTo>
                  <a:lnTo>
                    <a:pt x="120000" y="86582"/>
                  </a:lnTo>
                  <a:lnTo>
                    <a:pt x="120000" y="89620"/>
                  </a:lnTo>
                  <a:lnTo>
                    <a:pt x="119423" y="92658"/>
                  </a:lnTo>
                  <a:lnTo>
                    <a:pt x="118557" y="97215"/>
                  </a:lnTo>
                  <a:lnTo>
                    <a:pt x="118557" y="97215"/>
                  </a:lnTo>
                  <a:lnTo>
                    <a:pt x="112500" y="106329"/>
                  </a:lnTo>
                  <a:lnTo>
                    <a:pt x="106153" y="110886"/>
                  </a:lnTo>
                  <a:lnTo>
                    <a:pt x="99807" y="115443"/>
                  </a:lnTo>
                  <a:lnTo>
                    <a:pt x="93173" y="118481"/>
                  </a:lnTo>
                  <a:lnTo>
                    <a:pt x="80480" y="120000"/>
                  </a:lnTo>
                  <a:lnTo>
                    <a:pt x="67788" y="120000"/>
                  </a:lnTo>
                  <a:lnTo>
                    <a:pt x="67788" y="120000"/>
                  </a:lnTo>
                  <a:lnTo>
                    <a:pt x="54230" y="120000"/>
                  </a:lnTo>
                  <a:lnTo>
                    <a:pt x="47596" y="120000"/>
                  </a:lnTo>
                  <a:lnTo>
                    <a:pt x="40673" y="116962"/>
                  </a:lnTo>
                  <a:lnTo>
                    <a:pt x="33750" y="113924"/>
                  </a:lnTo>
                  <a:lnTo>
                    <a:pt x="27115" y="106329"/>
                  </a:lnTo>
                  <a:lnTo>
                    <a:pt x="20480" y="97215"/>
                  </a:lnTo>
                  <a:lnTo>
                    <a:pt x="14423" y="86582"/>
                  </a:lnTo>
                  <a:lnTo>
                    <a:pt x="14423" y="86582"/>
                  </a:lnTo>
                  <a:lnTo>
                    <a:pt x="13269" y="92658"/>
                  </a:lnTo>
                  <a:lnTo>
                    <a:pt x="11826" y="100253"/>
                  </a:lnTo>
                  <a:lnTo>
                    <a:pt x="10096" y="106329"/>
                  </a:lnTo>
                  <a:lnTo>
                    <a:pt x="8653" y="109367"/>
                  </a:lnTo>
                  <a:lnTo>
                    <a:pt x="6923" y="115443"/>
                  </a:lnTo>
                  <a:lnTo>
                    <a:pt x="5192" y="116962"/>
                  </a:lnTo>
                  <a:lnTo>
                    <a:pt x="3461" y="118481"/>
                  </a:lnTo>
                  <a:lnTo>
                    <a:pt x="1730" y="116962"/>
                  </a:lnTo>
                  <a:lnTo>
                    <a:pt x="1730" y="116962"/>
                  </a:lnTo>
                  <a:lnTo>
                    <a:pt x="865" y="116962"/>
                  </a:lnTo>
                  <a:lnTo>
                    <a:pt x="0" y="113924"/>
                  </a:lnTo>
                  <a:lnTo>
                    <a:pt x="0" y="109367"/>
                  </a:lnTo>
                  <a:lnTo>
                    <a:pt x="0" y="106329"/>
                  </a:lnTo>
                  <a:lnTo>
                    <a:pt x="576" y="100253"/>
                  </a:lnTo>
                  <a:lnTo>
                    <a:pt x="865" y="97215"/>
                  </a:lnTo>
                  <a:lnTo>
                    <a:pt x="1442" y="95696"/>
                  </a:lnTo>
                  <a:lnTo>
                    <a:pt x="2596" y="95696"/>
                  </a:lnTo>
                  <a:lnTo>
                    <a:pt x="2596" y="95696"/>
                  </a:lnTo>
                  <a:lnTo>
                    <a:pt x="4615" y="95696"/>
                  </a:lnTo>
                  <a:lnTo>
                    <a:pt x="6634" y="91139"/>
                  </a:lnTo>
                  <a:lnTo>
                    <a:pt x="8365" y="83544"/>
                  </a:lnTo>
                  <a:lnTo>
                    <a:pt x="10096" y="77468"/>
                  </a:lnTo>
                  <a:lnTo>
                    <a:pt x="10096" y="77468"/>
                  </a:lnTo>
                  <a:lnTo>
                    <a:pt x="7788" y="71392"/>
                  </a:lnTo>
                  <a:lnTo>
                    <a:pt x="5769" y="62278"/>
                  </a:lnTo>
                  <a:lnTo>
                    <a:pt x="3461" y="54683"/>
                  </a:lnTo>
                  <a:lnTo>
                    <a:pt x="1153" y="47088"/>
                  </a:lnTo>
                  <a:lnTo>
                    <a:pt x="1153" y="47088"/>
                  </a:lnTo>
                  <a:lnTo>
                    <a:pt x="576" y="44050"/>
                  </a:lnTo>
                  <a:lnTo>
                    <a:pt x="0" y="41012"/>
                  </a:lnTo>
                  <a:lnTo>
                    <a:pt x="0" y="34936"/>
                  </a:lnTo>
                  <a:lnTo>
                    <a:pt x="0" y="31898"/>
                  </a:lnTo>
                  <a:lnTo>
                    <a:pt x="865" y="27341"/>
                  </a:lnTo>
                  <a:lnTo>
                    <a:pt x="1442" y="25822"/>
                  </a:lnTo>
                  <a:lnTo>
                    <a:pt x="2307" y="24303"/>
                  </a:lnTo>
                  <a:lnTo>
                    <a:pt x="3173" y="25822"/>
                  </a:lnTo>
                  <a:lnTo>
                    <a:pt x="3173" y="258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9" name="Google Shape;1719;p44"/>
            <p:cNvSpPr/>
            <p:nvPr/>
          </p:nvSpPr>
          <p:spPr>
            <a:xfrm>
              <a:off x="1783" y="2907"/>
              <a:ext cx="399" cy="190"/>
            </a:xfrm>
            <a:custGeom>
              <a:rect b="b" l="l" r="r" t="t"/>
              <a:pathLst>
                <a:path extrusionOk="0" h="120000" w="120000">
                  <a:moveTo>
                    <a:pt x="4511" y="1263"/>
                  </a:moveTo>
                  <a:lnTo>
                    <a:pt x="4511" y="1263"/>
                  </a:lnTo>
                  <a:lnTo>
                    <a:pt x="9624" y="10105"/>
                  </a:lnTo>
                  <a:lnTo>
                    <a:pt x="15338" y="17684"/>
                  </a:lnTo>
                  <a:lnTo>
                    <a:pt x="21052" y="25263"/>
                  </a:lnTo>
                  <a:lnTo>
                    <a:pt x="26766" y="32210"/>
                  </a:lnTo>
                  <a:lnTo>
                    <a:pt x="39097" y="44210"/>
                  </a:lnTo>
                  <a:lnTo>
                    <a:pt x="51428" y="55578"/>
                  </a:lnTo>
                  <a:lnTo>
                    <a:pt x="51428" y="55578"/>
                  </a:lnTo>
                  <a:lnTo>
                    <a:pt x="63458" y="66947"/>
                  </a:lnTo>
                  <a:lnTo>
                    <a:pt x="69473" y="72631"/>
                  </a:lnTo>
                  <a:lnTo>
                    <a:pt x="75488" y="77052"/>
                  </a:lnTo>
                  <a:lnTo>
                    <a:pt x="82105" y="80842"/>
                  </a:lnTo>
                  <a:lnTo>
                    <a:pt x="88721" y="84000"/>
                  </a:lnTo>
                  <a:lnTo>
                    <a:pt x="95037" y="85894"/>
                  </a:lnTo>
                  <a:lnTo>
                    <a:pt x="101654" y="86526"/>
                  </a:lnTo>
                  <a:lnTo>
                    <a:pt x="101654" y="86526"/>
                  </a:lnTo>
                  <a:lnTo>
                    <a:pt x="104060" y="82736"/>
                  </a:lnTo>
                  <a:lnTo>
                    <a:pt x="107067" y="78947"/>
                  </a:lnTo>
                  <a:lnTo>
                    <a:pt x="113684" y="74526"/>
                  </a:lnTo>
                  <a:lnTo>
                    <a:pt x="113684" y="74526"/>
                  </a:lnTo>
                  <a:lnTo>
                    <a:pt x="114285" y="73894"/>
                  </a:lnTo>
                  <a:lnTo>
                    <a:pt x="115488" y="74526"/>
                  </a:lnTo>
                  <a:lnTo>
                    <a:pt x="116090" y="75157"/>
                  </a:lnTo>
                  <a:lnTo>
                    <a:pt x="116390" y="77052"/>
                  </a:lnTo>
                  <a:lnTo>
                    <a:pt x="116691" y="78315"/>
                  </a:lnTo>
                  <a:lnTo>
                    <a:pt x="116691" y="80210"/>
                  </a:lnTo>
                  <a:lnTo>
                    <a:pt x="116390" y="81473"/>
                  </a:lnTo>
                  <a:lnTo>
                    <a:pt x="115488" y="82736"/>
                  </a:lnTo>
                  <a:lnTo>
                    <a:pt x="115488" y="82736"/>
                  </a:lnTo>
                  <a:lnTo>
                    <a:pt x="110977" y="85894"/>
                  </a:lnTo>
                  <a:lnTo>
                    <a:pt x="109172" y="88421"/>
                  </a:lnTo>
                  <a:lnTo>
                    <a:pt x="107067" y="90315"/>
                  </a:lnTo>
                  <a:lnTo>
                    <a:pt x="107067" y="90315"/>
                  </a:lnTo>
                  <a:lnTo>
                    <a:pt x="109473" y="89684"/>
                  </a:lnTo>
                  <a:lnTo>
                    <a:pt x="112180" y="88421"/>
                  </a:lnTo>
                  <a:lnTo>
                    <a:pt x="114887" y="86526"/>
                  </a:lnTo>
                  <a:lnTo>
                    <a:pt x="117293" y="85894"/>
                  </a:lnTo>
                  <a:lnTo>
                    <a:pt x="117293" y="85894"/>
                  </a:lnTo>
                  <a:lnTo>
                    <a:pt x="118195" y="85894"/>
                  </a:lnTo>
                  <a:lnTo>
                    <a:pt x="119097" y="86526"/>
                  </a:lnTo>
                  <a:lnTo>
                    <a:pt x="119699" y="88421"/>
                  </a:lnTo>
                  <a:lnTo>
                    <a:pt x="119999" y="89684"/>
                  </a:lnTo>
                  <a:lnTo>
                    <a:pt x="119999" y="92210"/>
                  </a:lnTo>
                  <a:lnTo>
                    <a:pt x="119699" y="93473"/>
                  </a:lnTo>
                  <a:lnTo>
                    <a:pt x="119398" y="94105"/>
                  </a:lnTo>
                  <a:lnTo>
                    <a:pt x="118195" y="95368"/>
                  </a:lnTo>
                  <a:lnTo>
                    <a:pt x="118195" y="95368"/>
                  </a:lnTo>
                  <a:lnTo>
                    <a:pt x="115488" y="96631"/>
                  </a:lnTo>
                  <a:lnTo>
                    <a:pt x="112481" y="97894"/>
                  </a:lnTo>
                  <a:lnTo>
                    <a:pt x="109473" y="99789"/>
                  </a:lnTo>
                  <a:lnTo>
                    <a:pt x="106766" y="100421"/>
                  </a:lnTo>
                  <a:lnTo>
                    <a:pt x="106766" y="100421"/>
                  </a:lnTo>
                  <a:lnTo>
                    <a:pt x="107669" y="103578"/>
                  </a:lnTo>
                  <a:lnTo>
                    <a:pt x="108872" y="106736"/>
                  </a:lnTo>
                  <a:lnTo>
                    <a:pt x="110375" y="108631"/>
                  </a:lnTo>
                  <a:lnTo>
                    <a:pt x="112180" y="110526"/>
                  </a:lnTo>
                  <a:lnTo>
                    <a:pt x="112180" y="110526"/>
                  </a:lnTo>
                  <a:lnTo>
                    <a:pt x="112781" y="111789"/>
                  </a:lnTo>
                  <a:lnTo>
                    <a:pt x="113082" y="113052"/>
                  </a:lnTo>
                  <a:lnTo>
                    <a:pt x="113684" y="114947"/>
                  </a:lnTo>
                  <a:lnTo>
                    <a:pt x="113684" y="116210"/>
                  </a:lnTo>
                  <a:lnTo>
                    <a:pt x="112781" y="118736"/>
                  </a:lnTo>
                  <a:lnTo>
                    <a:pt x="112481" y="119368"/>
                  </a:lnTo>
                  <a:lnTo>
                    <a:pt x="111278" y="120000"/>
                  </a:lnTo>
                  <a:lnTo>
                    <a:pt x="110676" y="120000"/>
                  </a:lnTo>
                  <a:lnTo>
                    <a:pt x="110676" y="120000"/>
                  </a:lnTo>
                  <a:lnTo>
                    <a:pt x="108872" y="118736"/>
                  </a:lnTo>
                  <a:lnTo>
                    <a:pt x="107368" y="116210"/>
                  </a:lnTo>
                  <a:lnTo>
                    <a:pt x="105864" y="114315"/>
                  </a:lnTo>
                  <a:lnTo>
                    <a:pt x="104661" y="111157"/>
                  </a:lnTo>
                  <a:lnTo>
                    <a:pt x="103458" y="107368"/>
                  </a:lnTo>
                  <a:lnTo>
                    <a:pt x="102857" y="104210"/>
                  </a:lnTo>
                  <a:lnTo>
                    <a:pt x="101353" y="96631"/>
                  </a:lnTo>
                  <a:lnTo>
                    <a:pt x="101353" y="96631"/>
                  </a:lnTo>
                  <a:lnTo>
                    <a:pt x="94736" y="96000"/>
                  </a:lnTo>
                  <a:lnTo>
                    <a:pt x="87819" y="92842"/>
                  </a:lnTo>
                  <a:lnTo>
                    <a:pt x="81503" y="89684"/>
                  </a:lnTo>
                  <a:lnTo>
                    <a:pt x="74887" y="85894"/>
                  </a:lnTo>
                  <a:lnTo>
                    <a:pt x="68872" y="81473"/>
                  </a:lnTo>
                  <a:lnTo>
                    <a:pt x="62255" y="76421"/>
                  </a:lnTo>
                  <a:lnTo>
                    <a:pt x="49924" y="64421"/>
                  </a:lnTo>
                  <a:lnTo>
                    <a:pt x="49924" y="64421"/>
                  </a:lnTo>
                  <a:lnTo>
                    <a:pt x="36992" y="53052"/>
                  </a:lnTo>
                  <a:lnTo>
                    <a:pt x="30375" y="46736"/>
                  </a:lnTo>
                  <a:lnTo>
                    <a:pt x="24360" y="40421"/>
                  </a:lnTo>
                  <a:lnTo>
                    <a:pt x="18345" y="32842"/>
                  </a:lnTo>
                  <a:lnTo>
                    <a:pt x="12030" y="25263"/>
                  </a:lnTo>
                  <a:lnTo>
                    <a:pt x="6315" y="17052"/>
                  </a:lnTo>
                  <a:lnTo>
                    <a:pt x="902" y="7578"/>
                  </a:lnTo>
                  <a:lnTo>
                    <a:pt x="902" y="7578"/>
                  </a:lnTo>
                  <a:lnTo>
                    <a:pt x="601" y="6315"/>
                  </a:lnTo>
                  <a:lnTo>
                    <a:pt x="0" y="3789"/>
                  </a:lnTo>
                  <a:lnTo>
                    <a:pt x="601" y="2526"/>
                  </a:lnTo>
                  <a:lnTo>
                    <a:pt x="1203" y="1263"/>
                  </a:lnTo>
                  <a:lnTo>
                    <a:pt x="1804" y="0"/>
                  </a:lnTo>
                  <a:lnTo>
                    <a:pt x="2706" y="0"/>
                  </a:lnTo>
                  <a:lnTo>
                    <a:pt x="3308" y="0"/>
                  </a:lnTo>
                  <a:lnTo>
                    <a:pt x="4511" y="1263"/>
                  </a:lnTo>
                  <a:lnTo>
                    <a:pt x="4511" y="12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0" name="Google Shape;1720;p44"/>
            <p:cNvSpPr/>
            <p:nvPr/>
          </p:nvSpPr>
          <p:spPr>
            <a:xfrm>
              <a:off x="1864" y="3152"/>
              <a:ext cx="53" cy="379"/>
            </a:xfrm>
            <a:custGeom>
              <a:rect b="b" l="l" r="r" t="t"/>
              <a:pathLst>
                <a:path extrusionOk="0" h="120000" w="120000">
                  <a:moveTo>
                    <a:pt x="63396" y="2849"/>
                  </a:moveTo>
                  <a:lnTo>
                    <a:pt x="63396" y="2849"/>
                  </a:lnTo>
                  <a:lnTo>
                    <a:pt x="52075" y="10131"/>
                  </a:lnTo>
                  <a:lnTo>
                    <a:pt x="43018" y="16781"/>
                  </a:lnTo>
                  <a:lnTo>
                    <a:pt x="38490" y="24063"/>
                  </a:lnTo>
                  <a:lnTo>
                    <a:pt x="38490" y="31345"/>
                  </a:lnTo>
                  <a:lnTo>
                    <a:pt x="38490" y="45277"/>
                  </a:lnTo>
                  <a:lnTo>
                    <a:pt x="43018" y="59841"/>
                  </a:lnTo>
                  <a:lnTo>
                    <a:pt x="43018" y="59841"/>
                  </a:lnTo>
                  <a:lnTo>
                    <a:pt x="45283" y="74406"/>
                  </a:lnTo>
                  <a:lnTo>
                    <a:pt x="52075" y="81372"/>
                  </a:lnTo>
                  <a:lnTo>
                    <a:pt x="56603" y="88970"/>
                  </a:lnTo>
                  <a:lnTo>
                    <a:pt x="67924" y="96253"/>
                  </a:lnTo>
                  <a:lnTo>
                    <a:pt x="81509" y="103218"/>
                  </a:lnTo>
                  <a:lnTo>
                    <a:pt x="97358" y="109868"/>
                  </a:lnTo>
                  <a:lnTo>
                    <a:pt x="117735" y="116833"/>
                  </a:lnTo>
                  <a:lnTo>
                    <a:pt x="117735" y="116833"/>
                  </a:lnTo>
                  <a:lnTo>
                    <a:pt x="120000" y="117467"/>
                  </a:lnTo>
                  <a:lnTo>
                    <a:pt x="117735" y="118733"/>
                  </a:lnTo>
                  <a:lnTo>
                    <a:pt x="113207" y="119050"/>
                  </a:lnTo>
                  <a:lnTo>
                    <a:pt x="108679" y="120000"/>
                  </a:lnTo>
                  <a:lnTo>
                    <a:pt x="104150" y="120000"/>
                  </a:lnTo>
                  <a:lnTo>
                    <a:pt x="95094" y="120000"/>
                  </a:lnTo>
                  <a:lnTo>
                    <a:pt x="90566" y="119366"/>
                  </a:lnTo>
                  <a:lnTo>
                    <a:pt x="83773" y="118416"/>
                  </a:lnTo>
                  <a:lnTo>
                    <a:pt x="83773" y="118416"/>
                  </a:lnTo>
                  <a:lnTo>
                    <a:pt x="65660" y="111451"/>
                  </a:lnTo>
                  <a:lnTo>
                    <a:pt x="45283" y="104802"/>
                  </a:lnTo>
                  <a:lnTo>
                    <a:pt x="36226" y="97519"/>
                  </a:lnTo>
                  <a:lnTo>
                    <a:pt x="24905" y="89920"/>
                  </a:lnTo>
                  <a:lnTo>
                    <a:pt x="18113" y="82638"/>
                  </a:lnTo>
                  <a:lnTo>
                    <a:pt x="13584" y="75039"/>
                  </a:lnTo>
                  <a:lnTo>
                    <a:pt x="9056" y="60158"/>
                  </a:lnTo>
                  <a:lnTo>
                    <a:pt x="9056" y="60158"/>
                  </a:lnTo>
                  <a:lnTo>
                    <a:pt x="2264" y="45593"/>
                  </a:lnTo>
                  <a:lnTo>
                    <a:pt x="0" y="38627"/>
                  </a:lnTo>
                  <a:lnTo>
                    <a:pt x="0" y="31029"/>
                  </a:lnTo>
                  <a:lnTo>
                    <a:pt x="2264" y="23746"/>
                  </a:lnTo>
                  <a:lnTo>
                    <a:pt x="9056" y="16464"/>
                  </a:lnTo>
                  <a:lnTo>
                    <a:pt x="15849" y="9182"/>
                  </a:lnTo>
                  <a:lnTo>
                    <a:pt x="27169" y="1899"/>
                  </a:lnTo>
                  <a:lnTo>
                    <a:pt x="27169" y="1899"/>
                  </a:lnTo>
                  <a:lnTo>
                    <a:pt x="29433" y="1266"/>
                  </a:lnTo>
                  <a:lnTo>
                    <a:pt x="36226" y="633"/>
                  </a:lnTo>
                  <a:lnTo>
                    <a:pt x="43018" y="0"/>
                  </a:lnTo>
                  <a:lnTo>
                    <a:pt x="49811" y="0"/>
                  </a:lnTo>
                  <a:lnTo>
                    <a:pt x="54339" y="633"/>
                  </a:lnTo>
                  <a:lnTo>
                    <a:pt x="58867" y="949"/>
                  </a:lnTo>
                  <a:lnTo>
                    <a:pt x="63396" y="1583"/>
                  </a:lnTo>
                  <a:lnTo>
                    <a:pt x="63396" y="2849"/>
                  </a:lnTo>
                  <a:lnTo>
                    <a:pt x="63396" y="28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1" name="Google Shape;1721;p44"/>
            <p:cNvSpPr/>
            <p:nvPr/>
          </p:nvSpPr>
          <p:spPr>
            <a:xfrm>
              <a:off x="1911" y="3511"/>
              <a:ext cx="98" cy="53"/>
            </a:xfrm>
            <a:custGeom>
              <a:rect b="b" l="l" r="r" t="t"/>
              <a:pathLst>
                <a:path extrusionOk="0" h="120000" w="120000">
                  <a:moveTo>
                    <a:pt x="113877" y="36226"/>
                  </a:moveTo>
                  <a:lnTo>
                    <a:pt x="113877" y="36226"/>
                  </a:lnTo>
                  <a:lnTo>
                    <a:pt x="84489" y="20377"/>
                  </a:lnTo>
                  <a:lnTo>
                    <a:pt x="72244" y="11320"/>
                  </a:lnTo>
                  <a:lnTo>
                    <a:pt x="58775" y="6792"/>
                  </a:lnTo>
                  <a:lnTo>
                    <a:pt x="45306" y="0"/>
                  </a:lnTo>
                  <a:lnTo>
                    <a:pt x="30612" y="0"/>
                  </a:lnTo>
                  <a:lnTo>
                    <a:pt x="17142" y="4528"/>
                  </a:lnTo>
                  <a:lnTo>
                    <a:pt x="2448" y="11320"/>
                  </a:lnTo>
                  <a:lnTo>
                    <a:pt x="2448" y="11320"/>
                  </a:lnTo>
                  <a:lnTo>
                    <a:pt x="1224" y="24905"/>
                  </a:lnTo>
                  <a:lnTo>
                    <a:pt x="0" y="36226"/>
                  </a:lnTo>
                  <a:lnTo>
                    <a:pt x="1224" y="47547"/>
                  </a:lnTo>
                  <a:lnTo>
                    <a:pt x="1224" y="58867"/>
                  </a:lnTo>
                  <a:lnTo>
                    <a:pt x="7346" y="74716"/>
                  </a:lnTo>
                  <a:lnTo>
                    <a:pt x="14693" y="90566"/>
                  </a:lnTo>
                  <a:lnTo>
                    <a:pt x="24489" y="101886"/>
                  </a:lnTo>
                  <a:lnTo>
                    <a:pt x="35510" y="113207"/>
                  </a:lnTo>
                  <a:lnTo>
                    <a:pt x="47755" y="117735"/>
                  </a:lnTo>
                  <a:lnTo>
                    <a:pt x="61224" y="120000"/>
                  </a:lnTo>
                  <a:lnTo>
                    <a:pt x="73469" y="120000"/>
                  </a:lnTo>
                  <a:lnTo>
                    <a:pt x="86938" y="117735"/>
                  </a:lnTo>
                  <a:lnTo>
                    <a:pt x="96734" y="113207"/>
                  </a:lnTo>
                  <a:lnTo>
                    <a:pt x="106530" y="104150"/>
                  </a:lnTo>
                  <a:lnTo>
                    <a:pt x="113877" y="92830"/>
                  </a:lnTo>
                  <a:lnTo>
                    <a:pt x="118775" y="79245"/>
                  </a:lnTo>
                  <a:lnTo>
                    <a:pt x="119999" y="67924"/>
                  </a:lnTo>
                  <a:lnTo>
                    <a:pt x="119999" y="61132"/>
                  </a:lnTo>
                  <a:lnTo>
                    <a:pt x="118775" y="52075"/>
                  </a:lnTo>
                  <a:lnTo>
                    <a:pt x="117551" y="40754"/>
                  </a:lnTo>
                  <a:lnTo>
                    <a:pt x="113877" y="36226"/>
                  </a:lnTo>
                  <a:close/>
                </a:path>
              </a:pathLst>
            </a:custGeom>
            <a:solidFill>
              <a:srgbClr val="FEDE5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2" name="Google Shape;1722;p44"/>
            <p:cNvSpPr/>
            <p:nvPr/>
          </p:nvSpPr>
          <p:spPr>
            <a:xfrm>
              <a:off x="1904" y="3503"/>
              <a:ext cx="112" cy="70"/>
            </a:xfrm>
            <a:custGeom>
              <a:rect b="b" l="l" r="r" t="t"/>
              <a:pathLst>
                <a:path extrusionOk="0" h="120000" w="120000">
                  <a:moveTo>
                    <a:pt x="0" y="39428"/>
                  </a:moveTo>
                  <a:lnTo>
                    <a:pt x="0" y="39428"/>
                  </a:lnTo>
                  <a:lnTo>
                    <a:pt x="1071" y="53142"/>
                  </a:lnTo>
                  <a:lnTo>
                    <a:pt x="2142" y="65142"/>
                  </a:lnTo>
                  <a:lnTo>
                    <a:pt x="6428" y="75428"/>
                  </a:lnTo>
                  <a:lnTo>
                    <a:pt x="10714" y="85714"/>
                  </a:lnTo>
                  <a:lnTo>
                    <a:pt x="17142" y="94285"/>
                  </a:lnTo>
                  <a:lnTo>
                    <a:pt x="23571" y="101142"/>
                  </a:lnTo>
                  <a:lnTo>
                    <a:pt x="32142" y="106285"/>
                  </a:lnTo>
                  <a:lnTo>
                    <a:pt x="39642" y="111428"/>
                  </a:lnTo>
                  <a:lnTo>
                    <a:pt x="39642" y="111428"/>
                  </a:lnTo>
                  <a:lnTo>
                    <a:pt x="54642" y="116571"/>
                  </a:lnTo>
                  <a:lnTo>
                    <a:pt x="64285" y="120000"/>
                  </a:lnTo>
                  <a:lnTo>
                    <a:pt x="72857" y="120000"/>
                  </a:lnTo>
                  <a:lnTo>
                    <a:pt x="80357" y="116571"/>
                  </a:lnTo>
                  <a:lnTo>
                    <a:pt x="89999" y="114857"/>
                  </a:lnTo>
                  <a:lnTo>
                    <a:pt x="97499" y="111428"/>
                  </a:lnTo>
                  <a:lnTo>
                    <a:pt x="104999" y="104571"/>
                  </a:lnTo>
                  <a:lnTo>
                    <a:pt x="104999" y="104571"/>
                  </a:lnTo>
                  <a:lnTo>
                    <a:pt x="110357" y="99428"/>
                  </a:lnTo>
                  <a:lnTo>
                    <a:pt x="113571" y="90857"/>
                  </a:lnTo>
                  <a:lnTo>
                    <a:pt x="117857" y="80571"/>
                  </a:lnTo>
                  <a:lnTo>
                    <a:pt x="119999" y="70285"/>
                  </a:lnTo>
                  <a:lnTo>
                    <a:pt x="119999" y="60000"/>
                  </a:lnTo>
                  <a:lnTo>
                    <a:pt x="119999" y="49714"/>
                  </a:lnTo>
                  <a:lnTo>
                    <a:pt x="117857" y="39428"/>
                  </a:lnTo>
                  <a:lnTo>
                    <a:pt x="112499" y="30857"/>
                  </a:lnTo>
                  <a:lnTo>
                    <a:pt x="112499" y="30857"/>
                  </a:lnTo>
                  <a:lnTo>
                    <a:pt x="110357" y="27428"/>
                  </a:lnTo>
                  <a:lnTo>
                    <a:pt x="107142" y="27428"/>
                  </a:lnTo>
                  <a:lnTo>
                    <a:pt x="107142" y="27428"/>
                  </a:lnTo>
                  <a:lnTo>
                    <a:pt x="80357" y="13714"/>
                  </a:lnTo>
                  <a:lnTo>
                    <a:pt x="62142" y="6857"/>
                  </a:lnTo>
                  <a:lnTo>
                    <a:pt x="44999" y="1714"/>
                  </a:lnTo>
                  <a:lnTo>
                    <a:pt x="35357" y="0"/>
                  </a:lnTo>
                  <a:lnTo>
                    <a:pt x="27857" y="0"/>
                  </a:lnTo>
                  <a:lnTo>
                    <a:pt x="20357" y="1714"/>
                  </a:lnTo>
                  <a:lnTo>
                    <a:pt x="13928" y="3428"/>
                  </a:lnTo>
                  <a:lnTo>
                    <a:pt x="7499" y="10285"/>
                  </a:lnTo>
                  <a:lnTo>
                    <a:pt x="3214" y="17142"/>
                  </a:lnTo>
                  <a:lnTo>
                    <a:pt x="1071" y="27428"/>
                  </a:lnTo>
                  <a:lnTo>
                    <a:pt x="0" y="39428"/>
                  </a:lnTo>
                  <a:lnTo>
                    <a:pt x="0" y="39428"/>
                  </a:lnTo>
                  <a:close/>
                  <a:moveTo>
                    <a:pt x="16071" y="32571"/>
                  </a:moveTo>
                  <a:lnTo>
                    <a:pt x="16071" y="32571"/>
                  </a:lnTo>
                  <a:lnTo>
                    <a:pt x="27857" y="30857"/>
                  </a:lnTo>
                  <a:lnTo>
                    <a:pt x="38571" y="29142"/>
                  </a:lnTo>
                  <a:lnTo>
                    <a:pt x="49285" y="30857"/>
                  </a:lnTo>
                  <a:lnTo>
                    <a:pt x="59999" y="32571"/>
                  </a:lnTo>
                  <a:lnTo>
                    <a:pt x="81428" y="41142"/>
                  </a:lnTo>
                  <a:lnTo>
                    <a:pt x="103928" y="51428"/>
                  </a:lnTo>
                  <a:lnTo>
                    <a:pt x="103928" y="51428"/>
                  </a:lnTo>
                  <a:lnTo>
                    <a:pt x="104999" y="54857"/>
                  </a:lnTo>
                  <a:lnTo>
                    <a:pt x="104999" y="61714"/>
                  </a:lnTo>
                  <a:lnTo>
                    <a:pt x="103928" y="65142"/>
                  </a:lnTo>
                  <a:lnTo>
                    <a:pt x="102857" y="72000"/>
                  </a:lnTo>
                  <a:lnTo>
                    <a:pt x="97499" y="80571"/>
                  </a:lnTo>
                  <a:lnTo>
                    <a:pt x="92142" y="85714"/>
                  </a:lnTo>
                  <a:lnTo>
                    <a:pt x="92142" y="85714"/>
                  </a:lnTo>
                  <a:lnTo>
                    <a:pt x="84642" y="90857"/>
                  </a:lnTo>
                  <a:lnTo>
                    <a:pt x="75000" y="92571"/>
                  </a:lnTo>
                  <a:lnTo>
                    <a:pt x="67500" y="92571"/>
                  </a:lnTo>
                  <a:lnTo>
                    <a:pt x="58928" y="92571"/>
                  </a:lnTo>
                  <a:lnTo>
                    <a:pt x="58928" y="92571"/>
                  </a:lnTo>
                  <a:lnTo>
                    <a:pt x="51428" y="90857"/>
                  </a:lnTo>
                  <a:lnTo>
                    <a:pt x="42857" y="85714"/>
                  </a:lnTo>
                  <a:lnTo>
                    <a:pt x="35357" y="82285"/>
                  </a:lnTo>
                  <a:lnTo>
                    <a:pt x="28928" y="75428"/>
                  </a:lnTo>
                  <a:lnTo>
                    <a:pt x="22499" y="68571"/>
                  </a:lnTo>
                  <a:lnTo>
                    <a:pt x="19285" y="58285"/>
                  </a:lnTo>
                  <a:lnTo>
                    <a:pt x="16071" y="48000"/>
                  </a:lnTo>
                  <a:lnTo>
                    <a:pt x="16071" y="32571"/>
                  </a:lnTo>
                  <a:lnTo>
                    <a:pt x="16071" y="3257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3" name="Google Shape;1723;p44"/>
            <p:cNvSpPr/>
            <p:nvPr/>
          </p:nvSpPr>
          <p:spPr>
            <a:xfrm>
              <a:off x="1584" y="3238"/>
              <a:ext cx="186" cy="336"/>
            </a:xfrm>
            <a:custGeom>
              <a:rect b="b" l="l" r="r" t="t"/>
              <a:pathLst>
                <a:path extrusionOk="0" h="120000" w="120000">
                  <a:moveTo>
                    <a:pt x="119354" y="4285"/>
                  </a:moveTo>
                  <a:lnTo>
                    <a:pt x="119354" y="4285"/>
                  </a:lnTo>
                  <a:lnTo>
                    <a:pt x="108387" y="9642"/>
                  </a:lnTo>
                  <a:lnTo>
                    <a:pt x="99354" y="16071"/>
                  </a:lnTo>
                  <a:lnTo>
                    <a:pt x="90967" y="22500"/>
                  </a:lnTo>
                  <a:lnTo>
                    <a:pt x="83225" y="28928"/>
                  </a:lnTo>
                  <a:lnTo>
                    <a:pt x="67741" y="43214"/>
                  </a:lnTo>
                  <a:lnTo>
                    <a:pt x="52903" y="56785"/>
                  </a:lnTo>
                  <a:lnTo>
                    <a:pt x="52903" y="56785"/>
                  </a:lnTo>
                  <a:lnTo>
                    <a:pt x="38064" y="71428"/>
                  </a:lnTo>
                  <a:lnTo>
                    <a:pt x="31612" y="78928"/>
                  </a:lnTo>
                  <a:lnTo>
                    <a:pt x="25806" y="86071"/>
                  </a:lnTo>
                  <a:lnTo>
                    <a:pt x="20000" y="93928"/>
                  </a:lnTo>
                  <a:lnTo>
                    <a:pt x="15483" y="101785"/>
                  </a:lnTo>
                  <a:lnTo>
                    <a:pt x="11612" y="109642"/>
                  </a:lnTo>
                  <a:lnTo>
                    <a:pt x="10322" y="117857"/>
                  </a:lnTo>
                  <a:lnTo>
                    <a:pt x="10322" y="117857"/>
                  </a:lnTo>
                  <a:lnTo>
                    <a:pt x="9677" y="118928"/>
                  </a:lnTo>
                  <a:lnTo>
                    <a:pt x="7741" y="119642"/>
                  </a:lnTo>
                  <a:lnTo>
                    <a:pt x="6451" y="120000"/>
                  </a:lnTo>
                  <a:lnTo>
                    <a:pt x="4516" y="120000"/>
                  </a:lnTo>
                  <a:lnTo>
                    <a:pt x="2580" y="119642"/>
                  </a:lnTo>
                  <a:lnTo>
                    <a:pt x="645" y="118928"/>
                  </a:lnTo>
                  <a:lnTo>
                    <a:pt x="0" y="117857"/>
                  </a:lnTo>
                  <a:lnTo>
                    <a:pt x="0" y="116785"/>
                  </a:lnTo>
                  <a:lnTo>
                    <a:pt x="0" y="116785"/>
                  </a:lnTo>
                  <a:lnTo>
                    <a:pt x="2580" y="108214"/>
                  </a:lnTo>
                  <a:lnTo>
                    <a:pt x="6451" y="100357"/>
                  </a:lnTo>
                  <a:lnTo>
                    <a:pt x="10967" y="92500"/>
                  </a:lnTo>
                  <a:lnTo>
                    <a:pt x="16129" y="84642"/>
                  </a:lnTo>
                  <a:lnTo>
                    <a:pt x="22580" y="77142"/>
                  </a:lnTo>
                  <a:lnTo>
                    <a:pt x="29677" y="69285"/>
                  </a:lnTo>
                  <a:lnTo>
                    <a:pt x="44516" y="54642"/>
                  </a:lnTo>
                  <a:lnTo>
                    <a:pt x="44516" y="54642"/>
                  </a:lnTo>
                  <a:lnTo>
                    <a:pt x="58064" y="40357"/>
                  </a:lnTo>
                  <a:lnTo>
                    <a:pt x="65806" y="33214"/>
                  </a:lnTo>
                  <a:lnTo>
                    <a:pt x="74193" y="26071"/>
                  </a:lnTo>
                  <a:lnTo>
                    <a:pt x="83225" y="19285"/>
                  </a:lnTo>
                  <a:lnTo>
                    <a:pt x="91612" y="12857"/>
                  </a:lnTo>
                  <a:lnTo>
                    <a:pt x="101290" y="6428"/>
                  </a:lnTo>
                  <a:lnTo>
                    <a:pt x="111612" y="714"/>
                  </a:lnTo>
                  <a:lnTo>
                    <a:pt x="111612" y="714"/>
                  </a:lnTo>
                  <a:lnTo>
                    <a:pt x="112903" y="0"/>
                  </a:lnTo>
                  <a:lnTo>
                    <a:pt x="115483" y="0"/>
                  </a:lnTo>
                  <a:lnTo>
                    <a:pt x="116774" y="0"/>
                  </a:lnTo>
                  <a:lnTo>
                    <a:pt x="118709" y="714"/>
                  </a:lnTo>
                  <a:lnTo>
                    <a:pt x="120000" y="1071"/>
                  </a:lnTo>
                  <a:lnTo>
                    <a:pt x="120000" y="2500"/>
                  </a:lnTo>
                  <a:lnTo>
                    <a:pt x="120000" y="3214"/>
                  </a:lnTo>
                  <a:lnTo>
                    <a:pt x="119354" y="4285"/>
                  </a:lnTo>
                  <a:lnTo>
                    <a:pt x="119354" y="42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4" name="Google Shape;1724;p44"/>
            <p:cNvSpPr/>
            <p:nvPr/>
          </p:nvSpPr>
          <p:spPr>
            <a:xfrm>
              <a:off x="1588" y="3563"/>
              <a:ext cx="84" cy="79"/>
            </a:xfrm>
            <a:custGeom>
              <a:rect b="b" l="l" r="r" t="t"/>
              <a:pathLst>
                <a:path extrusionOk="0" h="120000" w="120000">
                  <a:moveTo>
                    <a:pt x="120000" y="86582"/>
                  </a:moveTo>
                  <a:lnTo>
                    <a:pt x="120000" y="86582"/>
                  </a:lnTo>
                  <a:lnTo>
                    <a:pt x="95714" y="57721"/>
                  </a:lnTo>
                  <a:lnTo>
                    <a:pt x="85714" y="44050"/>
                  </a:lnTo>
                  <a:lnTo>
                    <a:pt x="72857" y="33417"/>
                  </a:lnTo>
                  <a:lnTo>
                    <a:pt x="61428" y="21265"/>
                  </a:lnTo>
                  <a:lnTo>
                    <a:pt x="47142" y="12151"/>
                  </a:lnTo>
                  <a:lnTo>
                    <a:pt x="32857" y="6075"/>
                  </a:lnTo>
                  <a:lnTo>
                    <a:pt x="15714" y="0"/>
                  </a:lnTo>
                  <a:lnTo>
                    <a:pt x="15714" y="0"/>
                  </a:lnTo>
                  <a:lnTo>
                    <a:pt x="10000" y="6075"/>
                  </a:lnTo>
                  <a:lnTo>
                    <a:pt x="4285" y="10632"/>
                  </a:lnTo>
                  <a:lnTo>
                    <a:pt x="2857" y="18227"/>
                  </a:lnTo>
                  <a:lnTo>
                    <a:pt x="0" y="25822"/>
                  </a:lnTo>
                  <a:lnTo>
                    <a:pt x="0" y="37974"/>
                  </a:lnTo>
                  <a:lnTo>
                    <a:pt x="1428" y="53164"/>
                  </a:lnTo>
                  <a:lnTo>
                    <a:pt x="7142" y="65316"/>
                  </a:lnTo>
                  <a:lnTo>
                    <a:pt x="15714" y="78987"/>
                  </a:lnTo>
                  <a:lnTo>
                    <a:pt x="25714" y="89620"/>
                  </a:lnTo>
                  <a:lnTo>
                    <a:pt x="37142" y="100253"/>
                  </a:lnTo>
                  <a:lnTo>
                    <a:pt x="50000" y="109367"/>
                  </a:lnTo>
                  <a:lnTo>
                    <a:pt x="62857" y="115443"/>
                  </a:lnTo>
                  <a:lnTo>
                    <a:pt x="75714" y="118481"/>
                  </a:lnTo>
                  <a:lnTo>
                    <a:pt x="88571" y="120000"/>
                  </a:lnTo>
                  <a:lnTo>
                    <a:pt x="98571" y="118481"/>
                  </a:lnTo>
                  <a:lnTo>
                    <a:pt x="110000" y="113924"/>
                  </a:lnTo>
                  <a:lnTo>
                    <a:pt x="112857" y="109367"/>
                  </a:lnTo>
                  <a:lnTo>
                    <a:pt x="115714" y="104810"/>
                  </a:lnTo>
                  <a:lnTo>
                    <a:pt x="118571" y="98734"/>
                  </a:lnTo>
                  <a:lnTo>
                    <a:pt x="120000" y="91139"/>
                  </a:lnTo>
                  <a:lnTo>
                    <a:pt x="120000" y="86582"/>
                  </a:lnTo>
                  <a:close/>
                </a:path>
              </a:pathLst>
            </a:custGeom>
            <a:solidFill>
              <a:srgbClr val="FEDE5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5" name="Google Shape;1725;p44"/>
            <p:cNvSpPr/>
            <p:nvPr/>
          </p:nvSpPr>
          <p:spPr>
            <a:xfrm>
              <a:off x="1581" y="3556"/>
              <a:ext cx="98" cy="94"/>
            </a:xfrm>
            <a:custGeom>
              <a:rect b="b" l="l" r="r" t="t"/>
              <a:pathLst>
                <a:path extrusionOk="0" h="120000" w="120000">
                  <a:moveTo>
                    <a:pt x="7346" y="11489"/>
                  </a:moveTo>
                  <a:lnTo>
                    <a:pt x="7346" y="11489"/>
                  </a:lnTo>
                  <a:lnTo>
                    <a:pt x="2448" y="21702"/>
                  </a:lnTo>
                  <a:lnTo>
                    <a:pt x="0" y="30638"/>
                  </a:lnTo>
                  <a:lnTo>
                    <a:pt x="0" y="39574"/>
                  </a:lnTo>
                  <a:lnTo>
                    <a:pt x="0" y="48510"/>
                  </a:lnTo>
                  <a:lnTo>
                    <a:pt x="2448" y="57446"/>
                  </a:lnTo>
                  <a:lnTo>
                    <a:pt x="7346" y="67659"/>
                  </a:lnTo>
                  <a:lnTo>
                    <a:pt x="11020" y="75319"/>
                  </a:lnTo>
                  <a:lnTo>
                    <a:pt x="17142" y="84255"/>
                  </a:lnTo>
                  <a:lnTo>
                    <a:pt x="17142" y="84255"/>
                  </a:lnTo>
                  <a:lnTo>
                    <a:pt x="30612" y="98297"/>
                  </a:lnTo>
                  <a:lnTo>
                    <a:pt x="37959" y="104680"/>
                  </a:lnTo>
                  <a:lnTo>
                    <a:pt x="46530" y="108510"/>
                  </a:lnTo>
                  <a:lnTo>
                    <a:pt x="55102" y="113617"/>
                  </a:lnTo>
                  <a:lnTo>
                    <a:pt x="63673" y="117446"/>
                  </a:lnTo>
                  <a:lnTo>
                    <a:pt x="74693" y="120000"/>
                  </a:lnTo>
                  <a:lnTo>
                    <a:pt x="83265" y="120000"/>
                  </a:lnTo>
                  <a:lnTo>
                    <a:pt x="83265" y="120000"/>
                  </a:lnTo>
                  <a:lnTo>
                    <a:pt x="90612" y="120000"/>
                  </a:lnTo>
                  <a:lnTo>
                    <a:pt x="97959" y="116170"/>
                  </a:lnTo>
                  <a:lnTo>
                    <a:pt x="105306" y="113617"/>
                  </a:lnTo>
                  <a:lnTo>
                    <a:pt x="111428" y="108510"/>
                  </a:lnTo>
                  <a:lnTo>
                    <a:pt x="115102" y="102127"/>
                  </a:lnTo>
                  <a:lnTo>
                    <a:pt x="119999" y="94468"/>
                  </a:lnTo>
                  <a:lnTo>
                    <a:pt x="119999" y="86808"/>
                  </a:lnTo>
                  <a:lnTo>
                    <a:pt x="119999" y="77872"/>
                  </a:lnTo>
                  <a:lnTo>
                    <a:pt x="119999" y="77872"/>
                  </a:lnTo>
                  <a:lnTo>
                    <a:pt x="118775" y="75319"/>
                  </a:lnTo>
                  <a:lnTo>
                    <a:pt x="115102" y="74042"/>
                  </a:lnTo>
                  <a:lnTo>
                    <a:pt x="115102" y="74042"/>
                  </a:lnTo>
                  <a:lnTo>
                    <a:pt x="95510" y="47234"/>
                  </a:lnTo>
                  <a:lnTo>
                    <a:pt x="80816" y="31914"/>
                  </a:lnTo>
                  <a:lnTo>
                    <a:pt x="63673" y="16595"/>
                  </a:lnTo>
                  <a:lnTo>
                    <a:pt x="56326" y="10212"/>
                  </a:lnTo>
                  <a:lnTo>
                    <a:pt x="47755" y="6382"/>
                  </a:lnTo>
                  <a:lnTo>
                    <a:pt x="40408" y="1276"/>
                  </a:lnTo>
                  <a:lnTo>
                    <a:pt x="31836" y="0"/>
                  </a:lnTo>
                  <a:lnTo>
                    <a:pt x="24489" y="0"/>
                  </a:lnTo>
                  <a:lnTo>
                    <a:pt x="18367" y="1276"/>
                  </a:lnTo>
                  <a:lnTo>
                    <a:pt x="11020" y="6382"/>
                  </a:lnTo>
                  <a:lnTo>
                    <a:pt x="7346" y="11489"/>
                  </a:lnTo>
                  <a:lnTo>
                    <a:pt x="7346" y="11489"/>
                  </a:lnTo>
                  <a:close/>
                  <a:moveTo>
                    <a:pt x="24489" y="19148"/>
                  </a:moveTo>
                  <a:lnTo>
                    <a:pt x="24489" y="19148"/>
                  </a:lnTo>
                  <a:lnTo>
                    <a:pt x="36734" y="24255"/>
                  </a:lnTo>
                  <a:lnTo>
                    <a:pt x="47755" y="30638"/>
                  </a:lnTo>
                  <a:lnTo>
                    <a:pt x="58775" y="38297"/>
                  </a:lnTo>
                  <a:lnTo>
                    <a:pt x="67346" y="47234"/>
                  </a:lnTo>
                  <a:lnTo>
                    <a:pt x="84489" y="66382"/>
                  </a:lnTo>
                  <a:lnTo>
                    <a:pt x="102857" y="85531"/>
                  </a:lnTo>
                  <a:lnTo>
                    <a:pt x="102857" y="85531"/>
                  </a:lnTo>
                  <a:lnTo>
                    <a:pt x="102857" y="90638"/>
                  </a:lnTo>
                  <a:lnTo>
                    <a:pt x="99183" y="93191"/>
                  </a:lnTo>
                  <a:lnTo>
                    <a:pt x="97959" y="97021"/>
                  </a:lnTo>
                  <a:lnTo>
                    <a:pt x="93061" y="98297"/>
                  </a:lnTo>
                  <a:lnTo>
                    <a:pt x="85714" y="99574"/>
                  </a:lnTo>
                  <a:lnTo>
                    <a:pt x="78367" y="99574"/>
                  </a:lnTo>
                  <a:lnTo>
                    <a:pt x="78367" y="99574"/>
                  </a:lnTo>
                  <a:lnTo>
                    <a:pt x="68571" y="98297"/>
                  </a:lnTo>
                  <a:lnTo>
                    <a:pt x="59999" y="94468"/>
                  </a:lnTo>
                  <a:lnTo>
                    <a:pt x="52653" y="89361"/>
                  </a:lnTo>
                  <a:lnTo>
                    <a:pt x="44081" y="84255"/>
                  </a:lnTo>
                  <a:lnTo>
                    <a:pt x="44081" y="84255"/>
                  </a:lnTo>
                  <a:lnTo>
                    <a:pt x="36734" y="76595"/>
                  </a:lnTo>
                  <a:lnTo>
                    <a:pt x="30612" y="70212"/>
                  </a:lnTo>
                  <a:lnTo>
                    <a:pt x="24489" y="61276"/>
                  </a:lnTo>
                  <a:lnTo>
                    <a:pt x="19591" y="53617"/>
                  </a:lnTo>
                  <a:lnTo>
                    <a:pt x="18367" y="45957"/>
                  </a:lnTo>
                  <a:lnTo>
                    <a:pt x="18367" y="37021"/>
                  </a:lnTo>
                  <a:lnTo>
                    <a:pt x="19591" y="26808"/>
                  </a:lnTo>
                  <a:lnTo>
                    <a:pt x="24489" y="19148"/>
                  </a:lnTo>
                  <a:lnTo>
                    <a:pt x="24489" y="191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6" name="Google Shape;1726;p44"/>
            <p:cNvSpPr/>
            <p:nvPr/>
          </p:nvSpPr>
          <p:spPr>
            <a:xfrm>
              <a:off x="1554" y="2826"/>
              <a:ext cx="420" cy="492"/>
            </a:xfrm>
            <a:custGeom>
              <a:rect b="b" l="l" r="r" t="t"/>
              <a:pathLst>
                <a:path extrusionOk="0" h="120000" w="120000">
                  <a:moveTo>
                    <a:pt x="105714" y="55365"/>
                  </a:moveTo>
                  <a:lnTo>
                    <a:pt x="105714" y="55365"/>
                  </a:lnTo>
                  <a:lnTo>
                    <a:pt x="110285" y="64146"/>
                  </a:lnTo>
                  <a:lnTo>
                    <a:pt x="115714" y="75609"/>
                  </a:lnTo>
                  <a:lnTo>
                    <a:pt x="118000" y="81463"/>
                  </a:lnTo>
                  <a:lnTo>
                    <a:pt x="119714" y="86585"/>
                  </a:lnTo>
                  <a:lnTo>
                    <a:pt x="120000" y="89024"/>
                  </a:lnTo>
                  <a:lnTo>
                    <a:pt x="120000" y="90731"/>
                  </a:lnTo>
                  <a:lnTo>
                    <a:pt x="120000" y="92439"/>
                  </a:lnTo>
                  <a:lnTo>
                    <a:pt x="119428" y="93658"/>
                  </a:lnTo>
                  <a:lnTo>
                    <a:pt x="119428" y="93658"/>
                  </a:lnTo>
                  <a:lnTo>
                    <a:pt x="118285" y="94878"/>
                  </a:lnTo>
                  <a:lnTo>
                    <a:pt x="116571" y="95609"/>
                  </a:lnTo>
                  <a:lnTo>
                    <a:pt x="114571" y="96585"/>
                  </a:lnTo>
                  <a:lnTo>
                    <a:pt x="112285" y="97560"/>
                  </a:lnTo>
                  <a:lnTo>
                    <a:pt x="106857" y="98536"/>
                  </a:lnTo>
                  <a:lnTo>
                    <a:pt x="100571" y="99756"/>
                  </a:lnTo>
                  <a:lnTo>
                    <a:pt x="88571" y="101951"/>
                  </a:lnTo>
                  <a:lnTo>
                    <a:pt x="83428" y="102682"/>
                  </a:lnTo>
                  <a:lnTo>
                    <a:pt x="79714" y="103414"/>
                  </a:lnTo>
                  <a:lnTo>
                    <a:pt x="79714" y="103414"/>
                  </a:lnTo>
                  <a:lnTo>
                    <a:pt x="50857" y="110975"/>
                  </a:lnTo>
                  <a:lnTo>
                    <a:pt x="50857" y="110975"/>
                  </a:lnTo>
                  <a:lnTo>
                    <a:pt x="33428" y="116097"/>
                  </a:lnTo>
                  <a:lnTo>
                    <a:pt x="27714" y="118048"/>
                  </a:lnTo>
                  <a:lnTo>
                    <a:pt x="22571" y="119268"/>
                  </a:lnTo>
                  <a:lnTo>
                    <a:pt x="18571" y="120000"/>
                  </a:lnTo>
                  <a:lnTo>
                    <a:pt x="16857" y="120000"/>
                  </a:lnTo>
                  <a:lnTo>
                    <a:pt x="15714" y="120000"/>
                  </a:lnTo>
                  <a:lnTo>
                    <a:pt x="15714" y="120000"/>
                  </a:lnTo>
                  <a:lnTo>
                    <a:pt x="13714" y="119268"/>
                  </a:lnTo>
                  <a:lnTo>
                    <a:pt x="12285" y="118048"/>
                  </a:lnTo>
                  <a:lnTo>
                    <a:pt x="11142" y="116097"/>
                  </a:lnTo>
                  <a:lnTo>
                    <a:pt x="10000" y="114146"/>
                  </a:lnTo>
                  <a:lnTo>
                    <a:pt x="8285" y="109756"/>
                  </a:lnTo>
                  <a:lnTo>
                    <a:pt x="6571" y="105121"/>
                  </a:lnTo>
                  <a:lnTo>
                    <a:pt x="6571" y="105121"/>
                  </a:lnTo>
                  <a:lnTo>
                    <a:pt x="4857" y="100000"/>
                  </a:lnTo>
                  <a:lnTo>
                    <a:pt x="3428" y="95121"/>
                  </a:lnTo>
                  <a:lnTo>
                    <a:pt x="2571" y="90243"/>
                  </a:lnTo>
                  <a:lnTo>
                    <a:pt x="1428" y="85121"/>
                  </a:lnTo>
                  <a:lnTo>
                    <a:pt x="285" y="74878"/>
                  </a:lnTo>
                  <a:lnTo>
                    <a:pt x="0" y="64878"/>
                  </a:lnTo>
                  <a:lnTo>
                    <a:pt x="0" y="54634"/>
                  </a:lnTo>
                  <a:lnTo>
                    <a:pt x="285" y="44634"/>
                  </a:lnTo>
                  <a:lnTo>
                    <a:pt x="1714" y="24146"/>
                  </a:lnTo>
                  <a:lnTo>
                    <a:pt x="1714" y="24146"/>
                  </a:lnTo>
                  <a:lnTo>
                    <a:pt x="2000" y="22682"/>
                  </a:lnTo>
                  <a:lnTo>
                    <a:pt x="2857" y="21219"/>
                  </a:lnTo>
                  <a:lnTo>
                    <a:pt x="3428" y="19756"/>
                  </a:lnTo>
                  <a:lnTo>
                    <a:pt x="4857" y="18780"/>
                  </a:lnTo>
                  <a:lnTo>
                    <a:pt x="7714" y="15853"/>
                  </a:lnTo>
                  <a:lnTo>
                    <a:pt x="11428" y="13170"/>
                  </a:lnTo>
                  <a:lnTo>
                    <a:pt x="16285" y="10731"/>
                  </a:lnTo>
                  <a:lnTo>
                    <a:pt x="21428" y="8536"/>
                  </a:lnTo>
                  <a:lnTo>
                    <a:pt x="26857" y="6097"/>
                  </a:lnTo>
                  <a:lnTo>
                    <a:pt x="32285" y="4390"/>
                  </a:lnTo>
                  <a:lnTo>
                    <a:pt x="38000" y="2926"/>
                  </a:lnTo>
                  <a:lnTo>
                    <a:pt x="44000" y="1463"/>
                  </a:lnTo>
                  <a:lnTo>
                    <a:pt x="49428" y="487"/>
                  </a:lnTo>
                  <a:lnTo>
                    <a:pt x="54571" y="0"/>
                  </a:lnTo>
                  <a:lnTo>
                    <a:pt x="59428" y="0"/>
                  </a:lnTo>
                  <a:lnTo>
                    <a:pt x="63142" y="243"/>
                  </a:lnTo>
                  <a:lnTo>
                    <a:pt x="64857" y="731"/>
                  </a:lnTo>
                  <a:lnTo>
                    <a:pt x="66571" y="1219"/>
                  </a:lnTo>
                  <a:lnTo>
                    <a:pt x="67714" y="1951"/>
                  </a:lnTo>
                  <a:lnTo>
                    <a:pt x="68571" y="2682"/>
                  </a:lnTo>
                  <a:lnTo>
                    <a:pt x="68571" y="2682"/>
                  </a:lnTo>
                  <a:lnTo>
                    <a:pt x="73142" y="8048"/>
                  </a:lnTo>
                  <a:lnTo>
                    <a:pt x="83714" y="21707"/>
                  </a:lnTo>
                  <a:lnTo>
                    <a:pt x="90000" y="29756"/>
                  </a:lnTo>
                  <a:lnTo>
                    <a:pt x="95714" y="38536"/>
                  </a:lnTo>
                  <a:lnTo>
                    <a:pt x="101714" y="47317"/>
                  </a:lnTo>
                  <a:lnTo>
                    <a:pt x="105714" y="55365"/>
                  </a:lnTo>
                  <a:lnTo>
                    <a:pt x="105714" y="55365"/>
                  </a:lnTo>
                  <a:close/>
                </a:path>
              </a:pathLst>
            </a:custGeom>
            <a:solidFill>
              <a:srgbClr val="FEDE5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7" name="Google Shape;1727;p44"/>
            <p:cNvSpPr/>
            <p:nvPr/>
          </p:nvSpPr>
          <p:spPr>
            <a:xfrm>
              <a:off x="1547" y="2817"/>
              <a:ext cx="436" cy="508"/>
            </a:xfrm>
            <a:custGeom>
              <a:rect b="b" l="l" r="r" t="t"/>
              <a:pathLst>
                <a:path extrusionOk="0" h="120000" w="120000">
                  <a:moveTo>
                    <a:pt x="105688" y="54803"/>
                  </a:moveTo>
                  <a:lnTo>
                    <a:pt x="105688" y="54803"/>
                  </a:lnTo>
                  <a:lnTo>
                    <a:pt x="109266" y="62125"/>
                  </a:lnTo>
                  <a:lnTo>
                    <a:pt x="112568" y="69212"/>
                  </a:lnTo>
                  <a:lnTo>
                    <a:pt x="115871" y="76771"/>
                  </a:lnTo>
                  <a:lnTo>
                    <a:pt x="117522" y="80314"/>
                  </a:lnTo>
                  <a:lnTo>
                    <a:pt x="118623" y="84094"/>
                  </a:lnTo>
                  <a:lnTo>
                    <a:pt x="118623" y="84094"/>
                  </a:lnTo>
                  <a:lnTo>
                    <a:pt x="119174" y="86220"/>
                  </a:lnTo>
                  <a:lnTo>
                    <a:pt x="120000" y="88818"/>
                  </a:lnTo>
                  <a:lnTo>
                    <a:pt x="120000" y="91417"/>
                  </a:lnTo>
                  <a:lnTo>
                    <a:pt x="119724" y="92598"/>
                  </a:lnTo>
                  <a:lnTo>
                    <a:pt x="118899" y="93307"/>
                  </a:lnTo>
                  <a:lnTo>
                    <a:pt x="118899" y="93307"/>
                  </a:lnTo>
                  <a:lnTo>
                    <a:pt x="118073" y="94724"/>
                  </a:lnTo>
                  <a:lnTo>
                    <a:pt x="116697" y="95669"/>
                  </a:lnTo>
                  <a:lnTo>
                    <a:pt x="115045" y="96614"/>
                  </a:lnTo>
                  <a:lnTo>
                    <a:pt x="113394" y="97322"/>
                  </a:lnTo>
                  <a:lnTo>
                    <a:pt x="109816" y="98503"/>
                  </a:lnTo>
                  <a:lnTo>
                    <a:pt x="106513" y="99448"/>
                  </a:lnTo>
                  <a:lnTo>
                    <a:pt x="106513" y="99448"/>
                  </a:lnTo>
                  <a:lnTo>
                    <a:pt x="101834" y="100157"/>
                  </a:lnTo>
                  <a:lnTo>
                    <a:pt x="96880" y="101102"/>
                  </a:lnTo>
                  <a:lnTo>
                    <a:pt x="87522" y="102519"/>
                  </a:lnTo>
                  <a:lnTo>
                    <a:pt x="87522" y="102519"/>
                  </a:lnTo>
                  <a:lnTo>
                    <a:pt x="80917" y="103700"/>
                  </a:lnTo>
                  <a:lnTo>
                    <a:pt x="74311" y="105354"/>
                  </a:lnTo>
                  <a:lnTo>
                    <a:pt x="61651" y="108425"/>
                  </a:lnTo>
                  <a:lnTo>
                    <a:pt x="61651" y="108425"/>
                  </a:lnTo>
                  <a:lnTo>
                    <a:pt x="52568" y="111023"/>
                  </a:lnTo>
                  <a:lnTo>
                    <a:pt x="43486" y="113858"/>
                  </a:lnTo>
                  <a:lnTo>
                    <a:pt x="34678" y="116456"/>
                  </a:lnTo>
                  <a:lnTo>
                    <a:pt x="25321" y="119055"/>
                  </a:lnTo>
                  <a:lnTo>
                    <a:pt x="25321" y="119055"/>
                  </a:lnTo>
                  <a:lnTo>
                    <a:pt x="22844" y="119527"/>
                  </a:lnTo>
                  <a:lnTo>
                    <a:pt x="20091" y="120000"/>
                  </a:lnTo>
                  <a:lnTo>
                    <a:pt x="17614" y="120000"/>
                  </a:lnTo>
                  <a:lnTo>
                    <a:pt x="16238" y="119763"/>
                  </a:lnTo>
                  <a:lnTo>
                    <a:pt x="14862" y="119527"/>
                  </a:lnTo>
                  <a:lnTo>
                    <a:pt x="14862" y="119527"/>
                  </a:lnTo>
                  <a:lnTo>
                    <a:pt x="12935" y="118346"/>
                  </a:lnTo>
                  <a:lnTo>
                    <a:pt x="11284" y="116929"/>
                  </a:lnTo>
                  <a:lnTo>
                    <a:pt x="9908" y="115039"/>
                  </a:lnTo>
                  <a:lnTo>
                    <a:pt x="8807" y="112913"/>
                  </a:lnTo>
                  <a:lnTo>
                    <a:pt x="7706" y="108425"/>
                  </a:lnTo>
                  <a:lnTo>
                    <a:pt x="6330" y="104645"/>
                  </a:lnTo>
                  <a:lnTo>
                    <a:pt x="6330" y="104645"/>
                  </a:lnTo>
                  <a:lnTo>
                    <a:pt x="4403" y="98503"/>
                  </a:lnTo>
                  <a:lnTo>
                    <a:pt x="3027" y="91889"/>
                  </a:lnTo>
                  <a:lnTo>
                    <a:pt x="1651" y="85748"/>
                  </a:lnTo>
                  <a:lnTo>
                    <a:pt x="825" y="79606"/>
                  </a:lnTo>
                  <a:lnTo>
                    <a:pt x="275" y="72992"/>
                  </a:lnTo>
                  <a:lnTo>
                    <a:pt x="0" y="66850"/>
                  </a:lnTo>
                  <a:lnTo>
                    <a:pt x="0" y="60236"/>
                  </a:lnTo>
                  <a:lnTo>
                    <a:pt x="0" y="54094"/>
                  </a:lnTo>
                  <a:lnTo>
                    <a:pt x="0" y="54094"/>
                  </a:lnTo>
                  <a:lnTo>
                    <a:pt x="550" y="40629"/>
                  </a:lnTo>
                  <a:lnTo>
                    <a:pt x="1651" y="27637"/>
                  </a:lnTo>
                  <a:lnTo>
                    <a:pt x="1651" y="27637"/>
                  </a:lnTo>
                  <a:lnTo>
                    <a:pt x="1926" y="24803"/>
                  </a:lnTo>
                  <a:lnTo>
                    <a:pt x="2477" y="22204"/>
                  </a:lnTo>
                  <a:lnTo>
                    <a:pt x="3853" y="19842"/>
                  </a:lnTo>
                  <a:lnTo>
                    <a:pt x="6330" y="17716"/>
                  </a:lnTo>
                  <a:lnTo>
                    <a:pt x="6330" y="17716"/>
                  </a:lnTo>
                  <a:lnTo>
                    <a:pt x="8807" y="15354"/>
                  </a:lnTo>
                  <a:lnTo>
                    <a:pt x="11834" y="13228"/>
                  </a:lnTo>
                  <a:lnTo>
                    <a:pt x="15412" y="11102"/>
                  </a:lnTo>
                  <a:lnTo>
                    <a:pt x="18715" y="9448"/>
                  </a:lnTo>
                  <a:lnTo>
                    <a:pt x="22568" y="8031"/>
                  </a:lnTo>
                  <a:lnTo>
                    <a:pt x="26422" y="6614"/>
                  </a:lnTo>
                  <a:lnTo>
                    <a:pt x="33577" y="4251"/>
                  </a:lnTo>
                  <a:lnTo>
                    <a:pt x="33577" y="4251"/>
                  </a:lnTo>
                  <a:lnTo>
                    <a:pt x="37981" y="2834"/>
                  </a:lnTo>
                  <a:lnTo>
                    <a:pt x="42935" y="1889"/>
                  </a:lnTo>
                  <a:lnTo>
                    <a:pt x="48165" y="708"/>
                  </a:lnTo>
                  <a:lnTo>
                    <a:pt x="53394" y="0"/>
                  </a:lnTo>
                  <a:lnTo>
                    <a:pt x="56146" y="0"/>
                  </a:lnTo>
                  <a:lnTo>
                    <a:pt x="58899" y="0"/>
                  </a:lnTo>
                  <a:lnTo>
                    <a:pt x="61100" y="472"/>
                  </a:lnTo>
                  <a:lnTo>
                    <a:pt x="63302" y="708"/>
                  </a:lnTo>
                  <a:lnTo>
                    <a:pt x="65779" y="1417"/>
                  </a:lnTo>
                  <a:lnTo>
                    <a:pt x="67706" y="2362"/>
                  </a:lnTo>
                  <a:lnTo>
                    <a:pt x="69633" y="3779"/>
                  </a:lnTo>
                  <a:lnTo>
                    <a:pt x="71284" y="5433"/>
                  </a:lnTo>
                  <a:lnTo>
                    <a:pt x="71284" y="5433"/>
                  </a:lnTo>
                  <a:lnTo>
                    <a:pt x="80917" y="17480"/>
                  </a:lnTo>
                  <a:lnTo>
                    <a:pt x="90000" y="29527"/>
                  </a:lnTo>
                  <a:lnTo>
                    <a:pt x="94403" y="35433"/>
                  </a:lnTo>
                  <a:lnTo>
                    <a:pt x="98532" y="42047"/>
                  </a:lnTo>
                  <a:lnTo>
                    <a:pt x="102385" y="48425"/>
                  </a:lnTo>
                  <a:lnTo>
                    <a:pt x="105688" y="54803"/>
                  </a:lnTo>
                  <a:lnTo>
                    <a:pt x="105688" y="54803"/>
                  </a:lnTo>
                  <a:lnTo>
                    <a:pt x="105963" y="55748"/>
                  </a:lnTo>
                  <a:lnTo>
                    <a:pt x="105688" y="56456"/>
                  </a:lnTo>
                  <a:lnTo>
                    <a:pt x="105412" y="56929"/>
                  </a:lnTo>
                  <a:lnTo>
                    <a:pt x="104862" y="57401"/>
                  </a:lnTo>
                  <a:lnTo>
                    <a:pt x="104036" y="57401"/>
                  </a:lnTo>
                  <a:lnTo>
                    <a:pt x="103211" y="57401"/>
                  </a:lnTo>
                  <a:lnTo>
                    <a:pt x="102385" y="57165"/>
                  </a:lnTo>
                  <a:lnTo>
                    <a:pt x="102110" y="56220"/>
                  </a:lnTo>
                  <a:lnTo>
                    <a:pt x="102110" y="56220"/>
                  </a:lnTo>
                  <a:lnTo>
                    <a:pt x="99357" y="51968"/>
                  </a:lnTo>
                  <a:lnTo>
                    <a:pt x="97155" y="47480"/>
                  </a:lnTo>
                  <a:lnTo>
                    <a:pt x="91651" y="38976"/>
                  </a:lnTo>
                  <a:lnTo>
                    <a:pt x="85596" y="30472"/>
                  </a:lnTo>
                  <a:lnTo>
                    <a:pt x="79266" y="22204"/>
                  </a:lnTo>
                  <a:lnTo>
                    <a:pt x="79266" y="22204"/>
                  </a:lnTo>
                  <a:lnTo>
                    <a:pt x="70183" y="9921"/>
                  </a:lnTo>
                  <a:lnTo>
                    <a:pt x="70183" y="9921"/>
                  </a:lnTo>
                  <a:lnTo>
                    <a:pt x="67706" y="7086"/>
                  </a:lnTo>
                  <a:lnTo>
                    <a:pt x="66605" y="6141"/>
                  </a:lnTo>
                  <a:lnTo>
                    <a:pt x="64954" y="4960"/>
                  </a:lnTo>
                  <a:lnTo>
                    <a:pt x="64954" y="4960"/>
                  </a:lnTo>
                  <a:lnTo>
                    <a:pt x="63302" y="4251"/>
                  </a:lnTo>
                  <a:lnTo>
                    <a:pt x="61651" y="3779"/>
                  </a:lnTo>
                  <a:lnTo>
                    <a:pt x="57798" y="3543"/>
                  </a:lnTo>
                  <a:lnTo>
                    <a:pt x="53394" y="3543"/>
                  </a:lnTo>
                  <a:lnTo>
                    <a:pt x="49541" y="4015"/>
                  </a:lnTo>
                  <a:lnTo>
                    <a:pt x="45137" y="4960"/>
                  </a:lnTo>
                  <a:lnTo>
                    <a:pt x="41009" y="6141"/>
                  </a:lnTo>
                  <a:lnTo>
                    <a:pt x="34128" y="8031"/>
                  </a:lnTo>
                  <a:lnTo>
                    <a:pt x="34128" y="8031"/>
                  </a:lnTo>
                  <a:lnTo>
                    <a:pt x="26422" y="10629"/>
                  </a:lnTo>
                  <a:lnTo>
                    <a:pt x="22018" y="12047"/>
                  </a:lnTo>
                  <a:lnTo>
                    <a:pt x="18440" y="13700"/>
                  </a:lnTo>
                  <a:lnTo>
                    <a:pt x="14587" y="15590"/>
                  </a:lnTo>
                  <a:lnTo>
                    <a:pt x="11284" y="17952"/>
                  </a:lnTo>
                  <a:lnTo>
                    <a:pt x="8532" y="20551"/>
                  </a:lnTo>
                  <a:lnTo>
                    <a:pt x="7155" y="21968"/>
                  </a:lnTo>
                  <a:lnTo>
                    <a:pt x="6605" y="23622"/>
                  </a:lnTo>
                  <a:lnTo>
                    <a:pt x="6605" y="23622"/>
                  </a:lnTo>
                  <a:lnTo>
                    <a:pt x="5504" y="25511"/>
                  </a:lnTo>
                  <a:lnTo>
                    <a:pt x="5229" y="27874"/>
                  </a:lnTo>
                  <a:lnTo>
                    <a:pt x="5229" y="32362"/>
                  </a:lnTo>
                  <a:lnTo>
                    <a:pt x="5229" y="32362"/>
                  </a:lnTo>
                  <a:lnTo>
                    <a:pt x="4678" y="45826"/>
                  </a:lnTo>
                  <a:lnTo>
                    <a:pt x="4678" y="45826"/>
                  </a:lnTo>
                  <a:lnTo>
                    <a:pt x="4403" y="53149"/>
                  </a:lnTo>
                  <a:lnTo>
                    <a:pt x="3853" y="60708"/>
                  </a:lnTo>
                  <a:lnTo>
                    <a:pt x="3853" y="68267"/>
                  </a:lnTo>
                  <a:lnTo>
                    <a:pt x="4678" y="75590"/>
                  </a:lnTo>
                  <a:lnTo>
                    <a:pt x="4678" y="75590"/>
                  </a:lnTo>
                  <a:lnTo>
                    <a:pt x="5229" y="82677"/>
                  </a:lnTo>
                  <a:lnTo>
                    <a:pt x="6605" y="89527"/>
                  </a:lnTo>
                  <a:lnTo>
                    <a:pt x="8256" y="96614"/>
                  </a:lnTo>
                  <a:lnTo>
                    <a:pt x="10183" y="103228"/>
                  </a:lnTo>
                  <a:lnTo>
                    <a:pt x="10183" y="103228"/>
                  </a:lnTo>
                  <a:lnTo>
                    <a:pt x="11834" y="108188"/>
                  </a:lnTo>
                  <a:lnTo>
                    <a:pt x="13761" y="112677"/>
                  </a:lnTo>
                  <a:lnTo>
                    <a:pt x="13761" y="112677"/>
                  </a:lnTo>
                  <a:lnTo>
                    <a:pt x="14587" y="114094"/>
                  </a:lnTo>
                  <a:lnTo>
                    <a:pt x="15412" y="115275"/>
                  </a:lnTo>
                  <a:lnTo>
                    <a:pt x="16788" y="115748"/>
                  </a:lnTo>
                  <a:lnTo>
                    <a:pt x="17889" y="116456"/>
                  </a:lnTo>
                  <a:lnTo>
                    <a:pt x="19266" y="116456"/>
                  </a:lnTo>
                  <a:lnTo>
                    <a:pt x="20917" y="116456"/>
                  </a:lnTo>
                  <a:lnTo>
                    <a:pt x="23669" y="115511"/>
                  </a:lnTo>
                  <a:lnTo>
                    <a:pt x="23669" y="115511"/>
                  </a:lnTo>
                  <a:lnTo>
                    <a:pt x="33027" y="113149"/>
                  </a:lnTo>
                  <a:lnTo>
                    <a:pt x="41834" y="110314"/>
                  </a:lnTo>
                  <a:lnTo>
                    <a:pt x="51192" y="107952"/>
                  </a:lnTo>
                  <a:lnTo>
                    <a:pt x="60000" y="105354"/>
                  </a:lnTo>
                  <a:lnTo>
                    <a:pt x="60000" y="105354"/>
                  </a:lnTo>
                  <a:lnTo>
                    <a:pt x="71284" y="102283"/>
                  </a:lnTo>
                  <a:lnTo>
                    <a:pt x="77064" y="100866"/>
                  </a:lnTo>
                  <a:lnTo>
                    <a:pt x="82568" y="99685"/>
                  </a:lnTo>
                  <a:lnTo>
                    <a:pt x="82568" y="99685"/>
                  </a:lnTo>
                  <a:lnTo>
                    <a:pt x="93302" y="98031"/>
                  </a:lnTo>
                  <a:lnTo>
                    <a:pt x="103761" y="96141"/>
                  </a:lnTo>
                  <a:lnTo>
                    <a:pt x="103761" y="96141"/>
                  </a:lnTo>
                  <a:lnTo>
                    <a:pt x="106788" y="95669"/>
                  </a:lnTo>
                  <a:lnTo>
                    <a:pt x="110642" y="94488"/>
                  </a:lnTo>
                  <a:lnTo>
                    <a:pt x="112293" y="93779"/>
                  </a:lnTo>
                  <a:lnTo>
                    <a:pt x="113944" y="93070"/>
                  </a:lnTo>
                  <a:lnTo>
                    <a:pt x="115045" y="91889"/>
                  </a:lnTo>
                  <a:lnTo>
                    <a:pt x="115596" y="90944"/>
                  </a:lnTo>
                  <a:lnTo>
                    <a:pt x="115596" y="90944"/>
                  </a:lnTo>
                  <a:lnTo>
                    <a:pt x="115596" y="89527"/>
                  </a:lnTo>
                  <a:lnTo>
                    <a:pt x="115596" y="87637"/>
                  </a:lnTo>
                  <a:lnTo>
                    <a:pt x="115045" y="84566"/>
                  </a:lnTo>
                  <a:lnTo>
                    <a:pt x="113669" y="81496"/>
                  </a:lnTo>
                  <a:lnTo>
                    <a:pt x="112293" y="78661"/>
                  </a:lnTo>
                  <a:lnTo>
                    <a:pt x="112293" y="78661"/>
                  </a:lnTo>
                  <a:lnTo>
                    <a:pt x="110091" y="72992"/>
                  </a:lnTo>
                  <a:lnTo>
                    <a:pt x="107339" y="67559"/>
                  </a:lnTo>
                  <a:lnTo>
                    <a:pt x="104311" y="61889"/>
                  </a:lnTo>
                  <a:lnTo>
                    <a:pt x="102110" y="56220"/>
                  </a:lnTo>
                  <a:lnTo>
                    <a:pt x="102110" y="56220"/>
                  </a:lnTo>
                  <a:lnTo>
                    <a:pt x="101834" y="55748"/>
                  </a:lnTo>
                  <a:lnTo>
                    <a:pt x="102110" y="54803"/>
                  </a:lnTo>
                  <a:lnTo>
                    <a:pt x="102385" y="54330"/>
                  </a:lnTo>
                  <a:lnTo>
                    <a:pt x="103211" y="54094"/>
                  </a:lnTo>
                  <a:lnTo>
                    <a:pt x="104036" y="54094"/>
                  </a:lnTo>
                  <a:lnTo>
                    <a:pt x="104862" y="54094"/>
                  </a:lnTo>
                  <a:lnTo>
                    <a:pt x="105412" y="54330"/>
                  </a:lnTo>
                  <a:lnTo>
                    <a:pt x="105688" y="54803"/>
                  </a:lnTo>
                  <a:lnTo>
                    <a:pt x="105688" y="5480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8" name="Google Shape;1728;p44"/>
            <p:cNvSpPr/>
            <p:nvPr/>
          </p:nvSpPr>
          <p:spPr>
            <a:xfrm>
              <a:off x="1549" y="3020"/>
              <a:ext cx="369" cy="114"/>
            </a:xfrm>
            <a:custGeom>
              <a:rect b="b" l="l" r="r" t="t"/>
              <a:pathLst>
                <a:path extrusionOk="0" h="120000" w="120000">
                  <a:moveTo>
                    <a:pt x="118048" y="16842"/>
                  </a:moveTo>
                  <a:lnTo>
                    <a:pt x="118048" y="16842"/>
                  </a:lnTo>
                  <a:lnTo>
                    <a:pt x="89105" y="41052"/>
                  </a:lnTo>
                  <a:lnTo>
                    <a:pt x="60487" y="66315"/>
                  </a:lnTo>
                  <a:lnTo>
                    <a:pt x="32195" y="92631"/>
                  </a:lnTo>
                  <a:lnTo>
                    <a:pt x="3577" y="119999"/>
                  </a:lnTo>
                  <a:lnTo>
                    <a:pt x="3577" y="119999"/>
                  </a:lnTo>
                  <a:lnTo>
                    <a:pt x="2276" y="119999"/>
                  </a:lnTo>
                  <a:lnTo>
                    <a:pt x="1626" y="118947"/>
                  </a:lnTo>
                  <a:lnTo>
                    <a:pt x="975" y="117894"/>
                  </a:lnTo>
                  <a:lnTo>
                    <a:pt x="325" y="115789"/>
                  </a:lnTo>
                  <a:lnTo>
                    <a:pt x="0" y="112631"/>
                  </a:lnTo>
                  <a:lnTo>
                    <a:pt x="0" y="109473"/>
                  </a:lnTo>
                  <a:lnTo>
                    <a:pt x="975" y="106315"/>
                  </a:lnTo>
                  <a:lnTo>
                    <a:pt x="1626" y="105263"/>
                  </a:lnTo>
                  <a:lnTo>
                    <a:pt x="1626" y="105263"/>
                  </a:lnTo>
                  <a:lnTo>
                    <a:pt x="30569" y="77894"/>
                  </a:lnTo>
                  <a:lnTo>
                    <a:pt x="59512" y="50526"/>
                  </a:lnTo>
                  <a:lnTo>
                    <a:pt x="88455" y="24210"/>
                  </a:lnTo>
                  <a:lnTo>
                    <a:pt x="117723" y="0"/>
                  </a:lnTo>
                  <a:lnTo>
                    <a:pt x="117723" y="0"/>
                  </a:lnTo>
                  <a:lnTo>
                    <a:pt x="118373" y="0"/>
                  </a:lnTo>
                  <a:lnTo>
                    <a:pt x="119349" y="2105"/>
                  </a:lnTo>
                  <a:lnTo>
                    <a:pt x="120000" y="4210"/>
                  </a:lnTo>
                  <a:lnTo>
                    <a:pt x="120000" y="6315"/>
                  </a:lnTo>
                  <a:lnTo>
                    <a:pt x="120000" y="10526"/>
                  </a:lnTo>
                  <a:lnTo>
                    <a:pt x="119674" y="12631"/>
                  </a:lnTo>
                  <a:lnTo>
                    <a:pt x="119349" y="15789"/>
                  </a:lnTo>
                  <a:lnTo>
                    <a:pt x="118048" y="16842"/>
                  </a:lnTo>
                  <a:lnTo>
                    <a:pt x="118048" y="168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9" name="Google Shape;1729;p44"/>
            <p:cNvSpPr/>
            <p:nvPr/>
          </p:nvSpPr>
          <p:spPr>
            <a:xfrm>
              <a:off x="1558" y="3074"/>
              <a:ext cx="383" cy="118"/>
            </a:xfrm>
            <a:custGeom>
              <a:rect b="b" l="l" r="r" t="t"/>
              <a:pathLst>
                <a:path extrusionOk="0" h="120000" w="120000">
                  <a:moveTo>
                    <a:pt x="118120" y="16271"/>
                  </a:moveTo>
                  <a:lnTo>
                    <a:pt x="118120" y="16271"/>
                  </a:lnTo>
                  <a:lnTo>
                    <a:pt x="88981" y="39661"/>
                  </a:lnTo>
                  <a:lnTo>
                    <a:pt x="60469" y="65084"/>
                  </a:lnTo>
                  <a:lnTo>
                    <a:pt x="31958" y="91525"/>
                  </a:lnTo>
                  <a:lnTo>
                    <a:pt x="3446" y="120000"/>
                  </a:lnTo>
                  <a:lnTo>
                    <a:pt x="3446" y="120000"/>
                  </a:lnTo>
                  <a:lnTo>
                    <a:pt x="2193" y="120000"/>
                  </a:lnTo>
                  <a:lnTo>
                    <a:pt x="1566" y="118983"/>
                  </a:lnTo>
                  <a:lnTo>
                    <a:pt x="626" y="117966"/>
                  </a:lnTo>
                  <a:lnTo>
                    <a:pt x="313" y="113898"/>
                  </a:lnTo>
                  <a:lnTo>
                    <a:pt x="0" y="111864"/>
                  </a:lnTo>
                  <a:lnTo>
                    <a:pt x="313" y="108813"/>
                  </a:lnTo>
                  <a:lnTo>
                    <a:pt x="626" y="106779"/>
                  </a:lnTo>
                  <a:lnTo>
                    <a:pt x="1566" y="105762"/>
                  </a:lnTo>
                  <a:lnTo>
                    <a:pt x="1566" y="105762"/>
                  </a:lnTo>
                  <a:lnTo>
                    <a:pt x="30391" y="77288"/>
                  </a:lnTo>
                  <a:lnTo>
                    <a:pt x="59216" y="50847"/>
                  </a:lnTo>
                  <a:lnTo>
                    <a:pt x="88355" y="24406"/>
                  </a:lnTo>
                  <a:lnTo>
                    <a:pt x="117180" y="0"/>
                  </a:lnTo>
                  <a:lnTo>
                    <a:pt x="117180" y="0"/>
                  </a:lnTo>
                  <a:lnTo>
                    <a:pt x="118433" y="0"/>
                  </a:lnTo>
                  <a:lnTo>
                    <a:pt x="119060" y="2033"/>
                  </a:lnTo>
                  <a:lnTo>
                    <a:pt x="119686" y="4067"/>
                  </a:lnTo>
                  <a:lnTo>
                    <a:pt x="120000" y="6101"/>
                  </a:lnTo>
                  <a:lnTo>
                    <a:pt x="120000" y="10169"/>
                  </a:lnTo>
                  <a:lnTo>
                    <a:pt x="119686" y="12203"/>
                  </a:lnTo>
                  <a:lnTo>
                    <a:pt x="118746" y="15254"/>
                  </a:lnTo>
                  <a:lnTo>
                    <a:pt x="118120" y="16271"/>
                  </a:lnTo>
                  <a:lnTo>
                    <a:pt x="118120" y="1627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0" name="Google Shape;1730;p44"/>
            <p:cNvSpPr/>
            <p:nvPr/>
          </p:nvSpPr>
          <p:spPr>
            <a:xfrm>
              <a:off x="1567" y="3128"/>
              <a:ext cx="394" cy="122"/>
            </a:xfrm>
            <a:custGeom>
              <a:rect b="b" l="l" r="r" t="t"/>
              <a:pathLst>
                <a:path extrusionOk="0" h="120000" w="120000">
                  <a:moveTo>
                    <a:pt x="118172" y="15737"/>
                  </a:moveTo>
                  <a:lnTo>
                    <a:pt x="118172" y="15737"/>
                  </a:lnTo>
                  <a:lnTo>
                    <a:pt x="89238" y="39344"/>
                  </a:lnTo>
                  <a:lnTo>
                    <a:pt x="60304" y="64918"/>
                  </a:lnTo>
                  <a:lnTo>
                    <a:pt x="31979" y="91475"/>
                  </a:lnTo>
                  <a:lnTo>
                    <a:pt x="3350" y="120000"/>
                  </a:lnTo>
                  <a:lnTo>
                    <a:pt x="3350" y="120000"/>
                  </a:lnTo>
                  <a:lnTo>
                    <a:pt x="2436" y="120000"/>
                  </a:lnTo>
                  <a:lnTo>
                    <a:pt x="1218" y="118032"/>
                  </a:lnTo>
                  <a:lnTo>
                    <a:pt x="913" y="117049"/>
                  </a:lnTo>
                  <a:lnTo>
                    <a:pt x="0" y="115081"/>
                  </a:lnTo>
                  <a:lnTo>
                    <a:pt x="0" y="112131"/>
                  </a:lnTo>
                  <a:lnTo>
                    <a:pt x="0" y="109180"/>
                  </a:lnTo>
                  <a:lnTo>
                    <a:pt x="609" y="106229"/>
                  </a:lnTo>
                  <a:lnTo>
                    <a:pt x="1522" y="105245"/>
                  </a:lnTo>
                  <a:lnTo>
                    <a:pt x="1522" y="105245"/>
                  </a:lnTo>
                  <a:lnTo>
                    <a:pt x="30456" y="76721"/>
                  </a:lnTo>
                  <a:lnTo>
                    <a:pt x="59390" y="50163"/>
                  </a:lnTo>
                  <a:lnTo>
                    <a:pt x="88629" y="23606"/>
                  </a:lnTo>
                  <a:lnTo>
                    <a:pt x="117868" y="0"/>
                  </a:lnTo>
                  <a:lnTo>
                    <a:pt x="117868" y="0"/>
                  </a:lnTo>
                  <a:lnTo>
                    <a:pt x="118477" y="0"/>
                  </a:lnTo>
                  <a:lnTo>
                    <a:pt x="119390" y="1967"/>
                  </a:lnTo>
                  <a:lnTo>
                    <a:pt x="120000" y="3934"/>
                  </a:lnTo>
                  <a:lnTo>
                    <a:pt x="120000" y="5901"/>
                  </a:lnTo>
                  <a:lnTo>
                    <a:pt x="120000" y="8852"/>
                  </a:lnTo>
                  <a:lnTo>
                    <a:pt x="119695" y="11803"/>
                  </a:lnTo>
                  <a:lnTo>
                    <a:pt x="119390" y="13770"/>
                  </a:lnTo>
                  <a:lnTo>
                    <a:pt x="118172" y="15737"/>
                  </a:lnTo>
                  <a:lnTo>
                    <a:pt x="118172" y="157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1" name="Google Shape;1731;p44"/>
            <p:cNvSpPr/>
            <p:nvPr/>
          </p:nvSpPr>
          <p:spPr>
            <a:xfrm>
              <a:off x="1660" y="3040"/>
              <a:ext cx="164" cy="174"/>
            </a:xfrm>
            <a:custGeom>
              <a:rect b="b" l="l" r="r" t="t"/>
              <a:pathLst>
                <a:path extrusionOk="0" h="120000" w="120000">
                  <a:moveTo>
                    <a:pt x="49756" y="45517"/>
                  </a:moveTo>
                  <a:lnTo>
                    <a:pt x="49756" y="45517"/>
                  </a:lnTo>
                  <a:lnTo>
                    <a:pt x="40243" y="38620"/>
                  </a:lnTo>
                  <a:lnTo>
                    <a:pt x="30731" y="33793"/>
                  </a:lnTo>
                  <a:lnTo>
                    <a:pt x="26341" y="31724"/>
                  </a:lnTo>
                  <a:lnTo>
                    <a:pt x="21219" y="31034"/>
                  </a:lnTo>
                  <a:lnTo>
                    <a:pt x="16829" y="30344"/>
                  </a:lnTo>
                  <a:lnTo>
                    <a:pt x="13170" y="31034"/>
                  </a:lnTo>
                  <a:lnTo>
                    <a:pt x="9512" y="31724"/>
                  </a:lnTo>
                  <a:lnTo>
                    <a:pt x="5853" y="33793"/>
                  </a:lnTo>
                  <a:lnTo>
                    <a:pt x="3658" y="35862"/>
                  </a:lnTo>
                  <a:lnTo>
                    <a:pt x="1463" y="40000"/>
                  </a:lnTo>
                  <a:lnTo>
                    <a:pt x="0" y="44137"/>
                  </a:lnTo>
                  <a:lnTo>
                    <a:pt x="0" y="49655"/>
                  </a:lnTo>
                  <a:lnTo>
                    <a:pt x="731" y="55862"/>
                  </a:lnTo>
                  <a:lnTo>
                    <a:pt x="2195" y="63448"/>
                  </a:lnTo>
                  <a:lnTo>
                    <a:pt x="2195" y="63448"/>
                  </a:lnTo>
                  <a:lnTo>
                    <a:pt x="4390" y="70344"/>
                  </a:lnTo>
                  <a:lnTo>
                    <a:pt x="8048" y="75862"/>
                  </a:lnTo>
                  <a:lnTo>
                    <a:pt x="12439" y="80689"/>
                  </a:lnTo>
                  <a:lnTo>
                    <a:pt x="16829" y="85517"/>
                  </a:lnTo>
                  <a:lnTo>
                    <a:pt x="21951" y="88965"/>
                  </a:lnTo>
                  <a:lnTo>
                    <a:pt x="27804" y="93103"/>
                  </a:lnTo>
                  <a:lnTo>
                    <a:pt x="40975" y="99310"/>
                  </a:lnTo>
                  <a:lnTo>
                    <a:pt x="54878" y="104137"/>
                  </a:lnTo>
                  <a:lnTo>
                    <a:pt x="69512" y="108965"/>
                  </a:lnTo>
                  <a:lnTo>
                    <a:pt x="83414" y="113793"/>
                  </a:lnTo>
                  <a:lnTo>
                    <a:pt x="95853" y="120000"/>
                  </a:lnTo>
                  <a:lnTo>
                    <a:pt x="95853" y="120000"/>
                  </a:lnTo>
                  <a:lnTo>
                    <a:pt x="102439" y="108965"/>
                  </a:lnTo>
                  <a:lnTo>
                    <a:pt x="108292" y="97931"/>
                  </a:lnTo>
                  <a:lnTo>
                    <a:pt x="113414" y="85517"/>
                  </a:lnTo>
                  <a:lnTo>
                    <a:pt x="117073" y="73103"/>
                  </a:lnTo>
                  <a:lnTo>
                    <a:pt x="119268" y="60689"/>
                  </a:lnTo>
                  <a:lnTo>
                    <a:pt x="120000" y="48275"/>
                  </a:lnTo>
                  <a:lnTo>
                    <a:pt x="119268" y="42068"/>
                  </a:lnTo>
                  <a:lnTo>
                    <a:pt x="118536" y="35172"/>
                  </a:lnTo>
                  <a:lnTo>
                    <a:pt x="117073" y="28965"/>
                  </a:lnTo>
                  <a:lnTo>
                    <a:pt x="114146" y="22758"/>
                  </a:lnTo>
                  <a:lnTo>
                    <a:pt x="114146" y="22758"/>
                  </a:lnTo>
                  <a:lnTo>
                    <a:pt x="111219" y="17241"/>
                  </a:lnTo>
                  <a:lnTo>
                    <a:pt x="109024" y="12413"/>
                  </a:lnTo>
                  <a:lnTo>
                    <a:pt x="105365" y="6896"/>
                  </a:lnTo>
                  <a:lnTo>
                    <a:pt x="100975" y="4137"/>
                  </a:lnTo>
                  <a:lnTo>
                    <a:pt x="96585" y="1379"/>
                  </a:lnTo>
                  <a:lnTo>
                    <a:pt x="90000" y="0"/>
                  </a:lnTo>
                  <a:lnTo>
                    <a:pt x="84146" y="689"/>
                  </a:lnTo>
                  <a:lnTo>
                    <a:pt x="76097" y="2068"/>
                  </a:lnTo>
                  <a:lnTo>
                    <a:pt x="76097" y="2068"/>
                  </a:lnTo>
                  <a:lnTo>
                    <a:pt x="70975" y="4827"/>
                  </a:lnTo>
                  <a:lnTo>
                    <a:pt x="66585" y="8965"/>
                  </a:lnTo>
                  <a:lnTo>
                    <a:pt x="62926" y="13103"/>
                  </a:lnTo>
                  <a:lnTo>
                    <a:pt x="61463" y="17931"/>
                  </a:lnTo>
                  <a:lnTo>
                    <a:pt x="59268" y="23448"/>
                  </a:lnTo>
                  <a:lnTo>
                    <a:pt x="58536" y="29655"/>
                  </a:lnTo>
                  <a:lnTo>
                    <a:pt x="57804" y="41379"/>
                  </a:lnTo>
                  <a:lnTo>
                    <a:pt x="57804" y="41379"/>
                  </a:lnTo>
                  <a:lnTo>
                    <a:pt x="57804" y="48275"/>
                  </a:lnTo>
                  <a:lnTo>
                    <a:pt x="57804" y="55172"/>
                  </a:lnTo>
                  <a:lnTo>
                    <a:pt x="57804" y="55172"/>
                  </a:lnTo>
                  <a:lnTo>
                    <a:pt x="54878" y="51034"/>
                  </a:lnTo>
                  <a:lnTo>
                    <a:pt x="49756" y="45517"/>
                  </a:lnTo>
                  <a:lnTo>
                    <a:pt x="49756" y="45517"/>
                  </a:lnTo>
                  <a:close/>
                </a:path>
              </a:pathLst>
            </a:custGeom>
            <a:solidFill>
              <a:srgbClr val="FF66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2" name="Google Shape;1732;p44"/>
            <p:cNvSpPr/>
            <p:nvPr/>
          </p:nvSpPr>
          <p:spPr>
            <a:xfrm>
              <a:off x="1655" y="3035"/>
              <a:ext cx="175" cy="185"/>
            </a:xfrm>
            <a:custGeom>
              <a:rect b="b" l="l" r="r" t="t"/>
              <a:pathLst>
                <a:path extrusionOk="0" h="120000" w="120000">
                  <a:moveTo>
                    <a:pt x="91885" y="118702"/>
                  </a:moveTo>
                  <a:lnTo>
                    <a:pt x="91885" y="118702"/>
                  </a:lnTo>
                  <a:lnTo>
                    <a:pt x="93257" y="120000"/>
                  </a:lnTo>
                  <a:lnTo>
                    <a:pt x="94628" y="118702"/>
                  </a:lnTo>
                  <a:lnTo>
                    <a:pt x="97371" y="117405"/>
                  </a:lnTo>
                  <a:lnTo>
                    <a:pt x="97371" y="117405"/>
                  </a:lnTo>
                  <a:lnTo>
                    <a:pt x="103542" y="105081"/>
                  </a:lnTo>
                  <a:lnTo>
                    <a:pt x="110399" y="90810"/>
                  </a:lnTo>
                  <a:lnTo>
                    <a:pt x="115199" y="77189"/>
                  </a:lnTo>
                  <a:lnTo>
                    <a:pt x="117942" y="69405"/>
                  </a:lnTo>
                  <a:lnTo>
                    <a:pt x="118628" y="62270"/>
                  </a:lnTo>
                  <a:lnTo>
                    <a:pt x="119314" y="54486"/>
                  </a:lnTo>
                  <a:lnTo>
                    <a:pt x="119999" y="47351"/>
                  </a:lnTo>
                  <a:lnTo>
                    <a:pt x="119314" y="40216"/>
                  </a:lnTo>
                  <a:lnTo>
                    <a:pt x="117942" y="33081"/>
                  </a:lnTo>
                  <a:lnTo>
                    <a:pt x="115885" y="26594"/>
                  </a:lnTo>
                  <a:lnTo>
                    <a:pt x="113142" y="19459"/>
                  </a:lnTo>
                  <a:lnTo>
                    <a:pt x="109028" y="12972"/>
                  </a:lnTo>
                  <a:lnTo>
                    <a:pt x="103542" y="7135"/>
                  </a:lnTo>
                  <a:lnTo>
                    <a:pt x="103542" y="7135"/>
                  </a:lnTo>
                  <a:lnTo>
                    <a:pt x="99428" y="3891"/>
                  </a:lnTo>
                  <a:lnTo>
                    <a:pt x="94628" y="1297"/>
                  </a:lnTo>
                  <a:lnTo>
                    <a:pt x="89828" y="0"/>
                  </a:lnTo>
                  <a:lnTo>
                    <a:pt x="85028" y="0"/>
                  </a:lnTo>
                  <a:lnTo>
                    <a:pt x="78857" y="648"/>
                  </a:lnTo>
                  <a:lnTo>
                    <a:pt x="74057" y="1945"/>
                  </a:lnTo>
                  <a:lnTo>
                    <a:pt x="69257" y="4540"/>
                  </a:lnTo>
                  <a:lnTo>
                    <a:pt x="65142" y="7135"/>
                  </a:lnTo>
                  <a:lnTo>
                    <a:pt x="65142" y="7135"/>
                  </a:lnTo>
                  <a:lnTo>
                    <a:pt x="61028" y="11027"/>
                  </a:lnTo>
                  <a:lnTo>
                    <a:pt x="58285" y="15567"/>
                  </a:lnTo>
                  <a:lnTo>
                    <a:pt x="56914" y="20108"/>
                  </a:lnTo>
                  <a:lnTo>
                    <a:pt x="54857" y="24648"/>
                  </a:lnTo>
                  <a:lnTo>
                    <a:pt x="54171" y="35027"/>
                  </a:lnTo>
                  <a:lnTo>
                    <a:pt x="54171" y="46054"/>
                  </a:lnTo>
                  <a:lnTo>
                    <a:pt x="54171" y="46054"/>
                  </a:lnTo>
                  <a:lnTo>
                    <a:pt x="52799" y="44108"/>
                  </a:lnTo>
                  <a:lnTo>
                    <a:pt x="52799" y="44108"/>
                  </a:lnTo>
                  <a:lnTo>
                    <a:pt x="52799" y="43459"/>
                  </a:lnTo>
                  <a:lnTo>
                    <a:pt x="52799" y="43459"/>
                  </a:lnTo>
                  <a:lnTo>
                    <a:pt x="52114" y="43459"/>
                  </a:lnTo>
                  <a:lnTo>
                    <a:pt x="52114" y="43459"/>
                  </a:lnTo>
                  <a:lnTo>
                    <a:pt x="43885" y="36972"/>
                  </a:lnTo>
                  <a:lnTo>
                    <a:pt x="39771" y="34378"/>
                  </a:lnTo>
                  <a:lnTo>
                    <a:pt x="34285" y="31783"/>
                  </a:lnTo>
                  <a:lnTo>
                    <a:pt x="28799" y="30486"/>
                  </a:lnTo>
                  <a:lnTo>
                    <a:pt x="24000" y="28540"/>
                  </a:lnTo>
                  <a:lnTo>
                    <a:pt x="17828" y="28540"/>
                  </a:lnTo>
                  <a:lnTo>
                    <a:pt x="13028" y="29189"/>
                  </a:lnTo>
                  <a:lnTo>
                    <a:pt x="13028" y="29189"/>
                  </a:lnTo>
                  <a:lnTo>
                    <a:pt x="8228" y="31783"/>
                  </a:lnTo>
                  <a:lnTo>
                    <a:pt x="4114" y="35027"/>
                  </a:lnTo>
                  <a:lnTo>
                    <a:pt x="1371" y="38918"/>
                  </a:lnTo>
                  <a:lnTo>
                    <a:pt x="0" y="43459"/>
                  </a:lnTo>
                  <a:lnTo>
                    <a:pt x="0" y="48000"/>
                  </a:lnTo>
                  <a:lnTo>
                    <a:pt x="0" y="53837"/>
                  </a:lnTo>
                  <a:lnTo>
                    <a:pt x="1371" y="62918"/>
                  </a:lnTo>
                  <a:lnTo>
                    <a:pt x="1371" y="62918"/>
                  </a:lnTo>
                  <a:lnTo>
                    <a:pt x="4114" y="70054"/>
                  </a:lnTo>
                  <a:lnTo>
                    <a:pt x="7542" y="75891"/>
                  </a:lnTo>
                  <a:lnTo>
                    <a:pt x="11657" y="81081"/>
                  </a:lnTo>
                  <a:lnTo>
                    <a:pt x="15771" y="85621"/>
                  </a:lnTo>
                  <a:lnTo>
                    <a:pt x="21257" y="89513"/>
                  </a:lnTo>
                  <a:lnTo>
                    <a:pt x="26057" y="93405"/>
                  </a:lnTo>
                  <a:lnTo>
                    <a:pt x="39771" y="99243"/>
                  </a:lnTo>
                  <a:lnTo>
                    <a:pt x="52799" y="104432"/>
                  </a:lnTo>
                  <a:lnTo>
                    <a:pt x="66514" y="108972"/>
                  </a:lnTo>
                  <a:lnTo>
                    <a:pt x="79542" y="113513"/>
                  </a:lnTo>
                  <a:lnTo>
                    <a:pt x="91885" y="118702"/>
                  </a:lnTo>
                  <a:lnTo>
                    <a:pt x="91885" y="118702"/>
                  </a:lnTo>
                  <a:close/>
                  <a:moveTo>
                    <a:pt x="13714" y="36324"/>
                  </a:moveTo>
                  <a:lnTo>
                    <a:pt x="13714" y="36324"/>
                  </a:lnTo>
                  <a:lnTo>
                    <a:pt x="19200" y="35675"/>
                  </a:lnTo>
                  <a:lnTo>
                    <a:pt x="23314" y="35675"/>
                  </a:lnTo>
                  <a:lnTo>
                    <a:pt x="28114" y="36972"/>
                  </a:lnTo>
                  <a:lnTo>
                    <a:pt x="32228" y="38918"/>
                  </a:lnTo>
                  <a:lnTo>
                    <a:pt x="40457" y="43459"/>
                  </a:lnTo>
                  <a:lnTo>
                    <a:pt x="46628" y="48648"/>
                  </a:lnTo>
                  <a:lnTo>
                    <a:pt x="46628" y="48648"/>
                  </a:lnTo>
                  <a:lnTo>
                    <a:pt x="54171" y="56432"/>
                  </a:lnTo>
                  <a:lnTo>
                    <a:pt x="54171" y="56432"/>
                  </a:lnTo>
                  <a:lnTo>
                    <a:pt x="56228" y="58378"/>
                  </a:lnTo>
                  <a:lnTo>
                    <a:pt x="58285" y="58378"/>
                  </a:lnTo>
                  <a:lnTo>
                    <a:pt x="60342" y="57729"/>
                  </a:lnTo>
                  <a:lnTo>
                    <a:pt x="61028" y="55135"/>
                  </a:lnTo>
                  <a:lnTo>
                    <a:pt x="61028" y="55135"/>
                  </a:lnTo>
                  <a:lnTo>
                    <a:pt x="61714" y="44756"/>
                  </a:lnTo>
                  <a:lnTo>
                    <a:pt x="61714" y="34378"/>
                  </a:lnTo>
                  <a:lnTo>
                    <a:pt x="61714" y="28540"/>
                  </a:lnTo>
                  <a:lnTo>
                    <a:pt x="63085" y="23351"/>
                  </a:lnTo>
                  <a:lnTo>
                    <a:pt x="65142" y="18810"/>
                  </a:lnTo>
                  <a:lnTo>
                    <a:pt x="68571" y="13621"/>
                  </a:lnTo>
                  <a:lnTo>
                    <a:pt x="68571" y="13621"/>
                  </a:lnTo>
                  <a:lnTo>
                    <a:pt x="73371" y="9729"/>
                  </a:lnTo>
                  <a:lnTo>
                    <a:pt x="78857" y="7783"/>
                  </a:lnTo>
                  <a:lnTo>
                    <a:pt x="85028" y="7135"/>
                  </a:lnTo>
                  <a:lnTo>
                    <a:pt x="89828" y="7783"/>
                  </a:lnTo>
                  <a:lnTo>
                    <a:pt x="94628" y="9729"/>
                  </a:lnTo>
                  <a:lnTo>
                    <a:pt x="98742" y="12972"/>
                  </a:lnTo>
                  <a:lnTo>
                    <a:pt x="102857" y="17513"/>
                  </a:lnTo>
                  <a:lnTo>
                    <a:pt x="106285" y="23351"/>
                  </a:lnTo>
                  <a:lnTo>
                    <a:pt x="106285" y="23351"/>
                  </a:lnTo>
                  <a:lnTo>
                    <a:pt x="109028" y="28540"/>
                  </a:lnTo>
                  <a:lnTo>
                    <a:pt x="110399" y="35027"/>
                  </a:lnTo>
                  <a:lnTo>
                    <a:pt x="111085" y="40216"/>
                  </a:lnTo>
                  <a:lnTo>
                    <a:pt x="111771" y="46054"/>
                  </a:lnTo>
                  <a:lnTo>
                    <a:pt x="111771" y="57729"/>
                  </a:lnTo>
                  <a:lnTo>
                    <a:pt x="110399" y="68108"/>
                  </a:lnTo>
                  <a:lnTo>
                    <a:pt x="106971" y="79135"/>
                  </a:lnTo>
                  <a:lnTo>
                    <a:pt x="102857" y="90162"/>
                  </a:lnTo>
                  <a:lnTo>
                    <a:pt x="98057" y="101189"/>
                  </a:lnTo>
                  <a:lnTo>
                    <a:pt x="91885" y="110918"/>
                  </a:lnTo>
                  <a:lnTo>
                    <a:pt x="91885" y="110918"/>
                  </a:lnTo>
                  <a:lnTo>
                    <a:pt x="82285" y="107027"/>
                  </a:lnTo>
                  <a:lnTo>
                    <a:pt x="72685" y="104432"/>
                  </a:lnTo>
                  <a:lnTo>
                    <a:pt x="50742" y="97297"/>
                  </a:lnTo>
                  <a:lnTo>
                    <a:pt x="41142" y="93405"/>
                  </a:lnTo>
                  <a:lnTo>
                    <a:pt x="31542" y="88864"/>
                  </a:lnTo>
                  <a:lnTo>
                    <a:pt x="23314" y="82378"/>
                  </a:lnTo>
                  <a:lnTo>
                    <a:pt x="19200" y="79135"/>
                  </a:lnTo>
                  <a:lnTo>
                    <a:pt x="15771" y="75243"/>
                  </a:lnTo>
                  <a:lnTo>
                    <a:pt x="15771" y="75243"/>
                  </a:lnTo>
                  <a:lnTo>
                    <a:pt x="13714" y="71351"/>
                  </a:lnTo>
                  <a:lnTo>
                    <a:pt x="10971" y="66810"/>
                  </a:lnTo>
                  <a:lnTo>
                    <a:pt x="8914" y="60324"/>
                  </a:lnTo>
                  <a:lnTo>
                    <a:pt x="7542" y="54486"/>
                  </a:lnTo>
                  <a:lnTo>
                    <a:pt x="6857" y="48648"/>
                  </a:lnTo>
                  <a:lnTo>
                    <a:pt x="7542" y="43459"/>
                  </a:lnTo>
                  <a:lnTo>
                    <a:pt x="8228" y="40864"/>
                  </a:lnTo>
                  <a:lnTo>
                    <a:pt x="9600" y="38918"/>
                  </a:lnTo>
                  <a:lnTo>
                    <a:pt x="11657" y="36972"/>
                  </a:lnTo>
                  <a:lnTo>
                    <a:pt x="13714" y="36324"/>
                  </a:lnTo>
                  <a:lnTo>
                    <a:pt x="13714" y="3632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3" name="Google Shape;1733;p44"/>
            <p:cNvSpPr/>
            <p:nvPr/>
          </p:nvSpPr>
          <p:spPr>
            <a:xfrm>
              <a:off x="1852" y="2706"/>
              <a:ext cx="144" cy="212"/>
            </a:xfrm>
            <a:custGeom>
              <a:rect b="b" l="l" r="r" t="t"/>
              <a:pathLst>
                <a:path extrusionOk="0" h="120000" w="120000">
                  <a:moveTo>
                    <a:pt x="56666" y="89433"/>
                  </a:moveTo>
                  <a:lnTo>
                    <a:pt x="56666" y="89433"/>
                  </a:lnTo>
                  <a:lnTo>
                    <a:pt x="50000" y="87735"/>
                  </a:lnTo>
                  <a:lnTo>
                    <a:pt x="45000" y="84339"/>
                  </a:lnTo>
                  <a:lnTo>
                    <a:pt x="41666" y="81509"/>
                  </a:lnTo>
                  <a:lnTo>
                    <a:pt x="40000" y="77547"/>
                  </a:lnTo>
                  <a:lnTo>
                    <a:pt x="39166" y="74150"/>
                  </a:lnTo>
                  <a:lnTo>
                    <a:pt x="40000" y="69622"/>
                  </a:lnTo>
                  <a:lnTo>
                    <a:pt x="41666" y="65660"/>
                  </a:lnTo>
                  <a:lnTo>
                    <a:pt x="45000" y="61698"/>
                  </a:lnTo>
                  <a:lnTo>
                    <a:pt x="48333" y="58301"/>
                  </a:lnTo>
                  <a:lnTo>
                    <a:pt x="53333" y="54905"/>
                  </a:lnTo>
                  <a:lnTo>
                    <a:pt x="58333" y="52075"/>
                  </a:lnTo>
                  <a:lnTo>
                    <a:pt x="64166" y="50377"/>
                  </a:lnTo>
                  <a:lnTo>
                    <a:pt x="70000" y="48113"/>
                  </a:lnTo>
                  <a:lnTo>
                    <a:pt x="76666" y="47547"/>
                  </a:lnTo>
                  <a:lnTo>
                    <a:pt x="83333" y="47547"/>
                  </a:lnTo>
                  <a:lnTo>
                    <a:pt x="90000" y="48679"/>
                  </a:lnTo>
                  <a:lnTo>
                    <a:pt x="90000" y="48679"/>
                  </a:lnTo>
                  <a:lnTo>
                    <a:pt x="95833" y="50943"/>
                  </a:lnTo>
                  <a:lnTo>
                    <a:pt x="101666" y="52641"/>
                  </a:lnTo>
                  <a:lnTo>
                    <a:pt x="105833" y="55471"/>
                  </a:lnTo>
                  <a:lnTo>
                    <a:pt x="110833" y="58867"/>
                  </a:lnTo>
                  <a:lnTo>
                    <a:pt x="114166" y="62830"/>
                  </a:lnTo>
                  <a:lnTo>
                    <a:pt x="116666" y="66226"/>
                  </a:lnTo>
                  <a:lnTo>
                    <a:pt x="119166" y="71320"/>
                  </a:lnTo>
                  <a:lnTo>
                    <a:pt x="120000" y="75283"/>
                  </a:lnTo>
                  <a:lnTo>
                    <a:pt x="120000" y="79245"/>
                  </a:lnTo>
                  <a:lnTo>
                    <a:pt x="120000" y="84339"/>
                  </a:lnTo>
                  <a:lnTo>
                    <a:pt x="120000" y="88301"/>
                  </a:lnTo>
                  <a:lnTo>
                    <a:pt x="118333" y="92830"/>
                  </a:lnTo>
                  <a:lnTo>
                    <a:pt x="115833" y="96792"/>
                  </a:lnTo>
                  <a:lnTo>
                    <a:pt x="113333" y="100188"/>
                  </a:lnTo>
                  <a:lnTo>
                    <a:pt x="110000" y="104716"/>
                  </a:lnTo>
                  <a:lnTo>
                    <a:pt x="105833" y="108113"/>
                  </a:lnTo>
                  <a:lnTo>
                    <a:pt x="105833" y="108113"/>
                  </a:lnTo>
                  <a:lnTo>
                    <a:pt x="100000" y="110377"/>
                  </a:lnTo>
                  <a:lnTo>
                    <a:pt x="94166" y="113773"/>
                  </a:lnTo>
                  <a:lnTo>
                    <a:pt x="88333" y="116037"/>
                  </a:lnTo>
                  <a:lnTo>
                    <a:pt x="80833" y="118301"/>
                  </a:lnTo>
                  <a:lnTo>
                    <a:pt x="73333" y="119433"/>
                  </a:lnTo>
                  <a:lnTo>
                    <a:pt x="65833" y="120000"/>
                  </a:lnTo>
                  <a:lnTo>
                    <a:pt x="59166" y="120000"/>
                  </a:lnTo>
                  <a:lnTo>
                    <a:pt x="51666" y="118867"/>
                  </a:lnTo>
                  <a:lnTo>
                    <a:pt x="51666" y="118867"/>
                  </a:lnTo>
                  <a:lnTo>
                    <a:pt x="45000" y="117169"/>
                  </a:lnTo>
                  <a:lnTo>
                    <a:pt x="40000" y="115471"/>
                  </a:lnTo>
                  <a:lnTo>
                    <a:pt x="35000" y="112075"/>
                  </a:lnTo>
                  <a:lnTo>
                    <a:pt x="30833" y="109245"/>
                  </a:lnTo>
                  <a:lnTo>
                    <a:pt x="23333" y="101886"/>
                  </a:lnTo>
                  <a:lnTo>
                    <a:pt x="16666" y="93396"/>
                  </a:lnTo>
                  <a:lnTo>
                    <a:pt x="16666" y="93396"/>
                  </a:lnTo>
                  <a:lnTo>
                    <a:pt x="11666" y="83207"/>
                  </a:lnTo>
                  <a:lnTo>
                    <a:pt x="6666" y="72452"/>
                  </a:lnTo>
                  <a:lnTo>
                    <a:pt x="4166" y="61132"/>
                  </a:lnTo>
                  <a:lnTo>
                    <a:pt x="833" y="49245"/>
                  </a:lnTo>
                  <a:lnTo>
                    <a:pt x="0" y="37924"/>
                  </a:lnTo>
                  <a:lnTo>
                    <a:pt x="0" y="25471"/>
                  </a:lnTo>
                  <a:lnTo>
                    <a:pt x="0" y="14716"/>
                  </a:lnTo>
                  <a:lnTo>
                    <a:pt x="833" y="3396"/>
                  </a:lnTo>
                  <a:lnTo>
                    <a:pt x="833" y="3396"/>
                  </a:lnTo>
                  <a:lnTo>
                    <a:pt x="1666" y="1698"/>
                  </a:lnTo>
                  <a:lnTo>
                    <a:pt x="4166" y="566"/>
                  </a:lnTo>
                  <a:lnTo>
                    <a:pt x="5833" y="0"/>
                  </a:lnTo>
                  <a:lnTo>
                    <a:pt x="8333" y="0"/>
                  </a:lnTo>
                  <a:lnTo>
                    <a:pt x="10000" y="566"/>
                  </a:lnTo>
                  <a:lnTo>
                    <a:pt x="11666" y="1698"/>
                  </a:lnTo>
                  <a:lnTo>
                    <a:pt x="13333" y="3396"/>
                  </a:lnTo>
                  <a:lnTo>
                    <a:pt x="14166" y="5094"/>
                  </a:lnTo>
                  <a:lnTo>
                    <a:pt x="14166" y="5094"/>
                  </a:lnTo>
                  <a:lnTo>
                    <a:pt x="13333" y="18113"/>
                  </a:lnTo>
                  <a:lnTo>
                    <a:pt x="13333" y="31132"/>
                  </a:lnTo>
                  <a:lnTo>
                    <a:pt x="14166" y="44150"/>
                  </a:lnTo>
                  <a:lnTo>
                    <a:pt x="16666" y="57169"/>
                  </a:lnTo>
                  <a:lnTo>
                    <a:pt x="16666" y="57169"/>
                  </a:lnTo>
                  <a:lnTo>
                    <a:pt x="20000" y="71320"/>
                  </a:lnTo>
                  <a:lnTo>
                    <a:pt x="23333" y="78679"/>
                  </a:lnTo>
                  <a:lnTo>
                    <a:pt x="25833" y="86603"/>
                  </a:lnTo>
                  <a:lnTo>
                    <a:pt x="30833" y="93396"/>
                  </a:lnTo>
                  <a:lnTo>
                    <a:pt x="36666" y="100188"/>
                  </a:lnTo>
                  <a:lnTo>
                    <a:pt x="44166" y="105849"/>
                  </a:lnTo>
                  <a:lnTo>
                    <a:pt x="48333" y="108113"/>
                  </a:lnTo>
                  <a:lnTo>
                    <a:pt x="53333" y="109811"/>
                  </a:lnTo>
                  <a:lnTo>
                    <a:pt x="53333" y="109811"/>
                  </a:lnTo>
                  <a:lnTo>
                    <a:pt x="59166" y="111509"/>
                  </a:lnTo>
                  <a:lnTo>
                    <a:pt x="65000" y="112075"/>
                  </a:lnTo>
                  <a:lnTo>
                    <a:pt x="70833" y="111509"/>
                  </a:lnTo>
                  <a:lnTo>
                    <a:pt x="78333" y="109811"/>
                  </a:lnTo>
                  <a:lnTo>
                    <a:pt x="84166" y="108113"/>
                  </a:lnTo>
                  <a:lnTo>
                    <a:pt x="89166" y="105283"/>
                  </a:lnTo>
                  <a:lnTo>
                    <a:pt x="94166" y="102452"/>
                  </a:lnTo>
                  <a:lnTo>
                    <a:pt x="99166" y="99622"/>
                  </a:lnTo>
                  <a:lnTo>
                    <a:pt x="99166" y="99622"/>
                  </a:lnTo>
                  <a:lnTo>
                    <a:pt x="101666" y="96792"/>
                  </a:lnTo>
                  <a:lnTo>
                    <a:pt x="105000" y="93396"/>
                  </a:lnTo>
                  <a:lnTo>
                    <a:pt x="106666" y="90000"/>
                  </a:lnTo>
                  <a:lnTo>
                    <a:pt x="108333" y="86603"/>
                  </a:lnTo>
                  <a:lnTo>
                    <a:pt x="108333" y="83207"/>
                  </a:lnTo>
                  <a:lnTo>
                    <a:pt x="108333" y="79811"/>
                  </a:lnTo>
                  <a:lnTo>
                    <a:pt x="105833" y="72452"/>
                  </a:lnTo>
                  <a:lnTo>
                    <a:pt x="105833" y="72452"/>
                  </a:lnTo>
                  <a:lnTo>
                    <a:pt x="101666" y="67358"/>
                  </a:lnTo>
                  <a:lnTo>
                    <a:pt x="95833" y="62264"/>
                  </a:lnTo>
                  <a:lnTo>
                    <a:pt x="89166" y="58301"/>
                  </a:lnTo>
                  <a:lnTo>
                    <a:pt x="85000" y="57169"/>
                  </a:lnTo>
                  <a:lnTo>
                    <a:pt x="80833" y="55471"/>
                  </a:lnTo>
                  <a:lnTo>
                    <a:pt x="80833" y="55471"/>
                  </a:lnTo>
                  <a:lnTo>
                    <a:pt x="76666" y="55471"/>
                  </a:lnTo>
                  <a:lnTo>
                    <a:pt x="73333" y="55471"/>
                  </a:lnTo>
                  <a:lnTo>
                    <a:pt x="70000" y="56037"/>
                  </a:lnTo>
                  <a:lnTo>
                    <a:pt x="66666" y="57735"/>
                  </a:lnTo>
                  <a:lnTo>
                    <a:pt x="60833" y="61132"/>
                  </a:lnTo>
                  <a:lnTo>
                    <a:pt x="55833" y="65094"/>
                  </a:lnTo>
                  <a:lnTo>
                    <a:pt x="53333" y="69622"/>
                  </a:lnTo>
                  <a:lnTo>
                    <a:pt x="53333" y="72452"/>
                  </a:lnTo>
                  <a:lnTo>
                    <a:pt x="53333" y="74716"/>
                  </a:lnTo>
                  <a:lnTo>
                    <a:pt x="54166" y="76415"/>
                  </a:lnTo>
                  <a:lnTo>
                    <a:pt x="55833" y="78679"/>
                  </a:lnTo>
                  <a:lnTo>
                    <a:pt x="59166" y="80943"/>
                  </a:lnTo>
                  <a:lnTo>
                    <a:pt x="63333" y="82075"/>
                  </a:lnTo>
                  <a:lnTo>
                    <a:pt x="63333" y="82075"/>
                  </a:lnTo>
                  <a:lnTo>
                    <a:pt x="65000" y="82641"/>
                  </a:lnTo>
                  <a:lnTo>
                    <a:pt x="65833" y="84339"/>
                  </a:lnTo>
                  <a:lnTo>
                    <a:pt x="65833" y="85471"/>
                  </a:lnTo>
                  <a:lnTo>
                    <a:pt x="65000" y="86603"/>
                  </a:lnTo>
                  <a:lnTo>
                    <a:pt x="64166" y="88301"/>
                  </a:lnTo>
                  <a:lnTo>
                    <a:pt x="61666" y="89433"/>
                  </a:lnTo>
                  <a:lnTo>
                    <a:pt x="60000" y="89433"/>
                  </a:lnTo>
                  <a:lnTo>
                    <a:pt x="56666" y="89433"/>
                  </a:lnTo>
                  <a:lnTo>
                    <a:pt x="56666" y="894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4" name="Google Shape;1734;p44"/>
            <p:cNvSpPr/>
            <p:nvPr/>
          </p:nvSpPr>
          <p:spPr>
            <a:xfrm>
              <a:off x="1332" y="2613"/>
              <a:ext cx="205" cy="152"/>
            </a:xfrm>
            <a:custGeom>
              <a:rect b="b" l="l" r="r" t="t"/>
              <a:pathLst>
                <a:path extrusionOk="0" h="120000" w="120000">
                  <a:moveTo>
                    <a:pt x="41560" y="70263"/>
                  </a:moveTo>
                  <a:lnTo>
                    <a:pt x="41560" y="70263"/>
                  </a:lnTo>
                  <a:lnTo>
                    <a:pt x="44487" y="71052"/>
                  </a:lnTo>
                  <a:lnTo>
                    <a:pt x="46829" y="70263"/>
                  </a:lnTo>
                  <a:lnTo>
                    <a:pt x="49170" y="69473"/>
                  </a:lnTo>
                  <a:lnTo>
                    <a:pt x="50341" y="67105"/>
                  </a:lnTo>
                  <a:lnTo>
                    <a:pt x="52097" y="64736"/>
                  </a:lnTo>
                  <a:lnTo>
                    <a:pt x="52682" y="61578"/>
                  </a:lnTo>
                  <a:lnTo>
                    <a:pt x="53268" y="54473"/>
                  </a:lnTo>
                  <a:lnTo>
                    <a:pt x="52682" y="46578"/>
                  </a:lnTo>
                  <a:lnTo>
                    <a:pt x="50341" y="38684"/>
                  </a:lnTo>
                  <a:lnTo>
                    <a:pt x="46829" y="33157"/>
                  </a:lnTo>
                  <a:lnTo>
                    <a:pt x="45658" y="31578"/>
                  </a:lnTo>
                  <a:lnTo>
                    <a:pt x="42731" y="30789"/>
                  </a:lnTo>
                  <a:lnTo>
                    <a:pt x="42731" y="30789"/>
                  </a:lnTo>
                  <a:lnTo>
                    <a:pt x="39804" y="29210"/>
                  </a:lnTo>
                  <a:lnTo>
                    <a:pt x="37463" y="29210"/>
                  </a:lnTo>
                  <a:lnTo>
                    <a:pt x="33951" y="29210"/>
                  </a:lnTo>
                  <a:lnTo>
                    <a:pt x="31024" y="30789"/>
                  </a:lnTo>
                  <a:lnTo>
                    <a:pt x="24585" y="33947"/>
                  </a:lnTo>
                  <a:lnTo>
                    <a:pt x="19902" y="38684"/>
                  </a:lnTo>
                  <a:lnTo>
                    <a:pt x="19902" y="38684"/>
                  </a:lnTo>
                  <a:lnTo>
                    <a:pt x="16390" y="42631"/>
                  </a:lnTo>
                  <a:lnTo>
                    <a:pt x="14048" y="46578"/>
                  </a:lnTo>
                  <a:lnTo>
                    <a:pt x="11707" y="52105"/>
                  </a:lnTo>
                  <a:lnTo>
                    <a:pt x="10536" y="56842"/>
                  </a:lnTo>
                  <a:lnTo>
                    <a:pt x="9951" y="62368"/>
                  </a:lnTo>
                  <a:lnTo>
                    <a:pt x="9365" y="67105"/>
                  </a:lnTo>
                  <a:lnTo>
                    <a:pt x="9951" y="73421"/>
                  </a:lnTo>
                  <a:lnTo>
                    <a:pt x="10536" y="78947"/>
                  </a:lnTo>
                  <a:lnTo>
                    <a:pt x="11121" y="84473"/>
                  </a:lnTo>
                  <a:lnTo>
                    <a:pt x="13463" y="89210"/>
                  </a:lnTo>
                  <a:lnTo>
                    <a:pt x="15219" y="93947"/>
                  </a:lnTo>
                  <a:lnTo>
                    <a:pt x="17560" y="98684"/>
                  </a:lnTo>
                  <a:lnTo>
                    <a:pt x="21073" y="102631"/>
                  </a:lnTo>
                  <a:lnTo>
                    <a:pt x="24000" y="105789"/>
                  </a:lnTo>
                  <a:lnTo>
                    <a:pt x="28097" y="108157"/>
                  </a:lnTo>
                  <a:lnTo>
                    <a:pt x="32195" y="108947"/>
                  </a:lnTo>
                  <a:lnTo>
                    <a:pt x="32195" y="108947"/>
                  </a:lnTo>
                  <a:lnTo>
                    <a:pt x="35707" y="110526"/>
                  </a:lnTo>
                  <a:lnTo>
                    <a:pt x="38634" y="108947"/>
                  </a:lnTo>
                  <a:lnTo>
                    <a:pt x="42146" y="108157"/>
                  </a:lnTo>
                  <a:lnTo>
                    <a:pt x="45658" y="106578"/>
                  </a:lnTo>
                  <a:lnTo>
                    <a:pt x="52682" y="101842"/>
                  </a:lnTo>
                  <a:lnTo>
                    <a:pt x="59121" y="96315"/>
                  </a:lnTo>
                  <a:lnTo>
                    <a:pt x="65560" y="88421"/>
                  </a:lnTo>
                  <a:lnTo>
                    <a:pt x="70829" y="80526"/>
                  </a:lnTo>
                  <a:lnTo>
                    <a:pt x="80195" y="66315"/>
                  </a:lnTo>
                  <a:lnTo>
                    <a:pt x="80195" y="66315"/>
                  </a:lnTo>
                  <a:lnTo>
                    <a:pt x="88975" y="52105"/>
                  </a:lnTo>
                  <a:lnTo>
                    <a:pt x="97756" y="36315"/>
                  </a:lnTo>
                  <a:lnTo>
                    <a:pt x="104780" y="19736"/>
                  </a:lnTo>
                  <a:lnTo>
                    <a:pt x="111804" y="3157"/>
                  </a:lnTo>
                  <a:lnTo>
                    <a:pt x="111804" y="3157"/>
                  </a:lnTo>
                  <a:lnTo>
                    <a:pt x="112975" y="789"/>
                  </a:lnTo>
                  <a:lnTo>
                    <a:pt x="114731" y="0"/>
                  </a:lnTo>
                  <a:lnTo>
                    <a:pt x="115902" y="0"/>
                  </a:lnTo>
                  <a:lnTo>
                    <a:pt x="118243" y="0"/>
                  </a:lnTo>
                  <a:lnTo>
                    <a:pt x="119414" y="2368"/>
                  </a:lnTo>
                  <a:lnTo>
                    <a:pt x="120000" y="3947"/>
                  </a:lnTo>
                  <a:lnTo>
                    <a:pt x="120000" y="5526"/>
                  </a:lnTo>
                  <a:lnTo>
                    <a:pt x="120000" y="8684"/>
                  </a:lnTo>
                  <a:lnTo>
                    <a:pt x="120000" y="8684"/>
                  </a:lnTo>
                  <a:lnTo>
                    <a:pt x="114731" y="22105"/>
                  </a:lnTo>
                  <a:lnTo>
                    <a:pt x="108292" y="36315"/>
                  </a:lnTo>
                  <a:lnTo>
                    <a:pt x="101853" y="49736"/>
                  </a:lnTo>
                  <a:lnTo>
                    <a:pt x="94829" y="62368"/>
                  </a:lnTo>
                  <a:lnTo>
                    <a:pt x="87219" y="75000"/>
                  </a:lnTo>
                  <a:lnTo>
                    <a:pt x="78439" y="86052"/>
                  </a:lnTo>
                  <a:lnTo>
                    <a:pt x="70243" y="97894"/>
                  </a:lnTo>
                  <a:lnTo>
                    <a:pt x="60878" y="107368"/>
                  </a:lnTo>
                  <a:lnTo>
                    <a:pt x="60878" y="107368"/>
                  </a:lnTo>
                  <a:lnTo>
                    <a:pt x="56195" y="112105"/>
                  </a:lnTo>
                  <a:lnTo>
                    <a:pt x="52097" y="115263"/>
                  </a:lnTo>
                  <a:lnTo>
                    <a:pt x="46829" y="117631"/>
                  </a:lnTo>
                  <a:lnTo>
                    <a:pt x="42146" y="120000"/>
                  </a:lnTo>
                  <a:lnTo>
                    <a:pt x="37463" y="120000"/>
                  </a:lnTo>
                  <a:lnTo>
                    <a:pt x="32780" y="120000"/>
                  </a:lnTo>
                  <a:lnTo>
                    <a:pt x="28682" y="118421"/>
                  </a:lnTo>
                  <a:lnTo>
                    <a:pt x="24585" y="117631"/>
                  </a:lnTo>
                  <a:lnTo>
                    <a:pt x="20487" y="115263"/>
                  </a:lnTo>
                  <a:lnTo>
                    <a:pt x="16390" y="112105"/>
                  </a:lnTo>
                  <a:lnTo>
                    <a:pt x="12878" y="108157"/>
                  </a:lnTo>
                  <a:lnTo>
                    <a:pt x="9951" y="103421"/>
                  </a:lnTo>
                  <a:lnTo>
                    <a:pt x="7024" y="97894"/>
                  </a:lnTo>
                  <a:lnTo>
                    <a:pt x="4097" y="92368"/>
                  </a:lnTo>
                  <a:lnTo>
                    <a:pt x="2341" y="84473"/>
                  </a:lnTo>
                  <a:lnTo>
                    <a:pt x="585" y="76578"/>
                  </a:lnTo>
                  <a:lnTo>
                    <a:pt x="585" y="76578"/>
                  </a:lnTo>
                  <a:lnTo>
                    <a:pt x="0" y="71052"/>
                  </a:lnTo>
                  <a:lnTo>
                    <a:pt x="0" y="65526"/>
                  </a:lnTo>
                  <a:lnTo>
                    <a:pt x="585" y="59210"/>
                  </a:lnTo>
                  <a:lnTo>
                    <a:pt x="1170" y="52894"/>
                  </a:lnTo>
                  <a:lnTo>
                    <a:pt x="3512" y="48157"/>
                  </a:lnTo>
                  <a:lnTo>
                    <a:pt x="4682" y="42631"/>
                  </a:lnTo>
                  <a:lnTo>
                    <a:pt x="7609" y="37894"/>
                  </a:lnTo>
                  <a:lnTo>
                    <a:pt x="10536" y="33157"/>
                  </a:lnTo>
                  <a:lnTo>
                    <a:pt x="14048" y="29210"/>
                  </a:lnTo>
                  <a:lnTo>
                    <a:pt x="17560" y="26842"/>
                  </a:lnTo>
                  <a:lnTo>
                    <a:pt x="21073" y="22894"/>
                  </a:lnTo>
                  <a:lnTo>
                    <a:pt x="25170" y="21315"/>
                  </a:lnTo>
                  <a:lnTo>
                    <a:pt x="29268" y="18947"/>
                  </a:lnTo>
                  <a:lnTo>
                    <a:pt x="33951" y="18157"/>
                  </a:lnTo>
                  <a:lnTo>
                    <a:pt x="38634" y="17368"/>
                  </a:lnTo>
                  <a:lnTo>
                    <a:pt x="42731" y="18157"/>
                  </a:lnTo>
                  <a:lnTo>
                    <a:pt x="42731" y="18157"/>
                  </a:lnTo>
                  <a:lnTo>
                    <a:pt x="48000" y="18947"/>
                  </a:lnTo>
                  <a:lnTo>
                    <a:pt x="51512" y="22105"/>
                  </a:lnTo>
                  <a:lnTo>
                    <a:pt x="55024" y="26052"/>
                  </a:lnTo>
                  <a:lnTo>
                    <a:pt x="57365" y="30789"/>
                  </a:lnTo>
                  <a:lnTo>
                    <a:pt x="59707" y="36315"/>
                  </a:lnTo>
                  <a:lnTo>
                    <a:pt x="60878" y="41842"/>
                  </a:lnTo>
                  <a:lnTo>
                    <a:pt x="62634" y="48157"/>
                  </a:lnTo>
                  <a:lnTo>
                    <a:pt x="62634" y="55263"/>
                  </a:lnTo>
                  <a:lnTo>
                    <a:pt x="62048" y="60789"/>
                  </a:lnTo>
                  <a:lnTo>
                    <a:pt x="60878" y="66315"/>
                  </a:lnTo>
                  <a:lnTo>
                    <a:pt x="59121" y="71842"/>
                  </a:lnTo>
                  <a:lnTo>
                    <a:pt x="56780" y="75789"/>
                  </a:lnTo>
                  <a:lnTo>
                    <a:pt x="53268" y="79736"/>
                  </a:lnTo>
                  <a:lnTo>
                    <a:pt x="49756" y="82894"/>
                  </a:lnTo>
                  <a:lnTo>
                    <a:pt x="45073" y="83684"/>
                  </a:lnTo>
                  <a:lnTo>
                    <a:pt x="39804" y="82894"/>
                  </a:lnTo>
                  <a:lnTo>
                    <a:pt x="39804" y="82894"/>
                  </a:lnTo>
                  <a:lnTo>
                    <a:pt x="38048" y="81315"/>
                  </a:lnTo>
                  <a:lnTo>
                    <a:pt x="36292" y="79736"/>
                  </a:lnTo>
                  <a:lnTo>
                    <a:pt x="36292" y="78157"/>
                  </a:lnTo>
                  <a:lnTo>
                    <a:pt x="36292" y="75789"/>
                  </a:lnTo>
                  <a:lnTo>
                    <a:pt x="36292" y="73421"/>
                  </a:lnTo>
                  <a:lnTo>
                    <a:pt x="38048" y="71842"/>
                  </a:lnTo>
                  <a:lnTo>
                    <a:pt x="39219" y="71052"/>
                  </a:lnTo>
                  <a:lnTo>
                    <a:pt x="41560" y="70263"/>
                  </a:lnTo>
                  <a:lnTo>
                    <a:pt x="41560" y="702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5" name="Google Shape;1735;p44"/>
            <p:cNvSpPr/>
            <p:nvPr/>
          </p:nvSpPr>
          <p:spPr>
            <a:xfrm>
              <a:off x="1463" y="2366"/>
              <a:ext cx="492" cy="496"/>
            </a:xfrm>
            <a:custGeom>
              <a:rect b="b" l="l" r="r" t="t"/>
              <a:pathLst>
                <a:path extrusionOk="0" h="120000" w="120000">
                  <a:moveTo>
                    <a:pt x="95121" y="10161"/>
                  </a:moveTo>
                  <a:lnTo>
                    <a:pt x="95121" y="10161"/>
                  </a:lnTo>
                  <a:lnTo>
                    <a:pt x="99756" y="12096"/>
                  </a:lnTo>
                  <a:lnTo>
                    <a:pt x="103902" y="14758"/>
                  </a:lnTo>
                  <a:lnTo>
                    <a:pt x="107560" y="17903"/>
                  </a:lnTo>
                  <a:lnTo>
                    <a:pt x="110731" y="21290"/>
                  </a:lnTo>
                  <a:lnTo>
                    <a:pt x="113414" y="24919"/>
                  </a:lnTo>
                  <a:lnTo>
                    <a:pt x="115365" y="29032"/>
                  </a:lnTo>
                  <a:lnTo>
                    <a:pt x="117073" y="33145"/>
                  </a:lnTo>
                  <a:lnTo>
                    <a:pt x="118292" y="37500"/>
                  </a:lnTo>
                  <a:lnTo>
                    <a:pt x="119268" y="42096"/>
                  </a:lnTo>
                  <a:lnTo>
                    <a:pt x="119756" y="46693"/>
                  </a:lnTo>
                  <a:lnTo>
                    <a:pt x="120000" y="51290"/>
                  </a:lnTo>
                  <a:lnTo>
                    <a:pt x="119756" y="55645"/>
                  </a:lnTo>
                  <a:lnTo>
                    <a:pt x="119512" y="60483"/>
                  </a:lnTo>
                  <a:lnTo>
                    <a:pt x="118780" y="64838"/>
                  </a:lnTo>
                  <a:lnTo>
                    <a:pt x="118048" y="69193"/>
                  </a:lnTo>
                  <a:lnTo>
                    <a:pt x="116829" y="73064"/>
                  </a:lnTo>
                  <a:lnTo>
                    <a:pt x="116829" y="73064"/>
                  </a:lnTo>
                  <a:lnTo>
                    <a:pt x="115121" y="78145"/>
                  </a:lnTo>
                  <a:lnTo>
                    <a:pt x="113414" y="83225"/>
                  </a:lnTo>
                  <a:lnTo>
                    <a:pt x="110975" y="88306"/>
                  </a:lnTo>
                  <a:lnTo>
                    <a:pt x="108292" y="93629"/>
                  </a:lnTo>
                  <a:lnTo>
                    <a:pt x="105365" y="98225"/>
                  </a:lnTo>
                  <a:lnTo>
                    <a:pt x="101951" y="102822"/>
                  </a:lnTo>
                  <a:lnTo>
                    <a:pt x="97804" y="107177"/>
                  </a:lnTo>
                  <a:lnTo>
                    <a:pt x="95365" y="108870"/>
                  </a:lnTo>
                  <a:lnTo>
                    <a:pt x="93170" y="111048"/>
                  </a:lnTo>
                  <a:lnTo>
                    <a:pt x="90731" y="112741"/>
                  </a:lnTo>
                  <a:lnTo>
                    <a:pt x="88048" y="114193"/>
                  </a:lnTo>
                  <a:lnTo>
                    <a:pt x="85121" y="115645"/>
                  </a:lnTo>
                  <a:lnTo>
                    <a:pt x="82195" y="116854"/>
                  </a:lnTo>
                  <a:lnTo>
                    <a:pt x="79024" y="117822"/>
                  </a:lnTo>
                  <a:lnTo>
                    <a:pt x="75609" y="118790"/>
                  </a:lnTo>
                  <a:lnTo>
                    <a:pt x="71951" y="119274"/>
                  </a:lnTo>
                  <a:lnTo>
                    <a:pt x="68536" y="119758"/>
                  </a:lnTo>
                  <a:lnTo>
                    <a:pt x="64390" y="120000"/>
                  </a:lnTo>
                  <a:lnTo>
                    <a:pt x="60243" y="120000"/>
                  </a:lnTo>
                  <a:lnTo>
                    <a:pt x="56097" y="119758"/>
                  </a:lnTo>
                  <a:lnTo>
                    <a:pt x="51463" y="119032"/>
                  </a:lnTo>
                  <a:lnTo>
                    <a:pt x="46829" y="118306"/>
                  </a:lnTo>
                  <a:lnTo>
                    <a:pt x="41951" y="117338"/>
                  </a:lnTo>
                  <a:lnTo>
                    <a:pt x="36585" y="115887"/>
                  </a:lnTo>
                  <a:lnTo>
                    <a:pt x="30975" y="114193"/>
                  </a:lnTo>
                  <a:lnTo>
                    <a:pt x="30975" y="114193"/>
                  </a:lnTo>
                  <a:lnTo>
                    <a:pt x="27317" y="112741"/>
                  </a:lnTo>
                  <a:lnTo>
                    <a:pt x="23414" y="111048"/>
                  </a:lnTo>
                  <a:lnTo>
                    <a:pt x="20243" y="109596"/>
                  </a:lnTo>
                  <a:lnTo>
                    <a:pt x="17317" y="107419"/>
                  </a:lnTo>
                  <a:lnTo>
                    <a:pt x="14634" y="105483"/>
                  </a:lnTo>
                  <a:lnTo>
                    <a:pt x="11951" y="103306"/>
                  </a:lnTo>
                  <a:lnTo>
                    <a:pt x="10000" y="101370"/>
                  </a:lnTo>
                  <a:lnTo>
                    <a:pt x="7804" y="98951"/>
                  </a:lnTo>
                  <a:lnTo>
                    <a:pt x="6341" y="96774"/>
                  </a:lnTo>
                  <a:lnTo>
                    <a:pt x="4878" y="94354"/>
                  </a:lnTo>
                  <a:lnTo>
                    <a:pt x="3658" y="92177"/>
                  </a:lnTo>
                  <a:lnTo>
                    <a:pt x="2682" y="89516"/>
                  </a:lnTo>
                  <a:lnTo>
                    <a:pt x="1707" y="86854"/>
                  </a:lnTo>
                  <a:lnTo>
                    <a:pt x="1219" y="84193"/>
                  </a:lnTo>
                  <a:lnTo>
                    <a:pt x="243" y="78870"/>
                  </a:lnTo>
                  <a:lnTo>
                    <a:pt x="0" y="73790"/>
                  </a:lnTo>
                  <a:lnTo>
                    <a:pt x="243" y="68467"/>
                  </a:lnTo>
                  <a:lnTo>
                    <a:pt x="731" y="63387"/>
                  </a:lnTo>
                  <a:lnTo>
                    <a:pt x="1707" y="58306"/>
                  </a:lnTo>
                  <a:lnTo>
                    <a:pt x="3414" y="49112"/>
                  </a:lnTo>
                  <a:lnTo>
                    <a:pt x="5121" y="41612"/>
                  </a:lnTo>
                  <a:lnTo>
                    <a:pt x="5121" y="41612"/>
                  </a:lnTo>
                  <a:lnTo>
                    <a:pt x="7073" y="35322"/>
                  </a:lnTo>
                  <a:lnTo>
                    <a:pt x="9024" y="30000"/>
                  </a:lnTo>
                  <a:lnTo>
                    <a:pt x="10975" y="24677"/>
                  </a:lnTo>
                  <a:lnTo>
                    <a:pt x="13414" y="20322"/>
                  </a:lnTo>
                  <a:lnTo>
                    <a:pt x="16097" y="15967"/>
                  </a:lnTo>
                  <a:lnTo>
                    <a:pt x="19024" y="12338"/>
                  </a:lnTo>
                  <a:lnTo>
                    <a:pt x="22195" y="9193"/>
                  </a:lnTo>
                  <a:lnTo>
                    <a:pt x="25853" y="6532"/>
                  </a:lnTo>
                  <a:lnTo>
                    <a:pt x="29512" y="4354"/>
                  </a:lnTo>
                  <a:lnTo>
                    <a:pt x="33658" y="2661"/>
                  </a:lnTo>
                  <a:lnTo>
                    <a:pt x="38048" y="1451"/>
                  </a:lnTo>
                  <a:lnTo>
                    <a:pt x="42682" y="483"/>
                  </a:lnTo>
                  <a:lnTo>
                    <a:pt x="47804" y="0"/>
                  </a:lnTo>
                  <a:lnTo>
                    <a:pt x="52926" y="241"/>
                  </a:lnTo>
                  <a:lnTo>
                    <a:pt x="58536" y="483"/>
                  </a:lnTo>
                  <a:lnTo>
                    <a:pt x="64634" y="1451"/>
                  </a:lnTo>
                  <a:lnTo>
                    <a:pt x="64634" y="1451"/>
                  </a:lnTo>
                  <a:lnTo>
                    <a:pt x="66097" y="1693"/>
                  </a:lnTo>
                  <a:lnTo>
                    <a:pt x="71707" y="2661"/>
                  </a:lnTo>
                  <a:lnTo>
                    <a:pt x="75853" y="3629"/>
                  </a:lnTo>
                  <a:lnTo>
                    <a:pt x="80975" y="5080"/>
                  </a:lnTo>
                  <a:lnTo>
                    <a:pt x="87560" y="7258"/>
                  </a:lnTo>
                  <a:lnTo>
                    <a:pt x="95121" y="10161"/>
                  </a:lnTo>
                  <a:lnTo>
                    <a:pt x="95121" y="101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6" name="Google Shape;1736;p44"/>
            <p:cNvSpPr/>
            <p:nvPr/>
          </p:nvSpPr>
          <p:spPr>
            <a:xfrm>
              <a:off x="1456" y="2357"/>
              <a:ext cx="508" cy="512"/>
            </a:xfrm>
            <a:custGeom>
              <a:rect b="b" l="l" r="r" t="t"/>
              <a:pathLst>
                <a:path extrusionOk="0" h="120000" w="120000">
                  <a:moveTo>
                    <a:pt x="4724" y="43359"/>
                  </a:moveTo>
                  <a:lnTo>
                    <a:pt x="4724" y="43359"/>
                  </a:lnTo>
                  <a:lnTo>
                    <a:pt x="3070" y="50390"/>
                  </a:lnTo>
                  <a:lnTo>
                    <a:pt x="1653" y="57890"/>
                  </a:lnTo>
                  <a:lnTo>
                    <a:pt x="472" y="65156"/>
                  </a:lnTo>
                  <a:lnTo>
                    <a:pt x="0" y="68671"/>
                  </a:lnTo>
                  <a:lnTo>
                    <a:pt x="0" y="72421"/>
                  </a:lnTo>
                  <a:lnTo>
                    <a:pt x="0" y="72421"/>
                  </a:lnTo>
                  <a:lnTo>
                    <a:pt x="0" y="76406"/>
                  </a:lnTo>
                  <a:lnTo>
                    <a:pt x="472" y="80390"/>
                  </a:lnTo>
                  <a:lnTo>
                    <a:pt x="944" y="83906"/>
                  </a:lnTo>
                  <a:lnTo>
                    <a:pt x="2125" y="87421"/>
                  </a:lnTo>
                  <a:lnTo>
                    <a:pt x="3307" y="90703"/>
                  </a:lnTo>
                  <a:lnTo>
                    <a:pt x="4960" y="93750"/>
                  </a:lnTo>
                  <a:lnTo>
                    <a:pt x="6614" y="96562"/>
                  </a:lnTo>
                  <a:lnTo>
                    <a:pt x="8740" y="99375"/>
                  </a:lnTo>
                  <a:lnTo>
                    <a:pt x="11338" y="101953"/>
                  </a:lnTo>
                  <a:lnTo>
                    <a:pt x="13700" y="104531"/>
                  </a:lnTo>
                  <a:lnTo>
                    <a:pt x="16299" y="106875"/>
                  </a:lnTo>
                  <a:lnTo>
                    <a:pt x="19370" y="108750"/>
                  </a:lnTo>
                  <a:lnTo>
                    <a:pt x="22677" y="110625"/>
                  </a:lnTo>
                  <a:lnTo>
                    <a:pt x="25984" y="112500"/>
                  </a:lnTo>
                  <a:lnTo>
                    <a:pt x="29763" y="113906"/>
                  </a:lnTo>
                  <a:lnTo>
                    <a:pt x="33307" y="114843"/>
                  </a:lnTo>
                  <a:lnTo>
                    <a:pt x="33307" y="114843"/>
                  </a:lnTo>
                  <a:lnTo>
                    <a:pt x="41338" y="117187"/>
                  </a:lnTo>
                  <a:lnTo>
                    <a:pt x="49606" y="118828"/>
                  </a:lnTo>
                  <a:lnTo>
                    <a:pt x="53622" y="119531"/>
                  </a:lnTo>
                  <a:lnTo>
                    <a:pt x="57401" y="119765"/>
                  </a:lnTo>
                  <a:lnTo>
                    <a:pt x="61653" y="120000"/>
                  </a:lnTo>
                  <a:lnTo>
                    <a:pt x="65669" y="120000"/>
                  </a:lnTo>
                  <a:lnTo>
                    <a:pt x="69685" y="119531"/>
                  </a:lnTo>
                  <a:lnTo>
                    <a:pt x="73700" y="118828"/>
                  </a:lnTo>
                  <a:lnTo>
                    <a:pt x="77716" y="118125"/>
                  </a:lnTo>
                  <a:lnTo>
                    <a:pt x="81732" y="116953"/>
                  </a:lnTo>
                  <a:lnTo>
                    <a:pt x="85275" y="115546"/>
                  </a:lnTo>
                  <a:lnTo>
                    <a:pt x="89055" y="113437"/>
                  </a:lnTo>
                  <a:lnTo>
                    <a:pt x="92362" y="111328"/>
                  </a:lnTo>
                  <a:lnTo>
                    <a:pt x="95905" y="108750"/>
                  </a:lnTo>
                  <a:lnTo>
                    <a:pt x="95905" y="108750"/>
                  </a:lnTo>
                  <a:lnTo>
                    <a:pt x="98267" y="106406"/>
                  </a:lnTo>
                  <a:lnTo>
                    <a:pt x="100629" y="104296"/>
                  </a:lnTo>
                  <a:lnTo>
                    <a:pt x="102992" y="101484"/>
                  </a:lnTo>
                  <a:lnTo>
                    <a:pt x="104881" y="98671"/>
                  </a:lnTo>
                  <a:lnTo>
                    <a:pt x="106771" y="95859"/>
                  </a:lnTo>
                  <a:lnTo>
                    <a:pt x="108897" y="92812"/>
                  </a:lnTo>
                  <a:lnTo>
                    <a:pt x="110551" y="89296"/>
                  </a:lnTo>
                  <a:lnTo>
                    <a:pt x="112204" y="86250"/>
                  </a:lnTo>
                  <a:lnTo>
                    <a:pt x="115039" y="79218"/>
                  </a:lnTo>
                  <a:lnTo>
                    <a:pt x="116220" y="75468"/>
                  </a:lnTo>
                  <a:lnTo>
                    <a:pt x="117401" y="71953"/>
                  </a:lnTo>
                  <a:lnTo>
                    <a:pt x="118110" y="68203"/>
                  </a:lnTo>
                  <a:lnTo>
                    <a:pt x="118818" y="64453"/>
                  </a:lnTo>
                  <a:lnTo>
                    <a:pt x="119291" y="60703"/>
                  </a:lnTo>
                  <a:lnTo>
                    <a:pt x="119527" y="56953"/>
                  </a:lnTo>
                  <a:lnTo>
                    <a:pt x="120000" y="53203"/>
                  </a:lnTo>
                  <a:lnTo>
                    <a:pt x="120000" y="49687"/>
                  </a:lnTo>
                  <a:lnTo>
                    <a:pt x="119527" y="45937"/>
                  </a:lnTo>
                  <a:lnTo>
                    <a:pt x="119055" y="42421"/>
                  </a:lnTo>
                  <a:lnTo>
                    <a:pt x="118110" y="38906"/>
                  </a:lnTo>
                  <a:lnTo>
                    <a:pt x="117401" y="35625"/>
                  </a:lnTo>
                  <a:lnTo>
                    <a:pt x="116220" y="32109"/>
                  </a:lnTo>
                  <a:lnTo>
                    <a:pt x="114803" y="29062"/>
                  </a:lnTo>
                  <a:lnTo>
                    <a:pt x="113385" y="26015"/>
                  </a:lnTo>
                  <a:lnTo>
                    <a:pt x="111496" y="23203"/>
                  </a:lnTo>
                  <a:lnTo>
                    <a:pt x="109133" y="20625"/>
                  </a:lnTo>
                  <a:lnTo>
                    <a:pt x="106771" y="18046"/>
                  </a:lnTo>
                  <a:lnTo>
                    <a:pt x="104409" y="15937"/>
                  </a:lnTo>
                  <a:lnTo>
                    <a:pt x="101102" y="13593"/>
                  </a:lnTo>
                  <a:lnTo>
                    <a:pt x="98031" y="11953"/>
                  </a:lnTo>
                  <a:lnTo>
                    <a:pt x="94724" y="10312"/>
                  </a:lnTo>
                  <a:lnTo>
                    <a:pt x="94724" y="10312"/>
                  </a:lnTo>
                  <a:lnTo>
                    <a:pt x="86456" y="7500"/>
                  </a:lnTo>
                  <a:lnTo>
                    <a:pt x="77716" y="4687"/>
                  </a:lnTo>
                  <a:lnTo>
                    <a:pt x="72755" y="3281"/>
                  </a:lnTo>
                  <a:lnTo>
                    <a:pt x="68267" y="2109"/>
                  </a:lnTo>
                  <a:lnTo>
                    <a:pt x="63543" y="1171"/>
                  </a:lnTo>
                  <a:lnTo>
                    <a:pt x="58582" y="703"/>
                  </a:lnTo>
                  <a:lnTo>
                    <a:pt x="53858" y="0"/>
                  </a:lnTo>
                  <a:lnTo>
                    <a:pt x="49370" y="0"/>
                  </a:lnTo>
                  <a:lnTo>
                    <a:pt x="44409" y="468"/>
                  </a:lnTo>
                  <a:lnTo>
                    <a:pt x="40157" y="937"/>
                  </a:lnTo>
                  <a:lnTo>
                    <a:pt x="35669" y="2109"/>
                  </a:lnTo>
                  <a:lnTo>
                    <a:pt x="31417" y="3750"/>
                  </a:lnTo>
                  <a:lnTo>
                    <a:pt x="27401" y="5625"/>
                  </a:lnTo>
                  <a:lnTo>
                    <a:pt x="23622" y="8203"/>
                  </a:lnTo>
                  <a:lnTo>
                    <a:pt x="23622" y="8203"/>
                  </a:lnTo>
                  <a:lnTo>
                    <a:pt x="20078" y="11953"/>
                  </a:lnTo>
                  <a:lnTo>
                    <a:pt x="16535" y="15468"/>
                  </a:lnTo>
                  <a:lnTo>
                    <a:pt x="13700" y="19921"/>
                  </a:lnTo>
                  <a:lnTo>
                    <a:pt x="11338" y="24375"/>
                  </a:lnTo>
                  <a:lnTo>
                    <a:pt x="9212" y="28828"/>
                  </a:lnTo>
                  <a:lnTo>
                    <a:pt x="7322" y="33515"/>
                  </a:lnTo>
                  <a:lnTo>
                    <a:pt x="5905" y="38437"/>
                  </a:lnTo>
                  <a:lnTo>
                    <a:pt x="4724" y="43359"/>
                  </a:lnTo>
                  <a:lnTo>
                    <a:pt x="4724" y="43359"/>
                  </a:lnTo>
                  <a:close/>
                  <a:moveTo>
                    <a:pt x="30472" y="8203"/>
                  </a:moveTo>
                  <a:lnTo>
                    <a:pt x="30472" y="8203"/>
                  </a:lnTo>
                  <a:lnTo>
                    <a:pt x="34251" y="6562"/>
                  </a:lnTo>
                  <a:lnTo>
                    <a:pt x="38031" y="5390"/>
                  </a:lnTo>
                  <a:lnTo>
                    <a:pt x="41811" y="4687"/>
                  </a:lnTo>
                  <a:lnTo>
                    <a:pt x="45826" y="3984"/>
                  </a:lnTo>
                  <a:lnTo>
                    <a:pt x="49842" y="3750"/>
                  </a:lnTo>
                  <a:lnTo>
                    <a:pt x="53858" y="3750"/>
                  </a:lnTo>
                  <a:lnTo>
                    <a:pt x="57874" y="3984"/>
                  </a:lnTo>
                  <a:lnTo>
                    <a:pt x="62125" y="4687"/>
                  </a:lnTo>
                  <a:lnTo>
                    <a:pt x="65905" y="5156"/>
                  </a:lnTo>
                  <a:lnTo>
                    <a:pt x="70157" y="6328"/>
                  </a:lnTo>
                  <a:lnTo>
                    <a:pt x="78188" y="8203"/>
                  </a:lnTo>
                  <a:lnTo>
                    <a:pt x="85984" y="10781"/>
                  </a:lnTo>
                  <a:lnTo>
                    <a:pt x="93070" y="13593"/>
                  </a:lnTo>
                  <a:lnTo>
                    <a:pt x="93070" y="13593"/>
                  </a:lnTo>
                  <a:lnTo>
                    <a:pt x="96141" y="15000"/>
                  </a:lnTo>
                  <a:lnTo>
                    <a:pt x="98976" y="16406"/>
                  </a:lnTo>
                  <a:lnTo>
                    <a:pt x="101574" y="18281"/>
                  </a:lnTo>
                  <a:lnTo>
                    <a:pt x="103937" y="20390"/>
                  </a:lnTo>
                  <a:lnTo>
                    <a:pt x="106062" y="22265"/>
                  </a:lnTo>
                  <a:lnTo>
                    <a:pt x="107952" y="24843"/>
                  </a:lnTo>
                  <a:lnTo>
                    <a:pt x="109606" y="27187"/>
                  </a:lnTo>
                  <a:lnTo>
                    <a:pt x="111023" y="30000"/>
                  </a:lnTo>
                  <a:lnTo>
                    <a:pt x="112440" y="32578"/>
                  </a:lnTo>
                  <a:lnTo>
                    <a:pt x="113622" y="35390"/>
                  </a:lnTo>
                  <a:lnTo>
                    <a:pt x="114566" y="38437"/>
                  </a:lnTo>
                  <a:lnTo>
                    <a:pt x="115039" y="41250"/>
                  </a:lnTo>
                  <a:lnTo>
                    <a:pt x="115748" y="44296"/>
                  </a:lnTo>
                  <a:lnTo>
                    <a:pt x="115984" y="47578"/>
                  </a:lnTo>
                  <a:lnTo>
                    <a:pt x="116220" y="53906"/>
                  </a:lnTo>
                  <a:lnTo>
                    <a:pt x="115748" y="60234"/>
                  </a:lnTo>
                  <a:lnTo>
                    <a:pt x="114566" y="67031"/>
                  </a:lnTo>
                  <a:lnTo>
                    <a:pt x="113149" y="73593"/>
                  </a:lnTo>
                  <a:lnTo>
                    <a:pt x="110787" y="79687"/>
                  </a:lnTo>
                  <a:lnTo>
                    <a:pt x="108188" y="85546"/>
                  </a:lnTo>
                  <a:lnTo>
                    <a:pt x="105354" y="91406"/>
                  </a:lnTo>
                  <a:lnTo>
                    <a:pt x="102047" y="96328"/>
                  </a:lnTo>
                  <a:lnTo>
                    <a:pt x="98267" y="101250"/>
                  </a:lnTo>
                  <a:lnTo>
                    <a:pt x="98267" y="101250"/>
                  </a:lnTo>
                  <a:lnTo>
                    <a:pt x="95196" y="104296"/>
                  </a:lnTo>
                  <a:lnTo>
                    <a:pt x="91889" y="107343"/>
                  </a:lnTo>
                  <a:lnTo>
                    <a:pt x="88110" y="109687"/>
                  </a:lnTo>
                  <a:lnTo>
                    <a:pt x="84094" y="111796"/>
                  </a:lnTo>
                  <a:lnTo>
                    <a:pt x="80078" y="113203"/>
                  </a:lnTo>
                  <a:lnTo>
                    <a:pt x="76299" y="114609"/>
                  </a:lnTo>
                  <a:lnTo>
                    <a:pt x="72047" y="115546"/>
                  </a:lnTo>
                  <a:lnTo>
                    <a:pt x="67795" y="116015"/>
                  </a:lnTo>
                  <a:lnTo>
                    <a:pt x="63070" y="116250"/>
                  </a:lnTo>
                  <a:lnTo>
                    <a:pt x="58818" y="116250"/>
                  </a:lnTo>
                  <a:lnTo>
                    <a:pt x="54330" y="116015"/>
                  </a:lnTo>
                  <a:lnTo>
                    <a:pt x="49842" y="115546"/>
                  </a:lnTo>
                  <a:lnTo>
                    <a:pt x="45590" y="114609"/>
                  </a:lnTo>
                  <a:lnTo>
                    <a:pt x="41102" y="113437"/>
                  </a:lnTo>
                  <a:lnTo>
                    <a:pt x="36850" y="112500"/>
                  </a:lnTo>
                  <a:lnTo>
                    <a:pt x="32598" y="111093"/>
                  </a:lnTo>
                  <a:lnTo>
                    <a:pt x="32598" y="111093"/>
                  </a:lnTo>
                  <a:lnTo>
                    <a:pt x="28346" y="109218"/>
                  </a:lnTo>
                  <a:lnTo>
                    <a:pt x="24330" y="107578"/>
                  </a:lnTo>
                  <a:lnTo>
                    <a:pt x="20314" y="105468"/>
                  </a:lnTo>
                  <a:lnTo>
                    <a:pt x="16535" y="102890"/>
                  </a:lnTo>
                  <a:lnTo>
                    <a:pt x="13228" y="99843"/>
                  </a:lnTo>
                  <a:lnTo>
                    <a:pt x="10393" y="96562"/>
                  </a:lnTo>
                  <a:lnTo>
                    <a:pt x="7795" y="92812"/>
                  </a:lnTo>
                  <a:lnTo>
                    <a:pt x="7086" y="90703"/>
                  </a:lnTo>
                  <a:lnTo>
                    <a:pt x="6141" y="88828"/>
                  </a:lnTo>
                  <a:lnTo>
                    <a:pt x="6141" y="88828"/>
                  </a:lnTo>
                  <a:lnTo>
                    <a:pt x="4960" y="85312"/>
                  </a:lnTo>
                  <a:lnTo>
                    <a:pt x="4251" y="82031"/>
                  </a:lnTo>
                  <a:lnTo>
                    <a:pt x="3779" y="78281"/>
                  </a:lnTo>
                  <a:lnTo>
                    <a:pt x="3543" y="75000"/>
                  </a:lnTo>
                  <a:lnTo>
                    <a:pt x="3543" y="71250"/>
                  </a:lnTo>
                  <a:lnTo>
                    <a:pt x="3543" y="67968"/>
                  </a:lnTo>
                  <a:lnTo>
                    <a:pt x="4724" y="60937"/>
                  </a:lnTo>
                  <a:lnTo>
                    <a:pt x="4724" y="60937"/>
                  </a:lnTo>
                  <a:lnTo>
                    <a:pt x="5905" y="53906"/>
                  </a:lnTo>
                  <a:lnTo>
                    <a:pt x="7322" y="46171"/>
                  </a:lnTo>
                  <a:lnTo>
                    <a:pt x="9212" y="38671"/>
                  </a:lnTo>
                  <a:lnTo>
                    <a:pt x="10393" y="34687"/>
                  </a:lnTo>
                  <a:lnTo>
                    <a:pt x="11811" y="31171"/>
                  </a:lnTo>
                  <a:lnTo>
                    <a:pt x="13464" y="27656"/>
                  </a:lnTo>
                  <a:lnTo>
                    <a:pt x="15118" y="24140"/>
                  </a:lnTo>
                  <a:lnTo>
                    <a:pt x="17007" y="20859"/>
                  </a:lnTo>
                  <a:lnTo>
                    <a:pt x="19133" y="17812"/>
                  </a:lnTo>
                  <a:lnTo>
                    <a:pt x="21732" y="15000"/>
                  </a:lnTo>
                  <a:lnTo>
                    <a:pt x="24330" y="12421"/>
                  </a:lnTo>
                  <a:lnTo>
                    <a:pt x="27401" y="10312"/>
                  </a:lnTo>
                  <a:lnTo>
                    <a:pt x="30472" y="8203"/>
                  </a:lnTo>
                  <a:lnTo>
                    <a:pt x="30472" y="820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7" name="Google Shape;1737;p44"/>
            <p:cNvSpPr/>
            <p:nvPr/>
          </p:nvSpPr>
          <p:spPr>
            <a:xfrm>
              <a:off x="1488" y="2360"/>
              <a:ext cx="477" cy="290"/>
            </a:xfrm>
            <a:custGeom>
              <a:rect b="b" l="l" r="r" t="t"/>
              <a:pathLst>
                <a:path extrusionOk="0" h="120000" w="120000">
                  <a:moveTo>
                    <a:pt x="115471" y="115862"/>
                  </a:moveTo>
                  <a:lnTo>
                    <a:pt x="115471" y="115862"/>
                  </a:lnTo>
                  <a:lnTo>
                    <a:pt x="114213" y="108827"/>
                  </a:lnTo>
                  <a:lnTo>
                    <a:pt x="113710" y="106344"/>
                  </a:lnTo>
                  <a:lnTo>
                    <a:pt x="112955" y="104275"/>
                  </a:lnTo>
                  <a:lnTo>
                    <a:pt x="112201" y="103448"/>
                  </a:lnTo>
                  <a:lnTo>
                    <a:pt x="111446" y="102206"/>
                  </a:lnTo>
                  <a:lnTo>
                    <a:pt x="110691" y="102206"/>
                  </a:lnTo>
                  <a:lnTo>
                    <a:pt x="109685" y="102620"/>
                  </a:lnTo>
                  <a:lnTo>
                    <a:pt x="107672" y="104275"/>
                  </a:lnTo>
                  <a:lnTo>
                    <a:pt x="105157" y="106758"/>
                  </a:lnTo>
                  <a:lnTo>
                    <a:pt x="102138" y="109655"/>
                  </a:lnTo>
                  <a:lnTo>
                    <a:pt x="98867" y="112137"/>
                  </a:lnTo>
                  <a:lnTo>
                    <a:pt x="98867" y="112137"/>
                  </a:lnTo>
                  <a:lnTo>
                    <a:pt x="97861" y="108413"/>
                  </a:lnTo>
                  <a:lnTo>
                    <a:pt x="97106" y="104689"/>
                  </a:lnTo>
                  <a:lnTo>
                    <a:pt x="95597" y="97655"/>
                  </a:lnTo>
                  <a:lnTo>
                    <a:pt x="94842" y="94344"/>
                  </a:lnTo>
                  <a:lnTo>
                    <a:pt x="94088" y="91448"/>
                  </a:lnTo>
                  <a:lnTo>
                    <a:pt x="93081" y="88965"/>
                  </a:lnTo>
                  <a:lnTo>
                    <a:pt x="91572" y="86896"/>
                  </a:lnTo>
                  <a:lnTo>
                    <a:pt x="91572" y="86896"/>
                  </a:lnTo>
                  <a:lnTo>
                    <a:pt x="89559" y="91862"/>
                  </a:lnTo>
                  <a:lnTo>
                    <a:pt x="86792" y="96413"/>
                  </a:lnTo>
                  <a:lnTo>
                    <a:pt x="85534" y="97655"/>
                  </a:lnTo>
                  <a:lnTo>
                    <a:pt x="83773" y="99310"/>
                  </a:lnTo>
                  <a:lnTo>
                    <a:pt x="82264" y="100137"/>
                  </a:lnTo>
                  <a:lnTo>
                    <a:pt x="80503" y="100965"/>
                  </a:lnTo>
                  <a:lnTo>
                    <a:pt x="80503" y="100965"/>
                  </a:lnTo>
                  <a:lnTo>
                    <a:pt x="81006" y="97241"/>
                  </a:lnTo>
                  <a:lnTo>
                    <a:pt x="81509" y="94344"/>
                  </a:lnTo>
                  <a:lnTo>
                    <a:pt x="81509" y="91034"/>
                  </a:lnTo>
                  <a:lnTo>
                    <a:pt x="81257" y="87724"/>
                  </a:lnTo>
                  <a:lnTo>
                    <a:pt x="80754" y="84827"/>
                  </a:lnTo>
                  <a:lnTo>
                    <a:pt x="79748" y="82344"/>
                  </a:lnTo>
                  <a:lnTo>
                    <a:pt x="78490" y="80275"/>
                  </a:lnTo>
                  <a:lnTo>
                    <a:pt x="76729" y="79034"/>
                  </a:lnTo>
                  <a:lnTo>
                    <a:pt x="76729" y="79034"/>
                  </a:lnTo>
                  <a:lnTo>
                    <a:pt x="75471" y="82758"/>
                  </a:lnTo>
                  <a:lnTo>
                    <a:pt x="74213" y="86482"/>
                  </a:lnTo>
                  <a:lnTo>
                    <a:pt x="73207" y="88965"/>
                  </a:lnTo>
                  <a:lnTo>
                    <a:pt x="71949" y="90206"/>
                  </a:lnTo>
                  <a:lnTo>
                    <a:pt x="70691" y="91448"/>
                  </a:lnTo>
                  <a:lnTo>
                    <a:pt x="69685" y="91448"/>
                  </a:lnTo>
                  <a:lnTo>
                    <a:pt x="68679" y="91034"/>
                  </a:lnTo>
                  <a:lnTo>
                    <a:pt x="67672" y="90206"/>
                  </a:lnTo>
                  <a:lnTo>
                    <a:pt x="65157" y="87310"/>
                  </a:lnTo>
                  <a:lnTo>
                    <a:pt x="63144" y="83586"/>
                  </a:lnTo>
                  <a:lnTo>
                    <a:pt x="61132" y="79034"/>
                  </a:lnTo>
                  <a:lnTo>
                    <a:pt x="58616" y="74482"/>
                  </a:lnTo>
                  <a:lnTo>
                    <a:pt x="58616" y="74482"/>
                  </a:lnTo>
                  <a:lnTo>
                    <a:pt x="57610" y="77379"/>
                  </a:lnTo>
                  <a:lnTo>
                    <a:pt x="56855" y="79862"/>
                  </a:lnTo>
                  <a:lnTo>
                    <a:pt x="55849" y="81517"/>
                  </a:lnTo>
                  <a:lnTo>
                    <a:pt x="55094" y="82758"/>
                  </a:lnTo>
                  <a:lnTo>
                    <a:pt x="54088" y="83586"/>
                  </a:lnTo>
                  <a:lnTo>
                    <a:pt x="53081" y="84000"/>
                  </a:lnTo>
                  <a:lnTo>
                    <a:pt x="52327" y="83586"/>
                  </a:lnTo>
                  <a:lnTo>
                    <a:pt x="51572" y="82758"/>
                  </a:lnTo>
                  <a:lnTo>
                    <a:pt x="49811" y="80275"/>
                  </a:lnTo>
                  <a:lnTo>
                    <a:pt x="48301" y="76965"/>
                  </a:lnTo>
                  <a:lnTo>
                    <a:pt x="46792" y="72827"/>
                  </a:lnTo>
                  <a:lnTo>
                    <a:pt x="46037" y="68689"/>
                  </a:lnTo>
                  <a:lnTo>
                    <a:pt x="46037" y="68689"/>
                  </a:lnTo>
                  <a:lnTo>
                    <a:pt x="42264" y="74482"/>
                  </a:lnTo>
                  <a:lnTo>
                    <a:pt x="40754" y="76137"/>
                  </a:lnTo>
                  <a:lnTo>
                    <a:pt x="39496" y="76965"/>
                  </a:lnTo>
                  <a:lnTo>
                    <a:pt x="38993" y="77379"/>
                  </a:lnTo>
                  <a:lnTo>
                    <a:pt x="37987" y="76965"/>
                  </a:lnTo>
                  <a:lnTo>
                    <a:pt x="37484" y="76551"/>
                  </a:lnTo>
                  <a:lnTo>
                    <a:pt x="37232" y="75310"/>
                  </a:lnTo>
                  <a:lnTo>
                    <a:pt x="36226" y="72000"/>
                  </a:lnTo>
                  <a:lnTo>
                    <a:pt x="34968" y="67448"/>
                  </a:lnTo>
                  <a:lnTo>
                    <a:pt x="33459" y="62896"/>
                  </a:lnTo>
                  <a:lnTo>
                    <a:pt x="32452" y="61241"/>
                  </a:lnTo>
                  <a:lnTo>
                    <a:pt x="31194" y="59172"/>
                  </a:lnTo>
                  <a:lnTo>
                    <a:pt x="31194" y="59172"/>
                  </a:lnTo>
                  <a:lnTo>
                    <a:pt x="29685" y="62896"/>
                  </a:lnTo>
                  <a:lnTo>
                    <a:pt x="27421" y="66620"/>
                  </a:lnTo>
                  <a:lnTo>
                    <a:pt x="25157" y="69517"/>
                  </a:lnTo>
                  <a:lnTo>
                    <a:pt x="22389" y="72413"/>
                  </a:lnTo>
                  <a:lnTo>
                    <a:pt x="22389" y="72413"/>
                  </a:lnTo>
                  <a:lnTo>
                    <a:pt x="22138" y="71172"/>
                  </a:lnTo>
                  <a:lnTo>
                    <a:pt x="21383" y="69103"/>
                  </a:lnTo>
                  <a:lnTo>
                    <a:pt x="20377" y="64965"/>
                  </a:lnTo>
                  <a:lnTo>
                    <a:pt x="18867" y="61241"/>
                  </a:lnTo>
                  <a:lnTo>
                    <a:pt x="18113" y="58758"/>
                  </a:lnTo>
                  <a:lnTo>
                    <a:pt x="18113" y="58758"/>
                  </a:lnTo>
                  <a:lnTo>
                    <a:pt x="17861" y="59586"/>
                  </a:lnTo>
                  <a:lnTo>
                    <a:pt x="17106" y="61241"/>
                  </a:lnTo>
                  <a:lnTo>
                    <a:pt x="15345" y="62896"/>
                  </a:lnTo>
                  <a:lnTo>
                    <a:pt x="13836" y="65379"/>
                  </a:lnTo>
                  <a:lnTo>
                    <a:pt x="12327" y="67862"/>
                  </a:lnTo>
                  <a:lnTo>
                    <a:pt x="12327" y="67862"/>
                  </a:lnTo>
                  <a:lnTo>
                    <a:pt x="12075" y="64965"/>
                  </a:lnTo>
                  <a:lnTo>
                    <a:pt x="11823" y="62482"/>
                  </a:lnTo>
                  <a:lnTo>
                    <a:pt x="10566" y="57931"/>
                  </a:lnTo>
                  <a:lnTo>
                    <a:pt x="7798" y="51310"/>
                  </a:lnTo>
                  <a:lnTo>
                    <a:pt x="7798" y="51310"/>
                  </a:lnTo>
                  <a:lnTo>
                    <a:pt x="7295" y="52551"/>
                  </a:lnTo>
                  <a:lnTo>
                    <a:pt x="6289" y="54206"/>
                  </a:lnTo>
                  <a:lnTo>
                    <a:pt x="4276" y="56689"/>
                  </a:lnTo>
                  <a:lnTo>
                    <a:pt x="1761" y="59586"/>
                  </a:lnTo>
                  <a:lnTo>
                    <a:pt x="0" y="62068"/>
                  </a:lnTo>
                  <a:lnTo>
                    <a:pt x="0" y="62068"/>
                  </a:lnTo>
                  <a:lnTo>
                    <a:pt x="2515" y="50482"/>
                  </a:lnTo>
                  <a:lnTo>
                    <a:pt x="5031" y="40137"/>
                  </a:lnTo>
                  <a:lnTo>
                    <a:pt x="7798" y="30620"/>
                  </a:lnTo>
                  <a:lnTo>
                    <a:pt x="9559" y="26896"/>
                  </a:lnTo>
                  <a:lnTo>
                    <a:pt x="11572" y="22344"/>
                  </a:lnTo>
                  <a:lnTo>
                    <a:pt x="13584" y="18620"/>
                  </a:lnTo>
                  <a:lnTo>
                    <a:pt x="15597" y="15310"/>
                  </a:lnTo>
                  <a:lnTo>
                    <a:pt x="18113" y="12413"/>
                  </a:lnTo>
                  <a:lnTo>
                    <a:pt x="20880" y="9517"/>
                  </a:lnTo>
                  <a:lnTo>
                    <a:pt x="23899" y="7034"/>
                  </a:lnTo>
                  <a:lnTo>
                    <a:pt x="26918" y="4965"/>
                  </a:lnTo>
                  <a:lnTo>
                    <a:pt x="30440" y="2896"/>
                  </a:lnTo>
                  <a:lnTo>
                    <a:pt x="34465" y="1241"/>
                  </a:lnTo>
                  <a:lnTo>
                    <a:pt x="34465" y="1241"/>
                  </a:lnTo>
                  <a:lnTo>
                    <a:pt x="39496" y="413"/>
                  </a:lnTo>
                  <a:lnTo>
                    <a:pt x="45031" y="0"/>
                  </a:lnTo>
                  <a:lnTo>
                    <a:pt x="50062" y="413"/>
                  </a:lnTo>
                  <a:lnTo>
                    <a:pt x="55345" y="1241"/>
                  </a:lnTo>
                  <a:lnTo>
                    <a:pt x="60628" y="2482"/>
                  </a:lnTo>
                  <a:lnTo>
                    <a:pt x="65911" y="4551"/>
                  </a:lnTo>
                  <a:lnTo>
                    <a:pt x="75723" y="7862"/>
                  </a:lnTo>
                  <a:lnTo>
                    <a:pt x="75723" y="7862"/>
                  </a:lnTo>
                  <a:lnTo>
                    <a:pt x="80754" y="9931"/>
                  </a:lnTo>
                  <a:lnTo>
                    <a:pt x="85283" y="12000"/>
                  </a:lnTo>
                  <a:lnTo>
                    <a:pt x="89559" y="14896"/>
                  </a:lnTo>
                  <a:lnTo>
                    <a:pt x="93584" y="17793"/>
                  </a:lnTo>
                  <a:lnTo>
                    <a:pt x="97610" y="21103"/>
                  </a:lnTo>
                  <a:lnTo>
                    <a:pt x="101635" y="25241"/>
                  </a:lnTo>
                  <a:lnTo>
                    <a:pt x="105157" y="29793"/>
                  </a:lnTo>
                  <a:lnTo>
                    <a:pt x="108427" y="35172"/>
                  </a:lnTo>
                  <a:lnTo>
                    <a:pt x="108427" y="35172"/>
                  </a:lnTo>
                  <a:lnTo>
                    <a:pt x="109937" y="38068"/>
                  </a:lnTo>
                  <a:lnTo>
                    <a:pt x="111446" y="41793"/>
                  </a:lnTo>
                  <a:lnTo>
                    <a:pt x="112955" y="46344"/>
                  </a:lnTo>
                  <a:lnTo>
                    <a:pt x="114465" y="51310"/>
                  </a:lnTo>
                  <a:lnTo>
                    <a:pt x="115723" y="57103"/>
                  </a:lnTo>
                  <a:lnTo>
                    <a:pt x="116981" y="62482"/>
                  </a:lnTo>
                  <a:lnTo>
                    <a:pt x="117735" y="69103"/>
                  </a:lnTo>
                  <a:lnTo>
                    <a:pt x="118742" y="75310"/>
                  </a:lnTo>
                  <a:lnTo>
                    <a:pt x="119245" y="81931"/>
                  </a:lnTo>
                  <a:lnTo>
                    <a:pt x="119748" y="88551"/>
                  </a:lnTo>
                  <a:lnTo>
                    <a:pt x="120000" y="94344"/>
                  </a:lnTo>
                  <a:lnTo>
                    <a:pt x="119748" y="100965"/>
                  </a:lnTo>
                  <a:lnTo>
                    <a:pt x="119245" y="106344"/>
                  </a:lnTo>
                  <a:lnTo>
                    <a:pt x="118742" y="111310"/>
                  </a:lnTo>
                  <a:lnTo>
                    <a:pt x="117484" y="116275"/>
                  </a:lnTo>
                  <a:lnTo>
                    <a:pt x="116226" y="120000"/>
                  </a:lnTo>
                  <a:lnTo>
                    <a:pt x="116226" y="120000"/>
                  </a:lnTo>
                  <a:lnTo>
                    <a:pt x="115471" y="115862"/>
                  </a:lnTo>
                  <a:lnTo>
                    <a:pt x="115471" y="115862"/>
                  </a:lnTo>
                  <a:close/>
                </a:path>
              </a:pathLst>
            </a:custGeom>
            <a:solidFill>
              <a:srgbClr val="BA8D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8" name="Google Shape;1738;p44"/>
            <p:cNvSpPr/>
            <p:nvPr/>
          </p:nvSpPr>
          <p:spPr>
            <a:xfrm>
              <a:off x="1481" y="2351"/>
              <a:ext cx="492" cy="307"/>
            </a:xfrm>
            <a:custGeom>
              <a:rect b="b" l="l" r="r" t="t"/>
              <a:pathLst>
                <a:path extrusionOk="0" h="120000" w="120000">
                  <a:moveTo>
                    <a:pt x="243" y="60586"/>
                  </a:moveTo>
                  <a:lnTo>
                    <a:pt x="243" y="60586"/>
                  </a:lnTo>
                  <a:lnTo>
                    <a:pt x="0" y="62149"/>
                  </a:lnTo>
                  <a:lnTo>
                    <a:pt x="243" y="62931"/>
                  </a:lnTo>
                  <a:lnTo>
                    <a:pt x="487" y="64104"/>
                  </a:lnTo>
                  <a:lnTo>
                    <a:pt x="731" y="64495"/>
                  </a:lnTo>
                  <a:lnTo>
                    <a:pt x="1463" y="64885"/>
                  </a:lnTo>
                  <a:lnTo>
                    <a:pt x="1951" y="64885"/>
                  </a:lnTo>
                  <a:lnTo>
                    <a:pt x="2682" y="64885"/>
                  </a:lnTo>
                  <a:lnTo>
                    <a:pt x="3170" y="64104"/>
                  </a:lnTo>
                  <a:lnTo>
                    <a:pt x="3170" y="64104"/>
                  </a:lnTo>
                  <a:lnTo>
                    <a:pt x="4634" y="62149"/>
                  </a:lnTo>
                  <a:lnTo>
                    <a:pt x="6097" y="60195"/>
                  </a:lnTo>
                  <a:lnTo>
                    <a:pt x="9024" y="56677"/>
                  </a:lnTo>
                  <a:lnTo>
                    <a:pt x="9024" y="56677"/>
                  </a:lnTo>
                  <a:lnTo>
                    <a:pt x="10731" y="61758"/>
                  </a:lnTo>
                  <a:lnTo>
                    <a:pt x="11463" y="64495"/>
                  </a:lnTo>
                  <a:lnTo>
                    <a:pt x="11951" y="67622"/>
                  </a:lnTo>
                  <a:lnTo>
                    <a:pt x="11951" y="67622"/>
                  </a:lnTo>
                  <a:lnTo>
                    <a:pt x="12195" y="69576"/>
                  </a:lnTo>
                  <a:lnTo>
                    <a:pt x="13170" y="70749"/>
                  </a:lnTo>
                  <a:lnTo>
                    <a:pt x="13902" y="70749"/>
                  </a:lnTo>
                  <a:lnTo>
                    <a:pt x="14634" y="69967"/>
                  </a:lnTo>
                  <a:lnTo>
                    <a:pt x="15121" y="69576"/>
                  </a:lnTo>
                  <a:lnTo>
                    <a:pt x="15121" y="69576"/>
                  </a:lnTo>
                  <a:lnTo>
                    <a:pt x="16829" y="66840"/>
                  </a:lnTo>
                  <a:lnTo>
                    <a:pt x="19024" y="64104"/>
                  </a:lnTo>
                  <a:lnTo>
                    <a:pt x="19024" y="64104"/>
                  </a:lnTo>
                  <a:lnTo>
                    <a:pt x="20487" y="68403"/>
                  </a:lnTo>
                  <a:lnTo>
                    <a:pt x="20975" y="70749"/>
                  </a:lnTo>
                  <a:lnTo>
                    <a:pt x="21707" y="73094"/>
                  </a:lnTo>
                  <a:lnTo>
                    <a:pt x="21707" y="73094"/>
                  </a:lnTo>
                  <a:lnTo>
                    <a:pt x="21951" y="74267"/>
                  </a:lnTo>
                  <a:lnTo>
                    <a:pt x="22439" y="74657"/>
                  </a:lnTo>
                  <a:lnTo>
                    <a:pt x="23414" y="74657"/>
                  </a:lnTo>
                  <a:lnTo>
                    <a:pt x="24390" y="74267"/>
                  </a:lnTo>
                  <a:lnTo>
                    <a:pt x="24390" y="74267"/>
                  </a:lnTo>
                  <a:lnTo>
                    <a:pt x="26585" y="71921"/>
                  </a:lnTo>
                  <a:lnTo>
                    <a:pt x="28292" y="69576"/>
                  </a:lnTo>
                  <a:lnTo>
                    <a:pt x="30487" y="67231"/>
                  </a:lnTo>
                  <a:lnTo>
                    <a:pt x="31951" y="64104"/>
                  </a:lnTo>
                  <a:lnTo>
                    <a:pt x="31951" y="64104"/>
                  </a:lnTo>
                  <a:lnTo>
                    <a:pt x="33414" y="68403"/>
                  </a:lnTo>
                  <a:lnTo>
                    <a:pt x="34634" y="72312"/>
                  </a:lnTo>
                  <a:lnTo>
                    <a:pt x="36097" y="76612"/>
                  </a:lnTo>
                  <a:lnTo>
                    <a:pt x="36829" y="78175"/>
                  </a:lnTo>
                  <a:lnTo>
                    <a:pt x="37804" y="78957"/>
                  </a:lnTo>
                  <a:lnTo>
                    <a:pt x="37804" y="78957"/>
                  </a:lnTo>
                  <a:lnTo>
                    <a:pt x="39024" y="79348"/>
                  </a:lnTo>
                  <a:lnTo>
                    <a:pt x="39756" y="79348"/>
                  </a:lnTo>
                  <a:lnTo>
                    <a:pt x="40975" y="78957"/>
                  </a:lnTo>
                  <a:lnTo>
                    <a:pt x="41951" y="78566"/>
                  </a:lnTo>
                  <a:lnTo>
                    <a:pt x="43902" y="76221"/>
                  </a:lnTo>
                  <a:lnTo>
                    <a:pt x="45609" y="73485"/>
                  </a:lnTo>
                  <a:lnTo>
                    <a:pt x="45609" y="73485"/>
                  </a:lnTo>
                  <a:lnTo>
                    <a:pt x="46829" y="77003"/>
                  </a:lnTo>
                  <a:lnTo>
                    <a:pt x="48048" y="80521"/>
                  </a:lnTo>
                  <a:lnTo>
                    <a:pt x="49756" y="83257"/>
                  </a:lnTo>
                  <a:lnTo>
                    <a:pt x="50975" y="84039"/>
                  </a:lnTo>
                  <a:lnTo>
                    <a:pt x="52195" y="85211"/>
                  </a:lnTo>
                  <a:lnTo>
                    <a:pt x="52195" y="85211"/>
                  </a:lnTo>
                  <a:lnTo>
                    <a:pt x="53170" y="85602"/>
                  </a:lnTo>
                  <a:lnTo>
                    <a:pt x="54146" y="85602"/>
                  </a:lnTo>
                  <a:lnTo>
                    <a:pt x="55121" y="85211"/>
                  </a:lnTo>
                  <a:lnTo>
                    <a:pt x="56097" y="84039"/>
                  </a:lnTo>
                  <a:lnTo>
                    <a:pt x="57560" y="81693"/>
                  </a:lnTo>
                  <a:lnTo>
                    <a:pt x="58780" y="78957"/>
                  </a:lnTo>
                  <a:lnTo>
                    <a:pt x="58780" y="78957"/>
                  </a:lnTo>
                  <a:lnTo>
                    <a:pt x="60975" y="83257"/>
                  </a:lnTo>
                  <a:lnTo>
                    <a:pt x="63170" y="87947"/>
                  </a:lnTo>
                  <a:lnTo>
                    <a:pt x="64390" y="89511"/>
                  </a:lnTo>
                  <a:lnTo>
                    <a:pt x="65609" y="91074"/>
                  </a:lnTo>
                  <a:lnTo>
                    <a:pt x="67073" y="92247"/>
                  </a:lnTo>
                  <a:lnTo>
                    <a:pt x="68536" y="92638"/>
                  </a:lnTo>
                  <a:lnTo>
                    <a:pt x="68536" y="92638"/>
                  </a:lnTo>
                  <a:lnTo>
                    <a:pt x="70000" y="92638"/>
                  </a:lnTo>
                  <a:lnTo>
                    <a:pt x="71219" y="92247"/>
                  </a:lnTo>
                  <a:lnTo>
                    <a:pt x="72682" y="91074"/>
                  </a:lnTo>
                  <a:lnTo>
                    <a:pt x="73414" y="89902"/>
                  </a:lnTo>
                  <a:lnTo>
                    <a:pt x="74390" y="88338"/>
                  </a:lnTo>
                  <a:lnTo>
                    <a:pt x="75121" y="86384"/>
                  </a:lnTo>
                  <a:lnTo>
                    <a:pt x="76585" y="82475"/>
                  </a:lnTo>
                  <a:lnTo>
                    <a:pt x="76585" y="82475"/>
                  </a:lnTo>
                  <a:lnTo>
                    <a:pt x="77560" y="83648"/>
                  </a:lnTo>
                  <a:lnTo>
                    <a:pt x="78292" y="85602"/>
                  </a:lnTo>
                  <a:lnTo>
                    <a:pt x="78780" y="87557"/>
                  </a:lnTo>
                  <a:lnTo>
                    <a:pt x="78780" y="89511"/>
                  </a:lnTo>
                  <a:lnTo>
                    <a:pt x="78780" y="93029"/>
                  </a:lnTo>
                  <a:lnTo>
                    <a:pt x="77804" y="97328"/>
                  </a:lnTo>
                  <a:lnTo>
                    <a:pt x="77804" y="97328"/>
                  </a:lnTo>
                  <a:lnTo>
                    <a:pt x="77804" y="98892"/>
                  </a:lnTo>
                  <a:lnTo>
                    <a:pt x="78292" y="100456"/>
                  </a:lnTo>
                  <a:lnTo>
                    <a:pt x="78780" y="101628"/>
                  </a:lnTo>
                  <a:lnTo>
                    <a:pt x="79756" y="101628"/>
                  </a:lnTo>
                  <a:lnTo>
                    <a:pt x="79756" y="101628"/>
                  </a:lnTo>
                  <a:lnTo>
                    <a:pt x="81463" y="101237"/>
                  </a:lnTo>
                  <a:lnTo>
                    <a:pt x="83170" y="100065"/>
                  </a:lnTo>
                  <a:lnTo>
                    <a:pt x="84634" y="99283"/>
                  </a:lnTo>
                  <a:lnTo>
                    <a:pt x="86097" y="97719"/>
                  </a:lnTo>
                  <a:lnTo>
                    <a:pt x="88536" y="94592"/>
                  </a:lnTo>
                  <a:lnTo>
                    <a:pt x="90731" y="90293"/>
                  </a:lnTo>
                  <a:lnTo>
                    <a:pt x="90731" y="90293"/>
                  </a:lnTo>
                  <a:lnTo>
                    <a:pt x="91707" y="92638"/>
                  </a:lnTo>
                  <a:lnTo>
                    <a:pt x="92439" y="94983"/>
                  </a:lnTo>
                  <a:lnTo>
                    <a:pt x="93658" y="100456"/>
                  </a:lnTo>
                  <a:lnTo>
                    <a:pt x="94878" y="105928"/>
                  </a:lnTo>
                  <a:lnTo>
                    <a:pt x="96097" y="111009"/>
                  </a:lnTo>
                  <a:lnTo>
                    <a:pt x="96097" y="111009"/>
                  </a:lnTo>
                  <a:lnTo>
                    <a:pt x="96341" y="111791"/>
                  </a:lnTo>
                  <a:lnTo>
                    <a:pt x="96829" y="112182"/>
                  </a:lnTo>
                  <a:lnTo>
                    <a:pt x="97560" y="112182"/>
                  </a:lnTo>
                  <a:lnTo>
                    <a:pt x="98048" y="112182"/>
                  </a:lnTo>
                  <a:lnTo>
                    <a:pt x="98048" y="112182"/>
                  </a:lnTo>
                  <a:lnTo>
                    <a:pt x="102195" y="109055"/>
                  </a:lnTo>
                  <a:lnTo>
                    <a:pt x="106097" y="105146"/>
                  </a:lnTo>
                  <a:lnTo>
                    <a:pt x="106097" y="105146"/>
                  </a:lnTo>
                  <a:lnTo>
                    <a:pt x="107560" y="104364"/>
                  </a:lnTo>
                  <a:lnTo>
                    <a:pt x="108536" y="104364"/>
                  </a:lnTo>
                  <a:lnTo>
                    <a:pt x="109512" y="104755"/>
                  </a:lnTo>
                  <a:lnTo>
                    <a:pt x="110487" y="105928"/>
                  </a:lnTo>
                  <a:lnTo>
                    <a:pt x="110731" y="107491"/>
                  </a:lnTo>
                  <a:lnTo>
                    <a:pt x="111219" y="109446"/>
                  </a:lnTo>
                  <a:lnTo>
                    <a:pt x="111951" y="114136"/>
                  </a:lnTo>
                  <a:lnTo>
                    <a:pt x="111951" y="114136"/>
                  </a:lnTo>
                  <a:lnTo>
                    <a:pt x="112682" y="118045"/>
                  </a:lnTo>
                  <a:lnTo>
                    <a:pt x="112682" y="118045"/>
                  </a:lnTo>
                  <a:lnTo>
                    <a:pt x="112926" y="118827"/>
                  </a:lnTo>
                  <a:lnTo>
                    <a:pt x="113414" y="119218"/>
                  </a:lnTo>
                  <a:lnTo>
                    <a:pt x="114146" y="119999"/>
                  </a:lnTo>
                  <a:lnTo>
                    <a:pt x="115365" y="119218"/>
                  </a:lnTo>
                  <a:lnTo>
                    <a:pt x="116341" y="118436"/>
                  </a:lnTo>
                  <a:lnTo>
                    <a:pt x="116341" y="118436"/>
                  </a:lnTo>
                  <a:lnTo>
                    <a:pt x="117317" y="114527"/>
                  </a:lnTo>
                  <a:lnTo>
                    <a:pt x="118292" y="111009"/>
                  </a:lnTo>
                  <a:lnTo>
                    <a:pt x="119268" y="107100"/>
                  </a:lnTo>
                  <a:lnTo>
                    <a:pt x="119512" y="102801"/>
                  </a:lnTo>
                  <a:lnTo>
                    <a:pt x="120000" y="99283"/>
                  </a:lnTo>
                  <a:lnTo>
                    <a:pt x="120000" y="94983"/>
                  </a:lnTo>
                  <a:lnTo>
                    <a:pt x="120000" y="85993"/>
                  </a:lnTo>
                  <a:lnTo>
                    <a:pt x="119268" y="77785"/>
                  </a:lnTo>
                  <a:lnTo>
                    <a:pt x="118048" y="69185"/>
                  </a:lnTo>
                  <a:lnTo>
                    <a:pt x="116585" y="60586"/>
                  </a:lnTo>
                  <a:lnTo>
                    <a:pt x="115121" y="53550"/>
                  </a:lnTo>
                  <a:lnTo>
                    <a:pt x="115121" y="53550"/>
                  </a:lnTo>
                  <a:lnTo>
                    <a:pt x="113902" y="49641"/>
                  </a:lnTo>
                  <a:lnTo>
                    <a:pt x="112682" y="45342"/>
                  </a:lnTo>
                  <a:lnTo>
                    <a:pt x="111219" y="41433"/>
                  </a:lnTo>
                  <a:lnTo>
                    <a:pt x="109512" y="37915"/>
                  </a:lnTo>
                  <a:lnTo>
                    <a:pt x="107804" y="34397"/>
                  </a:lnTo>
                  <a:lnTo>
                    <a:pt x="106097" y="31661"/>
                  </a:lnTo>
                  <a:lnTo>
                    <a:pt x="101951" y="25407"/>
                  </a:lnTo>
                  <a:lnTo>
                    <a:pt x="97317" y="20716"/>
                  </a:lnTo>
                  <a:lnTo>
                    <a:pt x="92195" y="16416"/>
                  </a:lnTo>
                  <a:lnTo>
                    <a:pt x="87317" y="13289"/>
                  </a:lnTo>
                  <a:lnTo>
                    <a:pt x="81707" y="10553"/>
                  </a:lnTo>
                  <a:lnTo>
                    <a:pt x="81707" y="10553"/>
                  </a:lnTo>
                  <a:lnTo>
                    <a:pt x="74878" y="7817"/>
                  </a:lnTo>
                  <a:lnTo>
                    <a:pt x="67804" y="4690"/>
                  </a:lnTo>
                  <a:lnTo>
                    <a:pt x="60487" y="2345"/>
                  </a:lnTo>
                  <a:lnTo>
                    <a:pt x="52926" y="781"/>
                  </a:lnTo>
                  <a:lnTo>
                    <a:pt x="49512" y="0"/>
                  </a:lnTo>
                  <a:lnTo>
                    <a:pt x="45609" y="0"/>
                  </a:lnTo>
                  <a:lnTo>
                    <a:pt x="41951" y="0"/>
                  </a:lnTo>
                  <a:lnTo>
                    <a:pt x="38292" y="781"/>
                  </a:lnTo>
                  <a:lnTo>
                    <a:pt x="34878" y="1563"/>
                  </a:lnTo>
                  <a:lnTo>
                    <a:pt x="31219" y="3127"/>
                  </a:lnTo>
                  <a:lnTo>
                    <a:pt x="27804" y="4690"/>
                  </a:lnTo>
                  <a:lnTo>
                    <a:pt x="24634" y="6644"/>
                  </a:lnTo>
                  <a:lnTo>
                    <a:pt x="24634" y="6644"/>
                  </a:lnTo>
                  <a:lnTo>
                    <a:pt x="21951" y="8990"/>
                  </a:lnTo>
                  <a:lnTo>
                    <a:pt x="19512" y="11335"/>
                  </a:lnTo>
                  <a:lnTo>
                    <a:pt x="17560" y="13680"/>
                  </a:lnTo>
                  <a:lnTo>
                    <a:pt x="15365" y="16416"/>
                  </a:lnTo>
                  <a:lnTo>
                    <a:pt x="13658" y="19543"/>
                  </a:lnTo>
                  <a:lnTo>
                    <a:pt x="11951" y="22671"/>
                  </a:lnTo>
                  <a:lnTo>
                    <a:pt x="8780" y="29315"/>
                  </a:lnTo>
                  <a:lnTo>
                    <a:pt x="6097" y="36742"/>
                  </a:lnTo>
                  <a:lnTo>
                    <a:pt x="4146" y="44169"/>
                  </a:lnTo>
                  <a:lnTo>
                    <a:pt x="1951" y="52768"/>
                  </a:lnTo>
                  <a:lnTo>
                    <a:pt x="243" y="60586"/>
                  </a:lnTo>
                  <a:lnTo>
                    <a:pt x="243" y="60586"/>
                  </a:lnTo>
                  <a:close/>
                  <a:moveTo>
                    <a:pt x="5609" y="53159"/>
                  </a:moveTo>
                  <a:lnTo>
                    <a:pt x="5609" y="53159"/>
                  </a:lnTo>
                  <a:lnTo>
                    <a:pt x="7317" y="46514"/>
                  </a:lnTo>
                  <a:lnTo>
                    <a:pt x="9024" y="40651"/>
                  </a:lnTo>
                  <a:lnTo>
                    <a:pt x="10975" y="34397"/>
                  </a:lnTo>
                  <a:lnTo>
                    <a:pt x="13658" y="28143"/>
                  </a:lnTo>
                  <a:lnTo>
                    <a:pt x="16341" y="23061"/>
                  </a:lnTo>
                  <a:lnTo>
                    <a:pt x="19512" y="18371"/>
                  </a:lnTo>
                  <a:lnTo>
                    <a:pt x="23170" y="14853"/>
                  </a:lnTo>
                  <a:lnTo>
                    <a:pt x="25121" y="12899"/>
                  </a:lnTo>
                  <a:lnTo>
                    <a:pt x="27317" y="11335"/>
                  </a:lnTo>
                  <a:lnTo>
                    <a:pt x="27317" y="11335"/>
                  </a:lnTo>
                  <a:lnTo>
                    <a:pt x="30487" y="10162"/>
                  </a:lnTo>
                  <a:lnTo>
                    <a:pt x="33658" y="8599"/>
                  </a:lnTo>
                  <a:lnTo>
                    <a:pt x="36829" y="7817"/>
                  </a:lnTo>
                  <a:lnTo>
                    <a:pt x="40000" y="7035"/>
                  </a:lnTo>
                  <a:lnTo>
                    <a:pt x="46585" y="6644"/>
                  </a:lnTo>
                  <a:lnTo>
                    <a:pt x="53170" y="7035"/>
                  </a:lnTo>
                  <a:lnTo>
                    <a:pt x="59756" y="8599"/>
                  </a:lnTo>
                  <a:lnTo>
                    <a:pt x="66097" y="10553"/>
                  </a:lnTo>
                  <a:lnTo>
                    <a:pt x="72682" y="12899"/>
                  </a:lnTo>
                  <a:lnTo>
                    <a:pt x="79024" y="15635"/>
                  </a:lnTo>
                  <a:lnTo>
                    <a:pt x="79024" y="15635"/>
                  </a:lnTo>
                  <a:lnTo>
                    <a:pt x="84390" y="17980"/>
                  </a:lnTo>
                  <a:lnTo>
                    <a:pt x="89512" y="21107"/>
                  </a:lnTo>
                  <a:lnTo>
                    <a:pt x="94634" y="25407"/>
                  </a:lnTo>
                  <a:lnTo>
                    <a:pt x="99024" y="30097"/>
                  </a:lnTo>
                  <a:lnTo>
                    <a:pt x="101219" y="32442"/>
                  </a:lnTo>
                  <a:lnTo>
                    <a:pt x="103414" y="35570"/>
                  </a:lnTo>
                  <a:lnTo>
                    <a:pt x="105121" y="38697"/>
                  </a:lnTo>
                  <a:lnTo>
                    <a:pt x="106829" y="41824"/>
                  </a:lnTo>
                  <a:lnTo>
                    <a:pt x="108292" y="45732"/>
                  </a:lnTo>
                  <a:lnTo>
                    <a:pt x="109756" y="49641"/>
                  </a:lnTo>
                  <a:lnTo>
                    <a:pt x="110975" y="53159"/>
                  </a:lnTo>
                  <a:lnTo>
                    <a:pt x="112195" y="57850"/>
                  </a:lnTo>
                  <a:lnTo>
                    <a:pt x="112195" y="57850"/>
                  </a:lnTo>
                  <a:lnTo>
                    <a:pt x="114146" y="69576"/>
                  </a:lnTo>
                  <a:lnTo>
                    <a:pt x="115121" y="76221"/>
                  </a:lnTo>
                  <a:lnTo>
                    <a:pt x="115853" y="82866"/>
                  </a:lnTo>
                  <a:lnTo>
                    <a:pt x="116341" y="89511"/>
                  </a:lnTo>
                  <a:lnTo>
                    <a:pt x="116341" y="95765"/>
                  </a:lnTo>
                  <a:lnTo>
                    <a:pt x="115853" y="102410"/>
                  </a:lnTo>
                  <a:lnTo>
                    <a:pt x="114878" y="108664"/>
                  </a:lnTo>
                  <a:lnTo>
                    <a:pt x="114878" y="108664"/>
                  </a:lnTo>
                  <a:lnTo>
                    <a:pt x="114146" y="104364"/>
                  </a:lnTo>
                  <a:lnTo>
                    <a:pt x="112926" y="100456"/>
                  </a:lnTo>
                  <a:lnTo>
                    <a:pt x="112195" y="99283"/>
                  </a:lnTo>
                  <a:lnTo>
                    <a:pt x="111219" y="97719"/>
                  </a:lnTo>
                  <a:lnTo>
                    <a:pt x="110000" y="97328"/>
                  </a:lnTo>
                  <a:lnTo>
                    <a:pt x="109024" y="97328"/>
                  </a:lnTo>
                  <a:lnTo>
                    <a:pt x="109024" y="97328"/>
                  </a:lnTo>
                  <a:lnTo>
                    <a:pt x="107560" y="97719"/>
                  </a:lnTo>
                  <a:lnTo>
                    <a:pt x="106341" y="98110"/>
                  </a:lnTo>
                  <a:lnTo>
                    <a:pt x="103658" y="100456"/>
                  </a:lnTo>
                  <a:lnTo>
                    <a:pt x="98292" y="105146"/>
                  </a:lnTo>
                  <a:lnTo>
                    <a:pt x="98292" y="105146"/>
                  </a:lnTo>
                  <a:lnTo>
                    <a:pt x="97317" y="99674"/>
                  </a:lnTo>
                  <a:lnTo>
                    <a:pt x="96097" y="93420"/>
                  </a:lnTo>
                  <a:lnTo>
                    <a:pt x="95121" y="90684"/>
                  </a:lnTo>
                  <a:lnTo>
                    <a:pt x="94390" y="87947"/>
                  </a:lnTo>
                  <a:lnTo>
                    <a:pt x="93170" y="85602"/>
                  </a:lnTo>
                  <a:lnTo>
                    <a:pt x="91951" y="83257"/>
                  </a:lnTo>
                  <a:lnTo>
                    <a:pt x="91951" y="83257"/>
                  </a:lnTo>
                  <a:lnTo>
                    <a:pt x="91463" y="82866"/>
                  </a:lnTo>
                  <a:lnTo>
                    <a:pt x="90487" y="82866"/>
                  </a:lnTo>
                  <a:lnTo>
                    <a:pt x="90000" y="82866"/>
                  </a:lnTo>
                  <a:lnTo>
                    <a:pt x="89268" y="83648"/>
                  </a:lnTo>
                  <a:lnTo>
                    <a:pt x="89268" y="83648"/>
                  </a:lnTo>
                  <a:lnTo>
                    <a:pt x="87804" y="87166"/>
                  </a:lnTo>
                  <a:lnTo>
                    <a:pt x="86097" y="89902"/>
                  </a:lnTo>
                  <a:lnTo>
                    <a:pt x="84390" y="92638"/>
                  </a:lnTo>
                  <a:lnTo>
                    <a:pt x="82195" y="94592"/>
                  </a:lnTo>
                  <a:lnTo>
                    <a:pt x="82195" y="94592"/>
                  </a:lnTo>
                  <a:lnTo>
                    <a:pt x="82682" y="91856"/>
                  </a:lnTo>
                  <a:lnTo>
                    <a:pt x="82682" y="88729"/>
                  </a:lnTo>
                  <a:lnTo>
                    <a:pt x="82195" y="85993"/>
                  </a:lnTo>
                  <a:lnTo>
                    <a:pt x="81707" y="83648"/>
                  </a:lnTo>
                  <a:lnTo>
                    <a:pt x="81219" y="81302"/>
                  </a:lnTo>
                  <a:lnTo>
                    <a:pt x="80000" y="78957"/>
                  </a:lnTo>
                  <a:lnTo>
                    <a:pt x="78536" y="77003"/>
                  </a:lnTo>
                  <a:lnTo>
                    <a:pt x="77073" y="75439"/>
                  </a:lnTo>
                  <a:lnTo>
                    <a:pt x="77073" y="75439"/>
                  </a:lnTo>
                  <a:lnTo>
                    <a:pt x="76097" y="74657"/>
                  </a:lnTo>
                  <a:lnTo>
                    <a:pt x="75609" y="75439"/>
                  </a:lnTo>
                  <a:lnTo>
                    <a:pt x="74878" y="75830"/>
                  </a:lnTo>
                  <a:lnTo>
                    <a:pt x="74390" y="76612"/>
                  </a:lnTo>
                  <a:lnTo>
                    <a:pt x="74390" y="76612"/>
                  </a:lnTo>
                  <a:lnTo>
                    <a:pt x="73658" y="79348"/>
                  </a:lnTo>
                  <a:lnTo>
                    <a:pt x="72682" y="82866"/>
                  </a:lnTo>
                  <a:lnTo>
                    <a:pt x="71707" y="84820"/>
                  </a:lnTo>
                  <a:lnTo>
                    <a:pt x="70731" y="85993"/>
                  </a:lnTo>
                  <a:lnTo>
                    <a:pt x="70000" y="87166"/>
                  </a:lnTo>
                  <a:lnTo>
                    <a:pt x="69024" y="87166"/>
                  </a:lnTo>
                  <a:lnTo>
                    <a:pt x="69024" y="87166"/>
                  </a:lnTo>
                  <a:lnTo>
                    <a:pt x="67804" y="85993"/>
                  </a:lnTo>
                  <a:lnTo>
                    <a:pt x="66829" y="84820"/>
                  </a:lnTo>
                  <a:lnTo>
                    <a:pt x="64878" y="81302"/>
                  </a:lnTo>
                  <a:lnTo>
                    <a:pt x="64878" y="81302"/>
                  </a:lnTo>
                  <a:lnTo>
                    <a:pt x="59756" y="71530"/>
                  </a:lnTo>
                  <a:lnTo>
                    <a:pt x="59756" y="71530"/>
                  </a:lnTo>
                  <a:lnTo>
                    <a:pt x="59024" y="71140"/>
                  </a:lnTo>
                  <a:lnTo>
                    <a:pt x="58292" y="71140"/>
                  </a:lnTo>
                  <a:lnTo>
                    <a:pt x="57317" y="71530"/>
                  </a:lnTo>
                  <a:lnTo>
                    <a:pt x="57073" y="72312"/>
                  </a:lnTo>
                  <a:lnTo>
                    <a:pt x="57073" y="72312"/>
                  </a:lnTo>
                  <a:lnTo>
                    <a:pt x="55609" y="76221"/>
                  </a:lnTo>
                  <a:lnTo>
                    <a:pt x="55121" y="77785"/>
                  </a:lnTo>
                  <a:lnTo>
                    <a:pt x="54146" y="78175"/>
                  </a:lnTo>
                  <a:lnTo>
                    <a:pt x="53658" y="78566"/>
                  </a:lnTo>
                  <a:lnTo>
                    <a:pt x="52926" y="78566"/>
                  </a:lnTo>
                  <a:lnTo>
                    <a:pt x="51707" y="77785"/>
                  </a:lnTo>
                  <a:lnTo>
                    <a:pt x="50731" y="75830"/>
                  </a:lnTo>
                  <a:lnTo>
                    <a:pt x="49756" y="73485"/>
                  </a:lnTo>
                  <a:lnTo>
                    <a:pt x="48048" y="67231"/>
                  </a:lnTo>
                  <a:lnTo>
                    <a:pt x="48048" y="67231"/>
                  </a:lnTo>
                  <a:lnTo>
                    <a:pt x="47317" y="66058"/>
                  </a:lnTo>
                  <a:lnTo>
                    <a:pt x="46585" y="65276"/>
                  </a:lnTo>
                  <a:lnTo>
                    <a:pt x="45609" y="65276"/>
                  </a:lnTo>
                  <a:lnTo>
                    <a:pt x="44878" y="66449"/>
                  </a:lnTo>
                  <a:lnTo>
                    <a:pt x="44878" y="66449"/>
                  </a:lnTo>
                  <a:lnTo>
                    <a:pt x="42195" y="70749"/>
                  </a:lnTo>
                  <a:lnTo>
                    <a:pt x="40487" y="73094"/>
                  </a:lnTo>
                  <a:lnTo>
                    <a:pt x="39756" y="73485"/>
                  </a:lnTo>
                  <a:lnTo>
                    <a:pt x="39512" y="73485"/>
                  </a:lnTo>
                  <a:lnTo>
                    <a:pt x="39512" y="73485"/>
                  </a:lnTo>
                  <a:lnTo>
                    <a:pt x="38536" y="70749"/>
                  </a:lnTo>
                  <a:lnTo>
                    <a:pt x="37804" y="67622"/>
                  </a:lnTo>
                  <a:lnTo>
                    <a:pt x="37804" y="67622"/>
                  </a:lnTo>
                  <a:lnTo>
                    <a:pt x="36829" y="64495"/>
                  </a:lnTo>
                  <a:lnTo>
                    <a:pt x="35609" y="62149"/>
                  </a:lnTo>
                  <a:lnTo>
                    <a:pt x="34634" y="59413"/>
                  </a:lnTo>
                  <a:lnTo>
                    <a:pt x="33170" y="57068"/>
                  </a:lnTo>
                  <a:lnTo>
                    <a:pt x="33170" y="57068"/>
                  </a:lnTo>
                  <a:lnTo>
                    <a:pt x="32195" y="56677"/>
                  </a:lnTo>
                  <a:lnTo>
                    <a:pt x="31707" y="56677"/>
                  </a:lnTo>
                  <a:lnTo>
                    <a:pt x="30731" y="57068"/>
                  </a:lnTo>
                  <a:lnTo>
                    <a:pt x="30243" y="57850"/>
                  </a:lnTo>
                  <a:lnTo>
                    <a:pt x="30243" y="57850"/>
                  </a:lnTo>
                  <a:lnTo>
                    <a:pt x="29024" y="60586"/>
                  </a:lnTo>
                  <a:lnTo>
                    <a:pt x="27560" y="62931"/>
                  </a:lnTo>
                  <a:lnTo>
                    <a:pt x="26097" y="65276"/>
                  </a:lnTo>
                  <a:lnTo>
                    <a:pt x="24390" y="67231"/>
                  </a:lnTo>
                  <a:lnTo>
                    <a:pt x="24390" y="67231"/>
                  </a:lnTo>
                  <a:lnTo>
                    <a:pt x="22439" y="62540"/>
                  </a:lnTo>
                  <a:lnTo>
                    <a:pt x="21707" y="60195"/>
                  </a:lnTo>
                  <a:lnTo>
                    <a:pt x="20975" y="57459"/>
                  </a:lnTo>
                  <a:lnTo>
                    <a:pt x="20975" y="57459"/>
                  </a:lnTo>
                  <a:lnTo>
                    <a:pt x="20731" y="57068"/>
                  </a:lnTo>
                  <a:lnTo>
                    <a:pt x="20487" y="55895"/>
                  </a:lnTo>
                  <a:lnTo>
                    <a:pt x="19268" y="55504"/>
                  </a:lnTo>
                  <a:lnTo>
                    <a:pt x="18292" y="55895"/>
                  </a:lnTo>
                  <a:lnTo>
                    <a:pt x="17560" y="57459"/>
                  </a:lnTo>
                  <a:lnTo>
                    <a:pt x="17560" y="57459"/>
                  </a:lnTo>
                  <a:lnTo>
                    <a:pt x="16341" y="59804"/>
                  </a:lnTo>
                  <a:lnTo>
                    <a:pt x="14878" y="62149"/>
                  </a:lnTo>
                  <a:lnTo>
                    <a:pt x="14878" y="62149"/>
                  </a:lnTo>
                  <a:lnTo>
                    <a:pt x="13902" y="59022"/>
                  </a:lnTo>
                  <a:lnTo>
                    <a:pt x="13170" y="55895"/>
                  </a:lnTo>
                  <a:lnTo>
                    <a:pt x="10731" y="50032"/>
                  </a:lnTo>
                  <a:lnTo>
                    <a:pt x="10731" y="50032"/>
                  </a:lnTo>
                  <a:lnTo>
                    <a:pt x="10243" y="48859"/>
                  </a:lnTo>
                  <a:lnTo>
                    <a:pt x="9512" y="48469"/>
                  </a:lnTo>
                  <a:lnTo>
                    <a:pt x="8780" y="48859"/>
                  </a:lnTo>
                  <a:lnTo>
                    <a:pt x="7804" y="49641"/>
                  </a:lnTo>
                  <a:lnTo>
                    <a:pt x="7804" y="49641"/>
                  </a:lnTo>
                  <a:lnTo>
                    <a:pt x="7073" y="51986"/>
                  </a:lnTo>
                  <a:lnTo>
                    <a:pt x="5609" y="53159"/>
                  </a:lnTo>
                  <a:lnTo>
                    <a:pt x="5609" y="531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9" name="Google Shape;1739;p44"/>
            <p:cNvSpPr/>
            <p:nvPr/>
          </p:nvSpPr>
          <p:spPr>
            <a:xfrm>
              <a:off x="1542" y="2652"/>
              <a:ext cx="287" cy="159"/>
            </a:xfrm>
            <a:custGeom>
              <a:rect b="b" l="l" r="r" t="t"/>
              <a:pathLst>
                <a:path extrusionOk="0" h="120000" w="120000">
                  <a:moveTo>
                    <a:pt x="119581" y="57358"/>
                  </a:moveTo>
                  <a:lnTo>
                    <a:pt x="119581" y="57358"/>
                  </a:lnTo>
                  <a:lnTo>
                    <a:pt x="117909" y="67924"/>
                  </a:lnTo>
                  <a:lnTo>
                    <a:pt x="115400" y="77735"/>
                  </a:lnTo>
                  <a:lnTo>
                    <a:pt x="112891" y="86037"/>
                  </a:lnTo>
                  <a:lnTo>
                    <a:pt x="109965" y="92830"/>
                  </a:lnTo>
                  <a:lnTo>
                    <a:pt x="105783" y="99622"/>
                  </a:lnTo>
                  <a:lnTo>
                    <a:pt x="102020" y="104905"/>
                  </a:lnTo>
                  <a:lnTo>
                    <a:pt x="97839" y="109433"/>
                  </a:lnTo>
                  <a:lnTo>
                    <a:pt x="92822" y="113207"/>
                  </a:lnTo>
                  <a:lnTo>
                    <a:pt x="88222" y="116981"/>
                  </a:lnTo>
                  <a:lnTo>
                    <a:pt x="83205" y="118490"/>
                  </a:lnTo>
                  <a:lnTo>
                    <a:pt x="77770" y="120000"/>
                  </a:lnTo>
                  <a:lnTo>
                    <a:pt x="72334" y="120000"/>
                  </a:lnTo>
                  <a:lnTo>
                    <a:pt x="67317" y="120000"/>
                  </a:lnTo>
                  <a:lnTo>
                    <a:pt x="61881" y="120000"/>
                  </a:lnTo>
                  <a:lnTo>
                    <a:pt x="56445" y="118490"/>
                  </a:lnTo>
                  <a:lnTo>
                    <a:pt x="50592" y="115471"/>
                  </a:lnTo>
                  <a:lnTo>
                    <a:pt x="45156" y="113207"/>
                  </a:lnTo>
                  <a:lnTo>
                    <a:pt x="39721" y="109433"/>
                  </a:lnTo>
                  <a:lnTo>
                    <a:pt x="34703" y="105660"/>
                  </a:lnTo>
                  <a:lnTo>
                    <a:pt x="29686" y="101132"/>
                  </a:lnTo>
                  <a:lnTo>
                    <a:pt x="25087" y="95849"/>
                  </a:lnTo>
                  <a:lnTo>
                    <a:pt x="20487" y="89811"/>
                  </a:lnTo>
                  <a:lnTo>
                    <a:pt x="16724" y="83018"/>
                  </a:lnTo>
                  <a:lnTo>
                    <a:pt x="12961" y="76981"/>
                  </a:lnTo>
                  <a:lnTo>
                    <a:pt x="9616" y="68679"/>
                  </a:lnTo>
                  <a:lnTo>
                    <a:pt x="6689" y="61132"/>
                  </a:lnTo>
                  <a:lnTo>
                    <a:pt x="4181" y="52075"/>
                  </a:lnTo>
                  <a:lnTo>
                    <a:pt x="2508" y="43773"/>
                  </a:lnTo>
                  <a:lnTo>
                    <a:pt x="836" y="33962"/>
                  </a:lnTo>
                  <a:lnTo>
                    <a:pt x="418" y="24905"/>
                  </a:lnTo>
                  <a:lnTo>
                    <a:pt x="0" y="14339"/>
                  </a:lnTo>
                  <a:lnTo>
                    <a:pt x="836" y="4528"/>
                  </a:lnTo>
                  <a:lnTo>
                    <a:pt x="836" y="4528"/>
                  </a:lnTo>
                  <a:lnTo>
                    <a:pt x="1672" y="1509"/>
                  </a:lnTo>
                  <a:lnTo>
                    <a:pt x="2090" y="754"/>
                  </a:lnTo>
                  <a:lnTo>
                    <a:pt x="2926" y="0"/>
                  </a:lnTo>
                  <a:lnTo>
                    <a:pt x="4599" y="0"/>
                  </a:lnTo>
                  <a:lnTo>
                    <a:pt x="5435" y="754"/>
                  </a:lnTo>
                  <a:lnTo>
                    <a:pt x="6689" y="1509"/>
                  </a:lnTo>
                  <a:lnTo>
                    <a:pt x="7108" y="3018"/>
                  </a:lnTo>
                  <a:lnTo>
                    <a:pt x="7108" y="6037"/>
                  </a:lnTo>
                  <a:lnTo>
                    <a:pt x="7108" y="6037"/>
                  </a:lnTo>
                  <a:lnTo>
                    <a:pt x="6689" y="15094"/>
                  </a:lnTo>
                  <a:lnTo>
                    <a:pt x="6689" y="24150"/>
                  </a:lnTo>
                  <a:lnTo>
                    <a:pt x="7526" y="32452"/>
                  </a:lnTo>
                  <a:lnTo>
                    <a:pt x="8780" y="40754"/>
                  </a:lnTo>
                  <a:lnTo>
                    <a:pt x="10034" y="48301"/>
                  </a:lnTo>
                  <a:lnTo>
                    <a:pt x="12543" y="55849"/>
                  </a:lnTo>
                  <a:lnTo>
                    <a:pt x="15052" y="63396"/>
                  </a:lnTo>
                  <a:lnTo>
                    <a:pt x="17979" y="69433"/>
                  </a:lnTo>
                  <a:lnTo>
                    <a:pt x="21742" y="76226"/>
                  </a:lnTo>
                  <a:lnTo>
                    <a:pt x="25087" y="81509"/>
                  </a:lnTo>
                  <a:lnTo>
                    <a:pt x="29268" y="86792"/>
                  </a:lnTo>
                  <a:lnTo>
                    <a:pt x="33031" y="91320"/>
                  </a:lnTo>
                  <a:lnTo>
                    <a:pt x="37630" y="95849"/>
                  </a:lnTo>
                  <a:lnTo>
                    <a:pt x="42229" y="99622"/>
                  </a:lnTo>
                  <a:lnTo>
                    <a:pt x="47247" y="101886"/>
                  </a:lnTo>
                  <a:lnTo>
                    <a:pt x="51846" y="104905"/>
                  </a:lnTo>
                  <a:lnTo>
                    <a:pt x="56864" y="107924"/>
                  </a:lnTo>
                  <a:lnTo>
                    <a:pt x="61881" y="108679"/>
                  </a:lnTo>
                  <a:lnTo>
                    <a:pt x="66898" y="109433"/>
                  </a:lnTo>
                  <a:lnTo>
                    <a:pt x="71498" y="109433"/>
                  </a:lnTo>
                  <a:lnTo>
                    <a:pt x="76515" y="109433"/>
                  </a:lnTo>
                  <a:lnTo>
                    <a:pt x="80696" y="107924"/>
                  </a:lnTo>
                  <a:lnTo>
                    <a:pt x="85296" y="105660"/>
                  </a:lnTo>
                  <a:lnTo>
                    <a:pt x="89895" y="104150"/>
                  </a:lnTo>
                  <a:lnTo>
                    <a:pt x="94076" y="100377"/>
                  </a:lnTo>
                  <a:lnTo>
                    <a:pt x="97839" y="96603"/>
                  </a:lnTo>
                  <a:lnTo>
                    <a:pt x="101602" y="91320"/>
                  </a:lnTo>
                  <a:lnTo>
                    <a:pt x="104529" y="86037"/>
                  </a:lnTo>
                  <a:lnTo>
                    <a:pt x="107456" y="79245"/>
                  </a:lnTo>
                  <a:lnTo>
                    <a:pt x="109965" y="72452"/>
                  </a:lnTo>
                  <a:lnTo>
                    <a:pt x="112055" y="64905"/>
                  </a:lnTo>
                  <a:lnTo>
                    <a:pt x="113728" y="55849"/>
                  </a:lnTo>
                  <a:lnTo>
                    <a:pt x="113728" y="55849"/>
                  </a:lnTo>
                  <a:lnTo>
                    <a:pt x="114146" y="52830"/>
                  </a:lnTo>
                  <a:lnTo>
                    <a:pt x="114982" y="52075"/>
                  </a:lnTo>
                  <a:lnTo>
                    <a:pt x="116236" y="51320"/>
                  </a:lnTo>
                  <a:lnTo>
                    <a:pt x="117491" y="51320"/>
                  </a:lnTo>
                  <a:lnTo>
                    <a:pt x="118745" y="52075"/>
                  </a:lnTo>
                  <a:lnTo>
                    <a:pt x="119581" y="52830"/>
                  </a:lnTo>
                  <a:lnTo>
                    <a:pt x="120000" y="55094"/>
                  </a:lnTo>
                  <a:lnTo>
                    <a:pt x="119581" y="57358"/>
                  </a:lnTo>
                  <a:lnTo>
                    <a:pt x="119581" y="573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0" name="Google Shape;1740;p44"/>
            <p:cNvSpPr/>
            <p:nvPr/>
          </p:nvSpPr>
          <p:spPr>
            <a:xfrm>
              <a:off x="1770" y="2644"/>
              <a:ext cx="36" cy="39"/>
            </a:xfrm>
            <a:custGeom>
              <a:rect b="b" l="l" r="r" t="t"/>
              <a:pathLst>
                <a:path extrusionOk="0" h="120000" w="120000">
                  <a:moveTo>
                    <a:pt x="3333" y="46153"/>
                  </a:moveTo>
                  <a:lnTo>
                    <a:pt x="3333" y="46153"/>
                  </a:lnTo>
                  <a:lnTo>
                    <a:pt x="0" y="55384"/>
                  </a:lnTo>
                  <a:lnTo>
                    <a:pt x="0" y="67692"/>
                  </a:lnTo>
                  <a:lnTo>
                    <a:pt x="10000" y="89230"/>
                  </a:lnTo>
                  <a:lnTo>
                    <a:pt x="23333" y="104615"/>
                  </a:lnTo>
                  <a:lnTo>
                    <a:pt x="33333" y="110769"/>
                  </a:lnTo>
                  <a:lnTo>
                    <a:pt x="43333" y="116923"/>
                  </a:lnTo>
                  <a:lnTo>
                    <a:pt x="43333" y="116923"/>
                  </a:lnTo>
                  <a:lnTo>
                    <a:pt x="56666" y="120000"/>
                  </a:lnTo>
                  <a:lnTo>
                    <a:pt x="70000" y="120000"/>
                  </a:lnTo>
                  <a:lnTo>
                    <a:pt x="90000" y="110769"/>
                  </a:lnTo>
                  <a:lnTo>
                    <a:pt x="110000" y="98461"/>
                  </a:lnTo>
                  <a:lnTo>
                    <a:pt x="116666" y="86153"/>
                  </a:lnTo>
                  <a:lnTo>
                    <a:pt x="120000" y="73846"/>
                  </a:lnTo>
                  <a:lnTo>
                    <a:pt x="120000" y="73846"/>
                  </a:lnTo>
                  <a:lnTo>
                    <a:pt x="120000" y="64615"/>
                  </a:lnTo>
                  <a:lnTo>
                    <a:pt x="120000" y="52307"/>
                  </a:lnTo>
                  <a:lnTo>
                    <a:pt x="116666" y="30769"/>
                  </a:lnTo>
                  <a:lnTo>
                    <a:pt x="100000" y="12307"/>
                  </a:lnTo>
                  <a:lnTo>
                    <a:pt x="90000" y="9230"/>
                  </a:lnTo>
                  <a:lnTo>
                    <a:pt x="80000" y="6153"/>
                  </a:lnTo>
                  <a:lnTo>
                    <a:pt x="80000" y="6153"/>
                  </a:lnTo>
                  <a:lnTo>
                    <a:pt x="70000" y="0"/>
                  </a:lnTo>
                  <a:lnTo>
                    <a:pt x="56666" y="0"/>
                  </a:lnTo>
                  <a:lnTo>
                    <a:pt x="33333" y="9230"/>
                  </a:lnTo>
                  <a:lnTo>
                    <a:pt x="16666" y="24615"/>
                  </a:lnTo>
                  <a:lnTo>
                    <a:pt x="10000" y="33846"/>
                  </a:lnTo>
                  <a:lnTo>
                    <a:pt x="3333" y="46153"/>
                  </a:lnTo>
                  <a:lnTo>
                    <a:pt x="3333" y="461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1" name="Google Shape;1741;p44"/>
            <p:cNvSpPr/>
            <p:nvPr/>
          </p:nvSpPr>
          <p:spPr>
            <a:xfrm>
              <a:off x="1599" y="2600"/>
              <a:ext cx="38" cy="37"/>
            </a:xfrm>
            <a:custGeom>
              <a:rect b="b" l="l" r="r" t="t"/>
              <a:pathLst>
                <a:path extrusionOk="0" h="120000" w="120000">
                  <a:moveTo>
                    <a:pt x="0" y="42162"/>
                  </a:moveTo>
                  <a:lnTo>
                    <a:pt x="0" y="42162"/>
                  </a:lnTo>
                  <a:lnTo>
                    <a:pt x="0" y="55135"/>
                  </a:lnTo>
                  <a:lnTo>
                    <a:pt x="0" y="64864"/>
                  </a:lnTo>
                  <a:lnTo>
                    <a:pt x="6315" y="90810"/>
                  </a:lnTo>
                  <a:lnTo>
                    <a:pt x="22105" y="110270"/>
                  </a:lnTo>
                  <a:lnTo>
                    <a:pt x="31578" y="116756"/>
                  </a:lnTo>
                  <a:lnTo>
                    <a:pt x="44210" y="120000"/>
                  </a:lnTo>
                  <a:lnTo>
                    <a:pt x="44210" y="120000"/>
                  </a:lnTo>
                  <a:lnTo>
                    <a:pt x="56842" y="120000"/>
                  </a:lnTo>
                  <a:lnTo>
                    <a:pt x="66315" y="120000"/>
                  </a:lnTo>
                  <a:lnTo>
                    <a:pt x="88421" y="113513"/>
                  </a:lnTo>
                  <a:lnTo>
                    <a:pt x="104210" y="97297"/>
                  </a:lnTo>
                  <a:lnTo>
                    <a:pt x="113684" y="90810"/>
                  </a:lnTo>
                  <a:lnTo>
                    <a:pt x="116842" y="77837"/>
                  </a:lnTo>
                  <a:lnTo>
                    <a:pt x="116842" y="77837"/>
                  </a:lnTo>
                  <a:lnTo>
                    <a:pt x="120000" y="64864"/>
                  </a:lnTo>
                  <a:lnTo>
                    <a:pt x="120000" y="55135"/>
                  </a:lnTo>
                  <a:lnTo>
                    <a:pt x="113684" y="32432"/>
                  </a:lnTo>
                  <a:lnTo>
                    <a:pt x="97894" y="12972"/>
                  </a:lnTo>
                  <a:lnTo>
                    <a:pt x="85263" y="6486"/>
                  </a:lnTo>
                  <a:lnTo>
                    <a:pt x="75789" y="3243"/>
                  </a:lnTo>
                  <a:lnTo>
                    <a:pt x="75789" y="3243"/>
                  </a:lnTo>
                  <a:lnTo>
                    <a:pt x="63157" y="0"/>
                  </a:lnTo>
                  <a:lnTo>
                    <a:pt x="50526" y="0"/>
                  </a:lnTo>
                  <a:lnTo>
                    <a:pt x="28421" y="6486"/>
                  </a:lnTo>
                  <a:lnTo>
                    <a:pt x="9473" y="22702"/>
                  </a:lnTo>
                  <a:lnTo>
                    <a:pt x="6315" y="32432"/>
                  </a:lnTo>
                  <a:lnTo>
                    <a:pt x="0" y="42162"/>
                  </a:lnTo>
                  <a:lnTo>
                    <a:pt x="0" y="4216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2" name="Google Shape;1742;p44"/>
            <p:cNvSpPr/>
            <p:nvPr/>
          </p:nvSpPr>
          <p:spPr>
            <a:xfrm>
              <a:off x="1838" y="2688"/>
              <a:ext cx="51" cy="44"/>
            </a:xfrm>
            <a:custGeom>
              <a:rect b="b" l="l" r="r" t="t"/>
              <a:pathLst>
                <a:path extrusionOk="0" h="120000" w="120000">
                  <a:moveTo>
                    <a:pt x="2352" y="40909"/>
                  </a:moveTo>
                  <a:lnTo>
                    <a:pt x="2352" y="40909"/>
                  </a:lnTo>
                  <a:lnTo>
                    <a:pt x="0" y="54545"/>
                  </a:lnTo>
                  <a:lnTo>
                    <a:pt x="2352" y="65454"/>
                  </a:lnTo>
                  <a:lnTo>
                    <a:pt x="4705" y="76363"/>
                  </a:lnTo>
                  <a:lnTo>
                    <a:pt x="7058" y="87272"/>
                  </a:lnTo>
                  <a:lnTo>
                    <a:pt x="16470" y="98181"/>
                  </a:lnTo>
                  <a:lnTo>
                    <a:pt x="23529" y="106363"/>
                  </a:lnTo>
                  <a:lnTo>
                    <a:pt x="35294" y="114545"/>
                  </a:lnTo>
                  <a:lnTo>
                    <a:pt x="47058" y="120000"/>
                  </a:lnTo>
                  <a:lnTo>
                    <a:pt x="47058" y="120000"/>
                  </a:lnTo>
                  <a:lnTo>
                    <a:pt x="58823" y="120000"/>
                  </a:lnTo>
                  <a:lnTo>
                    <a:pt x="70588" y="120000"/>
                  </a:lnTo>
                  <a:lnTo>
                    <a:pt x="80000" y="120000"/>
                  </a:lnTo>
                  <a:lnTo>
                    <a:pt x="91764" y="114545"/>
                  </a:lnTo>
                  <a:lnTo>
                    <a:pt x="101176" y="109090"/>
                  </a:lnTo>
                  <a:lnTo>
                    <a:pt x="108235" y="100909"/>
                  </a:lnTo>
                  <a:lnTo>
                    <a:pt x="115294" y="90000"/>
                  </a:lnTo>
                  <a:lnTo>
                    <a:pt x="120000" y="81818"/>
                  </a:lnTo>
                  <a:lnTo>
                    <a:pt x="120000" y="81818"/>
                  </a:lnTo>
                  <a:lnTo>
                    <a:pt x="120000" y="68181"/>
                  </a:lnTo>
                  <a:lnTo>
                    <a:pt x="120000" y="54545"/>
                  </a:lnTo>
                  <a:lnTo>
                    <a:pt x="117647" y="43636"/>
                  </a:lnTo>
                  <a:lnTo>
                    <a:pt x="112941" y="32727"/>
                  </a:lnTo>
                  <a:lnTo>
                    <a:pt x="105882" y="21818"/>
                  </a:lnTo>
                  <a:lnTo>
                    <a:pt x="98823" y="16363"/>
                  </a:lnTo>
                  <a:lnTo>
                    <a:pt x="87058" y="5454"/>
                  </a:lnTo>
                  <a:lnTo>
                    <a:pt x="75294" y="2727"/>
                  </a:lnTo>
                  <a:lnTo>
                    <a:pt x="75294" y="2727"/>
                  </a:lnTo>
                  <a:lnTo>
                    <a:pt x="63529" y="0"/>
                  </a:lnTo>
                  <a:lnTo>
                    <a:pt x="49411" y="0"/>
                  </a:lnTo>
                  <a:lnTo>
                    <a:pt x="37647" y="2727"/>
                  </a:lnTo>
                  <a:lnTo>
                    <a:pt x="30588" y="5454"/>
                  </a:lnTo>
                  <a:lnTo>
                    <a:pt x="18823" y="10909"/>
                  </a:lnTo>
                  <a:lnTo>
                    <a:pt x="9411" y="19090"/>
                  </a:lnTo>
                  <a:lnTo>
                    <a:pt x="4705" y="27272"/>
                  </a:lnTo>
                  <a:lnTo>
                    <a:pt x="2352" y="40909"/>
                  </a:lnTo>
                  <a:lnTo>
                    <a:pt x="2352" y="40909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3" name="Google Shape;1743;p44"/>
            <p:cNvSpPr/>
            <p:nvPr/>
          </p:nvSpPr>
          <p:spPr>
            <a:xfrm>
              <a:off x="1500" y="2584"/>
              <a:ext cx="52" cy="46"/>
            </a:xfrm>
            <a:custGeom>
              <a:rect b="b" l="l" r="r" t="t"/>
              <a:pathLst>
                <a:path extrusionOk="0" h="120000" w="120000">
                  <a:moveTo>
                    <a:pt x="2307" y="41739"/>
                  </a:moveTo>
                  <a:lnTo>
                    <a:pt x="2307" y="41739"/>
                  </a:lnTo>
                  <a:lnTo>
                    <a:pt x="0" y="54782"/>
                  </a:lnTo>
                  <a:lnTo>
                    <a:pt x="0" y="67826"/>
                  </a:lnTo>
                  <a:lnTo>
                    <a:pt x="4615" y="75652"/>
                  </a:lnTo>
                  <a:lnTo>
                    <a:pt x="9230" y="86086"/>
                  </a:lnTo>
                  <a:lnTo>
                    <a:pt x="16153" y="99130"/>
                  </a:lnTo>
                  <a:lnTo>
                    <a:pt x="25384" y="104347"/>
                  </a:lnTo>
                  <a:lnTo>
                    <a:pt x="36923" y="109565"/>
                  </a:lnTo>
                  <a:lnTo>
                    <a:pt x="46153" y="117391"/>
                  </a:lnTo>
                  <a:lnTo>
                    <a:pt x="46153" y="117391"/>
                  </a:lnTo>
                  <a:lnTo>
                    <a:pt x="57692" y="120000"/>
                  </a:lnTo>
                  <a:lnTo>
                    <a:pt x="69230" y="120000"/>
                  </a:lnTo>
                  <a:lnTo>
                    <a:pt x="80769" y="117391"/>
                  </a:lnTo>
                  <a:lnTo>
                    <a:pt x="92307" y="114782"/>
                  </a:lnTo>
                  <a:lnTo>
                    <a:pt x="99230" y="106956"/>
                  </a:lnTo>
                  <a:lnTo>
                    <a:pt x="108461" y="99130"/>
                  </a:lnTo>
                  <a:lnTo>
                    <a:pt x="113076" y="88695"/>
                  </a:lnTo>
                  <a:lnTo>
                    <a:pt x="120000" y="78260"/>
                  </a:lnTo>
                  <a:lnTo>
                    <a:pt x="120000" y="78260"/>
                  </a:lnTo>
                  <a:lnTo>
                    <a:pt x="120000" y="67826"/>
                  </a:lnTo>
                  <a:lnTo>
                    <a:pt x="120000" y="57391"/>
                  </a:lnTo>
                  <a:lnTo>
                    <a:pt x="115384" y="44347"/>
                  </a:lnTo>
                  <a:lnTo>
                    <a:pt x="110769" y="36521"/>
                  </a:lnTo>
                  <a:lnTo>
                    <a:pt x="106153" y="26086"/>
                  </a:lnTo>
                  <a:lnTo>
                    <a:pt x="94615" y="15652"/>
                  </a:lnTo>
                  <a:lnTo>
                    <a:pt x="85384" y="10434"/>
                  </a:lnTo>
                  <a:lnTo>
                    <a:pt x="73846" y="5217"/>
                  </a:lnTo>
                  <a:lnTo>
                    <a:pt x="73846" y="5217"/>
                  </a:lnTo>
                  <a:lnTo>
                    <a:pt x="60000" y="0"/>
                  </a:lnTo>
                  <a:lnTo>
                    <a:pt x="50769" y="0"/>
                  </a:lnTo>
                  <a:lnTo>
                    <a:pt x="39230" y="5217"/>
                  </a:lnTo>
                  <a:lnTo>
                    <a:pt x="27692" y="7826"/>
                  </a:lnTo>
                  <a:lnTo>
                    <a:pt x="18461" y="13043"/>
                  </a:lnTo>
                  <a:lnTo>
                    <a:pt x="11538" y="23478"/>
                  </a:lnTo>
                  <a:lnTo>
                    <a:pt x="4615" y="31304"/>
                  </a:lnTo>
                  <a:lnTo>
                    <a:pt x="2307" y="41739"/>
                  </a:lnTo>
                  <a:lnTo>
                    <a:pt x="2307" y="41739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4" name="Google Shape;1744;p44"/>
            <p:cNvSpPr/>
            <p:nvPr/>
          </p:nvSpPr>
          <p:spPr>
            <a:xfrm>
              <a:off x="3345" y="3140"/>
              <a:ext cx="56" cy="379"/>
            </a:xfrm>
            <a:custGeom>
              <a:rect b="b" l="l" r="r" t="t"/>
              <a:pathLst>
                <a:path extrusionOk="0" h="120000" w="120000">
                  <a:moveTo>
                    <a:pt x="117857" y="3166"/>
                  </a:moveTo>
                  <a:lnTo>
                    <a:pt x="117857" y="3166"/>
                  </a:lnTo>
                  <a:lnTo>
                    <a:pt x="100714" y="9498"/>
                  </a:lnTo>
                  <a:lnTo>
                    <a:pt x="87857" y="16464"/>
                  </a:lnTo>
                  <a:lnTo>
                    <a:pt x="77142" y="23746"/>
                  </a:lnTo>
                  <a:lnTo>
                    <a:pt x="68571" y="30395"/>
                  </a:lnTo>
                  <a:lnTo>
                    <a:pt x="55714" y="44960"/>
                  </a:lnTo>
                  <a:lnTo>
                    <a:pt x="44999" y="59208"/>
                  </a:lnTo>
                  <a:lnTo>
                    <a:pt x="44999" y="59208"/>
                  </a:lnTo>
                  <a:lnTo>
                    <a:pt x="36428" y="73456"/>
                  </a:lnTo>
                  <a:lnTo>
                    <a:pt x="32142" y="80738"/>
                  </a:lnTo>
                  <a:lnTo>
                    <a:pt x="32142" y="88337"/>
                  </a:lnTo>
                  <a:lnTo>
                    <a:pt x="32142" y="95620"/>
                  </a:lnTo>
                  <a:lnTo>
                    <a:pt x="38571" y="102902"/>
                  </a:lnTo>
                  <a:lnTo>
                    <a:pt x="49285" y="109868"/>
                  </a:lnTo>
                  <a:lnTo>
                    <a:pt x="62142" y="116833"/>
                  </a:lnTo>
                  <a:lnTo>
                    <a:pt x="62142" y="116833"/>
                  </a:lnTo>
                  <a:lnTo>
                    <a:pt x="62142" y="118100"/>
                  </a:lnTo>
                  <a:lnTo>
                    <a:pt x="57857" y="118733"/>
                  </a:lnTo>
                  <a:lnTo>
                    <a:pt x="55714" y="119366"/>
                  </a:lnTo>
                  <a:lnTo>
                    <a:pt x="49285" y="120000"/>
                  </a:lnTo>
                  <a:lnTo>
                    <a:pt x="42857" y="120000"/>
                  </a:lnTo>
                  <a:lnTo>
                    <a:pt x="38571" y="119366"/>
                  </a:lnTo>
                  <a:lnTo>
                    <a:pt x="32142" y="118733"/>
                  </a:lnTo>
                  <a:lnTo>
                    <a:pt x="27857" y="118100"/>
                  </a:lnTo>
                  <a:lnTo>
                    <a:pt x="27857" y="118100"/>
                  </a:lnTo>
                  <a:lnTo>
                    <a:pt x="14999" y="110817"/>
                  </a:lnTo>
                  <a:lnTo>
                    <a:pt x="6428" y="103535"/>
                  </a:lnTo>
                  <a:lnTo>
                    <a:pt x="2142" y="95936"/>
                  </a:lnTo>
                  <a:lnTo>
                    <a:pt x="0" y="88654"/>
                  </a:lnTo>
                  <a:lnTo>
                    <a:pt x="2142" y="81055"/>
                  </a:lnTo>
                  <a:lnTo>
                    <a:pt x="4285" y="73773"/>
                  </a:lnTo>
                  <a:lnTo>
                    <a:pt x="12857" y="59208"/>
                  </a:lnTo>
                  <a:lnTo>
                    <a:pt x="12857" y="59208"/>
                  </a:lnTo>
                  <a:lnTo>
                    <a:pt x="19285" y="44327"/>
                  </a:lnTo>
                  <a:lnTo>
                    <a:pt x="27857" y="37044"/>
                  </a:lnTo>
                  <a:lnTo>
                    <a:pt x="36428" y="29762"/>
                  </a:lnTo>
                  <a:lnTo>
                    <a:pt x="42857" y="22480"/>
                  </a:lnTo>
                  <a:lnTo>
                    <a:pt x="55714" y="15197"/>
                  </a:lnTo>
                  <a:lnTo>
                    <a:pt x="68571" y="8548"/>
                  </a:lnTo>
                  <a:lnTo>
                    <a:pt x="87857" y="1583"/>
                  </a:lnTo>
                  <a:lnTo>
                    <a:pt x="87857" y="1583"/>
                  </a:lnTo>
                  <a:lnTo>
                    <a:pt x="92142" y="949"/>
                  </a:lnTo>
                  <a:lnTo>
                    <a:pt x="96428" y="0"/>
                  </a:lnTo>
                  <a:lnTo>
                    <a:pt x="102857" y="0"/>
                  </a:lnTo>
                  <a:lnTo>
                    <a:pt x="109285" y="0"/>
                  </a:lnTo>
                  <a:lnTo>
                    <a:pt x="115714" y="633"/>
                  </a:lnTo>
                  <a:lnTo>
                    <a:pt x="117857" y="1266"/>
                  </a:lnTo>
                  <a:lnTo>
                    <a:pt x="119999" y="1899"/>
                  </a:lnTo>
                  <a:lnTo>
                    <a:pt x="117857" y="3166"/>
                  </a:lnTo>
                  <a:lnTo>
                    <a:pt x="117857" y="31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5" name="Google Shape;1745;p44"/>
            <p:cNvSpPr/>
            <p:nvPr/>
          </p:nvSpPr>
          <p:spPr>
            <a:xfrm>
              <a:off x="3368" y="3503"/>
              <a:ext cx="96" cy="58"/>
            </a:xfrm>
            <a:custGeom>
              <a:rect b="b" l="l" r="r" t="t"/>
              <a:pathLst>
                <a:path extrusionOk="0" h="120000" w="120000">
                  <a:moveTo>
                    <a:pt x="115000" y="51724"/>
                  </a:moveTo>
                  <a:lnTo>
                    <a:pt x="115000" y="51724"/>
                  </a:lnTo>
                  <a:lnTo>
                    <a:pt x="87500" y="28965"/>
                  </a:lnTo>
                  <a:lnTo>
                    <a:pt x="75000" y="20689"/>
                  </a:lnTo>
                  <a:lnTo>
                    <a:pt x="61250" y="10344"/>
                  </a:lnTo>
                  <a:lnTo>
                    <a:pt x="47500" y="4137"/>
                  </a:lnTo>
                  <a:lnTo>
                    <a:pt x="33750" y="0"/>
                  </a:lnTo>
                  <a:lnTo>
                    <a:pt x="18750" y="0"/>
                  </a:lnTo>
                  <a:lnTo>
                    <a:pt x="3750" y="2068"/>
                  </a:lnTo>
                  <a:lnTo>
                    <a:pt x="3750" y="2068"/>
                  </a:lnTo>
                  <a:lnTo>
                    <a:pt x="1250" y="14482"/>
                  </a:lnTo>
                  <a:lnTo>
                    <a:pt x="0" y="24827"/>
                  </a:lnTo>
                  <a:lnTo>
                    <a:pt x="0" y="35172"/>
                  </a:lnTo>
                  <a:lnTo>
                    <a:pt x="0" y="45517"/>
                  </a:lnTo>
                  <a:lnTo>
                    <a:pt x="3750" y="62068"/>
                  </a:lnTo>
                  <a:lnTo>
                    <a:pt x="10000" y="76551"/>
                  </a:lnTo>
                  <a:lnTo>
                    <a:pt x="18750" y="88965"/>
                  </a:lnTo>
                  <a:lnTo>
                    <a:pt x="30000" y="101379"/>
                  </a:lnTo>
                  <a:lnTo>
                    <a:pt x="41250" y="109655"/>
                  </a:lnTo>
                  <a:lnTo>
                    <a:pt x="53750" y="115862"/>
                  </a:lnTo>
                  <a:lnTo>
                    <a:pt x="67500" y="120000"/>
                  </a:lnTo>
                  <a:lnTo>
                    <a:pt x="80000" y="120000"/>
                  </a:lnTo>
                  <a:lnTo>
                    <a:pt x="91250" y="115862"/>
                  </a:lnTo>
                  <a:lnTo>
                    <a:pt x="101250" y="111724"/>
                  </a:lnTo>
                  <a:lnTo>
                    <a:pt x="110000" y="103448"/>
                  </a:lnTo>
                  <a:lnTo>
                    <a:pt x="116250" y="91034"/>
                  </a:lnTo>
                  <a:lnTo>
                    <a:pt x="117500" y="84827"/>
                  </a:lnTo>
                  <a:lnTo>
                    <a:pt x="120000" y="76551"/>
                  </a:lnTo>
                  <a:lnTo>
                    <a:pt x="120000" y="66206"/>
                  </a:lnTo>
                  <a:lnTo>
                    <a:pt x="117500" y="57931"/>
                  </a:lnTo>
                  <a:lnTo>
                    <a:pt x="115000" y="51724"/>
                  </a:lnTo>
                  <a:close/>
                </a:path>
              </a:pathLst>
            </a:custGeom>
            <a:solidFill>
              <a:srgbClr val="FEC21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6" name="Google Shape;1746;p44"/>
            <p:cNvSpPr/>
            <p:nvPr/>
          </p:nvSpPr>
          <p:spPr>
            <a:xfrm>
              <a:off x="3360" y="3493"/>
              <a:ext cx="111" cy="76"/>
            </a:xfrm>
            <a:custGeom>
              <a:rect b="b" l="l" r="r" t="t"/>
              <a:pathLst>
                <a:path extrusionOk="0" h="120000" w="120000">
                  <a:moveTo>
                    <a:pt x="0" y="31578"/>
                  </a:moveTo>
                  <a:lnTo>
                    <a:pt x="0" y="31578"/>
                  </a:lnTo>
                  <a:lnTo>
                    <a:pt x="0" y="44210"/>
                  </a:lnTo>
                  <a:lnTo>
                    <a:pt x="2162" y="55263"/>
                  </a:lnTo>
                  <a:lnTo>
                    <a:pt x="4324" y="66315"/>
                  </a:lnTo>
                  <a:lnTo>
                    <a:pt x="8648" y="75789"/>
                  </a:lnTo>
                  <a:lnTo>
                    <a:pt x="12972" y="85263"/>
                  </a:lnTo>
                  <a:lnTo>
                    <a:pt x="18378" y="93157"/>
                  </a:lnTo>
                  <a:lnTo>
                    <a:pt x="25945" y="99473"/>
                  </a:lnTo>
                  <a:lnTo>
                    <a:pt x="32432" y="104210"/>
                  </a:lnTo>
                  <a:lnTo>
                    <a:pt x="32432" y="104210"/>
                  </a:lnTo>
                  <a:lnTo>
                    <a:pt x="48648" y="113684"/>
                  </a:lnTo>
                  <a:lnTo>
                    <a:pt x="57297" y="118421"/>
                  </a:lnTo>
                  <a:lnTo>
                    <a:pt x="64864" y="120000"/>
                  </a:lnTo>
                  <a:lnTo>
                    <a:pt x="74594" y="120000"/>
                  </a:lnTo>
                  <a:lnTo>
                    <a:pt x="83243" y="120000"/>
                  </a:lnTo>
                  <a:lnTo>
                    <a:pt x="90810" y="116842"/>
                  </a:lnTo>
                  <a:lnTo>
                    <a:pt x="99459" y="112105"/>
                  </a:lnTo>
                  <a:lnTo>
                    <a:pt x="99459" y="112105"/>
                  </a:lnTo>
                  <a:lnTo>
                    <a:pt x="105945" y="107368"/>
                  </a:lnTo>
                  <a:lnTo>
                    <a:pt x="110270" y="101052"/>
                  </a:lnTo>
                  <a:lnTo>
                    <a:pt x="114594" y="93157"/>
                  </a:lnTo>
                  <a:lnTo>
                    <a:pt x="118918" y="83684"/>
                  </a:lnTo>
                  <a:lnTo>
                    <a:pt x="120000" y="74210"/>
                  </a:lnTo>
                  <a:lnTo>
                    <a:pt x="120000" y="64736"/>
                  </a:lnTo>
                  <a:lnTo>
                    <a:pt x="118918" y="55263"/>
                  </a:lnTo>
                  <a:lnTo>
                    <a:pt x="114594" y="45789"/>
                  </a:lnTo>
                  <a:lnTo>
                    <a:pt x="114594" y="45789"/>
                  </a:lnTo>
                  <a:lnTo>
                    <a:pt x="112432" y="44210"/>
                  </a:lnTo>
                  <a:lnTo>
                    <a:pt x="109189" y="42631"/>
                  </a:lnTo>
                  <a:lnTo>
                    <a:pt x="109189" y="42631"/>
                  </a:lnTo>
                  <a:lnTo>
                    <a:pt x="83243" y="25263"/>
                  </a:lnTo>
                  <a:lnTo>
                    <a:pt x="67027" y="14210"/>
                  </a:lnTo>
                  <a:lnTo>
                    <a:pt x="48648" y="6315"/>
                  </a:lnTo>
                  <a:lnTo>
                    <a:pt x="41081" y="3157"/>
                  </a:lnTo>
                  <a:lnTo>
                    <a:pt x="31351" y="0"/>
                  </a:lnTo>
                  <a:lnTo>
                    <a:pt x="23783" y="0"/>
                  </a:lnTo>
                  <a:lnTo>
                    <a:pt x="17297" y="3157"/>
                  </a:lnTo>
                  <a:lnTo>
                    <a:pt x="10810" y="6315"/>
                  </a:lnTo>
                  <a:lnTo>
                    <a:pt x="5405" y="12631"/>
                  </a:lnTo>
                  <a:lnTo>
                    <a:pt x="3243" y="18947"/>
                  </a:lnTo>
                  <a:lnTo>
                    <a:pt x="0" y="31578"/>
                  </a:lnTo>
                  <a:lnTo>
                    <a:pt x="0" y="31578"/>
                  </a:lnTo>
                  <a:close/>
                  <a:moveTo>
                    <a:pt x="17297" y="28421"/>
                  </a:moveTo>
                  <a:lnTo>
                    <a:pt x="17297" y="28421"/>
                  </a:lnTo>
                  <a:lnTo>
                    <a:pt x="29189" y="28421"/>
                  </a:lnTo>
                  <a:lnTo>
                    <a:pt x="41081" y="28421"/>
                  </a:lnTo>
                  <a:lnTo>
                    <a:pt x="50810" y="33157"/>
                  </a:lnTo>
                  <a:lnTo>
                    <a:pt x="61621" y="37894"/>
                  </a:lnTo>
                  <a:lnTo>
                    <a:pt x="82162" y="50526"/>
                  </a:lnTo>
                  <a:lnTo>
                    <a:pt x="102702" y="64736"/>
                  </a:lnTo>
                  <a:lnTo>
                    <a:pt x="102702" y="64736"/>
                  </a:lnTo>
                  <a:lnTo>
                    <a:pt x="103783" y="69473"/>
                  </a:lnTo>
                  <a:lnTo>
                    <a:pt x="103783" y="72631"/>
                  </a:lnTo>
                  <a:lnTo>
                    <a:pt x="102702" y="78947"/>
                  </a:lnTo>
                  <a:lnTo>
                    <a:pt x="100540" y="82105"/>
                  </a:lnTo>
                  <a:lnTo>
                    <a:pt x="95135" y="90000"/>
                  </a:lnTo>
                  <a:lnTo>
                    <a:pt x="88648" y="93157"/>
                  </a:lnTo>
                  <a:lnTo>
                    <a:pt x="88648" y="93157"/>
                  </a:lnTo>
                  <a:lnTo>
                    <a:pt x="81081" y="94736"/>
                  </a:lnTo>
                  <a:lnTo>
                    <a:pt x="71351" y="94736"/>
                  </a:lnTo>
                  <a:lnTo>
                    <a:pt x="63783" y="93157"/>
                  </a:lnTo>
                  <a:lnTo>
                    <a:pt x="55135" y="91578"/>
                  </a:lnTo>
                  <a:lnTo>
                    <a:pt x="55135" y="91578"/>
                  </a:lnTo>
                  <a:lnTo>
                    <a:pt x="47567" y="88421"/>
                  </a:lnTo>
                  <a:lnTo>
                    <a:pt x="38918" y="83684"/>
                  </a:lnTo>
                  <a:lnTo>
                    <a:pt x="32432" y="75789"/>
                  </a:lnTo>
                  <a:lnTo>
                    <a:pt x="25945" y="71052"/>
                  </a:lnTo>
                  <a:lnTo>
                    <a:pt x="21621" y="61578"/>
                  </a:lnTo>
                  <a:lnTo>
                    <a:pt x="18378" y="52105"/>
                  </a:lnTo>
                  <a:lnTo>
                    <a:pt x="17297" y="41052"/>
                  </a:lnTo>
                  <a:lnTo>
                    <a:pt x="17297" y="28421"/>
                  </a:lnTo>
                  <a:lnTo>
                    <a:pt x="17297" y="284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7" name="Google Shape;1747;p44"/>
            <p:cNvSpPr/>
            <p:nvPr/>
          </p:nvSpPr>
          <p:spPr>
            <a:xfrm>
              <a:off x="3502" y="3179"/>
              <a:ext cx="133" cy="359"/>
            </a:xfrm>
            <a:custGeom>
              <a:rect b="b" l="l" r="r" t="t"/>
              <a:pathLst>
                <a:path extrusionOk="0" h="120000" w="120000">
                  <a:moveTo>
                    <a:pt x="902" y="3676"/>
                  </a:moveTo>
                  <a:lnTo>
                    <a:pt x="902" y="3676"/>
                  </a:lnTo>
                  <a:lnTo>
                    <a:pt x="13533" y="10027"/>
                  </a:lnTo>
                  <a:lnTo>
                    <a:pt x="24360" y="16378"/>
                  </a:lnTo>
                  <a:lnTo>
                    <a:pt x="32481" y="22729"/>
                  </a:lnTo>
                  <a:lnTo>
                    <a:pt x="41503" y="30083"/>
                  </a:lnTo>
                  <a:lnTo>
                    <a:pt x="56842" y="44122"/>
                  </a:lnTo>
                  <a:lnTo>
                    <a:pt x="71278" y="58161"/>
                  </a:lnTo>
                  <a:lnTo>
                    <a:pt x="71278" y="58161"/>
                  </a:lnTo>
                  <a:lnTo>
                    <a:pt x="85714" y="72534"/>
                  </a:lnTo>
                  <a:lnTo>
                    <a:pt x="92030" y="79888"/>
                  </a:lnTo>
                  <a:lnTo>
                    <a:pt x="97443" y="87576"/>
                  </a:lnTo>
                  <a:lnTo>
                    <a:pt x="101954" y="94596"/>
                  </a:lnTo>
                  <a:lnTo>
                    <a:pt x="105563" y="102284"/>
                  </a:lnTo>
                  <a:lnTo>
                    <a:pt x="107368" y="109972"/>
                  </a:lnTo>
                  <a:lnTo>
                    <a:pt x="106466" y="117994"/>
                  </a:lnTo>
                  <a:lnTo>
                    <a:pt x="106466" y="117994"/>
                  </a:lnTo>
                  <a:lnTo>
                    <a:pt x="107368" y="118662"/>
                  </a:lnTo>
                  <a:lnTo>
                    <a:pt x="108270" y="119665"/>
                  </a:lnTo>
                  <a:lnTo>
                    <a:pt x="110977" y="120000"/>
                  </a:lnTo>
                  <a:lnTo>
                    <a:pt x="112781" y="120000"/>
                  </a:lnTo>
                  <a:lnTo>
                    <a:pt x="116390" y="120000"/>
                  </a:lnTo>
                  <a:lnTo>
                    <a:pt x="118195" y="119665"/>
                  </a:lnTo>
                  <a:lnTo>
                    <a:pt x="119097" y="118662"/>
                  </a:lnTo>
                  <a:lnTo>
                    <a:pt x="120000" y="117660"/>
                  </a:lnTo>
                  <a:lnTo>
                    <a:pt x="120000" y="117660"/>
                  </a:lnTo>
                  <a:lnTo>
                    <a:pt x="120000" y="109637"/>
                  </a:lnTo>
                  <a:lnTo>
                    <a:pt x="119097" y="101949"/>
                  </a:lnTo>
                  <a:lnTo>
                    <a:pt x="116390" y="94261"/>
                  </a:lnTo>
                  <a:lnTo>
                    <a:pt x="110977" y="86573"/>
                  </a:lnTo>
                  <a:lnTo>
                    <a:pt x="105563" y="78885"/>
                  </a:lnTo>
                  <a:lnTo>
                    <a:pt x="98345" y="71532"/>
                  </a:lnTo>
                  <a:lnTo>
                    <a:pt x="84812" y="56490"/>
                  </a:lnTo>
                  <a:lnTo>
                    <a:pt x="84812" y="56490"/>
                  </a:lnTo>
                  <a:lnTo>
                    <a:pt x="70375" y="42116"/>
                  </a:lnTo>
                  <a:lnTo>
                    <a:pt x="63157" y="34763"/>
                  </a:lnTo>
                  <a:lnTo>
                    <a:pt x="54135" y="27743"/>
                  </a:lnTo>
                  <a:lnTo>
                    <a:pt x="46015" y="20389"/>
                  </a:lnTo>
                  <a:lnTo>
                    <a:pt x="36090" y="13704"/>
                  </a:lnTo>
                  <a:lnTo>
                    <a:pt x="25263" y="7019"/>
                  </a:lnTo>
                  <a:lnTo>
                    <a:pt x="13533" y="1002"/>
                  </a:lnTo>
                  <a:lnTo>
                    <a:pt x="13533" y="1002"/>
                  </a:lnTo>
                  <a:lnTo>
                    <a:pt x="10827" y="334"/>
                  </a:lnTo>
                  <a:lnTo>
                    <a:pt x="8120" y="0"/>
                  </a:lnTo>
                  <a:lnTo>
                    <a:pt x="5413" y="0"/>
                  </a:lnTo>
                  <a:lnTo>
                    <a:pt x="3609" y="334"/>
                  </a:lnTo>
                  <a:lnTo>
                    <a:pt x="902" y="1002"/>
                  </a:lnTo>
                  <a:lnTo>
                    <a:pt x="0" y="2005"/>
                  </a:lnTo>
                  <a:lnTo>
                    <a:pt x="0" y="2674"/>
                  </a:lnTo>
                  <a:lnTo>
                    <a:pt x="902" y="3676"/>
                  </a:lnTo>
                  <a:lnTo>
                    <a:pt x="902" y="367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8" name="Google Shape;1748;p44"/>
            <p:cNvSpPr/>
            <p:nvPr/>
          </p:nvSpPr>
          <p:spPr>
            <a:xfrm>
              <a:off x="3539" y="3526"/>
              <a:ext cx="90" cy="71"/>
            </a:xfrm>
            <a:custGeom>
              <a:rect b="b" l="l" r="r" t="t"/>
              <a:pathLst>
                <a:path extrusionOk="0" h="120000" w="120000">
                  <a:moveTo>
                    <a:pt x="2666" y="76056"/>
                  </a:moveTo>
                  <a:lnTo>
                    <a:pt x="2666" y="76056"/>
                  </a:lnTo>
                  <a:lnTo>
                    <a:pt x="28000" y="49014"/>
                  </a:lnTo>
                  <a:lnTo>
                    <a:pt x="38666" y="35492"/>
                  </a:lnTo>
                  <a:lnTo>
                    <a:pt x="52000" y="25352"/>
                  </a:lnTo>
                  <a:lnTo>
                    <a:pt x="64000" y="15211"/>
                  </a:lnTo>
                  <a:lnTo>
                    <a:pt x="78666" y="8450"/>
                  </a:lnTo>
                  <a:lnTo>
                    <a:pt x="93333" y="1690"/>
                  </a:lnTo>
                  <a:lnTo>
                    <a:pt x="109333" y="0"/>
                  </a:lnTo>
                  <a:lnTo>
                    <a:pt x="109333" y="0"/>
                  </a:lnTo>
                  <a:lnTo>
                    <a:pt x="114666" y="8450"/>
                  </a:lnTo>
                  <a:lnTo>
                    <a:pt x="117333" y="15211"/>
                  </a:lnTo>
                  <a:lnTo>
                    <a:pt x="118666" y="23661"/>
                  </a:lnTo>
                  <a:lnTo>
                    <a:pt x="120000" y="30422"/>
                  </a:lnTo>
                  <a:lnTo>
                    <a:pt x="118666" y="45633"/>
                  </a:lnTo>
                  <a:lnTo>
                    <a:pt x="116000" y="60845"/>
                  </a:lnTo>
                  <a:lnTo>
                    <a:pt x="108000" y="74366"/>
                  </a:lnTo>
                  <a:lnTo>
                    <a:pt x="100000" y="86197"/>
                  </a:lnTo>
                  <a:lnTo>
                    <a:pt x="88000" y="96338"/>
                  </a:lnTo>
                  <a:lnTo>
                    <a:pt x="76000" y="106478"/>
                  </a:lnTo>
                  <a:lnTo>
                    <a:pt x="62666" y="113239"/>
                  </a:lnTo>
                  <a:lnTo>
                    <a:pt x="50666" y="116619"/>
                  </a:lnTo>
                  <a:lnTo>
                    <a:pt x="37333" y="120000"/>
                  </a:lnTo>
                  <a:lnTo>
                    <a:pt x="26666" y="120000"/>
                  </a:lnTo>
                  <a:lnTo>
                    <a:pt x="16000" y="114929"/>
                  </a:lnTo>
                  <a:lnTo>
                    <a:pt x="8000" y="106478"/>
                  </a:lnTo>
                  <a:lnTo>
                    <a:pt x="5333" y="103098"/>
                  </a:lnTo>
                  <a:lnTo>
                    <a:pt x="2666" y="96338"/>
                  </a:lnTo>
                  <a:lnTo>
                    <a:pt x="0" y="89577"/>
                  </a:lnTo>
                  <a:lnTo>
                    <a:pt x="0" y="81126"/>
                  </a:lnTo>
                  <a:lnTo>
                    <a:pt x="2666" y="76056"/>
                  </a:lnTo>
                  <a:close/>
                </a:path>
              </a:pathLst>
            </a:custGeom>
            <a:solidFill>
              <a:srgbClr val="FEC21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9" name="Google Shape;1749;p44"/>
            <p:cNvSpPr/>
            <p:nvPr/>
          </p:nvSpPr>
          <p:spPr>
            <a:xfrm>
              <a:off x="3532" y="3517"/>
              <a:ext cx="105" cy="88"/>
            </a:xfrm>
            <a:custGeom>
              <a:rect b="b" l="l" r="r" t="t"/>
              <a:pathLst>
                <a:path extrusionOk="0" h="120000" w="120000">
                  <a:moveTo>
                    <a:pt x="5714" y="64090"/>
                  </a:moveTo>
                  <a:lnTo>
                    <a:pt x="5714" y="64090"/>
                  </a:lnTo>
                  <a:lnTo>
                    <a:pt x="4571" y="65454"/>
                  </a:lnTo>
                  <a:lnTo>
                    <a:pt x="1142" y="69545"/>
                  </a:lnTo>
                  <a:lnTo>
                    <a:pt x="1142" y="69545"/>
                  </a:lnTo>
                  <a:lnTo>
                    <a:pt x="0" y="77727"/>
                  </a:lnTo>
                  <a:lnTo>
                    <a:pt x="0" y="85909"/>
                  </a:lnTo>
                  <a:lnTo>
                    <a:pt x="1142" y="94090"/>
                  </a:lnTo>
                  <a:lnTo>
                    <a:pt x="5714" y="102272"/>
                  </a:lnTo>
                  <a:lnTo>
                    <a:pt x="10285" y="106363"/>
                  </a:lnTo>
                  <a:lnTo>
                    <a:pt x="17142" y="113181"/>
                  </a:lnTo>
                  <a:lnTo>
                    <a:pt x="21714" y="117272"/>
                  </a:lnTo>
                  <a:lnTo>
                    <a:pt x="30857" y="118636"/>
                  </a:lnTo>
                  <a:lnTo>
                    <a:pt x="30857" y="118636"/>
                  </a:lnTo>
                  <a:lnTo>
                    <a:pt x="38857" y="120000"/>
                  </a:lnTo>
                  <a:lnTo>
                    <a:pt x="48000" y="120000"/>
                  </a:lnTo>
                  <a:lnTo>
                    <a:pt x="56000" y="117272"/>
                  </a:lnTo>
                  <a:lnTo>
                    <a:pt x="65142" y="113181"/>
                  </a:lnTo>
                  <a:lnTo>
                    <a:pt x="74285" y="110454"/>
                  </a:lnTo>
                  <a:lnTo>
                    <a:pt x="82285" y="103636"/>
                  </a:lnTo>
                  <a:lnTo>
                    <a:pt x="96000" y="92727"/>
                  </a:lnTo>
                  <a:lnTo>
                    <a:pt x="96000" y="92727"/>
                  </a:lnTo>
                  <a:lnTo>
                    <a:pt x="102857" y="85909"/>
                  </a:lnTo>
                  <a:lnTo>
                    <a:pt x="108571" y="77727"/>
                  </a:lnTo>
                  <a:lnTo>
                    <a:pt x="113142" y="68181"/>
                  </a:lnTo>
                  <a:lnTo>
                    <a:pt x="116571" y="60000"/>
                  </a:lnTo>
                  <a:lnTo>
                    <a:pt x="120000" y="49090"/>
                  </a:lnTo>
                  <a:lnTo>
                    <a:pt x="120000" y="39545"/>
                  </a:lnTo>
                  <a:lnTo>
                    <a:pt x="120000" y="30000"/>
                  </a:lnTo>
                  <a:lnTo>
                    <a:pt x="116571" y="20454"/>
                  </a:lnTo>
                  <a:lnTo>
                    <a:pt x="116571" y="20454"/>
                  </a:lnTo>
                  <a:lnTo>
                    <a:pt x="110857" y="10909"/>
                  </a:lnTo>
                  <a:lnTo>
                    <a:pt x="107428" y="5454"/>
                  </a:lnTo>
                  <a:lnTo>
                    <a:pt x="100571" y="2727"/>
                  </a:lnTo>
                  <a:lnTo>
                    <a:pt x="93714" y="0"/>
                  </a:lnTo>
                  <a:lnTo>
                    <a:pt x="86857" y="2727"/>
                  </a:lnTo>
                  <a:lnTo>
                    <a:pt x="78857" y="4090"/>
                  </a:lnTo>
                  <a:lnTo>
                    <a:pt x="69714" y="8181"/>
                  </a:lnTo>
                  <a:lnTo>
                    <a:pt x="61714" y="13636"/>
                  </a:lnTo>
                  <a:lnTo>
                    <a:pt x="45714" y="27272"/>
                  </a:lnTo>
                  <a:lnTo>
                    <a:pt x="28571" y="39545"/>
                  </a:lnTo>
                  <a:lnTo>
                    <a:pt x="5714" y="64090"/>
                  </a:lnTo>
                  <a:lnTo>
                    <a:pt x="5714" y="64090"/>
                  </a:lnTo>
                  <a:close/>
                  <a:moveTo>
                    <a:pt x="72000" y="87272"/>
                  </a:moveTo>
                  <a:lnTo>
                    <a:pt x="72000" y="87272"/>
                  </a:lnTo>
                  <a:lnTo>
                    <a:pt x="62857" y="92727"/>
                  </a:lnTo>
                  <a:lnTo>
                    <a:pt x="54857" y="95454"/>
                  </a:lnTo>
                  <a:lnTo>
                    <a:pt x="45714" y="98181"/>
                  </a:lnTo>
                  <a:lnTo>
                    <a:pt x="37714" y="98181"/>
                  </a:lnTo>
                  <a:lnTo>
                    <a:pt x="37714" y="98181"/>
                  </a:lnTo>
                  <a:lnTo>
                    <a:pt x="30857" y="96818"/>
                  </a:lnTo>
                  <a:lnTo>
                    <a:pt x="24000" y="94090"/>
                  </a:lnTo>
                  <a:lnTo>
                    <a:pt x="20571" y="90000"/>
                  </a:lnTo>
                  <a:lnTo>
                    <a:pt x="18285" y="87272"/>
                  </a:lnTo>
                  <a:lnTo>
                    <a:pt x="17142" y="84545"/>
                  </a:lnTo>
                  <a:lnTo>
                    <a:pt x="18285" y="79090"/>
                  </a:lnTo>
                  <a:lnTo>
                    <a:pt x="18285" y="79090"/>
                  </a:lnTo>
                  <a:lnTo>
                    <a:pt x="35428" y="61363"/>
                  </a:lnTo>
                  <a:lnTo>
                    <a:pt x="54857" y="45000"/>
                  </a:lnTo>
                  <a:lnTo>
                    <a:pt x="65142" y="36818"/>
                  </a:lnTo>
                  <a:lnTo>
                    <a:pt x="75428" y="31363"/>
                  </a:lnTo>
                  <a:lnTo>
                    <a:pt x="86857" y="27272"/>
                  </a:lnTo>
                  <a:lnTo>
                    <a:pt x="97142" y="23181"/>
                  </a:lnTo>
                  <a:lnTo>
                    <a:pt x="97142" y="23181"/>
                  </a:lnTo>
                  <a:lnTo>
                    <a:pt x="101714" y="32727"/>
                  </a:lnTo>
                  <a:lnTo>
                    <a:pt x="101714" y="43636"/>
                  </a:lnTo>
                  <a:lnTo>
                    <a:pt x="100571" y="51818"/>
                  </a:lnTo>
                  <a:lnTo>
                    <a:pt x="96000" y="60000"/>
                  </a:lnTo>
                  <a:lnTo>
                    <a:pt x="92571" y="68181"/>
                  </a:lnTo>
                  <a:lnTo>
                    <a:pt x="85714" y="76363"/>
                  </a:lnTo>
                  <a:lnTo>
                    <a:pt x="78857" y="81818"/>
                  </a:lnTo>
                  <a:lnTo>
                    <a:pt x="72000" y="87272"/>
                  </a:lnTo>
                  <a:lnTo>
                    <a:pt x="72000" y="8727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0" name="Google Shape;1750;p44"/>
            <p:cNvSpPr/>
            <p:nvPr/>
          </p:nvSpPr>
          <p:spPr>
            <a:xfrm>
              <a:off x="3589" y="2859"/>
              <a:ext cx="271" cy="353"/>
            </a:xfrm>
            <a:custGeom>
              <a:rect b="b" l="l" r="r" t="t"/>
              <a:pathLst>
                <a:path extrusionOk="0" h="120000" w="120000">
                  <a:moveTo>
                    <a:pt x="6642" y="2039"/>
                  </a:moveTo>
                  <a:lnTo>
                    <a:pt x="6642" y="2039"/>
                  </a:lnTo>
                  <a:lnTo>
                    <a:pt x="10627" y="9518"/>
                  </a:lnTo>
                  <a:lnTo>
                    <a:pt x="14169" y="16317"/>
                  </a:lnTo>
                  <a:lnTo>
                    <a:pt x="19040" y="23116"/>
                  </a:lnTo>
                  <a:lnTo>
                    <a:pt x="23911" y="29575"/>
                  </a:lnTo>
                  <a:lnTo>
                    <a:pt x="34981" y="42152"/>
                  </a:lnTo>
                  <a:lnTo>
                    <a:pt x="46051" y="54730"/>
                  </a:lnTo>
                  <a:lnTo>
                    <a:pt x="46051" y="54730"/>
                  </a:lnTo>
                  <a:lnTo>
                    <a:pt x="56678" y="66968"/>
                  </a:lnTo>
                  <a:lnTo>
                    <a:pt x="62435" y="73087"/>
                  </a:lnTo>
                  <a:lnTo>
                    <a:pt x="69077" y="78866"/>
                  </a:lnTo>
                  <a:lnTo>
                    <a:pt x="75276" y="84645"/>
                  </a:lnTo>
                  <a:lnTo>
                    <a:pt x="82361" y="89405"/>
                  </a:lnTo>
                  <a:lnTo>
                    <a:pt x="89889" y="94504"/>
                  </a:lnTo>
                  <a:lnTo>
                    <a:pt x="97859" y="98923"/>
                  </a:lnTo>
                  <a:lnTo>
                    <a:pt x="97859" y="98923"/>
                  </a:lnTo>
                  <a:lnTo>
                    <a:pt x="102287" y="98583"/>
                  </a:lnTo>
                  <a:lnTo>
                    <a:pt x="107158" y="98583"/>
                  </a:lnTo>
                  <a:lnTo>
                    <a:pt x="116900" y="100283"/>
                  </a:lnTo>
                  <a:lnTo>
                    <a:pt x="116900" y="100283"/>
                  </a:lnTo>
                  <a:lnTo>
                    <a:pt x="118228" y="100623"/>
                  </a:lnTo>
                  <a:lnTo>
                    <a:pt x="119557" y="100963"/>
                  </a:lnTo>
                  <a:lnTo>
                    <a:pt x="120000" y="102322"/>
                  </a:lnTo>
                  <a:lnTo>
                    <a:pt x="120000" y="103002"/>
                  </a:lnTo>
                  <a:lnTo>
                    <a:pt x="119557" y="103682"/>
                  </a:lnTo>
                  <a:lnTo>
                    <a:pt x="119114" y="104702"/>
                  </a:lnTo>
                  <a:lnTo>
                    <a:pt x="117785" y="105042"/>
                  </a:lnTo>
                  <a:lnTo>
                    <a:pt x="116457" y="105042"/>
                  </a:lnTo>
                  <a:lnTo>
                    <a:pt x="116457" y="105042"/>
                  </a:lnTo>
                  <a:lnTo>
                    <a:pt x="109815" y="104362"/>
                  </a:lnTo>
                  <a:lnTo>
                    <a:pt x="106715" y="103682"/>
                  </a:lnTo>
                  <a:lnTo>
                    <a:pt x="103173" y="103682"/>
                  </a:lnTo>
                  <a:lnTo>
                    <a:pt x="103173" y="103682"/>
                  </a:lnTo>
                  <a:lnTo>
                    <a:pt x="106715" y="105042"/>
                  </a:lnTo>
                  <a:lnTo>
                    <a:pt x="110258" y="105722"/>
                  </a:lnTo>
                  <a:lnTo>
                    <a:pt x="114243" y="106742"/>
                  </a:lnTo>
                  <a:lnTo>
                    <a:pt x="117785" y="107422"/>
                  </a:lnTo>
                  <a:lnTo>
                    <a:pt x="117785" y="107422"/>
                  </a:lnTo>
                  <a:lnTo>
                    <a:pt x="119114" y="108441"/>
                  </a:lnTo>
                  <a:lnTo>
                    <a:pt x="119557" y="109121"/>
                  </a:lnTo>
                  <a:lnTo>
                    <a:pt x="120000" y="109801"/>
                  </a:lnTo>
                  <a:lnTo>
                    <a:pt x="119557" y="111161"/>
                  </a:lnTo>
                  <a:lnTo>
                    <a:pt x="119114" y="111841"/>
                  </a:lnTo>
                  <a:lnTo>
                    <a:pt x="117785" y="112521"/>
                  </a:lnTo>
                  <a:lnTo>
                    <a:pt x="116900" y="112861"/>
                  </a:lnTo>
                  <a:lnTo>
                    <a:pt x="115571" y="112521"/>
                  </a:lnTo>
                  <a:lnTo>
                    <a:pt x="115571" y="112521"/>
                  </a:lnTo>
                  <a:lnTo>
                    <a:pt x="111586" y="111161"/>
                  </a:lnTo>
                  <a:lnTo>
                    <a:pt x="107158" y="110481"/>
                  </a:lnTo>
                  <a:lnTo>
                    <a:pt x="103173" y="109461"/>
                  </a:lnTo>
                  <a:lnTo>
                    <a:pt x="99188" y="107762"/>
                  </a:lnTo>
                  <a:lnTo>
                    <a:pt x="99188" y="107762"/>
                  </a:lnTo>
                  <a:lnTo>
                    <a:pt x="99188" y="109801"/>
                  </a:lnTo>
                  <a:lnTo>
                    <a:pt x="99630" y="112521"/>
                  </a:lnTo>
                  <a:lnTo>
                    <a:pt x="100959" y="113881"/>
                  </a:lnTo>
                  <a:lnTo>
                    <a:pt x="101845" y="115920"/>
                  </a:lnTo>
                  <a:lnTo>
                    <a:pt x="101845" y="115920"/>
                  </a:lnTo>
                  <a:lnTo>
                    <a:pt x="103173" y="116940"/>
                  </a:lnTo>
                  <a:lnTo>
                    <a:pt x="103173" y="117620"/>
                  </a:lnTo>
                  <a:lnTo>
                    <a:pt x="102287" y="118640"/>
                  </a:lnTo>
                  <a:lnTo>
                    <a:pt x="101402" y="119320"/>
                  </a:lnTo>
                  <a:lnTo>
                    <a:pt x="100516" y="119660"/>
                  </a:lnTo>
                  <a:lnTo>
                    <a:pt x="99188" y="120000"/>
                  </a:lnTo>
                  <a:lnTo>
                    <a:pt x="98302" y="119660"/>
                  </a:lnTo>
                  <a:lnTo>
                    <a:pt x="96531" y="119320"/>
                  </a:lnTo>
                  <a:lnTo>
                    <a:pt x="96531" y="119320"/>
                  </a:lnTo>
                  <a:lnTo>
                    <a:pt x="95202" y="117620"/>
                  </a:lnTo>
                  <a:lnTo>
                    <a:pt x="93874" y="115580"/>
                  </a:lnTo>
                  <a:lnTo>
                    <a:pt x="93431" y="113541"/>
                  </a:lnTo>
                  <a:lnTo>
                    <a:pt x="92988" y="111501"/>
                  </a:lnTo>
                  <a:lnTo>
                    <a:pt x="92546" y="109461"/>
                  </a:lnTo>
                  <a:lnTo>
                    <a:pt x="92988" y="107422"/>
                  </a:lnTo>
                  <a:lnTo>
                    <a:pt x="93874" y="103342"/>
                  </a:lnTo>
                  <a:lnTo>
                    <a:pt x="93874" y="103342"/>
                  </a:lnTo>
                  <a:lnTo>
                    <a:pt x="85904" y="98583"/>
                  </a:lnTo>
                  <a:lnTo>
                    <a:pt x="78376" y="93484"/>
                  </a:lnTo>
                  <a:lnTo>
                    <a:pt x="71291" y="88385"/>
                  </a:lnTo>
                  <a:lnTo>
                    <a:pt x="64649" y="82606"/>
                  </a:lnTo>
                  <a:lnTo>
                    <a:pt x="58450" y="76827"/>
                  </a:lnTo>
                  <a:lnTo>
                    <a:pt x="52250" y="70708"/>
                  </a:lnTo>
                  <a:lnTo>
                    <a:pt x="40738" y="58130"/>
                  </a:lnTo>
                  <a:lnTo>
                    <a:pt x="40738" y="58130"/>
                  </a:lnTo>
                  <a:lnTo>
                    <a:pt x="29225" y="45552"/>
                  </a:lnTo>
                  <a:lnTo>
                    <a:pt x="23025" y="38413"/>
                  </a:lnTo>
                  <a:lnTo>
                    <a:pt x="17269" y="31954"/>
                  </a:lnTo>
                  <a:lnTo>
                    <a:pt x="12398" y="25155"/>
                  </a:lnTo>
                  <a:lnTo>
                    <a:pt x="7970" y="17677"/>
                  </a:lnTo>
                  <a:lnTo>
                    <a:pt x="3542" y="10878"/>
                  </a:lnTo>
                  <a:lnTo>
                    <a:pt x="442" y="3059"/>
                  </a:lnTo>
                  <a:lnTo>
                    <a:pt x="442" y="3059"/>
                  </a:lnTo>
                  <a:lnTo>
                    <a:pt x="0" y="2039"/>
                  </a:lnTo>
                  <a:lnTo>
                    <a:pt x="442" y="1359"/>
                  </a:lnTo>
                  <a:lnTo>
                    <a:pt x="1328" y="679"/>
                  </a:lnTo>
                  <a:lnTo>
                    <a:pt x="2656" y="0"/>
                  </a:lnTo>
                  <a:lnTo>
                    <a:pt x="3985" y="0"/>
                  </a:lnTo>
                  <a:lnTo>
                    <a:pt x="5313" y="679"/>
                  </a:lnTo>
                  <a:lnTo>
                    <a:pt x="6199" y="1359"/>
                  </a:lnTo>
                  <a:lnTo>
                    <a:pt x="6642" y="2039"/>
                  </a:lnTo>
                  <a:lnTo>
                    <a:pt x="6642" y="2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1" name="Google Shape;1751;p44"/>
            <p:cNvSpPr/>
            <p:nvPr/>
          </p:nvSpPr>
          <p:spPr>
            <a:xfrm>
              <a:off x="3065" y="2828"/>
              <a:ext cx="401" cy="174"/>
            </a:xfrm>
            <a:custGeom>
              <a:rect b="b" l="l" r="r" t="t"/>
              <a:pathLst>
                <a:path extrusionOk="0" h="120000" w="120000">
                  <a:moveTo>
                    <a:pt x="2394" y="79310"/>
                  </a:moveTo>
                  <a:lnTo>
                    <a:pt x="2394" y="79310"/>
                  </a:lnTo>
                  <a:lnTo>
                    <a:pt x="5985" y="82068"/>
                  </a:lnTo>
                  <a:lnTo>
                    <a:pt x="9576" y="84827"/>
                  </a:lnTo>
                  <a:lnTo>
                    <a:pt x="9576" y="84827"/>
                  </a:lnTo>
                  <a:lnTo>
                    <a:pt x="6583" y="80689"/>
                  </a:lnTo>
                  <a:lnTo>
                    <a:pt x="3291" y="77241"/>
                  </a:lnTo>
                  <a:lnTo>
                    <a:pt x="3291" y="77241"/>
                  </a:lnTo>
                  <a:lnTo>
                    <a:pt x="2094" y="75172"/>
                  </a:lnTo>
                  <a:lnTo>
                    <a:pt x="1795" y="73793"/>
                  </a:lnTo>
                  <a:lnTo>
                    <a:pt x="1795" y="72413"/>
                  </a:lnTo>
                  <a:lnTo>
                    <a:pt x="1795" y="70344"/>
                  </a:lnTo>
                  <a:lnTo>
                    <a:pt x="2094" y="68965"/>
                  </a:lnTo>
                  <a:lnTo>
                    <a:pt x="2992" y="66896"/>
                  </a:lnTo>
                  <a:lnTo>
                    <a:pt x="3591" y="66896"/>
                  </a:lnTo>
                  <a:lnTo>
                    <a:pt x="4788" y="66896"/>
                  </a:lnTo>
                  <a:lnTo>
                    <a:pt x="4788" y="66896"/>
                  </a:lnTo>
                  <a:lnTo>
                    <a:pt x="7780" y="70344"/>
                  </a:lnTo>
                  <a:lnTo>
                    <a:pt x="11072" y="73793"/>
                  </a:lnTo>
                  <a:lnTo>
                    <a:pt x="14364" y="78620"/>
                  </a:lnTo>
                  <a:lnTo>
                    <a:pt x="16758" y="84827"/>
                  </a:lnTo>
                  <a:lnTo>
                    <a:pt x="16758" y="84827"/>
                  </a:lnTo>
                  <a:lnTo>
                    <a:pt x="17356" y="84827"/>
                  </a:lnTo>
                  <a:lnTo>
                    <a:pt x="17356" y="84827"/>
                  </a:lnTo>
                  <a:lnTo>
                    <a:pt x="23940" y="84827"/>
                  </a:lnTo>
                  <a:lnTo>
                    <a:pt x="30822" y="82758"/>
                  </a:lnTo>
                  <a:lnTo>
                    <a:pt x="37705" y="79310"/>
                  </a:lnTo>
                  <a:lnTo>
                    <a:pt x="44289" y="75172"/>
                  </a:lnTo>
                  <a:lnTo>
                    <a:pt x="50573" y="71034"/>
                  </a:lnTo>
                  <a:lnTo>
                    <a:pt x="57157" y="65517"/>
                  </a:lnTo>
                  <a:lnTo>
                    <a:pt x="70024" y="53793"/>
                  </a:lnTo>
                  <a:lnTo>
                    <a:pt x="70024" y="53793"/>
                  </a:lnTo>
                  <a:lnTo>
                    <a:pt x="81995" y="43448"/>
                  </a:lnTo>
                  <a:lnTo>
                    <a:pt x="93665" y="31724"/>
                  </a:lnTo>
                  <a:lnTo>
                    <a:pt x="99950" y="24827"/>
                  </a:lnTo>
                  <a:lnTo>
                    <a:pt x="105336" y="17241"/>
                  </a:lnTo>
                  <a:lnTo>
                    <a:pt x="111022" y="10344"/>
                  </a:lnTo>
                  <a:lnTo>
                    <a:pt x="116109" y="689"/>
                  </a:lnTo>
                  <a:lnTo>
                    <a:pt x="116109" y="689"/>
                  </a:lnTo>
                  <a:lnTo>
                    <a:pt x="117007" y="0"/>
                  </a:lnTo>
                  <a:lnTo>
                    <a:pt x="117905" y="0"/>
                  </a:lnTo>
                  <a:lnTo>
                    <a:pt x="118503" y="689"/>
                  </a:lnTo>
                  <a:lnTo>
                    <a:pt x="119401" y="2068"/>
                  </a:lnTo>
                  <a:lnTo>
                    <a:pt x="119700" y="3448"/>
                  </a:lnTo>
                  <a:lnTo>
                    <a:pt x="120000" y="4827"/>
                  </a:lnTo>
                  <a:lnTo>
                    <a:pt x="119700" y="7586"/>
                  </a:lnTo>
                  <a:lnTo>
                    <a:pt x="118802" y="8965"/>
                  </a:lnTo>
                  <a:lnTo>
                    <a:pt x="118802" y="8965"/>
                  </a:lnTo>
                  <a:lnTo>
                    <a:pt x="114014" y="18620"/>
                  </a:lnTo>
                  <a:lnTo>
                    <a:pt x="108029" y="26896"/>
                  </a:lnTo>
                  <a:lnTo>
                    <a:pt x="102344" y="33793"/>
                  </a:lnTo>
                  <a:lnTo>
                    <a:pt x="96359" y="40689"/>
                  </a:lnTo>
                  <a:lnTo>
                    <a:pt x="84089" y="52413"/>
                  </a:lnTo>
                  <a:lnTo>
                    <a:pt x="71820" y="64137"/>
                  </a:lnTo>
                  <a:lnTo>
                    <a:pt x="71820" y="64137"/>
                  </a:lnTo>
                  <a:lnTo>
                    <a:pt x="58952" y="75172"/>
                  </a:lnTo>
                  <a:lnTo>
                    <a:pt x="52069" y="81379"/>
                  </a:lnTo>
                  <a:lnTo>
                    <a:pt x="45187" y="85517"/>
                  </a:lnTo>
                  <a:lnTo>
                    <a:pt x="38304" y="89655"/>
                  </a:lnTo>
                  <a:lnTo>
                    <a:pt x="31720" y="93103"/>
                  </a:lnTo>
                  <a:lnTo>
                    <a:pt x="24837" y="94482"/>
                  </a:lnTo>
                  <a:lnTo>
                    <a:pt x="17655" y="95172"/>
                  </a:lnTo>
                  <a:lnTo>
                    <a:pt x="17655" y="95172"/>
                  </a:lnTo>
                  <a:lnTo>
                    <a:pt x="16758" y="99310"/>
                  </a:lnTo>
                  <a:lnTo>
                    <a:pt x="16159" y="103448"/>
                  </a:lnTo>
                  <a:lnTo>
                    <a:pt x="14962" y="106896"/>
                  </a:lnTo>
                  <a:lnTo>
                    <a:pt x="14064" y="111034"/>
                  </a:lnTo>
                  <a:lnTo>
                    <a:pt x="12568" y="113793"/>
                  </a:lnTo>
                  <a:lnTo>
                    <a:pt x="11072" y="115862"/>
                  </a:lnTo>
                  <a:lnTo>
                    <a:pt x="9276" y="118620"/>
                  </a:lnTo>
                  <a:lnTo>
                    <a:pt x="7780" y="120000"/>
                  </a:lnTo>
                  <a:lnTo>
                    <a:pt x="7780" y="120000"/>
                  </a:lnTo>
                  <a:lnTo>
                    <a:pt x="6882" y="120000"/>
                  </a:lnTo>
                  <a:lnTo>
                    <a:pt x="5985" y="119310"/>
                  </a:lnTo>
                  <a:lnTo>
                    <a:pt x="5386" y="117931"/>
                  </a:lnTo>
                  <a:lnTo>
                    <a:pt x="5386" y="115862"/>
                  </a:lnTo>
                  <a:lnTo>
                    <a:pt x="5386" y="114482"/>
                  </a:lnTo>
                  <a:lnTo>
                    <a:pt x="5386" y="111724"/>
                  </a:lnTo>
                  <a:lnTo>
                    <a:pt x="5985" y="110344"/>
                  </a:lnTo>
                  <a:lnTo>
                    <a:pt x="6882" y="109655"/>
                  </a:lnTo>
                  <a:lnTo>
                    <a:pt x="6882" y="109655"/>
                  </a:lnTo>
                  <a:lnTo>
                    <a:pt x="8977" y="107586"/>
                  </a:lnTo>
                  <a:lnTo>
                    <a:pt x="10473" y="104137"/>
                  </a:lnTo>
                  <a:lnTo>
                    <a:pt x="11970" y="100000"/>
                  </a:lnTo>
                  <a:lnTo>
                    <a:pt x="12867" y="95172"/>
                  </a:lnTo>
                  <a:lnTo>
                    <a:pt x="12867" y="95172"/>
                  </a:lnTo>
                  <a:lnTo>
                    <a:pt x="10174" y="94482"/>
                  </a:lnTo>
                  <a:lnTo>
                    <a:pt x="7481" y="93103"/>
                  </a:lnTo>
                  <a:lnTo>
                    <a:pt x="5087" y="91034"/>
                  </a:lnTo>
                  <a:lnTo>
                    <a:pt x="2094" y="90344"/>
                  </a:lnTo>
                  <a:lnTo>
                    <a:pt x="2094" y="90344"/>
                  </a:lnTo>
                  <a:lnTo>
                    <a:pt x="1197" y="89655"/>
                  </a:lnTo>
                  <a:lnTo>
                    <a:pt x="598" y="87586"/>
                  </a:lnTo>
                  <a:lnTo>
                    <a:pt x="299" y="86206"/>
                  </a:lnTo>
                  <a:lnTo>
                    <a:pt x="0" y="84827"/>
                  </a:lnTo>
                  <a:lnTo>
                    <a:pt x="299" y="82758"/>
                  </a:lnTo>
                  <a:lnTo>
                    <a:pt x="598" y="81379"/>
                  </a:lnTo>
                  <a:lnTo>
                    <a:pt x="1496" y="79310"/>
                  </a:lnTo>
                  <a:lnTo>
                    <a:pt x="2394" y="79310"/>
                  </a:lnTo>
                  <a:lnTo>
                    <a:pt x="2394" y="793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2" name="Google Shape;1752;p44"/>
            <p:cNvSpPr/>
            <p:nvPr/>
          </p:nvSpPr>
          <p:spPr>
            <a:xfrm>
              <a:off x="3223" y="2813"/>
              <a:ext cx="410" cy="470"/>
            </a:xfrm>
            <a:custGeom>
              <a:rect b="b" l="l" r="r" t="t"/>
              <a:pathLst>
                <a:path extrusionOk="0" h="120000" w="120000">
                  <a:moveTo>
                    <a:pt x="119707" y="78127"/>
                  </a:moveTo>
                  <a:lnTo>
                    <a:pt x="119707" y="78127"/>
                  </a:lnTo>
                  <a:lnTo>
                    <a:pt x="118829" y="87829"/>
                  </a:lnTo>
                  <a:lnTo>
                    <a:pt x="117658" y="101106"/>
                  </a:lnTo>
                  <a:lnTo>
                    <a:pt x="116487" y="107489"/>
                  </a:lnTo>
                  <a:lnTo>
                    <a:pt x="115317" y="113106"/>
                  </a:lnTo>
                  <a:lnTo>
                    <a:pt x="114439" y="115148"/>
                  </a:lnTo>
                  <a:lnTo>
                    <a:pt x="113560" y="117191"/>
                  </a:lnTo>
                  <a:lnTo>
                    <a:pt x="112682" y="118468"/>
                  </a:lnTo>
                  <a:lnTo>
                    <a:pt x="111219" y="119489"/>
                  </a:lnTo>
                  <a:lnTo>
                    <a:pt x="111219" y="119489"/>
                  </a:lnTo>
                  <a:lnTo>
                    <a:pt x="109756" y="120000"/>
                  </a:lnTo>
                  <a:lnTo>
                    <a:pt x="107707" y="120000"/>
                  </a:lnTo>
                  <a:lnTo>
                    <a:pt x="105365" y="120000"/>
                  </a:lnTo>
                  <a:lnTo>
                    <a:pt x="102731" y="120000"/>
                  </a:lnTo>
                  <a:lnTo>
                    <a:pt x="96878" y="119234"/>
                  </a:lnTo>
                  <a:lnTo>
                    <a:pt x="90731" y="117702"/>
                  </a:lnTo>
                  <a:lnTo>
                    <a:pt x="78439" y="114638"/>
                  </a:lnTo>
                  <a:lnTo>
                    <a:pt x="73463" y="113361"/>
                  </a:lnTo>
                  <a:lnTo>
                    <a:pt x="69658" y="112340"/>
                  </a:lnTo>
                  <a:lnTo>
                    <a:pt x="69658" y="112340"/>
                  </a:lnTo>
                  <a:lnTo>
                    <a:pt x="39219" y="107744"/>
                  </a:lnTo>
                  <a:lnTo>
                    <a:pt x="39219" y="107744"/>
                  </a:lnTo>
                  <a:lnTo>
                    <a:pt x="20487" y="105702"/>
                  </a:lnTo>
                  <a:lnTo>
                    <a:pt x="14634" y="104680"/>
                  </a:lnTo>
                  <a:lnTo>
                    <a:pt x="9073" y="103914"/>
                  </a:lnTo>
                  <a:lnTo>
                    <a:pt x="4682" y="102893"/>
                  </a:lnTo>
                  <a:lnTo>
                    <a:pt x="3219" y="102638"/>
                  </a:lnTo>
                  <a:lnTo>
                    <a:pt x="2341" y="101872"/>
                  </a:lnTo>
                  <a:lnTo>
                    <a:pt x="2341" y="101872"/>
                  </a:lnTo>
                  <a:lnTo>
                    <a:pt x="1170" y="100340"/>
                  </a:lnTo>
                  <a:lnTo>
                    <a:pt x="0" y="98553"/>
                  </a:lnTo>
                  <a:lnTo>
                    <a:pt x="0" y="96510"/>
                  </a:lnTo>
                  <a:lnTo>
                    <a:pt x="0" y="93957"/>
                  </a:lnTo>
                  <a:lnTo>
                    <a:pt x="878" y="89106"/>
                  </a:lnTo>
                  <a:lnTo>
                    <a:pt x="1756" y="84510"/>
                  </a:lnTo>
                  <a:lnTo>
                    <a:pt x="1756" y="84510"/>
                  </a:lnTo>
                  <a:lnTo>
                    <a:pt x="3219" y="78893"/>
                  </a:lnTo>
                  <a:lnTo>
                    <a:pt x="4682" y="73787"/>
                  </a:lnTo>
                  <a:lnTo>
                    <a:pt x="6439" y="68680"/>
                  </a:lnTo>
                  <a:lnTo>
                    <a:pt x="8487" y="63574"/>
                  </a:lnTo>
                  <a:lnTo>
                    <a:pt x="12878" y="53872"/>
                  </a:lnTo>
                  <a:lnTo>
                    <a:pt x="18146" y="44425"/>
                  </a:lnTo>
                  <a:lnTo>
                    <a:pt x="23414" y="34723"/>
                  </a:lnTo>
                  <a:lnTo>
                    <a:pt x="29268" y="25531"/>
                  </a:lnTo>
                  <a:lnTo>
                    <a:pt x="41560" y="6893"/>
                  </a:lnTo>
                  <a:lnTo>
                    <a:pt x="41560" y="6893"/>
                  </a:lnTo>
                  <a:lnTo>
                    <a:pt x="42731" y="5617"/>
                  </a:lnTo>
                  <a:lnTo>
                    <a:pt x="44195" y="4851"/>
                  </a:lnTo>
                  <a:lnTo>
                    <a:pt x="45365" y="3829"/>
                  </a:lnTo>
                  <a:lnTo>
                    <a:pt x="47707" y="3063"/>
                  </a:lnTo>
                  <a:lnTo>
                    <a:pt x="51804" y="1531"/>
                  </a:lnTo>
                  <a:lnTo>
                    <a:pt x="56780" y="510"/>
                  </a:lnTo>
                  <a:lnTo>
                    <a:pt x="62048" y="255"/>
                  </a:lnTo>
                  <a:lnTo>
                    <a:pt x="67902" y="0"/>
                  </a:lnTo>
                  <a:lnTo>
                    <a:pt x="74341" y="255"/>
                  </a:lnTo>
                  <a:lnTo>
                    <a:pt x="80195" y="765"/>
                  </a:lnTo>
                  <a:lnTo>
                    <a:pt x="86634" y="1787"/>
                  </a:lnTo>
                  <a:lnTo>
                    <a:pt x="92487" y="3063"/>
                  </a:lnTo>
                  <a:lnTo>
                    <a:pt x="98341" y="4085"/>
                  </a:lnTo>
                  <a:lnTo>
                    <a:pt x="103024" y="6127"/>
                  </a:lnTo>
                  <a:lnTo>
                    <a:pt x="107414" y="7659"/>
                  </a:lnTo>
                  <a:lnTo>
                    <a:pt x="110926" y="9702"/>
                  </a:lnTo>
                  <a:lnTo>
                    <a:pt x="112390" y="10723"/>
                  </a:lnTo>
                  <a:lnTo>
                    <a:pt x="113268" y="11744"/>
                  </a:lnTo>
                  <a:lnTo>
                    <a:pt x="114146" y="12765"/>
                  </a:lnTo>
                  <a:lnTo>
                    <a:pt x="114731" y="14042"/>
                  </a:lnTo>
                  <a:lnTo>
                    <a:pt x="114731" y="14042"/>
                  </a:lnTo>
                  <a:lnTo>
                    <a:pt x="115902" y="20680"/>
                  </a:lnTo>
                  <a:lnTo>
                    <a:pt x="117951" y="37531"/>
                  </a:lnTo>
                  <a:lnTo>
                    <a:pt x="118829" y="48000"/>
                  </a:lnTo>
                  <a:lnTo>
                    <a:pt x="119707" y="58723"/>
                  </a:lnTo>
                  <a:lnTo>
                    <a:pt x="120000" y="68936"/>
                  </a:lnTo>
                  <a:lnTo>
                    <a:pt x="119707" y="78127"/>
                  </a:lnTo>
                  <a:lnTo>
                    <a:pt x="119707" y="78127"/>
                  </a:lnTo>
                  <a:close/>
                </a:path>
              </a:pathLst>
            </a:custGeom>
            <a:solidFill>
              <a:srgbClr val="FF56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3" name="Google Shape;1753;p44"/>
            <p:cNvSpPr/>
            <p:nvPr/>
          </p:nvSpPr>
          <p:spPr>
            <a:xfrm>
              <a:off x="3215" y="2805"/>
              <a:ext cx="426" cy="487"/>
            </a:xfrm>
            <a:custGeom>
              <a:rect b="b" l="l" r="r" t="t"/>
              <a:pathLst>
                <a:path extrusionOk="0" h="120000" w="120000">
                  <a:moveTo>
                    <a:pt x="1690" y="100287"/>
                  </a:moveTo>
                  <a:lnTo>
                    <a:pt x="1690" y="100287"/>
                  </a:lnTo>
                  <a:lnTo>
                    <a:pt x="2816" y="101273"/>
                  </a:lnTo>
                  <a:lnTo>
                    <a:pt x="3661" y="102258"/>
                  </a:lnTo>
                  <a:lnTo>
                    <a:pt x="6478" y="103244"/>
                  </a:lnTo>
                  <a:lnTo>
                    <a:pt x="8732" y="103983"/>
                  </a:lnTo>
                  <a:lnTo>
                    <a:pt x="11830" y="104229"/>
                  </a:lnTo>
                  <a:lnTo>
                    <a:pt x="11830" y="104229"/>
                  </a:lnTo>
                  <a:lnTo>
                    <a:pt x="21408" y="105708"/>
                  </a:lnTo>
                  <a:lnTo>
                    <a:pt x="31267" y="106940"/>
                  </a:lnTo>
                  <a:lnTo>
                    <a:pt x="40845" y="108172"/>
                  </a:lnTo>
                  <a:lnTo>
                    <a:pt x="50422" y="109650"/>
                  </a:lnTo>
                  <a:lnTo>
                    <a:pt x="50422" y="109650"/>
                  </a:lnTo>
                  <a:lnTo>
                    <a:pt x="63943" y="111622"/>
                  </a:lnTo>
                  <a:lnTo>
                    <a:pt x="70704" y="112854"/>
                  </a:lnTo>
                  <a:lnTo>
                    <a:pt x="77183" y="114332"/>
                  </a:lnTo>
                  <a:lnTo>
                    <a:pt x="77183" y="114332"/>
                  </a:lnTo>
                  <a:lnTo>
                    <a:pt x="86760" y="117043"/>
                  </a:lnTo>
                  <a:lnTo>
                    <a:pt x="91267" y="117782"/>
                  </a:lnTo>
                  <a:lnTo>
                    <a:pt x="96056" y="119014"/>
                  </a:lnTo>
                  <a:lnTo>
                    <a:pt x="96056" y="119014"/>
                  </a:lnTo>
                  <a:lnTo>
                    <a:pt x="99718" y="119507"/>
                  </a:lnTo>
                  <a:lnTo>
                    <a:pt x="103661" y="120000"/>
                  </a:lnTo>
                  <a:lnTo>
                    <a:pt x="105633" y="120000"/>
                  </a:lnTo>
                  <a:lnTo>
                    <a:pt x="107605" y="120000"/>
                  </a:lnTo>
                  <a:lnTo>
                    <a:pt x="109295" y="119260"/>
                  </a:lnTo>
                  <a:lnTo>
                    <a:pt x="110704" y="118767"/>
                  </a:lnTo>
                  <a:lnTo>
                    <a:pt x="110704" y="118767"/>
                  </a:lnTo>
                  <a:lnTo>
                    <a:pt x="112112" y="117782"/>
                  </a:lnTo>
                  <a:lnTo>
                    <a:pt x="112676" y="117043"/>
                  </a:lnTo>
                  <a:lnTo>
                    <a:pt x="114084" y="114825"/>
                  </a:lnTo>
                  <a:lnTo>
                    <a:pt x="114929" y="112114"/>
                  </a:lnTo>
                  <a:lnTo>
                    <a:pt x="115774" y="109897"/>
                  </a:lnTo>
                  <a:lnTo>
                    <a:pt x="115774" y="109897"/>
                  </a:lnTo>
                  <a:lnTo>
                    <a:pt x="116619" y="105954"/>
                  </a:lnTo>
                  <a:lnTo>
                    <a:pt x="117464" y="101765"/>
                  </a:lnTo>
                  <a:lnTo>
                    <a:pt x="118028" y="93880"/>
                  </a:lnTo>
                  <a:lnTo>
                    <a:pt x="118873" y="85503"/>
                  </a:lnTo>
                  <a:lnTo>
                    <a:pt x="119718" y="77618"/>
                  </a:lnTo>
                  <a:lnTo>
                    <a:pt x="119718" y="77618"/>
                  </a:lnTo>
                  <a:lnTo>
                    <a:pt x="119999" y="69979"/>
                  </a:lnTo>
                  <a:lnTo>
                    <a:pt x="119999" y="62587"/>
                  </a:lnTo>
                  <a:lnTo>
                    <a:pt x="119718" y="54948"/>
                  </a:lnTo>
                  <a:lnTo>
                    <a:pt x="119154" y="47310"/>
                  </a:lnTo>
                  <a:lnTo>
                    <a:pt x="117464" y="32279"/>
                  </a:lnTo>
                  <a:lnTo>
                    <a:pt x="114929" y="17494"/>
                  </a:lnTo>
                  <a:lnTo>
                    <a:pt x="114929" y="17494"/>
                  </a:lnTo>
                  <a:lnTo>
                    <a:pt x="114366" y="15277"/>
                  </a:lnTo>
                  <a:lnTo>
                    <a:pt x="113239" y="13305"/>
                  </a:lnTo>
                  <a:lnTo>
                    <a:pt x="112112" y="11581"/>
                  </a:lnTo>
                  <a:lnTo>
                    <a:pt x="110704" y="9856"/>
                  </a:lnTo>
                  <a:lnTo>
                    <a:pt x="108732" y="8624"/>
                  </a:lnTo>
                  <a:lnTo>
                    <a:pt x="106478" y="7145"/>
                  </a:lnTo>
                  <a:lnTo>
                    <a:pt x="104225" y="6406"/>
                  </a:lnTo>
                  <a:lnTo>
                    <a:pt x="101408" y="5174"/>
                  </a:lnTo>
                  <a:lnTo>
                    <a:pt x="96338" y="3696"/>
                  </a:lnTo>
                  <a:lnTo>
                    <a:pt x="90985" y="2464"/>
                  </a:lnTo>
                  <a:lnTo>
                    <a:pt x="85915" y="1478"/>
                  </a:lnTo>
                  <a:lnTo>
                    <a:pt x="81126" y="985"/>
                  </a:lnTo>
                  <a:lnTo>
                    <a:pt x="81126" y="985"/>
                  </a:lnTo>
                  <a:lnTo>
                    <a:pt x="73521" y="492"/>
                  </a:lnTo>
                  <a:lnTo>
                    <a:pt x="69014" y="0"/>
                  </a:lnTo>
                  <a:lnTo>
                    <a:pt x="65070" y="0"/>
                  </a:lnTo>
                  <a:lnTo>
                    <a:pt x="60845" y="0"/>
                  </a:lnTo>
                  <a:lnTo>
                    <a:pt x="56901" y="492"/>
                  </a:lnTo>
                  <a:lnTo>
                    <a:pt x="52676" y="1232"/>
                  </a:lnTo>
                  <a:lnTo>
                    <a:pt x="49014" y="2464"/>
                  </a:lnTo>
                  <a:lnTo>
                    <a:pt x="49014" y="2464"/>
                  </a:lnTo>
                  <a:lnTo>
                    <a:pt x="45915" y="3696"/>
                  </a:lnTo>
                  <a:lnTo>
                    <a:pt x="43380" y="5174"/>
                  </a:lnTo>
                  <a:lnTo>
                    <a:pt x="41408" y="7145"/>
                  </a:lnTo>
                  <a:lnTo>
                    <a:pt x="39154" y="9609"/>
                  </a:lnTo>
                  <a:lnTo>
                    <a:pt x="39154" y="9609"/>
                  </a:lnTo>
                  <a:lnTo>
                    <a:pt x="31549" y="21437"/>
                  </a:lnTo>
                  <a:lnTo>
                    <a:pt x="23661" y="33511"/>
                  </a:lnTo>
                  <a:lnTo>
                    <a:pt x="23661" y="33511"/>
                  </a:lnTo>
                  <a:lnTo>
                    <a:pt x="20000" y="39425"/>
                  </a:lnTo>
                  <a:lnTo>
                    <a:pt x="16619" y="45338"/>
                  </a:lnTo>
                  <a:lnTo>
                    <a:pt x="13521" y="51498"/>
                  </a:lnTo>
                  <a:lnTo>
                    <a:pt x="10422" y="57905"/>
                  </a:lnTo>
                  <a:lnTo>
                    <a:pt x="8169" y="64065"/>
                  </a:lnTo>
                  <a:lnTo>
                    <a:pt x="5633" y="70225"/>
                  </a:lnTo>
                  <a:lnTo>
                    <a:pt x="3661" y="76632"/>
                  </a:lnTo>
                  <a:lnTo>
                    <a:pt x="1971" y="83285"/>
                  </a:lnTo>
                  <a:lnTo>
                    <a:pt x="1971" y="83285"/>
                  </a:lnTo>
                  <a:lnTo>
                    <a:pt x="1126" y="87474"/>
                  </a:lnTo>
                  <a:lnTo>
                    <a:pt x="0" y="92156"/>
                  </a:lnTo>
                  <a:lnTo>
                    <a:pt x="0" y="94373"/>
                  </a:lnTo>
                  <a:lnTo>
                    <a:pt x="0" y="96591"/>
                  </a:lnTo>
                  <a:lnTo>
                    <a:pt x="563" y="98562"/>
                  </a:lnTo>
                  <a:lnTo>
                    <a:pt x="1690" y="100287"/>
                  </a:lnTo>
                  <a:lnTo>
                    <a:pt x="1690" y="100287"/>
                  </a:lnTo>
                  <a:close/>
                  <a:moveTo>
                    <a:pt x="6478" y="83531"/>
                  </a:moveTo>
                  <a:lnTo>
                    <a:pt x="6478" y="83531"/>
                  </a:lnTo>
                  <a:lnTo>
                    <a:pt x="8169" y="76386"/>
                  </a:lnTo>
                  <a:lnTo>
                    <a:pt x="10422" y="69240"/>
                  </a:lnTo>
                  <a:lnTo>
                    <a:pt x="12957" y="62340"/>
                  </a:lnTo>
                  <a:lnTo>
                    <a:pt x="16338" y="55441"/>
                  </a:lnTo>
                  <a:lnTo>
                    <a:pt x="16338" y="55441"/>
                  </a:lnTo>
                  <a:lnTo>
                    <a:pt x="19718" y="48295"/>
                  </a:lnTo>
                  <a:lnTo>
                    <a:pt x="23661" y="41396"/>
                  </a:lnTo>
                  <a:lnTo>
                    <a:pt x="27887" y="34496"/>
                  </a:lnTo>
                  <a:lnTo>
                    <a:pt x="32112" y="27597"/>
                  </a:lnTo>
                  <a:lnTo>
                    <a:pt x="32112" y="27597"/>
                  </a:lnTo>
                  <a:lnTo>
                    <a:pt x="40281" y="15770"/>
                  </a:lnTo>
                  <a:lnTo>
                    <a:pt x="40281" y="15770"/>
                  </a:lnTo>
                  <a:lnTo>
                    <a:pt x="42535" y="11581"/>
                  </a:lnTo>
                  <a:lnTo>
                    <a:pt x="44225" y="9609"/>
                  </a:lnTo>
                  <a:lnTo>
                    <a:pt x="45915" y="8131"/>
                  </a:lnTo>
                  <a:lnTo>
                    <a:pt x="45915" y="8131"/>
                  </a:lnTo>
                  <a:lnTo>
                    <a:pt x="47605" y="6899"/>
                  </a:lnTo>
                  <a:lnTo>
                    <a:pt x="49295" y="5913"/>
                  </a:lnTo>
                  <a:lnTo>
                    <a:pt x="53521" y="4928"/>
                  </a:lnTo>
                  <a:lnTo>
                    <a:pt x="57746" y="3942"/>
                  </a:lnTo>
                  <a:lnTo>
                    <a:pt x="62253" y="3696"/>
                  </a:lnTo>
                  <a:lnTo>
                    <a:pt x="66760" y="3696"/>
                  </a:lnTo>
                  <a:lnTo>
                    <a:pt x="71267" y="3942"/>
                  </a:lnTo>
                  <a:lnTo>
                    <a:pt x="79436" y="4435"/>
                  </a:lnTo>
                  <a:lnTo>
                    <a:pt x="79436" y="4435"/>
                  </a:lnTo>
                  <a:lnTo>
                    <a:pt x="87042" y="5667"/>
                  </a:lnTo>
                  <a:lnTo>
                    <a:pt x="91267" y="6406"/>
                  </a:lnTo>
                  <a:lnTo>
                    <a:pt x="95774" y="7392"/>
                  </a:lnTo>
                  <a:lnTo>
                    <a:pt x="99718" y="8624"/>
                  </a:lnTo>
                  <a:lnTo>
                    <a:pt x="103943" y="10102"/>
                  </a:lnTo>
                  <a:lnTo>
                    <a:pt x="107323" y="12320"/>
                  </a:lnTo>
                  <a:lnTo>
                    <a:pt x="108732" y="13305"/>
                  </a:lnTo>
                  <a:lnTo>
                    <a:pt x="109577" y="14537"/>
                  </a:lnTo>
                  <a:lnTo>
                    <a:pt x="109577" y="14537"/>
                  </a:lnTo>
                  <a:lnTo>
                    <a:pt x="110422" y="16016"/>
                  </a:lnTo>
                  <a:lnTo>
                    <a:pt x="110985" y="17741"/>
                  </a:lnTo>
                  <a:lnTo>
                    <a:pt x="111267" y="21190"/>
                  </a:lnTo>
                  <a:lnTo>
                    <a:pt x="111267" y="21190"/>
                  </a:lnTo>
                  <a:lnTo>
                    <a:pt x="113239" y="36221"/>
                  </a:lnTo>
                  <a:lnTo>
                    <a:pt x="113239" y="36221"/>
                  </a:lnTo>
                  <a:lnTo>
                    <a:pt x="114366" y="46570"/>
                  </a:lnTo>
                  <a:lnTo>
                    <a:pt x="115492" y="56673"/>
                  </a:lnTo>
                  <a:lnTo>
                    <a:pt x="115774" y="67022"/>
                  </a:lnTo>
                  <a:lnTo>
                    <a:pt x="115774" y="71950"/>
                  </a:lnTo>
                  <a:lnTo>
                    <a:pt x="115492" y="77371"/>
                  </a:lnTo>
                  <a:lnTo>
                    <a:pt x="115492" y="77371"/>
                  </a:lnTo>
                  <a:lnTo>
                    <a:pt x="114647" y="83531"/>
                  </a:lnTo>
                  <a:lnTo>
                    <a:pt x="114366" y="89691"/>
                  </a:lnTo>
                  <a:lnTo>
                    <a:pt x="113802" y="95852"/>
                  </a:lnTo>
                  <a:lnTo>
                    <a:pt x="112957" y="102505"/>
                  </a:lnTo>
                  <a:lnTo>
                    <a:pt x="112957" y="102505"/>
                  </a:lnTo>
                  <a:lnTo>
                    <a:pt x="112394" y="105462"/>
                  </a:lnTo>
                  <a:lnTo>
                    <a:pt x="112112" y="108665"/>
                  </a:lnTo>
                  <a:lnTo>
                    <a:pt x="110985" y="111868"/>
                  </a:lnTo>
                  <a:lnTo>
                    <a:pt x="110422" y="113347"/>
                  </a:lnTo>
                  <a:lnTo>
                    <a:pt x="109295" y="114825"/>
                  </a:lnTo>
                  <a:lnTo>
                    <a:pt x="109295" y="114825"/>
                  </a:lnTo>
                  <a:lnTo>
                    <a:pt x="107887" y="115811"/>
                  </a:lnTo>
                  <a:lnTo>
                    <a:pt x="106478" y="116057"/>
                  </a:lnTo>
                  <a:lnTo>
                    <a:pt x="104507" y="116303"/>
                  </a:lnTo>
                  <a:lnTo>
                    <a:pt x="102535" y="116303"/>
                  </a:lnTo>
                  <a:lnTo>
                    <a:pt x="98873" y="115811"/>
                  </a:lnTo>
                  <a:lnTo>
                    <a:pt x="95492" y="114825"/>
                  </a:lnTo>
                  <a:lnTo>
                    <a:pt x="95492" y="114825"/>
                  </a:lnTo>
                  <a:lnTo>
                    <a:pt x="85070" y="112114"/>
                  </a:lnTo>
                  <a:lnTo>
                    <a:pt x="74366" y="109650"/>
                  </a:lnTo>
                  <a:lnTo>
                    <a:pt x="74366" y="109650"/>
                  </a:lnTo>
                  <a:lnTo>
                    <a:pt x="68732" y="108418"/>
                  </a:lnTo>
                  <a:lnTo>
                    <a:pt x="62535" y="107433"/>
                  </a:lnTo>
                  <a:lnTo>
                    <a:pt x="50704" y="105708"/>
                  </a:lnTo>
                  <a:lnTo>
                    <a:pt x="50704" y="105708"/>
                  </a:lnTo>
                  <a:lnTo>
                    <a:pt x="41408" y="104229"/>
                  </a:lnTo>
                  <a:lnTo>
                    <a:pt x="31549" y="103244"/>
                  </a:lnTo>
                  <a:lnTo>
                    <a:pt x="21690" y="102258"/>
                  </a:lnTo>
                  <a:lnTo>
                    <a:pt x="12112" y="100780"/>
                  </a:lnTo>
                  <a:lnTo>
                    <a:pt x="12112" y="100780"/>
                  </a:lnTo>
                  <a:lnTo>
                    <a:pt x="8732" y="99794"/>
                  </a:lnTo>
                  <a:lnTo>
                    <a:pt x="7605" y="99548"/>
                  </a:lnTo>
                  <a:lnTo>
                    <a:pt x="6478" y="98809"/>
                  </a:lnTo>
                  <a:lnTo>
                    <a:pt x="5352" y="98069"/>
                  </a:lnTo>
                  <a:lnTo>
                    <a:pt x="4788" y="96837"/>
                  </a:lnTo>
                  <a:lnTo>
                    <a:pt x="4507" y="95605"/>
                  </a:lnTo>
                  <a:lnTo>
                    <a:pt x="4507" y="93880"/>
                  </a:lnTo>
                  <a:lnTo>
                    <a:pt x="4507" y="93880"/>
                  </a:lnTo>
                  <a:lnTo>
                    <a:pt x="5070" y="88459"/>
                  </a:lnTo>
                  <a:lnTo>
                    <a:pt x="6478" y="83531"/>
                  </a:lnTo>
                  <a:lnTo>
                    <a:pt x="6478" y="835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4" name="Google Shape;1754;p44"/>
            <p:cNvSpPr/>
            <p:nvPr/>
          </p:nvSpPr>
          <p:spPr>
            <a:xfrm>
              <a:off x="3377" y="2966"/>
              <a:ext cx="173" cy="173"/>
            </a:xfrm>
            <a:custGeom>
              <a:rect b="b" l="l" r="r" t="t"/>
              <a:pathLst>
                <a:path extrusionOk="0" h="120000" w="120000">
                  <a:moveTo>
                    <a:pt x="74219" y="39537"/>
                  </a:moveTo>
                  <a:lnTo>
                    <a:pt x="74219" y="39537"/>
                  </a:lnTo>
                  <a:lnTo>
                    <a:pt x="74913" y="35375"/>
                  </a:lnTo>
                  <a:lnTo>
                    <a:pt x="76300" y="31213"/>
                  </a:lnTo>
                  <a:lnTo>
                    <a:pt x="74913" y="27052"/>
                  </a:lnTo>
                  <a:lnTo>
                    <a:pt x="74913" y="22890"/>
                  </a:lnTo>
                  <a:lnTo>
                    <a:pt x="72138" y="15260"/>
                  </a:lnTo>
                  <a:lnTo>
                    <a:pt x="70057" y="11791"/>
                  </a:lnTo>
                  <a:lnTo>
                    <a:pt x="67283" y="8323"/>
                  </a:lnTo>
                  <a:lnTo>
                    <a:pt x="65202" y="6242"/>
                  </a:lnTo>
                  <a:lnTo>
                    <a:pt x="61734" y="4161"/>
                  </a:lnTo>
                  <a:lnTo>
                    <a:pt x="58265" y="2774"/>
                  </a:lnTo>
                  <a:lnTo>
                    <a:pt x="54797" y="693"/>
                  </a:lnTo>
                  <a:lnTo>
                    <a:pt x="50635" y="0"/>
                  </a:lnTo>
                  <a:lnTo>
                    <a:pt x="46473" y="0"/>
                  </a:lnTo>
                  <a:lnTo>
                    <a:pt x="42312" y="693"/>
                  </a:lnTo>
                  <a:lnTo>
                    <a:pt x="38150" y="2774"/>
                  </a:lnTo>
                  <a:lnTo>
                    <a:pt x="38150" y="2774"/>
                  </a:lnTo>
                  <a:lnTo>
                    <a:pt x="33988" y="4161"/>
                  </a:lnTo>
                  <a:lnTo>
                    <a:pt x="31213" y="6936"/>
                  </a:lnTo>
                  <a:lnTo>
                    <a:pt x="28439" y="9017"/>
                  </a:lnTo>
                  <a:lnTo>
                    <a:pt x="24971" y="12485"/>
                  </a:lnTo>
                  <a:lnTo>
                    <a:pt x="20809" y="20115"/>
                  </a:lnTo>
                  <a:lnTo>
                    <a:pt x="18728" y="28439"/>
                  </a:lnTo>
                  <a:lnTo>
                    <a:pt x="17341" y="32601"/>
                  </a:lnTo>
                  <a:lnTo>
                    <a:pt x="17341" y="36763"/>
                  </a:lnTo>
                  <a:lnTo>
                    <a:pt x="17341" y="40231"/>
                  </a:lnTo>
                  <a:lnTo>
                    <a:pt x="18728" y="44393"/>
                  </a:lnTo>
                  <a:lnTo>
                    <a:pt x="20809" y="47861"/>
                  </a:lnTo>
                  <a:lnTo>
                    <a:pt x="23583" y="51329"/>
                  </a:lnTo>
                  <a:lnTo>
                    <a:pt x="27052" y="53410"/>
                  </a:lnTo>
                  <a:lnTo>
                    <a:pt x="31213" y="55491"/>
                  </a:lnTo>
                  <a:lnTo>
                    <a:pt x="31213" y="55491"/>
                  </a:lnTo>
                  <a:lnTo>
                    <a:pt x="25664" y="54104"/>
                  </a:lnTo>
                  <a:lnTo>
                    <a:pt x="21502" y="54104"/>
                  </a:lnTo>
                  <a:lnTo>
                    <a:pt x="17341" y="55491"/>
                  </a:lnTo>
                  <a:lnTo>
                    <a:pt x="13179" y="56184"/>
                  </a:lnTo>
                  <a:lnTo>
                    <a:pt x="10404" y="57572"/>
                  </a:lnTo>
                  <a:lnTo>
                    <a:pt x="7630" y="60346"/>
                  </a:lnTo>
                  <a:lnTo>
                    <a:pt x="4855" y="63815"/>
                  </a:lnTo>
                  <a:lnTo>
                    <a:pt x="2774" y="66589"/>
                  </a:lnTo>
                  <a:lnTo>
                    <a:pt x="693" y="70057"/>
                  </a:lnTo>
                  <a:lnTo>
                    <a:pt x="0" y="74219"/>
                  </a:lnTo>
                  <a:lnTo>
                    <a:pt x="0" y="78381"/>
                  </a:lnTo>
                  <a:lnTo>
                    <a:pt x="0" y="82543"/>
                  </a:lnTo>
                  <a:lnTo>
                    <a:pt x="693" y="86705"/>
                  </a:lnTo>
                  <a:lnTo>
                    <a:pt x="2774" y="90173"/>
                  </a:lnTo>
                  <a:lnTo>
                    <a:pt x="4161" y="94335"/>
                  </a:lnTo>
                  <a:lnTo>
                    <a:pt x="7630" y="98497"/>
                  </a:lnTo>
                  <a:lnTo>
                    <a:pt x="7630" y="98497"/>
                  </a:lnTo>
                  <a:lnTo>
                    <a:pt x="10404" y="101271"/>
                  </a:lnTo>
                  <a:lnTo>
                    <a:pt x="13179" y="103352"/>
                  </a:lnTo>
                  <a:lnTo>
                    <a:pt x="20115" y="106127"/>
                  </a:lnTo>
                  <a:lnTo>
                    <a:pt x="27745" y="107514"/>
                  </a:lnTo>
                  <a:lnTo>
                    <a:pt x="36069" y="107514"/>
                  </a:lnTo>
                  <a:lnTo>
                    <a:pt x="43699" y="106127"/>
                  </a:lnTo>
                  <a:lnTo>
                    <a:pt x="49942" y="102658"/>
                  </a:lnTo>
                  <a:lnTo>
                    <a:pt x="53410" y="99884"/>
                  </a:lnTo>
                  <a:lnTo>
                    <a:pt x="56184" y="97803"/>
                  </a:lnTo>
                  <a:lnTo>
                    <a:pt x="58265" y="94335"/>
                  </a:lnTo>
                  <a:lnTo>
                    <a:pt x="60346" y="90867"/>
                  </a:lnTo>
                  <a:lnTo>
                    <a:pt x="60346" y="90867"/>
                  </a:lnTo>
                  <a:lnTo>
                    <a:pt x="60346" y="97109"/>
                  </a:lnTo>
                  <a:lnTo>
                    <a:pt x="61734" y="102658"/>
                  </a:lnTo>
                  <a:lnTo>
                    <a:pt x="65202" y="108208"/>
                  </a:lnTo>
                  <a:lnTo>
                    <a:pt x="68670" y="113757"/>
                  </a:lnTo>
                  <a:lnTo>
                    <a:pt x="73526" y="117919"/>
                  </a:lnTo>
                  <a:lnTo>
                    <a:pt x="80462" y="119306"/>
                  </a:lnTo>
                  <a:lnTo>
                    <a:pt x="83236" y="120000"/>
                  </a:lnTo>
                  <a:lnTo>
                    <a:pt x="86705" y="120000"/>
                  </a:lnTo>
                  <a:lnTo>
                    <a:pt x="90867" y="120000"/>
                  </a:lnTo>
                  <a:lnTo>
                    <a:pt x="94335" y="119306"/>
                  </a:lnTo>
                  <a:lnTo>
                    <a:pt x="94335" y="119306"/>
                  </a:lnTo>
                  <a:lnTo>
                    <a:pt x="99884" y="116531"/>
                  </a:lnTo>
                  <a:lnTo>
                    <a:pt x="104046" y="112369"/>
                  </a:lnTo>
                  <a:lnTo>
                    <a:pt x="108208" y="107514"/>
                  </a:lnTo>
                  <a:lnTo>
                    <a:pt x="111676" y="102658"/>
                  </a:lnTo>
                  <a:lnTo>
                    <a:pt x="113757" y="97109"/>
                  </a:lnTo>
                  <a:lnTo>
                    <a:pt x="113757" y="94335"/>
                  </a:lnTo>
                  <a:lnTo>
                    <a:pt x="113757" y="91560"/>
                  </a:lnTo>
                  <a:lnTo>
                    <a:pt x="112369" y="89479"/>
                  </a:lnTo>
                  <a:lnTo>
                    <a:pt x="110982" y="87398"/>
                  </a:lnTo>
                  <a:lnTo>
                    <a:pt x="108208" y="86011"/>
                  </a:lnTo>
                  <a:lnTo>
                    <a:pt x="106127" y="84624"/>
                  </a:lnTo>
                  <a:lnTo>
                    <a:pt x="106127" y="84624"/>
                  </a:lnTo>
                  <a:lnTo>
                    <a:pt x="110982" y="81849"/>
                  </a:lnTo>
                  <a:lnTo>
                    <a:pt x="115144" y="78381"/>
                  </a:lnTo>
                  <a:lnTo>
                    <a:pt x="117919" y="73526"/>
                  </a:lnTo>
                  <a:lnTo>
                    <a:pt x="119306" y="68670"/>
                  </a:lnTo>
                  <a:lnTo>
                    <a:pt x="120000" y="62427"/>
                  </a:lnTo>
                  <a:lnTo>
                    <a:pt x="119306" y="56184"/>
                  </a:lnTo>
                  <a:lnTo>
                    <a:pt x="117919" y="49248"/>
                  </a:lnTo>
                  <a:lnTo>
                    <a:pt x="114450" y="43699"/>
                  </a:lnTo>
                  <a:lnTo>
                    <a:pt x="114450" y="43699"/>
                  </a:lnTo>
                  <a:lnTo>
                    <a:pt x="112369" y="40231"/>
                  </a:lnTo>
                  <a:lnTo>
                    <a:pt x="109595" y="37456"/>
                  </a:lnTo>
                  <a:lnTo>
                    <a:pt x="102658" y="33294"/>
                  </a:lnTo>
                  <a:lnTo>
                    <a:pt x="94335" y="29826"/>
                  </a:lnTo>
                  <a:lnTo>
                    <a:pt x="86011" y="28439"/>
                  </a:lnTo>
                  <a:lnTo>
                    <a:pt x="78381" y="28439"/>
                  </a:lnTo>
                  <a:lnTo>
                    <a:pt x="76300" y="29132"/>
                  </a:lnTo>
                  <a:lnTo>
                    <a:pt x="73526" y="31213"/>
                  </a:lnTo>
                  <a:lnTo>
                    <a:pt x="72138" y="32601"/>
                  </a:lnTo>
                  <a:lnTo>
                    <a:pt x="70751" y="35375"/>
                  </a:lnTo>
                  <a:lnTo>
                    <a:pt x="70751" y="38843"/>
                  </a:lnTo>
                  <a:lnTo>
                    <a:pt x="72138" y="41618"/>
                  </a:lnTo>
                  <a:lnTo>
                    <a:pt x="74219" y="39537"/>
                  </a:lnTo>
                  <a:close/>
                </a:path>
              </a:pathLst>
            </a:custGeom>
            <a:solidFill>
              <a:srgbClr val="FEDE5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5" name="Google Shape;1755;p44"/>
            <p:cNvSpPr/>
            <p:nvPr/>
          </p:nvSpPr>
          <p:spPr>
            <a:xfrm>
              <a:off x="3370" y="2958"/>
              <a:ext cx="187" cy="190"/>
            </a:xfrm>
            <a:custGeom>
              <a:rect b="b" l="l" r="r" t="t"/>
              <a:pathLst>
                <a:path extrusionOk="0" h="120000" w="120000">
                  <a:moveTo>
                    <a:pt x="4491" y="94105"/>
                  </a:moveTo>
                  <a:lnTo>
                    <a:pt x="4491" y="94105"/>
                  </a:lnTo>
                  <a:lnTo>
                    <a:pt x="7058" y="97263"/>
                  </a:lnTo>
                  <a:lnTo>
                    <a:pt x="8983" y="99789"/>
                  </a:lnTo>
                  <a:lnTo>
                    <a:pt x="12192" y="102315"/>
                  </a:lnTo>
                  <a:lnTo>
                    <a:pt x="15401" y="103578"/>
                  </a:lnTo>
                  <a:lnTo>
                    <a:pt x="22459" y="106736"/>
                  </a:lnTo>
                  <a:lnTo>
                    <a:pt x="29518" y="108631"/>
                  </a:lnTo>
                  <a:lnTo>
                    <a:pt x="37219" y="107368"/>
                  </a:lnTo>
                  <a:lnTo>
                    <a:pt x="43636" y="106105"/>
                  </a:lnTo>
                  <a:lnTo>
                    <a:pt x="50695" y="102947"/>
                  </a:lnTo>
                  <a:lnTo>
                    <a:pt x="57112" y="98526"/>
                  </a:lnTo>
                  <a:lnTo>
                    <a:pt x="57112" y="98526"/>
                  </a:lnTo>
                  <a:lnTo>
                    <a:pt x="60320" y="104842"/>
                  </a:lnTo>
                  <a:lnTo>
                    <a:pt x="64171" y="109894"/>
                  </a:lnTo>
                  <a:lnTo>
                    <a:pt x="68663" y="114315"/>
                  </a:lnTo>
                  <a:lnTo>
                    <a:pt x="73796" y="117473"/>
                  </a:lnTo>
                  <a:lnTo>
                    <a:pt x="79572" y="118736"/>
                  </a:lnTo>
                  <a:lnTo>
                    <a:pt x="86631" y="120000"/>
                  </a:lnTo>
                  <a:lnTo>
                    <a:pt x="92406" y="118105"/>
                  </a:lnTo>
                  <a:lnTo>
                    <a:pt x="99465" y="114947"/>
                  </a:lnTo>
                  <a:lnTo>
                    <a:pt x="99465" y="114947"/>
                  </a:lnTo>
                  <a:lnTo>
                    <a:pt x="103315" y="112421"/>
                  </a:lnTo>
                  <a:lnTo>
                    <a:pt x="107165" y="109263"/>
                  </a:lnTo>
                  <a:lnTo>
                    <a:pt x="110374" y="104842"/>
                  </a:lnTo>
                  <a:lnTo>
                    <a:pt x="112299" y="99789"/>
                  </a:lnTo>
                  <a:lnTo>
                    <a:pt x="113582" y="95368"/>
                  </a:lnTo>
                  <a:lnTo>
                    <a:pt x="114224" y="90947"/>
                  </a:lnTo>
                  <a:lnTo>
                    <a:pt x="113582" y="87157"/>
                  </a:lnTo>
                  <a:lnTo>
                    <a:pt x="111016" y="82736"/>
                  </a:lnTo>
                  <a:lnTo>
                    <a:pt x="111016" y="82736"/>
                  </a:lnTo>
                  <a:lnTo>
                    <a:pt x="113582" y="80210"/>
                  </a:lnTo>
                  <a:lnTo>
                    <a:pt x="115508" y="77052"/>
                  </a:lnTo>
                  <a:lnTo>
                    <a:pt x="118074" y="74526"/>
                  </a:lnTo>
                  <a:lnTo>
                    <a:pt x="118716" y="70736"/>
                  </a:lnTo>
                  <a:lnTo>
                    <a:pt x="119358" y="66947"/>
                  </a:lnTo>
                  <a:lnTo>
                    <a:pt x="120000" y="63789"/>
                  </a:lnTo>
                  <a:lnTo>
                    <a:pt x="119358" y="56210"/>
                  </a:lnTo>
                  <a:lnTo>
                    <a:pt x="117433" y="48631"/>
                  </a:lnTo>
                  <a:lnTo>
                    <a:pt x="113582" y="41684"/>
                  </a:lnTo>
                  <a:lnTo>
                    <a:pt x="108449" y="35368"/>
                  </a:lnTo>
                  <a:lnTo>
                    <a:pt x="105882" y="33473"/>
                  </a:lnTo>
                  <a:lnTo>
                    <a:pt x="102032" y="30947"/>
                  </a:lnTo>
                  <a:lnTo>
                    <a:pt x="102032" y="30947"/>
                  </a:lnTo>
                  <a:lnTo>
                    <a:pt x="96898" y="29684"/>
                  </a:lnTo>
                  <a:lnTo>
                    <a:pt x="91122" y="27157"/>
                  </a:lnTo>
                  <a:lnTo>
                    <a:pt x="84064" y="26526"/>
                  </a:lnTo>
                  <a:lnTo>
                    <a:pt x="77647" y="26526"/>
                  </a:lnTo>
                  <a:lnTo>
                    <a:pt x="77647" y="26526"/>
                  </a:lnTo>
                  <a:lnTo>
                    <a:pt x="75080" y="18947"/>
                  </a:lnTo>
                  <a:lnTo>
                    <a:pt x="71229" y="12000"/>
                  </a:lnTo>
                  <a:lnTo>
                    <a:pt x="65454" y="6947"/>
                  </a:lnTo>
                  <a:lnTo>
                    <a:pt x="62245" y="4421"/>
                  </a:lnTo>
                  <a:lnTo>
                    <a:pt x="59037" y="1894"/>
                  </a:lnTo>
                  <a:lnTo>
                    <a:pt x="55187" y="631"/>
                  </a:lnTo>
                  <a:lnTo>
                    <a:pt x="51336" y="0"/>
                  </a:lnTo>
                  <a:lnTo>
                    <a:pt x="48770" y="0"/>
                  </a:lnTo>
                  <a:lnTo>
                    <a:pt x="44919" y="0"/>
                  </a:lnTo>
                  <a:lnTo>
                    <a:pt x="41069" y="631"/>
                  </a:lnTo>
                  <a:lnTo>
                    <a:pt x="37219" y="1894"/>
                  </a:lnTo>
                  <a:lnTo>
                    <a:pt x="33368" y="5052"/>
                  </a:lnTo>
                  <a:lnTo>
                    <a:pt x="29518" y="8210"/>
                  </a:lnTo>
                  <a:lnTo>
                    <a:pt x="29518" y="8210"/>
                  </a:lnTo>
                  <a:lnTo>
                    <a:pt x="24385" y="12631"/>
                  </a:lnTo>
                  <a:lnTo>
                    <a:pt x="21818" y="18315"/>
                  </a:lnTo>
                  <a:lnTo>
                    <a:pt x="18609" y="23368"/>
                  </a:lnTo>
                  <a:lnTo>
                    <a:pt x="16684" y="29684"/>
                  </a:lnTo>
                  <a:lnTo>
                    <a:pt x="16042" y="34736"/>
                  </a:lnTo>
                  <a:lnTo>
                    <a:pt x="16042" y="41052"/>
                  </a:lnTo>
                  <a:lnTo>
                    <a:pt x="17967" y="46105"/>
                  </a:lnTo>
                  <a:lnTo>
                    <a:pt x="19893" y="50526"/>
                  </a:lnTo>
                  <a:lnTo>
                    <a:pt x="19893" y="50526"/>
                  </a:lnTo>
                  <a:lnTo>
                    <a:pt x="14117" y="53052"/>
                  </a:lnTo>
                  <a:lnTo>
                    <a:pt x="8342" y="56842"/>
                  </a:lnTo>
                  <a:lnTo>
                    <a:pt x="4491" y="61263"/>
                  </a:lnTo>
                  <a:lnTo>
                    <a:pt x="1283" y="66947"/>
                  </a:lnTo>
                  <a:lnTo>
                    <a:pt x="0" y="73263"/>
                  </a:lnTo>
                  <a:lnTo>
                    <a:pt x="0" y="79578"/>
                  </a:lnTo>
                  <a:lnTo>
                    <a:pt x="1283" y="86526"/>
                  </a:lnTo>
                  <a:lnTo>
                    <a:pt x="4491" y="94105"/>
                  </a:lnTo>
                  <a:lnTo>
                    <a:pt x="4491" y="94105"/>
                  </a:lnTo>
                  <a:close/>
                  <a:moveTo>
                    <a:pt x="30802" y="60000"/>
                  </a:moveTo>
                  <a:lnTo>
                    <a:pt x="30802" y="60000"/>
                  </a:lnTo>
                  <a:lnTo>
                    <a:pt x="33368" y="60631"/>
                  </a:lnTo>
                  <a:lnTo>
                    <a:pt x="35294" y="60000"/>
                  </a:lnTo>
                  <a:lnTo>
                    <a:pt x="35935" y="58105"/>
                  </a:lnTo>
                  <a:lnTo>
                    <a:pt x="37219" y="56842"/>
                  </a:lnTo>
                  <a:lnTo>
                    <a:pt x="37860" y="55578"/>
                  </a:lnTo>
                  <a:lnTo>
                    <a:pt x="37219" y="53684"/>
                  </a:lnTo>
                  <a:lnTo>
                    <a:pt x="35935" y="52421"/>
                  </a:lnTo>
                  <a:lnTo>
                    <a:pt x="34652" y="50526"/>
                  </a:lnTo>
                  <a:lnTo>
                    <a:pt x="34652" y="50526"/>
                  </a:lnTo>
                  <a:lnTo>
                    <a:pt x="32085" y="49894"/>
                  </a:lnTo>
                  <a:lnTo>
                    <a:pt x="30160" y="48000"/>
                  </a:lnTo>
                  <a:lnTo>
                    <a:pt x="26951" y="44210"/>
                  </a:lnTo>
                  <a:lnTo>
                    <a:pt x="25668" y="39157"/>
                  </a:lnTo>
                  <a:lnTo>
                    <a:pt x="25668" y="34105"/>
                  </a:lnTo>
                  <a:lnTo>
                    <a:pt x="26951" y="28421"/>
                  </a:lnTo>
                  <a:lnTo>
                    <a:pt x="28235" y="23368"/>
                  </a:lnTo>
                  <a:lnTo>
                    <a:pt x="31443" y="19578"/>
                  </a:lnTo>
                  <a:lnTo>
                    <a:pt x="35294" y="15789"/>
                  </a:lnTo>
                  <a:lnTo>
                    <a:pt x="35294" y="15789"/>
                  </a:lnTo>
                  <a:lnTo>
                    <a:pt x="41711" y="12000"/>
                  </a:lnTo>
                  <a:lnTo>
                    <a:pt x="46844" y="10736"/>
                  </a:lnTo>
                  <a:lnTo>
                    <a:pt x="52620" y="10736"/>
                  </a:lnTo>
                  <a:lnTo>
                    <a:pt x="57112" y="12000"/>
                  </a:lnTo>
                  <a:lnTo>
                    <a:pt x="61604" y="15157"/>
                  </a:lnTo>
                  <a:lnTo>
                    <a:pt x="64812" y="19578"/>
                  </a:lnTo>
                  <a:lnTo>
                    <a:pt x="66737" y="24631"/>
                  </a:lnTo>
                  <a:lnTo>
                    <a:pt x="68663" y="30315"/>
                  </a:lnTo>
                  <a:lnTo>
                    <a:pt x="68663" y="30315"/>
                  </a:lnTo>
                  <a:lnTo>
                    <a:pt x="66096" y="32210"/>
                  </a:lnTo>
                  <a:lnTo>
                    <a:pt x="65454" y="35368"/>
                  </a:lnTo>
                  <a:lnTo>
                    <a:pt x="64812" y="39157"/>
                  </a:lnTo>
                  <a:lnTo>
                    <a:pt x="66096" y="44210"/>
                  </a:lnTo>
                  <a:lnTo>
                    <a:pt x="66096" y="44210"/>
                  </a:lnTo>
                  <a:lnTo>
                    <a:pt x="66737" y="46105"/>
                  </a:lnTo>
                  <a:lnTo>
                    <a:pt x="69304" y="48000"/>
                  </a:lnTo>
                  <a:lnTo>
                    <a:pt x="71871" y="48631"/>
                  </a:lnTo>
                  <a:lnTo>
                    <a:pt x="73155" y="48000"/>
                  </a:lnTo>
                  <a:lnTo>
                    <a:pt x="73796" y="46736"/>
                  </a:lnTo>
                  <a:lnTo>
                    <a:pt x="73796" y="46736"/>
                  </a:lnTo>
                  <a:lnTo>
                    <a:pt x="76363" y="44842"/>
                  </a:lnTo>
                  <a:lnTo>
                    <a:pt x="76363" y="44842"/>
                  </a:lnTo>
                  <a:lnTo>
                    <a:pt x="77005" y="42947"/>
                  </a:lnTo>
                  <a:lnTo>
                    <a:pt x="77005" y="42947"/>
                  </a:lnTo>
                  <a:lnTo>
                    <a:pt x="77647" y="41052"/>
                  </a:lnTo>
                  <a:lnTo>
                    <a:pt x="77647" y="41052"/>
                  </a:lnTo>
                  <a:lnTo>
                    <a:pt x="78930" y="35368"/>
                  </a:lnTo>
                  <a:lnTo>
                    <a:pt x="78930" y="35368"/>
                  </a:lnTo>
                  <a:lnTo>
                    <a:pt x="80855" y="35368"/>
                  </a:lnTo>
                  <a:lnTo>
                    <a:pt x="84064" y="35368"/>
                  </a:lnTo>
                  <a:lnTo>
                    <a:pt x="90481" y="37263"/>
                  </a:lnTo>
                  <a:lnTo>
                    <a:pt x="95614" y="38526"/>
                  </a:lnTo>
                  <a:lnTo>
                    <a:pt x="99465" y="41052"/>
                  </a:lnTo>
                  <a:lnTo>
                    <a:pt x="99465" y="41052"/>
                  </a:lnTo>
                  <a:lnTo>
                    <a:pt x="103315" y="44842"/>
                  </a:lnTo>
                  <a:lnTo>
                    <a:pt x="106524" y="49263"/>
                  </a:lnTo>
                  <a:lnTo>
                    <a:pt x="109732" y="53684"/>
                  </a:lnTo>
                  <a:lnTo>
                    <a:pt x="110374" y="60000"/>
                  </a:lnTo>
                  <a:lnTo>
                    <a:pt x="110374" y="65052"/>
                  </a:lnTo>
                  <a:lnTo>
                    <a:pt x="108449" y="69473"/>
                  </a:lnTo>
                  <a:lnTo>
                    <a:pt x="107165" y="72000"/>
                  </a:lnTo>
                  <a:lnTo>
                    <a:pt x="105882" y="74526"/>
                  </a:lnTo>
                  <a:lnTo>
                    <a:pt x="103315" y="76421"/>
                  </a:lnTo>
                  <a:lnTo>
                    <a:pt x="100106" y="78315"/>
                  </a:lnTo>
                  <a:lnTo>
                    <a:pt x="100106" y="78315"/>
                  </a:lnTo>
                  <a:lnTo>
                    <a:pt x="99465" y="78947"/>
                  </a:lnTo>
                  <a:lnTo>
                    <a:pt x="98181" y="79578"/>
                  </a:lnTo>
                  <a:lnTo>
                    <a:pt x="98181" y="82736"/>
                  </a:lnTo>
                  <a:lnTo>
                    <a:pt x="98823" y="84631"/>
                  </a:lnTo>
                  <a:lnTo>
                    <a:pt x="100748" y="86526"/>
                  </a:lnTo>
                  <a:lnTo>
                    <a:pt x="100748" y="86526"/>
                  </a:lnTo>
                  <a:lnTo>
                    <a:pt x="102673" y="87789"/>
                  </a:lnTo>
                  <a:lnTo>
                    <a:pt x="103315" y="88421"/>
                  </a:lnTo>
                  <a:lnTo>
                    <a:pt x="104598" y="91578"/>
                  </a:lnTo>
                  <a:lnTo>
                    <a:pt x="103957" y="94736"/>
                  </a:lnTo>
                  <a:lnTo>
                    <a:pt x="102673" y="98526"/>
                  </a:lnTo>
                  <a:lnTo>
                    <a:pt x="100106" y="101684"/>
                  </a:lnTo>
                  <a:lnTo>
                    <a:pt x="98181" y="104842"/>
                  </a:lnTo>
                  <a:lnTo>
                    <a:pt x="94973" y="106736"/>
                  </a:lnTo>
                  <a:lnTo>
                    <a:pt x="92406" y="108631"/>
                  </a:lnTo>
                  <a:lnTo>
                    <a:pt x="92406" y="108631"/>
                  </a:lnTo>
                  <a:lnTo>
                    <a:pt x="87272" y="109894"/>
                  </a:lnTo>
                  <a:lnTo>
                    <a:pt x="81497" y="109894"/>
                  </a:lnTo>
                  <a:lnTo>
                    <a:pt x="77005" y="108631"/>
                  </a:lnTo>
                  <a:lnTo>
                    <a:pt x="73155" y="106105"/>
                  </a:lnTo>
                  <a:lnTo>
                    <a:pt x="69946" y="102315"/>
                  </a:lnTo>
                  <a:lnTo>
                    <a:pt x="66737" y="98526"/>
                  </a:lnTo>
                  <a:lnTo>
                    <a:pt x="65454" y="94105"/>
                  </a:lnTo>
                  <a:lnTo>
                    <a:pt x="64812" y="88421"/>
                  </a:lnTo>
                  <a:lnTo>
                    <a:pt x="64812" y="88421"/>
                  </a:lnTo>
                  <a:lnTo>
                    <a:pt x="64812" y="86526"/>
                  </a:lnTo>
                  <a:lnTo>
                    <a:pt x="62887" y="84631"/>
                  </a:lnTo>
                  <a:lnTo>
                    <a:pt x="62245" y="84000"/>
                  </a:lnTo>
                  <a:lnTo>
                    <a:pt x="60962" y="83368"/>
                  </a:lnTo>
                  <a:lnTo>
                    <a:pt x="59037" y="83368"/>
                  </a:lnTo>
                  <a:lnTo>
                    <a:pt x="57754" y="83368"/>
                  </a:lnTo>
                  <a:lnTo>
                    <a:pt x="56470" y="84631"/>
                  </a:lnTo>
                  <a:lnTo>
                    <a:pt x="55187" y="86526"/>
                  </a:lnTo>
                  <a:lnTo>
                    <a:pt x="55187" y="86526"/>
                  </a:lnTo>
                  <a:lnTo>
                    <a:pt x="52620" y="90947"/>
                  </a:lnTo>
                  <a:lnTo>
                    <a:pt x="47486" y="94105"/>
                  </a:lnTo>
                  <a:lnTo>
                    <a:pt x="42352" y="97263"/>
                  </a:lnTo>
                  <a:lnTo>
                    <a:pt x="35935" y="98526"/>
                  </a:lnTo>
                  <a:lnTo>
                    <a:pt x="30160" y="98526"/>
                  </a:lnTo>
                  <a:lnTo>
                    <a:pt x="24385" y="97894"/>
                  </a:lnTo>
                  <a:lnTo>
                    <a:pt x="19251" y="95368"/>
                  </a:lnTo>
                  <a:lnTo>
                    <a:pt x="16684" y="94105"/>
                  </a:lnTo>
                  <a:lnTo>
                    <a:pt x="15401" y="91578"/>
                  </a:lnTo>
                  <a:lnTo>
                    <a:pt x="15401" y="91578"/>
                  </a:lnTo>
                  <a:lnTo>
                    <a:pt x="11550" y="86526"/>
                  </a:lnTo>
                  <a:lnTo>
                    <a:pt x="10267" y="80210"/>
                  </a:lnTo>
                  <a:lnTo>
                    <a:pt x="10267" y="74526"/>
                  </a:lnTo>
                  <a:lnTo>
                    <a:pt x="11550" y="68842"/>
                  </a:lnTo>
                  <a:lnTo>
                    <a:pt x="14117" y="64421"/>
                  </a:lnTo>
                  <a:lnTo>
                    <a:pt x="16042" y="63157"/>
                  </a:lnTo>
                  <a:lnTo>
                    <a:pt x="18609" y="61263"/>
                  </a:lnTo>
                  <a:lnTo>
                    <a:pt x="20534" y="60000"/>
                  </a:lnTo>
                  <a:lnTo>
                    <a:pt x="23743" y="60000"/>
                  </a:lnTo>
                  <a:lnTo>
                    <a:pt x="27593" y="60000"/>
                  </a:lnTo>
                  <a:lnTo>
                    <a:pt x="30802" y="60000"/>
                  </a:lnTo>
                  <a:lnTo>
                    <a:pt x="30802" y="60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6" name="Google Shape;1756;p44"/>
            <p:cNvSpPr/>
            <p:nvPr/>
          </p:nvSpPr>
          <p:spPr>
            <a:xfrm>
              <a:off x="3447" y="3042"/>
              <a:ext cx="44" cy="41"/>
            </a:xfrm>
            <a:custGeom>
              <a:rect b="b" l="l" r="r" t="t"/>
              <a:pathLst>
                <a:path extrusionOk="0" h="120000" w="120000">
                  <a:moveTo>
                    <a:pt x="0" y="55609"/>
                  </a:moveTo>
                  <a:lnTo>
                    <a:pt x="0" y="55609"/>
                  </a:lnTo>
                  <a:lnTo>
                    <a:pt x="0" y="40975"/>
                  </a:lnTo>
                  <a:lnTo>
                    <a:pt x="2727" y="29268"/>
                  </a:lnTo>
                  <a:lnTo>
                    <a:pt x="8181" y="20487"/>
                  </a:lnTo>
                  <a:lnTo>
                    <a:pt x="16363" y="11707"/>
                  </a:lnTo>
                  <a:lnTo>
                    <a:pt x="24545" y="5853"/>
                  </a:lnTo>
                  <a:lnTo>
                    <a:pt x="35454" y="2926"/>
                  </a:lnTo>
                  <a:lnTo>
                    <a:pt x="57272" y="0"/>
                  </a:lnTo>
                  <a:lnTo>
                    <a:pt x="81818" y="5853"/>
                  </a:lnTo>
                  <a:lnTo>
                    <a:pt x="95454" y="14634"/>
                  </a:lnTo>
                  <a:lnTo>
                    <a:pt x="103636" y="20487"/>
                  </a:lnTo>
                  <a:lnTo>
                    <a:pt x="111818" y="32195"/>
                  </a:lnTo>
                  <a:lnTo>
                    <a:pt x="117272" y="40975"/>
                  </a:lnTo>
                  <a:lnTo>
                    <a:pt x="120000" y="52682"/>
                  </a:lnTo>
                  <a:lnTo>
                    <a:pt x="120000" y="67317"/>
                  </a:lnTo>
                  <a:lnTo>
                    <a:pt x="120000" y="67317"/>
                  </a:lnTo>
                  <a:lnTo>
                    <a:pt x="117272" y="81951"/>
                  </a:lnTo>
                  <a:lnTo>
                    <a:pt x="114545" y="90731"/>
                  </a:lnTo>
                  <a:lnTo>
                    <a:pt x="109090" y="102439"/>
                  </a:lnTo>
                  <a:lnTo>
                    <a:pt x="100909" y="108292"/>
                  </a:lnTo>
                  <a:lnTo>
                    <a:pt x="95454" y="117073"/>
                  </a:lnTo>
                  <a:lnTo>
                    <a:pt x="84545" y="117073"/>
                  </a:lnTo>
                  <a:lnTo>
                    <a:pt x="65454" y="120000"/>
                  </a:lnTo>
                  <a:lnTo>
                    <a:pt x="46363" y="111219"/>
                  </a:lnTo>
                  <a:lnTo>
                    <a:pt x="30000" y="102439"/>
                  </a:lnTo>
                  <a:lnTo>
                    <a:pt x="13636" y="87804"/>
                  </a:lnTo>
                  <a:lnTo>
                    <a:pt x="2727" y="70243"/>
                  </a:lnTo>
                  <a:lnTo>
                    <a:pt x="0" y="55609"/>
                  </a:lnTo>
                  <a:close/>
                </a:path>
              </a:pathLst>
            </a:custGeom>
            <a:solidFill>
              <a:srgbClr val="73BE1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7" name="Google Shape;1757;p44"/>
            <p:cNvSpPr/>
            <p:nvPr/>
          </p:nvSpPr>
          <p:spPr>
            <a:xfrm>
              <a:off x="3440" y="3035"/>
              <a:ext cx="60" cy="55"/>
            </a:xfrm>
            <a:custGeom>
              <a:rect b="b" l="l" r="r" t="t"/>
              <a:pathLst>
                <a:path extrusionOk="0" h="120000" w="120000">
                  <a:moveTo>
                    <a:pt x="0" y="58909"/>
                  </a:moveTo>
                  <a:lnTo>
                    <a:pt x="0" y="58909"/>
                  </a:lnTo>
                  <a:lnTo>
                    <a:pt x="2000" y="72000"/>
                  </a:lnTo>
                  <a:lnTo>
                    <a:pt x="6000" y="82909"/>
                  </a:lnTo>
                  <a:lnTo>
                    <a:pt x="14000" y="93818"/>
                  </a:lnTo>
                  <a:lnTo>
                    <a:pt x="24000" y="102545"/>
                  </a:lnTo>
                  <a:lnTo>
                    <a:pt x="32000" y="109090"/>
                  </a:lnTo>
                  <a:lnTo>
                    <a:pt x="42000" y="115636"/>
                  </a:lnTo>
                  <a:lnTo>
                    <a:pt x="54000" y="120000"/>
                  </a:lnTo>
                  <a:lnTo>
                    <a:pt x="66000" y="120000"/>
                  </a:lnTo>
                  <a:lnTo>
                    <a:pt x="66000" y="120000"/>
                  </a:lnTo>
                  <a:lnTo>
                    <a:pt x="78000" y="120000"/>
                  </a:lnTo>
                  <a:lnTo>
                    <a:pt x="88000" y="115636"/>
                  </a:lnTo>
                  <a:lnTo>
                    <a:pt x="100000" y="106909"/>
                  </a:lnTo>
                  <a:lnTo>
                    <a:pt x="108000" y="98181"/>
                  </a:lnTo>
                  <a:lnTo>
                    <a:pt x="114000" y="89454"/>
                  </a:lnTo>
                  <a:lnTo>
                    <a:pt x="118000" y="76363"/>
                  </a:lnTo>
                  <a:lnTo>
                    <a:pt x="120000" y="63272"/>
                  </a:lnTo>
                  <a:lnTo>
                    <a:pt x="118000" y="50181"/>
                  </a:lnTo>
                  <a:lnTo>
                    <a:pt x="118000" y="50181"/>
                  </a:lnTo>
                  <a:lnTo>
                    <a:pt x="112000" y="39272"/>
                  </a:lnTo>
                  <a:lnTo>
                    <a:pt x="108000" y="28363"/>
                  </a:lnTo>
                  <a:lnTo>
                    <a:pt x="100000" y="17454"/>
                  </a:lnTo>
                  <a:lnTo>
                    <a:pt x="90000" y="13090"/>
                  </a:lnTo>
                  <a:lnTo>
                    <a:pt x="82000" y="6545"/>
                  </a:lnTo>
                  <a:lnTo>
                    <a:pt x="72000" y="2181"/>
                  </a:lnTo>
                  <a:lnTo>
                    <a:pt x="60000" y="0"/>
                  </a:lnTo>
                  <a:lnTo>
                    <a:pt x="50000" y="0"/>
                  </a:lnTo>
                  <a:lnTo>
                    <a:pt x="38000" y="2181"/>
                  </a:lnTo>
                  <a:lnTo>
                    <a:pt x="28000" y="4363"/>
                  </a:lnTo>
                  <a:lnTo>
                    <a:pt x="18000" y="10909"/>
                  </a:lnTo>
                  <a:lnTo>
                    <a:pt x="12000" y="15272"/>
                  </a:lnTo>
                  <a:lnTo>
                    <a:pt x="6000" y="24000"/>
                  </a:lnTo>
                  <a:lnTo>
                    <a:pt x="2000" y="32727"/>
                  </a:lnTo>
                  <a:lnTo>
                    <a:pt x="0" y="45818"/>
                  </a:lnTo>
                  <a:lnTo>
                    <a:pt x="0" y="58909"/>
                  </a:lnTo>
                  <a:lnTo>
                    <a:pt x="0" y="58909"/>
                  </a:lnTo>
                  <a:close/>
                  <a:moveTo>
                    <a:pt x="86000" y="54545"/>
                  </a:moveTo>
                  <a:lnTo>
                    <a:pt x="86000" y="54545"/>
                  </a:lnTo>
                  <a:lnTo>
                    <a:pt x="88000" y="63272"/>
                  </a:lnTo>
                  <a:lnTo>
                    <a:pt x="86000" y="69818"/>
                  </a:lnTo>
                  <a:lnTo>
                    <a:pt x="86000" y="76363"/>
                  </a:lnTo>
                  <a:lnTo>
                    <a:pt x="82000" y="80727"/>
                  </a:lnTo>
                  <a:lnTo>
                    <a:pt x="74000" y="85090"/>
                  </a:lnTo>
                  <a:lnTo>
                    <a:pt x="62000" y="85090"/>
                  </a:lnTo>
                  <a:lnTo>
                    <a:pt x="52000" y="82909"/>
                  </a:lnTo>
                  <a:lnTo>
                    <a:pt x="40000" y="76363"/>
                  </a:lnTo>
                  <a:lnTo>
                    <a:pt x="32000" y="67636"/>
                  </a:lnTo>
                  <a:lnTo>
                    <a:pt x="30000" y="54545"/>
                  </a:lnTo>
                  <a:lnTo>
                    <a:pt x="30000" y="54545"/>
                  </a:lnTo>
                  <a:lnTo>
                    <a:pt x="30000" y="43636"/>
                  </a:lnTo>
                  <a:lnTo>
                    <a:pt x="36000" y="37090"/>
                  </a:lnTo>
                  <a:lnTo>
                    <a:pt x="44000" y="32727"/>
                  </a:lnTo>
                  <a:lnTo>
                    <a:pt x="54000" y="32727"/>
                  </a:lnTo>
                  <a:lnTo>
                    <a:pt x="66000" y="32727"/>
                  </a:lnTo>
                  <a:lnTo>
                    <a:pt x="76000" y="39272"/>
                  </a:lnTo>
                  <a:lnTo>
                    <a:pt x="84000" y="45818"/>
                  </a:lnTo>
                  <a:lnTo>
                    <a:pt x="86000" y="54545"/>
                  </a:lnTo>
                  <a:lnTo>
                    <a:pt x="86000" y="5454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8" name="Google Shape;1758;p44"/>
            <p:cNvSpPr/>
            <p:nvPr/>
          </p:nvSpPr>
          <p:spPr>
            <a:xfrm>
              <a:off x="3308" y="2342"/>
              <a:ext cx="509" cy="505"/>
            </a:xfrm>
            <a:custGeom>
              <a:rect b="b" l="l" r="r" t="t"/>
              <a:pathLst>
                <a:path extrusionOk="0" h="120000" w="120000">
                  <a:moveTo>
                    <a:pt x="103497" y="19722"/>
                  </a:moveTo>
                  <a:lnTo>
                    <a:pt x="103497" y="19722"/>
                  </a:lnTo>
                  <a:lnTo>
                    <a:pt x="107504" y="22574"/>
                  </a:lnTo>
                  <a:lnTo>
                    <a:pt x="110805" y="25900"/>
                  </a:lnTo>
                  <a:lnTo>
                    <a:pt x="113634" y="29702"/>
                  </a:lnTo>
                  <a:lnTo>
                    <a:pt x="115992" y="33267"/>
                  </a:lnTo>
                  <a:lnTo>
                    <a:pt x="117642" y="37306"/>
                  </a:lnTo>
                  <a:lnTo>
                    <a:pt x="118821" y="41584"/>
                  </a:lnTo>
                  <a:lnTo>
                    <a:pt x="119764" y="46099"/>
                  </a:lnTo>
                  <a:lnTo>
                    <a:pt x="120000" y="50376"/>
                  </a:lnTo>
                  <a:lnTo>
                    <a:pt x="120000" y="55128"/>
                  </a:lnTo>
                  <a:lnTo>
                    <a:pt x="119764" y="59643"/>
                  </a:lnTo>
                  <a:lnTo>
                    <a:pt x="118821" y="64158"/>
                  </a:lnTo>
                  <a:lnTo>
                    <a:pt x="117642" y="68435"/>
                  </a:lnTo>
                  <a:lnTo>
                    <a:pt x="116463" y="72712"/>
                  </a:lnTo>
                  <a:lnTo>
                    <a:pt x="115049" y="76990"/>
                  </a:lnTo>
                  <a:lnTo>
                    <a:pt x="113398" y="80792"/>
                  </a:lnTo>
                  <a:lnTo>
                    <a:pt x="111512" y="84356"/>
                  </a:lnTo>
                  <a:lnTo>
                    <a:pt x="111512" y="84356"/>
                  </a:lnTo>
                  <a:lnTo>
                    <a:pt x="108919" y="88871"/>
                  </a:lnTo>
                  <a:lnTo>
                    <a:pt x="106090" y="93623"/>
                  </a:lnTo>
                  <a:lnTo>
                    <a:pt x="103025" y="97900"/>
                  </a:lnTo>
                  <a:lnTo>
                    <a:pt x="99489" y="102415"/>
                  </a:lnTo>
                  <a:lnTo>
                    <a:pt x="95481" y="106455"/>
                  </a:lnTo>
                  <a:lnTo>
                    <a:pt x="91237" y="110019"/>
                  </a:lnTo>
                  <a:lnTo>
                    <a:pt x="86758" y="113584"/>
                  </a:lnTo>
                  <a:lnTo>
                    <a:pt x="84165" y="115009"/>
                  </a:lnTo>
                  <a:lnTo>
                    <a:pt x="81807" y="116198"/>
                  </a:lnTo>
                  <a:lnTo>
                    <a:pt x="78978" y="117148"/>
                  </a:lnTo>
                  <a:lnTo>
                    <a:pt x="76149" y="118336"/>
                  </a:lnTo>
                  <a:lnTo>
                    <a:pt x="73320" y="119049"/>
                  </a:lnTo>
                  <a:lnTo>
                    <a:pt x="70019" y="119524"/>
                  </a:lnTo>
                  <a:lnTo>
                    <a:pt x="66954" y="120000"/>
                  </a:lnTo>
                  <a:lnTo>
                    <a:pt x="63654" y="120000"/>
                  </a:lnTo>
                  <a:lnTo>
                    <a:pt x="60117" y="120000"/>
                  </a:lnTo>
                  <a:lnTo>
                    <a:pt x="56581" y="119762"/>
                  </a:lnTo>
                  <a:lnTo>
                    <a:pt x="52809" y="119287"/>
                  </a:lnTo>
                  <a:lnTo>
                    <a:pt x="48801" y="118336"/>
                  </a:lnTo>
                  <a:lnTo>
                    <a:pt x="45029" y="117148"/>
                  </a:lnTo>
                  <a:lnTo>
                    <a:pt x="40785" y="115722"/>
                  </a:lnTo>
                  <a:lnTo>
                    <a:pt x="36306" y="114059"/>
                  </a:lnTo>
                  <a:lnTo>
                    <a:pt x="31827" y="112158"/>
                  </a:lnTo>
                  <a:lnTo>
                    <a:pt x="27111" y="109782"/>
                  </a:lnTo>
                  <a:lnTo>
                    <a:pt x="22161" y="106930"/>
                  </a:lnTo>
                  <a:lnTo>
                    <a:pt x="22161" y="106930"/>
                  </a:lnTo>
                  <a:lnTo>
                    <a:pt x="18860" y="105029"/>
                  </a:lnTo>
                  <a:lnTo>
                    <a:pt x="15795" y="102653"/>
                  </a:lnTo>
                  <a:lnTo>
                    <a:pt x="12966" y="100514"/>
                  </a:lnTo>
                  <a:lnTo>
                    <a:pt x="10373" y="97900"/>
                  </a:lnTo>
                  <a:lnTo>
                    <a:pt x="8487" y="95524"/>
                  </a:lnTo>
                  <a:lnTo>
                    <a:pt x="6365" y="92910"/>
                  </a:lnTo>
                  <a:lnTo>
                    <a:pt x="4715" y="90297"/>
                  </a:lnTo>
                  <a:lnTo>
                    <a:pt x="3300" y="88158"/>
                  </a:lnTo>
                  <a:lnTo>
                    <a:pt x="2121" y="85544"/>
                  </a:lnTo>
                  <a:lnTo>
                    <a:pt x="1414" y="82930"/>
                  </a:lnTo>
                  <a:lnTo>
                    <a:pt x="707" y="80079"/>
                  </a:lnTo>
                  <a:lnTo>
                    <a:pt x="235" y="77465"/>
                  </a:lnTo>
                  <a:lnTo>
                    <a:pt x="0" y="75089"/>
                  </a:lnTo>
                  <a:lnTo>
                    <a:pt x="0" y="72475"/>
                  </a:lnTo>
                  <a:lnTo>
                    <a:pt x="235" y="67247"/>
                  </a:lnTo>
                  <a:lnTo>
                    <a:pt x="707" y="62257"/>
                  </a:lnTo>
                  <a:lnTo>
                    <a:pt x="2121" y="57029"/>
                  </a:lnTo>
                  <a:lnTo>
                    <a:pt x="3536" y="52277"/>
                  </a:lnTo>
                  <a:lnTo>
                    <a:pt x="5186" y="47524"/>
                  </a:lnTo>
                  <a:lnTo>
                    <a:pt x="8958" y="38970"/>
                  </a:lnTo>
                  <a:lnTo>
                    <a:pt x="12023" y="32316"/>
                  </a:lnTo>
                  <a:lnTo>
                    <a:pt x="12023" y="32316"/>
                  </a:lnTo>
                  <a:lnTo>
                    <a:pt x="14852" y="26613"/>
                  </a:lnTo>
                  <a:lnTo>
                    <a:pt x="17917" y="21623"/>
                  </a:lnTo>
                  <a:lnTo>
                    <a:pt x="20746" y="17108"/>
                  </a:lnTo>
                  <a:lnTo>
                    <a:pt x="24282" y="13069"/>
                  </a:lnTo>
                  <a:lnTo>
                    <a:pt x="27347" y="9742"/>
                  </a:lnTo>
                  <a:lnTo>
                    <a:pt x="31119" y="6891"/>
                  </a:lnTo>
                  <a:lnTo>
                    <a:pt x="34656" y="4514"/>
                  </a:lnTo>
                  <a:lnTo>
                    <a:pt x="38428" y="2613"/>
                  </a:lnTo>
                  <a:lnTo>
                    <a:pt x="42436" y="1188"/>
                  </a:lnTo>
                  <a:lnTo>
                    <a:pt x="46679" y="237"/>
                  </a:lnTo>
                  <a:lnTo>
                    <a:pt x="51159" y="0"/>
                  </a:lnTo>
                  <a:lnTo>
                    <a:pt x="55638" y="0"/>
                  </a:lnTo>
                  <a:lnTo>
                    <a:pt x="60589" y="475"/>
                  </a:lnTo>
                  <a:lnTo>
                    <a:pt x="65540" y="1663"/>
                  </a:lnTo>
                  <a:lnTo>
                    <a:pt x="70726" y="3326"/>
                  </a:lnTo>
                  <a:lnTo>
                    <a:pt x="76149" y="5465"/>
                  </a:lnTo>
                  <a:lnTo>
                    <a:pt x="76149" y="5465"/>
                  </a:lnTo>
                  <a:lnTo>
                    <a:pt x="77799" y="5940"/>
                  </a:lnTo>
                  <a:lnTo>
                    <a:pt x="82514" y="7841"/>
                  </a:lnTo>
                  <a:lnTo>
                    <a:pt x="86522" y="9742"/>
                  </a:lnTo>
                  <a:lnTo>
                    <a:pt x="91001" y="12118"/>
                  </a:lnTo>
                  <a:lnTo>
                    <a:pt x="96660" y="15445"/>
                  </a:lnTo>
                  <a:lnTo>
                    <a:pt x="103497" y="19722"/>
                  </a:lnTo>
                  <a:lnTo>
                    <a:pt x="103497" y="197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9" name="Google Shape;1759;p44"/>
            <p:cNvSpPr/>
            <p:nvPr/>
          </p:nvSpPr>
          <p:spPr>
            <a:xfrm>
              <a:off x="3300" y="2333"/>
              <a:ext cx="525" cy="522"/>
            </a:xfrm>
            <a:custGeom>
              <a:rect b="b" l="l" r="r" t="t"/>
              <a:pathLst>
                <a:path extrusionOk="0" h="120000" w="120000">
                  <a:moveTo>
                    <a:pt x="11428" y="33793"/>
                  </a:moveTo>
                  <a:lnTo>
                    <a:pt x="11428" y="33793"/>
                  </a:lnTo>
                  <a:lnTo>
                    <a:pt x="8685" y="40459"/>
                  </a:lnTo>
                  <a:lnTo>
                    <a:pt x="5485" y="47126"/>
                  </a:lnTo>
                  <a:lnTo>
                    <a:pt x="3200" y="53563"/>
                  </a:lnTo>
                  <a:lnTo>
                    <a:pt x="2057" y="57011"/>
                  </a:lnTo>
                  <a:lnTo>
                    <a:pt x="1142" y="60459"/>
                  </a:lnTo>
                  <a:lnTo>
                    <a:pt x="1142" y="60459"/>
                  </a:lnTo>
                  <a:lnTo>
                    <a:pt x="685" y="64367"/>
                  </a:lnTo>
                  <a:lnTo>
                    <a:pt x="0" y="68275"/>
                  </a:lnTo>
                  <a:lnTo>
                    <a:pt x="0" y="71954"/>
                  </a:lnTo>
                  <a:lnTo>
                    <a:pt x="457" y="75402"/>
                  </a:lnTo>
                  <a:lnTo>
                    <a:pt x="914" y="78850"/>
                  </a:lnTo>
                  <a:lnTo>
                    <a:pt x="1828" y="82068"/>
                  </a:lnTo>
                  <a:lnTo>
                    <a:pt x="2742" y="85287"/>
                  </a:lnTo>
                  <a:lnTo>
                    <a:pt x="4114" y="88505"/>
                  </a:lnTo>
                  <a:lnTo>
                    <a:pt x="6171" y="91494"/>
                  </a:lnTo>
                  <a:lnTo>
                    <a:pt x="8000" y="94252"/>
                  </a:lnTo>
                  <a:lnTo>
                    <a:pt x="10285" y="97011"/>
                  </a:lnTo>
                  <a:lnTo>
                    <a:pt x="12342" y="99540"/>
                  </a:lnTo>
                  <a:lnTo>
                    <a:pt x="15085" y="102068"/>
                  </a:lnTo>
                  <a:lnTo>
                    <a:pt x="18285" y="104137"/>
                  </a:lnTo>
                  <a:lnTo>
                    <a:pt x="21257" y="106436"/>
                  </a:lnTo>
                  <a:lnTo>
                    <a:pt x="24457" y="108275"/>
                  </a:lnTo>
                  <a:lnTo>
                    <a:pt x="24457" y="108275"/>
                  </a:lnTo>
                  <a:lnTo>
                    <a:pt x="31542" y="111954"/>
                  </a:lnTo>
                  <a:lnTo>
                    <a:pt x="39085" y="114942"/>
                  </a:lnTo>
                  <a:lnTo>
                    <a:pt x="42742" y="116321"/>
                  </a:lnTo>
                  <a:lnTo>
                    <a:pt x="46400" y="117471"/>
                  </a:lnTo>
                  <a:lnTo>
                    <a:pt x="50285" y="118620"/>
                  </a:lnTo>
                  <a:lnTo>
                    <a:pt x="54171" y="119310"/>
                  </a:lnTo>
                  <a:lnTo>
                    <a:pt x="58057" y="119540"/>
                  </a:lnTo>
                  <a:lnTo>
                    <a:pt x="61942" y="120000"/>
                  </a:lnTo>
                  <a:lnTo>
                    <a:pt x="66057" y="120000"/>
                  </a:lnTo>
                  <a:lnTo>
                    <a:pt x="69714" y="119310"/>
                  </a:lnTo>
                  <a:lnTo>
                    <a:pt x="73600" y="118850"/>
                  </a:lnTo>
                  <a:lnTo>
                    <a:pt x="77485" y="117701"/>
                  </a:lnTo>
                  <a:lnTo>
                    <a:pt x="81142" y="116321"/>
                  </a:lnTo>
                  <a:lnTo>
                    <a:pt x="84800" y="114482"/>
                  </a:lnTo>
                  <a:lnTo>
                    <a:pt x="84800" y="114482"/>
                  </a:lnTo>
                  <a:lnTo>
                    <a:pt x="87542" y="112643"/>
                  </a:lnTo>
                  <a:lnTo>
                    <a:pt x="90285" y="111034"/>
                  </a:lnTo>
                  <a:lnTo>
                    <a:pt x="92800" y="108965"/>
                  </a:lnTo>
                  <a:lnTo>
                    <a:pt x="95542" y="106666"/>
                  </a:lnTo>
                  <a:lnTo>
                    <a:pt x="98057" y="104137"/>
                  </a:lnTo>
                  <a:lnTo>
                    <a:pt x="100571" y="101609"/>
                  </a:lnTo>
                  <a:lnTo>
                    <a:pt x="102857" y="98850"/>
                  </a:lnTo>
                  <a:lnTo>
                    <a:pt x="104914" y="95862"/>
                  </a:lnTo>
                  <a:lnTo>
                    <a:pt x="109028" y="89885"/>
                  </a:lnTo>
                  <a:lnTo>
                    <a:pt x="111085" y="86436"/>
                  </a:lnTo>
                  <a:lnTo>
                    <a:pt x="112685" y="83218"/>
                  </a:lnTo>
                  <a:lnTo>
                    <a:pt x="114057" y="79770"/>
                  </a:lnTo>
                  <a:lnTo>
                    <a:pt x="115657" y="76551"/>
                  </a:lnTo>
                  <a:lnTo>
                    <a:pt x="116800" y="72873"/>
                  </a:lnTo>
                  <a:lnTo>
                    <a:pt x="117942" y="69425"/>
                  </a:lnTo>
                  <a:lnTo>
                    <a:pt x="118628" y="65747"/>
                  </a:lnTo>
                  <a:lnTo>
                    <a:pt x="119314" y="62528"/>
                  </a:lnTo>
                  <a:lnTo>
                    <a:pt x="119771" y="58850"/>
                  </a:lnTo>
                  <a:lnTo>
                    <a:pt x="120000" y="55402"/>
                  </a:lnTo>
                  <a:lnTo>
                    <a:pt x="120000" y="51724"/>
                  </a:lnTo>
                  <a:lnTo>
                    <a:pt x="119771" y="48505"/>
                  </a:lnTo>
                  <a:lnTo>
                    <a:pt x="119542" y="45057"/>
                  </a:lnTo>
                  <a:lnTo>
                    <a:pt x="118628" y="41839"/>
                  </a:lnTo>
                  <a:lnTo>
                    <a:pt x="117942" y="38390"/>
                  </a:lnTo>
                  <a:lnTo>
                    <a:pt x="116571" y="35402"/>
                  </a:lnTo>
                  <a:lnTo>
                    <a:pt x="115200" y="32413"/>
                  </a:lnTo>
                  <a:lnTo>
                    <a:pt x="113142" y="29655"/>
                  </a:lnTo>
                  <a:lnTo>
                    <a:pt x="111314" y="26896"/>
                  </a:lnTo>
                  <a:lnTo>
                    <a:pt x="108800" y="24137"/>
                  </a:lnTo>
                  <a:lnTo>
                    <a:pt x="106057" y="21839"/>
                  </a:lnTo>
                  <a:lnTo>
                    <a:pt x="103314" y="19770"/>
                  </a:lnTo>
                  <a:lnTo>
                    <a:pt x="103314" y="19770"/>
                  </a:lnTo>
                  <a:lnTo>
                    <a:pt x="96228" y="15172"/>
                  </a:lnTo>
                  <a:lnTo>
                    <a:pt x="88228" y="10574"/>
                  </a:lnTo>
                  <a:lnTo>
                    <a:pt x="84114" y="8735"/>
                  </a:lnTo>
                  <a:lnTo>
                    <a:pt x="79771" y="6666"/>
                  </a:lnTo>
                  <a:lnTo>
                    <a:pt x="75657" y="4827"/>
                  </a:lnTo>
                  <a:lnTo>
                    <a:pt x="71085" y="3218"/>
                  </a:lnTo>
                  <a:lnTo>
                    <a:pt x="66742" y="2068"/>
                  </a:lnTo>
                  <a:lnTo>
                    <a:pt x="62171" y="919"/>
                  </a:lnTo>
                  <a:lnTo>
                    <a:pt x="57828" y="0"/>
                  </a:lnTo>
                  <a:lnTo>
                    <a:pt x="53257" y="0"/>
                  </a:lnTo>
                  <a:lnTo>
                    <a:pt x="48914" y="0"/>
                  </a:lnTo>
                  <a:lnTo>
                    <a:pt x="44571" y="919"/>
                  </a:lnTo>
                  <a:lnTo>
                    <a:pt x="40457" y="2068"/>
                  </a:lnTo>
                  <a:lnTo>
                    <a:pt x="36342" y="3908"/>
                  </a:lnTo>
                  <a:lnTo>
                    <a:pt x="36342" y="3908"/>
                  </a:lnTo>
                  <a:lnTo>
                    <a:pt x="32228" y="6436"/>
                  </a:lnTo>
                  <a:lnTo>
                    <a:pt x="28342" y="9425"/>
                  </a:lnTo>
                  <a:lnTo>
                    <a:pt x="24685" y="12873"/>
                  </a:lnTo>
                  <a:lnTo>
                    <a:pt x="21485" y="16551"/>
                  </a:lnTo>
                  <a:lnTo>
                    <a:pt x="18514" y="20459"/>
                  </a:lnTo>
                  <a:lnTo>
                    <a:pt x="16000" y="25057"/>
                  </a:lnTo>
                  <a:lnTo>
                    <a:pt x="13485" y="29425"/>
                  </a:lnTo>
                  <a:lnTo>
                    <a:pt x="11428" y="33793"/>
                  </a:lnTo>
                  <a:lnTo>
                    <a:pt x="11428" y="33793"/>
                  </a:lnTo>
                  <a:close/>
                  <a:moveTo>
                    <a:pt x="42971" y="5057"/>
                  </a:moveTo>
                  <a:lnTo>
                    <a:pt x="42971" y="5057"/>
                  </a:lnTo>
                  <a:lnTo>
                    <a:pt x="46857" y="4137"/>
                  </a:lnTo>
                  <a:lnTo>
                    <a:pt x="50514" y="3678"/>
                  </a:lnTo>
                  <a:lnTo>
                    <a:pt x="54400" y="3678"/>
                  </a:lnTo>
                  <a:lnTo>
                    <a:pt x="58285" y="3908"/>
                  </a:lnTo>
                  <a:lnTo>
                    <a:pt x="62171" y="4597"/>
                  </a:lnTo>
                  <a:lnTo>
                    <a:pt x="66057" y="5287"/>
                  </a:lnTo>
                  <a:lnTo>
                    <a:pt x="69485" y="6436"/>
                  </a:lnTo>
                  <a:lnTo>
                    <a:pt x="73371" y="7816"/>
                  </a:lnTo>
                  <a:lnTo>
                    <a:pt x="77257" y="9195"/>
                  </a:lnTo>
                  <a:lnTo>
                    <a:pt x="80685" y="10804"/>
                  </a:lnTo>
                  <a:lnTo>
                    <a:pt x="88000" y="14482"/>
                  </a:lnTo>
                  <a:lnTo>
                    <a:pt x="94857" y="18390"/>
                  </a:lnTo>
                  <a:lnTo>
                    <a:pt x="101028" y="22528"/>
                  </a:lnTo>
                  <a:lnTo>
                    <a:pt x="101028" y="22528"/>
                  </a:lnTo>
                  <a:lnTo>
                    <a:pt x="103771" y="24367"/>
                  </a:lnTo>
                  <a:lnTo>
                    <a:pt x="106057" y="26666"/>
                  </a:lnTo>
                  <a:lnTo>
                    <a:pt x="108342" y="28735"/>
                  </a:lnTo>
                  <a:lnTo>
                    <a:pt x="110171" y="31034"/>
                  </a:lnTo>
                  <a:lnTo>
                    <a:pt x="111542" y="33563"/>
                  </a:lnTo>
                  <a:lnTo>
                    <a:pt x="112914" y="36321"/>
                  </a:lnTo>
                  <a:lnTo>
                    <a:pt x="114285" y="39080"/>
                  </a:lnTo>
                  <a:lnTo>
                    <a:pt x="115200" y="41839"/>
                  </a:lnTo>
                  <a:lnTo>
                    <a:pt x="115657" y="44597"/>
                  </a:lnTo>
                  <a:lnTo>
                    <a:pt x="116114" y="47586"/>
                  </a:lnTo>
                  <a:lnTo>
                    <a:pt x="116571" y="50344"/>
                  </a:lnTo>
                  <a:lnTo>
                    <a:pt x="116571" y="53333"/>
                  </a:lnTo>
                  <a:lnTo>
                    <a:pt x="116571" y="56321"/>
                  </a:lnTo>
                  <a:lnTo>
                    <a:pt x="116114" y="59770"/>
                  </a:lnTo>
                  <a:lnTo>
                    <a:pt x="115200" y="65747"/>
                  </a:lnTo>
                  <a:lnTo>
                    <a:pt x="113142" y="71954"/>
                  </a:lnTo>
                  <a:lnTo>
                    <a:pt x="111085" y="77931"/>
                  </a:lnTo>
                  <a:lnTo>
                    <a:pt x="108342" y="83908"/>
                  </a:lnTo>
                  <a:lnTo>
                    <a:pt x="104914" y="89425"/>
                  </a:lnTo>
                  <a:lnTo>
                    <a:pt x="101485" y="94712"/>
                  </a:lnTo>
                  <a:lnTo>
                    <a:pt x="97600" y="99540"/>
                  </a:lnTo>
                  <a:lnTo>
                    <a:pt x="93485" y="103908"/>
                  </a:lnTo>
                  <a:lnTo>
                    <a:pt x="88914" y="107586"/>
                  </a:lnTo>
                  <a:lnTo>
                    <a:pt x="88914" y="107586"/>
                  </a:lnTo>
                  <a:lnTo>
                    <a:pt x="85257" y="110344"/>
                  </a:lnTo>
                  <a:lnTo>
                    <a:pt x="81371" y="112183"/>
                  </a:lnTo>
                  <a:lnTo>
                    <a:pt x="77257" y="113793"/>
                  </a:lnTo>
                  <a:lnTo>
                    <a:pt x="73371" y="114942"/>
                  </a:lnTo>
                  <a:lnTo>
                    <a:pt x="69257" y="115862"/>
                  </a:lnTo>
                  <a:lnTo>
                    <a:pt x="65142" y="116321"/>
                  </a:lnTo>
                  <a:lnTo>
                    <a:pt x="61028" y="116321"/>
                  </a:lnTo>
                  <a:lnTo>
                    <a:pt x="56685" y="116091"/>
                  </a:lnTo>
                  <a:lnTo>
                    <a:pt x="52571" y="115402"/>
                  </a:lnTo>
                  <a:lnTo>
                    <a:pt x="48457" y="114482"/>
                  </a:lnTo>
                  <a:lnTo>
                    <a:pt x="44342" y="113333"/>
                  </a:lnTo>
                  <a:lnTo>
                    <a:pt x="40228" y="111954"/>
                  </a:lnTo>
                  <a:lnTo>
                    <a:pt x="36114" y="110344"/>
                  </a:lnTo>
                  <a:lnTo>
                    <a:pt x="32228" y="108275"/>
                  </a:lnTo>
                  <a:lnTo>
                    <a:pt x="28342" y="106436"/>
                  </a:lnTo>
                  <a:lnTo>
                    <a:pt x="24457" y="104137"/>
                  </a:lnTo>
                  <a:lnTo>
                    <a:pt x="24457" y="104137"/>
                  </a:lnTo>
                  <a:lnTo>
                    <a:pt x="21028" y="102068"/>
                  </a:lnTo>
                  <a:lnTo>
                    <a:pt x="17371" y="99310"/>
                  </a:lnTo>
                  <a:lnTo>
                    <a:pt x="14171" y="96551"/>
                  </a:lnTo>
                  <a:lnTo>
                    <a:pt x="10971" y="93103"/>
                  </a:lnTo>
                  <a:lnTo>
                    <a:pt x="8685" y="89425"/>
                  </a:lnTo>
                  <a:lnTo>
                    <a:pt x="6400" y="85977"/>
                  </a:lnTo>
                  <a:lnTo>
                    <a:pt x="4800" y="81839"/>
                  </a:lnTo>
                  <a:lnTo>
                    <a:pt x="4114" y="79540"/>
                  </a:lnTo>
                  <a:lnTo>
                    <a:pt x="3885" y="77471"/>
                  </a:lnTo>
                  <a:lnTo>
                    <a:pt x="3885" y="77471"/>
                  </a:lnTo>
                  <a:lnTo>
                    <a:pt x="3428" y="74022"/>
                  </a:lnTo>
                  <a:lnTo>
                    <a:pt x="3428" y="70574"/>
                  </a:lnTo>
                  <a:lnTo>
                    <a:pt x="3657" y="67126"/>
                  </a:lnTo>
                  <a:lnTo>
                    <a:pt x="4114" y="63908"/>
                  </a:lnTo>
                  <a:lnTo>
                    <a:pt x="4800" y="60459"/>
                  </a:lnTo>
                  <a:lnTo>
                    <a:pt x="5942" y="57241"/>
                  </a:lnTo>
                  <a:lnTo>
                    <a:pt x="8000" y="50574"/>
                  </a:lnTo>
                  <a:lnTo>
                    <a:pt x="8000" y="50574"/>
                  </a:lnTo>
                  <a:lnTo>
                    <a:pt x="10514" y="43908"/>
                  </a:lnTo>
                  <a:lnTo>
                    <a:pt x="13485" y="37011"/>
                  </a:lnTo>
                  <a:lnTo>
                    <a:pt x="16914" y="30114"/>
                  </a:lnTo>
                  <a:lnTo>
                    <a:pt x="18742" y="26666"/>
                  </a:lnTo>
                  <a:lnTo>
                    <a:pt x="20571" y="23218"/>
                  </a:lnTo>
                  <a:lnTo>
                    <a:pt x="22857" y="20229"/>
                  </a:lnTo>
                  <a:lnTo>
                    <a:pt x="25142" y="17241"/>
                  </a:lnTo>
                  <a:lnTo>
                    <a:pt x="27428" y="14482"/>
                  </a:lnTo>
                  <a:lnTo>
                    <a:pt x="30171" y="11954"/>
                  </a:lnTo>
                  <a:lnTo>
                    <a:pt x="32914" y="9655"/>
                  </a:lnTo>
                  <a:lnTo>
                    <a:pt x="36342" y="7816"/>
                  </a:lnTo>
                  <a:lnTo>
                    <a:pt x="39542" y="6206"/>
                  </a:lnTo>
                  <a:lnTo>
                    <a:pt x="42971" y="5057"/>
                  </a:lnTo>
                  <a:lnTo>
                    <a:pt x="42971" y="50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0" name="Google Shape;1760;p44"/>
            <p:cNvSpPr/>
            <p:nvPr/>
          </p:nvSpPr>
          <p:spPr>
            <a:xfrm>
              <a:off x="3155" y="2319"/>
              <a:ext cx="781" cy="543"/>
            </a:xfrm>
            <a:custGeom>
              <a:rect b="b" l="l" r="r" t="t"/>
              <a:pathLst>
                <a:path extrusionOk="0" h="120000" w="120000">
                  <a:moveTo>
                    <a:pt x="97259" y="84419"/>
                  </a:moveTo>
                  <a:lnTo>
                    <a:pt x="97259" y="84419"/>
                  </a:lnTo>
                  <a:lnTo>
                    <a:pt x="91882" y="78453"/>
                  </a:lnTo>
                  <a:lnTo>
                    <a:pt x="88962" y="75138"/>
                  </a:lnTo>
                  <a:lnTo>
                    <a:pt x="86043" y="71381"/>
                  </a:lnTo>
                  <a:lnTo>
                    <a:pt x="83277" y="67624"/>
                  </a:lnTo>
                  <a:lnTo>
                    <a:pt x="80665" y="63867"/>
                  </a:lnTo>
                  <a:lnTo>
                    <a:pt x="78668" y="59889"/>
                  </a:lnTo>
                  <a:lnTo>
                    <a:pt x="76824" y="55911"/>
                  </a:lnTo>
                  <a:lnTo>
                    <a:pt x="76824" y="55911"/>
                  </a:lnTo>
                  <a:lnTo>
                    <a:pt x="76209" y="54364"/>
                  </a:lnTo>
                  <a:lnTo>
                    <a:pt x="75902" y="52596"/>
                  </a:lnTo>
                  <a:lnTo>
                    <a:pt x="75441" y="50386"/>
                  </a:lnTo>
                  <a:lnTo>
                    <a:pt x="75288" y="48397"/>
                  </a:lnTo>
                  <a:lnTo>
                    <a:pt x="75288" y="43535"/>
                  </a:lnTo>
                  <a:lnTo>
                    <a:pt x="75595" y="38453"/>
                  </a:lnTo>
                  <a:lnTo>
                    <a:pt x="76209" y="33370"/>
                  </a:lnTo>
                  <a:lnTo>
                    <a:pt x="76824" y="28508"/>
                  </a:lnTo>
                  <a:lnTo>
                    <a:pt x="77131" y="23867"/>
                  </a:lnTo>
                  <a:lnTo>
                    <a:pt x="77439" y="19668"/>
                  </a:lnTo>
                  <a:lnTo>
                    <a:pt x="77439" y="19668"/>
                  </a:lnTo>
                  <a:lnTo>
                    <a:pt x="75288" y="23646"/>
                  </a:lnTo>
                  <a:lnTo>
                    <a:pt x="73137" y="27403"/>
                  </a:lnTo>
                  <a:lnTo>
                    <a:pt x="70678" y="30718"/>
                  </a:lnTo>
                  <a:lnTo>
                    <a:pt x="68066" y="33812"/>
                  </a:lnTo>
                  <a:lnTo>
                    <a:pt x="65454" y="36022"/>
                  </a:lnTo>
                  <a:lnTo>
                    <a:pt x="64225" y="37127"/>
                  </a:lnTo>
                  <a:lnTo>
                    <a:pt x="62996" y="38011"/>
                  </a:lnTo>
                  <a:lnTo>
                    <a:pt x="61459" y="38453"/>
                  </a:lnTo>
                  <a:lnTo>
                    <a:pt x="59923" y="39116"/>
                  </a:lnTo>
                  <a:lnTo>
                    <a:pt x="58540" y="39116"/>
                  </a:lnTo>
                  <a:lnTo>
                    <a:pt x="57003" y="39116"/>
                  </a:lnTo>
                  <a:lnTo>
                    <a:pt x="57003" y="39116"/>
                  </a:lnTo>
                  <a:lnTo>
                    <a:pt x="52240" y="38453"/>
                  </a:lnTo>
                  <a:lnTo>
                    <a:pt x="50089" y="38232"/>
                  </a:lnTo>
                  <a:lnTo>
                    <a:pt x="47477" y="38011"/>
                  </a:lnTo>
                  <a:lnTo>
                    <a:pt x="45019" y="37348"/>
                  </a:lnTo>
                  <a:lnTo>
                    <a:pt x="42407" y="36464"/>
                  </a:lnTo>
                  <a:lnTo>
                    <a:pt x="39641" y="34475"/>
                  </a:lnTo>
                  <a:lnTo>
                    <a:pt x="36875" y="32486"/>
                  </a:lnTo>
                  <a:lnTo>
                    <a:pt x="36875" y="32486"/>
                  </a:lnTo>
                  <a:lnTo>
                    <a:pt x="35185" y="31160"/>
                  </a:lnTo>
                  <a:lnTo>
                    <a:pt x="34571" y="30497"/>
                  </a:lnTo>
                  <a:lnTo>
                    <a:pt x="33956" y="30276"/>
                  </a:lnTo>
                  <a:lnTo>
                    <a:pt x="33341" y="30497"/>
                  </a:lnTo>
                  <a:lnTo>
                    <a:pt x="32880" y="30718"/>
                  </a:lnTo>
                  <a:lnTo>
                    <a:pt x="32112" y="31381"/>
                  </a:lnTo>
                  <a:lnTo>
                    <a:pt x="31498" y="32044"/>
                  </a:lnTo>
                  <a:lnTo>
                    <a:pt x="31498" y="32044"/>
                  </a:lnTo>
                  <a:lnTo>
                    <a:pt x="30115" y="34254"/>
                  </a:lnTo>
                  <a:lnTo>
                    <a:pt x="28425" y="36022"/>
                  </a:lnTo>
                  <a:lnTo>
                    <a:pt x="26581" y="37790"/>
                  </a:lnTo>
                  <a:lnTo>
                    <a:pt x="24737" y="39116"/>
                  </a:lnTo>
                  <a:lnTo>
                    <a:pt x="22893" y="40441"/>
                  </a:lnTo>
                  <a:lnTo>
                    <a:pt x="20896" y="41325"/>
                  </a:lnTo>
                  <a:lnTo>
                    <a:pt x="18898" y="42209"/>
                  </a:lnTo>
                  <a:lnTo>
                    <a:pt x="17055" y="42651"/>
                  </a:lnTo>
                  <a:lnTo>
                    <a:pt x="13060" y="43535"/>
                  </a:lnTo>
                  <a:lnTo>
                    <a:pt x="9526" y="43756"/>
                  </a:lnTo>
                  <a:lnTo>
                    <a:pt x="6760" y="43535"/>
                  </a:lnTo>
                  <a:lnTo>
                    <a:pt x="5531" y="43314"/>
                  </a:lnTo>
                  <a:lnTo>
                    <a:pt x="4609" y="42651"/>
                  </a:lnTo>
                  <a:lnTo>
                    <a:pt x="4609" y="42651"/>
                  </a:lnTo>
                  <a:lnTo>
                    <a:pt x="3380" y="41767"/>
                  </a:lnTo>
                  <a:lnTo>
                    <a:pt x="2151" y="40441"/>
                  </a:lnTo>
                  <a:lnTo>
                    <a:pt x="1229" y="38674"/>
                  </a:lnTo>
                  <a:lnTo>
                    <a:pt x="768" y="37127"/>
                  </a:lnTo>
                  <a:lnTo>
                    <a:pt x="153" y="35359"/>
                  </a:lnTo>
                  <a:lnTo>
                    <a:pt x="0" y="33149"/>
                  </a:lnTo>
                  <a:lnTo>
                    <a:pt x="0" y="31160"/>
                  </a:lnTo>
                  <a:lnTo>
                    <a:pt x="153" y="28950"/>
                  </a:lnTo>
                  <a:lnTo>
                    <a:pt x="614" y="27182"/>
                  </a:lnTo>
                  <a:lnTo>
                    <a:pt x="1229" y="24972"/>
                  </a:lnTo>
                  <a:lnTo>
                    <a:pt x="2151" y="22983"/>
                  </a:lnTo>
                  <a:lnTo>
                    <a:pt x="3380" y="21215"/>
                  </a:lnTo>
                  <a:lnTo>
                    <a:pt x="4609" y="19668"/>
                  </a:lnTo>
                  <a:lnTo>
                    <a:pt x="6145" y="18342"/>
                  </a:lnTo>
                  <a:lnTo>
                    <a:pt x="7989" y="17237"/>
                  </a:lnTo>
                  <a:lnTo>
                    <a:pt x="9833" y="16353"/>
                  </a:lnTo>
                  <a:lnTo>
                    <a:pt x="9833" y="16353"/>
                  </a:lnTo>
                  <a:lnTo>
                    <a:pt x="11062" y="16132"/>
                  </a:lnTo>
                  <a:lnTo>
                    <a:pt x="12291" y="16132"/>
                  </a:lnTo>
                  <a:lnTo>
                    <a:pt x="13674" y="16132"/>
                  </a:lnTo>
                  <a:lnTo>
                    <a:pt x="14903" y="16353"/>
                  </a:lnTo>
                  <a:lnTo>
                    <a:pt x="17669" y="17458"/>
                  </a:lnTo>
                  <a:lnTo>
                    <a:pt x="20435" y="19005"/>
                  </a:lnTo>
                  <a:lnTo>
                    <a:pt x="23201" y="21215"/>
                  </a:lnTo>
                  <a:lnTo>
                    <a:pt x="26427" y="23646"/>
                  </a:lnTo>
                  <a:lnTo>
                    <a:pt x="33034" y="28950"/>
                  </a:lnTo>
                  <a:lnTo>
                    <a:pt x="33034" y="28950"/>
                  </a:lnTo>
                  <a:lnTo>
                    <a:pt x="34878" y="24972"/>
                  </a:lnTo>
                  <a:lnTo>
                    <a:pt x="37029" y="20994"/>
                  </a:lnTo>
                  <a:lnTo>
                    <a:pt x="39487" y="17237"/>
                  </a:lnTo>
                  <a:lnTo>
                    <a:pt x="42253" y="13480"/>
                  </a:lnTo>
                  <a:lnTo>
                    <a:pt x="45172" y="10165"/>
                  </a:lnTo>
                  <a:lnTo>
                    <a:pt x="48092" y="7071"/>
                  </a:lnTo>
                  <a:lnTo>
                    <a:pt x="51318" y="4419"/>
                  </a:lnTo>
                  <a:lnTo>
                    <a:pt x="54238" y="2209"/>
                  </a:lnTo>
                  <a:lnTo>
                    <a:pt x="54238" y="2209"/>
                  </a:lnTo>
                  <a:lnTo>
                    <a:pt x="55620" y="1546"/>
                  </a:lnTo>
                  <a:lnTo>
                    <a:pt x="56696" y="1104"/>
                  </a:lnTo>
                  <a:lnTo>
                    <a:pt x="59615" y="220"/>
                  </a:lnTo>
                  <a:lnTo>
                    <a:pt x="62688" y="0"/>
                  </a:lnTo>
                  <a:lnTo>
                    <a:pt x="66069" y="220"/>
                  </a:lnTo>
                  <a:lnTo>
                    <a:pt x="69756" y="1104"/>
                  </a:lnTo>
                  <a:lnTo>
                    <a:pt x="73290" y="2209"/>
                  </a:lnTo>
                  <a:lnTo>
                    <a:pt x="77131" y="3756"/>
                  </a:lnTo>
                  <a:lnTo>
                    <a:pt x="80819" y="5745"/>
                  </a:lnTo>
                  <a:lnTo>
                    <a:pt x="84353" y="8176"/>
                  </a:lnTo>
                  <a:lnTo>
                    <a:pt x="87887" y="11049"/>
                  </a:lnTo>
                  <a:lnTo>
                    <a:pt x="90960" y="14364"/>
                  </a:lnTo>
                  <a:lnTo>
                    <a:pt x="93879" y="17679"/>
                  </a:lnTo>
                  <a:lnTo>
                    <a:pt x="95416" y="19889"/>
                  </a:lnTo>
                  <a:lnTo>
                    <a:pt x="96491" y="21657"/>
                  </a:lnTo>
                  <a:lnTo>
                    <a:pt x="97567" y="23867"/>
                  </a:lnTo>
                  <a:lnTo>
                    <a:pt x="98796" y="26077"/>
                  </a:lnTo>
                  <a:lnTo>
                    <a:pt x="99718" y="28508"/>
                  </a:lnTo>
                  <a:lnTo>
                    <a:pt x="100332" y="30718"/>
                  </a:lnTo>
                  <a:lnTo>
                    <a:pt x="100947" y="33149"/>
                  </a:lnTo>
                  <a:lnTo>
                    <a:pt x="101562" y="35580"/>
                  </a:lnTo>
                  <a:lnTo>
                    <a:pt x="101562" y="35580"/>
                  </a:lnTo>
                  <a:lnTo>
                    <a:pt x="102023" y="40662"/>
                  </a:lnTo>
                  <a:lnTo>
                    <a:pt x="102483" y="45745"/>
                  </a:lnTo>
                  <a:lnTo>
                    <a:pt x="102637" y="50607"/>
                  </a:lnTo>
                  <a:lnTo>
                    <a:pt x="102637" y="55469"/>
                  </a:lnTo>
                  <a:lnTo>
                    <a:pt x="102483" y="59889"/>
                  </a:lnTo>
                  <a:lnTo>
                    <a:pt x="102023" y="63867"/>
                  </a:lnTo>
                  <a:lnTo>
                    <a:pt x="101562" y="67403"/>
                  </a:lnTo>
                  <a:lnTo>
                    <a:pt x="100793" y="70497"/>
                  </a:lnTo>
                  <a:lnTo>
                    <a:pt x="100793" y="70497"/>
                  </a:lnTo>
                  <a:lnTo>
                    <a:pt x="99718" y="74254"/>
                  </a:lnTo>
                  <a:lnTo>
                    <a:pt x="98950" y="77569"/>
                  </a:lnTo>
                  <a:lnTo>
                    <a:pt x="98181" y="80662"/>
                  </a:lnTo>
                  <a:lnTo>
                    <a:pt x="96952" y="84419"/>
                  </a:lnTo>
                  <a:lnTo>
                    <a:pt x="96952" y="84419"/>
                  </a:lnTo>
                  <a:lnTo>
                    <a:pt x="98335" y="84419"/>
                  </a:lnTo>
                  <a:lnTo>
                    <a:pt x="99718" y="84640"/>
                  </a:lnTo>
                  <a:lnTo>
                    <a:pt x="101101" y="84861"/>
                  </a:lnTo>
                  <a:lnTo>
                    <a:pt x="102637" y="85524"/>
                  </a:lnTo>
                  <a:lnTo>
                    <a:pt x="105403" y="86850"/>
                  </a:lnTo>
                  <a:lnTo>
                    <a:pt x="108015" y="88618"/>
                  </a:lnTo>
                  <a:lnTo>
                    <a:pt x="110781" y="91049"/>
                  </a:lnTo>
                  <a:lnTo>
                    <a:pt x="113085" y="93701"/>
                  </a:lnTo>
                  <a:lnTo>
                    <a:pt x="115544" y="96353"/>
                  </a:lnTo>
                  <a:lnTo>
                    <a:pt x="117695" y="99226"/>
                  </a:lnTo>
                  <a:lnTo>
                    <a:pt x="117695" y="99226"/>
                  </a:lnTo>
                  <a:lnTo>
                    <a:pt x="118309" y="100331"/>
                  </a:lnTo>
                  <a:lnTo>
                    <a:pt x="118770" y="101436"/>
                  </a:lnTo>
                  <a:lnTo>
                    <a:pt x="119231" y="102762"/>
                  </a:lnTo>
                  <a:lnTo>
                    <a:pt x="119539" y="104088"/>
                  </a:lnTo>
                  <a:lnTo>
                    <a:pt x="119692" y="105635"/>
                  </a:lnTo>
                  <a:lnTo>
                    <a:pt x="120000" y="107182"/>
                  </a:lnTo>
                  <a:lnTo>
                    <a:pt x="119692" y="108729"/>
                  </a:lnTo>
                  <a:lnTo>
                    <a:pt x="119692" y="110497"/>
                  </a:lnTo>
                  <a:lnTo>
                    <a:pt x="119385" y="111823"/>
                  </a:lnTo>
                  <a:lnTo>
                    <a:pt x="119078" y="113370"/>
                  </a:lnTo>
                  <a:lnTo>
                    <a:pt x="118463" y="114696"/>
                  </a:lnTo>
                  <a:lnTo>
                    <a:pt x="117695" y="116022"/>
                  </a:lnTo>
                  <a:lnTo>
                    <a:pt x="116927" y="117127"/>
                  </a:lnTo>
                  <a:lnTo>
                    <a:pt x="116005" y="117790"/>
                  </a:lnTo>
                  <a:lnTo>
                    <a:pt x="114929" y="118674"/>
                  </a:lnTo>
                  <a:lnTo>
                    <a:pt x="113700" y="119116"/>
                  </a:lnTo>
                  <a:lnTo>
                    <a:pt x="113700" y="119116"/>
                  </a:lnTo>
                  <a:lnTo>
                    <a:pt x="112163" y="119779"/>
                  </a:lnTo>
                  <a:lnTo>
                    <a:pt x="110473" y="120000"/>
                  </a:lnTo>
                  <a:lnTo>
                    <a:pt x="108937" y="119779"/>
                  </a:lnTo>
                  <a:lnTo>
                    <a:pt x="107093" y="118895"/>
                  </a:lnTo>
                  <a:lnTo>
                    <a:pt x="105403" y="117790"/>
                  </a:lnTo>
                  <a:lnTo>
                    <a:pt x="103713" y="116243"/>
                  </a:lnTo>
                  <a:lnTo>
                    <a:pt x="102023" y="114475"/>
                  </a:lnTo>
                  <a:lnTo>
                    <a:pt x="100640" y="112265"/>
                  </a:lnTo>
                  <a:lnTo>
                    <a:pt x="99257" y="109613"/>
                  </a:lnTo>
                  <a:lnTo>
                    <a:pt x="98181" y="106740"/>
                  </a:lnTo>
                  <a:lnTo>
                    <a:pt x="97106" y="103425"/>
                  </a:lnTo>
                  <a:lnTo>
                    <a:pt x="96338" y="100110"/>
                  </a:lnTo>
                  <a:lnTo>
                    <a:pt x="96030" y="96574"/>
                  </a:lnTo>
                  <a:lnTo>
                    <a:pt x="95723" y="92596"/>
                  </a:lnTo>
                  <a:lnTo>
                    <a:pt x="96030" y="88618"/>
                  </a:lnTo>
                  <a:lnTo>
                    <a:pt x="96491" y="84419"/>
                  </a:lnTo>
                  <a:lnTo>
                    <a:pt x="97259" y="84419"/>
                  </a:lnTo>
                  <a:close/>
                </a:path>
              </a:pathLst>
            </a:custGeom>
            <a:solidFill>
              <a:srgbClr val="8A644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1" name="Google Shape;1761;p44"/>
            <p:cNvSpPr/>
            <p:nvPr/>
          </p:nvSpPr>
          <p:spPr>
            <a:xfrm>
              <a:off x="3155" y="2319"/>
              <a:ext cx="781" cy="543"/>
            </a:xfrm>
            <a:custGeom>
              <a:rect b="b" l="l" r="r" t="t"/>
              <a:pathLst>
                <a:path extrusionOk="0" h="120000" w="120000">
                  <a:moveTo>
                    <a:pt x="97259" y="84419"/>
                  </a:moveTo>
                  <a:lnTo>
                    <a:pt x="97259" y="84419"/>
                  </a:lnTo>
                  <a:lnTo>
                    <a:pt x="91882" y="78453"/>
                  </a:lnTo>
                  <a:lnTo>
                    <a:pt x="88962" y="75138"/>
                  </a:lnTo>
                  <a:lnTo>
                    <a:pt x="86043" y="71381"/>
                  </a:lnTo>
                  <a:lnTo>
                    <a:pt x="83277" y="67624"/>
                  </a:lnTo>
                  <a:lnTo>
                    <a:pt x="80665" y="63867"/>
                  </a:lnTo>
                  <a:lnTo>
                    <a:pt x="78668" y="59889"/>
                  </a:lnTo>
                  <a:lnTo>
                    <a:pt x="76824" y="55911"/>
                  </a:lnTo>
                  <a:lnTo>
                    <a:pt x="76824" y="55911"/>
                  </a:lnTo>
                  <a:lnTo>
                    <a:pt x="76209" y="54364"/>
                  </a:lnTo>
                  <a:lnTo>
                    <a:pt x="75902" y="52596"/>
                  </a:lnTo>
                  <a:lnTo>
                    <a:pt x="75441" y="50386"/>
                  </a:lnTo>
                  <a:lnTo>
                    <a:pt x="75288" y="48397"/>
                  </a:lnTo>
                  <a:lnTo>
                    <a:pt x="75288" y="43535"/>
                  </a:lnTo>
                  <a:lnTo>
                    <a:pt x="75595" y="38453"/>
                  </a:lnTo>
                  <a:lnTo>
                    <a:pt x="76209" y="33370"/>
                  </a:lnTo>
                  <a:lnTo>
                    <a:pt x="76824" y="28508"/>
                  </a:lnTo>
                  <a:lnTo>
                    <a:pt x="77131" y="23867"/>
                  </a:lnTo>
                  <a:lnTo>
                    <a:pt x="77439" y="19668"/>
                  </a:lnTo>
                  <a:lnTo>
                    <a:pt x="77439" y="19668"/>
                  </a:lnTo>
                  <a:lnTo>
                    <a:pt x="75288" y="23646"/>
                  </a:lnTo>
                  <a:lnTo>
                    <a:pt x="73137" y="27403"/>
                  </a:lnTo>
                  <a:lnTo>
                    <a:pt x="70678" y="30718"/>
                  </a:lnTo>
                  <a:lnTo>
                    <a:pt x="68066" y="33812"/>
                  </a:lnTo>
                  <a:lnTo>
                    <a:pt x="65454" y="36022"/>
                  </a:lnTo>
                  <a:lnTo>
                    <a:pt x="64225" y="37127"/>
                  </a:lnTo>
                  <a:lnTo>
                    <a:pt x="62996" y="38011"/>
                  </a:lnTo>
                  <a:lnTo>
                    <a:pt x="61459" y="38453"/>
                  </a:lnTo>
                  <a:lnTo>
                    <a:pt x="59923" y="39116"/>
                  </a:lnTo>
                  <a:lnTo>
                    <a:pt x="58540" y="39116"/>
                  </a:lnTo>
                  <a:lnTo>
                    <a:pt x="57003" y="39116"/>
                  </a:lnTo>
                  <a:lnTo>
                    <a:pt x="57003" y="39116"/>
                  </a:lnTo>
                  <a:lnTo>
                    <a:pt x="52240" y="38453"/>
                  </a:lnTo>
                  <a:lnTo>
                    <a:pt x="50089" y="38232"/>
                  </a:lnTo>
                  <a:lnTo>
                    <a:pt x="47477" y="38011"/>
                  </a:lnTo>
                  <a:lnTo>
                    <a:pt x="45019" y="37348"/>
                  </a:lnTo>
                  <a:lnTo>
                    <a:pt x="42407" y="36464"/>
                  </a:lnTo>
                  <a:lnTo>
                    <a:pt x="39641" y="34475"/>
                  </a:lnTo>
                  <a:lnTo>
                    <a:pt x="36875" y="32486"/>
                  </a:lnTo>
                  <a:lnTo>
                    <a:pt x="36875" y="32486"/>
                  </a:lnTo>
                  <a:lnTo>
                    <a:pt x="35185" y="31160"/>
                  </a:lnTo>
                  <a:lnTo>
                    <a:pt x="34571" y="30497"/>
                  </a:lnTo>
                  <a:lnTo>
                    <a:pt x="33956" y="30276"/>
                  </a:lnTo>
                  <a:lnTo>
                    <a:pt x="33341" y="30497"/>
                  </a:lnTo>
                  <a:lnTo>
                    <a:pt x="32880" y="30718"/>
                  </a:lnTo>
                  <a:lnTo>
                    <a:pt x="32112" y="31381"/>
                  </a:lnTo>
                  <a:lnTo>
                    <a:pt x="31498" y="32044"/>
                  </a:lnTo>
                  <a:lnTo>
                    <a:pt x="31498" y="32044"/>
                  </a:lnTo>
                  <a:lnTo>
                    <a:pt x="30115" y="34254"/>
                  </a:lnTo>
                  <a:lnTo>
                    <a:pt x="28425" y="36022"/>
                  </a:lnTo>
                  <a:lnTo>
                    <a:pt x="26581" y="37790"/>
                  </a:lnTo>
                  <a:lnTo>
                    <a:pt x="24737" y="39116"/>
                  </a:lnTo>
                  <a:lnTo>
                    <a:pt x="22893" y="40441"/>
                  </a:lnTo>
                  <a:lnTo>
                    <a:pt x="20896" y="41325"/>
                  </a:lnTo>
                  <a:lnTo>
                    <a:pt x="18898" y="42209"/>
                  </a:lnTo>
                  <a:lnTo>
                    <a:pt x="17055" y="42651"/>
                  </a:lnTo>
                  <a:lnTo>
                    <a:pt x="13060" y="43535"/>
                  </a:lnTo>
                  <a:lnTo>
                    <a:pt x="9526" y="43756"/>
                  </a:lnTo>
                  <a:lnTo>
                    <a:pt x="6760" y="43535"/>
                  </a:lnTo>
                  <a:lnTo>
                    <a:pt x="5531" y="43314"/>
                  </a:lnTo>
                  <a:lnTo>
                    <a:pt x="4609" y="42651"/>
                  </a:lnTo>
                  <a:lnTo>
                    <a:pt x="4609" y="42651"/>
                  </a:lnTo>
                  <a:lnTo>
                    <a:pt x="3380" y="41767"/>
                  </a:lnTo>
                  <a:lnTo>
                    <a:pt x="2151" y="40441"/>
                  </a:lnTo>
                  <a:lnTo>
                    <a:pt x="1229" y="38674"/>
                  </a:lnTo>
                  <a:lnTo>
                    <a:pt x="768" y="37127"/>
                  </a:lnTo>
                  <a:lnTo>
                    <a:pt x="153" y="35359"/>
                  </a:lnTo>
                  <a:lnTo>
                    <a:pt x="0" y="33149"/>
                  </a:lnTo>
                  <a:lnTo>
                    <a:pt x="0" y="31160"/>
                  </a:lnTo>
                  <a:lnTo>
                    <a:pt x="153" y="28950"/>
                  </a:lnTo>
                  <a:lnTo>
                    <a:pt x="614" y="27182"/>
                  </a:lnTo>
                  <a:lnTo>
                    <a:pt x="1229" y="24972"/>
                  </a:lnTo>
                  <a:lnTo>
                    <a:pt x="2151" y="22983"/>
                  </a:lnTo>
                  <a:lnTo>
                    <a:pt x="3380" y="21215"/>
                  </a:lnTo>
                  <a:lnTo>
                    <a:pt x="4609" y="19668"/>
                  </a:lnTo>
                  <a:lnTo>
                    <a:pt x="6145" y="18342"/>
                  </a:lnTo>
                  <a:lnTo>
                    <a:pt x="7989" y="17237"/>
                  </a:lnTo>
                  <a:lnTo>
                    <a:pt x="9833" y="16353"/>
                  </a:lnTo>
                  <a:lnTo>
                    <a:pt x="9833" y="16353"/>
                  </a:lnTo>
                  <a:lnTo>
                    <a:pt x="11062" y="16132"/>
                  </a:lnTo>
                  <a:lnTo>
                    <a:pt x="12291" y="16132"/>
                  </a:lnTo>
                  <a:lnTo>
                    <a:pt x="13674" y="16132"/>
                  </a:lnTo>
                  <a:lnTo>
                    <a:pt x="14903" y="16353"/>
                  </a:lnTo>
                  <a:lnTo>
                    <a:pt x="17669" y="17458"/>
                  </a:lnTo>
                  <a:lnTo>
                    <a:pt x="20435" y="19005"/>
                  </a:lnTo>
                  <a:lnTo>
                    <a:pt x="23201" y="21215"/>
                  </a:lnTo>
                  <a:lnTo>
                    <a:pt x="26427" y="23646"/>
                  </a:lnTo>
                  <a:lnTo>
                    <a:pt x="33034" y="28950"/>
                  </a:lnTo>
                  <a:lnTo>
                    <a:pt x="33034" y="28950"/>
                  </a:lnTo>
                  <a:lnTo>
                    <a:pt x="34878" y="24972"/>
                  </a:lnTo>
                  <a:lnTo>
                    <a:pt x="37029" y="20994"/>
                  </a:lnTo>
                  <a:lnTo>
                    <a:pt x="39487" y="17237"/>
                  </a:lnTo>
                  <a:lnTo>
                    <a:pt x="42253" y="13480"/>
                  </a:lnTo>
                  <a:lnTo>
                    <a:pt x="45172" y="10165"/>
                  </a:lnTo>
                  <a:lnTo>
                    <a:pt x="48092" y="7071"/>
                  </a:lnTo>
                  <a:lnTo>
                    <a:pt x="51318" y="4419"/>
                  </a:lnTo>
                  <a:lnTo>
                    <a:pt x="54238" y="2209"/>
                  </a:lnTo>
                  <a:lnTo>
                    <a:pt x="54238" y="2209"/>
                  </a:lnTo>
                  <a:lnTo>
                    <a:pt x="55620" y="1546"/>
                  </a:lnTo>
                  <a:lnTo>
                    <a:pt x="56696" y="1104"/>
                  </a:lnTo>
                  <a:lnTo>
                    <a:pt x="59615" y="220"/>
                  </a:lnTo>
                  <a:lnTo>
                    <a:pt x="62688" y="0"/>
                  </a:lnTo>
                  <a:lnTo>
                    <a:pt x="66069" y="220"/>
                  </a:lnTo>
                  <a:lnTo>
                    <a:pt x="69756" y="1104"/>
                  </a:lnTo>
                  <a:lnTo>
                    <a:pt x="73290" y="2209"/>
                  </a:lnTo>
                  <a:lnTo>
                    <a:pt x="77131" y="3756"/>
                  </a:lnTo>
                  <a:lnTo>
                    <a:pt x="80819" y="5745"/>
                  </a:lnTo>
                  <a:lnTo>
                    <a:pt x="84353" y="8176"/>
                  </a:lnTo>
                  <a:lnTo>
                    <a:pt x="87887" y="11049"/>
                  </a:lnTo>
                  <a:lnTo>
                    <a:pt x="90960" y="14364"/>
                  </a:lnTo>
                  <a:lnTo>
                    <a:pt x="93879" y="17679"/>
                  </a:lnTo>
                  <a:lnTo>
                    <a:pt x="95416" y="19889"/>
                  </a:lnTo>
                  <a:lnTo>
                    <a:pt x="96491" y="21657"/>
                  </a:lnTo>
                  <a:lnTo>
                    <a:pt x="97567" y="23867"/>
                  </a:lnTo>
                  <a:lnTo>
                    <a:pt x="98796" y="26077"/>
                  </a:lnTo>
                  <a:lnTo>
                    <a:pt x="99718" y="28508"/>
                  </a:lnTo>
                  <a:lnTo>
                    <a:pt x="100332" y="30718"/>
                  </a:lnTo>
                  <a:lnTo>
                    <a:pt x="100947" y="33149"/>
                  </a:lnTo>
                  <a:lnTo>
                    <a:pt x="101562" y="35580"/>
                  </a:lnTo>
                  <a:lnTo>
                    <a:pt x="101562" y="35580"/>
                  </a:lnTo>
                  <a:lnTo>
                    <a:pt x="102023" y="40662"/>
                  </a:lnTo>
                  <a:lnTo>
                    <a:pt x="102483" y="45745"/>
                  </a:lnTo>
                  <a:lnTo>
                    <a:pt x="102637" y="50607"/>
                  </a:lnTo>
                  <a:lnTo>
                    <a:pt x="102637" y="55469"/>
                  </a:lnTo>
                  <a:lnTo>
                    <a:pt x="102483" y="59889"/>
                  </a:lnTo>
                  <a:lnTo>
                    <a:pt x="102023" y="63867"/>
                  </a:lnTo>
                  <a:lnTo>
                    <a:pt x="101562" y="67403"/>
                  </a:lnTo>
                  <a:lnTo>
                    <a:pt x="100793" y="70497"/>
                  </a:lnTo>
                  <a:lnTo>
                    <a:pt x="100793" y="70497"/>
                  </a:lnTo>
                  <a:lnTo>
                    <a:pt x="99718" y="74254"/>
                  </a:lnTo>
                  <a:lnTo>
                    <a:pt x="98950" y="77569"/>
                  </a:lnTo>
                  <a:lnTo>
                    <a:pt x="98181" y="80662"/>
                  </a:lnTo>
                  <a:lnTo>
                    <a:pt x="96952" y="84419"/>
                  </a:lnTo>
                  <a:lnTo>
                    <a:pt x="96952" y="84419"/>
                  </a:lnTo>
                  <a:lnTo>
                    <a:pt x="98335" y="84419"/>
                  </a:lnTo>
                  <a:lnTo>
                    <a:pt x="99718" y="84640"/>
                  </a:lnTo>
                  <a:lnTo>
                    <a:pt x="101101" y="84861"/>
                  </a:lnTo>
                  <a:lnTo>
                    <a:pt x="102637" y="85524"/>
                  </a:lnTo>
                  <a:lnTo>
                    <a:pt x="105403" y="86850"/>
                  </a:lnTo>
                  <a:lnTo>
                    <a:pt x="108015" y="88618"/>
                  </a:lnTo>
                  <a:lnTo>
                    <a:pt x="110781" y="91049"/>
                  </a:lnTo>
                  <a:lnTo>
                    <a:pt x="113085" y="93701"/>
                  </a:lnTo>
                  <a:lnTo>
                    <a:pt x="115544" y="96353"/>
                  </a:lnTo>
                  <a:lnTo>
                    <a:pt x="117695" y="99226"/>
                  </a:lnTo>
                  <a:lnTo>
                    <a:pt x="117695" y="99226"/>
                  </a:lnTo>
                  <a:lnTo>
                    <a:pt x="118309" y="100331"/>
                  </a:lnTo>
                  <a:lnTo>
                    <a:pt x="118770" y="101436"/>
                  </a:lnTo>
                  <a:lnTo>
                    <a:pt x="119231" y="102762"/>
                  </a:lnTo>
                  <a:lnTo>
                    <a:pt x="119539" y="104088"/>
                  </a:lnTo>
                  <a:lnTo>
                    <a:pt x="119692" y="105635"/>
                  </a:lnTo>
                  <a:lnTo>
                    <a:pt x="120000" y="107182"/>
                  </a:lnTo>
                  <a:lnTo>
                    <a:pt x="119692" y="108729"/>
                  </a:lnTo>
                  <a:lnTo>
                    <a:pt x="119692" y="110497"/>
                  </a:lnTo>
                  <a:lnTo>
                    <a:pt x="119385" y="111823"/>
                  </a:lnTo>
                  <a:lnTo>
                    <a:pt x="119078" y="113370"/>
                  </a:lnTo>
                  <a:lnTo>
                    <a:pt x="118463" y="114696"/>
                  </a:lnTo>
                  <a:lnTo>
                    <a:pt x="117695" y="116022"/>
                  </a:lnTo>
                  <a:lnTo>
                    <a:pt x="116927" y="117127"/>
                  </a:lnTo>
                  <a:lnTo>
                    <a:pt x="116005" y="117790"/>
                  </a:lnTo>
                  <a:lnTo>
                    <a:pt x="114929" y="118674"/>
                  </a:lnTo>
                  <a:lnTo>
                    <a:pt x="113700" y="119116"/>
                  </a:lnTo>
                  <a:lnTo>
                    <a:pt x="113700" y="119116"/>
                  </a:lnTo>
                  <a:lnTo>
                    <a:pt x="112163" y="119779"/>
                  </a:lnTo>
                  <a:lnTo>
                    <a:pt x="110473" y="120000"/>
                  </a:lnTo>
                  <a:lnTo>
                    <a:pt x="108937" y="119779"/>
                  </a:lnTo>
                  <a:lnTo>
                    <a:pt x="107093" y="118895"/>
                  </a:lnTo>
                  <a:lnTo>
                    <a:pt x="105403" y="117790"/>
                  </a:lnTo>
                  <a:lnTo>
                    <a:pt x="103713" y="116243"/>
                  </a:lnTo>
                  <a:lnTo>
                    <a:pt x="102023" y="114475"/>
                  </a:lnTo>
                  <a:lnTo>
                    <a:pt x="100640" y="112265"/>
                  </a:lnTo>
                  <a:lnTo>
                    <a:pt x="99257" y="109613"/>
                  </a:lnTo>
                  <a:lnTo>
                    <a:pt x="98181" y="106740"/>
                  </a:lnTo>
                  <a:lnTo>
                    <a:pt x="97106" y="103425"/>
                  </a:lnTo>
                  <a:lnTo>
                    <a:pt x="96338" y="100110"/>
                  </a:lnTo>
                  <a:lnTo>
                    <a:pt x="96030" y="96574"/>
                  </a:lnTo>
                  <a:lnTo>
                    <a:pt x="95723" y="92596"/>
                  </a:lnTo>
                  <a:lnTo>
                    <a:pt x="96030" y="88618"/>
                  </a:lnTo>
                  <a:lnTo>
                    <a:pt x="96491" y="84419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2" name="Google Shape;1762;p44"/>
            <p:cNvSpPr/>
            <p:nvPr/>
          </p:nvSpPr>
          <p:spPr>
            <a:xfrm>
              <a:off x="3147" y="2311"/>
              <a:ext cx="796" cy="558"/>
            </a:xfrm>
            <a:custGeom>
              <a:rect b="b" l="l" r="r" t="t"/>
              <a:pathLst>
                <a:path extrusionOk="0" h="120000" w="120000">
                  <a:moveTo>
                    <a:pt x="1809" y="41075"/>
                  </a:moveTo>
                  <a:lnTo>
                    <a:pt x="1809" y="41075"/>
                  </a:lnTo>
                  <a:lnTo>
                    <a:pt x="2864" y="42580"/>
                  </a:lnTo>
                  <a:lnTo>
                    <a:pt x="4070" y="43870"/>
                  </a:lnTo>
                  <a:lnTo>
                    <a:pt x="5427" y="44516"/>
                  </a:lnTo>
                  <a:lnTo>
                    <a:pt x="6633" y="45376"/>
                  </a:lnTo>
                  <a:lnTo>
                    <a:pt x="8140" y="45806"/>
                  </a:lnTo>
                  <a:lnTo>
                    <a:pt x="9497" y="45806"/>
                  </a:lnTo>
                  <a:lnTo>
                    <a:pt x="12361" y="45806"/>
                  </a:lnTo>
                  <a:lnTo>
                    <a:pt x="12361" y="45806"/>
                  </a:lnTo>
                  <a:lnTo>
                    <a:pt x="14623" y="45591"/>
                  </a:lnTo>
                  <a:lnTo>
                    <a:pt x="16733" y="45376"/>
                  </a:lnTo>
                  <a:lnTo>
                    <a:pt x="18994" y="44946"/>
                  </a:lnTo>
                  <a:lnTo>
                    <a:pt x="20954" y="44086"/>
                  </a:lnTo>
                  <a:lnTo>
                    <a:pt x="23065" y="43010"/>
                  </a:lnTo>
                  <a:lnTo>
                    <a:pt x="25175" y="41935"/>
                  </a:lnTo>
                  <a:lnTo>
                    <a:pt x="27135" y="40430"/>
                  </a:lnTo>
                  <a:lnTo>
                    <a:pt x="28944" y="38924"/>
                  </a:lnTo>
                  <a:lnTo>
                    <a:pt x="28944" y="38924"/>
                  </a:lnTo>
                  <a:lnTo>
                    <a:pt x="30904" y="36774"/>
                  </a:lnTo>
                  <a:lnTo>
                    <a:pt x="32864" y="34623"/>
                  </a:lnTo>
                  <a:lnTo>
                    <a:pt x="32864" y="34623"/>
                  </a:lnTo>
                  <a:lnTo>
                    <a:pt x="33618" y="33763"/>
                  </a:lnTo>
                  <a:lnTo>
                    <a:pt x="34221" y="33333"/>
                  </a:lnTo>
                  <a:lnTo>
                    <a:pt x="34824" y="33333"/>
                  </a:lnTo>
                  <a:lnTo>
                    <a:pt x="35577" y="33548"/>
                  </a:lnTo>
                  <a:lnTo>
                    <a:pt x="36934" y="34623"/>
                  </a:lnTo>
                  <a:lnTo>
                    <a:pt x="38140" y="35913"/>
                  </a:lnTo>
                  <a:lnTo>
                    <a:pt x="38140" y="35913"/>
                  </a:lnTo>
                  <a:lnTo>
                    <a:pt x="40251" y="37419"/>
                  </a:lnTo>
                  <a:lnTo>
                    <a:pt x="42512" y="38709"/>
                  </a:lnTo>
                  <a:lnTo>
                    <a:pt x="44773" y="39354"/>
                  </a:lnTo>
                  <a:lnTo>
                    <a:pt x="47185" y="40215"/>
                  </a:lnTo>
                  <a:lnTo>
                    <a:pt x="47185" y="40215"/>
                  </a:lnTo>
                  <a:lnTo>
                    <a:pt x="51407" y="41075"/>
                  </a:lnTo>
                  <a:lnTo>
                    <a:pt x="53668" y="41290"/>
                  </a:lnTo>
                  <a:lnTo>
                    <a:pt x="55929" y="41505"/>
                  </a:lnTo>
                  <a:lnTo>
                    <a:pt x="58190" y="41505"/>
                  </a:lnTo>
                  <a:lnTo>
                    <a:pt x="60452" y="41290"/>
                  </a:lnTo>
                  <a:lnTo>
                    <a:pt x="62562" y="40430"/>
                  </a:lnTo>
                  <a:lnTo>
                    <a:pt x="64371" y="39354"/>
                  </a:lnTo>
                  <a:lnTo>
                    <a:pt x="64371" y="39354"/>
                  </a:lnTo>
                  <a:lnTo>
                    <a:pt x="66030" y="38494"/>
                  </a:lnTo>
                  <a:lnTo>
                    <a:pt x="67688" y="37204"/>
                  </a:lnTo>
                  <a:lnTo>
                    <a:pt x="69045" y="35483"/>
                  </a:lnTo>
                  <a:lnTo>
                    <a:pt x="70552" y="33978"/>
                  </a:lnTo>
                  <a:lnTo>
                    <a:pt x="73115" y="30322"/>
                  </a:lnTo>
                  <a:lnTo>
                    <a:pt x="75376" y="26451"/>
                  </a:lnTo>
                  <a:lnTo>
                    <a:pt x="75376" y="26451"/>
                  </a:lnTo>
                  <a:lnTo>
                    <a:pt x="74472" y="33978"/>
                  </a:lnTo>
                  <a:lnTo>
                    <a:pt x="74020" y="37849"/>
                  </a:lnTo>
                  <a:lnTo>
                    <a:pt x="73869" y="41720"/>
                  </a:lnTo>
                  <a:lnTo>
                    <a:pt x="73567" y="45591"/>
                  </a:lnTo>
                  <a:lnTo>
                    <a:pt x="73869" y="49247"/>
                  </a:lnTo>
                  <a:lnTo>
                    <a:pt x="74170" y="52688"/>
                  </a:lnTo>
                  <a:lnTo>
                    <a:pt x="74773" y="54408"/>
                  </a:lnTo>
                  <a:lnTo>
                    <a:pt x="75075" y="55913"/>
                  </a:lnTo>
                  <a:lnTo>
                    <a:pt x="75075" y="55913"/>
                  </a:lnTo>
                  <a:lnTo>
                    <a:pt x="76884" y="60000"/>
                  </a:lnTo>
                  <a:lnTo>
                    <a:pt x="78844" y="64301"/>
                  </a:lnTo>
                  <a:lnTo>
                    <a:pt x="81256" y="67741"/>
                  </a:lnTo>
                  <a:lnTo>
                    <a:pt x="83819" y="71397"/>
                  </a:lnTo>
                  <a:lnTo>
                    <a:pt x="86532" y="74838"/>
                  </a:lnTo>
                  <a:lnTo>
                    <a:pt x="89246" y="77849"/>
                  </a:lnTo>
                  <a:lnTo>
                    <a:pt x="94824" y="83870"/>
                  </a:lnTo>
                  <a:lnTo>
                    <a:pt x="94824" y="83870"/>
                  </a:lnTo>
                  <a:lnTo>
                    <a:pt x="94221" y="87526"/>
                  </a:lnTo>
                  <a:lnTo>
                    <a:pt x="94070" y="91397"/>
                  </a:lnTo>
                  <a:lnTo>
                    <a:pt x="94221" y="95268"/>
                  </a:lnTo>
                  <a:lnTo>
                    <a:pt x="94673" y="98924"/>
                  </a:lnTo>
                  <a:lnTo>
                    <a:pt x="95125" y="102365"/>
                  </a:lnTo>
                  <a:lnTo>
                    <a:pt x="96331" y="106021"/>
                  </a:lnTo>
                  <a:lnTo>
                    <a:pt x="97537" y="109247"/>
                  </a:lnTo>
                  <a:lnTo>
                    <a:pt x="99346" y="112258"/>
                  </a:lnTo>
                  <a:lnTo>
                    <a:pt x="99346" y="112258"/>
                  </a:lnTo>
                  <a:lnTo>
                    <a:pt x="100552" y="113978"/>
                  </a:lnTo>
                  <a:lnTo>
                    <a:pt x="102060" y="115913"/>
                  </a:lnTo>
                  <a:lnTo>
                    <a:pt x="103718" y="117419"/>
                  </a:lnTo>
                  <a:lnTo>
                    <a:pt x="105376" y="118709"/>
                  </a:lnTo>
                  <a:lnTo>
                    <a:pt x="107185" y="119569"/>
                  </a:lnTo>
                  <a:lnTo>
                    <a:pt x="108994" y="120000"/>
                  </a:lnTo>
                  <a:lnTo>
                    <a:pt x="110804" y="120000"/>
                  </a:lnTo>
                  <a:lnTo>
                    <a:pt x="111708" y="119784"/>
                  </a:lnTo>
                  <a:lnTo>
                    <a:pt x="112613" y="119569"/>
                  </a:lnTo>
                  <a:lnTo>
                    <a:pt x="112613" y="119569"/>
                  </a:lnTo>
                  <a:lnTo>
                    <a:pt x="114874" y="118279"/>
                  </a:lnTo>
                  <a:lnTo>
                    <a:pt x="115929" y="117419"/>
                  </a:lnTo>
                  <a:lnTo>
                    <a:pt x="116834" y="116344"/>
                  </a:lnTo>
                  <a:lnTo>
                    <a:pt x="117587" y="115268"/>
                  </a:lnTo>
                  <a:lnTo>
                    <a:pt x="118341" y="113978"/>
                  </a:lnTo>
                  <a:lnTo>
                    <a:pt x="119095" y="112473"/>
                  </a:lnTo>
                  <a:lnTo>
                    <a:pt x="119396" y="110967"/>
                  </a:lnTo>
                  <a:lnTo>
                    <a:pt x="119396" y="110967"/>
                  </a:lnTo>
                  <a:lnTo>
                    <a:pt x="119849" y="109462"/>
                  </a:lnTo>
                  <a:lnTo>
                    <a:pt x="120000" y="107956"/>
                  </a:lnTo>
                  <a:lnTo>
                    <a:pt x="120000" y="106236"/>
                  </a:lnTo>
                  <a:lnTo>
                    <a:pt x="120000" y="104731"/>
                  </a:lnTo>
                  <a:lnTo>
                    <a:pt x="119849" y="103225"/>
                  </a:lnTo>
                  <a:lnTo>
                    <a:pt x="119396" y="101720"/>
                  </a:lnTo>
                  <a:lnTo>
                    <a:pt x="119095" y="100215"/>
                  </a:lnTo>
                  <a:lnTo>
                    <a:pt x="118492" y="98924"/>
                  </a:lnTo>
                  <a:lnTo>
                    <a:pt x="118492" y="98924"/>
                  </a:lnTo>
                  <a:lnTo>
                    <a:pt x="116683" y="95698"/>
                  </a:lnTo>
                  <a:lnTo>
                    <a:pt x="114572" y="92903"/>
                  </a:lnTo>
                  <a:lnTo>
                    <a:pt x="112160" y="90107"/>
                  </a:lnTo>
                  <a:lnTo>
                    <a:pt x="109447" y="87741"/>
                  </a:lnTo>
                  <a:lnTo>
                    <a:pt x="106733" y="85591"/>
                  </a:lnTo>
                  <a:lnTo>
                    <a:pt x="103869" y="84086"/>
                  </a:lnTo>
                  <a:lnTo>
                    <a:pt x="101005" y="83010"/>
                  </a:lnTo>
                  <a:lnTo>
                    <a:pt x="98140" y="82365"/>
                  </a:lnTo>
                  <a:lnTo>
                    <a:pt x="98140" y="82365"/>
                  </a:lnTo>
                  <a:lnTo>
                    <a:pt x="99648" y="76559"/>
                  </a:lnTo>
                  <a:lnTo>
                    <a:pt x="101155" y="70967"/>
                  </a:lnTo>
                  <a:lnTo>
                    <a:pt x="102060" y="65161"/>
                  </a:lnTo>
                  <a:lnTo>
                    <a:pt x="102814" y="59354"/>
                  </a:lnTo>
                  <a:lnTo>
                    <a:pt x="102964" y="53333"/>
                  </a:lnTo>
                  <a:lnTo>
                    <a:pt x="102964" y="47096"/>
                  </a:lnTo>
                  <a:lnTo>
                    <a:pt x="102663" y="41290"/>
                  </a:lnTo>
                  <a:lnTo>
                    <a:pt x="101758" y="35053"/>
                  </a:lnTo>
                  <a:lnTo>
                    <a:pt x="101758" y="35053"/>
                  </a:lnTo>
                  <a:lnTo>
                    <a:pt x="101155" y="32688"/>
                  </a:lnTo>
                  <a:lnTo>
                    <a:pt x="100552" y="30752"/>
                  </a:lnTo>
                  <a:lnTo>
                    <a:pt x="99949" y="28602"/>
                  </a:lnTo>
                  <a:lnTo>
                    <a:pt x="99195" y="26451"/>
                  </a:lnTo>
                  <a:lnTo>
                    <a:pt x="97236" y="22580"/>
                  </a:lnTo>
                  <a:lnTo>
                    <a:pt x="94974" y="18924"/>
                  </a:lnTo>
                  <a:lnTo>
                    <a:pt x="92412" y="15698"/>
                  </a:lnTo>
                  <a:lnTo>
                    <a:pt x="90000" y="12903"/>
                  </a:lnTo>
                  <a:lnTo>
                    <a:pt x="86984" y="10322"/>
                  </a:lnTo>
                  <a:lnTo>
                    <a:pt x="84271" y="7956"/>
                  </a:lnTo>
                  <a:lnTo>
                    <a:pt x="84271" y="7956"/>
                  </a:lnTo>
                  <a:lnTo>
                    <a:pt x="81256" y="6021"/>
                  </a:lnTo>
                  <a:lnTo>
                    <a:pt x="78090" y="4301"/>
                  </a:lnTo>
                  <a:lnTo>
                    <a:pt x="75075" y="2795"/>
                  </a:lnTo>
                  <a:lnTo>
                    <a:pt x="71608" y="1505"/>
                  </a:lnTo>
                  <a:lnTo>
                    <a:pt x="68442" y="430"/>
                  </a:lnTo>
                  <a:lnTo>
                    <a:pt x="65125" y="0"/>
                  </a:lnTo>
                  <a:lnTo>
                    <a:pt x="61658" y="0"/>
                  </a:lnTo>
                  <a:lnTo>
                    <a:pt x="58492" y="430"/>
                  </a:lnTo>
                  <a:lnTo>
                    <a:pt x="58492" y="430"/>
                  </a:lnTo>
                  <a:lnTo>
                    <a:pt x="56683" y="860"/>
                  </a:lnTo>
                  <a:lnTo>
                    <a:pt x="54874" y="1935"/>
                  </a:lnTo>
                  <a:lnTo>
                    <a:pt x="53065" y="3010"/>
                  </a:lnTo>
                  <a:lnTo>
                    <a:pt x="50954" y="4086"/>
                  </a:lnTo>
                  <a:lnTo>
                    <a:pt x="49296" y="5591"/>
                  </a:lnTo>
                  <a:lnTo>
                    <a:pt x="47487" y="7096"/>
                  </a:lnTo>
                  <a:lnTo>
                    <a:pt x="44170" y="10537"/>
                  </a:lnTo>
                  <a:lnTo>
                    <a:pt x="41005" y="14408"/>
                  </a:lnTo>
                  <a:lnTo>
                    <a:pt x="38140" y="18709"/>
                  </a:lnTo>
                  <a:lnTo>
                    <a:pt x="35427" y="23225"/>
                  </a:lnTo>
                  <a:lnTo>
                    <a:pt x="33316" y="27741"/>
                  </a:lnTo>
                  <a:lnTo>
                    <a:pt x="33316" y="27741"/>
                  </a:lnTo>
                  <a:lnTo>
                    <a:pt x="29095" y="24086"/>
                  </a:lnTo>
                  <a:lnTo>
                    <a:pt x="24572" y="20645"/>
                  </a:lnTo>
                  <a:lnTo>
                    <a:pt x="22462" y="18924"/>
                  </a:lnTo>
                  <a:lnTo>
                    <a:pt x="20050" y="17634"/>
                  </a:lnTo>
                  <a:lnTo>
                    <a:pt x="17939" y="16774"/>
                  </a:lnTo>
                  <a:lnTo>
                    <a:pt x="15527" y="15913"/>
                  </a:lnTo>
                  <a:lnTo>
                    <a:pt x="15527" y="15913"/>
                  </a:lnTo>
                  <a:lnTo>
                    <a:pt x="13567" y="15698"/>
                  </a:lnTo>
                  <a:lnTo>
                    <a:pt x="11457" y="15913"/>
                  </a:lnTo>
                  <a:lnTo>
                    <a:pt x="9648" y="16344"/>
                  </a:lnTo>
                  <a:lnTo>
                    <a:pt x="7839" y="17204"/>
                  </a:lnTo>
                  <a:lnTo>
                    <a:pt x="6030" y="18494"/>
                  </a:lnTo>
                  <a:lnTo>
                    <a:pt x="4522" y="20000"/>
                  </a:lnTo>
                  <a:lnTo>
                    <a:pt x="3015" y="21935"/>
                  </a:lnTo>
                  <a:lnTo>
                    <a:pt x="1959" y="24086"/>
                  </a:lnTo>
                  <a:lnTo>
                    <a:pt x="1959" y="24086"/>
                  </a:lnTo>
                  <a:lnTo>
                    <a:pt x="1206" y="26021"/>
                  </a:lnTo>
                  <a:lnTo>
                    <a:pt x="603" y="28172"/>
                  </a:lnTo>
                  <a:lnTo>
                    <a:pt x="301" y="30322"/>
                  </a:lnTo>
                  <a:lnTo>
                    <a:pt x="0" y="32473"/>
                  </a:lnTo>
                  <a:lnTo>
                    <a:pt x="150" y="34838"/>
                  </a:lnTo>
                  <a:lnTo>
                    <a:pt x="301" y="36774"/>
                  </a:lnTo>
                  <a:lnTo>
                    <a:pt x="904" y="38924"/>
                  </a:lnTo>
                  <a:lnTo>
                    <a:pt x="1809" y="41075"/>
                  </a:lnTo>
                  <a:lnTo>
                    <a:pt x="1809" y="41075"/>
                  </a:lnTo>
                  <a:close/>
                  <a:moveTo>
                    <a:pt x="96783" y="85591"/>
                  </a:moveTo>
                  <a:lnTo>
                    <a:pt x="96783" y="85591"/>
                  </a:lnTo>
                  <a:lnTo>
                    <a:pt x="98442" y="85591"/>
                  </a:lnTo>
                  <a:lnTo>
                    <a:pt x="100100" y="85806"/>
                  </a:lnTo>
                  <a:lnTo>
                    <a:pt x="101457" y="86451"/>
                  </a:lnTo>
                  <a:lnTo>
                    <a:pt x="102964" y="87096"/>
                  </a:lnTo>
                  <a:lnTo>
                    <a:pt x="105829" y="88817"/>
                  </a:lnTo>
                  <a:lnTo>
                    <a:pt x="108542" y="91182"/>
                  </a:lnTo>
                  <a:lnTo>
                    <a:pt x="108542" y="91182"/>
                  </a:lnTo>
                  <a:lnTo>
                    <a:pt x="110502" y="92903"/>
                  </a:lnTo>
                  <a:lnTo>
                    <a:pt x="112763" y="95268"/>
                  </a:lnTo>
                  <a:lnTo>
                    <a:pt x="114723" y="97634"/>
                  </a:lnTo>
                  <a:lnTo>
                    <a:pt x="115477" y="98924"/>
                  </a:lnTo>
                  <a:lnTo>
                    <a:pt x="116381" y="100215"/>
                  </a:lnTo>
                  <a:lnTo>
                    <a:pt x="116381" y="100215"/>
                  </a:lnTo>
                  <a:lnTo>
                    <a:pt x="116834" y="101505"/>
                  </a:lnTo>
                  <a:lnTo>
                    <a:pt x="117286" y="103010"/>
                  </a:lnTo>
                  <a:lnTo>
                    <a:pt x="117587" y="104516"/>
                  </a:lnTo>
                  <a:lnTo>
                    <a:pt x="117587" y="105806"/>
                  </a:lnTo>
                  <a:lnTo>
                    <a:pt x="117587" y="107311"/>
                  </a:lnTo>
                  <a:lnTo>
                    <a:pt x="117437" y="108817"/>
                  </a:lnTo>
                  <a:lnTo>
                    <a:pt x="117135" y="110107"/>
                  </a:lnTo>
                  <a:lnTo>
                    <a:pt x="116683" y="111397"/>
                  </a:lnTo>
                  <a:lnTo>
                    <a:pt x="115929" y="112688"/>
                  </a:lnTo>
                  <a:lnTo>
                    <a:pt x="115477" y="113763"/>
                  </a:lnTo>
                  <a:lnTo>
                    <a:pt x="114572" y="114838"/>
                  </a:lnTo>
                  <a:lnTo>
                    <a:pt x="113819" y="115698"/>
                  </a:lnTo>
                  <a:lnTo>
                    <a:pt x="112763" y="116129"/>
                  </a:lnTo>
                  <a:lnTo>
                    <a:pt x="111859" y="116559"/>
                  </a:lnTo>
                  <a:lnTo>
                    <a:pt x="110804" y="116989"/>
                  </a:lnTo>
                  <a:lnTo>
                    <a:pt x="109447" y="116989"/>
                  </a:lnTo>
                  <a:lnTo>
                    <a:pt x="109447" y="116989"/>
                  </a:lnTo>
                  <a:lnTo>
                    <a:pt x="107638" y="116344"/>
                  </a:lnTo>
                  <a:lnTo>
                    <a:pt x="105979" y="115698"/>
                  </a:lnTo>
                  <a:lnTo>
                    <a:pt x="104472" y="114623"/>
                  </a:lnTo>
                  <a:lnTo>
                    <a:pt x="102964" y="113118"/>
                  </a:lnTo>
                  <a:lnTo>
                    <a:pt x="101758" y="111397"/>
                  </a:lnTo>
                  <a:lnTo>
                    <a:pt x="100552" y="109677"/>
                  </a:lnTo>
                  <a:lnTo>
                    <a:pt x="99497" y="107526"/>
                  </a:lnTo>
                  <a:lnTo>
                    <a:pt x="98743" y="105591"/>
                  </a:lnTo>
                  <a:lnTo>
                    <a:pt x="98140" y="103225"/>
                  </a:lnTo>
                  <a:lnTo>
                    <a:pt x="97537" y="100645"/>
                  </a:lnTo>
                  <a:lnTo>
                    <a:pt x="96934" y="98064"/>
                  </a:lnTo>
                  <a:lnTo>
                    <a:pt x="96783" y="95698"/>
                  </a:lnTo>
                  <a:lnTo>
                    <a:pt x="96633" y="93118"/>
                  </a:lnTo>
                  <a:lnTo>
                    <a:pt x="96633" y="90537"/>
                  </a:lnTo>
                  <a:lnTo>
                    <a:pt x="96633" y="87956"/>
                  </a:lnTo>
                  <a:lnTo>
                    <a:pt x="96783" y="85591"/>
                  </a:lnTo>
                  <a:lnTo>
                    <a:pt x="96783" y="85591"/>
                  </a:lnTo>
                  <a:close/>
                  <a:moveTo>
                    <a:pt x="35125" y="29892"/>
                  </a:moveTo>
                  <a:lnTo>
                    <a:pt x="35125" y="29892"/>
                  </a:lnTo>
                  <a:lnTo>
                    <a:pt x="36331" y="27311"/>
                  </a:lnTo>
                  <a:lnTo>
                    <a:pt x="37537" y="24731"/>
                  </a:lnTo>
                  <a:lnTo>
                    <a:pt x="40552" y="20215"/>
                  </a:lnTo>
                  <a:lnTo>
                    <a:pt x="43567" y="15913"/>
                  </a:lnTo>
                  <a:lnTo>
                    <a:pt x="46884" y="12258"/>
                  </a:lnTo>
                  <a:lnTo>
                    <a:pt x="46884" y="12258"/>
                  </a:lnTo>
                  <a:lnTo>
                    <a:pt x="49748" y="9462"/>
                  </a:lnTo>
                  <a:lnTo>
                    <a:pt x="52763" y="6881"/>
                  </a:lnTo>
                  <a:lnTo>
                    <a:pt x="54422" y="5591"/>
                  </a:lnTo>
                  <a:lnTo>
                    <a:pt x="56080" y="4731"/>
                  </a:lnTo>
                  <a:lnTo>
                    <a:pt x="57738" y="4086"/>
                  </a:lnTo>
                  <a:lnTo>
                    <a:pt x="59547" y="3440"/>
                  </a:lnTo>
                  <a:lnTo>
                    <a:pt x="59547" y="3440"/>
                  </a:lnTo>
                  <a:lnTo>
                    <a:pt x="62562" y="3225"/>
                  </a:lnTo>
                  <a:lnTo>
                    <a:pt x="65728" y="3440"/>
                  </a:lnTo>
                  <a:lnTo>
                    <a:pt x="68743" y="4086"/>
                  </a:lnTo>
                  <a:lnTo>
                    <a:pt x="71758" y="4731"/>
                  </a:lnTo>
                  <a:lnTo>
                    <a:pt x="74773" y="6021"/>
                  </a:lnTo>
                  <a:lnTo>
                    <a:pt x="77788" y="7311"/>
                  </a:lnTo>
                  <a:lnTo>
                    <a:pt x="80653" y="9247"/>
                  </a:lnTo>
                  <a:lnTo>
                    <a:pt x="83366" y="10967"/>
                  </a:lnTo>
                  <a:lnTo>
                    <a:pt x="83366" y="10967"/>
                  </a:lnTo>
                  <a:lnTo>
                    <a:pt x="86532" y="13548"/>
                  </a:lnTo>
                  <a:lnTo>
                    <a:pt x="89246" y="16344"/>
                  </a:lnTo>
                  <a:lnTo>
                    <a:pt x="91959" y="19569"/>
                  </a:lnTo>
                  <a:lnTo>
                    <a:pt x="94221" y="22795"/>
                  </a:lnTo>
                  <a:lnTo>
                    <a:pt x="96331" y="26666"/>
                  </a:lnTo>
                  <a:lnTo>
                    <a:pt x="97236" y="28817"/>
                  </a:lnTo>
                  <a:lnTo>
                    <a:pt x="98140" y="30967"/>
                  </a:lnTo>
                  <a:lnTo>
                    <a:pt x="98592" y="33333"/>
                  </a:lnTo>
                  <a:lnTo>
                    <a:pt x="99346" y="35483"/>
                  </a:lnTo>
                  <a:lnTo>
                    <a:pt x="99648" y="37849"/>
                  </a:lnTo>
                  <a:lnTo>
                    <a:pt x="100100" y="40430"/>
                  </a:lnTo>
                  <a:lnTo>
                    <a:pt x="100100" y="40430"/>
                  </a:lnTo>
                  <a:lnTo>
                    <a:pt x="100552" y="45591"/>
                  </a:lnTo>
                  <a:lnTo>
                    <a:pt x="100552" y="50967"/>
                  </a:lnTo>
                  <a:lnTo>
                    <a:pt x="100552" y="56129"/>
                  </a:lnTo>
                  <a:lnTo>
                    <a:pt x="100251" y="61075"/>
                  </a:lnTo>
                  <a:lnTo>
                    <a:pt x="99497" y="66236"/>
                  </a:lnTo>
                  <a:lnTo>
                    <a:pt x="98592" y="71182"/>
                  </a:lnTo>
                  <a:lnTo>
                    <a:pt x="97386" y="76129"/>
                  </a:lnTo>
                  <a:lnTo>
                    <a:pt x="95879" y="81075"/>
                  </a:lnTo>
                  <a:lnTo>
                    <a:pt x="95879" y="81075"/>
                  </a:lnTo>
                  <a:lnTo>
                    <a:pt x="91206" y="76129"/>
                  </a:lnTo>
                  <a:lnTo>
                    <a:pt x="86683" y="70752"/>
                  </a:lnTo>
                  <a:lnTo>
                    <a:pt x="86683" y="70752"/>
                  </a:lnTo>
                  <a:lnTo>
                    <a:pt x="84120" y="67096"/>
                  </a:lnTo>
                  <a:lnTo>
                    <a:pt x="81407" y="63440"/>
                  </a:lnTo>
                  <a:lnTo>
                    <a:pt x="80201" y="61290"/>
                  </a:lnTo>
                  <a:lnTo>
                    <a:pt x="78994" y="59354"/>
                  </a:lnTo>
                  <a:lnTo>
                    <a:pt x="77939" y="56989"/>
                  </a:lnTo>
                  <a:lnTo>
                    <a:pt x="77185" y="54623"/>
                  </a:lnTo>
                  <a:lnTo>
                    <a:pt x="77185" y="54623"/>
                  </a:lnTo>
                  <a:lnTo>
                    <a:pt x="76733" y="52903"/>
                  </a:lnTo>
                  <a:lnTo>
                    <a:pt x="76582" y="50752"/>
                  </a:lnTo>
                  <a:lnTo>
                    <a:pt x="76130" y="48817"/>
                  </a:lnTo>
                  <a:lnTo>
                    <a:pt x="76130" y="46666"/>
                  </a:lnTo>
                  <a:lnTo>
                    <a:pt x="76130" y="42365"/>
                  </a:lnTo>
                  <a:lnTo>
                    <a:pt x="76582" y="38064"/>
                  </a:lnTo>
                  <a:lnTo>
                    <a:pt x="77638" y="29462"/>
                  </a:lnTo>
                  <a:lnTo>
                    <a:pt x="77939" y="25161"/>
                  </a:lnTo>
                  <a:lnTo>
                    <a:pt x="78391" y="21075"/>
                  </a:lnTo>
                  <a:lnTo>
                    <a:pt x="78391" y="21075"/>
                  </a:lnTo>
                  <a:lnTo>
                    <a:pt x="78391" y="20645"/>
                  </a:lnTo>
                  <a:lnTo>
                    <a:pt x="78090" y="20000"/>
                  </a:lnTo>
                  <a:lnTo>
                    <a:pt x="77939" y="19784"/>
                  </a:lnTo>
                  <a:lnTo>
                    <a:pt x="77638" y="19569"/>
                  </a:lnTo>
                  <a:lnTo>
                    <a:pt x="77185" y="19354"/>
                  </a:lnTo>
                  <a:lnTo>
                    <a:pt x="77035" y="19354"/>
                  </a:lnTo>
                  <a:lnTo>
                    <a:pt x="76733" y="19569"/>
                  </a:lnTo>
                  <a:lnTo>
                    <a:pt x="76281" y="20000"/>
                  </a:lnTo>
                  <a:lnTo>
                    <a:pt x="76281" y="20000"/>
                  </a:lnTo>
                  <a:lnTo>
                    <a:pt x="73417" y="24946"/>
                  </a:lnTo>
                  <a:lnTo>
                    <a:pt x="72060" y="27526"/>
                  </a:lnTo>
                  <a:lnTo>
                    <a:pt x="70402" y="29892"/>
                  </a:lnTo>
                  <a:lnTo>
                    <a:pt x="68592" y="32258"/>
                  </a:lnTo>
                  <a:lnTo>
                    <a:pt x="66783" y="34193"/>
                  </a:lnTo>
                  <a:lnTo>
                    <a:pt x="64824" y="35913"/>
                  </a:lnTo>
                  <a:lnTo>
                    <a:pt x="62562" y="37204"/>
                  </a:lnTo>
                  <a:lnTo>
                    <a:pt x="62562" y="37204"/>
                  </a:lnTo>
                  <a:lnTo>
                    <a:pt x="60753" y="37634"/>
                  </a:lnTo>
                  <a:lnTo>
                    <a:pt x="58793" y="38064"/>
                  </a:lnTo>
                  <a:lnTo>
                    <a:pt x="56834" y="38064"/>
                  </a:lnTo>
                  <a:lnTo>
                    <a:pt x="54572" y="38064"/>
                  </a:lnTo>
                  <a:lnTo>
                    <a:pt x="50351" y="37634"/>
                  </a:lnTo>
                  <a:lnTo>
                    <a:pt x="46432" y="36559"/>
                  </a:lnTo>
                  <a:lnTo>
                    <a:pt x="46432" y="36559"/>
                  </a:lnTo>
                  <a:lnTo>
                    <a:pt x="43869" y="35483"/>
                  </a:lnTo>
                  <a:lnTo>
                    <a:pt x="41608" y="34193"/>
                  </a:lnTo>
                  <a:lnTo>
                    <a:pt x="39195" y="32688"/>
                  </a:lnTo>
                  <a:lnTo>
                    <a:pt x="37085" y="30967"/>
                  </a:lnTo>
                  <a:lnTo>
                    <a:pt x="37085" y="30967"/>
                  </a:lnTo>
                  <a:lnTo>
                    <a:pt x="36180" y="30107"/>
                  </a:lnTo>
                  <a:lnTo>
                    <a:pt x="35125" y="29892"/>
                  </a:lnTo>
                  <a:lnTo>
                    <a:pt x="35125" y="29892"/>
                  </a:lnTo>
                  <a:close/>
                  <a:moveTo>
                    <a:pt x="3015" y="27741"/>
                  </a:moveTo>
                  <a:lnTo>
                    <a:pt x="3015" y="27741"/>
                  </a:lnTo>
                  <a:lnTo>
                    <a:pt x="4221" y="24731"/>
                  </a:lnTo>
                  <a:lnTo>
                    <a:pt x="4974" y="23655"/>
                  </a:lnTo>
                  <a:lnTo>
                    <a:pt x="5728" y="22580"/>
                  </a:lnTo>
                  <a:lnTo>
                    <a:pt x="6633" y="21505"/>
                  </a:lnTo>
                  <a:lnTo>
                    <a:pt x="7386" y="20860"/>
                  </a:lnTo>
                  <a:lnTo>
                    <a:pt x="9195" y="19784"/>
                  </a:lnTo>
                  <a:lnTo>
                    <a:pt x="11005" y="19354"/>
                  </a:lnTo>
                  <a:lnTo>
                    <a:pt x="12814" y="18924"/>
                  </a:lnTo>
                  <a:lnTo>
                    <a:pt x="14773" y="19354"/>
                  </a:lnTo>
                  <a:lnTo>
                    <a:pt x="17035" y="20000"/>
                  </a:lnTo>
                  <a:lnTo>
                    <a:pt x="18994" y="21075"/>
                  </a:lnTo>
                  <a:lnTo>
                    <a:pt x="20954" y="22150"/>
                  </a:lnTo>
                  <a:lnTo>
                    <a:pt x="25175" y="24946"/>
                  </a:lnTo>
                  <a:lnTo>
                    <a:pt x="28944" y="28172"/>
                  </a:lnTo>
                  <a:lnTo>
                    <a:pt x="32412" y="30752"/>
                  </a:lnTo>
                  <a:lnTo>
                    <a:pt x="32412" y="30752"/>
                  </a:lnTo>
                  <a:lnTo>
                    <a:pt x="30753" y="32688"/>
                  </a:lnTo>
                  <a:lnTo>
                    <a:pt x="29246" y="34838"/>
                  </a:lnTo>
                  <a:lnTo>
                    <a:pt x="29246" y="34838"/>
                  </a:lnTo>
                  <a:lnTo>
                    <a:pt x="27437" y="36344"/>
                  </a:lnTo>
                  <a:lnTo>
                    <a:pt x="25778" y="37634"/>
                  </a:lnTo>
                  <a:lnTo>
                    <a:pt x="23969" y="38924"/>
                  </a:lnTo>
                  <a:lnTo>
                    <a:pt x="22160" y="40000"/>
                  </a:lnTo>
                  <a:lnTo>
                    <a:pt x="22160" y="40000"/>
                  </a:lnTo>
                  <a:lnTo>
                    <a:pt x="18844" y="41505"/>
                  </a:lnTo>
                  <a:lnTo>
                    <a:pt x="15226" y="42580"/>
                  </a:lnTo>
                  <a:lnTo>
                    <a:pt x="13266" y="42795"/>
                  </a:lnTo>
                  <a:lnTo>
                    <a:pt x="11457" y="42795"/>
                  </a:lnTo>
                  <a:lnTo>
                    <a:pt x="9648" y="42795"/>
                  </a:lnTo>
                  <a:lnTo>
                    <a:pt x="8140" y="42580"/>
                  </a:lnTo>
                  <a:lnTo>
                    <a:pt x="8140" y="42580"/>
                  </a:lnTo>
                  <a:lnTo>
                    <a:pt x="6331" y="41720"/>
                  </a:lnTo>
                  <a:lnTo>
                    <a:pt x="4974" y="40430"/>
                  </a:lnTo>
                  <a:lnTo>
                    <a:pt x="3768" y="38924"/>
                  </a:lnTo>
                  <a:lnTo>
                    <a:pt x="3015" y="37204"/>
                  </a:lnTo>
                  <a:lnTo>
                    <a:pt x="2412" y="34838"/>
                  </a:lnTo>
                  <a:lnTo>
                    <a:pt x="2261" y="32473"/>
                  </a:lnTo>
                  <a:lnTo>
                    <a:pt x="2412" y="30107"/>
                  </a:lnTo>
                  <a:lnTo>
                    <a:pt x="3015" y="27741"/>
                  </a:lnTo>
                  <a:lnTo>
                    <a:pt x="3015" y="2774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3" name="Google Shape;1763;p44"/>
            <p:cNvSpPr/>
            <p:nvPr/>
          </p:nvSpPr>
          <p:spPr>
            <a:xfrm>
              <a:off x="3386" y="2602"/>
              <a:ext cx="272" cy="193"/>
            </a:xfrm>
            <a:custGeom>
              <a:rect b="b" l="l" r="r" t="t"/>
              <a:pathLst>
                <a:path extrusionOk="0" h="120000" w="120000">
                  <a:moveTo>
                    <a:pt x="120000" y="81450"/>
                  </a:moveTo>
                  <a:lnTo>
                    <a:pt x="120000" y="81450"/>
                  </a:lnTo>
                  <a:lnTo>
                    <a:pt x="116911" y="90155"/>
                  </a:lnTo>
                  <a:lnTo>
                    <a:pt x="113382" y="96373"/>
                  </a:lnTo>
                  <a:lnTo>
                    <a:pt x="109411" y="102590"/>
                  </a:lnTo>
                  <a:lnTo>
                    <a:pt x="105441" y="106943"/>
                  </a:lnTo>
                  <a:lnTo>
                    <a:pt x="101029" y="111295"/>
                  </a:lnTo>
                  <a:lnTo>
                    <a:pt x="96176" y="114404"/>
                  </a:lnTo>
                  <a:lnTo>
                    <a:pt x="90882" y="116891"/>
                  </a:lnTo>
                  <a:lnTo>
                    <a:pt x="85588" y="118756"/>
                  </a:lnTo>
                  <a:lnTo>
                    <a:pt x="80294" y="120000"/>
                  </a:lnTo>
                  <a:lnTo>
                    <a:pt x="75000" y="120000"/>
                  </a:lnTo>
                  <a:lnTo>
                    <a:pt x="69264" y="120000"/>
                  </a:lnTo>
                  <a:lnTo>
                    <a:pt x="63529" y="118134"/>
                  </a:lnTo>
                  <a:lnTo>
                    <a:pt x="58235" y="116891"/>
                  </a:lnTo>
                  <a:lnTo>
                    <a:pt x="52500" y="114404"/>
                  </a:lnTo>
                  <a:lnTo>
                    <a:pt x="47205" y="111295"/>
                  </a:lnTo>
                  <a:lnTo>
                    <a:pt x="41911" y="108808"/>
                  </a:lnTo>
                  <a:lnTo>
                    <a:pt x="36176" y="103834"/>
                  </a:lnTo>
                  <a:lnTo>
                    <a:pt x="30882" y="99481"/>
                  </a:lnTo>
                  <a:lnTo>
                    <a:pt x="26470" y="95129"/>
                  </a:lnTo>
                  <a:lnTo>
                    <a:pt x="22058" y="90155"/>
                  </a:lnTo>
                  <a:lnTo>
                    <a:pt x="17647" y="83937"/>
                  </a:lnTo>
                  <a:lnTo>
                    <a:pt x="13676" y="77720"/>
                  </a:lnTo>
                  <a:lnTo>
                    <a:pt x="10588" y="70880"/>
                  </a:lnTo>
                  <a:lnTo>
                    <a:pt x="7058" y="64663"/>
                  </a:lnTo>
                  <a:lnTo>
                    <a:pt x="4411" y="57823"/>
                  </a:lnTo>
                  <a:lnTo>
                    <a:pt x="2647" y="50362"/>
                  </a:lnTo>
                  <a:lnTo>
                    <a:pt x="882" y="42901"/>
                  </a:lnTo>
                  <a:lnTo>
                    <a:pt x="441" y="35440"/>
                  </a:lnTo>
                  <a:lnTo>
                    <a:pt x="0" y="27357"/>
                  </a:lnTo>
                  <a:lnTo>
                    <a:pt x="441" y="18652"/>
                  </a:lnTo>
                  <a:lnTo>
                    <a:pt x="1323" y="10569"/>
                  </a:lnTo>
                  <a:lnTo>
                    <a:pt x="3529" y="2487"/>
                  </a:lnTo>
                  <a:lnTo>
                    <a:pt x="3529" y="2487"/>
                  </a:lnTo>
                  <a:lnTo>
                    <a:pt x="3970" y="1243"/>
                  </a:lnTo>
                  <a:lnTo>
                    <a:pt x="5294" y="0"/>
                  </a:lnTo>
                  <a:lnTo>
                    <a:pt x="6176" y="0"/>
                  </a:lnTo>
                  <a:lnTo>
                    <a:pt x="7941" y="0"/>
                  </a:lnTo>
                  <a:lnTo>
                    <a:pt x="8823" y="1243"/>
                  </a:lnTo>
                  <a:lnTo>
                    <a:pt x="9264" y="2487"/>
                  </a:lnTo>
                  <a:lnTo>
                    <a:pt x="9705" y="3730"/>
                  </a:lnTo>
                  <a:lnTo>
                    <a:pt x="9264" y="6217"/>
                  </a:lnTo>
                  <a:lnTo>
                    <a:pt x="9264" y="6217"/>
                  </a:lnTo>
                  <a:lnTo>
                    <a:pt x="7941" y="13678"/>
                  </a:lnTo>
                  <a:lnTo>
                    <a:pt x="7058" y="20518"/>
                  </a:lnTo>
                  <a:lnTo>
                    <a:pt x="6617" y="27979"/>
                  </a:lnTo>
                  <a:lnTo>
                    <a:pt x="7058" y="34818"/>
                  </a:lnTo>
                  <a:lnTo>
                    <a:pt x="7941" y="41036"/>
                  </a:lnTo>
                  <a:lnTo>
                    <a:pt x="9264" y="47875"/>
                  </a:lnTo>
                  <a:lnTo>
                    <a:pt x="11029" y="54715"/>
                  </a:lnTo>
                  <a:lnTo>
                    <a:pt x="13676" y="60932"/>
                  </a:lnTo>
                  <a:lnTo>
                    <a:pt x="16323" y="66528"/>
                  </a:lnTo>
                  <a:lnTo>
                    <a:pt x="19411" y="72746"/>
                  </a:lnTo>
                  <a:lnTo>
                    <a:pt x="22500" y="77720"/>
                  </a:lnTo>
                  <a:lnTo>
                    <a:pt x="26470" y="83316"/>
                  </a:lnTo>
                  <a:lnTo>
                    <a:pt x="30441" y="87668"/>
                  </a:lnTo>
                  <a:lnTo>
                    <a:pt x="34852" y="92020"/>
                  </a:lnTo>
                  <a:lnTo>
                    <a:pt x="39705" y="95751"/>
                  </a:lnTo>
                  <a:lnTo>
                    <a:pt x="44558" y="99481"/>
                  </a:lnTo>
                  <a:lnTo>
                    <a:pt x="48970" y="102590"/>
                  </a:lnTo>
                  <a:lnTo>
                    <a:pt x="53823" y="105699"/>
                  </a:lnTo>
                  <a:lnTo>
                    <a:pt x="58676" y="107564"/>
                  </a:lnTo>
                  <a:lnTo>
                    <a:pt x="63970" y="109430"/>
                  </a:lnTo>
                  <a:lnTo>
                    <a:pt x="68823" y="110051"/>
                  </a:lnTo>
                  <a:lnTo>
                    <a:pt x="74117" y="110673"/>
                  </a:lnTo>
                  <a:lnTo>
                    <a:pt x="78970" y="110673"/>
                  </a:lnTo>
                  <a:lnTo>
                    <a:pt x="83382" y="110051"/>
                  </a:lnTo>
                  <a:lnTo>
                    <a:pt x="88235" y="108808"/>
                  </a:lnTo>
                  <a:lnTo>
                    <a:pt x="92647" y="106321"/>
                  </a:lnTo>
                  <a:lnTo>
                    <a:pt x="96617" y="103212"/>
                  </a:lnTo>
                  <a:lnTo>
                    <a:pt x="101029" y="100103"/>
                  </a:lnTo>
                  <a:lnTo>
                    <a:pt x="104558" y="95751"/>
                  </a:lnTo>
                  <a:lnTo>
                    <a:pt x="108088" y="90777"/>
                  </a:lnTo>
                  <a:lnTo>
                    <a:pt x="111176" y="85181"/>
                  </a:lnTo>
                  <a:lnTo>
                    <a:pt x="113823" y="78341"/>
                  </a:lnTo>
                  <a:lnTo>
                    <a:pt x="113823" y="78341"/>
                  </a:lnTo>
                  <a:lnTo>
                    <a:pt x="114264" y="76476"/>
                  </a:lnTo>
                  <a:lnTo>
                    <a:pt x="116029" y="75854"/>
                  </a:lnTo>
                  <a:lnTo>
                    <a:pt x="116911" y="75854"/>
                  </a:lnTo>
                  <a:lnTo>
                    <a:pt x="117794" y="75854"/>
                  </a:lnTo>
                  <a:lnTo>
                    <a:pt x="119117" y="77098"/>
                  </a:lnTo>
                  <a:lnTo>
                    <a:pt x="120000" y="77720"/>
                  </a:lnTo>
                  <a:lnTo>
                    <a:pt x="120000" y="80207"/>
                  </a:lnTo>
                  <a:lnTo>
                    <a:pt x="120000" y="81450"/>
                  </a:lnTo>
                  <a:lnTo>
                    <a:pt x="120000" y="814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4" name="Google Shape;1764;p44"/>
            <p:cNvSpPr/>
            <p:nvPr/>
          </p:nvSpPr>
          <p:spPr>
            <a:xfrm>
              <a:off x="3671" y="2666"/>
              <a:ext cx="38" cy="37"/>
            </a:xfrm>
            <a:custGeom>
              <a:rect b="b" l="l" r="r" t="t"/>
              <a:pathLst>
                <a:path extrusionOk="0" h="120000" w="120000">
                  <a:moveTo>
                    <a:pt x="9473" y="35675"/>
                  </a:moveTo>
                  <a:lnTo>
                    <a:pt x="9473" y="35675"/>
                  </a:lnTo>
                  <a:lnTo>
                    <a:pt x="6315" y="45405"/>
                  </a:lnTo>
                  <a:lnTo>
                    <a:pt x="0" y="58378"/>
                  </a:lnTo>
                  <a:lnTo>
                    <a:pt x="6315" y="81081"/>
                  </a:lnTo>
                  <a:lnTo>
                    <a:pt x="15789" y="100540"/>
                  </a:lnTo>
                  <a:lnTo>
                    <a:pt x="25263" y="110270"/>
                  </a:lnTo>
                  <a:lnTo>
                    <a:pt x="31578" y="116756"/>
                  </a:lnTo>
                  <a:lnTo>
                    <a:pt x="31578" y="116756"/>
                  </a:lnTo>
                  <a:lnTo>
                    <a:pt x="44210" y="120000"/>
                  </a:lnTo>
                  <a:lnTo>
                    <a:pt x="53684" y="120000"/>
                  </a:lnTo>
                  <a:lnTo>
                    <a:pt x="75789" y="116756"/>
                  </a:lnTo>
                  <a:lnTo>
                    <a:pt x="94736" y="103783"/>
                  </a:lnTo>
                  <a:lnTo>
                    <a:pt x="104210" y="97297"/>
                  </a:lnTo>
                  <a:lnTo>
                    <a:pt x="110526" y="84324"/>
                  </a:lnTo>
                  <a:lnTo>
                    <a:pt x="110526" y="84324"/>
                  </a:lnTo>
                  <a:lnTo>
                    <a:pt x="113684" y="74594"/>
                  </a:lnTo>
                  <a:lnTo>
                    <a:pt x="120000" y="61621"/>
                  </a:lnTo>
                  <a:lnTo>
                    <a:pt x="113684" y="38918"/>
                  </a:lnTo>
                  <a:lnTo>
                    <a:pt x="107368" y="19459"/>
                  </a:lnTo>
                  <a:lnTo>
                    <a:pt x="94736" y="12972"/>
                  </a:lnTo>
                  <a:lnTo>
                    <a:pt x="88421" y="3243"/>
                  </a:lnTo>
                  <a:lnTo>
                    <a:pt x="88421" y="3243"/>
                  </a:lnTo>
                  <a:lnTo>
                    <a:pt x="75789" y="0"/>
                  </a:lnTo>
                  <a:lnTo>
                    <a:pt x="66315" y="0"/>
                  </a:lnTo>
                  <a:lnTo>
                    <a:pt x="44210" y="3243"/>
                  </a:lnTo>
                  <a:lnTo>
                    <a:pt x="25263" y="16216"/>
                  </a:lnTo>
                  <a:lnTo>
                    <a:pt x="15789" y="22702"/>
                  </a:lnTo>
                  <a:lnTo>
                    <a:pt x="9473" y="35675"/>
                  </a:lnTo>
                  <a:lnTo>
                    <a:pt x="9473" y="3567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5" name="Google Shape;1765;p44"/>
            <p:cNvSpPr/>
            <p:nvPr/>
          </p:nvSpPr>
          <p:spPr>
            <a:xfrm>
              <a:off x="3411" y="2526"/>
              <a:ext cx="38" cy="37"/>
            </a:xfrm>
            <a:custGeom>
              <a:rect b="b" l="l" r="r" t="t"/>
              <a:pathLst>
                <a:path extrusionOk="0" h="120000" w="120000">
                  <a:moveTo>
                    <a:pt x="6315" y="29189"/>
                  </a:moveTo>
                  <a:lnTo>
                    <a:pt x="6315" y="29189"/>
                  </a:lnTo>
                  <a:lnTo>
                    <a:pt x="0" y="42162"/>
                  </a:lnTo>
                  <a:lnTo>
                    <a:pt x="0" y="51891"/>
                  </a:lnTo>
                  <a:lnTo>
                    <a:pt x="3157" y="77837"/>
                  </a:lnTo>
                  <a:lnTo>
                    <a:pt x="15789" y="100540"/>
                  </a:lnTo>
                  <a:lnTo>
                    <a:pt x="22105" y="107027"/>
                  </a:lnTo>
                  <a:lnTo>
                    <a:pt x="34736" y="116756"/>
                  </a:lnTo>
                  <a:lnTo>
                    <a:pt x="34736" y="116756"/>
                  </a:lnTo>
                  <a:lnTo>
                    <a:pt x="44210" y="120000"/>
                  </a:lnTo>
                  <a:lnTo>
                    <a:pt x="56842" y="120000"/>
                  </a:lnTo>
                  <a:lnTo>
                    <a:pt x="78947" y="120000"/>
                  </a:lnTo>
                  <a:lnTo>
                    <a:pt x="97894" y="107027"/>
                  </a:lnTo>
                  <a:lnTo>
                    <a:pt x="104210" y="100540"/>
                  </a:lnTo>
                  <a:lnTo>
                    <a:pt x="113684" y="87567"/>
                  </a:lnTo>
                  <a:lnTo>
                    <a:pt x="113684" y="87567"/>
                  </a:lnTo>
                  <a:lnTo>
                    <a:pt x="116842" y="77837"/>
                  </a:lnTo>
                  <a:lnTo>
                    <a:pt x="120000" y="64864"/>
                  </a:lnTo>
                  <a:lnTo>
                    <a:pt x="116842" y="42162"/>
                  </a:lnTo>
                  <a:lnTo>
                    <a:pt x="104210" y="22702"/>
                  </a:lnTo>
                  <a:lnTo>
                    <a:pt x="97894" y="9729"/>
                  </a:lnTo>
                  <a:lnTo>
                    <a:pt x="85263" y="6486"/>
                  </a:lnTo>
                  <a:lnTo>
                    <a:pt x="85263" y="6486"/>
                  </a:lnTo>
                  <a:lnTo>
                    <a:pt x="75789" y="3243"/>
                  </a:lnTo>
                  <a:lnTo>
                    <a:pt x="63157" y="0"/>
                  </a:lnTo>
                  <a:lnTo>
                    <a:pt x="41052" y="3243"/>
                  </a:lnTo>
                  <a:lnTo>
                    <a:pt x="22105" y="9729"/>
                  </a:lnTo>
                  <a:lnTo>
                    <a:pt x="9473" y="22702"/>
                  </a:lnTo>
                  <a:lnTo>
                    <a:pt x="6315" y="29189"/>
                  </a:lnTo>
                  <a:lnTo>
                    <a:pt x="6315" y="2918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6" name="Google Shape;1766;p44"/>
            <p:cNvSpPr/>
            <p:nvPr/>
          </p:nvSpPr>
          <p:spPr>
            <a:xfrm>
              <a:off x="3671" y="2716"/>
              <a:ext cx="51" cy="46"/>
            </a:xfrm>
            <a:custGeom>
              <a:rect b="b" l="l" r="r" t="t"/>
              <a:pathLst>
                <a:path extrusionOk="0" h="120000" w="120000">
                  <a:moveTo>
                    <a:pt x="7058" y="28695"/>
                  </a:moveTo>
                  <a:lnTo>
                    <a:pt x="7058" y="28695"/>
                  </a:lnTo>
                  <a:lnTo>
                    <a:pt x="0" y="41739"/>
                  </a:lnTo>
                  <a:lnTo>
                    <a:pt x="0" y="52173"/>
                  </a:lnTo>
                  <a:lnTo>
                    <a:pt x="0" y="65217"/>
                  </a:lnTo>
                  <a:lnTo>
                    <a:pt x="4705" y="75652"/>
                  </a:lnTo>
                  <a:lnTo>
                    <a:pt x="9411" y="86086"/>
                  </a:lnTo>
                  <a:lnTo>
                    <a:pt x="18823" y="99130"/>
                  </a:lnTo>
                  <a:lnTo>
                    <a:pt x="25882" y="104347"/>
                  </a:lnTo>
                  <a:lnTo>
                    <a:pt x="35294" y="114782"/>
                  </a:lnTo>
                  <a:lnTo>
                    <a:pt x="35294" y="114782"/>
                  </a:lnTo>
                  <a:lnTo>
                    <a:pt x="47058" y="117391"/>
                  </a:lnTo>
                  <a:lnTo>
                    <a:pt x="61176" y="120000"/>
                  </a:lnTo>
                  <a:lnTo>
                    <a:pt x="70588" y="120000"/>
                  </a:lnTo>
                  <a:lnTo>
                    <a:pt x="82352" y="120000"/>
                  </a:lnTo>
                  <a:lnTo>
                    <a:pt x="91764" y="117391"/>
                  </a:lnTo>
                  <a:lnTo>
                    <a:pt x="98823" y="112173"/>
                  </a:lnTo>
                  <a:lnTo>
                    <a:pt x="108235" y="101739"/>
                  </a:lnTo>
                  <a:lnTo>
                    <a:pt x="112941" y="91304"/>
                  </a:lnTo>
                  <a:lnTo>
                    <a:pt x="112941" y="91304"/>
                  </a:lnTo>
                  <a:lnTo>
                    <a:pt x="120000" y="83478"/>
                  </a:lnTo>
                  <a:lnTo>
                    <a:pt x="120000" y="70434"/>
                  </a:lnTo>
                  <a:lnTo>
                    <a:pt x="120000" y="57391"/>
                  </a:lnTo>
                  <a:lnTo>
                    <a:pt x="117647" y="49565"/>
                  </a:lnTo>
                  <a:lnTo>
                    <a:pt x="110588" y="36521"/>
                  </a:lnTo>
                  <a:lnTo>
                    <a:pt x="103529" y="26086"/>
                  </a:lnTo>
                  <a:lnTo>
                    <a:pt x="94117" y="15652"/>
                  </a:lnTo>
                  <a:lnTo>
                    <a:pt x="82352" y="10434"/>
                  </a:lnTo>
                  <a:lnTo>
                    <a:pt x="82352" y="10434"/>
                  </a:lnTo>
                  <a:lnTo>
                    <a:pt x="70588" y="5217"/>
                  </a:lnTo>
                  <a:lnTo>
                    <a:pt x="61176" y="0"/>
                  </a:lnTo>
                  <a:lnTo>
                    <a:pt x="49411" y="0"/>
                  </a:lnTo>
                  <a:lnTo>
                    <a:pt x="37647" y="5217"/>
                  </a:lnTo>
                  <a:lnTo>
                    <a:pt x="28235" y="7826"/>
                  </a:lnTo>
                  <a:lnTo>
                    <a:pt x="18823" y="13043"/>
                  </a:lnTo>
                  <a:lnTo>
                    <a:pt x="11764" y="20869"/>
                  </a:lnTo>
                  <a:lnTo>
                    <a:pt x="7058" y="28695"/>
                  </a:lnTo>
                  <a:lnTo>
                    <a:pt x="7058" y="28695"/>
                  </a:lnTo>
                  <a:close/>
                </a:path>
              </a:pathLst>
            </a:custGeom>
            <a:solidFill>
              <a:srgbClr val="F9C5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7" name="Google Shape;1767;p44"/>
            <p:cNvSpPr/>
            <p:nvPr/>
          </p:nvSpPr>
          <p:spPr>
            <a:xfrm>
              <a:off x="3342" y="2542"/>
              <a:ext cx="51" cy="46"/>
            </a:xfrm>
            <a:custGeom>
              <a:rect b="b" l="l" r="r" t="t"/>
              <a:pathLst>
                <a:path extrusionOk="0" h="120000" w="120000">
                  <a:moveTo>
                    <a:pt x="4705" y="28695"/>
                  </a:moveTo>
                  <a:lnTo>
                    <a:pt x="4705" y="28695"/>
                  </a:lnTo>
                  <a:lnTo>
                    <a:pt x="0" y="41739"/>
                  </a:lnTo>
                  <a:lnTo>
                    <a:pt x="0" y="52173"/>
                  </a:lnTo>
                  <a:lnTo>
                    <a:pt x="0" y="62608"/>
                  </a:lnTo>
                  <a:lnTo>
                    <a:pt x="4705" y="75652"/>
                  </a:lnTo>
                  <a:lnTo>
                    <a:pt x="9411" y="86086"/>
                  </a:lnTo>
                  <a:lnTo>
                    <a:pt x="14117" y="93913"/>
                  </a:lnTo>
                  <a:lnTo>
                    <a:pt x="25882" y="104347"/>
                  </a:lnTo>
                  <a:lnTo>
                    <a:pt x="35294" y="114782"/>
                  </a:lnTo>
                  <a:lnTo>
                    <a:pt x="35294" y="114782"/>
                  </a:lnTo>
                  <a:lnTo>
                    <a:pt x="47058" y="117391"/>
                  </a:lnTo>
                  <a:lnTo>
                    <a:pt x="56470" y="120000"/>
                  </a:lnTo>
                  <a:lnTo>
                    <a:pt x="70588" y="120000"/>
                  </a:lnTo>
                  <a:lnTo>
                    <a:pt x="80000" y="120000"/>
                  </a:lnTo>
                  <a:lnTo>
                    <a:pt x="91764" y="117391"/>
                  </a:lnTo>
                  <a:lnTo>
                    <a:pt x="98823" y="109565"/>
                  </a:lnTo>
                  <a:lnTo>
                    <a:pt x="108235" y="101739"/>
                  </a:lnTo>
                  <a:lnTo>
                    <a:pt x="112941" y="91304"/>
                  </a:lnTo>
                  <a:lnTo>
                    <a:pt x="112941" y="91304"/>
                  </a:lnTo>
                  <a:lnTo>
                    <a:pt x="117647" y="83478"/>
                  </a:lnTo>
                  <a:lnTo>
                    <a:pt x="120000" y="70434"/>
                  </a:lnTo>
                  <a:lnTo>
                    <a:pt x="120000" y="57391"/>
                  </a:lnTo>
                  <a:lnTo>
                    <a:pt x="112941" y="46956"/>
                  </a:lnTo>
                  <a:lnTo>
                    <a:pt x="110588" y="36521"/>
                  </a:lnTo>
                  <a:lnTo>
                    <a:pt x="103529" y="26086"/>
                  </a:lnTo>
                  <a:lnTo>
                    <a:pt x="94117" y="15652"/>
                  </a:lnTo>
                  <a:lnTo>
                    <a:pt x="82352" y="10434"/>
                  </a:lnTo>
                  <a:lnTo>
                    <a:pt x="82352" y="10434"/>
                  </a:lnTo>
                  <a:lnTo>
                    <a:pt x="70588" y="5217"/>
                  </a:lnTo>
                  <a:lnTo>
                    <a:pt x="61176" y="0"/>
                  </a:lnTo>
                  <a:lnTo>
                    <a:pt x="49411" y="0"/>
                  </a:lnTo>
                  <a:lnTo>
                    <a:pt x="37647" y="0"/>
                  </a:lnTo>
                  <a:lnTo>
                    <a:pt x="28235" y="7826"/>
                  </a:lnTo>
                  <a:lnTo>
                    <a:pt x="18823" y="10434"/>
                  </a:lnTo>
                  <a:lnTo>
                    <a:pt x="11764" y="20869"/>
                  </a:lnTo>
                  <a:lnTo>
                    <a:pt x="4705" y="28695"/>
                  </a:lnTo>
                  <a:lnTo>
                    <a:pt x="4705" y="28695"/>
                  </a:lnTo>
                  <a:close/>
                </a:path>
              </a:pathLst>
            </a:custGeom>
            <a:solidFill>
              <a:srgbClr val="F9C5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8" name="Google Shape;1768;p44"/>
            <p:cNvSpPr/>
            <p:nvPr/>
          </p:nvSpPr>
          <p:spPr>
            <a:xfrm>
              <a:off x="4077" y="3241"/>
              <a:ext cx="127" cy="363"/>
            </a:xfrm>
            <a:custGeom>
              <a:rect b="b" l="l" r="r" t="t"/>
              <a:pathLst>
                <a:path extrusionOk="0" h="120000" w="120000">
                  <a:moveTo>
                    <a:pt x="104881" y="2314"/>
                  </a:moveTo>
                  <a:lnTo>
                    <a:pt x="104881" y="2314"/>
                  </a:lnTo>
                  <a:lnTo>
                    <a:pt x="104881" y="9917"/>
                  </a:lnTo>
                  <a:lnTo>
                    <a:pt x="102047" y="17520"/>
                  </a:lnTo>
                  <a:lnTo>
                    <a:pt x="99212" y="24793"/>
                  </a:lnTo>
                  <a:lnTo>
                    <a:pt x="94488" y="32396"/>
                  </a:lnTo>
                  <a:lnTo>
                    <a:pt x="84094" y="46611"/>
                  </a:lnTo>
                  <a:lnTo>
                    <a:pt x="72755" y="60826"/>
                  </a:lnTo>
                  <a:lnTo>
                    <a:pt x="72755" y="60826"/>
                  </a:lnTo>
                  <a:lnTo>
                    <a:pt x="60472" y="75371"/>
                  </a:lnTo>
                  <a:lnTo>
                    <a:pt x="53858" y="82644"/>
                  </a:lnTo>
                  <a:lnTo>
                    <a:pt x="45354" y="89917"/>
                  </a:lnTo>
                  <a:lnTo>
                    <a:pt x="36850" y="96859"/>
                  </a:lnTo>
                  <a:lnTo>
                    <a:pt x="26456" y="103801"/>
                  </a:lnTo>
                  <a:lnTo>
                    <a:pt x="14173" y="110082"/>
                  </a:lnTo>
                  <a:lnTo>
                    <a:pt x="1889" y="116033"/>
                  </a:lnTo>
                  <a:lnTo>
                    <a:pt x="1889" y="116033"/>
                  </a:lnTo>
                  <a:lnTo>
                    <a:pt x="0" y="117024"/>
                  </a:lnTo>
                  <a:lnTo>
                    <a:pt x="0" y="118016"/>
                  </a:lnTo>
                  <a:lnTo>
                    <a:pt x="0" y="118677"/>
                  </a:lnTo>
                  <a:lnTo>
                    <a:pt x="2834" y="119669"/>
                  </a:lnTo>
                  <a:lnTo>
                    <a:pt x="4724" y="120000"/>
                  </a:lnTo>
                  <a:lnTo>
                    <a:pt x="8503" y="120000"/>
                  </a:lnTo>
                  <a:lnTo>
                    <a:pt x="10393" y="119669"/>
                  </a:lnTo>
                  <a:lnTo>
                    <a:pt x="13228" y="119008"/>
                  </a:lnTo>
                  <a:lnTo>
                    <a:pt x="13228" y="119008"/>
                  </a:lnTo>
                  <a:lnTo>
                    <a:pt x="26456" y="112727"/>
                  </a:lnTo>
                  <a:lnTo>
                    <a:pt x="38740" y="106115"/>
                  </a:lnTo>
                  <a:lnTo>
                    <a:pt x="49133" y="99173"/>
                  </a:lnTo>
                  <a:lnTo>
                    <a:pt x="58582" y="92231"/>
                  </a:lnTo>
                  <a:lnTo>
                    <a:pt x="66141" y="84958"/>
                  </a:lnTo>
                  <a:lnTo>
                    <a:pt x="72755" y="77355"/>
                  </a:lnTo>
                  <a:lnTo>
                    <a:pt x="86929" y="62809"/>
                  </a:lnTo>
                  <a:lnTo>
                    <a:pt x="86929" y="62809"/>
                  </a:lnTo>
                  <a:lnTo>
                    <a:pt x="98267" y="48264"/>
                  </a:lnTo>
                  <a:lnTo>
                    <a:pt x="104881" y="40661"/>
                  </a:lnTo>
                  <a:lnTo>
                    <a:pt x="109606" y="33057"/>
                  </a:lnTo>
                  <a:lnTo>
                    <a:pt x="113385" y="25454"/>
                  </a:lnTo>
                  <a:lnTo>
                    <a:pt x="117165" y="17851"/>
                  </a:lnTo>
                  <a:lnTo>
                    <a:pt x="120000" y="10247"/>
                  </a:lnTo>
                  <a:lnTo>
                    <a:pt x="120000" y="2975"/>
                  </a:lnTo>
                  <a:lnTo>
                    <a:pt x="120000" y="2975"/>
                  </a:lnTo>
                  <a:lnTo>
                    <a:pt x="118110" y="1652"/>
                  </a:lnTo>
                  <a:lnTo>
                    <a:pt x="117165" y="991"/>
                  </a:lnTo>
                  <a:lnTo>
                    <a:pt x="115275" y="330"/>
                  </a:lnTo>
                  <a:lnTo>
                    <a:pt x="111496" y="0"/>
                  </a:lnTo>
                  <a:lnTo>
                    <a:pt x="109606" y="330"/>
                  </a:lnTo>
                  <a:lnTo>
                    <a:pt x="106771" y="991"/>
                  </a:lnTo>
                  <a:lnTo>
                    <a:pt x="105826" y="1652"/>
                  </a:lnTo>
                  <a:lnTo>
                    <a:pt x="104881" y="2314"/>
                  </a:lnTo>
                  <a:lnTo>
                    <a:pt x="104881" y="23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9" name="Google Shape;1769;p44"/>
            <p:cNvSpPr/>
            <p:nvPr/>
          </p:nvSpPr>
          <p:spPr>
            <a:xfrm>
              <a:off x="3984" y="3575"/>
              <a:ext cx="98" cy="51"/>
            </a:xfrm>
            <a:custGeom>
              <a:rect b="b" l="l" r="r" t="t"/>
              <a:pathLst>
                <a:path extrusionOk="0" h="120000" w="120000">
                  <a:moveTo>
                    <a:pt x="8571" y="2352"/>
                  </a:moveTo>
                  <a:lnTo>
                    <a:pt x="8571" y="2352"/>
                  </a:lnTo>
                  <a:lnTo>
                    <a:pt x="37959" y="0"/>
                  </a:lnTo>
                  <a:lnTo>
                    <a:pt x="52653" y="0"/>
                  </a:lnTo>
                  <a:lnTo>
                    <a:pt x="67346" y="0"/>
                  </a:lnTo>
                  <a:lnTo>
                    <a:pt x="80816" y="2352"/>
                  </a:lnTo>
                  <a:lnTo>
                    <a:pt x="94285" y="9411"/>
                  </a:lnTo>
                  <a:lnTo>
                    <a:pt x="106530" y="16470"/>
                  </a:lnTo>
                  <a:lnTo>
                    <a:pt x="119999" y="30588"/>
                  </a:lnTo>
                  <a:lnTo>
                    <a:pt x="119999" y="30588"/>
                  </a:lnTo>
                  <a:lnTo>
                    <a:pt x="119999" y="44705"/>
                  </a:lnTo>
                  <a:lnTo>
                    <a:pt x="119999" y="56470"/>
                  </a:lnTo>
                  <a:lnTo>
                    <a:pt x="117551" y="68235"/>
                  </a:lnTo>
                  <a:lnTo>
                    <a:pt x="113877" y="77647"/>
                  </a:lnTo>
                  <a:lnTo>
                    <a:pt x="108979" y="94117"/>
                  </a:lnTo>
                  <a:lnTo>
                    <a:pt x="97959" y="105882"/>
                  </a:lnTo>
                  <a:lnTo>
                    <a:pt x="88163" y="112941"/>
                  </a:lnTo>
                  <a:lnTo>
                    <a:pt x="74693" y="120000"/>
                  </a:lnTo>
                  <a:lnTo>
                    <a:pt x="62448" y="120000"/>
                  </a:lnTo>
                  <a:lnTo>
                    <a:pt x="50204" y="115294"/>
                  </a:lnTo>
                  <a:lnTo>
                    <a:pt x="36734" y="110588"/>
                  </a:lnTo>
                  <a:lnTo>
                    <a:pt x="25714" y="101176"/>
                  </a:lnTo>
                  <a:lnTo>
                    <a:pt x="15918" y="91764"/>
                  </a:lnTo>
                  <a:lnTo>
                    <a:pt x="7346" y="77647"/>
                  </a:lnTo>
                  <a:lnTo>
                    <a:pt x="1224" y="61176"/>
                  </a:lnTo>
                  <a:lnTo>
                    <a:pt x="0" y="44705"/>
                  </a:lnTo>
                  <a:lnTo>
                    <a:pt x="0" y="37647"/>
                  </a:lnTo>
                  <a:lnTo>
                    <a:pt x="0" y="28235"/>
                  </a:lnTo>
                  <a:lnTo>
                    <a:pt x="1224" y="16470"/>
                  </a:lnTo>
                  <a:lnTo>
                    <a:pt x="3673" y="9411"/>
                  </a:lnTo>
                  <a:lnTo>
                    <a:pt x="8571" y="2352"/>
                  </a:lnTo>
                  <a:close/>
                </a:path>
              </a:pathLst>
            </a:custGeom>
            <a:solidFill>
              <a:srgbClr val="00A0C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0" name="Google Shape;1770;p44"/>
            <p:cNvSpPr/>
            <p:nvPr/>
          </p:nvSpPr>
          <p:spPr>
            <a:xfrm>
              <a:off x="3975" y="3568"/>
              <a:ext cx="116" cy="65"/>
            </a:xfrm>
            <a:custGeom>
              <a:rect b="b" l="l" r="r" t="t"/>
              <a:pathLst>
                <a:path extrusionOk="0" h="120000" w="120000">
                  <a:moveTo>
                    <a:pt x="17586" y="1846"/>
                  </a:moveTo>
                  <a:lnTo>
                    <a:pt x="17586" y="1846"/>
                  </a:lnTo>
                  <a:lnTo>
                    <a:pt x="15517" y="1846"/>
                  </a:lnTo>
                  <a:lnTo>
                    <a:pt x="12413" y="3692"/>
                  </a:lnTo>
                  <a:lnTo>
                    <a:pt x="12413" y="3692"/>
                  </a:lnTo>
                  <a:lnTo>
                    <a:pt x="8275" y="11076"/>
                  </a:lnTo>
                  <a:lnTo>
                    <a:pt x="4137" y="20307"/>
                  </a:lnTo>
                  <a:lnTo>
                    <a:pt x="2068" y="31384"/>
                  </a:lnTo>
                  <a:lnTo>
                    <a:pt x="0" y="42461"/>
                  </a:lnTo>
                  <a:lnTo>
                    <a:pt x="2068" y="53538"/>
                  </a:lnTo>
                  <a:lnTo>
                    <a:pt x="3103" y="64615"/>
                  </a:lnTo>
                  <a:lnTo>
                    <a:pt x="6206" y="75692"/>
                  </a:lnTo>
                  <a:lnTo>
                    <a:pt x="10344" y="84923"/>
                  </a:lnTo>
                  <a:lnTo>
                    <a:pt x="10344" y="84923"/>
                  </a:lnTo>
                  <a:lnTo>
                    <a:pt x="16551" y="96000"/>
                  </a:lnTo>
                  <a:lnTo>
                    <a:pt x="22758" y="101538"/>
                  </a:lnTo>
                  <a:lnTo>
                    <a:pt x="30000" y="108923"/>
                  </a:lnTo>
                  <a:lnTo>
                    <a:pt x="39310" y="112615"/>
                  </a:lnTo>
                  <a:lnTo>
                    <a:pt x="46551" y="118153"/>
                  </a:lnTo>
                  <a:lnTo>
                    <a:pt x="54827" y="120000"/>
                  </a:lnTo>
                  <a:lnTo>
                    <a:pt x="71379" y="120000"/>
                  </a:lnTo>
                  <a:lnTo>
                    <a:pt x="71379" y="120000"/>
                  </a:lnTo>
                  <a:lnTo>
                    <a:pt x="78620" y="118153"/>
                  </a:lnTo>
                  <a:lnTo>
                    <a:pt x="85862" y="114461"/>
                  </a:lnTo>
                  <a:lnTo>
                    <a:pt x="93103" y="110769"/>
                  </a:lnTo>
                  <a:lnTo>
                    <a:pt x="101379" y="103384"/>
                  </a:lnTo>
                  <a:lnTo>
                    <a:pt x="105517" y="96000"/>
                  </a:lnTo>
                  <a:lnTo>
                    <a:pt x="111724" y="86769"/>
                  </a:lnTo>
                  <a:lnTo>
                    <a:pt x="115862" y="73846"/>
                  </a:lnTo>
                  <a:lnTo>
                    <a:pt x="117931" y="59076"/>
                  </a:lnTo>
                  <a:lnTo>
                    <a:pt x="117931" y="59076"/>
                  </a:lnTo>
                  <a:lnTo>
                    <a:pt x="120000" y="46153"/>
                  </a:lnTo>
                  <a:lnTo>
                    <a:pt x="117931" y="35076"/>
                  </a:lnTo>
                  <a:lnTo>
                    <a:pt x="114827" y="25846"/>
                  </a:lnTo>
                  <a:lnTo>
                    <a:pt x="110689" y="16615"/>
                  </a:lnTo>
                  <a:lnTo>
                    <a:pt x="104482" y="11076"/>
                  </a:lnTo>
                  <a:lnTo>
                    <a:pt x="97241" y="5538"/>
                  </a:lnTo>
                  <a:lnTo>
                    <a:pt x="90000" y="3692"/>
                  </a:lnTo>
                  <a:lnTo>
                    <a:pt x="80689" y="1846"/>
                  </a:lnTo>
                  <a:lnTo>
                    <a:pt x="64137" y="0"/>
                  </a:lnTo>
                  <a:lnTo>
                    <a:pt x="46551" y="0"/>
                  </a:lnTo>
                  <a:lnTo>
                    <a:pt x="17586" y="1846"/>
                  </a:lnTo>
                  <a:lnTo>
                    <a:pt x="17586" y="1846"/>
                  </a:lnTo>
                  <a:close/>
                  <a:moveTo>
                    <a:pt x="54827" y="90461"/>
                  </a:moveTo>
                  <a:lnTo>
                    <a:pt x="54827" y="90461"/>
                  </a:lnTo>
                  <a:lnTo>
                    <a:pt x="46551" y="88615"/>
                  </a:lnTo>
                  <a:lnTo>
                    <a:pt x="39310" y="84923"/>
                  </a:lnTo>
                  <a:lnTo>
                    <a:pt x="31034" y="77538"/>
                  </a:lnTo>
                  <a:lnTo>
                    <a:pt x="23793" y="68307"/>
                  </a:lnTo>
                  <a:lnTo>
                    <a:pt x="23793" y="68307"/>
                  </a:lnTo>
                  <a:lnTo>
                    <a:pt x="20689" y="60923"/>
                  </a:lnTo>
                  <a:lnTo>
                    <a:pt x="16551" y="49846"/>
                  </a:lnTo>
                  <a:lnTo>
                    <a:pt x="16551" y="44307"/>
                  </a:lnTo>
                  <a:lnTo>
                    <a:pt x="16551" y="38769"/>
                  </a:lnTo>
                  <a:lnTo>
                    <a:pt x="16551" y="33230"/>
                  </a:lnTo>
                  <a:lnTo>
                    <a:pt x="18620" y="31384"/>
                  </a:lnTo>
                  <a:lnTo>
                    <a:pt x="18620" y="31384"/>
                  </a:lnTo>
                  <a:lnTo>
                    <a:pt x="41379" y="27692"/>
                  </a:lnTo>
                  <a:lnTo>
                    <a:pt x="62068" y="27692"/>
                  </a:lnTo>
                  <a:lnTo>
                    <a:pt x="72413" y="27692"/>
                  </a:lnTo>
                  <a:lnTo>
                    <a:pt x="82758" y="33230"/>
                  </a:lnTo>
                  <a:lnTo>
                    <a:pt x="93103" y="36923"/>
                  </a:lnTo>
                  <a:lnTo>
                    <a:pt x="103448" y="46153"/>
                  </a:lnTo>
                  <a:lnTo>
                    <a:pt x="103448" y="46153"/>
                  </a:lnTo>
                  <a:lnTo>
                    <a:pt x="101379" y="59076"/>
                  </a:lnTo>
                  <a:lnTo>
                    <a:pt x="97241" y="70153"/>
                  </a:lnTo>
                  <a:lnTo>
                    <a:pt x="92068" y="79384"/>
                  </a:lnTo>
                  <a:lnTo>
                    <a:pt x="85862" y="84923"/>
                  </a:lnTo>
                  <a:lnTo>
                    <a:pt x="78620" y="88615"/>
                  </a:lnTo>
                  <a:lnTo>
                    <a:pt x="71379" y="90461"/>
                  </a:lnTo>
                  <a:lnTo>
                    <a:pt x="62068" y="90461"/>
                  </a:lnTo>
                  <a:lnTo>
                    <a:pt x="54827" y="90461"/>
                  </a:lnTo>
                  <a:lnTo>
                    <a:pt x="54827" y="9046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1" name="Google Shape;1771;p44"/>
            <p:cNvSpPr/>
            <p:nvPr/>
          </p:nvSpPr>
          <p:spPr>
            <a:xfrm>
              <a:off x="4220" y="3340"/>
              <a:ext cx="198" cy="330"/>
            </a:xfrm>
            <a:custGeom>
              <a:rect b="b" l="l" r="r" t="t"/>
              <a:pathLst>
                <a:path extrusionOk="0" h="120000" w="120000">
                  <a:moveTo>
                    <a:pt x="118787" y="4727"/>
                  </a:moveTo>
                  <a:lnTo>
                    <a:pt x="118787" y="4727"/>
                  </a:lnTo>
                  <a:lnTo>
                    <a:pt x="108484" y="10545"/>
                  </a:lnTo>
                  <a:lnTo>
                    <a:pt x="99999" y="16363"/>
                  </a:lnTo>
                  <a:lnTo>
                    <a:pt x="90909" y="22545"/>
                  </a:lnTo>
                  <a:lnTo>
                    <a:pt x="83030" y="29454"/>
                  </a:lnTo>
                  <a:lnTo>
                    <a:pt x="67878" y="43272"/>
                  </a:lnTo>
                  <a:lnTo>
                    <a:pt x="53333" y="57090"/>
                  </a:lnTo>
                  <a:lnTo>
                    <a:pt x="53333" y="57090"/>
                  </a:lnTo>
                  <a:lnTo>
                    <a:pt x="38787" y="71636"/>
                  </a:lnTo>
                  <a:lnTo>
                    <a:pt x="32121" y="78545"/>
                  </a:lnTo>
                  <a:lnTo>
                    <a:pt x="25454" y="86181"/>
                  </a:lnTo>
                  <a:lnTo>
                    <a:pt x="20000" y="93818"/>
                  </a:lnTo>
                  <a:lnTo>
                    <a:pt x="15757" y="101818"/>
                  </a:lnTo>
                  <a:lnTo>
                    <a:pt x="12121" y="109818"/>
                  </a:lnTo>
                  <a:lnTo>
                    <a:pt x="9090" y="118181"/>
                  </a:lnTo>
                  <a:lnTo>
                    <a:pt x="9090" y="118181"/>
                  </a:lnTo>
                  <a:lnTo>
                    <a:pt x="8484" y="119272"/>
                  </a:lnTo>
                  <a:lnTo>
                    <a:pt x="7272" y="120000"/>
                  </a:lnTo>
                  <a:lnTo>
                    <a:pt x="5454" y="120000"/>
                  </a:lnTo>
                  <a:lnTo>
                    <a:pt x="3636" y="120000"/>
                  </a:lnTo>
                  <a:lnTo>
                    <a:pt x="2424" y="119636"/>
                  </a:lnTo>
                  <a:lnTo>
                    <a:pt x="1212" y="119272"/>
                  </a:lnTo>
                  <a:lnTo>
                    <a:pt x="0" y="117818"/>
                  </a:lnTo>
                  <a:lnTo>
                    <a:pt x="0" y="117090"/>
                  </a:lnTo>
                  <a:lnTo>
                    <a:pt x="0" y="117090"/>
                  </a:lnTo>
                  <a:lnTo>
                    <a:pt x="2424" y="108363"/>
                  </a:lnTo>
                  <a:lnTo>
                    <a:pt x="6666" y="100000"/>
                  </a:lnTo>
                  <a:lnTo>
                    <a:pt x="12121" y="92000"/>
                  </a:lnTo>
                  <a:lnTo>
                    <a:pt x="17575" y="84000"/>
                  </a:lnTo>
                  <a:lnTo>
                    <a:pt x="23636" y="76727"/>
                  </a:lnTo>
                  <a:lnTo>
                    <a:pt x="30909" y="69454"/>
                  </a:lnTo>
                  <a:lnTo>
                    <a:pt x="45454" y="54545"/>
                  </a:lnTo>
                  <a:lnTo>
                    <a:pt x="45454" y="54545"/>
                  </a:lnTo>
                  <a:lnTo>
                    <a:pt x="59999" y="40000"/>
                  </a:lnTo>
                  <a:lnTo>
                    <a:pt x="67272" y="33090"/>
                  </a:lnTo>
                  <a:lnTo>
                    <a:pt x="75151" y="26181"/>
                  </a:lnTo>
                  <a:lnTo>
                    <a:pt x="83636" y="19272"/>
                  </a:lnTo>
                  <a:lnTo>
                    <a:pt x="92727" y="12727"/>
                  </a:lnTo>
                  <a:lnTo>
                    <a:pt x="101818" y="6545"/>
                  </a:lnTo>
                  <a:lnTo>
                    <a:pt x="112121" y="727"/>
                  </a:lnTo>
                  <a:lnTo>
                    <a:pt x="112121" y="727"/>
                  </a:lnTo>
                  <a:lnTo>
                    <a:pt x="113939" y="363"/>
                  </a:lnTo>
                  <a:lnTo>
                    <a:pt x="115757" y="0"/>
                  </a:lnTo>
                  <a:lnTo>
                    <a:pt x="117575" y="363"/>
                  </a:lnTo>
                  <a:lnTo>
                    <a:pt x="118787" y="1090"/>
                  </a:lnTo>
                  <a:lnTo>
                    <a:pt x="119393" y="1818"/>
                  </a:lnTo>
                  <a:lnTo>
                    <a:pt x="119999" y="2909"/>
                  </a:lnTo>
                  <a:lnTo>
                    <a:pt x="119999" y="4000"/>
                  </a:lnTo>
                  <a:lnTo>
                    <a:pt x="118787" y="4727"/>
                  </a:lnTo>
                  <a:lnTo>
                    <a:pt x="118787" y="47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2" name="Google Shape;1772;p44"/>
            <p:cNvSpPr/>
            <p:nvPr/>
          </p:nvSpPr>
          <p:spPr>
            <a:xfrm>
              <a:off x="4223" y="3659"/>
              <a:ext cx="83" cy="82"/>
            </a:xfrm>
            <a:custGeom>
              <a:rect b="b" l="l" r="r" t="t"/>
              <a:pathLst>
                <a:path extrusionOk="0" h="120000" w="120000">
                  <a:moveTo>
                    <a:pt x="119999" y="87804"/>
                  </a:moveTo>
                  <a:lnTo>
                    <a:pt x="119999" y="87804"/>
                  </a:lnTo>
                  <a:lnTo>
                    <a:pt x="96867" y="60000"/>
                  </a:lnTo>
                  <a:lnTo>
                    <a:pt x="86746" y="45365"/>
                  </a:lnTo>
                  <a:lnTo>
                    <a:pt x="73734" y="35121"/>
                  </a:lnTo>
                  <a:lnTo>
                    <a:pt x="62168" y="23414"/>
                  </a:lnTo>
                  <a:lnTo>
                    <a:pt x="47710" y="14634"/>
                  </a:lnTo>
                  <a:lnTo>
                    <a:pt x="34698" y="5853"/>
                  </a:lnTo>
                  <a:lnTo>
                    <a:pt x="17349" y="0"/>
                  </a:lnTo>
                  <a:lnTo>
                    <a:pt x="17349" y="0"/>
                  </a:lnTo>
                  <a:lnTo>
                    <a:pt x="11566" y="5853"/>
                  </a:lnTo>
                  <a:lnTo>
                    <a:pt x="7228" y="13170"/>
                  </a:lnTo>
                  <a:lnTo>
                    <a:pt x="2891" y="17560"/>
                  </a:lnTo>
                  <a:lnTo>
                    <a:pt x="1445" y="24878"/>
                  </a:lnTo>
                  <a:lnTo>
                    <a:pt x="0" y="36585"/>
                  </a:lnTo>
                  <a:lnTo>
                    <a:pt x="1445" y="51219"/>
                  </a:lnTo>
                  <a:lnTo>
                    <a:pt x="7228" y="62926"/>
                  </a:lnTo>
                  <a:lnTo>
                    <a:pt x="13012" y="76097"/>
                  </a:lnTo>
                  <a:lnTo>
                    <a:pt x="24578" y="87804"/>
                  </a:lnTo>
                  <a:lnTo>
                    <a:pt x="36144" y="98048"/>
                  </a:lnTo>
                  <a:lnTo>
                    <a:pt x="47710" y="106829"/>
                  </a:lnTo>
                  <a:lnTo>
                    <a:pt x="60722" y="114146"/>
                  </a:lnTo>
                  <a:lnTo>
                    <a:pt x="73734" y="118536"/>
                  </a:lnTo>
                  <a:lnTo>
                    <a:pt x="86746" y="120000"/>
                  </a:lnTo>
                  <a:lnTo>
                    <a:pt x="96867" y="118536"/>
                  </a:lnTo>
                  <a:lnTo>
                    <a:pt x="106987" y="114146"/>
                  </a:lnTo>
                  <a:lnTo>
                    <a:pt x="111325" y="111219"/>
                  </a:lnTo>
                  <a:lnTo>
                    <a:pt x="114216" y="105365"/>
                  </a:lnTo>
                  <a:lnTo>
                    <a:pt x="117108" y="100975"/>
                  </a:lnTo>
                  <a:lnTo>
                    <a:pt x="119999" y="93658"/>
                  </a:lnTo>
                  <a:lnTo>
                    <a:pt x="119999" y="87804"/>
                  </a:lnTo>
                  <a:close/>
                </a:path>
              </a:pathLst>
            </a:custGeom>
            <a:solidFill>
              <a:srgbClr val="00A0C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3" name="Google Shape;1773;p44"/>
            <p:cNvSpPr/>
            <p:nvPr/>
          </p:nvSpPr>
          <p:spPr>
            <a:xfrm>
              <a:off x="4216" y="3652"/>
              <a:ext cx="97" cy="96"/>
            </a:xfrm>
            <a:custGeom>
              <a:rect b="b" l="l" r="r" t="t"/>
              <a:pathLst>
                <a:path extrusionOk="0" h="120000" w="120000">
                  <a:moveTo>
                    <a:pt x="7422" y="12500"/>
                  </a:moveTo>
                  <a:lnTo>
                    <a:pt x="7422" y="12500"/>
                  </a:lnTo>
                  <a:lnTo>
                    <a:pt x="2474" y="21250"/>
                  </a:lnTo>
                  <a:lnTo>
                    <a:pt x="0" y="30000"/>
                  </a:lnTo>
                  <a:lnTo>
                    <a:pt x="0" y="38750"/>
                  </a:lnTo>
                  <a:lnTo>
                    <a:pt x="0" y="47500"/>
                  </a:lnTo>
                  <a:lnTo>
                    <a:pt x="2474" y="57500"/>
                  </a:lnTo>
                  <a:lnTo>
                    <a:pt x="4948" y="66250"/>
                  </a:lnTo>
                  <a:lnTo>
                    <a:pt x="9896" y="75000"/>
                  </a:lnTo>
                  <a:lnTo>
                    <a:pt x="16082" y="82500"/>
                  </a:lnTo>
                  <a:lnTo>
                    <a:pt x="16082" y="82500"/>
                  </a:lnTo>
                  <a:lnTo>
                    <a:pt x="29690" y="96250"/>
                  </a:lnTo>
                  <a:lnTo>
                    <a:pt x="37113" y="103750"/>
                  </a:lnTo>
                  <a:lnTo>
                    <a:pt x="44536" y="107500"/>
                  </a:lnTo>
                  <a:lnTo>
                    <a:pt x="53195" y="113750"/>
                  </a:lnTo>
                  <a:lnTo>
                    <a:pt x="61855" y="117500"/>
                  </a:lnTo>
                  <a:lnTo>
                    <a:pt x="71752" y="120000"/>
                  </a:lnTo>
                  <a:lnTo>
                    <a:pt x="81649" y="120000"/>
                  </a:lnTo>
                  <a:lnTo>
                    <a:pt x="81649" y="120000"/>
                  </a:lnTo>
                  <a:lnTo>
                    <a:pt x="89072" y="120000"/>
                  </a:lnTo>
                  <a:lnTo>
                    <a:pt x="97731" y="118750"/>
                  </a:lnTo>
                  <a:lnTo>
                    <a:pt x="103917" y="113750"/>
                  </a:lnTo>
                  <a:lnTo>
                    <a:pt x="111340" y="110000"/>
                  </a:lnTo>
                  <a:lnTo>
                    <a:pt x="115051" y="103750"/>
                  </a:lnTo>
                  <a:lnTo>
                    <a:pt x="118762" y="97500"/>
                  </a:lnTo>
                  <a:lnTo>
                    <a:pt x="120000" y="90000"/>
                  </a:lnTo>
                  <a:lnTo>
                    <a:pt x="120000" y="81250"/>
                  </a:lnTo>
                  <a:lnTo>
                    <a:pt x="120000" y="81250"/>
                  </a:lnTo>
                  <a:lnTo>
                    <a:pt x="118762" y="77500"/>
                  </a:lnTo>
                  <a:lnTo>
                    <a:pt x="116288" y="76250"/>
                  </a:lnTo>
                  <a:lnTo>
                    <a:pt x="116288" y="76250"/>
                  </a:lnTo>
                  <a:lnTo>
                    <a:pt x="96494" y="50000"/>
                  </a:lnTo>
                  <a:lnTo>
                    <a:pt x="81649" y="35000"/>
                  </a:lnTo>
                  <a:lnTo>
                    <a:pt x="66804" y="20000"/>
                  </a:lnTo>
                  <a:lnTo>
                    <a:pt x="56907" y="12500"/>
                  </a:lnTo>
                  <a:lnTo>
                    <a:pt x="49484" y="7500"/>
                  </a:lnTo>
                  <a:lnTo>
                    <a:pt x="42061" y="2500"/>
                  </a:lnTo>
                  <a:lnTo>
                    <a:pt x="33402" y="1250"/>
                  </a:lnTo>
                  <a:lnTo>
                    <a:pt x="25979" y="0"/>
                  </a:lnTo>
                  <a:lnTo>
                    <a:pt x="19793" y="1250"/>
                  </a:lnTo>
                  <a:lnTo>
                    <a:pt x="12371" y="6250"/>
                  </a:lnTo>
                  <a:lnTo>
                    <a:pt x="7422" y="12500"/>
                  </a:lnTo>
                  <a:lnTo>
                    <a:pt x="7422" y="12500"/>
                  </a:lnTo>
                  <a:close/>
                  <a:moveTo>
                    <a:pt x="25979" y="20000"/>
                  </a:moveTo>
                  <a:lnTo>
                    <a:pt x="25979" y="20000"/>
                  </a:lnTo>
                  <a:lnTo>
                    <a:pt x="38350" y="25000"/>
                  </a:lnTo>
                  <a:lnTo>
                    <a:pt x="48247" y="31250"/>
                  </a:lnTo>
                  <a:lnTo>
                    <a:pt x="59381" y="38750"/>
                  </a:lnTo>
                  <a:lnTo>
                    <a:pt x="68041" y="47500"/>
                  </a:lnTo>
                  <a:lnTo>
                    <a:pt x="85360" y="67500"/>
                  </a:lnTo>
                  <a:lnTo>
                    <a:pt x="101443" y="88750"/>
                  </a:lnTo>
                  <a:lnTo>
                    <a:pt x="101443" y="88750"/>
                  </a:lnTo>
                  <a:lnTo>
                    <a:pt x="100206" y="91250"/>
                  </a:lnTo>
                  <a:lnTo>
                    <a:pt x="98969" y="95000"/>
                  </a:lnTo>
                  <a:lnTo>
                    <a:pt x="96494" y="97500"/>
                  </a:lnTo>
                  <a:lnTo>
                    <a:pt x="92783" y="98750"/>
                  </a:lnTo>
                  <a:lnTo>
                    <a:pt x="84123" y="102500"/>
                  </a:lnTo>
                  <a:lnTo>
                    <a:pt x="76701" y="100000"/>
                  </a:lnTo>
                  <a:lnTo>
                    <a:pt x="76701" y="100000"/>
                  </a:lnTo>
                  <a:lnTo>
                    <a:pt x="68041" y="98750"/>
                  </a:lnTo>
                  <a:lnTo>
                    <a:pt x="59381" y="95000"/>
                  </a:lnTo>
                  <a:lnTo>
                    <a:pt x="49484" y="90000"/>
                  </a:lnTo>
                  <a:lnTo>
                    <a:pt x="42061" y="83750"/>
                  </a:lnTo>
                  <a:lnTo>
                    <a:pt x="42061" y="83750"/>
                  </a:lnTo>
                  <a:lnTo>
                    <a:pt x="37113" y="76250"/>
                  </a:lnTo>
                  <a:lnTo>
                    <a:pt x="29690" y="68750"/>
                  </a:lnTo>
                  <a:lnTo>
                    <a:pt x="24742" y="61250"/>
                  </a:lnTo>
                  <a:lnTo>
                    <a:pt x="19793" y="53750"/>
                  </a:lnTo>
                  <a:lnTo>
                    <a:pt x="18556" y="45000"/>
                  </a:lnTo>
                  <a:lnTo>
                    <a:pt x="18556" y="36250"/>
                  </a:lnTo>
                  <a:lnTo>
                    <a:pt x="19793" y="28750"/>
                  </a:lnTo>
                  <a:lnTo>
                    <a:pt x="25979" y="20000"/>
                  </a:lnTo>
                  <a:lnTo>
                    <a:pt x="25979" y="20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4" name="Google Shape;1774;p44"/>
            <p:cNvSpPr/>
            <p:nvPr/>
          </p:nvSpPr>
          <p:spPr>
            <a:xfrm>
              <a:off x="4068" y="3270"/>
              <a:ext cx="373" cy="175"/>
            </a:xfrm>
            <a:custGeom>
              <a:rect b="b" l="l" r="r" t="t"/>
              <a:pathLst>
                <a:path extrusionOk="0" h="120000" w="120000">
                  <a:moveTo>
                    <a:pt x="321" y="37028"/>
                  </a:moveTo>
                  <a:lnTo>
                    <a:pt x="321" y="37028"/>
                  </a:lnTo>
                  <a:lnTo>
                    <a:pt x="321" y="54171"/>
                  </a:lnTo>
                  <a:lnTo>
                    <a:pt x="965" y="69257"/>
                  </a:lnTo>
                  <a:lnTo>
                    <a:pt x="1608" y="76800"/>
                  </a:lnTo>
                  <a:lnTo>
                    <a:pt x="2252" y="82285"/>
                  </a:lnTo>
                  <a:lnTo>
                    <a:pt x="3538" y="88457"/>
                  </a:lnTo>
                  <a:lnTo>
                    <a:pt x="4504" y="93257"/>
                  </a:lnTo>
                  <a:lnTo>
                    <a:pt x="6112" y="98057"/>
                  </a:lnTo>
                  <a:lnTo>
                    <a:pt x="8042" y="102171"/>
                  </a:lnTo>
                  <a:lnTo>
                    <a:pt x="9973" y="105599"/>
                  </a:lnTo>
                  <a:lnTo>
                    <a:pt x="12546" y="109028"/>
                  </a:lnTo>
                  <a:lnTo>
                    <a:pt x="15764" y="110399"/>
                  </a:lnTo>
                  <a:lnTo>
                    <a:pt x="19302" y="113142"/>
                  </a:lnTo>
                  <a:lnTo>
                    <a:pt x="23163" y="113828"/>
                  </a:lnTo>
                  <a:lnTo>
                    <a:pt x="27345" y="114514"/>
                  </a:lnTo>
                  <a:lnTo>
                    <a:pt x="27345" y="114514"/>
                  </a:lnTo>
                  <a:lnTo>
                    <a:pt x="32815" y="115199"/>
                  </a:lnTo>
                  <a:lnTo>
                    <a:pt x="38605" y="115199"/>
                  </a:lnTo>
                  <a:lnTo>
                    <a:pt x="44396" y="115199"/>
                  </a:lnTo>
                  <a:lnTo>
                    <a:pt x="46648" y="115199"/>
                  </a:lnTo>
                  <a:lnTo>
                    <a:pt x="48900" y="113828"/>
                  </a:lnTo>
                  <a:lnTo>
                    <a:pt x="48900" y="113828"/>
                  </a:lnTo>
                  <a:lnTo>
                    <a:pt x="52117" y="111085"/>
                  </a:lnTo>
                  <a:lnTo>
                    <a:pt x="54048" y="107657"/>
                  </a:lnTo>
                  <a:lnTo>
                    <a:pt x="55656" y="103542"/>
                  </a:lnTo>
                  <a:lnTo>
                    <a:pt x="56621" y="98742"/>
                  </a:lnTo>
                  <a:lnTo>
                    <a:pt x="58230" y="89142"/>
                  </a:lnTo>
                  <a:lnTo>
                    <a:pt x="59517" y="82285"/>
                  </a:lnTo>
                  <a:lnTo>
                    <a:pt x="60482" y="74742"/>
                  </a:lnTo>
                  <a:lnTo>
                    <a:pt x="60482" y="74742"/>
                  </a:lnTo>
                  <a:lnTo>
                    <a:pt x="62091" y="85714"/>
                  </a:lnTo>
                  <a:lnTo>
                    <a:pt x="63378" y="95314"/>
                  </a:lnTo>
                  <a:lnTo>
                    <a:pt x="64343" y="102857"/>
                  </a:lnTo>
                  <a:lnTo>
                    <a:pt x="65951" y="109714"/>
                  </a:lnTo>
                  <a:lnTo>
                    <a:pt x="66916" y="111771"/>
                  </a:lnTo>
                  <a:lnTo>
                    <a:pt x="67882" y="114514"/>
                  </a:lnTo>
                  <a:lnTo>
                    <a:pt x="69490" y="115885"/>
                  </a:lnTo>
                  <a:lnTo>
                    <a:pt x="71099" y="117942"/>
                  </a:lnTo>
                  <a:lnTo>
                    <a:pt x="73029" y="118628"/>
                  </a:lnTo>
                  <a:lnTo>
                    <a:pt x="75603" y="119314"/>
                  </a:lnTo>
                  <a:lnTo>
                    <a:pt x="81715" y="119999"/>
                  </a:lnTo>
                  <a:lnTo>
                    <a:pt x="81715" y="119999"/>
                  </a:lnTo>
                  <a:lnTo>
                    <a:pt x="88471" y="119314"/>
                  </a:lnTo>
                  <a:lnTo>
                    <a:pt x="98445" y="118628"/>
                  </a:lnTo>
                  <a:lnTo>
                    <a:pt x="103592" y="117942"/>
                  </a:lnTo>
                  <a:lnTo>
                    <a:pt x="108096" y="115885"/>
                  </a:lnTo>
                  <a:lnTo>
                    <a:pt x="111957" y="114514"/>
                  </a:lnTo>
                  <a:lnTo>
                    <a:pt x="113565" y="113142"/>
                  </a:lnTo>
                  <a:lnTo>
                    <a:pt x="114209" y="111085"/>
                  </a:lnTo>
                  <a:lnTo>
                    <a:pt x="114209" y="111085"/>
                  </a:lnTo>
                  <a:lnTo>
                    <a:pt x="115817" y="107657"/>
                  </a:lnTo>
                  <a:lnTo>
                    <a:pt x="117426" y="102857"/>
                  </a:lnTo>
                  <a:lnTo>
                    <a:pt x="118069" y="97371"/>
                  </a:lnTo>
                  <a:lnTo>
                    <a:pt x="119034" y="90514"/>
                  </a:lnTo>
                  <a:lnTo>
                    <a:pt x="119678" y="82971"/>
                  </a:lnTo>
                  <a:lnTo>
                    <a:pt x="119999" y="74742"/>
                  </a:lnTo>
                  <a:lnTo>
                    <a:pt x="119678" y="58285"/>
                  </a:lnTo>
                  <a:lnTo>
                    <a:pt x="119034" y="41828"/>
                  </a:lnTo>
                  <a:lnTo>
                    <a:pt x="118069" y="33600"/>
                  </a:lnTo>
                  <a:lnTo>
                    <a:pt x="117104" y="26057"/>
                  </a:lnTo>
                  <a:lnTo>
                    <a:pt x="116139" y="19885"/>
                  </a:lnTo>
                  <a:lnTo>
                    <a:pt x="114530" y="15085"/>
                  </a:lnTo>
                  <a:lnTo>
                    <a:pt x="113565" y="9600"/>
                  </a:lnTo>
                  <a:lnTo>
                    <a:pt x="111635" y="7542"/>
                  </a:lnTo>
                  <a:lnTo>
                    <a:pt x="111635" y="7542"/>
                  </a:lnTo>
                  <a:lnTo>
                    <a:pt x="109383" y="4800"/>
                  </a:lnTo>
                  <a:lnTo>
                    <a:pt x="106487" y="3428"/>
                  </a:lnTo>
                  <a:lnTo>
                    <a:pt x="103592" y="1371"/>
                  </a:lnTo>
                  <a:lnTo>
                    <a:pt x="100375" y="685"/>
                  </a:lnTo>
                  <a:lnTo>
                    <a:pt x="92654" y="0"/>
                  </a:lnTo>
                  <a:lnTo>
                    <a:pt x="84932" y="685"/>
                  </a:lnTo>
                  <a:lnTo>
                    <a:pt x="69168" y="3428"/>
                  </a:lnTo>
                  <a:lnTo>
                    <a:pt x="62091" y="4800"/>
                  </a:lnTo>
                  <a:lnTo>
                    <a:pt x="56621" y="5485"/>
                  </a:lnTo>
                  <a:lnTo>
                    <a:pt x="56621" y="5485"/>
                  </a:lnTo>
                  <a:lnTo>
                    <a:pt x="50509" y="4800"/>
                  </a:lnTo>
                  <a:lnTo>
                    <a:pt x="42466" y="4114"/>
                  </a:lnTo>
                  <a:lnTo>
                    <a:pt x="33458" y="4114"/>
                  </a:lnTo>
                  <a:lnTo>
                    <a:pt x="24128" y="4114"/>
                  </a:lnTo>
                  <a:lnTo>
                    <a:pt x="19946" y="4800"/>
                  </a:lnTo>
                  <a:lnTo>
                    <a:pt x="15764" y="6857"/>
                  </a:lnTo>
                  <a:lnTo>
                    <a:pt x="11903" y="8914"/>
                  </a:lnTo>
                  <a:lnTo>
                    <a:pt x="8364" y="11657"/>
                  </a:lnTo>
                  <a:lnTo>
                    <a:pt x="5469" y="15771"/>
                  </a:lnTo>
                  <a:lnTo>
                    <a:pt x="2895" y="20571"/>
                  </a:lnTo>
                  <a:lnTo>
                    <a:pt x="965" y="26057"/>
                  </a:lnTo>
                  <a:lnTo>
                    <a:pt x="643" y="29485"/>
                  </a:lnTo>
                  <a:lnTo>
                    <a:pt x="0" y="32914"/>
                  </a:lnTo>
                  <a:lnTo>
                    <a:pt x="321" y="37028"/>
                  </a:lnTo>
                  <a:close/>
                </a:path>
              </a:pathLst>
            </a:custGeom>
            <a:solidFill>
              <a:srgbClr val="808D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5" name="Google Shape;1775;p44"/>
            <p:cNvSpPr/>
            <p:nvPr/>
          </p:nvSpPr>
          <p:spPr>
            <a:xfrm>
              <a:off x="4061" y="3263"/>
              <a:ext cx="389" cy="192"/>
            </a:xfrm>
            <a:custGeom>
              <a:rect b="b" l="l" r="r" t="t"/>
              <a:pathLst>
                <a:path extrusionOk="0" h="120000" w="120000">
                  <a:moveTo>
                    <a:pt x="114755" y="16875"/>
                  </a:moveTo>
                  <a:lnTo>
                    <a:pt x="114755" y="16875"/>
                  </a:lnTo>
                  <a:lnTo>
                    <a:pt x="113830" y="14375"/>
                  </a:lnTo>
                  <a:lnTo>
                    <a:pt x="112904" y="11250"/>
                  </a:lnTo>
                  <a:lnTo>
                    <a:pt x="111362" y="8750"/>
                  </a:lnTo>
                  <a:lnTo>
                    <a:pt x="110128" y="6875"/>
                  </a:lnTo>
                  <a:lnTo>
                    <a:pt x="107043" y="3750"/>
                  </a:lnTo>
                  <a:lnTo>
                    <a:pt x="103650" y="1250"/>
                  </a:lnTo>
                  <a:lnTo>
                    <a:pt x="99948" y="625"/>
                  </a:lnTo>
                  <a:lnTo>
                    <a:pt x="96246" y="0"/>
                  </a:lnTo>
                  <a:lnTo>
                    <a:pt x="89151" y="0"/>
                  </a:lnTo>
                  <a:lnTo>
                    <a:pt x="89151" y="0"/>
                  </a:lnTo>
                  <a:lnTo>
                    <a:pt x="79588" y="625"/>
                  </a:lnTo>
                  <a:lnTo>
                    <a:pt x="70025" y="3125"/>
                  </a:lnTo>
                  <a:lnTo>
                    <a:pt x="60154" y="4375"/>
                  </a:lnTo>
                  <a:lnTo>
                    <a:pt x="55526" y="4375"/>
                  </a:lnTo>
                  <a:lnTo>
                    <a:pt x="50591" y="4375"/>
                  </a:lnTo>
                  <a:lnTo>
                    <a:pt x="50591" y="4375"/>
                  </a:lnTo>
                  <a:lnTo>
                    <a:pt x="37326" y="3125"/>
                  </a:lnTo>
                  <a:lnTo>
                    <a:pt x="28688" y="3125"/>
                  </a:lnTo>
                  <a:lnTo>
                    <a:pt x="24678" y="3125"/>
                  </a:lnTo>
                  <a:lnTo>
                    <a:pt x="20359" y="3750"/>
                  </a:lnTo>
                  <a:lnTo>
                    <a:pt x="16041" y="5000"/>
                  </a:lnTo>
                  <a:lnTo>
                    <a:pt x="12339" y="7500"/>
                  </a:lnTo>
                  <a:lnTo>
                    <a:pt x="8637" y="10625"/>
                  </a:lnTo>
                  <a:lnTo>
                    <a:pt x="5861" y="13125"/>
                  </a:lnTo>
                  <a:lnTo>
                    <a:pt x="3084" y="18125"/>
                  </a:lnTo>
                  <a:lnTo>
                    <a:pt x="1233" y="23125"/>
                  </a:lnTo>
                  <a:lnTo>
                    <a:pt x="925" y="26875"/>
                  </a:lnTo>
                  <a:lnTo>
                    <a:pt x="308" y="30000"/>
                  </a:lnTo>
                  <a:lnTo>
                    <a:pt x="0" y="33750"/>
                  </a:lnTo>
                  <a:lnTo>
                    <a:pt x="0" y="37500"/>
                  </a:lnTo>
                  <a:lnTo>
                    <a:pt x="0" y="37500"/>
                  </a:lnTo>
                  <a:lnTo>
                    <a:pt x="308" y="49375"/>
                  </a:lnTo>
                  <a:lnTo>
                    <a:pt x="616" y="61250"/>
                  </a:lnTo>
                  <a:lnTo>
                    <a:pt x="1233" y="72500"/>
                  </a:lnTo>
                  <a:lnTo>
                    <a:pt x="3084" y="83125"/>
                  </a:lnTo>
                  <a:lnTo>
                    <a:pt x="4010" y="88750"/>
                  </a:lnTo>
                  <a:lnTo>
                    <a:pt x="5552" y="93125"/>
                  </a:lnTo>
                  <a:lnTo>
                    <a:pt x="6786" y="96875"/>
                  </a:lnTo>
                  <a:lnTo>
                    <a:pt x="8637" y="100625"/>
                  </a:lnTo>
                  <a:lnTo>
                    <a:pt x="11105" y="104375"/>
                  </a:lnTo>
                  <a:lnTo>
                    <a:pt x="13573" y="107500"/>
                  </a:lnTo>
                  <a:lnTo>
                    <a:pt x="16041" y="109375"/>
                  </a:lnTo>
                  <a:lnTo>
                    <a:pt x="19434" y="111875"/>
                  </a:lnTo>
                  <a:lnTo>
                    <a:pt x="19434" y="111875"/>
                  </a:lnTo>
                  <a:lnTo>
                    <a:pt x="26529" y="113750"/>
                  </a:lnTo>
                  <a:lnTo>
                    <a:pt x="34550" y="115625"/>
                  </a:lnTo>
                  <a:lnTo>
                    <a:pt x="38251" y="115625"/>
                  </a:lnTo>
                  <a:lnTo>
                    <a:pt x="42570" y="115625"/>
                  </a:lnTo>
                  <a:lnTo>
                    <a:pt x="46272" y="115000"/>
                  </a:lnTo>
                  <a:lnTo>
                    <a:pt x="49665" y="113125"/>
                  </a:lnTo>
                  <a:lnTo>
                    <a:pt x="49665" y="113125"/>
                  </a:lnTo>
                  <a:lnTo>
                    <a:pt x="51825" y="111875"/>
                  </a:lnTo>
                  <a:lnTo>
                    <a:pt x="53676" y="109375"/>
                  </a:lnTo>
                  <a:lnTo>
                    <a:pt x="55218" y="106250"/>
                  </a:lnTo>
                  <a:lnTo>
                    <a:pt x="56452" y="103750"/>
                  </a:lnTo>
                  <a:lnTo>
                    <a:pt x="57686" y="100625"/>
                  </a:lnTo>
                  <a:lnTo>
                    <a:pt x="58303" y="96875"/>
                  </a:lnTo>
                  <a:lnTo>
                    <a:pt x="59845" y="89375"/>
                  </a:lnTo>
                  <a:lnTo>
                    <a:pt x="59845" y="89375"/>
                  </a:lnTo>
                  <a:lnTo>
                    <a:pt x="61388" y="98125"/>
                  </a:lnTo>
                  <a:lnTo>
                    <a:pt x="62005" y="101875"/>
                  </a:lnTo>
                  <a:lnTo>
                    <a:pt x="63239" y="105625"/>
                  </a:lnTo>
                  <a:lnTo>
                    <a:pt x="64781" y="109375"/>
                  </a:lnTo>
                  <a:lnTo>
                    <a:pt x="66323" y="112500"/>
                  </a:lnTo>
                  <a:lnTo>
                    <a:pt x="68174" y="115000"/>
                  </a:lnTo>
                  <a:lnTo>
                    <a:pt x="70334" y="116250"/>
                  </a:lnTo>
                  <a:lnTo>
                    <a:pt x="70334" y="116250"/>
                  </a:lnTo>
                  <a:lnTo>
                    <a:pt x="74035" y="118750"/>
                  </a:lnTo>
                  <a:lnTo>
                    <a:pt x="78046" y="119375"/>
                  </a:lnTo>
                  <a:lnTo>
                    <a:pt x="82365" y="120000"/>
                  </a:lnTo>
                  <a:lnTo>
                    <a:pt x="86992" y="119375"/>
                  </a:lnTo>
                  <a:lnTo>
                    <a:pt x="95938" y="117500"/>
                  </a:lnTo>
                  <a:lnTo>
                    <a:pt x="103958" y="115625"/>
                  </a:lnTo>
                  <a:lnTo>
                    <a:pt x="103958" y="115625"/>
                  </a:lnTo>
                  <a:lnTo>
                    <a:pt x="107352" y="115000"/>
                  </a:lnTo>
                  <a:lnTo>
                    <a:pt x="109820" y="112500"/>
                  </a:lnTo>
                  <a:lnTo>
                    <a:pt x="112596" y="110000"/>
                  </a:lnTo>
                  <a:lnTo>
                    <a:pt x="114447" y="106250"/>
                  </a:lnTo>
                  <a:lnTo>
                    <a:pt x="115681" y="102500"/>
                  </a:lnTo>
                  <a:lnTo>
                    <a:pt x="116915" y="98125"/>
                  </a:lnTo>
                  <a:lnTo>
                    <a:pt x="118149" y="92500"/>
                  </a:lnTo>
                  <a:lnTo>
                    <a:pt x="118766" y="86250"/>
                  </a:lnTo>
                  <a:lnTo>
                    <a:pt x="118766" y="86250"/>
                  </a:lnTo>
                  <a:lnTo>
                    <a:pt x="119691" y="77500"/>
                  </a:lnTo>
                  <a:lnTo>
                    <a:pt x="120000" y="68750"/>
                  </a:lnTo>
                  <a:lnTo>
                    <a:pt x="120000" y="60000"/>
                  </a:lnTo>
                  <a:lnTo>
                    <a:pt x="119691" y="51250"/>
                  </a:lnTo>
                  <a:lnTo>
                    <a:pt x="118766" y="41875"/>
                  </a:lnTo>
                  <a:lnTo>
                    <a:pt x="117840" y="33750"/>
                  </a:lnTo>
                  <a:lnTo>
                    <a:pt x="116606" y="24375"/>
                  </a:lnTo>
                  <a:lnTo>
                    <a:pt x="114755" y="16875"/>
                  </a:lnTo>
                  <a:lnTo>
                    <a:pt x="114755" y="16875"/>
                  </a:lnTo>
                  <a:close/>
                  <a:moveTo>
                    <a:pt x="104575" y="105625"/>
                  </a:moveTo>
                  <a:lnTo>
                    <a:pt x="104575" y="105625"/>
                  </a:lnTo>
                  <a:lnTo>
                    <a:pt x="98097" y="108125"/>
                  </a:lnTo>
                  <a:lnTo>
                    <a:pt x="91311" y="108750"/>
                  </a:lnTo>
                  <a:lnTo>
                    <a:pt x="78354" y="108750"/>
                  </a:lnTo>
                  <a:lnTo>
                    <a:pt x="78354" y="108750"/>
                  </a:lnTo>
                  <a:lnTo>
                    <a:pt x="74652" y="108750"/>
                  </a:lnTo>
                  <a:lnTo>
                    <a:pt x="71259" y="107500"/>
                  </a:lnTo>
                  <a:lnTo>
                    <a:pt x="70025" y="105625"/>
                  </a:lnTo>
                  <a:lnTo>
                    <a:pt x="68483" y="103750"/>
                  </a:lnTo>
                  <a:lnTo>
                    <a:pt x="67249" y="101250"/>
                  </a:lnTo>
                  <a:lnTo>
                    <a:pt x="66323" y="98125"/>
                  </a:lnTo>
                  <a:lnTo>
                    <a:pt x="66323" y="98125"/>
                  </a:lnTo>
                  <a:lnTo>
                    <a:pt x="65089" y="91250"/>
                  </a:lnTo>
                  <a:lnTo>
                    <a:pt x="64473" y="85000"/>
                  </a:lnTo>
                  <a:lnTo>
                    <a:pt x="62930" y="71875"/>
                  </a:lnTo>
                  <a:lnTo>
                    <a:pt x="62930" y="71875"/>
                  </a:lnTo>
                  <a:lnTo>
                    <a:pt x="62622" y="70625"/>
                  </a:lnTo>
                  <a:lnTo>
                    <a:pt x="61696" y="68750"/>
                  </a:lnTo>
                  <a:lnTo>
                    <a:pt x="60771" y="68125"/>
                  </a:lnTo>
                  <a:lnTo>
                    <a:pt x="59845" y="68125"/>
                  </a:lnTo>
                  <a:lnTo>
                    <a:pt x="59228" y="68750"/>
                  </a:lnTo>
                  <a:lnTo>
                    <a:pt x="58303" y="70000"/>
                  </a:lnTo>
                  <a:lnTo>
                    <a:pt x="57994" y="71250"/>
                  </a:lnTo>
                  <a:lnTo>
                    <a:pt x="57994" y="71250"/>
                  </a:lnTo>
                  <a:lnTo>
                    <a:pt x="56452" y="81875"/>
                  </a:lnTo>
                  <a:lnTo>
                    <a:pt x="54601" y="91250"/>
                  </a:lnTo>
                  <a:lnTo>
                    <a:pt x="53676" y="95000"/>
                  </a:lnTo>
                  <a:lnTo>
                    <a:pt x="51825" y="98750"/>
                  </a:lnTo>
                  <a:lnTo>
                    <a:pt x="49974" y="101875"/>
                  </a:lnTo>
                  <a:lnTo>
                    <a:pt x="46889" y="104375"/>
                  </a:lnTo>
                  <a:lnTo>
                    <a:pt x="46889" y="104375"/>
                  </a:lnTo>
                  <a:lnTo>
                    <a:pt x="44421" y="105625"/>
                  </a:lnTo>
                  <a:lnTo>
                    <a:pt x="41336" y="105625"/>
                  </a:lnTo>
                  <a:lnTo>
                    <a:pt x="34550" y="105625"/>
                  </a:lnTo>
                  <a:lnTo>
                    <a:pt x="28380" y="104375"/>
                  </a:lnTo>
                  <a:lnTo>
                    <a:pt x="22519" y="102500"/>
                  </a:lnTo>
                  <a:lnTo>
                    <a:pt x="22519" y="102500"/>
                  </a:lnTo>
                  <a:lnTo>
                    <a:pt x="19434" y="101875"/>
                  </a:lnTo>
                  <a:lnTo>
                    <a:pt x="16658" y="100000"/>
                  </a:lnTo>
                  <a:lnTo>
                    <a:pt x="14190" y="97500"/>
                  </a:lnTo>
                  <a:lnTo>
                    <a:pt x="12339" y="94375"/>
                  </a:lnTo>
                  <a:lnTo>
                    <a:pt x="11105" y="91250"/>
                  </a:lnTo>
                  <a:lnTo>
                    <a:pt x="9562" y="87500"/>
                  </a:lnTo>
                  <a:lnTo>
                    <a:pt x="8329" y="83750"/>
                  </a:lnTo>
                  <a:lnTo>
                    <a:pt x="7403" y="79375"/>
                  </a:lnTo>
                  <a:lnTo>
                    <a:pt x="5861" y="70000"/>
                  </a:lnTo>
                  <a:lnTo>
                    <a:pt x="4935" y="60000"/>
                  </a:lnTo>
                  <a:lnTo>
                    <a:pt x="4627" y="48750"/>
                  </a:lnTo>
                  <a:lnTo>
                    <a:pt x="4627" y="38125"/>
                  </a:lnTo>
                  <a:lnTo>
                    <a:pt x="4627" y="38125"/>
                  </a:lnTo>
                  <a:lnTo>
                    <a:pt x="4935" y="32500"/>
                  </a:lnTo>
                  <a:lnTo>
                    <a:pt x="6169" y="26875"/>
                  </a:lnTo>
                  <a:lnTo>
                    <a:pt x="8020" y="23125"/>
                  </a:lnTo>
                  <a:lnTo>
                    <a:pt x="10179" y="19375"/>
                  </a:lnTo>
                  <a:lnTo>
                    <a:pt x="13264" y="16875"/>
                  </a:lnTo>
                  <a:lnTo>
                    <a:pt x="16041" y="15000"/>
                  </a:lnTo>
                  <a:lnTo>
                    <a:pt x="19742" y="13125"/>
                  </a:lnTo>
                  <a:lnTo>
                    <a:pt x="23444" y="12500"/>
                  </a:lnTo>
                  <a:lnTo>
                    <a:pt x="31465" y="11875"/>
                  </a:lnTo>
                  <a:lnTo>
                    <a:pt x="38868" y="12500"/>
                  </a:lnTo>
                  <a:lnTo>
                    <a:pt x="50282" y="14375"/>
                  </a:lnTo>
                  <a:lnTo>
                    <a:pt x="50282" y="14375"/>
                  </a:lnTo>
                  <a:lnTo>
                    <a:pt x="56452" y="14375"/>
                  </a:lnTo>
                  <a:lnTo>
                    <a:pt x="62622" y="13125"/>
                  </a:lnTo>
                  <a:lnTo>
                    <a:pt x="74344" y="11250"/>
                  </a:lnTo>
                  <a:lnTo>
                    <a:pt x="74344" y="11250"/>
                  </a:lnTo>
                  <a:lnTo>
                    <a:pt x="82365" y="9375"/>
                  </a:lnTo>
                  <a:lnTo>
                    <a:pt x="91311" y="8750"/>
                  </a:lnTo>
                  <a:lnTo>
                    <a:pt x="95938" y="8750"/>
                  </a:lnTo>
                  <a:lnTo>
                    <a:pt x="100257" y="9375"/>
                  </a:lnTo>
                  <a:lnTo>
                    <a:pt x="104267" y="11875"/>
                  </a:lnTo>
                  <a:lnTo>
                    <a:pt x="107969" y="15000"/>
                  </a:lnTo>
                  <a:lnTo>
                    <a:pt x="107969" y="15000"/>
                  </a:lnTo>
                  <a:lnTo>
                    <a:pt x="109203" y="16250"/>
                  </a:lnTo>
                  <a:lnTo>
                    <a:pt x="110128" y="18750"/>
                  </a:lnTo>
                  <a:lnTo>
                    <a:pt x="111670" y="23750"/>
                  </a:lnTo>
                  <a:lnTo>
                    <a:pt x="112904" y="30625"/>
                  </a:lnTo>
                  <a:lnTo>
                    <a:pt x="113521" y="37500"/>
                  </a:lnTo>
                  <a:lnTo>
                    <a:pt x="114447" y="45625"/>
                  </a:lnTo>
                  <a:lnTo>
                    <a:pt x="114755" y="52500"/>
                  </a:lnTo>
                  <a:lnTo>
                    <a:pt x="114755" y="64375"/>
                  </a:lnTo>
                  <a:lnTo>
                    <a:pt x="114755" y="64375"/>
                  </a:lnTo>
                  <a:lnTo>
                    <a:pt x="114755" y="78125"/>
                  </a:lnTo>
                  <a:lnTo>
                    <a:pt x="114447" y="85000"/>
                  </a:lnTo>
                  <a:lnTo>
                    <a:pt x="113521" y="90625"/>
                  </a:lnTo>
                  <a:lnTo>
                    <a:pt x="111979" y="96250"/>
                  </a:lnTo>
                  <a:lnTo>
                    <a:pt x="110745" y="100625"/>
                  </a:lnTo>
                  <a:lnTo>
                    <a:pt x="109203" y="101875"/>
                  </a:lnTo>
                  <a:lnTo>
                    <a:pt x="107969" y="103750"/>
                  </a:lnTo>
                  <a:lnTo>
                    <a:pt x="106426" y="105000"/>
                  </a:lnTo>
                  <a:lnTo>
                    <a:pt x="104575" y="105625"/>
                  </a:lnTo>
                  <a:lnTo>
                    <a:pt x="104575" y="1056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6" name="Google Shape;1776;p44"/>
            <p:cNvSpPr/>
            <p:nvPr/>
          </p:nvSpPr>
          <p:spPr>
            <a:xfrm>
              <a:off x="3847" y="2970"/>
              <a:ext cx="354" cy="271"/>
            </a:xfrm>
            <a:custGeom>
              <a:rect b="b" l="l" r="r" t="t"/>
              <a:pathLst>
                <a:path extrusionOk="0" h="120000" w="120000">
                  <a:moveTo>
                    <a:pt x="114576" y="1328"/>
                  </a:moveTo>
                  <a:lnTo>
                    <a:pt x="114576" y="1328"/>
                  </a:lnTo>
                  <a:lnTo>
                    <a:pt x="110169" y="9298"/>
                  </a:lnTo>
                  <a:lnTo>
                    <a:pt x="105423" y="16826"/>
                  </a:lnTo>
                  <a:lnTo>
                    <a:pt x="100000" y="23911"/>
                  </a:lnTo>
                  <a:lnTo>
                    <a:pt x="94237" y="30110"/>
                  </a:lnTo>
                  <a:lnTo>
                    <a:pt x="82711" y="42952"/>
                  </a:lnTo>
                  <a:lnTo>
                    <a:pt x="70508" y="55350"/>
                  </a:lnTo>
                  <a:lnTo>
                    <a:pt x="70508" y="55350"/>
                  </a:lnTo>
                  <a:lnTo>
                    <a:pt x="58983" y="66863"/>
                  </a:lnTo>
                  <a:lnTo>
                    <a:pt x="52881" y="72619"/>
                  </a:lnTo>
                  <a:lnTo>
                    <a:pt x="46440" y="77933"/>
                  </a:lnTo>
                  <a:lnTo>
                    <a:pt x="40000" y="82804"/>
                  </a:lnTo>
                  <a:lnTo>
                    <a:pt x="33220" y="87232"/>
                  </a:lnTo>
                  <a:lnTo>
                    <a:pt x="26440" y="90774"/>
                  </a:lnTo>
                  <a:lnTo>
                    <a:pt x="19322" y="93874"/>
                  </a:lnTo>
                  <a:lnTo>
                    <a:pt x="19322" y="93874"/>
                  </a:lnTo>
                  <a:lnTo>
                    <a:pt x="16271" y="92103"/>
                  </a:lnTo>
                  <a:lnTo>
                    <a:pt x="12542" y="90774"/>
                  </a:lnTo>
                  <a:lnTo>
                    <a:pt x="5084" y="89889"/>
                  </a:lnTo>
                  <a:lnTo>
                    <a:pt x="5084" y="89889"/>
                  </a:lnTo>
                  <a:lnTo>
                    <a:pt x="4067" y="89889"/>
                  </a:lnTo>
                  <a:lnTo>
                    <a:pt x="3050" y="90332"/>
                  </a:lnTo>
                  <a:lnTo>
                    <a:pt x="2372" y="91217"/>
                  </a:lnTo>
                  <a:lnTo>
                    <a:pt x="2033" y="92546"/>
                  </a:lnTo>
                  <a:lnTo>
                    <a:pt x="2033" y="93431"/>
                  </a:lnTo>
                  <a:lnTo>
                    <a:pt x="2372" y="95202"/>
                  </a:lnTo>
                  <a:lnTo>
                    <a:pt x="2711" y="95645"/>
                  </a:lnTo>
                  <a:lnTo>
                    <a:pt x="4067" y="96088"/>
                  </a:lnTo>
                  <a:lnTo>
                    <a:pt x="4067" y="96088"/>
                  </a:lnTo>
                  <a:lnTo>
                    <a:pt x="8813" y="96531"/>
                  </a:lnTo>
                  <a:lnTo>
                    <a:pt x="11186" y="97859"/>
                  </a:lnTo>
                  <a:lnTo>
                    <a:pt x="14237" y="98302"/>
                  </a:lnTo>
                  <a:lnTo>
                    <a:pt x="14237" y="98302"/>
                  </a:lnTo>
                  <a:lnTo>
                    <a:pt x="10847" y="98745"/>
                  </a:lnTo>
                  <a:lnTo>
                    <a:pt x="8135" y="98745"/>
                  </a:lnTo>
                  <a:lnTo>
                    <a:pt x="4745" y="98745"/>
                  </a:lnTo>
                  <a:lnTo>
                    <a:pt x="2033" y="98745"/>
                  </a:lnTo>
                  <a:lnTo>
                    <a:pt x="2033" y="98745"/>
                  </a:lnTo>
                  <a:lnTo>
                    <a:pt x="1016" y="99188"/>
                  </a:lnTo>
                  <a:lnTo>
                    <a:pt x="338" y="100073"/>
                  </a:lnTo>
                  <a:lnTo>
                    <a:pt x="0" y="101402"/>
                  </a:lnTo>
                  <a:lnTo>
                    <a:pt x="0" y="102730"/>
                  </a:lnTo>
                  <a:lnTo>
                    <a:pt x="0" y="103616"/>
                  </a:lnTo>
                  <a:lnTo>
                    <a:pt x="338" y="104501"/>
                  </a:lnTo>
                  <a:lnTo>
                    <a:pt x="1016" y="105387"/>
                  </a:lnTo>
                  <a:lnTo>
                    <a:pt x="2372" y="105830"/>
                  </a:lnTo>
                  <a:lnTo>
                    <a:pt x="2372" y="105830"/>
                  </a:lnTo>
                  <a:lnTo>
                    <a:pt x="5762" y="105387"/>
                  </a:lnTo>
                  <a:lnTo>
                    <a:pt x="8813" y="105387"/>
                  </a:lnTo>
                  <a:lnTo>
                    <a:pt x="12542" y="105387"/>
                  </a:lnTo>
                  <a:lnTo>
                    <a:pt x="15932" y="104501"/>
                  </a:lnTo>
                  <a:lnTo>
                    <a:pt x="15932" y="104501"/>
                  </a:lnTo>
                  <a:lnTo>
                    <a:pt x="14915" y="107158"/>
                  </a:lnTo>
                  <a:lnTo>
                    <a:pt x="14237" y="109815"/>
                  </a:lnTo>
                  <a:lnTo>
                    <a:pt x="12542" y="112029"/>
                  </a:lnTo>
                  <a:lnTo>
                    <a:pt x="11186" y="113800"/>
                  </a:lnTo>
                  <a:lnTo>
                    <a:pt x="11186" y="113800"/>
                  </a:lnTo>
                  <a:lnTo>
                    <a:pt x="10508" y="114686"/>
                  </a:lnTo>
                  <a:lnTo>
                    <a:pt x="10169" y="116014"/>
                  </a:lnTo>
                  <a:lnTo>
                    <a:pt x="10169" y="117343"/>
                  </a:lnTo>
                  <a:lnTo>
                    <a:pt x="10508" y="118671"/>
                  </a:lnTo>
                  <a:lnTo>
                    <a:pt x="10847" y="119557"/>
                  </a:lnTo>
                  <a:lnTo>
                    <a:pt x="12203" y="120000"/>
                  </a:lnTo>
                  <a:lnTo>
                    <a:pt x="12881" y="120000"/>
                  </a:lnTo>
                  <a:lnTo>
                    <a:pt x="14237" y="119557"/>
                  </a:lnTo>
                  <a:lnTo>
                    <a:pt x="14237" y="119557"/>
                  </a:lnTo>
                  <a:lnTo>
                    <a:pt x="15932" y="117785"/>
                  </a:lnTo>
                  <a:lnTo>
                    <a:pt x="16949" y="116014"/>
                  </a:lnTo>
                  <a:lnTo>
                    <a:pt x="18305" y="113800"/>
                  </a:lnTo>
                  <a:lnTo>
                    <a:pt x="19322" y="111586"/>
                  </a:lnTo>
                  <a:lnTo>
                    <a:pt x="20000" y="108929"/>
                  </a:lnTo>
                  <a:lnTo>
                    <a:pt x="20677" y="106273"/>
                  </a:lnTo>
                  <a:lnTo>
                    <a:pt x="21016" y="100516"/>
                  </a:lnTo>
                  <a:lnTo>
                    <a:pt x="21016" y="100516"/>
                  </a:lnTo>
                  <a:lnTo>
                    <a:pt x="28474" y="97416"/>
                  </a:lnTo>
                  <a:lnTo>
                    <a:pt x="35254" y="93431"/>
                  </a:lnTo>
                  <a:lnTo>
                    <a:pt x="42033" y="89446"/>
                  </a:lnTo>
                  <a:lnTo>
                    <a:pt x="48474" y="84132"/>
                  </a:lnTo>
                  <a:lnTo>
                    <a:pt x="54915" y="78819"/>
                  </a:lnTo>
                  <a:lnTo>
                    <a:pt x="61016" y="72619"/>
                  </a:lnTo>
                  <a:lnTo>
                    <a:pt x="73220" y="61107"/>
                  </a:lnTo>
                  <a:lnTo>
                    <a:pt x="73220" y="61107"/>
                  </a:lnTo>
                  <a:lnTo>
                    <a:pt x="85762" y="48265"/>
                  </a:lnTo>
                  <a:lnTo>
                    <a:pt x="91864" y="42066"/>
                  </a:lnTo>
                  <a:lnTo>
                    <a:pt x="97966" y="34981"/>
                  </a:lnTo>
                  <a:lnTo>
                    <a:pt x="104067" y="28339"/>
                  </a:lnTo>
                  <a:lnTo>
                    <a:pt x="109491" y="20811"/>
                  </a:lnTo>
                  <a:lnTo>
                    <a:pt x="114576" y="12841"/>
                  </a:lnTo>
                  <a:lnTo>
                    <a:pt x="119661" y="4870"/>
                  </a:lnTo>
                  <a:lnTo>
                    <a:pt x="119661" y="4870"/>
                  </a:lnTo>
                  <a:lnTo>
                    <a:pt x="119999" y="3542"/>
                  </a:lnTo>
                  <a:lnTo>
                    <a:pt x="119999" y="2214"/>
                  </a:lnTo>
                  <a:lnTo>
                    <a:pt x="119322" y="885"/>
                  </a:lnTo>
                  <a:lnTo>
                    <a:pt x="118644" y="442"/>
                  </a:lnTo>
                  <a:lnTo>
                    <a:pt x="117627" y="0"/>
                  </a:lnTo>
                  <a:lnTo>
                    <a:pt x="116610" y="0"/>
                  </a:lnTo>
                  <a:lnTo>
                    <a:pt x="115593" y="442"/>
                  </a:lnTo>
                  <a:lnTo>
                    <a:pt x="114576" y="1328"/>
                  </a:lnTo>
                  <a:lnTo>
                    <a:pt x="114576" y="13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7" name="Google Shape;1777;p44"/>
            <p:cNvSpPr/>
            <p:nvPr/>
          </p:nvSpPr>
          <p:spPr>
            <a:xfrm>
              <a:off x="4372" y="2953"/>
              <a:ext cx="314" cy="317"/>
            </a:xfrm>
            <a:custGeom>
              <a:rect b="b" l="l" r="r" t="t"/>
              <a:pathLst>
                <a:path extrusionOk="0" h="120000" w="120000">
                  <a:moveTo>
                    <a:pt x="118471" y="104100"/>
                  </a:moveTo>
                  <a:lnTo>
                    <a:pt x="118471" y="104100"/>
                  </a:lnTo>
                  <a:lnTo>
                    <a:pt x="115031" y="103343"/>
                  </a:lnTo>
                  <a:lnTo>
                    <a:pt x="111210" y="102586"/>
                  </a:lnTo>
                  <a:lnTo>
                    <a:pt x="107770" y="102208"/>
                  </a:lnTo>
                  <a:lnTo>
                    <a:pt x="105095" y="101451"/>
                  </a:lnTo>
                  <a:lnTo>
                    <a:pt x="105095" y="101451"/>
                  </a:lnTo>
                  <a:lnTo>
                    <a:pt x="107770" y="101072"/>
                  </a:lnTo>
                  <a:lnTo>
                    <a:pt x="110445" y="101072"/>
                  </a:lnTo>
                  <a:lnTo>
                    <a:pt x="116560" y="101451"/>
                  </a:lnTo>
                  <a:lnTo>
                    <a:pt x="116560" y="101451"/>
                  </a:lnTo>
                  <a:lnTo>
                    <a:pt x="117707" y="101451"/>
                  </a:lnTo>
                  <a:lnTo>
                    <a:pt x="118471" y="100315"/>
                  </a:lnTo>
                  <a:lnTo>
                    <a:pt x="119235" y="99558"/>
                  </a:lnTo>
                  <a:lnTo>
                    <a:pt x="119235" y="98801"/>
                  </a:lnTo>
                  <a:lnTo>
                    <a:pt x="118853" y="97665"/>
                  </a:lnTo>
                  <a:lnTo>
                    <a:pt x="118471" y="96529"/>
                  </a:lnTo>
                  <a:lnTo>
                    <a:pt x="117324" y="95772"/>
                  </a:lnTo>
                  <a:lnTo>
                    <a:pt x="116560" y="95394"/>
                  </a:lnTo>
                  <a:lnTo>
                    <a:pt x="116560" y="95394"/>
                  </a:lnTo>
                  <a:lnTo>
                    <a:pt x="107770" y="95394"/>
                  </a:lnTo>
                  <a:lnTo>
                    <a:pt x="103566" y="95772"/>
                  </a:lnTo>
                  <a:lnTo>
                    <a:pt x="99363" y="96908"/>
                  </a:lnTo>
                  <a:lnTo>
                    <a:pt x="99363" y="96908"/>
                  </a:lnTo>
                  <a:lnTo>
                    <a:pt x="92101" y="93123"/>
                  </a:lnTo>
                  <a:lnTo>
                    <a:pt x="84840" y="88580"/>
                  </a:lnTo>
                  <a:lnTo>
                    <a:pt x="78343" y="83659"/>
                  </a:lnTo>
                  <a:lnTo>
                    <a:pt x="71847" y="78738"/>
                  </a:lnTo>
                  <a:lnTo>
                    <a:pt x="65350" y="72681"/>
                  </a:lnTo>
                  <a:lnTo>
                    <a:pt x="59617" y="67003"/>
                  </a:lnTo>
                  <a:lnTo>
                    <a:pt x="48152" y="54889"/>
                  </a:lnTo>
                  <a:lnTo>
                    <a:pt x="48152" y="54889"/>
                  </a:lnTo>
                  <a:lnTo>
                    <a:pt x="36305" y="42776"/>
                  </a:lnTo>
                  <a:lnTo>
                    <a:pt x="30191" y="36340"/>
                  </a:lnTo>
                  <a:lnTo>
                    <a:pt x="24458" y="29905"/>
                  </a:lnTo>
                  <a:lnTo>
                    <a:pt x="19108" y="23091"/>
                  </a:lnTo>
                  <a:lnTo>
                    <a:pt x="14140" y="16277"/>
                  </a:lnTo>
                  <a:lnTo>
                    <a:pt x="9554" y="9085"/>
                  </a:lnTo>
                  <a:lnTo>
                    <a:pt x="5350" y="1514"/>
                  </a:lnTo>
                  <a:lnTo>
                    <a:pt x="5350" y="1514"/>
                  </a:lnTo>
                  <a:lnTo>
                    <a:pt x="4585" y="378"/>
                  </a:lnTo>
                  <a:lnTo>
                    <a:pt x="3439" y="0"/>
                  </a:lnTo>
                  <a:lnTo>
                    <a:pt x="2675" y="0"/>
                  </a:lnTo>
                  <a:lnTo>
                    <a:pt x="1528" y="378"/>
                  </a:lnTo>
                  <a:lnTo>
                    <a:pt x="764" y="1514"/>
                  </a:lnTo>
                  <a:lnTo>
                    <a:pt x="382" y="2271"/>
                  </a:lnTo>
                  <a:lnTo>
                    <a:pt x="0" y="3028"/>
                  </a:lnTo>
                  <a:lnTo>
                    <a:pt x="382" y="4542"/>
                  </a:lnTo>
                  <a:lnTo>
                    <a:pt x="382" y="4542"/>
                  </a:lnTo>
                  <a:lnTo>
                    <a:pt x="4585" y="12113"/>
                  </a:lnTo>
                  <a:lnTo>
                    <a:pt x="9554" y="19684"/>
                  </a:lnTo>
                  <a:lnTo>
                    <a:pt x="14522" y="26498"/>
                  </a:lnTo>
                  <a:lnTo>
                    <a:pt x="19872" y="33312"/>
                  </a:lnTo>
                  <a:lnTo>
                    <a:pt x="32101" y="46561"/>
                  </a:lnTo>
                  <a:lnTo>
                    <a:pt x="43949" y="59432"/>
                  </a:lnTo>
                  <a:lnTo>
                    <a:pt x="43949" y="59432"/>
                  </a:lnTo>
                  <a:lnTo>
                    <a:pt x="55414" y="71924"/>
                  </a:lnTo>
                  <a:lnTo>
                    <a:pt x="61910" y="77602"/>
                  </a:lnTo>
                  <a:lnTo>
                    <a:pt x="68407" y="83280"/>
                  </a:lnTo>
                  <a:lnTo>
                    <a:pt x="74522" y="88580"/>
                  </a:lnTo>
                  <a:lnTo>
                    <a:pt x="82165" y="93501"/>
                  </a:lnTo>
                  <a:lnTo>
                    <a:pt x="89044" y="98044"/>
                  </a:lnTo>
                  <a:lnTo>
                    <a:pt x="96687" y="102208"/>
                  </a:lnTo>
                  <a:lnTo>
                    <a:pt x="96687" y="102208"/>
                  </a:lnTo>
                  <a:lnTo>
                    <a:pt x="96305" y="104479"/>
                  </a:lnTo>
                  <a:lnTo>
                    <a:pt x="96305" y="106750"/>
                  </a:lnTo>
                  <a:lnTo>
                    <a:pt x="96687" y="109022"/>
                  </a:lnTo>
                  <a:lnTo>
                    <a:pt x="97070" y="111293"/>
                  </a:lnTo>
                  <a:lnTo>
                    <a:pt x="98216" y="113564"/>
                  </a:lnTo>
                  <a:lnTo>
                    <a:pt x="98980" y="115835"/>
                  </a:lnTo>
                  <a:lnTo>
                    <a:pt x="100509" y="117728"/>
                  </a:lnTo>
                  <a:lnTo>
                    <a:pt x="101656" y="119242"/>
                  </a:lnTo>
                  <a:lnTo>
                    <a:pt x="101656" y="119242"/>
                  </a:lnTo>
                  <a:lnTo>
                    <a:pt x="103184" y="120000"/>
                  </a:lnTo>
                  <a:lnTo>
                    <a:pt x="103949" y="120000"/>
                  </a:lnTo>
                  <a:lnTo>
                    <a:pt x="105477" y="119621"/>
                  </a:lnTo>
                  <a:lnTo>
                    <a:pt x="106242" y="119242"/>
                  </a:lnTo>
                  <a:lnTo>
                    <a:pt x="106624" y="118107"/>
                  </a:lnTo>
                  <a:lnTo>
                    <a:pt x="106624" y="117350"/>
                  </a:lnTo>
                  <a:lnTo>
                    <a:pt x="106624" y="115835"/>
                  </a:lnTo>
                  <a:lnTo>
                    <a:pt x="105859" y="115078"/>
                  </a:lnTo>
                  <a:lnTo>
                    <a:pt x="105859" y="115078"/>
                  </a:lnTo>
                  <a:lnTo>
                    <a:pt x="104331" y="113186"/>
                  </a:lnTo>
                  <a:lnTo>
                    <a:pt x="103184" y="111293"/>
                  </a:lnTo>
                  <a:lnTo>
                    <a:pt x="102802" y="109022"/>
                  </a:lnTo>
                  <a:lnTo>
                    <a:pt x="102038" y="106750"/>
                  </a:lnTo>
                  <a:lnTo>
                    <a:pt x="102038" y="106750"/>
                  </a:lnTo>
                  <a:lnTo>
                    <a:pt x="105859" y="107886"/>
                  </a:lnTo>
                  <a:lnTo>
                    <a:pt x="109681" y="108264"/>
                  </a:lnTo>
                  <a:lnTo>
                    <a:pt x="113121" y="108643"/>
                  </a:lnTo>
                  <a:lnTo>
                    <a:pt x="116942" y="109400"/>
                  </a:lnTo>
                  <a:lnTo>
                    <a:pt x="116942" y="109400"/>
                  </a:lnTo>
                  <a:lnTo>
                    <a:pt x="117707" y="109400"/>
                  </a:lnTo>
                  <a:lnTo>
                    <a:pt x="119235" y="109022"/>
                  </a:lnTo>
                  <a:lnTo>
                    <a:pt x="119617" y="108643"/>
                  </a:lnTo>
                  <a:lnTo>
                    <a:pt x="120000" y="107129"/>
                  </a:lnTo>
                  <a:lnTo>
                    <a:pt x="120000" y="106372"/>
                  </a:lnTo>
                  <a:lnTo>
                    <a:pt x="120000" y="105615"/>
                  </a:lnTo>
                  <a:lnTo>
                    <a:pt x="119235" y="104479"/>
                  </a:lnTo>
                  <a:lnTo>
                    <a:pt x="118471" y="104100"/>
                  </a:lnTo>
                  <a:lnTo>
                    <a:pt x="118471" y="1041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8" name="Google Shape;1778;p44"/>
            <p:cNvSpPr/>
            <p:nvPr/>
          </p:nvSpPr>
          <p:spPr>
            <a:xfrm>
              <a:off x="4050" y="2903"/>
              <a:ext cx="406" cy="434"/>
            </a:xfrm>
            <a:custGeom>
              <a:rect b="b" l="l" r="r" t="t"/>
              <a:pathLst>
                <a:path extrusionOk="0" h="120000" w="120000">
                  <a:moveTo>
                    <a:pt x="7389" y="64700"/>
                  </a:moveTo>
                  <a:lnTo>
                    <a:pt x="7389" y="64700"/>
                  </a:lnTo>
                  <a:lnTo>
                    <a:pt x="5024" y="74377"/>
                  </a:lnTo>
                  <a:lnTo>
                    <a:pt x="1773" y="87096"/>
                  </a:lnTo>
                  <a:lnTo>
                    <a:pt x="591" y="93456"/>
                  </a:lnTo>
                  <a:lnTo>
                    <a:pt x="0" y="99262"/>
                  </a:lnTo>
                  <a:lnTo>
                    <a:pt x="0" y="101751"/>
                  </a:lnTo>
                  <a:lnTo>
                    <a:pt x="295" y="103686"/>
                  </a:lnTo>
                  <a:lnTo>
                    <a:pt x="591" y="105345"/>
                  </a:lnTo>
                  <a:lnTo>
                    <a:pt x="1773" y="106451"/>
                  </a:lnTo>
                  <a:lnTo>
                    <a:pt x="1773" y="106451"/>
                  </a:lnTo>
                  <a:lnTo>
                    <a:pt x="3251" y="107557"/>
                  </a:lnTo>
                  <a:lnTo>
                    <a:pt x="5024" y="108110"/>
                  </a:lnTo>
                  <a:lnTo>
                    <a:pt x="7093" y="108663"/>
                  </a:lnTo>
                  <a:lnTo>
                    <a:pt x="9458" y="109493"/>
                  </a:lnTo>
                  <a:lnTo>
                    <a:pt x="15665" y="110046"/>
                  </a:lnTo>
                  <a:lnTo>
                    <a:pt x="21871" y="110322"/>
                  </a:lnTo>
                  <a:lnTo>
                    <a:pt x="34581" y="110875"/>
                  </a:lnTo>
                  <a:lnTo>
                    <a:pt x="39901" y="110875"/>
                  </a:lnTo>
                  <a:lnTo>
                    <a:pt x="44334" y="111152"/>
                  </a:lnTo>
                  <a:lnTo>
                    <a:pt x="44334" y="111152"/>
                  </a:lnTo>
                  <a:lnTo>
                    <a:pt x="75073" y="115023"/>
                  </a:lnTo>
                  <a:lnTo>
                    <a:pt x="75073" y="115023"/>
                  </a:lnTo>
                  <a:lnTo>
                    <a:pt x="93990" y="118064"/>
                  </a:lnTo>
                  <a:lnTo>
                    <a:pt x="99901" y="119170"/>
                  </a:lnTo>
                  <a:lnTo>
                    <a:pt x="105221" y="119723"/>
                  </a:lnTo>
                  <a:lnTo>
                    <a:pt x="109950" y="120000"/>
                  </a:lnTo>
                  <a:lnTo>
                    <a:pt x="111428" y="120000"/>
                  </a:lnTo>
                  <a:lnTo>
                    <a:pt x="112906" y="119723"/>
                  </a:lnTo>
                  <a:lnTo>
                    <a:pt x="112906" y="119723"/>
                  </a:lnTo>
                  <a:lnTo>
                    <a:pt x="114088" y="118341"/>
                  </a:lnTo>
                  <a:lnTo>
                    <a:pt x="115566" y="117235"/>
                  </a:lnTo>
                  <a:lnTo>
                    <a:pt x="116748" y="115023"/>
                  </a:lnTo>
                  <a:lnTo>
                    <a:pt x="117339" y="112811"/>
                  </a:lnTo>
                  <a:lnTo>
                    <a:pt x="118226" y="107834"/>
                  </a:lnTo>
                  <a:lnTo>
                    <a:pt x="118817" y="102857"/>
                  </a:lnTo>
                  <a:lnTo>
                    <a:pt x="118817" y="102857"/>
                  </a:lnTo>
                  <a:lnTo>
                    <a:pt x="119704" y="97603"/>
                  </a:lnTo>
                  <a:lnTo>
                    <a:pt x="120000" y="92073"/>
                  </a:lnTo>
                  <a:lnTo>
                    <a:pt x="120000" y="86820"/>
                  </a:lnTo>
                  <a:lnTo>
                    <a:pt x="120000" y="81290"/>
                  </a:lnTo>
                  <a:lnTo>
                    <a:pt x="118817" y="70506"/>
                  </a:lnTo>
                  <a:lnTo>
                    <a:pt x="117044" y="60276"/>
                  </a:lnTo>
                  <a:lnTo>
                    <a:pt x="114975" y="49769"/>
                  </a:lnTo>
                  <a:lnTo>
                    <a:pt x="112315" y="38986"/>
                  </a:lnTo>
                  <a:lnTo>
                    <a:pt x="106699" y="18248"/>
                  </a:lnTo>
                  <a:lnTo>
                    <a:pt x="106699" y="18248"/>
                  </a:lnTo>
                  <a:lnTo>
                    <a:pt x="106403" y="16866"/>
                  </a:lnTo>
                  <a:lnTo>
                    <a:pt x="105221" y="15207"/>
                  </a:lnTo>
                  <a:lnTo>
                    <a:pt x="104334" y="13824"/>
                  </a:lnTo>
                  <a:lnTo>
                    <a:pt x="102857" y="12442"/>
                  </a:lnTo>
                  <a:lnTo>
                    <a:pt x="99310" y="10230"/>
                  </a:lnTo>
                  <a:lnTo>
                    <a:pt x="94581" y="7741"/>
                  </a:lnTo>
                  <a:lnTo>
                    <a:pt x="89852" y="5806"/>
                  </a:lnTo>
                  <a:lnTo>
                    <a:pt x="83940" y="4147"/>
                  </a:lnTo>
                  <a:lnTo>
                    <a:pt x="78029" y="2764"/>
                  </a:lnTo>
                  <a:lnTo>
                    <a:pt x="71527" y="1658"/>
                  </a:lnTo>
                  <a:lnTo>
                    <a:pt x="65615" y="829"/>
                  </a:lnTo>
                  <a:lnTo>
                    <a:pt x="59113" y="276"/>
                  </a:lnTo>
                  <a:lnTo>
                    <a:pt x="53497" y="0"/>
                  </a:lnTo>
                  <a:lnTo>
                    <a:pt x="48177" y="276"/>
                  </a:lnTo>
                  <a:lnTo>
                    <a:pt x="43152" y="829"/>
                  </a:lnTo>
                  <a:lnTo>
                    <a:pt x="39310" y="1658"/>
                  </a:lnTo>
                  <a:lnTo>
                    <a:pt x="36059" y="2764"/>
                  </a:lnTo>
                  <a:lnTo>
                    <a:pt x="35172" y="3870"/>
                  </a:lnTo>
                  <a:lnTo>
                    <a:pt x="34285" y="4976"/>
                  </a:lnTo>
                  <a:lnTo>
                    <a:pt x="34285" y="4976"/>
                  </a:lnTo>
                  <a:lnTo>
                    <a:pt x="30738" y="11059"/>
                  </a:lnTo>
                  <a:lnTo>
                    <a:pt x="23054" y="26543"/>
                  </a:lnTo>
                  <a:lnTo>
                    <a:pt x="18325" y="36221"/>
                  </a:lnTo>
                  <a:lnTo>
                    <a:pt x="14187" y="46175"/>
                  </a:lnTo>
                  <a:lnTo>
                    <a:pt x="10344" y="55576"/>
                  </a:lnTo>
                  <a:lnTo>
                    <a:pt x="7389" y="64700"/>
                  </a:lnTo>
                  <a:lnTo>
                    <a:pt x="7389" y="64700"/>
                  </a:lnTo>
                  <a:close/>
                </a:path>
              </a:pathLst>
            </a:custGeom>
            <a:solidFill>
              <a:srgbClr val="A3C3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9" name="Google Shape;1779;p44"/>
            <p:cNvSpPr/>
            <p:nvPr/>
          </p:nvSpPr>
          <p:spPr>
            <a:xfrm>
              <a:off x="4043" y="2895"/>
              <a:ext cx="420" cy="450"/>
            </a:xfrm>
            <a:custGeom>
              <a:rect b="b" l="l" r="r" t="t"/>
              <a:pathLst>
                <a:path extrusionOk="0" h="120000" w="120000">
                  <a:moveTo>
                    <a:pt x="119714" y="96533"/>
                  </a:moveTo>
                  <a:lnTo>
                    <a:pt x="119714" y="96533"/>
                  </a:lnTo>
                  <a:lnTo>
                    <a:pt x="120000" y="89066"/>
                  </a:lnTo>
                  <a:lnTo>
                    <a:pt x="120000" y="81866"/>
                  </a:lnTo>
                  <a:lnTo>
                    <a:pt x="119428" y="74400"/>
                  </a:lnTo>
                  <a:lnTo>
                    <a:pt x="118571" y="66933"/>
                  </a:lnTo>
                  <a:lnTo>
                    <a:pt x="117142" y="59733"/>
                  </a:lnTo>
                  <a:lnTo>
                    <a:pt x="116000" y="52533"/>
                  </a:lnTo>
                  <a:lnTo>
                    <a:pt x="112285" y="38133"/>
                  </a:lnTo>
                  <a:lnTo>
                    <a:pt x="112285" y="38133"/>
                  </a:lnTo>
                  <a:lnTo>
                    <a:pt x="110285" y="29333"/>
                  </a:lnTo>
                  <a:lnTo>
                    <a:pt x="109428" y="25066"/>
                  </a:lnTo>
                  <a:lnTo>
                    <a:pt x="108000" y="21333"/>
                  </a:lnTo>
                  <a:lnTo>
                    <a:pt x="106285" y="17600"/>
                  </a:lnTo>
                  <a:lnTo>
                    <a:pt x="103714" y="14400"/>
                  </a:lnTo>
                  <a:lnTo>
                    <a:pt x="102571" y="12800"/>
                  </a:lnTo>
                  <a:lnTo>
                    <a:pt x="100857" y="11200"/>
                  </a:lnTo>
                  <a:lnTo>
                    <a:pt x="98571" y="10133"/>
                  </a:lnTo>
                  <a:lnTo>
                    <a:pt x="96571" y="8800"/>
                  </a:lnTo>
                  <a:lnTo>
                    <a:pt x="96571" y="8800"/>
                  </a:lnTo>
                  <a:lnTo>
                    <a:pt x="92571" y="7200"/>
                  </a:lnTo>
                  <a:lnTo>
                    <a:pt x="88285" y="5600"/>
                  </a:lnTo>
                  <a:lnTo>
                    <a:pt x="84000" y="4266"/>
                  </a:lnTo>
                  <a:lnTo>
                    <a:pt x="79714" y="2933"/>
                  </a:lnTo>
                  <a:lnTo>
                    <a:pt x="70857" y="1333"/>
                  </a:lnTo>
                  <a:lnTo>
                    <a:pt x="62000" y="533"/>
                  </a:lnTo>
                  <a:lnTo>
                    <a:pt x="62000" y="533"/>
                  </a:lnTo>
                  <a:lnTo>
                    <a:pt x="53428" y="0"/>
                  </a:lnTo>
                  <a:lnTo>
                    <a:pt x="48857" y="0"/>
                  </a:lnTo>
                  <a:lnTo>
                    <a:pt x="44857" y="533"/>
                  </a:lnTo>
                  <a:lnTo>
                    <a:pt x="40571" y="1333"/>
                  </a:lnTo>
                  <a:lnTo>
                    <a:pt x="38857" y="2400"/>
                  </a:lnTo>
                  <a:lnTo>
                    <a:pt x="37142" y="2933"/>
                  </a:lnTo>
                  <a:lnTo>
                    <a:pt x="35428" y="4266"/>
                  </a:lnTo>
                  <a:lnTo>
                    <a:pt x="34285" y="5600"/>
                  </a:lnTo>
                  <a:lnTo>
                    <a:pt x="32857" y="7200"/>
                  </a:lnTo>
                  <a:lnTo>
                    <a:pt x="31428" y="8800"/>
                  </a:lnTo>
                  <a:lnTo>
                    <a:pt x="31428" y="8800"/>
                  </a:lnTo>
                  <a:lnTo>
                    <a:pt x="24571" y="22133"/>
                  </a:lnTo>
                  <a:lnTo>
                    <a:pt x="17714" y="36000"/>
                  </a:lnTo>
                  <a:lnTo>
                    <a:pt x="14571" y="42666"/>
                  </a:lnTo>
                  <a:lnTo>
                    <a:pt x="12000" y="49866"/>
                  </a:lnTo>
                  <a:lnTo>
                    <a:pt x="9142" y="56800"/>
                  </a:lnTo>
                  <a:lnTo>
                    <a:pt x="7142" y="64266"/>
                  </a:lnTo>
                  <a:lnTo>
                    <a:pt x="7142" y="64266"/>
                  </a:lnTo>
                  <a:lnTo>
                    <a:pt x="5142" y="72533"/>
                  </a:lnTo>
                  <a:lnTo>
                    <a:pt x="2571" y="80800"/>
                  </a:lnTo>
                  <a:lnTo>
                    <a:pt x="857" y="89333"/>
                  </a:lnTo>
                  <a:lnTo>
                    <a:pt x="285" y="93600"/>
                  </a:lnTo>
                  <a:lnTo>
                    <a:pt x="0" y="98133"/>
                  </a:lnTo>
                  <a:lnTo>
                    <a:pt x="0" y="98133"/>
                  </a:lnTo>
                  <a:lnTo>
                    <a:pt x="0" y="99733"/>
                  </a:lnTo>
                  <a:lnTo>
                    <a:pt x="0" y="101600"/>
                  </a:lnTo>
                  <a:lnTo>
                    <a:pt x="285" y="102933"/>
                  </a:lnTo>
                  <a:lnTo>
                    <a:pt x="857" y="104266"/>
                  </a:lnTo>
                  <a:lnTo>
                    <a:pt x="2000" y="105333"/>
                  </a:lnTo>
                  <a:lnTo>
                    <a:pt x="2571" y="106400"/>
                  </a:lnTo>
                  <a:lnTo>
                    <a:pt x="5142" y="108000"/>
                  </a:lnTo>
                  <a:lnTo>
                    <a:pt x="7714" y="109066"/>
                  </a:lnTo>
                  <a:lnTo>
                    <a:pt x="11142" y="109600"/>
                  </a:lnTo>
                  <a:lnTo>
                    <a:pt x="14571" y="110133"/>
                  </a:lnTo>
                  <a:lnTo>
                    <a:pt x="18000" y="110666"/>
                  </a:lnTo>
                  <a:lnTo>
                    <a:pt x="18000" y="110666"/>
                  </a:lnTo>
                  <a:lnTo>
                    <a:pt x="28285" y="110933"/>
                  </a:lnTo>
                  <a:lnTo>
                    <a:pt x="38571" y="111200"/>
                  </a:lnTo>
                  <a:lnTo>
                    <a:pt x="38571" y="111200"/>
                  </a:lnTo>
                  <a:lnTo>
                    <a:pt x="46285" y="111466"/>
                  </a:lnTo>
                  <a:lnTo>
                    <a:pt x="53714" y="112533"/>
                  </a:lnTo>
                  <a:lnTo>
                    <a:pt x="68571" y="114400"/>
                  </a:lnTo>
                  <a:lnTo>
                    <a:pt x="68571" y="114400"/>
                  </a:lnTo>
                  <a:lnTo>
                    <a:pt x="77428" y="115733"/>
                  </a:lnTo>
                  <a:lnTo>
                    <a:pt x="86285" y="117333"/>
                  </a:lnTo>
                  <a:lnTo>
                    <a:pt x="95142" y="118666"/>
                  </a:lnTo>
                  <a:lnTo>
                    <a:pt x="104571" y="120000"/>
                  </a:lnTo>
                  <a:lnTo>
                    <a:pt x="104571" y="120000"/>
                  </a:lnTo>
                  <a:lnTo>
                    <a:pt x="107714" y="120000"/>
                  </a:lnTo>
                  <a:lnTo>
                    <a:pt x="110000" y="119466"/>
                  </a:lnTo>
                  <a:lnTo>
                    <a:pt x="111428" y="119200"/>
                  </a:lnTo>
                  <a:lnTo>
                    <a:pt x="112857" y="118933"/>
                  </a:lnTo>
                  <a:lnTo>
                    <a:pt x="113714" y="117866"/>
                  </a:lnTo>
                  <a:lnTo>
                    <a:pt x="115142" y="117066"/>
                  </a:lnTo>
                  <a:lnTo>
                    <a:pt x="115142" y="117066"/>
                  </a:lnTo>
                  <a:lnTo>
                    <a:pt x="116571" y="115200"/>
                  </a:lnTo>
                  <a:lnTo>
                    <a:pt x="117714" y="112800"/>
                  </a:lnTo>
                  <a:lnTo>
                    <a:pt x="118285" y="109866"/>
                  </a:lnTo>
                  <a:lnTo>
                    <a:pt x="118857" y="106933"/>
                  </a:lnTo>
                  <a:lnTo>
                    <a:pt x="119428" y="101333"/>
                  </a:lnTo>
                  <a:lnTo>
                    <a:pt x="119714" y="96533"/>
                  </a:lnTo>
                  <a:lnTo>
                    <a:pt x="119714" y="96533"/>
                  </a:lnTo>
                  <a:close/>
                  <a:moveTo>
                    <a:pt x="112285" y="113600"/>
                  </a:moveTo>
                  <a:lnTo>
                    <a:pt x="112285" y="113600"/>
                  </a:lnTo>
                  <a:lnTo>
                    <a:pt x="111714" y="114133"/>
                  </a:lnTo>
                  <a:lnTo>
                    <a:pt x="111142" y="115200"/>
                  </a:lnTo>
                  <a:lnTo>
                    <a:pt x="110000" y="115466"/>
                  </a:lnTo>
                  <a:lnTo>
                    <a:pt x="108857" y="115733"/>
                  </a:lnTo>
                  <a:lnTo>
                    <a:pt x="106285" y="116000"/>
                  </a:lnTo>
                  <a:lnTo>
                    <a:pt x="103142" y="116000"/>
                  </a:lnTo>
                  <a:lnTo>
                    <a:pt x="100000" y="115466"/>
                  </a:lnTo>
                  <a:lnTo>
                    <a:pt x="96857" y="115200"/>
                  </a:lnTo>
                  <a:lnTo>
                    <a:pt x="92571" y="114133"/>
                  </a:lnTo>
                  <a:lnTo>
                    <a:pt x="92571" y="114133"/>
                  </a:lnTo>
                  <a:lnTo>
                    <a:pt x="68857" y="110666"/>
                  </a:lnTo>
                  <a:lnTo>
                    <a:pt x="45142" y="107466"/>
                  </a:lnTo>
                  <a:lnTo>
                    <a:pt x="45142" y="107466"/>
                  </a:lnTo>
                  <a:lnTo>
                    <a:pt x="40285" y="106933"/>
                  </a:lnTo>
                  <a:lnTo>
                    <a:pt x="35428" y="106933"/>
                  </a:lnTo>
                  <a:lnTo>
                    <a:pt x="25142" y="106933"/>
                  </a:lnTo>
                  <a:lnTo>
                    <a:pt x="20571" y="106933"/>
                  </a:lnTo>
                  <a:lnTo>
                    <a:pt x="15428" y="106400"/>
                  </a:lnTo>
                  <a:lnTo>
                    <a:pt x="10857" y="105866"/>
                  </a:lnTo>
                  <a:lnTo>
                    <a:pt x="8571" y="104800"/>
                  </a:lnTo>
                  <a:lnTo>
                    <a:pt x="6000" y="104266"/>
                  </a:lnTo>
                  <a:lnTo>
                    <a:pt x="6000" y="104266"/>
                  </a:lnTo>
                  <a:lnTo>
                    <a:pt x="5428" y="103466"/>
                  </a:lnTo>
                  <a:lnTo>
                    <a:pt x="4571" y="102933"/>
                  </a:lnTo>
                  <a:lnTo>
                    <a:pt x="4285" y="101866"/>
                  </a:lnTo>
                  <a:lnTo>
                    <a:pt x="4000" y="100533"/>
                  </a:lnTo>
                  <a:lnTo>
                    <a:pt x="3714" y="98133"/>
                  </a:lnTo>
                  <a:lnTo>
                    <a:pt x="4000" y="95200"/>
                  </a:lnTo>
                  <a:lnTo>
                    <a:pt x="5142" y="89333"/>
                  </a:lnTo>
                  <a:lnTo>
                    <a:pt x="6000" y="85333"/>
                  </a:lnTo>
                  <a:lnTo>
                    <a:pt x="6000" y="85333"/>
                  </a:lnTo>
                  <a:lnTo>
                    <a:pt x="8857" y="74933"/>
                  </a:lnTo>
                  <a:lnTo>
                    <a:pt x="11142" y="65066"/>
                  </a:lnTo>
                  <a:lnTo>
                    <a:pt x="11142" y="65066"/>
                  </a:lnTo>
                  <a:lnTo>
                    <a:pt x="12857" y="59733"/>
                  </a:lnTo>
                  <a:lnTo>
                    <a:pt x="14571" y="54666"/>
                  </a:lnTo>
                  <a:lnTo>
                    <a:pt x="18857" y="44266"/>
                  </a:lnTo>
                  <a:lnTo>
                    <a:pt x="23428" y="34133"/>
                  </a:lnTo>
                  <a:lnTo>
                    <a:pt x="28285" y="24000"/>
                  </a:lnTo>
                  <a:lnTo>
                    <a:pt x="28285" y="24000"/>
                  </a:lnTo>
                  <a:lnTo>
                    <a:pt x="30857" y="19200"/>
                  </a:lnTo>
                  <a:lnTo>
                    <a:pt x="33142" y="13866"/>
                  </a:lnTo>
                  <a:lnTo>
                    <a:pt x="34571" y="10933"/>
                  </a:lnTo>
                  <a:lnTo>
                    <a:pt x="36285" y="8800"/>
                  </a:lnTo>
                  <a:lnTo>
                    <a:pt x="38285" y="6933"/>
                  </a:lnTo>
                  <a:lnTo>
                    <a:pt x="39714" y="6133"/>
                  </a:lnTo>
                  <a:lnTo>
                    <a:pt x="40571" y="5600"/>
                  </a:lnTo>
                  <a:lnTo>
                    <a:pt x="40571" y="5600"/>
                  </a:lnTo>
                  <a:lnTo>
                    <a:pt x="44857" y="4533"/>
                  </a:lnTo>
                  <a:lnTo>
                    <a:pt x="49428" y="4000"/>
                  </a:lnTo>
                  <a:lnTo>
                    <a:pt x="53714" y="4000"/>
                  </a:lnTo>
                  <a:lnTo>
                    <a:pt x="58571" y="4000"/>
                  </a:lnTo>
                  <a:lnTo>
                    <a:pt x="63142" y="4266"/>
                  </a:lnTo>
                  <a:lnTo>
                    <a:pt x="67428" y="4800"/>
                  </a:lnTo>
                  <a:lnTo>
                    <a:pt x="76000" y="6400"/>
                  </a:lnTo>
                  <a:lnTo>
                    <a:pt x="76000" y="6400"/>
                  </a:lnTo>
                  <a:lnTo>
                    <a:pt x="84285" y="8533"/>
                  </a:lnTo>
                  <a:lnTo>
                    <a:pt x="88857" y="9600"/>
                  </a:lnTo>
                  <a:lnTo>
                    <a:pt x="92857" y="11200"/>
                  </a:lnTo>
                  <a:lnTo>
                    <a:pt x="96571" y="13600"/>
                  </a:lnTo>
                  <a:lnTo>
                    <a:pt x="98285" y="14400"/>
                  </a:lnTo>
                  <a:lnTo>
                    <a:pt x="99714" y="15733"/>
                  </a:lnTo>
                  <a:lnTo>
                    <a:pt x="101142" y="17333"/>
                  </a:lnTo>
                  <a:lnTo>
                    <a:pt x="102000" y="18933"/>
                  </a:lnTo>
                  <a:lnTo>
                    <a:pt x="103142" y="20533"/>
                  </a:lnTo>
                  <a:lnTo>
                    <a:pt x="103714" y="22400"/>
                  </a:lnTo>
                  <a:lnTo>
                    <a:pt x="103714" y="22400"/>
                  </a:lnTo>
                  <a:lnTo>
                    <a:pt x="108000" y="37866"/>
                  </a:lnTo>
                  <a:lnTo>
                    <a:pt x="111714" y="53333"/>
                  </a:lnTo>
                  <a:lnTo>
                    <a:pt x="113142" y="61066"/>
                  </a:lnTo>
                  <a:lnTo>
                    <a:pt x="114571" y="68533"/>
                  </a:lnTo>
                  <a:lnTo>
                    <a:pt x="115142" y="76266"/>
                  </a:lnTo>
                  <a:lnTo>
                    <a:pt x="116000" y="84266"/>
                  </a:lnTo>
                  <a:lnTo>
                    <a:pt x="116000" y="84266"/>
                  </a:lnTo>
                  <a:lnTo>
                    <a:pt x="116000" y="91466"/>
                  </a:lnTo>
                  <a:lnTo>
                    <a:pt x="115428" y="98933"/>
                  </a:lnTo>
                  <a:lnTo>
                    <a:pt x="115142" y="102933"/>
                  </a:lnTo>
                  <a:lnTo>
                    <a:pt x="114571" y="106400"/>
                  </a:lnTo>
                  <a:lnTo>
                    <a:pt x="113428" y="109866"/>
                  </a:lnTo>
                  <a:lnTo>
                    <a:pt x="112285" y="113600"/>
                  </a:lnTo>
                  <a:lnTo>
                    <a:pt x="112285" y="1136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0" name="Google Shape;1780;p44"/>
            <p:cNvSpPr/>
            <p:nvPr/>
          </p:nvSpPr>
          <p:spPr>
            <a:xfrm>
              <a:off x="4183" y="3049"/>
              <a:ext cx="186" cy="168"/>
            </a:xfrm>
            <a:custGeom>
              <a:rect b="b" l="l" r="r" t="t"/>
              <a:pathLst>
                <a:path extrusionOk="0" h="120000" w="120000">
                  <a:moveTo>
                    <a:pt x="1290" y="72857"/>
                  </a:moveTo>
                  <a:lnTo>
                    <a:pt x="1290" y="72857"/>
                  </a:lnTo>
                  <a:lnTo>
                    <a:pt x="3225" y="80000"/>
                  </a:lnTo>
                  <a:lnTo>
                    <a:pt x="5161" y="86428"/>
                  </a:lnTo>
                  <a:lnTo>
                    <a:pt x="9032" y="92857"/>
                  </a:lnTo>
                  <a:lnTo>
                    <a:pt x="13548" y="97857"/>
                  </a:lnTo>
                  <a:lnTo>
                    <a:pt x="17419" y="102142"/>
                  </a:lnTo>
                  <a:lnTo>
                    <a:pt x="22580" y="106428"/>
                  </a:lnTo>
                  <a:lnTo>
                    <a:pt x="27741" y="110000"/>
                  </a:lnTo>
                  <a:lnTo>
                    <a:pt x="33548" y="113571"/>
                  </a:lnTo>
                  <a:lnTo>
                    <a:pt x="39354" y="115714"/>
                  </a:lnTo>
                  <a:lnTo>
                    <a:pt x="45806" y="117857"/>
                  </a:lnTo>
                  <a:lnTo>
                    <a:pt x="52258" y="118571"/>
                  </a:lnTo>
                  <a:lnTo>
                    <a:pt x="58709" y="119285"/>
                  </a:lnTo>
                  <a:lnTo>
                    <a:pt x="71612" y="120000"/>
                  </a:lnTo>
                  <a:lnTo>
                    <a:pt x="83870" y="118571"/>
                  </a:lnTo>
                  <a:lnTo>
                    <a:pt x="83870" y="118571"/>
                  </a:lnTo>
                  <a:lnTo>
                    <a:pt x="89032" y="116428"/>
                  </a:lnTo>
                  <a:lnTo>
                    <a:pt x="93548" y="115000"/>
                  </a:lnTo>
                  <a:lnTo>
                    <a:pt x="97419" y="112142"/>
                  </a:lnTo>
                  <a:lnTo>
                    <a:pt x="101290" y="110000"/>
                  </a:lnTo>
                  <a:lnTo>
                    <a:pt x="105161" y="107142"/>
                  </a:lnTo>
                  <a:lnTo>
                    <a:pt x="108387" y="102857"/>
                  </a:lnTo>
                  <a:lnTo>
                    <a:pt x="114193" y="95000"/>
                  </a:lnTo>
                  <a:lnTo>
                    <a:pt x="116774" y="86428"/>
                  </a:lnTo>
                  <a:lnTo>
                    <a:pt x="119354" y="76428"/>
                  </a:lnTo>
                  <a:lnTo>
                    <a:pt x="120000" y="66428"/>
                  </a:lnTo>
                  <a:lnTo>
                    <a:pt x="119354" y="55714"/>
                  </a:lnTo>
                  <a:lnTo>
                    <a:pt x="118064" y="45714"/>
                  </a:lnTo>
                  <a:lnTo>
                    <a:pt x="114193" y="36428"/>
                  </a:lnTo>
                  <a:lnTo>
                    <a:pt x="109032" y="26428"/>
                  </a:lnTo>
                  <a:lnTo>
                    <a:pt x="103225" y="17857"/>
                  </a:lnTo>
                  <a:lnTo>
                    <a:pt x="95483" y="11428"/>
                  </a:lnTo>
                  <a:lnTo>
                    <a:pt x="91612" y="7857"/>
                  </a:lnTo>
                  <a:lnTo>
                    <a:pt x="87096" y="5000"/>
                  </a:lnTo>
                  <a:lnTo>
                    <a:pt x="81935" y="3571"/>
                  </a:lnTo>
                  <a:lnTo>
                    <a:pt x="76774" y="2142"/>
                  </a:lnTo>
                  <a:lnTo>
                    <a:pt x="71612" y="0"/>
                  </a:lnTo>
                  <a:lnTo>
                    <a:pt x="65161" y="0"/>
                  </a:lnTo>
                  <a:lnTo>
                    <a:pt x="65161" y="0"/>
                  </a:lnTo>
                  <a:lnTo>
                    <a:pt x="57419" y="0"/>
                  </a:lnTo>
                  <a:lnTo>
                    <a:pt x="49677" y="0"/>
                  </a:lnTo>
                  <a:lnTo>
                    <a:pt x="41935" y="2142"/>
                  </a:lnTo>
                  <a:lnTo>
                    <a:pt x="34838" y="4285"/>
                  </a:lnTo>
                  <a:lnTo>
                    <a:pt x="29032" y="7142"/>
                  </a:lnTo>
                  <a:lnTo>
                    <a:pt x="23225" y="10714"/>
                  </a:lnTo>
                  <a:lnTo>
                    <a:pt x="18064" y="15000"/>
                  </a:lnTo>
                  <a:lnTo>
                    <a:pt x="13548" y="20000"/>
                  </a:lnTo>
                  <a:lnTo>
                    <a:pt x="9032" y="25000"/>
                  </a:lnTo>
                  <a:lnTo>
                    <a:pt x="6451" y="30000"/>
                  </a:lnTo>
                  <a:lnTo>
                    <a:pt x="3225" y="37142"/>
                  </a:lnTo>
                  <a:lnTo>
                    <a:pt x="1290" y="42857"/>
                  </a:lnTo>
                  <a:lnTo>
                    <a:pt x="0" y="50000"/>
                  </a:lnTo>
                  <a:lnTo>
                    <a:pt x="0" y="57857"/>
                  </a:lnTo>
                  <a:lnTo>
                    <a:pt x="0" y="65000"/>
                  </a:lnTo>
                  <a:lnTo>
                    <a:pt x="1290" y="72857"/>
                  </a:lnTo>
                  <a:lnTo>
                    <a:pt x="1290" y="72857"/>
                  </a:lnTo>
                  <a:close/>
                </a:path>
              </a:pathLst>
            </a:custGeom>
            <a:solidFill>
              <a:srgbClr val="FEDE5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1" name="Google Shape;1781;p44"/>
            <p:cNvSpPr/>
            <p:nvPr/>
          </p:nvSpPr>
          <p:spPr>
            <a:xfrm>
              <a:off x="4178" y="3044"/>
              <a:ext cx="195" cy="177"/>
            </a:xfrm>
            <a:custGeom>
              <a:rect b="b" l="l" r="r" t="t"/>
              <a:pathLst>
                <a:path extrusionOk="0" h="120000" w="120000">
                  <a:moveTo>
                    <a:pt x="120000" y="61016"/>
                  </a:moveTo>
                  <a:lnTo>
                    <a:pt x="120000" y="61016"/>
                  </a:lnTo>
                  <a:lnTo>
                    <a:pt x="118153" y="50847"/>
                  </a:lnTo>
                  <a:lnTo>
                    <a:pt x="116307" y="40000"/>
                  </a:lnTo>
                  <a:lnTo>
                    <a:pt x="110769" y="30508"/>
                  </a:lnTo>
                  <a:lnTo>
                    <a:pt x="108923" y="25762"/>
                  </a:lnTo>
                  <a:lnTo>
                    <a:pt x="105230" y="21694"/>
                  </a:lnTo>
                  <a:lnTo>
                    <a:pt x="101538" y="17627"/>
                  </a:lnTo>
                  <a:lnTo>
                    <a:pt x="97846" y="13559"/>
                  </a:lnTo>
                  <a:lnTo>
                    <a:pt x="93538" y="10169"/>
                  </a:lnTo>
                  <a:lnTo>
                    <a:pt x="88615" y="6779"/>
                  </a:lnTo>
                  <a:lnTo>
                    <a:pt x="83692" y="4067"/>
                  </a:lnTo>
                  <a:lnTo>
                    <a:pt x="77538" y="2711"/>
                  </a:lnTo>
                  <a:lnTo>
                    <a:pt x="72000" y="1355"/>
                  </a:lnTo>
                  <a:lnTo>
                    <a:pt x="65230" y="0"/>
                  </a:lnTo>
                  <a:lnTo>
                    <a:pt x="65230" y="0"/>
                  </a:lnTo>
                  <a:lnTo>
                    <a:pt x="57230" y="0"/>
                  </a:lnTo>
                  <a:lnTo>
                    <a:pt x="49846" y="1355"/>
                  </a:lnTo>
                  <a:lnTo>
                    <a:pt x="41846" y="2711"/>
                  </a:lnTo>
                  <a:lnTo>
                    <a:pt x="35076" y="5423"/>
                  </a:lnTo>
                  <a:lnTo>
                    <a:pt x="28307" y="8135"/>
                  </a:lnTo>
                  <a:lnTo>
                    <a:pt x="22153" y="12203"/>
                  </a:lnTo>
                  <a:lnTo>
                    <a:pt x="17230" y="16271"/>
                  </a:lnTo>
                  <a:lnTo>
                    <a:pt x="11692" y="22372"/>
                  </a:lnTo>
                  <a:lnTo>
                    <a:pt x="11692" y="22372"/>
                  </a:lnTo>
                  <a:lnTo>
                    <a:pt x="8000" y="28474"/>
                  </a:lnTo>
                  <a:lnTo>
                    <a:pt x="4307" y="35254"/>
                  </a:lnTo>
                  <a:lnTo>
                    <a:pt x="2461" y="42711"/>
                  </a:lnTo>
                  <a:lnTo>
                    <a:pt x="615" y="50847"/>
                  </a:lnTo>
                  <a:lnTo>
                    <a:pt x="615" y="50847"/>
                  </a:lnTo>
                  <a:lnTo>
                    <a:pt x="0" y="61016"/>
                  </a:lnTo>
                  <a:lnTo>
                    <a:pt x="1846" y="72542"/>
                  </a:lnTo>
                  <a:lnTo>
                    <a:pt x="1846" y="72542"/>
                  </a:lnTo>
                  <a:lnTo>
                    <a:pt x="3692" y="80000"/>
                  </a:lnTo>
                  <a:lnTo>
                    <a:pt x="6153" y="87457"/>
                  </a:lnTo>
                  <a:lnTo>
                    <a:pt x="9846" y="92881"/>
                  </a:lnTo>
                  <a:lnTo>
                    <a:pt x="13538" y="97627"/>
                  </a:lnTo>
                  <a:lnTo>
                    <a:pt x="18461" y="103050"/>
                  </a:lnTo>
                  <a:lnTo>
                    <a:pt x="23384" y="107118"/>
                  </a:lnTo>
                  <a:lnTo>
                    <a:pt x="28923" y="109830"/>
                  </a:lnTo>
                  <a:lnTo>
                    <a:pt x="35076" y="113220"/>
                  </a:lnTo>
                  <a:lnTo>
                    <a:pt x="40615" y="115932"/>
                  </a:lnTo>
                  <a:lnTo>
                    <a:pt x="46769" y="117288"/>
                  </a:lnTo>
                  <a:lnTo>
                    <a:pt x="53538" y="119322"/>
                  </a:lnTo>
                  <a:lnTo>
                    <a:pt x="59076" y="119999"/>
                  </a:lnTo>
                  <a:lnTo>
                    <a:pt x="72000" y="119999"/>
                  </a:lnTo>
                  <a:lnTo>
                    <a:pt x="83692" y="117966"/>
                  </a:lnTo>
                  <a:lnTo>
                    <a:pt x="83692" y="117966"/>
                  </a:lnTo>
                  <a:lnTo>
                    <a:pt x="88000" y="117288"/>
                  </a:lnTo>
                  <a:lnTo>
                    <a:pt x="93538" y="115254"/>
                  </a:lnTo>
                  <a:lnTo>
                    <a:pt x="97230" y="113220"/>
                  </a:lnTo>
                  <a:lnTo>
                    <a:pt x="100923" y="109830"/>
                  </a:lnTo>
                  <a:lnTo>
                    <a:pt x="104615" y="107796"/>
                  </a:lnTo>
                  <a:lnTo>
                    <a:pt x="107076" y="104406"/>
                  </a:lnTo>
                  <a:lnTo>
                    <a:pt x="112615" y="96949"/>
                  </a:lnTo>
                  <a:lnTo>
                    <a:pt x="116307" y="88813"/>
                  </a:lnTo>
                  <a:lnTo>
                    <a:pt x="119384" y="80000"/>
                  </a:lnTo>
                  <a:lnTo>
                    <a:pt x="120000" y="71186"/>
                  </a:lnTo>
                  <a:lnTo>
                    <a:pt x="120000" y="61016"/>
                  </a:lnTo>
                  <a:lnTo>
                    <a:pt x="120000" y="61016"/>
                  </a:lnTo>
                  <a:close/>
                  <a:moveTo>
                    <a:pt x="6769" y="71864"/>
                  </a:moveTo>
                  <a:lnTo>
                    <a:pt x="6769" y="71864"/>
                  </a:lnTo>
                  <a:lnTo>
                    <a:pt x="6769" y="71864"/>
                  </a:lnTo>
                  <a:lnTo>
                    <a:pt x="5538" y="65084"/>
                  </a:lnTo>
                  <a:lnTo>
                    <a:pt x="5538" y="58983"/>
                  </a:lnTo>
                  <a:lnTo>
                    <a:pt x="5538" y="52881"/>
                  </a:lnTo>
                  <a:lnTo>
                    <a:pt x="6769" y="46779"/>
                  </a:lnTo>
                  <a:lnTo>
                    <a:pt x="8000" y="40677"/>
                  </a:lnTo>
                  <a:lnTo>
                    <a:pt x="9846" y="35932"/>
                  </a:lnTo>
                  <a:lnTo>
                    <a:pt x="12923" y="30508"/>
                  </a:lnTo>
                  <a:lnTo>
                    <a:pt x="16000" y="25762"/>
                  </a:lnTo>
                  <a:lnTo>
                    <a:pt x="16000" y="25762"/>
                  </a:lnTo>
                  <a:lnTo>
                    <a:pt x="20307" y="20338"/>
                  </a:lnTo>
                  <a:lnTo>
                    <a:pt x="25230" y="16271"/>
                  </a:lnTo>
                  <a:lnTo>
                    <a:pt x="31384" y="13559"/>
                  </a:lnTo>
                  <a:lnTo>
                    <a:pt x="36923" y="10169"/>
                  </a:lnTo>
                  <a:lnTo>
                    <a:pt x="43076" y="7457"/>
                  </a:lnTo>
                  <a:lnTo>
                    <a:pt x="50461" y="6779"/>
                  </a:lnTo>
                  <a:lnTo>
                    <a:pt x="57846" y="6101"/>
                  </a:lnTo>
                  <a:lnTo>
                    <a:pt x="65230" y="6101"/>
                  </a:lnTo>
                  <a:lnTo>
                    <a:pt x="65230" y="6101"/>
                  </a:lnTo>
                  <a:lnTo>
                    <a:pt x="71384" y="6779"/>
                  </a:lnTo>
                  <a:lnTo>
                    <a:pt x="76307" y="7457"/>
                  </a:lnTo>
                  <a:lnTo>
                    <a:pt x="81230" y="9491"/>
                  </a:lnTo>
                  <a:lnTo>
                    <a:pt x="86769" y="11525"/>
                  </a:lnTo>
                  <a:lnTo>
                    <a:pt x="91076" y="14915"/>
                  </a:lnTo>
                  <a:lnTo>
                    <a:pt x="94769" y="17627"/>
                  </a:lnTo>
                  <a:lnTo>
                    <a:pt x="98461" y="21694"/>
                  </a:lnTo>
                  <a:lnTo>
                    <a:pt x="101538" y="24406"/>
                  </a:lnTo>
                  <a:lnTo>
                    <a:pt x="107076" y="33898"/>
                  </a:lnTo>
                  <a:lnTo>
                    <a:pt x="110769" y="42711"/>
                  </a:lnTo>
                  <a:lnTo>
                    <a:pt x="113846" y="52203"/>
                  </a:lnTo>
                  <a:lnTo>
                    <a:pt x="115692" y="62372"/>
                  </a:lnTo>
                  <a:lnTo>
                    <a:pt x="115692" y="62372"/>
                  </a:lnTo>
                  <a:lnTo>
                    <a:pt x="115692" y="70508"/>
                  </a:lnTo>
                  <a:lnTo>
                    <a:pt x="113846" y="78644"/>
                  </a:lnTo>
                  <a:lnTo>
                    <a:pt x="112000" y="86779"/>
                  </a:lnTo>
                  <a:lnTo>
                    <a:pt x="108923" y="93559"/>
                  </a:lnTo>
                  <a:lnTo>
                    <a:pt x="103384" y="100338"/>
                  </a:lnTo>
                  <a:lnTo>
                    <a:pt x="98461" y="105762"/>
                  </a:lnTo>
                  <a:lnTo>
                    <a:pt x="94769" y="108474"/>
                  </a:lnTo>
                  <a:lnTo>
                    <a:pt x="91076" y="109830"/>
                  </a:lnTo>
                  <a:lnTo>
                    <a:pt x="86769" y="111864"/>
                  </a:lnTo>
                  <a:lnTo>
                    <a:pt x="83076" y="113220"/>
                  </a:lnTo>
                  <a:lnTo>
                    <a:pt x="83076" y="113220"/>
                  </a:lnTo>
                  <a:lnTo>
                    <a:pt x="72000" y="113898"/>
                  </a:lnTo>
                  <a:lnTo>
                    <a:pt x="60307" y="113898"/>
                  </a:lnTo>
                  <a:lnTo>
                    <a:pt x="48000" y="112542"/>
                  </a:lnTo>
                  <a:lnTo>
                    <a:pt x="43076" y="111186"/>
                  </a:lnTo>
                  <a:lnTo>
                    <a:pt x="36923" y="108474"/>
                  </a:lnTo>
                  <a:lnTo>
                    <a:pt x="32000" y="105762"/>
                  </a:lnTo>
                  <a:lnTo>
                    <a:pt x="27076" y="103050"/>
                  </a:lnTo>
                  <a:lnTo>
                    <a:pt x="21538" y="98983"/>
                  </a:lnTo>
                  <a:lnTo>
                    <a:pt x="17846" y="94915"/>
                  </a:lnTo>
                  <a:lnTo>
                    <a:pt x="14153" y="89491"/>
                  </a:lnTo>
                  <a:lnTo>
                    <a:pt x="10461" y="84745"/>
                  </a:lnTo>
                  <a:lnTo>
                    <a:pt x="8000" y="78644"/>
                  </a:lnTo>
                  <a:lnTo>
                    <a:pt x="6769" y="71864"/>
                  </a:lnTo>
                  <a:lnTo>
                    <a:pt x="6769" y="7186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2" name="Google Shape;1782;p44"/>
            <p:cNvSpPr/>
            <p:nvPr/>
          </p:nvSpPr>
          <p:spPr>
            <a:xfrm>
              <a:off x="4216" y="3086"/>
              <a:ext cx="124" cy="93"/>
            </a:xfrm>
            <a:custGeom>
              <a:rect b="b" l="l" r="r" t="t"/>
              <a:pathLst>
                <a:path extrusionOk="0" h="120000" w="120000">
                  <a:moveTo>
                    <a:pt x="99677" y="69677"/>
                  </a:moveTo>
                  <a:lnTo>
                    <a:pt x="95806" y="73548"/>
                  </a:lnTo>
                  <a:lnTo>
                    <a:pt x="95806" y="73548"/>
                  </a:lnTo>
                  <a:lnTo>
                    <a:pt x="93870" y="83870"/>
                  </a:lnTo>
                  <a:lnTo>
                    <a:pt x="90000" y="91612"/>
                  </a:lnTo>
                  <a:lnTo>
                    <a:pt x="84193" y="98064"/>
                  </a:lnTo>
                  <a:lnTo>
                    <a:pt x="78387" y="103225"/>
                  </a:lnTo>
                  <a:lnTo>
                    <a:pt x="72580" y="105806"/>
                  </a:lnTo>
                  <a:lnTo>
                    <a:pt x="64838" y="108387"/>
                  </a:lnTo>
                  <a:lnTo>
                    <a:pt x="58064" y="108387"/>
                  </a:lnTo>
                  <a:lnTo>
                    <a:pt x="50322" y="107096"/>
                  </a:lnTo>
                  <a:lnTo>
                    <a:pt x="50322" y="107096"/>
                  </a:lnTo>
                  <a:lnTo>
                    <a:pt x="43548" y="105806"/>
                  </a:lnTo>
                  <a:lnTo>
                    <a:pt x="36774" y="103225"/>
                  </a:lnTo>
                  <a:lnTo>
                    <a:pt x="30967" y="99354"/>
                  </a:lnTo>
                  <a:lnTo>
                    <a:pt x="25161" y="95483"/>
                  </a:lnTo>
                  <a:lnTo>
                    <a:pt x="21290" y="89032"/>
                  </a:lnTo>
                  <a:lnTo>
                    <a:pt x="18387" y="81290"/>
                  </a:lnTo>
                  <a:lnTo>
                    <a:pt x="15483" y="73548"/>
                  </a:lnTo>
                  <a:lnTo>
                    <a:pt x="15483" y="64516"/>
                  </a:lnTo>
                  <a:lnTo>
                    <a:pt x="13548" y="59354"/>
                  </a:lnTo>
                  <a:lnTo>
                    <a:pt x="12580" y="59354"/>
                  </a:lnTo>
                  <a:lnTo>
                    <a:pt x="8709" y="61935"/>
                  </a:lnTo>
                  <a:lnTo>
                    <a:pt x="8709" y="61935"/>
                  </a:lnTo>
                  <a:lnTo>
                    <a:pt x="8709" y="74838"/>
                  </a:lnTo>
                  <a:lnTo>
                    <a:pt x="9677" y="83870"/>
                  </a:lnTo>
                  <a:lnTo>
                    <a:pt x="14516" y="92903"/>
                  </a:lnTo>
                  <a:lnTo>
                    <a:pt x="19354" y="100645"/>
                  </a:lnTo>
                  <a:lnTo>
                    <a:pt x="26129" y="107096"/>
                  </a:lnTo>
                  <a:lnTo>
                    <a:pt x="32903" y="112258"/>
                  </a:lnTo>
                  <a:lnTo>
                    <a:pt x="41612" y="116129"/>
                  </a:lnTo>
                  <a:lnTo>
                    <a:pt x="49354" y="118709"/>
                  </a:lnTo>
                  <a:lnTo>
                    <a:pt x="49354" y="118709"/>
                  </a:lnTo>
                  <a:lnTo>
                    <a:pt x="58064" y="120000"/>
                  </a:lnTo>
                  <a:lnTo>
                    <a:pt x="66774" y="118709"/>
                  </a:lnTo>
                  <a:lnTo>
                    <a:pt x="75483" y="116129"/>
                  </a:lnTo>
                  <a:lnTo>
                    <a:pt x="83225" y="112258"/>
                  </a:lnTo>
                  <a:lnTo>
                    <a:pt x="90000" y="105806"/>
                  </a:lnTo>
                  <a:lnTo>
                    <a:pt x="95806" y="98064"/>
                  </a:lnTo>
                  <a:lnTo>
                    <a:pt x="100645" y="87741"/>
                  </a:lnTo>
                  <a:lnTo>
                    <a:pt x="102580" y="74838"/>
                  </a:lnTo>
                  <a:lnTo>
                    <a:pt x="100645" y="69677"/>
                  </a:lnTo>
                  <a:lnTo>
                    <a:pt x="99677" y="69677"/>
                  </a:lnTo>
                  <a:close/>
                  <a:moveTo>
                    <a:pt x="27096" y="14193"/>
                  </a:moveTo>
                  <a:lnTo>
                    <a:pt x="30967" y="12903"/>
                  </a:lnTo>
                  <a:lnTo>
                    <a:pt x="31935" y="11612"/>
                  </a:lnTo>
                  <a:lnTo>
                    <a:pt x="30967" y="5161"/>
                  </a:lnTo>
                  <a:lnTo>
                    <a:pt x="30967" y="5161"/>
                  </a:lnTo>
                  <a:lnTo>
                    <a:pt x="26129" y="2580"/>
                  </a:lnTo>
                  <a:lnTo>
                    <a:pt x="23225" y="0"/>
                  </a:lnTo>
                  <a:lnTo>
                    <a:pt x="18387" y="0"/>
                  </a:lnTo>
                  <a:lnTo>
                    <a:pt x="13548" y="0"/>
                  </a:lnTo>
                  <a:lnTo>
                    <a:pt x="9677" y="3870"/>
                  </a:lnTo>
                  <a:lnTo>
                    <a:pt x="6774" y="6451"/>
                  </a:lnTo>
                  <a:lnTo>
                    <a:pt x="1935" y="11612"/>
                  </a:lnTo>
                  <a:lnTo>
                    <a:pt x="0" y="15483"/>
                  </a:lnTo>
                  <a:lnTo>
                    <a:pt x="967" y="21935"/>
                  </a:lnTo>
                  <a:lnTo>
                    <a:pt x="1935" y="23225"/>
                  </a:lnTo>
                  <a:lnTo>
                    <a:pt x="5806" y="21935"/>
                  </a:lnTo>
                  <a:lnTo>
                    <a:pt x="5806" y="21935"/>
                  </a:lnTo>
                  <a:lnTo>
                    <a:pt x="9677" y="14193"/>
                  </a:lnTo>
                  <a:lnTo>
                    <a:pt x="15483" y="11612"/>
                  </a:lnTo>
                  <a:lnTo>
                    <a:pt x="21290" y="11612"/>
                  </a:lnTo>
                  <a:lnTo>
                    <a:pt x="27096" y="14193"/>
                  </a:lnTo>
                  <a:lnTo>
                    <a:pt x="27096" y="14193"/>
                  </a:lnTo>
                  <a:close/>
                  <a:moveTo>
                    <a:pt x="105483" y="2580"/>
                  </a:moveTo>
                  <a:lnTo>
                    <a:pt x="105483" y="2580"/>
                  </a:lnTo>
                  <a:lnTo>
                    <a:pt x="100645" y="0"/>
                  </a:lnTo>
                  <a:lnTo>
                    <a:pt x="95806" y="2580"/>
                  </a:lnTo>
                  <a:lnTo>
                    <a:pt x="90967" y="3870"/>
                  </a:lnTo>
                  <a:lnTo>
                    <a:pt x="87096" y="6451"/>
                  </a:lnTo>
                  <a:lnTo>
                    <a:pt x="85161" y="12903"/>
                  </a:lnTo>
                  <a:lnTo>
                    <a:pt x="87096" y="14193"/>
                  </a:lnTo>
                  <a:lnTo>
                    <a:pt x="90000" y="15483"/>
                  </a:lnTo>
                  <a:lnTo>
                    <a:pt x="90000" y="15483"/>
                  </a:lnTo>
                  <a:lnTo>
                    <a:pt x="96774" y="11612"/>
                  </a:lnTo>
                  <a:lnTo>
                    <a:pt x="102580" y="11612"/>
                  </a:lnTo>
                  <a:lnTo>
                    <a:pt x="102580" y="11612"/>
                  </a:lnTo>
                  <a:lnTo>
                    <a:pt x="106451" y="12903"/>
                  </a:lnTo>
                  <a:lnTo>
                    <a:pt x="108387" y="14193"/>
                  </a:lnTo>
                  <a:lnTo>
                    <a:pt x="113225" y="21935"/>
                  </a:lnTo>
                  <a:lnTo>
                    <a:pt x="118064" y="23225"/>
                  </a:lnTo>
                  <a:lnTo>
                    <a:pt x="119032" y="21935"/>
                  </a:lnTo>
                  <a:lnTo>
                    <a:pt x="120000" y="15483"/>
                  </a:lnTo>
                  <a:lnTo>
                    <a:pt x="120000" y="15483"/>
                  </a:lnTo>
                  <a:lnTo>
                    <a:pt x="117096" y="11612"/>
                  </a:lnTo>
                  <a:lnTo>
                    <a:pt x="113225" y="6451"/>
                  </a:lnTo>
                  <a:lnTo>
                    <a:pt x="108387" y="3870"/>
                  </a:lnTo>
                  <a:lnTo>
                    <a:pt x="105483" y="2580"/>
                  </a:lnTo>
                  <a:lnTo>
                    <a:pt x="105483" y="25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3" name="Google Shape;1783;p44"/>
            <p:cNvSpPr/>
            <p:nvPr/>
          </p:nvSpPr>
          <p:spPr>
            <a:xfrm>
              <a:off x="4113" y="2991"/>
              <a:ext cx="302" cy="301"/>
            </a:xfrm>
            <a:custGeom>
              <a:rect b="b" l="l" r="r" t="t"/>
              <a:pathLst>
                <a:path extrusionOk="0" h="120000" w="120000">
                  <a:moveTo>
                    <a:pt x="22649" y="80132"/>
                  </a:moveTo>
                  <a:lnTo>
                    <a:pt x="22649" y="80132"/>
                  </a:lnTo>
                  <a:lnTo>
                    <a:pt x="14304" y="84119"/>
                  </a:lnTo>
                  <a:lnTo>
                    <a:pt x="7152" y="88106"/>
                  </a:lnTo>
                  <a:lnTo>
                    <a:pt x="7152" y="88106"/>
                  </a:lnTo>
                  <a:lnTo>
                    <a:pt x="11125" y="94883"/>
                  </a:lnTo>
                  <a:lnTo>
                    <a:pt x="11125" y="94883"/>
                  </a:lnTo>
                  <a:lnTo>
                    <a:pt x="17880" y="90498"/>
                  </a:lnTo>
                  <a:lnTo>
                    <a:pt x="25033" y="87308"/>
                  </a:lnTo>
                  <a:lnTo>
                    <a:pt x="25033" y="87308"/>
                  </a:lnTo>
                  <a:lnTo>
                    <a:pt x="25827" y="86511"/>
                  </a:lnTo>
                  <a:lnTo>
                    <a:pt x="27019" y="84916"/>
                  </a:lnTo>
                  <a:lnTo>
                    <a:pt x="27019" y="83322"/>
                  </a:lnTo>
                  <a:lnTo>
                    <a:pt x="27019" y="82126"/>
                  </a:lnTo>
                  <a:lnTo>
                    <a:pt x="26225" y="80930"/>
                  </a:lnTo>
                  <a:lnTo>
                    <a:pt x="25430" y="80132"/>
                  </a:lnTo>
                  <a:lnTo>
                    <a:pt x="23841" y="79734"/>
                  </a:lnTo>
                  <a:lnTo>
                    <a:pt x="22649" y="80132"/>
                  </a:lnTo>
                  <a:lnTo>
                    <a:pt x="22649" y="80132"/>
                  </a:lnTo>
                  <a:close/>
                  <a:moveTo>
                    <a:pt x="48079" y="100863"/>
                  </a:moveTo>
                  <a:lnTo>
                    <a:pt x="48079" y="100863"/>
                  </a:lnTo>
                  <a:lnTo>
                    <a:pt x="45695" y="109235"/>
                  </a:lnTo>
                  <a:lnTo>
                    <a:pt x="43311" y="117607"/>
                  </a:lnTo>
                  <a:lnTo>
                    <a:pt x="43311" y="117607"/>
                  </a:lnTo>
                  <a:lnTo>
                    <a:pt x="50463" y="119202"/>
                  </a:lnTo>
                  <a:lnTo>
                    <a:pt x="50463" y="119202"/>
                  </a:lnTo>
                  <a:lnTo>
                    <a:pt x="53245" y="111229"/>
                  </a:lnTo>
                  <a:lnTo>
                    <a:pt x="55629" y="102458"/>
                  </a:lnTo>
                  <a:lnTo>
                    <a:pt x="55629" y="102458"/>
                  </a:lnTo>
                  <a:lnTo>
                    <a:pt x="55629" y="100863"/>
                  </a:lnTo>
                  <a:lnTo>
                    <a:pt x="54437" y="99667"/>
                  </a:lnTo>
                  <a:lnTo>
                    <a:pt x="53642" y="98870"/>
                  </a:lnTo>
                  <a:lnTo>
                    <a:pt x="52847" y="98471"/>
                  </a:lnTo>
                  <a:lnTo>
                    <a:pt x="51258" y="97674"/>
                  </a:lnTo>
                  <a:lnTo>
                    <a:pt x="49668" y="98471"/>
                  </a:lnTo>
                  <a:lnTo>
                    <a:pt x="48476" y="99269"/>
                  </a:lnTo>
                  <a:lnTo>
                    <a:pt x="48079" y="100863"/>
                  </a:lnTo>
                  <a:lnTo>
                    <a:pt x="48079" y="100863"/>
                  </a:lnTo>
                  <a:close/>
                  <a:moveTo>
                    <a:pt x="31788" y="97674"/>
                  </a:moveTo>
                  <a:lnTo>
                    <a:pt x="31788" y="97674"/>
                  </a:lnTo>
                  <a:lnTo>
                    <a:pt x="28609" y="103654"/>
                  </a:lnTo>
                  <a:lnTo>
                    <a:pt x="25033" y="108837"/>
                  </a:lnTo>
                  <a:lnTo>
                    <a:pt x="25033" y="108837"/>
                  </a:lnTo>
                  <a:lnTo>
                    <a:pt x="31788" y="113222"/>
                  </a:lnTo>
                  <a:lnTo>
                    <a:pt x="31788" y="113222"/>
                  </a:lnTo>
                  <a:lnTo>
                    <a:pt x="35364" y="107242"/>
                  </a:lnTo>
                  <a:lnTo>
                    <a:pt x="38543" y="101661"/>
                  </a:lnTo>
                  <a:lnTo>
                    <a:pt x="38543" y="101661"/>
                  </a:lnTo>
                  <a:lnTo>
                    <a:pt x="38940" y="100066"/>
                  </a:lnTo>
                  <a:lnTo>
                    <a:pt x="38940" y="98870"/>
                  </a:lnTo>
                  <a:lnTo>
                    <a:pt x="37748" y="97275"/>
                  </a:lnTo>
                  <a:lnTo>
                    <a:pt x="36953" y="96478"/>
                  </a:lnTo>
                  <a:lnTo>
                    <a:pt x="35364" y="96079"/>
                  </a:lnTo>
                  <a:lnTo>
                    <a:pt x="34172" y="96079"/>
                  </a:lnTo>
                  <a:lnTo>
                    <a:pt x="32582" y="96877"/>
                  </a:lnTo>
                  <a:lnTo>
                    <a:pt x="31788" y="97674"/>
                  </a:lnTo>
                  <a:lnTo>
                    <a:pt x="31788" y="97674"/>
                  </a:lnTo>
                  <a:close/>
                  <a:moveTo>
                    <a:pt x="17483" y="60199"/>
                  </a:moveTo>
                  <a:lnTo>
                    <a:pt x="17483" y="60199"/>
                  </a:lnTo>
                  <a:lnTo>
                    <a:pt x="0" y="62990"/>
                  </a:lnTo>
                  <a:lnTo>
                    <a:pt x="0" y="62990"/>
                  </a:lnTo>
                  <a:lnTo>
                    <a:pt x="1192" y="70166"/>
                  </a:lnTo>
                  <a:lnTo>
                    <a:pt x="1192" y="70166"/>
                  </a:lnTo>
                  <a:lnTo>
                    <a:pt x="19867" y="67375"/>
                  </a:lnTo>
                  <a:lnTo>
                    <a:pt x="19867" y="67375"/>
                  </a:lnTo>
                  <a:lnTo>
                    <a:pt x="21059" y="66578"/>
                  </a:lnTo>
                  <a:lnTo>
                    <a:pt x="22251" y="65780"/>
                  </a:lnTo>
                  <a:lnTo>
                    <a:pt x="22251" y="64186"/>
                  </a:lnTo>
                  <a:lnTo>
                    <a:pt x="22251" y="62990"/>
                  </a:lnTo>
                  <a:lnTo>
                    <a:pt x="21059" y="61395"/>
                  </a:lnTo>
                  <a:lnTo>
                    <a:pt x="20264" y="60598"/>
                  </a:lnTo>
                  <a:lnTo>
                    <a:pt x="18675" y="60199"/>
                  </a:lnTo>
                  <a:lnTo>
                    <a:pt x="17483" y="60199"/>
                  </a:lnTo>
                  <a:lnTo>
                    <a:pt x="17483" y="60199"/>
                  </a:lnTo>
                  <a:close/>
                  <a:moveTo>
                    <a:pt x="89801" y="97275"/>
                  </a:moveTo>
                  <a:lnTo>
                    <a:pt x="89801" y="97275"/>
                  </a:lnTo>
                  <a:lnTo>
                    <a:pt x="93377" y="102458"/>
                  </a:lnTo>
                  <a:lnTo>
                    <a:pt x="96953" y="107242"/>
                  </a:lnTo>
                  <a:lnTo>
                    <a:pt x="96953" y="107242"/>
                  </a:lnTo>
                  <a:lnTo>
                    <a:pt x="102913" y="102458"/>
                  </a:lnTo>
                  <a:lnTo>
                    <a:pt x="102913" y="102458"/>
                  </a:lnTo>
                  <a:lnTo>
                    <a:pt x="96158" y="93687"/>
                  </a:lnTo>
                  <a:lnTo>
                    <a:pt x="96158" y="93687"/>
                  </a:lnTo>
                  <a:lnTo>
                    <a:pt x="94966" y="92093"/>
                  </a:lnTo>
                  <a:lnTo>
                    <a:pt x="93774" y="92093"/>
                  </a:lnTo>
                  <a:lnTo>
                    <a:pt x="91788" y="92093"/>
                  </a:lnTo>
                  <a:lnTo>
                    <a:pt x="90993" y="92491"/>
                  </a:lnTo>
                  <a:lnTo>
                    <a:pt x="89801" y="93687"/>
                  </a:lnTo>
                  <a:lnTo>
                    <a:pt x="89006" y="94485"/>
                  </a:lnTo>
                  <a:lnTo>
                    <a:pt x="89006" y="96079"/>
                  </a:lnTo>
                  <a:lnTo>
                    <a:pt x="89801" y="97275"/>
                  </a:lnTo>
                  <a:lnTo>
                    <a:pt x="89801" y="97275"/>
                  </a:lnTo>
                  <a:close/>
                  <a:moveTo>
                    <a:pt x="22649" y="43455"/>
                  </a:moveTo>
                  <a:lnTo>
                    <a:pt x="22649" y="43455"/>
                  </a:lnTo>
                  <a:lnTo>
                    <a:pt x="13112" y="41461"/>
                  </a:lnTo>
                  <a:lnTo>
                    <a:pt x="3973" y="39468"/>
                  </a:lnTo>
                  <a:lnTo>
                    <a:pt x="3973" y="39468"/>
                  </a:lnTo>
                  <a:lnTo>
                    <a:pt x="1589" y="46644"/>
                  </a:lnTo>
                  <a:lnTo>
                    <a:pt x="1589" y="46644"/>
                  </a:lnTo>
                  <a:lnTo>
                    <a:pt x="11125" y="48637"/>
                  </a:lnTo>
                  <a:lnTo>
                    <a:pt x="20662" y="51029"/>
                  </a:lnTo>
                  <a:lnTo>
                    <a:pt x="20662" y="51029"/>
                  </a:lnTo>
                  <a:lnTo>
                    <a:pt x="22649" y="51029"/>
                  </a:lnTo>
                  <a:lnTo>
                    <a:pt x="23841" y="50631"/>
                  </a:lnTo>
                  <a:lnTo>
                    <a:pt x="25033" y="49435"/>
                  </a:lnTo>
                  <a:lnTo>
                    <a:pt x="25430" y="48239"/>
                  </a:lnTo>
                  <a:lnTo>
                    <a:pt x="25430" y="46644"/>
                  </a:lnTo>
                  <a:lnTo>
                    <a:pt x="25033" y="45049"/>
                  </a:lnTo>
                  <a:lnTo>
                    <a:pt x="23841" y="44252"/>
                  </a:lnTo>
                  <a:lnTo>
                    <a:pt x="22649" y="43455"/>
                  </a:lnTo>
                  <a:lnTo>
                    <a:pt x="22649" y="43455"/>
                  </a:lnTo>
                  <a:close/>
                  <a:moveTo>
                    <a:pt x="62781" y="103255"/>
                  </a:moveTo>
                  <a:lnTo>
                    <a:pt x="62781" y="103255"/>
                  </a:lnTo>
                  <a:lnTo>
                    <a:pt x="63973" y="111627"/>
                  </a:lnTo>
                  <a:lnTo>
                    <a:pt x="65165" y="120000"/>
                  </a:lnTo>
                  <a:lnTo>
                    <a:pt x="65165" y="120000"/>
                  </a:lnTo>
                  <a:lnTo>
                    <a:pt x="72317" y="118803"/>
                  </a:lnTo>
                  <a:lnTo>
                    <a:pt x="72317" y="118803"/>
                  </a:lnTo>
                  <a:lnTo>
                    <a:pt x="70331" y="102458"/>
                  </a:lnTo>
                  <a:lnTo>
                    <a:pt x="70331" y="102458"/>
                  </a:lnTo>
                  <a:lnTo>
                    <a:pt x="69933" y="101262"/>
                  </a:lnTo>
                  <a:lnTo>
                    <a:pt x="68741" y="99667"/>
                  </a:lnTo>
                  <a:lnTo>
                    <a:pt x="67549" y="99269"/>
                  </a:lnTo>
                  <a:lnTo>
                    <a:pt x="65960" y="99269"/>
                  </a:lnTo>
                  <a:lnTo>
                    <a:pt x="64768" y="99269"/>
                  </a:lnTo>
                  <a:lnTo>
                    <a:pt x="63576" y="100066"/>
                  </a:lnTo>
                  <a:lnTo>
                    <a:pt x="62781" y="101262"/>
                  </a:lnTo>
                  <a:lnTo>
                    <a:pt x="62781" y="103255"/>
                  </a:lnTo>
                  <a:lnTo>
                    <a:pt x="62781" y="103255"/>
                  </a:lnTo>
                  <a:close/>
                  <a:moveTo>
                    <a:pt x="105298" y="85714"/>
                  </a:moveTo>
                  <a:lnTo>
                    <a:pt x="105298" y="85714"/>
                  </a:lnTo>
                  <a:lnTo>
                    <a:pt x="111258" y="91295"/>
                  </a:lnTo>
                  <a:lnTo>
                    <a:pt x="111258" y="91295"/>
                  </a:lnTo>
                  <a:lnTo>
                    <a:pt x="115231" y="84518"/>
                  </a:lnTo>
                  <a:lnTo>
                    <a:pt x="115231" y="84518"/>
                  </a:lnTo>
                  <a:lnTo>
                    <a:pt x="110463" y="80132"/>
                  </a:lnTo>
                  <a:lnTo>
                    <a:pt x="110463" y="80132"/>
                  </a:lnTo>
                  <a:lnTo>
                    <a:pt x="108874" y="79335"/>
                  </a:lnTo>
                  <a:lnTo>
                    <a:pt x="107682" y="79335"/>
                  </a:lnTo>
                  <a:lnTo>
                    <a:pt x="106092" y="79734"/>
                  </a:lnTo>
                  <a:lnTo>
                    <a:pt x="105298" y="80531"/>
                  </a:lnTo>
                  <a:lnTo>
                    <a:pt x="104105" y="81727"/>
                  </a:lnTo>
                  <a:lnTo>
                    <a:pt x="103708" y="82923"/>
                  </a:lnTo>
                  <a:lnTo>
                    <a:pt x="104105" y="84518"/>
                  </a:lnTo>
                  <a:lnTo>
                    <a:pt x="105298" y="85714"/>
                  </a:lnTo>
                  <a:lnTo>
                    <a:pt x="105298" y="85714"/>
                  </a:lnTo>
                  <a:close/>
                  <a:moveTo>
                    <a:pt x="108476" y="31893"/>
                  </a:moveTo>
                  <a:lnTo>
                    <a:pt x="108476" y="31893"/>
                  </a:lnTo>
                  <a:lnTo>
                    <a:pt x="111655" y="29501"/>
                  </a:lnTo>
                  <a:lnTo>
                    <a:pt x="111655" y="29501"/>
                  </a:lnTo>
                  <a:lnTo>
                    <a:pt x="107682" y="23122"/>
                  </a:lnTo>
                  <a:lnTo>
                    <a:pt x="107682" y="23122"/>
                  </a:lnTo>
                  <a:lnTo>
                    <a:pt x="104105" y="25514"/>
                  </a:lnTo>
                  <a:lnTo>
                    <a:pt x="104105" y="25514"/>
                  </a:lnTo>
                  <a:lnTo>
                    <a:pt x="103311" y="26710"/>
                  </a:lnTo>
                  <a:lnTo>
                    <a:pt x="102913" y="27906"/>
                  </a:lnTo>
                  <a:lnTo>
                    <a:pt x="102913" y="29501"/>
                  </a:lnTo>
                  <a:lnTo>
                    <a:pt x="103311" y="30697"/>
                  </a:lnTo>
                  <a:lnTo>
                    <a:pt x="104105" y="31893"/>
                  </a:lnTo>
                  <a:lnTo>
                    <a:pt x="105298" y="32691"/>
                  </a:lnTo>
                  <a:lnTo>
                    <a:pt x="106490" y="32691"/>
                  </a:lnTo>
                  <a:lnTo>
                    <a:pt x="108476" y="31893"/>
                  </a:lnTo>
                  <a:lnTo>
                    <a:pt x="108476" y="31893"/>
                  </a:lnTo>
                  <a:close/>
                  <a:moveTo>
                    <a:pt x="118013" y="50631"/>
                  </a:moveTo>
                  <a:lnTo>
                    <a:pt x="118013" y="50631"/>
                  </a:lnTo>
                  <a:lnTo>
                    <a:pt x="119602" y="49833"/>
                  </a:lnTo>
                  <a:lnTo>
                    <a:pt x="119602" y="49833"/>
                  </a:lnTo>
                  <a:lnTo>
                    <a:pt x="117615" y="42259"/>
                  </a:lnTo>
                  <a:lnTo>
                    <a:pt x="117615" y="42259"/>
                  </a:lnTo>
                  <a:lnTo>
                    <a:pt x="115629" y="43455"/>
                  </a:lnTo>
                  <a:lnTo>
                    <a:pt x="115629" y="43455"/>
                  </a:lnTo>
                  <a:lnTo>
                    <a:pt x="114039" y="43853"/>
                  </a:lnTo>
                  <a:lnTo>
                    <a:pt x="113245" y="45049"/>
                  </a:lnTo>
                  <a:lnTo>
                    <a:pt x="113245" y="46644"/>
                  </a:lnTo>
                  <a:lnTo>
                    <a:pt x="113245" y="48239"/>
                  </a:lnTo>
                  <a:lnTo>
                    <a:pt x="113642" y="49036"/>
                  </a:lnTo>
                  <a:lnTo>
                    <a:pt x="115231" y="49833"/>
                  </a:lnTo>
                  <a:lnTo>
                    <a:pt x="116026" y="50631"/>
                  </a:lnTo>
                  <a:lnTo>
                    <a:pt x="118013" y="50631"/>
                  </a:lnTo>
                  <a:lnTo>
                    <a:pt x="118013" y="50631"/>
                  </a:lnTo>
                  <a:close/>
                  <a:moveTo>
                    <a:pt x="95761" y="21129"/>
                  </a:moveTo>
                  <a:lnTo>
                    <a:pt x="95761" y="21129"/>
                  </a:lnTo>
                  <a:lnTo>
                    <a:pt x="99735" y="15149"/>
                  </a:lnTo>
                  <a:lnTo>
                    <a:pt x="99735" y="15149"/>
                  </a:lnTo>
                  <a:lnTo>
                    <a:pt x="93774" y="10365"/>
                  </a:lnTo>
                  <a:lnTo>
                    <a:pt x="93774" y="10365"/>
                  </a:lnTo>
                  <a:lnTo>
                    <a:pt x="89006" y="17541"/>
                  </a:lnTo>
                  <a:lnTo>
                    <a:pt x="89006" y="17541"/>
                  </a:lnTo>
                  <a:lnTo>
                    <a:pt x="88609" y="19534"/>
                  </a:lnTo>
                  <a:lnTo>
                    <a:pt x="88609" y="20730"/>
                  </a:lnTo>
                  <a:lnTo>
                    <a:pt x="89403" y="21926"/>
                  </a:lnTo>
                  <a:lnTo>
                    <a:pt x="90198" y="22724"/>
                  </a:lnTo>
                  <a:lnTo>
                    <a:pt x="91788" y="23122"/>
                  </a:lnTo>
                  <a:lnTo>
                    <a:pt x="93377" y="23122"/>
                  </a:lnTo>
                  <a:lnTo>
                    <a:pt x="94569" y="22325"/>
                  </a:lnTo>
                  <a:lnTo>
                    <a:pt x="95761" y="21129"/>
                  </a:lnTo>
                  <a:lnTo>
                    <a:pt x="95761" y="21129"/>
                  </a:lnTo>
                  <a:close/>
                  <a:moveTo>
                    <a:pt x="79470" y="13953"/>
                  </a:moveTo>
                  <a:lnTo>
                    <a:pt x="79470" y="13953"/>
                  </a:lnTo>
                  <a:lnTo>
                    <a:pt x="81456" y="3986"/>
                  </a:lnTo>
                  <a:lnTo>
                    <a:pt x="81456" y="3986"/>
                  </a:lnTo>
                  <a:lnTo>
                    <a:pt x="74304" y="1594"/>
                  </a:lnTo>
                  <a:lnTo>
                    <a:pt x="74304" y="1594"/>
                  </a:lnTo>
                  <a:lnTo>
                    <a:pt x="73112" y="6777"/>
                  </a:lnTo>
                  <a:lnTo>
                    <a:pt x="72317" y="12358"/>
                  </a:lnTo>
                  <a:lnTo>
                    <a:pt x="72317" y="12358"/>
                  </a:lnTo>
                  <a:lnTo>
                    <a:pt x="72317" y="13953"/>
                  </a:lnTo>
                  <a:lnTo>
                    <a:pt x="72715" y="15149"/>
                  </a:lnTo>
                  <a:lnTo>
                    <a:pt x="74304" y="15946"/>
                  </a:lnTo>
                  <a:lnTo>
                    <a:pt x="75099" y="17142"/>
                  </a:lnTo>
                  <a:lnTo>
                    <a:pt x="76688" y="17142"/>
                  </a:lnTo>
                  <a:lnTo>
                    <a:pt x="77880" y="16345"/>
                  </a:lnTo>
                  <a:lnTo>
                    <a:pt x="79072" y="15548"/>
                  </a:lnTo>
                  <a:lnTo>
                    <a:pt x="79470" y="13953"/>
                  </a:lnTo>
                  <a:lnTo>
                    <a:pt x="79470" y="13953"/>
                  </a:lnTo>
                  <a:close/>
                  <a:moveTo>
                    <a:pt x="41721" y="13156"/>
                  </a:moveTo>
                  <a:lnTo>
                    <a:pt x="41721" y="13156"/>
                  </a:lnTo>
                  <a:lnTo>
                    <a:pt x="36953" y="4385"/>
                  </a:lnTo>
                  <a:lnTo>
                    <a:pt x="36953" y="4385"/>
                  </a:lnTo>
                  <a:lnTo>
                    <a:pt x="29801" y="8372"/>
                  </a:lnTo>
                  <a:lnTo>
                    <a:pt x="29801" y="8372"/>
                  </a:lnTo>
                  <a:lnTo>
                    <a:pt x="35364" y="17541"/>
                  </a:lnTo>
                  <a:lnTo>
                    <a:pt x="35364" y="17541"/>
                  </a:lnTo>
                  <a:lnTo>
                    <a:pt x="36556" y="18338"/>
                  </a:lnTo>
                  <a:lnTo>
                    <a:pt x="37748" y="18737"/>
                  </a:lnTo>
                  <a:lnTo>
                    <a:pt x="39337" y="18737"/>
                  </a:lnTo>
                  <a:lnTo>
                    <a:pt x="40132" y="18338"/>
                  </a:lnTo>
                  <a:lnTo>
                    <a:pt x="41324" y="17541"/>
                  </a:lnTo>
                  <a:lnTo>
                    <a:pt x="42119" y="16345"/>
                  </a:lnTo>
                  <a:lnTo>
                    <a:pt x="42119" y="14750"/>
                  </a:lnTo>
                  <a:lnTo>
                    <a:pt x="41721" y="13156"/>
                  </a:lnTo>
                  <a:lnTo>
                    <a:pt x="41721" y="13156"/>
                  </a:lnTo>
                  <a:close/>
                  <a:moveTo>
                    <a:pt x="58410" y="10365"/>
                  </a:moveTo>
                  <a:lnTo>
                    <a:pt x="58410" y="10365"/>
                  </a:lnTo>
                  <a:lnTo>
                    <a:pt x="58013" y="0"/>
                  </a:lnTo>
                  <a:lnTo>
                    <a:pt x="58013" y="0"/>
                  </a:lnTo>
                  <a:lnTo>
                    <a:pt x="50463" y="797"/>
                  </a:lnTo>
                  <a:lnTo>
                    <a:pt x="50463" y="797"/>
                  </a:lnTo>
                  <a:lnTo>
                    <a:pt x="50860" y="10764"/>
                  </a:lnTo>
                  <a:lnTo>
                    <a:pt x="50860" y="10764"/>
                  </a:lnTo>
                  <a:lnTo>
                    <a:pt x="51258" y="12358"/>
                  </a:lnTo>
                  <a:lnTo>
                    <a:pt x="51655" y="13156"/>
                  </a:lnTo>
                  <a:lnTo>
                    <a:pt x="53245" y="13953"/>
                  </a:lnTo>
                  <a:lnTo>
                    <a:pt x="54437" y="13953"/>
                  </a:lnTo>
                  <a:lnTo>
                    <a:pt x="56026" y="13554"/>
                  </a:lnTo>
                  <a:lnTo>
                    <a:pt x="56821" y="13156"/>
                  </a:lnTo>
                  <a:lnTo>
                    <a:pt x="58013" y="11561"/>
                  </a:lnTo>
                  <a:lnTo>
                    <a:pt x="58410" y="10365"/>
                  </a:lnTo>
                  <a:lnTo>
                    <a:pt x="58410" y="10365"/>
                  </a:lnTo>
                  <a:close/>
                  <a:moveTo>
                    <a:pt x="27019" y="23122"/>
                  </a:moveTo>
                  <a:lnTo>
                    <a:pt x="27019" y="23122"/>
                  </a:lnTo>
                  <a:lnTo>
                    <a:pt x="17880" y="17541"/>
                  </a:lnTo>
                  <a:lnTo>
                    <a:pt x="17880" y="17541"/>
                  </a:lnTo>
                  <a:lnTo>
                    <a:pt x="13112" y="23122"/>
                  </a:lnTo>
                  <a:lnTo>
                    <a:pt x="13112" y="23122"/>
                  </a:lnTo>
                  <a:lnTo>
                    <a:pt x="21456" y="29102"/>
                  </a:lnTo>
                  <a:lnTo>
                    <a:pt x="21456" y="29102"/>
                  </a:lnTo>
                  <a:lnTo>
                    <a:pt x="23046" y="29900"/>
                  </a:lnTo>
                  <a:lnTo>
                    <a:pt x="24635" y="29900"/>
                  </a:lnTo>
                  <a:lnTo>
                    <a:pt x="25827" y="29501"/>
                  </a:lnTo>
                  <a:lnTo>
                    <a:pt x="27019" y="28305"/>
                  </a:lnTo>
                  <a:lnTo>
                    <a:pt x="27814" y="27508"/>
                  </a:lnTo>
                  <a:lnTo>
                    <a:pt x="28211" y="25913"/>
                  </a:lnTo>
                  <a:lnTo>
                    <a:pt x="27814" y="24717"/>
                  </a:lnTo>
                  <a:lnTo>
                    <a:pt x="27019" y="23122"/>
                  </a:lnTo>
                  <a:lnTo>
                    <a:pt x="27019" y="23122"/>
                  </a:lnTo>
                  <a:close/>
                  <a:moveTo>
                    <a:pt x="75496" y="99667"/>
                  </a:moveTo>
                  <a:lnTo>
                    <a:pt x="75496" y="99667"/>
                  </a:lnTo>
                  <a:lnTo>
                    <a:pt x="77086" y="108438"/>
                  </a:lnTo>
                  <a:lnTo>
                    <a:pt x="79072" y="116810"/>
                  </a:lnTo>
                  <a:lnTo>
                    <a:pt x="79072" y="116810"/>
                  </a:lnTo>
                  <a:lnTo>
                    <a:pt x="86225" y="114019"/>
                  </a:lnTo>
                  <a:lnTo>
                    <a:pt x="86225" y="114019"/>
                  </a:lnTo>
                  <a:lnTo>
                    <a:pt x="84238" y="106843"/>
                  </a:lnTo>
                  <a:lnTo>
                    <a:pt x="82649" y="99269"/>
                  </a:lnTo>
                  <a:lnTo>
                    <a:pt x="82649" y="99269"/>
                  </a:lnTo>
                  <a:lnTo>
                    <a:pt x="82251" y="97674"/>
                  </a:lnTo>
                  <a:lnTo>
                    <a:pt x="81456" y="96478"/>
                  </a:lnTo>
                  <a:lnTo>
                    <a:pt x="79867" y="96079"/>
                  </a:lnTo>
                  <a:lnTo>
                    <a:pt x="78278" y="96079"/>
                  </a:lnTo>
                  <a:lnTo>
                    <a:pt x="77086" y="96079"/>
                  </a:lnTo>
                  <a:lnTo>
                    <a:pt x="75894" y="96877"/>
                  </a:lnTo>
                  <a:lnTo>
                    <a:pt x="75496" y="97674"/>
                  </a:lnTo>
                  <a:lnTo>
                    <a:pt x="75496" y="99667"/>
                  </a:lnTo>
                  <a:lnTo>
                    <a:pt x="75496" y="99667"/>
                  </a:lnTo>
                  <a:close/>
                  <a:moveTo>
                    <a:pt x="120000" y="62591"/>
                  </a:moveTo>
                  <a:lnTo>
                    <a:pt x="120000" y="62591"/>
                  </a:lnTo>
                  <a:lnTo>
                    <a:pt x="118410" y="62591"/>
                  </a:lnTo>
                  <a:lnTo>
                    <a:pt x="117615" y="62990"/>
                  </a:lnTo>
                  <a:lnTo>
                    <a:pt x="116423" y="63787"/>
                  </a:lnTo>
                  <a:lnTo>
                    <a:pt x="116026" y="65382"/>
                  </a:lnTo>
                  <a:lnTo>
                    <a:pt x="116026" y="66578"/>
                  </a:lnTo>
                  <a:lnTo>
                    <a:pt x="116423" y="68172"/>
                  </a:lnTo>
                  <a:lnTo>
                    <a:pt x="117615" y="68970"/>
                  </a:lnTo>
                  <a:lnTo>
                    <a:pt x="118807" y="70166"/>
                  </a:lnTo>
                  <a:lnTo>
                    <a:pt x="118807" y="70166"/>
                  </a:lnTo>
                  <a:lnTo>
                    <a:pt x="119602" y="70166"/>
                  </a:lnTo>
                  <a:lnTo>
                    <a:pt x="119602" y="70166"/>
                  </a:lnTo>
                  <a:lnTo>
                    <a:pt x="119602" y="67774"/>
                  </a:lnTo>
                  <a:lnTo>
                    <a:pt x="119602" y="67774"/>
                  </a:lnTo>
                  <a:lnTo>
                    <a:pt x="120000" y="62591"/>
                  </a:lnTo>
                  <a:lnTo>
                    <a:pt x="120000" y="625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4" name="Google Shape;1784;p44"/>
            <p:cNvSpPr/>
            <p:nvPr/>
          </p:nvSpPr>
          <p:spPr>
            <a:xfrm>
              <a:off x="4003" y="2461"/>
              <a:ext cx="494" cy="497"/>
            </a:xfrm>
            <a:custGeom>
              <a:rect b="b" l="l" r="r" t="t"/>
              <a:pathLst>
                <a:path extrusionOk="0" h="120000" w="120000">
                  <a:moveTo>
                    <a:pt x="23805" y="10623"/>
                  </a:moveTo>
                  <a:lnTo>
                    <a:pt x="23805" y="10623"/>
                  </a:lnTo>
                  <a:lnTo>
                    <a:pt x="19190" y="13038"/>
                  </a:lnTo>
                  <a:lnTo>
                    <a:pt x="15060" y="15694"/>
                  </a:lnTo>
                  <a:lnTo>
                    <a:pt x="11659" y="18832"/>
                  </a:lnTo>
                  <a:lnTo>
                    <a:pt x="8744" y="22213"/>
                  </a:lnTo>
                  <a:lnTo>
                    <a:pt x="6072" y="26076"/>
                  </a:lnTo>
                  <a:lnTo>
                    <a:pt x="4129" y="29698"/>
                  </a:lnTo>
                  <a:lnTo>
                    <a:pt x="2672" y="34044"/>
                  </a:lnTo>
                  <a:lnTo>
                    <a:pt x="1457" y="38390"/>
                  </a:lnTo>
                  <a:lnTo>
                    <a:pt x="485" y="43219"/>
                  </a:lnTo>
                  <a:lnTo>
                    <a:pt x="0" y="47806"/>
                  </a:lnTo>
                  <a:lnTo>
                    <a:pt x="0" y="52152"/>
                  </a:lnTo>
                  <a:lnTo>
                    <a:pt x="242" y="56740"/>
                  </a:lnTo>
                  <a:lnTo>
                    <a:pt x="485" y="61327"/>
                  </a:lnTo>
                  <a:lnTo>
                    <a:pt x="1457" y="65674"/>
                  </a:lnTo>
                  <a:lnTo>
                    <a:pt x="2429" y="70020"/>
                  </a:lnTo>
                  <a:lnTo>
                    <a:pt x="3400" y="74124"/>
                  </a:lnTo>
                  <a:lnTo>
                    <a:pt x="3400" y="74124"/>
                  </a:lnTo>
                  <a:lnTo>
                    <a:pt x="5344" y="79195"/>
                  </a:lnTo>
                  <a:lnTo>
                    <a:pt x="7287" y="84024"/>
                  </a:lnTo>
                  <a:lnTo>
                    <a:pt x="9716" y="89336"/>
                  </a:lnTo>
                  <a:lnTo>
                    <a:pt x="12145" y="94164"/>
                  </a:lnTo>
                  <a:lnTo>
                    <a:pt x="15546" y="98752"/>
                  </a:lnTo>
                  <a:lnTo>
                    <a:pt x="18947" y="103340"/>
                  </a:lnTo>
                  <a:lnTo>
                    <a:pt x="23076" y="107444"/>
                  </a:lnTo>
                  <a:lnTo>
                    <a:pt x="25263" y="109617"/>
                  </a:lnTo>
                  <a:lnTo>
                    <a:pt x="27692" y="111307"/>
                  </a:lnTo>
                  <a:lnTo>
                    <a:pt x="30364" y="112997"/>
                  </a:lnTo>
                  <a:lnTo>
                    <a:pt x="33036" y="114446"/>
                  </a:lnTo>
                  <a:lnTo>
                    <a:pt x="35465" y="115895"/>
                  </a:lnTo>
                  <a:lnTo>
                    <a:pt x="38866" y="117102"/>
                  </a:lnTo>
                  <a:lnTo>
                    <a:pt x="42024" y="117826"/>
                  </a:lnTo>
                  <a:lnTo>
                    <a:pt x="45182" y="118792"/>
                  </a:lnTo>
                  <a:lnTo>
                    <a:pt x="48825" y="119275"/>
                  </a:lnTo>
                  <a:lnTo>
                    <a:pt x="52469" y="119758"/>
                  </a:lnTo>
                  <a:lnTo>
                    <a:pt x="56356" y="120000"/>
                  </a:lnTo>
                  <a:lnTo>
                    <a:pt x="60485" y="119758"/>
                  </a:lnTo>
                  <a:lnTo>
                    <a:pt x="64858" y="119275"/>
                  </a:lnTo>
                  <a:lnTo>
                    <a:pt x="69473" y="118792"/>
                  </a:lnTo>
                  <a:lnTo>
                    <a:pt x="74089" y="117826"/>
                  </a:lnTo>
                  <a:lnTo>
                    <a:pt x="78947" y="116861"/>
                  </a:lnTo>
                  <a:lnTo>
                    <a:pt x="84048" y="115412"/>
                  </a:lnTo>
                  <a:lnTo>
                    <a:pt x="89635" y="113480"/>
                  </a:lnTo>
                  <a:lnTo>
                    <a:pt x="89635" y="113480"/>
                  </a:lnTo>
                  <a:lnTo>
                    <a:pt x="93279" y="111790"/>
                  </a:lnTo>
                  <a:lnTo>
                    <a:pt x="97165" y="110342"/>
                  </a:lnTo>
                  <a:lnTo>
                    <a:pt x="100323" y="108651"/>
                  </a:lnTo>
                  <a:lnTo>
                    <a:pt x="103238" y="106720"/>
                  </a:lnTo>
                  <a:lnTo>
                    <a:pt x="105910" y="104547"/>
                  </a:lnTo>
                  <a:lnTo>
                    <a:pt x="108340" y="102615"/>
                  </a:lnTo>
                  <a:lnTo>
                    <a:pt x="110526" y="100201"/>
                  </a:lnTo>
                  <a:lnTo>
                    <a:pt x="112226" y="98028"/>
                  </a:lnTo>
                  <a:lnTo>
                    <a:pt x="114170" y="95613"/>
                  </a:lnTo>
                  <a:lnTo>
                    <a:pt x="115141" y="93199"/>
                  </a:lnTo>
                  <a:lnTo>
                    <a:pt x="116599" y="91026"/>
                  </a:lnTo>
                  <a:lnTo>
                    <a:pt x="117570" y="88370"/>
                  </a:lnTo>
                  <a:lnTo>
                    <a:pt x="118542" y="85714"/>
                  </a:lnTo>
                  <a:lnTo>
                    <a:pt x="119028" y="83058"/>
                  </a:lnTo>
                  <a:lnTo>
                    <a:pt x="119514" y="77987"/>
                  </a:lnTo>
                  <a:lnTo>
                    <a:pt x="120000" y="72676"/>
                  </a:lnTo>
                  <a:lnTo>
                    <a:pt x="119514" y="67605"/>
                  </a:lnTo>
                  <a:lnTo>
                    <a:pt x="118785" y="62293"/>
                  </a:lnTo>
                  <a:lnTo>
                    <a:pt x="117813" y="57223"/>
                  </a:lnTo>
                  <a:lnTo>
                    <a:pt x="115870" y="48048"/>
                  </a:lnTo>
                  <a:lnTo>
                    <a:pt x="114170" y="40563"/>
                  </a:lnTo>
                  <a:lnTo>
                    <a:pt x="114170" y="40563"/>
                  </a:lnTo>
                  <a:lnTo>
                    <a:pt x="112226" y="34527"/>
                  </a:lnTo>
                  <a:lnTo>
                    <a:pt x="110283" y="28973"/>
                  </a:lnTo>
                  <a:lnTo>
                    <a:pt x="107854" y="23903"/>
                  </a:lnTo>
                  <a:lnTo>
                    <a:pt x="105668" y="19315"/>
                  </a:lnTo>
                  <a:lnTo>
                    <a:pt x="102753" y="15211"/>
                  </a:lnTo>
                  <a:lnTo>
                    <a:pt x="99838" y="11830"/>
                  </a:lnTo>
                  <a:lnTo>
                    <a:pt x="96437" y="8692"/>
                  </a:lnTo>
                  <a:lnTo>
                    <a:pt x="93036" y="6036"/>
                  </a:lnTo>
                  <a:lnTo>
                    <a:pt x="89149" y="4104"/>
                  </a:lnTo>
                  <a:lnTo>
                    <a:pt x="85263" y="2173"/>
                  </a:lnTo>
                  <a:lnTo>
                    <a:pt x="80890" y="1207"/>
                  </a:lnTo>
                  <a:lnTo>
                    <a:pt x="76032" y="241"/>
                  </a:lnTo>
                  <a:lnTo>
                    <a:pt x="71174" y="0"/>
                  </a:lnTo>
                  <a:lnTo>
                    <a:pt x="65829" y="241"/>
                  </a:lnTo>
                  <a:lnTo>
                    <a:pt x="60000" y="724"/>
                  </a:lnTo>
                  <a:lnTo>
                    <a:pt x="54170" y="1690"/>
                  </a:lnTo>
                  <a:lnTo>
                    <a:pt x="54170" y="1690"/>
                  </a:lnTo>
                  <a:lnTo>
                    <a:pt x="52469" y="1931"/>
                  </a:lnTo>
                  <a:lnTo>
                    <a:pt x="47125" y="2897"/>
                  </a:lnTo>
                  <a:lnTo>
                    <a:pt x="43238" y="4104"/>
                  </a:lnTo>
                  <a:lnTo>
                    <a:pt x="37894" y="5794"/>
                  </a:lnTo>
                  <a:lnTo>
                    <a:pt x="31578" y="7726"/>
                  </a:lnTo>
                  <a:lnTo>
                    <a:pt x="23805" y="10623"/>
                  </a:lnTo>
                  <a:lnTo>
                    <a:pt x="23805" y="106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5" name="Google Shape;1785;p44"/>
            <p:cNvSpPr/>
            <p:nvPr/>
          </p:nvSpPr>
          <p:spPr>
            <a:xfrm>
              <a:off x="3995" y="2452"/>
              <a:ext cx="509" cy="512"/>
            </a:xfrm>
            <a:custGeom>
              <a:rect b="b" l="l" r="r" t="t"/>
              <a:pathLst>
                <a:path extrusionOk="0" h="120000" w="120000">
                  <a:moveTo>
                    <a:pt x="95009" y="7968"/>
                  </a:moveTo>
                  <a:lnTo>
                    <a:pt x="95009" y="7968"/>
                  </a:lnTo>
                  <a:lnTo>
                    <a:pt x="91237" y="5156"/>
                  </a:lnTo>
                  <a:lnTo>
                    <a:pt x="86994" y="3281"/>
                  </a:lnTo>
                  <a:lnTo>
                    <a:pt x="82750" y="1875"/>
                  </a:lnTo>
                  <a:lnTo>
                    <a:pt x="78506" y="703"/>
                  </a:lnTo>
                  <a:lnTo>
                    <a:pt x="74027" y="0"/>
                  </a:lnTo>
                  <a:lnTo>
                    <a:pt x="69548" y="0"/>
                  </a:lnTo>
                  <a:lnTo>
                    <a:pt x="64833" y="0"/>
                  </a:lnTo>
                  <a:lnTo>
                    <a:pt x="59882" y="703"/>
                  </a:lnTo>
                  <a:lnTo>
                    <a:pt x="55166" y="1406"/>
                  </a:lnTo>
                  <a:lnTo>
                    <a:pt x="50687" y="2343"/>
                  </a:lnTo>
                  <a:lnTo>
                    <a:pt x="45736" y="3515"/>
                  </a:lnTo>
                  <a:lnTo>
                    <a:pt x="41257" y="4921"/>
                  </a:lnTo>
                  <a:lnTo>
                    <a:pt x="32534" y="7968"/>
                  </a:lnTo>
                  <a:lnTo>
                    <a:pt x="24282" y="11015"/>
                  </a:lnTo>
                  <a:lnTo>
                    <a:pt x="24282" y="11015"/>
                  </a:lnTo>
                  <a:lnTo>
                    <a:pt x="20746" y="12421"/>
                  </a:lnTo>
                  <a:lnTo>
                    <a:pt x="17681" y="14531"/>
                  </a:lnTo>
                  <a:lnTo>
                    <a:pt x="14852" y="16640"/>
                  </a:lnTo>
                  <a:lnTo>
                    <a:pt x="12259" y="18984"/>
                  </a:lnTo>
                  <a:lnTo>
                    <a:pt x="9901" y="21562"/>
                  </a:lnTo>
                  <a:lnTo>
                    <a:pt x="7779" y="24375"/>
                  </a:lnTo>
                  <a:lnTo>
                    <a:pt x="6129" y="27187"/>
                  </a:lnTo>
                  <a:lnTo>
                    <a:pt x="4479" y="30234"/>
                  </a:lnTo>
                  <a:lnTo>
                    <a:pt x="3064" y="33281"/>
                  </a:lnTo>
                  <a:lnTo>
                    <a:pt x="1886" y="36562"/>
                  </a:lnTo>
                  <a:lnTo>
                    <a:pt x="943" y="40078"/>
                  </a:lnTo>
                  <a:lnTo>
                    <a:pt x="471" y="43359"/>
                  </a:lnTo>
                  <a:lnTo>
                    <a:pt x="235" y="47109"/>
                  </a:lnTo>
                  <a:lnTo>
                    <a:pt x="0" y="50625"/>
                  </a:lnTo>
                  <a:lnTo>
                    <a:pt x="0" y="54375"/>
                  </a:lnTo>
                  <a:lnTo>
                    <a:pt x="235" y="58125"/>
                  </a:lnTo>
                  <a:lnTo>
                    <a:pt x="471" y="61640"/>
                  </a:lnTo>
                  <a:lnTo>
                    <a:pt x="943" y="65625"/>
                  </a:lnTo>
                  <a:lnTo>
                    <a:pt x="1886" y="69375"/>
                  </a:lnTo>
                  <a:lnTo>
                    <a:pt x="2829" y="72890"/>
                  </a:lnTo>
                  <a:lnTo>
                    <a:pt x="3772" y="76640"/>
                  </a:lnTo>
                  <a:lnTo>
                    <a:pt x="4950" y="80390"/>
                  </a:lnTo>
                  <a:lnTo>
                    <a:pt x="8015" y="86953"/>
                  </a:lnTo>
                  <a:lnTo>
                    <a:pt x="9901" y="90468"/>
                  </a:lnTo>
                  <a:lnTo>
                    <a:pt x="11552" y="93515"/>
                  </a:lnTo>
                  <a:lnTo>
                    <a:pt x="13438" y="96562"/>
                  </a:lnTo>
                  <a:lnTo>
                    <a:pt x="15559" y="99609"/>
                  </a:lnTo>
                  <a:lnTo>
                    <a:pt x="17681" y="102187"/>
                  </a:lnTo>
                  <a:lnTo>
                    <a:pt x="20039" y="104765"/>
                  </a:lnTo>
                  <a:lnTo>
                    <a:pt x="22161" y="107343"/>
                  </a:lnTo>
                  <a:lnTo>
                    <a:pt x="24754" y="109453"/>
                  </a:lnTo>
                  <a:lnTo>
                    <a:pt x="24754" y="109453"/>
                  </a:lnTo>
                  <a:lnTo>
                    <a:pt x="28290" y="112031"/>
                  </a:lnTo>
                  <a:lnTo>
                    <a:pt x="31827" y="114140"/>
                  </a:lnTo>
                  <a:lnTo>
                    <a:pt x="35599" y="115781"/>
                  </a:lnTo>
                  <a:lnTo>
                    <a:pt x="39135" y="117421"/>
                  </a:lnTo>
                  <a:lnTo>
                    <a:pt x="43143" y="118593"/>
                  </a:lnTo>
                  <a:lnTo>
                    <a:pt x="46915" y="119062"/>
                  </a:lnTo>
                  <a:lnTo>
                    <a:pt x="51159" y="119765"/>
                  </a:lnTo>
                  <a:lnTo>
                    <a:pt x="55166" y="120000"/>
                  </a:lnTo>
                  <a:lnTo>
                    <a:pt x="59174" y="120000"/>
                  </a:lnTo>
                  <a:lnTo>
                    <a:pt x="62946" y="119765"/>
                  </a:lnTo>
                  <a:lnTo>
                    <a:pt x="67190" y="119296"/>
                  </a:lnTo>
                  <a:lnTo>
                    <a:pt x="71198" y="118828"/>
                  </a:lnTo>
                  <a:lnTo>
                    <a:pt x="79449" y="116953"/>
                  </a:lnTo>
                  <a:lnTo>
                    <a:pt x="86994" y="114609"/>
                  </a:lnTo>
                  <a:lnTo>
                    <a:pt x="86994" y="114609"/>
                  </a:lnTo>
                  <a:lnTo>
                    <a:pt x="91001" y="113203"/>
                  </a:lnTo>
                  <a:lnTo>
                    <a:pt x="94538" y="111796"/>
                  </a:lnTo>
                  <a:lnTo>
                    <a:pt x="97838" y="110156"/>
                  </a:lnTo>
                  <a:lnTo>
                    <a:pt x="100903" y="108046"/>
                  </a:lnTo>
                  <a:lnTo>
                    <a:pt x="103968" y="105937"/>
                  </a:lnTo>
                  <a:lnTo>
                    <a:pt x="106561" y="103593"/>
                  </a:lnTo>
                  <a:lnTo>
                    <a:pt x="109155" y="101484"/>
                  </a:lnTo>
                  <a:lnTo>
                    <a:pt x="111512" y="98671"/>
                  </a:lnTo>
                  <a:lnTo>
                    <a:pt x="113398" y="95859"/>
                  </a:lnTo>
                  <a:lnTo>
                    <a:pt x="115049" y="93046"/>
                  </a:lnTo>
                  <a:lnTo>
                    <a:pt x="116935" y="89765"/>
                  </a:lnTo>
                  <a:lnTo>
                    <a:pt x="117878" y="86484"/>
                  </a:lnTo>
                  <a:lnTo>
                    <a:pt x="118821" y="82734"/>
                  </a:lnTo>
                  <a:lnTo>
                    <a:pt x="119764" y="79218"/>
                  </a:lnTo>
                  <a:lnTo>
                    <a:pt x="120000" y="75468"/>
                  </a:lnTo>
                  <a:lnTo>
                    <a:pt x="120000" y="71250"/>
                  </a:lnTo>
                  <a:lnTo>
                    <a:pt x="120000" y="71250"/>
                  </a:lnTo>
                  <a:lnTo>
                    <a:pt x="119764" y="67734"/>
                  </a:lnTo>
                  <a:lnTo>
                    <a:pt x="119292" y="63984"/>
                  </a:lnTo>
                  <a:lnTo>
                    <a:pt x="117878" y="56953"/>
                  </a:lnTo>
                  <a:lnTo>
                    <a:pt x="116227" y="49687"/>
                  </a:lnTo>
                  <a:lnTo>
                    <a:pt x="114577" y="42656"/>
                  </a:lnTo>
                  <a:lnTo>
                    <a:pt x="114577" y="42656"/>
                  </a:lnTo>
                  <a:lnTo>
                    <a:pt x="113398" y="37500"/>
                  </a:lnTo>
                  <a:lnTo>
                    <a:pt x="111748" y="32812"/>
                  </a:lnTo>
                  <a:lnTo>
                    <a:pt x="110098" y="27890"/>
                  </a:lnTo>
                  <a:lnTo>
                    <a:pt x="107740" y="23437"/>
                  </a:lnTo>
                  <a:lnTo>
                    <a:pt x="105147" y="19218"/>
                  </a:lnTo>
                  <a:lnTo>
                    <a:pt x="102082" y="15000"/>
                  </a:lnTo>
                  <a:lnTo>
                    <a:pt x="99017" y="11250"/>
                  </a:lnTo>
                  <a:lnTo>
                    <a:pt x="95009" y="7968"/>
                  </a:lnTo>
                  <a:lnTo>
                    <a:pt x="95009" y="7968"/>
                  </a:lnTo>
                  <a:close/>
                  <a:moveTo>
                    <a:pt x="115049" y="60000"/>
                  </a:moveTo>
                  <a:lnTo>
                    <a:pt x="115049" y="60000"/>
                  </a:lnTo>
                  <a:lnTo>
                    <a:pt x="115992" y="67031"/>
                  </a:lnTo>
                  <a:lnTo>
                    <a:pt x="116227" y="70546"/>
                  </a:lnTo>
                  <a:lnTo>
                    <a:pt x="116227" y="74062"/>
                  </a:lnTo>
                  <a:lnTo>
                    <a:pt x="116227" y="77578"/>
                  </a:lnTo>
                  <a:lnTo>
                    <a:pt x="115756" y="80859"/>
                  </a:lnTo>
                  <a:lnTo>
                    <a:pt x="115049" y="84609"/>
                  </a:lnTo>
                  <a:lnTo>
                    <a:pt x="114106" y="87890"/>
                  </a:lnTo>
                  <a:lnTo>
                    <a:pt x="114106" y="87890"/>
                  </a:lnTo>
                  <a:lnTo>
                    <a:pt x="113163" y="89765"/>
                  </a:lnTo>
                  <a:lnTo>
                    <a:pt x="112220" y="92109"/>
                  </a:lnTo>
                  <a:lnTo>
                    <a:pt x="109862" y="95859"/>
                  </a:lnTo>
                  <a:lnTo>
                    <a:pt x="107033" y="99140"/>
                  </a:lnTo>
                  <a:lnTo>
                    <a:pt x="103732" y="101953"/>
                  </a:lnTo>
                  <a:lnTo>
                    <a:pt x="100196" y="104765"/>
                  </a:lnTo>
                  <a:lnTo>
                    <a:pt x="96188" y="107109"/>
                  </a:lnTo>
                  <a:lnTo>
                    <a:pt x="92180" y="108984"/>
                  </a:lnTo>
                  <a:lnTo>
                    <a:pt x="87937" y="110625"/>
                  </a:lnTo>
                  <a:lnTo>
                    <a:pt x="87937" y="110625"/>
                  </a:lnTo>
                  <a:lnTo>
                    <a:pt x="83693" y="112031"/>
                  </a:lnTo>
                  <a:lnTo>
                    <a:pt x="79449" y="113437"/>
                  </a:lnTo>
                  <a:lnTo>
                    <a:pt x="75206" y="114375"/>
                  </a:lnTo>
                  <a:lnTo>
                    <a:pt x="70726" y="115546"/>
                  </a:lnTo>
                  <a:lnTo>
                    <a:pt x="66247" y="116015"/>
                  </a:lnTo>
                  <a:lnTo>
                    <a:pt x="62003" y="116250"/>
                  </a:lnTo>
                  <a:lnTo>
                    <a:pt x="57288" y="116484"/>
                  </a:lnTo>
                  <a:lnTo>
                    <a:pt x="53045" y="116250"/>
                  </a:lnTo>
                  <a:lnTo>
                    <a:pt x="48801" y="115781"/>
                  </a:lnTo>
                  <a:lnTo>
                    <a:pt x="44557" y="114843"/>
                  </a:lnTo>
                  <a:lnTo>
                    <a:pt x="40314" y="113671"/>
                  </a:lnTo>
                  <a:lnTo>
                    <a:pt x="36306" y="112031"/>
                  </a:lnTo>
                  <a:lnTo>
                    <a:pt x="32770" y="110156"/>
                  </a:lnTo>
                  <a:lnTo>
                    <a:pt x="28762" y="107812"/>
                  </a:lnTo>
                  <a:lnTo>
                    <a:pt x="25461" y="105000"/>
                  </a:lnTo>
                  <a:lnTo>
                    <a:pt x="21925" y="101718"/>
                  </a:lnTo>
                  <a:lnTo>
                    <a:pt x="21925" y="101718"/>
                  </a:lnTo>
                  <a:lnTo>
                    <a:pt x="18388" y="97265"/>
                  </a:lnTo>
                  <a:lnTo>
                    <a:pt x="14852" y="92109"/>
                  </a:lnTo>
                  <a:lnTo>
                    <a:pt x="11787" y="86484"/>
                  </a:lnTo>
                  <a:lnTo>
                    <a:pt x="9194" y="80625"/>
                  </a:lnTo>
                  <a:lnTo>
                    <a:pt x="7072" y="74296"/>
                  </a:lnTo>
                  <a:lnTo>
                    <a:pt x="5186" y="67968"/>
                  </a:lnTo>
                  <a:lnTo>
                    <a:pt x="4243" y="61406"/>
                  </a:lnTo>
                  <a:lnTo>
                    <a:pt x="3536" y="54843"/>
                  </a:lnTo>
                  <a:lnTo>
                    <a:pt x="3536" y="48515"/>
                  </a:lnTo>
                  <a:lnTo>
                    <a:pt x="3772" y="45468"/>
                  </a:lnTo>
                  <a:lnTo>
                    <a:pt x="4479" y="42187"/>
                  </a:lnTo>
                  <a:lnTo>
                    <a:pt x="4950" y="39140"/>
                  </a:lnTo>
                  <a:lnTo>
                    <a:pt x="5893" y="36328"/>
                  </a:lnTo>
                  <a:lnTo>
                    <a:pt x="7072" y="33515"/>
                  </a:lnTo>
                  <a:lnTo>
                    <a:pt x="8015" y="30703"/>
                  </a:lnTo>
                  <a:lnTo>
                    <a:pt x="9430" y="28125"/>
                  </a:lnTo>
                  <a:lnTo>
                    <a:pt x="11316" y="25781"/>
                  </a:lnTo>
                  <a:lnTo>
                    <a:pt x="13202" y="23437"/>
                  </a:lnTo>
                  <a:lnTo>
                    <a:pt x="15088" y="21093"/>
                  </a:lnTo>
                  <a:lnTo>
                    <a:pt x="17445" y="19218"/>
                  </a:lnTo>
                  <a:lnTo>
                    <a:pt x="20039" y="17343"/>
                  </a:lnTo>
                  <a:lnTo>
                    <a:pt x="22868" y="15468"/>
                  </a:lnTo>
                  <a:lnTo>
                    <a:pt x="25933" y="14062"/>
                  </a:lnTo>
                  <a:lnTo>
                    <a:pt x="25933" y="14062"/>
                  </a:lnTo>
                  <a:lnTo>
                    <a:pt x="33005" y="11250"/>
                  </a:lnTo>
                  <a:lnTo>
                    <a:pt x="40550" y="8906"/>
                  </a:lnTo>
                  <a:lnTo>
                    <a:pt x="48565" y="6562"/>
                  </a:lnTo>
                  <a:lnTo>
                    <a:pt x="52809" y="5390"/>
                  </a:lnTo>
                  <a:lnTo>
                    <a:pt x="56817" y="4687"/>
                  </a:lnTo>
                  <a:lnTo>
                    <a:pt x="60825" y="3984"/>
                  </a:lnTo>
                  <a:lnTo>
                    <a:pt x="65068" y="3750"/>
                  </a:lnTo>
                  <a:lnTo>
                    <a:pt x="69076" y="3750"/>
                  </a:lnTo>
                  <a:lnTo>
                    <a:pt x="72848" y="3750"/>
                  </a:lnTo>
                  <a:lnTo>
                    <a:pt x="76856" y="4218"/>
                  </a:lnTo>
                  <a:lnTo>
                    <a:pt x="80628" y="5156"/>
                  </a:lnTo>
                  <a:lnTo>
                    <a:pt x="84636" y="6328"/>
                  </a:lnTo>
                  <a:lnTo>
                    <a:pt x="88172" y="7734"/>
                  </a:lnTo>
                  <a:lnTo>
                    <a:pt x="88172" y="7734"/>
                  </a:lnTo>
                  <a:lnTo>
                    <a:pt x="91237" y="9609"/>
                  </a:lnTo>
                  <a:lnTo>
                    <a:pt x="94538" y="11953"/>
                  </a:lnTo>
                  <a:lnTo>
                    <a:pt x="97367" y="14531"/>
                  </a:lnTo>
                  <a:lnTo>
                    <a:pt x="99489" y="17343"/>
                  </a:lnTo>
                  <a:lnTo>
                    <a:pt x="101846" y="20390"/>
                  </a:lnTo>
                  <a:lnTo>
                    <a:pt x="103732" y="23437"/>
                  </a:lnTo>
                  <a:lnTo>
                    <a:pt x="105854" y="26718"/>
                  </a:lnTo>
                  <a:lnTo>
                    <a:pt x="107269" y="30468"/>
                  </a:lnTo>
                  <a:lnTo>
                    <a:pt x="108683" y="34218"/>
                  </a:lnTo>
                  <a:lnTo>
                    <a:pt x="109862" y="37734"/>
                  </a:lnTo>
                  <a:lnTo>
                    <a:pt x="111984" y="45468"/>
                  </a:lnTo>
                  <a:lnTo>
                    <a:pt x="113634" y="52968"/>
                  </a:lnTo>
                  <a:lnTo>
                    <a:pt x="115049" y="60000"/>
                  </a:lnTo>
                  <a:lnTo>
                    <a:pt x="115049" y="60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6" name="Google Shape;1786;p44"/>
            <p:cNvSpPr/>
            <p:nvPr/>
          </p:nvSpPr>
          <p:spPr>
            <a:xfrm>
              <a:off x="3997" y="2454"/>
              <a:ext cx="459" cy="299"/>
            </a:xfrm>
            <a:custGeom>
              <a:rect b="b" l="l" r="r" t="t"/>
              <a:pathLst>
                <a:path extrusionOk="0" h="120000" w="120000">
                  <a:moveTo>
                    <a:pt x="3660" y="83478"/>
                  </a:moveTo>
                  <a:lnTo>
                    <a:pt x="3660" y="83478"/>
                  </a:lnTo>
                  <a:lnTo>
                    <a:pt x="3398" y="82675"/>
                  </a:lnTo>
                  <a:lnTo>
                    <a:pt x="2875" y="81872"/>
                  </a:lnTo>
                  <a:lnTo>
                    <a:pt x="2091" y="81070"/>
                  </a:lnTo>
                  <a:lnTo>
                    <a:pt x="1568" y="81070"/>
                  </a:lnTo>
                  <a:lnTo>
                    <a:pt x="1045" y="81872"/>
                  </a:lnTo>
                  <a:lnTo>
                    <a:pt x="261" y="82675"/>
                  </a:lnTo>
                  <a:lnTo>
                    <a:pt x="0" y="83478"/>
                  </a:lnTo>
                  <a:lnTo>
                    <a:pt x="0" y="85083"/>
                  </a:lnTo>
                  <a:lnTo>
                    <a:pt x="0" y="85083"/>
                  </a:lnTo>
                  <a:lnTo>
                    <a:pt x="522" y="89096"/>
                  </a:lnTo>
                  <a:lnTo>
                    <a:pt x="1830" y="92709"/>
                  </a:lnTo>
                  <a:lnTo>
                    <a:pt x="4183" y="100334"/>
                  </a:lnTo>
                  <a:lnTo>
                    <a:pt x="4967" y="104347"/>
                  </a:lnTo>
                  <a:lnTo>
                    <a:pt x="5751" y="108361"/>
                  </a:lnTo>
                  <a:lnTo>
                    <a:pt x="6274" y="112775"/>
                  </a:lnTo>
                  <a:lnTo>
                    <a:pt x="6274" y="116789"/>
                  </a:lnTo>
                  <a:lnTo>
                    <a:pt x="6274" y="116789"/>
                  </a:lnTo>
                  <a:lnTo>
                    <a:pt x="6274" y="117993"/>
                  </a:lnTo>
                  <a:lnTo>
                    <a:pt x="6797" y="118795"/>
                  </a:lnTo>
                  <a:lnTo>
                    <a:pt x="7581" y="120000"/>
                  </a:lnTo>
                  <a:lnTo>
                    <a:pt x="8104" y="120000"/>
                  </a:lnTo>
                  <a:lnTo>
                    <a:pt x="8888" y="120000"/>
                  </a:lnTo>
                  <a:lnTo>
                    <a:pt x="9411" y="119197"/>
                  </a:lnTo>
                  <a:lnTo>
                    <a:pt x="9934" y="118394"/>
                  </a:lnTo>
                  <a:lnTo>
                    <a:pt x="10457" y="117591"/>
                  </a:lnTo>
                  <a:lnTo>
                    <a:pt x="10457" y="117591"/>
                  </a:lnTo>
                  <a:lnTo>
                    <a:pt x="10457" y="112775"/>
                  </a:lnTo>
                  <a:lnTo>
                    <a:pt x="9673" y="108361"/>
                  </a:lnTo>
                  <a:lnTo>
                    <a:pt x="9150" y="104347"/>
                  </a:lnTo>
                  <a:lnTo>
                    <a:pt x="7843" y="99933"/>
                  </a:lnTo>
                  <a:lnTo>
                    <a:pt x="5751" y="91906"/>
                  </a:lnTo>
                  <a:lnTo>
                    <a:pt x="4705" y="87892"/>
                  </a:lnTo>
                  <a:lnTo>
                    <a:pt x="3660" y="83478"/>
                  </a:lnTo>
                  <a:lnTo>
                    <a:pt x="3660" y="83478"/>
                  </a:lnTo>
                  <a:close/>
                  <a:moveTo>
                    <a:pt x="111633" y="24481"/>
                  </a:moveTo>
                  <a:lnTo>
                    <a:pt x="111633" y="24481"/>
                  </a:lnTo>
                  <a:lnTo>
                    <a:pt x="111372" y="23277"/>
                  </a:lnTo>
                  <a:lnTo>
                    <a:pt x="110849" y="22474"/>
                  </a:lnTo>
                  <a:lnTo>
                    <a:pt x="110065" y="22073"/>
                  </a:lnTo>
                  <a:lnTo>
                    <a:pt x="109281" y="22073"/>
                  </a:lnTo>
                  <a:lnTo>
                    <a:pt x="108496" y="22474"/>
                  </a:lnTo>
                  <a:lnTo>
                    <a:pt x="108235" y="23277"/>
                  </a:lnTo>
                  <a:lnTo>
                    <a:pt x="107973" y="24481"/>
                  </a:lnTo>
                  <a:lnTo>
                    <a:pt x="107973" y="25685"/>
                  </a:lnTo>
                  <a:lnTo>
                    <a:pt x="107973" y="25685"/>
                  </a:lnTo>
                  <a:lnTo>
                    <a:pt x="109019" y="30501"/>
                  </a:lnTo>
                  <a:lnTo>
                    <a:pt x="110065" y="36120"/>
                  </a:lnTo>
                  <a:lnTo>
                    <a:pt x="112679" y="46153"/>
                  </a:lnTo>
                  <a:lnTo>
                    <a:pt x="113986" y="50969"/>
                  </a:lnTo>
                  <a:lnTo>
                    <a:pt x="115294" y="56187"/>
                  </a:lnTo>
                  <a:lnTo>
                    <a:pt x="115816" y="61404"/>
                  </a:lnTo>
                  <a:lnTo>
                    <a:pt x="116078" y="66622"/>
                  </a:lnTo>
                  <a:lnTo>
                    <a:pt x="116078" y="66622"/>
                  </a:lnTo>
                  <a:lnTo>
                    <a:pt x="116078" y="68227"/>
                  </a:lnTo>
                  <a:lnTo>
                    <a:pt x="116862" y="69030"/>
                  </a:lnTo>
                  <a:lnTo>
                    <a:pt x="117385" y="69832"/>
                  </a:lnTo>
                  <a:lnTo>
                    <a:pt x="118169" y="69832"/>
                  </a:lnTo>
                  <a:lnTo>
                    <a:pt x="118692" y="69832"/>
                  </a:lnTo>
                  <a:lnTo>
                    <a:pt x="119215" y="69030"/>
                  </a:lnTo>
                  <a:lnTo>
                    <a:pt x="119999" y="68227"/>
                  </a:lnTo>
                  <a:lnTo>
                    <a:pt x="119999" y="67424"/>
                  </a:lnTo>
                  <a:lnTo>
                    <a:pt x="119999" y="67424"/>
                  </a:lnTo>
                  <a:lnTo>
                    <a:pt x="119999" y="61404"/>
                  </a:lnTo>
                  <a:lnTo>
                    <a:pt x="118954" y="55785"/>
                  </a:lnTo>
                  <a:lnTo>
                    <a:pt x="118169" y="50568"/>
                  </a:lnTo>
                  <a:lnTo>
                    <a:pt x="116862" y="45752"/>
                  </a:lnTo>
                  <a:lnTo>
                    <a:pt x="114248" y="34916"/>
                  </a:lnTo>
                  <a:lnTo>
                    <a:pt x="112941" y="29698"/>
                  </a:lnTo>
                  <a:lnTo>
                    <a:pt x="111633" y="24481"/>
                  </a:lnTo>
                  <a:lnTo>
                    <a:pt x="111633" y="24481"/>
                  </a:lnTo>
                  <a:close/>
                  <a:moveTo>
                    <a:pt x="6535" y="62608"/>
                  </a:moveTo>
                  <a:lnTo>
                    <a:pt x="6535" y="62608"/>
                  </a:lnTo>
                  <a:lnTo>
                    <a:pt x="6274" y="61404"/>
                  </a:lnTo>
                  <a:lnTo>
                    <a:pt x="5751" y="60602"/>
                  </a:lnTo>
                  <a:lnTo>
                    <a:pt x="4967" y="60602"/>
                  </a:lnTo>
                  <a:lnTo>
                    <a:pt x="4183" y="60602"/>
                  </a:lnTo>
                  <a:lnTo>
                    <a:pt x="3398" y="60602"/>
                  </a:lnTo>
                  <a:lnTo>
                    <a:pt x="2875" y="61404"/>
                  </a:lnTo>
                  <a:lnTo>
                    <a:pt x="2614" y="62608"/>
                  </a:lnTo>
                  <a:lnTo>
                    <a:pt x="2875" y="63812"/>
                  </a:lnTo>
                  <a:lnTo>
                    <a:pt x="2875" y="63812"/>
                  </a:lnTo>
                  <a:lnTo>
                    <a:pt x="4183" y="70234"/>
                  </a:lnTo>
                  <a:lnTo>
                    <a:pt x="5751" y="75852"/>
                  </a:lnTo>
                  <a:lnTo>
                    <a:pt x="9150" y="87892"/>
                  </a:lnTo>
                  <a:lnTo>
                    <a:pt x="10980" y="93913"/>
                  </a:lnTo>
                  <a:lnTo>
                    <a:pt x="12287" y="99933"/>
                  </a:lnTo>
                  <a:lnTo>
                    <a:pt x="12810" y="106354"/>
                  </a:lnTo>
                  <a:lnTo>
                    <a:pt x="13071" y="109565"/>
                  </a:lnTo>
                  <a:lnTo>
                    <a:pt x="13071" y="113177"/>
                  </a:lnTo>
                  <a:lnTo>
                    <a:pt x="13071" y="113177"/>
                  </a:lnTo>
                  <a:lnTo>
                    <a:pt x="13071" y="114381"/>
                  </a:lnTo>
                  <a:lnTo>
                    <a:pt x="13856" y="115585"/>
                  </a:lnTo>
                  <a:lnTo>
                    <a:pt x="14379" y="115986"/>
                  </a:lnTo>
                  <a:lnTo>
                    <a:pt x="15163" y="115986"/>
                  </a:lnTo>
                  <a:lnTo>
                    <a:pt x="15686" y="115986"/>
                  </a:lnTo>
                  <a:lnTo>
                    <a:pt x="16209" y="115585"/>
                  </a:lnTo>
                  <a:lnTo>
                    <a:pt x="16993" y="114381"/>
                  </a:lnTo>
                  <a:lnTo>
                    <a:pt x="17254" y="113578"/>
                  </a:lnTo>
                  <a:lnTo>
                    <a:pt x="17254" y="113578"/>
                  </a:lnTo>
                  <a:lnTo>
                    <a:pt x="17254" y="109565"/>
                  </a:lnTo>
                  <a:lnTo>
                    <a:pt x="16993" y="106354"/>
                  </a:lnTo>
                  <a:lnTo>
                    <a:pt x="16209" y="99933"/>
                  </a:lnTo>
                  <a:lnTo>
                    <a:pt x="15163" y="93913"/>
                  </a:lnTo>
                  <a:lnTo>
                    <a:pt x="13071" y="87491"/>
                  </a:lnTo>
                  <a:lnTo>
                    <a:pt x="9673" y="75451"/>
                  </a:lnTo>
                  <a:lnTo>
                    <a:pt x="7843" y="69030"/>
                  </a:lnTo>
                  <a:lnTo>
                    <a:pt x="6535" y="62608"/>
                  </a:lnTo>
                  <a:lnTo>
                    <a:pt x="6535" y="62608"/>
                  </a:lnTo>
                  <a:close/>
                  <a:moveTo>
                    <a:pt x="10980" y="48160"/>
                  </a:moveTo>
                  <a:lnTo>
                    <a:pt x="10980" y="48160"/>
                  </a:lnTo>
                  <a:lnTo>
                    <a:pt x="10718" y="46555"/>
                  </a:lnTo>
                  <a:lnTo>
                    <a:pt x="9934" y="45752"/>
                  </a:lnTo>
                  <a:lnTo>
                    <a:pt x="9411" y="45752"/>
                  </a:lnTo>
                  <a:lnTo>
                    <a:pt x="8366" y="45752"/>
                  </a:lnTo>
                  <a:lnTo>
                    <a:pt x="7843" y="46153"/>
                  </a:lnTo>
                  <a:lnTo>
                    <a:pt x="7320" y="46555"/>
                  </a:lnTo>
                  <a:lnTo>
                    <a:pt x="6797" y="47357"/>
                  </a:lnTo>
                  <a:lnTo>
                    <a:pt x="6797" y="48963"/>
                  </a:lnTo>
                  <a:lnTo>
                    <a:pt x="6797" y="48963"/>
                  </a:lnTo>
                  <a:lnTo>
                    <a:pt x="8366" y="56187"/>
                  </a:lnTo>
                  <a:lnTo>
                    <a:pt x="10718" y="63812"/>
                  </a:lnTo>
                  <a:lnTo>
                    <a:pt x="15163" y="77859"/>
                  </a:lnTo>
                  <a:lnTo>
                    <a:pt x="16993" y="85083"/>
                  </a:lnTo>
                  <a:lnTo>
                    <a:pt x="18562" y="92307"/>
                  </a:lnTo>
                  <a:lnTo>
                    <a:pt x="19084" y="96321"/>
                  </a:lnTo>
                  <a:lnTo>
                    <a:pt x="19346" y="99933"/>
                  </a:lnTo>
                  <a:lnTo>
                    <a:pt x="19869" y="103946"/>
                  </a:lnTo>
                  <a:lnTo>
                    <a:pt x="19346" y="107558"/>
                  </a:lnTo>
                  <a:lnTo>
                    <a:pt x="19346" y="107558"/>
                  </a:lnTo>
                  <a:lnTo>
                    <a:pt x="19869" y="109163"/>
                  </a:lnTo>
                  <a:lnTo>
                    <a:pt x="20130" y="109966"/>
                  </a:lnTo>
                  <a:lnTo>
                    <a:pt x="20653" y="110769"/>
                  </a:lnTo>
                  <a:lnTo>
                    <a:pt x="21437" y="111170"/>
                  </a:lnTo>
                  <a:lnTo>
                    <a:pt x="22222" y="111170"/>
                  </a:lnTo>
                  <a:lnTo>
                    <a:pt x="23006" y="110769"/>
                  </a:lnTo>
                  <a:lnTo>
                    <a:pt x="23267" y="109565"/>
                  </a:lnTo>
                  <a:lnTo>
                    <a:pt x="23529" y="108361"/>
                  </a:lnTo>
                  <a:lnTo>
                    <a:pt x="23529" y="108361"/>
                  </a:lnTo>
                  <a:lnTo>
                    <a:pt x="23529" y="104347"/>
                  </a:lnTo>
                  <a:lnTo>
                    <a:pt x="23529" y="99933"/>
                  </a:lnTo>
                  <a:lnTo>
                    <a:pt x="23267" y="96321"/>
                  </a:lnTo>
                  <a:lnTo>
                    <a:pt x="22483" y="92307"/>
                  </a:lnTo>
                  <a:lnTo>
                    <a:pt x="20915" y="84682"/>
                  </a:lnTo>
                  <a:lnTo>
                    <a:pt x="18823" y="77458"/>
                  </a:lnTo>
                  <a:lnTo>
                    <a:pt x="14379" y="63010"/>
                  </a:lnTo>
                  <a:lnTo>
                    <a:pt x="12549" y="55384"/>
                  </a:lnTo>
                  <a:lnTo>
                    <a:pt x="10980" y="48160"/>
                  </a:lnTo>
                  <a:lnTo>
                    <a:pt x="10980" y="48160"/>
                  </a:lnTo>
                  <a:close/>
                  <a:moveTo>
                    <a:pt x="88888" y="5217"/>
                  </a:moveTo>
                  <a:lnTo>
                    <a:pt x="88888" y="5217"/>
                  </a:lnTo>
                  <a:lnTo>
                    <a:pt x="88627" y="3612"/>
                  </a:lnTo>
                  <a:lnTo>
                    <a:pt x="87843" y="2809"/>
                  </a:lnTo>
                  <a:lnTo>
                    <a:pt x="87058" y="2809"/>
                  </a:lnTo>
                  <a:lnTo>
                    <a:pt x="86274" y="2809"/>
                  </a:lnTo>
                  <a:lnTo>
                    <a:pt x="85751" y="3210"/>
                  </a:lnTo>
                  <a:lnTo>
                    <a:pt x="84967" y="3612"/>
                  </a:lnTo>
                  <a:lnTo>
                    <a:pt x="84705" y="4816"/>
                  </a:lnTo>
                  <a:lnTo>
                    <a:pt x="84705" y="6020"/>
                  </a:lnTo>
                  <a:lnTo>
                    <a:pt x="84705" y="6020"/>
                  </a:lnTo>
                  <a:lnTo>
                    <a:pt x="86535" y="14448"/>
                  </a:lnTo>
                  <a:lnTo>
                    <a:pt x="89150" y="22474"/>
                  </a:lnTo>
                  <a:lnTo>
                    <a:pt x="94379" y="38929"/>
                  </a:lnTo>
                  <a:lnTo>
                    <a:pt x="96732" y="46555"/>
                  </a:lnTo>
                  <a:lnTo>
                    <a:pt x="98562" y="55384"/>
                  </a:lnTo>
                  <a:lnTo>
                    <a:pt x="99607" y="58996"/>
                  </a:lnTo>
                  <a:lnTo>
                    <a:pt x="99869" y="63411"/>
                  </a:lnTo>
                  <a:lnTo>
                    <a:pt x="100130" y="68227"/>
                  </a:lnTo>
                  <a:lnTo>
                    <a:pt x="100130" y="72642"/>
                  </a:lnTo>
                  <a:lnTo>
                    <a:pt x="100130" y="72642"/>
                  </a:lnTo>
                  <a:lnTo>
                    <a:pt x="100130" y="73846"/>
                  </a:lnTo>
                  <a:lnTo>
                    <a:pt x="100392" y="75050"/>
                  </a:lnTo>
                  <a:lnTo>
                    <a:pt x="101176" y="75451"/>
                  </a:lnTo>
                  <a:lnTo>
                    <a:pt x="101960" y="75852"/>
                  </a:lnTo>
                  <a:lnTo>
                    <a:pt x="102745" y="75451"/>
                  </a:lnTo>
                  <a:lnTo>
                    <a:pt x="103267" y="75050"/>
                  </a:lnTo>
                  <a:lnTo>
                    <a:pt x="103790" y="74648"/>
                  </a:lnTo>
                  <a:lnTo>
                    <a:pt x="103790" y="73043"/>
                  </a:lnTo>
                  <a:lnTo>
                    <a:pt x="103790" y="73043"/>
                  </a:lnTo>
                  <a:lnTo>
                    <a:pt x="104313" y="68227"/>
                  </a:lnTo>
                  <a:lnTo>
                    <a:pt x="103790" y="63812"/>
                  </a:lnTo>
                  <a:lnTo>
                    <a:pt x="103267" y="58996"/>
                  </a:lnTo>
                  <a:lnTo>
                    <a:pt x="102745" y="54581"/>
                  </a:lnTo>
                  <a:lnTo>
                    <a:pt x="100653" y="46555"/>
                  </a:lnTo>
                  <a:lnTo>
                    <a:pt x="98300" y="38528"/>
                  </a:lnTo>
                  <a:lnTo>
                    <a:pt x="92810" y="22073"/>
                  </a:lnTo>
                  <a:lnTo>
                    <a:pt x="90718" y="13244"/>
                  </a:lnTo>
                  <a:lnTo>
                    <a:pt x="88888" y="5217"/>
                  </a:lnTo>
                  <a:lnTo>
                    <a:pt x="88888" y="5217"/>
                  </a:lnTo>
                  <a:close/>
                  <a:moveTo>
                    <a:pt x="94117" y="8428"/>
                  </a:moveTo>
                  <a:lnTo>
                    <a:pt x="94117" y="8428"/>
                  </a:lnTo>
                  <a:lnTo>
                    <a:pt x="95686" y="16053"/>
                  </a:lnTo>
                  <a:lnTo>
                    <a:pt x="98300" y="24080"/>
                  </a:lnTo>
                  <a:lnTo>
                    <a:pt x="103267" y="38929"/>
                  </a:lnTo>
                  <a:lnTo>
                    <a:pt x="105882" y="46153"/>
                  </a:lnTo>
                  <a:lnTo>
                    <a:pt x="107712" y="53779"/>
                  </a:lnTo>
                  <a:lnTo>
                    <a:pt x="108235" y="57792"/>
                  </a:lnTo>
                  <a:lnTo>
                    <a:pt x="109019" y="61806"/>
                  </a:lnTo>
                  <a:lnTo>
                    <a:pt x="109019" y="65819"/>
                  </a:lnTo>
                  <a:lnTo>
                    <a:pt x="109019" y="70234"/>
                  </a:lnTo>
                  <a:lnTo>
                    <a:pt x="109019" y="70234"/>
                  </a:lnTo>
                  <a:lnTo>
                    <a:pt x="109281" y="71438"/>
                  </a:lnTo>
                  <a:lnTo>
                    <a:pt x="109542" y="72642"/>
                  </a:lnTo>
                  <a:lnTo>
                    <a:pt x="110065" y="73043"/>
                  </a:lnTo>
                  <a:lnTo>
                    <a:pt x="110849" y="73444"/>
                  </a:lnTo>
                  <a:lnTo>
                    <a:pt x="111372" y="73043"/>
                  </a:lnTo>
                  <a:lnTo>
                    <a:pt x="112418" y="72642"/>
                  </a:lnTo>
                  <a:lnTo>
                    <a:pt x="112679" y="71438"/>
                  </a:lnTo>
                  <a:lnTo>
                    <a:pt x="112941" y="70635"/>
                  </a:lnTo>
                  <a:lnTo>
                    <a:pt x="112941" y="70635"/>
                  </a:lnTo>
                  <a:lnTo>
                    <a:pt x="112941" y="66220"/>
                  </a:lnTo>
                  <a:lnTo>
                    <a:pt x="112679" y="61806"/>
                  </a:lnTo>
                  <a:lnTo>
                    <a:pt x="112418" y="57792"/>
                  </a:lnTo>
                  <a:lnTo>
                    <a:pt x="111633" y="53779"/>
                  </a:lnTo>
                  <a:lnTo>
                    <a:pt x="109803" y="45752"/>
                  </a:lnTo>
                  <a:lnTo>
                    <a:pt x="107450" y="38528"/>
                  </a:lnTo>
                  <a:lnTo>
                    <a:pt x="102222" y="23277"/>
                  </a:lnTo>
                  <a:lnTo>
                    <a:pt x="99869" y="15652"/>
                  </a:lnTo>
                  <a:lnTo>
                    <a:pt x="98039" y="7625"/>
                  </a:lnTo>
                  <a:lnTo>
                    <a:pt x="98039" y="7625"/>
                  </a:lnTo>
                  <a:lnTo>
                    <a:pt x="97516" y="6020"/>
                  </a:lnTo>
                  <a:lnTo>
                    <a:pt x="96993" y="5618"/>
                  </a:lnTo>
                  <a:lnTo>
                    <a:pt x="96470" y="5217"/>
                  </a:lnTo>
                  <a:lnTo>
                    <a:pt x="95424" y="5217"/>
                  </a:lnTo>
                  <a:lnTo>
                    <a:pt x="94901" y="5618"/>
                  </a:lnTo>
                  <a:lnTo>
                    <a:pt x="94117" y="6421"/>
                  </a:lnTo>
                  <a:lnTo>
                    <a:pt x="93856" y="7625"/>
                  </a:lnTo>
                  <a:lnTo>
                    <a:pt x="94117" y="8428"/>
                  </a:lnTo>
                  <a:lnTo>
                    <a:pt x="94117" y="8428"/>
                  </a:lnTo>
                  <a:close/>
                  <a:moveTo>
                    <a:pt x="16993" y="33712"/>
                  </a:moveTo>
                  <a:lnTo>
                    <a:pt x="16993" y="33712"/>
                  </a:lnTo>
                  <a:lnTo>
                    <a:pt x="16732" y="32107"/>
                  </a:lnTo>
                  <a:lnTo>
                    <a:pt x="15947" y="31705"/>
                  </a:lnTo>
                  <a:lnTo>
                    <a:pt x="15163" y="31304"/>
                  </a:lnTo>
                  <a:lnTo>
                    <a:pt x="14379" y="31304"/>
                  </a:lnTo>
                  <a:lnTo>
                    <a:pt x="13856" y="31705"/>
                  </a:lnTo>
                  <a:lnTo>
                    <a:pt x="13071" y="32107"/>
                  </a:lnTo>
                  <a:lnTo>
                    <a:pt x="12810" y="32909"/>
                  </a:lnTo>
                  <a:lnTo>
                    <a:pt x="12810" y="34515"/>
                  </a:lnTo>
                  <a:lnTo>
                    <a:pt x="12810" y="34515"/>
                  </a:lnTo>
                  <a:lnTo>
                    <a:pt x="14640" y="43745"/>
                  </a:lnTo>
                  <a:lnTo>
                    <a:pt x="17254" y="52173"/>
                  </a:lnTo>
                  <a:lnTo>
                    <a:pt x="22222" y="69832"/>
                  </a:lnTo>
                  <a:lnTo>
                    <a:pt x="24836" y="78260"/>
                  </a:lnTo>
                  <a:lnTo>
                    <a:pt x="26666" y="87090"/>
                  </a:lnTo>
                  <a:lnTo>
                    <a:pt x="27189" y="91906"/>
                  </a:lnTo>
                  <a:lnTo>
                    <a:pt x="27973" y="96321"/>
                  </a:lnTo>
                  <a:lnTo>
                    <a:pt x="27973" y="101137"/>
                  </a:lnTo>
                  <a:lnTo>
                    <a:pt x="27973" y="105953"/>
                  </a:lnTo>
                  <a:lnTo>
                    <a:pt x="27973" y="105953"/>
                  </a:lnTo>
                  <a:lnTo>
                    <a:pt x="27973" y="107157"/>
                  </a:lnTo>
                  <a:lnTo>
                    <a:pt x="28496" y="108361"/>
                  </a:lnTo>
                  <a:lnTo>
                    <a:pt x="28758" y="108762"/>
                  </a:lnTo>
                  <a:lnTo>
                    <a:pt x="29803" y="109163"/>
                  </a:lnTo>
                  <a:lnTo>
                    <a:pt x="30326" y="108762"/>
                  </a:lnTo>
                  <a:lnTo>
                    <a:pt x="31111" y="108361"/>
                  </a:lnTo>
                  <a:lnTo>
                    <a:pt x="31633" y="107558"/>
                  </a:lnTo>
                  <a:lnTo>
                    <a:pt x="31895" y="106354"/>
                  </a:lnTo>
                  <a:lnTo>
                    <a:pt x="31895" y="106354"/>
                  </a:lnTo>
                  <a:lnTo>
                    <a:pt x="31895" y="101137"/>
                  </a:lnTo>
                  <a:lnTo>
                    <a:pt x="31633" y="96321"/>
                  </a:lnTo>
                  <a:lnTo>
                    <a:pt x="31372" y="91906"/>
                  </a:lnTo>
                  <a:lnTo>
                    <a:pt x="30849" y="87090"/>
                  </a:lnTo>
                  <a:lnTo>
                    <a:pt x="28758" y="77859"/>
                  </a:lnTo>
                  <a:lnTo>
                    <a:pt x="26405" y="69030"/>
                  </a:lnTo>
                  <a:lnTo>
                    <a:pt x="20915" y="51371"/>
                  </a:lnTo>
                  <a:lnTo>
                    <a:pt x="18823" y="42541"/>
                  </a:lnTo>
                  <a:lnTo>
                    <a:pt x="16993" y="33712"/>
                  </a:lnTo>
                  <a:lnTo>
                    <a:pt x="16993" y="33712"/>
                  </a:lnTo>
                  <a:close/>
                  <a:moveTo>
                    <a:pt x="23529" y="26488"/>
                  </a:moveTo>
                  <a:lnTo>
                    <a:pt x="23529" y="26488"/>
                  </a:lnTo>
                  <a:lnTo>
                    <a:pt x="23267" y="24882"/>
                  </a:lnTo>
                  <a:lnTo>
                    <a:pt x="22483" y="24481"/>
                  </a:lnTo>
                  <a:lnTo>
                    <a:pt x="21699" y="24080"/>
                  </a:lnTo>
                  <a:lnTo>
                    <a:pt x="20915" y="24080"/>
                  </a:lnTo>
                  <a:lnTo>
                    <a:pt x="20392" y="24481"/>
                  </a:lnTo>
                  <a:lnTo>
                    <a:pt x="19869" y="24882"/>
                  </a:lnTo>
                  <a:lnTo>
                    <a:pt x="19346" y="26488"/>
                  </a:lnTo>
                  <a:lnTo>
                    <a:pt x="19346" y="27290"/>
                  </a:lnTo>
                  <a:lnTo>
                    <a:pt x="19346" y="27290"/>
                  </a:lnTo>
                  <a:lnTo>
                    <a:pt x="21437" y="36521"/>
                  </a:lnTo>
                  <a:lnTo>
                    <a:pt x="23790" y="44949"/>
                  </a:lnTo>
                  <a:lnTo>
                    <a:pt x="28758" y="62608"/>
                  </a:lnTo>
                  <a:lnTo>
                    <a:pt x="31372" y="71036"/>
                  </a:lnTo>
                  <a:lnTo>
                    <a:pt x="33202" y="79866"/>
                  </a:lnTo>
                  <a:lnTo>
                    <a:pt x="33986" y="84682"/>
                  </a:lnTo>
                  <a:lnTo>
                    <a:pt x="34509" y="89096"/>
                  </a:lnTo>
                  <a:lnTo>
                    <a:pt x="34509" y="93913"/>
                  </a:lnTo>
                  <a:lnTo>
                    <a:pt x="34509" y="98729"/>
                  </a:lnTo>
                  <a:lnTo>
                    <a:pt x="34509" y="98729"/>
                  </a:lnTo>
                  <a:lnTo>
                    <a:pt x="34509" y="99933"/>
                  </a:lnTo>
                  <a:lnTo>
                    <a:pt x="35032" y="101137"/>
                  </a:lnTo>
                  <a:lnTo>
                    <a:pt x="35555" y="101538"/>
                  </a:lnTo>
                  <a:lnTo>
                    <a:pt x="36339" y="101939"/>
                  </a:lnTo>
                  <a:lnTo>
                    <a:pt x="37124" y="101939"/>
                  </a:lnTo>
                  <a:lnTo>
                    <a:pt x="37647" y="101538"/>
                  </a:lnTo>
                  <a:lnTo>
                    <a:pt x="38169" y="100334"/>
                  </a:lnTo>
                  <a:lnTo>
                    <a:pt x="38692" y="99130"/>
                  </a:lnTo>
                  <a:lnTo>
                    <a:pt x="38692" y="99130"/>
                  </a:lnTo>
                  <a:lnTo>
                    <a:pt x="38692" y="94314"/>
                  </a:lnTo>
                  <a:lnTo>
                    <a:pt x="38169" y="89498"/>
                  </a:lnTo>
                  <a:lnTo>
                    <a:pt x="37908" y="84682"/>
                  </a:lnTo>
                  <a:lnTo>
                    <a:pt x="37385" y="79866"/>
                  </a:lnTo>
                  <a:lnTo>
                    <a:pt x="35555" y="70635"/>
                  </a:lnTo>
                  <a:lnTo>
                    <a:pt x="32941" y="61806"/>
                  </a:lnTo>
                  <a:lnTo>
                    <a:pt x="27712" y="44548"/>
                  </a:lnTo>
                  <a:lnTo>
                    <a:pt x="25359" y="35317"/>
                  </a:lnTo>
                  <a:lnTo>
                    <a:pt x="23529" y="26488"/>
                  </a:lnTo>
                  <a:lnTo>
                    <a:pt x="23529" y="26488"/>
                  </a:lnTo>
                  <a:close/>
                  <a:moveTo>
                    <a:pt x="30326" y="20468"/>
                  </a:moveTo>
                  <a:lnTo>
                    <a:pt x="30326" y="20468"/>
                  </a:lnTo>
                  <a:lnTo>
                    <a:pt x="30065" y="19665"/>
                  </a:lnTo>
                  <a:lnTo>
                    <a:pt x="29542" y="18461"/>
                  </a:lnTo>
                  <a:lnTo>
                    <a:pt x="28496" y="18461"/>
                  </a:lnTo>
                  <a:lnTo>
                    <a:pt x="27973" y="18461"/>
                  </a:lnTo>
                  <a:lnTo>
                    <a:pt x="27189" y="19264"/>
                  </a:lnTo>
                  <a:lnTo>
                    <a:pt x="26666" y="19665"/>
                  </a:lnTo>
                  <a:lnTo>
                    <a:pt x="26405" y="20468"/>
                  </a:lnTo>
                  <a:lnTo>
                    <a:pt x="26405" y="22073"/>
                  </a:lnTo>
                  <a:lnTo>
                    <a:pt x="26405" y="22073"/>
                  </a:lnTo>
                  <a:lnTo>
                    <a:pt x="28235" y="31304"/>
                  </a:lnTo>
                  <a:lnTo>
                    <a:pt x="30849" y="39732"/>
                  </a:lnTo>
                  <a:lnTo>
                    <a:pt x="35816" y="56989"/>
                  </a:lnTo>
                  <a:lnTo>
                    <a:pt x="38169" y="65819"/>
                  </a:lnTo>
                  <a:lnTo>
                    <a:pt x="40261" y="74648"/>
                  </a:lnTo>
                  <a:lnTo>
                    <a:pt x="40784" y="78662"/>
                  </a:lnTo>
                  <a:lnTo>
                    <a:pt x="41307" y="83478"/>
                  </a:lnTo>
                  <a:lnTo>
                    <a:pt x="41307" y="88294"/>
                  </a:lnTo>
                  <a:lnTo>
                    <a:pt x="41307" y="93110"/>
                  </a:lnTo>
                  <a:lnTo>
                    <a:pt x="41307" y="93110"/>
                  </a:lnTo>
                  <a:lnTo>
                    <a:pt x="41307" y="94715"/>
                  </a:lnTo>
                  <a:lnTo>
                    <a:pt x="42091" y="95518"/>
                  </a:lnTo>
                  <a:lnTo>
                    <a:pt x="42352" y="96321"/>
                  </a:lnTo>
                  <a:lnTo>
                    <a:pt x="43398" y="96321"/>
                  </a:lnTo>
                  <a:lnTo>
                    <a:pt x="43921" y="96321"/>
                  </a:lnTo>
                  <a:lnTo>
                    <a:pt x="44444" y="95518"/>
                  </a:lnTo>
                  <a:lnTo>
                    <a:pt x="45228" y="94715"/>
                  </a:lnTo>
                  <a:lnTo>
                    <a:pt x="45490" y="93913"/>
                  </a:lnTo>
                  <a:lnTo>
                    <a:pt x="45490" y="93913"/>
                  </a:lnTo>
                  <a:lnTo>
                    <a:pt x="45490" y="88294"/>
                  </a:lnTo>
                  <a:lnTo>
                    <a:pt x="45228" y="83478"/>
                  </a:lnTo>
                  <a:lnTo>
                    <a:pt x="44967" y="78662"/>
                  </a:lnTo>
                  <a:lnTo>
                    <a:pt x="44183" y="74648"/>
                  </a:lnTo>
                  <a:lnTo>
                    <a:pt x="42352" y="65418"/>
                  </a:lnTo>
                  <a:lnTo>
                    <a:pt x="39738" y="56588"/>
                  </a:lnTo>
                  <a:lnTo>
                    <a:pt x="34509" y="38929"/>
                  </a:lnTo>
                  <a:lnTo>
                    <a:pt x="32418" y="30100"/>
                  </a:lnTo>
                  <a:lnTo>
                    <a:pt x="30326" y="20468"/>
                  </a:lnTo>
                  <a:lnTo>
                    <a:pt x="30326" y="20468"/>
                  </a:lnTo>
                  <a:close/>
                  <a:moveTo>
                    <a:pt x="38954" y="15652"/>
                  </a:moveTo>
                  <a:lnTo>
                    <a:pt x="38954" y="15652"/>
                  </a:lnTo>
                  <a:lnTo>
                    <a:pt x="38692" y="14448"/>
                  </a:lnTo>
                  <a:lnTo>
                    <a:pt x="37908" y="13645"/>
                  </a:lnTo>
                  <a:lnTo>
                    <a:pt x="37385" y="13244"/>
                  </a:lnTo>
                  <a:lnTo>
                    <a:pt x="36339" y="13244"/>
                  </a:lnTo>
                  <a:lnTo>
                    <a:pt x="35816" y="13645"/>
                  </a:lnTo>
                  <a:lnTo>
                    <a:pt x="35032" y="14448"/>
                  </a:lnTo>
                  <a:lnTo>
                    <a:pt x="34771" y="15652"/>
                  </a:lnTo>
                  <a:lnTo>
                    <a:pt x="34771" y="16856"/>
                  </a:lnTo>
                  <a:lnTo>
                    <a:pt x="34771" y="16856"/>
                  </a:lnTo>
                  <a:lnTo>
                    <a:pt x="36601" y="25685"/>
                  </a:lnTo>
                  <a:lnTo>
                    <a:pt x="39215" y="34515"/>
                  </a:lnTo>
                  <a:lnTo>
                    <a:pt x="44183" y="51772"/>
                  </a:lnTo>
                  <a:lnTo>
                    <a:pt x="46797" y="60602"/>
                  </a:lnTo>
                  <a:lnTo>
                    <a:pt x="48627" y="69030"/>
                  </a:lnTo>
                  <a:lnTo>
                    <a:pt x="49150" y="73846"/>
                  </a:lnTo>
                  <a:lnTo>
                    <a:pt x="49934" y="78260"/>
                  </a:lnTo>
                  <a:lnTo>
                    <a:pt x="49934" y="83076"/>
                  </a:lnTo>
                  <a:lnTo>
                    <a:pt x="49934" y="87892"/>
                  </a:lnTo>
                  <a:lnTo>
                    <a:pt x="49934" y="87892"/>
                  </a:lnTo>
                  <a:lnTo>
                    <a:pt x="49934" y="89498"/>
                  </a:lnTo>
                  <a:lnTo>
                    <a:pt x="50457" y="90301"/>
                  </a:lnTo>
                  <a:lnTo>
                    <a:pt x="51241" y="90702"/>
                  </a:lnTo>
                  <a:lnTo>
                    <a:pt x="51764" y="91505"/>
                  </a:lnTo>
                  <a:lnTo>
                    <a:pt x="52287" y="91505"/>
                  </a:lnTo>
                  <a:lnTo>
                    <a:pt x="53071" y="90702"/>
                  </a:lnTo>
                  <a:lnTo>
                    <a:pt x="53594" y="89899"/>
                  </a:lnTo>
                  <a:lnTo>
                    <a:pt x="54117" y="88294"/>
                  </a:lnTo>
                  <a:lnTo>
                    <a:pt x="54117" y="88294"/>
                  </a:lnTo>
                  <a:lnTo>
                    <a:pt x="54117" y="83478"/>
                  </a:lnTo>
                  <a:lnTo>
                    <a:pt x="53594" y="78662"/>
                  </a:lnTo>
                  <a:lnTo>
                    <a:pt x="53333" y="73846"/>
                  </a:lnTo>
                  <a:lnTo>
                    <a:pt x="52810" y="69030"/>
                  </a:lnTo>
                  <a:lnTo>
                    <a:pt x="50718" y="60200"/>
                  </a:lnTo>
                  <a:lnTo>
                    <a:pt x="48366" y="51371"/>
                  </a:lnTo>
                  <a:lnTo>
                    <a:pt x="42875" y="34113"/>
                  </a:lnTo>
                  <a:lnTo>
                    <a:pt x="40784" y="24882"/>
                  </a:lnTo>
                  <a:lnTo>
                    <a:pt x="38954" y="15652"/>
                  </a:lnTo>
                  <a:lnTo>
                    <a:pt x="38954" y="15652"/>
                  </a:lnTo>
                  <a:close/>
                  <a:moveTo>
                    <a:pt x="46535" y="13645"/>
                  </a:moveTo>
                  <a:lnTo>
                    <a:pt x="46535" y="13645"/>
                  </a:lnTo>
                  <a:lnTo>
                    <a:pt x="46013" y="12842"/>
                  </a:lnTo>
                  <a:lnTo>
                    <a:pt x="45490" y="12040"/>
                  </a:lnTo>
                  <a:lnTo>
                    <a:pt x="44967" y="11237"/>
                  </a:lnTo>
                  <a:lnTo>
                    <a:pt x="43921" y="11237"/>
                  </a:lnTo>
                  <a:lnTo>
                    <a:pt x="43398" y="12040"/>
                  </a:lnTo>
                  <a:lnTo>
                    <a:pt x="42875" y="12842"/>
                  </a:lnTo>
                  <a:lnTo>
                    <a:pt x="42614" y="13645"/>
                  </a:lnTo>
                  <a:lnTo>
                    <a:pt x="42614" y="15250"/>
                  </a:lnTo>
                  <a:lnTo>
                    <a:pt x="42614" y="15250"/>
                  </a:lnTo>
                  <a:lnTo>
                    <a:pt x="44183" y="24080"/>
                  </a:lnTo>
                  <a:lnTo>
                    <a:pt x="46797" y="32909"/>
                  </a:lnTo>
                  <a:lnTo>
                    <a:pt x="52026" y="49765"/>
                  </a:lnTo>
                  <a:lnTo>
                    <a:pt x="54379" y="58595"/>
                  </a:lnTo>
                  <a:lnTo>
                    <a:pt x="56209" y="67826"/>
                  </a:lnTo>
                  <a:lnTo>
                    <a:pt x="57254" y="72240"/>
                  </a:lnTo>
                  <a:lnTo>
                    <a:pt x="57516" y="77056"/>
                  </a:lnTo>
                  <a:lnTo>
                    <a:pt x="57777" y="81872"/>
                  </a:lnTo>
                  <a:lnTo>
                    <a:pt x="57516" y="86688"/>
                  </a:lnTo>
                  <a:lnTo>
                    <a:pt x="57516" y="86688"/>
                  </a:lnTo>
                  <a:lnTo>
                    <a:pt x="57777" y="87491"/>
                  </a:lnTo>
                  <a:lnTo>
                    <a:pt x="58039" y="88294"/>
                  </a:lnTo>
                  <a:lnTo>
                    <a:pt x="58823" y="89498"/>
                  </a:lnTo>
                  <a:lnTo>
                    <a:pt x="59346" y="89498"/>
                  </a:lnTo>
                  <a:lnTo>
                    <a:pt x="60392" y="89498"/>
                  </a:lnTo>
                  <a:lnTo>
                    <a:pt x="60915" y="89096"/>
                  </a:lnTo>
                  <a:lnTo>
                    <a:pt x="61176" y="87892"/>
                  </a:lnTo>
                  <a:lnTo>
                    <a:pt x="61437" y="86688"/>
                  </a:lnTo>
                  <a:lnTo>
                    <a:pt x="61437" y="86688"/>
                  </a:lnTo>
                  <a:lnTo>
                    <a:pt x="61437" y="81872"/>
                  </a:lnTo>
                  <a:lnTo>
                    <a:pt x="61437" y="77056"/>
                  </a:lnTo>
                  <a:lnTo>
                    <a:pt x="60915" y="72240"/>
                  </a:lnTo>
                  <a:lnTo>
                    <a:pt x="60392" y="67424"/>
                  </a:lnTo>
                  <a:lnTo>
                    <a:pt x="58300" y="58595"/>
                  </a:lnTo>
                  <a:lnTo>
                    <a:pt x="56209" y="49364"/>
                  </a:lnTo>
                  <a:lnTo>
                    <a:pt x="50718" y="32107"/>
                  </a:lnTo>
                  <a:lnTo>
                    <a:pt x="48366" y="22876"/>
                  </a:lnTo>
                  <a:lnTo>
                    <a:pt x="46535" y="13645"/>
                  </a:lnTo>
                  <a:lnTo>
                    <a:pt x="46535" y="13645"/>
                  </a:lnTo>
                  <a:close/>
                  <a:moveTo>
                    <a:pt x="53333" y="11237"/>
                  </a:moveTo>
                  <a:lnTo>
                    <a:pt x="53333" y="11237"/>
                  </a:lnTo>
                  <a:lnTo>
                    <a:pt x="52810" y="10033"/>
                  </a:lnTo>
                  <a:lnTo>
                    <a:pt x="52287" y="9632"/>
                  </a:lnTo>
                  <a:lnTo>
                    <a:pt x="51503" y="8829"/>
                  </a:lnTo>
                  <a:lnTo>
                    <a:pt x="50718" y="8829"/>
                  </a:lnTo>
                  <a:lnTo>
                    <a:pt x="50196" y="9632"/>
                  </a:lnTo>
                  <a:lnTo>
                    <a:pt x="49673" y="10434"/>
                  </a:lnTo>
                  <a:lnTo>
                    <a:pt x="49150" y="11237"/>
                  </a:lnTo>
                  <a:lnTo>
                    <a:pt x="49150" y="12441"/>
                  </a:lnTo>
                  <a:lnTo>
                    <a:pt x="49150" y="12441"/>
                  </a:lnTo>
                  <a:lnTo>
                    <a:pt x="51241" y="21672"/>
                  </a:lnTo>
                  <a:lnTo>
                    <a:pt x="53333" y="30100"/>
                  </a:lnTo>
                  <a:lnTo>
                    <a:pt x="58823" y="47357"/>
                  </a:lnTo>
                  <a:lnTo>
                    <a:pt x="61176" y="56187"/>
                  </a:lnTo>
                  <a:lnTo>
                    <a:pt x="63006" y="65016"/>
                  </a:lnTo>
                  <a:lnTo>
                    <a:pt x="63790" y="69832"/>
                  </a:lnTo>
                  <a:lnTo>
                    <a:pt x="64052" y="74648"/>
                  </a:lnTo>
                  <a:lnTo>
                    <a:pt x="64313" y="78662"/>
                  </a:lnTo>
                  <a:lnTo>
                    <a:pt x="64313" y="83478"/>
                  </a:lnTo>
                  <a:lnTo>
                    <a:pt x="64313" y="83478"/>
                  </a:lnTo>
                  <a:lnTo>
                    <a:pt x="64313" y="85083"/>
                  </a:lnTo>
                  <a:lnTo>
                    <a:pt x="64575" y="85886"/>
                  </a:lnTo>
                  <a:lnTo>
                    <a:pt x="65359" y="86688"/>
                  </a:lnTo>
                  <a:lnTo>
                    <a:pt x="66143" y="87090"/>
                  </a:lnTo>
                  <a:lnTo>
                    <a:pt x="66928" y="87090"/>
                  </a:lnTo>
                  <a:lnTo>
                    <a:pt x="67450" y="86688"/>
                  </a:lnTo>
                  <a:lnTo>
                    <a:pt x="68235" y="85484"/>
                  </a:lnTo>
                  <a:lnTo>
                    <a:pt x="68235" y="84280"/>
                  </a:lnTo>
                  <a:lnTo>
                    <a:pt x="68235" y="84280"/>
                  </a:lnTo>
                  <a:lnTo>
                    <a:pt x="68496" y="79464"/>
                  </a:lnTo>
                  <a:lnTo>
                    <a:pt x="68235" y="74648"/>
                  </a:lnTo>
                  <a:lnTo>
                    <a:pt x="67712" y="69832"/>
                  </a:lnTo>
                  <a:lnTo>
                    <a:pt x="67189" y="65016"/>
                  </a:lnTo>
                  <a:lnTo>
                    <a:pt x="65359" y="55785"/>
                  </a:lnTo>
                  <a:lnTo>
                    <a:pt x="62745" y="46956"/>
                  </a:lnTo>
                  <a:lnTo>
                    <a:pt x="57516" y="29698"/>
                  </a:lnTo>
                  <a:lnTo>
                    <a:pt x="55163" y="20468"/>
                  </a:lnTo>
                  <a:lnTo>
                    <a:pt x="53333" y="11237"/>
                  </a:lnTo>
                  <a:lnTo>
                    <a:pt x="53333" y="11237"/>
                  </a:lnTo>
                  <a:close/>
                  <a:moveTo>
                    <a:pt x="59607" y="8026"/>
                  </a:moveTo>
                  <a:lnTo>
                    <a:pt x="59607" y="8026"/>
                  </a:lnTo>
                  <a:lnTo>
                    <a:pt x="59346" y="6421"/>
                  </a:lnTo>
                  <a:lnTo>
                    <a:pt x="58823" y="5618"/>
                  </a:lnTo>
                  <a:lnTo>
                    <a:pt x="58039" y="5618"/>
                  </a:lnTo>
                  <a:lnTo>
                    <a:pt x="57516" y="5618"/>
                  </a:lnTo>
                  <a:lnTo>
                    <a:pt x="56470" y="6020"/>
                  </a:lnTo>
                  <a:lnTo>
                    <a:pt x="56209" y="6421"/>
                  </a:lnTo>
                  <a:lnTo>
                    <a:pt x="55947" y="7625"/>
                  </a:lnTo>
                  <a:lnTo>
                    <a:pt x="55947" y="8829"/>
                  </a:lnTo>
                  <a:lnTo>
                    <a:pt x="55947" y="8829"/>
                  </a:lnTo>
                  <a:lnTo>
                    <a:pt x="57777" y="18060"/>
                  </a:lnTo>
                  <a:lnTo>
                    <a:pt x="59869" y="26889"/>
                  </a:lnTo>
                  <a:lnTo>
                    <a:pt x="65359" y="44147"/>
                  </a:lnTo>
                  <a:lnTo>
                    <a:pt x="67712" y="52976"/>
                  </a:lnTo>
                  <a:lnTo>
                    <a:pt x="69803" y="61404"/>
                  </a:lnTo>
                  <a:lnTo>
                    <a:pt x="70326" y="65819"/>
                  </a:lnTo>
                  <a:lnTo>
                    <a:pt x="70588" y="70635"/>
                  </a:lnTo>
                  <a:lnTo>
                    <a:pt x="70849" y="75451"/>
                  </a:lnTo>
                  <a:lnTo>
                    <a:pt x="70849" y="80267"/>
                  </a:lnTo>
                  <a:lnTo>
                    <a:pt x="70849" y="80267"/>
                  </a:lnTo>
                  <a:lnTo>
                    <a:pt x="70849" y="81872"/>
                  </a:lnTo>
                  <a:lnTo>
                    <a:pt x="71372" y="82675"/>
                  </a:lnTo>
                  <a:lnTo>
                    <a:pt x="71895" y="83076"/>
                  </a:lnTo>
                  <a:lnTo>
                    <a:pt x="72418" y="83478"/>
                  </a:lnTo>
                  <a:lnTo>
                    <a:pt x="73464" y="83076"/>
                  </a:lnTo>
                  <a:lnTo>
                    <a:pt x="73986" y="82675"/>
                  </a:lnTo>
                  <a:lnTo>
                    <a:pt x="74509" y="81872"/>
                  </a:lnTo>
                  <a:lnTo>
                    <a:pt x="74771" y="80668"/>
                  </a:lnTo>
                  <a:lnTo>
                    <a:pt x="74771" y="80668"/>
                  </a:lnTo>
                  <a:lnTo>
                    <a:pt x="75032" y="75451"/>
                  </a:lnTo>
                  <a:lnTo>
                    <a:pt x="74771" y="70635"/>
                  </a:lnTo>
                  <a:lnTo>
                    <a:pt x="74509" y="65819"/>
                  </a:lnTo>
                  <a:lnTo>
                    <a:pt x="73464" y="61404"/>
                  </a:lnTo>
                  <a:lnTo>
                    <a:pt x="71633" y="52173"/>
                  </a:lnTo>
                  <a:lnTo>
                    <a:pt x="69281" y="43745"/>
                  </a:lnTo>
                  <a:lnTo>
                    <a:pt x="64052" y="25685"/>
                  </a:lnTo>
                  <a:lnTo>
                    <a:pt x="61437" y="17257"/>
                  </a:lnTo>
                  <a:lnTo>
                    <a:pt x="59607" y="8026"/>
                  </a:lnTo>
                  <a:lnTo>
                    <a:pt x="59607" y="8026"/>
                  </a:lnTo>
                  <a:close/>
                  <a:moveTo>
                    <a:pt x="65882" y="4013"/>
                  </a:moveTo>
                  <a:lnTo>
                    <a:pt x="65882" y="4013"/>
                  </a:lnTo>
                  <a:lnTo>
                    <a:pt x="65620" y="3210"/>
                  </a:lnTo>
                  <a:lnTo>
                    <a:pt x="65098" y="2408"/>
                  </a:lnTo>
                  <a:lnTo>
                    <a:pt x="64313" y="2408"/>
                  </a:lnTo>
                  <a:lnTo>
                    <a:pt x="63529" y="2408"/>
                  </a:lnTo>
                  <a:lnTo>
                    <a:pt x="62745" y="2809"/>
                  </a:lnTo>
                  <a:lnTo>
                    <a:pt x="62222" y="3210"/>
                  </a:lnTo>
                  <a:lnTo>
                    <a:pt x="61960" y="4013"/>
                  </a:lnTo>
                  <a:lnTo>
                    <a:pt x="62222" y="5618"/>
                  </a:lnTo>
                  <a:lnTo>
                    <a:pt x="62222" y="5618"/>
                  </a:lnTo>
                  <a:lnTo>
                    <a:pt x="63790" y="14849"/>
                  </a:lnTo>
                  <a:lnTo>
                    <a:pt x="66143" y="23277"/>
                  </a:lnTo>
                  <a:lnTo>
                    <a:pt x="71633" y="40936"/>
                  </a:lnTo>
                  <a:lnTo>
                    <a:pt x="73725" y="49364"/>
                  </a:lnTo>
                  <a:lnTo>
                    <a:pt x="75555" y="58193"/>
                  </a:lnTo>
                  <a:lnTo>
                    <a:pt x="76339" y="62608"/>
                  </a:lnTo>
                  <a:lnTo>
                    <a:pt x="76862" y="67424"/>
                  </a:lnTo>
                  <a:lnTo>
                    <a:pt x="76862" y="72240"/>
                  </a:lnTo>
                  <a:lnTo>
                    <a:pt x="76862" y="77056"/>
                  </a:lnTo>
                  <a:lnTo>
                    <a:pt x="76862" y="77056"/>
                  </a:lnTo>
                  <a:lnTo>
                    <a:pt x="77124" y="78260"/>
                  </a:lnTo>
                  <a:lnTo>
                    <a:pt x="77647" y="79464"/>
                  </a:lnTo>
                  <a:lnTo>
                    <a:pt x="78169" y="79866"/>
                  </a:lnTo>
                  <a:lnTo>
                    <a:pt x="78692" y="79866"/>
                  </a:lnTo>
                  <a:lnTo>
                    <a:pt x="79477" y="79866"/>
                  </a:lnTo>
                  <a:lnTo>
                    <a:pt x="80261" y="79464"/>
                  </a:lnTo>
                  <a:lnTo>
                    <a:pt x="80784" y="78260"/>
                  </a:lnTo>
                  <a:lnTo>
                    <a:pt x="81045" y="77458"/>
                  </a:lnTo>
                  <a:lnTo>
                    <a:pt x="81045" y="77458"/>
                  </a:lnTo>
                  <a:lnTo>
                    <a:pt x="81045" y="72240"/>
                  </a:lnTo>
                  <a:lnTo>
                    <a:pt x="81045" y="67424"/>
                  </a:lnTo>
                  <a:lnTo>
                    <a:pt x="80261" y="62608"/>
                  </a:lnTo>
                  <a:lnTo>
                    <a:pt x="79738" y="58193"/>
                  </a:lnTo>
                  <a:lnTo>
                    <a:pt x="77908" y="48963"/>
                  </a:lnTo>
                  <a:lnTo>
                    <a:pt x="75294" y="40133"/>
                  </a:lnTo>
                  <a:lnTo>
                    <a:pt x="70326" y="22474"/>
                  </a:lnTo>
                  <a:lnTo>
                    <a:pt x="67712" y="13645"/>
                  </a:lnTo>
                  <a:lnTo>
                    <a:pt x="65882" y="4013"/>
                  </a:lnTo>
                  <a:lnTo>
                    <a:pt x="65882" y="4013"/>
                  </a:lnTo>
                  <a:close/>
                  <a:moveTo>
                    <a:pt x="73202" y="4013"/>
                  </a:moveTo>
                  <a:lnTo>
                    <a:pt x="73202" y="4013"/>
                  </a:lnTo>
                  <a:lnTo>
                    <a:pt x="72941" y="2809"/>
                  </a:lnTo>
                  <a:lnTo>
                    <a:pt x="72156" y="2408"/>
                  </a:lnTo>
                  <a:lnTo>
                    <a:pt x="71372" y="1605"/>
                  </a:lnTo>
                  <a:lnTo>
                    <a:pt x="70588" y="1605"/>
                  </a:lnTo>
                  <a:lnTo>
                    <a:pt x="70065" y="2408"/>
                  </a:lnTo>
                  <a:lnTo>
                    <a:pt x="69281" y="2809"/>
                  </a:lnTo>
                  <a:lnTo>
                    <a:pt x="69019" y="3612"/>
                  </a:lnTo>
                  <a:lnTo>
                    <a:pt x="69019" y="5217"/>
                  </a:lnTo>
                  <a:lnTo>
                    <a:pt x="69019" y="5217"/>
                  </a:lnTo>
                  <a:lnTo>
                    <a:pt x="70849" y="14448"/>
                  </a:lnTo>
                  <a:lnTo>
                    <a:pt x="73464" y="22876"/>
                  </a:lnTo>
                  <a:lnTo>
                    <a:pt x="78431" y="40133"/>
                  </a:lnTo>
                  <a:lnTo>
                    <a:pt x="81045" y="48963"/>
                  </a:lnTo>
                  <a:lnTo>
                    <a:pt x="82875" y="57792"/>
                  </a:lnTo>
                  <a:lnTo>
                    <a:pt x="83398" y="62608"/>
                  </a:lnTo>
                  <a:lnTo>
                    <a:pt x="84183" y="66622"/>
                  </a:lnTo>
                  <a:lnTo>
                    <a:pt x="84183" y="71438"/>
                  </a:lnTo>
                  <a:lnTo>
                    <a:pt x="84183" y="76254"/>
                  </a:lnTo>
                  <a:lnTo>
                    <a:pt x="84183" y="76254"/>
                  </a:lnTo>
                  <a:lnTo>
                    <a:pt x="84183" y="77859"/>
                  </a:lnTo>
                  <a:lnTo>
                    <a:pt x="84705" y="78662"/>
                  </a:lnTo>
                  <a:lnTo>
                    <a:pt x="85490" y="79464"/>
                  </a:lnTo>
                  <a:lnTo>
                    <a:pt x="86013" y="79866"/>
                  </a:lnTo>
                  <a:lnTo>
                    <a:pt x="86535" y="79464"/>
                  </a:lnTo>
                  <a:lnTo>
                    <a:pt x="87320" y="78662"/>
                  </a:lnTo>
                  <a:lnTo>
                    <a:pt x="87843" y="78260"/>
                  </a:lnTo>
                  <a:lnTo>
                    <a:pt x="88104" y="77056"/>
                  </a:lnTo>
                  <a:lnTo>
                    <a:pt x="88104" y="77056"/>
                  </a:lnTo>
                  <a:lnTo>
                    <a:pt x="88104" y="71438"/>
                  </a:lnTo>
                  <a:lnTo>
                    <a:pt x="87843" y="66622"/>
                  </a:lnTo>
                  <a:lnTo>
                    <a:pt x="87581" y="61806"/>
                  </a:lnTo>
                  <a:lnTo>
                    <a:pt x="87058" y="57792"/>
                  </a:lnTo>
                  <a:lnTo>
                    <a:pt x="84967" y="48561"/>
                  </a:lnTo>
                  <a:lnTo>
                    <a:pt x="82614" y="39732"/>
                  </a:lnTo>
                  <a:lnTo>
                    <a:pt x="77124" y="22073"/>
                  </a:lnTo>
                  <a:lnTo>
                    <a:pt x="75032" y="13244"/>
                  </a:lnTo>
                  <a:lnTo>
                    <a:pt x="73202" y="4013"/>
                  </a:lnTo>
                  <a:lnTo>
                    <a:pt x="73202" y="4013"/>
                  </a:lnTo>
                  <a:close/>
                  <a:moveTo>
                    <a:pt x="80784" y="2408"/>
                  </a:moveTo>
                  <a:lnTo>
                    <a:pt x="80784" y="2408"/>
                  </a:lnTo>
                  <a:lnTo>
                    <a:pt x="80261" y="802"/>
                  </a:lnTo>
                  <a:lnTo>
                    <a:pt x="79738" y="401"/>
                  </a:lnTo>
                  <a:lnTo>
                    <a:pt x="79215" y="0"/>
                  </a:lnTo>
                  <a:lnTo>
                    <a:pt x="78169" y="0"/>
                  </a:lnTo>
                  <a:lnTo>
                    <a:pt x="77647" y="401"/>
                  </a:lnTo>
                  <a:lnTo>
                    <a:pt x="76862" y="1204"/>
                  </a:lnTo>
                  <a:lnTo>
                    <a:pt x="76601" y="2408"/>
                  </a:lnTo>
                  <a:lnTo>
                    <a:pt x="76862" y="3612"/>
                  </a:lnTo>
                  <a:lnTo>
                    <a:pt x="76862" y="3612"/>
                  </a:lnTo>
                  <a:lnTo>
                    <a:pt x="78431" y="12441"/>
                  </a:lnTo>
                  <a:lnTo>
                    <a:pt x="81045" y="20869"/>
                  </a:lnTo>
                  <a:lnTo>
                    <a:pt x="86274" y="38528"/>
                  </a:lnTo>
                  <a:lnTo>
                    <a:pt x="88627" y="46956"/>
                  </a:lnTo>
                  <a:lnTo>
                    <a:pt x="90457" y="56187"/>
                  </a:lnTo>
                  <a:lnTo>
                    <a:pt x="90980" y="60602"/>
                  </a:lnTo>
                  <a:lnTo>
                    <a:pt x="91764" y="65418"/>
                  </a:lnTo>
                  <a:lnTo>
                    <a:pt x="91764" y="69832"/>
                  </a:lnTo>
                  <a:lnTo>
                    <a:pt x="91764" y="74648"/>
                  </a:lnTo>
                  <a:lnTo>
                    <a:pt x="91764" y="74648"/>
                  </a:lnTo>
                  <a:lnTo>
                    <a:pt x="91764" y="75852"/>
                  </a:lnTo>
                  <a:lnTo>
                    <a:pt x="92287" y="77056"/>
                  </a:lnTo>
                  <a:lnTo>
                    <a:pt x="92810" y="77458"/>
                  </a:lnTo>
                  <a:lnTo>
                    <a:pt x="93594" y="77859"/>
                  </a:lnTo>
                  <a:lnTo>
                    <a:pt x="94117" y="77859"/>
                  </a:lnTo>
                  <a:lnTo>
                    <a:pt x="95163" y="77458"/>
                  </a:lnTo>
                  <a:lnTo>
                    <a:pt x="95424" y="76254"/>
                  </a:lnTo>
                  <a:lnTo>
                    <a:pt x="95686" y="75050"/>
                  </a:lnTo>
                  <a:lnTo>
                    <a:pt x="95686" y="75050"/>
                  </a:lnTo>
                  <a:lnTo>
                    <a:pt x="95686" y="70234"/>
                  </a:lnTo>
                  <a:lnTo>
                    <a:pt x="95686" y="65418"/>
                  </a:lnTo>
                  <a:lnTo>
                    <a:pt x="95163" y="60602"/>
                  </a:lnTo>
                  <a:lnTo>
                    <a:pt x="94379" y="55785"/>
                  </a:lnTo>
                  <a:lnTo>
                    <a:pt x="92549" y="46555"/>
                  </a:lnTo>
                  <a:lnTo>
                    <a:pt x="90196" y="37725"/>
                  </a:lnTo>
                  <a:lnTo>
                    <a:pt x="84967" y="20468"/>
                  </a:lnTo>
                  <a:lnTo>
                    <a:pt x="82614" y="11237"/>
                  </a:lnTo>
                  <a:lnTo>
                    <a:pt x="80784" y="2408"/>
                  </a:lnTo>
                  <a:lnTo>
                    <a:pt x="80784" y="2408"/>
                  </a:lnTo>
                  <a:close/>
                </a:path>
              </a:pathLst>
            </a:custGeom>
            <a:solidFill>
              <a:srgbClr val="D2865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7" name="Google Shape;1787;p44"/>
            <p:cNvSpPr/>
            <p:nvPr/>
          </p:nvSpPr>
          <p:spPr>
            <a:xfrm>
              <a:off x="4135" y="2747"/>
              <a:ext cx="301" cy="171"/>
            </a:xfrm>
            <a:custGeom>
              <a:rect b="b" l="l" r="r" t="t"/>
              <a:pathLst>
                <a:path extrusionOk="0" h="120000" w="120000">
                  <a:moveTo>
                    <a:pt x="0" y="60350"/>
                  </a:moveTo>
                  <a:lnTo>
                    <a:pt x="0" y="60350"/>
                  </a:lnTo>
                  <a:lnTo>
                    <a:pt x="1993" y="70175"/>
                  </a:lnTo>
                  <a:lnTo>
                    <a:pt x="4385" y="78596"/>
                  </a:lnTo>
                  <a:lnTo>
                    <a:pt x="7176" y="87017"/>
                  </a:lnTo>
                  <a:lnTo>
                    <a:pt x="10365" y="94035"/>
                  </a:lnTo>
                  <a:lnTo>
                    <a:pt x="14352" y="101052"/>
                  </a:lnTo>
                  <a:lnTo>
                    <a:pt x="18338" y="105964"/>
                  </a:lnTo>
                  <a:lnTo>
                    <a:pt x="22325" y="110175"/>
                  </a:lnTo>
                  <a:lnTo>
                    <a:pt x="27508" y="113684"/>
                  </a:lnTo>
                  <a:lnTo>
                    <a:pt x="32691" y="116491"/>
                  </a:lnTo>
                  <a:lnTo>
                    <a:pt x="37475" y="118596"/>
                  </a:lnTo>
                  <a:lnTo>
                    <a:pt x="42657" y="120000"/>
                  </a:lnTo>
                  <a:lnTo>
                    <a:pt x="48239" y="120000"/>
                  </a:lnTo>
                  <a:lnTo>
                    <a:pt x="53820" y="120000"/>
                  </a:lnTo>
                  <a:lnTo>
                    <a:pt x="59401" y="119298"/>
                  </a:lnTo>
                  <a:lnTo>
                    <a:pt x="64584" y="117894"/>
                  </a:lnTo>
                  <a:lnTo>
                    <a:pt x="70564" y="115087"/>
                  </a:lnTo>
                  <a:lnTo>
                    <a:pt x="75747" y="112280"/>
                  </a:lnTo>
                  <a:lnTo>
                    <a:pt x="80930" y="108070"/>
                  </a:lnTo>
                  <a:lnTo>
                    <a:pt x="86112" y="103859"/>
                  </a:lnTo>
                  <a:lnTo>
                    <a:pt x="90897" y="99649"/>
                  </a:lnTo>
                  <a:lnTo>
                    <a:pt x="95681" y="94035"/>
                  </a:lnTo>
                  <a:lnTo>
                    <a:pt x="100066" y="88421"/>
                  </a:lnTo>
                  <a:lnTo>
                    <a:pt x="104053" y="82105"/>
                  </a:lnTo>
                  <a:lnTo>
                    <a:pt x="107641" y="74385"/>
                  </a:lnTo>
                  <a:lnTo>
                    <a:pt x="111229" y="68070"/>
                  </a:lnTo>
                  <a:lnTo>
                    <a:pt x="114019" y="59649"/>
                  </a:lnTo>
                  <a:lnTo>
                    <a:pt x="116411" y="51228"/>
                  </a:lnTo>
                  <a:lnTo>
                    <a:pt x="118405" y="42807"/>
                  </a:lnTo>
                  <a:lnTo>
                    <a:pt x="119202" y="33684"/>
                  </a:lnTo>
                  <a:lnTo>
                    <a:pt x="120000" y="23859"/>
                  </a:lnTo>
                  <a:lnTo>
                    <a:pt x="120000" y="14035"/>
                  </a:lnTo>
                  <a:lnTo>
                    <a:pt x="119202" y="4210"/>
                  </a:lnTo>
                  <a:lnTo>
                    <a:pt x="119202" y="4210"/>
                  </a:lnTo>
                  <a:lnTo>
                    <a:pt x="118803" y="1403"/>
                  </a:lnTo>
                  <a:lnTo>
                    <a:pt x="117607" y="701"/>
                  </a:lnTo>
                  <a:lnTo>
                    <a:pt x="116810" y="0"/>
                  </a:lnTo>
                  <a:lnTo>
                    <a:pt x="116013" y="0"/>
                  </a:lnTo>
                  <a:lnTo>
                    <a:pt x="114817" y="701"/>
                  </a:lnTo>
                  <a:lnTo>
                    <a:pt x="114019" y="1403"/>
                  </a:lnTo>
                  <a:lnTo>
                    <a:pt x="113621" y="4210"/>
                  </a:lnTo>
                  <a:lnTo>
                    <a:pt x="113621" y="5614"/>
                  </a:lnTo>
                  <a:lnTo>
                    <a:pt x="113621" y="5614"/>
                  </a:lnTo>
                  <a:lnTo>
                    <a:pt x="114019" y="14736"/>
                  </a:lnTo>
                  <a:lnTo>
                    <a:pt x="114019" y="23157"/>
                  </a:lnTo>
                  <a:lnTo>
                    <a:pt x="113621" y="31578"/>
                  </a:lnTo>
                  <a:lnTo>
                    <a:pt x="112026" y="40000"/>
                  </a:lnTo>
                  <a:lnTo>
                    <a:pt x="110431" y="47719"/>
                  </a:lnTo>
                  <a:lnTo>
                    <a:pt x="108039" y="55438"/>
                  </a:lnTo>
                  <a:lnTo>
                    <a:pt x="105647" y="61754"/>
                  </a:lnTo>
                  <a:lnTo>
                    <a:pt x="102857" y="68771"/>
                  </a:lnTo>
                  <a:lnTo>
                    <a:pt x="99667" y="74385"/>
                  </a:lnTo>
                  <a:lnTo>
                    <a:pt x="95681" y="80701"/>
                  </a:lnTo>
                  <a:lnTo>
                    <a:pt x="92093" y="86315"/>
                  </a:lnTo>
                  <a:lnTo>
                    <a:pt x="87707" y="90526"/>
                  </a:lnTo>
                  <a:lnTo>
                    <a:pt x="83322" y="94736"/>
                  </a:lnTo>
                  <a:lnTo>
                    <a:pt x="78538" y="98947"/>
                  </a:lnTo>
                  <a:lnTo>
                    <a:pt x="73754" y="102456"/>
                  </a:lnTo>
                  <a:lnTo>
                    <a:pt x="68970" y="105263"/>
                  </a:lnTo>
                  <a:lnTo>
                    <a:pt x="64186" y="107368"/>
                  </a:lnTo>
                  <a:lnTo>
                    <a:pt x="59003" y="108070"/>
                  </a:lnTo>
                  <a:lnTo>
                    <a:pt x="54219" y="110175"/>
                  </a:lnTo>
                  <a:lnTo>
                    <a:pt x="49435" y="110175"/>
                  </a:lnTo>
                  <a:lnTo>
                    <a:pt x="44252" y="110175"/>
                  </a:lnTo>
                  <a:lnTo>
                    <a:pt x="39468" y="108070"/>
                  </a:lnTo>
                  <a:lnTo>
                    <a:pt x="35083" y="106666"/>
                  </a:lnTo>
                  <a:lnTo>
                    <a:pt x="30697" y="105263"/>
                  </a:lnTo>
                  <a:lnTo>
                    <a:pt x="26312" y="101754"/>
                  </a:lnTo>
                  <a:lnTo>
                    <a:pt x="22325" y="97543"/>
                  </a:lnTo>
                  <a:lnTo>
                    <a:pt x="18737" y="93333"/>
                  </a:lnTo>
                  <a:lnTo>
                    <a:pt x="15149" y="88421"/>
                  </a:lnTo>
                  <a:lnTo>
                    <a:pt x="12358" y="81403"/>
                  </a:lnTo>
                  <a:lnTo>
                    <a:pt x="9966" y="74385"/>
                  </a:lnTo>
                  <a:lnTo>
                    <a:pt x="7574" y="67368"/>
                  </a:lnTo>
                  <a:lnTo>
                    <a:pt x="6378" y="57543"/>
                  </a:lnTo>
                  <a:lnTo>
                    <a:pt x="6378" y="57543"/>
                  </a:lnTo>
                  <a:lnTo>
                    <a:pt x="5182" y="56140"/>
                  </a:lnTo>
                  <a:lnTo>
                    <a:pt x="4784" y="54736"/>
                  </a:lnTo>
                  <a:lnTo>
                    <a:pt x="3189" y="54736"/>
                  </a:lnTo>
                  <a:lnTo>
                    <a:pt x="2392" y="54736"/>
                  </a:lnTo>
                  <a:lnTo>
                    <a:pt x="1594" y="55438"/>
                  </a:lnTo>
                  <a:lnTo>
                    <a:pt x="398" y="56140"/>
                  </a:lnTo>
                  <a:lnTo>
                    <a:pt x="0" y="57543"/>
                  </a:lnTo>
                  <a:lnTo>
                    <a:pt x="0" y="60350"/>
                  </a:lnTo>
                  <a:lnTo>
                    <a:pt x="0" y="603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8" name="Google Shape;1788;p44"/>
            <p:cNvSpPr/>
            <p:nvPr/>
          </p:nvSpPr>
          <p:spPr>
            <a:xfrm>
              <a:off x="4127" y="2733"/>
              <a:ext cx="36" cy="39"/>
            </a:xfrm>
            <a:custGeom>
              <a:rect b="b" l="l" r="r" t="t"/>
              <a:pathLst>
                <a:path extrusionOk="0" h="120000" w="120000">
                  <a:moveTo>
                    <a:pt x="113333" y="46153"/>
                  </a:moveTo>
                  <a:lnTo>
                    <a:pt x="113333" y="46153"/>
                  </a:lnTo>
                  <a:lnTo>
                    <a:pt x="120000" y="55384"/>
                  </a:lnTo>
                  <a:lnTo>
                    <a:pt x="120000" y="67692"/>
                  </a:lnTo>
                  <a:lnTo>
                    <a:pt x="110000" y="89230"/>
                  </a:lnTo>
                  <a:lnTo>
                    <a:pt x="100000" y="104615"/>
                  </a:lnTo>
                  <a:lnTo>
                    <a:pt x="86666" y="110769"/>
                  </a:lnTo>
                  <a:lnTo>
                    <a:pt x="80000" y="116923"/>
                  </a:lnTo>
                  <a:lnTo>
                    <a:pt x="80000" y="116923"/>
                  </a:lnTo>
                  <a:lnTo>
                    <a:pt x="66666" y="120000"/>
                  </a:lnTo>
                  <a:lnTo>
                    <a:pt x="53333" y="120000"/>
                  </a:lnTo>
                  <a:lnTo>
                    <a:pt x="30000" y="110769"/>
                  </a:lnTo>
                  <a:lnTo>
                    <a:pt x="13333" y="98461"/>
                  </a:lnTo>
                  <a:lnTo>
                    <a:pt x="6666" y="86153"/>
                  </a:lnTo>
                  <a:lnTo>
                    <a:pt x="3333" y="73846"/>
                  </a:lnTo>
                  <a:lnTo>
                    <a:pt x="3333" y="73846"/>
                  </a:lnTo>
                  <a:lnTo>
                    <a:pt x="0" y="64615"/>
                  </a:lnTo>
                  <a:lnTo>
                    <a:pt x="0" y="52307"/>
                  </a:lnTo>
                  <a:lnTo>
                    <a:pt x="6666" y="30769"/>
                  </a:lnTo>
                  <a:lnTo>
                    <a:pt x="20000" y="15384"/>
                  </a:lnTo>
                  <a:lnTo>
                    <a:pt x="30000" y="9230"/>
                  </a:lnTo>
                  <a:lnTo>
                    <a:pt x="40000" y="6153"/>
                  </a:lnTo>
                  <a:lnTo>
                    <a:pt x="40000" y="6153"/>
                  </a:lnTo>
                  <a:lnTo>
                    <a:pt x="50000" y="0"/>
                  </a:lnTo>
                  <a:lnTo>
                    <a:pt x="63333" y="0"/>
                  </a:lnTo>
                  <a:lnTo>
                    <a:pt x="86666" y="9230"/>
                  </a:lnTo>
                  <a:lnTo>
                    <a:pt x="106666" y="24615"/>
                  </a:lnTo>
                  <a:lnTo>
                    <a:pt x="110000" y="33846"/>
                  </a:lnTo>
                  <a:lnTo>
                    <a:pt x="113333" y="46153"/>
                  </a:lnTo>
                  <a:lnTo>
                    <a:pt x="113333" y="461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9" name="Google Shape;1789;p44"/>
            <p:cNvSpPr/>
            <p:nvPr/>
          </p:nvSpPr>
          <p:spPr>
            <a:xfrm>
              <a:off x="4354" y="2667"/>
              <a:ext cx="38" cy="39"/>
            </a:xfrm>
            <a:custGeom>
              <a:rect b="b" l="l" r="r" t="t"/>
              <a:pathLst>
                <a:path extrusionOk="0" h="120000" w="120000">
                  <a:moveTo>
                    <a:pt x="120000" y="40000"/>
                  </a:moveTo>
                  <a:lnTo>
                    <a:pt x="120000" y="40000"/>
                  </a:lnTo>
                  <a:lnTo>
                    <a:pt x="120000" y="52307"/>
                  </a:lnTo>
                  <a:lnTo>
                    <a:pt x="120000" y="67692"/>
                  </a:lnTo>
                  <a:lnTo>
                    <a:pt x="113684" y="86153"/>
                  </a:lnTo>
                  <a:lnTo>
                    <a:pt x="97894" y="104615"/>
                  </a:lnTo>
                  <a:lnTo>
                    <a:pt x="88421" y="110769"/>
                  </a:lnTo>
                  <a:lnTo>
                    <a:pt x="78947" y="113846"/>
                  </a:lnTo>
                  <a:lnTo>
                    <a:pt x="78947" y="113846"/>
                  </a:lnTo>
                  <a:lnTo>
                    <a:pt x="66315" y="120000"/>
                  </a:lnTo>
                  <a:lnTo>
                    <a:pt x="56842" y="120000"/>
                  </a:lnTo>
                  <a:lnTo>
                    <a:pt x="31578" y="110769"/>
                  </a:lnTo>
                  <a:lnTo>
                    <a:pt x="12631" y="95384"/>
                  </a:lnTo>
                  <a:lnTo>
                    <a:pt x="6315" y="86153"/>
                  </a:lnTo>
                  <a:lnTo>
                    <a:pt x="3157" y="73846"/>
                  </a:lnTo>
                  <a:lnTo>
                    <a:pt x="3157" y="73846"/>
                  </a:lnTo>
                  <a:lnTo>
                    <a:pt x="0" y="64615"/>
                  </a:lnTo>
                  <a:lnTo>
                    <a:pt x="0" y="52307"/>
                  </a:lnTo>
                  <a:lnTo>
                    <a:pt x="6315" y="33846"/>
                  </a:lnTo>
                  <a:lnTo>
                    <a:pt x="22105" y="15384"/>
                  </a:lnTo>
                  <a:lnTo>
                    <a:pt x="31578" y="9230"/>
                  </a:lnTo>
                  <a:lnTo>
                    <a:pt x="44210" y="3076"/>
                  </a:lnTo>
                  <a:lnTo>
                    <a:pt x="44210" y="3076"/>
                  </a:lnTo>
                  <a:lnTo>
                    <a:pt x="56842" y="0"/>
                  </a:lnTo>
                  <a:lnTo>
                    <a:pt x="66315" y="0"/>
                  </a:lnTo>
                  <a:lnTo>
                    <a:pt x="88421" y="9230"/>
                  </a:lnTo>
                  <a:lnTo>
                    <a:pt x="107368" y="21538"/>
                  </a:lnTo>
                  <a:lnTo>
                    <a:pt x="113684" y="30769"/>
                  </a:lnTo>
                  <a:lnTo>
                    <a:pt x="120000" y="40000"/>
                  </a:lnTo>
                  <a:lnTo>
                    <a:pt x="120000" y="40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0" name="Google Shape;1790;p44"/>
            <p:cNvSpPr/>
            <p:nvPr/>
          </p:nvSpPr>
          <p:spPr>
            <a:xfrm>
              <a:off x="4067" y="2784"/>
              <a:ext cx="63" cy="56"/>
            </a:xfrm>
            <a:custGeom>
              <a:rect b="b" l="l" r="r" t="t"/>
              <a:pathLst>
                <a:path extrusionOk="0" h="120000" w="120000">
                  <a:moveTo>
                    <a:pt x="120000" y="40714"/>
                  </a:moveTo>
                  <a:lnTo>
                    <a:pt x="120000" y="40714"/>
                  </a:lnTo>
                  <a:lnTo>
                    <a:pt x="120000" y="51428"/>
                  </a:lnTo>
                  <a:lnTo>
                    <a:pt x="120000" y="64285"/>
                  </a:lnTo>
                  <a:lnTo>
                    <a:pt x="118095" y="77142"/>
                  </a:lnTo>
                  <a:lnTo>
                    <a:pt x="114285" y="87857"/>
                  </a:lnTo>
                  <a:lnTo>
                    <a:pt x="106666" y="96428"/>
                  </a:lnTo>
                  <a:lnTo>
                    <a:pt x="97142" y="104999"/>
                  </a:lnTo>
                  <a:lnTo>
                    <a:pt x="85714" y="113571"/>
                  </a:lnTo>
                  <a:lnTo>
                    <a:pt x="74285" y="117857"/>
                  </a:lnTo>
                  <a:lnTo>
                    <a:pt x="74285" y="117857"/>
                  </a:lnTo>
                  <a:lnTo>
                    <a:pt x="62857" y="119999"/>
                  </a:lnTo>
                  <a:lnTo>
                    <a:pt x="51428" y="119999"/>
                  </a:lnTo>
                  <a:lnTo>
                    <a:pt x="40000" y="117857"/>
                  </a:lnTo>
                  <a:lnTo>
                    <a:pt x="28571" y="115714"/>
                  </a:lnTo>
                  <a:lnTo>
                    <a:pt x="19047" y="109285"/>
                  </a:lnTo>
                  <a:lnTo>
                    <a:pt x="11428" y="100714"/>
                  </a:lnTo>
                  <a:lnTo>
                    <a:pt x="3809" y="92142"/>
                  </a:lnTo>
                  <a:lnTo>
                    <a:pt x="1904" y="79285"/>
                  </a:lnTo>
                  <a:lnTo>
                    <a:pt x="1904" y="79285"/>
                  </a:lnTo>
                  <a:lnTo>
                    <a:pt x="0" y="68571"/>
                  </a:lnTo>
                  <a:lnTo>
                    <a:pt x="0" y="55714"/>
                  </a:lnTo>
                  <a:lnTo>
                    <a:pt x="1904" y="44999"/>
                  </a:lnTo>
                  <a:lnTo>
                    <a:pt x="5714" y="36428"/>
                  </a:lnTo>
                  <a:lnTo>
                    <a:pt x="15238" y="25714"/>
                  </a:lnTo>
                  <a:lnTo>
                    <a:pt x="22857" y="14999"/>
                  </a:lnTo>
                  <a:lnTo>
                    <a:pt x="34285" y="10714"/>
                  </a:lnTo>
                  <a:lnTo>
                    <a:pt x="45714" y="4285"/>
                  </a:lnTo>
                  <a:lnTo>
                    <a:pt x="45714" y="4285"/>
                  </a:lnTo>
                  <a:lnTo>
                    <a:pt x="57142" y="0"/>
                  </a:lnTo>
                  <a:lnTo>
                    <a:pt x="70476" y="0"/>
                  </a:lnTo>
                  <a:lnTo>
                    <a:pt x="81904" y="2142"/>
                  </a:lnTo>
                  <a:lnTo>
                    <a:pt x="91428" y="4285"/>
                  </a:lnTo>
                  <a:lnTo>
                    <a:pt x="102857" y="12857"/>
                  </a:lnTo>
                  <a:lnTo>
                    <a:pt x="108571" y="19285"/>
                  </a:lnTo>
                  <a:lnTo>
                    <a:pt x="116190" y="29999"/>
                  </a:lnTo>
                  <a:lnTo>
                    <a:pt x="120000" y="40714"/>
                  </a:lnTo>
                  <a:lnTo>
                    <a:pt x="120000" y="40714"/>
                  </a:lnTo>
                  <a:close/>
                </a:path>
              </a:pathLst>
            </a:custGeom>
            <a:solidFill>
              <a:srgbClr val="F2CB9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1" name="Google Shape;1791;p44"/>
            <p:cNvSpPr/>
            <p:nvPr/>
          </p:nvSpPr>
          <p:spPr>
            <a:xfrm>
              <a:off x="4408" y="2679"/>
              <a:ext cx="63" cy="57"/>
            </a:xfrm>
            <a:custGeom>
              <a:rect b="b" l="l" r="r" t="t"/>
              <a:pathLst>
                <a:path extrusionOk="0" h="120000" w="120000">
                  <a:moveTo>
                    <a:pt x="120000" y="40000"/>
                  </a:moveTo>
                  <a:lnTo>
                    <a:pt x="120000" y="40000"/>
                  </a:lnTo>
                  <a:lnTo>
                    <a:pt x="120000" y="52631"/>
                  </a:lnTo>
                  <a:lnTo>
                    <a:pt x="120000" y="63157"/>
                  </a:lnTo>
                  <a:lnTo>
                    <a:pt x="118095" y="75789"/>
                  </a:lnTo>
                  <a:lnTo>
                    <a:pt x="114285" y="86315"/>
                  </a:lnTo>
                  <a:lnTo>
                    <a:pt x="106666" y="96842"/>
                  </a:lnTo>
                  <a:lnTo>
                    <a:pt x="97142" y="103157"/>
                  </a:lnTo>
                  <a:lnTo>
                    <a:pt x="85714" y="111578"/>
                  </a:lnTo>
                  <a:lnTo>
                    <a:pt x="74285" y="117894"/>
                  </a:lnTo>
                  <a:lnTo>
                    <a:pt x="74285" y="117894"/>
                  </a:lnTo>
                  <a:lnTo>
                    <a:pt x="62857" y="119999"/>
                  </a:lnTo>
                  <a:lnTo>
                    <a:pt x="51428" y="119999"/>
                  </a:lnTo>
                  <a:lnTo>
                    <a:pt x="40000" y="119999"/>
                  </a:lnTo>
                  <a:lnTo>
                    <a:pt x="28571" y="113684"/>
                  </a:lnTo>
                  <a:lnTo>
                    <a:pt x="19047" y="109473"/>
                  </a:lnTo>
                  <a:lnTo>
                    <a:pt x="11428" y="101052"/>
                  </a:lnTo>
                  <a:lnTo>
                    <a:pt x="3809" y="90526"/>
                  </a:lnTo>
                  <a:lnTo>
                    <a:pt x="1904" y="82105"/>
                  </a:lnTo>
                  <a:lnTo>
                    <a:pt x="1904" y="82105"/>
                  </a:lnTo>
                  <a:lnTo>
                    <a:pt x="0" y="69473"/>
                  </a:lnTo>
                  <a:lnTo>
                    <a:pt x="0" y="56842"/>
                  </a:lnTo>
                  <a:lnTo>
                    <a:pt x="1904" y="46315"/>
                  </a:lnTo>
                  <a:lnTo>
                    <a:pt x="5714" y="35789"/>
                  </a:lnTo>
                  <a:lnTo>
                    <a:pt x="15238" y="25263"/>
                  </a:lnTo>
                  <a:lnTo>
                    <a:pt x="22857" y="14736"/>
                  </a:lnTo>
                  <a:lnTo>
                    <a:pt x="34285" y="10526"/>
                  </a:lnTo>
                  <a:lnTo>
                    <a:pt x="45714" y="6315"/>
                  </a:lnTo>
                  <a:lnTo>
                    <a:pt x="45714" y="6315"/>
                  </a:lnTo>
                  <a:lnTo>
                    <a:pt x="57142" y="2105"/>
                  </a:lnTo>
                  <a:lnTo>
                    <a:pt x="70476" y="0"/>
                  </a:lnTo>
                  <a:lnTo>
                    <a:pt x="81904" y="2105"/>
                  </a:lnTo>
                  <a:lnTo>
                    <a:pt x="91428" y="8421"/>
                  </a:lnTo>
                  <a:lnTo>
                    <a:pt x="100952" y="12631"/>
                  </a:lnTo>
                  <a:lnTo>
                    <a:pt x="108571" y="21052"/>
                  </a:lnTo>
                  <a:lnTo>
                    <a:pt x="116190" y="31578"/>
                  </a:lnTo>
                  <a:lnTo>
                    <a:pt x="120000" y="40000"/>
                  </a:lnTo>
                  <a:lnTo>
                    <a:pt x="120000" y="40000"/>
                  </a:lnTo>
                  <a:close/>
                </a:path>
              </a:pathLst>
            </a:custGeom>
            <a:solidFill>
              <a:srgbClr val="F2CB9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lh4.googleusercontent.com/BcxHPexvdfL0u1m_fV5c9rYlg2ciTWhCid9n5TaPQi1A7rVM1DgrUck9M_f1t-_PlClcob4MB_f3dhpCiCzBLl2qpfusjoIDxvMc2m6rhLCYFD-aDi5cs2ku1jcvYfWo1eWdOk4PlQ8" id="342" name="Google Shape;342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1325" y="0"/>
            <a:ext cx="8920701" cy="6697500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18"/>
          <p:cNvSpPr/>
          <p:nvPr/>
        </p:nvSpPr>
        <p:spPr>
          <a:xfrm>
            <a:off x="3712700" y="2569725"/>
            <a:ext cx="3962400" cy="374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br>
              <a:rPr b="0" i="0" lang="en-US" sz="57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8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ic Sans MS"/>
              <a:buChar char="•"/>
            </a:pPr>
            <a:r>
              <a:rPr b="1" i="0" lang="en-US" sz="14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CHILD SAFE NUMBER</a:t>
            </a:r>
            <a:r>
              <a:rPr b="0" i="0" lang="en-US" sz="14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      </a:t>
            </a:r>
            <a:r>
              <a:rPr b="1" i="0" lang="en-US" sz="14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469-752-2300</a:t>
            </a:r>
            <a:endParaRPr b="0" i="0" sz="1400" u="none" cap="none" strike="noStrik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ic Sans MS"/>
              <a:buNone/>
            </a:pPr>
            <a:br>
              <a:rPr b="0" i="0" lang="en-US" sz="14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endParaRPr b="0" i="0" sz="1400" u="none" cap="none" strike="noStrik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88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ic Sans MS"/>
              <a:buChar char="•"/>
            </a:pPr>
            <a:r>
              <a:rPr b="1" i="0" lang="en-US" sz="14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ABSENCE NOTES</a:t>
            </a:r>
            <a:endParaRPr b="0" i="0" sz="1400" u="none" cap="none" strike="noStrik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8890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ic Sans MS"/>
              <a:buChar char="•"/>
            </a:pPr>
            <a:r>
              <a:rPr b="1" i="0" lang="en-US" sz="14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Within 3 days of return</a:t>
            </a:r>
            <a:endParaRPr/>
          </a:p>
          <a:p>
            <a:pPr indent="-8890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ic Sans MS"/>
              <a:buChar char="•"/>
            </a:pPr>
            <a:r>
              <a:rPr b="1" i="0" lang="en-US" sz="14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Can NOT accept an e-mail</a:t>
            </a:r>
            <a:endParaRPr b="0" i="0" sz="1400" u="none" cap="none" strike="noStrik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ic Sans MS"/>
              <a:buNone/>
            </a:pPr>
            <a:br>
              <a:rPr b="0" i="0" lang="en-US" sz="14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endParaRPr b="0" i="0" sz="1400" u="none" cap="none" strike="noStrik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88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ic Sans MS"/>
              <a:buChar char="•"/>
            </a:pPr>
            <a:r>
              <a:rPr b="1" i="0" lang="en-US" sz="14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TARDIES</a:t>
            </a:r>
            <a:endParaRPr b="0" i="0" sz="1400" u="none" cap="none" strike="noStrik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8890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ic Sans MS"/>
              <a:buChar char="•"/>
            </a:pPr>
            <a:r>
              <a:rPr b="1" i="0" lang="en-US" sz="14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School OPEN at 7:00 </a:t>
            </a:r>
            <a:endParaRPr/>
          </a:p>
          <a:p>
            <a:pPr indent="-8890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ic Sans MS"/>
              <a:buChar char="•"/>
            </a:pPr>
            <a:r>
              <a:rPr b="1" i="0" lang="en-US" sz="14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Classrooms OPEN at 7:</a:t>
            </a:r>
            <a:r>
              <a:rPr b="1" lang="en-US">
                <a:latin typeface="Comic Sans MS"/>
                <a:ea typeface="Comic Sans MS"/>
                <a:cs typeface="Comic Sans MS"/>
                <a:sym typeface="Comic Sans MS"/>
              </a:rPr>
              <a:t>25</a:t>
            </a:r>
            <a:endParaRPr b="0" i="0" sz="1400" u="none" cap="none" strike="noStrik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ic Sans MS"/>
              <a:buNone/>
            </a:pPr>
            <a:br>
              <a:rPr b="0" i="0" lang="en-US" sz="14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endParaRPr b="0" i="0" sz="1400" u="none" cap="none" strike="noStrik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88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ic Sans MS"/>
              <a:buChar char="•"/>
            </a:pPr>
            <a:r>
              <a:rPr b="1" i="0" lang="en-US" sz="14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Instruction BEGINS at 7:4</a:t>
            </a:r>
            <a:r>
              <a:rPr b="1" lang="en-US">
                <a:latin typeface="Comic Sans MS"/>
                <a:ea typeface="Comic Sans MS"/>
                <a:cs typeface="Comic Sans MS"/>
                <a:sym typeface="Comic Sans MS"/>
              </a:rPr>
              <a:t>0</a:t>
            </a:r>
            <a:endParaRPr b="0" i="0" sz="1400" u="none" cap="none" strike="noStrik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mic Sans MS"/>
              <a:buNone/>
            </a:pPr>
            <a:br>
              <a:rPr b="0" i="0" lang="en-US" sz="12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endParaRPr b="0" i="0" sz="1200" u="none" cap="none" strike="noStrik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19"/>
          <p:cNvSpPr/>
          <p:nvPr/>
        </p:nvSpPr>
        <p:spPr>
          <a:xfrm>
            <a:off x="457200" y="163750"/>
            <a:ext cx="8229600" cy="868500"/>
          </a:xfrm>
          <a:prstGeom prst="rect">
            <a:avLst/>
          </a:prstGeom>
          <a:noFill/>
          <a:ln>
            <a:noFill/>
          </a:ln>
          <a:effectLst>
            <a:outerShdw>
              <a:srgbClr val="808080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lang="en-US"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Arrival &amp; Dismissal</a:t>
            </a:r>
            <a:endParaRPr/>
          </a:p>
        </p:txBody>
      </p:sp>
      <p:sp>
        <p:nvSpPr>
          <p:cNvPr id="349" name="Google Shape;349;p19"/>
          <p:cNvSpPr/>
          <p:nvPr/>
        </p:nvSpPr>
        <p:spPr>
          <a:xfrm>
            <a:off x="4450011" y="3244334"/>
            <a:ext cx="243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350" name="Google Shape;350;p19"/>
          <p:cNvSpPr/>
          <p:nvPr/>
        </p:nvSpPr>
        <p:spPr>
          <a:xfrm>
            <a:off x="4450011" y="3244334"/>
            <a:ext cx="243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351" name="Google Shape;351;p19"/>
          <p:cNvSpPr/>
          <p:nvPr/>
        </p:nvSpPr>
        <p:spPr>
          <a:xfrm>
            <a:off x="1120950" y="1277550"/>
            <a:ext cx="6902100" cy="486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4605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School Zone begins at </a:t>
            </a:r>
            <a:r>
              <a:rPr b="1" lang="en-US" sz="23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7:00</a:t>
            </a:r>
            <a:r>
              <a:rPr lang="en-US" sz="23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a.m. </a:t>
            </a:r>
            <a:endParaRPr sz="1700"/>
          </a:p>
          <a:p>
            <a:pPr indent="-14605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No left turn after </a:t>
            </a:r>
            <a:r>
              <a:rPr b="1" lang="en-US" sz="23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7:15</a:t>
            </a:r>
            <a:endParaRPr b="1" sz="1700"/>
          </a:p>
          <a:p>
            <a:pPr indent="-14605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Char char="•"/>
            </a:pPr>
            <a:r>
              <a:rPr b="1" lang="en-US" sz="23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Parking:</a:t>
            </a:r>
            <a:r>
              <a:rPr lang="en-US" sz="23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  Please be mindful of signs &amp; areas to park</a:t>
            </a:r>
            <a:endParaRPr sz="1700"/>
          </a:p>
          <a:p>
            <a:pPr indent="-14605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Char char="•"/>
            </a:pPr>
            <a:r>
              <a:rPr b="1" lang="en-US" sz="23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Afternoon:</a:t>
            </a:r>
            <a:r>
              <a:rPr lang="en-US" sz="23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Car tags, parking, walkers, daycare &amp; buses</a:t>
            </a:r>
            <a:endParaRPr sz="230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146050" lvl="0" marL="0" marR="0" rtl="0" algn="l">
              <a:spcBef>
                <a:spcPts val="0"/>
              </a:spcBef>
              <a:spcAft>
                <a:spcPts val="0"/>
              </a:spcAft>
              <a:buSzPts val="2300"/>
              <a:buFont typeface="Comic Sans MS"/>
              <a:buChar char="•"/>
            </a:pPr>
            <a:r>
              <a:rPr b="1" lang="en-US" sz="2300">
                <a:latin typeface="Comic Sans MS"/>
                <a:ea typeface="Comic Sans MS"/>
                <a:cs typeface="Comic Sans MS"/>
                <a:sym typeface="Comic Sans MS"/>
              </a:rPr>
              <a:t>Walkers</a:t>
            </a:r>
            <a:r>
              <a:rPr lang="en-US" sz="2300">
                <a:latin typeface="Comic Sans MS"/>
                <a:ea typeface="Comic Sans MS"/>
                <a:cs typeface="Comic Sans MS"/>
                <a:sym typeface="Comic Sans MS"/>
              </a:rPr>
              <a:t> are picked up by kindergarten door by the front entrance.</a:t>
            </a:r>
            <a:endParaRPr sz="23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14605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Please send a note or call before 2:15 if plans for how your child goes home ever change.  (Temporary or Permanent)</a:t>
            </a:r>
            <a:endParaRPr sz="1700"/>
          </a:p>
          <a:p>
            <a:pPr indent="-14605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Students will be in the front office after 3:00 p.m.</a:t>
            </a:r>
            <a:endParaRPr sz="1700"/>
          </a:p>
        </p:txBody>
      </p:sp>
    </p:spTree>
  </p:cSld>
  <p:clrMapOvr>
    <a:masterClrMapping/>
  </p:clrMapOvr>
  <p:transition spd="med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Google Shape;356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5075" y="64850"/>
            <a:ext cx="3825875" cy="2932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98975" y="64850"/>
            <a:ext cx="3103563" cy="239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810650" y="3330700"/>
            <a:ext cx="3097213" cy="2389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172825" y="3055350"/>
            <a:ext cx="2506662" cy="1957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2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-19050" y="3200400"/>
            <a:ext cx="3257675" cy="2519475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20"/>
          <p:cNvSpPr/>
          <p:nvPr/>
        </p:nvSpPr>
        <p:spPr>
          <a:xfrm>
            <a:off x="4555086" y="3244359"/>
            <a:ext cx="243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</p:spTree>
  </p:cSld>
  <p:clrMapOvr>
    <a:masterClrMapping/>
  </p:clrMapOvr>
  <p:transition spd="med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1"/>
          <p:cNvSpPr/>
          <p:nvPr/>
        </p:nvSpPr>
        <p:spPr>
          <a:xfrm>
            <a:off x="457200" y="76200"/>
            <a:ext cx="8229600" cy="868500"/>
          </a:xfrm>
          <a:prstGeom prst="rect">
            <a:avLst/>
          </a:prstGeom>
          <a:noFill/>
          <a:ln>
            <a:noFill/>
          </a:ln>
          <a:effectLst>
            <a:outerShdw>
              <a:srgbClr val="808080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lang="en-US"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Snacks</a:t>
            </a:r>
            <a:endParaRPr/>
          </a:p>
        </p:txBody>
      </p:sp>
      <p:pic>
        <p:nvPicPr>
          <p:cNvPr id="367" name="Google Shape;367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53750" y="956488"/>
            <a:ext cx="3152774" cy="24509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8500" y="508850"/>
            <a:ext cx="3152775" cy="2444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38500" y="3407487"/>
            <a:ext cx="3851275" cy="296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89325" y="3989312"/>
            <a:ext cx="4164012" cy="220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22"/>
          <p:cNvSpPr/>
          <p:nvPr/>
        </p:nvSpPr>
        <p:spPr>
          <a:xfrm>
            <a:off x="457200" y="76200"/>
            <a:ext cx="8229600" cy="868500"/>
          </a:xfrm>
          <a:prstGeom prst="rect">
            <a:avLst/>
          </a:prstGeom>
          <a:noFill/>
          <a:ln>
            <a:noFill/>
          </a:ln>
          <a:effectLst>
            <a:outerShdw>
              <a:srgbClr val="808080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lang="en-US"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Odds &amp; Ends</a:t>
            </a:r>
            <a:endParaRPr/>
          </a:p>
        </p:txBody>
      </p:sp>
      <p:sp>
        <p:nvSpPr>
          <p:cNvPr id="376" name="Google Shape;376;p22"/>
          <p:cNvSpPr/>
          <p:nvPr/>
        </p:nvSpPr>
        <p:spPr>
          <a:xfrm>
            <a:off x="533400" y="857150"/>
            <a:ext cx="8077200" cy="62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lang="en-US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Birthday Treats</a:t>
            </a:r>
            <a:endParaRPr/>
          </a:p>
          <a:p>
            <a:pPr indent="-152400" lvl="0" marL="52387" marR="0" rtl="0" algn="l">
              <a:lnSpc>
                <a:spcPct val="100000"/>
              </a:lnSpc>
              <a:spcBef>
                <a:spcPts val="1224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1" lang="en-US" sz="2400"/>
              <a:t>We do not bring treats to school for birthdays.</a:t>
            </a:r>
            <a:r>
              <a:rPr b="1"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1428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lang="en-US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Personal Belongings</a:t>
            </a:r>
            <a:endParaRPr/>
          </a:p>
          <a:p>
            <a:pPr indent="-152400" lvl="0" marL="52387" marR="0" rtl="0" algn="l">
              <a:lnSpc>
                <a:spcPct val="100000"/>
              </a:lnSpc>
              <a:spcBef>
                <a:spcPts val="1224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1"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Please label your child’s personal belongings including coats.  Please bring an extra pair of labeled clothes to leave in their lockers.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1428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lang="en-US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Snacks</a:t>
            </a:r>
            <a:endParaRPr/>
          </a:p>
          <a:p>
            <a:pPr indent="-152400" lvl="0" marL="52387" marR="0" rtl="0" algn="l">
              <a:lnSpc>
                <a:spcPct val="100000"/>
              </a:lnSpc>
              <a:spcBef>
                <a:spcPts val="1224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1"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Your child may eat a healthy snack individually packaged or in a Ziploc bag.  </a:t>
            </a:r>
            <a:endParaRPr b="1"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24"/>
              </a:spcBef>
              <a:spcAft>
                <a:spcPts val="0"/>
              </a:spcAft>
              <a:buNone/>
            </a:pPr>
            <a:r>
              <a:rPr b="1" lang="en-US" sz="2600"/>
              <a:t>Computers</a:t>
            </a:r>
            <a:endParaRPr b="1" sz="2600"/>
          </a:p>
          <a:p>
            <a:pPr indent="-355600" lvl="0" marL="457200" marR="0" rtl="0" algn="l">
              <a:lnSpc>
                <a:spcPct val="100000"/>
              </a:lnSpc>
              <a:spcBef>
                <a:spcPts val="1224"/>
              </a:spcBef>
              <a:spcAft>
                <a:spcPts val="0"/>
              </a:spcAft>
              <a:buSzPts val="2000"/>
              <a:buChar char="●"/>
            </a:pPr>
            <a:r>
              <a:rPr b="1" lang="en-US" sz="2300"/>
              <a:t>Please charge computers over night and bring every day (computer &amp; charger)</a:t>
            </a:r>
            <a:endParaRPr b="1" sz="2300"/>
          </a:p>
          <a:p>
            <a:pPr indent="0" lvl="0" marL="52387" marR="0" rtl="0" algn="l">
              <a:lnSpc>
                <a:spcPct val="100000"/>
              </a:lnSpc>
              <a:spcBef>
                <a:spcPts val="1224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23"/>
          <p:cNvSpPr/>
          <p:nvPr/>
        </p:nvSpPr>
        <p:spPr>
          <a:xfrm>
            <a:off x="0" y="141750"/>
            <a:ext cx="9144000" cy="124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Fine Motor</a:t>
            </a:r>
            <a:endParaRPr sz="36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 Morning Stations</a:t>
            </a:r>
            <a:endParaRPr sz="36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82" name="Google Shape;382;p23"/>
          <p:cNvSpPr/>
          <p:nvPr/>
        </p:nvSpPr>
        <p:spPr>
          <a:xfrm>
            <a:off x="814361" y="3526527"/>
            <a:ext cx="3195660" cy="1384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83" name="Google Shape;383;p23"/>
          <p:cNvGrpSpPr/>
          <p:nvPr/>
        </p:nvGrpSpPr>
        <p:grpSpPr>
          <a:xfrm>
            <a:off x="0" y="1292225"/>
            <a:ext cx="9144000" cy="1993900"/>
            <a:chOff x="0" y="814"/>
            <a:chExt cx="5760" cy="1256"/>
          </a:xfrm>
        </p:grpSpPr>
        <p:sp>
          <p:nvSpPr>
            <p:cNvPr id="384" name="Google Shape;384;p23"/>
            <p:cNvSpPr/>
            <p:nvPr/>
          </p:nvSpPr>
          <p:spPr>
            <a:xfrm>
              <a:off x="4920" y="825"/>
              <a:ext cx="106" cy="392"/>
            </a:xfrm>
            <a:custGeom>
              <a:rect b="b" l="l" r="r" t="t"/>
              <a:pathLst>
                <a:path extrusionOk="0" h="120000" w="120000">
                  <a:moveTo>
                    <a:pt x="65660" y="2755"/>
                  </a:moveTo>
                  <a:lnTo>
                    <a:pt x="65660" y="2755"/>
                  </a:lnTo>
                  <a:lnTo>
                    <a:pt x="60000" y="6428"/>
                  </a:lnTo>
                  <a:lnTo>
                    <a:pt x="53207" y="9489"/>
                  </a:lnTo>
                  <a:lnTo>
                    <a:pt x="53207" y="9489"/>
                  </a:lnTo>
                  <a:lnTo>
                    <a:pt x="62264" y="6734"/>
                  </a:lnTo>
                  <a:lnTo>
                    <a:pt x="67924" y="3673"/>
                  </a:lnTo>
                  <a:lnTo>
                    <a:pt x="67924" y="3673"/>
                  </a:lnTo>
                  <a:lnTo>
                    <a:pt x="71320" y="2755"/>
                  </a:lnTo>
                  <a:lnTo>
                    <a:pt x="73584" y="2448"/>
                  </a:lnTo>
                  <a:lnTo>
                    <a:pt x="76981" y="2448"/>
                  </a:lnTo>
                  <a:lnTo>
                    <a:pt x="79245" y="2755"/>
                  </a:lnTo>
                  <a:lnTo>
                    <a:pt x="82641" y="3673"/>
                  </a:lnTo>
                  <a:lnTo>
                    <a:pt x="83773" y="3979"/>
                  </a:lnTo>
                  <a:lnTo>
                    <a:pt x="83773" y="4897"/>
                  </a:lnTo>
                  <a:lnTo>
                    <a:pt x="82641" y="5816"/>
                  </a:lnTo>
                  <a:lnTo>
                    <a:pt x="82641" y="5816"/>
                  </a:lnTo>
                  <a:lnTo>
                    <a:pt x="67924" y="11938"/>
                  </a:lnTo>
                  <a:lnTo>
                    <a:pt x="60000" y="14081"/>
                  </a:lnTo>
                  <a:lnTo>
                    <a:pt x="49811" y="16530"/>
                  </a:lnTo>
                  <a:lnTo>
                    <a:pt x="49811" y="16530"/>
                  </a:lnTo>
                  <a:lnTo>
                    <a:pt x="47547" y="16836"/>
                  </a:lnTo>
                  <a:lnTo>
                    <a:pt x="47547" y="16836"/>
                  </a:lnTo>
                  <a:lnTo>
                    <a:pt x="45283" y="22959"/>
                  </a:lnTo>
                  <a:lnTo>
                    <a:pt x="44150" y="29693"/>
                  </a:lnTo>
                  <a:lnTo>
                    <a:pt x="45283" y="36428"/>
                  </a:lnTo>
                  <a:lnTo>
                    <a:pt x="46415" y="42857"/>
                  </a:lnTo>
                  <a:lnTo>
                    <a:pt x="49811" y="49591"/>
                  </a:lnTo>
                  <a:lnTo>
                    <a:pt x="53207" y="56020"/>
                  </a:lnTo>
                  <a:lnTo>
                    <a:pt x="65660" y="68877"/>
                  </a:lnTo>
                  <a:lnTo>
                    <a:pt x="65660" y="68877"/>
                  </a:lnTo>
                  <a:lnTo>
                    <a:pt x="74716" y="81428"/>
                  </a:lnTo>
                  <a:lnTo>
                    <a:pt x="84905" y="93367"/>
                  </a:lnTo>
                  <a:lnTo>
                    <a:pt x="92830" y="99795"/>
                  </a:lnTo>
                  <a:lnTo>
                    <a:pt x="99622" y="105612"/>
                  </a:lnTo>
                  <a:lnTo>
                    <a:pt x="108679" y="111428"/>
                  </a:lnTo>
                  <a:lnTo>
                    <a:pt x="118867" y="116632"/>
                  </a:lnTo>
                  <a:lnTo>
                    <a:pt x="118867" y="116632"/>
                  </a:lnTo>
                  <a:lnTo>
                    <a:pt x="120000" y="117551"/>
                  </a:lnTo>
                  <a:lnTo>
                    <a:pt x="120000" y="118775"/>
                  </a:lnTo>
                  <a:lnTo>
                    <a:pt x="118867" y="119081"/>
                  </a:lnTo>
                  <a:lnTo>
                    <a:pt x="115471" y="119999"/>
                  </a:lnTo>
                  <a:lnTo>
                    <a:pt x="113207" y="119999"/>
                  </a:lnTo>
                  <a:lnTo>
                    <a:pt x="109811" y="119999"/>
                  </a:lnTo>
                  <a:lnTo>
                    <a:pt x="106415" y="119999"/>
                  </a:lnTo>
                  <a:lnTo>
                    <a:pt x="105283" y="119081"/>
                  </a:lnTo>
                  <a:lnTo>
                    <a:pt x="105283" y="119081"/>
                  </a:lnTo>
                  <a:lnTo>
                    <a:pt x="93962" y="113265"/>
                  </a:lnTo>
                  <a:lnTo>
                    <a:pt x="84905" y="107448"/>
                  </a:lnTo>
                  <a:lnTo>
                    <a:pt x="76981" y="101326"/>
                  </a:lnTo>
                  <a:lnTo>
                    <a:pt x="71320" y="94897"/>
                  </a:lnTo>
                  <a:lnTo>
                    <a:pt x="60000" y="82653"/>
                  </a:lnTo>
                  <a:lnTo>
                    <a:pt x="49811" y="70102"/>
                  </a:lnTo>
                  <a:lnTo>
                    <a:pt x="49811" y="70102"/>
                  </a:lnTo>
                  <a:lnTo>
                    <a:pt x="37358" y="56938"/>
                  </a:lnTo>
                  <a:lnTo>
                    <a:pt x="33962" y="50204"/>
                  </a:lnTo>
                  <a:lnTo>
                    <a:pt x="30566" y="43163"/>
                  </a:lnTo>
                  <a:lnTo>
                    <a:pt x="29433" y="36734"/>
                  </a:lnTo>
                  <a:lnTo>
                    <a:pt x="28301" y="29693"/>
                  </a:lnTo>
                  <a:lnTo>
                    <a:pt x="29433" y="22959"/>
                  </a:lnTo>
                  <a:lnTo>
                    <a:pt x="31698" y="15918"/>
                  </a:lnTo>
                  <a:lnTo>
                    <a:pt x="31698" y="15918"/>
                  </a:lnTo>
                  <a:lnTo>
                    <a:pt x="20377" y="14387"/>
                  </a:lnTo>
                  <a:lnTo>
                    <a:pt x="10188" y="11938"/>
                  </a:lnTo>
                  <a:lnTo>
                    <a:pt x="7924" y="10102"/>
                  </a:lnTo>
                  <a:lnTo>
                    <a:pt x="3396" y="8571"/>
                  </a:lnTo>
                  <a:lnTo>
                    <a:pt x="2264" y="6734"/>
                  </a:lnTo>
                  <a:lnTo>
                    <a:pt x="0" y="5204"/>
                  </a:lnTo>
                  <a:lnTo>
                    <a:pt x="0" y="5204"/>
                  </a:lnTo>
                  <a:lnTo>
                    <a:pt x="0" y="4285"/>
                  </a:lnTo>
                  <a:lnTo>
                    <a:pt x="2264" y="3673"/>
                  </a:lnTo>
                  <a:lnTo>
                    <a:pt x="4528" y="3367"/>
                  </a:lnTo>
                  <a:lnTo>
                    <a:pt x="7924" y="2755"/>
                  </a:lnTo>
                  <a:lnTo>
                    <a:pt x="10188" y="3367"/>
                  </a:lnTo>
                  <a:lnTo>
                    <a:pt x="13584" y="3673"/>
                  </a:lnTo>
                  <a:lnTo>
                    <a:pt x="15849" y="3979"/>
                  </a:lnTo>
                  <a:lnTo>
                    <a:pt x="18113" y="5204"/>
                  </a:lnTo>
                  <a:lnTo>
                    <a:pt x="18113" y="5204"/>
                  </a:lnTo>
                  <a:lnTo>
                    <a:pt x="19245" y="7040"/>
                  </a:lnTo>
                  <a:lnTo>
                    <a:pt x="23773" y="8571"/>
                  </a:lnTo>
                  <a:lnTo>
                    <a:pt x="29433" y="10102"/>
                  </a:lnTo>
                  <a:lnTo>
                    <a:pt x="35094" y="11938"/>
                  </a:lnTo>
                  <a:lnTo>
                    <a:pt x="35094" y="11938"/>
                  </a:lnTo>
                  <a:lnTo>
                    <a:pt x="37358" y="9183"/>
                  </a:lnTo>
                  <a:lnTo>
                    <a:pt x="41886" y="6734"/>
                  </a:lnTo>
                  <a:lnTo>
                    <a:pt x="46415" y="4285"/>
                  </a:lnTo>
                  <a:lnTo>
                    <a:pt x="49811" y="1836"/>
                  </a:lnTo>
                  <a:lnTo>
                    <a:pt x="49811" y="1836"/>
                  </a:lnTo>
                  <a:lnTo>
                    <a:pt x="50943" y="918"/>
                  </a:lnTo>
                  <a:lnTo>
                    <a:pt x="53207" y="612"/>
                  </a:lnTo>
                  <a:lnTo>
                    <a:pt x="56603" y="0"/>
                  </a:lnTo>
                  <a:lnTo>
                    <a:pt x="60000" y="612"/>
                  </a:lnTo>
                  <a:lnTo>
                    <a:pt x="62264" y="612"/>
                  </a:lnTo>
                  <a:lnTo>
                    <a:pt x="63396" y="1224"/>
                  </a:lnTo>
                  <a:lnTo>
                    <a:pt x="65660" y="2142"/>
                  </a:lnTo>
                  <a:lnTo>
                    <a:pt x="65660" y="2755"/>
                  </a:lnTo>
                  <a:lnTo>
                    <a:pt x="65660" y="275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5" name="Google Shape;385;p23"/>
            <p:cNvSpPr/>
            <p:nvPr/>
          </p:nvSpPr>
          <p:spPr>
            <a:xfrm>
              <a:off x="5342" y="814"/>
              <a:ext cx="217" cy="359"/>
            </a:xfrm>
            <a:custGeom>
              <a:rect b="b" l="l" r="r" t="t"/>
              <a:pathLst>
                <a:path extrusionOk="0" h="120000" w="120000">
                  <a:moveTo>
                    <a:pt x="1658" y="115320"/>
                  </a:moveTo>
                  <a:lnTo>
                    <a:pt x="1658" y="115320"/>
                  </a:lnTo>
                  <a:lnTo>
                    <a:pt x="9953" y="110640"/>
                  </a:lnTo>
                  <a:lnTo>
                    <a:pt x="17695" y="105292"/>
                  </a:lnTo>
                  <a:lnTo>
                    <a:pt x="24884" y="99610"/>
                  </a:lnTo>
                  <a:lnTo>
                    <a:pt x="30967" y="93927"/>
                  </a:lnTo>
                  <a:lnTo>
                    <a:pt x="43686" y="81894"/>
                  </a:lnTo>
                  <a:lnTo>
                    <a:pt x="55299" y="69526"/>
                  </a:lnTo>
                  <a:lnTo>
                    <a:pt x="55299" y="69526"/>
                  </a:lnTo>
                  <a:lnTo>
                    <a:pt x="67465" y="57827"/>
                  </a:lnTo>
                  <a:lnTo>
                    <a:pt x="72442" y="51810"/>
                  </a:lnTo>
                  <a:lnTo>
                    <a:pt x="77419" y="45459"/>
                  </a:lnTo>
                  <a:lnTo>
                    <a:pt x="82396" y="39108"/>
                  </a:lnTo>
                  <a:lnTo>
                    <a:pt x="85714" y="32423"/>
                  </a:lnTo>
                  <a:lnTo>
                    <a:pt x="89032" y="25403"/>
                  </a:lnTo>
                  <a:lnTo>
                    <a:pt x="91244" y="19052"/>
                  </a:lnTo>
                  <a:lnTo>
                    <a:pt x="91244" y="19052"/>
                  </a:lnTo>
                  <a:lnTo>
                    <a:pt x="87926" y="16044"/>
                  </a:lnTo>
                  <a:lnTo>
                    <a:pt x="85714" y="12701"/>
                  </a:lnTo>
                  <a:lnTo>
                    <a:pt x="82949" y="6016"/>
                  </a:lnTo>
                  <a:lnTo>
                    <a:pt x="82949" y="6016"/>
                  </a:lnTo>
                  <a:lnTo>
                    <a:pt x="82949" y="4679"/>
                  </a:lnTo>
                  <a:lnTo>
                    <a:pt x="83502" y="3676"/>
                  </a:lnTo>
                  <a:lnTo>
                    <a:pt x="84608" y="3342"/>
                  </a:lnTo>
                  <a:lnTo>
                    <a:pt x="85714" y="3008"/>
                  </a:lnTo>
                  <a:lnTo>
                    <a:pt x="87373" y="2674"/>
                  </a:lnTo>
                  <a:lnTo>
                    <a:pt x="88479" y="3008"/>
                  </a:lnTo>
                  <a:lnTo>
                    <a:pt x="90138" y="3342"/>
                  </a:lnTo>
                  <a:lnTo>
                    <a:pt x="90691" y="4345"/>
                  </a:lnTo>
                  <a:lnTo>
                    <a:pt x="90691" y="4345"/>
                  </a:lnTo>
                  <a:lnTo>
                    <a:pt x="92350" y="9025"/>
                  </a:lnTo>
                  <a:lnTo>
                    <a:pt x="95115" y="13704"/>
                  </a:lnTo>
                  <a:lnTo>
                    <a:pt x="95115" y="13704"/>
                  </a:lnTo>
                  <a:lnTo>
                    <a:pt x="95115" y="10696"/>
                  </a:lnTo>
                  <a:lnTo>
                    <a:pt x="94009" y="8022"/>
                  </a:lnTo>
                  <a:lnTo>
                    <a:pt x="93456" y="5013"/>
                  </a:lnTo>
                  <a:lnTo>
                    <a:pt x="92903" y="2674"/>
                  </a:lnTo>
                  <a:lnTo>
                    <a:pt x="92903" y="2674"/>
                  </a:lnTo>
                  <a:lnTo>
                    <a:pt x="93456" y="1337"/>
                  </a:lnTo>
                  <a:lnTo>
                    <a:pt x="94009" y="334"/>
                  </a:lnTo>
                  <a:lnTo>
                    <a:pt x="95668" y="0"/>
                  </a:lnTo>
                  <a:lnTo>
                    <a:pt x="96774" y="0"/>
                  </a:lnTo>
                  <a:lnTo>
                    <a:pt x="98433" y="0"/>
                  </a:lnTo>
                  <a:lnTo>
                    <a:pt x="99539" y="334"/>
                  </a:lnTo>
                  <a:lnTo>
                    <a:pt x="100645" y="1002"/>
                  </a:lnTo>
                  <a:lnTo>
                    <a:pt x="101198" y="2005"/>
                  </a:lnTo>
                  <a:lnTo>
                    <a:pt x="101198" y="2005"/>
                  </a:lnTo>
                  <a:lnTo>
                    <a:pt x="101198" y="5013"/>
                  </a:lnTo>
                  <a:lnTo>
                    <a:pt x="102857" y="8022"/>
                  </a:lnTo>
                  <a:lnTo>
                    <a:pt x="103410" y="11364"/>
                  </a:lnTo>
                  <a:lnTo>
                    <a:pt x="102857" y="14373"/>
                  </a:lnTo>
                  <a:lnTo>
                    <a:pt x="102857" y="14373"/>
                  </a:lnTo>
                  <a:lnTo>
                    <a:pt x="106175" y="13704"/>
                  </a:lnTo>
                  <a:lnTo>
                    <a:pt x="108940" y="12367"/>
                  </a:lnTo>
                  <a:lnTo>
                    <a:pt x="111152" y="11030"/>
                  </a:lnTo>
                  <a:lnTo>
                    <a:pt x="112258" y="9359"/>
                  </a:lnTo>
                  <a:lnTo>
                    <a:pt x="112258" y="9359"/>
                  </a:lnTo>
                  <a:lnTo>
                    <a:pt x="113917" y="8356"/>
                  </a:lnTo>
                  <a:lnTo>
                    <a:pt x="114470" y="8022"/>
                  </a:lnTo>
                  <a:lnTo>
                    <a:pt x="116682" y="8022"/>
                  </a:lnTo>
                  <a:lnTo>
                    <a:pt x="118341" y="8356"/>
                  </a:lnTo>
                  <a:lnTo>
                    <a:pt x="118894" y="9025"/>
                  </a:lnTo>
                  <a:lnTo>
                    <a:pt x="120000" y="9359"/>
                  </a:lnTo>
                  <a:lnTo>
                    <a:pt x="120000" y="10696"/>
                  </a:lnTo>
                  <a:lnTo>
                    <a:pt x="119447" y="11364"/>
                  </a:lnTo>
                  <a:lnTo>
                    <a:pt x="119447" y="11364"/>
                  </a:lnTo>
                  <a:lnTo>
                    <a:pt x="118341" y="13036"/>
                  </a:lnTo>
                  <a:lnTo>
                    <a:pt x="116129" y="14373"/>
                  </a:lnTo>
                  <a:lnTo>
                    <a:pt x="113917" y="16044"/>
                  </a:lnTo>
                  <a:lnTo>
                    <a:pt x="111152" y="17047"/>
                  </a:lnTo>
                  <a:lnTo>
                    <a:pt x="105622" y="18718"/>
                  </a:lnTo>
                  <a:lnTo>
                    <a:pt x="98986" y="19387"/>
                  </a:lnTo>
                  <a:lnTo>
                    <a:pt x="98986" y="19387"/>
                  </a:lnTo>
                  <a:lnTo>
                    <a:pt x="96774" y="26740"/>
                  </a:lnTo>
                  <a:lnTo>
                    <a:pt x="93456" y="33426"/>
                  </a:lnTo>
                  <a:lnTo>
                    <a:pt x="89032" y="39777"/>
                  </a:lnTo>
                  <a:lnTo>
                    <a:pt x="85161" y="46796"/>
                  </a:lnTo>
                  <a:lnTo>
                    <a:pt x="80184" y="53147"/>
                  </a:lnTo>
                  <a:lnTo>
                    <a:pt x="74654" y="59498"/>
                  </a:lnTo>
                  <a:lnTo>
                    <a:pt x="62488" y="71866"/>
                  </a:lnTo>
                  <a:lnTo>
                    <a:pt x="62488" y="71866"/>
                  </a:lnTo>
                  <a:lnTo>
                    <a:pt x="50875" y="84568"/>
                  </a:lnTo>
                  <a:lnTo>
                    <a:pt x="38156" y="97270"/>
                  </a:lnTo>
                  <a:lnTo>
                    <a:pt x="30414" y="103286"/>
                  </a:lnTo>
                  <a:lnTo>
                    <a:pt x="23225" y="108969"/>
                  </a:lnTo>
                  <a:lnTo>
                    <a:pt x="14930" y="114651"/>
                  </a:lnTo>
                  <a:lnTo>
                    <a:pt x="6635" y="119665"/>
                  </a:lnTo>
                  <a:lnTo>
                    <a:pt x="6635" y="119665"/>
                  </a:lnTo>
                  <a:lnTo>
                    <a:pt x="4976" y="120000"/>
                  </a:lnTo>
                  <a:lnTo>
                    <a:pt x="3317" y="120000"/>
                  </a:lnTo>
                  <a:lnTo>
                    <a:pt x="2211" y="119665"/>
                  </a:lnTo>
                  <a:lnTo>
                    <a:pt x="1658" y="119331"/>
                  </a:lnTo>
                  <a:lnTo>
                    <a:pt x="552" y="118328"/>
                  </a:lnTo>
                  <a:lnTo>
                    <a:pt x="0" y="117660"/>
                  </a:lnTo>
                  <a:lnTo>
                    <a:pt x="552" y="116323"/>
                  </a:lnTo>
                  <a:lnTo>
                    <a:pt x="1658" y="115320"/>
                  </a:lnTo>
                  <a:lnTo>
                    <a:pt x="1658" y="1153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" name="Google Shape;386;p23"/>
            <p:cNvSpPr/>
            <p:nvPr/>
          </p:nvSpPr>
          <p:spPr>
            <a:xfrm>
              <a:off x="5140" y="1744"/>
              <a:ext cx="330" cy="151"/>
            </a:xfrm>
            <a:custGeom>
              <a:rect b="b" l="l" r="r" t="t"/>
              <a:pathLst>
                <a:path extrusionOk="0" h="120000" w="120000">
                  <a:moveTo>
                    <a:pt x="4363" y="794"/>
                  </a:moveTo>
                  <a:lnTo>
                    <a:pt x="4363" y="794"/>
                  </a:lnTo>
                  <a:lnTo>
                    <a:pt x="10181" y="11920"/>
                  </a:lnTo>
                  <a:lnTo>
                    <a:pt x="16727" y="22251"/>
                  </a:lnTo>
                  <a:lnTo>
                    <a:pt x="23272" y="30198"/>
                  </a:lnTo>
                  <a:lnTo>
                    <a:pt x="30181" y="38940"/>
                  </a:lnTo>
                  <a:lnTo>
                    <a:pt x="44000" y="54039"/>
                  </a:lnTo>
                  <a:lnTo>
                    <a:pt x="57818" y="68344"/>
                  </a:lnTo>
                  <a:lnTo>
                    <a:pt x="57818" y="68344"/>
                  </a:lnTo>
                  <a:lnTo>
                    <a:pt x="72000" y="83443"/>
                  </a:lnTo>
                  <a:lnTo>
                    <a:pt x="79636" y="89801"/>
                  </a:lnTo>
                  <a:lnTo>
                    <a:pt x="86909" y="95364"/>
                  </a:lnTo>
                  <a:lnTo>
                    <a:pt x="94909" y="100927"/>
                  </a:lnTo>
                  <a:lnTo>
                    <a:pt x="102545" y="104900"/>
                  </a:lnTo>
                  <a:lnTo>
                    <a:pt x="109818" y="108079"/>
                  </a:lnTo>
                  <a:lnTo>
                    <a:pt x="118181" y="108874"/>
                  </a:lnTo>
                  <a:lnTo>
                    <a:pt x="118181" y="108874"/>
                  </a:lnTo>
                  <a:lnTo>
                    <a:pt x="119272" y="108874"/>
                  </a:lnTo>
                  <a:lnTo>
                    <a:pt x="119636" y="110463"/>
                  </a:lnTo>
                  <a:lnTo>
                    <a:pt x="120000" y="112847"/>
                  </a:lnTo>
                  <a:lnTo>
                    <a:pt x="120000" y="114437"/>
                  </a:lnTo>
                  <a:lnTo>
                    <a:pt x="120000" y="116821"/>
                  </a:lnTo>
                  <a:lnTo>
                    <a:pt x="119272" y="117615"/>
                  </a:lnTo>
                  <a:lnTo>
                    <a:pt x="118909" y="120000"/>
                  </a:lnTo>
                  <a:lnTo>
                    <a:pt x="117454" y="120000"/>
                  </a:lnTo>
                  <a:lnTo>
                    <a:pt x="117454" y="120000"/>
                  </a:lnTo>
                  <a:lnTo>
                    <a:pt x="109454" y="118410"/>
                  </a:lnTo>
                  <a:lnTo>
                    <a:pt x="101090" y="116026"/>
                  </a:lnTo>
                  <a:lnTo>
                    <a:pt x="93454" y="112052"/>
                  </a:lnTo>
                  <a:lnTo>
                    <a:pt x="85818" y="106490"/>
                  </a:lnTo>
                  <a:lnTo>
                    <a:pt x="78181" y="100927"/>
                  </a:lnTo>
                  <a:lnTo>
                    <a:pt x="70909" y="93774"/>
                  </a:lnTo>
                  <a:lnTo>
                    <a:pt x="56000" y="79470"/>
                  </a:lnTo>
                  <a:lnTo>
                    <a:pt x="56000" y="79470"/>
                  </a:lnTo>
                  <a:lnTo>
                    <a:pt x="41454" y="65165"/>
                  </a:lnTo>
                  <a:lnTo>
                    <a:pt x="27272" y="49271"/>
                  </a:lnTo>
                  <a:lnTo>
                    <a:pt x="20363" y="39735"/>
                  </a:lnTo>
                  <a:lnTo>
                    <a:pt x="13454" y="30993"/>
                  </a:lnTo>
                  <a:lnTo>
                    <a:pt x="6909" y="20662"/>
                  </a:lnTo>
                  <a:lnTo>
                    <a:pt x="1090" y="9536"/>
                  </a:lnTo>
                  <a:lnTo>
                    <a:pt x="1090" y="9536"/>
                  </a:lnTo>
                  <a:lnTo>
                    <a:pt x="363" y="7947"/>
                  </a:lnTo>
                  <a:lnTo>
                    <a:pt x="0" y="5562"/>
                  </a:lnTo>
                  <a:lnTo>
                    <a:pt x="363" y="3973"/>
                  </a:lnTo>
                  <a:lnTo>
                    <a:pt x="1090" y="1589"/>
                  </a:lnTo>
                  <a:lnTo>
                    <a:pt x="1454" y="0"/>
                  </a:lnTo>
                  <a:lnTo>
                    <a:pt x="2545" y="0"/>
                  </a:lnTo>
                  <a:lnTo>
                    <a:pt x="3272" y="0"/>
                  </a:lnTo>
                  <a:lnTo>
                    <a:pt x="4363" y="794"/>
                  </a:lnTo>
                  <a:lnTo>
                    <a:pt x="4363" y="79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7" name="Google Shape;387;p23"/>
            <p:cNvSpPr/>
            <p:nvPr/>
          </p:nvSpPr>
          <p:spPr>
            <a:xfrm>
              <a:off x="5459" y="1807"/>
              <a:ext cx="72" cy="83"/>
            </a:xfrm>
            <a:custGeom>
              <a:rect b="b" l="l" r="r" t="t"/>
              <a:pathLst>
                <a:path extrusionOk="0" h="120000" w="120000">
                  <a:moveTo>
                    <a:pt x="83333" y="1445"/>
                  </a:moveTo>
                  <a:lnTo>
                    <a:pt x="83333" y="1445"/>
                  </a:lnTo>
                  <a:lnTo>
                    <a:pt x="55000" y="26024"/>
                  </a:lnTo>
                  <a:lnTo>
                    <a:pt x="30000" y="49156"/>
                  </a:lnTo>
                  <a:lnTo>
                    <a:pt x="18333" y="62168"/>
                  </a:lnTo>
                  <a:lnTo>
                    <a:pt x="10000" y="75180"/>
                  </a:lnTo>
                  <a:lnTo>
                    <a:pt x="5000" y="89638"/>
                  </a:lnTo>
                  <a:lnTo>
                    <a:pt x="0" y="106987"/>
                  </a:lnTo>
                  <a:lnTo>
                    <a:pt x="0" y="106987"/>
                  </a:lnTo>
                  <a:lnTo>
                    <a:pt x="15000" y="115662"/>
                  </a:lnTo>
                  <a:lnTo>
                    <a:pt x="30000" y="119999"/>
                  </a:lnTo>
                  <a:lnTo>
                    <a:pt x="41666" y="119999"/>
                  </a:lnTo>
                  <a:lnTo>
                    <a:pt x="56666" y="117108"/>
                  </a:lnTo>
                  <a:lnTo>
                    <a:pt x="70000" y="109879"/>
                  </a:lnTo>
                  <a:lnTo>
                    <a:pt x="83333" y="101204"/>
                  </a:lnTo>
                  <a:lnTo>
                    <a:pt x="93333" y="92530"/>
                  </a:lnTo>
                  <a:lnTo>
                    <a:pt x="103333" y="79518"/>
                  </a:lnTo>
                  <a:lnTo>
                    <a:pt x="110000" y="66506"/>
                  </a:lnTo>
                  <a:lnTo>
                    <a:pt x="116666" y="53493"/>
                  </a:lnTo>
                  <a:lnTo>
                    <a:pt x="120000" y="40481"/>
                  </a:lnTo>
                  <a:lnTo>
                    <a:pt x="120000" y="28915"/>
                  </a:lnTo>
                  <a:lnTo>
                    <a:pt x="116666" y="18795"/>
                  </a:lnTo>
                  <a:lnTo>
                    <a:pt x="110000" y="11566"/>
                  </a:lnTo>
                  <a:lnTo>
                    <a:pt x="101666" y="4337"/>
                  </a:lnTo>
                  <a:lnTo>
                    <a:pt x="86666" y="0"/>
                  </a:lnTo>
                  <a:lnTo>
                    <a:pt x="83333" y="1445"/>
                  </a:lnTo>
                  <a:close/>
                </a:path>
              </a:pathLst>
            </a:custGeom>
            <a:solidFill>
              <a:srgbClr val="FEDE5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8" name="Google Shape;388;p23"/>
            <p:cNvSpPr/>
            <p:nvPr/>
          </p:nvSpPr>
          <p:spPr>
            <a:xfrm>
              <a:off x="5453" y="1801"/>
              <a:ext cx="85" cy="96"/>
            </a:xfrm>
            <a:custGeom>
              <a:rect b="b" l="l" r="r" t="t"/>
              <a:pathLst>
                <a:path extrusionOk="0" h="120000" w="120000">
                  <a:moveTo>
                    <a:pt x="15529" y="115000"/>
                  </a:moveTo>
                  <a:lnTo>
                    <a:pt x="15529" y="115000"/>
                  </a:lnTo>
                  <a:lnTo>
                    <a:pt x="24000" y="118750"/>
                  </a:lnTo>
                  <a:lnTo>
                    <a:pt x="35294" y="120000"/>
                  </a:lnTo>
                  <a:lnTo>
                    <a:pt x="43764" y="120000"/>
                  </a:lnTo>
                  <a:lnTo>
                    <a:pt x="53647" y="118750"/>
                  </a:lnTo>
                  <a:lnTo>
                    <a:pt x="63529" y="115000"/>
                  </a:lnTo>
                  <a:lnTo>
                    <a:pt x="70588" y="111250"/>
                  </a:lnTo>
                  <a:lnTo>
                    <a:pt x="80470" y="106250"/>
                  </a:lnTo>
                  <a:lnTo>
                    <a:pt x="87529" y="100000"/>
                  </a:lnTo>
                  <a:lnTo>
                    <a:pt x="87529" y="100000"/>
                  </a:lnTo>
                  <a:lnTo>
                    <a:pt x="101647" y="85000"/>
                  </a:lnTo>
                  <a:lnTo>
                    <a:pt x="112941" y="70000"/>
                  </a:lnTo>
                  <a:lnTo>
                    <a:pt x="115764" y="60000"/>
                  </a:lnTo>
                  <a:lnTo>
                    <a:pt x="120000" y="52500"/>
                  </a:lnTo>
                  <a:lnTo>
                    <a:pt x="120000" y="42500"/>
                  </a:lnTo>
                  <a:lnTo>
                    <a:pt x="120000" y="32500"/>
                  </a:lnTo>
                  <a:lnTo>
                    <a:pt x="120000" y="32500"/>
                  </a:lnTo>
                  <a:lnTo>
                    <a:pt x="120000" y="25000"/>
                  </a:lnTo>
                  <a:lnTo>
                    <a:pt x="115764" y="18750"/>
                  </a:lnTo>
                  <a:lnTo>
                    <a:pt x="110117" y="12500"/>
                  </a:lnTo>
                  <a:lnTo>
                    <a:pt x="105882" y="7500"/>
                  </a:lnTo>
                  <a:lnTo>
                    <a:pt x="97411" y="2500"/>
                  </a:lnTo>
                  <a:lnTo>
                    <a:pt x="90352" y="0"/>
                  </a:lnTo>
                  <a:lnTo>
                    <a:pt x="81882" y="0"/>
                  </a:lnTo>
                  <a:lnTo>
                    <a:pt x="74823" y="1250"/>
                  </a:lnTo>
                  <a:lnTo>
                    <a:pt x="74823" y="1250"/>
                  </a:lnTo>
                  <a:lnTo>
                    <a:pt x="70588" y="2500"/>
                  </a:lnTo>
                  <a:lnTo>
                    <a:pt x="69176" y="5000"/>
                  </a:lnTo>
                  <a:lnTo>
                    <a:pt x="69176" y="5000"/>
                  </a:lnTo>
                  <a:lnTo>
                    <a:pt x="43764" y="26250"/>
                  </a:lnTo>
                  <a:lnTo>
                    <a:pt x="28235" y="42500"/>
                  </a:lnTo>
                  <a:lnTo>
                    <a:pt x="14117" y="58750"/>
                  </a:lnTo>
                  <a:lnTo>
                    <a:pt x="4235" y="76250"/>
                  </a:lnTo>
                  <a:lnTo>
                    <a:pt x="1411" y="83750"/>
                  </a:lnTo>
                  <a:lnTo>
                    <a:pt x="0" y="90000"/>
                  </a:lnTo>
                  <a:lnTo>
                    <a:pt x="0" y="98750"/>
                  </a:lnTo>
                  <a:lnTo>
                    <a:pt x="1411" y="105000"/>
                  </a:lnTo>
                  <a:lnTo>
                    <a:pt x="7058" y="111250"/>
                  </a:lnTo>
                  <a:lnTo>
                    <a:pt x="15529" y="115000"/>
                  </a:lnTo>
                  <a:lnTo>
                    <a:pt x="15529" y="115000"/>
                  </a:lnTo>
                  <a:close/>
                  <a:moveTo>
                    <a:pt x="21176" y="96250"/>
                  </a:moveTo>
                  <a:lnTo>
                    <a:pt x="21176" y="96250"/>
                  </a:lnTo>
                  <a:lnTo>
                    <a:pt x="24000" y="85000"/>
                  </a:lnTo>
                  <a:lnTo>
                    <a:pt x="29647" y="73750"/>
                  </a:lnTo>
                  <a:lnTo>
                    <a:pt x="36705" y="63750"/>
                  </a:lnTo>
                  <a:lnTo>
                    <a:pt x="46588" y="53750"/>
                  </a:lnTo>
                  <a:lnTo>
                    <a:pt x="63529" y="35000"/>
                  </a:lnTo>
                  <a:lnTo>
                    <a:pt x="83294" y="17500"/>
                  </a:lnTo>
                  <a:lnTo>
                    <a:pt x="83294" y="17500"/>
                  </a:lnTo>
                  <a:lnTo>
                    <a:pt x="87529" y="17500"/>
                  </a:lnTo>
                  <a:lnTo>
                    <a:pt x="90352" y="18750"/>
                  </a:lnTo>
                  <a:lnTo>
                    <a:pt x="96000" y="25000"/>
                  </a:lnTo>
                  <a:lnTo>
                    <a:pt x="100235" y="31250"/>
                  </a:lnTo>
                  <a:lnTo>
                    <a:pt x="100235" y="40000"/>
                  </a:lnTo>
                  <a:lnTo>
                    <a:pt x="100235" y="40000"/>
                  </a:lnTo>
                  <a:lnTo>
                    <a:pt x="97411" y="48750"/>
                  </a:lnTo>
                  <a:lnTo>
                    <a:pt x="94588" y="56250"/>
                  </a:lnTo>
                  <a:lnTo>
                    <a:pt x="90352" y="66250"/>
                  </a:lnTo>
                  <a:lnTo>
                    <a:pt x="86117" y="73750"/>
                  </a:lnTo>
                  <a:lnTo>
                    <a:pt x="86117" y="73750"/>
                  </a:lnTo>
                  <a:lnTo>
                    <a:pt x="73411" y="87500"/>
                  </a:lnTo>
                  <a:lnTo>
                    <a:pt x="63529" y="93750"/>
                  </a:lnTo>
                  <a:lnTo>
                    <a:pt x="56470" y="98750"/>
                  </a:lnTo>
                  <a:lnTo>
                    <a:pt x="48000" y="101250"/>
                  </a:lnTo>
                  <a:lnTo>
                    <a:pt x="39529" y="101250"/>
                  </a:lnTo>
                  <a:lnTo>
                    <a:pt x="29647" y="101250"/>
                  </a:lnTo>
                  <a:lnTo>
                    <a:pt x="21176" y="96250"/>
                  </a:lnTo>
                  <a:lnTo>
                    <a:pt x="21176" y="962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9" name="Google Shape;389;p23"/>
            <p:cNvSpPr/>
            <p:nvPr/>
          </p:nvSpPr>
          <p:spPr>
            <a:xfrm>
              <a:off x="5025" y="1829"/>
              <a:ext cx="320" cy="172"/>
            </a:xfrm>
            <a:custGeom>
              <a:rect b="b" l="l" r="r" t="t"/>
              <a:pathLst>
                <a:path extrusionOk="0" h="120000" w="120000">
                  <a:moveTo>
                    <a:pt x="4125" y="697"/>
                  </a:moveTo>
                  <a:lnTo>
                    <a:pt x="4125" y="697"/>
                  </a:lnTo>
                  <a:lnTo>
                    <a:pt x="9750" y="11162"/>
                  </a:lnTo>
                  <a:lnTo>
                    <a:pt x="16125" y="20930"/>
                  </a:lnTo>
                  <a:lnTo>
                    <a:pt x="22875" y="30000"/>
                  </a:lnTo>
                  <a:lnTo>
                    <a:pt x="29250" y="37674"/>
                  </a:lnTo>
                  <a:lnTo>
                    <a:pt x="43125" y="53023"/>
                  </a:lnTo>
                  <a:lnTo>
                    <a:pt x="57000" y="67674"/>
                  </a:lnTo>
                  <a:lnTo>
                    <a:pt x="57000" y="67674"/>
                  </a:lnTo>
                  <a:lnTo>
                    <a:pt x="71250" y="82325"/>
                  </a:lnTo>
                  <a:lnTo>
                    <a:pt x="78375" y="89302"/>
                  </a:lnTo>
                  <a:lnTo>
                    <a:pt x="85875" y="95581"/>
                  </a:lnTo>
                  <a:lnTo>
                    <a:pt x="93750" y="100465"/>
                  </a:lnTo>
                  <a:lnTo>
                    <a:pt x="101625" y="105348"/>
                  </a:lnTo>
                  <a:lnTo>
                    <a:pt x="109500" y="108837"/>
                  </a:lnTo>
                  <a:lnTo>
                    <a:pt x="117375" y="110232"/>
                  </a:lnTo>
                  <a:lnTo>
                    <a:pt x="117375" y="110232"/>
                  </a:lnTo>
                  <a:lnTo>
                    <a:pt x="118875" y="111627"/>
                  </a:lnTo>
                  <a:lnTo>
                    <a:pt x="119250" y="112325"/>
                  </a:lnTo>
                  <a:lnTo>
                    <a:pt x="120000" y="114418"/>
                  </a:lnTo>
                  <a:lnTo>
                    <a:pt x="120000" y="115813"/>
                  </a:lnTo>
                  <a:lnTo>
                    <a:pt x="119250" y="117906"/>
                  </a:lnTo>
                  <a:lnTo>
                    <a:pt x="118875" y="119302"/>
                  </a:lnTo>
                  <a:lnTo>
                    <a:pt x="118125" y="120000"/>
                  </a:lnTo>
                  <a:lnTo>
                    <a:pt x="116625" y="120000"/>
                  </a:lnTo>
                  <a:lnTo>
                    <a:pt x="116625" y="120000"/>
                  </a:lnTo>
                  <a:lnTo>
                    <a:pt x="108375" y="118604"/>
                  </a:lnTo>
                  <a:lnTo>
                    <a:pt x="100500" y="115116"/>
                  </a:lnTo>
                  <a:lnTo>
                    <a:pt x="92250" y="110232"/>
                  </a:lnTo>
                  <a:lnTo>
                    <a:pt x="84750" y="104651"/>
                  </a:lnTo>
                  <a:lnTo>
                    <a:pt x="76875" y="98372"/>
                  </a:lnTo>
                  <a:lnTo>
                    <a:pt x="69375" y="91395"/>
                  </a:lnTo>
                  <a:lnTo>
                    <a:pt x="54750" y="76744"/>
                  </a:lnTo>
                  <a:lnTo>
                    <a:pt x="54750" y="76744"/>
                  </a:lnTo>
                  <a:lnTo>
                    <a:pt x="40500" y="62790"/>
                  </a:lnTo>
                  <a:lnTo>
                    <a:pt x="25875" y="46744"/>
                  </a:lnTo>
                  <a:lnTo>
                    <a:pt x="19500" y="37674"/>
                  </a:lnTo>
                  <a:lnTo>
                    <a:pt x="12750" y="29302"/>
                  </a:lnTo>
                  <a:lnTo>
                    <a:pt x="6375" y="19534"/>
                  </a:lnTo>
                  <a:lnTo>
                    <a:pt x="375" y="8372"/>
                  </a:lnTo>
                  <a:lnTo>
                    <a:pt x="375" y="8372"/>
                  </a:lnTo>
                  <a:lnTo>
                    <a:pt x="0" y="6976"/>
                  </a:lnTo>
                  <a:lnTo>
                    <a:pt x="0" y="4883"/>
                  </a:lnTo>
                  <a:lnTo>
                    <a:pt x="0" y="3488"/>
                  </a:lnTo>
                  <a:lnTo>
                    <a:pt x="375" y="1395"/>
                  </a:lnTo>
                  <a:lnTo>
                    <a:pt x="1125" y="0"/>
                  </a:lnTo>
                  <a:lnTo>
                    <a:pt x="2250" y="0"/>
                  </a:lnTo>
                  <a:lnTo>
                    <a:pt x="3000" y="0"/>
                  </a:lnTo>
                  <a:lnTo>
                    <a:pt x="4125" y="697"/>
                  </a:lnTo>
                  <a:lnTo>
                    <a:pt x="4125" y="69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" name="Google Shape;390;p23"/>
            <p:cNvSpPr/>
            <p:nvPr/>
          </p:nvSpPr>
          <p:spPr>
            <a:xfrm>
              <a:off x="5333" y="1918"/>
              <a:ext cx="75" cy="81"/>
            </a:xfrm>
            <a:custGeom>
              <a:rect b="b" l="l" r="r" t="t"/>
              <a:pathLst>
                <a:path extrusionOk="0" h="120000" w="120000">
                  <a:moveTo>
                    <a:pt x="86400" y="1481"/>
                  </a:moveTo>
                  <a:lnTo>
                    <a:pt x="86400" y="1481"/>
                  </a:lnTo>
                  <a:lnTo>
                    <a:pt x="59200" y="23703"/>
                  </a:lnTo>
                  <a:lnTo>
                    <a:pt x="33600" y="45925"/>
                  </a:lnTo>
                  <a:lnTo>
                    <a:pt x="22400" y="59259"/>
                  </a:lnTo>
                  <a:lnTo>
                    <a:pt x="12800" y="72592"/>
                  </a:lnTo>
                  <a:lnTo>
                    <a:pt x="6400" y="87407"/>
                  </a:lnTo>
                  <a:lnTo>
                    <a:pt x="0" y="102222"/>
                  </a:lnTo>
                  <a:lnTo>
                    <a:pt x="0" y="102222"/>
                  </a:lnTo>
                  <a:lnTo>
                    <a:pt x="12800" y="114074"/>
                  </a:lnTo>
                  <a:lnTo>
                    <a:pt x="27200" y="118518"/>
                  </a:lnTo>
                  <a:lnTo>
                    <a:pt x="41600" y="120000"/>
                  </a:lnTo>
                  <a:lnTo>
                    <a:pt x="52800" y="115555"/>
                  </a:lnTo>
                  <a:lnTo>
                    <a:pt x="67200" y="111111"/>
                  </a:lnTo>
                  <a:lnTo>
                    <a:pt x="80000" y="102222"/>
                  </a:lnTo>
                  <a:lnTo>
                    <a:pt x="91200" y="93333"/>
                  </a:lnTo>
                  <a:lnTo>
                    <a:pt x="102400" y="81481"/>
                  </a:lnTo>
                  <a:lnTo>
                    <a:pt x="110400" y="69629"/>
                  </a:lnTo>
                  <a:lnTo>
                    <a:pt x="116800" y="56296"/>
                  </a:lnTo>
                  <a:lnTo>
                    <a:pt x="120000" y="42962"/>
                  </a:lnTo>
                  <a:lnTo>
                    <a:pt x="120000" y="31111"/>
                  </a:lnTo>
                  <a:lnTo>
                    <a:pt x="118400" y="20740"/>
                  </a:lnTo>
                  <a:lnTo>
                    <a:pt x="113600" y="10370"/>
                  </a:lnTo>
                  <a:lnTo>
                    <a:pt x="104000" y="4444"/>
                  </a:lnTo>
                  <a:lnTo>
                    <a:pt x="91200" y="0"/>
                  </a:lnTo>
                  <a:lnTo>
                    <a:pt x="86400" y="1481"/>
                  </a:lnTo>
                  <a:close/>
                </a:path>
              </a:pathLst>
            </a:custGeom>
            <a:solidFill>
              <a:srgbClr val="FEDE5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Google Shape;391;p23"/>
            <p:cNvSpPr/>
            <p:nvPr/>
          </p:nvSpPr>
          <p:spPr>
            <a:xfrm>
              <a:off x="5327" y="1911"/>
              <a:ext cx="89" cy="94"/>
            </a:xfrm>
            <a:custGeom>
              <a:rect b="b" l="l" r="r" t="t"/>
              <a:pathLst>
                <a:path extrusionOk="0" h="120000" w="120000">
                  <a:moveTo>
                    <a:pt x="13483" y="113617"/>
                  </a:moveTo>
                  <a:lnTo>
                    <a:pt x="13483" y="113617"/>
                  </a:lnTo>
                  <a:lnTo>
                    <a:pt x="21573" y="118723"/>
                  </a:lnTo>
                  <a:lnTo>
                    <a:pt x="31011" y="120000"/>
                  </a:lnTo>
                  <a:lnTo>
                    <a:pt x="40449" y="120000"/>
                  </a:lnTo>
                  <a:lnTo>
                    <a:pt x="49887" y="120000"/>
                  </a:lnTo>
                  <a:lnTo>
                    <a:pt x="59325" y="117446"/>
                  </a:lnTo>
                  <a:lnTo>
                    <a:pt x="68764" y="113617"/>
                  </a:lnTo>
                  <a:lnTo>
                    <a:pt x="76853" y="108510"/>
                  </a:lnTo>
                  <a:lnTo>
                    <a:pt x="83595" y="102127"/>
                  </a:lnTo>
                  <a:lnTo>
                    <a:pt x="83595" y="102127"/>
                  </a:lnTo>
                  <a:lnTo>
                    <a:pt x="97078" y="89361"/>
                  </a:lnTo>
                  <a:lnTo>
                    <a:pt x="109213" y="72765"/>
                  </a:lnTo>
                  <a:lnTo>
                    <a:pt x="113258" y="65106"/>
                  </a:lnTo>
                  <a:lnTo>
                    <a:pt x="115955" y="54893"/>
                  </a:lnTo>
                  <a:lnTo>
                    <a:pt x="120000" y="45957"/>
                  </a:lnTo>
                  <a:lnTo>
                    <a:pt x="120000" y="35744"/>
                  </a:lnTo>
                  <a:lnTo>
                    <a:pt x="120000" y="35744"/>
                  </a:lnTo>
                  <a:lnTo>
                    <a:pt x="118651" y="29361"/>
                  </a:lnTo>
                  <a:lnTo>
                    <a:pt x="115955" y="21702"/>
                  </a:lnTo>
                  <a:lnTo>
                    <a:pt x="113258" y="15319"/>
                  </a:lnTo>
                  <a:lnTo>
                    <a:pt x="107865" y="8936"/>
                  </a:lnTo>
                  <a:lnTo>
                    <a:pt x="101123" y="5106"/>
                  </a:lnTo>
                  <a:lnTo>
                    <a:pt x="94382" y="2553"/>
                  </a:lnTo>
                  <a:lnTo>
                    <a:pt x="87640" y="0"/>
                  </a:lnTo>
                  <a:lnTo>
                    <a:pt x="78202" y="2553"/>
                  </a:lnTo>
                  <a:lnTo>
                    <a:pt x="78202" y="2553"/>
                  </a:lnTo>
                  <a:lnTo>
                    <a:pt x="75505" y="2553"/>
                  </a:lnTo>
                  <a:lnTo>
                    <a:pt x="71460" y="5106"/>
                  </a:lnTo>
                  <a:lnTo>
                    <a:pt x="71460" y="5106"/>
                  </a:lnTo>
                  <a:lnTo>
                    <a:pt x="47191" y="26808"/>
                  </a:lnTo>
                  <a:lnTo>
                    <a:pt x="31011" y="40851"/>
                  </a:lnTo>
                  <a:lnTo>
                    <a:pt x="17528" y="57446"/>
                  </a:lnTo>
                  <a:lnTo>
                    <a:pt x="5393" y="72765"/>
                  </a:lnTo>
                  <a:lnTo>
                    <a:pt x="1348" y="79148"/>
                  </a:lnTo>
                  <a:lnTo>
                    <a:pt x="0" y="88085"/>
                  </a:lnTo>
                  <a:lnTo>
                    <a:pt x="0" y="95744"/>
                  </a:lnTo>
                  <a:lnTo>
                    <a:pt x="1348" y="102127"/>
                  </a:lnTo>
                  <a:lnTo>
                    <a:pt x="6741" y="108510"/>
                  </a:lnTo>
                  <a:lnTo>
                    <a:pt x="13483" y="113617"/>
                  </a:lnTo>
                  <a:lnTo>
                    <a:pt x="13483" y="113617"/>
                  </a:lnTo>
                  <a:close/>
                  <a:moveTo>
                    <a:pt x="20224" y="95744"/>
                  </a:moveTo>
                  <a:lnTo>
                    <a:pt x="20224" y="95744"/>
                  </a:lnTo>
                  <a:lnTo>
                    <a:pt x="25617" y="82978"/>
                  </a:lnTo>
                  <a:lnTo>
                    <a:pt x="31011" y="71489"/>
                  </a:lnTo>
                  <a:lnTo>
                    <a:pt x="37752" y="62553"/>
                  </a:lnTo>
                  <a:lnTo>
                    <a:pt x="45842" y="52340"/>
                  </a:lnTo>
                  <a:lnTo>
                    <a:pt x="64719" y="35744"/>
                  </a:lnTo>
                  <a:lnTo>
                    <a:pt x="84943" y="17872"/>
                  </a:lnTo>
                  <a:lnTo>
                    <a:pt x="84943" y="17872"/>
                  </a:lnTo>
                  <a:lnTo>
                    <a:pt x="88988" y="17872"/>
                  </a:lnTo>
                  <a:lnTo>
                    <a:pt x="91685" y="19148"/>
                  </a:lnTo>
                  <a:lnTo>
                    <a:pt x="97078" y="26808"/>
                  </a:lnTo>
                  <a:lnTo>
                    <a:pt x="99775" y="34468"/>
                  </a:lnTo>
                  <a:lnTo>
                    <a:pt x="99775" y="40851"/>
                  </a:lnTo>
                  <a:lnTo>
                    <a:pt x="99775" y="40851"/>
                  </a:lnTo>
                  <a:lnTo>
                    <a:pt x="97078" y="51063"/>
                  </a:lnTo>
                  <a:lnTo>
                    <a:pt x="94382" y="60000"/>
                  </a:lnTo>
                  <a:lnTo>
                    <a:pt x="88988" y="68936"/>
                  </a:lnTo>
                  <a:lnTo>
                    <a:pt x="83595" y="76595"/>
                  </a:lnTo>
                  <a:lnTo>
                    <a:pt x="83595" y="76595"/>
                  </a:lnTo>
                  <a:lnTo>
                    <a:pt x="70112" y="89361"/>
                  </a:lnTo>
                  <a:lnTo>
                    <a:pt x="62022" y="94468"/>
                  </a:lnTo>
                  <a:lnTo>
                    <a:pt x="55280" y="99574"/>
                  </a:lnTo>
                  <a:lnTo>
                    <a:pt x="45842" y="100851"/>
                  </a:lnTo>
                  <a:lnTo>
                    <a:pt x="37752" y="102127"/>
                  </a:lnTo>
                  <a:lnTo>
                    <a:pt x="28314" y="99574"/>
                  </a:lnTo>
                  <a:lnTo>
                    <a:pt x="20224" y="95744"/>
                  </a:lnTo>
                  <a:lnTo>
                    <a:pt x="20224" y="957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2" name="Google Shape;392;p23"/>
            <p:cNvSpPr/>
            <p:nvPr/>
          </p:nvSpPr>
          <p:spPr>
            <a:xfrm>
              <a:off x="4984" y="1424"/>
              <a:ext cx="386" cy="444"/>
            </a:xfrm>
            <a:custGeom>
              <a:rect b="b" l="l" r="r" t="t"/>
              <a:pathLst>
                <a:path extrusionOk="0" h="120000" w="120000">
                  <a:moveTo>
                    <a:pt x="111295" y="63783"/>
                  </a:moveTo>
                  <a:lnTo>
                    <a:pt x="111295" y="63783"/>
                  </a:lnTo>
                  <a:lnTo>
                    <a:pt x="114093" y="73243"/>
                  </a:lnTo>
                  <a:lnTo>
                    <a:pt x="117512" y="85945"/>
                  </a:lnTo>
                  <a:lnTo>
                    <a:pt x="119378" y="92432"/>
                  </a:lnTo>
                  <a:lnTo>
                    <a:pt x="120000" y="98108"/>
                  </a:lnTo>
                  <a:lnTo>
                    <a:pt x="120000" y="100540"/>
                  </a:lnTo>
                  <a:lnTo>
                    <a:pt x="120000" y="102432"/>
                  </a:lnTo>
                  <a:lnTo>
                    <a:pt x="119689" y="104324"/>
                  </a:lnTo>
                  <a:lnTo>
                    <a:pt x="118756" y="105135"/>
                  </a:lnTo>
                  <a:lnTo>
                    <a:pt x="118756" y="105135"/>
                  </a:lnTo>
                  <a:lnTo>
                    <a:pt x="117202" y="106216"/>
                  </a:lnTo>
                  <a:lnTo>
                    <a:pt x="115336" y="107027"/>
                  </a:lnTo>
                  <a:lnTo>
                    <a:pt x="110673" y="108378"/>
                  </a:lnTo>
                  <a:lnTo>
                    <a:pt x="104766" y="108918"/>
                  </a:lnTo>
                  <a:lnTo>
                    <a:pt x="98238" y="109459"/>
                  </a:lnTo>
                  <a:lnTo>
                    <a:pt x="85803" y="110000"/>
                  </a:lnTo>
                  <a:lnTo>
                    <a:pt x="80518" y="110000"/>
                  </a:lnTo>
                  <a:lnTo>
                    <a:pt x="76165" y="110540"/>
                  </a:lnTo>
                  <a:lnTo>
                    <a:pt x="76165" y="110540"/>
                  </a:lnTo>
                  <a:lnTo>
                    <a:pt x="45699" y="114594"/>
                  </a:lnTo>
                  <a:lnTo>
                    <a:pt x="45699" y="114594"/>
                  </a:lnTo>
                  <a:lnTo>
                    <a:pt x="27357" y="117837"/>
                  </a:lnTo>
                  <a:lnTo>
                    <a:pt x="20829" y="118918"/>
                  </a:lnTo>
                  <a:lnTo>
                    <a:pt x="15854" y="119729"/>
                  </a:lnTo>
                  <a:lnTo>
                    <a:pt x="11502" y="120000"/>
                  </a:lnTo>
                  <a:lnTo>
                    <a:pt x="9326" y="120000"/>
                  </a:lnTo>
                  <a:lnTo>
                    <a:pt x="8704" y="119729"/>
                  </a:lnTo>
                  <a:lnTo>
                    <a:pt x="8704" y="119729"/>
                  </a:lnTo>
                  <a:lnTo>
                    <a:pt x="6839" y="118648"/>
                  </a:lnTo>
                  <a:lnTo>
                    <a:pt x="5595" y="117027"/>
                  </a:lnTo>
                  <a:lnTo>
                    <a:pt x="4352" y="115135"/>
                  </a:lnTo>
                  <a:lnTo>
                    <a:pt x="3419" y="112702"/>
                  </a:lnTo>
                  <a:lnTo>
                    <a:pt x="2487" y="108108"/>
                  </a:lnTo>
                  <a:lnTo>
                    <a:pt x="1554" y="103243"/>
                  </a:lnTo>
                  <a:lnTo>
                    <a:pt x="1554" y="103243"/>
                  </a:lnTo>
                  <a:lnTo>
                    <a:pt x="621" y="97837"/>
                  </a:lnTo>
                  <a:lnTo>
                    <a:pt x="310" y="92162"/>
                  </a:lnTo>
                  <a:lnTo>
                    <a:pt x="0" y="87027"/>
                  </a:lnTo>
                  <a:lnTo>
                    <a:pt x="0" y="81621"/>
                  </a:lnTo>
                  <a:lnTo>
                    <a:pt x="310" y="70810"/>
                  </a:lnTo>
                  <a:lnTo>
                    <a:pt x="1554" y="60540"/>
                  </a:lnTo>
                  <a:lnTo>
                    <a:pt x="3419" y="50000"/>
                  </a:lnTo>
                  <a:lnTo>
                    <a:pt x="5595" y="39729"/>
                  </a:lnTo>
                  <a:lnTo>
                    <a:pt x="10259" y="18648"/>
                  </a:lnTo>
                  <a:lnTo>
                    <a:pt x="10259" y="18648"/>
                  </a:lnTo>
                  <a:lnTo>
                    <a:pt x="11191" y="17027"/>
                  </a:lnTo>
                  <a:lnTo>
                    <a:pt x="11813" y="15675"/>
                  </a:lnTo>
                  <a:lnTo>
                    <a:pt x="12746" y="14324"/>
                  </a:lnTo>
                  <a:lnTo>
                    <a:pt x="14300" y="13243"/>
                  </a:lnTo>
                  <a:lnTo>
                    <a:pt x="17720" y="10540"/>
                  </a:lnTo>
                  <a:lnTo>
                    <a:pt x="22072" y="8378"/>
                  </a:lnTo>
                  <a:lnTo>
                    <a:pt x="27357" y="6486"/>
                  </a:lnTo>
                  <a:lnTo>
                    <a:pt x="32642" y="4594"/>
                  </a:lnTo>
                  <a:lnTo>
                    <a:pt x="38549" y="2972"/>
                  </a:lnTo>
                  <a:lnTo>
                    <a:pt x="44455" y="1621"/>
                  </a:lnTo>
                  <a:lnTo>
                    <a:pt x="50984" y="810"/>
                  </a:lnTo>
                  <a:lnTo>
                    <a:pt x="56891" y="270"/>
                  </a:lnTo>
                  <a:lnTo>
                    <a:pt x="62797" y="0"/>
                  </a:lnTo>
                  <a:lnTo>
                    <a:pt x="68393" y="270"/>
                  </a:lnTo>
                  <a:lnTo>
                    <a:pt x="73056" y="540"/>
                  </a:lnTo>
                  <a:lnTo>
                    <a:pt x="77098" y="1621"/>
                  </a:lnTo>
                  <a:lnTo>
                    <a:pt x="80207" y="2702"/>
                  </a:lnTo>
                  <a:lnTo>
                    <a:pt x="81450" y="3783"/>
                  </a:lnTo>
                  <a:lnTo>
                    <a:pt x="82072" y="4324"/>
                  </a:lnTo>
                  <a:lnTo>
                    <a:pt x="82072" y="4324"/>
                  </a:lnTo>
                  <a:lnTo>
                    <a:pt x="85803" y="10540"/>
                  </a:lnTo>
                  <a:lnTo>
                    <a:pt x="93886" y="25945"/>
                  </a:lnTo>
                  <a:lnTo>
                    <a:pt x="99170" y="35135"/>
                  </a:lnTo>
                  <a:lnTo>
                    <a:pt x="103834" y="45135"/>
                  </a:lnTo>
                  <a:lnTo>
                    <a:pt x="108186" y="54864"/>
                  </a:lnTo>
                  <a:lnTo>
                    <a:pt x="111295" y="63783"/>
                  </a:lnTo>
                  <a:lnTo>
                    <a:pt x="111295" y="63783"/>
                  </a:lnTo>
                  <a:close/>
                </a:path>
              </a:pathLst>
            </a:custGeom>
            <a:solidFill>
              <a:srgbClr val="FF1A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" name="Google Shape;393;p23"/>
            <p:cNvSpPr/>
            <p:nvPr/>
          </p:nvSpPr>
          <p:spPr>
            <a:xfrm>
              <a:off x="4978" y="1416"/>
              <a:ext cx="400" cy="460"/>
            </a:xfrm>
            <a:custGeom>
              <a:rect b="b" l="l" r="r" t="t"/>
              <a:pathLst>
                <a:path extrusionOk="0" h="120000" w="120000">
                  <a:moveTo>
                    <a:pt x="111000" y="63391"/>
                  </a:moveTo>
                  <a:lnTo>
                    <a:pt x="111000" y="63391"/>
                  </a:lnTo>
                  <a:lnTo>
                    <a:pt x="113400" y="70956"/>
                  </a:lnTo>
                  <a:lnTo>
                    <a:pt x="115800" y="78782"/>
                  </a:lnTo>
                  <a:lnTo>
                    <a:pt x="117900" y="86869"/>
                  </a:lnTo>
                  <a:lnTo>
                    <a:pt x="118800" y="90782"/>
                  </a:lnTo>
                  <a:lnTo>
                    <a:pt x="119400" y="94956"/>
                  </a:lnTo>
                  <a:lnTo>
                    <a:pt x="119400" y="94956"/>
                  </a:lnTo>
                  <a:lnTo>
                    <a:pt x="120000" y="97304"/>
                  </a:lnTo>
                  <a:lnTo>
                    <a:pt x="120000" y="99913"/>
                  </a:lnTo>
                  <a:lnTo>
                    <a:pt x="119400" y="102260"/>
                  </a:lnTo>
                  <a:lnTo>
                    <a:pt x="118800" y="103565"/>
                  </a:lnTo>
                  <a:lnTo>
                    <a:pt x="117900" y="104608"/>
                  </a:lnTo>
                  <a:lnTo>
                    <a:pt x="117900" y="104608"/>
                  </a:lnTo>
                  <a:lnTo>
                    <a:pt x="117000" y="105652"/>
                  </a:lnTo>
                  <a:lnTo>
                    <a:pt x="115200" y="106695"/>
                  </a:lnTo>
                  <a:lnTo>
                    <a:pt x="113700" y="107217"/>
                  </a:lnTo>
                  <a:lnTo>
                    <a:pt x="111900" y="108000"/>
                  </a:lnTo>
                  <a:lnTo>
                    <a:pt x="107700" y="108782"/>
                  </a:lnTo>
                  <a:lnTo>
                    <a:pt x="104400" y="109043"/>
                  </a:lnTo>
                  <a:lnTo>
                    <a:pt x="104400" y="109043"/>
                  </a:lnTo>
                  <a:lnTo>
                    <a:pt x="99300" y="109565"/>
                  </a:lnTo>
                  <a:lnTo>
                    <a:pt x="94500" y="109565"/>
                  </a:lnTo>
                  <a:lnTo>
                    <a:pt x="84600" y="110086"/>
                  </a:lnTo>
                  <a:lnTo>
                    <a:pt x="84600" y="110086"/>
                  </a:lnTo>
                  <a:lnTo>
                    <a:pt x="77700" y="110347"/>
                  </a:lnTo>
                  <a:lnTo>
                    <a:pt x="70800" y="111391"/>
                  </a:lnTo>
                  <a:lnTo>
                    <a:pt x="57300" y="112956"/>
                  </a:lnTo>
                  <a:lnTo>
                    <a:pt x="57300" y="112956"/>
                  </a:lnTo>
                  <a:lnTo>
                    <a:pt x="47400" y="114521"/>
                  </a:lnTo>
                  <a:lnTo>
                    <a:pt x="38100" y="116347"/>
                  </a:lnTo>
                  <a:lnTo>
                    <a:pt x="28200" y="117913"/>
                  </a:lnTo>
                  <a:lnTo>
                    <a:pt x="18600" y="119217"/>
                  </a:lnTo>
                  <a:lnTo>
                    <a:pt x="18600" y="119217"/>
                  </a:lnTo>
                  <a:lnTo>
                    <a:pt x="15600" y="119478"/>
                  </a:lnTo>
                  <a:lnTo>
                    <a:pt x="12900" y="120000"/>
                  </a:lnTo>
                  <a:lnTo>
                    <a:pt x="10200" y="119478"/>
                  </a:lnTo>
                  <a:lnTo>
                    <a:pt x="8700" y="118956"/>
                  </a:lnTo>
                  <a:lnTo>
                    <a:pt x="7500" y="118695"/>
                  </a:lnTo>
                  <a:lnTo>
                    <a:pt x="7500" y="118695"/>
                  </a:lnTo>
                  <a:lnTo>
                    <a:pt x="5700" y="117391"/>
                  </a:lnTo>
                  <a:lnTo>
                    <a:pt x="4500" y="115304"/>
                  </a:lnTo>
                  <a:lnTo>
                    <a:pt x="3300" y="113217"/>
                  </a:lnTo>
                  <a:lnTo>
                    <a:pt x="2400" y="110869"/>
                  </a:lnTo>
                  <a:lnTo>
                    <a:pt x="1800" y="106434"/>
                  </a:lnTo>
                  <a:lnTo>
                    <a:pt x="1500" y="102000"/>
                  </a:lnTo>
                  <a:lnTo>
                    <a:pt x="1500" y="102000"/>
                  </a:lnTo>
                  <a:lnTo>
                    <a:pt x="300" y="95478"/>
                  </a:lnTo>
                  <a:lnTo>
                    <a:pt x="0" y="88695"/>
                  </a:lnTo>
                  <a:lnTo>
                    <a:pt x="0" y="82173"/>
                  </a:lnTo>
                  <a:lnTo>
                    <a:pt x="0" y="75652"/>
                  </a:lnTo>
                  <a:lnTo>
                    <a:pt x="300" y="68869"/>
                  </a:lnTo>
                  <a:lnTo>
                    <a:pt x="900" y="62347"/>
                  </a:lnTo>
                  <a:lnTo>
                    <a:pt x="3300" y="48782"/>
                  </a:lnTo>
                  <a:lnTo>
                    <a:pt x="3300" y="48782"/>
                  </a:lnTo>
                  <a:lnTo>
                    <a:pt x="6000" y="35478"/>
                  </a:lnTo>
                  <a:lnTo>
                    <a:pt x="9000" y="21913"/>
                  </a:lnTo>
                  <a:lnTo>
                    <a:pt x="9000" y="21913"/>
                  </a:lnTo>
                  <a:lnTo>
                    <a:pt x="10200" y="18782"/>
                  </a:lnTo>
                  <a:lnTo>
                    <a:pt x="11400" y="16434"/>
                  </a:lnTo>
                  <a:lnTo>
                    <a:pt x="13200" y="14347"/>
                  </a:lnTo>
                  <a:lnTo>
                    <a:pt x="15600" y="12260"/>
                  </a:lnTo>
                  <a:lnTo>
                    <a:pt x="15600" y="12260"/>
                  </a:lnTo>
                  <a:lnTo>
                    <a:pt x="18900" y="9913"/>
                  </a:lnTo>
                  <a:lnTo>
                    <a:pt x="22500" y="8347"/>
                  </a:lnTo>
                  <a:lnTo>
                    <a:pt x="26100" y="6521"/>
                  </a:lnTo>
                  <a:lnTo>
                    <a:pt x="30000" y="5217"/>
                  </a:lnTo>
                  <a:lnTo>
                    <a:pt x="38100" y="3391"/>
                  </a:lnTo>
                  <a:lnTo>
                    <a:pt x="45900" y="1565"/>
                  </a:lnTo>
                  <a:lnTo>
                    <a:pt x="45900" y="1565"/>
                  </a:lnTo>
                  <a:lnTo>
                    <a:pt x="55800" y="260"/>
                  </a:lnTo>
                  <a:lnTo>
                    <a:pt x="61200" y="0"/>
                  </a:lnTo>
                  <a:lnTo>
                    <a:pt x="66900" y="0"/>
                  </a:lnTo>
                  <a:lnTo>
                    <a:pt x="72300" y="260"/>
                  </a:lnTo>
                  <a:lnTo>
                    <a:pt x="74700" y="1043"/>
                  </a:lnTo>
                  <a:lnTo>
                    <a:pt x="77100" y="2086"/>
                  </a:lnTo>
                  <a:lnTo>
                    <a:pt x="79200" y="2869"/>
                  </a:lnTo>
                  <a:lnTo>
                    <a:pt x="81000" y="3913"/>
                  </a:lnTo>
                  <a:lnTo>
                    <a:pt x="82800" y="5739"/>
                  </a:lnTo>
                  <a:lnTo>
                    <a:pt x="84000" y="7565"/>
                  </a:lnTo>
                  <a:lnTo>
                    <a:pt x="84000" y="7565"/>
                  </a:lnTo>
                  <a:lnTo>
                    <a:pt x="91800" y="21130"/>
                  </a:lnTo>
                  <a:lnTo>
                    <a:pt x="99300" y="34695"/>
                  </a:lnTo>
                  <a:lnTo>
                    <a:pt x="102900" y="41739"/>
                  </a:lnTo>
                  <a:lnTo>
                    <a:pt x="105900" y="48782"/>
                  </a:lnTo>
                  <a:lnTo>
                    <a:pt x="108900" y="56086"/>
                  </a:lnTo>
                  <a:lnTo>
                    <a:pt x="111000" y="63391"/>
                  </a:lnTo>
                  <a:lnTo>
                    <a:pt x="111000" y="63391"/>
                  </a:lnTo>
                  <a:lnTo>
                    <a:pt x="111000" y="63913"/>
                  </a:lnTo>
                  <a:lnTo>
                    <a:pt x="110700" y="64695"/>
                  </a:lnTo>
                  <a:lnTo>
                    <a:pt x="110400" y="65217"/>
                  </a:lnTo>
                  <a:lnTo>
                    <a:pt x="109500" y="65217"/>
                  </a:lnTo>
                  <a:lnTo>
                    <a:pt x="108900" y="65478"/>
                  </a:lnTo>
                  <a:lnTo>
                    <a:pt x="108000" y="65217"/>
                  </a:lnTo>
                  <a:lnTo>
                    <a:pt x="107400" y="64956"/>
                  </a:lnTo>
                  <a:lnTo>
                    <a:pt x="107100" y="63913"/>
                  </a:lnTo>
                  <a:lnTo>
                    <a:pt x="107100" y="63913"/>
                  </a:lnTo>
                  <a:lnTo>
                    <a:pt x="103500" y="54260"/>
                  </a:lnTo>
                  <a:lnTo>
                    <a:pt x="99300" y="44608"/>
                  </a:lnTo>
                  <a:lnTo>
                    <a:pt x="94500" y="35217"/>
                  </a:lnTo>
                  <a:lnTo>
                    <a:pt x="89400" y="25826"/>
                  </a:lnTo>
                  <a:lnTo>
                    <a:pt x="89400" y="25826"/>
                  </a:lnTo>
                  <a:lnTo>
                    <a:pt x="81900" y="12260"/>
                  </a:lnTo>
                  <a:lnTo>
                    <a:pt x="81900" y="12260"/>
                  </a:lnTo>
                  <a:lnTo>
                    <a:pt x="80400" y="8869"/>
                  </a:lnTo>
                  <a:lnTo>
                    <a:pt x="79200" y="7565"/>
                  </a:lnTo>
                  <a:lnTo>
                    <a:pt x="78000" y="6260"/>
                  </a:lnTo>
                  <a:lnTo>
                    <a:pt x="78000" y="6260"/>
                  </a:lnTo>
                  <a:lnTo>
                    <a:pt x="76500" y="5739"/>
                  </a:lnTo>
                  <a:lnTo>
                    <a:pt x="74700" y="4956"/>
                  </a:lnTo>
                  <a:lnTo>
                    <a:pt x="70800" y="3913"/>
                  </a:lnTo>
                  <a:lnTo>
                    <a:pt x="66600" y="3652"/>
                  </a:lnTo>
                  <a:lnTo>
                    <a:pt x="62100" y="3652"/>
                  </a:lnTo>
                  <a:lnTo>
                    <a:pt x="57300" y="3913"/>
                  </a:lnTo>
                  <a:lnTo>
                    <a:pt x="53100" y="4173"/>
                  </a:lnTo>
                  <a:lnTo>
                    <a:pt x="45600" y="5739"/>
                  </a:lnTo>
                  <a:lnTo>
                    <a:pt x="45600" y="5739"/>
                  </a:lnTo>
                  <a:lnTo>
                    <a:pt x="37200" y="7304"/>
                  </a:lnTo>
                  <a:lnTo>
                    <a:pt x="33000" y="8347"/>
                  </a:lnTo>
                  <a:lnTo>
                    <a:pt x="28800" y="9652"/>
                  </a:lnTo>
                  <a:lnTo>
                    <a:pt x="24600" y="11217"/>
                  </a:lnTo>
                  <a:lnTo>
                    <a:pt x="20700" y="13304"/>
                  </a:lnTo>
                  <a:lnTo>
                    <a:pt x="17400" y="15652"/>
                  </a:lnTo>
                  <a:lnTo>
                    <a:pt x="15000" y="18260"/>
                  </a:lnTo>
                  <a:lnTo>
                    <a:pt x="15000" y="18260"/>
                  </a:lnTo>
                  <a:lnTo>
                    <a:pt x="14100" y="20608"/>
                  </a:lnTo>
                  <a:lnTo>
                    <a:pt x="13200" y="22956"/>
                  </a:lnTo>
                  <a:lnTo>
                    <a:pt x="12600" y="27391"/>
                  </a:lnTo>
                  <a:lnTo>
                    <a:pt x="12600" y="27391"/>
                  </a:lnTo>
                  <a:lnTo>
                    <a:pt x="9300" y="40956"/>
                  </a:lnTo>
                  <a:lnTo>
                    <a:pt x="9300" y="40956"/>
                  </a:lnTo>
                  <a:lnTo>
                    <a:pt x="7500" y="48782"/>
                  </a:lnTo>
                  <a:lnTo>
                    <a:pt x="6300" y="56347"/>
                  </a:lnTo>
                  <a:lnTo>
                    <a:pt x="5100" y="64173"/>
                  </a:lnTo>
                  <a:lnTo>
                    <a:pt x="4500" y="72000"/>
                  </a:lnTo>
                  <a:lnTo>
                    <a:pt x="4500" y="72000"/>
                  </a:lnTo>
                  <a:lnTo>
                    <a:pt x="4200" y="79043"/>
                  </a:lnTo>
                  <a:lnTo>
                    <a:pt x="4200" y="86347"/>
                  </a:lnTo>
                  <a:lnTo>
                    <a:pt x="4500" y="93652"/>
                  </a:lnTo>
                  <a:lnTo>
                    <a:pt x="5700" y="100956"/>
                  </a:lnTo>
                  <a:lnTo>
                    <a:pt x="5700" y="100956"/>
                  </a:lnTo>
                  <a:lnTo>
                    <a:pt x="6300" y="106434"/>
                  </a:lnTo>
                  <a:lnTo>
                    <a:pt x="7500" y="111391"/>
                  </a:lnTo>
                  <a:lnTo>
                    <a:pt x="7500" y="111391"/>
                  </a:lnTo>
                  <a:lnTo>
                    <a:pt x="8400" y="112956"/>
                  </a:lnTo>
                  <a:lnTo>
                    <a:pt x="9000" y="114260"/>
                  </a:lnTo>
                  <a:lnTo>
                    <a:pt x="10200" y="115304"/>
                  </a:lnTo>
                  <a:lnTo>
                    <a:pt x="11400" y="115565"/>
                  </a:lnTo>
                  <a:lnTo>
                    <a:pt x="12600" y="115826"/>
                  </a:lnTo>
                  <a:lnTo>
                    <a:pt x="14100" y="115826"/>
                  </a:lnTo>
                  <a:lnTo>
                    <a:pt x="17400" y="115565"/>
                  </a:lnTo>
                  <a:lnTo>
                    <a:pt x="17400" y="115565"/>
                  </a:lnTo>
                  <a:lnTo>
                    <a:pt x="27000" y="114260"/>
                  </a:lnTo>
                  <a:lnTo>
                    <a:pt x="36900" y="112695"/>
                  </a:lnTo>
                  <a:lnTo>
                    <a:pt x="46500" y="110869"/>
                  </a:lnTo>
                  <a:lnTo>
                    <a:pt x="56400" y="109304"/>
                  </a:lnTo>
                  <a:lnTo>
                    <a:pt x="56400" y="109304"/>
                  </a:lnTo>
                  <a:lnTo>
                    <a:pt x="68100" y="107739"/>
                  </a:lnTo>
                  <a:lnTo>
                    <a:pt x="74100" y="106956"/>
                  </a:lnTo>
                  <a:lnTo>
                    <a:pt x="79800" y="106434"/>
                  </a:lnTo>
                  <a:lnTo>
                    <a:pt x="79800" y="106434"/>
                  </a:lnTo>
                  <a:lnTo>
                    <a:pt x="90900" y="105913"/>
                  </a:lnTo>
                  <a:lnTo>
                    <a:pt x="102000" y="105391"/>
                  </a:lnTo>
                  <a:lnTo>
                    <a:pt x="102000" y="105391"/>
                  </a:lnTo>
                  <a:lnTo>
                    <a:pt x="105300" y="105391"/>
                  </a:lnTo>
                  <a:lnTo>
                    <a:pt x="109200" y="104608"/>
                  </a:lnTo>
                  <a:lnTo>
                    <a:pt x="111600" y="104086"/>
                  </a:lnTo>
                  <a:lnTo>
                    <a:pt x="113100" y="103304"/>
                  </a:lnTo>
                  <a:lnTo>
                    <a:pt x="114600" y="102782"/>
                  </a:lnTo>
                  <a:lnTo>
                    <a:pt x="115200" y="101478"/>
                  </a:lnTo>
                  <a:lnTo>
                    <a:pt x="115200" y="101478"/>
                  </a:lnTo>
                  <a:lnTo>
                    <a:pt x="115800" y="99913"/>
                  </a:lnTo>
                  <a:lnTo>
                    <a:pt x="115800" y="98347"/>
                  </a:lnTo>
                  <a:lnTo>
                    <a:pt x="115200" y="94956"/>
                  </a:lnTo>
                  <a:lnTo>
                    <a:pt x="113700" y="88434"/>
                  </a:lnTo>
                  <a:lnTo>
                    <a:pt x="113700" y="88434"/>
                  </a:lnTo>
                  <a:lnTo>
                    <a:pt x="112200" y="82434"/>
                  </a:lnTo>
                  <a:lnTo>
                    <a:pt x="110400" y="76173"/>
                  </a:lnTo>
                  <a:lnTo>
                    <a:pt x="108600" y="70173"/>
                  </a:lnTo>
                  <a:lnTo>
                    <a:pt x="107100" y="63913"/>
                  </a:lnTo>
                  <a:lnTo>
                    <a:pt x="107100" y="63913"/>
                  </a:lnTo>
                  <a:lnTo>
                    <a:pt x="107100" y="63391"/>
                  </a:lnTo>
                  <a:lnTo>
                    <a:pt x="107400" y="62608"/>
                  </a:lnTo>
                  <a:lnTo>
                    <a:pt x="107700" y="61826"/>
                  </a:lnTo>
                  <a:lnTo>
                    <a:pt x="108600" y="61826"/>
                  </a:lnTo>
                  <a:lnTo>
                    <a:pt x="109200" y="61565"/>
                  </a:lnTo>
                  <a:lnTo>
                    <a:pt x="110100" y="61826"/>
                  </a:lnTo>
                  <a:lnTo>
                    <a:pt x="110700" y="62347"/>
                  </a:lnTo>
                  <a:lnTo>
                    <a:pt x="111000" y="63391"/>
                  </a:lnTo>
                  <a:lnTo>
                    <a:pt x="111000" y="633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Google Shape;394;p23"/>
            <p:cNvSpPr/>
            <p:nvPr/>
          </p:nvSpPr>
          <p:spPr>
            <a:xfrm>
              <a:off x="4980" y="1628"/>
              <a:ext cx="360" cy="61"/>
            </a:xfrm>
            <a:custGeom>
              <a:rect b="b" l="l" r="r" t="t"/>
              <a:pathLst>
                <a:path extrusionOk="0" h="120000" w="120000">
                  <a:moveTo>
                    <a:pt x="117333" y="29508"/>
                  </a:moveTo>
                  <a:lnTo>
                    <a:pt x="117333" y="29508"/>
                  </a:lnTo>
                  <a:lnTo>
                    <a:pt x="89000" y="47213"/>
                  </a:lnTo>
                  <a:lnTo>
                    <a:pt x="60333" y="70819"/>
                  </a:lnTo>
                  <a:lnTo>
                    <a:pt x="31666" y="92459"/>
                  </a:lnTo>
                  <a:lnTo>
                    <a:pt x="3000" y="120000"/>
                  </a:lnTo>
                  <a:lnTo>
                    <a:pt x="3000" y="120000"/>
                  </a:lnTo>
                  <a:lnTo>
                    <a:pt x="2000" y="120000"/>
                  </a:lnTo>
                  <a:lnTo>
                    <a:pt x="1333" y="118032"/>
                  </a:lnTo>
                  <a:lnTo>
                    <a:pt x="333" y="112131"/>
                  </a:lnTo>
                  <a:lnTo>
                    <a:pt x="333" y="108196"/>
                  </a:lnTo>
                  <a:lnTo>
                    <a:pt x="0" y="102295"/>
                  </a:lnTo>
                  <a:lnTo>
                    <a:pt x="333" y="98360"/>
                  </a:lnTo>
                  <a:lnTo>
                    <a:pt x="1000" y="92459"/>
                  </a:lnTo>
                  <a:lnTo>
                    <a:pt x="2000" y="92459"/>
                  </a:lnTo>
                  <a:lnTo>
                    <a:pt x="2000" y="92459"/>
                  </a:lnTo>
                  <a:lnTo>
                    <a:pt x="31000" y="64918"/>
                  </a:lnTo>
                  <a:lnTo>
                    <a:pt x="59666" y="39344"/>
                  </a:lnTo>
                  <a:lnTo>
                    <a:pt x="88666" y="19672"/>
                  </a:lnTo>
                  <a:lnTo>
                    <a:pt x="117333" y="0"/>
                  </a:lnTo>
                  <a:lnTo>
                    <a:pt x="117333" y="0"/>
                  </a:lnTo>
                  <a:lnTo>
                    <a:pt x="118666" y="0"/>
                  </a:lnTo>
                  <a:lnTo>
                    <a:pt x="119333" y="1967"/>
                  </a:lnTo>
                  <a:lnTo>
                    <a:pt x="119333" y="7868"/>
                  </a:lnTo>
                  <a:lnTo>
                    <a:pt x="120000" y="11803"/>
                  </a:lnTo>
                  <a:lnTo>
                    <a:pt x="119333" y="17704"/>
                  </a:lnTo>
                  <a:lnTo>
                    <a:pt x="119000" y="21639"/>
                  </a:lnTo>
                  <a:lnTo>
                    <a:pt x="118666" y="27540"/>
                  </a:lnTo>
                  <a:lnTo>
                    <a:pt x="117333" y="29508"/>
                  </a:lnTo>
                  <a:lnTo>
                    <a:pt x="117333" y="2950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" name="Google Shape;395;p23"/>
            <p:cNvSpPr/>
            <p:nvPr/>
          </p:nvSpPr>
          <p:spPr>
            <a:xfrm>
              <a:off x="4981" y="1681"/>
              <a:ext cx="373" cy="63"/>
            </a:xfrm>
            <a:custGeom>
              <a:rect b="b" l="l" r="r" t="t"/>
              <a:pathLst>
                <a:path extrusionOk="0" h="120000" w="120000">
                  <a:moveTo>
                    <a:pt x="117426" y="30476"/>
                  </a:moveTo>
                  <a:lnTo>
                    <a:pt x="117426" y="30476"/>
                  </a:lnTo>
                  <a:lnTo>
                    <a:pt x="88793" y="47619"/>
                  </a:lnTo>
                  <a:lnTo>
                    <a:pt x="60160" y="68571"/>
                  </a:lnTo>
                  <a:lnTo>
                    <a:pt x="31528" y="93333"/>
                  </a:lnTo>
                  <a:lnTo>
                    <a:pt x="2895" y="120000"/>
                  </a:lnTo>
                  <a:lnTo>
                    <a:pt x="2895" y="120000"/>
                  </a:lnTo>
                  <a:lnTo>
                    <a:pt x="1608" y="120000"/>
                  </a:lnTo>
                  <a:lnTo>
                    <a:pt x="965" y="116190"/>
                  </a:lnTo>
                  <a:lnTo>
                    <a:pt x="643" y="112380"/>
                  </a:lnTo>
                  <a:lnTo>
                    <a:pt x="0" y="106666"/>
                  </a:lnTo>
                  <a:lnTo>
                    <a:pt x="0" y="102857"/>
                  </a:lnTo>
                  <a:lnTo>
                    <a:pt x="0" y="97142"/>
                  </a:lnTo>
                  <a:lnTo>
                    <a:pt x="965" y="93333"/>
                  </a:lnTo>
                  <a:lnTo>
                    <a:pt x="1608" y="93333"/>
                  </a:lnTo>
                  <a:lnTo>
                    <a:pt x="1608" y="93333"/>
                  </a:lnTo>
                  <a:lnTo>
                    <a:pt x="30884" y="66666"/>
                  </a:lnTo>
                  <a:lnTo>
                    <a:pt x="59517" y="41904"/>
                  </a:lnTo>
                  <a:lnTo>
                    <a:pt x="88471" y="20952"/>
                  </a:lnTo>
                  <a:lnTo>
                    <a:pt x="117426" y="0"/>
                  </a:lnTo>
                  <a:lnTo>
                    <a:pt x="117426" y="0"/>
                  </a:lnTo>
                  <a:lnTo>
                    <a:pt x="118713" y="3809"/>
                  </a:lnTo>
                  <a:lnTo>
                    <a:pt x="119034" y="5714"/>
                  </a:lnTo>
                  <a:lnTo>
                    <a:pt x="119356" y="7619"/>
                  </a:lnTo>
                  <a:lnTo>
                    <a:pt x="119999" y="13333"/>
                  </a:lnTo>
                  <a:lnTo>
                    <a:pt x="119356" y="20952"/>
                  </a:lnTo>
                  <a:lnTo>
                    <a:pt x="119034" y="22857"/>
                  </a:lnTo>
                  <a:lnTo>
                    <a:pt x="118069" y="26666"/>
                  </a:lnTo>
                  <a:lnTo>
                    <a:pt x="117426" y="30476"/>
                  </a:lnTo>
                  <a:lnTo>
                    <a:pt x="117426" y="3047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" name="Google Shape;396;p23"/>
            <p:cNvSpPr/>
            <p:nvPr/>
          </p:nvSpPr>
          <p:spPr>
            <a:xfrm>
              <a:off x="4981" y="1735"/>
              <a:ext cx="385" cy="63"/>
            </a:xfrm>
            <a:custGeom>
              <a:rect b="b" l="l" r="r" t="t"/>
              <a:pathLst>
                <a:path extrusionOk="0" h="120000" w="120000">
                  <a:moveTo>
                    <a:pt x="117818" y="26666"/>
                  </a:moveTo>
                  <a:lnTo>
                    <a:pt x="117818" y="26666"/>
                  </a:lnTo>
                  <a:lnTo>
                    <a:pt x="88831" y="45714"/>
                  </a:lnTo>
                  <a:lnTo>
                    <a:pt x="60155" y="70476"/>
                  </a:lnTo>
                  <a:lnTo>
                    <a:pt x="31792" y="93333"/>
                  </a:lnTo>
                  <a:lnTo>
                    <a:pt x="2805" y="120000"/>
                  </a:lnTo>
                  <a:lnTo>
                    <a:pt x="2805" y="120000"/>
                  </a:lnTo>
                  <a:lnTo>
                    <a:pt x="2181" y="120000"/>
                  </a:lnTo>
                  <a:lnTo>
                    <a:pt x="1246" y="118095"/>
                  </a:lnTo>
                  <a:lnTo>
                    <a:pt x="935" y="116190"/>
                  </a:lnTo>
                  <a:lnTo>
                    <a:pt x="623" y="110476"/>
                  </a:lnTo>
                  <a:lnTo>
                    <a:pt x="0" y="106666"/>
                  </a:lnTo>
                  <a:lnTo>
                    <a:pt x="623" y="100952"/>
                  </a:lnTo>
                  <a:lnTo>
                    <a:pt x="935" y="97142"/>
                  </a:lnTo>
                  <a:lnTo>
                    <a:pt x="2181" y="93333"/>
                  </a:lnTo>
                  <a:lnTo>
                    <a:pt x="2181" y="93333"/>
                  </a:lnTo>
                  <a:lnTo>
                    <a:pt x="30857" y="66666"/>
                  </a:lnTo>
                  <a:lnTo>
                    <a:pt x="59844" y="43809"/>
                  </a:lnTo>
                  <a:lnTo>
                    <a:pt x="88831" y="19047"/>
                  </a:lnTo>
                  <a:lnTo>
                    <a:pt x="117818" y="0"/>
                  </a:lnTo>
                  <a:lnTo>
                    <a:pt x="117818" y="0"/>
                  </a:lnTo>
                  <a:lnTo>
                    <a:pt x="118753" y="0"/>
                  </a:lnTo>
                  <a:lnTo>
                    <a:pt x="119376" y="1904"/>
                  </a:lnTo>
                  <a:lnTo>
                    <a:pt x="119688" y="7619"/>
                  </a:lnTo>
                  <a:lnTo>
                    <a:pt x="120000" y="11428"/>
                  </a:lnTo>
                  <a:lnTo>
                    <a:pt x="119688" y="17142"/>
                  </a:lnTo>
                  <a:lnTo>
                    <a:pt x="119376" y="20952"/>
                  </a:lnTo>
                  <a:lnTo>
                    <a:pt x="118441" y="26666"/>
                  </a:lnTo>
                  <a:lnTo>
                    <a:pt x="117818" y="26666"/>
                  </a:lnTo>
                  <a:lnTo>
                    <a:pt x="117818" y="266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397;p23"/>
            <p:cNvSpPr/>
            <p:nvPr/>
          </p:nvSpPr>
          <p:spPr>
            <a:xfrm>
              <a:off x="5309" y="1327"/>
              <a:ext cx="127" cy="208"/>
            </a:xfrm>
            <a:custGeom>
              <a:rect b="b" l="l" r="r" t="t"/>
              <a:pathLst>
                <a:path extrusionOk="0" h="120000" w="120000">
                  <a:moveTo>
                    <a:pt x="50078" y="90000"/>
                  </a:moveTo>
                  <a:lnTo>
                    <a:pt x="50078" y="90000"/>
                  </a:lnTo>
                  <a:lnTo>
                    <a:pt x="43464" y="87115"/>
                  </a:lnTo>
                  <a:lnTo>
                    <a:pt x="38740" y="83653"/>
                  </a:lnTo>
                  <a:lnTo>
                    <a:pt x="35905" y="80769"/>
                  </a:lnTo>
                  <a:lnTo>
                    <a:pt x="34960" y="76730"/>
                  </a:lnTo>
                  <a:lnTo>
                    <a:pt x="34960" y="73269"/>
                  </a:lnTo>
                  <a:lnTo>
                    <a:pt x="36850" y="69807"/>
                  </a:lnTo>
                  <a:lnTo>
                    <a:pt x="39685" y="65769"/>
                  </a:lnTo>
                  <a:lnTo>
                    <a:pt x="43464" y="62307"/>
                  </a:lnTo>
                  <a:lnTo>
                    <a:pt x="48188" y="59423"/>
                  </a:lnTo>
                  <a:lnTo>
                    <a:pt x="53858" y="56538"/>
                  </a:lnTo>
                  <a:lnTo>
                    <a:pt x="60472" y="54230"/>
                  </a:lnTo>
                  <a:lnTo>
                    <a:pt x="66141" y="53076"/>
                  </a:lnTo>
                  <a:lnTo>
                    <a:pt x="73700" y="51923"/>
                  </a:lnTo>
                  <a:lnTo>
                    <a:pt x="80314" y="51346"/>
                  </a:lnTo>
                  <a:lnTo>
                    <a:pt x="87874" y="51923"/>
                  </a:lnTo>
                  <a:lnTo>
                    <a:pt x="94488" y="53653"/>
                  </a:lnTo>
                  <a:lnTo>
                    <a:pt x="94488" y="53653"/>
                  </a:lnTo>
                  <a:lnTo>
                    <a:pt x="101102" y="56538"/>
                  </a:lnTo>
                  <a:lnTo>
                    <a:pt x="105826" y="59423"/>
                  </a:lnTo>
                  <a:lnTo>
                    <a:pt x="110551" y="62307"/>
                  </a:lnTo>
                  <a:lnTo>
                    <a:pt x="114330" y="65769"/>
                  </a:lnTo>
                  <a:lnTo>
                    <a:pt x="116220" y="69807"/>
                  </a:lnTo>
                  <a:lnTo>
                    <a:pt x="119055" y="73269"/>
                  </a:lnTo>
                  <a:lnTo>
                    <a:pt x="120000" y="77884"/>
                  </a:lnTo>
                  <a:lnTo>
                    <a:pt x="120000" y="81923"/>
                  </a:lnTo>
                  <a:lnTo>
                    <a:pt x="120000" y="86538"/>
                  </a:lnTo>
                  <a:lnTo>
                    <a:pt x="119055" y="90000"/>
                  </a:lnTo>
                  <a:lnTo>
                    <a:pt x="118110" y="94615"/>
                  </a:lnTo>
                  <a:lnTo>
                    <a:pt x="115275" y="98076"/>
                  </a:lnTo>
                  <a:lnTo>
                    <a:pt x="111496" y="102115"/>
                  </a:lnTo>
                  <a:lnTo>
                    <a:pt x="107716" y="105576"/>
                  </a:lnTo>
                  <a:lnTo>
                    <a:pt x="102992" y="109038"/>
                  </a:lnTo>
                  <a:lnTo>
                    <a:pt x="98267" y="111346"/>
                  </a:lnTo>
                  <a:lnTo>
                    <a:pt x="98267" y="111346"/>
                  </a:lnTo>
                  <a:lnTo>
                    <a:pt x="91653" y="114230"/>
                  </a:lnTo>
                  <a:lnTo>
                    <a:pt x="84094" y="116538"/>
                  </a:lnTo>
                  <a:lnTo>
                    <a:pt x="76535" y="118269"/>
                  </a:lnTo>
                  <a:lnTo>
                    <a:pt x="69921" y="119423"/>
                  </a:lnTo>
                  <a:lnTo>
                    <a:pt x="61417" y="120000"/>
                  </a:lnTo>
                  <a:lnTo>
                    <a:pt x="52913" y="119423"/>
                  </a:lnTo>
                  <a:lnTo>
                    <a:pt x="45354" y="118846"/>
                  </a:lnTo>
                  <a:lnTo>
                    <a:pt x="38740" y="117115"/>
                  </a:lnTo>
                  <a:lnTo>
                    <a:pt x="38740" y="117115"/>
                  </a:lnTo>
                  <a:lnTo>
                    <a:pt x="32125" y="114807"/>
                  </a:lnTo>
                  <a:lnTo>
                    <a:pt x="26456" y="113076"/>
                  </a:lnTo>
                  <a:lnTo>
                    <a:pt x="21732" y="110192"/>
                  </a:lnTo>
                  <a:lnTo>
                    <a:pt x="17952" y="106153"/>
                  </a:lnTo>
                  <a:lnTo>
                    <a:pt x="12283" y="98076"/>
                  </a:lnTo>
                  <a:lnTo>
                    <a:pt x="7559" y="90000"/>
                  </a:lnTo>
                  <a:lnTo>
                    <a:pt x="7559" y="90000"/>
                  </a:lnTo>
                  <a:lnTo>
                    <a:pt x="3779" y="79615"/>
                  </a:lnTo>
                  <a:lnTo>
                    <a:pt x="944" y="68653"/>
                  </a:lnTo>
                  <a:lnTo>
                    <a:pt x="0" y="57692"/>
                  </a:lnTo>
                  <a:lnTo>
                    <a:pt x="0" y="46153"/>
                  </a:lnTo>
                  <a:lnTo>
                    <a:pt x="944" y="35192"/>
                  </a:lnTo>
                  <a:lnTo>
                    <a:pt x="3779" y="24230"/>
                  </a:lnTo>
                  <a:lnTo>
                    <a:pt x="5669" y="13269"/>
                  </a:lnTo>
                  <a:lnTo>
                    <a:pt x="9448" y="2884"/>
                  </a:lnTo>
                  <a:lnTo>
                    <a:pt x="9448" y="2884"/>
                  </a:lnTo>
                  <a:lnTo>
                    <a:pt x="11338" y="576"/>
                  </a:lnTo>
                  <a:lnTo>
                    <a:pt x="13228" y="0"/>
                  </a:lnTo>
                  <a:lnTo>
                    <a:pt x="16062" y="0"/>
                  </a:lnTo>
                  <a:lnTo>
                    <a:pt x="17952" y="0"/>
                  </a:lnTo>
                  <a:lnTo>
                    <a:pt x="20787" y="576"/>
                  </a:lnTo>
                  <a:lnTo>
                    <a:pt x="21732" y="2307"/>
                  </a:lnTo>
                  <a:lnTo>
                    <a:pt x="22677" y="3461"/>
                  </a:lnTo>
                  <a:lnTo>
                    <a:pt x="22677" y="5192"/>
                  </a:lnTo>
                  <a:lnTo>
                    <a:pt x="22677" y="5192"/>
                  </a:lnTo>
                  <a:lnTo>
                    <a:pt x="18897" y="17884"/>
                  </a:lnTo>
                  <a:lnTo>
                    <a:pt x="17007" y="30000"/>
                  </a:lnTo>
                  <a:lnTo>
                    <a:pt x="16062" y="42692"/>
                  </a:lnTo>
                  <a:lnTo>
                    <a:pt x="14173" y="54807"/>
                  </a:lnTo>
                  <a:lnTo>
                    <a:pt x="14173" y="54807"/>
                  </a:lnTo>
                  <a:lnTo>
                    <a:pt x="16062" y="68653"/>
                  </a:lnTo>
                  <a:lnTo>
                    <a:pt x="17007" y="76730"/>
                  </a:lnTo>
                  <a:lnTo>
                    <a:pt x="17952" y="84230"/>
                  </a:lnTo>
                  <a:lnTo>
                    <a:pt x="21732" y="91730"/>
                  </a:lnTo>
                  <a:lnTo>
                    <a:pt x="26456" y="98076"/>
                  </a:lnTo>
                  <a:lnTo>
                    <a:pt x="32125" y="103846"/>
                  </a:lnTo>
                  <a:lnTo>
                    <a:pt x="36850" y="106730"/>
                  </a:lnTo>
                  <a:lnTo>
                    <a:pt x="40629" y="109038"/>
                  </a:lnTo>
                  <a:lnTo>
                    <a:pt x="40629" y="109038"/>
                  </a:lnTo>
                  <a:lnTo>
                    <a:pt x="47244" y="110769"/>
                  </a:lnTo>
                  <a:lnTo>
                    <a:pt x="53858" y="111346"/>
                  </a:lnTo>
                  <a:lnTo>
                    <a:pt x="61417" y="111346"/>
                  </a:lnTo>
                  <a:lnTo>
                    <a:pt x="68976" y="110769"/>
                  </a:lnTo>
                  <a:lnTo>
                    <a:pt x="74645" y="110192"/>
                  </a:lnTo>
                  <a:lnTo>
                    <a:pt x="81259" y="107884"/>
                  </a:lnTo>
                  <a:lnTo>
                    <a:pt x="92598" y="103269"/>
                  </a:lnTo>
                  <a:lnTo>
                    <a:pt x="92598" y="103269"/>
                  </a:lnTo>
                  <a:lnTo>
                    <a:pt x="97322" y="100961"/>
                  </a:lnTo>
                  <a:lnTo>
                    <a:pt x="101102" y="98076"/>
                  </a:lnTo>
                  <a:lnTo>
                    <a:pt x="102992" y="95192"/>
                  </a:lnTo>
                  <a:lnTo>
                    <a:pt x="105826" y="92307"/>
                  </a:lnTo>
                  <a:lnTo>
                    <a:pt x="106771" y="88846"/>
                  </a:lnTo>
                  <a:lnTo>
                    <a:pt x="106771" y="84807"/>
                  </a:lnTo>
                  <a:lnTo>
                    <a:pt x="105826" y="78461"/>
                  </a:lnTo>
                  <a:lnTo>
                    <a:pt x="105826" y="78461"/>
                  </a:lnTo>
                  <a:lnTo>
                    <a:pt x="102992" y="72692"/>
                  </a:lnTo>
                  <a:lnTo>
                    <a:pt x="98267" y="67500"/>
                  </a:lnTo>
                  <a:lnTo>
                    <a:pt x="91653" y="62884"/>
                  </a:lnTo>
                  <a:lnTo>
                    <a:pt x="87874" y="60576"/>
                  </a:lnTo>
                  <a:lnTo>
                    <a:pt x="83149" y="60000"/>
                  </a:lnTo>
                  <a:lnTo>
                    <a:pt x="83149" y="60000"/>
                  </a:lnTo>
                  <a:lnTo>
                    <a:pt x="79370" y="59423"/>
                  </a:lnTo>
                  <a:lnTo>
                    <a:pt x="75590" y="59423"/>
                  </a:lnTo>
                  <a:lnTo>
                    <a:pt x="67086" y="60000"/>
                  </a:lnTo>
                  <a:lnTo>
                    <a:pt x="60472" y="62884"/>
                  </a:lnTo>
                  <a:lnTo>
                    <a:pt x="55748" y="66923"/>
                  </a:lnTo>
                  <a:lnTo>
                    <a:pt x="50078" y="70961"/>
                  </a:lnTo>
                  <a:lnTo>
                    <a:pt x="50078" y="73269"/>
                  </a:lnTo>
                  <a:lnTo>
                    <a:pt x="49133" y="75576"/>
                  </a:lnTo>
                  <a:lnTo>
                    <a:pt x="50078" y="77884"/>
                  </a:lnTo>
                  <a:lnTo>
                    <a:pt x="51968" y="79615"/>
                  </a:lnTo>
                  <a:lnTo>
                    <a:pt x="53858" y="81346"/>
                  </a:lnTo>
                  <a:lnTo>
                    <a:pt x="57637" y="83076"/>
                  </a:lnTo>
                  <a:lnTo>
                    <a:pt x="57637" y="83076"/>
                  </a:lnTo>
                  <a:lnTo>
                    <a:pt x="60472" y="84230"/>
                  </a:lnTo>
                  <a:lnTo>
                    <a:pt x="61417" y="85961"/>
                  </a:lnTo>
                  <a:lnTo>
                    <a:pt x="61417" y="87115"/>
                  </a:lnTo>
                  <a:lnTo>
                    <a:pt x="60472" y="88846"/>
                  </a:lnTo>
                  <a:lnTo>
                    <a:pt x="57637" y="89423"/>
                  </a:lnTo>
                  <a:lnTo>
                    <a:pt x="56692" y="90000"/>
                  </a:lnTo>
                  <a:lnTo>
                    <a:pt x="52913" y="90000"/>
                  </a:lnTo>
                  <a:lnTo>
                    <a:pt x="50078" y="90000"/>
                  </a:lnTo>
                  <a:lnTo>
                    <a:pt x="50078" y="90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398;p23"/>
            <p:cNvSpPr/>
            <p:nvPr/>
          </p:nvSpPr>
          <p:spPr>
            <a:xfrm>
              <a:off x="4833" y="1196"/>
              <a:ext cx="203" cy="125"/>
            </a:xfrm>
            <a:custGeom>
              <a:rect b="b" l="l" r="r" t="t"/>
              <a:pathLst>
                <a:path extrusionOk="0" h="120000" w="120000">
                  <a:moveTo>
                    <a:pt x="39014" y="65280"/>
                  </a:moveTo>
                  <a:lnTo>
                    <a:pt x="39014" y="65280"/>
                  </a:lnTo>
                  <a:lnTo>
                    <a:pt x="41970" y="66240"/>
                  </a:lnTo>
                  <a:lnTo>
                    <a:pt x="44334" y="66240"/>
                  </a:lnTo>
                  <a:lnTo>
                    <a:pt x="46699" y="65280"/>
                  </a:lnTo>
                  <a:lnTo>
                    <a:pt x="47881" y="62400"/>
                  </a:lnTo>
                  <a:lnTo>
                    <a:pt x="49655" y="59520"/>
                  </a:lnTo>
                  <a:lnTo>
                    <a:pt x="50837" y="56640"/>
                  </a:lnTo>
                  <a:lnTo>
                    <a:pt x="51428" y="48960"/>
                  </a:lnTo>
                  <a:lnTo>
                    <a:pt x="51428" y="39360"/>
                  </a:lnTo>
                  <a:lnTo>
                    <a:pt x="50837" y="30720"/>
                  </a:lnTo>
                  <a:lnTo>
                    <a:pt x="47881" y="24960"/>
                  </a:lnTo>
                  <a:lnTo>
                    <a:pt x="46699" y="21120"/>
                  </a:lnTo>
                  <a:lnTo>
                    <a:pt x="44926" y="20160"/>
                  </a:lnTo>
                  <a:lnTo>
                    <a:pt x="44926" y="20160"/>
                  </a:lnTo>
                  <a:lnTo>
                    <a:pt x="41970" y="17280"/>
                  </a:lnTo>
                  <a:lnTo>
                    <a:pt x="39014" y="17280"/>
                  </a:lnTo>
                  <a:lnTo>
                    <a:pt x="33103" y="17280"/>
                  </a:lnTo>
                  <a:lnTo>
                    <a:pt x="27192" y="20160"/>
                  </a:lnTo>
                  <a:lnTo>
                    <a:pt x="21871" y="23040"/>
                  </a:lnTo>
                  <a:lnTo>
                    <a:pt x="21871" y="23040"/>
                  </a:lnTo>
                  <a:lnTo>
                    <a:pt x="17733" y="26880"/>
                  </a:lnTo>
                  <a:lnTo>
                    <a:pt x="14778" y="31680"/>
                  </a:lnTo>
                  <a:lnTo>
                    <a:pt x="12413" y="36480"/>
                  </a:lnTo>
                  <a:lnTo>
                    <a:pt x="11231" y="43200"/>
                  </a:lnTo>
                  <a:lnTo>
                    <a:pt x="9458" y="48960"/>
                  </a:lnTo>
                  <a:lnTo>
                    <a:pt x="8866" y="54720"/>
                  </a:lnTo>
                  <a:lnTo>
                    <a:pt x="8866" y="61440"/>
                  </a:lnTo>
                  <a:lnTo>
                    <a:pt x="8866" y="67200"/>
                  </a:lnTo>
                  <a:lnTo>
                    <a:pt x="9458" y="74880"/>
                  </a:lnTo>
                  <a:lnTo>
                    <a:pt x="10640" y="80640"/>
                  </a:lnTo>
                  <a:lnTo>
                    <a:pt x="11822" y="85440"/>
                  </a:lnTo>
                  <a:lnTo>
                    <a:pt x="14187" y="92160"/>
                  </a:lnTo>
                  <a:lnTo>
                    <a:pt x="16551" y="96960"/>
                  </a:lnTo>
                  <a:lnTo>
                    <a:pt x="19507" y="99840"/>
                  </a:lnTo>
                  <a:lnTo>
                    <a:pt x="22463" y="103680"/>
                  </a:lnTo>
                  <a:lnTo>
                    <a:pt x="26009" y="106560"/>
                  </a:lnTo>
                  <a:lnTo>
                    <a:pt x="26009" y="106560"/>
                  </a:lnTo>
                  <a:lnTo>
                    <a:pt x="28965" y="107520"/>
                  </a:lnTo>
                  <a:lnTo>
                    <a:pt x="33103" y="108480"/>
                  </a:lnTo>
                  <a:lnTo>
                    <a:pt x="39605" y="106560"/>
                  </a:lnTo>
                  <a:lnTo>
                    <a:pt x="46699" y="102720"/>
                  </a:lnTo>
                  <a:lnTo>
                    <a:pt x="53201" y="96960"/>
                  </a:lnTo>
                  <a:lnTo>
                    <a:pt x="59704" y="90240"/>
                  </a:lnTo>
                  <a:lnTo>
                    <a:pt x="66206" y="83520"/>
                  </a:lnTo>
                  <a:lnTo>
                    <a:pt x="75665" y="68160"/>
                  </a:lnTo>
                  <a:lnTo>
                    <a:pt x="75665" y="68160"/>
                  </a:lnTo>
                  <a:lnTo>
                    <a:pt x="86305" y="53760"/>
                  </a:lnTo>
                  <a:lnTo>
                    <a:pt x="95172" y="38400"/>
                  </a:lnTo>
                  <a:lnTo>
                    <a:pt x="104039" y="21120"/>
                  </a:lnTo>
                  <a:lnTo>
                    <a:pt x="112315" y="2880"/>
                  </a:lnTo>
                  <a:lnTo>
                    <a:pt x="112315" y="2880"/>
                  </a:lnTo>
                  <a:lnTo>
                    <a:pt x="113497" y="1920"/>
                  </a:lnTo>
                  <a:lnTo>
                    <a:pt x="114679" y="0"/>
                  </a:lnTo>
                  <a:lnTo>
                    <a:pt x="117044" y="0"/>
                  </a:lnTo>
                  <a:lnTo>
                    <a:pt x="117635" y="1920"/>
                  </a:lnTo>
                  <a:lnTo>
                    <a:pt x="119408" y="2880"/>
                  </a:lnTo>
                  <a:lnTo>
                    <a:pt x="120000" y="4800"/>
                  </a:lnTo>
                  <a:lnTo>
                    <a:pt x="120000" y="7680"/>
                  </a:lnTo>
                  <a:lnTo>
                    <a:pt x="119408" y="11520"/>
                  </a:lnTo>
                  <a:lnTo>
                    <a:pt x="119408" y="11520"/>
                  </a:lnTo>
                  <a:lnTo>
                    <a:pt x="112315" y="25920"/>
                  </a:lnTo>
                  <a:lnTo>
                    <a:pt x="105812" y="39360"/>
                  </a:lnTo>
                  <a:lnTo>
                    <a:pt x="98128" y="53760"/>
                  </a:lnTo>
                  <a:lnTo>
                    <a:pt x="89852" y="67200"/>
                  </a:lnTo>
                  <a:lnTo>
                    <a:pt x="81576" y="79680"/>
                  </a:lnTo>
                  <a:lnTo>
                    <a:pt x="72709" y="92160"/>
                  </a:lnTo>
                  <a:lnTo>
                    <a:pt x="63842" y="101760"/>
                  </a:lnTo>
                  <a:lnTo>
                    <a:pt x="53793" y="111360"/>
                  </a:lnTo>
                  <a:lnTo>
                    <a:pt x="53793" y="111360"/>
                  </a:lnTo>
                  <a:lnTo>
                    <a:pt x="49655" y="115200"/>
                  </a:lnTo>
                  <a:lnTo>
                    <a:pt x="44334" y="117120"/>
                  </a:lnTo>
                  <a:lnTo>
                    <a:pt x="39605" y="120000"/>
                  </a:lnTo>
                  <a:lnTo>
                    <a:pt x="35467" y="120000"/>
                  </a:lnTo>
                  <a:lnTo>
                    <a:pt x="30738" y="120000"/>
                  </a:lnTo>
                  <a:lnTo>
                    <a:pt x="26009" y="120000"/>
                  </a:lnTo>
                  <a:lnTo>
                    <a:pt x="21871" y="117120"/>
                  </a:lnTo>
                  <a:lnTo>
                    <a:pt x="17733" y="115200"/>
                  </a:lnTo>
                  <a:lnTo>
                    <a:pt x="14778" y="111360"/>
                  </a:lnTo>
                  <a:lnTo>
                    <a:pt x="11231" y="106560"/>
                  </a:lnTo>
                  <a:lnTo>
                    <a:pt x="8275" y="101760"/>
                  </a:lnTo>
                  <a:lnTo>
                    <a:pt x="5911" y="95040"/>
                  </a:lnTo>
                  <a:lnTo>
                    <a:pt x="3546" y="88320"/>
                  </a:lnTo>
                  <a:lnTo>
                    <a:pt x="2364" y="80640"/>
                  </a:lnTo>
                  <a:lnTo>
                    <a:pt x="591" y="72000"/>
                  </a:lnTo>
                  <a:lnTo>
                    <a:pt x="0" y="63360"/>
                  </a:lnTo>
                  <a:lnTo>
                    <a:pt x="0" y="63360"/>
                  </a:lnTo>
                  <a:lnTo>
                    <a:pt x="0" y="56640"/>
                  </a:lnTo>
                  <a:lnTo>
                    <a:pt x="591" y="48960"/>
                  </a:lnTo>
                  <a:lnTo>
                    <a:pt x="1182" y="43200"/>
                  </a:lnTo>
                  <a:lnTo>
                    <a:pt x="2955" y="36480"/>
                  </a:lnTo>
                  <a:lnTo>
                    <a:pt x="5320" y="30720"/>
                  </a:lnTo>
                  <a:lnTo>
                    <a:pt x="7684" y="25920"/>
                  </a:lnTo>
                  <a:lnTo>
                    <a:pt x="10640" y="21120"/>
                  </a:lnTo>
                  <a:lnTo>
                    <a:pt x="13596" y="16320"/>
                  </a:lnTo>
                  <a:lnTo>
                    <a:pt x="20689" y="8640"/>
                  </a:lnTo>
                  <a:lnTo>
                    <a:pt x="24827" y="6720"/>
                  </a:lnTo>
                  <a:lnTo>
                    <a:pt x="28374" y="4800"/>
                  </a:lnTo>
                  <a:lnTo>
                    <a:pt x="33103" y="3840"/>
                  </a:lnTo>
                  <a:lnTo>
                    <a:pt x="37241" y="2880"/>
                  </a:lnTo>
                  <a:lnTo>
                    <a:pt x="41379" y="3840"/>
                  </a:lnTo>
                  <a:lnTo>
                    <a:pt x="45517" y="4800"/>
                  </a:lnTo>
                  <a:lnTo>
                    <a:pt x="45517" y="4800"/>
                  </a:lnTo>
                  <a:lnTo>
                    <a:pt x="49655" y="7680"/>
                  </a:lnTo>
                  <a:lnTo>
                    <a:pt x="53201" y="12480"/>
                  </a:lnTo>
                  <a:lnTo>
                    <a:pt x="56157" y="17280"/>
                  </a:lnTo>
                  <a:lnTo>
                    <a:pt x="58522" y="23040"/>
                  </a:lnTo>
                  <a:lnTo>
                    <a:pt x="59704" y="29760"/>
                  </a:lnTo>
                  <a:lnTo>
                    <a:pt x="60886" y="36480"/>
                  </a:lnTo>
                  <a:lnTo>
                    <a:pt x="60886" y="44160"/>
                  </a:lnTo>
                  <a:lnTo>
                    <a:pt x="60886" y="51840"/>
                  </a:lnTo>
                  <a:lnTo>
                    <a:pt x="59113" y="57600"/>
                  </a:lnTo>
                  <a:lnTo>
                    <a:pt x="57931" y="65280"/>
                  </a:lnTo>
                  <a:lnTo>
                    <a:pt x="55566" y="70080"/>
                  </a:lnTo>
                  <a:lnTo>
                    <a:pt x="53201" y="74880"/>
                  </a:lnTo>
                  <a:lnTo>
                    <a:pt x="49655" y="78720"/>
                  </a:lnTo>
                  <a:lnTo>
                    <a:pt x="45517" y="79680"/>
                  </a:lnTo>
                  <a:lnTo>
                    <a:pt x="41379" y="79680"/>
                  </a:lnTo>
                  <a:lnTo>
                    <a:pt x="36059" y="78720"/>
                  </a:lnTo>
                  <a:lnTo>
                    <a:pt x="36059" y="78720"/>
                  </a:lnTo>
                  <a:lnTo>
                    <a:pt x="34285" y="76800"/>
                  </a:lnTo>
                  <a:lnTo>
                    <a:pt x="33694" y="74880"/>
                  </a:lnTo>
                  <a:lnTo>
                    <a:pt x="33694" y="72000"/>
                  </a:lnTo>
                  <a:lnTo>
                    <a:pt x="33694" y="70080"/>
                  </a:lnTo>
                  <a:lnTo>
                    <a:pt x="34285" y="67200"/>
                  </a:lnTo>
                  <a:lnTo>
                    <a:pt x="35467" y="65280"/>
                  </a:lnTo>
                  <a:lnTo>
                    <a:pt x="36650" y="65280"/>
                  </a:lnTo>
                  <a:lnTo>
                    <a:pt x="39014" y="65280"/>
                  </a:lnTo>
                  <a:lnTo>
                    <a:pt x="39014" y="652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Google Shape;399;p23"/>
            <p:cNvSpPr/>
            <p:nvPr/>
          </p:nvSpPr>
          <p:spPr>
            <a:xfrm>
              <a:off x="4957" y="982"/>
              <a:ext cx="478" cy="475"/>
            </a:xfrm>
            <a:custGeom>
              <a:rect b="b" l="l" r="r" t="t"/>
              <a:pathLst>
                <a:path extrusionOk="0" h="120000" w="120000">
                  <a:moveTo>
                    <a:pt x="101171" y="16168"/>
                  </a:moveTo>
                  <a:lnTo>
                    <a:pt x="101171" y="16168"/>
                  </a:lnTo>
                  <a:lnTo>
                    <a:pt x="105188" y="19200"/>
                  </a:lnTo>
                  <a:lnTo>
                    <a:pt x="108702" y="21978"/>
                  </a:lnTo>
                  <a:lnTo>
                    <a:pt x="111966" y="25515"/>
                  </a:lnTo>
                  <a:lnTo>
                    <a:pt x="114476" y="29305"/>
                  </a:lnTo>
                  <a:lnTo>
                    <a:pt x="116485" y="33347"/>
                  </a:lnTo>
                  <a:lnTo>
                    <a:pt x="117991" y="37389"/>
                  </a:lnTo>
                  <a:lnTo>
                    <a:pt x="118995" y="41936"/>
                  </a:lnTo>
                  <a:lnTo>
                    <a:pt x="119748" y="46484"/>
                  </a:lnTo>
                  <a:lnTo>
                    <a:pt x="120000" y="51031"/>
                  </a:lnTo>
                  <a:lnTo>
                    <a:pt x="119748" y="55326"/>
                  </a:lnTo>
                  <a:lnTo>
                    <a:pt x="119246" y="59873"/>
                  </a:lnTo>
                  <a:lnTo>
                    <a:pt x="118744" y="64421"/>
                  </a:lnTo>
                  <a:lnTo>
                    <a:pt x="117489" y="68968"/>
                  </a:lnTo>
                  <a:lnTo>
                    <a:pt x="116485" y="73010"/>
                  </a:lnTo>
                  <a:lnTo>
                    <a:pt x="114979" y="77305"/>
                  </a:lnTo>
                  <a:lnTo>
                    <a:pt x="113221" y="80842"/>
                  </a:lnTo>
                  <a:lnTo>
                    <a:pt x="113221" y="80842"/>
                  </a:lnTo>
                  <a:lnTo>
                    <a:pt x="110962" y="85642"/>
                  </a:lnTo>
                  <a:lnTo>
                    <a:pt x="108451" y="90442"/>
                  </a:lnTo>
                  <a:lnTo>
                    <a:pt x="105690" y="94989"/>
                  </a:lnTo>
                  <a:lnTo>
                    <a:pt x="102426" y="99789"/>
                  </a:lnTo>
                  <a:lnTo>
                    <a:pt x="98912" y="103831"/>
                  </a:lnTo>
                  <a:lnTo>
                    <a:pt x="94895" y="108126"/>
                  </a:lnTo>
                  <a:lnTo>
                    <a:pt x="90376" y="111663"/>
                  </a:lnTo>
                  <a:lnTo>
                    <a:pt x="85606" y="114442"/>
                  </a:lnTo>
                  <a:lnTo>
                    <a:pt x="82594" y="115957"/>
                  </a:lnTo>
                  <a:lnTo>
                    <a:pt x="80083" y="116968"/>
                  </a:lnTo>
                  <a:lnTo>
                    <a:pt x="76820" y="117978"/>
                  </a:lnTo>
                  <a:lnTo>
                    <a:pt x="74058" y="118989"/>
                  </a:lnTo>
                  <a:lnTo>
                    <a:pt x="70794" y="119494"/>
                  </a:lnTo>
                  <a:lnTo>
                    <a:pt x="67280" y="120000"/>
                  </a:lnTo>
                  <a:lnTo>
                    <a:pt x="63765" y="120000"/>
                  </a:lnTo>
                  <a:lnTo>
                    <a:pt x="60251" y="120000"/>
                  </a:lnTo>
                  <a:lnTo>
                    <a:pt x="56485" y="119494"/>
                  </a:lnTo>
                  <a:lnTo>
                    <a:pt x="52719" y="118989"/>
                  </a:lnTo>
                  <a:lnTo>
                    <a:pt x="48451" y="117978"/>
                  </a:lnTo>
                  <a:lnTo>
                    <a:pt x="44184" y="116968"/>
                  </a:lnTo>
                  <a:lnTo>
                    <a:pt x="39665" y="115452"/>
                  </a:lnTo>
                  <a:lnTo>
                    <a:pt x="35146" y="113684"/>
                  </a:lnTo>
                  <a:lnTo>
                    <a:pt x="30125" y="111915"/>
                  </a:lnTo>
                  <a:lnTo>
                    <a:pt x="25355" y="109389"/>
                  </a:lnTo>
                  <a:lnTo>
                    <a:pt x="25355" y="109389"/>
                  </a:lnTo>
                  <a:lnTo>
                    <a:pt x="21338" y="107368"/>
                  </a:lnTo>
                  <a:lnTo>
                    <a:pt x="18326" y="105347"/>
                  </a:lnTo>
                  <a:lnTo>
                    <a:pt x="15313" y="103326"/>
                  </a:lnTo>
                  <a:lnTo>
                    <a:pt x="12552" y="101052"/>
                  </a:lnTo>
                  <a:lnTo>
                    <a:pt x="10292" y="98778"/>
                  </a:lnTo>
                  <a:lnTo>
                    <a:pt x="8033" y="96505"/>
                  </a:lnTo>
                  <a:lnTo>
                    <a:pt x="6527" y="93978"/>
                  </a:lnTo>
                  <a:lnTo>
                    <a:pt x="4769" y="91452"/>
                  </a:lnTo>
                  <a:lnTo>
                    <a:pt x="3514" y="89178"/>
                  </a:lnTo>
                  <a:lnTo>
                    <a:pt x="2510" y="86652"/>
                  </a:lnTo>
                  <a:lnTo>
                    <a:pt x="1757" y="83873"/>
                  </a:lnTo>
                  <a:lnTo>
                    <a:pt x="1004" y="81347"/>
                  </a:lnTo>
                  <a:lnTo>
                    <a:pt x="502" y="76042"/>
                  </a:lnTo>
                  <a:lnTo>
                    <a:pt x="0" y="70736"/>
                  </a:lnTo>
                  <a:lnTo>
                    <a:pt x="753" y="65684"/>
                  </a:lnTo>
                  <a:lnTo>
                    <a:pt x="1757" y="60631"/>
                  </a:lnTo>
                  <a:lnTo>
                    <a:pt x="3012" y="55326"/>
                  </a:lnTo>
                  <a:lnTo>
                    <a:pt x="4267" y="51031"/>
                  </a:lnTo>
                  <a:lnTo>
                    <a:pt x="7280" y="41936"/>
                  </a:lnTo>
                  <a:lnTo>
                    <a:pt x="10292" y="34863"/>
                  </a:lnTo>
                  <a:lnTo>
                    <a:pt x="10292" y="34863"/>
                  </a:lnTo>
                  <a:lnTo>
                    <a:pt x="12552" y="29052"/>
                  </a:lnTo>
                  <a:lnTo>
                    <a:pt x="15062" y="24000"/>
                  </a:lnTo>
                  <a:lnTo>
                    <a:pt x="17824" y="19200"/>
                  </a:lnTo>
                  <a:lnTo>
                    <a:pt x="20836" y="14905"/>
                  </a:lnTo>
                  <a:lnTo>
                    <a:pt x="24100" y="11368"/>
                  </a:lnTo>
                  <a:lnTo>
                    <a:pt x="27615" y="8336"/>
                  </a:lnTo>
                  <a:lnTo>
                    <a:pt x="30878" y="5557"/>
                  </a:lnTo>
                  <a:lnTo>
                    <a:pt x="34393" y="3536"/>
                  </a:lnTo>
                  <a:lnTo>
                    <a:pt x="38661" y="1768"/>
                  </a:lnTo>
                  <a:lnTo>
                    <a:pt x="42677" y="505"/>
                  </a:lnTo>
                  <a:lnTo>
                    <a:pt x="47196" y="0"/>
                  </a:lnTo>
                  <a:lnTo>
                    <a:pt x="51715" y="0"/>
                  </a:lnTo>
                  <a:lnTo>
                    <a:pt x="56485" y="0"/>
                  </a:lnTo>
                  <a:lnTo>
                    <a:pt x="61506" y="757"/>
                  </a:lnTo>
                  <a:lnTo>
                    <a:pt x="67029" y="2273"/>
                  </a:lnTo>
                  <a:lnTo>
                    <a:pt x="72803" y="3789"/>
                  </a:lnTo>
                  <a:lnTo>
                    <a:pt x="72803" y="3789"/>
                  </a:lnTo>
                  <a:lnTo>
                    <a:pt x="74309" y="4042"/>
                  </a:lnTo>
                  <a:lnTo>
                    <a:pt x="79581" y="6063"/>
                  </a:lnTo>
                  <a:lnTo>
                    <a:pt x="83347" y="7578"/>
                  </a:lnTo>
                  <a:lnTo>
                    <a:pt x="88117" y="9600"/>
                  </a:lnTo>
                  <a:lnTo>
                    <a:pt x="94142" y="12378"/>
                  </a:lnTo>
                  <a:lnTo>
                    <a:pt x="101171" y="16168"/>
                  </a:lnTo>
                  <a:lnTo>
                    <a:pt x="101171" y="16168"/>
                  </a:lnTo>
                  <a:close/>
                </a:path>
              </a:pathLst>
            </a:custGeom>
            <a:solidFill>
              <a:srgbClr val="E8E3D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400;p23"/>
            <p:cNvSpPr/>
            <p:nvPr/>
          </p:nvSpPr>
          <p:spPr>
            <a:xfrm>
              <a:off x="4951" y="973"/>
              <a:ext cx="491" cy="490"/>
            </a:xfrm>
            <a:custGeom>
              <a:rect b="b" l="l" r="r" t="t"/>
              <a:pathLst>
                <a:path extrusionOk="0" h="120000" w="120000">
                  <a:moveTo>
                    <a:pt x="9287" y="36734"/>
                  </a:moveTo>
                  <a:lnTo>
                    <a:pt x="9287" y="36734"/>
                  </a:lnTo>
                  <a:lnTo>
                    <a:pt x="3910" y="50204"/>
                  </a:lnTo>
                  <a:lnTo>
                    <a:pt x="2199" y="57061"/>
                  </a:lnTo>
                  <a:lnTo>
                    <a:pt x="1221" y="60979"/>
                  </a:lnTo>
                  <a:lnTo>
                    <a:pt x="488" y="64408"/>
                  </a:lnTo>
                  <a:lnTo>
                    <a:pt x="488" y="64408"/>
                  </a:lnTo>
                  <a:lnTo>
                    <a:pt x="0" y="68326"/>
                  </a:lnTo>
                  <a:lnTo>
                    <a:pt x="0" y="72000"/>
                  </a:lnTo>
                  <a:lnTo>
                    <a:pt x="244" y="75918"/>
                  </a:lnTo>
                  <a:lnTo>
                    <a:pt x="488" y="79346"/>
                  </a:lnTo>
                  <a:lnTo>
                    <a:pt x="1466" y="82775"/>
                  </a:lnTo>
                  <a:lnTo>
                    <a:pt x="2443" y="86204"/>
                  </a:lnTo>
                  <a:lnTo>
                    <a:pt x="3910" y="89142"/>
                  </a:lnTo>
                  <a:lnTo>
                    <a:pt x="5621" y="92326"/>
                  </a:lnTo>
                  <a:lnTo>
                    <a:pt x="7331" y="95020"/>
                  </a:lnTo>
                  <a:lnTo>
                    <a:pt x="9531" y="97714"/>
                  </a:lnTo>
                  <a:lnTo>
                    <a:pt x="11731" y="100408"/>
                  </a:lnTo>
                  <a:lnTo>
                    <a:pt x="14663" y="102612"/>
                  </a:lnTo>
                  <a:lnTo>
                    <a:pt x="17352" y="105061"/>
                  </a:lnTo>
                  <a:lnTo>
                    <a:pt x="20529" y="107020"/>
                  </a:lnTo>
                  <a:lnTo>
                    <a:pt x="23462" y="109224"/>
                  </a:lnTo>
                  <a:lnTo>
                    <a:pt x="27372" y="110693"/>
                  </a:lnTo>
                  <a:lnTo>
                    <a:pt x="27372" y="110693"/>
                  </a:lnTo>
                  <a:lnTo>
                    <a:pt x="34460" y="114122"/>
                  </a:lnTo>
                  <a:lnTo>
                    <a:pt x="42281" y="116571"/>
                  </a:lnTo>
                  <a:lnTo>
                    <a:pt x="45947" y="117795"/>
                  </a:lnTo>
                  <a:lnTo>
                    <a:pt x="49857" y="118775"/>
                  </a:lnTo>
                  <a:lnTo>
                    <a:pt x="54012" y="119265"/>
                  </a:lnTo>
                  <a:lnTo>
                    <a:pt x="57678" y="120000"/>
                  </a:lnTo>
                  <a:lnTo>
                    <a:pt x="61832" y="120000"/>
                  </a:lnTo>
                  <a:lnTo>
                    <a:pt x="65743" y="120000"/>
                  </a:lnTo>
                  <a:lnTo>
                    <a:pt x="69409" y="119755"/>
                  </a:lnTo>
                  <a:lnTo>
                    <a:pt x="73564" y="119020"/>
                  </a:lnTo>
                  <a:lnTo>
                    <a:pt x="77230" y="118040"/>
                  </a:lnTo>
                  <a:lnTo>
                    <a:pt x="80896" y="116816"/>
                  </a:lnTo>
                  <a:lnTo>
                    <a:pt x="84806" y="115102"/>
                  </a:lnTo>
                  <a:lnTo>
                    <a:pt x="88472" y="113142"/>
                  </a:lnTo>
                  <a:lnTo>
                    <a:pt x="88472" y="113142"/>
                  </a:lnTo>
                  <a:lnTo>
                    <a:pt x="91160" y="111183"/>
                  </a:lnTo>
                  <a:lnTo>
                    <a:pt x="93849" y="109224"/>
                  </a:lnTo>
                  <a:lnTo>
                    <a:pt x="96293" y="107020"/>
                  </a:lnTo>
                  <a:lnTo>
                    <a:pt x="98737" y="104326"/>
                  </a:lnTo>
                  <a:lnTo>
                    <a:pt x="103380" y="99183"/>
                  </a:lnTo>
                  <a:lnTo>
                    <a:pt x="107780" y="93306"/>
                  </a:lnTo>
                  <a:lnTo>
                    <a:pt x="111201" y="86693"/>
                  </a:lnTo>
                  <a:lnTo>
                    <a:pt x="114623" y="79836"/>
                  </a:lnTo>
                  <a:lnTo>
                    <a:pt x="117067" y="72979"/>
                  </a:lnTo>
                  <a:lnTo>
                    <a:pt x="118778" y="65632"/>
                  </a:lnTo>
                  <a:lnTo>
                    <a:pt x="119511" y="62204"/>
                  </a:lnTo>
                  <a:lnTo>
                    <a:pt x="119755" y="58530"/>
                  </a:lnTo>
                  <a:lnTo>
                    <a:pt x="120000" y="55102"/>
                  </a:lnTo>
                  <a:lnTo>
                    <a:pt x="120000" y="51183"/>
                  </a:lnTo>
                  <a:lnTo>
                    <a:pt x="119755" y="47755"/>
                  </a:lnTo>
                  <a:lnTo>
                    <a:pt x="119511" y="44326"/>
                  </a:lnTo>
                  <a:lnTo>
                    <a:pt x="118778" y="40897"/>
                  </a:lnTo>
                  <a:lnTo>
                    <a:pt x="118044" y="37959"/>
                  </a:lnTo>
                  <a:lnTo>
                    <a:pt x="116578" y="34530"/>
                  </a:lnTo>
                  <a:lnTo>
                    <a:pt x="115112" y="31591"/>
                  </a:lnTo>
                  <a:lnTo>
                    <a:pt x="113645" y="28653"/>
                  </a:lnTo>
                  <a:lnTo>
                    <a:pt x="111690" y="25714"/>
                  </a:lnTo>
                  <a:lnTo>
                    <a:pt x="109246" y="23265"/>
                  </a:lnTo>
                  <a:lnTo>
                    <a:pt x="106802" y="20816"/>
                  </a:lnTo>
                  <a:lnTo>
                    <a:pt x="103869" y="18612"/>
                  </a:lnTo>
                  <a:lnTo>
                    <a:pt x="100936" y="16408"/>
                  </a:lnTo>
                  <a:lnTo>
                    <a:pt x="100936" y="16408"/>
                  </a:lnTo>
                  <a:lnTo>
                    <a:pt x="93360" y="12489"/>
                  </a:lnTo>
                  <a:lnTo>
                    <a:pt x="85050" y="8571"/>
                  </a:lnTo>
                  <a:lnTo>
                    <a:pt x="76252" y="4897"/>
                  </a:lnTo>
                  <a:lnTo>
                    <a:pt x="72097" y="3428"/>
                  </a:lnTo>
                  <a:lnTo>
                    <a:pt x="67454" y="2204"/>
                  </a:lnTo>
                  <a:lnTo>
                    <a:pt x="62566" y="1224"/>
                  </a:lnTo>
                  <a:lnTo>
                    <a:pt x="58411" y="244"/>
                  </a:lnTo>
                  <a:lnTo>
                    <a:pt x="53767" y="0"/>
                  </a:lnTo>
                  <a:lnTo>
                    <a:pt x="49368" y="0"/>
                  </a:lnTo>
                  <a:lnTo>
                    <a:pt x="44969" y="489"/>
                  </a:lnTo>
                  <a:lnTo>
                    <a:pt x="40570" y="1469"/>
                  </a:lnTo>
                  <a:lnTo>
                    <a:pt x="36415" y="2938"/>
                  </a:lnTo>
                  <a:lnTo>
                    <a:pt x="32260" y="4897"/>
                  </a:lnTo>
                  <a:lnTo>
                    <a:pt x="32260" y="4897"/>
                  </a:lnTo>
                  <a:lnTo>
                    <a:pt x="28350" y="8081"/>
                  </a:lnTo>
                  <a:lnTo>
                    <a:pt x="24439" y="11020"/>
                  </a:lnTo>
                  <a:lnTo>
                    <a:pt x="21018" y="14938"/>
                  </a:lnTo>
                  <a:lnTo>
                    <a:pt x="18329" y="18857"/>
                  </a:lnTo>
                  <a:lnTo>
                    <a:pt x="15397" y="23020"/>
                  </a:lnTo>
                  <a:lnTo>
                    <a:pt x="12953" y="27673"/>
                  </a:lnTo>
                  <a:lnTo>
                    <a:pt x="10753" y="32081"/>
                  </a:lnTo>
                  <a:lnTo>
                    <a:pt x="9287" y="36734"/>
                  </a:lnTo>
                  <a:lnTo>
                    <a:pt x="9287" y="36734"/>
                  </a:lnTo>
                  <a:close/>
                  <a:moveTo>
                    <a:pt x="39103" y="5877"/>
                  </a:moveTo>
                  <a:lnTo>
                    <a:pt x="39103" y="5877"/>
                  </a:lnTo>
                  <a:lnTo>
                    <a:pt x="42769" y="4653"/>
                  </a:lnTo>
                  <a:lnTo>
                    <a:pt x="46435" y="3918"/>
                  </a:lnTo>
                  <a:lnTo>
                    <a:pt x="50590" y="3673"/>
                  </a:lnTo>
                  <a:lnTo>
                    <a:pt x="54256" y="3673"/>
                  </a:lnTo>
                  <a:lnTo>
                    <a:pt x="58411" y="3918"/>
                  </a:lnTo>
                  <a:lnTo>
                    <a:pt x="62077" y="4653"/>
                  </a:lnTo>
                  <a:lnTo>
                    <a:pt x="65987" y="5632"/>
                  </a:lnTo>
                  <a:lnTo>
                    <a:pt x="69898" y="6367"/>
                  </a:lnTo>
                  <a:lnTo>
                    <a:pt x="77474" y="9306"/>
                  </a:lnTo>
                  <a:lnTo>
                    <a:pt x="85050" y="12489"/>
                  </a:lnTo>
                  <a:lnTo>
                    <a:pt x="92138" y="15918"/>
                  </a:lnTo>
                  <a:lnTo>
                    <a:pt x="98737" y="19591"/>
                  </a:lnTo>
                  <a:lnTo>
                    <a:pt x="98737" y="19591"/>
                  </a:lnTo>
                  <a:lnTo>
                    <a:pt x="101425" y="21306"/>
                  </a:lnTo>
                  <a:lnTo>
                    <a:pt x="104358" y="23265"/>
                  </a:lnTo>
                  <a:lnTo>
                    <a:pt x="106558" y="25469"/>
                  </a:lnTo>
                  <a:lnTo>
                    <a:pt x="108513" y="27673"/>
                  </a:lnTo>
                  <a:lnTo>
                    <a:pt x="110224" y="30122"/>
                  </a:lnTo>
                  <a:lnTo>
                    <a:pt x="111690" y="32571"/>
                  </a:lnTo>
                  <a:lnTo>
                    <a:pt x="112912" y="35020"/>
                  </a:lnTo>
                  <a:lnTo>
                    <a:pt x="114134" y="37959"/>
                  </a:lnTo>
                  <a:lnTo>
                    <a:pt x="115112" y="40653"/>
                  </a:lnTo>
                  <a:lnTo>
                    <a:pt x="115845" y="43836"/>
                  </a:lnTo>
                  <a:lnTo>
                    <a:pt x="116089" y="46530"/>
                  </a:lnTo>
                  <a:lnTo>
                    <a:pt x="116334" y="49714"/>
                  </a:lnTo>
                  <a:lnTo>
                    <a:pt x="116334" y="55836"/>
                  </a:lnTo>
                  <a:lnTo>
                    <a:pt x="115845" y="62204"/>
                  </a:lnTo>
                  <a:lnTo>
                    <a:pt x="114623" y="68571"/>
                  </a:lnTo>
                  <a:lnTo>
                    <a:pt x="112423" y="74938"/>
                  </a:lnTo>
                  <a:lnTo>
                    <a:pt x="109979" y="80816"/>
                  </a:lnTo>
                  <a:lnTo>
                    <a:pt x="107046" y="86693"/>
                  </a:lnTo>
                  <a:lnTo>
                    <a:pt x="103869" y="92326"/>
                  </a:lnTo>
                  <a:lnTo>
                    <a:pt x="100203" y="97224"/>
                  </a:lnTo>
                  <a:lnTo>
                    <a:pt x="96293" y="101877"/>
                  </a:lnTo>
                  <a:lnTo>
                    <a:pt x="92138" y="106040"/>
                  </a:lnTo>
                  <a:lnTo>
                    <a:pt x="92138" y="106040"/>
                  </a:lnTo>
                  <a:lnTo>
                    <a:pt x="88472" y="108734"/>
                  </a:lnTo>
                  <a:lnTo>
                    <a:pt x="84806" y="110938"/>
                  </a:lnTo>
                  <a:lnTo>
                    <a:pt x="80651" y="112897"/>
                  </a:lnTo>
                  <a:lnTo>
                    <a:pt x="76985" y="114367"/>
                  </a:lnTo>
                  <a:lnTo>
                    <a:pt x="72586" y="115346"/>
                  </a:lnTo>
                  <a:lnTo>
                    <a:pt x="68676" y="116326"/>
                  </a:lnTo>
                  <a:lnTo>
                    <a:pt x="64521" y="116571"/>
                  </a:lnTo>
                  <a:lnTo>
                    <a:pt x="60122" y="116571"/>
                  </a:lnTo>
                  <a:lnTo>
                    <a:pt x="55967" y="115836"/>
                  </a:lnTo>
                  <a:lnTo>
                    <a:pt x="51568" y="115346"/>
                  </a:lnTo>
                  <a:lnTo>
                    <a:pt x="47413" y="114367"/>
                  </a:lnTo>
                  <a:lnTo>
                    <a:pt x="43014" y="113387"/>
                  </a:lnTo>
                  <a:lnTo>
                    <a:pt x="39103" y="111918"/>
                  </a:lnTo>
                  <a:lnTo>
                    <a:pt x="34704" y="110448"/>
                  </a:lnTo>
                  <a:lnTo>
                    <a:pt x="30794" y="108489"/>
                  </a:lnTo>
                  <a:lnTo>
                    <a:pt x="26883" y="106530"/>
                  </a:lnTo>
                  <a:lnTo>
                    <a:pt x="26883" y="106530"/>
                  </a:lnTo>
                  <a:lnTo>
                    <a:pt x="22973" y="104326"/>
                  </a:lnTo>
                  <a:lnTo>
                    <a:pt x="19307" y="102367"/>
                  </a:lnTo>
                  <a:lnTo>
                    <a:pt x="15885" y="99428"/>
                  </a:lnTo>
                  <a:lnTo>
                    <a:pt x="12708" y="96244"/>
                  </a:lnTo>
                  <a:lnTo>
                    <a:pt x="10020" y="93306"/>
                  </a:lnTo>
                  <a:lnTo>
                    <a:pt x="7331" y="89387"/>
                  </a:lnTo>
                  <a:lnTo>
                    <a:pt x="5621" y="85469"/>
                  </a:lnTo>
                  <a:lnTo>
                    <a:pt x="4399" y="81061"/>
                  </a:lnTo>
                  <a:lnTo>
                    <a:pt x="4399" y="81061"/>
                  </a:lnTo>
                  <a:lnTo>
                    <a:pt x="3665" y="77632"/>
                  </a:lnTo>
                  <a:lnTo>
                    <a:pt x="3421" y="74204"/>
                  </a:lnTo>
                  <a:lnTo>
                    <a:pt x="3421" y="70775"/>
                  </a:lnTo>
                  <a:lnTo>
                    <a:pt x="3665" y="67346"/>
                  </a:lnTo>
                  <a:lnTo>
                    <a:pt x="4399" y="63918"/>
                  </a:lnTo>
                  <a:lnTo>
                    <a:pt x="4887" y="60489"/>
                  </a:lnTo>
                  <a:lnTo>
                    <a:pt x="6843" y="54122"/>
                  </a:lnTo>
                  <a:lnTo>
                    <a:pt x="6843" y="54122"/>
                  </a:lnTo>
                  <a:lnTo>
                    <a:pt x="9042" y="47020"/>
                  </a:lnTo>
                  <a:lnTo>
                    <a:pt x="11486" y="39673"/>
                  </a:lnTo>
                  <a:lnTo>
                    <a:pt x="14175" y="32571"/>
                  </a:lnTo>
                  <a:lnTo>
                    <a:pt x="17596" y="25714"/>
                  </a:lnTo>
                  <a:lnTo>
                    <a:pt x="19796" y="22285"/>
                  </a:lnTo>
                  <a:lnTo>
                    <a:pt x="21995" y="19102"/>
                  </a:lnTo>
                  <a:lnTo>
                    <a:pt x="24195" y="16408"/>
                  </a:lnTo>
                  <a:lnTo>
                    <a:pt x="26639" y="13714"/>
                  </a:lnTo>
                  <a:lnTo>
                    <a:pt x="29572" y="11020"/>
                  </a:lnTo>
                  <a:lnTo>
                    <a:pt x="32505" y="9061"/>
                  </a:lnTo>
                  <a:lnTo>
                    <a:pt x="35682" y="7346"/>
                  </a:lnTo>
                  <a:lnTo>
                    <a:pt x="39103" y="5877"/>
                  </a:lnTo>
                  <a:lnTo>
                    <a:pt x="39103" y="58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401;p23"/>
            <p:cNvSpPr/>
            <p:nvPr/>
          </p:nvSpPr>
          <p:spPr>
            <a:xfrm>
              <a:off x="5004" y="975"/>
              <a:ext cx="437" cy="311"/>
            </a:xfrm>
            <a:custGeom>
              <a:rect b="b" l="l" r="r" t="t"/>
              <a:pathLst>
                <a:path extrusionOk="0" h="120000" w="120000">
                  <a:moveTo>
                    <a:pt x="113409" y="116141"/>
                  </a:moveTo>
                  <a:lnTo>
                    <a:pt x="113409" y="116141"/>
                  </a:lnTo>
                  <a:lnTo>
                    <a:pt x="112860" y="109967"/>
                  </a:lnTo>
                  <a:lnTo>
                    <a:pt x="112311" y="107266"/>
                  </a:lnTo>
                  <a:lnTo>
                    <a:pt x="111762" y="105337"/>
                  </a:lnTo>
                  <a:lnTo>
                    <a:pt x="110938" y="104565"/>
                  </a:lnTo>
                  <a:lnTo>
                    <a:pt x="110389" y="104180"/>
                  </a:lnTo>
                  <a:lnTo>
                    <a:pt x="109565" y="103408"/>
                  </a:lnTo>
                  <a:lnTo>
                    <a:pt x="108466" y="103408"/>
                  </a:lnTo>
                  <a:lnTo>
                    <a:pt x="105995" y="104565"/>
                  </a:lnTo>
                  <a:lnTo>
                    <a:pt x="103798" y="106495"/>
                  </a:lnTo>
                  <a:lnTo>
                    <a:pt x="100503" y="108038"/>
                  </a:lnTo>
                  <a:lnTo>
                    <a:pt x="96659" y="109196"/>
                  </a:lnTo>
                  <a:lnTo>
                    <a:pt x="96659" y="109196"/>
                  </a:lnTo>
                  <a:lnTo>
                    <a:pt x="96109" y="106109"/>
                  </a:lnTo>
                  <a:lnTo>
                    <a:pt x="95286" y="103022"/>
                  </a:lnTo>
                  <a:lnTo>
                    <a:pt x="94462" y="96077"/>
                  </a:lnTo>
                  <a:lnTo>
                    <a:pt x="94187" y="93376"/>
                  </a:lnTo>
                  <a:lnTo>
                    <a:pt x="93638" y="90675"/>
                  </a:lnTo>
                  <a:lnTo>
                    <a:pt x="92814" y="88360"/>
                  </a:lnTo>
                  <a:lnTo>
                    <a:pt x="91441" y="86430"/>
                  </a:lnTo>
                  <a:lnTo>
                    <a:pt x="91441" y="86430"/>
                  </a:lnTo>
                  <a:lnTo>
                    <a:pt x="88695" y="90289"/>
                  </a:lnTo>
                  <a:lnTo>
                    <a:pt x="85949" y="93376"/>
                  </a:lnTo>
                  <a:lnTo>
                    <a:pt x="84027" y="94533"/>
                  </a:lnTo>
                  <a:lnTo>
                    <a:pt x="82379" y="95691"/>
                  </a:lnTo>
                  <a:lnTo>
                    <a:pt x="80732" y="96077"/>
                  </a:lnTo>
                  <a:lnTo>
                    <a:pt x="78810" y="96077"/>
                  </a:lnTo>
                  <a:lnTo>
                    <a:pt x="78810" y="96077"/>
                  </a:lnTo>
                  <a:lnTo>
                    <a:pt x="79908" y="93376"/>
                  </a:lnTo>
                  <a:lnTo>
                    <a:pt x="80732" y="90675"/>
                  </a:lnTo>
                  <a:lnTo>
                    <a:pt x="81006" y="87974"/>
                  </a:lnTo>
                  <a:lnTo>
                    <a:pt x="81006" y="84887"/>
                  </a:lnTo>
                  <a:lnTo>
                    <a:pt x="80732" y="82572"/>
                  </a:lnTo>
                  <a:lnTo>
                    <a:pt x="79908" y="79871"/>
                  </a:lnTo>
                  <a:lnTo>
                    <a:pt x="78535" y="77942"/>
                  </a:lnTo>
                  <a:lnTo>
                    <a:pt x="77162" y="76012"/>
                  </a:lnTo>
                  <a:lnTo>
                    <a:pt x="77162" y="76012"/>
                  </a:lnTo>
                  <a:lnTo>
                    <a:pt x="75514" y="79485"/>
                  </a:lnTo>
                  <a:lnTo>
                    <a:pt x="74141" y="81800"/>
                  </a:lnTo>
                  <a:lnTo>
                    <a:pt x="72219" y="83729"/>
                  </a:lnTo>
                  <a:lnTo>
                    <a:pt x="71121" y="85273"/>
                  </a:lnTo>
                  <a:lnTo>
                    <a:pt x="69748" y="86045"/>
                  </a:lnTo>
                  <a:lnTo>
                    <a:pt x="68649" y="86045"/>
                  </a:lnTo>
                  <a:lnTo>
                    <a:pt x="67826" y="85273"/>
                  </a:lnTo>
                  <a:lnTo>
                    <a:pt x="66727" y="84501"/>
                  </a:lnTo>
                  <a:lnTo>
                    <a:pt x="64530" y="81414"/>
                  </a:lnTo>
                  <a:lnTo>
                    <a:pt x="62883" y="77556"/>
                  </a:lnTo>
                  <a:lnTo>
                    <a:pt x="59038" y="68681"/>
                  </a:lnTo>
                  <a:lnTo>
                    <a:pt x="59038" y="68681"/>
                  </a:lnTo>
                  <a:lnTo>
                    <a:pt x="57665" y="70996"/>
                  </a:lnTo>
                  <a:lnTo>
                    <a:pt x="56567" y="73311"/>
                  </a:lnTo>
                  <a:lnTo>
                    <a:pt x="55469" y="74469"/>
                  </a:lnTo>
                  <a:lnTo>
                    <a:pt x="54370" y="75627"/>
                  </a:lnTo>
                  <a:lnTo>
                    <a:pt x="53546" y="75627"/>
                  </a:lnTo>
                  <a:lnTo>
                    <a:pt x="52723" y="75627"/>
                  </a:lnTo>
                  <a:lnTo>
                    <a:pt x="51624" y="75241"/>
                  </a:lnTo>
                  <a:lnTo>
                    <a:pt x="51075" y="74469"/>
                  </a:lnTo>
                  <a:lnTo>
                    <a:pt x="49153" y="72154"/>
                  </a:lnTo>
                  <a:lnTo>
                    <a:pt x="48329" y="68681"/>
                  </a:lnTo>
                  <a:lnTo>
                    <a:pt x="47231" y="65209"/>
                  </a:lnTo>
                  <a:lnTo>
                    <a:pt x="46132" y="60964"/>
                  </a:lnTo>
                  <a:lnTo>
                    <a:pt x="46132" y="60964"/>
                  </a:lnTo>
                  <a:lnTo>
                    <a:pt x="42013" y="65209"/>
                  </a:lnTo>
                  <a:lnTo>
                    <a:pt x="40640" y="66366"/>
                  </a:lnTo>
                  <a:lnTo>
                    <a:pt x="39267" y="67138"/>
                  </a:lnTo>
                  <a:lnTo>
                    <a:pt x="38443" y="67138"/>
                  </a:lnTo>
                  <a:lnTo>
                    <a:pt x="37620" y="66752"/>
                  </a:lnTo>
                  <a:lnTo>
                    <a:pt x="37070" y="66366"/>
                  </a:lnTo>
                  <a:lnTo>
                    <a:pt x="36796" y="65209"/>
                  </a:lnTo>
                  <a:lnTo>
                    <a:pt x="35423" y="57877"/>
                  </a:lnTo>
                  <a:lnTo>
                    <a:pt x="34324" y="54019"/>
                  </a:lnTo>
                  <a:lnTo>
                    <a:pt x="33226" y="51704"/>
                  </a:lnTo>
                  <a:lnTo>
                    <a:pt x="32128" y="49774"/>
                  </a:lnTo>
                  <a:lnTo>
                    <a:pt x="32128" y="49774"/>
                  </a:lnTo>
                  <a:lnTo>
                    <a:pt x="30205" y="52861"/>
                  </a:lnTo>
                  <a:lnTo>
                    <a:pt x="27734" y="55562"/>
                  </a:lnTo>
                  <a:lnTo>
                    <a:pt x="24713" y="57877"/>
                  </a:lnTo>
                  <a:lnTo>
                    <a:pt x="21693" y="59421"/>
                  </a:lnTo>
                  <a:lnTo>
                    <a:pt x="21693" y="59421"/>
                  </a:lnTo>
                  <a:lnTo>
                    <a:pt x="21693" y="57877"/>
                  </a:lnTo>
                  <a:lnTo>
                    <a:pt x="21418" y="56334"/>
                  </a:lnTo>
                  <a:lnTo>
                    <a:pt x="20320" y="52475"/>
                  </a:lnTo>
                  <a:lnTo>
                    <a:pt x="19221" y="49003"/>
                  </a:lnTo>
                  <a:lnTo>
                    <a:pt x="18947" y="46688"/>
                  </a:lnTo>
                  <a:lnTo>
                    <a:pt x="18947" y="46688"/>
                  </a:lnTo>
                  <a:lnTo>
                    <a:pt x="18123" y="47459"/>
                  </a:lnTo>
                  <a:lnTo>
                    <a:pt x="17574" y="48617"/>
                  </a:lnTo>
                  <a:lnTo>
                    <a:pt x="15652" y="50160"/>
                  </a:lnTo>
                  <a:lnTo>
                    <a:pt x="13729" y="52090"/>
                  </a:lnTo>
                  <a:lnTo>
                    <a:pt x="12356" y="53633"/>
                  </a:lnTo>
                  <a:lnTo>
                    <a:pt x="12356" y="53633"/>
                  </a:lnTo>
                  <a:lnTo>
                    <a:pt x="12356" y="50932"/>
                  </a:lnTo>
                  <a:lnTo>
                    <a:pt x="11807" y="48617"/>
                  </a:lnTo>
                  <a:lnTo>
                    <a:pt x="11258" y="44758"/>
                  </a:lnTo>
                  <a:lnTo>
                    <a:pt x="9061" y="37813"/>
                  </a:lnTo>
                  <a:lnTo>
                    <a:pt x="9061" y="37813"/>
                  </a:lnTo>
                  <a:lnTo>
                    <a:pt x="7963" y="39356"/>
                  </a:lnTo>
                  <a:lnTo>
                    <a:pt x="7139" y="40128"/>
                  </a:lnTo>
                  <a:lnTo>
                    <a:pt x="4668" y="42443"/>
                  </a:lnTo>
                  <a:lnTo>
                    <a:pt x="2196" y="44372"/>
                  </a:lnTo>
                  <a:lnTo>
                    <a:pt x="0" y="46302"/>
                  </a:lnTo>
                  <a:lnTo>
                    <a:pt x="0" y="46302"/>
                  </a:lnTo>
                  <a:lnTo>
                    <a:pt x="3569" y="37041"/>
                  </a:lnTo>
                  <a:lnTo>
                    <a:pt x="7139" y="28167"/>
                  </a:lnTo>
                  <a:lnTo>
                    <a:pt x="10983" y="20836"/>
                  </a:lnTo>
                  <a:lnTo>
                    <a:pt x="12906" y="17363"/>
                  </a:lnTo>
                  <a:lnTo>
                    <a:pt x="15102" y="13890"/>
                  </a:lnTo>
                  <a:lnTo>
                    <a:pt x="17574" y="10803"/>
                  </a:lnTo>
                  <a:lnTo>
                    <a:pt x="20320" y="8488"/>
                  </a:lnTo>
                  <a:lnTo>
                    <a:pt x="23066" y="6173"/>
                  </a:lnTo>
                  <a:lnTo>
                    <a:pt x="25812" y="3858"/>
                  </a:lnTo>
                  <a:lnTo>
                    <a:pt x="29107" y="2700"/>
                  </a:lnTo>
                  <a:lnTo>
                    <a:pt x="32402" y="1543"/>
                  </a:lnTo>
                  <a:lnTo>
                    <a:pt x="36247" y="771"/>
                  </a:lnTo>
                  <a:lnTo>
                    <a:pt x="40640" y="0"/>
                  </a:lnTo>
                  <a:lnTo>
                    <a:pt x="40640" y="0"/>
                  </a:lnTo>
                  <a:lnTo>
                    <a:pt x="46132" y="0"/>
                  </a:lnTo>
                  <a:lnTo>
                    <a:pt x="51350" y="1157"/>
                  </a:lnTo>
                  <a:lnTo>
                    <a:pt x="56567" y="1929"/>
                  </a:lnTo>
                  <a:lnTo>
                    <a:pt x="61784" y="3858"/>
                  </a:lnTo>
                  <a:lnTo>
                    <a:pt x="67002" y="6559"/>
                  </a:lnTo>
                  <a:lnTo>
                    <a:pt x="72219" y="8874"/>
                  </a:lnTo>
                  <a:lnTo>
                    <a:pt x="82379" y="13890"/>
                  </a:lnTo>
                  <a:lnTo>
                    <a:pt x="82379" y="13890"/>
                  </a:lnTo>
                  <a:lnTo>
                    <a:pt x="87048" y="16591"/>
                  </a:lnTo>
                  <a:lnTo>
                    <a:pt x="91441" y="19678"/>
                  </a:lnTo>
                  <a:lnTo>
                    <a:pt x="95560" y="22765"/>
                  </a:lnTo>
                  <a:lnTo>
                    <a:pt x="99954" y="26237"/>
                  </a:lnTo>
                  <a:lnTo>
                    <a:pt x="103798" y="30096"/>
                  </a:lnTo>
                  <a:lnTo>
                    <a:pt x="107093" y="34340"/>
                  </a:lnTo>
                  <a:lnTo>
                    <a:pt x="110389" y="39356"/>
                  </a:lnTo>
                  <a:lnTo>
                    <a:pt x="113409" y="44372"/>
                  </a:lnTo>
                  <a:lnTo>
                    <a:pt x="113409" y="44372"/>
                  </a:lnTo>
                  <a:lnTo>
                    <a:pt x="114782" y="47073"/>
                  </a:lnTo>
                  <a:lnTo>
                    <a:pt x="115881" y="50932"/>
                  </a:lnTo>
                  <a:lnTo>
                    <a:pt x="116979" y="55176"/>
                  </a:lnTo>
                  <a:lnTo>
                    <a:pt x="118077" y="59807"/>
                  </a:lnTo>
                  <a:lnTo>
                    <a:pt x="119450" y="70225"/>
                  </a:lnTo>
                  <a:lnTo>
                    <a:pt x="120000" y="81414"/>
                  </a:lnTo>
                  <a:lnTo>
                    <a:pt x="120000" y="87202"/>
                  </a:lnTo>
                  <a:lnTo>
                    <a:pt x="120000" y="93376"/>
                  </a:lnTo>
                  <a:lnTo>
                    <a:pt x="119725" y="98778"/>
                  </a:lnTo>
                  <a:lnTo>
                    <a:pt x="118901" y="104180"/>
                  </a:lnTo>
                  <a:lnTo>
                    <a:pt x="118352" y="108810"/>
                  </a:lnTo>
                  <a:lnTo>
                    <a:pt x="116979" y="113440"/>
                  </a:lnTo>
                  <a:lnTo>
                    <a:pt x="115606" y="116913"/>
                  </a:lnTo>
                  <a:lnTo>
                    <a:pt x="113684" y="120000"/>
                  </a:lnTo>
                  <a:lnTo>
                    <a:pt x="113684" y="120000"/>
                  </a:lnTo>
                  <a:lnTo>
                    <a:pt x="113409" y="116141"/>
                  </a:lnTo>
                  <a:lnTo>
                    <a:pt x="113409" y="116141"/>
                  </a:lnTo>
                  <a:close/>
                </a:path>
              </a:pathLst>
            </a:custGeom>
            <a:solidFill>
              <a:srgbClr val="FEDE5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Google Shape;402;p23"/>
            <p:cNvSpPr/>
            <p:nvPr/>
          </p:nvSpPr>
          <p:spPr>
            <a:xfrm>
              <a:off x="4998" y="968"/>
              <a:ext cx="452" cy="325"/>
            </a:xfrm>
            <a:custGeom>
              <a:rect b="b" l="l" r="r" t="t"/>
              <a:pathLst>
                <a:path extrusionOk="0" h="120000" w="120000">
                  <a:moveTo>
                    <a:pt x="0" y="45415"/>
                  </a:moveTo>
                  <a:lnTo>
                    <a:pt x="0" y="45415"/>
                  </a:lnTo>
                  <a:lnTo>
                    <a:pt x="0" y="46153"/>
                  </a:lnTo>
                  <a:lnTo>
                    <a:pt x="0" y="47261"/>
                  </a:lnTo>
                  <a:lnTo>
                    <a:pt x="265" y="48000"/>
                  </a:lnTo>
                  <a:lnTo>
                    <a:pt x="530" y="48738"/>
                  </a:lnTo>
                  <a:lnTo>
                    <a:pt x="1061" y="49107"/>
                  </a:lnTo>
                  <a:lnTo>
                    <a:pt x="1592" y="49476"/>
                  </a:lnTo>
                  <a:lnTo>
                    <a:pt x="2389" y="49107"/>
                  </a:lnTo>
                  <a:lnTo>
                    <a:pt x="2920" y="48738"/>
                  </a:lnTo>
                  <a:lnTo>
                    <a:pt x="2920" y="48738"/>
                  </a:lnTo>
                  <a:lnTo>
                    <a:pt x="6371" y="45784"/>
                  </a:lnTo>
                  <a:lnTo>
                    <a:pt x="9823" y="43200"/>
                  </a:lnTo>
                  <a:lnTo>
                    <a:pt x="9823" y="43200"/>
                  </a:lnTo>
                  <a:lnTo>
                    <a:pt x="11150" y="48000"/>
                  </a:lnTo>
                  <a:lnTo>
                    <a:pt x="11415" y="50953"/>
                  </a:lnTo>
                  <a:lnTo>
                    <a:pt x="11415" y="53907"/>
                  </a:lnTo>
                  <a:lnTo>
                    <a:pt x="11415" y="53907"/>
                  </a:lnTo>
                  <a:lnTo>
                    <a:pt x="11681" y="55384"/>
                  </a:lnTo>
                  <a:lnTo>
                    <a:pt x="12477" y="56123"/>
                  </a:lnTo>
                  <a:lnTo>
                    <a:pt x="13539" y="56492"/>
                  </a:lnTo>
                  <a:lnTo>
                    <a:pt x="14601" y="56123"/>
                  </a:lnTo>
                  <a:lnTo>
                    <a:pt x="14601" y="56123"/>
                  </a:lnTo>
                  <a:lnTo>
                    <a:pt x="16725" y="53907"/>
                  </a:lnTo>
                  <a:lnTo>
                    <a:pt x="18849" y="52061"/>
                  </a:lnTo>
                  <a:lnTo>
                    <a:pt x="18849" y="52061"/>
                  </a:lnTo>
                  <a:lnTo>
                    <a:pt x="20176" y="55753"/>
                  </a:lnTo>
                  <a:lnTo>
                    <a:pt x="20442" y="57969"/>
                  </a:lnTo>
                  <a:lnTo>
                    <a:pt x="20973" y="60184"/>
                  </a:lnTo>
                  <a:lnTo>
                    <a:pt x="20973" y="60184"/>
                  </a:lnTo>
                  <a:lnTo>
                    <a:pt x="21238" y="61292"/>
                  </a:lnTo>
                  <a:lnTo>
                    <a:pt x="21769" y="62400"/>
                  </a:lnTo>
                  <a:lnTo>
                    <a:pt x="22566" y="62400"/>
                  </a:lnTo>
                  <a:lnTo>
                    <a:pt x="23628" y="62400"/>
                  </a:lnTo>
                  <a:lnTo>
                    <a:pt x="23628" y="62400"/>
                  </a:lnTo>
                  <a:lnTo>
                    <a:pt x="26017" y="60184"/>
                  </a:lnTo>
                  <a:lnTo>
                    <a:pt x="28407" y="59076"/>
                  </a:lnTo>
                  <a:lnTo>
                    <a:pt x="30265" y="56492"/>
                  </a:lnTo>
                  <a:lnTo>
                    <a:pt x="32389" y="54276"/>
                  </a:lnTo>
                  <a:lnTo>
                    <a:pt x="32389" y="54276"/>
                  </a:lnTo>
                  <a:lnTo>
                    <a:pt x="33451" y="58338"/>
                  </a:lnTo>
                  <a:lnTo>
                    <a:pt x="33982" y="62400"/>
                  </a:lnTo>
                  <a:lnTo>
                    <a:pt x="35309" y="66092"/>
                  </a:lnTo>
                  <a:lnTo>
                    <a:pt x="36106" y="67938"/>
                  </a:lnTo>
                  <a:lnTo>
                    <a:pt x="37168" y="68676"/>
                  </a:lnTo>
                  <a:lnTo>
                    <a:pt x="37168" y="68676"/>
                  </a:lnTo>
                  <a:lnTo>
                    <a:pt x="37699" y="69415"/>
                  </a:lnTo>
                  <a:lnTo>
                    <a:pt x="39026" y="69784"/>
                  </a:lnTo>
                  <a:lnTo>
                    <a:pt x="40088" y="69784"/>
                  </a:lnTo>
                  <a:lnTo>
                    <a:pt x="41150" y="69415"/>
                  </a:lnTo>
                  <a:lnTo>
                    <a:pt x="43274" y="67569"/>
                  </a:lnTo>
                  <a:lnTo>
                    <a:pt x="45132" y="65353"/>
                  </a:lnTo>
                  <a:lnTo>
                    <a:pt x="45132" y="65353"/>
                  </a:lnTo>
                  <a:lnTo>
                    <a:pt x="46194" y="68676"/>
                  </a:lnTo>
                  <a:lnTo>
                    <a:pt x="47256" y="72000"/>
                  </a:lnTo>
                  <a:lnTo>
                    <a:pt x="48849" y="74953"/>
                  </a:lnTo>
                  <a:lnTo>
                    <a:pt x="49911" y="76430"/>
                  </a:lnTo>
                  <a:lnTo>
                    <a:pt x="50973" y="77169"/>
                  </a:lnTo>
                  <a:lnTo>
                    <a:pt x="50973" y="77169"/>
                  </a:lnTo>
                  <a:lnTo>
                    <a:pt x="52035" y="77538"/>
                  </a:lnTo>
                  <a:lnTo>
                    <a:pt x="52831" y="77538"/>
                  </a:lnTo>
                  <a:lnTo>
                    <a:pt x="53893" y="77538"/>
                  </a:lnTo>
                  <a:lnTo>
                    <a:pt x="54955" y="77169"/>
                  </a:lnTo>
                  <a:lnTo>
                    <a:pt x="57079" y="75323"/>
                  </a:lnTo>
                  <a:lnTo>
                    <a:pt x="58407" y="73107"/>
                  </a:lnTo>
                  <a:lnTo>
                    <a:pt x="58407" y="73107"/>
                  </a:lnTo>
                  <a:lnTo>
                    <a:pt x="60000" y="77169"/>
                  </a:lnTo>
                  <a:lnTo>
                    <a:pt x="62123" y="81600"/>
                  </a:lnTo>
                  <a:lnTo>
                    <a:pt x="62920" y="83446"/>
                  </a:lnTo>
                  <a:lnTo>
                    <a:pt x="63982" y="85292"/>
                  </a:lnTo>
                  <a:lnTo>
                    <a:pt x="65309" y="86030"/>
                  </a:lnTo>
                  <a:lnTo>
                    <a:pt x="66637" y="87138"/>
                  </a:lnTo>
                  <a:lnTo>
                    <a:pt x="66637" y="87138"/>
                  </a:lnTo>
                  <a:lnTo>
                    <a:pt x="68495" y="87138"/>
                  </a:lnTo>
                  <a:lnTo>
                    <a:pt x="69823" y="87138"/>
                  </a:lnTo>
                  <a:lnTo>
                    <a:pt x="71150" y="86769"/>
                  </a:lnTo>
                  <a:lnTo>
                    <a:pt x="72477" y="85661"/>
                  </a:lnTo>
                  <a:lnTo>
                    <a:pt x="74601" y="82707"/>
                  </a:lnTo>
                  <a:lnTo>
                    <a:pt x="76460" y="79753"/>
                  </a:lnTo>
                  <a:lnTo>
                    <a:pt x="76460" y="79753"/>
                  </a:lnTo>
                  <a:lnTo>
                    <a:pt x="77256" y="80861"/>
                  </a:lnTo>
                  <a:lnTo>
                    <a:pt x="77522" y="82338"/>
                  </a:lnTo>
                  <a:lnTo>
                    <a:pt x="77787" y="84184"/>
                  </a:lnTo>
                  <a:lnTo>
                    <a:pt x="77787" y="86030"/>
                  </a:lnTo>
                  <a:lnTo>
                    <a:pt x="77256" y="89353"/>
                  </a:lnTo>
                  <a:lnTo>
                    <a:pt x="76194" y="93046"/>
                  </a:lnTo>
                  <a:lnTo>
                    <a:pt x="76194" y="93046"/>
                  </a:lnTo>
                  <a:lnTo>
                    <a:pt x="75929" y="94153"/>
                  </a:lnTo>
                  <a:lnTo>
                    <a:pt x="76194" y="95630"/>
                  </a:lnTo>
                  <a:lnTo>
                    <a:pt x="76460" y="97107"/>
                  </a:lnTo>
                  <a:lnTo>
                    <a:pt x="77522" y="97107"/>
                  </a:lnTo>
                  <a:lnTo>
                    <a:pt x="77522" y="97107"/>
                  </a:lnTo>
                  <a:lnTo>
                    <a:pt x="79646" y="97107"/>
                  </a:lnTo>
                  <a:lnTo>
                    <a:pt x="81238" y="96369"/>
                  </a:lnTo>
                  <a:lnTo>
                    <a:pt x="84159" y="94892"/>
                  </a:lnTo>
                  <a:lnTo>
                    <a:pt x="87345" y="92676"/>
                  </a:lnTo>
                  <a:lnTo>
                    <a:pt x="90000" y="89353"/>
                  </a:lnTo>
                  <a:lnTo>
                    <a:pt x="90000" y="89353"/>
                  </a:lnTo>
                  <a:lnTo>
                    <a:pt x="90796" y="91200"/>
                  </a:lnTo>
                  <a:lnTo>
                    <a:pt x="91061" y="93784"/>
                  </a:lnTo>
                  <a:lnTo>
                    <a:pt x="92123" y="98953"/>
                  </a:lnTo>
                  <a:lnTo>
                    <a:pt x="92654" y="104123"/>
                  </a:lnTo>
                  <a:lnTo>
                    <a:pt x="93451" y="108553"/>
                  </a:lnTo>
                  <a:lnTo>
                    <a:pt x="93451" y="108553"/>
                  </a:lnTo>
                  <a:lnTo>
                    <a:pt x="93716" y="109292"/>
                  </a:lnTo>
                  <a:lnTo>
                    <a:pt x="94513" y="110030"/>
                  </a:lnTo>
                  <a:lnTo>
                    <a:pt x="94778" y="110030"/>
                  </a:lnTo>
                  <a:lnTo>
                    <a:pt x="95309" y="110030"/>
                  </a:lnTo>
                  <a:lnTo>
                    <a:pt x="95309" y="110030"/>
                  </a:lnTo>
                  <a:lnTo>
                    <a:pt x="99823" y="108184"/>
                  </a:lnTo>
                  <a:lnTo>
                    <a:pt x="103805" y="105969"/>
                  </a:lnTo>
                  <a:lnTo>
                    <a:pt x="103805" y="105969"/>
                  </a:lnTo>
                  <a:lnTo>
                    <a:pt x="105398" y="104861"/>
                  </a:lnTo>
                  <a:lnTo>
                    <a:pt x="106991" y="104861"/>
                  </a:lnTo>
                  <a:lnTo>
                    <a:pt x="107787" y="105969"/>
                  </a:lnTo>
                  <a:lnTo>
                    <a:pt x="108318" y="106707"/>
                  </a:lnTo>
                  <a:lnTo>
                    <a:pt x="108849" y="108553"/>
                  </a:lnTo>
                  <a:lnTo>
                    <a:pt x="108849" y="110400"/>
                  </a:lnTo>
                  <a:lnTo>
                    <a:pt x="109115" y="114461"/>
                  </a:lnTo>
                  <a:lnTo>
                    <a:pt x="109115" y="114461"/>
                  </a:lnTo>
                  <a:lnTo>
                    <a:pt x="109911" y="118153"/>
                  </a:lnTo>
                  <a:lnTo>
                    <a:pt x="109911" y="118153"/>
                  </a:lnTo>
                  <a:lnTo>
                    <a:pt x="110176" y="119630"/>
                  </a:lnTo>
                  <a:lnTo>
                    <a:pt x="111238" y="120000"/>
                  </a:lnTo>
                  <a:lnTo>
                    <a:pt x="112300" y="120000"/>
                  </a:lnTo>
                  <a:lnTo>
                    <a:pt x="113362" y="118892"/>
                  </a:lnTo>
                  <a:lnTo>
                    <a:pt x="113362" y="118892"/>
                  </a:lnTo>
                  <a:lnTo>
                    <a:pt x="114690" y="116307"/>
                  </a:lnTo>
                  <a:lnTo>
                    <a:pt x="116017" y="113353"/>
                  </a:lnTo>
                  <a:lnTo>
                    <a:pt x="117345" y="110030"/>
                  </a:lnTo>
                  <a:lnTo>
                    <a:pt x="117876" y="106338"/>
                  </a:lnTo>
                  <a:lnTo>
                    <a:pt x="119469" y="99323"/>
                  </a:lnTo>
                  <a:lnTo>
                    <a:pt x="120000" y="91200"/>
                  </a:lnTo>
                  <a:lnTo>
                    <a:pt x="120000" y="83446"/>
                  </a:lnTo>
                  <a:lnTo>
                    <a:pt x="119734" y="75692"/>
                  </a:lnTo>
                  <a:lnTo>
                    <a:pt x="118938" y="68307"/>
                  </a:lnTo>
                  <a:lnTo>
                    <a:pt x="117876" y="61661"/>
                  </a:lnTo>
                  <a:lnTo>
                    <a:pt x="117876" y="61661"/>
                  </a:lnTo>
                  <a:lnTo>
                    <a:pt x="117079" y="57600"/>
                  </a:lnTo>
                  <a:lnTo>
                    <a:pt x="116283" y="53907"/>
                  </a:lnTo>
                  <a:lnTo>
                    <a:pt x="114955" y="50215"/>
                  </a:lnTo>
                  <a:lnTo>
                    <a:pt x="113628" y="46892"/>
                  </a:lnTo>
                  <a:lnTo>
                    <a:pt x="110707" y="40246"/>
                  </a:lnTo>
                  <a:lnTo>
                    <a:pt x="106991" y="33969"/>
                  </a:lnTo>
                  <a:lnTo>
                    <a:pt x="102743" y="28800"/>
                  </a:lnTo>
                  <a:lnTo>
                    <a:pt x="98230" y="24369"/>
                  </a:lnTo>
                  <a:lnTo>
                    <a:pt x="92920" y="20676"/>
                  </a:lnTo>
                  <a:lnTo>
                    <a:pt x="87610" y="16615"/>
                  </a:lnTo>
                  <a:lnTo>
                    <a:pt x="87610" y="16615"/>
                  </a:lnTo>
                  <a:lnTo>
                    <a:pt x="81238" y="12923"/>
                  </a:lnTo>
                  <a:lnTo>
                    <a:pt x="74070" y="9230"/>
                  </a:lnTo>
                  <a:lnTo>
                    <a:pt x="66637" y="5538"/>
                  </a:lnTo>
                  <a:lnTo>
                    <a:pt x="59203" y="2584"/>
                  </a:lnTo>
                  <a:lnTo>
                    <a:pt x="52035" y="738"/>
                  </a:lnTo>
                  <a:lnTo>
                    <a:pt x="48318" y="0"/>
                  </a:lnTo>
                  <a:lnTo>
                    <a:pt x="44601" y="0"/>
                  </a:lnTo>
                  <a:lnTo>
                    <a:pt x="40884" y="0"/>
                  </a:lnTo>
                  <a:lnTo>
                    <a:pt x="37168" y="369"/>
                  </a:lnTo>
                  <a:lnTo>
                    <a:pt x="33451" y="738"/>
                  </a:lnTo>
                  <a:lnTo>
                    <a:pt x="29734" y="2215"/>
                  </a:lnTo>
                  <a:lnTo>
                    <a:pt x="29734" y="2215"/>
                  </a:lnTo>
                  <a:lnTo>
                    <a:pt x="27079" y="3692"/>
                  </a:lnTo>
                  <a:lnTo>
                    <a:pt x="24159" y="5538"/>
                  </a:lnTo>
                  <a:lnTo>
                    <a:pt x="21769" y="7015"/>
                  </a:lnTo>
                  <a:lnTo>
                    <a:pt x="19646" y="9230"/>
                  </a:lnTo>
                  <a:lnTo>
                    <a:pt x="15398" y="14030"/>
                  </a:lnTo>
                  <a:lnTo>
                    <a:pt x="11681" y="19200"/>
                  </a:lnTo>
                  <a:lnTo>
                    <a:pt x="8495" y="25107"/>
                  </a:lnTo>
                  <a:lnTo>
                    <a:pt x="5309" y="31384"/>
                  </a:lnTo>
                  <a:lnTo>
                    <a:pt x="2654" y="38400"/>
                  </a:lnTo>
                  <a:lnTo>
                    <a:pt x="0" y="45415"/>
                  </a:lnTo>
                  <a:lnTo>
                    <a:pt x="0" y="45415"/>
                  </a:lnTo>
                  <a:close/>
                  <a:moveTo>
                    <a:pt x="6371" y="39876"/>
                  </a:moveTo>
                  <a:lnTo>
                    <a:pt x="6371" y="39876"/>
                  </a:lnTo>
                  <a:lnTo>
                    <a:pt x="8761" y="33969"/>
                  </a:lnTo>
                  <a:lnTo>
                    <a:pt x="11150" y="28800"/>
                  </a:lnTo>
                  <a:lnTo>
                    <a:pt x="13805" y="23630"/>
                  </a:lnTo>
                  <a:lnTo>
                    <a:pt x="16725" y="19200"/>
                  </a:lnTo>
                  <a:lnTo>
                    <a:pt x="19911" y="14769"/>
                  </a:lnTo>
                  <a:lnTo>
                    <a:pt x="23628" y="11446"/>
                  </a:lnTo>
                  <a:lnTo>
                    <a:pt x="27610" y="8861"/>
                  </a:lnTo>
                  <a:lnTo>
                    <a:pt x="32123" y="7015"/>
                  </a:lnTo>
                  <a:lnTo>
                    <a:pt x="32123" y="7015"/>
                  </a:lnTo>
                  <a:lnTo>
                    <a:pt x="35309" y="5907"/>
                  </a:lnTo>
                  <a:lnTo>
                    <a:pt x="38761" y="5538"/>
                  </a:lnTo>
                  <a:lnTo>
                    <a:pt x="42212" y="5538"/>
                  </a:lnTo>
                  <a:lnTo>
                    <a:pt x="45398" y="5538"/>
                  </a:lnTo>
                  <a:lnTo>
                    <a:pt x="52300" y="6276"/>
                  </a:lnTo>
                  <a:lnTo>
                    <a:pt x="58938" y="8492"/>
                  </a:lnTo>
                  <a:lnTo>
                    <a:pt x="65309" y="10707"/>
                  </a:lnTo>
                  <a:lnTo>
                    <a:pt x="72212" y="14030"/>
                  </a:lnTo>
                  <a:lnTo>
                    <a:pt x="78584" y="17353"/>
                  </a:lnTo>
                  <a:lnTo>
                    <a:pt x="84690" y="21046"/>
                  </a:lnTo>
                  <a:lnTo>
                    <a:pt x="84690" y="21046"/>
                  </a:lnTo>
                  <a:lnTo>
                    <a:pt x="89734" y="24369"/>
                  </a:lnTo>
                  <a:lnTo>
                    <a:pt x="94778" y="28061"/>
                  </a:lnTo>
                  <a:lnTo>
                    <a:pt x="99557" y="32861"/>
                  </a:lnTo>
                  <a:lnTo>
                    <a:pt x="103805" y="37292"/>
                  </a:lnTo>
                  <a:lnTo>
                    <a:pt x="107522" y="43569"/>
                  </a:lnTo>
                  <a:lnTo>
                    <a:pt x="109115" y="46153"/>
                  </a:lnTo>
                  <a:lnTo>
                    <a:pt x="110707" y="49476"/>
                  </a:lnTo>
                  <a:lnTo>
                    <a:pt x="112035" y="53169"/>
                  </a:lnTo>
                  <a:lnTo>
                    <a:pt x="112831" y="56492"/>
                  </a:lnTo>
                  <a:lnTo>
                    <a:pt x="113893" y="60923"/>
                  </a:lnTo>
                  <a:lnTo>
                    <a:pt x="114690" y="64615"/>
                  </a:lnTo>
                  <a:lnTo>
                    <a:pt x="114690" y="64615"/>
                  </a:lnTo>
                  <a:lnTo>
                    <a:pt x="115752" y="75692"/>
                  </a:lnTo>
                  <a:lnTo>
                    <a:pt x="116017" y="81600"/>
                  </a:lnTo>
                  <a:lnTo>
                    <a:pt x="116017" y="87507"/>
                  </a:lnTo>
                  <a:lnTo>
                    <a:pt x="116017" y="93784"/>
                  </a:lnTo>
                  <a:lnTo>
                    <a:pt x="115221" y="99323"/>
                  </a:lnTo>
                  <a:lnTo>
                    <a:pt x="114159" y="104861"/>
                  </a:lnTo>
                  <a:lnTo>
                    <a:pt x="112831" y="110030"/>
                  </a:lnTo>
                  <a:lnTo>
                    <a:pt x="112831" y="110030"/>
                  </a:lnTo>
                  <a:lnTo>
                    <a:pt x="112300" y="106338"/>
                  </a:lnTo>
                  <a:lnTo>
                    <a:pt x="111504" y="103015"/>
                  </a:lnTo>
                  <a:lnTo>
                    <a:pt x="110973" y="101169"/>
                  </a:lnTo>
                  <a:lnTo>
                    <a:pt x="110176" y="100061"/>
                  </a:lnTo>
                  <a:lnTo>
                    <a:pt x="109115" y="99323"/>
                  </a:lnTo>
                  <a:lnTo>
                    <a:pt x="107787" y="98953"/>
                  </a:lnTo>
                  <a:lnTo>
                    <a:pt x="107787" y="98953"/>
                  </a:lnTo>
                  <a:lnTo>
                    <a:pt x="106194" y="99323"/>
                  </a:lnTo>
                  <a:lnTo>
                    <a:pt x="104867" y="99323"/>
                  </a:lnTo>
                  <a:lnTo>
                    <a:pt x="102212" y="100800"/>
                  </a:lnTo>
                  <a:lnTo>
                    <a:pt x="96371" y="104123"/>
                  </a:lnTo>
                  <a:lnTo>
                    <a:pt x="96371" y="104123"/>
                  </a:lnTo>
                  <a:lnTo>
                    <a:pt x="95840" y="98953"/>
                  </a:lnTo>
                  <a:lnTo>
                    <a:pt x="94778" y="93046"/>
                  </a:lnTo>
                  <a:lnTo>
                    <a:pt x="94513" y="90830"/>
                  </a:lnTo>
                  <a:lnTo>
                    <a:pt x="93716" y="87876"/>
                  </a:lnTo>
                  <a:lnTo>
                    <a:pt x="92654" y="85661"/>
                  </a:lnTo>
                  <a:lnTo>
                    <a:pt x="91592" y="83446"/>
                  </a:lnTo>
                  <a:lnTo>
                    <a:pt x="91592" y="83446"/>
                  </a:lnTo>
                  <a:lnTo>
                    <a:pt x="91061" y="82707"/>
                  </a:lnTo>
                  <a:lnTo>
                    <a:pt x="90265" y="82338"/>
                  </a:lnTo>
                  <a:lnTo>
                    <a:pt x="89734" y="82338"/>
                  </a:lnTo>
                  <a:lnTo>
                    <a:pt x="88938" y="83446"/>
                  </a:lnTo>
                  <a:lnTo>
                    <a:pt x="88938" y="83446"/>
                  </a:lnTo>
                  <a:lnTo>
                    <a:pt x="87079" y="85661"/>
                  </a:lnTo>
                  <a:lnTo>
                    <a:pt x="85221" y="87876"/>
                  </a:lnTo>
                  <a:lnTo>
                    <a:pt x="83362" y="90092"/>
                  </a:lnTo>
                  <a:lnTo>
                    <a:pt x="80973" y="91200"/>
                  </a:lnTo>
                  <a:lnTo>
                    <a:pt x="80973" y="91200"/>
                  </a:lnTo>
                  <a:lnTo>
                    <a:pt x="81238" y="88615"/>
                  </a:lnTo>
                  <a:lnTo>
                    <a:pt x="81504" y="86030"/>
                  </a:lnTo>
                  <a:lnTo>
                    <a:pt x="81504" y="83815"/>
                  </a:lnTo>
                  <a:lnTo>
                    <a:pt x="81238" y="81600"/>
                  </a:lnTo>
                  <a:lnTo>
                    <a:pt x="80442" y="79015"/>
                  </a:lnTo>
                  <a:lnTo>
                    <a:pt x="79911" y="77169"/>
                  </a:lnTo>
                  <a:lnTo>
                    <a:pt x="78584" y="74953"/>
                  </a:lnTo>
                  <a:lnTo>
                    <a:pt x="77256" y="73107"/>
                  </a:lnTo>
                  <a:lnTo>
                    <a:pt x="77256" y="73107"/>
                  </a:lnTo>
                  <a:lnTo>
                    <a:pt x="76460" y="72738"/>
                  </a:lnTo>
                  <a:lnTo>
                    <a:pt x="75929" y="72738"/>
                  </a:lnTo>
                  <a:lnTo>
                    <a:pt x="74867" y="73107"/>
                  </a:lnTo>
                  <a:lnTo>
                    <a:pt x="74601" y="73846"/>
                  </a:lnTo>
                  <a:lnTo>
                    <a:pt x="74601" y="73846"/>
                  </a:lnTo>
                  <a:lnTo>
                    <a:pt x="73539" y="76430"/>
                  </a:lnTo>
                  <a:lnTo>
                    <a:pt x="71681" y="79015"/>
                  </a:lnTo>
                  <a:lnTo>
                    <a:pt x="70884" y="80492"/>
                  </a:lnTo>
                  <a:lnTo>
                    <a:pt x="70088" y="81600"/>
                  </a:lnTo>
                  <a:lnTo>
                    <a:pt x="69026" y="81969"/>
                  </a:lnTo>
                  <a:lnTo>
                    <a:pt x="67964" y="81969"/>
                  </a:lnTo>
                  <a:lnTo>
                    <a:pt x="67964" y="81969"/>
                  </a:lnTo>
                  <a:lnTo>
                    <a:pt x="67168" y="80861"/>
                  </a:lnTo>
                  <a:lnTo>
                    <a:pt x="66106" y="79753"/>
                  </a:lnTo>
                  <a:lnTo>
                    <a:pt x="64513" y="76430"/>
                  </a:lnTo>
                  <a:lnTo>
                    <a:pt x="64513" y="76430"/>
                  </a:lnTo>
                  <a:lnTo>
                    <a:pt x="60000" y="66461"/>
                  </a:lnTo>
                  <a:lnTo>
                    <a:pt x="60000" y="66461"/>
                  </a:lnTo>
                  <a:lnTo>
                    <a:pt x="59203" y="66092"/>
                  </a:lnTo>
                  <a:lnTo>
                    <a:pt x="58407" y="65353"/>
                  </a:lnTo>
                  <a:lnTo>
                    <a:pt x="57610" y="66092"/>
                  </a:lnTo>
                  <a:lnTo>
                    <a:pt x="57079" y="66830"/>
                  </a:lnTo>
                  <a:lnTo>
                    <a:pt x="57079" y="66830"/>
                  </a:lnTo>
                  <a:lnTo>
                    <a:pt x="55221" y="69784"/>
                  </a:lnTo>
                  <a:lnTo>
                    <a:pt x="53628" y="71261"/>
                  </a:lnTo>
                  <a:lnTo>
                    <a:pt x="52831" y="71630"/>
                  </a:lnTo>
                  <a:lnTo>
                    <a:pt x="52300" y="71261"/>
                  </a:lnTo>
                  <a:lnTo>
                    <a:pt x="51238" y="70153"/>
                  </a:lnTo>
                  <a:lnTo>
                    <a:pt x="50176" y="68307"/>
                  </a:lnTo>
                  <a:lnTo>
                    <a:pt x="49646" y="66092"/>
                  </a:lnTo>
                  <a:lnTo>
                    <a:pt x="48318" y="60184"/>
                  </a:lnTo>
                  <a:lnTo>
                    <a:pt x="48318" y="60184"/>
                  </a:lnTo>
                  <a:lnTo>
                    <a:pt x="47787" y="59076"/>
                  </a:lnTo>
                  <a:lnTo>
                    <a:pt x="46725" y="58338"/>
                  </a:lnTo>
                  <a:lnTo>
                    <a:pt x="46194" y="58338"/>
                  </a:lnTo>
                  <a:lnTo>
                    <a:pt x="45132" y="59076"/>
                  </a:lnTo>
                  <a:lnTo>
                    <a:pt x="45132" y="59076"/>
                  </a:lnTo>
                  <a:lnTo>
                    <a:pt x="42212" y="61661"/>
                  </a:lnTo>
                  <a:lnTo>
                    <a:pt x="40088" y="63507"/>
                  </a:lnTo>
                  <a:lnTo>
                    <a:pt x="39557" y="64246"/>
                  </a:lnTo>
                  <a:lnTo>
                    <a:pt x="39026" y="64246"/>
                  </a:lnTo>
                  <a:lnTo>
                    <a:pt x="39026" y="64246"/>
                  </a:lnTo>
                  <a:lnTo>
                    <a:pt x="38495" y="61292"/>
                  </a:lnTo>
                  <a:lnTo>
                    <a:pt x="37964" y="59076"/>
                  </a:lnTo>
                  <a:lnTo>
                    <a:pt x="37964" y="59076"/>
                  </a:lnTo>
                  <a:lnTo>
                    <a:pt x="37433" y="55753"/>
                  </a:lnTo>
                  <a:lnTo>
                    <a:pt x="36371" y="53169"/>
                  </a:lnTo>
                  <a:lnTo>
                    <a:pt x="35309" y="50584"/>
                  </a:lnTo>
                  <a:lnTo>
                    <a:pt x="33982" y="48000"/>
                  </a:lnTo>
                  <a:lnTo>
                    <a:pt x="33982" y="48000"/>
                  </a:lnTo>
                  <a:lnTo>
                    <a:pt x="33451" y="47630"/>
                  </a:lnTo>
                  <a:lnTo>
                    <a:pt x="32389" y="47261"/>
                  </a:lnTo>
                  <a:lnTo>
                    <a:pt x="31592" y="47630"/>
                  </a:lnTo>
                  <a:lnTo>
                    <a:pt x="31061" y="48738"/>
                  </a:lnTo>
                  <a:lnTo>
                    <a:pt x="31061" y="48738"/>
                  </a:lnTo>
                  <a:lnTo>
                    <a:pt x="29203" y="50953"/>
                  </a:lnTo>
                  <a:lnTo>
                    <a:pt x="27876" y="52800"/>
                  </a:lnTo>
                  <a:lnTo>
                    <a:pt x="26017" y="54276"/>
                  </a:lnTo>
                  <a:lnTo>
                    <a:pt x="24159" y="55753"/>
                  </a:lnTo>
                  <a:lnTo>
                    <a:pt x="24159" y="55753"/>
                  </a:lnTo>
                  <a:lnTo>
                    <a:pt x="22831" y="51323"/>
                  </a:lnTo>
                  <a:lnTo>
                    <a:pt x="22300" y="49107"/>
                  </a:lnTo>
                  <a:lnTo>
                    <a:pt x="21504" y="46892"/>
                  </a:lnTo>
                  <a:lnTo>
                    <a:pt x="21504" y="46892"/>
                  </a:lnTo>
                  <a:lnTo>
                    <a:pt x="21238" y="45415"/>
                  </a:lnTo>
                  <a:lnTo>
                    <a:pt x="20176" y="44307"/>
                  </a:lnTo>
                  <a:lnTo>
                    <a:pt x="19115" y="44307"/>
                  </a:lnTo>
                  <a:lnTo>
                    <a:pt x="18318" y="45784"/>
                  </a:lnTo>
                  <a:lnTo>
                    <a:pt x="18318" y="45784"/>
                  </a:lnTo>
                  <a:lnTo>
                    <a:pt x="16725" y="47630"/>
                  </a:lnTo>
                  <a:lnTo>
                    <a:pt x="15132" y="49107"/>
                  </a:lnTo>
                  <a:lnTo>
                    <a:pt x="15132" y="49107"/>
                  </a:lnTo>
                  <a:lnTo>
                    <a:pt x="14601" y="46153"/>
                  </a:lnTo>
                  <a:lnTo>
                    <a:pt x="13805" y="43569"/>
                  </a:lnTo>
                  <a:lnTo>
                    <a:pt x="12212" y="38030"/>
                  </a:lnTo>
                  <a:lnTo>
                    <a:pt x="12212" y="38030"/>
                  </a:lnTo>
                  <a:lnTo>
                    <a:pt x="11415" y="36923"/>
                  </a:lnTo>
                  <a:lnTo>
                    <a:pt x="10884" y="36553"/>
                  </a:lnTo>
                  <a:lnTo>
                    <a:pt x="9823" y="36553"/>
                  </a:lnTo>
                  <a:lnTo>
                    <a:pt x="9026" y="36923"/>
                  </a:lnTo>
                  <a:lnTo>
                    <a:pt x="9026" y="36923"/>
                  </a:lnTo>
                  <a:lnTo>
                    <a:pt x="7699" y="38400"/>
                  </a:lnTo>
                  <a:lnTo>
                    <a:pt x="6371" y="39876"/>
                  </a:lnTo>
                  <a:lnTo>
                    <a:pt x="6371" y="3987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403;p23"/>
            <p:cNvSpPr/>
            <p:nvPr/>
          </p:nvSpPr>
          <p:spPr>
            <a:xfrm>
              <a:off x="5032" y="1236"/>
              <a:ext cx="263" cy="172"/>
            </a:xfrm>
            <a:custGeom>
              <a:rect b="b" l="l" r="r" t="t"/>
              <a:pathLst>
                <a:path extrusionOk="0" h="120000" w="120000">
                  <a:moveTo>
                    <a:pt x="119543" y="75348"/>
                  </a:moveTo>
                  <a:lnTo>
                    <a:pt x="119543" y="75348"/>
                  </a:lnTo>
                  <a:lnTo>
                    <a:pt x="117262" y="83720"/>
                  </a:lnTo>
                  <a:lnTo>
                    <a:pt x="114068" y="90697"/>
                  </a:lnTo>
                  <a:lnTo>
                    <a:pt x="110418" y="98372"/>
                  </a:lnTo>
                  <a:lnTo>
                    <a:pt x="106768" y="103255"/>
                  </a:lnTo>
                  <a:lnTo>
                    <a:pt x="102661" y="108139"/>
                  </a:lnTo>
                  <a:lnTo>
                    <a:pt x="98098" y="112325"/>
                  </a:lnTo>
                  <a:lnTo>
                    <a:pt x="92623" y="115116"/>
                  </a:lnTo>
                  <a:lnTo>
                    <a:pt x="88060" y="117906"/>
                  </a:lnTo>
                  <a:lnTo>
                    <a:pt x="83041" y="119302"/>
                  </a:lnTo>
                  <a:lnTo>
                    <a:pt x="77110" y="120000"/>
                  </a:lnTo>
                  <a:lnTo>
                    <a:pt x="72091" y="120000"/>
                  </a:lnTo>
                  <a:lnTo>
                    <a:pt x="66159" y="119302"/>
                  </a:lnTo>
                  <a:lnTo>
                    <a:pt x="61140" y="118604"/>
                  </a:lnTo>
                  <a:lnTo>
                    <a:pt x="55209" y="115813"/>
                  </a:lnTo>
                  <a:lnTo>
                    <a:pt x="49733" y="113720"/>
                  </a:lnTo>
                  <a:lnTo>
                    <a:pt x="44258" y="110232"/>
                  </a:lnTo>
                  <a:lnTo>
                    <a:pt x="38783" y="106744"/>
                  </a:lnTo>
                  <a:lnTo>
                    <a:pt x="33764" y="102558"/>
                  </a:lnTo>
                  <a:lnTo>
                    <a:pt x="29201" y="98372"/>
                  </a:lnTo>
                  <a:lnTo>
                    <a:pt x="24638" y="92790"/>
                  </a:lnTo>
                  <a:lnTo>
                    <a:pt x="19619" y="87209"/>
                  </a:lnTo>
                  <a:lnTo>
                    <a:pt x="15969" y="80930"/>
                  </a:lnTo>
                  <a:lnTo>
                    <a:pt x="12319" y="75348"/>
                  </a:lnTo>
                  <a:lnTo>
                    <a:pt x="8669" y="67674"/>
                  </a:lnTo>
                  <a:lnTo>
                    <a:pt x="5931" y="60697"/>
                  </a:lnTo>
                  <a:lnTo>
                    <a:pt x="3650" y="53023"/>
                  </a:lnTo>
                  <a:lnTo>
                    <a:pt x="1825" y="46046"/>
                  </a:lnTo>
                  <a:lnTo>
                    <a:pt x="456" y="36976"/>
                  </a:lnTo>
                  <a:lnTo>
                    <a:pt x="0" y="29302"/>
                  </a:lnTo>
                  <a:lnTo>
                    <a:pt x="0" y="20232"/>
                  </a:lnTo>
                  <a:lnTo>
                    <a:pt x="456" y="11162"/>
                  </a:lnTo>
                  <a:lnTo>
                    <a:pt x="2281" y="2093"/>
                  </a:lnTo>
                  <a:lnTo>
                    <a:pt x="2281" y="2093"/>
                  </a:lnTo>
                  <a:lnTo>
                    <a:pt x="3193" y="697"/>
                  </a:lnTo>
                  <a:lnTo>
                    <a:pt x="4106" y="0"/>
                  </a:lnTo>
                  <a:lnTo>
                    <a:pt x="5475" y="0"/>
                  </a:lnTo>
                  <a:lnTo>
                    <a:pt x="6387" y="0"/>
                  </a:lnTo>
                  <a:lnTo>
                    <a:pt x="7756" y="697"/>
                  </a:lnTo>
                  <a:lnTo>
                    <a:pt x="8212" y="1395"/>
                  </a:lnTo>
                  <a:lnTo>
                    <a:pt x="8669" y="3488"/>
                  </a:lnTo>
                  <a:lnTo>
                    <a:pt x="8669" y="6279"/>
                  </a:lnTo>
                  <a:lnTo>
                    <a:pt x="8669" y="6279"/>
                  </a:lnTo>
                  <a:lnTo>
                    <a:pt x="7756" y="13953"/>
                  </a:lnTo>
                  <a:lnTo>
                    <a:pt x="6387" y="20930"/>
                  </a:lnTo>
                  <a:lnTo>
                    <a:pt x="6844" y="29302"/>
                  </a:lnTo>
                  <a:lnTo>
                    <a:pt x="7756" y="36279"/>
                  </a:lnTo>
                  <a:lnTo>
                    <a:pt x="8212" y="43255"/>
                  </a:lnTo>
                  <a:lnTo>
                    <a:pt x="10038" y="50232"/>
                  </a:lnTo>
                  <a:lnTo>
                    <a:pt x="12319" y="56511"/>
                  </a:lnTo>
                  <a:lnTo>
                    <a:pt x="14600" y="63488"/>
                  </a:lnTo>
                  <a:lnTo>
                    <a:pt x="17338" y="69069"/>
                  </a:lnTo>
                  <a:lnTo>
                    <a:pt x="20988" y="75348"/>
                  </a:lnTo>
                  <a:lnTo>
                    <a:pt x="24638" y="80232"/>
                  </a:lnTo>
                  <a:lnTo>
                    <a:pt x="28288" y="85813"/>
                  </a:lnTo>
                  <a:lnTo>
                    <a:pt x="32395" y="90000"/>
                  </a:lnTo>
                  <a:lnTo>
                    <a:pt x="37414" y="94883"/>
                  </a:lnTo>
                  <a:lnTo>
                    <a:pt x="46539" y="101860"/>
                  </a:lnTo>
                  <a:lnTo>
                    <a:pt x="56121" y="106046"/>
                  </a:lnTo>
                  <a:lnTo>
                    <a:pt x="61140" y="108139"/>
                  </a:lnTo>
                  <a:lnTo>
                    <a:pt x="66159" y="109534"/>
                  </a:lnTo>
                  <a:lnTo>
                    <a:pt x="71178" y="110232"/>
                  </a:lnTo>
                  <a:lnTo>
                    <a:pt x="76197" y="110232"/>
                  </a:lnTo>
                  <a:lnTo>
                    <a:pt x="80760" y="109534"/>
                  </a:lnTo>
                  <a:lnTo>
                    <a:pt x="85323" y="108837"/>
                  </a:lnTo>
                  <a:lnTo>
                    <a:pt x="89885" y="106046"/>
                  </a:lnTo>
                  <a:lnTo>
                    <a:pt x="93992" y="103255"/>
                  </a:lnTo>
                  <a:lnTo>
                    <a:pt x="98098" y="100465"/>
                  </a:lnTo>
                  <a:lnTo>
                    <a:pt x="102205" y="96279"/>
                  </a:lnTo>
                  <a:lnTo>
                    <a:pt x="105399" y="92093"/>
                  </a:lnTo>
                  <a:lnTo>
                    <a:pt x="108593" y="85813"/>
                  </a:lnTo>
                  <a:lnTo>
                    <a:pt x="111330" y="79534"/>
                  </a:lnTo>
                  <a:lnTo>
                    <a:pt x="113155" y="72558"/>
                  </a:lnTo>
                  <a:lnTo>
                    <a:pt x="113155" y="72558"/>
                  </a:lnTo>
                  <a:lnTo>
                    <a:pt x="114068" y="70465"/>
                  </a:lnTo>
                  <a:lnTo>
                    <a:pt x="115437" y="69069"/>
                  </a:lnTo>
                  <a:lnTo>
                    <a:pt x="116806" y="69069"/>
                  </a:lnTo>
                  <a:lnTo>
                    <a:pt x="117718" y="69069"/>
                  </a:lnTo>
                  <a:lnTo>
                    <a:pt x="119087" y="69767"/>
                  </a:lnTo>
                  <a:lnTo>
                    <a:pt x="119543" y="71162"/>
                  </a:lnTo>
                  <a:lnTo>
                    <a:pt x="120000" y="73255"/>
                  </a:lnTo>
                  <a:lnTo>
                    <a:pt x="119543" y="75348"/>
                  </a:lnTo>
                  <a:lnTo>
                    <a:pt x="119543" y="753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" name="Google Shape;404;p23"/>
            <p:cNvSpPr/>
            <p:nvPr/>
          </p:nvSpPr>
          <p:spPr>
            <a:xfrm>
              <a:off x="5248" y="1260"/>
              <a:ext cx="34" cy="35"/>
            </a:xfrm>
            <a:custGeom>
              <a:rect b="b" l="l" r="r" t="t"/>
              <a:pathLst>
                <a:path extrusionOk="0" h="120000" w="120000">
                  <a:moveTo>
                    <a:pt x="3529" y="37714"/>
                  </a:moveTo>
                  <a:lnTo>
                    <a:pt x="3529" y="37714"/>
                  </a:lnTo>
                  <a:lnTo>
                    <a:pt x="0" y="61714"/>
                  </a:lnTo>
                  <a:lnTo>
                    <a:pt x="3529" y="82285"/>
                  </a:lnTo>
                  <a:lnTo>
                    <a:pt x="17647" y="102857"/>
                  </a:lnTo>
                  <a:lnTo>
                    <a:pt x="35294" y="116571"/>
                  </a:lnTo>
                  <a:lnTo>
                    <a:pt x="35294" y="116571"/>
                  </a:lnTo>
                  <a:lnTo>
                    <a:pt x="60000" y="120000"/>
                  </a:lnTo>
                  <a:lnTo>
                    <a:pt x="81176" y="116571"/>
                  </a:lnTo>
                  <a:lnTo>
                    <a:pt x="102352" y="102857"/>
                  </a:lnTo>
                  <a:lnTo>
                    <a:pt x="116470" y="85714"/>
                  </a:lnTo>
                  <a:lnTo>
                    <a:pt x="116470" y="85714"/>
                  </a:lnTo>
                  <a:lnTo>
                    <a:pt x="120000" y="61714"/>
                  </a:lnTo>
                  <a:lnTo>
                    <a:pt x="116470" y="37714"/>
                  </a:lnTo>
                  <a:lnTo>
                    <a:pt x="109411" y="17142"/>
                  </a:lnTo>
                  <a:lnTo>
                    <a:pt x="84705" y="3428"/>
                  </a:lnTo>
                  <a:lnTo>
                    <a:pt x="84705" y="3428"/>
                  </a:lnTo>
                  <a:lnTo>
                    <a:pt x="63529" y="0"/>
                  </a:lnTo>
                  <a:lnTo>
                    <a:pt x="42352" y="3428"/>
                  </a:lnTo>
                  <a:lnTo>
                    <a:pt x="17647" y="17142"/>
                  </a:lnTo>
                  <a:lnTo>
                    <a:pt x="3529" y="37714"/>
                  </a:lnTo>
                  <a:lnTo>
                    <a:pt x="3529" y="377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405;p23"/>
            <p:cNvSpPr/>
            <p:nvPr/>
          </p:nvSpPr>
          <p:spPr>
            <a:xfrm>
              <a:off x="5093" y="1195"/>
              <a:ext cx="36" cy="36"/>
            </a:xfrm>
            <a:custGeom>
              <a:rect b="b" l="l" r="r" t="t"/>
              <a:pathLst>
                <a:path extrusionOk="0" h="120000" w="120000">
                  <a:moveTo>
                    <a:pt x="3333" y="36666"/>
                  </a:moveTo>
                  <a:lnTo>
                    <a:pt x="3333" y="36666"/>
                  </a:lnTo>
                  <a:lnTo>
                    <a:pt x="0" y="60000"/>
                  </a:lnTo>
                  <a:lnTo>
                    <a:pt x="3333" y="80000"/>
                  </a:lnTo>
                  <a:lnTo>
                    <a:pt x="16666" y="100000"/>
                  </a:lnTo>
                  <a:lnTo>
                    <a:pt x="33333" y="113333"/>
                  </a:lnTo>
                  <a:lnTo>
                    <a:pt x="33333" y="113333"/>
                  </a:lnTo>
                  <a:lnTo>
                    <a:pt x="60000" y="120000"/>
                  </a:lnTo>
                  <a:lnTo>
                    <a:pt x="80000" y="113333"/>
                  </a:lnTo>
                  <a:lnTo>
                    <a:pt x="103333" y="106666"/>
                  </a:lnTo>
                  <a:lnTo>
                    <a:pt x="113333" y="83333"/>
                  </a:lnTo>
                  <a:lnTo>
                    <a:pt x="113333" y="83333"/>
                  </a:lnTo>
                  <a:lnTo>
                    <a:pt x="120000" y="63333"/>
                  </a:lnTo>
                  <a:lnTo>
                    <a:pt x="113333" y="36666"/>
                  </a:lnTo>
                  <a:lnTo>
                    <a:pt x="103333" y="20000"/>
                  </a:lnTo>
                  <a:lnTo>
                    <a:pt x="86666" y="10000"/>
                  </a:lnTo>
                  <a:lnTo>
                    <a:pt x="86666" y="10000"/>
                  </a:lnTo>
                  <a:lnTo>
                    <a:pt x="60000" y="0"/>
                  </a:lnTo>
                  <a:lnTo>
                    <a:pt x="40000" y="3333"/>
                  </a:lnTo>
                  <a:lnTo>
                    <a:pt x="16666" y="16666"/>
                  </a:lnTo>
                  <a:lnTo>
                    <a:pt x="3333" y="36666"/>
                  </a:lnTo>
                  <a:lnTo>
                    <a:pt x="3333" y="366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406;p23"/>
            <p:cNvSpPr/>
            <p:nvPr/>
          </p:nvSpPr>
          <p:spPr>
            <a:xfrm>
              <a:off x="5305" y="1309"/>
              <a:ext cx="49" cy="43"/>
            </a:xfrm>
            <a:custGeom>
              <a:rect b="b" l="l" r="r" t="t"/>
              <a:pathLst>
                <a:path extrusionOk="0" h="120000" w="120000">
                  <a:moveTo>
                    <a:pt x="4897" y="33488"/>
                  </a:moveTo>
                  <a:lnTo>
                    <a:pt x="4897" y="33488"/>
                  </a:lnTo>
                  <a:lnTo>
                    <a:pt x="0" y="47441"/>
                  </a:lnTo>
                  <a:lnTo>
                    <a:pt x="0" y="58604"/>
                  </a:lnTo>
                  <a:lnTo>
                    <a:pt x="4897" y="66976"/>
                  </a:lnTo>
                  <a:lnTo>
                    <a:pt x="7346" y="78139"/>
                  </a:lnTo>
                  <a:lnTo>
                    <a:pt x="12244" y="89302"/>
                  </a:lnTo>
                  <a:lnTo>
                    <a:pt x="19591" y="100465"/>
                  </a:lnTo>
                  <a:lnTo>
                    <a:pt x="29387" y="106046"/>
                  </a:lnTo>
                  <a:lnTo>
                    <a:pt x="41632" y="114418"/>
                  </a:lnTo>
                  <a:lnTo>
                    <a:pt x="41632" y="114418"/>
                  </a:lnTo>
                  <a:lnTo>
                    <a:pt x="51428" y="120000"/>
                  </a:lnTo>
                  <a:lnTo>
                    <a:pt x="63673" y="120000"/>
                  </a:lnTo>
                  <a:lnTo>
                    <a:pt x="75918" y="120000"/>
                  </a:lnTo>
                  <a:lnTo>
                    <a:pt x="85714" y="117209"/>
                  </a:lnTo>
                  <a:lnTo>
                    <a:pt x="93061" y="114418"/>
                  </a:lnTo>
                  <a:lnTo>
                    <a:pt x="102857" y="106046"/>
                  </a:lnTo>
                  <a:lnTo>
                    <a:pt x="110204" y="100465"/>
                  </a:lnTo>
                  <a:lnTo>
                    <a:pt x="115102" y="89302"/>
                  </a:lnTo>
                  <a:lnTo>
                    <a:pt x="115102" y="89302"/>
                  </a:lnTo>
                  <a:lnTo>
                    <a:pt x="119999" y="78139"/>
                  </a:lnTo>
                  <a:lnTo>
                    <a:pt x="119999" y="66976"/>
                  </a:lnTo>
                  <a:lnTo>
                    <a:pt x="119999" y="53023"/>
                  </a:lnTo>
                  <a:lnTo>
                    <a:pt x="112653" y="44651"/>
                  </a:lnTo>
                  <a:lnTo>
                    <a:pt x="110204" y="33488"/>
                  </a:lnTo>
                  <a:lnTo>
                    <a:pt x="100408" y="22325"/>
                  </a:lnTo>
                  <a:lnTo>
                    <a:pt x="90612" y="13953"/>
                  </a:lnTo>
                  <a:lnTo>
                    <a:pt x="80816" y="8372"/>
                  </a:lnTo>
                  <a:lnTo>
                    <a:pt x="80816" y="8372"/>
                  </a:lnTo>
                  <a:lnTo>
                    <a:pt x="68571" y="5581"/>
                  </a:lnTo>
                  <a:lnTo>
                    <a:pt x="56326" y="0"/>
                  </a:lnTo>
                  <a:lnTo>
                    <a:pt x="46530" y="0"/>
                  </a:lnTo>
                  <a:lnTo>
                    <a:pt x="34285" y="5581"/>
                  </a:lnTo>
                  <a:lnTo>
                    <a:pt x="24489" y="8372"/>
                  </a:lnTo>
                  <a:lnTo>
                    <a:pt x="17142" y="13953"/>
                  </a:lnTo>
                  <a:lnTo>
                    <a:pt x="9795" y="22325"/>
                  </a:lnTo>
                  <a:lnTo>
                    <a:pt x="4897" y="33488"/>
                  </a:lnTo>
                  <a:lnTo>
                    <a:pt x="4897" y="33488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407;p23"/>
            <p:cNvSpPr/>
            <p:nvPr/>
          </p:nvSpPr>
          <p:spPr>
            <a:xfrm>
              <a:off x="5003" y="1168"/>
              <a:ext cx="48" cy="44"/>
            </a:xfrm>
            <a:custGeom>
              <a:rect b="b" l="l" r="r" t="t"/>
              <a:pathLst>
                <a:path extrusionOk="0" h="120000" w="120000">
                  <a:moveTo>
                    <a:pt x="2500" y="35454"/>
                  </a:moveTo>
                  <a:lnTo>
                    <a:pt x="2500" y="35454"/>
                  </a:lnTo>
                  <a:lnTo>
                    <a:pt x="0" y="46363"/>
                  </a:lnTo>
                  <a:lnTo>
                    <a:pt x="0" y="57272"/>
                  </a:lnTo>
                  <a:lnTo>
                    <a:pt x="0" y="65454"/>
                  </a:lnTo>
                  <a:lnTo>
                    <a:pt x="7500" y="81818"/>
                  </a:lnTo>
                  <a:lnTo>
                    <a:pt x="10000" y="90000"/>
                  </a:lnTo>
                  <a:lnTo>
                    <a:pt x="20000" y="98181"/>
                  </a:lnTo>
                  <a:lnTo>
                    <a:pt x="27500" y="109090"/>
                  </a:lnTo>
                  <a:lnTo>
                    <a:pt x="37500" y="114545"/>
                  </a:lnTo>
                  <a:lnTo>
                    <a:pt x="37500" y="114545"/>
                  </a:lnTo>
                  <a:lnTo>
                    <a:pt x="50000" y="120000"/>
                  </a:lnTo>
                  <a:lnTo>
                    <a:pt x="62500" y="120000"/>
                  </a:lnTo>
                  <a:lnTo>
                    <a:pt x="72500" y="120000"/>
                  </a:lnTo>
                  <a:lnTo>
                    <a:pt x="85000" y="120000"/>
                  </a:lnTo>
                  <a:lnTo>
                    <a:pt x="95000" y="111818"/>
                  </a:lnTo>
                  <a:lnTo>
                    <a:pt x="105000" y="109090"/>
                  </a:lnTo>
                  <a:lnTo>
                    <a:pt x="110000" y="98181"/>
                  </a:lnTo>
                  <a:lnTo>
                    <a:pt x="117500" y="87272"/>
                  </a:lnTo>
                  <a:lnTo>
                    <a:pt x="117500" y="87272"/>
                  </a:lnTo>
                  <a:lnTo>
                    <a:pt x="120000" y="76363"/>
                  </a:lnTo>
                  <a:lnTo>
                    <a:pt x="120000" y="65454"/>
                  </a:lnTo>
                  <a:lnTo>
                    <a:pt x="117500" y="51818"/>
                  </a:lnTo>
                  <a:lnTo>
                    <a:pt x="115000" y="43636"/>
                  </a:lnTo>
                  <a:lnTo>
                    <a:pt x="107500" y="32727"/>
                  </a:lnTo>
                  <a:lnTo>
                    <a:pt x="102500" y="24545"/>
                  </a:lnTo>
                  <a:lnTo>
                    <a:pt x="92500" y="13636"/>
                  </a:lnTo>
                  <a:lnTo>
                    <a:pt x="82500" y="8181"/>
                  </a:lnTo>
                  <a:lnTo>
                    <a:pt x="82500" y="8181"/>
                  </a:lnTo>
                  <a:lnTo>
                    <a:pt x="70000" y="5454"/>
                  </a:lnTo>
                  <a:lnTo>
                    <a:pt x="57500" y="0"/>
                  </a:lnTo>
                  <a:lnTo>
                    <a:pt x="45000" y="5454"/>
                  </a:lnTo>
                  <a:lnTo>
                    <a:pt x="35000" y="5454"/>
                  </a:lnTo>
                  <a:lnTo>
                    <a:pt x="25000" y="10909"/>
                  </a:lnTo>
                  <a:lnTo>
                    <a:pt x="15000" y="13636"/>
                  </a:lnTo>
                  <a:lnTo>
                    <a:pt x="10000" y="24545"/>
                  </a:lnTo>
                  <a:lnTo>
                    <a:pt x="2500" y="35454"/>
                  </a:lnTo>
                  <a:lnTo>
                    <a:pt x="2500" y="35454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" name="Google Shape;408;p23"/>
            <p:cNvSpPr/>
            <p:nvPr/>
          </p:nvSpPr>
          <p:spPr>
            <a:xfrm>
              <a:off x="1868" y="1516"/>
              <a:ext cx="295" cy="215"/>
            </a:xfrm>
            <a:custGeom>
              <a:rect b="b" l="l" r="r" t="t"/>
              <a:pathLst>
                <a:path extrusionOk="0" h="120000" w="120000">
                  <a:moveTo>
                    <a:pt x="118372" y="112744"/>
                  </a:moveTo>
                  <a:lnTo>
                    <a:pt x="118372" y="112744"/>
                  </a:lnTo>
                  <a:lnTo>
                    <a:pt x="110237" y="108837"/>
                  </a:lnTo>
                  <a:lnTo>
                    <a:pt x="102101" y="103813"/>
                  </a:lnTo>
                  <a:lnTo>
                    <a:pt x="94372" y="98790"/>
                  </a:lnTo>
                  <a:lnTo>
                    <a:pt x="87050" y="92093"/>
                  </a:lnTo>
                  <a:lnTo>
                    <a:pt x="72000" y="79813"/>
                  </a:lnTo>
                  <a:lnTo>
                    <a:pt x="57355" y="66976"/>
                  </a:lnTo>
                  <a:lnTo>
                    <a:pt x="57355" y="66976"/>
                  </a:lnTo>
                  <a:lnTo>
                    <a:pt x="43118" y="53581"/>
                  </a:lnTo>
                  <a:lnTo>
                    <a:pt x="35796" y="45767"/>
                  </a:lnTo>
                  <a:lnTo>
                    <a:pt x="28881" y="38511"/>
                  </a:lnTo>
                  <a:lnTo>
                    <a:pt x="22372" y="30139"/>
                  </a:lnTo>
                  <a:lnTo>
                    <a:pt x="16271" y="21209"/>
                  </a:lnTo>
                  <a:lnTo>
                    <a:pt x="10576" y="12279"/>
                  </a:lnTo>
                  <a:lnTo>
                    <a:pt x="5288" y="2232"/>
                  </a:lnTo>
                  <a:lnTo>
                    <a:pt x="5288" y="2232"/>
                  </a:lnTo>
                  <a:lnTo>
                    <a:pt x="4474" y="1116"/>
                  </a:lnTo>
                  <a:lnTo>
                    <a:pt x="3254" y="0"/>
                  </a:lnTo>
                  <a:lnTo>
                    <a:pt x="2033" y="0"/>
                  </a:lnTo>
                  <a:lnTo>
                    <a:pt x="1627" y="1116"/>
                  </a:lnTo>
                  <a:lnTo>
                    <a:pt x="813" y="2232"/>
                  </a:lnTo>
                  <a:lnTo>
                    <a:pt x="0" y="3906"/>
                  </a:lnTo>
                  <a:lnTo>
                    <a:pt x="0" y="5023"/>
                  </a:lnTo>
                  <a:lnTo>
                    <a:pt x="813" y="7255"/>
                  </a:lnTo>
                  <a:lnTo>
                    <a:pt x="813" y="7255"/>
                  </a:lnTo>
                  <a:lnTo>
                    <a:pt x="5694" y="17302"/>
                  </a:lnTo>
                  <a:lnTo>
                    <a:pt x="12203" y="26232"/>
                  </a:lnTo>
                  <a:lnTo>
                    <a:pt x="18305" y="35720"/>
                  </a:lnTo>
                  <a:lnTo>
                    <a:pt x="24813" y="43534"/>
                  </a:lnTo>
                  <a:lnTo>
                    <a:pt x="31728" y="51348"/>
                  </a:lnTo>
                  <a:lnTo>
                    <a:pt x="39457" y="59162"/>
                  </a:lnTo>
                  <a:lnTo>
                    <a:pt x="53694" y="73116"/>
                  </a:lnTo>
                  <a:lnTo>
                    <a:pt x="53694" y="73116"/>
                  </a:lnTo>
                  <a:lnTo>
                    <a:pt x="68338" y="86511"/>
                  </a:lnTo>
                  <a:lnTo>
                    <a:pt x="83796" y="99906"/>
                  </a:lnTo>
                  <a:lnTo>
                    <a:pt x="91525" y="106046"/>
                  </a:lnTo>
                  <a:lnTo>
                    <a:pt x="99661" y="111627"/>
                  </a:lnTo>
                  <a:lnTo>
                    <a:pt x="107796" y="116651"/>
                  </a:lnTo>
                  <a:lnTo>
                    <a:pt x="115932" y="120000"/>
                  </a:lnTo>
                  <a:lnTo>
                    <a:pt x="115932" y="120000"/>
                  </a:lnTo>
                  <a:lnTo>
                    <a:pt x="117559" y="120000"/>
                  </a:lnTo>
                  <a:lnTo>
                    <a:pt x="118372" y="120000"/>
                  </a:lnTo>
                  <a:lnTo>
                    <a:pt x="119593" y="118325"/>
                  </a:lnTo>
                  <a:lnTo>
                    <a:pt x="120000" y="117209"/>
                  </a:lnTo>
                  <a:lnTo>
                    <a:pt x="120000" y="115534"/>
                  </a:lnTo>
                  <a:lnTo>
                    <a:pt x="120000" y="114418"/>
                  </a:lnTo>
                  <a:lnTo>
                    <a:pt x="119593" y="113302"/>
                  </a:lnTo>
                  <a:lnTo>
                    <a:pt x="118372" y="112744"/>
                  </a:lnTo>
                  <a:lnTo>
                    <a:pt x="118372" y="1127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409;p23"/>
            <p:cNvSpPr/>
            <p:nvPr/>
          </p:nvSpPr>
          <p:spPr>
            <a:xfrm>
              <a:off x="1859" y="1432"/>
              <a:ext cx="61" cy="92"/>
            </a:xfrm>
            <a:custGeom>
              <a:rect b="b" l="l" r="r" t="t"/>
              <a:pathLst>
                <a:path extrusionOk="0" h="120000" w="120000">
                  <a:moveTo>
                    <a:pt x="120000" y="16956"/>
                  </a:moveTo>
                  <a:lnTo>
                    <a:pt x="120000" y="16956"/>
                  </a:lnTo>
                  <a:lnTo>
                    <a:pt x="108196" y="46956"/>
                  </a:lnTo>
                  <a:lnTo>
                    <a:pt x="96393" y="73043"/>
                  </a:lnTo>
                  <a:lnTo>
                    <a:pt x="88524" y="87391"/>
                  </a:lnTo>
                  <a:lnTo>
                    <a:pt x="78688" y="97826"/>
                  </a:lnTo>
                  <a:lnTo>
                    <a:pt x="62950" y="109565"/>
                  </a:lnTo>
                  <a:lnTo>
                    <a:pt x="49180" y="120000"/>
                  </a:lnTo>
                  <a:lnTo>
                    <a:pt x="49180" y="120000"/>
                  </a:lnTo>
                  <a:lnTo>
                    <a:pt x="27540" y="114782"/>
                  </a:lnTo>
                  <a:lnTo>
                    <a:pt x="15737" y="108260"/>
                  </a:lnTo>
                  <a:lnTo>
                    <a:pt x="5901" y="97826"/>
                  </a:lnTo>
                  <a:lnTo>
                    <a:pt x="3934" y="87391"/>
                  </a:lnTo>
                  <a:lnTo>
                    <a:pt x="0" y="75652"/>
                  </a:lnTo>
                  <a:lnTo>
                    <a:pt x="3934" y="63913"/>
                  </a:lnTo>
                  <a:lnTo>
                    <a:pt x="11803" y="50869"/>
                  </a:lnTo>
                  <a:lnTo>
                    <a:pt x="17704" y="39130"/>
                  </a:lnTo>
                  <a:lnTo>
                    <a:pt x="27540" y="27391"/>
                  </a:lnTo>
                  <a:lnTo>
                    <a:pt x="39344" y="18260"/>
                  </a:lnTo>
                  <a:lnTo>
                    <a:pt x="53114" y="10434"/>
                  </a:lnTo>
                  <a:lnTo>
                    <a:pt x="64918" y="3913"/>
                  </a:lnTo>
                  <a:lnTo>
                    <a:pt x="80655" y="0"/>
                  </a:lnTo>
                  <a:lnTo>
                    <a:pt x="92459" y="2608"/>
                  </a:lnTo>
                  <a:lnTo>
                    <a:pt x="106229" y="5217"/>
                  </a:lnTo>
                  <a:lnTo>
                    <a:pt x="118032" y="14347"/>
                  </a:lnTo>
                  <a:lnTo>
                    <a:pt x="120000" y="16956"/>
                  </a:lnTo>
                  <a:close/>
                </a:path>
              </a:pathLst>
            </a:custGeom>
            <a:solidFill>
              <a:srgbClr val="01AD4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0" name="Google Shape;410;p23"/>
            <p:cNvSpPr/>
            <p:nvPr/>
          </p:nvSpPr>
          <p:spPr>
            <a:xfrm>
              <a:off x="1853" y="1426"/>
              <a:ext cx="75" cy="104"/>
            </a:xfrm>
            <a:custGeom>
              <a:rect b="b" l="l" r="r" t="t"/>
              <a:pathLst>
                <a:path extrusionOk="0" h="120000" w="120000">
                  <a:moveTo>
                    <a:pt x="118400" y="26538"/>
                  </a:moveTo>
                  <a:lnTo>
                    <a:pt x="118400" y="26538"/>
                  </a:lnTo>
                  <a:lnTo>
                    <a:pt x="120000" y="23076"/>
                  </a:lnTo>
                  <a:lnTo>
                    <a:pt x="120000" y="20769"/>
                  </a:lnTo>
                  <a:lnTo>
                    <a:pt x="120000" y="20769"/>
                  </a:lnTo>
                  <a:lnTo>
                    <a:pt x="116800" y="15000"/>
                  </a:lnTo>
                  <a:lnTo>
                    <a:pt x="110400" y="9230"/>
                  </a:lnTo>
                  <a:lnTo>
                    <a:pt x="104000" y="4615"/>
                  </a:lnTo>
                  <a:lnTo>
                    <a:pt x="94400" y="1153"/>
                  </a:lnTo>
                  <a:lnTo>
                    <a:pt x="84800" y="0"/>
                  </a:lnTo>
                  <a:lnTo>
                    <a:pt x="75200" y="0"/>
                  </a:lnTo>
                  <a:lnTo>
                    <a:pt x="65600" y="1153"/>
                  </a:lnTo>
                  <a:lnTo>
                    <a:pt x="57600" y="3461"/>
                  </a:lnTo>
                  <a:lnTo>
                    <a:pt x="57600" y="3461"/>
                  </a:lnTo>
                  <a:lnTo>
                    <a:pt x="46400" y="6923"/>
                  </a:lnTo>
                  <a:lnTo>
                    <a:pt x="38400" y="13846"/>
                  </a:lnTo>
                  <a:lnTo>
                    <a:pt x="28800" y="19615"/>
                  </a:lnTo>
                  <a:lnTo>
                    <a:pt x="22400" y="26538"/>
                  </a:lnTo>
                  <a:lnTo>
                    <a:pt x="9600" y="42692"/>
                  </a:lnTo>
                  <a:lnTo>
                    <a:pt x="1600" y="58846"/>
                  </a:lnTo>
                  <a:lnTo>
                    <a:pt x="1600" y="58846"/>
                  </a:lnTo>
                  <a:lnTo>
                    <a:pt x="0" y="65769"/>
                  </a:lnTo>
                  <a:lnTo>
                    <a:pt x="0" y="75000"/>
                  </a:lnTo>
                  <a:lnTo>
                    <a:pt x="0" y="84230"/>
                  </a:lnTo>
                  <a:lnTo>
                    <a:pt x="1600" y="91153"/>
                  </a:lnTo>
                  <a:lnTo>
                    <a:pt x="6400" y="98076"/>
                  </a:lnTo>
                  <a:lnTo>
                    <a:pt x="12800" y="106153"/>
                  </a:lnTo>
                  <a:lnTo>
                    <a:pt x="19200" y="111923"/>
                  </a:lnTo>
                  <a:lnTo>
                    <a:pt x="28800" y="115384"/>
                  </a:lnTo>
                  <a:lnTo>
                    <a:pt x="28800" y="115384"/>
                  </a:lnTo>
                  <a:lnTo>
                    <a:pt x="38400" y="120000"/>
                  </a:lnTo>
                  <a:lnTo>
                    <a:pt x="46400" y="120000"/>
                  </a:lnTo>
                  <a:lnTo>
                    <a:pt x="57600" y="118846"/>
                  </a:lnTo>
                  <a:lnTo>
                    <a:pt x="65600" y="115384"/>
                  </a:lnTo>
                  <a:lnTo>
                    <a:pt x="72000" y="111923"/>
                  </a:lnTo>
                  <a:lnTo>
                    <a:pt x="80000" y="106153"/>
                  </a:lnTo>
                  <a:lnTo>
                    <a:pt x="91200" y="90000"/>
                  </a:lnTo>
                  <a:lnTo>
                    <a:pt x="99200" y="71538"/>
                  </a:lnTo>
                  <a:lnTo>
                    <a:pt x="107200" y="54230"/>
                  </a:lnTo>
                  <a:lnTo>
                    <a:pt x="118400" y="26538"/>
                  </a:lnTo>
                  <a:lnTo>
                    <a:pt x="118400" y="26538"/>
                  </a:lnTo>
                  <a:close/>
                  <a:moveTo>
                    <a:pt x="32000" y="47307"/>
                  </a:moveTo>
                  <a:lnTo>
                    <a:pt x="32000" y="47307"/>
                  </a:lnTo>
                  <a:lnTo>
                    <a:pt x="38400" y="39230"/>
                  </a:lnTo>
                  <a:lnTo>
                    <a:pt x="44800" y="32307"/>
                  </a:lnTo>
                  <a:lnTo>
                    <a:pt x="52800" y="26538"/>
                  </a:lnTo>
                  <a:lnTo>
                    <a:pt x="62400" y="20769"/>
                  </a:lnTo>
                  <a:lnTo>
                    <a:pt x="62400" y="20769"/>
                  </a:lnTo>
                  <a:lnTo>
                    <a:pt x="72000" y="17307"/>
                  </a:lnTo>
                  <a:lnTo>
                    <a:pt x="81600" y="16153"/>
                  </a:lnTo>
                  <a:lnTo>
                    <a:pt x="89600" y="17307"/>
                  </a:lnTo>
                  <a:lnTo>
                    <a:pt x="94400" y="19615"/>
                  </a:lnTo>
                  <a:lnTo>
                    <a:pt x="96000" y="21923"/>
                  </a:lnTo>
                  <a:lnTo>
                    <a:pt x="96000" y="21923"/>
                  </a:lnTo>
                  <a:lnTo>
                    <a:pt x="88000" y="43846"/>
                  </a:lnTo>
                  <a:lnTo>
                    <a:pt x="80000" y="65769"/>
                  </a:lnTo>
                  <a:lnTo>
                    <a:pt x="73600" y="76153"/>
                  </a:lnTo>
                  <a:lnTo>
                    <a:pt x="65600" y="86538"/>
                  </a:lnTo>
                  <a:lnTo>
                    <a:pt x="57600" y="95769"/>
                  </a:lnTo>
                  <a:lnTo>
                    <a:pt x="44800" y="103846"/>
                  </a:lnTo>
                  <a:lnTo>
                    <a:pt x="44800" y="103846"/>
                  </a:lnTo>
                  <a:lnTo>
                    <a:pt x="36800" y="99230"/>
                  </a:lnTo>
                  <a:lnTo>
                    <a:pt x="28800" y="93461"/>
                  </a:lnTo>
                  <a:lnTo>
                    <a:pt x="24000" y="86538"/>
                  </a:lnTo>
                  <a:lnTo>
                    <a:pt x="22400" y="79615"/>
                  </a:lnTo>
                  <a:lnTo>
                    <a:pt x="22400" y="71538"/>
                  </a:lnTo>
                  <a:lnTo>
                    <a:pt x="24000" y="63461"/>
                  </a:lnTo>
                  <a:lnTo>
                    <a:pt x="32000" y="47307"/>
                  </a:lnTo>
                  <a:lnTo>
                    <a:pt x="32000" y="4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1" name="Google Shape;411;p23"/>
            <p:cNvSpPr/>
            <p:nvPr/>
          </p:nvSpPr>
          <p:spPr>
            <a:xfrm>
              <a:off x="1943" y="1740"/>
              <a:ext cx="332" cy="150"/>
            </a:xfrm>
            <a:custGeom>
              <a:rect b="b" l="l" r="r" t="t"/>
              <a:pathLst>
                <a:path extrusionOk="0" h="120000" w="120000">
                  <a:moveTo>
                    <a:pt x="117469" y="108800"/>
                  </a:moveTo>
                  <a:lnTo>
                    <a:pt x="117469" y="108800"/>
                  </a:lnTo>
                  <a:lnTo>
                    <a:pt x="109879" y="106400"/>
                  </a:lnTo>
                  <a:lnTo>
                    <a:pt x="102650" y="103200"/>
                  </a:lnTo>
                  <a:lnTo>
                    <a:pt x="95060" y="99200"/>
                  </a:lnTo>
                  <a:lnTo>
                    <a:pt x="87469" y="94400"/>
                  </a:lnTo>
                  <a:lnTo>
                    <a:pt x="73012" y="82400"/>
                  </a:lnTo>
                  <a:lnTo>
                    <a:pt x="58554" y="69600"/>
                  </a:lnTo>
                  <a:lnTo>
                    <a:pt x="58554" y="69600"/>
                  </a:lnTo>
                  <a:lnTo>
                    <a:pt x="43734" y="57600"/>
                  </a:lnTo>
                  <a:lnTo>
                    <a:pt x="36867" y="50400"/>
                  </a:lnTo>
                  <a:lnTo>
                    <a:pt x="29638" y="42400"/>
                  </a:lnTo>
                  <a:lnTo>
                    <a:pt x="22771" y="33600"/>
                  </a:lnTo>
                  <a:lnTo>
                    <a:pt x="16265" y="24000"/>
                  </a:lnTo>
                  <a:lnTo>
                    <a:pt x="9759" y="14400"/>
                  </a:lnTo>
                  <a:lnTo>
                    <a:pt x="4337" y="1600"/>
                  </a:lnTo>
                  <a:lnTo>
                    <a:pt x="4337" y="1600"/>
                  </a:lnTo>
                  <a:lnTo>
                    <a:pt x="3253" y="800"/>
                  </a:lnTo>
                  <a:lnTo>
                    <a:pt x="2530" y="0"/>
                  </a:lnTo>
                  <a:lnTo>
                    <a:pt x="1445" y="800"/>
                  </a:lnTo>
                  <a:lnTo>
                    <a:pt x="722" y="3200"/>
                  </a:lnTo>
                  <a:lnTo>
                    <a:pt x="0" y="4000"/>
                  </a:lnTo>
                  <a:lnTo>
                    <a:pt x="0" y="7200"/>
                  </a:lnTo>
                  <a:lnTo>
                    <a:pt x="0" y="8800"/>
                  </a:lnTo>
                  <a:lnTo>
                    <a:pt x="1084" y="11200"/>
                  </a:lnTo>
                  <a:lnTo>
                    <a:pt x="1084" y="11200"/>
                  </a:lnTo>
                  <a:lnTo>
                    <a:pt x="6867" y="23200"/>
                  </a:lnTo>
                  <a:lnTo>
                    <a:pt x="13373" y="33600"/>
                  </a:lnTo>
                  <a:lnTo>
                    <a:pt x="19879" y="43200"/>
                  </a:lnTo>
                  <a:lnTo>
                    <a:pt x="26746" y="52000"/>
                  </a:lnTo>
                  <a:lnTo>
                    <a:pt x="33975" y="60000"/>
                  </a:lnTo>
                  <a:lnTo>
                    <a:pt x="41566" y="67200"/>
                  </a:lnTo>
                  <a:lnTo>
                    <a:pt x="56746" y="80800"/>
                  </a:lnTo>
                  <a:lnTo>
                    <a:pt x="56746" y="80800"/>
                  </a:lnTo>
                  <a:lnTo>
                    <a:pt x="70843" y="93600"/>
                  </a:lnTo>
                  <a:lnTo>
                    <a:pt x="86024" y="105600"/>
                  </a:lnTo>
                  <a:lnTo>
                    <a:pt x="93614" y="110400"/>
                  </a:lnTo>
                  <a:lnTo>
                    <a:pt x="101204" y="114400"/>
                  </a:lnTo>
                  <a:lnTo>
                    <a:pt x="108795" y="117600"/>
                  </a:lnTo>
                  <a:lnTo>
                    <a:pt x="116746" y="120000"/>
                  </a:lnTo>
                  <a:lnTo>
                    <a:pt x="116746" y="120000"/>
                  </a:lnTo>
                  <a:lnTo>
                    <a:pt x="118192" y="120000"/>
                  </a:lnTo>
                  <a:lnTo>
                    <a:pt x="118915" y="118400"/>
                  </a:lnTo>
                  <a:lnTo>
                    <a:pt x="119638" y="116800"/>
                  </a:lnTo>
                  <a:lnTo>
                    <a:pt x="119999" y="114400"/>
                  </a:lnTo>
                  <a:lnTo>
                    <a:pt x="119999" y="112800"/>
                  </a:lnTo>
                  <a:lnTo>
                    <a:pt x="119638" y="110400"/>
                  </a:lnTo>
                  <a:lnTo>
                    <a:pt x="118554" y="109600"/>
                  </a:lnTo>
                  <a:lnTo>
                    <a:pt x="117469" y="108800"/>
                  </a:lnTo>
                  <a:lnTo>
                    <a:pt x="117469" y="108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2" name="Google Shape;412;p23"/>
            <p:cNvSpPr/>
            <p:nvPr/>
          </p:nvSpPr>
          <p:spPr>
            <a:xfrm>
              <a:off x="1927" y="1652"/>
              <a:ext cx="49" cy="94"/>
            </a:xfrm>
            <a:custGeom>
              <a:rect b="b" l="l" r="r" t="t"/>
              <a:pathLst>
                <a:path extrusionOk="0" h="120000" w="120000">
                  <a:moveTo>
                    <a:pt x="119999" y="11489"/>
                  </a:moveTo>
                  <a:lnTo>
                    <a:pt x="119999" y="11489"/>
                  </a:lnTo>
                  <a:lnTo>
                    <a:pt x="119999" y="42127"/>
                  </a:lnTo>
                  <a:lnTo>
                    <a:pt x="115102" y="70212"/>
                  </a:lnTo>
                  <a:lnTo>
                    <a:pt x="110204" y="82978"/>
                  </a:lnTo>
                  <a:lnTo>
                    <a:pt x="102857" y="95744"/>
                  </a:lnTo>
                  <a:lnTo>
                    <a:pt x="90612" y="108510"/>
                  </a:lnTo>
                  <a:lnTo>
                    <a:pt x="73469" y="120000"/>
                  </a:lnTo>
                  <a:lnTo>
                    <a:pt x="73469" y="120000"/>
                  </a:lnTo>
                  <a:lnTo>
                    <a:pt x="48979" y="118723"/>
                  </a:lnTo>
                  <a:lnTo>
                    <a:pt x="29387" y="113617"/>
                  </a:lnTo>
                  <a:lnTo>
                    <a:pt x="17142" y="105957"/>
                  </a:lnTo>
                  <a:lnTo>
                    <a:pt x="4897" y="95744"/>
                  </a:lnTo>
                  <a:lnTo>
                    <a:pt x="0" y="84255"/>
                  </a:lnTo>
                  <a:lnTo>
                    <a:pt x="0" y="71489"/>
                  </a:lnTo>
                  <a:lnTo>
                    <a:pt x="0" y="60000"/>
                  </a:lnTo>
                  <a:lnTo>
                    <a:pt x="4897" y="47234"/>
                  </a:lnTo>
                  <a:lnTo>
                    <a:pt x="12244" y="34468"/>
                  </a:lnTo>
                  <a:lnTo>
                    <a:pt x="24489" y="24255"/>
                  </a:lnTo>
                  <a:lnTo>
                    <a:pt x="36734" y="15319"/>
                  </a:lnTo>
                  <a:lnTo>
                    <a:pt x="48979" y="6382"/>
                  </a:lnTo>
                  <a:lnTo>
                    <a:pt x="63673" y="1276"/>
                  </a:lnTo>
                  <a:lnTo>
                    <a:pt x="83265" y="0"/>
                  </a:lnTo>
                  <a:lnTo>
                    <a:pt x="97959" y="1276"/>
                  </a:lnTo>
                  <a:lnTo>
                    <a:pt x="117551" y="8936"/>
                  </a:lnTo>
                  <a:lnTo>
                    <a:pt x="119999" y="11489"/>
                  </a:lnTo>
                  <a:close/>
                </a:path>
              </a:pathLst>
            </a:custGeom>
            <a:solidFill>
              <a:srgbClr val="01AD4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3" name="Google Shape;413;p23"/>
            <p:cNvSpPr/>
            <p:nvPr/>
          </p:nvSpPr>
          <p:spPr>
            <a:xfrm>
              <a:off x="1919" y="1646"/>
              <a:ext cx="65" cy="108"/>
            </a:xfrm>
            <a:custGeom>
              <a:rect b="b" l="l" r="r" t="t"/>
              <a:pathLst>
                <a:path extrusionOk="0" h="120000" w="120000">
                  <a:moveTo>
                    <a:pt x="120000" y="20000"/>
                  </a:moveTo>
                  <a:lnTo>
                    <a:pt x="120000" y="20000"/>
                  </a:lnTo>
                  <a:lnTo>
                    <a:pt x="120000" y="16666"/>
                  </a:lnTo>
                  <a:lnTo>
                    <a:pt x="120000" y="14444"/>
                  </a:lnTo>
                  <a:lnTo>
                    <a:pt x="120000" y="14444"/>
                  </a:lnTo>
                  <a:lnTo>
                    <a:pt x="112615" y="7777"/>
                  </a:lnTo>
                  <a:lnTo>
                    <a:pt x="105230" y="4444"/>
                  </a:lnTo>
                  <a:lnTo>
                    <a:pt x="94153" y="1111"/>
                  </a:lnTo>
                  <a:lnTo>
                    <a:pt x="84923" y="0"/>
                  </a:lnTo>
                  <a:lnTo>
                    <a:pt x="73846" y="0"/>
                  </a:lnTo>
                  <a:lnTo>
                    <a:pt x="62769" y="1111"/>
                  </a:lnTo>
                  <a:lnTo>
                    <a:pt x="51692" y="4444"/>
                  </a:lnTo>
                  <a:lnTo>
                    <a:pt x="42461" y="6666"/>
                  </a:lnTo>
                  <a:lnTo>
                    <a:pt x="42461" y="6666"/>
                  </a:lnTo>
                  <a:lnTo>
                    <a:pt x="33230" y="12222"/>
                  </a:lnTo>
                  <a:lnTo>
                    <a:pt x="24000" y="20000"/>
                  </a:lnTo>
                  <a:lnTo>
                    <a:pt x="16615" y="26666"/>
                  </a:lnTo>
                  <a:lnTo>
                    <a:pt x="12923" y="33333"/>
                  </a:lnTo>
                  <a:lnTo>
                    <a:pt x="5538" y="51111"/>
                  </a:lnTo>
                  <a:lnTo>
                    <a:pt x="0" y="66666"/>
                  </a:lnTo>
                  <a:lnTo>
                    <a:pt x="0" y="66666"/>
                  </a:lnTo>
                  <a:lnTo>
                    <a:pt x="0" y="74444"/>
                  </a:lnTo>
                  <a:lnTo>
                    <a:pt x="1846" y="83333"/>
                  </a:lnTo>
                  <a:lnTo>
                    <a:pt x="7384" y="90000"/>
                  </a:lnTo>
                  <a:lnTo>
                    <a:pt x="12923" y="96666"/>
                  </a:lnTo>
                  <a:lnTo>
                    <a:pt x="18461" y="104444"/>
                  </a:lnTo>
                  <a:lnTo>
                    <a:pt x="25846" y="110000"/>
                  </a:lnTo>
                  <a:lnTo>
                    <a:pt x="36923" y="114444"/>
                  </a:lnTo>
                  <a:lnTo>
                    <a:pt x="49846" y="118888"/>
                  </a:lnTo>
                  <a:lnTo>
                    <a:pt x="49846" y="118888"/>
                  </a:lnTo>
                  <a:lnTo>
                    <a:pt x="62769" y="120000"/>
                  </a:lnTo>
                  <a:lnTo>
                    <a:pt x="73846" y="118888"/>
                  </a:lnTo>
                  <a:lnTo>
                    <a:pt x="83076" y="115555"/>
                  </a:lnTo>
                  <a:lnTo>
                    <a:pt x="88615" y="111111"/>
                  </a:lnTo>
                  <a:lnTo>
                    <a:pt x="96000" y="105555"/>
                  </a:lnTo>
                  <a:lnTo>
                    <a:pt x="103384" y="100000"/>
                  </a:lnTo>
                  <a:lnTo>
                    <a:pt x="110769" y="83333"/>
                  </a:lnTo>
                  <a:lnTo>
                    <a:pt x="114461" y="66666"/>
                  </a:lnTo>
                  <a:lnTo>
                    <a:pt x="118153" y="47777"/>
                  </a:lnTo>
                  <a:lnTo>
                    <a:pt x="120000" y="20000"/>
                  </a:lnTo>
                  <a:lnTo>
                    <a:pt x="120000" y="20000"/>
                  </a:lnTo>
                  <a:close/>
                  <a:moveTo>
                    <a:pt x="31384" y="52222"/>
                  </a:moveTo>
                  <a:lnTo>
                    <a:pt x="31384" y="52222"/>
                  </a:lnTo>
                  <a:lnTo>
                    <a:pt x="35076" y="43333"/>
                  </a:lnTo>
                  <a:lnTo>
                    <a:pt x="40615" y="36666"/>
                  </a:lnTo>
                  <a:lnTo>
                    <a:pt x="48000" y="28888"/>
                  </a:lnTo>
                  <a:lnTo>
                    <a:pt x="53538" y="22222"/>
                  </a:lnTo>
                  <a:lnTo>
                    <a:pt x="53538" y="22222"/>
                  </a:lnTo>
                  <a:lnTo>
                    <a:pt x="62769" y="17777"/>
                  </a:lnTo>
                  <a:lnTo>
                    <a:pt x="73846" y="15555"/>
                  </a:lnTo>
                  <a:lnTo>
                    <a:pt x="79384" y="15555"/>
                  </a:lnTo>
                  <a:lnTo>
                    <a:pt x="84923" y="15555"/>
                  </a:lnTo>
                  <a:lnTo>
                    <a:pt x="88615" y="16666"/>
                  </a:lnTo>
                  <a:lnTo>
                    <a:pt x="94153" y="20000"/>
                  </a:lnTo>
                  <a:lnTo>
                    <a:pt x="94153" y="20000"/>
                  </a:lnTo>
                  <a:lnTo>
                    <a:pt x="92307" y="41111"/>
                  </a:lnTo>
                  <a:lnTo>
                    <a:pt x="88615" y="63333"/>
                  </a:lnTo>
                  <a:lnTo>
                    <a:pt x="84923" y="73333"/>
                  </a:lnTo>
                  <a:lnTo>
                    <a:pt x="79384" y="83333"/>
                  </a:lnTo>
                  <a:lnTo>
                    <a:pt x="73846" y="93333"/>
                  </a:lnTo>
                  <a:lnTo>
                    <a:pt x="66461" y="103333"/>
                  </a:lnTo>
                  <a:lnTo>
                    <a:pt x="66461" y="103333"/>
                  </a:lnTo>
                  <a:lnTo>
                    <a:pt x="51692" y="100000"/>
                  </a:lnTo>
                  <a:lnTo>
                    <a:pt x="42461" y="95555"/>
                  </a:lnTo>
                  <a:lnTo>
                    <a:pt x="35076" y="90000"/>
                  </a:lnTo>
                  <a:lnTo>
                    <a:pt x="31384" y="83333"/>
                  </a:lnTo>
                  <a:lnTo>
                    <a:pt x="27692" y="75555"/>
                  </a:lnTo>
                  <a:lnTo>
                    <a:pt x="27692" y="67777"/>
                  </a:lnTo>
                  <a:lnTo>
                    <a:pt x="31384" y="52222"/>
                  </a:lnTo>
                  <a:lnTo>
                    <a:pt x="31384" y="522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4" name="Google Shape;414;p23"/>
            <p:cNvSpPr/>
            <p:nvPr/>
          </p:nvSpPr>
          <p:spPr>
            <a:xfrm>
              <a:off x="2093" y="1590"/>
              <a:ext cx="296" cy="333"/>
            </a:xfrm>
            <a:custGeom>
              <a:rect b="b" l="l" r="r" t="t"/>
              <a:pathLst>
                <a:path extrusionOk="0" h="120000" w="120000">
                  <a:moveTo>
                    <a:pt x="22297" y="3243"/>
                  </a:moveTo>
                  <a:lnTo>
                    <a:pt x="22297" y="3243"/>
                  </a:lnTo>
                  <a:lnTo>
                    <a:pt x="15000" y="8648"/>
                  </a:lnTo>
                  <a:lnTo>
                    <a:pt x="8918" y="14054"/>
                  </a:lnTo>
                  <a:lnTo>
                    <a:pt x="4054" y="19099"/>
                  </a:lnTo>
                  <a:lnTo>
                    <a:pt x="2837" y="21981"/>
                  </a:lnTo>
                  <a:lnTo>
                    <a:pt x="1216" y="24864"/>
                  </a:lnTo>
                  <a:lnTo>
                    <a:pt x="405" y="27387"/>
                  </a:lnTo>
                  <a:lnTo>
                    <a:pt x="0" y="30270"/>
                  </a:lnTo>
                  <a:lnTo>
                    <a:pt x="405" y="32792"/>
                  </a:lnTo>
                  <a:lnTo>
                    <a:pt x="1216" y="36036"/>
                  </a:lnTo>
                  <a:lnTo>
                    <a:pt x="2027" y="39279"/>
                  </a:lnTo>
                  <a:lnTo>
                    <a:pt x="4054" y="42522"/>
                  </a:lnTo>
                  <a:lnTo>
                    <a:pt x="6891" y="46126"/>
                  </a:lnTo>
                  <a:lnTo>
                    <a:pt x="9729" y="49729"/>
                  </a:lnTo>
                  <a:lnTo>
                    <a:pt x="9729" y="49729"/>
                  </a:lnTo>
                  <a:lnTo>
                    <a:pt x="13378" y="54414"/>
                  </a:lnTo>
                  <a:lnTo>
                    <a:pt x="17432" y="59459"/>
                  </a:lnTo>
                  <a:lnTo>
                    <a:pt x="22297" y="64144"/>
                  </a:lnTo>
                  <a:lnTo>
                    <a:pt x="24324" y="65945"/>
                  </a:lnTo>
                  <a:lnTo>
                    <a:pt x="26351" y="67387"/>
                  </a:lnTo>
                  <a:lnTo>
                    <a:pt x="26351" y="67387"/>
                  </a:lnTo>
                  <a:lnTo>
                    <a:pt x="30000" y="68468"/>
                  </a:lnTo>
                  <a:lnTo>
                    <a:pt x="32837" y="69549"/>
                  </a:lnTo>
                  <a:lnTo>
                    <a:pt x="36081" y="69549"/>
                  </a:lnTo>
                  <a:lnTo>
                    <a:pt x="38513" y="69189"/>
                  </a:lnTo>
                  <a:lnTo>
                    <a:pt x="44189" y="66666"/>
                  </a:lnTo>
                  <a:lnTo>
                    <a:pt x="47837" y="65585"/>
                  </a:lnTo>
                  <a:lnTo>
                    <a:pt x="51891" y="64504"/>
                  </a:lnTo>
                  <a:lnTo>
                    <a:pt x="51891" y="64504"/>
                  </a:lnTo>
                  <a:lnTo>
                    <a:pt x="45405" y="72792"/>
                  </a:lnTo>
                  <a:lnTo>
                    <a:pt x="42972" y="76396"/>
                  </a:lnTo>
                  <a:lnTo>
                    <a:pt x="41351" y="79639"/>
                  </a:lnTo>
                  <a:lnTo>
                    <a:pt x="40540" y="81081"/>
                  </a:lnTo>
                  <a:lnTo>
                    <a:pt x="40540" y="82882"/>
                  </a:lnTo>
                  <a:lnTo>
                    <a:pt x="41351" y="84684"/>
                  </a:lnTo>
                  <a:lnTo>
                    <a:pt x="41756" y="86486"/>
                  </a:lnTo>
                  <a:lnTo>
                    <a:pt x="44189" y="90450"/>
                  </a:lnTo>
                  <a:lnTo>
                    <a:pt x="49054" y="95495"/>
                  </a:lnTo>
                  <a:lnTo>
                    <a:pt x="49054" y="95495"/>
                  </a:lnTo>
                  <a:lnTo>
                    <a:pt x="54324" y="101261"/>
                  </a:lnTo>
                  <a:lnTo>
                    <a:pt x="62432" y="108828"/>
                  </a:lnTo>
                  <a:lnTo>
                    <a:pt x="66486" y="112432"/>
                  </a:lnTo>
                  <a:lnTo>
                    <a:pt x="70540" y="115675"/>
                  </a:lnTo>
                  <a:lnTo>
                    <a:pt x="74594" y="118558"/>
                  </a:lnTo>
                  <a:lnTo>
                    <a:pt x="77432" y="119279"/>
                  </a:lnTo>
                  <a:lnTo>
                    <a:pt x="77432" y="119279"/>
                  </a:lnTo>
                  <a:lnTo>
                    <a:pt x="80270" y="120000"/>
                  </a:lnTo>
                  <a:lnTo>
                    <a:pt x="83513" y="119279"/>
                  </a:lnTo>
                  <a:lnTo>
                    <a:pt x="86756" y="118198"/>
                  </a:lnTo>
                  <a:lnTo>
                    <a:pt x="90000" y="116756"/>
                  </a:lnTo>
                  <a:lnTo>
                    <a:pt x="93648" y="114954"/>
                  </a:lnTo>
                  <a:lnTo>
                    <a:pt x="97297" y="112432"/>
                  </a:lnTo>
                  <a:lnTo>
                    <a:pt x="104594" y="107027"/>
                  </a:lnTo>
                  <a:lnTo>
                    <a:pt x="110675" y="100540"/>
                  </a:lnTo>
                  <a:lnTo>
                    <a:pt x="115945" y="94774"/>
                  </a:lnTo>
                  <a:lnTo>
                    <a:pt x="117972" y="91531"/>
                  </a:lnTo>
                  <a:lnTo>
                    <a:pt x="119594" y="88648"/>
                  </a:lnTo>
                  <a:lnTo>
                    <a:pt x="120000" y="86486"/>
                  </a:lnTo>
                  <a:lnTo>
                    <a:pt x="120000" y="84324"/>
                  </a:lnTo>
                  <a:lnTo>
                    <a:pt x="120000" y="84324"/>
                  </a:lnTo>
                  <a:lnTo>
                    <a:pt x="119594" y="81441"/>
                  </a:lnTo>
                  <a:lnTo>
                    <a:pt x="117972" y="78558"/>
                  </a:lnTo>
                  <a:lnTo>
                    <a:pt x="116351" y="75315"/>
                  </a:lnTo>
                  <a:lnTo>
                    <a:pt x="114324" y="72792"/>
                  </a:lnTo>
                  <a:lnTo>
                    <a:pt x="108648" y="66306"/>
                  </a:lnTo>
                  <a:lnTo>
                    <a:pt x="102567" y="60540"/>
                  </a:lnTo>
                  <a:lnTo>
                    <a:pt x="89189" y="48648"/>
                  </a:lnTo>
                  <a:lnTo>
                    <a:pt x="83513" y="42882"/>
                  </a:lnTo>
                  <a:lnTo>
                    <a:pt x="78648" y="38918"/>
                  </a:lnTo>
                  <a:lnTo>
                    <a:pt x="78648" y="38918"/>
                  </a:lnTo>
                  <a:lnTo>
                    <a:pt x="74189" y="33873"/>
                  </a:lnTo>
                  <a:lnTo>
                    <a:pt x="68513" y="27027"/>
                  </a:lnTo>
                  <a:lnTo>
                    <a:pt x="62027" y="19819"/>
                  </a:lnTo>
                  <a:lnTo>
                    <a:pt x="54729" y="12252"/>
                  </a:lnTo>
                  <a:lnTo>
                    <a:pt x="50675" y="9009"/>
                  </a:lnTo>
                  <a:lnTo>
                    <a:pt x="47027" y="5765"/>
                  </a:lnTo>
                  <a:lnTo>
                    <a:pt x="42972" y="3603"/>
                  </a:lnTo>
                  <a:lnTo>
                    <a:pt x="39324" y="1801"/>
                  </a:lnTo>
                  <a:lnTo>
                    <a:pt x="35270" y="360"/>
                  </a:lnTo>
                  <a:lnTo>
                    <a:pt x="30810" y="0"/>
                  </a:lnTo>
                  <a:lnTo>
                    <a:pt x="27162" y="360"/>
                  </a:lnTo>
                  <a:lnTo>
                    <a:pt x="23918" y="1801"/>
                  </a:lnTo>
                  <a:lnTo>
                    <a:pt x="22297" y="3243"/>
                  </a:lnTo>
                  <a:close/>
                </a:path>
              </a:pathLst>
            </a:custGeom>
            <a:solidFill>
              <a:srgbClr val="FF1A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5" name="Google Shape;415;p23"/>
            <p:cNvSpPr/>
            <p:nvPr/>
          </p:nvSpPr>
          <p:spPr>
            <a:xfrm>
              <a:off x="2087" y="1581"/>
              <a:ext cx="310" cy="347"/>
            </a:xfrm>
            <a:custGeom>
              <a:rect b="b" l="l" r="r" t="t"/>
              <a:pathLst>
                <a:path extrusionOk="0" h="120000" w="120000">
                  <a:moveTo>
                    <a:pt x="118451" y="90605"/>
                  </a:moveTo>
                  <a:lnTo>
                    <a:pt x="118451" y="90605"/>
                  </a:lnTo>
                  <a:lnTo>
                    <a:pt x="119225" y="88184"/>
                  </a:lnTo>
                  <a:lnTo>
                    <a:pt x="120000" y="86455"/>
                  </a:lnTo>
                  <a:lnTo>
                    <a:pt x="120000" y="82997"/>
                  </a:lnTo>
                  <a:lnTo>
                    <a:pt x="118838" y="79538"/>
                  </a:lnTo>
                  <a:lnTo>
                    <a:pt x="116903" y="76080"/>
                  </a:lnTo>
                  <a:lnTo>
                    <a:pt x="114580" y="72622"/>
                  </a:lnTo>
                  <a:lnTo>
                    <a:pt x="111870" y="69510"/>
                  </a:lnTo>
                  <a:lnTo>
                    <a:pt x="106451" y="63631"/>
                  </a:lnTo>
                  <a:lnTo>
                    <a:pt x="106451" y="63631"/>
                  </a:lnTo>
                  <a:lnTo>
                    <a:pt x="98709" y="56368"/>
                  </a:lnTo>
                  <a:lnTo>
                    <a:pt x="90967" y="48760"/>
                  </a:lnTo>
                  <a:lnTo>
                    <a:pt x="82838" y="41844"/>
                  </a:lnTo>
                  <a:lnTo>
                    <a:pt x="78967" y="37694"/>
                  </a:lnTo>
                  <a:lnTo>
                    <a:pt x="75483" y="33890"/>
                  </a:lnTo>
                  <a:lnTo>
                    <a:pt x="75483" y="33890"/>
                  </a:lnTo>
                  <a:lnTo>
                    <a:pt x="65806" y="22478"/>
                  </a:lnTo>
                  <a:lnTo>
                    <a:pt x="59225" y="15907"/>
                  </a:lnTo>
                  <a:lnTo>
                    <a:pt x="52645" y="9337"/>
                  </a:lnTo>
                  <a:lnTo>
                    <a:pt x="48774" y="6224"/>
                  </a:lnTo>
                  <a:lnTo>
                    <a:pt x="44516" y="3804"/>
                  </a:lnTo>
                  <a:lnTo>
                    <a:pt x="40645" y="1729"/>
                  </a:lnTo>
                  <a:lnTo>
                    <a:pt x="36774" y="1037"/>
                  </a:lnTo>
                  <a:lnTo>
                    <a:pt x="33290" y="0"/>
                  </a:lnTo>
                  <a:lnTo>
                    <a:pt x="29419" y="345"/>
                  </a:lnTo>
                  <a:lnTo>
                    <a:pt x="25548" y="1729"/>
                  </a:lnTo>
                  <a:lnTo>
                    <a:pt x="21677" y="3804"/>
                  </a:lnTo>
                  <a:lnTo>
                    <a:pt x="21677" y="3804"/>
                  </a:lnTo>
                  <a:lnTo>
                    <a:pt x="16645" y="8299"/>
                  </a:lnTo>
                  <a:lnTo>
                    <a:pt x="11225" y="12449"/>
                  </a:lnTo>
                  <a:lnTo>
                    <a:pt x="7354" y="17291"/>
                  </a:lnTo>
                  <a:lnTo>
                    <a:pt x="3483" y="22132"/>
                  </a:lnTo>
                  <a:lnTo>
                    <a:pt x="2322" y="24207"/>
                  </a:lnTo>
                  <a:lnTo>
                    <a:pt x="774" y="26974"/>
                  </a:lnTo>
                  <a:lnTo>
                    <a:pt x="387" y="29394"/>
                  </a:lnTo>
                  <a:lnTo>
                    <a:pt x="0" y="32507"/>
                  </a:lnTo>
                  <a:lnTo>
                    <a:pt x="387" y="35273"/>
                  </a:lnTo>
                  <a:lnTo>
                    <a:pt x="774" y="38386"/>
                  </a:lnTo>
                  <a:lnTo>
                    <a:pt x="1935" y="41152"/>
                  </a:lnTo>
                  <a:lnTo>
                    <a:pt x="3483" y="44956"/>
                  </a:lnTo>
                  <a:lnTo>
                    <a:pt x="3483" y="44956"/>
                  </a:lnTo>
                  <a:lnTo>
                    <a:pt x="7741" y="51527"/>
                  </a:lnTo>
                  <a:lnTo>
                    <a:pt x="13161" y="58443"/>
                  </a:lnTo>
                  <a:lnTo>
                    <a:pt x="18967" y="64668"/>
                  </a:lnTo>
                  <a:lnTo>
                    <a:pt x="22451" y="67089"/>
                  </a:lnTo>
                  <a:lnTo>
                    <a:pt x="25935" y="69510"/>
                  </a:lnTo>
                  <a:lnTo>
                    <a:pt x="25935" y="69510"/>
                  </a:lnTo>
                  <a:lnTo>
                    <a:pt x="27870" y="70893"/>
                  </a:lnTo>
                  <a:lnTo>
                    <a:pt x="30580" y="71585"/>
                  </a:lnTo>
                  <a:lnTo>
                    <a:pt x="32903" y="71930"/>
                  </a:lnTo>
                  <a:lnTo>
                    <a:pt x="35225" y="71930"/>
                  </a:lnTo>
                  <a:lnTo>
                    <a:pt x="39870" y="71585"/>
                  </a:lnTo>
                  <a:lnTo>
                    <a:pt x="44129" y="70201"/>
                  </a:lnTo>
                  <a:lnTo>
                    <a:pt x="44129" y="70201"/>
                  </a:lnTo>
                  <a:lnTo>
                    <a:pt x="41806" y="74351"/>
                  </a:lnTo>
                  <a:lnTo>
                    <a:pt x="40258" y="76080"/>
                  </a:lnTo>
                  <a:lnTo>
                    <a:pt x="39096" y="78155"/>
                  </a:lnTo>
                  <a:lnTo>
                    <a:pt x="38709" y="80230"/>
                  </a:lnTo>
                  <a:lnTo>
                    <a:pt x="38709" y="82651"/>
                  </a:lnTo>
                  <a:lnTo>
                    <a:pt x="39096" y="85072"/>
                  </a:lnTo>
                  <a:lnTo>
                    <a:pt x="39870" y="87492"/>
                  </a:lnTo>
                  <a:lnTo>
                    <a:pt x="39870" y="87492"/>
                  </a:lnTo>
                  <a:lnTo>
                    <a:pt x="41806" y="91296"/>
                  </a:lnTo>
                  <a:lnTo>
                    <a:pt x="44516" y="94755"/>
                  </a:lnTo>
                  <a:lnTo>
                    <a:pt x="47612" y="98904"/>
                  </a:lnTo>
                  <a:lnTo>
                    <a:pt x="51483" y="102363"/>
                  </a:lnTo>
                  <a:lnTo>
                    <a:pt x="58838" y="108933"/>
                  </a:lnTo>
                  <a:lnTo>
                    <a:pt x="66193" y="114812"/>
                  </a:lnTo>
                  <a:lnTo>
                    <a:pt x="66193" y="114812"/>
                  </a:lnTo>
                  <a:lnTo>
                    <a:pt x="69290" y="116887"/>
                  </a:lnTo>
                  <a:lnTo>
                    <a:pt x="72387" y="118616"/>
                  </a:lnTo>
                  <a:lnTo>
                    <a:pt x="75096" y="119308"/>
                  </a:lnTo>
                  <a:lnTo>
                    <a:pt x="78193" y="120000"/>
                  </a:lnTo>
                  <a:lnTo>
                    <a:pt x="80903" y="120000"/>
                  </a:lnTo>
                  <a:lnTo>
                    <a:pt x="84000" y="119308"/>
                  </a:lnTo>
                  <a:lnTo>
                    <a:pt x="87483" y="118270"/>
                  </a:lnTo>
                  <a:lnTo>
                    <a:pt x="90967" y="116887"/>
                  </a:lnTo>
                  <a:lnTo>
                    <a:pt x="90967" y="116887"/>
                  </a:lnTo>
                  <a:lnTo>
                    <a:pt x="94838" y="114121"/>
                  </a:lnTo>
                  <a:lnTo>
                    <a:pt x="99096" y="111700"/>
                  </a:lnTo>
                  <a:lnTo>
                    <a:pt x="103354" y="108587"/>
                  </a:lnTo>
                  <a:lnTo>
                    <a:pt x="107225" y="105475"/>
                  </a:lnTo>
                  <a:lnTo>
                    <a:pt x="110709" y="102017"/>
                  </a:lnTo>
                  <a:lnTo>
                    <a:pt x="113419" y="97867"/>
                  </a:lnTo>
                  <a:lnTo>
                    <a:pt x="116129" y="94409"/>
                  </a:lnTo>
                  <a:lnTo>
                    <a:pt x="118451" y="90605"/>
                  </a:lnTo>
                  <a:lnTo>
                    <a:pt x="118451" y="90605"/>
                  </a:lnTo>
                  <a:close/>
                  <a:moveTo>
                    <a:pt x="71225" y="112046"/>
                  </a:moveTo>
                  <a:lnTo>
                    <a:pt x="71225" y="112046"/>
                  </a:lnTo>
                  <a:lnTo>
                    <a:pt x="65419" y="107204"/>
                  </a:lnTo>
                  <a:lnTo>
                    <a:pt x="60000" y="102363"/>
                  </a:lnTo>
                  <a:lnTo>
                    <a:pt x="49548" y="91642"/>
                  </a:lnTo>
                  <a:lnTo>
                    <a:pt x="49548" y="91642"/>
                  </a:lnTo>
                  <a:lnTo>
                    <a:pt x="46451" y="88876"/>
                  </a:lnTo>
                  <a:lnTo>
                    <a:pt x="45290" y="85072"/>
                  </a:lnTo>
                  <a:lnTo>
                    <a:pt x="44516" y="83342"/>
                  </a:lnTo>
                  <a:lnTo>
                    <a:pt x="44129" y="81613"/>
                  </a:lnTo>
                  <a:lnTo>
                    <a:pt x="44516" y="79884"/>
                  </a:lnTo>
                  <a:lnTo>
                    <a:pt x="45290" y="78155"/>
                  </a:lnTo>
                  <a:lnTo>
                    <a:pt x="45290" y="78155"/>
                  </a:lnTo>
                  <a:lnTo>
                    <a:pt x="47225" y="75043"/>
                  </a:lnTo>
                  <a:lnTo>
                    <a:pt x="49548" y="71930"/>
                  </a:lnTo>
                  <a:lnTo>
                    <a:pt x="54193" y="66397"/>
                  </a:lnTo>
                  <a:lnTo>
                    <a:pt x="54193" y="66397"/>
                  </a:lnTo>
                  <a:lnTo>
                    <a:pt x="54580" y="65360"/>
                  </a:lnTo>
                  <a:lnTo>
                    <a:pt x="54967" y="64668"/>
                  </a:lnTo>
                  <a:lnTo>
                    <a:pt x="54193" y="63285"/>
                  </a:lnTo>
                  <a:lnTo>
                    <a:pt x="53032" y="62247"/>
                  </a:lnTo>
                  <a:lnTo>
                    <a:pt x="51870" y="62247"/>
                  </a:lnTo>
                  <a:lnTo>
                    <a:pt x="51096" y="62247"/>
                  </a:lnTo>
                  <a:lnTo>
                    <a:pt x="51096" y="62247"/>
                  </a:lnTo>
                  <a:lnTo>
                    <a:pt x="45290" y="64668"/>
                  </a:lnTo>
                  <a:lnTo>
                    <a:pt x="39096" y="66397"/>
                  </a:lnTo>
                  <a:lnTo>
                    <a:pt x="36387" y="66743"/>
                  </a:lnTo>
                  <a:lnTo>
                    <a:pt x="33677" y="66743"/>
                  </a:lnTo>
                  <a:lnTo>
                    <a:pt x="30967" y="66397"/>
                  </a:lnTo>
                  <a:lnTo>
                    <a:pt x="27483" y="64668"/>
                  </a:lnTo>
                  <a:lnTo>
                    <a:pt x="27483" y="64668"/>
                  </a:lnTo>
                  <a:lnTo>
                    <a:pt x="25161" y="62939"/>
                  </a:lnTo>
                  <a:lnTo>
                    <a:pt x="22451" y="60518"/>
                  </a:lnTo>
                  <a:lnTo>
                    <a:pt x="17806" y="54985"/>
                  </a:lnTo>
                  <a:lnTo>
                    <a:pt x="13161" y="49106"/>
                  </a:lnTo>
                  <a:lnTo>
                    <a:pt x="9677" y="43919"/>
                  </a:lnTo>
                  <a:lnTo>
                    <a:pt x="9677" y="43919"/>
                  </a:lnTo>
                  <a:lnTo>
                    <a:pt x="7741" y="41152"/>
                  </a:lnTo>
                  <a:lnTo>
                    <a:pt x="6967" y="38731"/>
                  </a:lnTo>
                  <a:lnTo>
                    <a:pt x="5806" y="35965"/>
                  </a:lnTo>
                  <a:lnTo>
                    <a:pt x="5806" y="33544"/>
                  </a:lnTo>
                  <a:lnTo>
                    <a:pt x="5806" y="30778"/>
                  </a:lnTo>
                  <a:lnTo>
                    <a:pt x="6193" y="28703"/>
                  </a:lnTo>
                  <a:lnTo>
                    <a:pt x="7354" y="26282"/>
                  </a:lnTo>
                  <a:lnTo>
                    <a:pt x="8903" y="23861"/>
                  </a:lnTo>
                  <a:lnTo>
                    <a:pt x="11612" y="19711"/>
                  </a:lnTo>
                  <a:lnTo>
                    <a:pt x="15483" y="15561"/>
                  </a:lnTo>
                  <a:lnTo>
                    <a:pt x="20516" y="11757"/>
                  </a:lnTo>
                  <a:lnTo>
                    <a:pt x="25161" y="7953"/>
                  </a:lnTo>
                  <a:lnTo>
                    <a:pt x="25161" y="7953"/>
                  </a:lnTo>
                  <a:lnTo>
                    <a:pt x="27870" y="6224"/>
                  </a:lnTo>
                  <a:lnTo>
                    <a:pt x="30967" y="5187"/>
                  </a:lnTo>
                  <a:lnTo>
                    <a:pt x="34451" y="5187"/>
                  </a:lnTo>
                  <a:lnTo>
                    <a:pt x="37935" y="6224"/>
                  </a:lnTo>
                  <a:lnTo>
                    <a:pt x="41032" y="7608"/>
                  </a:lnTo>
                  <a:lnTo>
                    <a:pt x="44129" y="9682"/>
                  </a:lnTo>
                  <a:lnTo>
                    <a:pt x="47612" y="11757"/>
                  </a:lnTo>
                  <a:lnTo>
                    <a:pt x="51096" y="14524"/>
                  </a:lnTo>
                  <a:lnTo>
                    <a:pt x="56903" y="20749"/>
                  </a:lnTo>
                  <a:lnTo>
                    <a:pt x="62709" y="26974"/>
                  </a:lnTo>
                  <a:lnTo>
                    <a:pt x="70838" y="37002"/>
                  </a:lnTo>
                  <a:lnTo>
                    <a:pt x="70838" y="37002"/>
                  </a:lnTo>
                  <a:lnTo>
                    <a:pt x="75096" y="41844"/>
                  </a:lnTo>
                  <a:lnTo>
                    <a:pt x="80129" y="46685"/>
                  </a:lnTo>
                  <a:lnTo>
                    <a:pt x="90580" y="55331"/>
                  </a:lnTo>
                  <a:lnTo>
                    <a:pt x="90580" y="55331"/>
                  </a:lnTo>
                  <a:lnTo>
                    <a:pt x="97161" y="61556"/>
                  </a:lnTo>
                  <a:lnTo>
                    <a:pt x="104516" y="68472"/>
                  </a:lnTo>
                  <a:lnTo>
                    <a:pt x="108000" y="71930"/>
                  </a:lnTo>
                  <a:lnTo>
                    <a:pt x="110709" y="76080"/>
                  </a:lnTo>
                  <a:lnTo>
                    <a:pt x="113032" y="79884"/>
                  </a:lnTo>
                  <a:lnTo>
                    <a:pt x="114580" y="84034"/>
                  </a:lnTo>
                  <a:lnTo>
                    <a:pt x="114580" y="84034"/>
                  </a:lnTo>
                  <a:lnTo>
                    <a:pt x="114580" y="85763"/>
                  </a:lnTo>
                  <a:lnTo>
                    <a:pt x="114580" y="87146"/>
                  </a:lnTo>
                  <a:lnTo>
                    <a:pt x="113032" y="89913"/>
                  </a:lnTo>
                  <a:lnTo>
                    <a:pt x="111096" y="93025"/>
                  </a:lnTo>
                  <a:lnTo>
                    <a:pt x="108774" y="96138"/>
                  </a:lnTo>
                  <a:lnTo>
                    <a:pt x="102193" y="102017"/>
                  </a:lnTo>
                  <a:lnTo>
                    <a:pt x="97161" y="106167"/>
                  </a:lnTo>
                  <a:lnTo>
                    <a:pt x="97161" y="106167"/>
                  </a:lnTo>
                  <a:lnTo>
                    <a:pt x="91354" y="110662"/>
                  </a:lnTo>
                  <a:lnTo>
                    <a:pt x="87870" y="112391"/>
                  </a:lnTo>
                  <a:lnTo>
                    <a:pt x="84387" y="113775"/>
                  </a:lnTo>
                  <a:lnTo>
                    <a:pt x="81677" y="114812"/>
                  </a:lnTo>
                  <a:lnTo>
                    <a:pt x="78193" y="114812"/>
                  </a:lnTo>
                  <a:lnTo>
                    <a:pt x="74709" y="113775"/>
                  </a:lnTo>
                  <a:lnTo>
                    <a:pt x="71225" y="112046"/>
                  </a:lnTo>
                  <a:lnTo>
                    <a:pt x="71225" y="1120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416;p23"/>
            <p:cNvSpPr/>
            <p:nvPr/>
          </p:nvSpPr>
          <p:spPr>
            <a:xfrm>
              <a:off x="2427" y="833"/>
              <a:ext cx="69" cy="399"/>
            </a:xfrm>
            <a:custGeom>
              <a:rect b="b" l="l" r="r" t="t"/>
              <a:pathLst>
                <a:path extrusionOk="0" h="120000" w="120000">
                  <a:moveTo>
                    <a:pt x="104347" y="116390"/>
                  </a:moveTo>
                  <a:lnTo>
                    <a:pt x="104347" y="116390"/>
                  </a:lnTo>
                  <a:lnTo>
                    <a:pt x="93913" y="110676"/>
                  </a:lnTo>
                  <a:lnTo>
                    <a:pt x="81739" y="104661"/>
                  </a:lnTo>
                  <a:lnTo>
                    <a:pt x="74782" y="98045"/>
                  </a:lnTo>
                  <a:lnTo>
                    <a:pt x="69565" y="92030"/>
                  </a:lnTo>
                  <a:lnTo>
                    <a:pt x="59130" y="79398"/>
                  </a:lnTo>
                  <a:lnTo>
                    <a:pt x="53913" y="66766"/>
                  </a:lnTo>
                  <a:lnTo>
                    <a:pt x="53913" y="66766"/>
                  </a:lnTo>
                  <a:lnTo>
                    <a:pt x="46956" y="54135"/>
                  </a:lnTo>
                  <a:lnTo>
                    <a:pt x="45217" y="48120"/>
                  </a:lnTo>
                  <a:lnTo>
                    <a:pt x="45217" y="41503"/>
                  </a:lnTo>
                  <a:lnTo>
                    <a:pt x="46956" y="35488"/>
                  </a:lnTo>
                  <a:lnTo>
                    <a:pt x="50434" y="29473"/>
                  </a:lnTo>
                  <a:lnTo>
                    <a:pt x="55652" y="23458"/>
                  </a:lnTo>
                  <a:lnTo>
                    <a:pt x="64347" y="17142"/>
                  </a:lnTo>
                  <a:lnTo>
                    <a:pt x="64347" y="17142"/>
                  </a:lnTo>
                  <a:lnTo>
                    <a:pt x="80000" y="15338"/>
                  </a:lnTo>
                  <a:lnTo>
                    <a:pt x="93913" y="13233"/>
                  </a:lnTo>
                  <a:lnTo>
                    <a:pt x="118260" y="8421"/>
                  </a:lnTo>
                  <a:lnTo>
                    <a:pt x="118260" y="8421"/>
                  </a:lnTo>
                  <a:lnTo>
                    <a:pt x="120000" y="7518"/>
                  </a:lnTo>
                  <a:lnTo>
                    <a:pt x="120000" y="6917"/>
                  </a:lnTo>
                  <a:lnTo>
                    <a:pt x="120000" y="6015"/>
                  </a:lnTo>
                  <a:lnTo>
                    <a:pt x="118260" y="5413"/>
                  </a:lnTo>
                  <a:lnTo>
                    <a:pt x="113043" y="5112"/>
                  </a:lnTo>
                  <a:lnTo>
                    <a:pt x="107826" y="4511"/>
                  </a:lnTo>
                  <a:lnTo>
                    <a:pt x="104347" y="5112"/>
                  </a:lnTo>
                  <a:lnTo>
                    <a:pt x="99130" y="5413"/>
                  </a:lnTo>
                  <a:lnTo>
                    <a:pt x="99130" y="5413"/>
                  </a:lnTo>
                  <a:lnTo>
                    <a:pt x="83478" y="8721"/>
                  </a:lnTo>
                  <a:lnTo>
                    <a:pt x="66086" y="11729"/>
                  </a:lnTo>
                  <a:lnTo>
                    <a:pt x="66086" y="11729"/>
                  </a:lnTo>
                  <a:lnTo>
                    <a:pt x="73043" y="9624"/>
                  </a:lnTo>
                  <a:lnTo>
                    <a:pt x="80000" y="7218"/>
                  </a:lnTo>
                  <a:lnTo>
                    <a:pt x="88695" y="5413"/>
                  </a:lnTo>
                  <a:lnTo>
                    <a:pt x="95652" y="3308"/>
                  </a:lnTo>
                  <a:lnTo>
                    <a:pt x="95652" y="3308"/>
                  </a:lnTo>
                  <a:lnTo>
                    <a:pt x="97391" y="2406"/>
                  </a:lnTo>
                  <a:lnTo>
                    <a:pt x="97391" y="1503"/>
                  </a:lnTo>
                  <a:lnTo>
                    <a:pt x="95652" y="902"/>
                  </a:lnTo>
                  <a:lnTo>
                    <a:pt x="90434" y="300"/>
                  </a:lnTo>
                  <a:lnTo>
                    <a:pt x="86956" y="0"/>
                  </a:lnTo>
                  <a:lnTo>
                    <a:pt x="81739" y="0"/>
                  </a:lnTo>
                  <a:lnTo>
                    <a:pt x="78260" y="300"/>
                  </a:lnTo>
                  <a:lnTo>
                    <a:pt x="74782" y="1203"/>
                  </a:lnTo>
                  <a:lnTo>
                    <a:pt x="74782" y="1203"/>
                  </a:lnTo>
                  <a:lnTo>
                    <a:pt x="66086" y="3308"/>
                  </a:lnTo>
                  <a:lnTo>
                    <a:pt x="57391" y="5714"/>
                  </a:lnTo>
                  <a:lnTo>
                    <a:pt x="48695" y="8120"/>
                  </a:lnTo>
                  <a:lnTo>
                    <a:pt x="41739" y="10827"/>
                  </a:lnTo>
                  <a:lnTo>
                    <a:pt x="41739" y="10827"/>
                  </a:lnTo>
                  <a:lnTo>
                    <a:pt x="36521" y="9323"/>
                  </a:lnTo>
                  <a:lnTo>
                    <a:pt x="29565" y="7518"/>
                  </a:lnTo>
                  <a:lnTo>
                    <a:pt x="26086" y="6015"/>
                  </a:lnTo>
                  <a:lnTo>
                    <a:pt x="24347" y="4511"/>
                  </a:lnTo>
                  <a:lnTo>
                    <a:pt x="24347" y="4511"/>
                  </a:lnTo>
                  <a:lnTo>
                    <a:pt x="24347" y="3308"/>
                  </a:lnTo>
                  <a:lnTo>
                    <a:pt x="22608" y="3007"/>
                  </a:lnTo>
                  <a:lnTo>
                    <a:pt x="17391" y="2406"/>
                  </a:lnTo>
                  <a:lnTo>
                    <a:pt x="13913" y="2406"/>
                  </a:lnTo>
                  <a:lnTo>
                    <a:pt x="8695" y="2406"/>
                  </a:lnTo>
                  <a:lnTo>
                    <a:pt x="5217" y="3007"/>
                  </a:lnTo>
                  <a:lnTo>
                    <a:pt x="0" y="3308"/>
                  </a:lnTo>
                  <a:lnTo>
                    <a:pt x="0" y="4511"/>
                  </a:lnTo>
                  <a:lnTo>
                    <a:pt x="0" y="4511"/>
                  </a:lnTo>
                  <a:lnTo>
                    <a:pt x="0" y="6015"/>
                  </a:lnTo>
                  <a:lnTo>
                    <a:pt x="1739" y="8120"/>
                  </a:lnTo>
                  <a:lnTo>
                    <a:pt x="6956" y="9624"/>
                  </a:lnTo>
                  <a:lnTo>
                    <a:pt x="12173" y="11127"/>
                  </a:lnTo>
                  <a:lnTo>
                    <a:pt x="24347" y="13834"/>
                  </a:lnTo>
                  <a:lnTo>
                    <a:pt x="40000" y="15939"/>
                  </a:lnTo>
                  <a:lnTo>
                    <a:pt x="40000" y="15939"/>
                  </a:lnTo>
                  <a:lnTo>
                    <a:pt x="31304" y="22255"/>
                  </a:lnTo>
                  <a:lnTo>
                    <a:pt x="26086" y="28571"/>
                  </a:lnTo>
                  <a:lnTo>
                    <a:pt x="22608" y="34887"/>
                  </a:lnTo>
                  <a:lnTo>
                    <a:pt x="20869" y="41203"/>
                  </a:lnTo>
                  <a:lnTo>
                    <a:pt x="22608" y="47518"/>
                  </a:lnTo>
                  <a:lnTo>
                    <a:pt x="22608" y="53834"/>
                  </a:lnTo>
                  <a:lnTo>
                    <a:pt x="29565" y="66766"/>
                  </a:lnTo>
                  <a:lnTo>
                    <a:pt x="29565" y="66766"/>
                  </a:lnTo>
                  <a:lnTo>
                    <a:pt x="33043" y="79699"/>
                  </a:lnTo>
                  <a:lnTo>
                    <a:pt x="45217" y="93233"/>
                  </a:lnTo>
                  <a:lnTo>
                    <a:pt x="50434" y="99849"/>
                  </a:lnTo>
                  <a:lnTo>
                    <a:pt x="59130" y="106165"/>
                  </a:lnTo>
                  <a:lnTo>
                    <a:pt x="69565" y="112781"/>
                  </a:lnTo>
                  <a:lnTo>
                    <a:pt x="81739" y="118796"/>
                  </a:lnTo>
                  <a:lnTo>
                    <a:pt x="81739" y="118796"/>
                  </a:lnTo>
                  <a:lnTo>
                    <a:pt x="86956" y="119699"/>
                  </a:lnTo>
                  <a:lnTo>
                    <a:pt x="88695" y="119999"/>
                  </a:lnTo>
                  <a:lnTo>
                    <a:pt x="93913" y="119999"/>
                  </a:lnTo>
                  <a:lnTo>
                    <a:pt x="97391" y="119699"/>
                  </a:lnTo>
                  <a:lnTo>
                    <a:pt x="102608" y="119097"/>
                  </a:lnTo>
                  <a:lnTo>
                    <a:pt x="104347" y="118496"/>
                  </a:lnTo>
                  <a:lnTo>
                    <a:pt x="106086" y="117593"/>
                  </a:lnTo>
                  <a:lnTo>
                    <a:pt x="104347" y="116390"/>
                  </a:lnTo>
                  <a:lnTo>
                    <a:pt x="104347" y="11639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417;p23"/>
            <p:cNvSpPr/>
            <p:nvPr/>
          </p:nvSpPr>
          <p:spPr>
            <a:xfrm>
              <a:off x="2882" y="827"/>
              <a:ext cx="187" cy="373"/>
            </a:xfrm>
            <a:custGeom>
              <a:rect b="b" l="l" r="r" t="t"/>
              <a:pathLst>
                <a:path extrusionOk="0" h="120000" w="120000">
                  <a:moveTo>
                    <a:pt x="1283" y="115495"/>
                  </a:moveTo>
                  <a:lnTo>
                    <a:pt x="1283" y="115495"/>
                  </a:lnTo>
                  <a:lnTo>
                    <a:pt x="9625" y="110670"/>
                  </a:lnTo>
                  <a:lnTo>
                    <a:pt x="17967" y="104879"/>
                  </a:lnTo>
                  <a:lnTo>
                    <a:pt x="25026" y="99088"/>
                  </a:lnTo>
                  <a:lnTo>
                    <a:pt x="31443" y="93619"/>
                  </a:lnTo>
                  <a:lnTo>
                    <a:pt x="43636" y="81072"/>
                  </a:lnTo>
                  <a:lnTo>
                    <a:pt x="55187" y="68847"/>
                  </a:lnTo>
                  <a:lnTo>
                    <a:pt x="55187" y="68847"/>
                  </a:lnTo>
                  <a:lnTo>
                    <a:pt x="66737" y="56621"/>
                  </a:lnTo>
                  <a:lnTo>
                    <a:pt x="72513" y="50509"/>
                  </a:lnTo>
                  <a:lnTo>
                    <a:pt x="76363" y="44396"/>
                  </a:lnTo>
                  <a:lnTo>
                    <a:pt x="80855" y="37962"/>
                  </a:lnTo>
                  <a:lnTo>
                    <a:pt x="84064" y="31206"/>
                  </a:lnTo>
                  <a:lnTo>
                    <a:pt x="86631" y="24772"/>
                  </a:lnTo>
                  <a:lnTo>
                    <a:pt x="87914" y="18337"/>
                  </a:lnTo>
                  <a:lnTo>
                    <a:pt x="87914" y="18337"/>
                  </a:lnTo>
                  <a:lnTo>
                    <a:pt x="84064" y="15764"/>
                  </a:lnTo>
                  <a:lnTo>
                    <a:pt x="80855" y="12546"/>
                  </a:lnTo>
                  <a:lnTo>
                    <a:pt x="75721" y="6434"/>
                  </a:lnTo>
                  <a:lnTo>
                    <a:pt x="75721" y="6434"/>
                  </a:lnTo>
                  <a:lnTo>
                    <a:pt x="75721" y="5147"/>
                  </a:lnTo>
                  <a:lnTo>
                    <a:pt x="76363" y="4504"/>
                  </a:lnTo>
                  <a:lnTo>
                    <a:pt x="77647" y="3538"/>
                  </a:lnTo>
                  <a:lnTo>
                    <a:pt x="78930" y="3217"/>
                  </a:lnTo>
                  <a:lnTo>
                    <a:pt x="80855" y="3217"/>
                  </a:lnTo>
                  <a:lnTo>
                    <a:pt x="82139" y="3217"/>
                  </a:lnTo>
                  <a:lnTo>
                    <a:pt x="82780" y="3538"/>
                  </a:lnTo>
                  <a:lnTo>
                    <a:pt x="84705" y="4504"/>
                  </a:lnTo>
                  <a:lnTo>
                    <a:pt x="84705" y="4504"/>
                  </a:lnTo>
                  <a:lnTo>
                    <a:pt x="87272" y="9008"/>
                  </a:lnTo>
                  <a:lnTo>
                    <a:pt x="91122" y="12868"/>
                  </a:lnTo>
                  <a:lnTo>
                    <a:pt x="91122" y="12868"/>
                  </a:lnTo>
                  <a:lnTo>
                    <a:pt x="91122" y="9973"/>
                  </a:lnTo>
                  <a:lnTo>
                    <a:pt x="89839" y="7721"/>
                  </a:lnTo>
                  <a:lnTo>
                    <a:pt x="87914" y="4825"/>
                  </a:lnTo>
                  <a:lnTo>
                    <a:pt x="87272" y="2252"/>
                  </a:lnTo>
                  <a:lnTo>
                    <a:pt x="87272" y="2252"/>
                  </a:lnTo>
                  <a:lnTo>
                    <a:pt x="87272" y="1608"/>
                  </a:lnTo>
                  <a:lnTo>
                    <a:pt x="88556" y="643"/>
                  </a:lnTo>
                  <a:lnTo>
                    <a:pt x="89839" y="0"/>
                  </a:lnTo>
                  <a:lnTo>
                    <a:pt x="91122" y="0"/>
                  </a:lnTo>
                  <a:lnTo>
                    <a:pt x="93048" y="0"/>
                  </a:lnTo>
                  <a:lnTo>
                    <a:pt x="94331" y="0"/>
                  </a:lnTo>
                  <a:lnTo>
                    <a:pt x="96256" y="643"/>
                  </a:lnTo>
                  <a:lnTo>
                    <a:pt x="96256" y="1608"/>
                  </a:lnTo>
                  <a:lnTo>
                    <a:pt x="96256" y="1608"/>
                  </a:lnTo>
                  <a:lnTo>
                    <a:pt x="97540" y="4504"/>
                  </a:lnTo>
                  <a:lnTo>
                    <a:pt x="98823" y="7399"/>
                  </a:lnTo>
                  <a:lnTo>
                    <a:pt x="100106" y="10616"/>
                  </a:lnTo>
                  <a:lnTo>
                    <a:pt x="100748" y="13512"/>
                  </a:lnTo>
                  <a:lnTo>
                    <a:pt x="100748" y="13512"/>
                  </a:lnTo>
                  <a:lnTo>
                    <a:pt x="103957" y="12225"/>
                  </a:lnTo>
                  <a:lnTo>
                    <a:pt x="106524" y="10938"/>
                  </a:lnTo>
                  <a:lnTo>
                    <a:pt x="109090" y="9651"/>
                  </a:lnTo>
                  <a:lnTo>
                    <a:pt x="111016" y="8042"/>
                  </a:lnTo>
                  <a:lnTo>
                    <a:pt x="111016" y="8042"/>
                  </a:lnTo>
                  <a:lnTo>
                    <a:pt x="112299" y="7399"/>
                  </a:lnTo>
                  <a:lnTo>
                    <a:pt x="112941" y="6756"/>
                  </a:lnTo>
                  <a:lnTo>
                    <a:pt x="114866" y="6434"/>
                  </a:lnTo>
                  <a:lnTo>
                    <a:pt x="116791" y="6756"/>
                  </a:lnTo>
                  <a:lnTo>
                    <a:pt x="118074" y="7399"/>
                  </a:lnTo>
                  <a:lnTo>
                    <a:pt x="120000" y="7721"/>
                  </a:lnTo>
                  <a:lnTo>
                    <a:pt x="120000" y="9008"/>
                  </a:lnTo>
                  <a:lnTo>
                    <a:pt x="120000" y="9651"/>
                  </a:lnTo>
                  <a:lnTo>
                    <a:pt x="120000" y="9651"/>
                  </a:lnTo>
                  <a:lnTo>
                    <a:pt x="118074" y="11260"/>
                  </a:lnTo>
                  <a:lnTo>
                    <a:pt x="116791" y="12868"/>
                  </a:lnTo>
                  <a:lnTo>
                    <a:pt x="114224" y="14155"/>
                  </a:lnTo>
                  <a:lnTo>
                    <a:pt x="111016" y="15442"/>
                  </a:lnTo>
                  <a:lnTo>
                    <a:pt x="103957" y="17372"/>
                  </a:lnTo>
                  <a:lnTo>
                    <a:pt x="96898" y="18659"/>
                  </a:lnTo>
                  <a:lnTo>
                    <a:pt x="96898" y="18659"/>
                  </a:lnTo>
                  <a:lnTo>
                    <a:pt x="96256" y="25737"/>
                  </a:lnTo>
                  <a:lnTo>
                    <a:pt x="93048" y="32171"/>
                  </a:lnTo>
                  <a:lnTo>
                    <a:pt x="89839" y="38605"/>
                  </a:lnTo>
                  <a:lnTo>
                    <a:pt x="85347" y="45361"/>
                  </a:lnTo>
                  <a:lnTo>
                    <a:pt x="80855" y="51796"/>
                  </a:lnTo>
                  <a:lnTo>
                    <a:pt x="75721" y="57908"/>
                  </a:lnTo>
                  <a:lnTo>
                    <a:pt x="64171" y="70455"/>
                  </a:lnTo>
                  <a:lnTo>
                    <a:pt x="64171" y="70455"/>
                  </a:lnTo>
                  <a:lnTo>
                    <a:pt x="52620" y="83324"/>
                  </a:lnTo>
                  <a:lnTo>
                    <a:pt x="39786" y="95871"/>
                  </a:lnTo>
                  <a:lnTo>
                    <a:pt x="32727" y="101983"/>
                  </a:lnTo>
                  <a:lnTo>
                    <a:pt x="24385" y="108096"/>
                  </a:lnTo>
                  <a:lnTo>
                    <a:pt x="16042" y="113887"/>
                  </a:lnTo>
                  <a:lnTo>
                    <a:pt x="7058" y="119356"/>
                  </a:lnTo>
                  <a:lnTo>
                    <a:pt x="7058" y="119356"/>
                  </a:lnTo>
                  <a:lnTo>
                    <a:pt x="5775" y="119999"/>
                  </a:lnTo>
                  <a:lnTo>
                    <a:pt x="3850" y="119999"/>
                  </a:lnTo>
                  <a:lnTo>
                    <a:pt x="2566" y="119678"/>
                  </a:lnTo>
                  <a:lnTo>
                    <a:pt x="1283" y="119356"/>
                  </a:lnTo>
                  <a:lnTo>
                    <a:pt x="0" y="118391"/>
                  </a:lnTo>
                  <a:lnTo>
                    <a:pt x="0" y="117426"/>
                  </a:lnTo>
                  <a:lnTo>
                    <a:pt x="0" y="116782"/>
                  </a:lnTo>
                  <a:lnTo>
                    <a:pt x="1283" y="115495"/>
                  </a:lnTo>
                  <a:lnTo>
                    <a:pt x="1283" y="11549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Google Shape;418;p23"/>
            <p:cNvSpPr/>
            <p:nvPr/>
          </p:nvSpPr>
          <p:spPr>
            <a:xfrm>
              <a:off x="2135" y="1347"/>
              <a:ext cx="455" cy="465"/>
            </a:xfrm>
            <a:custGeom>
              <a:rect b="b" l="l" r="r" t="t"/>
              <a:pathLst>
                <a:path extrusionOk="0" h="120000" w="120000">
                  <a:moveTo>
                    <a:pt x="27164" y="28645"/>
                  </a:moveTo>
                  <a:lnTo>
                    <a:pt x="27164" y="28645"/>
                  </a:lnTo>
                  <a:lnTo>
                    <a:pt x="20043" y="33806"/>
                  </a:lnTo>
                  <a:lnTo>
                    <a:pt x="11076" y="41290"/>
                  </a:lnTo>
                  <a:lnTo>
                    <a:pt x="6593" y="44903"/>
                  </a:lnTo>
                  <a:lnTo>
                    <a:pt x="3164" y="48516"/>
                  </a:lnTo>
                  <a:lnTo>
                    <a:pt x="1582" y="50580"/>
                  </a:lnTo>
                  <a:lnTo>
                    <a:pt x="791" y="51870"/>
                  </a:lnTo>
                  <a:lnTo>
                    <a:pt x="0" y="53419"/>
                  </a:lnTo>
                  <a:lnTo>
                    <a:pt x="0" y="54451"/>
                  </a:lnTo>
                  <a:lnTo>
                    <a:pt x="0" y="54451"/>
                  </a:lnTo>
                  <a:lnTo>
                    <a:pt x="791" y="56258"/>
                  </a:lnTo>
                  <a:lnTo>
                    <a:pt x="1318" y="57548"/>
                  </a:lnTo>
                  <a:lnTo>
                    <a:pt x="3956" y="60645"/>
                  </a:lnTo>
                  <a:lnTo>
                    <a:pt x="7384" y="64258"/>
                  </a:lnTo>
                  <a:lnTo>
                    <a:pt x="11340" y="67612"/>
                  </a:lnTo>
                  <a:lnTo>
                    <a:pt x="19780" y="74580"/>
                  </a:lnTo>
                  <a:lnTo>
                    <a:pt x="23472" y="77161"/>
                  </a:lnTo>
                  <a:lnTo>
                    <a:pt x="25846" y="79483"/>
                  </a:lnTo>
                  <a:lnTo>
                    <a:pt x="25846" y="79483"/>
                  </a:lnTo>
                  <a:lnTo>
                    <a:pt x="44571" y="97806"/>
                  </a:lnTo>
                  <a:lnTo>
                    <a:pt x="44571" y="97806"/>
                  </a:lnTo>
                  <a:lnTo>
                    <a:pt x="55384" y="109677"/>
                  </a:lnTo>
                  <a:lnTo>
                    <a:pt x="61978" y="116387"/>
                  </a:lnTo>
                  <a:lnTo>
                    <a:pt x="64879" y="118709"/>
                  </a:lnTo>
                  <a:lnTo>
                    <a:pt x="65934" y="119741"/>
                  </a:lnTo>
                  <a:lnTo>
                    <a:pt x="66989" y="120000"/>
                  </a:lnTo>
                  <a:lnTo>
                    <a:pt x="66989" y="120000"/>
                  </a:lnTo>
                  <a:lnTo>
                    <a:pt x="68571" y="120000"/>
                  </a:lnTo>
                  <a:lnTo>
                    <a:pt x="70417" y="119741"/>
                  </a:lnTo>
                  <a:lnTo>
                    <a:pt x="71999" y="118709"/>
                  </a:lnTo>
                  <a:lnTo>
                    <a:pt x="73846" y="117677"/>
                  </a:lnTo>
                  <a:lnTo>
                    <a:pt x="77010" y="114580"/>
                  </a:lnTo>
                  <a:lnTo>
                    <a:pt x="80439" y="111483"/>
                  </a:lnTo>
                  <a:lnTo>
                    <a:pt x="80439" y="111483"/>
                  </a:lnTo>
                  <a:lnTo>
                    <a:pt x="83868" y="107870"/>
                  </a:lnTo>
                  <a:lnTo>
                    <a:pt x="87032" y="104258"/>
                  </a:lnTo>
                  <a:lnTo>
                    <a:pt x="90197" y="100645"/>
                  </a:lnTo>
                  <a:lnTo>
                    <a:pt x="92835" y="96774"/>
                  </a:lnTo>
                  <a:lnTo>
                    <a:pt x="98109" y="89032"/>
                  </a:lnTo>
                  <a:lnTo>
                    <a:pt x="102857" y="80774"/>
                  </a:lnTo>
                  <a:lnTo>
                    <a:pt x="107340" y="72516"/>
                  </a:lnTo>
                  <a:lnTo>
                    <a:pt x="111296" y="63741"/>
                  </a:lnTo>
                  <a:lnTo>
                    <a:pt x="119208" y="46193"/>
                  </a:lnTo>
                  <a:lnTo>
                    <a:pt x="119208" y="46193"/>
                  </a:lnTo>
                  <a:lnTo>
                    <a:pt x="119736" y="44903"/>
                  </a:lnTo>
                  <a:lnTo>
                    <a:pt x="119999" y="43354"/>
                  </a:lnTo>
                  <a:lnTo>
                    <a:pt x="119999" y="42064"/>
                  </a:lnTo>
                  <a:lnTo>
                    <a:pt x="119736" y="40516"/>
                  </a:lnTo>
                  <a:lnTo>
                    <a:pt x="118681" y="36903"/>
                  </a:lnTo>
                  <a:lnTo>
                    <a:pt x="116571" y="32774"/>
                  </a:lnTo>
                  <a:lnTo>
                    <a:pt x="114197" y="28903"/>
                  </a:lnTo>
                  <a:lnTo>
                    <a:pt x="111560" y="25032"/>
                  </a:lnTo>
                  <a:lnTo>
                    <a:pt x="108659" y="20645"/>
                  </a:lnTo>
                  <a:lnTo>
                    <a:pt x="104967" y="16774"/>
                  </a:lnTo>
                  <a:lnTo>
                    <a:pt x="101274" y="13161"/>
                  </a:lnTo>
                  <a:lnTo>
                    <a:pt x="97582" y="9548"/>
                  </a:lnTo>
                  <a:lnTo>
                    <a:pt x="93362" y="6709"/>
                  </a:lnTo>
                  <a:lnTo>
                    <a:pt x="89670" y="4129"/>
                  </a:lnTo>
                  <a:lnTo>
                    <a:pt x="86505" y="2064"/>
                  </a:lnTo>
                  <a:lnTo>
                    <a:pt x="83340" y="774"/>
                  </a:lnTo>
                  <a:lnTo>
                    <a:pt x="80439" y="0"/>
                  </a:lnTo>
                  <a:lnTo>
                    <a:pt x="79384" y="0"/>
                  </a:lnTo>
                  <a:lnTo>
                    <a:pt x="78065" y="0"/>
                  </a:lnTo>
                  <a:lnTo>
                    <a:pt x="78065" y="0"/>
                  </a:lnTo>
                  <a:lnTo>
                    <a:pt x="72263" y="3096"/>
                  </a:lnTo>
                  <a:lnTo>
                    <a:pt x="58549" y="9548"/>
                  </a:lnTo>
                  <a:lnTo>
                    <a:pt x="50373" y="14193"/>
                  </a:lnTo>
                  <a:lnTo>
                    <a:pt x="41934" y="18838"/>
                  </a:lnTo>
                  <a:lnTo>
                    <a:pt x="33758" y="23741"/>
                  </a:lnTo>
                  <a:lnTo>
                    <a:pt x="27164" y="28645"/>
                  </a:lnTo>
                  <a:lnTo>
                    <a:pt x="27164" y="28645"/>
                  </a:lnTo>
                  <a:close/>
                </a:path>
              </a:pathLst>
            </a:custGeom>
            <a:solidFill>
              <a:srgbClr val="00A0C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419;p23"/>
            <p:cNvSpPr/>
            <p:nvPr/>
          </p:nvSpPr>
          <p:spPr>
            <a:xfrm>
              <a:off x="2130" y="1341"/>
              <a:ext cx="465" cy="479"/>
            </a:xfrm>
            <a:custGeom>
              <a:rect b="b" l="l" r="r" t="t"/>
              <a:pathLst>
                <a:path extrusionOk="0" h="120000" w="120000">
                  <a:moveTo>
                    <a:pt x="84645" y="107473"/>
                  </a:moveTo>
                  <a:lnTo>
                    <a:pt x="84645" y="107473"/>
                  </a:lnTo>
                  <a:lnTo>
                    <a:pt x="88774" y="102463"/>
                  </a:lnTo>
                  <a:lnTo>
                    <a:pt x="93161" y="97453"/>
                  </a:lnTo>
                  <a:lnTo>
                    <a:pt x="96774" y="91941"/>
                  </a:lnTo>
                  <a:lnTo>
                    <a:pt x="100387" y="86430"/>
                  </a:lnTo>
                  <a:lnTo>
                    <a:pt x="103483" y="80918"/>
                  </a:lnTo>
                  <a:lnTo>
                    <a:pt x="106580" y="74655"/>
                  </a:lnTo>
                  <a:lnTo>
                    <a:pt x="112516" y="62881"/>
                  </a:lnTo>
                  <a:lnTo>
                    <a:pt x="112516" y="62881"/>
                  </a:lnTo>
                  <a:lnTo>
                    <a:pt x="116129" y="55615"/>
                  </a:lnTo>
                  <a:lnTo>
                    <a:pt x="117677" y="52609"/>
                  </a:lnTo>
                  <a:lnTo>
                    <a:pt x="118709" y="49102"/>
                  </a:lnTo>
                  <a:lnTo>
                    <a:pt x="119741" y="45594"/>
                  </a:lnTo>
                  <a:lnTo>
                    <a:pt x="120000" y="42087"/>
                  </a:lnTo>
                  <a:lnTo>
                    <a:pt x="119225" y="38079"/>
                  </a:lnTo>
                  <a:lnTo>
                    <a:pt x="118967" y="36325"/>
                  </a:lnTo>
                  <a:lnTo>
                    <a:pt x="117935" y="34321"/>
                  </a:lnTo>
                  <a:lnTo>
                    <a:pt x="117935" y="34321"/>
                  </a:lnTo>
                  <a:lnTo>
                    <a:pt x="116387" y="31064"/>
                  </a:lnTo>
                  <a:lnTo>
                    <a:pt x="114322" y="28058"/>
                  </a:lnTo>
                  <a:lnTo>
                    <a:pt x="112516" y="24801"/>
                  </a:lnTo>
                  <a:lnTo>
                    <a:pt x="109677" y="21544"/>
                  </a:lnTo>
                  <a:lnTo>
                    <a:pt x="104774" y="16283"/>
                  </a:lnTo>
                  <a:lnTo>
                    <a:pt x="99354" y="10772"/>
                  </a:lnTo>
                  <a:lnTo>
                    <a:pt x="99354" y="10772"/>
                  </a:lnTo>
                  <a:lnTo>
                    <a:pt x="93677" y="6263"/>
                  </a:lnTo>
                  <a:lnTo>
                    <a:pt x="90838" y="4258"/>
                  </a:lnTo>
                  <a:lnTo>
                    <a:pt x="87741" y="2254"/>
                  </a:lnTo>
                  <a:lnTo>
                    <a:pt x="84645" y="1002"/>
                  </a:lnTo>
                  <a:lnTo>
                    <a:pt x="81290" y="250"/>
                  </a:lnTo>
                  <a:lnTo>
                    <a:pt x="79225" y="0"/>
                  </a:lnTo>
                  <a:lnTo>
                    <a:pt x="77677" y="250"/>
                  </a:lnTo>
                  <a:lnTo>
                    <a:pt x="76129" y="751"/>
                  </a:lnTo>
                  <a:lnTo>
                    <a:pt x="74064" y="1252"/>
                  </a:lnTo>
                  <a:lnTo>
                    <a:pt x="74064" y="1252"/>
                  </a:lnTo>
                  <a:lnTo>
                    <a:pt x="61935" y="7014"/>
                  </a:lnTo>
                  <a:lnTo>
                    <a:pt x="49806" y="13277"/>
                  </a:lnTo>
                  <a:lnTo>
                    <a:pt x="43612" y="16534"/>
                  </a:lnTo>
                  <a:lnTo>
                    <a:pt x="37935" y="20041"/>
                  </a:lnTo>
                  <a:lnTo>
                    <a:pt x="32000" y="23799"/>
                  </a:lnTo>
                  <a:lnTo>
                    <a:pt x="26580" y="27807"/>
                  </a:lnTo>
                  <a:lnTo>
                    <a:pt x="26580" y="27807"/>
                  </a:lnTo>
                  <a:lnTo>
                    <a:pt x="20645" y="32567"/>
                  </a:lnTo>
                  <a:lnTo>
                    <a:pt x="14451" y="37327"/>
                  </a:lnTo>
                  <a:lnTo>
                    <a:pt x="8258" y="42338"/>
                  </a:lnTo>
                  <a:lnTo>
                    <a:pt x="5677" y="44843"/>
                  </a:lnTo>
                  <a:lnTo>
                    <a:pt x="2580" y="47849"/>
                  </a:lnTo>
                  <a:lnTo>
                    <a:pt x="2580" y="47849"/>
                  </a:lnTo>
                  <a:lnTo>
                    <a:pt x="1548" y="49102"/>
                  </a:lnTo>
                  <a:lnTo>
                    <a:pt x="1032" y="50354"/>
                  </a:lnTo>
                  <a:lnTo>
                    <a:pt x="258" y="51607"/>
                  </a:lnTo>
                  <a:lnTo>
                    <a:pt x="0" y="52860"/>
                  </a:lnTo>
                  <a:lnTo>
                    <a:pt x="0" y="54112"/>
                  </a:lnTo>
                  <a:lnTo>
                    <a:pt x="0" y="55114"/>
                  </a:lnTo>
                  <a:lnTo>
                    <a:pt x="774" y="57620"/>
                  </a:lnTo>
                  <a:lnTo>
                    <a:pt x="2064" y="59874"/>
                  </a:lnTo>
                  <a:lnTo>
                    <a:pt x="3870" y="61628"/>
                  </a:lnTo>
                  <a:lnTo>
                    <a:pt x="8258" y="65887"/>
                  </a:lnTo>
                  <a:lnTo>
                    <a:pt x="8258" y="65887"/>
                  </a:lnTo>
                  <a:lnTo>
                    <a:pt x="14709" y="71398"/>
                  </a:lnTo>
                  <a:lnTo>
                    <a:pt x="21677" y="76910"/>
                  </a:lnTo>
                  <a:lnTo>
                    <a:pt x="21677" y="76910"/>
                  </a:lnTo>
                  <a:lnTo>
                    <a:pt x="26580" y="80918"/>
                  </a:lnTo>
                  <a:lnTo>
                    <a:pt x="31225" y="85177"/>
                  </a:lnTo>
                  <a:lnTo>
                    <a:pt x="40000" y="94196"/>
                  </a:lnTo>
                  <a:lnTo>
                    <a:pt x="40000" y="94196"/>
                  </a:lnTo>
                  <a:lnTo>
                    <a:pt x="45161" y="99958"/>
                  </a:lnTo>
                  <a:lnTo>
                    <a:pt x="50580" y="105219"/>
                  </a:lnTo>
                  <a:lnTo>
                    <a:pt x="55741" y="110981"/>
                  </a:lnTo>
                  <a:lnTo>
                    <a:pt x="61419" y="116242"/>
                  </a:lnTo>
                  <a:lnTo>
                    <a:pt x="61419" y="116242"/>
                  </a:lnTo>
                  <a:lnTo>
                    <a:pt x="63225" y="117995"/>
                  </a:lnTo>
                  <a:lnTo>
                    <a:pt x="65290" y="118997"/>
                  </a:lnTo>
                  <a:lnTo>
                    <a:pt x="67096" y="119749"/>
                  </a:lnTo>
                  <a:lnTo>
                    <a:pt x="68387" y="120000"/>
                  </a:lnTo>
                  <a:lnTo>
                    <a:pt x="69935" y="119749"/>
                  </a:lnTo>
                  <a:lnTo>
                    <a:pt x="69935" y="119749"/>
                  </a:lnTo>
                  <a:lnTo>
                    <a:pt x="72000" y="118997"/>
                  </a:lnTo>
                  <a:lnTo>
                    <a:pt x="74064" y="117995"/>
                  </a:lnTo>
                  <a:lnTo>
                    <a:pt x="76129" y="116492"/>
                  </a:lnTo>
                  <a:lnTo>
                    <a:pt x="77935" y="114739"/>
                  </a:lnTo>
                  <a:lnTo>
                    <a:pt x="81548" y="110981"/>
                  </a:lnTo>
                  <a:lnTo>
                    <a:pt x="84645" y="107473"/>
                  </a:lnTo>
                  <a:lnTo>
                    <a:pt x="84645" y="107473"/>
                  </a:lnTo>
                  <a:close/>
                  <a:moveTo>
                    <a:pt x="70193" y="115741"/>
                  </a:moveTo>
                  <a:lnTo>
                    <a:pt x="70193" y="115741"/>
                  </a:lnTo>
                  <a:lnTo>
                    <a:pt x="69161" y="116242"/>
                  </a:lnTo>
                  <a:lnTo>
                    <a:pt x="68129" y="116242"/>
                  </a:lnTo>
                  <a:lnTo>
                    <a:pt x="67612" y="116242"/>
                  </a:lnTo>
                  <a:lnTo>
                    <a:pt x="66580" y="115741"/>
                  </a:lnTo>
                  <a:lnTo>
                    <a:pt x="64258" y="114488"/>
                  </a:lnTo>
                  <a:lnTo>
                    <a:pt x="62709" y="112985"/>
                  </a:lnTo>
                  <a:lnTo>
                    <a:pt x="59096" y="109227"/>
                  </a:lnTo>
                  <a:lnTo>
                    <a:pt x="56258" y="106221"/>
                  </a:lnTo>
                  <a:lnTo>
                    <a:pt x="56258" y="106221"/>
                  </a:lnTo>
                  <a:lnTo>
                    <a:pt x="42322" y="91691"/>
                  </a:lnTo>
                  <a:lnTo>
                    <a:pt x="28129" y="77661"/>
                  </a:lnTo>
                  <a:lnTo>
                    <a:pt x="28129" y="77661"/>
                  </a:lnTo>
                  <a:lnTo>
                    <a:pt x="25290" y="74655"/>
                  </a:lnTo>
                  <a:lnTo>
                    <a:pt x="21935" y="72150"/>
                  </a:lnTo>
                  <a:lnTo>
                    <a:pt x="14967" y="67139"/>
                  </a:lnTo>
                  <a:lnTo>
                    <a:pt x="11354" y="64634"/>
                  </a:lnTo>
                  <a:lnTo>
                    <a:pt x="8516" y="61628"/>
                  </a:lnTo>
                  <a:lnTo>
                    <a:pt x="5935" y="58872"/>
                  </a:lnTo>
                  <a:lnTo>
                    <a:pt x="3612" y="55365"/>
                  </a:lnTo>
                  <a:lnTo>
                    <a:pt x="3612" y="55365"/>
                  </a:lnTo>
                  <a:lnTo>
                    <a:pt x="3354" y="54363"/>
                  </a:lnTo>
                  <a:lnTo>
                    <a:pt x="3354" y="53862"/>
                  </a:lnTo>
                  <a:lnTo>
                    <a:pt x="3870" y="51858"/>
                  </a:lnTo>
                  <a:lnTo>
                    <a:pt x="5161" y="49853"/>
                  </a:lnTo>
                  <a:lnTo>
                    <a:pt x="7225" y="48100"/>
                  </a:lnTo>
                  <a:lnTo>
                    <a:pt x="11096" y="44592"/>
                  </a:lnTo>
                  <a:lnTo>
                    <a:pt x="14451" y="42087"/>
                  </a:lnTo>
                  <a:lnTo>
                    <a:pt x="14451" y="42087"/>
                  </a:lnTo>
                  <a:lnTo>
                    <a:pt x="21677" y="36325"/>
                  </a:lnTo>
                  <a:lnTo>
                    <a:pt x="29161" y="30563"/>
                  </a:lnTo>
                  <a:lnTo>
                    <a:pt x="29161" y="30563"/>
                  </a:lnTo>
                  <a:lnTo>
                    <a:pt x="33032" y="27807"/>
                  </a:lnTo>
                  <a:lnTo>
                    <a:pt x="37419" y="24801"/>
                  </a:lnTo>
                  <a:lnTo>
                    <a:pt x="45935" y="19791"/>
                  </a:lnTo>
                  <a:lnTo>
                    <a:pt x="54709" y="15031"/>
                  </a:lnTo>
                  <a:lnTo>
                    <a:pt x="63483" y="10521"/>
                  </a:lnTo>
                  <a:lnTo>
                    <a:pt x="63483" y="10521"/>
                  </a:lnTo>
                  <a:lnTo>
                    <a:pt x="67870" y="8267"/>
                  </a:lnTo>
                  <a:lnTo>
                    <a:pt x="72516" y="5762"/>
                  </a:lnTo>
                  <a:lnTo>
                    <a:pt x="75096" y="4509"/>
                  </a:lnTo>
                  <a:lnTo>
                    <a:pt x="77677" y="3757"/>
                  </a:lnTo>
                  <a:lnTo>
                    <a:pt x="80000" y="3507"/>
                  </a:lnTo>
                  <a:lnTo>
                    <a:pt x="82322" y="3757"/>
                  </a:lnTo>
                  <a:lnTo>
                    <a:pt x="82322" y="3757"/>
                  </a:lnTo>
                  <a:lnTo>
                    <a:pt x="85419" y="5010"/>
                  </a:lnTo>
                  <a:lnTo>
                    <a:pt x="88774" y="7014"/>
                  </a:lnTo>
                  <a:lnTo>
                    <a:pt x="92129" y="9269"/>
                  </a:lnTo>
                  <a:lnTo>
                    <a:pt x="94967" y="11524"/>
                  </a:lnTo>
                  <a:lnTo>
                    <a:pt x="98064" y="14279"/>
                  </a:lnTo>
                  <a:lnTo>
                    <a:pt x="100645" y="16784"/>
                  </a:lnTo>
                  <a:lnTo>
                    <a:pt x="105548" y="22546"/>
                  </a:lnTo>
                  <a:lnTo>
                    <a:pt x="105548" y="22546"/>
                  </a:lnTo>
                  <a:lnTo>
                    <a:pt x="110193" y="28058"/>
                  </a:lnTo>
                  <a:lnTo>
                    <a:pt x="112000" y="30814"/>
                  </a:lnTo>
                  <a:lnTo>
                    <a:pt x="114064" y="34321"/>
                  </a:lnTo>
                  <a:lnTo>
                    <a:pt x="115354" y="37578"/>
                  </a:lnTo>
                  <a:lnTo>
                    <a:pt x="116387" y="41085"/>
                  </a:lnTo>
                  <a:lnTo>
                    <a:pt x="116387" y="42588"/>
                  </a:lnTo>
                  <a:lnTo>
                    <a:pt x="116387" y="44592"/>
                  </a:lnTo>
                  <a:lnTo>
                    <a:pt x="116129" y="46096"/>
                  </a:lnTo>
                  <a:lnTo>
                    <a:pt x="115354" y="47849"/>
                  </a:lnTo>
                  <a:lnTo>
                    <a:pt x="115354" y="47849"/>
                  </a:lnTo>
                  <a:lnTo>
                    <a:pt x="109419" y="60375"/>
                  </a:lnTo>
                  <a:lnTo>
                    <a:pt x="103225" y="73152"/>
                  </a:lnTo>
                  <a:lnTo>
                    <a:pt x="99870" y="79164"/>
                  </a:lnTo>
                  <a:lnTo>
                    <a:pt x="96774" y="85678"/>
                  </a:lnTo>
                  <a:lnTo>
                    <a:pt x="92645" y="91440"/>
                  </a:lnTo>
                  <a:lnTo>
                    <a:pt x="88774" y="96951"/>
                  </a:lnTo>
                  <a:lnTo>
                    <a:pt x="88774" y="96951"/>
                  </a:lnTo>
                  <a:lnTo>
                    <a:pt x="84903" y="102212"/>
                  </a:lnTo>
                  <a:lnTo>
                    <a:pt x="80258" y="107223"/>
                  </a:lnTo>
                  <a:lnTo>
                    <a:pt x="77935" y="109728"/>
                  </a:lnTo>
                  <a:lnTo>
                    <a:pt x="75354" y="111983"/>
                  </a:lnTo>
                  <a:lnTo>
                    <a:pt x="72774" y="113987"/>
                  </a:lnTo>
                  <a:lnTo>
                    <a:pt x="70193" y="115741"/>
                  </a:lnTo>
                  <a:lnTo>
                    <a:pt x="70193" y="11574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" name="Google Shape;420;p23"/>
            <p:cNvSpPr/>
            <p:nvPr/>
          </p:nvSpPr>
          <p:spPr>
            <a:xfrm>
              <a:off x="2451" y="1063"/>
              <a:ext cx="450" cy="462"/>
            </a:xfrm>
            <a:custGeom>
              <a:rect b="b" l="l" r="r" t="t"/>
              <a:pathLst>
                <a:path extrusionOk="0" h="120000" w="120000">
                  <a:moveTo>
                    <a:pt x="37066" y="1558"/>
                  </a:moveTo>
                  <a:lnTo>
                    <a:pt x="37066" y="1558"/>
                  </a:lnTo>
                  <a:lnTo>
                    <a:pt x="32000" y="2597"/>
                  </a:lnTo>
                  <a:lnTo>
                    <a:pt x="27200" y="4155"/>
                  </a:lnTo>
                  <a:lnTo>
                    <a:pt x="22666" y="6493"/>
                  </a:lnTo>
                  <a:lnTo>
                    <a:pt x="18666" y="9090"/>
                  </a:lnTo>
                  <a:lnTo>
                    <a:pt x="15200" y="12207"/>
                  </a:lnTo>
                  <a:lnTo>
                    <a:pt x="12266" y="15844"/>
                  </a:lnTo>
                  <a:lnTo>
                    <a:pt x="9600" y="19480"/>
                  </a:lnTo>
                  <a:lnTo>
                    <a:pt x="7200" y="23376"/>
                  </a:lnTo>
                  <a:lnTo>
                    <a:pt x="5066" y="27792"/>
                  </a:lnTo>
                  <a:lnTo>
                    <a:pt x="3466" y="31948"/>
                  </a:lnTo>
                  <a:lnTo>
                    <a:pt x="2133" y="36623"/>
                  </a:lnTo>
                  <a:lnTo>
                    <a:pt x="1066" y="41298"/>
                  </a:lnTo>
                  <a:lnTo>
                    <a:pt x="533" y="45714"/>
                  </a:lnTo>
                  <a:lnTo>
                    <a:pt x="0" y="50129"/>
                  </a:lnTo>
                  <a:lnTo>
                    <a:pt x="0" y="54805"/>
                  </a:lnTo>
                  <a:lnTo>
                    <a:pt x="0" y="58961"/>
                  </a:lnTo>
                  <a:lnTo>
                    <a:pt x="0" y="58961"/>
                  </a:lnTo>
                  <a:lnTo>
                    <a:pt x="800" y="64415"/>
                  </a:lnTo>
                  <a:lnTo>
                    <a:pt x="1333" y="69870"/>
                  </a:lnTo>
                  <a:lnTo>
                    <a:pt x="2400" y="75064"/>
                  </a:lnTo>
                  <a:lnTo>
                    <a:pt x="3733" y="80779"/>
                  </a:lnTo>
                  <a:lnTo>
                    <a:pt x="5600" y="86493"/>
                  </a:lnTo>
                  <a:lnTo>
                    <a:pt x="8266" y="91688"/>
                  </a:lnTo>
                  <a:lnTo>
                    <a:pt x="11200" y="96883"/>
                  </a:lnTo>
                  <a:lnTo>
                    <a:pt x="14666" y="101558"/>
                  </a:lnTo>
                  <a:lnTo>
                    <a:pt x="17066" y="103896"/>
                  </a:lnTo>
                  <a:lnTo>
                    <a:pt x="18933" y="106233"/>
                  </a:lnTo>
                  <a:lnTo>
                    <a:pt x="21866" y="108051"/>
                  </a:lnTo>
                  <a:lnTo>
                    <a:pt x="24533" y="110129"/>
                  </a:lnTo>
                  <a:lnTo>
                    <a:pt x="27466" y="111688"/>
                  </a:lnTo>
                  <a:lnTo>
                    <a:pt x="30666" y="113506"/>
                  </a:lnTo>
                  <a:lnTo>
                    <a:pt x="33866" y="114805"/>
                  </a:lnTo>
                  <a:lnTo>
                    <a:pt x="37600" y="116103"/>
                  </a:lnTo>
                  <a:lnTo>
                    <a:pt x="41333" y="117402"/>
                  </a:lnTo>
                  <a:lnTo>
                    <a:pt x="45600" y="118441"/>
                  </a:lnTo>
                  <a:lnTo>
                    <a:pt x="49866" y="118961"/>
                  </a:lnTo>
                  <a:lnTo>
                    <a:pt x="54666" y="119480"/>
                  </a:lnTo>
                  <a:lnTo>
                    <a:pt x="59733" y="119740"/>
                  </a:lnTo>
                  <a:lnTo>
                    <a:pt x="65066" y="119999"/>
                  </a:lnTo>
                  <a:lnTo>
                    <a:pt x="70666" y="119740"/>
                  </a:lnTo>
                  <a:lnTo>
                    <a:pt x="76266" y="119480"/>
                  </a:lnTo>
                  <a:lnTo>
                    <a:pt x="76266" y="119480"/>
                  </a:lnTo>
                  <a:lnTo>
                    <a:pt x="80800" y="118701"/>
                  </a:lnTo>
                  <a:lnTo>
                    <a:pt x="84800" y="118181"/>
                  </a:lnTo>
                  <a:lnTo>
                    <a:pt x="88533" y="117142"/>
                  </a:lnTo>
                  <a:lnTo>
                    <a:pt x="92000" y="116103"/>
                  </a:lnTo>
                  <a:lnTo>
                    <a:pt x="95200" y="114805"/>
                  </a:lnTo>
                  <a:lnTo>
                    <a:pt x="98400" y="113506"/>
                  </a:lnTo>
                  <a:lnTo>
                    <a:pt x="101066" y="111688"/>
                  </a:lnTo>
                  <a:lnTo>
                    <a:pt x="103466" y="109870"/>
                  </a:lnTo>
                  <a:lnTo>
                    <a:pt x="105333" y="107792"/>
                  </a:lnTo>
                  <a:lnTo>
                    <a:pt x="107466" y="105974"/>
                  </a:lnTo>
                  <a:lnTo>
                    <a:pt x="109600" y="103896"/>
                  </a:lnTo>
                  <a:lnTo>
                    <a:pt x="111200" y="101558"/>
                  </a:lnTo>
                  <a:lnTo>
                    <a:pt x="113866" y="96883"/>
                  </a:lnTo>
                  <a:lnTo>
                    <a:pt x="116000" y="91948"/>
                  </a:lnTo>
                  <a:lnTo>
                    <a:pt x="117333" y="86753"/>
                  </a:lnTo>
                  <a:lnTo>
                    <a:pt x="118666" y="81558"/>
                  </a:lnTo>
                  <a:lnTo>
                    <a:pt x="119200" y="76103"/>
                  </a:lnTo>
                  <a:lnTo>
                    <a:pt x="119733" y="71168"/>
                  </a:lnTo>
                  <a:lnTo>
                    <a:pt x="119733" y="61558"/>
                  </a:lnTo>
                  <a:lnTo>
                    <a:pt x="120000" y="53766"/>
                  </a:lnTo>
                  <a:lnTo>
                    <a:pt x="120000" y="53766"/>
                  </a:lnTo>
                  <a:lnTo>
                    <a:pt x="119733" y="47272"/>
                  </a:lnTo>
                  <a:lnTo>
                    <a:pt x="118933" y="41298"/>
                  </a:lnTo>
                  <a:lnTo>
                    <a:pt x="117866" y="35584"/>
                  </a:lnTo>
                  <a:lnTo>
                    <a:pt x="117066" y="30649"/>
                  </a:lnTo>
                  <a:lnTo>
                    <a:pt x="115200" y="25974"/>
                  </a:lnTo>
                  <a:lnTo>
                    <a:pt x="112800" y="21818"/>
                  </a:lnTo>
                  <a:lnTo>
                    <a:pt x="110400" y="17662"/>
                  </a:lnTo>
                  <a:lnTo>
                    <a:pt x="107733" y="14545"/>
                  </a:lnTo>
                  <a:lnTo>
                    <a:pt x="104533" y="11168"/>
                  </a:lnTo>
                  <a:lnTo>
                    <a:pt x="100800" y="8571"/>
                  </a:lnTo>
                  <a:lnTo>
                    <a:pt x="96533" y="6233"/>
                  </a:lnTo>
                  <a:lnTo>
                    <a:pt x="92266" y="4155"/>
                  </a:lnTo>
                  <a:lnTo>
                    <a:pt x="87200" y="2857"/>
                  </a:lnTo>
                  <a:lnTo>
                    <a:pt x="82133" y="1558"/>
                  </a:lnTo>
                  <a:lnTo>
                    <a:pt x="76266" y="1038"/>
                  </a:lnTo>
                  <a:lnTo>
                    <a:pt x="69866" y="259"/>
                  </a:lnTo>
                  <a:lnTo>
                    <a:pt x="69866" y="259"/>
                  </a:lnTo>
                  <a:lnTo>
                    <a:pt x="68266" y="0"/>
                  </a:lnTo>
                  <a:lnTo>
                    <a:pt x="62400" y="0"/>
                  </a:lnTo>
                  <a:lnTo>
                    <a:pt x="58133" y="0"/>
                  </a:lnTo>
                  <a:lnTo>
                    <a:pt x="52266" y="259"/>
                  </a:lnTo>
                  <a:lnTo>
                    <a:pt x="45600" y="519"/>
                  </a:lnTo>
                  <a:lnTo>
                    <a:pt x="37066" y="1558"/>
                  </a:lnTo>
                  <a:lnTo>
                    <a:pt x="37066" y="1558"/>
                  </a:lnTo>
                  <a:close/>
                </a:path>
              </a:pathLst>
            </a:custGeom>
            <a:solidFill>
              <a:srgbClr val="E8E3D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" name="Google Shape;421;p23"/>
            <p:cNvSpPr/>
            <p:nvPr/>
          </p:nvSpPr>
          <p:spPr>
            <a:xfrm>
              <a:off x="2442" y="1055"/>
              <a:ext cx="465" cy="477"/>
            </a:xfrm>
            <a:custGeom>
              <a:rect b="b" l="l" r="r" t="t"/>
              <a:pathLst>
                <a:path extrusionOk="0" h="120000" w="120000">
                  <a:moveTo>
                    <a:pt x="109677" y="16352"/>
                  </a:moveTo>
                  <a:lnTo>
                    <a:pt x="109677" y="16352"/>
                  </a:lnTo>
                  <a:lnTo>
                    <a:pt x="106322" y="13081"/>
                  </a:lnTo>
                  <a:lnTo>
                    <a:pt x="102709" y="10062"/>
                  </a:lnTo>
                  <a:lnTo>
                    <a:pt x="99096" y="7547"/>
                  </a:lnTo>
                  <a:lnTo>
                    <a:pt x="94967" y="5534"/>
                  </a:lnTo>
                  <a:lnTo>
                    <a:pt x="90580" y="3522"/>
                  </a:lnTo>
                  <a:lnTo>
                    <a:pt x="85935" y="2264"/>
                  </a:lnTo>
                  <a:lnTo>
                    <a:pt x="81032" y="1257"/>
                  </a:lnTo>
                  <a:lnTo>
                    <a:pt x="76129" y="754"/>
                  </a:lnTo>
                  <a:lnTo>
                    <a:pt x="71225" y="0"/>
                  </a:lnTo>
                  <a:lnTo>
                    <a:pt x="66322" y="0"/>
                  </a:lnTo>
                  <a:lnTo>
                    <a:pt x="56258" y="0"/>
                  </a:lnTo>
                  <a:lnTo>
                    <a:pt x="46709" y="754"/>
                  </a:lnTo>
                  <a:lnTo>
                    <a:pt x="37935" y="2012"/>
                  </a:lnTo>
                  <a:lnTo>
                    <a:pt x="37935" y="2012"/>
                  </a:lnTo>
                  <a:lnTo>
                    <a:pt x="33806" y="2515"/>
                  </a:lnTo>
                  <a:lnTo>
                    <a:pt x="30193" y="3522"/>
                  </a:lnTo>
                  <a:lnTo>
                    <a:pt x="26580" y="5283"/>
                  </a:lnTo>
                  <a:lnTo>
                    <a:pt x="23741" y="6792"/>
                  </a:lnTo>
                  <a:lnTo>
                    <a:pt x="20645" y="8805"/>
                  </a:lnTo>
                  <a:lnTo>
                    <a:pt x="17806" y="10817"/>
                  </a:lnTo>
                  <a:lnTo>
                    <a:pt x="15225" y="13081"/>
                  </a:lnTo>
                  <a:lnTo>
                    <a:pt x="12903" y="15849"/>
                  </a:lnTo>
                  <a:lnTo>
                    <a:pt x="10580" y="18616"/>
                  </a:lnTo>
                  <a:lnTo>
                    <a:pt x="8516" y="21383"/>
                  </a:lnTo>
                  <a:lnTo>
                    <a:pt x="6967" y="24654"/>
                  </a:lnTo>
                  <a:lnTo>
                    <a:pt x="5419" y="27924"/>
                  </a:lnTo>
                  <a:lnTo>
                    <a:pt x="4129" y="31446"/>
                  </a:lnTo>
                  <a:lnTo>
                    <a:pt x="3096" y="34968"/>
                  </a:lnTo>
                  <a:lnTo>
                    <a:pt x="2064" y="38490"/>
                  </a:lnTo>
                  <a:lnTo>
                    <a:pt x="1548" y="42264"/>
                  </a:lnTo>
                  <a:lnTo>
                    <a:pt x="516" y="49811"/>
                  </a:lnTo>
                  <a:lnTo>
                    <a:pt x="0" y="57610"/>
                  </a:lnTo>
                  <a:lnTo>
                    <a:pt x="774" y="65157"/>
                  </a:lnTo>
                  <a:lnTo>
                    <a:pt x="1806" y="72704"/>
                  </a:lnTo>
                  <a:lnTo>
                    <a:pt x="3612" y="80000"/>
                  </a:lnTo>
                  <a:lnTo>
                    <a:pt x="5935" y="87044"/>
                  </a:lnTo>
                  <a:lnTo>
                    <a:pt x="7741" y="90062"/>
                  </a:lnTo>
                  <a:lnTo>
                    <a:pt x="9290" y="93081"/>
                  </a:lnTo>
                  <a:lnTo>
                    <a:pt x="10838" y="96352"/>
                  </a:lnTo>
                  <a:lnTo>
                    <a:pt x="12903" y="98867"/>
                  </a:lnTo>
                  <a:lnTo>
                    <a:pt x="12903" y="98867"/>
                  </a:lnTo>
                  <a:lnTo>
                    <a:pt x="15741" y="102389"/>
                  </a:lnTo>
                  <a:lnTo>
                    <a:pt x="18838" y="105157"/>
                  </a:lnTo>
                  <a:lnTo>
                    <a:pt x="22193" y="107672"/>
                  </a:lnTo>
                  <a:lnTo>
                    <a:pt x="25290" y="110188"/>
                  </a:lnTo>
                  <a:lnTo>
                    <a:pt x="28903" y="112201"/>
                  </a:lnTo>
                  <a:lnTo>
                    <a:pt x="32516" y="114213"/>
                  </a:lnTo>
                  <a:lnTo>
                    <a:pt x="36387" y="115723"/>
                  </a:lnTo>
                  <a:lnTo>
                    <a:pt x="40516" y="116729"/>
                  </a:lnTo>
                  <a:lnTo>
                    <a:pt x="44387" y="117987"/>
                  </a:lnTo>
                  <a:lnTo>
                    <a:pt x="48516" y="118490"/>
                  </a:lnTo>
                  <a:lnTo>
                    <a:pt x="52903" y="119245"/>
                  </a:lnTo>
                  <a:lnTo>
                    <a:pt x="57032" y="119496"/>
                  </a:lnTo>
                  <a:lnTo>
                    <a:pt x="65548" y="120000"/>
                  </a:lnTo>
                  <a:lnTo>
                    <a:pt x="74064" y="119496"/>
                  </a:lnTo>
                  <a:lnTo>
                    <a:pt x="74064" y="119496"/>
                  </a:lnTo>
                  <a:lnTo>
                    <a:pt x="78193" y="119245"/>
                  </a:lnTo>
                  <a:lnTo>
                    <a:pt x="82064" y="118490"/>
                  </a:lnTo>
                  <a:lnTo>
                    <a:pt x="85935" y="117735"/>
                  </a:lnTo>
                  <a:lnTo>
                    <a:pt x="89548" y="116729"/>
                  </a:lnTo>
                  <a:lnTo>
                    <a:pt x="93161" y="115471"/>
                  </a:lnTo>
                  <a:lnTo>
                    <a:pt x="96516" y="113710"/>
                  </a:lnTo>
                  <a:lnTo>
                    <a:pt x="99354" y="111949"/>
                  </a:lnTo>
                  <a:lnTo>
                    <a:pt x="102451" y="109937"/>
                  </a:lnTo>
                  <a:lnTo>
                    <a:pt x="105290" y="107672"/>
                  </a:lnTo>
                  <a:lnTo>
                    <a:pt x="107870" y="105157"/>
                  </a:lnTo>
                  <a:lnTo>
                    <a:pt x="110193" y="102389"/>
                  </a:lnTo>
                  <a:lnTo>
                    <a:pt x="112258" y="99371"/>
                  </a:lnTo>
                  <a:lnTo>
                    <a:pt x="114064" y="96352"/>
                  </a:lnTo>
                  <a:lnTo>
                    <a:pt x="115612" y="92830"/>
                  </a:lnTo>
                  <a:lnTo>
                    <a:pt x="116903" y="89308"/>
                  </a:lnTo>
                  <a:lnTo>
                    <a:pt x="118193" y="85031"/>
                  </a:lnTo>
                  <a:lnTo>
                    <a:pt x="118193" y="85031"/>
                  </a:lnTo>
                  <a:lnTo>
                    <a:pt x="118709" y="81509"/>
                  </a:lnTo>
                  <a:lnTo>
                    <a:pt x="119483" y="77735"/>
                  </a:lnTo>
                  <a:lnTo>
                    <a:pt x="119741" y="70440"/>
                  </a:lnTo>
                  <a:lnTo>
                    <a:pt x="120000" y="55597"/>
                  </a:lnTo>
                  <a:lnTo>
                    <a:pt x="120000" y="55597"/>
                  </a:lnTo>
                  <a:lnTo>
                    <a:pt x="120000" y="50314"/>
                  </a:lnTo>
                  <a:lnTo>
                    <a:pt x="119741" y="45031"/>
                  </a:lnTo>
                  <a:lnTo>
                    <a:pt x="118967" y="40000"/>
                  </a:lnTo>
                  <a:lnTo>
                    <a:pt x="118193" y="34968"/>
                  </a:lnTo>
                  <a:lnTo>
                    <a:pt x="116903" y="30188"/>
                  </a:lnTo>
                  <a:lnTo>
                    <a:pt x="114838" y="25408"/>
                  </a:lnTo>
                  <a:lnTo>
                    <a:pt x="112516" y="20880"/>
                  </a:lnTo>
                  <a:lnTo>
                    <a:pt x="109677" y="16352"/>
                  </a:lnTo>
                  <a:lnTo>
                    <a:pt x="109677" y="16352"/>
                  </a:lnTo>
                  <a:close/>
                  <a:moveTo>
                    <a:pt x="116129" y="72955"/>
                  </a:moveTo>
                  <a:lnTo>
                    <a:pt x="116129" y="72955"/>
                  </a:lnTo>
                  <a:lnTo>
                    <a:pt x="115096" y="80000"/>
                  </a:lnTo>
                  <a:lnTo>
                    <a:pt x="114580" y="83522"/>
                  </a:lnTo>
                  <a:lnTo>
                    <a:pt x="113806" y="87044"/>
                  </a:lnTo>
                  <a:lnTo>
                    <a:pt x="112516" y="90062"/>
                  </a:lnTo>
                  <a:lnTo>
                    <a:pt x="111225" y="93584"/>
                  </a:lnTo>
                  <a:lnTo>
                    <a:pt x="109935" y="96855"/>
                  </a:lnTo>
                  <a:lnTo>
                    <a:pt x="107870" y="99874"/>
                  </a:lnTo>
                  <a:lnTo>
                    <a:pt x="107870" y="99874"/>
                  </a:lnTo>
                  <a:lnTo>
                    <a:pt x="105032" y="103647"/>
                  </a:lnTo>
                  <a:lnTo>
                    <a:pt x="101677" y="106666"/>
                  </a:lnTo>
                  <a:lnTo>
                    <a:pt x="97806" y="109433"/>
                  </a:lnTo>
                  <a:lnTo>
                    <a:pt x="93935" y="111194"/>
                  </a:lnTo>
                  <a:lnTo>
                    <a:pt x="89548" y="113207"/>
                  </a:lnTo>
                  <a:lnTo>
                    <a:pt x="84903" y="114465"/>
                  </a:lnTo>
                  <a:lnTo>
                    <a:pt x="80516" y="114968"/>
                  </a:lnTo>
                  <a:lnTo>
                    <a:pt x="75870" y="115723"/>
                  </a:lnTo>
                  <a:lnTo>
                    <a:pt x="75870" y="115723"/>
                  </a:lnTo>
                  <a:lnTo>
                    <a:pt x="71225" y="115974"/>
                  </a:lnTo>
                  <a:lnTo>
                    <a:pt x="66580" y="116477"/>
                  </a:lnTo>
                  <a:lnTo>
                    <a:pt x="61935" y="116477"/>
                  </a:lnTo>
                  <a:lnTo>
                    <a:pt x="57548" y="115974"/>
                  </a:lnTo>
                  <a:lnTo>
                    <a:pt x="52903" y="115723"/>
                  </a:lnTo>
                  <a:lnTo>
                    <a:pt x="48258" y="114968"/>
                  </a:lnTo>
                  <a:lnTo>
                    <a:pt x="43612" y="113710"/>
                  </a:lnTo>
                  <a:lnTo>
                    <a:pt x="39483" y="112452"/>
                  </a:lnTo>
                  <a:lnTo>
                    <a:pt x="35096" y="111194"/>
                  </a:lnTo>
                  <a:lnTo>
                    <a:pt x="31225" y="109433"/>
                  </a:lnTo>
                  <a:lnTo>
                    <a:pt x="27354" y="107169"/>
                  </a:lnTo>
                  <a:lnTo>
                    <a:pt x="23741" y="104654"/>
                  </a:lnTo>
                  <a:lnTo>
                    <a:pt x="20387" y="101635"/>
                  </a:lnTo>
                  <a:lnTo>
                    <a:pt x="17548" y="98364"/>
                  </a:lnTo>
                  <a:lnTo>
                    <a:pt x="14451" y="94591"/>
                  </a:lnTo>
                  <a:lnTo>
                    <a:pt x="12129" y="90566"/>
                  </a:lnTo>
                  <a:lnTo>
                    <a:pt x="12129" y="90566"/>
                  </a:lnTo>
                  <a:lnTo>
                    <a:pt x="9548" y="85283"/>
                  </a:lnTo>
                  <a:lnTo>
                    <a:pt x="7225" y="79245"/>
                  </a:lnTo>
                  <a:lnTo>
                    <a:pt x="5677" y="73207"/>
                  </a:lnTo>
                  <a:lnTo>
                    <a:pt x="4645" y="66415"/>
                  </a:lnTo>
                  <a:lnTo>
                    <a:pt x="4129" y="60125"/>
                  </a:lnTo>
                  <a:lnTo>
                    <a:pt x="4129" y="53081"/>
                  </a:lnTo>
                  <a:lnTo>
                    <a:pt x="4387" y="46289"/>
                  </a:lnTo>
                  <a:lnTo>
                    <a:pt x="5677" y="40000"/>
                  </a:lnTo>
                  <a:lnTo>
                    <a:pt x="7225" y="33710"/>
                  </a:lnTo>
                  <a:lnTo>
                    <a:pt x="9548" y="27924"/>
                  </a:lnTo>
                  <a:lnTo>
                    <a:pt x="11354" y="24905"/>
                  </a:lnTo>
                  <a:lnTo>
                    <a:pt x="12645" y="22138"/>
                  </a:lnTo>
                  <a:lnTo>
                    <a:pt x="14451" y="19874"/>
                  </a:lnTo>
                  <a:lnTo>
                    <a:pt x="16516" y="17358"/>
                  </a:lnTo>
                  <a:lnTo>
                    <a:pt x="18580" y="15094"/>
                  </a:lnTo>
                  <a:lnTo>
                    <a:pt x="20645" y="13081"/>
                  </a:lnTo>
                  <a:lnTo>
                    <a:pt x="23483" y="11320"/>
                  </a:lnTo>
                  <a:lnTo>
                    <a:pt x="26064" y="9559"/>
                  </a:lnTo>
                  <a:lnTo>
                    <a:pt x="28903" y="8050"/>
                  </a:lnTo>
                  <a:lnTo>
                    <a:pt x="32000" y="7044"/>
                  </a:lnTo>
                  <a:lnTo>
                    <a:pt x="35096" y="6037"/>
                  </a:lnTo>
                  <a:lnTo>
                    <a:pt x="38709" y="5534"/>
                  </a:lnTo>
                  <a:lnTo>
                    <a:pt x="38709" y="5534"/>
                  </a:lnTo>
                  <a:lnTo>
                    <a:pt x="46709" y="4528"/>
                  </a:lnTo>
                  <a:lnTo>
                    <a:pt x="54967" y="4025"/>
                  </a:lnTo>
                  <a:lnTo>
                    <a:pt x="63483" y="3522"/>
                  </a:lnTo>
                  <a:lnTo>
                    <a:pt x="72000" y="4025"/>
                  </a:lnTo>
                  <a:lnTo>
                    <a:pt x="76129" y="4276"/>
                  </a:lnTo>
                  <a:lnTo>
                    <a:pt x="80516" y="4779"/>
                  </a:lnTo>
                  <a:lnTo>
                    <a:pt x="84387" y="5786"/>
                  </a:lnTo>
                  <a:lnTo>
                    <a:pt x="88258" y="7044"/>
                  </a:lnTo>
                  <a:lnTo>
                    <a:pt x="92129" y="8301"/>
                  </a:lnTo>
                  <a:lnTo>
                    <a:pt x="95741" y="10314"/>
                  </a:lnTo>
                  <a:lnTo>
                    <a:pt x="99354" y="12327"/>
                  </a:lnTo>
                  <a:lnTo>
                    <a:pt x="102709" y="14842"/>
                  </a:lnTo>
                  <a:lnTo>
                    <a:pt x="102709" y="14842"/>
                  </a:lnTo>
                  <a:lnTo>
                    <a:pt x="105290" y="17358"/>
                  </a:lnTo>
                  <a:lnTo>
                    <a:pt x="107870" y="20125"/>
                  </a:lnTo>
                  <a:lnTo>
                    <a:pt x="109935" y="23396"/>
                  </a:lnTo>
                  <a:lnTo>
                    <a:pt x="112000" y="26918"/>
                  </a:lnTo>
                  <a:lnTo>
                    <a:pt x="113290" y="30440"/>
                  </a:lnTo>
                  <a:lnTo>
                    <a:pt x="114064" y="33962"/>
                  </a:lnTo>
                  <a:lnTo>
                    <a:pt x="115096" y="37735"/>
                  </a:lnTo>
                  <a:lnTo>
                    <a:pt x="115870" y="41509"/>
                  </a:lnTo>
                  <a:lnTo>
                    <a:pt x="116387" y="49559"/>
                  </a:lnTo>
                  <a:lnTo>
                    <a:pt x="116903" y="57610"/>
                  </a:lnTo>
                  <a:lnTo>
                    <a:pt x="116387" y="65660"/>
                  </a:lnTo>
                  <a:lnTo>
                    <a:pt x="116129" y="72955"/>
                  </a:lnTo>
                  <a:lnTo>
                    <a:pt x="116129" y="7295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" name="Google Shape;422;p23"/>
            <p:cNvSpPr/>
            <p:nvPr/>
          </p:nvSpPr>
          <p:spPr>
            <a:xfrm>
              <a:off x="2472" y="998"/>
              <a:ext cx="392" cy="145"/>
            </a:xfrm>
            <a:custGeom>
              <a:rect b="b" l="l" r="r" t="t"/>
              <a:pathLst>
                <a:path extrusionOk="0" h="120000" w="120000">
                  <a:moveTo>
                    <a:pt x="115714" y="43034"/>
                  </a:moveTo>
                  <a:lnTo>
                    <a:pt x="115714" y="43034"/>
                  </a:lnTo>
                  <a:lnTo>
                    <a:pt x="114183" y="49655"/>
                  </a:lnTo>
                  <a:lnTo>
                    <a:pt x="111734" y="57103"/>
                  </a:lnTo>
                  <a:lnTo>
                    <a:pt x="108061" y="69517"/>
                  </a:lnTo>
                  <a:lnTo>
                    <a:pt x="105612" y="76137"/>
                  </a:lnTo>
                  <a:lnTo>
                    <a:pt x="104081" y="82758"/>
                  </a:lnTo>
                  <a:lnTo>
                    <a:pt x="102551" y="90206"/>
                  </a:lnTo>
                  <a:lnTo>
                    <a:pt x="101326" y="99310"/>
                  </a:lnTo>
                  <a:lnTo>
                    <a:pt x="101326" y="99310"/>
                  </a:lnTo>
                  <a:lnTo>
                    <a:pt x="101326" y="100965"/>
                  </a:lnTo>
                  <a:lnTo>
                    <a:pt x="101632" y="103448"/>
                  </a:lnTo>
                  <a:lnTo>
                    <a:pt x="102244" y="105103"/>
                  </a:lnTo>
                  <a:lnTo>
                    <a:pt x="102857" y="105931"/>
                  </a:lnTo>
                  <a:lnTo>
                    <a:pt x="103775" y="105931"/>
                  </a:lnTo>
                  <a:lnTo>
                    <a:pt x="104387" y="105931"/>
                  </a:lnTo>
                  <a:lnTo>
                    <a:pt x="105306" y="104275"/>
                  </a:lnTo>
                  <a:lnTo>
                    <a:pt x="105612" y="101793"/>
                  </a:lnTo>
                  <a:lnTo>
                    <a:pt x="105612" y="101793"/>
                  </a:lnTo>
                  <a:lnTo>
                    <a:pt x="106836" y="94344"/>
                  </a:lnTo>
                  <a:lnTo>
                    <a:pt x="108061" y="87724"/>
                  </a:lnTo>
                  <a:lnTo>
                    <a:pt x="109897" y="81103"/>
                  </a:lnTo>
                  <a:lnTo>
                    <a:pt x="111734" y="74482"/>
                  </a:lnTo>
                  <a:lnTo>
                    <a:pt x="115714" y="62068"/>
                  </a:lnTo>
                  <a:lnTo>
                    <a:pt x="117857" y="55448"/>
                  </a:lnTo>
                  <a:lnTo>
                    <a:pt x="119693" y="49655"/>
                  </a:lnTo>
                  <a:lnTo>
                    <a:pt x="119693" y="49655"/>
                  </a:lnTo>
                  <a:lnTo>
                    <a:pt x="119999" y="46344"/>
                  </a:lnTo>
                  <a:lnTo>
                    <a:pt x="119693" y="43862"/>
                  </a:lnTo>
                  <a:lnTo>
                    <a:pt x="119387" y="42206"/>
                  </a:lnTo>
                  <a:lnTo>
                    <a:pt x="118775" y="41379"/>
                  </a:lnTo>
                  <a:lnTo>
                    <a:pt x="118163" y="39724"/>
                  </a:lnTo>
                  <a:lnTo>
                    <a:pt x="117244" y="39724"/>
                  </a:lnTo>
                  <a:lnTo>
                    <a:pt x="116632" y="41379"/>
                  </a:lnTo>
                  <a:lnTo>
                    <a:pt x="115714" y="43034"/>
                  </a:lnTo>
                  <a:lnTo>
                    <a:pt x="115714" y="43034"/>
                  </a:lnTo>
                  <a:close/>
                  <a:moveTo>
                    <a:pt x="97346" y="21517"/>
                  </a:moveTo>
                  <a:lnTo>
                    <a:pt x="97346" y="21517"/>
                  </a:lnTo>
                  <a:lnTo>
                    <a:pt x="96428" y="29793"/>
                  </a:lnTo>
                  <a:lnTo>
                    <a:pt x="95204" y="38068"/>
                  </a:lnTo>
                  <a:lnTo>
                    <a:pt x="92448" y="52965"/>
                  </a:lnTo>
                  <a:lnTo>
                    <a:pt x="91224" y="61241"/>
                  </a:lnTo>
                  <a:lnTo>
                    <a:pt x="90612" y="68689"/>
                  </a:lnTo>
                  <a:lnTo>
                    <a:pt x="89693" y="76965"/>
                  </a:lnTo>
                  <a:lnTo>
                    <a:pt x="89693" y="86068"/>
                  </a:lnTo>
                  <a:lnTo>
                    <a:pt x="89693" y="86068"/>
                  </a:lnTo>
                  <a:lnTo>
                    <a:pt x="89693" y="88551"/>
                  </a:lnTo>
                  <a:lnTo>
                    <a:pt x="90612" y="90206"/>
                  </a:lnTo>
                  <a:lnTo>
                    <a:pt x="91224" y="91862"/>
                  </a:lnTo>
                  <a:lnTo>
                    <a:pt x="92142" y="91862"/>
                  </a:lnTo>
                  <a:lnTo>
                    <a:pt x="92755" y="91862"/>
                  </a:lnTo>
                  <a:lnTo>
                    <a:pt x="93673" y="90206"/>
                  </a:lnTo>
                  <a:lnTo>
                    <a:pt x="93979" y="89379"/>
                  </a:lnTo>
                  <a:lnTo>
                    <a:pt x="93979" y="86068"/>
                  </a:lnTo>
                  <a:lnTo>
                    <a:pt x="93979" y="86068"/>
                  </a:lnTo>
                  <a:lnTo>
                    <a:pt x="94285" y="77793"/>
                  </a:lnTo>
                  <a:lnTo>
                    <a:pt x="94897" y="70344"/>
                  </a:lnTo>
                  <a:lnTo>
                    <a:pt x="95816" y="62896"/>
                  </a:lnTo>
                  <a:lnTo>
                    <a:pt x="97040" y="54620"/>
                  </a:lnTo>
                  <a:lnTo>
                    <a:pt x="99489" y="39724"/>
                  </a:lnTo>
                  <a:lnTo>
                    <a:pt x="100714" y="33103"/>
                  </a:lnTo>
                  <a:lnTo>
                    <a:pt x="101632" y="25655"/>
                  </a:lnTo>
                  <a:lnTo>
                    <a:pt x="101632" y="25655"/>
                  </a:lnTo>
                  <a:lnTo>
                    <a:pt x="101632" y="22344"/>
                  </a:lnTo>
                  <a:lnTo>
                    <a:pt x="101326" y="19862"/>
                  </a:lnTo>
                  <a:lnTo>
                    <a:pt x="101020" y="19034"/>
                  </a:lnTo>
                  <a:lnTo>
                    <a:pt x="100102" y="18206"/>
                  </a:lnTo>
                  <a:lnTo>
                    <a:pt x="99489" y="16551"/>
                  </a:lnTo>
                  <a:lnTo>
                    <a:pt x="98571" y="18206"/>
                  </a:lnTo>
                  <a:lnTo>
                    <a:pt x="97959" y="19034"/>
                  </a:lnTo>
                  <a:lnTo>
                    <a:pt x="97346" y="21517"/>
                  </a:lnTo>
                  <a:lnTo>
                    <a:pt x="97346" y="21517"/>
                  </a:lnTo>
                  <a:close/>
                  <a:moveTo>
                    <a:pt x="77755" y="4965"/>
                  </a:moveTo>
                  <a:lnTo>
                    <a:pt x="77755" y="4965"/>
                  </a:lnTo>
                  <a:lnTo>
                    <a:pt x="77142" y="14068"/>
                  </a:lnTo>
                  <a:lnTo>
                    <a:pt x="76836" y="22344"/>
                  </a:lnTo>
                  <a:lnTo>
                    <a:pt x="76224" y="38896"/>
                  </a:lnTo>
                  <a:lnTo>
                    <a:pt x="75612" y="48827"/>
                  </a:lnTo>
                  <a:lnTo>
                    <a:pt x="75306" y="57103"/>
                  </a:lnTo>
                  <a:lnTo>
                    <a:pt x="75612" y="65379"/>
                  </a:lnTo>
                  <a:lnTo>
                    <a:pt x="76530" y="73655"/>
                  </a:lnTo>
                  <a:lnTo>
                    <a:pt x="76530" y="73655"/>
                  </a:lnTo>
                  <a:lnTo>
                    <a:pt x="76836" y="76137"/>
                  </a:lnTo>
                  <a:lnTo>
                    <a:pt x="77142" y="76965"/>
                  </a:lnTo>
                  <a:lnTo>
                    <a:pt x="78367" y="77793"/>
                  </a:lnTo>
                  <a:lnTo>
                    <a:pt x="79285" y="77793"/>
                  </a:lnTo>
                  <a:lnTo>
                    <a:pt x="79897" y="76965"/>
                  </a:lnTo>
                  <a:lnTo>
                    <a:pt x="80510" y="76137"/>
                  </a:lnTo>
                  <a:lnTo>
                    <a:pt x="80816" y="73655"/>
                  </a:lnTo>
                  <a:lnTo>
                    <a:pt x="80816" y="70344"/>
                  </a:lnTo>
                  <a:lnTo>
                    <a:pt x="80816" y="70344"/>
                  </a:lnTo>
                  <a:lnTo>
                    <a:pt x="79897" y="62896"/>
                  </a:lnTo>
                  <a:lnTo>
                    <a:pt x="79591" y="54620"/>
                  </a:lnTo>
                  <a:lnTo>
                    <a:pt x="79897" y="46344"/>
                  </a:lnTo>
                  <a:lnTo>
                    <a:pt x="80510" y="38896"/>
                  </a:lnTo>
                  <a:lnTo>
                    <a:pt x="81428" y="22344"/>
                  </a:lnTo>
                  <a:lnTo>
                    <a:pt x="82040" y="14896"/>
                  </a:lnTo>
                  <a:lnTo>
                    <a:pt x="82040" y="6620"/>
                  </a:lnTo>
                  <a:lnTo>
                    <a:pt x="82040" y="6620"/>
                  </a:lnTo>
                  <a:lnTo>
                    <a:pt x="82040" y="3310"/>
                  </a:lnTo>
                  <a:lnTo>
                    <a:pt x="81122" y="2482"/>
                  </a:lnTo>
                  <a:lnTo>
                    <a:pt x="80510" y="0"/>
                  </a:lnTo>
                  <a:lnTo>
                    <a:pt x="79591" y="0"/>
                  </a:lnTo>
                  <a:lnTo>
                    <a:pt x="78673" y="0"/>
                  </a:lnTo>
                  <a:lnTo>
                    <a:pt x="78061" y="827"/>
                  </a:lnTo>
                  <a:lnTo>
                    <a:pt x="77755" y="3310"/>
                  </a:lnTo>
                  <a:lnTo>
                    <a:pt x="77755" y="4965"/>
                  </a:lnTo>
                  <a:lnTo>
                    <a:pt x="77755" y="4965"/>
                  </a:lnTo>
                  <a:close/>
                  <a:moveTo>
                    <a:pt x="66734" y="8275"/>
                  </a:moveTo>
                  <a:lnTo>
                    <a:pt x="66734" y="8275"/>
                  </a:lnTo>
                  <a:lnTo>
                    <a:pt x="66428" y="6620"/>
                  </a:lnTo>
                  <a:lnTo>
                    <a:pt x="65510" y="4965"/>
                  </a:lnTo>
                  <a:lnTo>
                    <a:pt x="64897" y="4137"/>
                  </a:lnTo>
                  <a:lnTo>
                    <a:pt x="63979" y="4137"/>
                  </a:lnTo>
                  <a:lnTo>
                    <a:pt x="63367" y="4965"/>
                  </a:lnTo>
                  <a:lnTo>
                    <a:pt x="62448" y="6620"/>
                  </a:lnTo>
                  <a:lnTo>
                    <a:pt x="62142" y="8275"/>
                  </a:lnTo>
                  <a:lnTo>
                    <a:pt x="62142" y="11586"/>
                  </a:lnTo>
                  <a:lnTo>
                    <a:pt x="62142" y="11586"/>
                  </a:lnTo>
                  <a:lnTo>
                    <a:pt x="62755" y="19862"/>
                  </a:lnTo>
                  <a:lnTo>
                    <a:pt x="63367" y="28137"/>
                  </a:lnTo>
                  <a:lnTo>
                    <a:pt x="63673" y="45517"/>
                  </a:lnTo>
                  <a:lnTo>
                    <a:pt x="63673" y="53793"/>
                  </a:lnTo>
                  <a:lnTo>
                    <a:pt x="64285" y="62068"/>
                  </a:lnTo>
                  <a:lnTo>
                    <a:pt x="65204" y="70344"/>
                  </a:lnTo>
                  <a:lnTo>
                    <a:pt x="66734" y="78620"/>
                  </a:lnTo>
                  <a:lnTo>
                    <a:pt x="66734" y="78620"/>
                  </a:lnTo>
                  <a:lnTo>
                    <a:pt x="67040" y="80275"/>
                  </a:lnTo>
                  <a:lnTo>
                    <a:pt x="67959" y="81103"/>
                  </a:lnTo>
                  <a:lnTo>
                    <a:pt x="68571" y="81103"/>
                  </a:lnTo>
                  <a:lnTo>
                    <a:pt x="69489" y="81103"/>
                  </a:lnTo>
                  <a:lnTo>
                    <a:pt x="70408" y="78620"/>
                  </a:lnTo>
                  <a:lnTo>
                    <a:pt x="70714" y="77793"/>
                  </a:lnTo>
                  <a:lnTo>
                    <a:pt x="71020" y="76137"/>
                  </a:lnTo>
                  <a:lnTo>
                    <a:pt x="70714" y="72827"/>
                  </a:lnTo>
                  <a:lnTo>
                    <a:pt x="70714" y="72827"/>
                  </a:lnTo>
                  <a:lnTo>
                    <a:pt x="69183" y="65379"/>
                  </a:lnTo>
                  <a:lnTo>
                    <a:pt x="68265" y="57931"/>
                  </a:lnTo>
                  <a:lnTo>
                    <a:pt x="67959" y="49655"/>
                  </a:lnTo>
                  <a:lnTo>
                    <a:pt x="67653" y="41379"/>
                  </a:lnTo>
                  <a:lnTo>
                    <a:pt x="67653" y="25655"/>
                  </a:lnTo>
                  <a:lnTo>
                    <a:pt x="67040" y="16551"/>
                  </a:lnTo>
                  <a:lnTo>
                    <a:pt x="66734" y="8275"/>
                  </a:lnTo>
                  <a:lnTo>
                    <a:pt x="66734" y="8275"/>
                  </a:lnTo>
                  <a:close/>
                  <a:moveTo>
                    <a:pt x="0" y="57931"/>
                  </a:moveTo>
                  <a:lnTo>
                    <a:pt x="0" y="57931"/>
                  </a:lnTo>
                  <a:lnTo>
                    <a:pt x="1530" y="65379"/>
                  </a:lnTo>
                  <a:lnTo>
                    <a:pt x="3061" y="72827"/>
                  </a:lnTo>
                  <a:lnTo>
                    <a:pt x="6428" y="85241"/>
                  </a:lnTo>
                  <a:lnTo>
                    <a:pt x="7959" y="92689"/>
                  </a:lnTo>
                  <a:lnTo>
                    <a:pt x="9183" y="100137"/>
                  </a:lnTo>
                  <a:lnTo>
                    <a:pt x="10408" y="107586"/>
                  </a:lnTo>
                  <a:lnTo>
                    <a:pt x="11020" y="115862"/>
                  </a:lnTo>
                  <a:lnTo>
                    <a:pt x="11020" y="115862"/>
                  </a:lnTo>
                  <a:lnTo>
                    <a:pt x="11632" y="117517"/>
                  </a:lnTo>
                  <a:lnTo>
                    <a:pt x="11938" y="119172"/>
                  </a:lnTo>
                  <a:lnTo>
                    <a:pt x="12857" y="120000"/>
                  </a:lnTo>
                  <a:lnTo>
                    <a:pt x="13469" y="120000"/>
                  </a:lnTo>
                  <a:lnTo>
                    <a:pt x="14387" y="119172"/>
                  </a:lnTo>
                  <a:lnTo>
                    <a:pt x="14999" y="117517"/>
                  </a:lnTo>
                  <a:lnTo>
                    <a:pt x="15306" y="115862"/>
                  </a:lnTo>
                  <a:lnTo>
                    <a:pt x="15306" y="112551"/>
                  </a:lnTo>
                  <a:lnTo>
                    <a:pt x="15306" y="112551"/>
                  </a:lnTo>
                  <a:lnTo>
                    <a:pt x="14693" y="104275"/>
                  </a:lnTo>
                  <a:lnTo>
                    <a:pt x="13469" y="96827"/>
                  </a:lnTo>
                  <a:lnTo>
                    <a:pt x="12244" y="88551"/>
                  </a:lnTo>
                  <a:lnTo>
                    <a:pt x="10408" y="81931"/>
                  </a:lnTo>
                  <a:lnTo>
                    <a:pt x="7040" y="67034"/>
                  </a:lnTo>
                  <a:lnTo>
                    <a:pt x="5204" y="60413"/>
                  </a:lnTo>
                  <a:lnTo>
                    <a:pt x="3673" y="52965"/>
                  </a:lnTo>
                  <a:lnTo>
                    <a:pt x="3673" y="52965"/>
                  </a:lnTo>
                  <a:lnTo>
                    <a:pt x="3367" y="50482"/>
                  </a:lnTo>
                  <a:lnTo>
                    <a:pt x="2755" y="49655"/>
                  </a:lnTo>
                  <a:lnTo>
                    <a:pt x="1836" y="49655"/>
                  </a:lnTo>
                  <a:lnTo>
                    <a:pt x="918" y="49655"/>
                  </a:lnTo>
                  <a:lnTo>
                    <a:pt x="306" y="51310"/>
                  </a:lnTo>
                  <a:lnTo>
                    <a:pt x="0" y="52965"/>
                  </a:lnTo>
                  <a:lnTo>
                    <a:pt x="0" y="55448"/>
                  </a:lnTo>
                  <a:lnTo>
                    <a:pt x="0" y="57931"/>
                  </a:lnTo>
                  <a:lnTo>
                    <a:pt x="0" y="57931"/>
                  </a:lnTo>
                  <a:close/>
                  <a:moveTo>
                    <a:pt x="16224" y="35586"/>
                  </a:moveTo>
                  <a:lnTo>
                    <a:pt x="16224" y="35586"/>
                  </a:lnTo>
                  <a:lnTo>
                    <a:pt x="17755" y="43034"/>
                  </a:lnTo>
                  <a:lnTo>
                    <a:pt x="19285" y="50482"/>
                  </a:lnTo>
                  <a:lnTo>
                    <a:pt x="22346" y="64551"/>
                  </a:lnTo>
                  <a:lnTo>
                    <a:pt x="23877" y="72000"/>
                  </a:lnTo>
                  <a:lnTo>
                    <a:pt x="25102" y="78620"/>
                  </a:lnTo>
                  <a:lnTo>
                    <a:pt x="26326" y="86068"/>
                  </a:lnTo>
                  <a:lnTo>
                    <a:pt x="26632" y="94344"/>
                  </a:lnTo>
                  <a:lnTo>
                    <a:pt x="26632" y="94344"/>
                  </a:lnTo>
                  <a:lnTo>
                    <a:pt x="27244" y="96827"/>
                  </a:lnTo>
                  <a:lnTo>
                    <a:pt x="27857" y="97655"/>
                  </a:lnTo>
                  <a:lnTo>
                    <a:pt x="28163" y="99310"/>
                  </a:lnTo>
                  <a:lnTo>
                    <a:pt x="29387" y="99310"/>
                  </a:lnTo>
                  <a:lnTo>
                    <a:pt x="30306" y="97655"/>
                  </a:lnTo>
                  <a:lnTo>
                    <a:pt x="30612" y="96827"/>
                  </a:lnTo>
                  <a:lnTo>
                    <a:pt x="30918" y="94344"/>
                  </a:lnTo>
                  <a:lnTo>
                    <a:pt x="31530" y="91862"/>
                  </a:lnTo>
                  <a:lnTo>
                    <a:pt x="31530" y="91862"/>
                  </a:lnTo>
                  <a:lnTo>
                    <a:pt x="30612" y="82758"/>
                  </a:lnTo>
                  <a:lnTo>
                    <a:pt x="29387" y="74482"/>
                  </a:lnTo>
                  <a:lnTo>
                    <a:pt x="28163" y="67034"/>
                  </a:lnTo>
                  <a:lnTo>
                    <a:pt x="26632" y="60413"/>
                  </a:lnTo>
                  <a:lnTo>
                    <a:pt x="23265" y="45517"/>
                  </a:lnTo>
                  <a:lnTo>
                    <a:pt x="21734" y="38068"/>
                  </a:lnTo>
                  <a:lnTo>
                    <a:pt x="20204" y="30620"/>
                  </a:lnTo>
                  <a:lnTo>
                    <a:pt x="20204" y="30620"/>
                  </a:lnTo>
                  <a:lnTo>
                    <a:pt x="19591" y="28137"/>
                  </a:lnTo>
                  <a:lnTo>
                    <a:pt x="18979" y="27310"/>
                  </a:lnTo>
                  <a:lnTo>
                    <a:pt x="18061" y="27310"/>
                  </a:lnTo>
                  <a:lnTo>
                    <a:pt x="17448" y="28137"/>
                  </a:lnTo>
                  <a:lnTo>
                    <a:pt x="16530" y="29793"/>
                  </a:lnTo>
                  <a:lnTo>
                    <a:pt x="16224" y="31448"/>
                  </a:lnTo>
                  <a:lnTo>
                    <a:pt x="16224" y="33931"/>
                  </a:lnTo>
                  <a:lnTo>
                    <a:pt x="16224" y="35586"/>
                  </a:lnTo>
                  <a:lnTo>
                    <a:pt x="16224" y="35586"/>
                  </a:lnTo>
                  <a:close/>
                  <a:moveTo>
                    <a:pt x="28163" y="21517"/>
                  </a:moveTo>
                  <a:lnTo>
                    <a:pt x="28163" y="21517"/>
                  </a:lnTo>
                  <a:lnTo>
                    <a:pt x="29387" y="28137"/>
                  </a:lnTo>
                  <a:lnTo>
                    <a:pt x="30612" y="35586"/>
                  </a:lnTo>
                  <a:lnTo>
                    <a:pt x="33673" y="50482"/>
                  </a:lnTo>
                  <a:lnTo>
                    <a:pt x="34897" y="57931"/>
                  </a:lnTo>
                  <a:lnTo>
                    <a:pt x="36122" y="65379"/>
                  </a:lnTo>
                  <a:lnTo>
                    <a:pt x="36734" y="72827"/>
                  </a:lnTo>
                  <a:lnTo>
                    <a:pt x="37346" y="81103"/>
                  </a:lnTo>
                  <a:lnTo>
                    <a:pt x="37346" y="81103"/>
                  </a:lnTo>
                  <a:lnTo>
                    <a:pt x="37653" y="82758"/>
                  </a:lnTo>
                  <a:lnTo>
                    <a:pt x="37959" y="85241"/>
                  </a:lnTo>
                  <a:lnTo>
                    <a:pt x="38877" y="86068"/>
                  </a:lnTo>
                  <a:lnTo>
                    <a:pt x="39489" y="87724"/>
                  </a:lnTo>
                  <a:lnTo>
                    <a:pt x="40408" y="87724"/>
                  </a:lnTo>
                  <a:lnTo>
                    <a:pt x="41020" y="86068"/>
                  </a:lnTo>
                  <a:lnTo>
                    <a:pt x="41632" y="84413"/>
                  </a:lnTo>
                  <a:lnTo>
                    <a:pt x="41632" y="81931"/>
                  </a:lnTo>
                  <a:lnTo>
                    <a:pt x="41632" y="81931"/>
                  </a:lnTo>
                  <a:lnTo>
                    <a:pt x="41632" y="72827"/>
                  </a:lnTo>
                  <a:lnTo>
                    <a:pt x="40714" y="64551"/>
                  </a:lnTo>
                  <a:lnTo>
                    <a:pt x="39489" y="57103"/>
                  </a:lnTo>
                  <a:lnTo>
                    <a:pt x="37959" y="49655"/>
                  </a:lnTo>
                  <a:lnTo>
                    <a:pt x="35204" y="33931"/>
                  </a:lnTo>
                  <a:lnTo>
                    <a:pt x="33673" y="26482"/>
                  </a:lnTo>
                  <a:lnTo>
                    <a:pt x="32448" y="18206"/>
                  </a:lnTo>
                  <a:lnTo>
                    <a:pt x="32448" y="18206"/>
                  </a:lnTo>
                  <a:lnTo>
                    <a:pt x="32142" y="15724"/>
                  </a:lnTo>
                  <a:lnTo>
                    <a:pt x="31530" y="14896"/>
                  </a:lnTo>
                  <a:lnTo>
                    <a:pt x="30612" y="14068"/>
                  </a:lnTo>
                  <a:lnTo>
                    <a:pt x="29693" y="14068"/>
                  </a:lnTo>
                  <a:lnTo>
                    <a:pt x="29081" y="14896"/>
                  </a:lnTo>
                  <a:lnTo>
                    <a:pt x="28775" y="15724"/>
                  </a:lnTo>
                  <a:lnTo>
                    <a:pt x="28163" y="18206"/>
                  </a:lnTo>
                  <a:lnTo>
                    <a:pt x="28163" y="21517"/>
                  </a:lnTo>
                  <a:lnTo>
                    <a:pt x="28163" y="21517"/>
                  </a:lnTo>
                  <a:close/>
                  <a:moveTo>
                    <a:pt x="46530" y="12413"/>
                  </a:moveTo>
                  <a:lnTo>
                    <a:pt x="46530" y="12413"/>
                  </a:lnTo>
                  <a:lnTo>
                    <a:pt x="46836" y="21517"/>
                  </a:lnTo>
                  <a:lnTo>
                    <a:pt x="47755" y="28137"/>
                  </a:lnTo>
                  <a:lnTo>
                    <a:pt x="49285" y="43862"/>
                  </a:lnTo>
                  <a:lnTo>
                    <a:pt x="50204" y="51310"/>
                  </a:lnTo>
                  <a:lnTo>
                    <a:pt x="50816" y="60413"/>
                  </a:lnTo>
                  <a:lnTo>
                    <a:pt x="50816" y="67034"/>
                  </a:lnTo>
                  <a:lnTo>
                    <a:pt x="50510" y="76137"/>
                  </a:lnTo>
                  <a:lnTo>
                    <a:pt x="50510" y="76137"/>
                  </a:lnTo>
                  <a:lnTo>
                    <a:pt x="50510" y="77793"/>
                  </a:lnTo>
                  <a:lnTo>
                    <a:pt x="50816" y="80275"/>
                  </a:lnTo>
                  <a:lnTo>
                    <a:pt x="51734" y="81931"/>
                  </a:lnTo>
                  <a:lnTo>
                    <a:pt x="52346" y="82758"/>
                  </a:lnTo>
                  <a:lnTo>
                    <a:pt x="53265" y="82758"/>
                  </a:lnTo>
                  <a:lnTo>
                    <a:pt x="53571" y="82758"/>
                  </a:lnTo>
                  <a:lnTo>
                    <a:pt x="54183" y="81931"/>
                  </a:lnTo>
                  <a:lnTo>
                    <a:pt x="54795" y="78620"/>
                  </a:lnTo>
                  <a:lnTo>
                    <a:pt x="54795" y="78620"/>
                  </a:lnTo>
                  <a:lnTo>
                    <a:pt x="55102" y="70344"/>
                  </a:lnTo>
                  <a:lnTo>
                    <a:pt x="55102" y="62068"/>
                  </a:lnTo>
                  <a:lnTo>
                    <a:pt x="54183" y="52965"/>
                  </a:lnTo>
                  <a:lnTo>
                    <a:pt x="53877" y="43862"/>
                  </a:lnTo>
                  <a:lnTo>
                    <a:pt x="52040" y="27310"/>
                  </a:lnTo>
                  <a:lnTo>
                    <a:pt x="51122" y="19034"/>
                  </a:lnTo>
                  <a:lnTo>
                    <a:pt x="50816" y="10758"/>
                  </a:lnTo>
                  <a:lnTo>
                    <a:pt x="50816" y="10758"/>
                  </a:lnTo>
                  <a:lnTo>
                    <a:pt x="50510" y="8275"/>
                  </a:lnTo>
                  <a:lnTo>
                    <a:pt x="50204" y="6620"/>
                  </a:lnTo>
                  <a:lnTo>
                    <a:pt x="49285" y="6620"/>
                  </a:lnTo>
                  <a:lnTo>
                    <a:pt x="48367" y="6620"/>
                  </a:lnTo>
                  <a:lnTo>
                    <a:pt x="47755" y="7448"/>
                  </a:lnTo>
                  <a:lnTo>
                    <a:pt x="46836" y="8275"/>
                  </a:lnTo>
                  <a:lnTo>
                    <a:pt x="46530" y="10758"/>
                  </a:lnTo>
                  <a:lnTo>
                    <a:pt x="46530" y="12413"/>
                  </a:lnTo>
                  <a:lnTo>
                    <a:pt x="46530" y="124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3" name="Google Shape;423;p23"/>
            <p:cNvSpPr/>
            <p:nvPr/>
          </p:nvSpPr>
          <p:spPr>
            <a:xfrm>
              <a:off x="2543" y="1356"/>
              <a:ext cx="292" cy="125"/>
            </a:xfrm>
            <a:custGeom>
              <a:rect b="b" l="l" r="r" t="t"/>
              <a:pathLst>
                <a:path extrusionOk="0" h="120000" w="120000">
                  <a:moveTo>
                    <a:pt x="0" y="11520"/>
                  </a:moveTo>
                  <a:lnTo>
                    <a:pt x="0" y="11520"/>
                  </a:lnTo>
                  <a:lnTo>
                    <a:pt x="410" y="24960"/>
                  </a:lnTo>
                  <a:lnTo>
                    <a:pt x="1643" y="36480"/>
                  </a:lnTo>
                  <a:lnTo>
                    <a:pt x="2876" y="48000"/>
                  </a:lnTo>
                  <a:lnTo>
                    <a:pt x="4931" y="58560"/>
                  </a:lnTo>
                  <a:lnTo>
                    <a:pt x="7808" y="68160"/>
                  </a:lnTo>
                  <a:lnTo>
                    <a:pt x="10684" y="78720"/>
                  </a:lnTo>
                  <a:lnTo>
                    <a:pt x="14383" y="85440"/>
                  </a:lnTo>
                  <a:lnTo>
                    <a:pt x="18082" y="93120"/>
                  </a:lnTo>
                  <a:lnTo>
                    <a:pt x="22191" y="98880"/>
                  </a:lnTo>
                  <a:lnTo>
                    <a:pt x="27123" y="104640"/>
                  </a:lnTo>
                  <a:lnTo>
                    <a:pt x="31643" y="110400"/>
                  </a:lnTo>
                  <a:lnTo>
                    <a:pt x="36986" y="113280"/>
                  </a:lnTo>
                  <a:lnTo>
                    <a:pt x="42328" y="116160"/>
                  </a:lnTo>
                  <a:lnTo>
                    <a:pt x="47260" y="118080"/>
                  </a:lnTo>
                  <a:lnTo>
                    <a:pt x="53013" y="118080"/>
                  </a:lnTo>
                  <a:lnTo>
                    <a:pt x="58356" y="120000"/>
                  </a:lnTo>
                  <a:lnTo>
                    <a:pt x="64109" y="118080"/>
                  </a:lnTo>
                  <a:lnTo>
                    <a:pt x="69452" y="117120"/>
                  </a:lnTo>
                  <a:lnTo>
                    <a:pt x="75205" y="115200"/>
                  </a:lnTo>
                  <a:lnTo>
                    <a:pt x="80136" y="111360"/>
                  </a:lnTo>
                  <a:lnTo>
                    <a:pt x="85479" y="107520"/>
                  </a:lnTo>
                  <a:lnTo>
                    <a:pt x="90410" y="102720"/>
                  </a:lnTo>
                  <a:lnTo>
                    <a:pt x="94931" y="96960"/>
                  </a:lnTo>
                  <a:lnTo>
                    <a:pt x="99452" y="90240"/>
                  </a:lnTo>
                  <a:lnTo>
                    <a:pt x="103972" y="83520"/>
                  </a:lnTo>
                  <a:lnTo>
                    <a:pt x="107260" y="74880"/>
                  </a:lnTo>
                  <a:lnTo>
                    <a:pt x="110547" y="65280"/>
                  </a:lnTo>
                  <a:lnTo>
                    <a:pt x="113835" y="54720"/>
                  </a:lnTo>
                  <a:lnTo>
                    <a:pt x="116301" y="44160"/>
                  </a:lnTo>
                  <a:lnTo>
                    <a:pt x="117945" y="33600"/>
                  </a:lnTo>
                  <a:lnTo>
                    <a:pt x="119589" y="21120"/>
                  </a:lnTo>
                  <a:lnTo>
                    <a:pt x="119999" y="7680"/>
                  </a:lnTo>
                  <a:lnTo>
                    <a:pt x="119999" y="7680"/>
                  </a:lnTo>
                  <a:lnTo>
                    <a:pt x="119999" y="3840"/>
                  </a:lnTo>
                  <a:lnTo>
                    <a:pt x="119589" y="2880"/>
                  </a:lnTo>
                  <a:lnTo>
                    <a:pt x="118356" y="0"/>
                  </a:lnTo>
                  <a:lnTo>
                    <a:pt x="117534" y="0"/>
                  </a:lnTo>
                  <a:lnTo>
                    <a:pt x="116301" y="0"/>
                  </a:lnTo>
                  <a:lnTo>
                    <a:pt x="115068" y="1920"/>
                  </a:lnTo>
                  <a:lnTo>
                    <a:pt x="114657" y="3840"/>
                  </a:lnTo>
                  <a:lnTo>
                    <a:pt x="114246" y="6720"/>
                  </a:lnTo>
                  <a:lnTo>
                    <a:pt x="114246" y="6720"/>
                  </a:lnTo>
                  <a:lnTo>
                    <a:pt x="113835" y="18240"/>
                  </a:lnTo>
                  <a:lnTo>
                    <a:pt x="112191" y="29760"/>
                  </a:lnTo>
                  <a:lnTo>
                    <a:pt x="110547" y="39360"/>
                  </a:lnTo>
                  <a:lnTo>
                    <a:pt x="108493" y="48960"/>
                  </a:lnTo>
                  <a:lnTo>
                    <a:pt x="106027" y="57600"/>
                  </a:lnTo>
                  <a:lnTo>
                    <a:pt x="102739" y="66240"/>
                  </a:lnTo>
                  <a:lnTo>
                    <a:pt x="99452" y="72960"/>
                  </a:lnTo>
                  <a:lnTo>
                    <a:pt x="95342" y="79680"/>
                  </a:lnTo>
                  <a:lnTo>
                    <a:pt x="91643" y="85440"/>
                  </a:lnTo>
                  <a:lnTo>
                    <a:pt x="87534" y="90240"/>
                  </a:lnTo>
                  <a:lnTo>
                    <a:pt x="83013" y="95040"/>
                  </a:lnTo>
                  <a:lnTo>
                    <a:pt x="78082" y="98880"/>
                  </a:lnTo>
                  <a:lnTo>
                    <a:pt x="73561" y="101760"/>
                  </a:lnTo>
                  <a:lnTo>
                    <a:pt x="68630" y="103680"/>
                  </a:lnTo>
                  <a:lnTo>
                    <a:pt x="63698" y="104640"/>
                  </a:lnTo>
                  <a:lnTo>
                    <a:pt x="58767" y="104640"/>
                  </a:lnTo>
                  <a:lnTo>
                    <a:pt x="53835" y="104640"/>
                  </a:lnTo>
                  <a:lnTo>
                    <a:pt x="48904" y="104640"/>
                  </a:lnTo>
                  <a:lnTo>
                    <a:pt x="43561" y="102720"/>
                  </a:lnTo>
                  <a:lnTo>
                    <a:pt x="39041" y="99840"/>
                  </a:lnTo>
                  <a:lnTo>
                    <a:pt x="34931" y="97920"/>
                  </a:lnTo>
                  <a:lnTo>
                    <a:pt x="29999" y="94080"/>
                  </a:lnTo>
                  <a:lnTo>
                    <a:pt x="25890" y="89280"/>
                  </a:lnTo>
                  <a:lnTo>
                    <a:pt x="22191" y="83520"/>
                  </a:lnTo>
                  <a:lnTo>
                    <a:pt x="18904" y="76800"/>
                  </a:lnTo>
                  <a:lnTo>
                    <a:pt x="15616" y="70080"/>
                  </a:lnTo>
                  <a:lnTo>
                    <a:pt x="13150" y="62400"/>
                  </a:lnTo>
                  <a:lnTo>
                    <a:pt x="10273" y="53760"/>
                  </a:lnTo>
                  <a:lnTo>
                    <a:pt x="8219" y="44160"/>
                  </a:lnTo>
                  <a:lnTo>
                    <a:pt x="7397" y="34560"/>
                  </a:lnTo>
                  <a:lnTo>
                    <a:pt x="6164" y="23040"/>
                  </a:lnTo>
                  <a:lnTo>
                    <a:pt x="5753" y="11520"/>
                  </a:lnTo>
                  <a:lnTo>
                    <a:pt x="5753" y="11520"/>
                  </a:lnTo>
                  <a:lnTo>
                    <a:pt x="5753" y="8640"/>
                  </a:lnTo>
                  <a:lnTo>
                    <a:pt x="4520" y="6720"/>
                  </a:lnTo>
                  <a:lnTo>
                    <a:pt x="4109" y="4800"/>
                  </a:lnTo>
                  <a:lnTo>
                    <a:pt x="2465" y="3840"/>
                  </a:lnTo>
                  <a:lnTo>
                    <a:pt x="1643" y="4800"/>
                  </a:lnTo>
                  <a:lnTo>
                    <a:pt x="821" y="6720"/>
                  </a:lnTo>
                  <a:lnTo>
                    <a:pt x="0" y="7680"/>
                  </a:lnTo>
                  <a:lnTo>
                    <a:pt x="0" y="11520"/>
                  </a:lnTo>
                  <a:lnTo>
                    <a:pt x="0" y="115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4" name="Google Shape;424;p23"/>
            <p:cNvSpPr/>
            <p:nvPr/>
          </p:nvSpPr>
          <p:spPr>
            <a:xfrm>
              <a:off x="2590" y="1281"/>
              <a:ext cx="34" cy="36"/>
            </a:xfrm>
            <a:custGeom>
              <a:rect b="b" l="l" r="r" t="t"/>
              <a:pathLst>
                <a:path extrusionOk="0" h="120000" w="120000">
                  <a:moveTo>
                    <a:pt x="120000" y="60000"/>
                  </a:moveTo>
                  <a:lnTo>
                    <a:pt x="120000" y="60000"/>
                  </a:lnTo>
                  <a:lnTo>
                    <a:pt x="116470" y="80000"/>
                  </a:lnTo>
                  <a:lnTo>
                    <a:pt x="102352" y="103333"/>
                  </a:lnTo>
                  <a:lnTo>
                    <a:pt x="84705" y="116666"/>
                  </a:lnTo>
                  <a:lnTo>
                    <a:pt x="63529" y="120000"/>
                  </a:lnTo>
                  <a:lnTo>
                    <a:pt x="63529" y="120000"/>
                  </a:lnTo>
                  <a:lnTo>
                    <a:pt x="38823" y="116666"/>
                  </a:lnTo>
                  <a:lnTo>
                    <a:pt x="17647" y="106666"/>
                  </a:lnTo>
                  <a:lnTo>
                    <a:pt x="3529" y="86666"/>
                  </a:lnTo>
                  <a:lnTo>
                    <a:pt x="0" y="63333"/>
                  </a:lnTo>
                  <a:lnTo>
                    <a:pt x="0" y="63333"/>
                  </a:lnTo>
                  <a:lnTo>
                    <a:pt x="3529" y="40000"/>
                  </a:lnTo>
                  <a:lnTo>
                    <a:pt x="17647" y="23333"/>
                  </a:lnTo>
                  <a:lnTo>
                    <a:pt x="35294" y="6666"/>
                  </a:lnTo>
                  <a:lnTo>
                    <a:pt x="56470" y="0"/>
                  </a:lnTo>
                  <a:lnTo>
                    <a:pt x="56470" y="0"/>
                  </a:lnTo>
                  <a:lnTo>
                    <a:pt x="81176" y="6666"/>
                  </a:lnTo>
                  <a:lnTo>
                    <a:pt x="102352" y="16666"/>
                  </a:lnTo>
                  <a:lnTo>
                    <a:pt x="116470" y="36666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5" name="Google Shape;425;p23"/>
            <p:cNvSpPr/>
            <p:nvPr/>
          </p:nvSpPr>
          <p:spPr>
            <a:xfrm>
              <a:off x="2745" y="1275"/>
              <a:ext cx="37" cy="36"/>
            </a:xfrm>
            <a:custGeom>
              <a:rect b="b" l="l" r="r" t="t"/>
              <a:pathLst>
                <a:path extrusionOk="0" h="120000" w="120000">
                  <a:moveTo>
                    <a:pt x="120000" y="56666"/>
                  </a:moveTo>
                  <a:lnTo>
                    <a:pt x="120000" y="56666"/>
                  </a:lnTo>
                  <a:lnTo>
                    <a:pt x="113513" y="80000"/>
                  </a:lnTo>
                  <a:lnTo>
                    <a:pt x="100540" y="96666"/>
                  </a:lnTo>
                  <a:lnTo>
                    <a:pt x="84324" y="113333"/>
                  </a:lnTo>
                  <a:lnTo>
                    <a:pt x="61621" y="120000"/>
                  </a:lnTo>
                  <a:lnTo>
                    <a:pt x="61621" y="120000"/>
                  </a:lnTo>
                  <a:lnTo>
                    <a:pt x="35675" y="113333"/>
                  </a:lnTo>
                  <a:lnTo>
                    <a:pt x="19459" y="100000"/>
                  </a:lnTo>
                  <a:lnTo>
                    <a:pt x="6486" y="83333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3243" y="36666"/>
                  </a:lnTo>
                  <a:lnTo>
                    <a:pt x="16216" y="16666"/>
                  </a:lnTo>
                  <a:lnTo>
                    <a:pt x="32432" y="3333"/>
                  </a:lnTo>
                  <a:lnTo>
                    <a:pt x="58378" y="0"/>
                  </a:lnTo>
                  <a:lnTo>
                    <a:pt x="58378" y="0"/>
                  </a:lnTo>
                  <a:lnTo>
                    <a:pt x="81081" y="3333"/>
                  </a:lnTo>
                  <a:lnTo>
                    <a:pt x="97297" y="16666"/>
                  </a:lnTo>
                  <a:lnTo>
                    <a:pt x="110270" y="33333"/>
                  </a:lnTo>
                  <a:lnTo>
                    <a:pt x="120000" y="56666"/>
                  </a:lnTo>
                  <a:lnTo>
                    <a:pt x="120000" y="566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6" name="Google Shape;426;p23"/>
            <p:cNvSpPr/>
            <p:nvPr/>
          </p:nvSpPr>
          <p:spPr>
            <a:xfrm>
              <a:off x="2493" y="1303"/>
              <a:ext cx="62" cy="52"/>
            </a:xfrm>
            <a:custGeom>
              <a:rect b="b" l="l" r="r" t="t"/>
              <a:pathLst>
                <a:path extrusionOk="0" h="120000" w="120000">
                  <a:moveTo>
                    <a:pt x="120000" y="57692"/>
                  </a:moveTo>
                  <a:lnTo>
                    <a:pt x="120000" y="57692"/>
                  </a:lnTo>
                  <a:lnTo>
                    <a:pt x="120000" y="69230"/>
                  </a:lnTo>
                  <a:lnTo>
                    <a:pt x="116129" y="80769"/>
                  </a:lnTo>
                  <a:lnTo>
                    <a:pt x="110322" y="90000"/>
                  </a:lnTo>
                  <a:lnTo>
                    <a:pt x="106451" y="99230"/>
                  </a:lnTo>
                  <a:lnTo>
                    <a:pt x="96774" y="108461"/>
                  </a:lnTo>
                  <a:lnTo>
                    <a:pt x="87096" y="113076"/>
                  </a:lnTo>
                  <a:lnTo>
                    <a:pt x="73548" y="120000"/>
                  </a:lnTo>
                  <a:lnTo>
                    <a:pt x="63870" y="120000"/>
                  </a:lnTo>
                  <a:lnTo>
                    <a:pt x="63870" y="120000"/>
                  </a:lnTo>
                  <a:lnTo>
                    <a:pt x="52258" y="120000"/>
                  </a:lnTo>
                  <a:lnTo>
                    <a:pt x="40645" y="117692"/>
                  </a:lnTo>
                  <a:lnTo>
                    <a:pt x="29032" y="110769"/>
                  </a:lnTo>
                  <a:lnTo>
                    <a:pt x="19354" y="106153"/>
                  </a:lnTo>
                  <a:lnTo>
                    <a:pt x="13548" y="96923"/>
                  </a:lnTo>
                  <a:lnTo>
                    <a:pt x="7741" y="87692"/>
                  </a:lnTo>
                  <a:lnTo>
                    <a:pt x="3870" y="76153"/>
                  </a:lnTo>
                  <a:lnTo>
                    <a:pt x="0" y="64615"/>
                  </a:lnTo>
                  <a:lnTo>
                    <a:pt x="0" y="64615"/>
                  </a:lnTo>
                  <a:lnTo>
                    <a:pt x="3870" y="50769"/>
                  </a:lnTo>
                  <a:lnTo>
                    <a:pt x="5806" y="36923"/>
                  </a:lnTo>
                  <a:lnTo>
                    <a:pt x="9677" y="30000"/>
                  </a:lnTo>
                  <a:lnTo>
                    <a:pt x="17419" y="20769"/>
                  </a:lnTo>
                  <a:lnTo>
                    <a:pt x="25161" y="11538"/>
                  </a:lnTo>
                  <a:lnTo>
                    <a:pt x="36774" y="4615"/>
                  </a:lnTo>
                  <a:lnTo>
                    <a:pt x="46451" y="2307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71612" y="0"/>
                  </a:lnTo>
                  <a:lnTo>
                    <a:pt x="81290" y="2307"/>
                  </a:lnTo>
                  <a:lnTo>
                    <a:pt x="94838" y="9230"/>
                  </a:lnTo>
                  <a:lnTo>
                    <a:pt x="100645" y="13846"/>
                  </a:lnTo>
                  <a:lnTo>
                    <a:pt x="108387" y="23076"/>
                  </a:lnTo>
                  <a:lnTo>
                    <a:pt x="116129" y="34615"/>
                  </a:lnTo>
                  <a:lnTo>
                    <a:pt x="118064" y="43846"/>
                  </a:lnTo>
                  <a:lnTo>
                    <a:pt x="120000" y="57692"/>
                  </a:lnTo>
                  <a:lnTo>
                    <a:pt x="120000" y="57692"/>
                  </a:lnTo>
                  <a:close/>
                </a:path>
              </a:pathLst>
            </a:custGeom>
            <a:solidFill>
              <a:srgbClr val="FFC26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7" name="Google Shape;427;p23"/>
            <p:cNvSpPr/>
            <p:nvPr/>
          </p:nvSpPr>
          <p:spPr>
            <a:xfrm>
              <a:off x="2812" y="1294"/>
              <a:ext cx="61" cy="53"/>
            </a:xfrm>
            <a:custGeom>
              <a:rect b="b" l="l" r="r" t="t"/>
              <a:pathLst>
                <a:path extrusionOk="0" h="120000" w="120000">
                  <a:moveTo>
                    <a:pt x="120000" y="56603"/>
                  </a:moveTo>
                  <a:lnTo>
                    <a:pt x="120000" y="56603"/>
                  </a:lnTo>
                  <a:lnTo>
                    <a:pt x="120000" y="70188"/>
                  </a:lnTo>
                  <a:lnTo>
                    <a:pt x="118032" y="81509"/>
                  </a:lnTo>
                  <a:lnTo>
                    <a:pt x="112131" y="92830"/>
                  </a:lnTo>
                  <a:lnTo>
                    <a:pt x="104262" y="99622"/>
                  </a:lnTo>
                  <a:lnTo>
                    <a:pt x="94426" y="106415"/>
                  </a:lnTo>
                  <a:lnTo>
                    <a:pt x="84590" y="113207"/>
                  </a:lnTo>
                  <a:lnTo>
                    <a:pt x="74754" y="117735"/>
                  </a:lnTo>
                  <a:lnTo>
                    <a:pt x="62950" y="120000"/>
                  </a:lnTo>
                  <a:lnTo>
                    <a:pt x="62950" y="120000"/>
                  </a:lnTo>
                  <a:lnTo>
                    <a:pt x="49180" y="117735"/>
                  </a:lnTo>
                  <a:lnTo>
                    <a:pt x="39344" y="115471"/>
                  </a:lnTo>
                  <a:lnTo>
                    <a:pt x="27540" y="113207"/>
                  </a:lnTo>
                  <a:lnTo>
                    <a:pt x="19672" y="104150"/>
                  </a:lnTo>
                  <a:lnTo>
                    <a:pt x="11803" y="95094"/>
                  </a:lnTo>
                  <a:lnTo>
                    <a:pt x="5901" y="86037"/>
                  </a:lnTo>
                  <a:lnTo>
                    <a:pt x="1967" y="74716"/>
                  </a:lnTo>
                  <a:lnTo>
                    <a:pt x="0" y="63396"/>
                  </a:lnTo>
                  <a:lnTo>
                    <a:pt x="0" y="63396"/>
                  </a:lnTo>
                  <a:lnTo>
                    <a:pt x="0" y="52075"/>
                  </a:lnTo>
                  <a:lnTo>
                    <a:pt x="1967" y="40754"/>
                  </a:lnTo>
                  <a:lnTo>
                    <a:pt x="9836" y="29433"/>
                  </a:lnTo>
                  <a:lnTo>
                    <a:pt x="15737" y="20377"/>
                  </a:lnTo>
                  <a:lnTo>
                    <a:pt x="25573" y="11320"/>
                  </a:lnTo>
                  <a:lnTo>
                    <a:pt x="35409" y="6792"/>
                  </a:lnTo>
                  <a:lnTo>
                    <a:pt x="45245" y="2264"/>
                  </a:lnTo>
                  <a:lnTo>
                    <a:pt x="57049" y="0"/>
                  </a:lnTo>
                  <a:lnTo>
                    <a:pt x="57049" y="0"/>
                  </a:lnTo>
                  <a:lnTo>
                    <a:pt x="70819" y="0"/>
                  </a:lnTo>
                  <a:lnTo>
                    <a:pt x="82622" y="2264"/>
                  </a:lnTo>
                  <a:lnTo>
                    <a:pt x="92459" y="9056"/>
                  </a:lnTo>
                  <a:lnTo>
                    <a:pt x="102295" y="18113"/>
                  </a:lnTo>
                  <a:lnTo>
                    <a:pt x="110163" y="22641"/>
                  </a:lnTo>
                  <a:lnTo>
                    <a:pt x="114098" y="33962"/>
                  </a:lnTo>
                  <a:lnTo>
                    <a:pt x="120000" y="45283"/>
                  </a:lnTo>
                  <a:lnTo>
                    <a:pt x="120000" y="56603"/>
                  </a:lnTo>
                  <a:lnTo>
                    <a:pt x="120000" y="56603"/>
                  </a:lnTo>
                  <a:close/>
                </a:path>
              </a:pathLst>
            </a:custGeom>
            <a:solidFill>
              <a:srgbClr val="FFC26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8" name="Google Shape;428;p23"/>
            <p:cNvSpPr/>
            <p:nvPr/>
          </p:nvSpPr>
          <p:spPr>
            <a:xfrm>
              <a:off x="2973" y="1768"/>
              <a:ext cx="339" cy="128"/>
            </a:xfrm>
            <a:custGeom>
              <a:rect b="b" l="l" r="r" t="t"/>
              <a:pathLst>
                <a:path extrusionOk="0" h="120000" w="120000">
                  <a:moveTo>
                    <a:pt x="117876" y="105937"/>
                  </a:moveTo>
                  <a:lnTo>
                    <a:pt x="117876" y="105937"/>
                  </a:lnTo>
                  <a:lnTo>
                    <a:pt x="110442" y="105937"/>
                  </a:lnTo>
                  <a:lnTo>
                    <a:pt x="102654" y="102187"/>
                  </a:lnTo>
                  <a:lnTo>
                    <a:pt x="95575" y="98437"/>
                  </a:lnTo>
                  <a:lnTo>
                    <a:pt x="88141" y="93750"/>
                  </a:lnTo>
                  <a:lnTo>
                    <a:pt x="73274" y="83437"/>
                  </a:lnTo>
                  <a:lnTo>
                    <a:pt x="59115" y="71250"/>
                  </a:lnTo>
                  <a:lnTo>
                    <a:pt x="59115" y="71250"/>
                  </a:lnTo>
                  <a:lnTo>
                    <a:pt x="44247" y="59062"/>
                  </a:lnTo>
                  <a:lnTo>
                    <a:pt x="37168" y="52500"/>
                  </a:lnTo>
                  <a:lnTo>
                    <a:pt x="29734" y="44062"/>
                  </a:lnTo>
                  <a:lnTo>
                    <a:pt x="23008" y="35625"/>
                  </a:lnTo>
                  <a:lnTo>
                    <a:pt x="16283" y="24375"/>
                  </a:lnTo>
                  <a:lnTo>
                    <a:pt x="9911" y="14062"/>
                  </a:lnTo>
                  <a:lnTo>
                    <a:pt x="3893" y="937"/>
                  </a:lnTo>
                  <a:lnTo>
                    <a:pt x="3893" y="937"/>
                  </a:lnTo>
                  <a:lnTo>
                    <a:pt x="2831" y="0"/>
                  </a:lnTo>
                  <a:lnTo>
                    <a:pt x="1769" y="0"/>
                  </a:lnTo>
                  <a:lnTo>
                    <a:pt x="1061" y="937"/>
                  </a:lnTo>
                  <a:lnTo>
                    <a:pt x="707" y="1875"/>
                  </a:lnTo>
                  <a:lnTo>
                    <a:pt x="0" y="4687"/>
                  </a:lnTo>
                  <a:lnTo>
                    <a:pt x="0" y="6562"/>
                  </a:lnTo>
                  <a:lnTo>
                    <a:pt x="0" y="9375"/>
                  </a:lnTo>
                  <a:lnTo>
                    <a:pt x="1061" y="11250"/>
                  </a:lnTo>
                  <a:lnTo>
                    <a:pt x="1061" y="11250"/>
                  </a:lnTo>
                  <a:lnTo>
                    <a:pt x="6725" y="24375"/>
                  </a:lnTo>
                  <a:lnTo>
                    <a:pt x="13451" y="36562"/>
                  </a:lnTo>
                  <a:lnTo>
                    <a:pt x="20530" y="45937"/>
                  </a:lnTo>
                  <a:lnTo>
                    <a:pt x="27610" y="55312"/>
                  </a:lnTo>
                  <a:lnTo>
                    <a:pt x="34690" y="62812"/>
                  </a:lnTo>
                  <a:lnTo>
                    <a:pt x="42477" y="71250"/>
                  </a:lnTo>
                  <a:lnTo>
                    <a:pt x="57345" y="84375"/>
                  </a:lnTo>
                  <a:lnTo>
                    <a:pt x="57345" y="84375"/>
                  </a:lnTo>
                  <a:lnTo>
                    <a:pt x="71504" y="97500"/>
                  </a:lnTo>
                  <a:lnTo>
                    <a:pt x="86725" y="107812"/>
                  </a:lnTo>
                  <a:lnTo>
                    <a:pt x="94513" y="112500"/>
                  </a:lnTo>
                  <a:lnTo>
                    <a:pt x="102300" y="116250"/>
                  </a:lnTo>
                  <a:lnTo>
                    <a:pt x="109734" y="119062"/>
                  </a:lnTo>
                  <a:lnTo>
                    <a:pt x="117522" y="120000"/>
                  </a:lnTo>
                  <a:lnTo>
                    <a:pt x="117522" y="120000"/>
                  </a:lnTo>
                  <a:lnTo>
                    <a:pt x="118230" y="119062"/>
                  </a:lnTo>
                  <a:lnTo>
                    <a:pt x="119292" y="117187"/>
                  </a:lnTo>
                  <a:lnTo>
                    <a:pt x="119646" y="115312"/>
                  </a:lnTo>
                  <a:lnTo>
                    <a:pt x="120000" y="112500"/>
                  </a:lnTo>
                  <a:lnTo>
                    <a:pt x="120000" y="110625"/>
                  </a:lnTo>
                  <a:lnTo>
                    <a:pt x="119646" y="107812"/>
                  </a:lnTo>
                  <a:lnTo>
                    <a:pt x="118938" y="106875"/>
                  </a:lnTo>
                  <a:lnTo>
                    <a:pt x="117876" y="105937"/>
                  </a:lnTo>
                  <a:lnTo>
                    <a:pt x="117876" y="1059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9" name="Google Shape;429;p23"/>
            <p:cNvSpPr/>
            <p:nvPr/>
          </p:nvSpPr>
          <p:spPr>
            <a:xfrm>
              <a:off x="2954" y="1679"/>
              <a:ext cx="47" cy="94"/>
            </a:xfrm>
            <a:custGeom>
              <a:rect b="b" l="l" r="r" t="t"/>
              <a:pathLst>
                <a:path extrusionOk="0" h="120000" w="120000">
                  <a:moveTo>
                    <a:pt x="120000" y="8936"/>
                  </a:moveTo>
                  <a:lnTo>
                    <a:pt x="120000" y="8936"/>
                  </a:lnTo>
                  <a:lnTo>
                    <a:pt x="120000" y="40851"/>
                  </a:lnTo>
                  <a:lnTo>
                    <a:pt x="120000" y="67659"/>
                  </a:lnTo>
                  <a:lnTo>
                    <a:pt x="117446" y="80425"/>
                  </a:lnTo>
                  <a:lnTo>
                    <a:pt x="109787" y="94468"/>
                  </a:lnTo>
                  <a:lnTo>
                    <a:pt x="102127" y="107234"/>
                  </a:lnTo>
                  <a:lnTo>
                    <a:pt x="84255" y="120000"/>
                  </a:lnTo>
                  <a:lnTo>
                    <a:pt x="84255" y="120000"/>
                  </a:lnTo>
                  <a:lnTo>
                    <a:pt x="58723" y="118723"/>
                  </a:lnTo>
                  <a:lnTo>
                    <a:pt x="40851" y="113617"/>
                  </a:lnTo>
                  <a:lnTo>
                    <a:pt x="22978" y="107234"/>
                  </a:lnTo>
                  <a:lnTo>
                    <a:pt x="10212" y="97021"/>
                  </a:lnTo>
                  <a:lnTo>
                    <a:pt x="5106" y="85531"/>
                  </a:lnTo>
                  <a:lnTo>
                    <a:pt x="0" y="74042"/>
                  </a:lnTo>
                  <a:lnTo>
                    <a:pt x="0" y="61276"/>
                  </a:lnTo>
                  <a:lnTo>
                    <a:pt x="5106" y="48510"/>
                  </a:lnTo>
                  <a:lnTo>
                    <a:pt x="10212" y="37021"/>
                  </a:lnTo>
                  <a:lnTo>
                    <a:pt x="17872" y="25531"/>
                  </a:lnTo>
                  <a:lnTo>
                    <a:pt x="30638" y="16595"/>
                  </a:lnTo>
                  <a:lnTo>
                    <a:pt x="43404" y="7659"/>
                  </a:lnTo>
                  <a:lnTo>
                    <a:pt x="58723" y="2553"/>
                  </a:lnTo>
                  <a:lnTo>
                    <a:pt x="79148" y="0"/>
                  </a:lnTo>
                  <a:lnTo>
                    <a:pt x="94468" y="1276"/>
                  </a:lnTo>
                  <a:lnTo>
                    <a:pt x="114893" y="6382"/>
                  </a:lnTo>
                  <a:lnTo>
                    <a:pt x="120000" y="8936"/>
                  </a:lnTo>
                  <a:close/>
                </a:path>
              </a:pathLst>
            </a:custGeom>
            <a:solidFill>
              <a:srgbClr val="FEDE5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0" name="Google Shape;430;p23"/>
            <p:cNvSpPr/>
            <p:nvPr/>
          </p:nvSpPr>
          <p:spPr>
            <a:xfrm>
              <a:off x="2947" y="1672"/>
              <a:ext cx="62" cy="108"/>
            </a:xfrm>
            <a:custGeom>
              <a:rect b="b" l="l" r="r" t="t"/>
              <a:pathLst>
                <a:path extrusionOk="0" h="120000" w="120000">
                  <a:moveTo>
                    <a:pt x="118064" y="18888"/>
                  </a:moveTo>
                  <a:lnTo>
                    <a:pt x="118064" y="18888"/>
                  </a:lnTo>
                  <a:lnTo>
                    <a:pt x="118064" y="15555"/>
                  </a:lnTo>
                  <a:lnTo>
                    <a:pt x="118064" y="13333"/>
                  </a:lnTo>
                  <a:lnTo>
                    <a:pt x="118064" y="13333"/>
                  </a:lnTo>
                  <a:lnTo>
                    <a:pt x="110322" y="7777"/>
                  </a:lnTo>
                  <a:lnTo>
                    <a:pt x="100645" y="3333"/>
                  </a:lnTo>
                  <a:lnTo>
                    <a:pt x="90967" y="0"/>
                  </a:lnTo>
                  <a:lnTo>
                    <a:pt x="77419" y="0"/>
                  </a:lnTo>
                  <a:lnTo>
                    <a:pt x="67741" y="0"/>
                  </a:lnTo>
                  <a:lnTo>
                    <a:pt x="56129" y="2222"/>
                  </a:lnTo>
                  <a:lnTo>
                    <a:pt x="46451" y="4444"/>
                  </a:lnTo>
                  <a:lnTo>
                    <a:pt x="36774" y="8888"/>
                  </a:lnTo>
                  <a:lnTo>
                    <a:pt x="36774" y="8888"/>
                  </a:lnTo>
                  <a:lnTo>
                    <a:pt x="27096" y="14444"/>
                  </a:lnTo>
                  <a:lnTo>
                    <a:pt x="19354" y="22222"/>
                  </a:lnTo>
                  <a:lnTo>
                    <a:pt x="11612" y="28888"/>
                  </a:lnTo>
                  <a:lnTo>
                    <a:pt x="5806" y="37777"/>
                  </a:lnTo>
                  <a:lnTo>
                    <a:pt x="0" y="54444"/>
                  </a:lnTo>
                  <a:lnTo>
                    <a:pt x="0" y="70000"/>
                  </a:lnTo>
                  <a:lnTo>
                    <a:pt x="0" y="70000"/>
                  </a:lnTo>
                  <a:lnTo>
                    <a:pt x="0" y="77777"/>
                  </a:lnTo>
                  <a:lnTo>
                    <a:pt x="3870" y="86666"/>
                  </a:lnTo>
                  <a:lnTo>
                    <a:pt x="5806" y="93333"/>
                  </a:lnTo>
                  <a:lnTo>
                    <a:pt x="13548" y="101111"/>
                  </a:lnTo>
                  <a:lnTo>
                    <a:pt x="21290" y="106666"/>
                  </a:lnTo>
                  <a:lnTo>
                    <a:pt x="30967" y="112222"/>
                  </a:lnTo>
                  <a:lnTo>
                    <a:pt x="44516" y="116666"/>
                  </a:lnTo>
                  <a:lnTo>
                    <a:pt x="56129" y="118888"/>
                  </a:lnTo>
                  <a:lnTo>
                    <a:pt x="56129" y="118888"/>
                  </a:lnTo>
                  <a:lnTo>
                    <a:pt x="71612" y="120000"/>
                  </a:lnTo>
                  <a:lnTo>
                    <a:pt x="81290" y="118888"/>
                  </a:lnTo>
                  <a:lnTo>
                    <a:pt x="90967" y="116666"/>
                  </a:lnTo>
                  <a:lnTo>
                    <a:pt x="96774" y="112222"/>
                  </a:lnTo>
                  <a:lnTo>
                    <a:pt x="104516" y="106666"/>
                  </a:lnTo>
                  <a:lnTo>
                    <a:pt x="110322" y="98888"/>
                  </a:lnTo>
                  <a:lnTo>
                    <a:pt x="114193" y="82222"/>
                  </a:lnTo>
                  <a:lnTo>
                    <a:pt x="120000" y="64444"/>
                  </a:lnTo>
                  <a:lnTo>
                    <a:pt x="120000" y="45555"/>
                  </a:lnTo>
                  <a:lnTo>
                    <a:pt x="118064" y="18888"/>
                  </a:lnTo>
                  <a:lnTo>
                    <a:pt x="118064" y="18888"/>
                  </a:lnTo>
                  <a:close/>
                  <a:moveTo>
                    <a:pt x="29032" y="54444"/>
                  </a:moveTo>
                  <a:lnTo>
                    <a:pt x="29032" y="54444"/>
                  </a:lnTo>
                  <a:lnTo>
                    <a:pt x="30967" y="45555"/>
                  </a:lnTo>
                  <a:lnTo>
                    <a:pt x="36774" y="38888"/>
                  </a:lnTo>
                  <a:lnTo>
                    <a:pt x="44516" y="30000"/>
                  </a:lnTo>
                  <a:lnTo>
                    <a:pt x="50322" y="23333"/>
                  </a:lnTo>
                  <a:lnTo>
                    <a:pt x="50322" y="23333"/>
                  </a:lnTo>
                  <a:lnTo>
                    <a:pt x="58064" y="18888"/>
                  </a:lnTo>
                  <a:lnTo>
                    <a:pt x="71612" y="15555"/>
                  </a:lnTo>
                  <a:lnTo>
                    <a:pt x="81290" y="15555"/>
                  </a:lnTo>
                  <a:lnTo>
                    <a:pt x="85161" y="15555"/>
                  </a:lnTo>
                  <a:lnTo>
                    <a:pt x="90967" y="18888"/>
                  </a:lnTo>
                  <a:lnTo>
                    <a:pt x="90967" y="18888"/>
                  </a:lnTo>
                  <a:lnTo>
                    <a:pt x="92903" y="41111"/>
                  </a:lnTo>
                  <a:lnTo>
                    <a:pt x="90967" y="62222"/>
                  </a:lnTo>
                  <a:lnTo>
                    <a:pt x="87096" y="72222"/>
                  </a:lnTo>
                  <a:lnTo>
                    <a:pt x="85161" y="83333"/>
                  </a:lnTo>
                  <a:lnTo>
                    <a:pt x="77419" y="93333"/>
                  </a:lnTo>
                  <a:lnTo>
                    <a:pt x="71612" y="103333"/>
                  </a:lnTo>
                  <a:lnTo>
                    <a:pt x="71612" y="103333"/>
                  </a:lnTo>
                  <a:lnTo>
                    <a:pt x="56129" y="102222"/>
                  </a:lnTo>
                  <a:lnTo>
                    <a:pt x="46451" y="97777"/>
                  </a:lnTo>
                  <a:lnTo>
                    <a:pt x="38709" y="92222"/>
                  </a:lnTo>
                  <a:lnTo>
                    <a:pt x="32903" y="85555"/>
                  </a:lnTo>
                  <a:lnTo>
                    <a:pt x="29032" y="77777"/>
                  </a:lnTo>
                  <a:lnTo>
                    <a:pt x="27096" y="70000"/>
                  </a:lnTo>
                  <a:lnTo>
                    <a:pt x="29032" y="54444"/>
                  </a:lnTo>
                  <a:lnTo>
                    <a:pt x="29032" y="544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1" name="Google Shape;431;p23"/>
            <p:cNvSpPr/>
            <p:nvPr/>
          </p:nvSpPr>
          <p:spPr>
            <a:xfrm>
              <a:off x="2907" y="1788"/>
              <a:ext cx="358" cy="38"/>
            </a:xfrm>
            <a:custGeom>
              <a:rect b="b" l="l" r="r" t="t"/>
              <a:pathLst>
                <a:path extrusionOk="0" h="120000" w="120000">
                  <a:moveTo>
                    <a:pt x="117318" y="120000"/>
                  </a:moveTo>
                  <a:lnTo>
                    <a:pt x="117318" y="120000"/>
                  </a:lnTo>
                  <a:lnTo>
                    <a:pt x="110279" y="101052"/>
                  </a:lnTo>
                  <a:lnTo>
                    <a:pt x="103575" y="85263"/>
                  </a:lnTo>
                  <a:lnTo>
                    <a:pt x="96201" y="72631"/>
                  </a:lnTo>
                  <a:lnTo>
                    <a:pt x="89162" y="63157"/>
                  </a:lnTo>
                  <a:lnTo>
                    <a:pt x="75083" y="56842"/>
                  </a:lnTo>
                  <a:lnTo>
                    <a:pt x="60670" y="47368"/>
                  </a:lnTo>
                  <a:lnTo>
                    <a:pt x="60670" y="47368"/>
                  </a:lnTo>
                  <a:lnTo>
                    <a:pt x="45921" y="44210"/>
                  </a:lnTo>
                  <a:lnTo>
                    <a:pt x="38882" y="44210"/>
                  </a:lnTo>
                  <a:lnTo>
                    <a:pt x="31173" y="44210"/>
                  </a:lnTo>
                  <a:lnTo>
                    <a:pt x="23798" y="53684"/>
                  </a:lnTo>
                  <a:lnTo>
                    <a:pt x="16759" y="63157"/>
                  </a:lnTo>
                  <a:lnTo>
                    <a:pt x="10055" y="78947"/>
                  </a:lnTo>
                  <a:lnTo>
                    <a:pt x="3016" y="101052"/>
                  </a:lnTo>
                  <a:lnTo>
                    <a:pt x="3016" y="101052"/>
                  </a:lnTo>
                  <a:lnTo>
                    <a:pt x="1675" y="104210"/>
                  </a:lnTo>
                  <a:lnTo>
                    <a:pt x="1005" y="101052"/>
                  </a:lnTo>
                  <a:lnTo>
                    <a:pt x="670" y="97894"/>
                  </a:lnTo>
                  <a:lnTo>
                    <a:pt x="0" y="88421"/>
                  </a:lnTo>
                  <a:lnTo>
                    <a:pt x="0" y="78947"/>
                  </a:lnTo>
                  <a:lnTo>
                    <a:pt x="0" y="72631"/>
                  </a:lnTo>
                  <a:lnTo>
                    <a:pt x="670" y="63157"/>
                  </a:lnTo>
                  <a:lnTo>
                    <a:pt x="1340" y="56842"/>
                  </a:lnTo>
                  <a:lnTo>
                    <a:pt x="1340" y="56842"/>
                  </a:lnTo>
                  <a:lnTo>
                    <a:pt x="8715" y="34736"/>
                  </a:lnTo>
                  <a:lnTo>
                    <a:pt x="15754" y="18947"/>
                  </a:lnTo>
                  <a:lnTo>
                    <a:pt x="23128" y="9473"/>
                  </a:lnTo>
                  <a:lnTo>
                    <a:pt x="30837" y="3157"/>
                  </a:lnTo>
                  <a:lnTo>
                    <a:pt x="37877" y="0"/>
                  </a:lnTo>
                  <a:lnTo>
                    <a:pt x="45586" y="0"/>
                  </a:lnTo>
                  <a:lnTo>
                    <a:pt x="60670" y="3157"/>
                  </a:lnTo>
                  <a:lnTo>
                    <a:pt x="60670" y="3157"/>
                  </a:lnTo>
                  <a:lnTo>
                    <a:pt x="75083" y="9473"/>
                  </a:lnTo>
                  <a:lnTo>
                    <a:pt x="89832" y="15789"/>
                  </a:lnTo>
                  <a:lnTo>
                    <a:pt x="97206" y="28421"/>
                  </a:lnTo>
                  <a:lnTo>
                    <a:pt x="104245" y="41052"/>
                  </a:lnTo>
                  <a:lnTo>
                    <a:pt x="111620" y="56842"/>
                  </a:lnTo>
                  <a:lnTo>
                    <a:pt x="118324" y="75789"/>
                  </a:lnTo>
                  <a:lnTo>
                    <a:pt x="118324" y="75789"/>
                  </a:lnTo>
                  <a:lnTo>
                    <a:pt x="119329" y="78947"/>
                  </a:lnTo>
                  <a:lnTo>
                    <a:pt x="119664" y="88421"/>
                  </a:lnTo>
                  <a:lnTo>
                    <a:pt x="120000" y="97894"/>
                  </a:lnTo>
                  <a:lnTo>
                    <a:pt x="120000" y="104210"/>
                  </a:lnTo>
                  <a:lnTo>
                    <a:pt x="119664" y="113684"/>
                  </a:lnTo>
                  <a:lnTo>
                    <a:pt x="118994" y="120000"/>
                  </a:lnTo>
                  <a:lnTo>
                    <a:pt x="117988" y="120000"/>
                  </a:lnTo>
                  <a:lnTo>
                    <a:pt x="117318" y="120000"/>
                  </a:lnTo>
                  <a:lnTo>
                    <a:pt x="117318" y="120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2" name="Google Shape;432;p23"/>
            <p:cNvSpPr/>
            <p:nvPr/>
          </p:nvSpPr>
          <p:spPr>
            <a:xfrm>
              <a:off x="2869" y="1815"/>
              <a:ext cx="54" cy="91"/>
            </a:xfrm>
            <a:custGeom>
              <a:rect b="b" l="l" r="r" t="t"/>
              <a:pathLst>
                <a:path extrusionOk="0" h="120000" w="120000">
                  <a:moveTo>
                    <a:pt x="75555" y="117362"/>
                  </a:moveTo>
                  <a:lnTo>
                    <a:pt x="75555" y="117362"/>
                  </a:lnTo>
                  <a:lnTo>
                    <a:pt x="95555" y="88351"/>
                  </a:lnTo>
                  <a:lnTo>
                    <a:pt x="111111" y="61978"/>
                  </a:lnTo>
                  <a:lnTo>
                    <a:pt x="115555" y="46153"/>
                  </a:lnTo>
                  <a:lnTo>
                    <a:pt x="120000" y="32967"/>
                  </a:lnTo>
                  <a:lnTo>
                    <a:pt x="120000" y="18461"/>
                  </a:lnTo>
                  <a:lnTo>
                    <a:pt x="113333" y="2637"/>
                  </a:lnTo>
                  <a:lnTo>
                    <a:pt x="113333" y="2637"/>
                  </a:lnTo>
                  <a:lnTo>
                    <a:pt x="91111" y="0"/>
                  </a:lnTo>
                  <a:lnTo>
                    <a:pt x="71111" y="1318"/>
                  </a:lnTo>
                  <a:lnTo>
                    <a:pt x="53333" y="5274"/>
                  </a:lnTo>
                  <a:lnTo>
                    <a:pt x="40000" y="13186"/>
                  </a:lnTo>
                  <a:lnTo>
                    <a:pt x="26666" y="21098"/>
                  </a:lnTo>
                  <a:lnTo>
                    <a:pt x="17777" y="32967"/>
                  </a:lnTo>
                  <a:lnTo>
                    <a:pt x="8888" y="44835"/>
                  </a:lnTo>
                  <a:lnTo>
                    <a:pt x="2222" y="58021"/>
                  </a:lnTo>
                  <a:lnTo>
                    <a:pt x="0" y="71208"/>
                  </a:lnTo>
                  <a:lnTo>
                    <a:pt x="2222" y="83076"/>
                  </a:lnTo>
                  <a:lnTo>
                    <a:pt x="6666" y="94945"/>
                  </a:lnTo>
                  <a:lnTo>
                    <a:pt x="11111" y="105494"/>
                  </a:lnTo>
                  <a:lnTo>
                    <a:pt x="22222" y="113406"/>
                  </a:lnTo>
                  <a:lnTo>
                    <a:pt x="33333" y="118681"/>
                  </a:lnTo>
                  <a:lnTo>
                    <a:pt x="51111" y="120000"/>
                  </a:lnTo>
                  <a:lnTo>
                    <a:pt x="71111" y="118681"/>
                  </a:lnTo>
                  <a:lnTo>
                    <a:pt x="75555" y="117362"/>
                  </a:lnTo>
                  <a:close/>
                </a:path>
              </a:pathLst>
            </a:custGeom>
            <a:solidFill>
              <a:srgbClr val="FEDE5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3" name="Google Shape;433;p23"/>
            <p:cNvSpPr/>
            <p:nvPr/>
          </p:nvSpPr>
          <p:spPr>
            <a:xfrm>
              <a:off x="2863" y="1808"/>
              <a:ext cx="68" cy="106"/>
            </a:xfrm>
            <a:custGeom>
              <a:rect b="b" l="l" r="r" t="t"/>
              <a:pathLst>
                <a:path extrusionOk="0" h="120000" w="120000">
                  <a:moveTo>
                    <a:pt x="84705" y="0"/>
                  </a:moveTo>
                  <a:lnTo>
                    <a:pt x="84705" y="0"/>
                  </a:lnTo>
                  <a:lnTo>
                    <a:pt x="74117" y="0"/>
                  </a:lnTo>
                  <a:lnTo>
                    <a:pt x="60000" y="2264"/>
                  </a:lnTo>
                  <a:lnTo>
                    <a:pt x="49411" y="4528"/>
                  </a:lnTo>
                  <a:lnTo>
                    <a:pt x="40588" y="9056"/>
                  </a:lnTo>
                  <a:lnTo>
                    <a:pt x="31764" y="14716"/>
                  </a:lnTo>
                  <a:lnTo>
                    <a:pt x="22941" y="20377"/>
                  </a:lnTo>
                  <a:lnTo>
                    <a:pt x="15882" y="28301"/>
                  </a:lnTo>
                  <a:lnTo>
                    <a:pt x="10588" y="35094"/>
                  </a:lnTo>
                  <a:lnTo>
                    <a:pt x="10588" y="35094"/>
                  </a:lnTo>
                  <a:lnTo>
                    <a:pt x="1764" y="50943"/>
                  </a:lnTo>
                  <a:lnTo>
                    <a:pt x="0" y="67924"/>
                  </a:lnTo>
                  <a:lnTo>
                    <a:pt x="0" y="76981"/>
                  </a:lnTo>
                  <a:lnTo>
                    <a:pt x="0" y="84905"/>
                  </a:lnTo>
                  <a:lnTo>
                    <a:pt x="3529" y="93962"/>
                  </a:lnTo>
                  <a:lnTo>
                    <a:pt x="8823" y="100754"/>
                  </a:lnTo>
                  <a:lnTo>
                    <a:pt x="8823" y="100754"/>
                  </a:lnTo>
                  <a:lnTo>
                    <a:pt x="15882" y="106415"/>
                  </a:lnTo>
                  <a:lnTo>
                    <a:pt x="22941" y="112075"/>
                  </a:lnTo>
                  <a:lnTo>
                    <a:pt x="31764" y="115471"/>
                  </a:lnTo>
                  <a:lnTo>
                    <a:pt x="40588" y="118867"/>
                  </a:lnTo>
                  <a:lnTo>
                    <a:pt x="49411" y="120000"/>
                  </a:lnTo>
                  <a:lnTo>
                    <a:pt x="60000" y="120000"/>
                  </a:lnTo>
                  <a:lnTo>
                    <a:pt x="68823" y="118867"/>
                  </a:lnTo>
                  <a:lnTo>
                    <a:pt x="81176" y="114339"/>
                  </a:lnTo>
                  <a:lnTo>
                    <a:pt x="81176" y="114339"/>
                  </a:lnTo>
                  <a:lnTo>
                    <a:pt x="82941" y="110943"/>
                  </a:lnTo>
                  <a:lnTo>
                    <a:pt x="82941" y="108679"/>
                  </a:lnTo>
                  <a:lnTo>
                    <a:pt x="82941" y="108679"/>
                  </a:lnTo>
                  <a:lnTo>
                    <a:pt x="100588" y="82641"/>
                  </a:lnTo>
                  <a:lnTo>
                    <a:pt x="109411" y="65660"/>
                  </a:lnTo>
                  <a:lnTo>
                    <a:pt x="116470" y="47547"/>
                  </a:lnTo>
                  <a:lnTo>
                    <a:pt x="120000" y="30566"/>
                  </a:lnTo>
                  <a:lnTo>
                    <a:pt x="120000" y="21509"/>
                  </a:lnTo>
                  <a:lnTo>
                    <a:pt x="118235" y="15849"/>
                  </a:lnTo>
                  <a:lnTo>
                    <a:pt x="114705" y="10188"/>
                  </a:lnTo>
                  <a:lnTo>
                    <a:pt x="107647" y="4528"/>
                  </a:lnTo>
                  <a:lnTo>
                    <a:pt x="98823" y="2264"/>
                  </a:lnTo>
                  <a:lnTo>
                    <a:pt x="84705" y="0"/>
                  </a:lnTo>
                  <a:lnTo>
                    <a:pt x="84705" y="0"/>
                  </a:lnTo>
                  <a:close/>
                  <a:moveTo>
                    <a:pt x="90000" y="18113"/>
                  </a:moveTo>
                  <a:lnTo>
                    <a:pt x="90000" y="18113"/>
                  </a:lnTo>
                  <a:lnTo>
                    <a:pt x="91764" y="29433"/>
                  </a:lnTo>
                  <a:lnTo>
                    <a:pt x="91764" y="39622"/>
                  </a:lnTo>
                  <a:lnTo>
                    <a:pt x="90000" y="50943"/>
                  </a:lnTo>
                  <a:lnTo>
                    <a:pt x="84705" y="61132"/>
                  </a:lnTo>
                  <a:lnTo>
                    <a:pt x="74117" y="82641"/>
                  </a:lnTo>
                  <a:lnTo>
                    <a:pt x="60000" y="103018"/>
                  </a:lnTo>
                  <a:lnTo>
                    <a:pt x="60000" y="103018"/>
                  </a:lnTo>
                  <a:lnTo>
                    <a:pt x="56470" y="104150"/>
                  </a:lnTo>
                  <a:lnTo>
                    <a:pt x="51176" y="104150"/>
                  </a:lnTo>
                  <a:lnTo>
                    <a:pt x="40588" y="100754"/>
                  </a:lnTo>
                  <a:lnTo>
                    <a:pt x="33529" y="95094"/>
                  </a:lnTo>
                  <a:lnTo>
                    <a:pt x="28235" y="89433"/>
                  </a:lnTo>
                  <a:lnTo>
                    <a:pt x="28235" y="89433"/>
                  </a:lnTo>
                  <a:lnTo>
                    <a:pt x="26470" y="82641"/>
                  </a:lnTo>
                  <a:lnTo>
                    <a:pt x="24705" y="73584"/>
                  </a:lnTo>
                  <a:lnTo>
                    <a:pt x="24705" y="65660"/>
                  </a:lnTo>
                  <a:lnTo>
                    <a:pt x="26470" y="56603"/>
                  </a:lnTo>
                  <a:lnTo>
                    <a:pt x="26470" y="56603"/>
                  </a:lnTo>
                  <a:lnTo>
                    <a:pt x="35294" y="40754"/>
                  </a:lnTo>
                  <a:lnTo>
                    <a:pt x="40588" y="33962"/>
                  </a:lnTo>
                  <a:lnTo>
                    <a:pt x="47647" y="28301"/>
                  </a:lnTo>
                  <a:lnTo>
                    <a:pt x="56470" y="21509"/>
                  </a:lnTo>
                  <a:lnTo>
                    <a:pt x="65294" y="19245"/>
                  </a:lnTo>
                  <a:lnTo>
                    <a:pt x="75882" y="15849"/>
                  </a:lnTo>
                  <a:lnTo>
                    <a:pt x="90000" y="18113"/>
                  </a:lnTo>
                  <a:lnTo>
                    <a:pt x="90000" y="181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4" name="Google Shape;434;p23"/>
            <p:cNvSpPr/>
            <p:nvPr/>
          </p:nvSpPr>
          <p:spPr>
            <a:xfrm>
              <a:off x="3567" y="825"/>
              <a:ext cx="125" cy="390"/>
            </a:xfrm>
            <a:custGeom>
              <a:rect b="b" l="l" r="r" t="t"/>
              <a:pathLst>
                <a:path extrusionOk="0" h="120000" w="120000">
                  <a:moveTo>
                    <a:pt x="52800" y="2769"/>
                  </a:moveTo>
                  <a:lnTo>
                    <a:pt x="52800" y="2769"/>
                  </a:lnTo>
                  <a:lnTo>
                    <a:pt x="54720" y="5230"/>
                  </a:lnTo>
                  <a:lnTo>
                    <a:pt x="52800" y="7076"/>
                  </a:lnTo>
                  <a:lnTo>
                    <a:pt x="50880" y="9230"/>
                  </a:lnTo>
                  <a:lnTo>
                    <a:pt x="47040" y="11076"/>
                  </a:lnTo>
                  <a:lnTo>
                    <a:pt x="47040" y="11076"/>
                  </a:lnTo>
                  <a:lnTo>
                    <a:pt x="41280" y="9230"/>
                  </a:lnTo>
                  <a:lnTo>
                    <a:pt x="36480" y="7076"/>
                  </a:lnTo>
                  <a:lnTo>
                    <a:pt x="28800" y="5230"/>
                  </a:lnTo>
                  <a:lnTo>
                    <a:pt x="24000" y="3384"/>
                  </a:lnTo>
                  <a:lnTo>
                    <a:pt x="24000" y="3384"/>
                  </a:lnTo>
                  <a:lnTo>
                    <a:pt x="21120" y="2461"/>
                  </a:lnTo>
                  <a:lnTo>
                    <a:pt x="19200" y="2461"/>
                  </a:lnTo>
                  <a:lnTo>
                    <a:pt x="16320" y="2461"/>
                  </a:lnTo>
                  <a:lnTo>
                    <a:pt x="14400" y="2769"/>
                  </a:lnTo>
                  <a:lnTo>
                    <a:pt x="12480" y="3692"/>
                  </a:lnTo>
                  <a:lnTo>
                    <a:pt x="11520" y="4307"/>
                  </a:lnTo>
                  <a:lnTo>
                    <a:pt x="11520" y="5230"/>
                  </a:lnTo>
                  <a:lnTo>
                    <a:pt x="12480" y="6461"/>
                  </a:lnTo>
                  <a:lnTo>
                    <a:pt x="12480" y="6461"/>
                  </a:lnTo>
                  <a:lnTo>
                    <a:pt x="20160" y="8307"/>
                  </a:lnTo>
                  <a:lnTo>
                    <a:pt x="25920" y="10769"/>
                  </a:lnTo>
                  <a:lnTo>
                    <a:pt x="25920" y="10769"/>
                  </a:lnTo>
                  <a:lnTo>
                    <a:pt x="27840" y="10769"/>
                  </a:lnTo>
                  <a:lnTo>
                    <a:pt x="27840" y="10769"/>
                  </a:lnTo>
                  <a:lnTo>
                    <a:pt x="19200" y="9230"/>
                  </a:lnTo>
                  <a:lnTo>
                    <a:pt x="10560" y="6769"/>
                  </a:lnTo>
                  <a:lnTo>
                    <a:pt x="10560" y="6769"/>
                  </a:lnTo>
                  <a:lnTo>
                    <a:pt x="7680" y="6461"/>
                  </a:lnTo>
                  <a:lnTo>
                    <a:pt x="4800" y="6769"/>
                  </a:lnTo>
                  <a:lnTo>
                    <a:pt x="2880" y="7076"/>
                  </a:lnTo>
                  <a:lnTo>
                    <a:pt x="960" y="7692"/>
                  </a:lnTo>
                  <a:lnTo>
                    <a:pt x="960" y="8307"/>
                  </a:lnTo>
                  <a:lnTo>
                    <a:pt x="0" y="9230"/>
                  </a:lnTo>
                  <a:lnTo>
                    <a:pt x="960" y="9846"/>
                  </a:lnTo>
                  <a:lnTo>
                    <a:pt x="2880" y="10769"/>
                  </a:lnTo>
                  <a:lnTo>
                    <a:pt x="2880" y="10769"/>
                  </a:lnTo>
                  <a:lnTo>
                    <a:pt x="11520" y="12615"/>
                  </a:lnTo>
                  <a:lnTo>
                    <a:pt x="21120" y="14461"/>
                  </a:lnTo>
                  <a:lnTo>
                    <a:pt x="31680" y="16000"/>
                  </a:lnTo>
                  <a:lnTo>
                    <a:pt x="42240" y="16923"/>
                  </a:lnTo>
                  <a:lnTo>
                    <a:pt x="42240" y="16923"/>
                  </a:lnTo>
                  <a:lnTo>
                    <a:pt x="51840" y="22461"/>
                  </a:lnTo>
                  <a:lnTo>
                    <a:pt x="59520" y="28000"/>
                  </a:lnTo>
                  <a:lnTo>
                    <a:pt x="66240" y="33846"/>
                  </a:lnTo>
                  <a:lnTo>
                    <a:pt x="71040" y="39692"/>
                  </a:lnTo>
                  <a:lnTo>
                    <a:pt x="81600" y="51384"/>
                  </a:lnTo>
                  <a:lnTo>
                    <a:pt x="88320" y="63384"/>
                  </a:lnTo>
                  <a:lnTo>
                    <a:pt x="88320" y="63384"/>
                  </a:lnTo>
                  <a:lnTo>
                    <a:pt x="96000" y="76615"/>
                  </a:lnTo>
                  <a:lnTo>
                    <a:pt x="102720" y="90461"/>
                  </a:lnTo>
                  <a:lnTo>
                    <a:pt x="105600" y="97538"/>
                  </a:lnTo>
                  <a:lnTo>
                    <a:pt x="105600" y="104615"/>
                  </a:lnTo>
                  <a:lnTo>
                    <a:pt x="105600" y="111076"/>
                  </a:lnTo>
                  <a:lnTo>
                    <a:pt x="104640" y="117846"/>
                  </a:lnTo>
                  <a:lnTo>
                    <a:pt x="104640" y="117846"/>
                  </a:lnTo>
                  <a:lnTo>
                    <a:pt x="104640" y="119076"/>
                  </a:lnTo>
                  <a:lnTo>
                    <a:pt x="105600" y="119692"/>
                  </a:lnTo>
                  <a:lnTo>
                    <a:pt x="108480" y="120000"/>
                  </a:lnTo>
                  <a:lnTo>
                    <a:pt x="110400" y="120000"/>
                  </a:lnTo>
                  <a:lnTo>
                    <a:pt x="113280" y="120000"/>
                  </a:lnTo>
                  <a:lnTo>
                    <a:pt x="115200" y="119692"/>
                  </a:lnTo>
                  <a:lnTo>
                    <a:pt x="116160" y="119076"/>
                  </a:lnTo>
                  <a:lnTo>
                    <a:pt x="118080" y="118153"/>
                  </a:lnTo>
                  <a:lnTo>
                    <a:pt x="118080" y="118153"/>
                  </a:lnTo>
                  <a:lnTo>
                    <a:pt x="119040" y="111384"/>
                  </a:lnTo>
                  <a:lnTo>
                    <a:pt x="120000" y="104615"/>
                  </a:lnTo>
                  <a:lnTo>
                    <a:pt x="119040" y="97846"/>
                  </a:lnTo>
                  <a:lnTo>
                    <a:pt x="116160" y="91076"/>
                  </a:lnTo>
                  <a:lnTo>
                    <a:pt x="110400" y="77846"/>
                  </a:lnTo>
                  <a:lnTo>
                    <a:pt x="102720" y="64615"/>
                  </a:lnTo>
                  <a:lnTo>
                    <a:pt x="102720" y="64615"/>
                  </a:lnTo>
                  <a:lnTo>
                    <a:pt x="96000" y="51692"/>
                  </a:lnTo>
                  <a:lnTo>
                    <a:pt x="92160" y="45538"/>
                  </a:lnTo>
                  <a:lnTo>
                    <a:pt x="86400" y="39076"/>
                  </a:lnTo>
                  <a:lnTo>
                    <a:pt x="79680" y="32923"/>
                  </a:lnTo>
                  <a:lnTo>
                    <a:pt x="72960" y="26769"/>
                  </a:lnTo>
                  <a:lnTo>
                    <a:pt x="64320" y="20923"/>
                  </a:lnTo>
                  <a:lnTo>
                    <a:pt x="54720" y="15076"/>
                  </a:lnTo>
                  <a:lnTo>
                    <a:pt x="54720" y="15076"/>
                  </a:lnTo>
                  <a:lnTo>
                    <a:pt x="61440" y="12307"/>
                  </a:lnTo>
                  <a:lnTo>
                    <a:pt x="65280" y="8615"/>
                  </a:lnTo>
                  <a:lnTo>
                    <a:pt x="68160" y="5230"/>
                  </a:lnTo>
                  <a:lnTo>
                    <a:pt x="68160" y="3692"/>
                  </a:lnTo>
                  <a:lnTo>
                    <a:pt x="66240" y="1846"/>
                  </a:lnTo>
                  <a:lnTo>
                    <a:pt x="66240" y="1846"/>
                  </a:lnTo>
                  <a:lnTo>
                    <a:pt x="65280" y="923"/>
                  </a:lnTo>
                  <a:lnTo>
                    <a:pt x="63360" y="615"/>
                  </a:lnTo>
                  <a:lnTo>
                    <a:pt x="60480" y="0"/>
                  </a:lnTo>
                  <a:lnTo>
                    <a:pt x="57600" y="0"/>
                  </a:lnTo>
                  <a:lnTo>
                    <a:pt x="55680" y="615"/>
                  </a:lnTo>
                  <a:lnTo>
                    <a:pt x="54720" y="1230"/>
                  </a:lnTo>
                  <a:lnTo>
                    <a:pt x="52800" y="2153"/>
                  </a:lnTo>
                  <a:lnTo>
                    <a:pt x="52800" y="2769"/>
                  </a:lnTo>
                  <a:lnTo>
                    <a:pt x="52800" y="276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5" name="Google Shape;435;p23"/>
            <p:cNvSpPr/>
            <p:nvPr/>
          </p:nvSpPr>
          <p:spPr>
            <a:xfrm>
              <a:off x="3252" y="827"/>
              <a:ext cx="96" cy="392"/>
            </a:xfrm>
            <a:custGeom>
              <a:rect b="b" l="l" r="r" t="t"/>
              <a:pathLst>
                <a:path extrusionOk="0" h="120000" w="120000">
                  <a:moveTo>
                    <a:pt x="25000" y="117857"/>
                  </a:moveTo>
                  <a:lnTo>
                    <a:pt x="25000" y="117857"/>
                  </a:lnTo>
                  <a:lnTo>
                    <a:pt x="20000" y="111122"/>
                  </a:lnTo>
                  <a:lnTo>
                    <a:pt x="18750" y="104387"/>
                  </a:lnTo>
                  <a:lnTo>
                    <a:pt x="16250" y="98265"/>
                  </a:lnTo>
                  <a:lnTo>
                    <a:pt x="18750" y="91530"/>
                  </a:lnTo>
                  <a:lnTo>
                    <a:pt x="21250" y="78367"/>
                  </a:lnTo>
                  <a:lnTo>
                    <a:pt x="26250" y="65510"/>
                  </a:lnTo>
                  <a:lnTo>
                    <a:pt x="26250" y="65510"/>
                  </a:lnTo>
                  <a:lnTo>
                    <a:pt x="31250" y="52653"/>
                  </a:lnTo>
                  <a:lnTo>
                    <a:pt x="33750" y="46530"/>
                  </a:lnTo>
                  <a:lnTo>
                    <a:pt x="38750" y="40408"/>
                  </a:lnTo>
                  <a:lnTo>
                    <a:pt x="45000" y="33979"/>
                  </a:lnTo>
                  <a:lnTo>
                    <a:pt x="51250" y="27857"/>
                  </a:lnTo>
                  <a:lnTo>
                    <a:pt x="61250" y="22040"/>
                  </a:lnTo>
                  <a:lnTo>
                    <a:pt x="72500" y="16224"/>
                  </a:lnTo>
                  <a:lnTo>
                    <a:pt x="72500" y="16224"/>
                  </a:lnTo>
                  <a:lnTo>
                    <a:pt x="83750" y="14999"/>
                  </a:lnTo>
                  <a:lnTo>
                    <a:pt x="95000" y="13469"/>
                  </a:lnTo>
                  <a:lnTo>
                    <a:pt x="115000" y="9183"/>
                  </a:lnTo>
                  <a:lnTo>
                    <a:pt x="115000" y="9183"/>
                  </a:lnTo>
                  <a:lnTo>
                    <a:pt x="118750" y="8571"/>
                  </a:lnTo>
                  <a:lnTo>
                    <a:pt x="120000" y="7653"/>
                  </a:lnTo>
                  <a:lnTo>
                    <a:pt x="118750" y="7040"/>
                  </a:lnTo>
                  <a:lnTo>
                    <a:pt x="116250" y="6122"/>
                  </a:lnTo>
                  <a:lnTo>
                    <a:pt x="115000" y="5816"/>
                  </a:lnTo>
                  <a:lnTo>
                    <a:pt x="112500" y="5204"/>
                  </a:lnTo>
                  <a:lnTo>
                    <a:pt x="108750" y="5204"/>
                  </a:lnTo>
                  <a:lnTo>
                    <a:pt x="103750" y="5816"/>
                  </a:lnTo>
                  <a:lnTo>
                    <a:pt x="103750" y="5816"/>
                  </a:lnTo>
                  <a:lnTo>
                    <a:pt x="91250" y="8571"/>
                  </a:lnTo>
                  <a:lnTo>
                    <a:pt x="83750" y="10102"/>
                  </a:lnTo>
                  <a:lnTo>
                    <a:pt x="77500" y="11326"/>
                  </a:lnTo>
                  <a:lnTo>
                    <a:pt x="77500" y="11326"/>
                  </a:lnTo>
                  <a:lnTo>
                    <a:pt x="82500" y="8877"/>
                  </a:lnTo>
                  <a:lnTo>
                    <a:pt x="90000" y="7040"/>
                  </a:lnTo>
                  <a:lnTo>
                    <a:pt x="97500" y="5204"/>
                  </a:lnTo>
                  <a:lnTo>
                    <a:pt x="103750" y="3367"/>
                  </a:lnTo>
                  <a:lnTo>
                    <a:pt x="103750" y="3367"/>
                  </a:lnTo>
                  <a:lnTo>
                    <a:pt x="106250" y="2755"/>
                  </a:lnTo>
                  <a:lnTo>
                    <a:pt x="106250" y="1530"/>
                  </a:lnTo>
                  <a:lnTo>
                    <a:pt x="106250" y="1224"/>
                  </a:lnTo>
                  <a:lnTo>
                    <a:pt x="102500" y="306"/>
                  </a:lnTo>
                  <a:lnTo>
                    <a:pt x="100000" y="0"/>
                  </a:lnTo>
                  <a:lnTo>
                    <a:pt x="96250" y="0"/>
                  </a:lnTo>
                  <a:lnTo>
                    <a:pt x="92500" y="0"/>
                  </a:lnTo>
                  <a:lnTo>
                    <a:pt x="90000" y="612"/>
                  </a:lnTo>
                  <a:lnTo>
                    <a:pt x="90000" y="612"/>
                  </a:lnTo>
                  <a:lnTo>
                    <a:pt x="83750" y="3061"/>
                  </a:lnTo>
                  <a:lnTo>
                    <a:pt x="75000" y="4897"/>
                  </a:lnTo>
                  <a:lnTo>
                    <a:pt x="67500" y="7040"/>
                  </a:lnTo>
                  <a:lnTo>
                    <a:pt x="61250" y="9183"/>
                  </a:lnTo>
                  <a:lnTo>
                    <a:pt x="61250" y="9183"/>
                  </a:lnTo>
                  <a:lnTo>
                    <a:pt x="56250" y="7653"/>
                  </a:lnTo>
                  <a:lnTo>
                    <a:pt x="55000" y="5816"/>
                  </a:lnTo>
                  <a:lnTo>
                    <a:pt x="53750" y="4285"/>
                  </a:lnTo>
                  <a:lnTo>
                    <a:pt x="53750" y="2142"/>
                  </a:lnTo>
                  <a:lnTo>
                    <a:pt x="53750" y="2142"/>
                  </a:lnTo>
                  <a:lnTo>
                    <a:pt x="53750" y="1530"/>
                  </a:lnTo>
                  <a:lnTo>
                    <a:pt x="51250" y="612"/>
                  </a:lnTo>
                  <a:lnTo>
                    <a:pt x="50000" y="306"/>
                  </a:lnTo>
                  <a:lnTo>
                    <a:pt x="47500" y="0"/>
                  </a:lnTo>
                  <a:lnTo>
                    <a:pt x="42500" y="0"/>
                  </a:lnTo>
                  <a:lnTo>
                    <a:pt x="38750" y="306"/>
                  </a:lnTo>
                  <a:lnTo>
                    <a:pt x="37500" y="612"/>
                  </a:lnTo>
                  <a:lnTo>
                    <a:pt x="36250" y="1836"/>
                  </a:lnTo>
                  <a:lnTo>
                    <a:pt x="36250" y="1836"/>
                  </a:lnTo>
                  <a:lnTo>
                    <a:pt x="33750" y="3367"/>
                  </a:lnTo>
                  <a:lnTo>
                    <a:pt x="36250" y="5204"/>
                  </a:lnTo>
                  <a:lnTo>
                    <a:pt x="38750" y="8571"/>
                  </a:lnTo>
                  <a:lnTo>
                    <a:pt x="45000" y="11938"/>
                  </a:lnTo>
                  <a:lnTo>
                    <a:pt x="55000" y="14387"/>
                  </a:lnTo>
                  <a:lnTo>
                    <a:pt x="55000" y="14387"/>
                  </a:lnTo>
                  <a:lnTo>
                    <a:pt x="45000" y="20204"/>
                  </a:lnTo>
                  <a:lnTo>
                    <a:pt x="36250" y="26020"/>
                  </a:lnTo>
                  <a:lnTo>
                    <a:pt x="30000" y="31836"/>
                  </a:lnTo>
                  <a:lnTo>
                    <a:pt x="23750" y="37959"/>
                  </a:lnTo>
                  <a:lnTo>
                    <a:pt x="18750" y="44081"/>
                  </a:lnTo>
                  <a:lnTo>
                    <a:pt x="15000" y="50204"/>
                  </a:lnTo>
                  <a:lnTo>
                    <a:pt x="8750" y="62448"/>
                  </a:lnTo>
                  <a:lnTo>
                    <a:pt x="8750" y="62448"/>
                  </a:lnTo>
                  <a:lnTo>
                    <a:pt x="3750" y="76530"/>
                  </a:lnTo>
                  <a:lnTo>
                    <a:pt x="0" y="90612"/>
                  </a:lnTo>
                  <a:lnTo>
                    <a:pt x="0" y="97346"/>
                  </a:lnTo>
                  <a:lnTo>
                    <a:pt x="0" y="104387"/>
                  </a:lnTo>
                  <a:lnTo>
                    <a:pt x="2500" y="111428"/>
                  </a:lnTo>
                  <a:lnTo>
                    <a:pt x="7500" y="118163"/>
                  </a:lnTo>
                  <a:lnTo>
                    <a:pt x="7500" y="118163"/>
                  </a:lnTo>
                  <a:lnTo>
                    <a:pt x="8750" y="119387"/>
                  </a:lnTo>
                  <a:lnTo>
                    <a:pt x="10000" y="119693"/>
                  </a:lnTo>
                  <a:lnTo>
                    <a:pt x="15000" y="119999"/>
                  </a:lnTo>
                  <a:lnTo>
                    <a:pt x="18750" y="119999"/>
                  </a:lnTo>
                  <a:lnTo>
                    <a:pt x="21250" y="119693"/>
                  </a:lnTo>
                  <a:lnTo>
                    <a:pt x="23750" y="119387"/>
                  </a:lnTo>
                  <a:lnTo>
                    <a:pt x="25000" y="118469"/>
                  </a:lnTo>
                  <a:lnTo>
                    <a:pt x="25000" y="117857"/>
                  </a:lnTo>
                  <a:lnTo>
                    <a:pt x="25000" y="1178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6" name="Google Shape;436;p23"/>
            <p:cNvSpPr/>
            <p:nvPr/>
          </p:nvSpPr>
          <p:spPr>
            <a:xfrm>
              <a:off x="3088" y="1455"/>
              <a:ext cx="447" cy="489"/>
            </a:xfrm>
            <a:custGeom>
              <a:rect b="b" l="l" r="r" t="t"/>
              <a:pathLst>
                <a:path extrusionOk="0" h="120000" w="120000">
                  <a:moveTo>
                    <a:pt x="22013" y="41472"/>
                  </a:moveTo>
                  <a:lnTo>
                    <a:pt x="22013" y="41472"/>
                  </a:lnTo>
                  <a:lnTo>
                    <a:pt x="16375" y="48588"/>
                  </a:lnTo>
                  <a:lnTo>
                    <a:pt x="8322" y="58404"/>
                  </a:lnTo>
                  <a:lnTo>
                    <a:pt x="4563" y="63067"/>
                  </a:lnTo>
                  <a:lnTo>
                    <a:pt x="1879" y="67484"/>
                  </a:lnTo>
                  <a:lnTo>
                    <a:pt x="805" y="69693"/>
                  </a:lnTo>
                  <a:lnTo>
                    <a:pt x="268" y="71165"/>
                  </a:lnTo>
                  <a:lnTo>
                    <a:pt x="0" y="72638"/>
                  </a:lnTo>
                  <a:lnTo>
                    <a:pt x="268" y="73865"/>
                  </a:lnTo>
                  <a:lnTo>
                    <a:pt x="268" y="73865"/>
                  </a:lnTo>
                  <a:lnTo>
                    <a:pt x="805" y="75092"/>
                  </a:lnTo>
                  <a:lnTo>
                    <a:pt x="1879" y="76319"/>
                  </a:lnTo>
                  <a:lnTo>
                    <a:pt x="5369" y="79018"/>
                  </a:lnTo>
                  <a:lnTo>
                    <a:pt x="9664" y="81472"/>
                  </a:lnTo>
                  <a:lnTo>
                    <a:pt x="14496" y="83680"/>
                  </a:lnTo>
                  <a:lnTo>
                    <a:pt x="24429" y="87852"/>
                  </a:lnTo>
                  <a:lnTo>
                    <a:pt x="28456" y="89815"/>
                  </a:lnTo>
                  <a:lnTo>
                    <a:pt x="31677" y="91288"/>
                  </a:lnTo>
                  <a:lnTo>
                    <a:pt x="31677" y="91288"/>
                  </a:lnTo>
                  <a:lnTo>
                    <a:pt x="54496" y="104294"/>
                  </a:lnTo>
                  <a:lnTo>
                    <a:pt x="54496" y="104294"/>
                  </a:lnTo>
                  <a:lnTo>
                    <a:pt x="67651" y="112883"/>
                  </a:lnTo>
                  <a:lnTo>
                    <a:pt x="72214" y="115582"/>
                  </a:lnTo>
                  <a:lnTo>
                    <a:pt x="76241" y="117791"/>
                  </a:lnTo>
                  <a:lnTo>
                    <a:pt x="79731" y="119509"/>
                  </a:lnTo>
                  <a:lnTo>
                    <a:pt x="81073" y="119754"/>
                  </a:lnTo>
                  <a:lnTo>
                    <a:pt x="82147" y="120000"/>
                  </a:lnTo>
                  <a:lnTo>
                    <a:pt x="82147" y="120000"/>
                  </a:lnTo>
                  <a:lnTo>
                    <a:pt x="83758" y="119754"/>
                  </a:lnTo>
                  <a:lnTo>
                    <a:pt x="85369" y="118773"/>
                  </a:lnTo>
                  <a:lnTo>
                    <a:pt x="87248" y="117546"/>
                  </a:lnTo>
                  <a:lnTo>
                    <a:pt x="88590" y="116073"/>
                  </a:lnTo>
                  <a:lnTo>
                    <a:pt x="91275" y="112392"/>
                  </a:lnTo>
                  <a:lnTo>
                    <a:pt x="93959" y="108220"/>
                  </a:lnTo>
                  <a:lnTo>
                    <a:pt x="93959" y="108220"/>
                  </a:lnTo>
                  <a:lnTo>
                    <a:pt x="96644" y="104294"/>
                  </a:lnTo>
                  <a:lnTo>
                    <a:pt x="99060" y="99877"/>
                  </a:lnTo>
                  <a:lnTo>
                    <a:pt x="101476" y="95460"/>
                  </a:lnTo>
                  <a:lnTo>
                    <a:pt x="103624" y="91042"/>
                  </a:lnTo>
                  <a:lnTo>
                    <a:pt x="107382" y="81963"/>
                  </a:lnTo>
                  <a:lnTo>
                    <a:pt x="110335" y="72638"/>
                  </a:lnTo>
                  <a:lnTo>
                    <a:pt x="113020" y="63558"/>
                  </a:lnTo>
                  <a:lnTo>
                    <a:pt x="115436" y="53987"/>
                  </a:lnTo>
                  <a:lnTo>
                    <a:pt x="120000" y="35092"/>
                  </a:lnTo>
                  <a:lnTo>
                    <a:pt x="120000" y="35092"/>
                  </a:lnTo>
                  <a:lnTo>
                    <a:pt x="120000" y="33619"/>
                  </a:lnTo>
                  <a:lnTo>
                    <a:pt x="120000" y="32147"/>
                  </a:lnTo>
                  <a:lnTo>
                    <a:pt x="119463" y="30674"/>
                  </a:lnTo>
                  <a:lnTo>
                    <a:pt x="118926" y="29447"/>
                  </a:lnTo>
                  <a:lnTo>
                    <a:pt x="117315" y="26012"/>
                  </a:lnTo>
                  <a:lnTo>
                    <a:pt x="114362" y="22822"/>
                  </a:lnTo>
                  <a:lnTo>
                    <a:pt x="111409" y="19631"/>
                  </a:lnTo>
                  <a:lnTo>
                    <a:pt x="107651" y="16196"/>
                  </a:lnTo>
                  <a:lnTo>
                    <a:pt x="103624" y="13251"/>
                  </a:lnTo>
                  <a:lnTo>
                    <a:pt x="99060" y="10306"/>
                  </a:lnTo>
                  <a:lnTo>
                    <a:pt x="94228" y="7607"/>
                  </a:lnTo>
                  <a:lnTo>
                    <a:pt x="89932" y="5398"/>
                  </a:lnTo>
                  <a:lnTo>
                    <a:pt x="85369" y="3190"/>
                  </a:lnTo>
                  <a:lnTo>
                    <a:pt x="81073" y="1717"/>
                  </a:lnTo>
                  <a:lnTo>
                    <a:pt x="77046" y="736"/>
                  </a:lnTo>
                  <a:lnTo>
                    <a:pt x="73557" y="0"/>
                  </a:lnTo>
                  <a:lnTo>
                    <a:pt x="70604" y="490"/>
                  </a:lnTo>
                  <a:lnTo>
                    <a:pt x="69530" y="736"/>
                  </a:lnTo>
                  <a:lnTo>
                    <a:pt x="68456" y="981"/>
                  </a:lnTo>
                  <a:lnTo>
                    <a:pt x="68456" y="981"/>
                  </a:lnTo>
                  <a:lnTo>
                    <a:pt x="63087" y="5153"/>
                  </a:lnTo>
                  <a:lnTo>
                    <a:pt x="50469" y="15460"/>
                  </a:lnTo>
                  <a:lnTo>
                    <a:pt x="42953" y="21595"/>
                  </a:lnTo>
                  <a:lnTo>
                    <a:pt x="35436" y="28466"/>
                  </a:lnTo>
                  <a:lnTo>
                    <a:pt x="28187" y="35337"/>
                  </a:lnTo>
                  <a:lnTo>
                    <a:pt x="22013" y="41472"/>
                  </a:lnTo>
                  <a:lnTo>
                    <a:pt x="22013" y="41472"/>
                  </a:lnTo>
                  <a:close/>
                </a:path>
              </a:pathLst>
            </a:custGeom>
            <a:solidFill>
              <a:srgbClr val="FF66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7" name="Google Shape;437;p23"/>
            <p:cNvSpPr/>
            <p:nvPr/>
          </p:nvSpPr>
          <p:spPr>
            <a:xfrm>
              <a:off x="3081" y="1448"/>
              <a:ext cx="460" cy="503"/>
            </a:xfrm>
            <a:custGeom>
              <a:rect b="b" l="l" r="r" t="t"/>
              <a:pathLst>
                <a:path extrusionOk="0" h="120000" w="120000">
                  <a:moveTo>
                    <a:pt x="94434" y="108071"/>
                  </a:moveTo>
                  <a:lnTo>
                    <a:pt x="94434" y="108071"/>
                  </a:lnTo>
                  <a:lnTo>
                    <a:pt x="97826" y="102584"/>
                  </a:lnTo>
                  <a:lnTo>
                    <a:pt x="100695" y="97097"/>
                  </a:lnTo>
                  <a:lnTo>
                    <a:pt x="103826" y="91848"/>
                  </a:lnTo>
                  <a:lnTo>
                    <a:pt x="106173" y="85884"/>
                  </a:lnTo>
                  <a:lnTo>
                    <a:pt x="108521" y="80159"/>
                  </a:lnTo>
                  <a:lnTo>
                    <a:pt x="110347" y="74433"/>
                  </a:lnTo>
                  <a:lnTo>
                    <a:pt x="113739" y="62743"/>
                  </a:lnTo>
                  <a:lnTo>
                    <a:pt x="113739" y="62743"/>
                  </a:lnTo>
                  <a:lnTo>
                    <a:pt x="117130" y="50337"/>
                  </a:lnTo>
                  <a:lnTo>
                    <a:pt x="119739" y="38170"/>
                  </a:lnTo>
                  <a:lnTo>
                    <a:pt x="119739" y="38170"/>
                  </a:lnTo>
                  <a:lnTo>
                    <a:pt x="120000" y="35308"/>
                  </a:lnTo>
                  <a:lnTo>
                    <a:pt x="120000" y="32922"/>
                  </a:lnTo>
                  <a:lnTo>
                    <a:pt x="119478" y="30536"/>
                  </a:lnTo>
                  <a:lnTo>
                    <a:pt x="118434" y="27912"/>
                  </a:lnTo>
                  <a:lnTo>
                    <a:pt x="118434" y="27912"/>
                  </a:lnTo>
                  <a:lnTo>
                    <a:pt x="116608" y="25049"/>
                  </a:lnTo>
                  <a:lnTo>
                    <a:pt x="114521" y="22425"/>
                  </a:lnTo>
                  <a:lnTo>
                    <a:pt x="112173" y="20039"/>
                  </a:lnTo>
                  <a:lnTo>
                    <a:pt x="109304" y="17415"/>
                  </a:lnTo>
                  <a:lnTo>
                    <a:pt x="103826" y="13359"/>
                  </a:lnTo>
                  <a:lnTo>
                    <a:pt x="98086" y="9542"/>
                  </a:lnTo>
                  <a:lnTo>
                    <a:pt x="98086" y="9542"/>
                  </a:lnTo>
                  <a:lnTo>
                    <a:pt x="90782" y="5487"/>
                  </a:lnTo>
                  <a:lnTo>
                    <a:pt x="86608" y="3339"/>
                  </a:lnTo>
                  <a:lnTo>
                    <a:pt x="82173" y="1669"/>
                  </a:lnTo>
                  <a:lnTo>
                    <a:pt x="77739" y="477"/>
                  </a:lnTo>
                  <a:lnTo>
                    <a:pt x="75391" y="238"/>
                  </a:lnTo>
                  <a:lnTo>
                    <a:pt x="73304" y="0"/>
                  </a:lnTo>
                  <a:lnTo>
                    <a:pt x="70956" y="238"/>
                  </a:lnTo>
                  <a:lnTo>
                    <a:pt x="68869" y="954"/>
                  </a:lnTo>
                  <a:lnTo>
                    <a:pt x="67043" y="1431"/>
                  </a:lnTo>
                  <a:lnTo>
                    <a:pt x="65478" y="2624"/>
                  </a:lnTo>
                  <a:lnTo>
                    <a:pt x="65478" y="2624"/>
                  </a:lnTo>
                  <a:lnTo>
                    <a:pt x="53739" y="11689"/>
                  </a:lnTo>
                  <a:lnTo>
                    <a:pt x="42521" y="20755"/>
                  </a:lnTo>
                  <a:lnTo>
                    <a:pt x="37304" y="25765"/>
                  </a:lnTo>
                  <a:lnTo>
                    <a:pt x="31826" y="30536"/>
                  </a:lnTo>
                  <a:lnTo>
                    <a:pt x="26608" y="35785"/>
                  </a:lnTo>
                  <a:lnTo>
                    <a:pt x="21913" y="41033"/>
                  </a:lnTo>
                  <a:lnTo>
                    <a:pt x="21913" y="41033"/>
                  </a:lnTo>
                  <a:lnTo>
                    <a:pt x="16956" y="46998"/>
                  </a:lnTo>
                  <a:lnTo>
                    <a:pt x="12000" y="52962"/>
                  </a:lnTo>
                  <a:lnTo>
                    <a:pt x="7043" y="58926"/>
                  </a:lnTo>
                  <a:lnTo>
                    <a:pt x="4695" y="62027"/>
                  </a:lnTo>
                  <a:lnTo>
                    <a:pt x="2608" y="65129"/>
                  </a:lnTo>
                  <a:lnTo>
                    <a:pt x="2608" y="65129"/>
                  </a:lnTo>
                  <a:lnTo>
                    <a:pt x="1826" y="67276"/>
                  </a:lnTo>
                  <a:lnTo>
                    <a:pt x="521" y="69423"/>
                  </a:lnTo>
                  <a:lnTo>
                    <a:pt x="0" y="71809"/>
                  </a:lnTo>
                  <a:lnTo>
                    <a:pt x="0" y="72763"/>
                  </a:lnTo>
                  <a:lnTo>
                    <a:pt x="0" y="73956"/>
                  </a:lnTo>
                  <a:lnTo>
                    <a:pt x="0" y="73956"/>
                  </a:lnTo>
                  <a:lnTo>
                    <a:pt x="782" y="75149"/>
                  </a:lnTo>
                  <a:lnTo>
                    <a:pt x="1304" y="76341"/>
                  </a:lnTo>
                  <a:lnTo>
                    <a:pt x="2608" y="77534"/>
                  </a:lnTo>
                  <a:lnTo>
                    <a:pt x="4173" y="78727"/>
                  </a:lnTo>
                  <a:lnTo>
                    <a:pt x="6782" y="80159"/>
                  </a:lnTo>
                  <a:lnTo>
                    <a:pt x="9391" y="81829"/>
                  </a:lnTo>
                  <a:lnTo>
                    <a:pt x="9391" y="81829"/>
                  </a:lnTo>
                  <a:lnTo>
                    <a:pt x="13304" y="83737"/>
                  </a:lnTo>
                  <a:lnTo>
                    <a:pt x="16956" y="85646"/>
                  </a:lnTo>
                  <a:lnTo>
                    <a:pt x="25043" y="88986"/>
                  </a:lnTo>
                  <a:lnTo>
                    <a:pt x="25043" y="88986"/>
                  </a:lnTo>
                  <a:lnTo>
                    <a:pt x="30260" y="91371"/>
                  </a:lnTo>
                  <a:lnTo>
                    <a:pt x="35478" y="94234"/>
                  </a:lnTo>
                  <a:lnTo>
                    <a:pt x="45391" y="99960"/>
                  </a:lnTo>
                  <a:lnTo>
                    <a:pt x="45391" y="99960"/>
                  </a:lnTo>
                  <a:lnTo>
                    <a:pt x="52695" y="104254"/>
                  </a:lnTo>
                  <a:lnTo>
                    <a:pt x="59739" y="108787"/>
                  </a:lnTo>
                  <a:lnTo>
                    <a:pt x="67043" y="112842"/>
                  </a:lnTo>
                  <a:lnTo>
                    <a:pt x="74086" y="117137"/>
                  </a:lnTo>
                  <a:lnTo>
                    <a:pt x="74086" y="117137"/>
                  </a:lnTo>
                  <a:lnTo>
                    <a:pt x="76173" y="118330"/>
                  </a:lnTo>
                  <a:lnTo>
                    <a:pt x="78260" y="119284"/>
                  </a:lnTo>
                  <a:lnTo>
                    <a:pt x="80608" y="120000"/>
                  </a:lnTo>
                  <a:lnTo>
                    <a:pt x="81913" y="120000"/>
                  </a:lnTo>
                  <a:lnTo>
                    <a:pt x="83217" y="120000"/>
                  </a:lnTo>
                  <a:lnTo>
                    <a:pt x="83217" y="120000"/>
                  </a:lnTo>
                  <a:lnTo>
                    <a:pt x="85304" y="119284"/>
                  </a:lnTo>
                  <a:lnTo>
                    <a:pt x="86869" y="118091"/>
                  </a:lnTo>
                  <a:lnTo>
                    <a:pt x="88434" y="116898"/>
                  </a:lnTo>
                  <a:lnTo>
                    <a:pt x="90000" y="114990"/>
                  </a:lnTo>
                  <a:lnTo>
                    <a:pt x="92608" y="111411"/>
                  </a:lnTo>
                  <a:lnTo>
                    <a:pt x="94434" y="108071"/>
                  </a:lnTo>
                  <a:lnTo>
                    <a:pt x="94434" y="108071"/>
                  </a:lnTo>
                  <a:close/>
                  <a:moveTo>
                    <a:pt x="85826" y="113797"/>
                  </a:moveTo>
                  <a:lnTo>
                    <a:pt x="85826" y="113797"/>
                  </a:lnTo>
                  <a:lnTo>
                    <a:pt x="84782" y="114990"/>
                  </a:lnTo>
                  <a:lnTo>
                    <a:pt x="83478" y="115944"/>
                  </a:lnTo>
                  <a:lnTo>
                    <a:pt x="82695" y="116182"/>
                  </a:lnTo>
                  <a:lnTo>
                    <a:pt x="81130" y="116182"/>
                  </a:lnTo>
                  <a:lnTo>
                    <a:pt x="80347" y="115944"/>
                  </a:lnTo>
                  <a:lnTo>
                    <a:pt x="79043" y="115705"/>
                  </a:lnTo>
                  <a:lnTo>
                    <a:pt x="76173" y="114512"/>
                  </a:lnTo>
                  <a:lnTo>
                    <a:pt x="76173" y="114512"/>
                  </a:lnTo>
                  <a:lnTo>
                    <a:pt x="68869" y="110218"/>
                  </a:lnTo>
                  <a:lnTo>
                    <a:pt x="62086" y="105924"/>
                  </a:lnTo>
                  <a:lnTo>
                    <a:pt x="55043" y="101391"/>
                  </a:lnTo>
                  <a:lnTo>
                    <a:pt x="47739" y="97097"/>
                  </a:lnTo>
                  <a:lnTo>
                    <a:pt x="47739" y="97097"/>
                  </a:lnTo>
                  <a:lnTo>
                    <a:pt x="38869" y="92087"/>
                  </a:lnTo>
                  <a:lnTo>
                    <a:pt x="34434" y="89701"/>
                  </a:lnTo>
                  <a:lnTo>
                    <a:pt x="30000" y="87077"/>
                  </a:lnTo>
                  <a:lnTo>
                    <a:pt x="30000" y="87077"/>
                  </a:lnTo>
                  <a:lnTo>
                    <a:pt x="21391" y="83499"/>
                  </a:lnTo>
                  <a:lnTo>
                    <a:pt x="12782" y="79681"/>
                  </a:lnTo>
                  <a:lnTo>
                    <a:pt x="12782" y="79681"/>
                  </a:lnTo>
                  <a:lnTo>
                    <a:pt x="9913" y="78489"/>
                  </a:lnTo>
                  <a:lnTo>
                    <a:pt x="7043" y="76580"/>
                  </a:lnTo>
                  <a:lnTo>
                    <a:pt x="5739" y="75387"/>
                  </a:lnTo>
                  <a:lnTo>
                    <a:pt x="4695" y="74433"/>
                  </a:lnTo>
                  <a:lnTo>
                    <a:pt x="4173" y="73240"/>
                  </a:lnTo>
                  <a:lnTo>
                    <a:pt x="3652" y="72047"/>
                  </a:lnTo>
                  <a:lnTo>
                    <a:pt x="3652" y="72047"/>
                  </a:lnTo>
                  <a:lnTo>
                    <a:pt x="4173" y="70616"/>
                  </a:lnTo>
                  <a:lnTo>
                    <a:pt x="4434" y="69423"/>
                  </a:lnTo>
                  <a:lnTo>
                    <a:pt x="6000" y="66560"/>
                  </a:lnTo>
                  <a:lnTo>
                    <a:pt x="9652" y="61789"/>
                  </a:lnTo>
                  <a:lnTo>
                    <a:pt x="9652" y="61789"/>
                  </a:lnTo>
                  <a:lnTo>
                    <a:pt x="13304" y="56779"/>
                  </a:lnTo>
                  <a:lnTo>
                    <a:pt x="17217" y="52246"/>
                  </a:lnTo>
                  <a:lnTo>
                    <a:pt x="21391" y="47713"/>
                  </a:lnTo>
                  <a:lnTo>
                    <a:pt x="25043" y="43180"/>
                  </a:lnTo>
                  <a:lnTo>
                    <a:pt x="25043" y="43180"/>
                  </a:lnTo>
                  <a:lnTo>
                    <a:pt x="31565" y="36023"/>
                  </a:lnTo>
                  <a:lnTo>
                    <a:pt x="38869" y="29343"/>
                  </a:lnTo>
                  <a:lnTo>
                    <a:pt x="46173" y="22664"/>
                  </a:lnTo>
                  <a:lnTo>
                    <a:pt x="53739" y="16699"/>
                  </a:lnTo>
                  <a:lnTo>
                    <a:pt x="53739" y="16699"/>
                  </a:lnTo>
                  <a:lnTo>
                    <a:pt x="64956" y="7157"/>
                  </a:lnTo>
                  <a:lnTo>
                    <a:pt x="64956" y="7157"/>
                  </a:lnTo>
                  <a:lnTo>
                    <a:pt x="67565" y="5009"/>
                  </a:lnTo>
                  <a:lnTo>
                    <a:pt x="69391" y="4055"/>
                  </a:lnTo>
                  <a:lnTo>
                    <a:pt x="70695" y="3578"/>
                  </a:lnTo>
                  <a:lnTo>
                    <a:pt x="70695" y="3578"/>
                  </a:lnTo>
                  <a:lnTo>
                    <a:pt x="72260" y="3339"/>
                  </a:lnTo>
                  <a:lnTo>
                    <a:pt x="74086" y="3339"/>
                  </a:lnTo>
                  <a:lnTo>
                    <a:pt x="77217" y="3817"/>
                  </a:lnTo>
                  <a:lnTo>
                    <a:pt x="80869" y="4771"/>
                  </a:lnTo>
                  <a:lnTo>
                    <a:pt x="84521" y="6202"/>
                  </a:lnTo>
                  <a:lnTo>
                    <a:pt x="87913" y="7872"/>
                  </a:lnTo>
                  <a:lnTo>
                    <a:pt x="91304" y="9542"/>
                  </a:lnTo>
                  <a:lnTo>
                    <a:pt x="96782" y="12882"/>
                  </a:lnTo>
                  <a:lnTo>
                    <a:pt x="96782" y="12882"/>
                  </a:lnTo>
                  <a:lnTo>
                    <a:pt x="102782" y="16938"/>
                  </a:lnTo>
                  <a:lnTo>
                    <a:pt x="105652" y="19324"/>
                  </a:lnTo>
                  <a:lnTo>
                    <a:pt x="108782" y="21709"/>
                  </a:lnTo>
                  <a:lnTo>
                    <a:pt x="111391" y="24095"/>
                  </a:lnTo>
                  <a:lnTo>
                    <a:pt x="113739" y="27196"/>
                  </a:lnTo>
                  <a:lnTo>
                    <a:pt x="115304" y="30298"/>
                  </a:lnTo>
                  <a:lnTo>
                    <a:pt x="116347" y="33161"/>
                  </a:lnTo>
                  <a:lnTo>
                    <a:pt x="116347" y="33161"/>
                  </a:lnTo>
                  <a:lnTo>
                    <a:pt x="116347" y="35308"/>
                  </a:lnTo>
                  <a:lnTo>
                    <a:pt x="116086" y="37455"/>
                  </a:lnTo>
                  <a:lnTo>
                    <a:pt x="115043" y="41749"/>
                  </a:lnTo>
                  <a:lnTo>
                    <a:pt x="115043" y="41749"/>
                  </a:lnTo>
                  <a:lnTo>
                    <a:pt x="112173" y="54155"/>
                  </a:lnTo>
                  <a:lnTo>
                    <a:pt x="112173" y="54155"/>
                  </a:lnTo>
                  <a:lnTo>
                    <a:pt x="108521" y="67992"/>
                  </a:lnTo>
                  <a:lnTo>
                    <a:pt x="106434" y="74671"/>
                  </a:lnTo>
                  <a:lnTo>
                    <a:pt x="104086" y="81829"/>
                  </a:lnTo>
                  <a:lnTo>
                    <a:pt x="104086" y="81829"/>
                  </a:lnTo>
                  <a:lnTo>
                    <a:pt x="101478" y="88031"/>
                  </a:lnTo>
                  <a:lnTo>
                    <a:pt x="98608" y="94234"/>
                  </a:lnTo>
                  <a:lnTo>
                    <a:pt x="95217" y="100198"/>
                  </a:lnTo>
                  <a:lnTo>
                    <a:pt x="91565" y="105924"/>
                  </a:lnTo>
                  <a:lnTo>
                    <a:pt x="91565" y="105924"/>
                  </a:lnTo>
                  <a:lnTo>
                    <a:pt x="88956" y="109980"/>
                  </a:lnTo>
                  <a:lnTo>
                    <a:pt x="85826" y="113797"/>
                  </a:lnTo>
                  <a:lnTo>
                    <a:pt x="85826" y="11379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8" name="Google Shape;438;p23"/>
            <p:cNvSpPr/>
            <p:nvPr/>
          </p:nvSpPr>
          <p:spPr>
            <a:xfrm>
              <a:off x="3117" y="1665"/>
              <a:ext cx="345" cy="234"/>
            </a:xfrm>
            <a:custGeom>
              <a:rect b="b" l="l" r="r" t="t"/>
              <a:pathLst>
                <a:path extrusionOk="0" h="120000" w="120000">
                  <a:moveTo>
                    <a:pt x="120000" y="103076"/>
                  </a:moveTo>
                  <a:lnTo>
                    <a:pt x="120000" y="103076"/>
                  </a:lnTo>
                  <a:lnTo>
                    <a:pt x="120000" y="101538"/>
                  </a:lnTo>
                  <a:lnTo>
                    <a:pt x="120000" y="100000"/>
                  </a:lnTo>
                  <a:lnTo>
                    <a:pt x="119652" y="99487"/>
                  </a:lnTo>
                  <a:lnTo>
                    <a:pt x="118956" y="98461"/>
                  </a:lnTo>
                  <a:lnTo>
                    <a:pt x="117913" y="98461"/>
                  </a:lnTo>
                  <a:lnTo>
                    <a:pt x="116521" y="98461"/>
                  </a:lnTo>
                  <a:lnTo>
                    <a:pt x="115826" y="98974"/>
                  </a:lnTo>
                  <a:lnTo>
                    <a:pt x="115130" y="100000"/>
                  </a:lnTo>
                  <a:lnTo>
                    <a:pt x="115130" y="100000"/>
                  </a:lnTo>
                  <a:lnTo>
                    <a:pt x="113043" y="105641"/>
                  </a:lnTo>
                  <a:lnTo>
                    <a:pt x="110260" y="109230"/>
                  </a:lnTo>
                  <a:lnTo>
                    <a:pt x="109217" y="111282"/>
                  </a:lnTo>
                  <a:lnTo>
                    <a:pt x="107478" y="111794"/>
                  </a:lnTo>
                  <a:lnTo>
                    <a:pt x="105391" y="112820"/>
                  </a:lnTo>
                  <a:lnTo>
                    <a:pt x="103304" y="111794"/>
                  </a:lnTo>
                  <a:lnTo>
                    <a:pt x="103304" y="111794"/>
                  </a:lnTo>
                  <a:lnTo>
                    <a:pt x="101565" y="110769"/>
                  </a:lnTo>
                  <a:lnTo>
                    <a:pt x="100173" y="108717"/>
                  </a:lnTo>
                  <a:lnTo>
                    <a:pt x="98782" y="106666"/>
                  </a:lnTo>
                  <a:lnTo>
                    <a:pt x="98434" y="103589"/>
                  </a:lnTo>
                  <a:lnTo>
                    <a:pt x="98434" y="101025"/>
                  </a:lnTo>
                  <a:lnTo>
                    <a:pt x="98434" y="97435"/>
                  </a:lnTo>
                  <a:lnTo>
                    <a:pt x="99478" y="91794"/>
                  </a:lnTo>
                  <a:lnTo>
                    <a:pt x="99478" y="91794"/>
                  </a:lnTo>
                  <a:lnTo>
                    <a:pt x="99478" y="90256"/>
                  </a:lnTo>
                  <a:lnTo>
                    <a:pt x="99478" y="89230"/>
                  </a:lnTo>
                  <a:lnTo>
                    <a:pt x="98782" y="88717"/>
                  </a:lnTo>
                  <a:lnTo>
                    <a:pt x="98086" y="87179"/>
                  </a:lnTo>
                  <a:lnTo>
                    <a:pt x="97043" y="87179"/>
                  </a:lnTo>
                  <a:lnTo>
                    <a:pt x="96347" y="87179"/>
                  </a:lnTo>
                  <a:lnTo>
                    <a:pt x="95652" y="87179"/>
                  </a:lnTo>
                  <a:lnTo>
                    <a:pt x="94956" y="88717"/>
                  </a:lnTo>
                  <a:lnTo>
                    <a:pt x="94956" y="88717"/>
                  </a:lnTo>
                  <a:lnTo>
                    <a:pt x="93217" y="91794"/>
                  </a:lnTo>
                  <a:lnTo>
                    <a:pt x="91478" y="93846"/>
                  </a:lnTo>
                  <a:lnTo>
                    <a:pt x="89739" y="95897"/>
                  </a:lnTo>
                  <a:lnTo>
                    <a:pt x="88000" y="96410"/>
                  </a:lnTo>
                  <a:lnTo>
                    <a:pt x="86608" y="96923"/>
                  </a:lnTo>
                  <a:lnTo>
                    <a:pt x="84869" y="96410"/>
                  </a:lnTo>
                  <a:lnTo>
                    <a:pt x="83478" y="95897"/>
                  </a:lnTo>
                  <a:lnTo>
                    <a:pt x="82086" y="94358"/>
                  </a:lnTo>
                  <a:lnTo>
                    <a:pt x="80695" y="92307"/>
                  </a:lnTo>
                  <a:lnTo>
                    <a:pt x="80000" y="90256"/>
                  </a:lnTo>
                  <a:lnTo>
                    <a:pt x="78956" y="87692"/>
                  </a:lnTo>
                  <a:lnTo>
                    <a:pt x="78608" y="85128"/>
                  </a:lnTo>
                  <a:lnTo>
                    <a:pt x="78260" y="82051"/>
                  </a:lnTo>
                  <a:lnTo>
                    <a:pt x="78260" y="78974"/>
                  </a:lnTo>
                  <a:lnTo>
                    <a:pt x="78608" y="75384"/>
                  </a:lnTo>
                  <a:lnTo>
                    <a:pt x="78956" y="72307"/>
                  </a:lnTo>
                  <a:lnTo>
                    <a:pt x="78956" y="72307"/>
                  </a:lnTo>
                  <a:lnTo>
                    <a:pt x="78956" y="70769"/>
                  </a:lnTo>
                  <a:lnTo>
                    <a:pt x="78956" y="69743"/>
                  </a:lnTo>
                  <a:lnTo>
                    <a:pt x="78260" y="68205"/>
                  </a:lnTo>
                  <a:lnTo>
                    <a:pt x="77565" y="67692"/>
                  </a:lnTo>
                  <a:lnTo>
                    <a:pt x="76869" y="67179"/>
                  </a:lnTo>
                  <a:lnTo>
                    <a:pt x="75826" y="67692"/>
                  </a:lnTo>
                  <a:lnTo>
                    <a:pt x="75130" y="68205"/>
                  </a:lnTo>
                  <a:lnTo>
                    <a:pt x="74782" y="69743"/>
                  </a:lnTo>
                  <a:lnTo>
                    <a:pt x="74782" y="69743"/>
                  </a:lnTo>
                  <a:lnTo>
                    <a:pt x="73391" y="72820"/>
                  </a:lnTo>
                  <a:lnTo>
                    <a:pt x="72000" y="75384"/>
                  </a:lnTo>
                  <a:lnTo>
                    <a:pt x="70260" y="77435"/>
                  </a:lnTo>
                  <a:lnTo>
                    <a:pt x="68521" y="78974"/>
                  </a:lnTo>
                  <a:lnTo>
                    <a:pt x="66782" y="79487"/>
                  </a:lnTo>
                  <a:lnTo>
                    <a:pt x="65043" y="79487"/>
                  </a:lnTo>
                  <a:lnTo>
                    <a:pt x="63304" y="77948"/>
                  </a:lnTo>
                  <a:lnTo>
                    <a:pt x="61913" y="76923"/>
                  </a:lnTo>
                  <a:lnTo>
                    <a:pt x="60173" y="75384"/>
                  </a:lnTo>
                  <a:lnTo>
                    <a:pt x="59130" y="73333"/>
                  </a:lnTo>
                  <a:lnTo>
                    <a:pt x="57739" y="70769"/>
                  </a:lnTo>
                  <a:lnTo>
                    <a:pt x="57391" y="68205"/>
                  </a:lnTo>
                  <a:lnTo>
                    <a:pt x="57043" y="65128"/>
                  </a:lnTo>
                  <a:lnTo>
                    <a:pt x="57043" y="62051"/>
                  </a:lnTo>
                  <a:lnTo>
                    <a:pt x="57391" y="58461"/>
                  </a:lnTo>
                  <a:lnTo>
                    <a:pt x="58434" y="54871"/>
                  </a:lnTo>
                  <a:lnTo>
                    <a:pt x="58434" y="54871"/>
                  </a:lnTo>
                  <a:lnTo>
                    <a:pt x="58782" y="53333"/>
                  </a:lnTo>
                  <a:lnTo>
                    <a:pt x="58434" y="51794"/>
                  </a:lnTo>
                  <a:lnTo>
                    <a:pt x="57739" y="51282"/>
                  </a:lnTo>
                  <a:lnTo>
                    <a:pt x="57043" y="50256"/>
                  </a:lnTo>
                  <a:lnTo>
                    <a:pt x="56347" y="50256"/>
                  </a:lnTo>
                  <a:lnTo>
                    <a:pt x="55652" y="50256"/>
                  </a:lnTo>
                  <a:lnTo>
                    <a:pt x="54608" y="50256"/>
                  </a:lnTo>
                  <a:lnTo>
                    <a:pt x="53913" y="51282"/>
                  </a:lnTo>
                  <a:lnTo>
                    <a:pt x="53913" y="51282"/>
                  </a:lnTo>
                  <a:lnTo>
                    <a:pt x="52521" y="53846"/>
                  </a:lnTo>
                  <a:lnTo>
                    <a:pt x="51130" y="56410"/>
                  </a:lnTo>
                  <a:lnTo>
                    <a:pt x="49739" y="58461"/>
                  </a:lnTo>
                  <a:lnTo>
                    <a:pt x="48000" y="60000"/>
                  </a:lnTo>
                  <a:lnTo>
                    <a:pt x="46260" y="61025"/>
                  </a:lnTo>
                  <a:lnTo>
                    <a:pt x="44521" y="61025"/>
                  </a:lnTo>
                  <a:lnTo>
                    <a:pt x="42434" y="60000"/>
                  </a:lnTo>
                  <a:lnTo>
                    <a:pt x="40695" y="58461"/>
                  </a:lnTo>
                  <a:lnTo>
                    <a:pt x="40695" y="58461"/>
                  </a:lnTo>
                  <a:lnTo>
                    <a:pt x="38956" y="55897"/>
                  </a:lnTo>
                  <a:lnTo>
                    <a:pt x="37565" y="53333"/>
                  </a:lnTo>
                  <a:lnTo>
                    <a:pt x="36521" y="50769"/>
                  </a:lnTo>
                  <a:lnTo>
                    <a:pt x="36173" y="47692"/>
                  </a:lnTo>
                  <a:lnTo>
                    <a:pt x="35826" y="44102"/>
                  </a:lnTo>
                  <a:lnTo>
                    <a:pt x="36173" y="41538"/>
                  </a:lnTo>
                  <a:lnTo>
                    <a:pt x="36521" y="38461"/>
                  </a:lnTo>
                  <a:lnTo>
                    <a:pt x="37565" y="34871"/>
                  </a:lnTo>
                  <a:lnTo>
                    <a:pt x="37565" y="34871"/>
                  </a:lnTo>
                  <a:lnTo>
                    <a:pt x="37565" y="33846"/>
                  </a:lnTo>
                  <a:lnTo>
                    <a:pt x="37565" y="32307"/>
                  </a:lnTo>
                  <a:lnTo>
                    <a:pt x="37217" y="31794"/>
                  </a:lnTo>
                  <a:lnTo>
                    <a:pt x="36173" y="31282"/>
                  </a:lnTo>
                  <a:lnTo>
                    <a:pt x="35826" y="30769"/>
                  </a:lnTo>
                  <a:lnTo>
                    <a:pt x="34782" y="30769"/>
                  </a:lnTo>
                  <a:lnTo>
                    <a:pt x="34086" y="30769"/>
                  </a:lnTo>
                  <a:lnTo>
                    <a:pt x="33043" y="31794"/>
                  </a:lnTo>
                  <a:lnTo>
                    <a:pt x="33043" y="31794"/>
                  </a:lnTo>
                  <a:lnTo>
                    <a:pt x="30608" y="36410"/>
                  </a:lnTo>
                  <a:lnTo>
                    <a:pt x="29217" y="37948"/>
                  </a:lnTo>
                  <a:lnTo>
                    <a:pt x="27826" y="38974"/>
                  </a:lnTo>
                  <a:lnTo>
                    <a:pt x="26086" y="40512"/>
                  </a:lnTo>
                  <a:lnTo>
                    <a:pt x="24347" y="40512"/>
                  </a:lnTo>
                  <a:lnTo>
                    <a:pt x="22608" y="40512"/>
                  </a:lnTo>
                  <a:lnTo>
                    <a:pt x="20869" y="39487"/>
                  </a:lnTo>
                  <a:lnTo>
                    <a:pt x="20869" y="39487"/>
                  </a:lnTo>
                  <a:lnTo>
                    <a:pt x="18782" y="38461"/>
                  </a:lnTo>
                  <a:lnTo>
                    <a:pt x="18086" y="36410"/>
                  </a:lnTo>
                  <a:lnTo>
                    <a:pt x="17043" y="34871"/>
                  </a:lnTo>
                  <a:lnTo>
                    <a:pt x="16695" y="33333"/>
                  </a:lnTo>
                  <a:lnTo>
                    <a:pt x="16347" y="30769"/>
                  </a:lnTo>
                  <a:lnTo>
                    <a:pt x="16695" y="28717"/>
                  </a:lnTo>
                  <a:lnTo>
                    <a:pt x="17043" y="26666"/>
                  </a:lnTo>
                  <a:lnTo>
                    <a:pt x="17739" y="24615"/>
                  </a:lnTo>
                  <a:lnTo>
                    <a:pt x="17739" y="24615"/>
                  </a:lnTo>
                  <a:lnTo>
                    <a:pt x="19826" y="21025"/>
                  </a:lnTo>
                  <a:lnTo>
                    <a:pt x="19826" y="21025"/>
                  </a:lnTo>
                  <a:lnTo>
                    <a:pt x="20173" y="19487"/>
                  </a:lnTo>
                  <a:lnTo>
                    <a:pt x="20173" y="17948"/>
                  </a:lnTo>
                  <a:lnTo>
                    <a:pt x="20173" y="16923"/>
                  </a:lnTo>
                  <a:lnTo>
                    <a:pt x="19826" y="15384"/>
                  </a:lnTo>
                  <a:lnTo>
                    <a:pt x="18782" y="14871"/>
                  </a:lnTo>
                  <a:lnTo>
                    <a:pt x="18086" y="14358"/>
                  </a:lnTo>
                  <a:lnTo>
                    <a:pt x="17043" y="14871"/>
                  </a:lnTo>
                  <a:lnTo>
                    <a:pt x="16347" y="15384"/>
                  </a:lnTo>
                  <a:lnTo>
                    <a:pt x="16347" y="15384"/>
                  </a:lnTo>
                  <a:lnTo>
                    <a:pt x="14260" y="19487"/>
                  </a:lnTo>
                  <a:lnTo>
                    <a:pt x="14260" y="19487"/>
                  </a:lnTo>
                  <a:lnTo>
                    <a:pt x="11826" y="21538"/>
                  </a:lnTo>
                  <a:lnTo>
                    <a:pt x="9739" y="22051"/>
                  </a:lnTo>
                  <a:lnTo>
                    <a:pt x="7304" y="21538"/>
                  </a:lnTo>
                  <a:lnTo>
                    <a:pt x="6260" y="20000"/>
                  </a:lnTo>
                  <a:lnTo>
                    <a:pt x="5217" y="17435"/>
                  </a:lnTo>
                  <a:lnTo>
                    <a:pt x="5217" y="13846"/>
                  </a:lnTo>
                  <a:lnTo>
                    <a:pt x="6260" y="10256"/>
                  </a:lnTo>
                  <a:lnTo>
                    <a:pt x="8000" y="5641"/>
                  </a:lnTo>
                  <a:lnTo>
                    <a:pt x="8000" y="5641"/>
                  </a:lnTo>
                  <a:lnTo>
                    <a:pt x="8695" y="4615"/>
                  </a:lnTo>
                  <a:lnTo>
                    <a:pt x="8695" y="3076"/>
                  </a:lnTo>
                  <a:lnTo>
                    <a:pt x="8347" y="2051"/>
                  </a:lnTo>
                  <a:lnTo>
                    <a:pt x="8000" y="1025"/>
                  </a:lnTo>
                  <a:lnTo>
                    <a:pt x="6956" y="512"/>
                  </a:lnTo>
                  <a:lnTo>
                    <a:pt x="5565" y="0"/>
                  </a:lnTo>
                  <a:lnTo>
                    <a:pt x="4869" y="512"/>
                  </a:lnTo>
                  <a:lnTo>
                    <a:pt x="3826" y="1025"/>
                  </a:lnTo>
                  <a:lnTo>
                    <a:pt x="3826" y="1025"/>
                  </a:lnTo>
                  <a:lnTo>
                    <a:pt x="2434" y="4615"/>
                  </a:lnTo>
                  <a:lnTo>
                    <a:pt x="1391" y="7179"/>
                  </a:lnTo>
                  <a:lnTo>
                    <a:pt x="347" y="9743"/>
                  </a:lnTo>
                  <a:lnTo>
                    <a:pt x="0" y="12307"/>
                  </a:lnTo>
                  <a:lnTo>
                    <a:pt x="0" y="14871"/>
                  </a:lnTo>
                  <a:lnTo>
                    <a:pt x="0" y="17435"/>
                  </a:lnTo>
                  <a:lnTo>
                    <a:pt x="347" y="19487"/>
                  </a:lnTo>
                  <a:lnTo>
                    <a:pt x="695" y="21538"/>
                  </a:lnTo>
                  <a:lnTo>
                    <a:pt x="2434" y="25128"/>
                  </a:lnTo>
                  <a:lnTo>
                    <a:pt x="5217" y="27692"/>
                  </a:lnTo>
                  <a:lnTo>
                    <a:pt x="8347" y="29230"/>
                  </a:lnTo>
                  <a:lnTo>
                    <a:pt x="11478" y="29230"/>
                  </a:lnTo>
                  <a:lnTo>
                    <a:pt x="11478" y="29230"/>
                  </a:lnTo>
                  <a:lnTo>
                    <a:pt x="11478" y="33333"/>
                  </a:lnTo>
                  <a:lnTo>
                    <a:pt x="11826" y="36410"/>
                  </a:lnTo>
                  <a:lnTo>
                    <a:pt x="13217" y="39487"/>
                  </a:lnTo>
                  <a:lnTo>
                    <a:pt x="15304" y="43076"/>
                  </a:lnTo>
                  <a:lnTo>
                    <a:pt x="15304" y="43076"/>
                  </a:lnTo>
                  <a:lnTo>
                    <a:pt x="17043" y="45128"/>
                  </a:lnTo>
                  <a:lnTo>
                    <a:pt x="18782" y="46666"/>
                  </a:lnTo>
                  <a:lnTo>
                    <a:pt x="21217" y="47692"/>
                  </a:lnTo>
                  <a:lnTo>
                    <a:pt x="22956" y="48205"/>
                  </a:lnTo>
                  <a:lnTo>
                    <a:pt x="25043" y="48205"/>
                  </a:lnTo>
                  <a:lnTo>
                    <a:pt x="26782" y="47692"/>
                  </a:lnTo>
                  <a:lnTo>
                    <a:pt x="28521" y="46153"/>
                  </a:lnTo>
                  <a:lnTo>
                    <a:pt x="30956" y="45128"/>
                  </a:lnTo>
                  <a:lnTo>
                    <a:pt x="30956" y="45128"/>
                  </a:lnTo>
                  <a:lnTo>
                    <a:pt x="31304" y="50769"/>
                  </a:lnTo>
                  <a:lnTo>
                    <a:pt x="33043" y="55897"/>
                  </a:lnTo>
                  <a:lnTo>
                    <a:pt x="35130" y="60512"/>
                  </a:lnTo>
                  <a:lnTo>
                    <a:pt x="37913" y="63589"/>
                  </a:lnTo>
                  <a:lnTo>
                    <a:pt x="41043" y="66153"/>
                  </a:lnTo>
                  <a:lnTo>
                    <a:pt x="44521" y="67692"/>
                  </a:lnTo>
                  <a:lnTo>
                    <a:pt x="46260" y="67692"/>
                  </a:lnTo>
                  <a:lnTo>
                    <a:pt x="48000" y="67692"/>
                  </a:lnTo>
                  <a:lnTo>
                    <a:pt x="49739" y="66153"/>
                  </a:lnTo>
                  <a:lnTo>
                    <a:pt x="51478" y="65641"/>
                  </a:lnTo>
                  <a:lnTo>
                    <a:pt x="51478" y="65641"/>
                  </a:lnTo>
                  <a:lnTo>
                    <a:pt x="52173" y="68205"/>
                  </a:lnTo>
                  <a:lnTo>
                    <a:pt x="52521" y="70769"/>
                  </a:lnTo>
                  <a:lnTo>
                    <a:pt x="54260" y="75897"/>
                  </a:lnTo>
                  <a:lnTo>
                    <a:pt x="56347" y="80000"/>
                  </a:lnTo>
                  <a:lnTo>
                    <a:pt x="59478" y="83076"/>
                  </a:lnTo>
                  <a:lnTo>
                    <a:pt x="62608" y="86153"/>
                  </a:lnTo>
                  <a:lnTo>
                    <a:pt x="66086" y="86666"/>
                  </a:lnTo>
                  <a:lnTo>
                    <a:pt x="69913" y="86153"/>
                  </a:lnTo>
                  <a:lnTo>
                    <a:pt x="71652" y="84615"/>
                  </a:lnTo>
                  <a:lnTo>
                    <a:pt x="73391" y="83076"/>
                  </a:lnTo>
                  <a:lnTo>
                    <a:pt x="73391" y="83076"/>
                  </a:lnTo>
                  <a:lnTo>
                    <a:pt x="73739" y="88717"/>
                  </a:lnTo>
                  <a:lnTo>
                    <a:pt x="75130" y="92820"/>
                  </a:lnTo>
                  <a:lnTo>
                    <a:pt x="76869" y="97435"/>
                  </a:lnTo>
                  <a:lnTo>
                    <a:pt x="78956" y="101538"/>
                  </a:lnTo>
                  <a:lnTo>
                    <a:pt x="78956" y="101538"/>
                  </a:lnTo>
                  <a:lnTo>
                    <a:pt x="80695" y="103589"/>
                  </a:lnTo>
                  <a:lnTo>
                    <a:pt x="82434" y="104615"/>
                  </a:lnTo>
                  <a:lnTo>
                    <a:pt x="84869" y="105641"/>
                  </a:lnTo>
                  <a:lnTo>
                    <a:pt x="86608" y="105641"/>
                  </a:lnTo>
                  <a:lnTo>
                    <a:pt x="88347" y="104615"/>
                  </a:lnTo>
                  <a:lnTo>
                    <a:pt x="90086" y="104102"/>
                  </a:lnTo>
                  <a:lnTo>
                    <a:pt x="93565" y="101025"/>
                  </a:lnTo>
                  <a:lnTo>
                    <a:pt x="93565" y="101025"/>
                  </a:lnTo>
                  <a:lnTo>
                    <a:pt x="93913" y="106666"/>
                  </a:lnTo>
                  <a:lnTo>
                    <a:pt x="94956" y="111282"/>
                  </a:lnTo>
                  <a:lnTo>
                    <a:pt x="96347" y="113333"/>
                  </a:lnTo>
                  <a:lnTo>
                    <a:pt x="97043" y="115384"/>
                  </a:lnTo>
                  <a:lnTo>
                    <a:pt x="98434" y="116923"/>
                  </a:lnTo>
                  <a:lnTo>
                    <a:pt x="100173" y="118461"/>
                  </a:lnTo>
                  <a:lnTo>
                    <a:pt x="100173" y="118461"/>
                  </a:lnTo>
                  <a:lnTo>
                    <a:pt x="103652" y="120000"/>
                  </a:lnTo>
                  <a:lnTo>
                    <a:pt x="106434" y="120000"/>
                  </a:lnTo>
                  <a:lnTo>
                    <a:pt x="109565" y="118461"/>
                  </a:lnTo>
                  <a:lnTo>
                    <a:pt x="112000" y="116410"/>
                  </a:lnTo>
                  <a:lnTo>
                    <a:pt x="114434" y="113846"/>
                  </a:lnTo>
                  <a:lnTo>
                    <a:pt x="116521" y="110769"/>
                  </a:lnTo>
                  <a:lnTo>
                    <a:pt x="118260" y="107179"/>
                  </a:lnTo>
                  <a:lnTo>
                    <a:pt x="120000" y="103076"/>
                  </a:lnTo>
                  <a:lnTo>
                    <a:pt x="120000" y="10307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9" name="Google Shape;439;p23"/>
            <p:cNvSpPr/>
            <p:nvPr/>
          </p:nvSpPr>
          <p:spPr>
            <a:xfrm>
              <a:off x="3246" y="1072"/>
              <a:ext cx="451" cy="465"/>
            </a:xfrm>
            <a:custGeom>
              <a:rect b="b" l="l" r="r" t="t"/>
              <a:pathLst>
                <a:path extrusionOk="0" h="120000" w="120000">
                  <a:moveTo>
                    <a:pt x="41241" y="516"/>
                  </a:moveTo>
                  <a:lnTo>
                    <a:pt x="41241" y="516"/>
                  </a:lnTo>
                  <a:lnTo>
                    <a:pt x="36186" y="1032"/>
                  </a:lnTo>
                  <a:lnTo>
                    <a:pt x="31130" y="2322"/>
                  </a:lnTo>
                  <a:lnTo>
                    <a:pt x="26873" y="4129"/>
                  </a:lnTo>
                  <a:lnTo>
                    <a:pt x="22882" y="6451"/>
                  </a:lnTo>
                  <a:lnTo>
                    <a:pt x="19157" y="9032"/>
                  </a:lnTo>
                  <a:lnTo>
                    <a:pt x="15698" y="12387"/>
                  </a:lnTo>
                  <a:lnTo>
                    <a:pt x="12505" y="16000"/>
                  </a:lnTo>
                  <a:lnTo>
                    <a:pt x="9844" y="19612"/>
                  </a:lnTo>
                  <a:lnTo>
                    <a:pt x="7450" y="24000"/>
                  </a:lnTo>
                  <a:lnTo>
                    <a:pt x="5853" y="28129"/>
                  </a:lnTo>
                  <a:lnTo>
                    <a:pt x="4257" y="32516"/>
                  </a:lnTo>
                  <a:lnTo>
                    <a:pt x="2926" y="36903"/>
                  </a:lnTo>
                  <a:lnTo>
                    <a:pt x="1862" y="41290"/>
                  </a:lnTo>
                  <a:lnTo>
                    <a:pt x="798" y="45935"/>
                  </a:lnTo>
                  <a:lnTo>
                    <a:pt x="532" y="50064"/>
                  </a:lnTo>
                  <a:lnTo>
                    <a:pt x="0" y="54451"/>
                  </a:lnTo>
                  <a:lnTo>
                    <a:pt x="0" y="54451"/>
                  </a:lnTo>
                  <a:lnTo>
                    <a:pt x="0" y="59612"/>
                  </a:lnTo>
                  <a:lnTo>
                    <a:pt x="532" y="65290"/>
                  </a:lnTo>
                  <a:lnTo>
                    <a:pt x="1064" y="70709"/>
                  </a:lnTo>
                  <a:lnTo>
                    <a:pt x="2128" y="76387"/>
                  </a:lnTo>
                  <a:lnTo>
                    <a:pt x="3458" y="81806"/>
                  </a:lnTo>
                  <a:lnTo>
                    <a:pt x="5587" y="87483"/>
                  </a:lnTo>
                  <a:lnTo>
                    <a:pt x="8248" y="92645"/>
                  </a:lnTo>
                  <a:lnTo>
                    <a:pt x="11175" y="98064"/>
                  </a:lnTo>
                  <a:lnTo>
                    <a:pt x="13303" y="100129"/>
                  </a:lnTo>
                  <a:lnTo>
                    <a:pt x="15432" y="102451"/>
                  </a:lnTo>
                  <a:lnTo>
                    <a:pt x="17560" y="104774"/>
                  </a:lnTo>
                  <a:lnTo>
                    <a:pt x="20487" y="106838"/>
                  </a:lnTo>
                  <a:lnTo>
                    <a:pt x="23148" y="108645"/>
                  </a:lnTo>
                  <a:lnTo>
                    <a:pt x="26075" y="110709"/>
                  </a:lnTo>
                  <a:lnTo>
                    <a:pt x="29534" y="112258"/>
                  </a:lnTo>
                  <a:lnTo>
                    <a:pt x="32993" y="114064"/>
                  </a:lnTo>
                  <a:lnTo>
                    <a:pt x="36718" y="115354"/>
                  </a:lnTo>
                  <a:lnTo>
                    <a:pt x="40709" y="116645"/>
                  </a:lnTo>
                  <a:lnTo>
                    <a:pt x="44966" y="117677"/>
                  </a:lnTo>
                  <a:lnTo>
                    <a:pt x="49756" y="118709"/>
                  </a:lnTo>
                  <a:lnTo>
                    <a:pt x="54545" y="119225"/>
                  </a:lnTo>
                  <a:lnTo>
                    <a:pt x="59866" y="119483"/>
                  </a:lnTo>
                  <a:lnTo>
                    <a:pt x="65454" y="120000"/>
                  </a:lnTo>
                  <a:lnTo>
                    <a:pt x="71308" y="120000"/>
                  </a:lnTo>
                  <a:lnTo>
                    <a:pt x="71308" y="120000"/>
                  </a:lnTo>
                  <a:lnTo>
                    <a:pt x="75831" y="120000"/>
                  </a:lnTo>
                  <a:lnTo>
                    <a:pt x="79822" y="119225"/>
                  </a:lnTo>
                  <a:lnTo>
                    <a:pt x="83547" y="118709"/>
                  </a:lnTo>
                  <a:lnTo>
                    <a:pt x="87006" y="117935"/>
                  </a:lnTo>
                  <a:lnTo>
                    <a:pt x="90465" y="116903"/>
                  </a:lnTo>
                  <a:lnTo>
                    <a:pt x="93392" y="115612"/>
                  </a:lnTo>
                  <a:lnTo>
                    <a:pt x="96053" y="114322"/>
                  </a:lnTo>
                  <a:lnTo>
                    <a:pt x="98713" y="112774"/>
                  </a:lnTo>
                  <a:lnTo>
                    <a:pt x="101108" y="110709"/>
                  </a:lnTo>
                  <a:lnTo>
                    <a:pt x="103503" y="109161"/>
                  </a:lnTo>
                  <a:lnTo>
                    <a:pt x="105099" y="107096"/>
                  </a:lnTo>
                  <a:lnTo>
                    <a:pt x="107228" y="104774"/>
                  </a:lnTo>
                  <a:lnTo>
                    <a:pt x="110155" y="100645"/>
                  </a:lnTo>
                  <a:lnTo>
                    <a:pt x="112549" y="95741"/>
                  </a:lnTo>
                  <a:lnTo>
                    <a:pt x="114678" y="90838"/>
                  </a:lnTo>
                  <a:lnTo>
                    <a:pt x="116008" y="85419"/>
                  </a:lnTo>
                  <a:lnTo>
                    <a:pt x="117339" y="80516"/>
                  </a:lnTo>
                  <a:lnTo>
                    <a:pt x="118137" y="75354"/>
                  </a:lnTo>
                  <a:lnTo>
                    <a:pt x="119201" y="66064"/>
                  </a:lnTo>
                  <a:lnTo>
                    <a:pt x="119733" y="58064"/>
                  </a:lnTo>
                  <a:lnTo>
                    <a:pt x="119733" y="58064"/>
                  </a:lnTo>
                  <a:lnTo>
                    <a:pt x="120000" y="51612"/>
                  </a:lnTo>
                  <a:lnTo>
                    <a:pt x="119733" y="45935"/>
                  </a:lnTo>
                  <a:lnTo>
                    <a:pt x="119467" y="40258"/>
                  </a:lnTo>
                  <a:lnTo>
                    <a:pt x="118403" y="35096"/>
                  </a:lnTo>
                  <a:lnTo>
                    <a:pt x="117073" y="30451"/>
                  </a:lnTo>
                  <a:lnTo>
                    <a:pt x="115476" y="25806"/>
                  </a:lnTo>
                  <a:lnTo>
                    <a:pt x="113348" y="21935"/>
                  </a:lnTo>
                  <a:lnTo>
                    <a:pt x="110687" y="18322"/>
                  </a:lnTo>
                  <a:lnTo>
                    <a:pt x="107494" y="14967"/>
                  </a:lnTo>
                  <a:lnTo>
                    <a:pt x="104301" y="12129"/>
                  </a:lnTo>
                  <a:lnTo>
                    <a:pt x="100576" y="9548"/>
                  </a:lnTo>
                  <a:lnTo>
                    <a:pt x="96053" y="7225"/>
                  </a:lnTo>
                  <a:lnTo>
                    <a:pt x="91263" y="5419"/>
                  </a:lnTo>
                  <a:lnTo>
                    <a:pt x="85942" y="3870"/>
                  </a:lnTo>
                  <a:lnTo>
                    <a:pt x="80620" y="2580"/>
                  </a:lnTo>
                  <a:lnTo>
                    <a:pt x="74235" y="1548"/>
                  </a:lnTo>
                  <a:lnTo>
                    <a:pt x="74235" y="1548"/>
                  </a:lnTo>
                  <a:lnTo>
                    <a:pt x="72372" y="1290"/>
                  </a:lnTo>
                  <a:lnTo>
                    <a:pt x="67050" y="516"/>
                  </a:lnTo>
                  <a:lnTo>
                    <a:pt x="62261" y="258"/>
                  </a:lnTo>
                  <a:lnTo>
                    <a:pt x="56940" y="0"/>
                  </a:lnTo>
                  <a:lnTo>
                    <a:pt x="49756" y="258"/>
                  </a:lnTo>
                  <a:lnTo>
                    <a:pt x="41241" y="516"/>
                  </a:lnTo>
                  <a:lnTo>
                    <a:pt x="41241" y="516"/>
                  </a:lnTo>
                  <a:close/>
                </a:path>
              </a:pathLst>
            </a:custGeom>
            <a:solidFill>
              <a:srgbClr val="E8E3D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0" name="Google Shape;440;p23"/>
            <p:cNvSpPr/>
            <p:nvPr/>
          </p:nvSpPr>
          <p:spPr>
            <a:xfrm>
              <a:off x="3238" y="1065"/>
              <a:ext cx="467" cy="479"/>
            </a:xfrm>
            <a:custGeom>
              <a:rect b="b" l="l" r="r" t="t"/>
              <a:pathLst>
                <a:path extrusionOk="0" h="120000" w="120000">
                  <a:moveTo>
                    <a:pt x="111777" y="20542"/>
                  </a:moveTo>
                  <a:lnTo>
                    <a:pt x="111777" y="20542"/>
                  </a:lnTo>
                  <a:lnTo>
                    <a:pt x="108950" y="16534"/>
                  </a:lnTo>
                  <a:lnTo>
                    <a:pt x="105610" y="13528"/>
                  </a:lnTo>
                  <a:lnTo>
                    <a:pt x="102012" y="10521"/>
                  </a:lnTo>
                  <a:lnTo>
                    <a:pt x="98158" y="8016"/>
                  </a:lnTo>
                  <a:lnTo>
                    <a:pt x="93790" y="6263"/>
                  </a:lnTo>
                  <a:lnTo>
                    <a:pt x="89678" y="4509"/>
                  </a:lnTo>
                  <a:lnTo>
                    <a:pt x="84796" y="3256"/>
                  </a:lnTo>
                  <a:lnTo>
                    <a:pt x="80171" y="2004"/>
                  </a:lnTo>
                  <a:lnTo>
                    <a:pt x="75289" y="1503"/>
                  </a:lnTo>
                  <a:lnTo>
                    <a:pt x="70406" y="751"/>
                  </a:lnTo>
                  <a:lnTo>
                    <a:pt x="60385" y="0"/>
                  </a:lnTo>
                  <a:lnTo>
                    <a:pt x="50877" y="0"/>
                  </a:lnTo>
                  <a:lnTo>
                    <a:pt x="41884" y="501"/>
                  </a:lnTo>
                  <a:lnTo>
                    <a:pt x="41884" y="501"/>
                  </a:lnTo>
                  <a:lnTo>
                    <a:pt x="38029" y="751"/>
                  </a:lnTo>
                  <a:lnTo>
                    <a:pt x="34175" y="1753"/>
                  </a:lnTo>
                  <a:lnTo>
                    <a:pt x="30578" y="2755"/>
                  </a:lnTo>
                  <a:lnTo>
                    <a:pt x="27237" y="4258"/>
                  </a:lnTo>
                  <a:lnTo>
                    <a:pt x="24411" y="5762"/>
                  </a:lnTo>
                  <a:lnTo>
                    <a:pt x="21327" y="7766"/>
                  </a:lnTo>
                  <a:lnTo>
                    <a:pt x="18501" y="10020"/>
                  </a:lnTo>
                  <a:lnTo>
                    <a:pt x="15931" y="12275"/>
                  </a:lnTo>
                  <a:lnTo>
                    <a:pt x="13618" y="15031"/>
                  </a:lnTo>
                  <a:lnTo>
                    <a:pt x="11563" y="17536"/>
                  </a:lnTo>
                  <a:lnTo>
                    <a:pt x="9764" y="20793"/>
                  </a:lnTo>
                  <a:lnTo>
                    <a:pt x="7708" y="24050"/>
                  </a:lnTo>
                  <a:lnTo>
                    <a:pt x="6167" y="27056"/>
                  </a:lnTo>
                  <a:lnTo>
                    <a:pt x="4882" y="30563"/>
                  </a:lnTo>
                  <a:lnTo>
                    <a:pt x="3597" y="34070"/>
                  </a:lnTo>
                  <a:lnTo>
                    <a:pt x="2569" y="37578"/>
                  </a:lnTo>
                  <a:lnTo>
                    <a:pt x="770" y="45344"/>
                  </a:lnTo>
                  <a:lnTo>
                    <a:pt x="256" y="52609"/>
                  </a:lnTo>
                  <a:lnTo>
                    <a:pt x="0" y="60626"/>
                  </a:lnTo>
                  <a:lnTo>
                    <a:pt x="513" y="67891"/>
                  </a:lnTo>
                  <a:lnTo>
                    <a:pt x="1798" y="75407"/>
                  </a:lnTo>
                  <a:lnTo>
                    <a:pt x="3854" y="82421"/>
                  </a:lnTo>
                  <a:lnTo>
                    <a:pt x="4882" y="85678"/>
                  </a:lnTo>
                  <a:lnTo>
                    <a:pt x="6423" y="88935"/>
                  </a:lnTo>
                  <a:lnTo>
                    <a:pt x="7708" y="91941"/>
                  </a:lnTo>
                  <a:lnTo>
                    <a:pt x="9764" y="94947"/>
                  </a:lnTo>
                  <a:lnTo>
                    <a:pt x="9764" y="94947"/>
                  </a:lnTo>
                  <a:lnTo>
                    <a:pt x="12077" y="98455"/>
                  </a:lnTo>
                  <a:lnTo>
                    <a:pt x="14903" y="101711"/>
                  </a:lnTo>
                  <a:lnTo>
                    <a:pt x="17730" y="104467"/>
                  </a:lnTo>
                  <a:lnTo>
                    <a:pt x="21070" y="106972"/>
                  </a:lnTo>
                  <a:lnTo>
                    <a:pt x="24411" y="109227"/>
                  </a:lnTo>
                  <a:lnTo>
                    <a:pt x="28008" y="111482"/>
                  </a:lnTo>
                  <a:lnTo>
                    <a:pt x="31605" y="112985"/>
                  </a:lnTo>
                  <a:lnTo>
                    <a:pt x="35460" y="114739"/>
                  </a:lnTo>
                  <a:lnTo>
                    <a:pt x="39314" y="115991"/>
                  </a:lnTo>
                  <a:lnTo>
                    <a:pt x="43169" y="117244"/>
                  </a:lnTo>
                  <a:lnTo>
                    <a:pt x="47537" y="118246"/>
                  </a:lnTo>
                  <a:lnTo>
                    <a:pt x="51648" y="118747"/>
                  </a:lnTo>
                  <a:lnTo>
                    <a:pt x="60385" y="119749"/>
                  </a:lnTo>
                  <a:lnTo>
                    <a:pt x="68865" y="120000"/>
                  </a:lnTo>
                  <a:lnTo>
                    <a:pt x="68865" y="120000"/>
                  </a:lnTo>
                  <a:lnTo>
                    <a:pt x="72719" y="120000"/>
                  </a:lnTo>
                  <a:lnTo>
                    <a:pt x="76573" y="119749"/>
                  </a:lnTo>
                  <a:lnTo>
                    <a:pt x="80428" y="118997"/>
                  </a:lnTo>
                  <a:lnTo>
                    <a:pt x="84539" y="118246"/>
                  </a:lnTo>
                  <a:lnTo>
                    <a:pt x="87623" y="117244"/>
                  </a:lnTo>
                  <a:lnTo>
                    <a:pt x="91220" y="115991"/>
                  </a:lnTo>
                  <a:lnTo>
                    <a:pt x="94561" y="114237"/>
                  </a:lnTo>
                  <a:lnTo>
                    <a:pt x="97387" y="112484"/>
                  </a:lnTo>
                  <a:lnTo>
                    <a:pt x="100471" y="110480"/>
                  </a:lnTo>
                  <a:lnTo>
                    <a:pt x="103297" y="108225"/>
                  </a:lnTo>
                  <a:lnTo>
                    <a:pt x="105610" y="105720"/>
                  </a:lnTo>
                  <a:lnTo>
                    <a:pt x="107922" y="102964"/>
                  </a:lnTo>
                  <a:lnTo>
                    <a:pt x="110235" y="99958"/>
                  </a:lnTo>
                  <a:lnTo>
                    <a:pt x="111777" y="96450"/>
                  </a:lnTo>
                  <a:lnTo>
                    <a:pt x="113576" y="92943"/>
                  </a:lnTo>
                  <a:lnTo>
                    <a:pt x="114860" y="89185"/>
                  </a:lnTo>
                  <a:lnTo>
                    <a:pt x="114860" y="89185"/>
                  </a:lnTo>
                  <a:lnTo>
                    <a:pt x="116145" y="85678"/>
                  </a:lnTo>
                  <a:lnTo>
                    <a:pt x="116659" y="81920"/>
                  </a:lnTo>
                  <a:lnTo>
                    <a:pt x="117944" y="74655"/>
                  </a:lnTo>
                  <a:lnTo>
                    <a:pt x="119229" y="59874"/>
                  </a:lnTo>
                  <a:lnTo>
                    <a:pt x="119229" y="59874"/>
                  </a:lnTo>
                  <a:lnTo>
                    <a:pt x="119743" y="54864"/>
                  </a:lnTo>
                  <a:lnTo>
                    <a:pt x="119999" y="49853"/>
                  </a:lnTo>
                  <a:lnTo>
                    <a:pt x="119743" y="44342"/>
                  </a:lnTo>
                  <a:lnTo>
                    <a:pt x="118972" y="39331"/>
                  </a:lnTo>
                  <a:lnTo>
                    <a:pt x="117944" y="34572"/>
                  </a:lnTo>
                  <a:lnTo>
                    <a:pt x="116402" y="29311"/>
                  </a:lnTo>
                  <a:lnTo>
                    <a:pt x="114346" y="25052"/>
                  </a:lnTo>
                  <a:lnTo>
                    <a:pt x="111777" y="20542"/>
                  </a:lnTo>
                  <a:lnTo>
                    <a:pt x="111777" y="20542"/>
                  </a:lnTo>
                  <a:close/>
                  <a:moveTo>
                    <a:pt x="113832" y="76910"/>
                  </a:moveTo>
                  <a:lnTo>
                    <a:pt x="113832" y="76910"/>
                  </a:lnTo>
                  <a:lnTo>
                    <a:pt x="112548" y="83674"/>
                  </a:lnTo>
                  <a:lnTo>
                    <a:pt x="111520" y="87181"/>
                  </a:lnTo>
                  <a:lnTo>
                    <a:pt x="110492" y="90438"/>
                  </a:lnTo>
                  <a:lnTo>
                    <a:pt x="109207" y="93945"/>
                  </a:lnTo>
                  <a:lnTo>
                    <a:pt x="107665" y="97202"/>
                  </a:lnTo>
                  <a:lnTo>
                    <a:pt x="105867" y="99958"/>
                  </a:lnTo>
                  <a:lnTo>
                    <a:pt x="103554" y="102964"/>
                  </a:lnTo>
                  <a:lnTo>
                    <a:pt x="103554" y="102964"/>
                  </a:lnTo>
                  <a:lnTo>
                    <a:pt x="100471" y="106471"/>
                  </a:lnTo>
                  <a:lnTo>
                    <a:pt x="96873" y="109227"/>
                  </a:lnTo>
                  <a:lnTo>
                    <a:pt x="93019" y="111482"/>
                  </a:lnTo>
                  <a:lnTo>
                    <a:pt x="88907" y="113486"/>
                  </a:lnTo>
                  <a:lnTo>
                    <a:pt x="84539" y="114739"/>
                  </a:lnTo>
                  <a:lnTo>
                    <a:pt x="79914" y="115490"/>
                  </a:lnTo>
                  <a:lnTo>
                    <a:pt x="75289" y="116242"/>
                  </a:lnTo>
                  <a:lnTo>
                    <a:pt x="70663" y="116492"/>
                  </a:lnTo>
                  <a:lnTo>
                    <a:pt x="70663" y="116492"/>
                  </a:lnTo>
                  <a:lnTo>
                    <a:pt x="66038" y="116492"/>
                  </a:lnTo>
                  <a:lnTo>
                    <a:pt x="61670" y="116242"/>
                  </a:lnTo>
                  <a:lnTo>
                    <a:pt x="57044" y="115991"/>
                  </a:lnTo>
                  <a:lnTo>
                    <a:pt x="52162" y="115240"/>
                  </a:lnTo>
                  <a:lnTo>
                    <a:pt x="47794" y="114739"/>
                  </a:lnTo>
                  <a:lnTo>
                    <a:pt x="43169" y="113486"/>
                  </a:lnTo>
                  <a:lnTo>
                    <a:pt x="39057" y="111983"/>
                  </a:lnTo>
                  <a:lnTo>
                    <a:pt x="34689" y="110480"/>
                  </a:lnTo>
                  <a:lnTo>
                    <a:pt x="30835" y="108726"/>
                  </a:lnTo>
                  <a:lnTo>
                    <a:pt x="26980" y="106471"/>
                  </a:lnTo>
                  <a:lnTo>
                    <a:pt x="23383" y="104217"/>
                  </a:lnTo>
                  <a:lnTo>
                    <a:pt x="19785" y="101210"/>
                  </a:lnTo>
                  <a:lnTo>
                    <a:pt x="16959" y="98204"/>
                  </a:lnTo>
                  <a:lnTo>
                    <a:pt x="13875" y="94697"/>
                  </a:lnTo>
                  <a:lnTo>
                    <a:pt x="11563" y="90688"/>
                  </a:lnTo>
                  <a:lnTo>
                    <a:pt x="9250" y="86680"/>
                  </a:lnTo>
                  <a:lnTo>
                    <a:pt x="9250" y="86680"/>
                  </a:lnTo>
                  <a:lnTo>
                    <a:pt x="6937" y="80918"/>
                  </a:lnTo>
                  <a:lnTo>
                    <a:pt x="5653" y="75156"/>
                  </a:lnTo>
                  <a:lnTo>
                    <a:pt x="4368" y="68893"/>
                  </a:lnTo>
                  <a:lnTo>
                    <a:pt x="3854" y="62129"/>
                  </a:lnTo>
                  <a:lnTo>
                    <a:pt x="3854" y="55365"/>
                  </a:lnTo>
                  <a:lnTo>
                    <a:pt x="4111" y="48851"/>
                  </a:lnTo>
                  <a:lnTo>
                    <a:pt x="5396" y="42338"/>
                  </a:lnTo>
                  <a:lnTo>
                    <a:pt x="6680" y="35824"/>
                  </a:lnTo>
                  <a:lnTo>
                    <a:pt x="8993" y="29812"/>
                  </a:lnTo>
                  <a:lnTo>
                    <a:pt x="12077" y="24050"/>
                  </a:lnTo>
                  <a:lnTo>
                    <a:pt x="13618" y="21544"/>
                  </a:lnTo>
                  <a:lnTo>
                    <a:pt x="15160" y="18789"/>
                  </a:lnTo>
                  <a:lnTo>
                    <a:pt x="17216" y="16283"/>
                  </a:lnTo>
                  <a:lnTo>
                    <a:pt x="19528" y="14029"/>
                  </a:lnTo>
                  <a:lnTo>
                    <a:pt x="21841" y="12275"/>
                  </a:lnTo>
                  <a:lnTo>
                    <a:pt x="24154" y="10271"/>
                  </a:lnTo>
                  <a:lnTo>
                    <a:pt x="26723" y="8768"/>
                  </a:lnTo>
                  <a:lnTo>
                    <a:pt x="29550" y="7014"/>
                  </a:lnTo>
                  <a:lnTo>
                    <a:pt x="32633" y="6263"/>
                  </a:lnTo>
                  <a:lnTo>
                    <a:pt x="35460" y="5260"/>
                  </a:lnTo>
                  <a:lnTo>
                    <a:pt x="39057" y="4258"/>
                  </a:lnTo>
                  <a:lnTo>
                    <a:pt x="42398" y="4008"/>
                  </a:lnTo>
                  <a:lnTo>
                    <a:pt x="42398" y="4008"/>
                  </a:lnTo>
                  <a:lnTo>
                    <a:pt x="50107" y="3507"/>
                  </a:lnTo>
                  <a:lnTo>
                    <a:pt x="58586" y="3507"/>
                  </a:lnTo>
                  <a:lnTo>
                    <a:pt x="67066" y="4008"/>
                  </a:lnTo>
                  <a:lnTo>
                    <a:pt x="75546" y="5010"/>
                  </a:lnTo>
                  <a:lnTo>
                    <a:pt x="79914" y="5511"/>
                  </a:lnTo>
                  <a:lnTo>
                    <a:pt x="83768" y="6513"/>
                  </a:lnTo>
                  <a:lnTo>
                    <a:pt x="87623" y="7766"/>
                  </a:lnTo>
                  <a:lnTo>
                    <a:pt x="91477" y="9269"/>
                  </a:lnTo>
                  <a:lnTo>
                    <a:pt x="95588" y="11022"/>
                  </a:lnTo>
                  <a:lnTo>
                    <a:pt x="98672" y="13277"/>
                  </a:lnTo>
                  <a:lnTo>
                    <a:pt x="102012" y="15281"/>
                  </a:lnTo>
                  <a:lnTo>
                    <a:pt x="105353" y="18037"/>
                  </a:lnTo>
                  <a:lnTo>
                    <a:pt x="105353" y="18037"/>
                  </a:lnTo>
                  <a:lnTo>
                    <a:pt x="107922" y="20793"/>
                  </a:lnTo>
                  <a:lnTo>
                    <a:pt x="109978" y="24050"/>
                  </a:lnTo>
                  <a:lnTo>
                    <a:pt x="111777" y="27056"/>
                  </a:lnTo>
                  <a:lnTo>
                    <a:pt x="113062" y="30563"/>
                  </a:lnTo>
                  <a:lnTo>
                    <a:pt x="114346" y="34572"/>
                  </a:lnTo>
                  <a:lnTo>
                    <a:pt x="115374" y="38329"/>
                  </a:lnTo>
                  <a:lnTo>
                    <a:pt x="115631" y="42087"/>
                  </a:lnTo>
                  <a:lnTo>
                    <a:pt x="116145" y="45845"/>
                  </a:lnTo>
                  <a:lnTo>
                    <a:pt x="116402" y="53862"/>
                  </a:lnTo>
                  <a:lnTo>
                    <a:pt x="115631" y="61878"/>
                  </a:lnTo>
                  <a:lnTo>
                    <a:pt x="114860" y="69394"/>
                  </a:lnTo>
                  <a:lnTo>
                    <a:pt x="113832" y="76910"/>
                  </a:lnTo>
                  <a:lnTo>
                    <a:pt x="113832" y="769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1" name="Google Shape;441;p23"/>
            <p:cNvSpPr/>
            <p:nvPr/>
          </p:nvSpPr>
          <p:spPr>
            <a:xfrm>
              <a:off x="3238" y="1062"/>
              <a:ext cx="462" cy="207"/>
            </a:xfrm>
            <a:custGeom>
              <a:rect b="b" l="l" r="r" t="t"/>
              <a:pathLst>
                <a:path extrusionOk="0" h="120000" w="120000">
                  <a:moveTo>
                    <a:pt x="2077" y="110724"/>
                  </a:moveTo>
                  <a:lnTo>
                    <a:pt x="2077" y="110724"/>
                  </a:lnTo>
                  <a:lnTo>
                    <a:pt x="4415" y="102028"/>
                  </a:lnTo>
                  <a:lnTo>
                    <a:pt x="5714" y="99130"/>
                  </a:lnTo>
                  <a:lnTo>
                    <a:pt x="6753" y="97971"/>
                  </a:lnTo>
                  <a:lnTo>
                    <a:pt x="7532" y="96811"/>
                  </a:lnTo>
                  <a:lnTo>
                    <a:pt x="8571" y="96231"/>
                  </a:lnTo>
                  <a:lnTo>
                    <a:pt x="9090" y="96811"/>
                  </a:lnTo>
                  <a:lnTo>
                    <a:pt x="10129" y="97971"/>
                  </a:lnTo>
                  <a:lnTo>
                    <a:pt x="11688" y="101449"/>
                  </a:lnTo>
                  <a:lnTo>
                    <a:pt x="13766" y="106086"/>
                  </a:lnTo>
                  <a:lnTo>
                    <a:pt x="15844" y="111884"/>
                  </a:lnTo>
                  <a:lnTo>
                    <a:pt x="18441" y="117101"/>
                  </a:lnTo>
                  <a:lnTo>
                    <a:pt x="18441" y="117101"/>
                  </a:lnTo>
                  <a:lnTo>
                    <a:pt x="20000" y="113043"/>
                  </a:lnTo>
                  <a:lnTo>
                    <a:pt x="21558" y="108985"/>
                  </a:lnTo>
                  <a:lnTo>
                    <a:pt x="23896" y="100869"/>
                  </a:lnTo>
                  <a:lnTo>
                    <a:pt x="25194" y="96811"/>
                  </a:lnTo>
                  <a:lnTo>
                    <a:pt x="26493" y="93913"/>
                  </a:lnTo>
                  <a:lnTo>
                    <a:pt x="27792" y="91594"/>
                  </a:lnTo>
                  <a:lnTo>
                    <a:pt x="29610" y="90434"/>
                  </a:lnTo>
                  <a:lnTo>
                    <a:pt x="29610" y="90434"/>
                  </a:lnTo>
                  <a:lnTo>
                    <a:pt x="30909" y="97971"/>
                  </a:lnTo>
                  <a:lnTo>
                    <a:pt x="32467" y="104927"/>
                  </a:lnTo>
                  <a:lnTo>
                    <a:pt x="33506" y="107826"/>
                  </a:lnTo>
                  <a:lnTo>
                    <a:pt x="34805" y="110724"/>
                  </a:lnTo>
                  <a:lnTo>
                    <a:pt x="36103" y="113043"/>
                  </a:lnTo>
                  <a:lnTo>
                    <a:pt x="37922" y="114782"/>
                  </a:lnTo>
                  <a:lnTo>
                    <a:pt x="37922" y="114782"/>
                  </a:lnTo>
                  <a:lnTo>
                    <a:pt x="37922" y="110144"/>
                  </a:lnTo>
                  <a:lnTo>
                    <a:pt x="37922" y="106086"/>
                  </a:lnTo>
                  <a:lnTo>
                    <a:pt x="38441" y="102028"/>
                  </a:lnTo>
                  <a:lnTo>
                    <a:pt x="39220" y="98550"/>
                  </a:lnTo>
                  <a:lnTo>
                    <a:pt x="40519" y="94492"/>
                  </a:lnTo>
                  <a:lnTo>
                    <a:pt x="41818" y="92753"/>
                  </a:lnTo>
                  <a:lnTo>
                    <a:pt x="43376" y="90434"/>
                  </a:lnTo>
                  <a:lnTo>
                    <a:pt x="45194" y="89855"/>
                  </a:lnTo>
                  <a:lnTo>
                    <a:pt x="45194" y="89855"/>
                  </a:lnTo>
                  <a:lnTo>
                    <a:pt x="45714" y="95652"/>
                  </a:lnTo>
                  <a:lnTo>
                    <a:pt x="45974" y="100869"/>
                  </a:lnTo>
                  <a:lnTo>
                    <a:pt x="46753" y="104347"/>
                  </a:lnTo>
                  <a:lnTo>
                    <a:pt x="47792" y="107246"/>
                  </a:lnTo>
                  <a:lnTo>
                    <a:pt x="48311" y="109565"/>
                  </a:lnTo>
                  <a:lnTo>
                    <a:pt x="49350" y="110144"/>
                  </a:lnTo>
                  <a:lnTo>
                    <a:pt x="50649" y="110144"/>
                  </a:lnTo>
                  <a:lnTo>
                    <a:pt x="51688" y="110144"/>
                  </a:lnTo>
                  <a:lnTo>
                    <a:pt x="54285" y="107826"/>
                  </a:lnTo>
                  <a:lnTo>
                    <a:pt x="56883" y="104347"/>
                  </a:lnTo>
                  <a:lnTo>
                    <a:pt x="62857" y="96231"/>
                  </a:lnTo>
                  <a:lnTo>
                    <a:pt x="62857" y="96231"/>
                  </a:lnTo>
                  <a:lnTo>
                    <a:pt x="63116" y="100869"/>
                  </a:lnTo>
                  <a:lnTo>
                    <a:pt x="63636" y="104347"/>
                  </a:lnTo>
                  <a:lnTo>
                    <a:pt x="64155" y="107246"/>
                  </a:lnTo>
                  <a:lnTo>
                    <a:pt x="64935" y="109565"/>
                  </a:lnTo>
                  <a:lnTo>
                    <a:pt x="65454" y="110724"/>
                  </a:lnTo>
                  <a:lnTo>
                    <a:pt x="66233" y="111884"/>
                  </a:lnTo>
                  <a:lnTo>
                    <a:pt x="67272" y="111884"/>
                  </a:lnTo>
                  <a:lnTo>
                    <a:pt x="68051" y="111884"/>
                  </a:lnTo>
                  <a:lnTo>
                    <a:pt x="70129" y="109565"/>
                  </a:lnTo>
                  <a:lnTo>
                    <a:pt x="72207" y="106666"/>
                  </a:lnTo>
                  <a:lnTo>
                    <a:pt x="74025" y="102028"/>
                  </a:lnTo>
                  <a:lnTo>
                    <a:pt x="76103" y="96811"/>
                  </a:lnTo>
                  <a:lnTo>
                    <a:pt x="76103" y="96811"/>
                  </a:lnTo>
                  <a:lnTo>
                    <a:pt x="78441" y="107246"/>
                  </a:lnTo>
                  <a:lnTo>
                    <a:pt x="79480" y="110144"/>
                  </a:lnTo>
                  <a:lnTo>
                    <a:pt x="80000" y="111884"/>
                  </a:lnTo>
                  <a:lnTo>
                    <a:pt x="81038" y="113043"/>
                  </a:lnTo>
                  <a:lnTo>
                    <a:pt x="81818" y="113043"/>
                  </a:lnTo>
                  <a:lnTo>
                    <a:pt x="82337" y="112463"/>
                  </a:lnTo>
                  <a:lnTo>
                    <a:pt x="83116" y="111884"/>
                  </a:lnTo>
                  <a:lnTo>
                    <a:pt x="86233" y="103768"/>
                  </a:lnTo>
                  <a:lnTo>
                    <a:pt x="88571" y="98550"/>
                  </a:lnTo>
                  <a:lnTo>
                    <a:pt x="89870" y="96811"/>
                  </a:lnTo>
                  <a:lnTo>
                    <a:pt x="91688" y="94492"/>
                  </a:lnTo>
                  <a:lnTo>
                    <a:pt x="91688" y="94492"/>
                  </a:lnTo>
                  <a:lnTo>
                    <a:pt x="92207" y="101449"/>
                  </a:lnTo>
                  <a:lnTo>
                    <a:pt x="93506" y="107246"/>
                  </a:lnTo>
                  <a:lnTo>
                    <a:pt x="95324" y="112463"/>
                  </a:lnTo>
                  <a:lnTo>
                    <a:pt x="97402" y="117681"/>
                  </a:lnTo>
                  <a:lnTo>
                    <a:pt x="97402" y="117681"/>
                  </a:lnTo>
                  <a:lnTo>
                    <a:pt x="97922" y="115942"/>
                  </a:lnTo>
                  <a:lnTo>
                    <a:pt x="98441" y="113623"/>
                  </a:lnTo>
                  <a:lnTo>
                    <a:pt x="100519" y="109565"/>
                  </a:lnTo>
                  <a:lnTo>
                    <a:pt x="102597" y="106086"/>
                  </a:lnTo>
                  <a:lnTo>
                    <a:pt x="103896" y="102608"/>
                  </a:lnTo>
                  <a:lnTo>
                    <a:pt x="103896" y="102608"/>
                  </a:lnTo>
                  <a:lnTo>
                    <a:pt x="103896" y="104927"/>
                  </a:lnTo>
                  <a:lnTo>
                    <a:pt x="104155" y="106666"/>
                  </a:lnTo>
                  <a:lnTo>
                    <a:pt x="105454" y="110724"/>
                  </a:lnTo>
                  <a:lnTo>
                    <a:pt x="106493" y="114782"/>
                  </a:lnTo>
                  <a:lnTo>
                    <a:pt x="107532" y="118840"/>
                  </a:lnTo>
                  <a:lnTo>
                    <a:pt x="107532" y="118840"/>
                  </a:lnTo>
                  <a:lnTo>
                    <a:pt x="108051" y="115362"/>
                  </a:lnTo>
                  <a:lnTo>
                    <a:pt x="109090" y="112463"/>
                  </a:lnTo>
                  <a:lnTo>
                    <a:pt x="110649" y="107246"/>
                  </a:lnTo>
                  <a:lnTo>
                    <a:pt x="114805" y="100869"/>
                  </a:lnTo>
                  <a:lnTo>
                    <a:pt x="114805" y="100869"/>
                  </a:lnTo>
                  <a:lnTo>
                    <a:pt x="115064" y="102608"/>
                  </a:lnTo>
                  <a:lnTo>
                    <a:pt x="115584" y="104927"/>
                  </a:lnTo>
                  <a:lnTo>
                    <a:pt x="117402" y="110144"/>
                  </a:lnTo>
                  <a:lnTo>
                    <a:pt x="118961" y="114782"/>
                  </a:lnTo>
                  <a:lnTo>
                    <a:pt x="119999" y="120000"/>
                  </a:lnTo>
                  <a:lnTo>
                    <a:pt x="119999" y="120000"/>
                  </a:lnTo>
                  <a:lnTo>
                    <a:pt x="119999" y="103768"/>
                  </a:lnTo>
                  <a:lnTo>
                    <a:pt x="119220" y="88695"/>
                  </a:lnTo>
                  <a:lnTo>
                    <a:pt x="118441" y="74782"/>
                  </a:lnTo>
                  <a:lnTo>
                    <a:pt x="117662" y="68405"/>
                  </a:lnTo>
                  <a:lnTo>
                    <a:pt x="116623" y="62608"/>
                  </a:lnTo>
                  <a:lnTo>
                    <a:pt x="115324" y="55652"/>
                  </a:lnTo>
                  <a:lnTo>
                    <a:pt x="114025" y="49855"/>
                  </a:lnTo>
                  <a:lnTo>
                    <a:pt x="111948" y="44637"/>
                  </a:lnTo>
                  <a:lnTo>
                    <a:pt x="110129" y="38840"/>
                  </a:lnTo>
                  <a:lnTo>
                    <a:pt x="107792" y="34202"/>
                  </a:lnTo>
                  <a:lnTo>
                    <a:pt x="105194" y="28985"/>
                  </a:lnTo>
                  <a:lnTo>
                    <a:pt x="102077" y="24927"/>
                  </a:lnTo>
                  <a:lnTo>
                    <a:pt x="98961" y="20289"/>
                  </a:lnTo>
                  <a:lnTo>
                    <a:pt x="98961" y="20289"/>
                  </a:lnTo>
                  <a:lnTo>
                    <a:pt x="94285" y="15072"/>
                  </a:lnTo>
                  <a:lnTo>
                    <a:pt x="89350" y="11594"/>
                  </a:lnTo>
                  <a:lnTo>
                    <a:pt x="84415" y="8695"/>
                  </a:lnTo>
                  <a:lnTo>
                    <a:pt x="79480" y="5797"/>
                  </a:lnTo>
                  <a:lnTo>
                    <a:pt x="74025" y="4057"/>
                  </a:lnTo>
                  <a:lnTo>
                    <a:pt x="69090" y="2898"/>
                  </a:lnTo>
                  <a:lnTo>
                    <a:pt x="58961" y="579"/>
                  </a:lnTo>
                  <a:lnTo>
                    <a:pt x="58961" y="579"/>
                  </a:lnTo>
                  <a:lnTo>
                    <a:pt x="54285" y="0"/>
                  </a:lnTo>
                  <a:lnTo>
                    <a:pt x="49350" y="0"/>
                  </a:lnTo>
                  <a:lnTo>
                    <a:pt x="44675" y="0"/>
                  </a:lnTo>
                  <a:lnTo>
                    <a:pt x="40519" y="1159"/>
                  </a:lnTo>
                  <a:lnTo>
                    <a:pt x="36103" y="2898"/>
                  </a:lnTo>
                  <a:lnTo>
                    <a:pt x="31948" y="5797"/>
                  </a:lnTo>
                  <a:lnTo>
                    <a:pt x="27532" y="8695"/>
                  </a:lnTo>
                  <a:lnTo>
                    <a:pt x="23376" y="13333"/>
                  </a:lnTo>
                  <a:lnTo>
                    <a:pt x="23376" y="13333"/>
                  </a:lnTo>
                  <a:lnTo>
                    <a:pt x="21298" y="16231"/>
                  </a:lnTo>
                  <a:lnTo>
                    <a:pt x="19220" y="19710"/>
                  </a:lnTo>
                  <a:lnTo>
                    <a:pt x="17142" y="24347"/>
                  </a:lnTo>
                  <a:lnTo>
                    <a:pt x="15064" y="30144"/>
                  </a:lnTo>
                  <a:lnTo>
                    <a:pt x="10389" y="42318"/>
                  </a:lnTo>
                  <a:lnTo>
                    <a:pt x="6493" y="57391"/>
                  </a:lnTo>
                  <a:lnTo>
                    <a:pt x="4935" y="65507"/>
                  </a:lnTo>
                  <a:lnTo>
                    <a:pt x="3116" y="72463"/>
                  </a:lnTo>
                  <a:lnTo>
                    <a:pt x="1818" y="80579"/>
                  </a:lnTo>
                  <a:lnTo>
                    <a:pt x="779" y="88115"/>
                  </a:lnTo>
                  <a:lnTo>
                    <a:pt x="259" y="95652"/>
                  </a:lnTo>
                  <a:lnTo>
                    <a:pt x="0" y="102608"/>
                  </a:lnTo>
                  <a:lnTo>
                    <a:pt x="259" y="109565"/>
                  </a:lnTo>
                  <a:lnTo>
                    <a:pt x="519" y="115362"/>
                  </a:lnTo>
                  <a:lnTo>
                    <a:pt x="519" y="115362"/>
                  </a:lnTo>
                  <a:lnTo>
                    <a:pt x="2077" y="110724"/>
                  </a:lnTo>
                  <a:lnTo>
                    <a:pt x="2077" y="110724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2" name="Google Shape;442;p23"/>
            <p:cNvSpPr/>
            <p:nvPr/>
          </p:nvSpPr>
          <p:spPr>
            <a:xfrm>
              <a:off x="3230" y="1054"/>
              <a:ext cx="477" cy="221"/>
            </a:xfrm>
            <a:custGeom>
              <a:rect b="b" l="l" r="r" t="t"/>
              <a:pathLst>
                <a:path extrusionOk="0" h="120000" w="120000">
                  <a:moveTo>
                    <a:pt x="107421" y="32579"/>
                  </a:moveTo>
                  <a:lnTo>
                    <a:pt x="107421" y="32579"/>
                  </a:lnTo>
                  <a:lnTo>
                    <a:pt x="104905" y="27692"/>
                  </a:lnTo>
                  <a:lnTo>
                    <a:pt x="101886" y="23348"/>
                  </a:lnTo>
                  <a:lnTo>
                    <a:pt x="98616" y="19547"/>
                  </a:lnTo>
                  <a:lnTo>
                    <a:pt x="95597" y="15746"/>
                  </a:lnTo>
                  <a:lnTo>
                    <a:pt x="92327" y="13031"/>
                  </a:lnTo>
                  <a:lnTo>
                    <a:pt x="88805" y="10316"/>
                  </a:lnTo>
                  <a:lnTo>
                    <a:pt x="81761" y="7058"/>
                  </a:lnTo>
                  <a:lnTo>
                    <a:pt x="74465" y="4343"/>
                  </a:lnTo>
                  <a:lnTo>
                    <a:pt x="67421" y="2171"/>
                  </a:lnTo>
                  <a:lnTo>
                    <a:pt x="60125" y="542"/>
                  </a:lnTo>
                  <a:lnTo>
                    <a:pt x="53333" y="0"/>
                  </a:lnTo>
                  <a:lnTo>
                    <a:pt x="53333" y="0"/>
                  </a:lnTo>
                  <a:lnTo>
                    <a:pt x="47547" y="0"/>
                  </a:lnTo>
                  <a:lnTo>
                    <a:pt x="42264" y="1628"/>
                  </a:lnTo>
                  <a:lnTo>
                    <a:pt x="36729" y="3257"/>
                  </a:lnTo>
                  <a:lnTo>
                    <a:pt x="31698" y="5972"/>
                  </a:lnTo>
                  <a:lnTo>
                    <a:pt x="26415" y="10859"/>
                  </a:lnTo>
                  <a:lnTo>
                    <a:pt x="22138" y="16832"/>
                  </a:lnTo>
                  <a:lnTo>
                    <a:pt x="19874" y="20090"/>
                  </a:lnTo>
                  <a:lnTo>
                    <a:pt x="17861" y="23891"/>
                  </a:lnTo>
                  <a:lnTo>
                    <a:pt x="15597" y="28235"/>
                  </a:lnTo>
                  <a:lnTo>
                    <a:pt x="14088" y="33122"/>
                  </a:lnTo>
                  <a:lnTo>
                    <a:pt x="14088" y="33122"/>
                  </a:lnTo>
                  <a:lnTo>
                    <a:pt x="11069" y="40723"/>
                  </a:lnTo>
                  <a:lnTo>
                    <a:pt x="8301" y="49411"/>
                  </a:lnTo>
                  <a:lnTo>
                    <a:pt x="5786" y="60271"/>
                  </a:lnTo>
                  <a:lnTo>
                    <a:pt x="3270" y="70588"/>
                  </a:lnTo>
                  <a:lnTo>
                    <a:pt x="1509" y="80904"/>
                  </a:lnTo>
                  <a:lnTo>
                    <a:pt x="251" y="91764"/>
                  </a:lnTo>
                  <a:lnTo>
                    <a:pt x="251" y="97194"/>
                  </a:lnTo>
                  <a:lnTo>
                    <a:pt x="0" y="102624"/>
                  </a:lnTo>
                  <a:lnTo>
                    <a:pt x="251" y="107511"/>
                  </a:lnTo>
                  <a:lnTo>
                    <a:pt x="1006" y="112941"/>
                  </a:lnTo>
                  <a:lnTo>
                    <a:pt x="1006" y="112941"/>
                  </a:lnTo>
                  <a:lnTo>
                    <a:pt x="1257" y="115113"/>
                  </a:lnTo>
                  <a:lnTo>
                    <a:pt x="2264" y="115656"/>
                  </a:lnTo>
                  <a:lnTo>
                    <a:pt x="3270" y="115656"/>
                  </a:lnTo>
                  <a:lnTo>
                    <a:pt x="4025" y="114570"/>
                  </a:lnTo>
                  <a:lnTo>
                    <a:pt x="4025" y="114570"/>
                  </a:lnTo>
                  <a:lnTo>
                    <a:pt x="5534" y="110226"/>
                  </a:lnTo>
                  <a:lnTo>
                    <a:pt x="5534" y="110226"/>
                  </a:lnTo>
                  <a:lnTo>
                    <a:pt x="7044" y="104796"/>
                  </a:lnTo>
                  <a:lnTo>
                    <a:pt x="7547" y="102624"/>
                  </a:lnTo>
                  <a:lnTo>
                    <a:pt x="8553" y="101538"/>
                  </a:lnTo>
                  <a:lnTo>
                    <a:pt x="9559" y="99909"/>
                  </a:lnTo>
                  <a:lnTo>
                    <a:pt x="10566" y="99909"/>
                  </a:lnTo>
                  <a:lnTo>
                    <a:pt x="11572" y="101538"/>
                  </a:lnTo>
                  <a:lnTo>
                    <a:pt x="12830" y="103710"/>
                  </a:lnTo>
                  <a:lnTo>
                    <a:pt x="12830" y="103710"/>
                  </a:lnTo>
                  <a:lnTo>
                    <a:pt x="15597" y="110226"/>
                  </a:lnTo>
                  <a:lnTo>
                    <a:pt x="18867" y="116742"/>
                  </a:lnTo>
                  <a:lnTo>
                    <a:pt x="18867" y="116742"/>
                  </a:lnTo>
                  <a:lnTo>
                    <a:pt x="19119" y="117285"/>
                  </a:lnTo>
                  <a:lnTo>
                    <a:pt x="19874" y="117828"/>
                  </a:lnTo>
                  <a:lnTo>
                    <a:pt x="20377" y="117285"/>
                  </a:lnTo>
                  <a:lnTo>
                    <a:pt x="21132" y="116742"/>
                  </a:lnTo>
                  <a:lnTo>
                    <a:pt x="21132" y="116742"/>
                  </a:lnTo>
                  <a:lnTo>
                    <a:pt x="22893" y="110769"/>
                  </a:lnTo>
                  <a:lnTo>
                    <a:pt x="25157" y="104796"/>
                  </a:lnTo>
                  <a:lnTo>
                    <a:pt x="27421" y="99366"/>
                  </a:lnTo>
                  <a:lnTo>
                    <a:pt x="28427" y="96651"/>
                  </a:lnTo>
                  <a:lnTo>
                    <a:pt x="29685" y="94479"/>
                  </a:lnTo>
                  <a:lnTo>
                    <a:pt x="29685" y="94479"/>
                  </a:lnTo>
                  <a:lnTo>
                    <a:pt x="30943" y="100452"/>
                  </a:lnTo>
                  <a:lnTo>
                    <a:pt x="32955" y="106968"/>
                  </a:lnTo>
                  <a:lnTo>
                    <a:pt x="35220" y="111855"/>
                  </a:lnTo>
                  <a:lnTo>
                    <a:pt x="36477" y="114027"/>
                  </a:lnTo>
                  <a:lnTo>
                    <a:pt x="37987" y="115656"/>
                  </a:lnTo>
                  <a:lnTo>
                    <a:pt x="37987" y="115656"/>
                  </a:lnTo>
                  <a:lnTo>
                    <a:pt x="38993" y="115656"/>
                  </a:lnTo>
                  <a:lnTo>
                    <a:pt x="39496" y="115113"/>
                  </a:lnTo>
                  <a:lnTo>
                    <a:pt x="40251" y="112941"/>
                  </a:lnTo>
                  <a:lnTo>
                    <a:pt x="40503" y="111855"/>
                  </a:lnTo>
                  <a:lnTo>
                    <a:pt x="40503" y="111855"/>
                  </a:lnTo>
                  <a:lnTo>
                    <a:pt x="40503" y="105339"/>
                  </a:lnTo>
                  <a:lnTo>
                    <a:pt x="41257" y="100452"/>
                  </a:lnTo>
                  <a:lnTo>
                    <a:pt x="41509" y="98823"/>
                  </a:lnTo>
                  <a:lnTo>
                    <a:pt x="42515" y="96651"/>
                  </a:lnTo>
                  <a:lnTo>
                    <a:pt x="43018" y="94479"/>
                  </a:lnTo>
                  <a:lnTo>
                    <a:pt x="44276" y="92850"/>
                  </a:lnTo>
                  <a:lnTo>
                    <a:pt x="44276" y="92850"/>
                  </a:lnTo>
                  <a:lnTo>
                    <a:pt x="45031" y="99366"/>
                  </a:lnTo>
                  <a:lnTo>
                    <a:pt x="46037" y="104796"/>
                  </a:lnTo>
                  <a:lnTo>
                    <a:pt x="46540" y="106968"/>
                  </a:lnTo>
                  <a:lnTo>
                    <a:pt x="47547" y="109140"/>
                  </a:lnTo>
                  <a:lnTo>
                    <a:pt x="48805" y="110226"/>
                  </a:lnTo>
                  <a:lnTo>
                    <a:pt x="50062" y="111855"/>
                  </a:lnTo>
                  <a:lnTo>
                    <a:pt x="50062" y="111855"/>
                  </a:lnTo>
                  <a:lnTo>
                    <a:pt x="51823" y="111855"/>
                  </a:lnTo>
                  <a:lnTo>
                    <a:pt x="53081" y="111855"/>
                  </a:lnTo>
                  <a:lnTo>
                    <a:pt x="54591" y="110226"/>
                  </a:lnTo>
                  <a:lnTo>
                    <a:pt x="56100" y="109140"/>
                  </a:lnTo>
                  <a:lnTo>
                    <a:pt x="59119" y="104796"/>
                  </a:lnTo>
                  <a:lnTo>
                    <a:pt x="61635" y="100452"/>
                  </a:lnTo>
                  <a:lnTo>
                    <a:pt x="61635" y="100452"/>
                  </a:lnTo>
                  <a:lnTo>
                    <a:pt x="62389" y="105339"/>
                  </a:lnTo>
                  <a:lnTo>
                    <a:pt x="63144" y="109140"/>
                  </a:lnTo>
                  <a:lnTo>
                    <a:pt x="64150" y="110226"/>
                  </a:lnTo>
                  <a:lnTo>
                    <a:pt x="64905" y="111855"/>
                  </a:lnTo>
                  <a:lnTo>
                    <a:pt x="65911" y="112398"/>
                  </a:lnTo>
                  <a:lnTo>
                    <a:pt x="67169" y="112941"/>
                  </a:lnTo>
                  <a:lnTo>
                    <a:pt x="67169" y="112941"/>
                  </a:lnTo>
                  <a:lnTo>
                    <a:pt x="67924" y="112398"/>
                  </a:lnTo>
                  <a:lnTo>
                    <a:pt x="69433" y="111855"/>
                  </a:lnTo>
                  <a:lnTo>
                    <a:pt x="71446" y="109683"/>
                  </a:lnTo>
                  <a:lnTo>
                    <a:pt x="73459" y="106425"/>
                  </a:lnTo>
                  <a:lnTo>
                    <a:pt x="74968" y="102624"/>
                  </a:lnTo>
                  <a:lnTo>
                    <a:pt x="74968" y="102624"/>
                  </a:lnTo>
                  <a:lnTo>
                    <a:pt x="76226" y="106968"/>
                  </a:lnTo>
                  <a:lnTo>
                    <a:pt x="77735" y="110769"/>
                  </a:lnTo>
                  <a:lnTo>
                    <a:pt x="78490" y="112398"/>
                  </a:lnTo>
                  <a:lnTo>
                    <a:pt x="79496" y="114027"/>
                  </a:lnTo>
                  <a:lnTo>
                    <a:pt x="80503" y="114570"/>
                  </a:lnTo>
                  <a:lnTo>
                    <a:pt x="81509" y="114570"/>
                  </a:lnTo>
                  <a:lnTo>
                    <a:pt x="81509" y="114570"/>
                  </a:lnTo>
                  <a:lnTo>
                    <a:pt x="82515" y="114027"/>
                  </a:lnTo>
                  <a:lnTo>
                    <a:pt x="83773" y="112398"/>
                  </a:lnTo>
                  <a:lnTo>
                    <a:pt x="85534" y="108054"/>
                  </a:lnTo>
                  <a:lnTo>
                    <a:pt x="87547" y="103710"/>
                  </a:lnTo>
                  <a:lnTo>
                    <a:pt x="89811" y="99366"/>
                  </a:lnTo>
                  <a:lnTo>
                    <a:pt x="89811" y="99366"/>
                  </a:lnTo>
                  <a:lnTo>
                    <a:pt x="90817" y="104253"/>
                  </a:lnTo>
                  <a:lnTo>
                    <a:pt x="92075" y="109140"/>
                  </a:lnTo>
                  <a:lnTo>
                    <a:pt x="93333" y="112941"/>
                  </a:lnTo>
                  <a:lnTo>
                    <a:pt x="94842" y="117285"/>
                  </a:lnTo>
                  <a:lnTo>
                    <a:pt x="94842" y="117285"/>
                  </a:lnTo>
                  <a:lnTo>
                    <a:pt x="95597" y="117828"/>
                  </a:lnTo>
                  <a:lnTo>
                    <a:pt x="96352" y="118371"/>
                  </a:lnTo>
                  <a:lnTo>
                    <a:pt x="97106" y="118371"/>
                  </a:lnTo>
                  <a:lnTo>
                    <a:pt x="97861" y="117285"/>
                  </a:lnTo>
                  <a:lnTo>
                    <a:pt x="97861" y="117285"/>
                  </a:lnTo>
                  <a:lnTo>
                    <a:pt x="98616" y="114570"/>
                  </a:lnTo>
                  <a:lnTo>
                    <a:pt x="99622" y="112398"/>
                  </a:lnTo>
                  <a:lnTo>
                    <a:pt x="101886" y="107511"/>
                  </a:lnTo>
                  <a:lnTo>
                    <a:pt x="101886" y="107511"/>
                  </a:lnTo>
                  <a:lnTo>
                    <a:pt x="103144" y="112398"/>
                  </a:lnTo>
                  <a:lnTo>
                    <a:pt x="104402" y="117285"/>
                  </a:lnTo>
                  <a:lnTo>
                    <a:pt x="104402" y="117285"/>
                  </a:lnTo>
                  <a:lnTo>
                    <a:pt x="105157" y="118371"/>
                  </a:lnTo>
                  <a:lnTo>
                    <a:pt x="106163" y="119457"/>
                  </a:lnTo>
                  <a:lnTo>
                    <a:pt x="106918" y="118371"/>
                  </a:lnTo>
                  <a:lnTo>
                    <a:pt x="107672" y="117285"/>
                  </a:lnTo>
                  <a:lnTo>
                    <a:pt x="107672" y="117285"/>
                  </a:lnTo>
                  <a:lnTo>
                    <a:pt x="108679" y="112941"/>
                  </a:lnTo>
                  <a:lnTo>
                    <a:pt x="109937" y="110226"/>
                  </a:lnTo>
                  <a:lnTo>
                    <a:pt x="112452" y="104796"/>
                  </a:lnTo>
                  <a:lnTo>
                    <a:pt x="112452" y="104796"/>
                  </a:lnTo>
                  <a:lnTo>
                    <a:pt x="114716" y="110769"/>
                  </a:lnTo>
                  <a:lnTo>
                    <a:pt x="116729" y="117828"/>
                  </a:lnTo>
                  <a:lnTo>
                    <a:pt x="116729" y="117828"/>
                  </a:lnTo>
                  <a:lnTo>
                    <a:pt x="116981" y="119457"/>
                  </a:lnTo>
                  <a:lnTo>
                    <a:pt x="117484" y="120000"/>
                  </a:lnTo>
                  <a:lnTo>
                    <a:pt x="118238" y="120000"/>
                  </a:lnTo>
                  <a:lnTo>
                    <a:pt x="118490" y="120000"/>
                  </a:lnTo>
                  <a:lnTo>
                    <a:pt x="119245" y="119457"/>
                  </a:lnTo>
                  <a:lnTo>
                    <a:pt x="119496" y="118371"/>
                  </a:lnTo>
                  <a:lnTo>
                    <a:pt x="119748" y="117285"/>
                  </a:lnTo>
                  <a:lnTo>
                    <a:pt x="120000" y="115656"/>
                  </a:lnTo>
                  <a:lnTo>
                    <a:pt x="120000" y="115656"/>
                  </a:lnTo>
                  <a:lnTo>
                    <a:pt x="119748" y="104253"/>
                  </a:lnTo>
                  <a:lnTo>
                    <a:pt x="119496" y="92850"/>
                  </a:lnTo>
                  <a:lnTo>
                    <a:pt x="118742" y="81447"/>
                  </a:lnTo>
                  <a:lnTo>
                    <a:pt x="117987" y="71131"/>
                  </a:lnTo>
                  <a:lnTo>
                    <a:pt x="116226" y="60814"/>
                  </a:lnTo>
                  <a:lnTo>
                    <a:pt x="113962" y="50497"/>
                  </a:lnTo>
                  <a:lnTo>
                    <a:pt x="112704" y="46153"/>
                  </a:lnTo>
                  <a:lnTo>
                    <a:pt x="111194" y="41266"/>
                  </a:lnTo>
                  <a:lnTo>
                    <a:pt x="109182" y="36380"/>
                  </a:lnTo>
                  <a:lnTo>
                    <a:pt x="107421" y="32579"/>
                  </a:lnTo>
                  <a:lnTo>
                    <a:pt x="107421" y="32579"/>
                  </a:lnTo>
                  <a:close/>
                  <a:moveTo>
                    <a:pt x="114716" y="96651"/>
                  </a:moveTo>
                  <a:lnTo>
                    <a:pt x="114716" y="96651"/>
                  </a:lnTo>
                  <a:lnTo>
                    <a:pt x="114465" y="95022"/>
                  </a:lnTo>
                  <a:lnTo>
                    <a:pt x="113459" y="94479"/>
                  </a:lnTo>
                  <a:lnTo>
                    <a:pt x="112704" y="94479"/>
                  </a:lnTo>
                  <a:lnTo>
                    <a:pt x="112201" y="95022"/>
                  </a:lnTo>
                  <a:lnTo>
                    <a:pt x="112201" y="95022"/>
                  </a:lnTo>
                  <a:lnTo>
                    <a:pt x="108930" y="101538"/>
                  </a:lnTo>
                  <a:lnTo>
                    <a:pt x="107421" y="104253"/>
                  </a:lnTo>
                  <a:lnTo>
                    <a:pt x="106163" y="107511"/>
                  </a:lnTo>
                  <a:lnTo>
                    <a:pt x="106163" y="107511"/>
                  </a:lnTo>
                  <a:lnTo>
                    <a:pt x="105157" y="104253"/>
                  </a:lnTo>
                  <a:lnTo>
                    <a:pt x="104402" y="99909"/>
                  </a:lnTo>
                  <a:lnTo>
                    <a:pt x="104402" y="99909"/>
                  </a:lnTo>
                  <a:lnTo>
                    <a:pt x="103899" y="97737"/>
                  </a:lnTo>
                  <a:lnTo>
                    <a:pt x="103144" y="97194"/>
                  </a:lnTo>
                  <a:lnTo>
                    <a:pt x="101886" y="97194"/>
                  </a:lnTo>
                  <a:lnTo>
                    <a:pt x="101383" y="98823"/>
                  </a:lnTo>
                  <a:lnTo>
                    <a:pt x="101383" y="98823"/>
                  </a:lnTo>
                  <a:lnTo>
                    <a:pt x="99874" y="101538"/>
                  </a:lnTo>
                  <a:lnTo>
                    <a:pt x="98616" y="103710"/>
                  </a:lnTo>
                  <a:lnTo>
                    <a:pt x="96100" y="108054"/>
                  </a:lnTo>
                  <a:lnTo>
                    <a:pt x="96100" y="108054"/>
                  </a:lnTo>
                  <a:lnTo>
                    <a:pt x="95094" y="104796"/>
                  </a:lnTo>
                  <a:lnTo>
                    <a:pt x="93836" y="101538"/>
                  </a:lnTo>
                  <a:lnTo>
                    <a:pt x="93333" y="97194"/>
                  </a:lnTo>
                  <a:lnTo>
                    <a:pt x="92578" y="92307"/>
                  </a:lnTo>
                  <a:lnTo>
                    <a:pt x="92578" y="92307"/>
                  </a:lnTo>
                  <a:lnTo>
                    <a:pt x="92327" y="91221"/>
                  </a:lnTo>
                  <a:lnTo>
                    <a:pt x="91572" y="89592"/>
                  </a:lnTo>
                  <a:lnTo>
                    <a:pt x="90817" y="89592"/>
                  </a:lnTo>
                  <a:lnTo>
                    <a:pt x="90062" y="89592"/>
                  </a:lnTo>
                  <a:lnTo>
                    <a:pt x="90062" y="89592"/>
                  </a:lnTo>
                  <a:lnTo>
                    <a:pt x="88050" y="91764"/>
                  </a:lnTo>
                  <a:lnTo>
                    <a:pt x="86540" y="93936"/>
                  </a:lnTo>
                  <a:lnTo>
                    <a:pt x="85031" y="96651"/>
                  </a:lnTo>
                  <a:lnTo>
                    <a:pt x="83270" y="99909"/>
                  </a:lnTo>
                  <a:lnTo>
                    <a:pt x="83270" y="99909"/>
                  </a:lnTo>
                  <a:lnTo>
                    <a:pt x="82515" y="103710"/>
                  </a:lnTo>
                  <a:lnTo>
                    <a:pt x="81257" y="106425"/>
                  </a:lnTo>
                  <a:lnTo>
                    <a:pt x="81257" y="106425"/>
                  </a:lnTo>
                  <a:lnTo>
                    <a:pt x="80754" y="106425"/>
                  </a:lnTo>
                  <a:lnTo>
                    <a:pt x="80251" y="104796"/>
                  </a:lnTo>
                  <a:lnTo>
                    <a:pt x="79245" y="100452"/>
                  </a:lnTo>
                  <a:lnTo>
                    <a:pt x="77232" y="93936"/>
                  </a:lnTo>
                  <a:lnTo>
                    <a:pt x="77232" y="93936"/>
                  </a:lnTo>
                  <a:lnTo>
                    <a:pt x="76729" y="92307"/>
                  </a:lnTo>
                  <a:lnTo>
                    <a:pt x="75974" y="91764"/>
                  </a:lnTo>
                  <a:lnTo>
                    <a:pt x="74968" y="91764"/>
                  </a:lnTo>
                  <a:lnTo>
                    <a:pt x="74213" y="92850"/>
                  </a:lnTo>
                  <a:lnTo>
                    <a:pt x="74213" y="92850"/>
                  </a:lnTo>
                  <a:lnTo>
                    <a:pt x="71446" y="99366"/>
                  </a:lnTo>
                  <a:lnTo>
                    <a:pt x="69937" y="102081"/>
                  </a:lnTo>
                  <a:lnTo>
                    <a:pt x="68679" y="103710"/>
                  </a:lnTo>
                  <a:lnTo>
                    <a:pt x="67421" y="104253"/>
                  </a:lnTo>
                  <a:lnTo>
                    <a:pt x="66666" y="103710"/>
                  </a:lnTo>
                  <a:lnTo>
                    <a:pt x="66163" y="102624"/>
                  </a:lnTo>
                  <a:lnTo>
                    <a:pt x="65408" y="99366"/>
                  </a:lnTo>
                  <a:lnTo>
                    <a:pt x="64905" y="93936"/>
                  </a:lnTo>
                  <a:lnTo>
                    <a:pt x="64905" y="93936"/>
                  </a:lnTo>
                  <a:lnTo>
                    <a:pt x="64402" y="92307"/>
                  </a:lnTo>
                  <a:lnTo>
                    <a:pt x="63899" y="91221"/>
                  </a:lnTo>
                  <a:lnTo>
                    <a:pt x="62893" y="90135"/>
                  </a:lnTo>
                  <a:lnTo>
                    <a:pt x="62389" y="91221"/>
                  </a:lnTo>
                  <a:lnTo>
                    <a:pt x="62389" y="91221"/>
                  </a:lnTo>
                  <a:lnTo>
                    <a:pt x="55597" y="99909"/>
                  </a:lnTo>
                  <a:lnTo>
                    <a:pt x="55597" y="99909"/>
                  </a:lnTo>
                  <a:lnTo>
                    <a:pt x="53333" y="102624"/>
                  </a:lnTo>
                  <a:lnTo>
                    <a:pt x="52075" y="103710"/>
                  </a:lnTo>
                  <a:lnTo>
                    <a:pt x="50817" y="104253"/>
                  </a:lnTo>
                  <a:lnTo>
                    <a:pt x="50817" y="104253"/>
                  </a:lnTo>
                  <a:lnTo>
                    <a:pt x="49811" y="103710"/>
                  </a:lnTo>
                  <a:lnTo>
                    <a:pt x="49308" y="102081"/>
                  </a:lnTo>
                  <a:lnTo>
                    <a:pt x="48553" y="99366"/>
                  </a:lnTo>
                  <a:lnTo>
                    <a:pt x="48301" y="97194"/>
                  </a:lnTo>
                  <a:lnTo>
                    <a:pt x="47798" y="91764"/>
                  </a:lnTo>
                  <a:lnTo>
                    <a:pt x="47547" y="87420"/>
                  </a:lnTo>
                  <a:lnTo>
                    <a:pt x="47547" y="87420"/>
                  </a:lnTo>
                  <a:lnTo>
                    <a:pt x="47295" y="86334"/>
                  </a:lnTo>
                  <a:lnTo>
                    <a:pt x="47044" y="84705"/>
                  </a:lnTo>
                  <a:lnTo>
                    <a:pt x="46289" y="84162"/>
                  </a:lnTo>
                  <a:lnTo>
                    <a:pt x="45786" y="84162"/>
                  </a:lnTo>
                  <a:lnTo>
                    <a:pt x="45786" y="84162"/>
                  </a:lnTo>
                  <a:lnTo>
                    <a:pt x="43773" y="85791"/>
                  </a:lnTo>
                  <a:lnTo>
                    <a:pt x="42264" y="86877"/>
                  </a:lnTo>
                  <a:lnTo>
                    <a:pt x="40503" y="89049"/>
                  </a:lnTo>
                  <a:lnTo>
                    <a:pt x="39496" y="91764"/>
                  </a:lnTo>
                  <a:lnTo>
                    <a:pt x="38742" y="94479"/>
                  </a:lnTo>
                  <a:lnTo>
                    <a:pt x="37735" y="97737"/>
                  </a:lnTo>
                  <a:lnTo>
                    <a:pt x="37484" y="101538"/>
                  </a:lnTo>
                  <a:lnTo>
                    <a:pt x="36981" y="104796"/>
                  </a:lnTo>
                  <a:lnTo>
                    <a:pt x="36981" y="104796"/>
                  </a:lnTo>
                  <a:lnTo>
                    <a:pt x="35471" y="101538"/>
                  </a:lnTo>
                  <a:lnTo>
                    <a:pt x="34213" y="96651"/>
                  </a:lnTo>
                  <a:lnTo>
                    <a:pt x="33207" y="92307"/>
                  </a:lnTo>
                  <a:lnTo>
                    <a:pt x="32452" y="86877"/>
                  </a:lnTo>
                  <a:lnTo>
                    <a:pt x="32452" y="86877"/>
                  </a:lnTo>
                  <a:lnTo>
                    <a:pt x="31949" y="85791"/>
                  </a:lnTo>
                  <a:lnTo>
                    <a:pt x="31698" y="84705"/>
                  </a:lnTo>
                  <a:lnTo>
                    <a:pt x="30691" y="84705"/>
                  </a:lnTo>
                  <a:lnTo>
                    <a:pt x="29937" y="84705"/>
                  </a:lnTo>
                  <a:lnTo>
                    <a:pt x="29937" y="84705"/>
                  </a:lnTo>
                  <a:lnTo>
                    <a:pt x="28427" y="86877"/>
                  </a:lnTo>
                  <a:lnTo>
                    <a:pt x="26918" y="89049"/>
                  </a:lnTo>
                  <a:lnTo>
                    <a:pt x="25660" y="92307"/>
                  </a:lnTo>
                  <a:lnTo>
                    <a:pt x="24150" y="95022"/>
                  </a:lnTo>
                  <a:lnTo>
                    <a:pt x="22138" y="101538"/>
                  </a:lnTo>
                  <a:lnTo>
                    <a:pt x="19874" y="108054"/>
                  </a:lnTo>
                  <a:lnTo>
                    <a:pt x="19874" y="108054"/>
                  </a:lnTo>
                  <a:lnTo>
                    <a:pt x="15849" y="98823"/>
                  </a:lnTo>
                  <a:lnTo>
                    <a:pt x="13836" y="94479"/>
                  </a:lnTo>
                  <a:lnTo>
                    <a:pt x="12830" y="92307"/>
                  </a:lnTo>
                  <a:lnTo>
                    <a:pt x="11572" y="91221"/>
                  </a:lnTo>
                  <a:lnTo>
                    <a:pt x="11572" y="91221"/>
                  </a:lnTo>
                  <a:lnTo>
                    <a:pt x="10314" y="90135"/>
                  </a:lnTo>
                  <a:lnTo>
                    <a:pt x="9308" y="90135"/>
                  </a:lnTo>
                  <a:lnTo>
                    <a:pt x="8050" y="91764"/>
                  </a:lnTo>
                  <a:lnTo>
                    <a:pt x="7044" y="92850"/>
                  </a:lnTo>
                  <a:lnTo>
                    <a:pt x="5534" y="97194"/>
                  </a:lnTo>
                  <a:lnTo>
                    <a:pt x="3773" y="101538"/>
                  </a:lnTo>
                  <a:lnTo>
                    <a:pt x="3773" y="101538"/>
                  </a:lnTo>
                  <a:lnTo>
                    <a:pt x="4025" y="92850"/>
                  </a:lnTo>
                  <a:lnTo>
                    <a:pt x="4779" y="84705"/>
                  </a:lnTo>
                  <a:lnTo>
                    <a:pt x="6037" y="76561"/>
                  </a:lnTo>
                  <a:lnTo>
                    <a:pt x="7547" y="68416"/>
                  </a:lnTo>
                  <a:lnTo>
                    <a:pt x="9559" y="60814"/>
                  </a:lnTo>
                  <a:lnTo>
                    <a:pt x="11823" y="53212"/>
                  </a:lnTo>
                  <a:lnTo>
                    <a:pt x="15849" y="40180"/>
                  </a:lnTo>
                  <a:lnTo>
                    <a:pt x="15849" y="40180"/>
                  </a:lnTo>
                  <a:lnTo>
                    <a:pt x="17861" y="35294"/>
                  </a:lnTo>
                  <a:lnTo>
                    <a:pt x="19874" y="30950"/>
                  </a:lnTo>
                  <a:lnTo>
                    <a:pt x="21635" y="27149"/>
                  </a:lnTo>
                  <a:lnTo>
                    <a:pt x="23899" y="23348"/>
                  </a:lnTo>
                  <a:lnTo>
                    <a:pt x="26163" y="20633"/>
                  </a:lnTo>
                  <a:lnTo>
                    <a:pt x="28427" y="17918"/>
                  </a:lnTo>
                  <a:lnTo>
                    <a:pt x="33207" y="13574"/>
                  </a:lnTo>
                  <a:lnTo>
                    <a:pt x="38238" y="10316"/>
                  </a:lnTo>
                  <a:lnTo>
                    <a:pt x="43773" y="9230"/>
                  </a:lnTo>
                  <a:lnTo>
                    <a:pt x="49308" y="8144"/>
                  </a:lnTo>
                  <a:lnTo>
                    <a:pt x="54591" y="8144"/>
                  </a:lnTo>
                  <a:lnTo>
                    <a:pt x="54591" y="8144"/>
                  </a:lnTo>
                  <a:lnTo>
                    <a:pt x="61132" y="9230"/>
                  </a:lnTo>
                  <a:lnTo>
                    <a:pt x="67672" y="10316"/>
                  </a:lnTo>
                  <a:lnTo>
                    <a:pt x="74213" y="11945"/>
                  </a:lnTo>
                  <a:lnTo>
                    <a:pt x="80503" y="14660"/>
                  </a:lnTo>
                  <a:lnTo>
                    <a:pt x="86792" y="17918"/>
                  </a:lnTo>
                  <a:lnTo>
                    <a:pt x="93081" y="22805"/>
                  </a:lnTo>
                  <a:lnTo>
                    <a:pt x="95849" y="25520"/>
                  </a:lnTo>
                  <a:lnTo>
                    <a:pt x="98616" y="28778"/>
                  </a:lnTo>
                  <a:lnTo>
                    <a:pt x="101383" y="32579"/>
                  </a:lnTo>
                  <a:lnTo>
                    <a:pt x="104150" y="36380"/>
                  </a:lnTo>
                  <a:lnTo>
                    <a:pt x="104150" y="36380"/>
                  </a:lnTo>
                  <a:lnTo>
                    <a:pt x="107421" y="43438"/>
                  </a:lnTo>
                  <a:lnTo>
                    <a:pt x="109937" y="50497"/>
                  </a:lnTo>
                  <a:lnTo>
                    <a:pt x="111698" y="58099"/>
                  </a:lnTo>
                  <a:lnTo>
                    <a:pt x="113459" y="66787"/>
                  </a:lnTo>
                  <a:lnTo>
                    <a:pt x="114716" y="74932"/>
                  </a:lnTo>
                  <a:lnTo>
                    <a:pt x="115220" y="84162"/>
                  </a:lnTo>
                  <a:lnTo>
                    <a:pt x="115974" y="93936"/>
                  </a:lnTo>
                  <a:lnTo>
                    <a:pt x="116226" y="102624"/>
                  </a:lnTo>
                  <a:lnTo>
                    <a:pt x="116226" y="102624"/>
                  </a:lnTo>
                  <a:lnTo>
                    <a:pt x="115220" y="99909"/>
                  </a:lnTo>
                  <a:lnTo>
                    <a:pt x="114716" y="96651"/>
                  </a:lnTo>
                  <a:lnTo>
                    <a:pt x="114716" y="9665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3" name="Google Shape;443;p23"/>
            <p:cNvSpPr/>
            <p:nvPr/>
          </p:nvSpPr>
          <p:spPr>
            <a:xfrm>
              <a:off x="3112" y="1147"/>
              <a:ext cx="127" cy="217"/>
            </a:xfrm>
            <a:custGeom>
              <a:rect b="b" l="l" r="r" t="t"/>
              <a:pathLst>
                <a:path extrusionOk="0" h="120000" w="120000">
                  <a:moveTo>
                    <a:pt x="120000" y="57511"/>
                  </a:moveTo>
                  <a:lnTo>
                    <a:pt x="120000" y="57511"/>
                  </a:lnTo>
                  <a:lnTo>
                    <a:pt x="110551" y="49216"/>
                  </a:lnTo>
                  <a:lnTo>
                    <a:pt x="100157" y="39815"/>
                  </a:lnTo>
                  <a:lnTo>
                    <a:pt x="88818" y="31520"/>
                  </a:lnTo>
                  <a:lnTo>
                    <a:pt x="75590" y="23778"/>
                  </a:lnTo>
                  <a:lnTo>
                    <a:pt x="61417" y="16036"/>
                  </a:lnTo>
                  <a:lnTo>
                    <a:pt x="45354" y="9953"/>
                  </a:lnTo>
                  <a:lnTo>
                    <a:pt x="30236" y="3870"/>
                  </a:lnTo>
                  <a:lnTo>
                    <a:pt x="11338" y="0"/>
                  </a:lnTo>
                  <a:lnTo>
                    <a:pt x="11338" y="0"/>
                  </a:lnTo>
                  <a:lnTo>
                    <a:pt x="17952" y="13824"/>
                  </a:lnTo>
                  <a:lnTo>
                    <a:pt x="19842" y="21013"/>
                  </a:lnTo>
                  <a:lnTo>
                    <a:pt x="21732" y="27096"/>
                  </a:lnTo>
                  <a:lnTo>
                    <a:pt x="19842" y="33732"/>
                  </a:lnTo>
                  <a:lnTo>
                    <a:pt x="18897" y="36497"/>
                  </a:lnTo>
                  <a:lnTo>
                    <a:pt x="17007" y="39262"/>
                  </a:lnTo>
                  <a:lnTo>
                    <a:pt x="14173" y="42027"/>
                  </a:lnTo>
                  <a:lnTo>
                    <a:pt x="10393" y="44239"/>
                  </a:lnTo>
                  <a:lnTo>
                    <a:pt x="5669" y="46451"/>
                  </a:lnTo>
                  <a:lnTo>
                    <a:pt x="0" y="48110"/>
                  </a:lnTo>
                  <a:lnTo>
                    <a:pt x="0" y="48110"/>
                  </a:lnTo>
                  <a:lnTo>
                    <a:pt x="0" y="49769"/>
                  </a:lnTo>
                  <a:lnTo>
                    <a:pt x="944" y="50875"/>
                  </a:lnTo>
                  <a:lnTo>
                    <a:pt x="4724" y="54193"/>
                  </a:lnTo>
                  <a:lnTo>
                    <a:pt x="10393" y="56958"/>
                  </a:lnTo>
                  <a:lnTo>
                    <a:pt x="17007" y="58617"/>
                  </a:lnTo>
                  <a:lnTo>
                    <a:pt x="30236" y="63594"/>
                  </a:lnTo>
                  <a:lnTo>
                    <a:pt x="35905" y="66359"/>
                  </a:lnTo>
                  <a:lnTo>
                    <a:pt x="39685" y="70230"/>
                  </a:lnTo>
                  <a:lnTo>
                    <a:pt x="39685" y="70230"/>
                  </a:lnTo>
                  <a:lnTo>
                    <a:pt x="32125" y="74101"/>
                  </a:lnTo>
                  <a:lnTo>
                    <a:pt x="22677" y="81290"/>
                  </a:lnTo>
                  <a:lnTo>
                    <a:pt x="14173" y="87373"/>
                  </a:lnTo>
                  <a:lnTo>
                    <a:pt x="6614" y="92350"/>
                  </a:lnTo>
                  <a:lnTo>
                    <a:pt x="6614" y="92350"/>
                  </a:lnTo>
                  <a:lnTo>
                    <a:pt x="9448" y="94009"/>
                  </a:lnTo>
                  <a:lnTo>
                    <a:pt x="13228" y="94562"/>
                  </a:lnTo>
                  <a:lnTo>
                    <a:pt x="22677" y="95115"/>
                  </a:lnTo>
                  <a:lnTo>
                    <a:pt x="31181" y="95115"/>
                  </a:lnTo>
                  <a:lnTo>
                    <a:pt x="34960" y="96221"/>
                  </a:lnTo>
                  <a:lnTo>
                    <a:pt x="37795" y="97327"/>
                  </a:lnTo>
                  <a:lnTo>
                    <a:pt x="37795" y="97327"/>
                  </a:lnTo>
                  <a:lnTo>
                    <a:pt x="36850" y="118341"/>
                  </a:lnTo>
                  <a:lnTo>
                    <a:pt x="36850" y="118341"/>
                  </a:lnTo>
                  <a:lnTo>
                    <a:pt x="45354" y="120000"/>
                  </a:lnTo>
                  <a:lnTo>
                    <a:pt x="53858" y="120000"/>
                  </a:lnTo>
                  <a:lnTo>
                    <a:pt x="61417" y="119447"/>
                  </a:lnTo>
                  <a:lnTo>
                    <a:pt x="68031" y="117788"/>
                  </a:lnTo>
                  <a:lnTo>
                    <a:pt x="74645" y="115576"/>
                  </a:lnTo>
                  <a:lnTo>
                    <a:pt x="80314" y="112811"/>
                  </a:lnTo>
                  <a:lnTo>
                    <a:pt x="85984" y="108940"/>
                  </a:lnTo>
                  <a:lnTo>
                    <a:pt x="92598" y="104516"/>
                  </a:lnTo>
                  <a:lnTo>
                    <a:pt x="97322" y="99539"/>
                  </a:lnTo>
                  <a:lnTo>
                    <a:pt x="100157" y="94562"/>
                  </a:lnTo>
                  <a:lnTo>
                    <a:pt x="108661" y="83502"/>
                  </a:lnTo>
                  <a:lnTo>
                    <a:pt x="115275" y="71336"/>
                  </a:lnTo>
                  <a:lnTo>
                    <a:pt x="119055" y="58617"/>
                  </a:lnTo>
                  <a:lnTo>
                    <a:pt x="120000" y="57511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4" name="Google Shape;444;p23"/>
            <p:cNvSpPr/>
            <p:nvPr/>
          </p:nvSpPr>
          <p:spPr>
            <a:xfrm>
              <a:off x="3104" y="1139"/>
              <a:ext cx="142" cy="231"/>
            </a:xfrm>
            <a:custGeom>
              <a:rect b="b" l="l" r="r" t="t"/>
              <a:pathLst>
                <a:path extrusionOk="0" h="120000" w="120000">
                  <a:moveTo>
                    <a:pt x="119154" y="56623"/>
                  </a:moveTo>
                  <a:lnTo>
                    <a:pt x="119154" y="56623"/>
                  </a:lnTo>
                  <a:lnTo>
                    <a:pt x="110704" y="47792"/>
                  </a:lnTo>
                  <a:lnTo>
                    <a:pt x="99718" y="38961"/>
                  </a:lnTo>
                  <a:lnTo>
                    <a:pt x="89577" y="31168"/>
                  </a:lnTo>
                  <a:lnTo>
                    <a:pt x="77746" y="23376"/>
                  </a:lnTo>
                  <a:lnTo>
                    <a:pt x="64225" y="16623"/>
                  </a:lnTo>
                  <a:lnTo>
                    <a:pt x="50704" y="9870"/>
                  </a:lnTo>
                  <a:lnTo>
                    <a:pt x="35492" y="4675"/>
                  </a:lnTo>
                  <a:lnTo>
                    <a:pt x="20281" y="0"/>
                  </a:lnTo>
                  <a:lnTo>
                    <a:pt x="20281" y="0"/>
                  </a:lnTo>
                  <a:lnTo>
                    <a:pt x="16901" y="0"/>
                  </a:lnTo>
                  <a:lnTo>
                    <a:pt x="14366" y="519"/>
                  </a:lnTo>
                  <a:lnTo>
                    <a:pt x="11830" y="2077"/>
                  </a:lnTo>
                  <a:lnTo>
                    <a:pt x="11830" y="4155"/>
                  </a:lnTo>
                  <a:lnTo>
                    <a:pt x="11830" y="4155"/>
                  </a:lnTo>
                  <a:lnTo>
                    <a:pt x="16056" y="15064"/>
                  </a:lnTo>
                  <a:lnTo>
                    <a:pt x="18591" y="21298"/>
                  </a:lnTo>
                  <a:lnTo>
                    <a:pt x="19436" y="27012"/>
                  </a:lnTo>
                  <a:lnTo>
                    <a:pt x="18591" y="32207"/>
                  </a:lnTo>
                  <a:lnTo>
                    <a:pt x="16056" y="37922"/>
                  </a:lnTo>
                  <a:lnTo>
                    <a:pt x="15211" y="39480"/>
                  </a:lnTo>
                  <a:lnTo>
                    <a:pt x="11830" y="42077"/>
                  </a:lnTo>
                  <a:lnTo>
                    <a:pt x="8450" y="44155"/>
                  </a:lnTo>
                  <a:lnTo>
                    <a:pt x="4225" y="45714"/>
                  </a:lnTo>
                  <a:lnTo>
                    <a:pt x="4225" y="45714"/>
                  </a:lnTo>
                  <a:lnTo>
                    <a:pt x="845" y="47792"/>
                  </a:lnTo>
                  <a:lnTo>
                    <a:pt x="0" y="48311"/>
                  </a:lnTo>
                  <a:lnTo>
                    <a:pt x="0" y="49350"/>
                  </a:lnTo>
                  <a:lnTo>
                    <a:pt x="0" y="49350"/>
                  </a:lnTo>
                  <a:lnTo>
                    <a:pt x="2535" y="53506"/>
                  </a:lnTo>
                  <a:lnTo>
                    <a:pt x="5915" y="56103"/>
                  </a:lnTo>
                  <a:lnTo>
                    <a:pt x="10140" y="58701"/>
                  </a:lnTo>
                  <a:lnTo>
                    <a:pt x="14366" y="61298"/>
                  </a:lnTo>
                  <a:lnTo>
                    <a:pt x="24507" y="64935"/>
                  </a:lnTo>
                  <a:lnTo>
                    <a:pt x="30422" y="67532"/>
                  </a:lnTo>
                  <a:lnTo>
                    <a:pt x="34647" y="69090"/>
                  </a:lnTo>
                  <a:lnTo>
                    <a:pt x="34647" y="69090"/>
                  </a:lnTo>
                  <a:lnTo>
                    <a:pt x="21971" y="78441"/>
                  </a:lnTo>
                  <a:lnTo>
                    <a:pt x="8450" y="87792"/>
                  </a:lnTo>
                  <a:lnTo>
                    <a:pt x="8450" y="87792"/>
                  </a:lnTo>
                  <a:lnTo>
                    <a:pt x="7605" y="89350"/>
                  </a:lnTo>
                  <a:lnTo>
                    <a:pt x="6760" y="90909"/>
                  </a:lnTo>
                  <a:lnTo>
                    <a:pt x="6760" y="92467"/>
                  </a:lnTo>
                  <a:lnTo>
                    <a:pt x="8450" y="93506"/>
                  </a:lnTo>
                  <a:lnTo>
                    <a:pt x="8450" y="93506"/>
                  </a:lnTo>
                  <a:lnTo>
                    <a:pt x="14366" y="95064"/>
                  </a:lnTo>
                  <a:lnTo>
                    <a:pt x="22816" y="97142"/>
                  </a:lnTo>
                  <a:lnTo>
                    <a:pt x="31267" y="97662"/>
                  </a:lnTo>
                  <a:lnTo>
                    <a:pt x="33802" y="97662"/>
                  </a:lnTo>
                  <a:lnTo>
                    <a:pt x="34647" y="97142"/>
                  </a:lnTo>
                  <a:lnTo>
                    <a:pt x="34647" y="97142"/>
                  </a:lnTo>
                  <a:lnTo>
                    <a:pt x="33802" y="114805"/>
                  </a:lnTo>
                  <a:lnTo>
                    <a:pt x="33802" y="114805"/>
                  </a:lnTo>
                  <a:lnTo>
                    <a:pt x="34647" y="117402"/>
                  </a:lnTo>
                  <a:lnTo>
                    <a:pt x="35492" y="117922"/>
                  </a:lnTo>
                  <a:lnTo>
                    <a:pt x="38028" y="118961"/>
                  </a:lnTo>
                  <a:lnTo>
                    <a:pt x="38028" y="118961"/>
                  </a:lnTo>
                  <a:lnTo>
                    <a:pt x="45633" y="119999"/>
                  </a:lnTo>
                  <a:lnTo>
                    <a:pt x="52394" y="119999"/>
                  </a:lnTo>
                  <a:lnTo>
                    <a:pt x="59154" y="119999"/>
                  </a:lnTo>
                  <a:lnTo>
                    <a:pt x="65915" y="118961"/>
                  </a:lnTo>
                  <a:lnTo>
                    <a:pt x="71830" y="117402"/>
                  </a:lnTo>
                  <a:lnTo>
                    <a:pt x="78591" y="114805"/>
                  </a:lnTo>
                  <a:lnTo>
                    <a:pt x="83661" y="112207"/>
                  </a:lnTo>
                  <a:lnTo>
                    <a:pt x="89577" y="108051"/>
                  </a:lnTo>
                  <a:lnTo>
                    <a:pt x="89577" y="108051"/>
                  </a:lnTo>
                  <a:lnTo>
                    <a:pt x="95492" y="102857"/>
                  </a:lnTo>
                  <a:lnTo>
                    <a:pt x="101408" y="97142"/>
                  </a:lnTo>
                  <a:lnTo>
                    <a:pt x="105633" y="90909"/>
                  </a:lnTo>
                  <a:lnTo>
                    <a:pt x="108169" y="85194"/>
                  </a:lnTo>
                  <a:lnTo>
                    <a:pt x="114084" y="72727"/>
                  </a:lnTo>
                  <a:lnTo>
                    <a:pt x="119154" y="60259"/>
                  </a:lnTo>
                  <a:lnTo>
                    <a:pt x="119154" y="60259"/>
                  </a:lnTo>
                  <a:lnTo>
                    <a:pt x="120000" y="58701"/>
                  </a:lnTo>
                  <a:lnTo>
                    <a:pt x="119154" y="56623"/>
                  </a:lnTo>
                  <a:lnTo>
                    <a:pt x="119154" y="56623"/>
                  </a:lnTo>
                  <a:close/>
                  <a:moveTo>
                    <a:pt x="46478" y="112207"/>
                  </a:moveTo>
                  <a:lnTo>
                    <a:pt x="46478" y="112207"/>
                  </a:lnTo>
                  <a:lnTo>
                    <a:pt x="47323" y="103376"/>
                  </a:lnTo>
                  <a:lnTo>
                    <a:pt x="47323" y="99740"/>
                  </a:lnTo>
                  <a:lnTo>
                    <a:pt x="46478" y="95584"/>
                  </a:lnTo>
                  <a:lnTo>
                    <a:pt x="46478" y="95584"/>
                  </a:lnTo>
                  <a:lnTo>
                    <a:pt x="46478" y="93506"/>
                  </a:lnTo>
                  <a:lnTo>
                    <a:pt x="43943" y="92467"/>
                  </a:lnTo>
                  <a:lnTo>
                    <a:pt x="40563" y="90909"/>
                  </a:lnTo>
                  <a:lnTo>
                    <a:pt x="38028" y="90389"/>
                  </a:lnTo>
                  <a:lnTo>
                    <a:pt x="30422" y="89870"/>
                  </a:lnTo>
                  <a:lnTo>
                    <a:pt x="23661" y="89350"/>
                  </a:lnTo>
                  <a:lnTo>
                    <a:pt x="23661" y="89350"/>
                  </a:lnTo>
                  <a:lnTo>
                    <a:pt x="34647" y="80519"/>
                  </a:lnTo>
                  <a:lnTo>
                    <a:pt x="46478" y="72727"/>
                  </a:lnTo>
                  <a:lnTo>
                    <a:pt x="46478" y="72727"/>
                  </a:lnTo>
                  <a:lnTo>
                    <a:pt x="47323" y="71168"/>
                  </a:lnTo>
                  <a:lnTo>
                    <a:pt x="48169" y="70129"/>
                  </a:lnTo>
                  <a:lnTo>
                    <a:pt x="48169" y="68571"/>
                  </a:lnTo>
                  <a:lnTo>
                    <a:pt x="47323" y="67532"/>
                  </a:lnTo>
                  <a:lnTo>
                    <a:pt x="47323" y="67532"/>
                  </a:lnTo>
                  <a:lnTo>
                    <a:pt x="43943" y="65454"/>
                  </a:lnTo>
                  <a:lnTo>
                    <a:pt x="39718" y="62857"/>
                  </a:lnTo>
                  <a:lnTo>
                    <a:pt x="30422" y="59220"/>
                  </a:lnTo>
                  <a:lnTo>
                    <a:pt x="20281" y="55584"/>
                  </a:lnTo>
                  <a:lnTo>
                    <a:pt x="16056" y="52987"/>
                  </a:lnTo>
                  <a:lnTo>
                    <a:pt x="14366" y="50909"/>
                  </a:lnTo>
                  <a:lnTo>
                    <a:pt x="14366" y="50909"/>
                  </a:lnTo>
                  <a:lnTo>
                    <a:pt x="20281" y="46753"/>
                  </a:lnTo>
                  <a:lnTo>
                    <a:pt x="26197" y="42077"/>
                  </a:lnTo>
                  <a:lnTo>
                    <a:pt x="28732" y="37922"/>
                  </a:lnTo>
                  <a:lnTo>
                    <a:pt x="30422" y="32207"/>
                  </a:lnTo>
                  <a:lnTo>
                    <a:pt x="31267" y="27012"/>
                  </a:lnTo>
                  <a:lnTo>
                    <a:pt x="30422" y="21818"/>
                  </a:lnTo>
                  <a:lnTo>
                    <a:pt x="26197" y="9870"/>
                  </a:lnTo>
                  <a:lnTo>
                    <a:pt x="26197" y="9870"/>
                  </a:lnTo>
                  <a:lnTo>
                    <a:pt x="38873" y="14545"/>
                  </a:lnTo>
                  <a:lnTo>
                    <a:pt x="50704" y="19220"/>
                  </a:lnTo>
                  <a:lnTo>
                    <a:pt x="62535" y="24415"/>
                  </a:lnTo>
                  <a:lnTo>
                    <a:pt x="71830" y="30649"/>
                  </a:lnTo>
                  <a:lnTo>
                    <a:pt x="82816" y="36883"/>
                  </a:lnTo>
                  <a:lnTo>
                    <a:pt x="91267" y="43636"/>
                  </a:lnTo>
                  <a:lnTo>
                    <a:pt x="99718" y="50909"/>
                  </a:lnTo>
                  <a:lnTo>
                    <a:pt x="107323" y="58701"/>
                  </a:lnTo>
                  <a:lnTo>
                    <a:pt x="107323" y="58701"/>
                  </a:lnTo>
                  <a:lnTo>
                    <a:pt x="99718" y="75844"/>
                  </a:lnTo>
                  <a:lnTo>
                    <a:pt x="95492" y="85194"/>
                  </a:lnTo>
                  <a:lnTo>
                    <a:pt x="89577" y="94545"/>
                  </a:lnTo>
                  <a:lnTo>
                    <a:pt x="86197" y="99220"/>
                  </a:lnTo>
                  <a:lnTo>
                    <a:pt x="81971" y="102857"/>
                  </a:lnTo>
                  <a:lnTo>
                    <a:pt x="77746" y="106493"/>
                  </a:lnTo>
                  <a:lnTo>
                    <a:pt x="71830" y="109090"/>
                  </a:lnTo>
                  <a:lnTo>
                    <a:pt x="66760" y="111688"/>
                  </a:lnTo>
                  <a:lnTo>
                    <a:pt x="60000" y="112727"/>
                  </a:lnTo>
                  <a:lnTo>
                    <a:pt x="54084" y="112727"/>
                  </a:lnTo>
                  <a:lnTo>
                    <a:pt x="46478" y="112207"/>
                  </a:lnTo>
                  <a:lnTo>
                    <a:pt x="46478" y="1122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5" name="Google Shape;445;p23"/>
            <p:cNvSpPr/>
            <p:nvPr/>
          </p:nvSpPr>
          <p:spPr>
            <a:xfrm>
              <a:off x="3705" y="1171"/>
              <a:ext cx="128" cy="214"/>
            </a:xfrm>
            <a:custGeom>
              <a:rect b="b" l="l" r="r" t="t"/>
              <a:pathLst>
                <a:path extrusionOk="0" h="120000" w="120000">
                  <a:moveTo>
                    <a:pt x="0" y="53831"/>
                  </a:moveTo>
                  <a:lnTo>
                    <a:pt x="0" y="53831"/>
                  </a:lnTo>
                  <a:lnTo>
                    <a:pt x="9375" y="45420"/>
                  </a:lnTo>
                  <a:lnTo>
                    <a:pt x="21562" y="37570"/>
                  </a:lnTo>
                  <a:lnTo>
                    <a:pt x="34687" y="29158"/>
                  </a:lnTo>
                  <a:lnTo>
                    <a:pt x="47812" y="21869"/>
                  </a:lnTo>
                  <a:lnTo>
                    <a:pt x="62812" y="15140"/>
                  </a:lnTo>
                  <a:lnTo>
                    <a:pt x="78750" y="8971"/>
                  </a:lnTo>
                  <a:lnTo>
                    <a:pt x="95625" y="3925"/>
                  </a:lnTo>
                  <a:lnTo>
                    <a:pt x="113437" y="0"/>
                  </a:lnTo>
                  <a:lnTo>
                    <a:pt x="113437" y="0"/>
                  </a:lnTo>
                  <a:lnTo>
                    <a:pt x="105937" y="14018"/>
                  </a:lnTo>
                  <a:lnTo>
                    <a:pt x="103125" y="21308"/>
                  </a:lnTo>
                  <a:lnTo>
                    <a:pt x="101250" y="27476"/>
                  </a:lnTo>
                  <a:lnTo>
                    <a:pt x="101250" y="34205"/>
                  </a:lnTo>
                  <a:lnTo>
                    <a:pt x="102187" y="37570"/>
                  </a:lnTo>
                  <a:lnTo>
                    <a:pt x="105000" y="40373"/>
                  </a:lnTo>
                  <a:lnTo>
                    <a:pt x="106875" y="42616"/>
                  </a:lnTo>
                  <a:lnTo>
                    <a:pt x="110625" y="45420"/>
                  </a:lnTo>
                  <a:lnTo>
                    <a:pt x="114375" y="47663"/>
                  </a:lnTo>
                  <a:lnTo>
                    <a:pt x="120000" y="49906"/>
                  </a:lnTo>
                  <a:lnTo>
                    <a:pt x="120000" y="49906"/>
                  </a:lnTo>
                  <a:lnTo>
                    <a:pt x="119062" y="51028"/>
                  </a:lnTo>
                  <a:lnTo>
                    <a:pt x="118125" y="52710"/>
                  </a:lnTo>
                  <a:lnTo>
                    <a:pt x="114375" y="55514"/>
                  </a:lnTo>
                  <a:lnTo>
                    <a:pt x="108750" y="57757"/>
                  </a:lnTo>
                  <a:lnTo>
                    <a:pt x="101250" y="60000"/>
                  </a:lnTo>
                  <a:lnTo>
                    <a:pt x="88125" y="63925"/>
                  </a:lnTo>
                  <a:lnTo>
                    <a:pt x="82500" y="66728"/>
                  </a:lnTo>
                  <a:lnTo>
                    <a:pt x="77812" y="70654"/>
                  </a:lnTo>
                  <a:lnTo>
                    <a:pt x="77812" y="70654"/>
                  </a:lnTo>
                  <a:lnTo>
                    <a:pt x="84375" y="75140"/>
                  </a:lnTo>
                  <a:lnTo>
                    <a:pt x="92812" y="82429"/>
                  </a:lnTo>
                  <a:lnTo>
                    <a:pt x="101250" y="89158"/>
                  </a:lnTo>
                  <a:lnTo>
                    <a:pt x="106875" y="94766"/>
                  </a:lnTo>
                  <a:lnTo>
                    <a:pt x="106875" y="94766"/>
                  </a:lnTo>
                  <a:lnTo>
                    <a:pt x="105000" y="95327"/>
                  </a:lnTo>
                  <a:lnTo>
                    <a:pt x="100312" y="95887"/>
                  </a:lnTo>
                  <a:lnTo>
                    <a:pt x="91875" y="95887"/>
                  </a:lnTo>
                  <a:lnTo>
                    <a:pt x="83437" y="97009"/>
                  </a:lnTo>
                  <a:lnTo>
                    <a:pt x="79687" y="97009"/>
                  </a:lnTo>
                  <a:lnTo>
                    <a:pt x="75937" y="98130"/>
                  </a:lnTo>
                  <a:lnTo>
                    <a:pt x="75937" y="98130"/>
                  </a:lnTo>
                  <a:lnTo>
                    <a:pt x="75000" y="119439"/>
                  </a:lnTo>
                  <a:lnTo>
                    <a:pt x="75000" y="119439"/>
                  </a:lnTo>
                  <a:lnTo>
                    <a:pt x="66562" y="120000"/>
                  </a:lnTo>
                  <a:lnTo>
                    <a:pt x="58125" y="120000"/>
                  </a:lnTo>
                  <a:lnTo>
                    <a:pt x="51562" y="119439"/>
                  </a:lnTo>
                  <a:lnTo>
                    <a:pt x="44062" y="117196"/>
                  </a:lnTo>
                  <a:lnTo>
                    <a:pt x="38437" y="115514"/>
                  </a:lnTo>
                  <a:lnTo>
                    <a:pt x="31875" y="111588"/>
                  </a:lnTo>
                  <a:lnTo>
                    <a:pt x="26250" y="107663"/>
                  </a:lnTo>
                  <a:lnTo>
                    <a:pt x="21562" y="103177"/>
                  </a:lnTo>
                  <a:lnTo>
                    <a:pt x="17812" y="98130"/>
                  </a:lnTo>
                  <a:lnTo>
                    <a:pt x="14062" y="92523"/>
                  </a:lnTo>
                  <a:lnTo>
                    <a:pt x="8437" y="81308"/>
                  </a:lnTo>
                  <a:lnTo>
                    <a:pt x="3750" y="68411"/>
                  </a:lnTo>
                  <a:lnTo>
                    <a:pt x="0" y="56074"/>
                  </a:lnTo>
                  <a:lnTo>
                    <a:pt x="0" y="53831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6" name="Google Shape;446;p23"/>
            <p:cNvSpPr/>
            <p:nvPr/>
          </p:nvSpPr>
          <p:spPr>
            <a:xfrm>
              <a:off x="3697" y="1165"/>
              <a:ext cx="143" cy="227"/>
            </a:xfrm>
            <a:custGeom>
              <a:rect b="b" l="l" r="r" t="t"/>
              <a:pathLst>
                <a:path extrusionOk="0" h="120000" w="120000">
                  <a:moveTo>
                    <a:pt x="1678" y="56035"/>
                  </a:moveTo>
                  <a:lnTo>
                    <a:pt x="1678" y="56035"/>
                  </a:lnTo>
                  <a:lnTo>
                    <a:pt x="5874" y="68722"/>
                  </a:lnTo>
                  <a:lnTo>
                    <a:pt x="8391" y="82466"/>
                  </a:lnTo>
                  <a:lnTo>
                    <a:pt x="11748" y="88281"/>
                  </a:lnTo>
                  <a:lnTo>
                    <a:pt x="15104" y="94625"/>
                  </a:lnTo>
                  <a:lnTo>
                    <a:pt x="19300" y="100440"/>
                  </a:lnTo>
                  <a:lnTo>
                    <a:pt x="25174" y="106255"/>
                  </a:lnTo>
                  <a:lnTo>
                    <a:pt x="25174" y="106255"/>
                  </a:lnTo>
                  <a:lnTo>
                    <a:pt x="30209" y="110484"/>
                  </a:lnTo>
                  <a:lnTo>
                    <a:pt x="35244" y="113127"/>
                  </a:lnTo>
                  <a:lnTo>
                    <a:pt x="41118" y="115770"/>
                  </a:lnTo>
                  <a:lnTo>
                    <a:pt x="46993" y="117885"/>
                  </a:lnTo>
                  <a:lnTo>
                    <a:pt x="53706" y="119471"/>
                  </a:lnTo>
                  <a:lnTo>
                    <a:pt x="59580" y="120000"/>
                  </a:lnTo>
                  <a:lnTo>
                    <a:pt x="67132" y="120000"/>
                  </a:lnTo>
                  <a:lnTo>
                    <a:pt x="76363" y="119471"/>
                  </a:lnTo>
                  <a:lnTo>
                    <a:pt x="76363" y="119471"/>
                  </a:lnTo>
                  <a:lnTo>
                    <a:pt x="77202" y="118414"/>
                  </a:lnTo>
                  <a:lnTo>
                    <a:pt x="78041" y="117885"/>
                  </a:lnTo>
                  <a:lnTo>
                    <a:pt x="78881" y="115242"/>
                  </a:lnTo>
                  <a:lnTo>
                    <a:pt x="78881" y="115242"/>
                  </a:lnTo>
                  <a:lnTo>
                    <a:pt x="80559" y="97797"/>
                  </a:lnTo>
                  <a:lnTo>
                    <a:pt x="80559" y="97797"/>
                  </a:lnTo>
                  <a:lnTo>
                    <a:pt x="81398" y="98325"/>
                  </a:lnTo>
                  <a:lnTo>
                    <a:pt x="84755" y="98325"/>
                  </a:lnTo>
                  <a:lnTo>
                    <a:pt x="92307" y="97797"/>
                  </a:lnTo>
                  <a:lnTo>
                    <a:pt x="100699" y="96211"/>
                  </a:lnTo>
                  <a:lnTo>
                    <a:pt x="106573" y="95154"/>
                  </a:lnTo>
                  <a:lnTo>
                    <a:pt x="106573" y="95154"/>
                  </a:lnTo>
                  <a:lnTo>
                    <a:pt x="108251" y="93568"/>
                  </a:lnTo>
                  <a:lnTo>
                    <a:pt x="109090" y="92511"/>
                  </a:lnTo>
                  <a:lnTo>
                    <a:pt x="109090" y="90925"/>
                  </a:lnTo>
                  <a:lnTo>
                    <a:pt x="106573" y="88810"/>
                  </a:lnTo>
                  <a:lnTo>
                    <a:pt x="106573" y="88810"/>
                  </a:lnTo>
                  <a:lnTo>
                    <a:pt x="94825" y="79823"/>
                  </a:lnTo>
                  <a:lnTo>
                    <a:pt x="84755" y="69779"/>
                  </a:lnTo>
                  <a:lnTo>
                    <a:pt x="84755" y="69779"/>
                  </a:lnTo>
                  <a:lnTo>
                    <a:pt x="88951" y="67136"/>
                  </a:lnTo>
                  <a:lnTo>
                    <a:pt x="93986" y="65550"/>
                  </a:lnTo>
                  <a:lnTo>
                    <a:pt x="104895" y="61321"/>
                  </a:lnTo>
                  <a:lnTo>
                    <a:pt x="109930" y="59735"/>
                  </a:lnTo>
                  <a:lnTo>
                    <a:pt x="114125" y="57621"/>
                  </a:lnTo>
                  <a:lnTo>
                    <a:pt x="117482" y="54977"/>
                  </a:lnTo>
                  <a:lnTo>
                    <a:pt x="120000" y="50748"/>
                  </a:lnTo>
                  <a:lnTo>
                    <a:pt x="120000" y="50748"/>
                  </a:lnTo>
                  <a:lnTo>
                    <a:pt x="120000" y="49162"/>
                  </a:lnTo>
                  <a:lnTo>
                    <a:pt x="120000" y="48634"/>
                  </a:lnTo>
                  <a:lnTo>
                    <a:pt x="116643" y="46519"/>
                  </a:lnTo>
                  <a:lnTo>
                    <a:pt x="116643" y="46519"/>
                  </a:lnTo>
                  <a:lnTo>
                    <a:pt x="112447" y="44933"/>
                  </a:lnTo>
                  <a:lnTo>
                    <a:pt x="109090" y="42819"/>
                  </a:lnTo>
                  <a:lnTo>
                    <a:pt x="106573" y="40176"/>
                  </a:lnTo>
                  <a:lnTo>
                    <a:pt x="105734" y="38061"/>
                  </a:lnTo>
                  <a:lnTo>
                    <a:pt x="104055" y="32775"/>
                  </a:lnTo>
                  <a:lnTo>
                    <a:pt x="104055" y="26431"/>
                  </a:lnTo>
                  <a:lnTo>
                    <a:pt x="105734" y="21145"/>
                  </a:lnTo>
                  <a:lnTo>
                    <a:pt x="109090" y="15330"/>
                  </a:lnTo>
                  <a:lnTo>
                    <a:pt x="114125" y="4229"/>
                  </a:lnTo>
                  <a:lnTo>
                    <a:pt x="114125" y="4229"/>
                  </a:lnTo>
                  <a:lnTo>
                    <a:pt x="114125" y="2643"/>
                  </a:lnTo>
                  <a:lnTo>
                    <a:pt x="112447" y="528"/>
                  </a:lnTo>
                  <a:lnTo>
                    <a:pt x="109090" y="0"/>
                  </a:lnTo>
                  <a:lnTo>
                    <a:pt x="105734" y="0"/>
                  </a:lnTo>
                  <a:lnTo>
                    <a:pt x="105734" y="0"/>
                  </a:lnTo>
                  <a:lnTo>
                    <a:pt x="89790" y="3700"/>
                  </a:lnTo>
                  <a:lnTo>
                    <a:pt x="74685" y="8458"/>
                  </a:lnTo>
                  <a:lnTo>
                    <a:pt x="59580" y="13744"/>
                  </a:lnTo>
                  <a:lnTo>
                    <a:pt x="46993" y="20616"/>
                  </a:lnTo>
                  <a:lnTo>
                    <a:pt x="34405" y="28017"/>
                  </a:lnTo>
                  <a:lnTo>
                    <a:pt x="21818" y="35418"/>
                  </a:lnTo>
                  <a:lnTo>
                    <a:pt x="10909" y="43876"/>
                  </a:lnTo>
                  <a:lnTo>
                    <a:pt x="1678" y="52863"/>
                  </a:lnTo>
                  <a:lnTo>
                    <a:pt x="1678" y="52863"/>
                  </a:lnTo>
                  <a:lnTo>
                    <a:pt x="0" y="54977"/>
                  </a:lnTo>
                  <a:lnTo>
                    <a:pt x="1678" y="56035"/>
                  </a:lnTo>
                  <a:lnTo>
                    <a:pt x="1678" y="56035"/>
                  </a:lnTo>
                  <a:close/>
                  <a:moveTo>
                    <a:pt x="13426" y="54977"/>
                  </a:moveTo>
                  <a:lnTo>
                    <a:pt x="13426" y="54977"/>
                  </a:lnTo>
                  <a:lnTo>
                    <a:pt x="21818" y="48105"/>
                  </a:lnTo>
                  <a:lnTo>
                    <a:pt x="30209" y="40704"/>
                  </a:lnTo>
                  <a:lnTo>
                    <a:pt x="41118" y="34889"/>
                  </a:lnTo>
                  <a:lnTo>
                    <a:pt x="50349" y="28017"/>
                  </a:lnTo>
                  <a:lnTo>
                    <a:pt x="62097" y="22731"/>
                  </a:lnTo>
                  <a:lnTo>
                    <a:pt x="73846" y="17973"/>
                  </a:lnTo>
                  <a:lnTo>
                    <a:pt x="85594" y="13215"/>
                  </a:lnTo>
                  <a:lnTo>
                    <a:pt x="98181" y="10044"/>
                  </a:lnTo>
                  <a:lnTo>
                    <a:pt x="98181" y="10044"/>
                  </a:lnTo>
                  <a:lnTo>
                    <a:pt x="93986" y="21145"/>
                  </a:lnTo>
                  <a:lnTo>
                    <a:pt x="93146" y="26431"/>
                  </a:lnTo>
                  <a:lnTo>
                    <a:pt x="92307" y="31718"/>
                  </a:lnTo>
                  <a:lnTo>
                    <a:pt x="93146" y="37533"/>
                  </a:lnTo>
                  <a:lnTo>
                    <a:pt x="94825" y="42819"/>
                  </a:lnTo>
                  <a:lnTo>
                    <a:pt x="99020" y="46519"/>
                  </a:lnTo>
                  <a:lnTo>
                    <a:pt x="106573" y="51277"/>
                  </a:lnTo>
                  <a:lnTo>
                    <a:pt x="106573" y="51277"/>
                  </a:lnTo>
                  <a:lnTo>
                    <a:pt x="104055" y="53392"/>
                  </a:lnTo>
                  <a:lnTo>
                    <a:pt x="99020" y="55506"/>
                  </a:lnTo>
                  <a:lnTo>
                    <a:pt x="89790" y="58678"/>
                  </a:lnTo>
                  <a:lnTo>
                    <a:pt x="78881" y="62907"/>
                  </a:lnTo>
                  <a:lnTo>
                    <a:pt x="74685" y="63964"/>
                  </a:lnTo>
                  <a:lnTo>
                    <a:pt x="71328" y="67136"/>
                  </a:lnTo>
                  <a:lnTo>
                    <a:pt x="71328" y="67136"/>
                  </a:lnTo>
                  <a:lnTo>
                    <a:pt x="70489" y="68193"/>
                  </a:lnTo>
                  <a:lnTo>
                    <a:pt x="70489" y="69779"/>
                  </a:lnTo>
                  <a:lnTo>
                    <a:pt x="70489" y="70837"/>
                  </a:lnTo>
                  <a:lnTo>
                    <a:pt x="71328" y="72422"/>
                  </a:lnTo>
                  <a:lnTo>
                    <a:pt x="71328" y="72422"/>
                  </a:lnTo>
                  <a:lnTo>
                    <a:pt x="82237" y="80881"/>
                  </a:lnTo>
                  <a:lnTo>
                    <a:pt x="93146" y="89867"/>
                  </a:lnTo>
                  <a:lnTo>
                    <a:pt x="93146" y="89867"/>
                  </a:lnTo>
                  <a:lnTo>
                    <a:pt x="85594" y="90396"/>
                  </a:lnTo>
                  <a:lnTo>
                    <a:pt x="78041" y="90396"/>
                  </a:lnTo>
                  <a:lnTo>
                    <a:pt x="74685" y="90925"/>
                  </a:lnTo>
                  <a:lnTo>
                    <a:pt x="71328" y="91453"/>
                  </a:lnTo>
                  <a:lnTo>
                    <a:pt x="69650" y="93039"/>
                  </a:lnTo>
                  <a:lnTo>
                    <a:pt x="68811" y="95154"/>
                  </a:lnTo>
                  <a:lnTo>
                    <a:pt x="68811" y="95154"/>
                  </a:lnTo>
                  <a:lnTo>
                    <a:pt x="67132" y="98854"/>
                  </a:lnTo>
                  <a:lnTo>
                    <a:pt x="67132" y="103612"/>
                  </a:lnTo>
                  <a:lnTo>
                    <a:pt x="67132" y="112599"/>
                  </a:lnTo>
                  <a:lnTo>
                    <a:pt x="67132" y="112599"/>
                  </a:lnTo>
                  <a:lnTo>
                    <a:pt x="59580" y="112599"/>
                  </a:lnTo>
                  <a:lnTo>
                    <a:pt x="52867" y="112070"/>
                  </a:lnTo>
                  <a:lnTo>
                    <a:pt x="46993" y="110484"/>
                  </a:lnTo>
                  <a:lnTo>
                    <a:pt x="41958" y="107841"/>
                  </a:lnTo>
                  <a:lnTo>
                    <a:pt x="37762" y="104669"/>
                  </a:lnTo>
                  <a:lnTo>
                    <a:pt x="33566" y="100969"/>
                  </a:lnTo>
                  <a:lnTo>
                    <a:pt x="30209" y="97268"/>
                  </a:lnTo>
                  <a:lnTo>
                    <a:pt x="26853" y="92511"/>
                  </a:lnTo>
                  <a:lnTo>
                    <a:pt x="21818" y="82995"/>
                  </a:lnTo>
                  <a:lnTo>
                    <a:pt x="18461" y="72951"/>
                  </a:lnTo>
                  <a:lnTo>
                    <a:pt x="13426" y="54977"/>
                  </a:lnTo>
                  <a:lnTo>
                    <a:pt x="13426" y="549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7" name="Google Shape;447;p23"/>
            <p:cNvSpPr/>
            <p:nvPr/>
          </p:nvSpPr>
          <p:spPr>
            <a:xfrm>
              <a:off x="3332" y="1361"/>
              <a:ext cx="292" cy="130"/>
            </a:xfrm>
            <a:custGeom>
              <a:rect b="b" l="l" r="r" t="t"/>
              <a:pathLst>
                <a:path extrusionOk="0" h="120000" w="120000">
                  <a:moveTo>
                    <a:pt x="0" y="4615"/>
                  </a:moveTo>
                  <a:lnTo>
                    <a:pt x="0" y="4615"/>
                  </a:lnTo>
                  <a:lnTo>
                    <a:pt x="0" y="17538"/>
                  </a:lnTo>
                  <a:lnTo>
                    <a:pt x="410" y="30461"/>
                  </a:lnTo>
                  <a:lnTo>
                    <a:pt x="1232" y="42461"/>
                  </a:lnTo>
                  <a:lnTo>
                    <a:pt x="3287" y="53538"/>
                  </a:lnTo>
                  <a:lnTo>
                    <a:pt x="5342" y="62769"/>
                  </a:lnTo>
                  <a:lnTo>
                    <a:pt x="8630" y="72000"/>
                  </a:lnTo>
                  <a:lnTo>
                    <a:pt x="11917" y="80307"/>
                  </a:lnTo>
                  <a:lnTo>
                    <a:pt x="15616" y="88615"/>
                  </a:lnTo>
                  <a:lnTo>
                    <a:pt x="19726" y="94153"/>
                  </a:lnTo>
                  <a:lnTo>
                    <a:pt x="23835" y="101538"/>
                  </a:lnTo>
                  <a:lnTo>
                    <a:pt x="28356" y="106153"/>
                  </a:lnTo>
                  <a:lnTo>
                    <a:pt x="33287" y="110769"/>
                  </a:lnTo>
                  <a:lnTo>
                    <a:pt x="38630" y="114461"/>
                  </a:lnTo>
                  <a:lnTo>
                    <a:pt x="43561" y="116307"/>
                  </a:lnTo>
                  <a:lnTo>
                    <a:pt x="49315" y="119076"/>
                  </a:lnTo>
                  <a:lnTo>
                    <a:pt x="54657" y="120000"/>
                  </a:lnTo>
                  <a:lnTo>
                    <a:pt x="60410" y="120000"/>
                  </a:lnTo>
                  <a:lnTo>
                    <a:pt x="65753" y="120000"/>
                  </a:lnTo>
                  <a:lnTo>
                    <a:pt x="71506" y="117230"/>
                  </a:lnTo>
                  <a:lnTo>
                    <a:pt x="76438" y="116307"/>
                  </a:lnTo>
                  <a:lnTo>
                    <a:pt x="81780" y="112615"/>
                  </a:lnTo>
                  <a:lnTo>
                    <a:pt x="87123" y="108923"/>
                  </a:lnTo>
                  <a:lnTo>
                    <a:pt x="91643" y="104307"/>
                  </a:lnTo>
                  <a:lnTo>
                    <a:pt x="96575" y="98769"/>
                  </a:lnTo>
                  <a:lnTo>
                    <a:pt x="101095" y="93230"/>
                  </a:lnTo>
                  <a:lnTo>
                    <a:pt x="104794" y="84923"/>
                  </a:lnTo>
                  <a:lnTo>
                    <a:pt x="108493" y="76615"/>
                  </a:lnTo>
                  <a:lnTo>
                    <a:pt x="112191" y="68307"/>
                  </a:lnTo>
                  <a:lnTo>
                    <a:pt x="114657" y="58153"/>
                  </a:lnTo>
                  <a:lnTo>
                    <a:pt x="116712" y="47076"/>
                  </a:lnTo>
                  <a:lnTo>
                    <a:pt x="118767" y="35076"/>
                  </a:lnTo>
                  <a:lnTo>
                    <a:pt x="119999" y="22153"/>
                  </a:lnTo>
                  <a:lnTo>
                    <a:pt x="119999" y="22153"/>
                  </a:lnTo>
                  <a:lnTo>
                    <a:pt x="119999" y="20307"/>
                  </a:lnTo>
                  <a:lnTo>
                    <a:pt x="119178" y="17538"/>
                  </a:lnTo>
                  <a:lnTo>
                    <a:pt x="118356" y="16615"/>
                  </a:lnTo>
                  <a:lnTo>
                    <a:pt x="117123" y="15692"/>
                  </a:lnTo>
                  <a:lnTo>
                    <a:pt x="116301" y="15692"/>
                  </a:lnTo>
                  <a:lnTo>
                    <a:pt x="115068" y="16615"/>
                  </a:lnTo>
                  <a:lnTo>
                    <a:pt x="114657" y="19384"/>
                  </a:lnTo>
                  <a:lnTo>
                    <a:pt x="114246" y="21230"/>
                  </a:lnTo>
                  <a:lnTo>
                    <a:pt x="114246" y="21230"/>
                  </a:lnTo>
                  <a:lnTo>
                    <a:pt x="113013" y="32307"/>
                  </a:lnTo>
                  <a:lnTo>
                    <a:pt x="111369" y="42461"/>
                  </a:lnTo>
                  <a:lnTo>
                    <a:pt x="109315" y="51692"/>
                  </a:lnTo>
                  <a:lnTo>
                    <a:pt x="106849" y="60923"/>
                  </a:lnTo>
                  <a:lnTo>
                    <a:pt x="103561" y="68307"/>
                  </a:lnTo>
                  <a:lnTo>
                    <a:pt x="100684" y="75692"/>
                  </a:lnTo>
                  <a:lnTo>
                    <a:pt x="96986" y="82153"/>
                  </a:lnTo>
                  <a:lnTo>
                    <a:pt x="93287" y="88615"/>
                  </a:lnTo>
                  <a:lnTo>
                    <a:pt x="89178" y="93230"/>
                  </a:lnTo>
                  <a:lnTo>
                    <a:pt x="84246" y="97846"/>
                  </a:lnTo>
                  <a:lnTo>
                    <a:pt x="79726" y="99692"/>
                  </a:lnTo>
                  <a:lnTo>
                    <a:pt x="74794" y="103384"/>
                  </a:lnTo>
                  <a:lnTo>
                    <a:pt x="70273" y="104307"/>
                  </a:lnTo>
                  <a:lnTo>
                    <a:pt x="64931" y="106153"/>
                  </a:lnTo>
                  <a:lnTo>
                    <a:pt x="60410" y="107076"/>
                  </a:lnTo>
                  <a:lnTo>
                    <a:pt x="55068" y="107076"/>
                  </a:lnTo>
                  <a:lnTo>
                    <a:pt x="50547" y="106153"/>
                  </a:lnTo>
                  <a:lnTo>
                    <a:pt x="45616" y="103384"/>
                  </a:lnTo>
                  <a:lnTo>
                    <a:pt x="40684" y="101538"/>
                  </a:lnTo>
                  <a:lnTo>
                    <a:pt x="36164" y="98769"/>
                  </a:lnTo>
                  <a:lnTo>
                    <a:pt x="31643" y="95076"/>
                  </a:lnTo>
                  <a:lnTo>
                    <a:pt x="27534" y="90461"/>
                  </a:lnTo>
                  <a:lnTo>
                    <a:pt x="23424" y="84923"/>
                  </a:lnTo>
                  <a:lnTo>
                    <a:pt x="19726" y="78461"/>
                  </a:lnTo>
                  <a:lnTo>
                    <a:pt x="16438" y="72923"/>
                  </a:lnTo>
                  <a:lnTo>
                    <a:pt x="13561" y="64615"/>
                  </a:lnTo>
                  <a:lnTo>
                    <a:pt x="11095" y="58153"/>
                  </a:lnTo>
                  <a:lnTo>
                    <a:pt x="8630" y="48000"/>
                  </a:lnTo>
                  <a:lnTo>
                    <a:pt x="6986" y="38769"/>
                  </a:lnTo>
                  <a:lnTo>
                    <a:pt x="6164" y="29538"/>
                  </a:lnTo>
                  <a:lnTo>
                    <a:pt x="5342" y="19384"/>
                  </a:lnTo>
                  <a:lnTo>
                    <a:pt x="5342" y="7384"/>
                  </a:lnTo>
                  <a:lnTo>
                    <a:pt x="5342" y="7384"/>
                  </a:lnTo>
                  <a:lnTo>
                    <a:pt x="5342" y="3692"/>
                  </a:lnTo>
                  <a:lnTo>
                    <a:pt x="4931" y="2769"/>
                  </a:lnTo>
                  <a:lnTo>
                    <a:pt x="4109" y="0"/>
                  </a:lnTo>
                  <a:lnTo>
                    <a:pt x="2876" y="0"/>
                  </a:lnTo>
                  <a:lnTo>
                    <a:pt x="2054" y="0"/>
                  </a:lnTo>
                  <a:lnTo>
                    <a:pt x="821" y="0"/>
                  </a:lnTo>
                  <a:lnTo>
                    <a:pt x="410" y="2769"/>
                  </a:lnTo>
                  <a:lnTo>
                    <a:pt x="0" y="4615"/>
                  </a:lnTo>
                  <a:lnTo>
                    <a:pt x="0" y="46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8" name="Google Shape;448;p23"/>
            <p:cNvSpPr/>
            <p:nvPr/>
          </p:nvSpPr>
          <p:spPr>
            <a:xfrm>
              <a:off x="3400" y="1298"/>
              <a:ext cx="34" cy="37"/>
            </a:xfrm>
            <a:custGeom>
              <a:rect b="b" l="l" r="r" t="t"/>
              <a:pathLst>
                <a:path extrusionOk="0" h="120000" w="120000">
                  <a:moveTo>
                    <a:pt x="120000" y="61621"/>
                  </a:moveTo>
                  <a:lnTo>
                    <a:pt x="120000" y="61621"/>
                  </a:lnTo>
                  <a:lnTo>
                    <a:pt x="112941" y="81081"/>
                  </a:lnTo>
                  <a:lnTo>
                    <a:pt x="98823" y="103783"/>
                  </a:lnTo>
                  <a:lnTo>
                    <a:pt x="81176" y="113513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31764" y="110270"/>
                  </a:lnTo>
                  <a:lnTo>
                    <a:pt x="14117" y="97297"/>
                  </a:lnTo>
                  <a:lnTo>
                    <a:pt x="0" y="77837"/>
                  </a:lnTo>
                  <a:lnTo>
                    <a:pt x="0" y="58378"/>
                  </a:lnTo>
                  <a:lnTo>
                    <a:pt x="0" y="58378"/>
                  </a:lnTo>
                  <a:lnTo>
                    <a:pt x="3529" y="32432"/>
                  </a:lnTo>
                  <a:lnTo>
                    <a:pt x="17647" y="16216"/>
                  </a:lnTo>
                  <a:lnTo>
                    <a:pt x="35294" y="3243"/>
                  </a:lnTo>
                  <a:lnTo>
                    <a:pt x="63529" y="0"/>
                  </a:lnTo>
                  <a:lnTo>
                    <a:pt x="63529" y="0"/>
                  </a:lnTo>
                  <a:lnTo>
                    <a:pt x="84705" y="3243"/>
                  </a:lnTo>
                  <a:lnTo>
                    <a:pt x="102352" y="19459"/>
                  </a:lnTo>
                  <a:lnTo>
                    <a:pt x="116470" y="35675"/>
                  </a:lnTo>
                  <a:lnTo>
                    <a:pt x="120000" y="61621"/>
                  </a:lnTo>
                  <a:lnTo>
                    <a:pt x="120000" y="616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9" name="Google Shape;449;p23"/>
            <p:cNvSpPr/>
            <p:nvPr/>
          </p:nvSpPr>
          <p:spPr>
            <a:xfrm>
              <a:off x="3532" y="1307"/>
              <a:ext cx="37" cy="35"/>
            </a:xfrm>
            <a:custGeom>
              <a:rect b="b" l="l" r="r" t="t"/>
              <a:pathLst>
                <a:path extrusionOk="0" h="120000" w="120000">
                  <a:moveTo>
                    <a:pt x="120000" y="61714"/>
                  </a:moveTo>
                  <a:lnTo>
                    <a:pt x="120000" y="61714"/>
                  </a:lnTo>
                  <a:lnTo>
                    <a:pt x="113513" y="85714"/>
                  </a:lnTo>
                  <a:lnTo>
                    <a:pt x="100540" y="102857"/>
                  </a:lnTo>
                  <a:lnTo>
                    <a:pt x="84324" y="116571"/>
                  </a:lnTo>
                  <a:lnTo>
                    <a:pt x="58378" y="120000"/>
                  </a:lnTo>
                  <a:lnTo>
                    <a:pt x="58378" y="120000"/>
                  </a:lnTo>
                  <a:lnTo>
                    <a:pt x="32432" y="113142"/>
                  </a:lnTo>
                  <a:lnTo>
                    <a:pt x="16216" y="99428"/>
                  </a:lnTo>
                  <a:lnTo>
                    <a:pt x="3243" y="82285"/>
                  </a:lnTo>
                  <a:lnTo>
                    <a:pt x="0" y="54857"/>
                  </a:lnTo>
                  <a:lnTo>
                    <a:pt x="0" y="54857"/>
                  </a:lnTo>
                  <a:lnTo>
                    <a:pt x="9729" y="34285"/>
                  </a:lnTo>
                  <a:lnTo>
                    <a:pt x="22702" y="13714"/>
                  </a:lnTo>
                  <a:lnTo>
                    <a:pt x="38918" y="3428"/>
                  </a:lnTo>
                  <a:lnTo>
                    <a:pt x="61621" y="0"/>
                  </a:lnTo>
                  <a:lnTo>
                    <a:pt x="61621" y="0"/>
                  </a:lnTo>
                  <a:lnTo>
                    <a:pt x="84324" y="3428"/>
                  </a:lnTo>
                  <a:lnTo>
                    <a:pt x="103783" y="17142"/>
                  </a:lnTo>
                  <a:lnTo>
                    <a:pt x="116756" y="37714"/>
                  </a:lnTo>
                  <a:lnTo>
                    <a:pt x="120000" y="61714"/>
                  </a:lnTo>
                  <a:lnTo>
                    <a:pt x="120000" y="617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0" name="Google Shape;450;p23"/>
            <p:cNvSpPr/>
            <p:nvPr/>
          </p:nvSpPr>
          <p:spPr>
            <a:xfrm>
              <a:off x="3292" y="1302"/>
              <a:ext cx="62" cy="52"/>
            </a:xfrm>
            <a:custGeom>
              <a:rect b="b" l="l" r="r" t="t"/>
              <a:pathLst>
                <a:path extrusionOk="0" h="120000" w="120000">
                  <a:moveTo>
                    <a:pt x="120000" y="60000"/>
                  </a:moveTo>
                  <a:lnTo>
                    <a:pt x="120000" y="60000"/>
                  </a:lnTo>
                  <a:lnTo>
                    <a:pt x="118064" y="71538"/>
                  </a:lnTo>
                  <a:lnTo>
                    <a:pt x="116129" y="83076"/>
                  </a:lnTo>
                  <a:lnTo>
                    <a:pt x="108387" y="96923"/>
                  </a:lnTo>
                  <a:lnTo>
                    <a:pt x="100645" y="103846"/>
                  </a:lnTo>
                  <a:lnTo>
                    <a:pt x="90967" y="110769"/>
                  </a:lnTo>
                  <a:lnTo>
                    <a:pt x="81290" y="115384"/>
                  </a:lnTo>
                  <a:lnTo>
                    <a:pt x="71612" y="12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46451" y="120000"/>
                  </a:lnTo>
                  <a:lnTo>
                    <a:pt x="34838" y="113076"/>
                  </a:lnTo>
                  <a:lnTo>
                    <a:pt x="25161" y="108461"/>
                  </a:lnTo>
                  <a:lnTo>
                    <a:pt x="17419" y="99230"/>
                  </a:lnTo>
                  <a:lnTo>
                    <a:pt x="9677" y="90000"/>
                  </a:lnTo>
                  <a:lnTo>
                    <a:pt x="5806" y="80769"/>
                  </a:lnTo>
                  <a:lnTo>
                    <a:pt x="0" y="69230"/>
                  </a:lnTo>
                  <a:lnTo>
                    <a:pt x="0" y="57692"/>
                  </a:lnTo>
                  <a:lnTo>
                    <a:pt x="0" y="57692"/>
                  </a:lnTo>
                  <a:lnTo>
                    <a:pt x="1935" y="43846"/>
                  </a:lnTo>
                  <a:lnTo>
                    <a:pt x="5806" y="34615"/>
                  </a:lnTo>
                  <a:lnTo>
                    <a:pt x="13548" y="23076"/>
                  </a:lnTo>
                  <a:lnTo>
                    <a:pt x="19354" y="13846"/>
                  </a:lnTo>
                  <a:lnTo>
                    <a:pt x="27096" y="6923"/>
                  </a:lnTo>
                  <a:lnTo>
                    <a:pt x="38709" y="2307"/>
                  </a:lnTo>
                  <a:lnTo>
                    <a:pt x="50322" y="0"/>
                  </a:lnTo>
                  <a:lnTo>
                    <a:pt x="61935" y="0"/>
                  </a:lnTo>
                  <a:lnTo>
                    <a:pt x="61935" y="0"/>
                  </a:lnTo>
                  <a:lnTo>
                    <a:pt x="73548" y="0"/>
                  </a:lnTo>
                  <a:lnTo>
                    <a:pt x="87096" y="4615"/>
                  </a:lnTo>
                  <a:lnTo>
                    <a:pt x="96774" y="11538"/>
                  </a:lnTo>
                  <a:lnTo>
                    <a:pt x="102580" y="16153"/>
                  </a:lnTo>
                  <a:lnTo>
                    <a:pt x="110322" y="27692"/>
                  </a:lnTo>
                  <a:lnTo>
                    <a:pt x="116129" y="36923"/>
                  </a:lnTo>
                  <a:lnTo>
                    <a:pt x="118064" y="48461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solidFill>
              <a:srgbClr val="FABD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1" name="Google Shape;451;p23"/>
            <p:cNvSpPr/>
            <p:nvPr/>
          </p:nvSpPr>
          <p:spPr>
            <a:xfrm>
              <a:off x="3594" y="1312"/>
              <a:ext cx="63" cy="53"/>
            </a:xfrm>
            <a:custGeom>
              <a:rect b="b" l="l" r="r" t="t"/>
              <a:pathLst>
                <a:path extrusionOk="0" h="120000" w="120000">
                  <a:moveTo>
                    <a:pt x="120000" y="63396"/>
                  </a:moveTo>
                  <a:lnTo>
                    <a:pt x="120000" y="63396"/>
                  </a:lnTo>
                  <a:lnTo>
                    <a:pt x="116190" y="74716"/>
                  </a:lnTo>
                  <a:lnTo>
                    <a:pt x="114285" y="86037"/>
                  </a:lnTo>
                  <a:lnTo>
                    <a:pt x="106666" y="95094"/>
                  </a:lnTo>
                  <a:lnTo>
                    <a:pt x="100952" y="104150"/>
                  </a:lnTo>
                  <a:lnTo>
                    <a:pt x="93333" y="110943"/>
                  </a:lnTo>
                  <a:lnTo>
                    <a:pt x="80000" y="115471"/>
                  </a:lnTo>
                  <a:lnTo>
                    <a:pt x="70476" y="117735"/>
                  </a:lnTo>
                  <a:lnTo>
                    <a:pt x="59047" y="120000"/>
                  </a:lnTo>
                  <a:lnTo>
                    <a:pt x="59047" y="120000"/>
                  </a:lnTo>
                  <a:lnTo>
                    <a:pt x="47619" y="117735"/>
                  </a:lnTo>
                  <a:lnTo>
                    <a:pt x="34285" y="115471"/>
                  </a:lnTo>
                  <a:lnTo>
                    <a:pt x="24761" y="108679"/>
                  </a:lnTo>
                  <a:lnTo>
                    <a:pt x="17142" y="99622"/>
                  </a:lnTo>
                  <a:lnTo>
                    <a:pt x="11428" y="90566"/>
                  </a:lnTo>
                  <a:lnTo>
                    <a:pt x="5714" y="79245"/>
                  </a:lnTo>
                  <a:lnTo>
                    <a:pt x="3809" y="67924"/>
                  </a:lnTo>
                  <a:lnTo>
                    <a:pt x="0" y="56603"/>
                  </a:lnTo>
                  <a:lnTo>
                    <a:pt x="0" y="56603"/>
                  </a:lnTo>
                  <a:lnTo>
                    <a:pt x="3809" y="45283"/>
                  </a:lnTo>
                  <a:lnTo>
                    <a:pt x="5714" y="33962"/>
                  </a:lnTo>
                  <a:lnTo>
                    <a:pt x="13333" y="24905"/>
                  </a:lnTo>
                  <a:lnTo>
                    <a:pt x="20952" y="15849"/>
                  </a:lnTo>
                  <a:lnTo>
                    <a:pt x="30476" y="9056"/>
                  </a:lnTo>
                  <a:lnTo>
                    <a:pt x="40000" y="4528"/>
                  </a:lnTo>
                  <a:lnTo>
                    <a:pt x="49523" y="2264"/>
                  </a:lnTo>
                  <a:lnTo>
                    <a:pt x="60952" y="0"/>
                  </a:lnTo>
                  <a:lnTo>
                    <a:pt x="60952" y="0"/>
                  </a:lnTo>
                  <a:lnTo>
                    <a:pt x="74285" y="2264"/>
                  </a:lnTo>
                  <a:lnTo>
                    <a:pt x="85714" y="4528"/>
                  </a:lnTo>
                  <a:lnTo>
                    <a:pt x="95238" y="11320"/>
                  </a:lnTo>
                  <a:lnTo>
                    <a:pt x="102857" y="20377"/>
                  </a:lnTo>
                  <a:lnTo>
                    <a:pt x="110476" y="29433"/>
                  </a:lnTo>
                  <a:lnTo>
                    <a:pt x="114285" y="40754"/>
                  </a:lnTo>
                  <a:lnTo>
                    <a:pt x="120000" y="52075"/>
                  </a:lnTo>
                  <a:lnTo>
                    <a:pt x="120000" y="63396"/>
                  </a:lnTo>
                  <a:lnTo>
                    <a:pt x="120000" y="63396"/>
                  </a:lnTo>
                  <a:close/>
                </a:path>
              </a:pathLst>
            </a:custGeom>
            <a:solidFill>
              <a:srgbClr val="FABD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2" name="Google Shape;452;p23"/>
            <p:cNvSpPr/>
            <p:nvPr/>
          </p:nvSpPr>
          <p:spPr>
            <a:xfrm>
              <a:off x="198" y="1858"/>
              <a:ext cx="318" cy="180"/>
            </a:xfrm>
            <a:custGeom>
              <a:rect b="b" l="l" r="r" t="t"/>
              <a:pathLst>
                <a:path extrusionOk="0" h="120000" w="120000">
                  <a:moveTo>
                    <a:pt x="115094" y="1333"/>
                  </a:moveTo>
                  <a:lnTo>
                    <a:pt x="115094" y="1333"/>
                  </a:lnTo>
                  <a:lnTo>
                    <a:pt x="109811" y="12000"/>
                  </a:lnTo>
                  <a:lnTo>
                    <a:pt x="103396" y="21333"/>
                  </a:lnTo>
                  <a:lnTo>
                    <a:pt x="96981" y="29333"/>
                  </a:lnTo>
                  <a:lnTo>
                    <a:pt x="90566" y="38000"/>
                  </a:lnTo>
                  <a:lnTo>
                    <a:pt x="76603" y="52666"/>
                  </a:lnTo>
                  <a:lnTo>
                    <a:pt x="63018" y="68000"/>
                  </a:lnTo>
                  <a:lnTo>
                    <a:pt x="63018" y="68000"/>
                  </a:lnTo>
                  <a:lnTo>
                    <a:pt x="49056" y="82000"/>
                  </a:lnTo>
                  <a:lnTo>
                    <a:pt x="41132" y="88666"/>
                  </a:lnTo>
                  <a:lnTo>
                    <a:pt x="33962" y="94666"/>
                  </a:lnTo>
                  <a:lnTo>
                    <a:pt x="26415" y="100666"/>
                  </a:lnTo>
                  <a:lnTo>
                    <a:pt x="18113" y="104666"/>
                  </a:lnTo>
                  <a:lnTo>
                    <a:pt x="10566" y="108000"/>
                  </a:lnTo>
                  <a:lnTo>
                    <a:pt x="2264" y="110666"/>
                  </a:lnTo>
                  <a:lnTo>
                    <a:pt x="2264" y="110666"/>
                  </a:lnTo>
                  <a:lnTo>
                    <a:pt x="1509" y="112000"/>
                  </a:lnTo>
                  <a:lnTo>
                    <a:pt x="377" y="112666"/>
                  </a:lnTo>
                  <a:lnTo>
                    <a:pt x="0" y="114000"/>
                  </a:lnTo>
                  <a:lnTo>
                    <a:pt x="377" y="116000"/>
                  </a:lnTo>
                  <a:lnTo>
                    <a:pt x="377" y="117333"/>
                  </a:lnTo>
                  <a:lnTo>
                    <a:pt x="1509" y="119333"/>
                  </a:lnTo>
                  <a:lnTo>
                    <a:pt x="2264" y="120000"/>
                  </a:lnTo>
                  <a:lnTo>
                    <a:pt x="3396" y="120000"/>
                  </a:lnTo>
                  <a:lnTo>
                    <a:pt x="3396" y="120000"/>
                  </a:lnTo>
                  <a:lnTo>
                    <a:pt x="12075" y="117333"/>
                  </a:lnTo>
                  <a:lnTo>
                    <a:pt x="20000" y="114000"/>
                  </a:lnTo>
                  <a:lnTo>
                    <a:pt x="27924" y="109333"/>
                  </a:lnTo>
                  <a:lnTo>
                    <a:pt x="35471" y="103333"/>
                  </a:lnTo>
                  <a:lnTo>
                    <a:pt x="43018" y="97333"/>
                  </a:lnTo>
                  <a:lnTo>
                    <a:pt x="50943" y="90666"/>
                  </a:lnTo>
                  <a:lnTo>
                    <a:pt x="65283" y="76000"/>
                  </a:lnTo>
                  <a:lnTo>
                    <a:pt x="65283" y="76000"/>
                  </a:lnTo>
                  <a:lnTo>
                    <a:pt x="79622" y="62000"/>
                  </a:lnTo>
                  <a:lnTo>
                    <a:pt x="93584" y="45333"/>
                  </a:lnTo>
                  <a:lnTo>
                    <a:pt x="100754" y="37333"/>
                  </a:lnTo>
                  <a:lnTo>
                    <a:pt x="106792" y="28666"/>
                  </a:lnTo>
                  <a:lnTo>
                    <a:pt x="113207" y="18666"/>
                  </a:lnTo>
                  <a:lnTo>
                    <a:pt x="118867" y="8666"/>
                  </a:lnTo>
                  <a:lnTo>
                    <a:pt x="118867" y="8666"/>
                  </a:lnTo>
                  <a:lnTo>
                    <a:pt x="119245" y="6666"/>
                  </a:lnTo>
                  <a:lnTo>
                    <a:pt x="120000" y="5333"/>
                  </a:lnTo>
                  <a:lnTo>
                    <a:pt x="119245" y="3333"/>
                  </a:lnTo>
                  <a:lnTo>
                    <a:pt x="118867" y="1333"/>
                  </a:lnTo>
                  <a:lnTo>
                    <a:pt x="118113" y="666"/>
                  </a:lnTo>
                  <a:lnTo>
                    <a:pt x="116981" y="0"/>
                  </a:lnTo>
                  <a:lnTo>
                    <a:pt x="116226" y="0"/>
                  </a:lnTo>
                  <a:lnTo>
                    <a:pt x="115094" y="1333"/>
                  </a:lnTo>
                  <a:lnTo>
                    <a:pt x="115094" y="13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3" name="Google Shape;453;p23"/>
            <p:cNvSpPr/>
            <p:nvPr/>
          </p:nvSpPr>
          <p:spPr>
            <a:xfrm>
              <a:off x="133" y="1956"/>
              <a:ext cx="77" cy="80"/>
            </a:xfrm>
            <a:custGeom>
              <a:rect b="b" l="l" r="r" t="t"/>
              <a:pathLst>
                <a:path extrusionOk="0" h="120000" w="120000">
                  <a:moveTo>
                    <a:pt x="34285" y="1500"/>
                  </a:moveTo>
                  <a:lnTo>
                    <a:pt x="34285" y="1500"/>
                  </a:lnTo>
                  <a:lnTo>
                    <a:pt x="62337" y="22500"/>
                  </a:lnTo>
                  <a:lnTo>
                    <a:pt x="85714" y="45000"/>
                  </a:lnTo>
                  <a:lnTo>
                    <a:pt x="98181" y="58500"/>
                  </a:lnTo>
                  <a:lnTo>
                    <a:pt x="105974" y="72000"/>
                  </a:lnTo>
                  <a:lnTo>
                    <a:pt x="113766" y="85500"/>
                  </a:lnTo>
                  <a:lnTo>
                    <a:pt x="120000" y="102000"/>
                  </a:lnTo>
                  <a:lnTo>
                    <a:pt x="120000" y="102000"/>
                  </a:lnTo>
                  <a:lnTo>
                    <a:pt x="107532" y="112500"/>
                  </a:lnTo>
                  <a:lnTo>
                    <a:pt x="95064" y="117000"/>
                  </a:lnTo>
                  <a:lnTo>
                    <a:pt x="81038" y="120000"/>
                  </a:lnTo>
                  <a:lnTo>
                    <a:pt x="68571" y="117000"/>
                  </a:lnTo>
                  <a:lnTo>
                    <a:pt x="56103" y="112500"/>
                  </a:lnTo>
                  <a:lnTo>
                    <a:pt x="42077" y="105000"/>
                  </a:lnTo>
                  <a:lnTo>
                    <a:pt x="32727" y="93000"/>
                  </a:lnTo>
                  <a:lnTo>
                    <a:pt x="20259" y="81000"/>
                  </a:lnTo>
                  <a:lnTo>
                    <a:pt x="12467" y="70500"/>
                  </a:lnTo>
                  <a:lnTo>
                    <a:pt x="6233" y="57000"/>
                  </a:lnTo>
                  <a:lnTo>
                    <a:pt x="3116" y="43500"/>
                  </a:lnTo>
                  <a:lnTo>
                    <a:pt x="0" y="31500"/>
                  </a:lnTo>
                  <a:lnTo>
                    <a:pt x="3116" y="21000"/>
                  </a:lnTo>
                  <a:lnTo>
                    <a:pt x="6233" y="10500"/>
                  </a:lnTo>
                  <a:lnTo>
                    <a:pt x="17142" y="3000"/>
                  </a:lnTo>
                  <a:lnTo>
                    <a:pt x="28051" y="0"/>
                  </a:lnTo>
                  <a:lnTo>
                    <a:pt x="34285" y="1500"/>
                  </a:lnTo>
                  <a:close/>
                </a:path>
              </a:pathLst>
            </a:custGeom>
            <a:solidFill>
              <a:srgbClr val="00A0C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4" name="Google Shape;454;p23"/>
            <p:cNvSpPr/>
            <p:nvPr/>
          </p:nvSpPr>
          <p:spPr>
            <a:xfrm>
              <a:off x="126" y="1949"/>
              <a:ext cx="90" cy="93"/>
            </a:xfrm>
            <a:custGeom>
              <a:rect b="b" l="l" r="r" t="t"/>
              <a:pathLst>
                <a:path extrusionOk="0" h="120000" w="120000">
                  <a:moveTo>
                    <a:pt x="45333" y="3870"/>
                  </a:moveTo>
                  <a:lnTo>
                    <a:pt x="45333" y="3870"/>
                  </a:lnTo>
                  <a:lnTo>
                    <a:pt x="44000" y="2580"/>
                  </a:lnTo>
                  <a:lnTo>
                    <a:pt x="40000" y="0"/>
                  </a:lnTo>
                  <a:lnTo>
                    <a:pt x="40000" y="0"/>
                  </a:lnTo>
                  <a:lnTo>
                    <a:pt x="32000" y="0"/>
                  </a:lnTo>
                  <a:lnTo>
                    <a:pt x="25333" y="0"/>
                  </a:lnTo>
                  <a:lnTo>
                    <a:pt x="18666" y="3870"/>
                  </a:lnTo>
                  <a:lnTo>
                    <a:pt x="12000" y="9032"/>
                  </a:lnTo>
                  <a:lnTo>
                    <a:pt x="6666" y="15483"/>
                  </a:lnTo>
                  <a:lnTo>
                    <a:pt x="2666" y="21935"/>
                  </a:lnTo>
                  <a:lnTo>
                    <a:pt x="1333" y="29677"/>
                  </a:lnTo>
                  <a:lnTo>
                    <a:pt x="0" y="38709"/>
                  </a:lnTo>
                  <a:lnTo>
                    <a:pt x="0" y="38709"/>
                  </a:lnTo>
                  <a:lnTo>
                    <a:pt x="1333" y="46451"/>
                  </a:lnTo>
                  <a:lnTo>
                    <a:pt x="2666" y="56774"/>
                  </a:lnTo>
                  <a:lnTo>
                    <a:pt x="6666" y="65806"/>
                  </a:lnTo>
                  <a:lnTo>
                    <a:pt x="12000" y="74838"/>
                  </a:lnTo>
                  <a:lnTo>
                    <a:pt x="24000" y="90322"/>
                  </a:lnTo>
                  <a:lnTo>
                    <a:pt x="37333" y="103225"/>
                  </a:lnTo>
                  <a:lnTo>
                    <a:pt x="37333" y="103225"/>
                  </a:lnTo>
                  <a:lnTo>
                    <a:pt x="45333" y="108387"/>
                  </a:lnTo>
                  <a:lnTo>
                    <a:pt x="53333" y="113548"/>
                  </a:lnTo>
                  <a:lnTo>
                    <a:pt x="62666" y="117419"/>
                  </a:lnTo>
                  <a:lnTo>
                    <a:pt x="70666" y="120000"/>
                  </a:lnTo>
                  <a:lnTo>
                    <a:pt x="81333" y="120000"/>
                  </a:lnTo>
                  <a:lnTo>
                    <a:pt x="89333" y="120000"/>
                  </a:lnTo>
                  <a:lnTo>
                    <a:pt x="97333" y="117419"/>
                  </a:lnTo>
                  <a:lnTo>
                    <a:pt x="108000" y="113548"/>
                  </a:lnTo>
                  <a:lnTo>
                    <a:pt x="108000" y="113548"/>
                  </a:lnTo>
                  <a:lnTo>
                    <a:pt x="114666" y="107096"/>
                  </a:lnTo>
                  <a:lnTo>
                    <a:pt x="118666" y="100645"/>
                  </a:lnTo>
                  <a:lnTo>
                    <a:pt x="120000" y="94193"/>
                  </a:lnTo>
                  <a:lnTo>
                    <a:pt x="120000" y="87741"/>
                  </a:lnTo>
                  <a:lnTo>
                    <a:pt x="118666" y="78709"/>
                  </a:lnTo>
                  <a:lnTo>
                    <a:pt x="113333" y="70967"/>
                  </a:lnTo>
                  <a:lnTo>
                    <a:pt x="102666" y="54193"/>
                  </a:lnTo>
                  <a:lnTo>
                    <a:pt x="88000" y="40000"/>
                  </a:lnTo>
                  <a:lnTo>
                    <a:pt x="72000" y="24516"/>
                  </a:lnTo>
                  <a:lnTo>
                    <a:pt x="45333" y="3870"/>
                  </a:lnTo>
                  <a:lnTo>
                    <a:pt x="45333" y="3870"/>
                  </a:lnTo>
                  <a:close/>
                  <a:moveTo>
                    <a:pt x="37333" y="76129"/>
                  </a:moveTo>
                  <a:lnTo>
                    <a:pt x="37333" y="76129"/>
                  </a:lnTo>
                  <a:lnTo>
                    <a:pt x="32000" y="69677"/>
                  </a:lnTo>
                  <a:lnTo>
                    <a:pt x="26666" y="59354"/>
                  </a:lnTo>
                  <a:lnTo>
                    <a:pt x="21333" y="51612"/>
                  </a:lnTo>
                  <a:lnTo>
                    <a:pt x="20000" y="41290"/>
                  </a:lnTo>
                  <a:lnTo>
                    <a:pt x="20000" y="41290"/>
                  </a:lnTo>
                  <a:lnTo>
                    <a:pt x="20000" y="34838"/>
                  </a:lnTo>
                  <a:lnTo>
                    <a:pt x="21333" y="27096"/>
                  </a:lnTo>
                  <a:lnTo>
                    <a:pt x="26666" y="20645"/>
                  </a:lnTo>
                  <a:lnTo>
                    <a:pt x="30666" y="18064"/>
                  </a:lnTo>
                  <a:lnTo>
                    <a:pt x="33333" y="18064"/>
                  </a:lnTo>
                  <a:lnTo>
                    <a:pt x="33333" y="18064"/>
                  </a:lnTo>
                  <a:lnTo>
                    <a:pt x="53333" y="34838"/>
                  </a:lnTo>
                  <a:lnTo>
                    <a:pt x="72000" y="52903"/>
                  </a:lnTo>
                  <a:lnTo>
                    <a:pt x="81333" y="60645"/>
                  </a:lnTo>
                  <a:lnTo>
                    <a:pt x="89333" y="70967"/>
                  </a:lnTo>
                  <a:lnTo>
                    <a:pt x="94666" y="82580"/>
                  </a:lnTo>
                  <a:lnTo>
                    <a:pt x="100000" y="94193"/>
                  </a:lnTo>
                  <a:lnTo>
                    <a:pt x="100000" y="94193"/>
                  </a:lnTo>
                  <a:lnTo>
                    <a:pt x="93333" y="99354"/>
                  </a:lnTo>
                  <a:lnTo>
                    <a:pt x="84000" y="101935"/>
                  </a:lnTo>
                  <a:lnTo>
                    <a:pt x="76000" y="100645"/>
                  </a:lnTo>
                  <a:lnTo>
                    <a:pt x="68000" y="99354"/>
                  </a:lnTo>
                  <a:lnTo>
                    <a:pt x="58666" y="95483"/>
                  </a:lnTo>
                  <a:lnTo>
                    <a:pt x="50666" y="89032"/>
                  </a:lnTo>
                  <a:lnTo>
                    <a:pt x="37333" y="76129"/>
                  </a:lnTo>
                  <a:lnTo>
                    <a:pt x="37333" y="761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5" name="Google Shape;455;p23"/>
            <p:cNvSpPr/>
            <p:nvPr/>
          </p:nvSpPr>
          <p:spPr>
            <a:xfrm>
              <a:off x="318" y="1949"/>
              <a:ext cx="341" cy="121"/>
            </a:xfrm>
            <a:custGeom>
              <a:rect b="b" l="l" r="r" t="t"/>
              <a:pathLst>
                <a:path extrusionOk="0" h="120000" w="120000">
                  <a:moveTo>
                    <a:pt x="116480" y="1983"/>
                  </a:moveTo>
                  <a:lnTo>
                    <a:pt x="116480" y="1983"/>
                  </a:lnTo>
                  <a:lnTo>
                    <a:pt x="110146" y="12892"/>
                  </a:lnTo>
                  <a:lnTo>
                    <a:pt x="103460" y="23801"/>
                  </a:lnTo>
                  <a:lnTo>
                    <a:pt x="96774" y="32727"/>
                  </a:lnTo>
                  <a:lnTo>
                    <a:pt x="90087" y="41652"/>
                  </a:lnTo>
                  <a:lnTo>
                    <a:pt x="75659" y="57520"/>
                  </a:lnTo>
                  <a:lnTo>
                    <a:pt x="61935" y="70413"/>
                  </a:lnTo>
                  <a:lnTo>
                    <a:pt x="61935" y="70413"/>
                  </a:lnTo>
                  <a:lnTo>
                    <a:pt x="47155" y="86280"/>
                  </a:lnTo>
                  <a:lnTo>
                    <a:pt x="40117" y="91239"/>
                  </a:lnTo>
                  <a:lnTo>
                    <a:pt x="32375" y="97190"/>
                  </a:lnTo>
                  <a:lnTo>
                    <a:pt x="24985" y="101157"/>
                  </a:lnTo>
                  <a:lnTo>
                    <a:pt x="17243" y="103140"/>
                  </a:lnTo>
                  <a:lnTo>
                    <a:pt x="9501" y="105123"/>
                  </a:lnTo>
                  <a:lnTo>
                    <a:pt x="2111" y="105123"/>
                  </a:lnTo>
                  <a:lnTo>
                    <a:pt x="2111" y="105123"/>
                  </a:lnTo>
                  <a:lnTo>
                    <a:pt x="1055" y="105123"/>
                  </a:lnTo>
                  <a:lnTo>
                    <a:pt x="351" y="106115"/>
                  </a:lnTo>
                  <a:lnTo>
                    <a:pt x="0" y="109090"/>
                  </a:lnTo>
                  <a:lnTo>
                    <a:pt x="0" y="111074"/>
                  </a:lnTo>
                  <a:lnTo>
                    <a:pt x="0" y="114049"/>
                  </a:lnTo>
                  <a:lnTo>
                    <a:pt x="351" y="116033"/>
                  </a:lnTo>
                  <a:lnTo>
                    <a:pt x="1055" y="117024"/>
                  </a:lnTo>
                  <a:lnTo>
                    <a:pt x="2111" y="119008"/>
                  </a:lnTo>
                  <a:lnTo>
                    <a:pt x="2111" y="119008"/>
                  </a:lnTo>
                  <a:lnTo>
                    <a:pt x="10205" y="120000"/>
                  </a:lnTo>
                  <a:lnTo>
                    <a:pt x="17595" y="117024"/>
                  </a:lnTo>
                  <a:lnTo>
                    <a:pt x="25337" y="115041"/>
                  </a:lnTo>
                  <a:lnTo>
                    <a:pt x="33431" y="111074"/>
                  </a:lnTo>
                  <a:lnTo>
                    <a:pt x="40821" y="105123"/>
                  </a:lnTo>
                  <a:lnTo>
                    <a:pt x="48211" y="98181"/>
                  </a:lnTo>
                  <a:lnTo>
                    <a:pt x="63343" y="84297"/>
                  </a:lnTo>
                  <a:lnTo>
                    <a:pt x="63343" y="84297"/>
                  </a:lnTo>
                  <a:lnTo>
                    <a:pt x="77771" y="70413"/>
                  </a:lnTo>
                  <a:lnTo>
                    <a:pt x="92199" y="55537"/>
                  </a:lnTo>
                  <a:lnTo>
                    <a:pt x="98885" y="46611"/>
                  </a:lnTo>
                  <a:lnTo>
                    <a:pt x="106275" y="36694"/>
                  </a:lnTo>
                  <a:lnTo>
                    <a:pt x="112961" y="25785"/>
                  </a:lnTo>
                  <a:lnTo>
                    <a:pt x="119296" y="13884"/>
                  </a:lnTo>
                  <a:lnTo>
                    <a:pt x="119296" y="13884"/>
                  </a:lnTo>
                  <a:lnTo>
                    <a:pt x="119648" y="11900"/>
                  </a:lnTo>
                  <a:lnTo>
                    <a:pt x="119999" y="8925"/>
                  </a:lnTo>
                  <a:lnTo>
                    <a:pt x="119999" y="4958"/>
                  </a:lnTo>
                  <a:lnTo>
                    <a:pt x="119648" y="2975"/>
                  </a:lnTo>
                  <a:lnTo>
                    <a:pt x="119296" y="1983"/>
                  </a:lnTo>
                  <a:lnTo>
                    <a:pt x="118240" y="0"/>
                  </a:lnTo>
                  <a:lnTo>
                    <a:pt x="117536" y="0"/>
                  </a:lnTo>
                  <a:lnTo>
                    <a:pt x="116480" y="1983"/>
                  </a:lnTo>
                  <a:lnTo>
                    <a:pt x="116480" y="19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6" name="Google Shape;456;p23"/>
            <p:cNvSpPr/>
            <p:nvPr/>
          </p:nvSpPr>
          <p:spPr>
            <a:xfrm>
              <a:off x="263" y="1977"/>
              <a:ext cx="66" cy="85"/>
            </a:xfrm>
            <a:custGeom>
              <a:rect b="b" l="l" r="r" t="t"/>
              <a:pathLst>
                <a:path extrusionOk="0" h="120000" w="120000">
                  <a:moveTo>
                    <a:pt x="45454" y="2823"/>
                  </a:moveTo>
                  <a:lnTo>
                    <a:pt x="45454" y="2823"/>
                  </a:lnTo>
                  <a:lnTo>
                    <a:pt x="70909" y="26823"/>
                  </a:lnTo>
                  <a:lnTo>
                    <a:pt x="94545" y="52235"/>
                  </a:lnTo>
                  <a:lnTo>
                    <a:pt x="103636" y="64941"/>
                  </a:lnTo>
                  <a:lnTo>
                    <a:pt x="112727" y="79058"/>
                  </a:lnTo>
                  <a:lnTo>
                    <a:pt x="118181" y="93176"/>
                  </a:lnTo>
                  <a:lnTo>
                    <a:pt x="120000" y="111529"/>
                  </a:lnTo>
                  <a:lnTo>
                    <a:pt x="120000" y="111529"/>
                  </a:lnTo>
                  <a:lnTo>
                    <a:pt x="103636" y="118588"/>
                  </a:lnTo>
                  <a:lnTo>
                    <a:pt x="87272" y="120000"/>
                  </a:lnTo>
                  <a:lnTo>
                    <a:pt x="70909" y="120000"/>
                  </a:lnTo>
                  <a:lnTo>
                    <a:pt x="58181" y="115764"/>
                  </a:lnTo>
                  <a:lnTo>
                    <a:pt x="43636" y="107294"/>
                  </a:lnTo>
                  <a:lnTo>
                    <a:pt x="32727" y="98823"/>
                  </a:lnTo>
                  <a:lnTo>
                    <a:pt x="20000" y="88941"/>
                  </a:lnTo>
                  <a:lnTo>
                    <a:pt x="10909" y="76235"/>
                  </a:lnTo>
                  <a:lnTo>
                    <a:pt x="3636" y="60705"/>
                  </a:lnTo>
                  <a:lnTo>
                    <a:pt x="0" y="49411"/>
                  </a:lnTo>
                  <a:lnTo>
                    <a:pt x="0" y="36705"/>
                  </a:lnTo>
                  <a:lnTo>
                    <a:pt x="0" y="25411"/>
                  </a:lnTo>
                  <a:lnTo>
                    <a:pt x="3636" y="14117"/>
                  </a:lnTo>
                  <a:lnTo>
                    <a:pt x="10909" y="7058"/>
                  </a:lnTo>
                  <a:lnTo>
                    <a:pt x="23636" y="2823"/>
                  </a:lnTo>
                  <a:lnTo>
                    <a:pt x="40000" y="0"/>
                  </a:lnTo>
                  <a:lnTo>
                    <a:pt x="45454" y="2823"/>
                  </a:lnTo>
                  <a:close/>
                </a:path>
              </a:pathLst>
            </a:custGeom>
            <a:solidFill>
              <a:srgbClr val="00A0C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7" name="Google Shape;457;p23"/>
            <p:cNvSpPr/>
            <p:nvPr/>
          </p:nvSpPr>
          <p:spPr>
            <a:xfrm>
              <a:off x="255" y="1970"/>
              <a:ext cx="82" cy="100"/>
            </a:xfrm>
            <a:custGeom>
              <a:rect b="b" l="l" r="r" t="t"/>
              <a:pathLst>
                <a:path extrusionOk="0" h="120000" w="120000">
                  <a:moveTo>
                    <a:pt x="58536" y="7200"/>
                  </a:moveTo>
                  <a:lnTo>
                    <a:pt x="58536" y="7200"/>
                  </a:lnTo>
                  <a:lnTo>
                    <a:pt x="55609" y="3600"/>
                  </a:lnTo>
                  <a:lnTo>
                    <a:pt x="52682" y="2400"/>
                  </a:lnTo>
                  <a:lnTo>
                    <a:pt x="52682" y="2400"/>
                  </a:lnTo>
                  <a:lnTo>
                    <a:pt x="43902" y="0"/>
                  </a:lnTo>
                  <a:lnTo>
                    <a:pt x="35121" y="0"/>
                  </a:lnTo>
                  <a:lnTo>
                    <a:pt x="26341" y="1200"/>
                  </a:lnTo>
                  <a:lnTo>
                    <a:pt x="19024" y="6000"/>
                  </a:lnTo>
                  <a:lnTo>
                    <a:pt x="13170" y="10800"/>
                  </a:lnTo>
                  <a:lnTo>
                    <a:pt x="7317" y="14400"/>
                  </a:lnTo>
                  <a:lnTo>
                    <a:pt x="4390" y="22800"/>
                  </a:lnTo>
                  <a:lnTo>
                    <a:pt x="0" y="28800"/>
                  </a:lnTo>
                  <a:lnTo>
                    <a:pt x="0" y="28800"/>
                  </a:lnTo>
                  <a:lnTo>
                    <a:pt x="0" y="37200"/>
                  </a:lnTo>
                  <a:lnTo>
                    <a:pt x="0" y="46800"/>
                  </a:lnTo>
                  <a:lnTo>
                    <a:pt x="2926" y="56400"/>
                  </a:lnTo>
                  <a:lnTo>
                    <a:pt x="5853" y="63600"/>
                  </a:lnTo>
                  <a:lnTo>
                    <a:pt x="14634" y="80400"/>
                  </a:lnTo>
                  <a:lnTo>
                    <a:pt x="26341" y="96000"/>
                  </a:lnTo>
                  <a:lnTo>
                    <a:pt x="26341" y="96000"/>
                  </a:lnTo>
                  <a:lnTo>
                    <a:pt x="33658" y="102000"/>
                  </a:lnTo>
                  <a:lnTo>
                    <a:pt x="40975" y="108000"/>
                  </a:lnTo>
                  <a:lnTo>
                    <a:pt x="51219" y="112800"/>
                  </a:lnTo>
                  <a:lnTo>
                    <a:pt x="60000" y="116400"/>
                  </a:lnTo>
                  <a:lnTo>
                    <a:pt x="68780" y="118800"/>
                  </a:lnTo>
                  <a:lnTo>
                    <a:pt x="80487" y="120000"/>
                  </a:lnTo>
                  <a:lnTo>
                    <a:pt x="89268" y="118800"/>
                  </a:lnTo>
                  <a:lnTo>
                    <a:pt x="100975" y="116400"/>
                  </a:lnTo>
                  <a:lnTo>
                    <a:pt x="100975" y="116400"/>
                  </a:lnTo>
                  <a:lnTo>
                    <a:pt x="108292" y="112800"/>
                  </a:lnTo>
                  <a:lnTo>
                    <a:pt x="115609" y="108000"/>
                  </a:lnTo>
                  <a:lnTo>
                    <a:pt x="120000" y="102000"/>
                  </a:lnTo>
                  <a:lnTo>
                    <a:pt x="120000" y="93600"/>
                  </a:lnTo>
                  <a:lnTo>
                    <a:pt x="120000" y="86400"/>
                  </a:lnTo>
                  <a:lnTo>
                    <a:pt x="115609" y="79200"/>
                  </a:lnTo>
                  <a:lnTo>
                    <a:pt x="108292" y="62400"/>
                  </a:lnTo>
                  <a:lnTo>
                    <a:pt x="95121" y="45600"/>
                  </a:lnTo>
                  <a:lnTo>
                    <a:pt x="80487" y="30000"/>
                  </a:lnTo>
                  <a:lnTo>
                    <a:pt x="58536" y="7200"/>
                  </a:lnTo>
                  <a:lnTo>
                    <a:pt x="58536" y="7200"/>
                  </a:lnTo>
                  <a:close/>
                  <a:moveTo>
                    <a:pt x="32195" y="70800"/>
                  </a:moveTo>
                  <a:lnTo>
                    <a:pt x="32195" y="70800"/>
                  </a:lnTo>
                  <a:lnTo>
                    <a:pt x="27804" y="62400"/>
                  </a:lnTo>
                  <a:lnTo>
                    <a:pt x="24878" y="54000"/>
                  </a:lnTo>
                  <a:lnTo>
                    <a:pt x="23414" y="45600"/>
                  </a:lnTo>
                  <a:lnTo>
                    <a:pt x="20487" y="36000"/>
                  </a:lnTo>
                  <a:lnTo>
                    <a:pt x="20487" y="36000"/>
                  </a:lnTo>
                  <a:lnTo>
                    <a:pt x="23414" y="30000"/>
                  </a:lnTo>
                  <a:lnTo>
                    <a:pt x="26341" y="22800"/>
                  </a:lnTo>
                  <a:lnTo>
                    <a:pt x="33658" y="18000"/>
                  </a:lnTo>
                  <a:lnTo>
                    <a:pt x="38048" y="16800"/>
                  </a:lnTo>
                  <a:lnTo>
                    <a:pt x="40975" y="18000"/>
                  </a:lnTo>
                  <a:lnTo>
                    <a:pt x="40975" y="18000"/>
                  </a:lnTo>
                  <a:lnTo>
                    <a:pt x="60000" y="36000"/>
                  </a:lnTo>
                  <a:lnTo>
                    <a:pt x="76097" y="54000"/>
                  </a:lnTo>
                  <a:lnTo>
                    <a:pt x="83414" y="64800"/>
                  </a:lnTo>
                  <a:lnTo>
                    <a:pt x="89268" y="75600"/>
                  </a:lnTo>
                  <a:lnTo>
                    <a:pt x="93658" y="86400"/>
                  </a:lnTo>
                  <a:lnTo>
                    <a:pt x="96585" y="98400"/>
                  </a:lnTo>
                  <a:lnTo>
                    <a:pt x="96585" y="98400"/>
                  </a:lnTo>
                  <a:lnTo>
                    <a:pt x="87804" y="102000"/>
                  </a:lnTo>
                  <a:lnTo>
                    <a:pt x="76097" y="102000"/>
                  </a:lnTo>
                  <a:lnTo>
                    <a:pt x="67317" y="99600"/>
                  </a:lnTo>
                  <a:lnTo>
                    <a:pt x="60000" y="97200"/>
                  </a:lnTo>
                  <a:lnTo>
                    <a:pt x="51219" y="91200"/>
                  </a:lnTo>
                  <a:lnTo>
                    <a:pt x="45365" y="85200"/>
                  </a:lnTo>
                  <a:lnTo>
                    <a:pt x="32195" y="70800"/>
                  </a:lnTo>
                  <a:lnTo>
                    <a:pt x="32195" y="70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8" name="Google Shape;458;p23"/>
            <p:cNvSpPr/>
            <p:nvPr/>
          </p:nvSpPr>
          <p:spPr>
            <a:xfrm>
              <a:off x="403" y="1780"/>
              <a:ext cx="346" cy="206"/>
            </a:xfrm>
            <a:custGeom>
              <a:rect b="b" l="l" r="r" t="t"/>
              <a:pathLst>
                <a:path extrusionOk="0" h="120000" w="120000">
                  <a:moveTo>
                    <a:pt x="2427" y="18058"/>
                  </a:moveTo>
                  <a:lnTo>
                    <a:pt x="2427" y="18058"/>
                  </a:lnTo>
                  <a:lnTo>
                    <a:pt x="693" y="32038"/>
                  </a:lnTo>
                  <a:lnTo>
                    <a:pt x="0" y="43689"/>
                  </a:lnTo>
                  <a:lnTo>
                    <a:pt x="0" y="54757"/>
                  </a:lnTo>
                  <a:lnTo>
                    <a:pt x="346" y="59417"/>
                  </a:lnTo>
                  <a:lnTo>
                    <a:pt x="1040" y="64077"/>
                  </a:lnTo>
                  <a:lnTo>
                    <a:pt x="2080" y="68155"/>
                  </a:lnTo>
                  <a:lnTo>
                    <a:pt x="3468" y="72233"/>
                  </a:lnTo>
                  <a:lnTo>
                    <a:pt x="5202" y="75728"/>
                  </a:lnTo>
                  <a:lnTo>
                    <a:pt x="7630" y="78640"/>
                  </a:lnTo>
                  <a:lnTo>
                    <a:pt x="10404" y="81553"/>
                  </a:lnTo>
                  <a:lnTo>
                    <a:pt x="13526" y="84466"/>
                  </a:lnTo>
                  <a:lnTo>
                    <a:pt x="17341" y="86796"/>
                  </a:lnTo>
                  <a:lnTo>
                    <a:pt x="21502" y="89126"/>
                  </a:lnTo>
                  <a:lnTo>
                    <a:pt x="21502" y="89126"/>
                  </a:lnTo>
                  <a:lnTo>
                    <a:pt x="26705" y="91456"/>
                  </a:lnTo>
                  <a:lnTo>
                    <a:pt x="32601" y="94368"/>
                  </a:lnTo>
                  <a:lnTo>
                    <a:pt x="38150" y="96699"/>
                  </a:lnTo>
                  <a:lnTo>
                    <a:pt x="40924" y="96699"/>
                  </a:lnTo>
                  <a:lnTo>
                    <a:pt x="43005" y="96699"/>
                  </a:lnTo>
                  <a:lnTo>
                    <a:pt x="43005" y="96699"/>
                  </a:lnTo>
                  <a:lnTo>
                    <a:pt x="46473" y="94951"/>
                  </a:lnTo>
                  <a:lnTo>
                    <a:pt x="48901" y="93203"/>
                  </a:lnTo>
                  <a:lnTo>
                    <a:pt x="50982" y="91456"/>
                  </a:lnTo>
                  <a:lnTo>
                    <a:pt x="52369" y="87378"/>
                  </a:lnTo>
                  <a:lnTo>
                    <a:pt x="54797" y="80388"/>
                  </a:lnTo>
                  <a:lnTo>
                    <a:pt x="56531" y="75728"/>
                  </a:lnTo>
                  <a:lnTo>
                    <a:pt x="58959" y="70485"/>
                  </a:lnTo>
                  <a:lnTo>
                    <a:pt x="58959" y="70485"/>
                  </a:lnTo>
                  <a:lnTo>
                    <a:pt x="59306" y="86796"/>
                  </a:lnTo>
                  <a:lnTo>
                    <a:pt x="59306" y="93203"/>
                  </a:lnTo>
                  <a:lnTo>
                    <a:pt x="60346" y="99611"/>
                  </a:lnTo>
                  <a:lnTo>
                    <a:pt x="61040" y="101359"/>
                  </a:lnTo>
                  <a:lnTo>
                    <a:pt x="62080" y="103689"/>
                  </a:lnTo>
                  <a:lnTo>
                    <a:pt x="63468" y="106019"/>
                  </a:lnTo>
                  <a:lnTo>
                    <a:pt x="64508" y="107766"/>
                  </a:lnTo>
                  <a:lnTo>
                    <a:pt x="69017" y="110679"/>
                  </a:lnTo>
                  <a:lnTo>
                    <a:pt x="75260" y="113592"/>
                  </a:lnTo>
                  <a:lnTo>
                    <a:pt x="75260" y="113592"/>
                  </a:lnTo>
                  <a:lnTo>
                    <a:pt x="81849" y="115922"/>
                  </a:lnTo>
                  <a:lnTo>
                    <a:pt x="91907" y="118834"/>
                  </a:lnTo>
                  <a:lnTo>
                    <a:pt x="97109" y="119417"/>
                  </a:lnTo>
                  <a:lnTo>
                    <a:pt x="101965" y="120000"/>
                  </a:lnTo>
                  <a:lnTo>
                    <a:pt x="105433" y="120000"/>
                  </a:lnTo>
                  <a:lnTo>
                    <a:pt x="108554" y="118834"/>
                  </a:lnTo>
                  <a:lnTo>
                    <a:pt x="108554" y="118834"/>
                  </a:lnTo>
                  <a:lnTo>
                    <a:pt x="110289" y="116504"/>
                  </a:lnTo>
                  <a:lnTo>
                    <a:pt x="112369" y="113592"/>
                  </a:lnTo>
                  <a:lnTo>
                    <a:pt x="114104" y="108932"/>
                  </a:lnTo>
                  <a:lnTo>
                    <a:pt x="115144" y="103689"/>
                  </a:lnTo>
                  <a:lnTo>
                    <a:pt x="116531" y="98446"/>
                  </a:lnTo>
                  <a:lnTo>
                    <a:pt x="117919" y="92038"/>
                  </a:lnTo>
                  <a:lnTo>
                    <a:pt x="119306" y="78640"/>
                  </a:lnTo>
                  <a:lnTo>
                    <a:pt x="120000" y="65242"/>
                  </a:lnTo>
                  <a:lnTo>
                    <a:pt x="120000" y="53009"/>
                  </a:lnTo>
                  <a:lnTo>
                    <a:pt x="119653" y="47766"/>
                  </a:lnTo>
                  <a:lnTo>
                    <a:pt x="118959" y="42524"/>
                  </a:lnTo>
                  <a:lnTo>
                    <a:pt x="117919" y="38446"/>
                  </a:lnTo>
                  <a:lnTo>
                    <a:pt x="116531" y="35533"/>
                  </a:lnTo>
                  <a:lnTo>
                    <a:pt x="116531" y="35533"/>
                  </a:lnTo>
                  <a:lnTo>
                    <a:pt x="114450" y="32621"/>
                  </a:lnTo>
                  <a:lnTo>
                    <a:pt x="112369" y="30873"/>
                  </a:lnTo>
                  <a:lnTo>
                    <a:pt x="109248" y="28543"/>
                  </a:lnTo>
                  <a:lnTo>
                    <a:pt x="105433" y="26796"/>
                  </a:lnTo>
                  <a:lnTo>
                    <a:pt x="98497" y="23300"/>
                  </a:lnTo>
                  <a:lnTo>
                    <a:pt x="90520" y="20970"/>
                  </a:lnTo>
                  <a:lnTo>
                    <a:pt x="74913" y="17475"/>
                  </a:lnTo>
                  <a:lnTo>
                    <a:pt x="67630" y="15728"/>
                  </a:lnTo>
                  <a:lnTo>
                    <a:pt x="62080" y="14563"/>
                  </a:lnTo>
                  <a:lnTo>
                    <a:pt x="62080" y="14563"/>
                  </a:lnTo>
                  <a:lnTo>
                    <a:pt x="55838" y="12233"/>
                  </a:lnTo>
                  <a:lnTo>
                    <a:pt x="47861" y="8155"/>
                  </a:lnTo>
                  <a:lnTo>
                    <a:pt x="39190" y="4660"/>
                  </a:lnTo>
                  <a:lnTo>
                    <a:pt x="29826" y="1747"/>
                  </a:lnTo>
                  <a:lnTo>
                    <a:pt x="25317" y="1165"/>
                  </a:lnTo>
                  <a:lnTo>
                    <a:pt x="21156" y="0"/>
                  </a:lnTo>
                  <a:lnTo>
                    <a:pt x="16994" y="0"/>
                  </a:lnTo>
                  <a:lnTo>
                    <a:pt x="13179" y="1747"/>
                  </a:lnTo>
                  <a:lnTo>
                    <a:pt x="9710" y="3495"/>
                  </a:lnTo>
                  <a:lnTo>
                    <a:pt x="6936" y="6407"/>
                  </a:lnTo>
                  <a:lnTo>
                    <a:pt x="4161" y="9902"/>
                  </a:lnTo>
                  <a:lnTo>
                    <a:pt x="3121" y="15145"/>
                  </a:lnTo>
                  <a:lnTo>
                    <a:pt x="2427" y="18058"/>
                  </a:lnTo>
                  <a:close/>
                </a:path>
              </a:pathLst>
            </a:custGeom>
            <a:solidFill>
              <a:srgbClr val="01AD4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9" name="Google Shape;459;p23"/>
            <p:cNvSpPr/>
            <p:nvPr/>
          </p:nvSpPr>
          <p:spPr>
            <a:xfrm>
              <a:off x="396" y="1772"/>
              <a:ext cx="361" cy="221"/>
            </a:xfrm>
            <a:custGeom>
              <a:rect b="b" l="l" r="r" t="t"/>
              <a:pathLst>
                <a:path extrusionOk="0" h="120000" w="120000">
                  <a:moveTo>
                    <a:pt x="118670" y="44524"/>
                  </a:moveTo>
                  <a:lnTo>
                    <a:pt x="118670" y="44524"/>
                  </a:lnTo>
                  <a:lnTo>
                    <a:pt x="118337" y="41809"/>
                  </a:lnTo>
                  <a:lnTo>
                    <a:pt x="117340" y="39095"/>
                  </a:lnTo>
                  <a:lnTo>
                    <a:pt x="115346" y="34208"/>
                  </a:lnTo>
                  <a:lnTo>
                    <a:pt x="112354" y="30950"/>
                  </a:lnTo>
                  <a:lnTo>
                    <a:pt x="109362" y="28235"/>
                  </a:lnTo>
                  <a:lnTo>
                    <a:pt x="105706" y="26063"/>
                  </a:lnTo>
                  <a:lnTo>
                    <a:pt x="102382" y="23891"/>
                  </a:lnTo>
                  <a:lnTo>
                    <a:pt x="95069" y="21719"/>
                  </a:lnTo>
                  <a:lnTo>
                    <a:pt x="95069" y="21719"/>
                  </a:lnTo>
                  <a:lnTo>
                    <a:pt x="85429" y="19004"/>
                  </a:lnTo>
                  <a:lnTo>
                    <a:pt x="75789" y="16832"/>
                  </a:lnTo>
                  <a:lnTo>
                    <a:pt x="65817" y="14660"/>
                  </a:lnTo>
                  <a:lnTo>
                    <a:pt x="56177" y="11402"/>
                  </a:lnTo>
                  <a:lnTo>
                    <a:pt x="56177" y="11402"/>
                  </a:lnTo>
                  <a:lnTo>
                    <a:pt x="43213" y="5429"/>
                  </a:lnTo>
                  <a:lnTo>
                    <a:pt x="34570" y="2714"/>
                  </a:lnTo>
                  <a:lnTo>
                    <a:pt x="26260" y="542"/>
                  </a:lnTo>
                  <a:lnTo>
                    <a:pt x="21939" y="0"/>
                  </a:lnTo>
                  <a:lnTo>
                    <a:pt x="17950" y="542"/>
                  </a:lnTo>
                  <a:lnTo>
                    <a:pt x="14293" y="1085"/>
                  </a:lnTo>
                  <a:lnTo>
                    <a:pt x="10637" y="3257"/>
                  </a:lnTo>
                  <a:lnTo>
                    <a:pt x="7645" y="5972"/>
                  </a:lnTo>
                  <a:lnTo>
                    <a:pt x="5650" y="9230"/>
                  </a:lnTo>
                  <a:lnTo>
                    <a:pt x="3324" y="14117"/>
                  </a:lnTo>
                  <a:lnTo>
                    <a:pt x="2326" y="20633"/>
                  </a:lnTo>
                  <a:lnTo>
                    <a:pt x="2326" y="20633"/>
                  </a:lnTo>
                  <a:lnTo>
                    <a:pt x="1329" y="29864"/>
                  </a:lnTo>
                  <a:lnTo>
                    <a:pt x="664" y="39638"/>
                  </a:lnTo>
                  <a:lnTo>
                    <a:pt x="0" y="48868"/>
                  </a:lnTo>
                  <a:lnTo>
                    <a:pt x="664" y="57556"/>
                  </a:lnTo>
                  <a:lnTo>
                    <a:pt x="997" y="62443"/>
                  </a:lnTo>
                  <a:lnTo>
                    <a:pt x="1662" y="66787"/>
                  </a:lnTo>
                  <a:lnTo>
                    <a:pt x="2991" y="70045"/>
                  </a:lnTo>
                  <a:lnTo>
                    <a:pt x="4321" y="74389"/>
                  </a:lnTo>
                  <a:lnTo>
                    <a:pt x="5983" y="77647"/>
                  </a:lnTo>
                  <a:lnTo>
                    <a:pt x="7977" y="80361"/>
                  </a:lnTo>
                  <a:lnTo>
                    <a:pt x="10637" y="83619"/>
                  </a:lnTo>
                  <a:lnTo>
                    <a:pt x="13961" y="86877"/>
                  </a:lnTo>
                  <a:lnTo>
                    <a:pt x="13961" y="86877"/>
                  </a:lnTo>
                  <a:lnTo>
                    <a:pt x="20941" y="90678"/>
                  </a:lnTo>
                  <a:lnTo>
                    <a:pt x="28254" y="95022"/>
                  </a:lnTo>
                  <a:lnTo>
                    <a:pt x="36565" y="97737"/>
                  </a:lnTo>
                  <a:lnTo>
                    <a:pt x="40221" y="98280"/>
                  </a:lnTo>
                  <a:lnTo>
                    <a:pt x="43545" y="98280"/>
                  </a:lnTo>
                  <a:lnTo>
                    <a:pt x="43545" y="98280"/>
                  </a:lnTo>
                  <a:lnTo>
                    <a:pt x="46204" y="97737"/>
                  </a:lnTo>
                  <a:lnTo>
                    <a:pt x="47867" y="97194"/>
                  </a:lnTo>
                  <a:lnTo>
                    <a:pt x="49861" y="95565"/>
                  </a:lnTo>
                  <a:lnTo>
                    <a:pt x="51523" y="93393"/>
                  </a:lnTo>
                  <a:lnTo>
                    <a:pt x="54182" y="88506"/>
                  </a:lnTo>
                  <a:lnTo>
                    <a:pt x="56509" y="83076"/>
                  </a:lnTo>
                  <a:lnTo>
                    <a:pt x="56509" y="83076"/>
                  </a:lnTo>
                  <a:lnTo>
                    <a:pt x="57174" y="90678"/>
                  </a:lnTo>
                  <a:lnTo>
                    <a:pt x="57506" y="94479"/>
                  </a:lnTo>
                  <a:lnTo>
                    <a:pt x="57839" y="97737"/>
                  </a:lnTo>
                  <a:lnTo>
                    <a:pt x="58836" y="100452"/>
                  </a:lnTo>
                  <a:lnTo>
                    <a:pt x="60166" y="103710"/>
                  </a:lnTo>
                  <a:lnTo>
                    <a:pt x="61828" y="105882"/>
                  </a:lnTo>
                  <a:lnTo>
                    <a:pt x="63822" y="108597"/>
                  </a:lnTo>
                  <a:lnTo>
                    <a:pt x="63822" y="108597"/>
                  </a:lnTo>
                  <a:lnTo>
                    <a:pt x="67146" y="111312"/>
                  </a:lnTo>
                  <a:lnTo>
                    <a:pt x="71468" y="113484"/>
                  </a:lnTo>
                  <a:lnTo>
                    <a:pt x="75789" y="115656"/>
                  </a:lnTo>
                  <a:lnTo>
                    <a:pt x="80443" y="116742"/>
                  </a:lnTo>
                  <a:lnTo>
                    <a:pt x="89085" y="118914"/>
                  </a:lnTo>
                  <a:lnTo>
                    <a:pt x="97728" y="120000"/>
                  </a:lnTo>
                  <a:lnTo>
                    <a:pt x="97728" y="120000"/>
                  </a:lnTo>
                  <a:lnTo>
                    <a:pt x="101052" y="120000"/>
                  </a:lnTo>
                  <a:lnTo>
                    <a:pt x="104044" y="120000"/>
                  </a:lnTo>
                  <a:lnTo>
                    <a:pt x="106371" y="118371"/>
                  </a:lnTo>
                  <a:lnTo>
                    <a:pt x="108698" y="116199"/>
                  </a:lnTo>
                  <a:lnTo>
                    <a:pt x="110692" y="113484"/>
                  </a:lnTo>
                  <a:lnTo>
                    <a:pt x="112354" y="110226"/>
                  </a:lnTo>
                  <a:lnTo>
                    <a:pt x="114016" y="105882"/>
                  </a:lnTo>
                  <a:lnTo>
                    <a:pt x="115346" y="100995"/>
                  </a:lnTo>
                  <a:lnTo>
                    <a:pt x="115346" y="100995"/>
                  </a:lnTo>
                  <a:lnTo>
                    <a:pt x="117008" y="95022"/>
                  </a:lnTo>
                  <a:lnTo>
                    <a:pt x="118337" y="87963"/>
                  </a:lnTo>
                  <a:lnTo>
                    <a:pt x="119002" y="80361"/>
                  </a:lnTo>
                  <a:lnTo>
                    <a:pt x="119667" y="73303"/>
                  </a:lnTo>
                  <a:lnTo>
                    <a:pt x="120000" y="65701"/>
                  </a:lnTo>
                  <a:lnTo>
                    <a:pt x="120000" y="59185"/>
                  </a:lnTo>
                  <a:lnTo>
                    <a:pt x="119667" y="51583"/>
                  </a:lnTo>
                  <a:lnTo>
                    <a:pt x="118670" y="44524"/>
                  </a:lnTo>
                  <a:lnTo>
                    <a:pt x="118670" y="44524"/>
                  </a:lnTo>
                  <a:close/>
                  <a:moveTo>
                    <a:pt x="99390" y="112398"/>
                  </a:moveTo>
                  <a:lnTo>
                    <a:pt x="99390" y="112398"/>
                  </a:lnTo>
                  <a:lnTo>
                    <a:pt x="92409" y="111312"/>
                  </a:lnTo>
                  <a:lnTo>
                    <a:pt x="85761" y="110226"/>
                  </a:lnTo>
                  <a:lnTo>
                    <a:pt x="72797" y="105339"/>
                  </a:lnTo>
                  <a:lnTo>
                    <a:pt x="72797" y="105339"/>
                  </a:lnTo>
                  <a:lnTo>
                    <a:pt x="68808" y="103710"/>
                  </a:lnTo>
                  <a:lnTo>
                    <a:pt x="65817" y="100995"/>
                  </a:lnTo>
                  <a:lnTo>
                    <a:pt x="64819" y="99909"/>
                  </a:lnTo>
                  <a:lnTo>
                    <a:pt x="63490" y="97737"/>
                  </a:lnTo>
                  <a:lnTo>
                    <a:pt x="62493" y="95022"/>
                  </a:lnTo>
                  <a:lnTo>
                    <a:pt x="61828" y="92307"/>
                  </a:lnTo>
                  <a:lnTo>
                    <a:pt x="61828" y="92307"/>
                  </a:lnTo>
                  <a:lnTo>
                    <a:pt x="61163" y="86877"/>
                  </a:lnTo>
                  <a:lnTo>
                    <a:pt x="61163" y="80904"/>
                  </a:lnTo>
                  <a:lnTo>
                    <a:pt x="60831" y="70045"/>
                  </a:lnTo>
                  <a:lnTo>
                    <a:pt x="60831" y="70045"/>
                  </a:lnTo>
                  <a:lnTo>
                    <a:pt x="60498" y="67330"/>
                  </a:lnTo>
                  <a:lnTo>
                    <a:pt x="59168" y="65701"/>
                  </a:lnTo>
                  <a:lnTo>
                    <a:pt x="57839" y="65701"/>
                  </a:lnTo>
                  <a:lnTo>
                    <a:pt x="57174" y="66787"/>
                  </a:lnTo>
                  <a:lnTo>
                    <a:pt x="56509" y="67873"/>
                  </a:lnTo>
                  <a:lnTo>
                    <a:pt x="56509" y="67873"/>
                  </a:lnTo>
                  <a:lnTo>
                    <a:pt x="53850" y="75475"/>
                  </a:lnTo>
                  <a:lnTo>
                    <a:pt x="51191" y="82533"/>
                  </a:lnTo>
                  <a:lnTo>
                    <a:pt x="49529" y="85791"/>
                  </a:lnTo>
                  <a:lnTo>
                    <a:pt x="47534" y="87963"/>
                  </a:lnTo>
                  <a:lnTo>
                    <a:pt x="44875" y="90135"/>
                  </a:lnTo>
                  <a:lnTo>
                    <a:pt x="41883" y="90678"/>
                  </a:lnTo>
                  <a:lnTo>
                    <a:pt x="41883" y="90678"/>
                  </a:lnTo>
                  <a:lnTo>
                    <a:pt x="38891" y="90135"/>
                  </a:lnTo>
                  <a:lnTo>
                    <a:pt x="35900" y="90135"/>
                  </a:lnTo>
                  <a:lnTo>
                    <a:pt x="29584" y="87420"/>
                  </a:lnTo>
                  <a:lnTo>
                    <a:pt x="23268" y="83619"/>
                  </a:lnTo>
                  <a:lnTo>
                    <a:pt x="17285" y="80361"/>
                  </a:lnTo>
                  <a:lnTo>
                    <a:pt x="17285" y="80361"/>
                  </a:lnTo>
                  <a:lnTo>
                    <a:pt x="14958" y="78190"/>
                  </a:lnTo>
                  <a:lnTo>
                    <a:pt x="12299" y="76561"/>
                  </a:lnTo>
                  <a:lnTo>
                    <a:pt x="10304" y="73303"/>
                  </a:lnTo>
                  <a:lnTo>
                    <a:pt x="8642" y="70045"/>
                  </a:lnTo>
                  <a:lnTo>
                    <a:pt x="7313" y="67330"/>
                  </a:lnTo>
                  <a:lnTo>
                    <a:pt x="6315" y="64072"/>
                  </a:lnTo>
                  <a:lnTo>
                    <a:pt x="5650" y="59728"/>
                  </a:lnTo>
                  <a:lnTo>
                    <a:pt x="5318" y="56470"/>
                  </a:lnTo>
                  <a:lnTo>
                    <a:pt x="4653" y="47782"/>
                  </a:lnTo>
                  <a:lnTo>
                    <a:pt x="5318" y="39638"/>
                  </a:lnTo>
                  <a:lnTo>
                    <a:pt x="5983" y="30950"/>
                  </a:lnTo>
                  <a:lnTo>
                    <a:pt x="6980" y="22262"/>
                  </a:lnTo>
                  <a:lnTo>
                    <a:pt x="6980" y="22262"/>
                  </a:lnTo>
                  <a:lnTo>
                    <a:pt x="7977" y="17918"/>
                  </a:lnTo>
                  <a:lnTo>
                    <a:pt x="9639" y="14117"/>
                  </a:lnTo>
                  <a:lnTo>
                    <a:pt x="11966" y="11402"/>
                  </a:lnTo>
                  <a:lnTo>
                    <a:pt x="14293" y="9230"/>
                  </a:lnTo>
                  <a:lnTo>
                    <a:pt x="17285" y="8144"/>
                  </a:lnTo>
                  <a:lnTo>
                    <a:pt x="21274" y="8144"/>
                  </a:lnTo>
                  <a:lnTo>
                    <a:pt x="24598" y="8144"/>
                  </a:lnTo>
                  <a:lnTo>
                    <a:pt x="28254" y="8687"/>
                  </a:lnTo>
                  <a:lnTo>
                    <a:pt x="36565" y="10859"/>
                  </a:lnTo>
                  <a:lnTo>
                    <a:pt x="43545" y="13574"/>
                  </a:lnTo>
                  <a:lnTo>
                    <a:pt x="54847" y="19004"/>
                  </a:lnTo>
                  <a:lnTo>
                    <a:pt x="54847" y="19004"/>
                  </a:lnTo>
                  <a:lnTo>
                    <a:pt x="60831" y="21176"/>
                  </a:lnTo>
                  <a:lnTo>
                    <a:pt x="67146" y="23348"/>
                  </a:lnTo>
                  <a:lnTo>
                    <a:pt x="79445" y="25520"/>
                  </a:lnTo>
                  <a:lnTo>
                    <a:pt x="79445" y="25520"/>
                  </a:lnTo>
                  <a:lnTo>
                    <a:pt x="87423" y="27149"/>
                  </a:lnTo>
                  <a:lnTo>
                    <a:pt x="96731" y="29321"/>
                  </a:lnTo>
                  <a:lnTo>
                    <a:pt x="101052" y="31493"/>
                  </a:lnTo>
                  <a:lnTo>
                    <a:pt x="105373" y="33665"/>
                  </a:lnTo>
                  <a:lnTo>
                    <a:pt x="109030" y="36380"/>
                  </a:lnTo>
                  <a:lnTo>
                    <a:pt x="112354" y="40180"/>
                  </a:lnTo>
                  <a:lnTo>
                    <a:pt x="112354" y="40180"/>
                  </a:lnTo>
                  <a:lnTo>
                    <a:pt x="113351" y="41809"/>
                  </a:lnTo>
                  <a:lnTo>
                    <a:pt x="114016" y="43981"/>
                  </a:lnTo>
                  <a:lnTo>
                    <a:pt x="115013" y="48868"/>
                  </a:lnTo>
                  <a:lnTo>
                    <a:pt x="115346" y="54841"/>
                  </a:lnTo>
                  <a:lnTo>
                    <a:pt x="115678" y="61357"/>
                  </a:lnTo>
                  <a:lnTo>
                    <a:pt x="115013" y="72760"/>
                  </a:lnTo>
                  <a:lnTo>
                    <a:pt x="113684" y="82533"/>
                  </a:lnTo>
                  <a:lnTo>
                    <a:pt x="113684" y="82533"/>
                  </a:lnTo>
                  <a:lnTo>
                    <a:pt x="112354" y="93393"/>
                  </a:lnTo>
                  <a:lnTo>
                    <a:pt x="111024" y="98280"/>
                  </a:lnTo>
                  <a:lnTo>
                    <a:pt x="110027" y="103167"/>
                  </a:lnTo>
                  <a:lnTo>
                    <a:pt x="107700" y="106425"/>
                  </a:lnTo>
                  <a:lnTo>
                    <a:pt x="105706" y="110226"/>
                  </a:lnTo>
                  <a:lnTo>
                    <a:pt x="102714" y="111312"/>
                  </a:lnTo>
                  <a:lnTo>
                    <a:pt x="99390" y="112398"/>
                  </a:lnTo>
                  <a:lnTo>
                    <a:pt x="99390" y="11239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0" name="Google Shape;460;p23"/>
            <p:cNvSpPr/>
            <p:nvPr/>
          </p:nvSpPr>
          <p:spPr>
            <a:xfrm>
              <a:off x="497" y="818"/>
              <a:ext cx="72" cy="397"/>
            </a:xfrm>
            <a:custGeom>
              <a:rect b="b" l="l" r="r" t="t"/>
              <a:pathLst>
                <a:path extrusionOk="0" h="120000" w="120000">
                  <a:moveTo>
                    <a:pt x="46666" y="116977"/>
                  </a:moveTo>
                  <a:lnTo>
                    <a:pt x="46666" y="116977"/>
                  </a:lnTo>
                  <a:lnTo>
                    <a:pt x="36666" y="110931"/>
                  </a:lnTo>
                  <a:lnTo>
                    <a:pt x="31666" y="104886"/>
                  </a:lnTo>
                  <a:lnTo>
                    <a:pt x="26666" y="98236"/>
                  </a:lnTo>
                  <a:lnTo>
                    <a:pt x="25000" y="92191"/>
                  </a:lnTo>
                  <a:lnTo>
                    <a:pt x="25000" y="78891"/>
                  </a:lnTo>
                  <a:lnTo>
                    <a:pt x="25000" y="66498"/>
                  </a:lnTo>
                  <a:lnTo>
                    <a:pt x="25000" y="66498"/>
                  </a:lnTo>
                  <a:lnTo>
                    <a:pt x="25000" y="53803"/>
                  </a:lnTo>
                  <a:lnTo>
                    <a:pt x="26666" y="47455"/>
                  </a:lnTo>
                  <a:lnTo>
                    <a:pt x="28333" y="41410"/>
                  </a:lnTo>
                  <a:lnTo>
                    <a:pt x="35000" y="34760"/>
                  </a:lnTo>
                  <a:lnTo>
                    <a:pt x="41666" y="28715"/>
                  </a:lnTo>
                  <a:lnTo>
                    <a:pt x="50000" y="22972"/>
                  </a:lnTo>
                  <a:lnTo>
                    <a:pt x="63333" y="16926"/>
                  </a:lnTo>
                  <a:lnTo>
                    <a:pt x="63333" y="16926"/>
                  </a:lnTo>
                  <a:lnTo>
                    <a:pt x="78333" y="15717"/>
                  </a:lnTo>
                  <a:lnTo>
                    <a:pt x="93333" y="13904"/>
                  </a:lnTo>
                  <a:lnTo>
                    <a:pt x="118333" y="9068"/>
                  </a:lnTo>
                  <a:lnTo>
                    <a:pt x="118333" y="9068"/>
                  </a:lnTo>
                  <a:lnTo>
                    <a:pt x="120000" y="8463"/>
                  </a:lnTo>
                  <a:lnTo>
                    <a:pt x="120000" y="7556"/>
                  </a:lnTo>
                  <a:lnTo>
                    <a:pt x="120000" y="6952"/>
                  </a:lnTo>
                  <a:lnTo>
                    <a:pt x="118333" y="6045"/>
                  </a:lnTo>
                  <a:lnTo>
                    <a:pt x="113333" y="5440"/>
                  </a:lnTo>
                  <a:lnTo>
                    <a:pt x="110000" y="5440"/>
                  </a:lnTo>
                  <a:lnTo>
                    <a:pt x="105000" y="5440"/>
                  </a:lnTo>
                  <a:lnTo>
                    <a:pt x="101666" y="5743"/>
                  </a:lnTo>
                  <a:lnTo>
                    <a:pt x="101666" y="5743"/>
                  </a:lnTo>
                  <a:lnTo>
                    <a:pt x="83333" y="8765"/>
                  </a:lnTo>
                  <a:lnTo>
                    <a:pt x="66666" y="11486"/>
                  </a:lnTo>
                  <a:lnTo>
                    <a:pt x="66666" y="11486"/>
                  </a:lnTo>
                  <a:lnTo>
                    <a:pt x="73333" y="9672"/>
                  </a:lnTo>
                  <a:lnTo>
                    <a:pt x="81666" y="7556"/>
                  </a:lnTo>
                  <a:lnTo>
                    <a:pt x="93333" y="5743"/>
                  </a:lnTo>
                  <a:lnTo>
                    <a:pt x="98333" y="3929"/>
                  </a:lnTo>
                  <a:lnTo>
                    <a:pt x="98333" y="3929"/>
                  </a:lnTo>
                  <a:lnTo>
                    <a:pt x="101666" y="2720"/>
                  </a:lnTo>
                  <a:lnTo>
                    <a:pt x="101666" y="1813"/>
                  </a:lnTo>
                  <a:lnTo>
                    <a:pt x="98333" y="1209"/>
                  </a:lnTo>
                  <a:lnTo>
                    <a:pt x="96666" y="604"/>
                  </a:lnTo>
                  <a:lnTo>
                    <a:pt x="93333" y="302"/>
                  </a:lnTo>
                  <a:lnTo>
                    <a:pt x="88333" y="0"/>
                  </a:lnTo>
                  <a:lnTo>
                    <a:pt x="83333" y="302"/>
                  </a:lnTo>
                  <a:lnTo>
                    <a:pt x="80000" y="1209"/>
                  </a:lnTo>
                  <a:lnTo>
                    <a:pt x="80000" y="1209"/>
                  </a:lnTo>
                  <a:lnTo>
                    <a:pt x="71666" y="3324"/>
                  </a:lnTo>
                  <a:lnTo>
                    <a:pt x="60000" y="5743"/>
                  </a:lnTo>
                  <a:lnTo>
                    <a:pt x="51666" y="7556"/>
                  </a:lnTo>
                  <a:lnTo>
                    <a:pt x="43333" y="10277"/>
                  </a:lnTo>
                  <a:lnTo>
                    <a:pt x="43333" y="10277"/>
                  </a:lnTo>
                  <a:lnTo>
                    <a:pt x="36666" y="8765"/>
                  </a:lnTo>
                  <a:lnTo>
                    <a:pt x="33333" y="6952"/>
                  </a:lnTo>
                  <a:lnTo>
                    <a:pt x="31666" y="5440"/>
                  </a:lnTo>
                  <a:lnTo>
                    <a:pt x="31666" y="3929"/>
                  </a:lnTo>
                  <a:lnTo>
                    <a:pt x="31666" y="3929"/>
                  </a:lnTo>
                  <a:lnTo>
                    <a:pt x="31666" y="2720"/>
                  </a:lnTo>
                  <a:lnTo>
                    <a:pt x="28333" y="1813"/>
                  </a:lnTo>
                  <a:lnTo>
                    <a:pt x="25000" y="1511"/>
                  </a:lnTo>
                  <a:lnTo>
                    <a:pt x="20000" y="1209"/>
                  </a:lnTo>
                  <a:lnTo>
                    <a:pt x="16666" y="1511"/>
                  </a:lnTo>
                  <a:lnTo>
                    <a:pt x="11666" y="1511"/>
                  </a:lnTo>
                  <a:lnTo>
                    <a:pt x="10000" y="2115"/>
                  </a:lnTo>
                  <a:lnTo>
                    <a:pt x="8333" y="3022"/>
                  </a:lnTo>
                  <a:lnTo>
                    <a:pt x="8333" y="3022"/>
                  </a:lnTo>
                  <a:lnTo>
                    <a:pt x="8333" y="4836"/>
                  </a:lnTo>
                  <a:lnTo>
                    <a:pt x="8333" y="6347"/>
                  </a:lnTo>
                  <a:lnTo>
                    <a:pt x="10000" y="8463"/>
                  </a:lnTo>
                  <a:lnTo>
                    <a:pt x="15000" y="9974"/>
                  </a:lnTo>
                  <a:lnTo>
                    <a:pt x="25000" y="12997"/>
                  </a:lnTo>
                  <a:lnTo>
                    <a:pt x="40000" y="15415"/>
                  </a:lnTo>
                  <a:lnTo>
                    <a:pt x="40000" y="15415"/>
                  </a:lnTo>
                  <a:lnTo>
                    <a:pt x="26666" y="21460"/>
                  </a:lnTo>
                  <a:lnTo>
                    <a:pt x="18333" y="27506"/>
                  </a:lnTo>
                  <a:lnTo>
                    <a:pt x="11666" y="33853"/>
                  </a:lnTo>
                  <a:lnTo>
                    <a:pt x="8333" y="40201"/>
                  </a:lnTo>
                  <a:lnTo>
                    <a:pt x="3333" y="46851"/>
                  </a:lnTo>
                  <a:lnTo>
                    <a:pt x="1666" y="52896"/>
                  </a:lnTo>
                  <a:lnTo>
                    <a:pt x="0" y="65894"/>
                  </a:lnTo>
                  <a:lnTo>
                    <a:pt x="0" y="65894"/>
                  </a:lnTo>
                  <a:lnTo>
                    <a:pt x="0" y="78891"/>
                  </a:lnTo>
                  <a:lnTo>
                    <a:pt x="0" y="92493"/>
                  </a:lnTo>
                  <a:lnTo>
                    <a:pt x="3333" y="99445"/>
                  </a:lnTo>
                  <a:lnTo>
                    <a:pt x="8333" y="105793"/>
                  </a:lnTo>
                  <a:lnTo>
                    <a:pt x="15000" y="112443"/>
                  </a:lnTo>
                  <a:lnTo>
                    <a:pt x="23333" y="119093"/>
                  </a:lnTo>
                  <a:lnTo>
                    <a:pt x="23333" y="119093"/>
                  </a:lnTo>
                  <a:lnTo>
                    <a:pt x="26666" y="119697"/>
                  </a:lnTo>
                  <a:lnTo>
                    <a:pt x="28333" y="120000"/>
                  </a:lnTo>
                  <a:lnTo>
                    <a:pt x="33333" y="120000"/>
                  </a:lnTo>
                  <a:lnTo>
                    <a:pt x="36666" y="120000"/>
                  </a:lnTo>
                  <a:lnTo>
                    <a:pt x="41666" y="119697"/>
                  </a:lnTo>
                  <a:lnTo>
                    <a:pt x="43333" y="119093"/>
                  </a:lnTo>
                  <a:lnTo>
                    <a:pt x="46666" y="118186"/>
                  </a:lnTo>
                  <a:lnTo>
                    <a:pt x="46666" y="116977"/>
                  </a:lnTo>
                  <a:lnTo>
                    <a:pt x="46666" y="1169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1" name="Google Shape;461;p23"/>
            <p:cNvSpPr/>
            <p:nvPr/>
          </p:nvSpPr>
          <p:spPr>
            <a:xfrm>
              <a:off x="855" y="828"/>
              <a:ext cx="132" cy="390"/>
            </a:xfrm>
            <a:custGeom>
              <a:rect b="b" l="l" r="r" t="t"/>
              <a:pathLst>
                <a:path extrusionOk="0" h="120000" w="120000">
                  <a:moveTo>
                    <a:pt x="71818" y="2769"/>
                  </a:moveTo>
                  <a:lnTo>
                    <a:pt x="71818" y="2769"/>
                  </a:lnTo>
                  <a:lnTo>
                    <a:pt x="73636" y="4923"/>
                  </a:lnTo>
                  <a:lnTo>
                    <a:pt x="77272" y="7384"/>
                  </a:lnTo>
                  <a:lnTo>
                    <a:pt x="80909" y="9846"/>
                  </a:lnTo>
                  <a:lnTo>
                    <a:pt x="81818" y="12615"/>
                  </a:lnTo>
                  <a:lnTo>
                    <a:pt x="81818" y="12615"/>
                  </a:lnTo>
                  <a:lnTo>
                    <a:pt x="78181" y="10461"/>
                  </a:lnTo>
                  <a:lnTo>
                    <a:pt x="74545" y="8615"/>
                  </a:lnTo>
                  <a:lnTo>
                    <a:pt x="69090" y="4615"/>
                  </a:lnTo>
                  <a:lnTo>
                    <a:pt x="69090" y="4615"/>
                  </a:lnTo>
                  <a:lnTo>
                    <a:pt x="66363" y="4307"/>
                  </a:lnTo>
                  <a:lnTo>
                    <a:pt x="64545" y="4000"/>
                  </a:lnTo>
                  <a:lnTo>
                    <a:pt x="61818" y="4000"/>
                  </a:lnTo>
                  <a:lnTo>
                    <a:pt x="60000" y="4307"/>
                  </a:lnTo>
                  <a:lnTo>
                    <a:pt x="59090" y="4615"/>
                  </a:lnTo>
                  <a:lnTo>
                    <a:pt x="56363" y="5538"/>
                  </a:lnTo>
                  <a:lnTo>
                    <a:pt x="56363" y="6153"/>
                  </a:lnTo>
                  <a:lnTo>
                    <a:pt x="57272" y="7076"/>
                  </a:lnTo>
                  <a:lnTo>
                    <a:pt x="57272" y="7076"/>
                  </a:lnTo>
                  <a:lnTo>
                    <a:pt x="66363" y="12923"/>
                  </a:lnTo>
                  <a:lnTo>
                    <a:pt x="72727" y="15692"/>
                  </a:lnTo>
                  <a:lnTo>
                    <a:pt x="79090" y="17538"/>
                  </a:lnTo>
                  <a:lnTo>
                    <a:pt x="79090" y="17538"/>
                  </a:lnTo>
                  <a:lnTo>
                    <a:pt x="80909" y="24307"/>
                  </a:lnTo>
                  <a:lnTo>
                    <a:pt x="79090" y="30461"/>
                  </a:lnTo>
                  <a:lnTo>
                    <a:pt x="78181" y="36615"/>
                  </a:lnTo>
                  <a:lnTo>
                    <a:pt x="74545" y="43076"/>
                  </a:lnTo>
                  <a:lnTo>
                    <a:pt x="66363" y="55384"/>
                  </a:lnTo>
                  <a:lnTo>
                    <a:pt x="57272" y="68000"/>
                  </a:lnTo>
                  <a:lnTo>
                    <a:pt x="57272" y="68000"/>
                  </a:lnTo>
                  <a:lnTo>
                    <a:pt x="47272" y="80615"/>
                  </a:lnTo>
                  <a:lnTo>
                    <a:pt x="34545" y="92923"/>
                  </a:lnTo>
                  <a:lnTo>
                    <a:pt x="27272" y="99384"/>
                  </a:lnTo>
                  <a:lnTo>
                    <a:pt x="19090" y="105230"/>
                  </a:lnTo>
                  <a:lnTo>
                    <a:pt x="10909" y="111076"/>
                  </a:lnTo>
                  <a:lnTo>
                    <a:pt x="909" y="116923"/>
                  </a:lnTo>
                  <a:lnTo>
                    <a:pt x="909" y="116923"/>
                  </a:lnTo>
                  <a:lnTo>
                    <a:pt x="0" y="117538"/>
                  </a:lnTo>
                  <a:lnTo>
                    <a:pt x="0" y="118461"/>
                  </a:lnTo>
                  <a:lnTo>
                    <a:pt x="1818" y="119076"/>
                  </a:lnTo>
                  <a:lnTo>
                    <a:pt x="3636" y="119692"/>
                  </a:lnTo>
                  <a:lnTo>
                    <a:pt x="5454" y="120000"/>
                  </a:lnTo>
                  <a:lnTo>
                    <a:pt x="8181" y="120000"/>
                  </a:lnTo>
                  <a:lnTo>
                    <a:pt x="10909" y="119692"/>
                  </a:lnTo>
                  <a:lnTo>
                    <a:pt x="12727" y="118769"/>
                  </a:lnTo>
                  <a:lnTo>
                    <a:pt x="12727" y="118769"/>
                  </a:lnTo>
                  <a:lnTo>
                    <a:pt x="22727" y="112923"/>
                  </a:lnTo>
                  <a:lnTo>
                    <a:pt x="31818" y="107076"/>
                  </a:lnTo>
                  <a:lnTo>
                    <a:pt x="40000" y="100923"/>
                  </a:lnTo>
                  <a:lnTo>
                    <a:pt x="46363" y="94461"/>
                  </a:lnTo>
                  <a:lnTo>
                    <a:pt x="59090" y="81538"/>
                  </a:lnTo>
                  <a:lnTo>
                    <a:pt x="70000" y="68615"/>
                  </a:lnTo>
                  <a:lnTo>
                    <a:pt x="70000" y="68615"/>
                  </a:lnTo>
                  <a:lnTo>
                    <a:pt x="80909" y="56307"/>
                  </a:lnTo>
                  <a:lnTo>
                    <a:pt x="85454" y="50153"/>
                  </a:lnTo>
                  <a:lnTo>
                    <a:pt x="89090" y="43384"/>
                  </a:lnTo>
                  <a:lnTo>
                    <a:pt x="91818" y="37230"/>
                  </a:lnTo>
                  <a:lnTo>
                    <a:pt x="93636" y="30461"/>
                  </a:lnTo>
                  <a:lnTo>
                    <a:pt x="93636" y="23692"/>
                  </a:lnTo>
                  <a:lnTo>
                    <a:pt x="91818" y="17538"/>
                  </a:lnTo>
                  <a:lnTo>
                    <a:pt x="91818" y="17538"/>
                  </a:lnTo>
                  <a:lnTo>
                    <a:pt x="102727" y="15692"/>
                  </a:lnTo>
                  <a:lnTo>
                    <a:pt x="110909" y="13230"/>
                  </a:lnTo>
                  <a:lnTo>
                    <a:pt x="116363" y="10461"/>
                  </a:lnTo>
                  <a:lnTo>
                    <a:pt x="119090" y="8923"/>
                  </a:lnTo>
                  <a:lnTo>
                    <a:pt x="120000" y="7076"/>
                  </a:lnTo>
                  <a:lnTo>
                    <a:pt x="120000" y="7076"/>
                  </a:lnTo>
                  <a:lnTo>
                    <a:pt x="120000" y="6153"/>
                  </a:lnTo>
                  <a:lnTo>
                    <a:pt x="119090" y="5538"/>
                  </a:lnTo>
                  <a:lnTo>
                    <a:pt x="117272" y="4923"/>
                  </a:lnTo>
                  <a:lnTo>
                    <a:pt x="115454" y="4615"/>
                  </a:lnTo>
                  <a:lnTo>
                    <a:pt x="112727" y="4615"/>
                  </a:lnTo>
                  <a:lnTo>
                    <a:pt x="110909" y="4615"/>
                  </a:lnTo>
                  <a:lnTo>
                    <a:pt x="108181" y="5538"/>
                  </a:lnTo>
                  <a:lnTo>
                    <a:pt x="107272" y="6153"/>
                  </a:lnTo>
                  <a:lnTo>
                    <a:pt x="107272" y="6153"/>
                  </a:lnTo>
                  <a:lnTo>
                    <a:pt x="106363" y="7692"/>
                  </a:lnTo>
                  <a:lnTo>
                    <a:pt x="102727" y="9230"/>
                  </a:lnTo>
                  <a:lnTo>
                    <a:pt x="99090" y="11076"/>
                  </a:lnTo>
                  <a:lnTo>
                    <a:pt x="94545" y="12000"/>
                  </a:lnTo>
                  <a:lnTo>
                    <a:pt x="94545" y="12000"/>
                  </a:lnTo>
                  <a:lnTo>
                    <a:pt x="93636" y="9230"/>
                  </a:lnTo>
                  <a:lnTo>
                    <a:pt x="90000" y="6769"/>
                  </a:lnTo>
                  <a:lnTo>
                    <a:pt x="86363" y="4000"/>
                  </a:lnTo>
                  <a:lnTo>
                    <a:pt x="84545" y="1538"/>
                  </a:lnTo>
                  <a:lnTo>
                    <a:pt x="84545" y="1538"/>
                  </a:lnTo>
                  <a:lnTo>
                    <a:pt x="82727" y="307"/>
                  </a:lnTo>
                  <a:lnTo>
                    <a:pt x="80909" y="0"/>
                  </a:lnTo>
                  <a:lnTo>
                    <a:pt x="78181" y="0"/>
                  </a:lnTo>
                  <a:lnTo>
                    <a:pt x="76363" y="0"/>
                  </a:lnTo>
                  <a:lnTo>
                    <a:pt x="73636" y="307"/>
                  </a:lnTo>
                  <a:lnTo>
                    <a:pt x="72727" y="923"/>
                  </a:lnTo>
                  <a:lnTo>
                    <a:pt x="71818" y="1538"/>
                  </a:lnTo>
                  <a:lnTo>
                    <a:pt x="71818" y="2769"/>
                  </a:lnTo>
                  <a:lnTo>
                    <a:pt x="71818" y="276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2" name="Google Shape;462;p23"/>
            <p:cNvSpPr/>
            <p:nvPr/>
          </p:nvSpPr>
          <p:spPr>
            <a:xfrm>
              <a:off x="403" y="1452"/>
              <a:ext cx="398" cy="444"/>
            </a:xfrm>
            <a:custGeom>
              <a:rect b="b" l="l" r="r" t="t"/>
              <a:pathLst>
                <a:path extrusionOk="0" h="120000" w="120000">
                  <a:moveTo>
                    <a:pt x="15678" y="50540"/>
                  </a:moveTo>
                  <a:lnTo>
                    <a:pt x="15678" y="50540"/>
                  </a:lnTo>
                  <a:lnTo>
                    <a:pt x="10854" y="59189"/>
                  </a:lnTo>
                  <a:lnTo>
                    <a:pt x="5125" y="70270"/>
                  </a:lnTo>
                  <a:lnTo>
                    <a:pt x="2713" y="75675"/>
                  </a:lnTo>
                  <a:lnTo>
                    <a:pt x="603" y="80540"/>
                  </a:lnTo>
                  <a:lnTo>
                    <a:pt x="301" y="82972"/>
                  </a:lnTo>
                  <a:lnTo>
                    <a:pt x="0" y="84594"/>
                  </a:lnTo>
                  <a:lnTo>
                    <a:pt x="0" y="86486"/>
                  </a:lnTo>
                  <a:lnTo>
                    <a:pt x="603" y="87297"/>
                  </a:lnTo>
                  <a:lnTo>
                    <a:pt x="603" y="87297"/>
                  </a:lnTo>
                  <a:lnTo>
                    <a:pt x="1809" y="88648"/>
                  </a:lnTo>
                  <a:lnTo>
                    <a:pt x="3316" y="89729"/>
                  </a:lnTo>
                  <a:lnTo>
                    <a:pt x="7537" y="91621"/>
                  </a:lnTo>
                  <a:lnTo>
                    <a:pt x="12964" y="93243"/>
                  </a:lnTo>
                  <a:lnTo>
                    <a:pt x="18994" y="94864"/>
                  </a:lnTo>
                  <a:lnTo>
                    <a:pt x="31055" y="97297"/>
                  </a:lnTo>
                  <a:lnTo>
                    <a:pt x="35879" y="98648"/>
                  </a:lnTo>
                  <a:lnTo>
                    <a:pt x="39798" y="99729"/>
                  </a:lnTo>
                  <a:lnTo>
                    <a:pt x="39798" y="99729"/>
                  </a:lnTo>
                  <a:lnTo>
                    <a:pt x="68140" y="108648"/>
                  </a:lnTo>
                  <a:lnTo>
                    <a:pt x="68140" y="108648"/>
                  </a:lnTo>
                  <a:lnTo>
                    <a:pt x="85025" y="115135"/>
                  </a:lnTo>
                  <a:lnTo>
                    <a:pt x="95577" y="118648"/>
                  </a:lnTo>
                  <a:lnTo>
                    <a:pt x="99798" y="119729"/>
                  </a:lnTo>
                  <a:lnTo>
                    <a:pt x="102512" y="120000"/>
                  </a:lnTo>
                  <a:lnTo>
                    <a:pt x="102512" y="120000"/>
                  </a:lnTo>
                  <a:lnTo>
                    <a:pt x="104321" y="119189"/>
                  </a:lnTo>
                  <a:lnTo>
                    <a:pt x="105829" y="118378"/>
                  </a:lnTo>
                  <a:lnTo>
                    <a:pt x="107035" y="116486"/>
                  </a:lnTo>
                  <a:lnTo>
                    <a:pt x="108241" y="114594"/>
                  </a:lnTo>
                  <a:lnTo>
                    <a:pt x="110050" y="110270"/>
                  </a:lnTo>
                  <a:lnTo>
                    <a:pt x="112160" y="105945"/>
                  </a:lnTo>
                  <a:lnTo>
                    <a:pt x="112160" y="105945"/>
                  </a:lnTo>
                  <a:lnTo>
                    <a:pt x="113668" y="101081"/>
                  </a:lnTo>
                  <a:lnTo>
                    <a:pt x="115175" y="96216"/>
                  </a:lnTo>
                  <a:lnTo>
                    <a:pt x="116683" y="91621"/>
                  </a:lnTo>
                  <a:lnTo>
                    <a:pt x="117587" y="86756"/>
                  </a:lnTo>
                  <a:lnTo>
                    <a:pt x="119095" y="77027"/>
                  </a:lnTo>
                  <a:lnTo>
                    <a:pt x="119698" y="67027"/>
                  </a:lnTo>
                  <a:lnTo>
                    <a:pt x="120000" y="57297"/>
                  </a:lnTo>
                  <a:lnTo>
                    <a:pt x="120000" y="47297"/>
                  </a:lnTo>
                  <a:lnTo>
                    <a:pt x="119396" y="27297"/>
                  </a:lnTo>
                  <a:lnTo>
                    <a:pt x="119396" y="27297"/>
                  </a:lnTo>
                  <a:lnTo>
                    <a:pt x="119095" y="25945"/>
                  </a:lnTo>
                  <a:lnTo>
                    <a:pt x="118492" y="24324"/>
                  </a:lnTo>
                  <a:lnTo>
                    <a:pt x="117889" y="22972"/>
                  </a:lnTo>
                  <a:lnTo>
                    <a:pt x="116683" y="21621"/>
                  </a:lnTo>
                  <a:lnTo>
                    <a:pt x="113969" y="18378"/>
                  </a:lnTo>
                  <a:lnTo>
                    <a:pt x="110050" y="15675"/>
                  </a:lnTo>
                  <a:lnTo>
                    <a:pt x="105527" y="12972"/>
                  </a:lnTo>
                  <a:lnTo>
                    <a:pt x="101005" y="10540"/>
                  </a:lnTo>
                  <a:lnTo>
                    <a:pt x="95577" y="8108"/>
                  </a:lnTo>
                  <a:lnTo>
                    <a:pt x="89849" y="5675"/>
                  </a:lnTo>
                  <a:lnTo>
                    <a:pt x="84120" y="3513"/>
                  </a:lnTo>
                  <a:lnTo>
                    <a:pt x="78391" y="2162"/>
                  </a:lnTo>
                  <a:lnTo>
                    <a:pt x="72964" y="810"/>
                  </a:lnTo>
                  <a:lnTo>
                    <a:pt x="68140" y="270"/>
                  </a:lnTo>
                  <a:lnTo>
                    <a:pt x="63316" y="0"/>
                  </a:lnTo>
                  <a:lnTo>
                    <a:pt x="59095" y="0"/>
                  </a:lnTo>
                  <a:lnTo>
                    <a:pt x="56080" y="540"/>
                  </a:lnTo>
                  <a:lnTo>
                    <a:pt x="55175" y="810"/>
                  </a:lnTo>
                  <a:lnTo>
                    <a:pt x="53969" y="1621"/>
                  </a:lnTo>
                  <a:lnTo>
                    <a:pt x="53969" y="1621"/>
                  </a:lnTo>
                  <a:lnTo>
                    <a:pt x="49145" y="6756"/>
                  </a:lnTo>
                  <a:lnTo>
                    <a:pt x="38592" y="19189"/>
                  </a:lnTo>
                  <a:lnTo>
                    <a:pt x="31959" y="27027"/>
                  </a:lnTo>
                  <a:lnTo>
                    <a:pt x="25929" y="35135"/>
                  </a:lnTo>
                  <a:lnTo>
                    <a:pt x="20201" y="43513"/>
                  </a:lnTo>
                  <a:lnTo>
                    <a:pt x="15678" y="50540"/>
                  </a:lnTo>
                  <a:lnTo>
                    <a:pt x="15678" y="50540"/>
                  </a:lnTo>
                  <a:close/>
                </a:path>
              </a:pathLst>
            </a:custGeom>
            <a:solidFill>
              <a:srgbClr val="8ADB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" name="Google Shape;463;p23"/>
            <p:cNvSpPr/>
            <p:nvPr/>
          </p:nvSpPr>
          <p:spPr>
            <a:xfrm>
              <a:off x="396" y="1444"/>
              <a:ext cx="412" cy="458"/>
            </a:xfrm>
            <a:custGeom>
              <a:rect b="b" l="l" r="r" t="t"/>
              <a:pathLst>
                <a:path extrusionOk="0" h="120000" w="120000">
                  <a:moveTo>
                    <a:pt x="113883" y="100873"/>
                  </a:moveTo>
                  <a:lnTo>
                    <a:pt x="113883" y="100873"/>
                  </a:lnTo>
                  <a:lnTo>
                    <a:pt x="115922" y="94061"/>
                  </a:lnTo>
                  <a:lnTo>
                    <a:pt x="117378" y="87510"/>
                  </a:lnTo>
                  <a:lnTo>
                    <a:pt x="118543" y="80960"/>
                  </a:lnTo>
                  <a:lnTo>
                    <a:pt x="119126" y="73886"/>
                  </a:lnTo>
                  <a:lnTo>
                    <a:pt x="120000" y="67074"/>
                  </a:lnTo>
                  <a:lnTo>
                    <a:pt x="120000" y="60262"/>
                  </a:lnTo>
                  <a:lnTo>
                    <a:pt x="120000" y="46637"/>
                  </a:lnTo>
                  <a:lnTo>
                    <a:pt x="120000" y="46637"/>
                  </a:lnTo>
                  <a:lnTo>
                    <a:pt x="120000" y="38253"/>
                  </a:lnTo>
                  <a:lnTo>
                    <a:pt x="120000" y="34323"/>
                  </a:lnTo>
                  <a:lnTo>
                    <a:pt x="119708" y="30655"/>
                  </a:lnTo>
                  <a:lnTo>
                    <a:pt x="118834" y="26986"/>
                  </a:lnTo>
                  <a:lnTo>
                    <a:pt x="117087" y="23580"/>
                  </a:lnTo>
                  <a:lnTo>
                    <a:pt x="114757" y="20174"/>
                  </a:lnTo>
                  <a:lnTo>
                    <a:pt x="113300" y="18602"/>
                  </a:lnTo>
                  <a:lnTo>
                    <a:pt x="111553" y="17292"/>
                  </a:lnTo>
                  <a:lnTo>
                    <a:pt x="111553" y="17292"/>
                  </a:lnTo>
                  <a:lnTo>
                    <a:pt x="108058" y="14672"/>
                  </a:lnTo>
                  <a:lnTo>
                    <a:pt x="104271" y="12576"/>
                  </a:lnTo>
                  <a:lnTo>
                    <a:pt x="100776" y="10742"/>
                  </a:lnTo>
                  <a:lnTo>
                    <a:pt x="96990" y="8646"/>
                  </a:lnTo>
                  <a:lnTo>
                    <a:pt x="88834" y="5502"/>
                  </a:lnTo>
                  <a:lnTo>
                    <a:pt x="80679" y="2882"/>
                  </a:lnTo>
                  <a:lnTo>
                    <a:pt x="80679" y="2882"/>
                  </a:lnTo>
                  <a:lnTo>
                    <a:pt x="72815" y="1048"/>
                  </a:lnTo>
                  <a:lnTo>
                    <a:pt x="68446" y="262"/>
                  </a:lnTo>
                  <a:lnTo>
                    <a:pt x="64368" y="0"/>
                  </a:lnTo>
                  <a:lnTo>
                    <a:pt x="60873" y="0"/>
                  </a:lnTo>
                  <a:lnTo>
                    <a:pt x="56796" y="524"/>
                  </a:lnTo>
                  <a:lnTo>
                    <a:pt x="55339" y="1572"/>
                  </a:lnTo>
                  <a:lnTo>
                    <a:pt x="53300" y="2358"/>
                  </a:lnTo>
                  <a:lnTo>
                    <a:pt x="51844" y="3668"/>
                  </a:lnTo>
                  <a:lnTo>
                    <a:pt x="50388" y="4978"/>
                  </a:lnTo>
                  <a:lnTo>
                    <a:pt x="50388" y="4978"/>
                  </a:lnTo>
                  <a:lnTo>
                    <a:pt x="40776" y="15982"/>
                  </a:lnTo>
                  <a:lnTo>
                    <a:pt x="31165" y="26986"/>
                  </a:lnTo>
                  <a:lnTo>
                    <a:pt x="26796" y="32489"/>
                  </a:lnTo>
                  <a:lnTo>
                    <a:pt x="22718" y="38515"/>
                  </a:lnTo>
                  <a:lnTo>
                    <a:pt x="18640" y="44541"/>
                  </a:lnTo>
                  <a:lnTo>
                    <a:pt x="14854" y="50567"/>
                  </a:lnTo>
                  <a:lnTo>
                    <a:pt x="14854" y="50567"/>
                  </a:lnTo>
                  <a:lnTo>
                    <a:pt x="11067" y="57903"/>
                  </a:lnTo>
                  <a:lnTo>
                    <a:pt x="6990" y="65240"/>
                  </a:lnTo>
                  <a:lnTo>
                    <a:pt x="3495" y="72576"/>
                  </a:lnTo>
                  <a:lnTo>
                    <a:pt x="2038" y="76244"/>
                  </a:lnTo>
                  <a:lnTo>
                    <a:pt x="582" y="79912"/>
                  </a:lnTo>
                  <a:lnTo>
                    <a:pt x="582" y="79912"/>
                  </a:lnTo>
                  <a:lnTo>
                    <a:pt x="0" y="81484"/>
                  </a:lnTo>
                  <a:lnTo>
                    <a:pt x="0" y="83056"/>
                  </a:lnTo>
                  <a:lnTo>
                    <a:pt x="0" y="84366"/>
                  </a:lnTo>
                  <a:lnTo>
                    <a:pt x="582" y="85938"/>
                  </a:lnTo>
                  <a:lnTo>
                    <a:pt x="873" y="87248"/>
                  </a:lnTo>
                  <a:lnTo>
                    <a:pt x="1456" y="88034"/>
                  </a:lnTo>
                  <a:lnTo>
                    <a:pt x="3495" y="89868"/>
                  </a:lnTo>
                  <a:lnTo>
                    <a:pt x="6116" y="91441"/>
                  </a:lnTo>
                  <a:lnTo>
                    <a:pt x="8446" y="92751"/>
                  </a:lnTo>
                  <a:lnTo>
                    <a:pt x="14854" y="94847"/>
                  </a:lnTo>
                  <a:lnTo>
                    <a:pt x="14854" y="94847"/>
                  </a:lnTo>
                  <a:lnTo>
                    <a:pt x="24757" y="97205"/>
                  </a:lnTo>
                  <a:lnTo>
                    <a:pt x="34368" y="99039"/>
                  </a:lnTo>
                  <a:lnTo>
                    <a:pt x="34368" y="99039"/>
                  </a:lnTo>
                  <a:lnTo>
                    <a:pt x="41650" y="100873"/>
                  </a:lnTo>
                  <a:lnTo>
                    <a:pt x="48058" y="103231"/>
                  </a:lnTo>
                  <a:lnTo>
                    <a:pt x="61747" y="107685"/>
                  </a:lnTo>
                  <a:lnTo>
                    <a:pt x="61747" y="107685"/>
                  </a:lnTo>
                  <a:lnTo>
                    <a:pt x="69902" y="110567"/>
                  </a:lnTo>
                  <a:lnTo>
                    <a:pt x="78058" y="113449"/>
                  </a:lnTo>
                  <a:lnTo>
                    <a:pt x="86213" y="116331"/>
                  </a:lnTo>
                  <a:lnTo>
                    <a:pt x="94368" y="119213"/>
                  </a:lnTo>
                  <a:lnTo>
                    <a:pt x="94368" y="119213"/>
                  </a:lnTo>
                  <a:lnTo>
                    <a:pt x="96990" y="119737"/>
                  </a:lnTo>
                  <a:lnTo>
                    <a:pt x="99611" y="119999"/>
                  </a:lnTo>
                  <a:lnTo>
                    <a:pt x="102233" y="119737"/>
                  </a:lnTo>
                  <a:lnTo>
                    <a:pt x="103689" y="119475"/>
                  </a:lnTo>
                  <a:lnTo>
                    <a:pt x="104854" y="118689"/>
                  </a:lnTo>
                  <a:lnTo>
                    <a:pt x="104854" y="118689"/>
                  </a:lnTo>
                  <a:lnTo>
                    <a:pt x="106601" y="117117"/>
                  </a:lnTo>
                  <a:lnTo>
                    <a:pt x="108349" y="115021"/>
                  </a:lnTo>
                  <a:lnTo>
                    <a:pt x="109514" y="112663"/>
                  </a:lnTo>
                  <a:lnTo>
                    <a:pt x="110679" y="110567"/>
                  </a:lnTo>
                  <a:lnTo>
                    <a:pt x="112427" y="105327"/>
                  </a:lnTo>
                  <a:lnTo>
                    <a:pt x="113883" y="100873"/>
                  </a:lnTo>
                  <a:lnTo>
                    <a:pt x="113883" y="100873"/>
                  </a:lnTo>
                  <a:close/>
                  <a:moveTo>
                    <a:pt x="103398" y="114759"/>
                  </a:moveTo>
                  <a:lnTo>
                    <a:pt x="103398" y="114759"/>
                  </a:lnTo>
                  <a:lnTo>
                    <a:pt x="102524" y="115545"/>
                  </a:lnTo>
                  <a:lnTo>
                    <a:pt x="101359" y="116069"/>
                  </a:lnTo>
                  <a:lnTo>
                    <a:pt x="100776" y="116331"/>
                  </a:lnTo>
                  <a:lnTo>
                    <a:pt x="99320" y="116331"/>
                  </a:lnTo>
                  <a:lnTo>
                    <a:pt x="96699" y="116069"/>
                  </a:lnTo>
                  <a:lnTo>
                    <a:pt x="94077" y="115545"/>
                  </a:lnTo>
                  <a:lnTo>
                    <a:pt x="88543" y="113449"/>
                  </a:lnTo>
                  <a:lnTo>
                    <a:pt x="84466" y="111877"/>
                  </a:lnTo>
                  <a:lnTo>
                    <a:pt x="84466" y="111877"/>
                  </a:lnTo>
                  <a:lnTo>
                    <a:pt x="62912" y="104017"/>
                  </a:lnTo>
                  <a:lnTo>
                    <a:pt x="41650" y="97205"/>
                  </a:lnTo>
                  <a:lnTo>
                    <a:pt x="41650" y="97205"/>
                  </a:lnTo>
                  <a:lnTo>
                    <a:pt x="36990" y="95895"/>
                  </a:lnTo>
                  <a:lnTo>
                    <a:pt x="32330" y="94847"/>
                  </a:lnTo>
                  <a:lnTo>
                    <a:pt x="22718" y="93013"/>
                  </a:lnTo>
                  <a:lnTo>
                    <a:pt x="18349" y="91703"/>
                  </a:lnTo>
                  <a:lnTo>
                    <a:pt x="13398" y="90393"/>
                  </a:lnTo>
                  <a:lnTo>
                    <a:pt x="9320" y="88820"/>
                  </a:lnTo>
                  <a:lnTo>
                    <a:pt x="5242" y="86724"/>
                  </a:lnTo>
                  <a:lnTo>
                    <a:pt x="5242" y="86724"/>
                  </a:lnTo>
                  <a:lnTo>
                    <a:pt x="4660" y="86200"/>
                  </a:lnTo>
                  <a:lnTo>
                    <a:pt x="4077" y="85152"/>
                  </a:lnTo>
                  <a:lnTo>
                    <a:pt x="3786" y="83056"/>
                  </a:lnTo>
                  <a:lnTo>
                    <a:pt x="4077" y="80960"/>
                  </a:lnTo>
                  <a:lnTo>
                    <a:pt x="5242" y="78078"/>
                  </a:lnTo>
                  <a:lnTo>
                    <a:pt x="7572" y="73100"/>
                  </a:lnTo>
                  <a:lnTo>
                    <a:pt x="9611" y="69432"/>
                  </a:lnTo>
                  <a:lnTo>
                    <a:pt x="9611" y="69432"/>
                  </a:lnTo>
                  <a:lnTo>
                    <a:pt x="14271" y="60786"/>
                  </a:lnTo>
                  <a:lnTo>
                    <a:pt x="18932" y="52139"/>
                  </a:lnTo>
                  <a:lnTo>
                    <a:pt x="18932" y="52139"/>
                  </a:lnTo>
                  <a:lnTo>
                    <a:pt x="21553" y="47685"/>
                  </a:lnTo>
                  <a:lnTo>
                    <a:pt x="24466" y="43231"/>
                  </a:lnTo>
                  <a:lnTo>
                    <a:pt x="30291" y="34585"/>
                  </a:lnTo>
                  <a:lnTo>
                    <a:pt x="36990" y="26724"/>
                  </a:lnTo>
                  <a:lnTo>
                    <a:pt x="43980" y="18340"/>
                  </a:lnTo>
                  <a:lnTo>
                    <a:pt x="43980" y="18340"/>
                  </a:lnTo>
                  <a:lnTo>
                    <a:pt x="47184" y="14410"/>
                  </a:lnTo>
                  <a:lnTo>
                    <a:pt x="50679" y="9694"/>
                  </a:lnTo>
                  <a:lnTo>
                    <a:pt x="52718" y="7598"/>
                  </a:lnTo>
                  <a:lnTo>
                    <a:pt x="54757" y="5502"/>
                  </a:lnTo>
                  <a:lnTo>
                    <a:pt x="57378" y="4716"/>
                  </a:lnTo>
                  <a:lnTo>
                    <a:pt x="59708" y="3930"/>
                  </a:lnTo>
                  <a:lnTo>
                    <a:pt x="59708" y="3930"/>
                  </a:lnTo>
                  <a:lnTo>
                    <a:pt x="63786" y="3668"/>
                  </a:lnTo>
                  <a:lnTo>
                    <a:pt x="68155" y="3930"/>
                  </a:lnTo>
                  <a:lnTo>
                    <a:pt x="72524" y="4716"/>
                  </a:lnTo>
                  <a:lnTo>
                    <a:pt x="76601" y="5502"/>
                  </a:lnTo>
                  <a:lnTo>
                    <a:pt x="80970" y="7074"/>
                  </a:lnTo>
                  <a:lnTo>
                    <a:pt x="85048" y="8384"/>
                  </a:lnTo>
                  <a:lnTo>
                    <a:pt x="92912" y="11266"/>
                  </a:lnTo>
                  <a:lnTo>
                    <a:pt x="92912" y="11266"/>
                  </a:lnTo>
                  <a:lnTo>
                    <a:pt x="99902" y="14672"/>
                  </a:lnTo>
                  <a:lnTo>
                    <a:pt x="103689" y="16244"/>
                  </a:lnTo>
                  <a:lnTo>
                    <a:pt x="107475" y="18602"/>
                  </a:lnTo>
                  <a:lnTo>
                    <a:pt x="110388" y="21222"/>
                  </a:lnTo>
                  <a:lnTo>
                    <a:pt x="113009" y="23842"/>
                  </a:lnTo>
                  <a:lnTo>
                    <a:pt x="113883" y="25676"/>
                  </a:lnTo>
                  <a:lnTo>
                    <a:pt x="114757" y="27248"/>
                  </a:lnTo>
                  <a:lnTo>
                    <a:pt x="115048" y="28820"/>
                  </a:lnTo>
                  <a:lnTo>
                    <a:pt x="115631" y="30917"/>
                  </a:lnTo>
                  <a:lnTo>
                    <a:pt x="115631" y="30917"/>
                  </a:lnTo>
                  <a:lnTo>
                    <a:pt x="115922" y="45589"/>
                  </a:lnTo>
                  <a:lnTo>
                    <a:pt x="115922" y="60262"/>
                  </a:lnTo>
                  <a:lnTo>
                    <a:pt x="115631" y="67598"/>
                  </a:lnTo>
                  <a:lnTo>
                    <a:pt x="115048" y="74410"/>
                  </a:lnTo>
                  <a:lnTo>
                    <a:pt x="113883" y="81746"/>
                  </a:lnTo>
                  <a:lnTo>
                    <a:pt x="113009" y="89082"/>
                  </a:lnTo>
                  <a:lnTo>
                    <a:pt x="113009" y="89082"/>
                  </a:lnTo>
                  <a:lnTo>
                    <a:pt x="111553" y="95371"/>
                  </a:lnTo>
                  <a:lnTo>
                    <a:pt x="109223" y="102445"/>
                  </a:lnTo>
                  <a:lnTo>
                    <a:pt x="108058" y="105851"/>
                  </a:lnTo>
                  <a:lnTo>
                    <a:pt x="106601" y="108995"/>
                  </a:lnTo>
                  <a:lnTo>
                    <a:pt x="105145" y="112139"/>
                  </a:lnTo>
                  <a:lnTo>
                    <a:pt x="103398" y="114759"/>
                  </a:lnTo>
                  <a:lnTo>
                    <a:pt x="103398" y="1147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4" name="Google Shape;464;p23"/>
            <p:cNvSpPr/>
            <p:nvPr/>
          </p:nvSpPr>
          <p:spPr>
            <a:xfrm>
              <a:off x="475" y="1051"/>
              <a:ext cx="450" cy="463"/>
            </a:xfrm>
            <a:custGeom>
              <a:rect b="b" l="l" r="r" t="t"/>
              <a:pathLst>
                <a:path extrusionOk="0" h="120000" w="120000">
                  <a:moveTo>
                    <a:pt x="35200" y="2850"/>
                  </a:moveTo>
                  <a:lnTo>
                    <a:pt x="35200" y="2850"/>
                  </a:lnTo>
                  <a:lnTo>
                    <a:pt x="29866" y="4146"/>
                  </a:lnTo>
                  <a:lnTo>
                    <a:pt x="25066" y="5701"/>
                  </a:lnTo>
                  <a:lnTo>
                    <a:pt x="21066" y="8034"/>
                  </a:lnTo>
                  <a:lnTo>
                    <a:pt x="17066" y="10885"/>
                  </a:lnTo>
                  <a:lnTo>
                    <a:pt x="13600" y="13995"/>
                  </a:lnTo>
                  <a:lnTo>
                    <a:pt x="10933" y="17624"/>
                  </a:lnTo>
                  <a:lnTo>
                    <a:pt x="8266" y="21511"/>
                  </a:lnTo>
                  <a:lnTo>
                    <a:pt x="6133" y="25399"/>
                  </a:lnTo>
                  <a:lnTo>
                    <a:pt x="4000" y="29805"/>
                  </a:lnTo>
                  <a:lnTo>
                    <a:pt x="2666" y="34470"/>
                  </a:lnTo>
                  <a:lnTo>
                    <a:pt x="1333" y="38876"/>
                  </a:lnTo>
                  <a:lnTo>
                    <a:pt x="800" y="43542"/>
                  </a:lnTo>
                  <a:lnTo>
                    <a:pt x="0" y="48207"/>
                  </a:lnTo>
                  <a:lnTo>
                    <a:pt x="0" y="52354"/>
                  </a:lnTo>
                  <a:lnTo>
                    <a:pt x="0" y="57019"/>
                  </a:lnTo>
                  <a:lnTo>
                    <a:pt x="266" y="61425"/>
                  </a:lnTo>
                  <a:lnTo>
                    <a:pt x="266" y="61425"/>
                  </a:lnTo>
                  <a:lnTo>
                    <a:pt x="800" y="66609"/>
                  </a:lnTo>
                  <a:lnTo>
                    <a:pt x="1600" y="71792"/>
                  </a:lnTo>
                  <a:lnTo>
                    <a:pt x="2933" y="77494"/>
                  </a:lnTo>
                  <a:lnTo>
                    <a:pt x="4800" y="83196"/>
                  </a:lnTo>
                  <a:lnTo>
                    <a:pt x="6666" y="88380"/>
                  </a:lnTo>
                  <a:lnTo>
                    <a:pt x="9066" y="93563"/>
                  </a:lnTo>
                  <a:lnTo>
                    <a:pt x="12533" y="98488"/>
                  </a:lnTo>
                  <a:lnTo>
                    <a:pt x="16266" y="103412"/>
                  </a:lnTo>
                  <a:lnTo>
                    <a:pt x="18666" y="105485"/>
                  </a:lnTo>
                  <a:lnTo>
                    <a:pt x="21066" y="107818"/>
                  </a:lnTo>
                  <a:lnTo>
                    <a:pt x="23466" y="109373"/>
                  </a:lnTo>
                  <a:lnTo>
                    <a:pt x="26400" y="111447"/>
                  </a:lnTo>
                  <a:lnTo>
                    <a:pt x="29066" y="113002"/>
                  </a:lnTo>
                  <a:lnTo>
                    <a:pt x="32533" y="114557"/>
                  </a:lnTo>
                  <a:lnTo>
                    <a:pt x="36000" y="116112"/>
                  </a:lnTo>
                  <a:lnTo>
                    <a:pt x="39733" y="116889"/>
                  </a:lnTo>
                  <a:lnTo>
                    <a:pt x="43733" y="117926"/>
                  </a:lnTo>
                  <a:lnTo>
                    <a:pt x="47733" y="118963"/>
                  </a:lnTo>
                  <a:lnTo>
                    <a:pt x="52266" y="119222"/>
                  </a:lnTo>
                  <a:lnTo>
                    <a:pt x="56800" y="119999"/>
                  </a:lnTo>
                  <a:lnTo>
                    <a:pt x="61866" y="119999"/>
                  </a:lnTo>
                  <a:lnTo>
                    <a:pt x="67200" y="119999"/>
                  </a:lnTo>
                  <a:lnTo>
                    <a:pt x="72800" y="119481"/>
                  </a:lnTo>
                  <a:lnTo>
                    <a:pt x="78666" y="118963"/>
                  </a:lnTo>
                  <a:lnTo>
                    <a:pt x="78666" y="118963"/>
                  </a:lnTo>
                  <a:lnTo>
                    <a:pt x="82933" y="118185"/>
                  </a:lnTo>
                  <a:lnTo>
                    <a:pt x="86933" y="117408"/>
                  </a:lnTo>
                  <a:lnTo>
                    <a:pt x="90666" y="116371"/>
                  </a:lnTo>
                  <a:lnTo>
                    <a:pt x="94133" y="115075"/>
                  </a:lnTo>
                  <a:lnTo>
                    <a:pt x="97333" y="113779"/>
                  </a:lnTo>
                  <a:lnTo>
                    <a:pt x="100266" y="111965"/>
                  </a:lnTo>
                  <a:lnTo>
                    <a:pt x="102666" y="110410"/>
                  </a:lnTo>
                  <a:lnTo>
                    <a:pt x="105066" y="108336"/>
                  </a:lnTo>
                  <a:lnTo>
                    <a:pt x="107466" y="106522"/>
                  </a:lnTo>
                  <a:lnTo>
                    <a:pt x="109333" y="104449"/>
                  </a:lnTo>
                  <a:lnTo>
                    <a:pt x="111200" y="102116"/>
                  </a:lnTo>
                  <a:lnTo>
                    <a:pt x="112533" y="100302"/>
                  </a:lnTo>
                  <a:lnTo>
                    <a:pt x="115200" y="95377"/>
                  </a:lnTo>
                  <a:lnTo>
                    <a:pt x="117066" y="90194"/>
                  </a:lnTo>
                  <a:lnTo>
                    <a:pt x="118666" y="85010"/>
                  </a:lnTo>
                  <a:lnTo>
                    <a:pt x="119200" y="79827"/>
                  </a:lnTo>
                  <a:lnTo>
                    <a:pt x="120000" y="74384"/>
                  </a:lnTo>
                  <a:lnTo>
                    <a:pt x="120000" y="69200"/>
                  </a:lnTo>
                  <a:lnTo>
                    <a:pt x="120000" y="60129"/>
                  </a:lnTo>
                  <a:lnTo>
                    <a:pt x="119466" y="51835"/>
                  </a:lnTo>
                  <a:lnTo>
                    <a:pt x="119466" y="51835"/>
                  </a:lnTo>
                  <a:lnTo>
                    <a:pt x="119200" y="45615"/>
                  </a:lnTo>
                  <a:lnTo>
                    <a:pt x="118666" y="39654"/>
                  </a:lnTo>
                  <a:lnTo>
                    <a:pt x="117066" y="33952"/>
                  </a:lnTo>
                  <a:lnTo>
                    <a:pt x="115733" y="29028"/>
                  </a:lnTo>
                  <a:lnTo>
                    <a:pt x="113866" y="24362"/>
                  </a:lnTo>
                  <a:lnTo>
                    <a:pt x="111733" y="20215"/>
                  </a:lnTo>
                  <a:lnTo>
                    <a:pt x="109066" y="16587"/>
                  </a:lnTo>
                  <a:lnTo>
                    <a:pt x="106133" y="13218"/>
                  </a:lnTo>
                  <a:lnTo>
                    <a:pt x="102666" y="10367"/>
                  </a:lnTo>
                  <a:lnTo>
                    <a:pt x="98933" y="7775"/>
                  </a:lnTo>
                  <a:lnTo>
                    <a:pt x="94933" y="5442"/>
                  </a:lnTo>
                  <a:lnTo>
                    <a:pt x="90400" y="3628"/>
                  </a:lnTo>
                  <a:lnTo>
                    <a:pt x="85333" y="2332"/>
                  </a:lnTo>
                  <a:lnTo>
                    <a:pt x="80000" y="1555"/>
                  </a:lnTo>
                  <a:lnTo>
                    <a:pt x="74133" y="777"/>
                  </a:lnTo>
                  <a:lnTo>
                    <a:pt x="67733" y="518"/>
                  </a:lnTo>
                  <a:lnTo>
                    <a:pt x="67733" y="518"/>
                  </a:lnTo>
                  <a:lnTo>
                    <a:pt x="66133" y="0"/>
                  </a:lnTo>
                  <a:lnTo>
                    <a:pt x="60266" y="0"/>
                  </a:lnTo>
                  <a:lnTo>
                    <a:pt x="56000" y="518"/>
                  </a:lnTo>
                  <a:lnTo>
                    <a:pt x="50133" y="777"/>
                  </a:lnTo>
                  <a:lnTo>
                    <a:pt x="43466" y="1814"/>
                  </a:lnTo>
                  <a:lnTo>
                    <a:pt x="35200" y="2850"/>
                  </a:lnTo>
                  <a:lnTo>
                    <a:pt x="35200" y="2850"/>
                  </a:lnTo>
                  <a:close/>
                </a:path>
              </a:pathLst>
            </a:custGeom>
            <a:solidFill>
              <a:srgbClr val="E8E3D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5" name="Google Shape;465;p23"/>
            <p:cNvSpPr/>
            <p:nvPr/>
          </p:nvSpPr>
          <p:spPr>
            <a:xfrm>
              <a:off x="466" y="1044"/>
              <a:ext cx="466" cy="476"/>
            </a:xfrm>
            <a:custGeom>
              <a:rect b="b" l="l" r="r" t="t"/>
              <a:pathLst>
                <a:path extrusionOk="0" h="120000" w="120000">
                  <a:moveTo>
                    <a:pt x="107639" y="15126"/>
                  </a:moveTo>
                  <a:lnTo>
                    <a:pt x="107639" y="15126"/>
                  </a:lnTo>
                  <a:lnTo>
                    <a:pt x="104291" y="11848"/>
                  </a:lnTo>
                  <a:lnTo>
                    <a:pt x="100686" y="8823"/>
                  </a:lnTo>
                  <a:lnTo>
                    <a:pt x="96824" y="6302"/>
                  </a:lnTo>
                  <a:lnTo>
                    <a:pt x="92703" y="4537"/>
                  </a:lnTo>
                  <a:lnTo>
                    <a:pt x="88326" y="2773"/>
                  </a:lnTo>
                  <a:lnTo>
                    <a:pt x="83690" y="1512"/>
                  </a:lnTo>
                  <a:lnTo>
                    <a:pt x="78798" y="1008"/>
                  </a:lnTo>
                  <a:lnTo>
                    <a:pt x="73905" y="252"/>
                  </a:lnTo>
                  <a:lnTo>
                    <a:pt x="69012" y="0"/>
                  </a:lnTo>
                  <a:lnTo>
                    <a:pt x="64120" y="0"/>
                  </a:lnTo>
                  <a:lnTo>
                    <a:pt x="54077" y="252"/>
                  </a:lnTo>
                  <a:lnTo>
                    <a:pt x="44549" y="1512"/>
                  </a:lnTo>
                  <a:lnTo>
                    <a:pt x="35793" y="2773"/>
                  </a:lnTo>
                  <a:lnTo>
                    <a:pt x="35793" y="2773"/>
                  </a:lnTo>
                  <a:lnTo>
                    <a:pt x="31673" y="3781"/>
                  </a:lnTo>
                  <a:lnTo>
                    <a:pt x="28068" y="4789"/>
                  </a:lnTo>
                  <a:lnTo>
                    <a:pt x="24978" y="6302"/>
                  </a:lnTo>
                  <a:lnTo>
                    <a:pt x="21630" y="8319"/>
                  </a:lnTo>
                  <a:lnTo>
                    <a:pt x="18798" y="10336"/>
                  </a:lnTo>
                  <a:lnTo>
                    <a:pt x="15965" y="12352"/>
                  </a:lnTo>
                  <a:lnTo>
                    <a:pt x="13648" y="15126"/>
                  </a:lnTo>
                  <a:lnTo>
                    <a:pt x="11587" y="17647"/>
                  </a:lnTo>
                  <a:lnTo>
                    <a:pt x="9270" y="20420"/>
                  </a:lnTo>
                  <a:lnTo>
                    <a:pt x="7467" y="23445"/>
                  </a:lnTo>
                  <a:lnTo>
                    <a:pt x="5922" y="26470"/>
                  </a:lnTo>
                  <a:lnTo>
                    <a:pt x="4635" y="30000"/>
                  </a:lnTo>
                  <a:lnTo>
                    <a:pt x="3347" y="33529"/>
                  </a:lnTo>
                  <a:lnTo>
                    <a:pt x="2317" y="37058"/>
                  </a:lnTo>
                  <a:lnTo>
                    <a:pt x="1287" y="40588"/>
                  </a:lnTo>
                  <a:lnTo>
                    <a:pt x="772" y="44369"/>
                  </a:lnTo>
                  <a:lnTo>
                    <a:pt x="0" y="52184"/>
                  </a:lnTo>
                  <a:lnTo>
                    <a:pt x="0" y="59747"/>
                  </a:lnTo>
                  <a:lnTo>
                    <a:pt x="1030" y="67563"/>
                  </a:lnTo>
                  <a:lnTo>
                    <a:pt x="2317" y="74873"/>
                  </a:lnTo>
                  <a:lnTo>
                    <a:pt x="4377" y="82184"/>
                  </a:lnTo>
                  <a:lnTo>
                    <a:pt x="7210" y="88991"/>
                  </a:lnTo>
                  <a:lnTo>
                    <a:pt x="8497" y="92268"/>
                  </a:lnTo>
                  <a:lnTo>
                    <a:pt x="10557" y="95042"/>
                  </a:lnTo>
                  <a:lnTo>
                    <a:pt x="12360" y="97815"/>
                  </a:lnTo>
                  <a:lnTo>
                    <a:pt x="14420" y="100840"/>
                  </a:lnTo>
                  <a:lnTo>
                    <a:pt x="14420" y="100840"/>
                  </a:lnTo>
                  <a:lnTo>
                    <a:pt x="17253" y="104117"/>
                  </a:lnTo>
                  <a:lnTo>
                    <a:pt x="20343" y="106890"/>
                  </a:lnTo>
                  <a:lnTo>
                    <a:pt x="23690" y="109411"/>
                  </a:lnTo>
                  <a:lnTo>
                    <a:pt x="27296" y="111680"/>
                  </a:lnTo>
                  <a:lnTo>
                    <a:pt x="30901" y="113697"/>
                  </a:lnTo>
                  <a:lnTo>
                    <a:pt x="34248" y="115210"/>
                  </a:lnTo>
                  <a:lnTo>
                    <a:pt x="38369" y="116722"/>
                  </a:lnTo>
                  <a:lnTo>
                    <a:pt x="42489" y="117731"/>
                  </a:lnTo>
                  <a:lnTo>
                    <a:pt x="46351" y="118739"/>
                  </a:lnTo>
                  <a:lnTo>
                    <a:pt x="50729" y="119495"/>
                  </a:lnTo>
                  <a:lnTo>
                    <a:pt x="55107" y="119747"/>
                  </a:lnTo>
                  <a:lnTo>
                    <a:pt x="59227" y="120000"/>
                  </a:lnTo>
                  <a:lnTo>
                    <a:pt x="67725" y="120000"/>
                  </a:lnTo>
                  <a:lnTo>
                    <a:pt x="75965" y="119495"/>
                  </a:lnTo>
                  <a:lnTo>
                    <a:pt x="75965" y="119495"/>
                  </a:lnTo>
                  <a:lnTo>
                    <a:pt x="80085" y="118991"/>
                  </a:lnTo>
                  <a:lnTo>
                    <a:pt x="84206" y="117983"/>
                  </a:lnTo>
                  <a:lnTo>
                    <a:pt x="88068" y="117226"/>
                  </a:lnTo>
                  <a:lnTo>
                    <a:pt x="91673" y="115966"/>
                  </a:lnTo>
                  <a:lnTo>
                    <a:pt x="94763" y="114705"/>
                  </a:lnTo>
                  <a:lnTo>
                    <a:pt x="98111" y="112941"/>
                  </a:lnTo>
                  <a:lnTo>
                    <a:pt x="101201" y="111176"/>
                  </a:lnTo>
                  <a:lnTo>
                    <a:pt x="104034" y="108907"/>
                  </a:lnTo>
                  <a:lnTo>
                    <a:pt x="106609" y="106638"/>
                  </a:lnTo>
                  <a:lnTo>
                    <a:pt x="109184" y="104117"/>
                  </a:lnTo>
                  <a:lnTo>
                    <a:pt x="111244" y="101092"/>
                  </a:lnTo>
                  <a:lnTo>
                    <a:pt x="113304" y="97815"/>
                  </a:lnTo>
                  <a:lnTo>
                    <a:pt x="115107" y="94789"/>
                  </a:lnTo>
                  <a:lnTo>
                    <a:pt x="116394" y="91260"/>
                  </a:lnTo>
                  <a:lnTo>
                    <a:pt x="117682" y="87731"/>
                  </a:lnTo>
                  <a:lnTo>
                    <a:pt x="118712" y="83445"/>
                  </a:lnTo>
                  <a:lnTo>
                    <a:pt x="118712" y="83445"/>
                  </a:lnTo>
                  <a:lnTo>
                    <a:pt x="119484" y="79915"/>
                  </a:lnTo>
                  <a:lnTo>
                    <a:pt x="119742" y="76134"/>
                  </a:lnTo>
                  <a:lnTo>
                    <a:pt x="120000" y="68823"/>
                  </a:lnTo>
                  <a:lnTo>
                    <a:pt x="119742" y="53697"/>
                  </a:lnTo>
                  <a:lnTo>
                    <a:pt x="119742" y="53697"/>
                  </a:lnTo>
                  <a:lnTo>
                    <a:pt x="119742" y="48655"/>
                  </a:lnTo>
                  <a:lnTo>
                    <a:pt x="118969" y="43613"/>
                  </a:lnTo>
                  <a:lnTo>
                    <a:pt x="118454" y="38319"/>
                  </a:lnTo>
                  <a:lnTo>
                    <a:pt x="117167" y="33277"/>
                  </a:lnTo>
                  <a:lnTo>
                    <a:pt x="115364" y="28487"/>
                  </a:lnTo>
                  <a:lnTo>
                    <a:pt x="113562" y="23697"/>
                  </a:lnTo>
                  <a:lnTo>
                    <a:pt x="110987" y="19159"/>
                  </a:lnTo>
                  <a:lnTo>
                    <a:pt x="107639" y="15126"/>
                  </a:lnTo>
                  <a:lnTo>
                    <a:pt x="107639" y="15126"/>
                  </a:lnTo>
                  <a:close/>
                  <a:moveTo>
                    <a:pt x="116137" y="71344"/>
                  </a:moveTo>
                  <a:lnTo>
                    <a:pt x="116137" y="71344"/>
                  </a:lnTo>
                  <a:lnTo>
                    <a:pt x="115879" y="78403"/>
                  </a:lnTo>
                  <a:lnTo>
                    <a:pt x="115107" y="81932"/>
                  </a:lnTo>
                  <a:lnTo>
                    <a:pt x="114592" y="85462"/>
                  </a:lnTo>
                  <a:lnTo>
                    <a:pt x="113562" y="88991"/>
                  </a:lnTo>
                  <a:lnTo>
                    <a:pt x="112274" y="92268"/>
                  </a:lnTo>
                  <a:lnTo>
                    <a:pt x="110987" y="95294"/>
                  </a:lnTo>
                  <a:lnTo>
                    <a:pt x="109184" y="98571"/>
                  </a:lnTo>
                  <a:lnTo>
                    <a:pt x="109184" y="98571"/>
                  </a:lnTo>
                  <a:lnTo>
                    <a:pt x="106351" y="102352"/>
                  </a:lnTo>
                  <a:lnTo>
                    <a:pt x="103004" y="105630"/>
                  </a:lnTo>
                  <a:lnTo>
                    <a:pt x="99399" y="108151"/>
                  </a:lnTo>
                  <a:lnTo>
                    <a:pt x="95536" y="110420"/>
                  </a:lnTo>
                  <a:lnTo>
                    <a:pt x="91158" y="112436"/>
                  </a:lnTo>
                  <a:lnTo>
                    <a:pt x="86781" y="113949"/>
                  </a:lnTo>
                  <a:lnTo>
                    <a:pt x="82403" y="114957"/>
                  </a:lnTo>
                  <a:lnTo>
                    <a:pt x="77768" y="115462"/>
                  </a:lnTo>
                  <a:lnTo>
                    <a:pt x="77768" y="115462"/>
                  </a:lnTo>
                  <a:lnTo>
                    <a:pt x="73390" y="116218"/>
                  </a:lnTo>
                  <a:lnTo>
                    <a:pt x="68497" y="116470"/>
                  </a:lnTo>
                  <a:lnTo>
                    <a:pt x="63862" y="116470"/>
                  </a:lnTo>
                  <a:lnTo>
                    <a:pt x="59227" y="116470"/>
                  </a:lnTo>
                  <a:lnTo>
                    <a:pt x="54592" y="116218"/>
                  </a:lnTo>
                  <a:lnTo>
                    <a:pt x="49957" y="115462"/>
                  </a:lnTo>
                  <a:lnTo>
                    <a:pt x="45579" y="114957"/>
                  </a:lnTo>
                  <a:lnTo>
                    <a:pt x="41201" y="113697"/>
                  </a:lnTo>
                  <a:lnTo>
                    <a:pt x="37081" y="112436"/>
                  </a:lnTo>
                  <a:lnTo>
                    <a:pt x="32961" y="110420"/>
                  </a:lnTo>
                  <a:lnTo>
                    <a:pt x="29098" y="108403"/>
                  </a:lnTo>
                  <a:lnTo>
                    <a:pt x="25493" y="105882"/>
                  </a:lnTo>
                  <a:lnTo>
                    <a:pt x="21888" y="103361"/>
                  </a:lnTo>
                  <a:lnTo>
                    <a:pt x="18798" y="100084"/>
                  </a:lnTo>
                  <a:lnTo>
                    <a:pt x="15708" y="96554"/>
                  </a:lnTo>
                  <a:lnTo>
                    <a:pt x="13133" y="92521"/>
                  </a:lnTo>
                  <a:lnTo>
                    <a:pt x="13133" y="92521"/>
                  </a:lnTo>
                  <a:lnTo>
                    <a:pt x="10557" y="87478"/>
                  </a:lnTo>
                  <a:lnTo>
                    <a:pt x="8240" y="81176"/>
                  </a:lnTo>
                  <a:lnTo>
                    <a:pt x="6180" y="75126"/>
                  </a:lnTo>
                  <a:lnTo>
                    <a:pt x="4892" y="68823"/>
                  </a:lnTo>
                  <a:lnTo>
                    <a:pt x="4377" y="62016"/>
                  </a:lnTo>
                  <a:lnTo>
                    <a:pt x="3862" y="55462"/>
                  </a:lnTo>
                  <a:lnTo>
                    <a:pt x="3862" y="48655"/>
                  </a:lnTo>
                  <a:lnTo>
                    <a:pt x="4892" y="41848"/>
                  </a:lnTo>
                  <a:lnTo>
                    <a:pt x="6695" y="35798"/>
                  </a:lnTo>
                  <a:lnTo>
                    <a:pt x="8497" y="29747"/>
                  </a:lnTo>
                  <a:lnTo>
                    <a:pt x="9785" y="26974"/>
                  </a:lnTo>
                  <a:lnTo>
                    <a:pt x="11587" y="23949"/>
                  </a:lnTo>
                  <a:lnTo>
                    <a:pt x="13133" y="21428"/>
                  </a:lnTo>
                  <a:lnTo>
                    <a:pt x="15193" y="18907"/>
                  </a:lnTo>
                  <a:lnTo>
                    <a:pt x="16995" y="16638"/>
                  </a:lnTo>
                  <a:lnTo>
                    <a:pt x="19313" y="14621"/>
                  </a:lnTo>
                  <a:lnTo>
                    <a:pt x="21630" y="12857"/>
                  </a:lnTo>
                  <a:lnTo>
                    <a:pt x="24206" y="10840"/>
                  </a:lnTo>
                  <a:lnTo>
                    <a:pt x="27296" y="9579"/>
                  </a:lnTo>
                  <a:lnTo>
                    <a:pt x="30128" y="8319"/>
                  </a:lnTo>
                  <a:lnTo>
                    <a:pt x="33476" y="7058"/>
                  </a:lnTo>
                  <a:lnTo>
                    <a:pt x="36566" y="6302"/>
                  </a:lnTo>
                  <a:lnTo>
                    <a:pt x="36566" y="6302"/>
                  </a:lnTo>
                  <a:lnTo>
                    <a:pt x="44549" y="5042"/>
                  </a:lnTo>
                  <a:lnTo>
                    <a:pt x="52789" y="4033"/>
                  </a:lnTo>
                  <a:lnTo>
                    <a:pt x="61287" y="3529"/>
                  </a:lnTo>
                  <a:lnTo>
                    <a:pt x="70042" y="3529"/>
                  </a:lnTo>
                  <a:lnTo>
                    <a:pt x="73905" y="3781"/>
                  </a:lnTo>
                  <a:lnTo>
                    <a:pt x="78283" y="4537"/>
                  </a:lnTo>
                  <a:lnTo>
                    <a:pt x="82403" y="5042"/>
                  </a:lnTo>
                  <a:lnTo>
                    <a:pt x="86266" y="6302"/>
                  </a:lnTo>
                  <a:lnTo>
                    <a:pt x="90386" y="7563"/>
                  </a:lnTo>
                  <a:lnTo>
                    <a:pt x="93991" y="9327"/>
                  </a:lnTo>
                  <a:lnTo>
                    <a:pt x="97596" y="11092"/>
                  </a:lnTo>
                  <a:lnTo>
                    <a:pt x="100686" y="13361"/>
                  </a:lnTo>
                  <a:lnTo>
                    <a:pt x="100686" y="13361"/>
                  </a:lnTo>
                  <a:lnTo>
                    <a:pt x="103776" y="15882"/>
                  </a:lnTo>
                  <a:lnTo>
                    <a:pt x="106351" y="18907"/>
                  </a:lnTo>
                  <a:lnTo>
                    <a:pt x="108669" y="21932"/>
                  </a:lnTo>
                  <a:lnTo>
                    <a:pt x="110214" y="25210"/>
                  </a:lnTo>
                  <a:lnTo>
                    <a:pt x="112017" y="28739"/>
                  </a:lnTo>
                  <a:lnTo>
                    <a:pt x="113304" y="32521"/>
                  </a:lnTo>
                  <a:lnTo>
                    <a:pt x="114077" y="36050"/>
                  </a:lnTo>
                  <a:lnTo>
                    <a:pt x="115107" y="40084"/>
                  </a:lnTo>
                  <a:lnTo>
                    <a:pt x="116137" y="47899"/>
                  </a:lnTo>
                  <a:lnTo>
                    <a:pt x="116394" y="55966"/>
                  </a:lnTo>
                  <a:lnTo>
                    <a:pt x="116394" y="64033"/>
                  </a:lnTo>
                  <a:lnTo>
                    <a:pt x="116137" y="71344"/>
                  </a:lnTo>
                  <a:lnTo>
                    <a:pt x="116137" y="713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6" name="Google Shape;466;p23"/>
            <p:cNvSpPr/>
            <p:nvPr/>
          </p:nvSpPr>
          <p:spPr>
            <a:xfrm>
              <a:off x="478" y="1048"/>
              <a:ext cx="435" cy="228"/>
            </a:xfrm>
            <a:custGeom>
              <a:rect b="b" l="l" r="r" t="t"/>
              <a:pathLst>
                <a:path extrusionOk="0" h="120000" w="120000">
                  <a:moveTo>
                    <a:pt x="3862" y="74210"/>
                  </a:moveTo>
                  <a:lnTo>
                    <a:pt x="3862" y="74210"/>
                  </a:lnTo>
                  <a:lnTo>
                    <a:pt x="3862" y="72631"/>
                  </a:lnTo>
                  <a:lnTo>
                    <a:pt x="3034" y="71578"/>
                  </a:lnTo>
                  <a:lnTo>
                    <a:pt x="2758" y="70526"/>
                  </a:lnTo>
                  <a:lnTo>
                    <a:pt x="1655" y="70526"/>
                  </a:lnTo>
                  <a:lnTo>
                    <a:pt x="827" y="70526"/>
                  </a:lnTo>
                  <a:lnTo>
                    <a:pt x="551" y="71578"/>
                  </a:lnTo>
                  <a:lnTo>
                    <a:pt x="0" y="72631"/>
                  </a:lnTo>
                  <a:lnTo>
                    <a:pt x="0" y="74210"/>
                  </a:lnTo>
                  <a:lnTo>
                    <a:pt x="0" y="74210"/>
                  </a:lnTo>
                  <a:lnTo>
                    <a:pt x="0" y="79473"/>
                  </a:lnTo>
                  <a:lnTo>
                    <a:pt x="551" y="84736"/>
                  </a:lnTo>
                  <a:lnTo>
                    <a:pt x="1655" y="94736"/>
                  </a:lnTo>
                  <a:lnTo>
                    <a:pt x="1931" y="99999"/>
                  </a:lnTo>
                  <a:lnTo>
                    <a:pt x="1931" y="104736"/>
                  </a:lnTo>
                  <a:lnTo>
                    <a:pt x="1931" y="109999"/>
                  </a:lnTo>
                  <a:lnTo>
                    <a:pt x="1655" y="115263"/>
                  </a:lnTo>
                  <a:lnTo>
                    <a:pt x="1655" y="115263"/>
                  </a:lnTo>
                  <a:lnTo>
                    <a:pt x="1379" y="116842"/>
                  </a:lnTo>
                  <a:lnTo>
                    <a:pt x="1655" y="117894"/>
                  </a:lnTo>
                  <a:lnTo>
                    <a:pt x="2206" y="119473"/>
                  </a:lnTo>
                  <a:lnTo>
                    <a:pt x="3034" y="119999"/>
                  </a:lnTo>
                  <a:lnTo>
                    <a:pt x="3862" y="119999"/>
                  </a:lnTo>
                  <a:lnTo>
                    <a:pt x="4413" y="119473"/>
                  </a:lnTo>
                  <a:lnTo>
                    <a:pt x="5241" y="118947"/>
                  </a:lnTo>
                  <a:lnTo>
                    <a:pt x="5517" y="117368"/>
                  </a:lnTo>
                  <a:lnTo>
                    <a:pt x="5517" y="117368"/>
                  </a:lnTo>
                  <a:lnTo>
                    <a:pt x="5793" y="112105"/>
                  </a:lnTo>
                  <a:lnTo>
                    <a:pt x="6068" y="106315"/>
                  </a:lnTo>
                  <a:lnTo>
                    <a:pt x="5793" y="100526"/>
                  </a:lnTo>
                  <a:lnTo>
                    <a:pt x="5517" y="95263"/>
                  </a:lnTo>
                  <a:lnTo>
                    <a:pt x="4413" y="85263"/>
                  </a:lnTo>
                  <a:lnTo>
                    <a:pt x="4137" y="79473"/>
                  </a:lnTo>
                  <a:lnTo>
                    <a:pt x="3862" y="74210"/>
                  </a:lnTo>
                  <a:lnTo>
                    <a:pt x="3862" y="74210"/>
                  </a:lnTo>
                  <a:close/>
                  <a:moveTo>
                    <a:pt x="117241" y="46842"/>
                  </a:moveTo>
                  <a:lnTo>
                    <a:pt x="117241" y="46842"/>
                  </a:lnTo>
                  <a:lnTo>
                    <a:pt x="116965" y="44736"/>
                  </a:lnTo>
                  <a:lnTo>
                    <a:pt x="116689" y="43684"/>
                  </a:lnTo>
                  <a:lnTo>
                    <a:pt x="115862" y="43157"/>
                  </a:lnTo>
                  <a:lnTo>
                    <a:pt x="115034" y="42631"/>
                  </a:lnTo>
                  <a:lnTo>
                    <a:pt x="114482" y="42631"/>
                  </a:lnTo>
                  <a:lnTo>
                    <a:pt x="113655" y="43157"/>
                  </a:lnTo>
                  <a:lnTo>
                    <a:pt x="113379" y="44736"/>
                  </a:lnTo>
                  <a:lnTo>
                    <a:pt x="113379" y="46842"/>
                  </a:lnTo>
                  <a:lnTo>
                    <a:pt x="113379" y="46842"/>
                  </a:lnTo>
                  <a:lnTo>
                    <a:pt x="113379" y="53157"/>
                  </a:lnTo>
                  <a:lnTo>
                    <a:pt x="114206" y="59473"/>
                  </a:lnTo>
                  <a:lnTo>
                    <a:pt x="115034" y="72631"/>
                  </a:lnTo>
                  <a:lnTo>
                    <a:pt x="115862" y="79473"/>
                  </a:lnTo>
                  <a:lnTo>
                    <a:pt x="116137" y="86315"/>
                  </a:lnTo>
                  <a:lnTo>
                    <a:pt x="115862" y="92631"/>
                  </a:lnTo>
                  <a:lnTo>
                    <a:pt x="115586" y="99473"/>
                  </a:lnTo>
                  <a:lnTo>
                    <a:pt x="115586" y="99473"/>
                  </a:lnTo>
                  <a:lnTo>
                    <a:pt x="115586" y="100526"/>
                  </a:lnTo>
                  <a:lnTo>
                    <a:pt x="115862" y="102105"/>
                  </a:lnTo>
                  <a:lnTo>
                    <a:pt x="116137" y="103684"/>
                  </a:lnTo>
                  <a:lnTo>
                    <a:pt x="116965" y="104210"/>
                  </a:lnTo>
                  <a:lnTo>
                    <a:pt x="117517" y="104210"/>
                  </a:lnTo>
                  <a:lnTo>
                    <a:pt x="118344" y="104210"/>
                  </a:lnTo>
                  <a:lnTo>
                    <a:pt x="118896" y="102631"/>
                  </a:lnTo>
                  <a:lnTo>
                    <a:pt x="119448" y="101578"/>
                  </a:lnTo>
                  <a:lnTo>
                    <a:pt x="119448" y="101578"/>
                  </a:lnTo>
                  <a:lnTo>
                    <a:pt x="119724" y="94736"/>
                  </a:lnTo>
                  <a:lnTo>
                    <a:pt x="120000" y="87368"/>
                  </a:lnTo>
                  <a:lnTo>
                    <a:pt x="119724" y="80526"/>
                  </a:lnTo>
                  <a:lnTo>
                    <a:pt x="119448" y="74210"/>
                  </a:lnTo>
                  <a:lnTo>
                    <a:pt x="118068" y="60526"/>
                  </a:lnTo>
                  <a:lnTo>
                    <a:pt x="117517" y="53157"/>
                  </a:lnTo>
                  <a:lnTo>
                    <a:pt x="117241" y="46842"/>
                  </a:lnTo>
                  <a:lnTo>
                    <a:pt x="117241" y="46842"/>
                  </a:lnTo>
                  <a:close/>
                  <a:moveTo>
                    <a:pt x="9379" y="49999"/>
                  </a:moveTo>
                  <a:lnTo>
                    <a:pt x="9379" y="49999"/>
                  </a:lnTo>
                  <a:lnTo>
                    <a:pt x="9379" y="47894"/>
                  </a:lnTo>
                  <a:lnTo>
                    <a:pt x="8551" y="47368"/>
                  </a:lnTo>
                  <a:lnTo>
                    <a:pt x="8000" y="45789"/>
                  </a:lnTo>
                  <a:lnTo>
                    <a:pt x="7172" y="45789"/>
                  </a:lnTo>
                  <a:lnTo>
                    <a:pt x="6620" y="45789"/>
                  </a:lnTo>
                  <a:lnTo>
                    <a:pt x="5793" y="46842"/>
                  </a:lnTo>
                  <a:lnTo>
                    <a:pt x="5517" y="47894"/>
                  </a:lnTo>
                  <a:lnTo>
                    <a:pt x="5517" y="49473"/>
                  </a:lnTo>
                  <a:lnTo>
                    <a:pt x="5517" y="49473"/>
                  </a:lnTo>
                  <a:lnTo>
                    <a:pt x="5793" y="57894"/>
                  </a:lnTo>
                  <a:lnTo>
                    <a:pt x="6620" y="65263"/>
                  </a:lnTo>
                  <a:lnTo>
                    <a:pt x="8275" y="81578"/>
                  </a:lnTo>
                  <a:lnTo>
                    <a:pt x="9379" y="89473"/>
                  </a:lnTo>
                  <a:lnTo>
                    <a:pt x="9655" y="97368"/>
                  </a:lnTo>
                  <a:lnTo>
                    <a:pt x="9655" y="105263"/>
                  </a:lnTo>
                  <a:lnTo>
                    <a:pt x="8551" y="113684"/>
                  </a:lnTo>
                  <a:lnTo>
                    <a:pt x="8551" y="113684"/>
                  </a:lnTo>
                  <a:lnTo>
                    <a:pt x="8551" y="114736"/>
                  </a:lnTo>
                  <a:lnTo>
                    <a:pt x="9103" y="116842"/>
                  </a:lnTo>
                  <a:lnTo>
                    <a:pt x="9379" y="117368"/>
                  </a:lnTo>
                  <a:lnTo>
                    <a:pt x="9931" y="117894"/>
                  </a:lnTo>
                  <a:lnTo>
                    <a:pt x="10758" y="117894"/>
                  </a:lnTo>
                  <a:lnTo>
                    <a:pt x="11310" y="117894"/>
                  </a:lnTo>
                  <a:lnTo>
                    <a:pt x="12137" y="116842"/>
                  </a:lnTo>
                  <a:lnTo>
                    <a:pt x="12413" y="115263"/>
                  </a:lnTo>
                  <a:lnTo>
                    <a:pt x="12413" y="115263"/>
                  </a:lnTo>
                  <a:lnTo>
                    <a:pt x="13517" y="107368"/>
                  </a:lnTo>
                  <a:lnTo>
                    <a:pt x="13517" y="98947"/>
                  </a:lnTo>
                  <a:lnTo>
                    <a:pt x="13241" y="90526"/>
                  </a:lnTo>
                  <a:lnTo>
                    <a:pt x="12413" y="82631"/>
                  </a:lnTo>
                  <a:lnTo>
                    <a:pt x="10758" y="66842"/>
                  </a:lnTo>
                  <a:lnTo>
                    <a:pt x="9655" y="57894"/>
                  </a:lnTo>
                  <a:lnTo>
                    <a:pt x="9379" y="49999"/>
                  </a:lnTo>
                  <a:lnTo>
                    <a:pt x="9379" y="49999"/>
                  </a:lnTo>
                  <a:close/>
                  <a:moveTo>
                    <a:pt x="15724" y="33157"/>
                  </a:moveTo>
                  <a:lnTo>
                    <a:pt x="15724" y="33157"/>
                  </a:lnTo>
                  <a:lnTo>
                    <a:pt x="15724" y="32105"/>
                  </a:lnTo>
                  <a:lnTo>
                    <a:pt x="14896" y="30526"/>
                  </a:lnTo>
                  <a:lnTo>
                    <a:pt x="14344" y="29999"/>
                  </a:lnTo>
                  <a:lnTo>
                    <a:pt x="13517" y="29999"/>
                  </a:lnTo>
                  <a:lnTo>
                    <a:pt x="12965" y="29999"/>
                  </a:lnTo>
                  <a:lnTo>
                    <a:pt x="12137" y="30526"/>
                  </a:lnTo>
                  <a:lnTo>
                    <a:pt x="11862" y="32105"/>
                  </a:lnTo>
                  <a:lnTo>
                    <a:pt x="11862" y="33157"/>
                  </a:lnTo>
                  <a:lnTo>
                    <a:pt x="11862" y="33157"/>
                  </a:lnTo>
                  <a:lnTo>
                    <a:pt x="12137" y="43157"/>
                  </a:lnTo>
                  <a:lnTo>
                    <a:pt x="13241" y="52631"/>
                  </a:lnTo>
                  <a:lnTo>
                    <a:pt x="15172" y="72105"/>
                  </a:lnTo>
                  <a:lnTo>
                    <a:pt x="16275" y="81578"/>
                  </a:lnTo>
                  <a:lnTo>
                    <a:pt x="16827" y="90526"/>
                  </a:lnTo>
                  <a:lnTo>
                    <a:pt x="16827" y="99999"/>
                  </a:lnTo>
                  <a:lnTo>
                    <a:pt x="16275" y="105263"/>
                  </a:lnTo>
                  <a:lnTo>
                    <a:pt x="15724" y="109999"/>
                  </a:lnTo>
                  <a:lnTo>
                    <a:pt x="15724" y="109999"/>
                  </a:lnTo>
                  <a:lnTo>
                    <a:pt x="15724" y="111578"/>
                  </a:lnTo>
                  <a:lnTo>
                    <a:pt x="16000" y="112631"/>
                  </a:lnTo>
                  <a:lnTo>
                    <a:pt x="16275" y="114210"/>
                  </a:lnTo>
                  <a:lnTo>
                    <a:pt x="17103" y="114736"/>
                  </a:lnTo>
                  <a:lnTo>
                    <a:pt x="17655" y="114736"/>
                  </a:lnTo>
                  <a:lnTo>
                    <a:pt x="18482" y="114210"/>
                  </a:lnTo>
                  <a:lnTo>
                    <a:pt x="19034" y="113684"/>
                  </a:lnTo>
                  <a:lnTo>
                    <a:pt x="19586" y="112105"/>
                  </a:lnTo>
                  <a:lnTo>
                    <a:pt x="19586" y="112105"/>
                  </a:lnTo>
                  <a:lnTo>
                    <a:pt x="20137" y="106842"/>
                  </a:lnTo>
                  <a:lnTo>
                    <a:pt x="20689" y="102105"/>
                  </a:lnTo>
                  <a:lnTo>
                    <a:pt x="20965" y="92105"/>
                  </a:lnTo>
                  <a:lnTo>
                    <a:pt x="20137" y="82631"/>
                  </a:lnTo>
                  <a:lnTo>
                    <a:pt x="19586" y="72631"/>
                  </a:lnTo>
                  <a:lnTo>
                    <a:pt x="17103" y="53157"/>
                  </a:lnTo>
                  <a:lnTo>
                    <a:pt x="16000" y="43157"/>
                  </a:lnTo>
                  <a:lnTo>
                    <a:pt x="15724" y="33157"/>
                  </a:lnTo>
                  <a:lnTo>
                    <a:pt x="15724" y="33157"/>
                  </a:lnTo>
                  <a:close/>
                  <a:moveTo>
                    <a:pt x="97655" y="13157"/>
                  </a:moveTo>
                  <a:lnTo>
                    <a:pt x="97655" y="13157"/>
                  </a:lnTo>
                  <a:lnTo>
                    <a:pt x="97379" y="12105"/>
                  </a:lnTo>
                  <a:lnTo>
                    <a:pt x="96827" y="10526"/>
                  </a:lnTo>
                  <a:lnTo>
                    <a:pt x="96275" y="10000"/>
                  </a:lnTo>
                  <a:lnTo>
                    <a:pt x="95448" y="10000"/>
                  </a:lnTo>
                  <a:lnTo>
                    <a:pt x="94896" y="10000"/>
                  </a:lnTo>
                  <a:lnTo>
                    <a:pt x="94068" y="10526"/>
                  </a:lnTo>
                  <a:lnTo>
                    <a:pt x="93793" y="12105"/>
                  </a:lnTo>
                  <a:lnTo>
                    <a:pt x="93517" y="13157"/>
                  </a:lnTo>
                  <a:lnTo>
                    <a:pt x="93517" y="13157"/>
                  </a:lnTo>
                  <a:lnTo>
                    <a:pt x="94068" y="23684"/>
                  </a:lnTo>
                  <a:lnTo>
                    <a:pt x="95172" y="35263"/>
                  </a:lnTo>
                  <a:lnTo>
                    <a:pt x="98206" y="56842"/>
                  </a:lnTo>
                  <a:lnTo>
                    <a:pt x="99310" y="67368"/>
                  </a:lnTo>
                  <a:lnTo>
                    <a:pt x="100137" y="77894"/>
                  </a:lnTo>
                  <a:lnTo>
                    <a:pt x="100413" y="83157"/>
                  </a:lnTo>
                  <a:lnTo>
                    <a:pt x="100137" y="88947"/>
                  </a:lnTo>
                  <a:lnTo>
                    <a:pt x="99862" y="94736"/>
                  </a:lnTo>
                  <a:lnTo>
                    <a:pt x="99034" y="99999"/>
                  </a:lnTo>
                  <a:lnTo>
                    <a:pt x="99034" y="99999"/>
                  </a:lnTo>
                  <a:lnTo>
                    <a:pt x="99034" y="101578"/>
                  </a:lnTo>
                  <a:lnTo>
                    <a:pt x="99310" y="102631"/>
                  </a:lnTo>
                  <a:lnTo>
                    <a:pt x="99862" y="104210"/>
                  </a:lnTo>
                  <a:lnTo>
                    <a:pt x="100413" y="104736"/>
                  </a:lnTo>
                  <a:lnTo>
                    <a:pt x="101241" y="104736"/>
                  </a:lnTo>
                  <a:lnTo>
                    <a:pt x="101793" y="104210"/>
                  </a:lnTo>
                  <a:lnTo>
                    <a:pt x="102620" y="103684"/>
                  </a:lnTo>
                  <a:lnTo>
                    <a:pt x="102896" y="102105"/>
                  </a:lnTo>
                  <a:lnTo>
                    <a:pt x="102896" y="102105"/>
                  </a:lnTo>
                  <a:lnTo>
                    <a:pt x="103724" y="96315"/>
                  </a:lnTo>
                  <a:lnTo>
                    <a:pt x="104000" y="90526"/>
                  </a:lnTo>
                  <a:lnTo>
                    <a:pt x="104275" y="85263"/>
                  </a:lnTo>
                  <a:lnTo>
                    <a:pt x="104275" y="79473"/>
                  </a:lnTo>
                  <a:lnTo>
                    <a:pt x="103724" y="68421"/>
                  </a:lnTo>
                  <a:lnTo>
                    <a:pt x="102068" y="57368"/>
                  </a:lnTo>
                  <a:lnTo>
                    <a:pt x="99310" y="35789"/>
                  </a:lnTo>
                  <a:lnTo>
                    <a:pt x="98206" y="24736"/>
                  </a:lnTo>
                  <a:lnTo>
                    <a:pt x="97655" y="13157"/>
                  </a:lnTo>
                  <a:lnTo>
                    <a:pt x="97655" y="13157"/>
                  </a:lnTo>
                  <a:close/>
                  <a:moveTo>
                    <a:pt x="102068" y="20000"/>
                  </a:moveTo>
                  <a:lnTo>
                    <a:pt x="102068" y="20000"/>
                  </a:lnTo>
                  <a:lnTo>
                    <a:pt x="102896" y="30526"/>
                  </a:lnTo>
                  <a:lnTo>
                    <a:pt x="104000" y="40526"/>
                  </a:lnTo>
                  <a:lnTo>
                    <a:pt x="107034" y="60526"/>
                  </a:lnTo>
                  <a:lnTo>
                    <a:pt x="108137" y="70526"/>
                  </a:lnTo>
                  <a:lnTo>
                    <a:pt x="109241" y="80526"/>
                  </a:lnTo>
                  <a:lnTo>
                    <a:pt x="109241" y="85263"/>
                  </a:lnTo>
                  <a:lnTo>
                    <a:pt x="109241" y="90526"/>
                  </a:lnTo>
                  <a:lnTo>
                    <a:pt x="108965" y="95263"/>
                  </a:lnTo>
                  <a:lnTo>
                    <a:pt x="108137" y="100526"/>
                  </a:lnTo>
                  <a:lnTo>
                    <a:pt x="108137" y="100526"/>
                  </a:lnTo>
                  <a:lnTo>
                    <a:pt x="108137" y="102105"/>
                  </a:lnTo>
                  <a:lnTo>
                    <a:pt x="108137" y="103684"/>
                  </a:lnTo>
                  <a:lnTo>
                    <a:pt x="108965" y="104736"/>
                  </a:lnTo>
                  <a:lnTo>
                    <a:pt x="109517" y="105263"/>
                  </a:lnTo>
                  <a:lnTo>
                    <a:pt x="110344" y="105263"/>
                  </a:lnTo>
                  <a:lnTo>
                    <a:pt x="110896" y="105263"/>
                  </a:lnTo>
                  <a:lnTo>
                    <a:pt x="111724" y="104210"/>
                  </a:lnTo>
                  <a:lnTo>
                    <a:pt x="112000" y="102631"/>
                  </a:lnTo>
                  <a:lnTo>
                    <a:pt x="112000" y="102631"/>
                  </a:lnTo>
                  <a:lnTo>
                    <a:pt x="112827" y="97368"/>
                  </a:lnTo>
                  <a:lnTo>
                    <a:pt x="113103" y="92105"/>
                  </a:lnTo>
                  <a:lnTo>
                    <a:pt x="113103" y="86842"/>
                  </a:lnTo>
                  <a:lnTo>
                    <a:pt x="113103" y="82105"/>
                  </a:lnTo>
                  <a:lnTo>
                    <a:pt x="112275" y="71578"/>
                  </a:lnTo>
                  <a:lnTo>
                    <a:pt x="110896" y="61578"/>
                  </a:lnTo>
                  <a:lnTo>
                    <a:pt x="108137" y="41052"/>
                  </a:lnTo>
                  <a:lnTo>
                    <a:pt x="106758" y="30526"/>
                  </a:lnTo>
                  <a:lnTo>
                    <a:pt x="105931" y="20526"/>
                  </a:lnTo>
                  <a:lnTo>
                    <a:pt x="105931" y="20526"/>
                  </a:lnTo>
                  <a:lnTo>
                    <a:pt x="105931" y="18421"/>
                  </a:lnTo>
                  <a:lnTo>
                    <a:pt x="105379" y="17368"/>
                  </a:lnTo>
                  <a:lnTo>
                    <a:pt x="104551" y="16315"/>
                  </a:lnTo>
                  <a:lnTo>
                    <a:pt x="104000" y="16315"/>
                  </a:lnTo>
                  <a:lnTo>
                    <a:pt x="103172" y="16315"/>
                  </a:lnTo>
                  <a:lnTo>
                    <a:pt x="102620" y="17368"/>
                  </a:lnTo>
                  <a:lnTo>
                    <a:pt x="102068" y="18421"/>
                  </a:lnTo>
                  <a:lnTo>
                    <a:pt x="102068" y="20000"/>
                  </a:lnTo>
                  <a:lnTo>
                    <a:pt x="102068" y="20000"/>
                  </a:lnTo>
                  <a:close/>
                  <a:moveTo>
                    <a:pt x="23448" y="18421"/>
                  </a:moveTo>
                  <a:lnTo>
                    <a:pt x="23448" y="18421"/>
                  </a:lnTo>
                  <a:lnTo>
                    <a:pt x="23448" y="17368"/>
                  </a:lnTo>
                  <a:lnTo>
                    <a:pt x="22896" y="15789"/>
                  </a:lnTo>
                  <a:lnTo>
                    <a:pt x="22344" y="15263"/>
                  </a:lnTo>
                  <a:lnTo>
                    <a:pt x="21517" y="14736"/>
                  </a:lnTo>
                  <a:lnTo>
                    <a:pt x="20689" y="15263"/>
                  </a:lnTo>
                  <a:lnTo>
                    <a:pt x="20137" y="15789"/>
                  </a:lnTo>
                  <a:lnTo>
                    <a:pt x="19586" y="16315"/>
                  </a:lnTo>
                  <a:lnTo>
                    <a:pt x="19586" y="18421"/>
                  </a:lnTo>
                  <a:lnTo>
                    <a:pt x="19586" y="18421"/>
                  </a:lnTo>
                  <a:lnTo>
                    <a:pt x="19862" y="29999"/>
                  </a:lnTo>
                  <a:lnTo>
                    <a:pt x="20965" y="42105"/>
                  </a:lnTo>
                  <a:lnTo>
                    <a:pt x="23724" y="64736"/>
                  </a:lnTo>
                  <a:lnTo>
                    <a:pt x="25103" y="75789"/>
                  </a:lnTo>
                  <a:lnTo>
                    <a:pt x="25379" y="87368"/>
                  </a:lnTo>
                  <a:lnTo>
                    <a:pt x="25379" y="93157"/>
                  </a:lnTo>
                  <a:lnTo>
                    <a:pt x="25379" y="99473"/>
                  </a:lnTo>
                  <a:lnTo>
                    <a:pt x="24827" y="104736"/>
                  </a:lnTo>
                  <a:lnTo>
                    <a:pt x="24000" y="110526"/>
                  </a:lnTo>
                  <a:lnTo>
                    <a:pt x="24000" y="110526"/>
                  </a:lnTo>
                  <a:lnTo>
                    <a:pt x="24000" y="112631"/>
                  </a:lnTo>
                  <a:lnTo>
                    <a:pt x="24275" y="114210"/>
                  </a:lnTo>
                  <a:lnTo>
                    <a:pt x="24827" y="114736"/>
                  </a:lnTo>
                  <a:lnTo>
                    <a:pt x="25379" y="115263"/>
                  </a:lnTo>
                  <a:lnTo>
                    <a:pt x="26206" y="115263"/>
                  </a:lnTo>
                  <a:lnTo>
                    <a:pt x="26758" y="115263"/>
                  </a:lnTo>
                  <a:lnTo>
                    <a:pt x="27586" y="114210"/>
                  </a:lnTo>
                  <a:lnTo>
                    <a:pt x="27862" y="112631"/>
                  </a:lnTo>
                  <a:lnTo>
                    <a:pt x="27862" y="112631"/>
                  </a:lnTo>
                  <a:lnTo>
                    <a:pt x="28689" y="106842"/>
                  </a:lnTo>
                  <a:lnTo>
                    <a:pt x="29241" y="100526"/>
                  </a:lnTo>
                  <a:lnTo>
                    <a:pt x="29793" y="94736"/>
                  </a:lnTo>
                  <a:lnTo>
                    <a:pt x="29241" y="89473"/>
                  </a:lnTo>
                  <a:lnTo>
                    <a:pt x="28965" y="77368"/>
                  </a:lnTo>
                  <a:lnTo>
                    <a:pt x="27862" y="65789"/>
                  </a:lnTo>
                  <a:lnTo>
                    <a:pt x="25103" y="42631"/>
                  </a:lnTo>
                  <a:lnTo>
                    <a:pt x="24000" y="30526"/>
                  </a:lnTo>
                  <a:lnTo>
                    <a:pt x="23448" y="18421"/>
                  </a:lnTo>
                  <a:lnTo>
                    <a:pt x="23448" y="18421"/>
                  </a:lnTo>
                  <a:close/>
                  <a:moveTo>
                    <a:pt x="31172" y="12631"/>
                  </a:moveTo>
                  <a:lnTo>
                    <a:pt x="31172" y="12631"/>
                  </a:lnTo>
                  <a:lnTo>
                    <a:pt x="30620" y="11052"/>
                  </a:lnTo>
                  <a:lnTo>
                    <a:pt x="30344" y="10000"/>
                  </a:lnTo>
                  <a:lnTo>
                    <a:pt x="29793" y="8947"/>
                  </a:lnTo>
                  <a:lnTo>
                    <a:pt x="28965" y="8421"/>
                  </a:lnTo>
                  <a:lnTo>
                    <a:pt x="28137" y="8947"/>
                  </a:lnTo>
                  <a:lnTo>
                    <a:pt x="27586" y="10000"/>
                  </a:lnTo>
                  <a:lnTo>
                    <a:pt x="27310" y="10526"/>
                  </a:lnTo>
                  <a:lnTo>
                    <a:pt x="26758" y="12631"/>
                  </a:lnTo>
                  <a:lnTo>
                    <a:pt x="26758" y="12631"/>
                  </a:lnTo>
                  <a:lnTo>
                    <a:pt x="27586" y="23684"/>
                  </a:lnTo>
                  <a:lnTo>
                    <a:pt x="28689" y="35789"/>
                  </a:lnTo>
                  <a:lnTo>
                    <a:pt x="31172" y="58421"/>
                  </a:lnTo>
                  <a:lnTo>
                    <a:pt x="32551" y="70000"/>
                  </a:lnTo>
                  <a:lnTo>
                    <a:pt x="32827" y="81578"/>
                  </a:lnTo>
                  <a:lnTo>
                    <a:pt x="32827" y="87368"/>
                  </a:lnTo>
                  <a:lnTo>
                    <a:pt x="32827" y="93157"/>
                  </a:lnTo>
                  <a:lnTo>
                    <a:pt x="32551" y="98947"/>
                  </a:lnTo>
                  <a:lnTo>
                    <a:pt x="31448" y="104736"/>
                  </a:lnTo>
                  <a:lnTo>
                    <a:pt x="31448" y="104736"/>
                  </a:lnTo>
                  <a:lnTo>
                    <a:pt x="31448" y="106842"/>
                  </a:lnTo>
                  <a:lnTo>
                    <a:pt x="31724" y="107894"/>
                  </a:lnTo>
                  <a:lnTo>
                    <a:pt x="32000" y="108947"/>
                  </a:lnTo>
                  <a:lnTo>
                    <a:pt x="32827" y="109473"/>
                  </a:lnTo>
                  <a:lnTo>
                    <a:pt x="33379" y="109473"/>
                  </a:lnTo>
                  <a:lnTo>
                    <a:pt x="34206" y="109473"/>
                  </a:lnTo>
                  <a:lnTo>
                    <a:pt x="35034" y="108947"/>
                  </a:lnTo>
                  <a:lnTo>
                    <a:pt x="35310" y="106842"/>
                  </a:lnTo>
                  <a:lnTo>
                    <a:pt x="35310" y="106842"/>
                  </a:lnTo>
                  <a:lnTo>
                    <a:pt x="36413" y="100526"/>
                  </a:lnTo>
                  <a:lnTo>
                    <a:pt x="36689" y="94736"/>
                  </a:lnTo>
                  <a:lnTo>
                    <a:pt x="36965" y="89473"/>
                  </a:lnTo>
                  <a:lnTo>
                    <a:pt x="36965" y="83157"/>
                  </a:lnTo>
                  <a:lnTo>
                    <a:pt x="36413" y="71578"/>
                  </a:lnTo>
                  <a:lnTo>
                    <a:pt x="35310" y="59999"/>
                  </a:lnTo>
                  <a:lnTo>
                    <a:pt x="32551" y="36842"/>
                  </a:lnTo>
                  <a:lnTo>
                    <a:pt x="31448" y="24736"/>
                  </a:lnTo>
                  <a:lnTo>
                    <a:pt x="31172" y="12631"/>
                  </a:lnTo>
                  <a:lnTo>
                    <a:pt x="31172" y="12631"/>
                  </a:lnTo>
                  <a:close/>
                  <a:moveTo>
                    <a:pt x="38344" y="8421"/>
                  </a:moveTo>
                  <a:lnTo>
                    <a:pt x="38344" y="8421"/>
                  </a:lnTo>
                  <a:lnTo>
                    <a:pt x="38068" y="7368"/>
                  </a:lnTo>
                  <a:lnTo>
                    <a:pt x="37793" y="5789"/>
                  </a:lnTo>
                  <a:lnTo>
                    <a:pt x="36965" y="5263"/>
                  </a:lnTo>
                  <a:lnTo>
                    <a:pt x="36413" y="5263"/>
                  </a:lnTo>
                  <a:lnTo>
                    <a:pt x="35586" y="5263"/>
                  </a:lnTo>
                  <a:lnTo>
                    <a:pt x="35034" y="5789"/>
                  </a:lnTo>
                  <a:lnTo>
                    <a:pt x="34482" y="7368"/>
                  </a:lnTo>
                  <a:lnTo>
                    <a:pt x="34482" y="8421"/>
                  </a:lnTo>
                  <a:lnTo>
                    <a:pt x="34482" y="8421"/>
                  </a:lnTo>
                  <a:lnTo>
                    <a:pt x="35034" y="20526"/>
                  </a:lnTo>
                  <a:lnTo>
                    <a:pt x="35862" y="32105"/>
                  </a:lnTo>
                  <a:lnTo>
                    <a:pt x="38896" y="54736"/>
                  </a:lnTo>
                  <a:lnTo>
                    <a:pt x="39724" y="65789"/>
                  </a:lnTo>
                  <a:lnTo>
                    <a:pt x="40551" y="77894"/>
                  </a:lnTo>
                  <a:lnTo>
                    <a:pt x="40551" y="83157"/>
                  </a:lnTo>
                  <a:lnTo>
                    <a:pt x="40275" y="89473"/>
                  </a:lnTo>
                  <a:lnTo>
                    <a:pt x="39724" y="95263"/>
                  </a:lnTo>
                  <a:lnTo>
                    <a:pt x="39172" y="100526"/>
                  </a:lnTo>
                  <a:lnTo>
                    <a:pt x="39172" y="100526"/>
                  </a:lnTo>
                  <a:lnTo>
                    <a:pt x="39172" y="102631"/>
                  </a:lnTo>
                  <a:lnTo>
                    <a:pt x="39172" y="104210"/>
                  </a:lnTo>
                  <a:lnTo>
                    <a:pt x="39724" y="104736"/>
                  </a:lnTo>
                  <a:lnTo>
                    <a:pt x="40551" y="105263"/>
                  </a:lnTo>
                  <a:lnTo>
                    <a:pt x="41103" y="106315"/>
                  </a:lnTo>
                  <a:lnTo>
                    <a:pt x="41931" y="105263"/>
                  </a:lnTo>
                  <a:lnTo>
                    <a:pt x="42758" y="104736"/>
                  </a:lnTo>
                  <a:lnTo>
                    <a:pt x="43034" y="103684"/>
                  </a:lnTo>
                  <a:lnTo>
                    <a:pt x="43034" y="103684"/>
                  </a:lnTo>
                  <a:lnTo>
                    <a:pt x="43586" y="97368"/>
                  </a:lnTo>
                  <a:lnTo>
                    <a:pt x="44137" y="91578"/>
                  </a:lnTo>
                  <a:lnTo>
                    <a:pt x="44413" y="85263"/>
                  </a:lnTo>
                  <a:lnTo>
                    <a:pt x="44413" y="79473"/>
                  </a:lnTo>
                  <a:lnTo>
                    <a:pt x="43586" y="67368"/>
                  </a:lnTo>
                  <a:lnTo>
                    <a:pt x="42758" y="55789"/>
                  </a:lnTo>
                  <a:lnTo>
                    <a:pt x="39724" y="32631"/>
                  </a:lnTo>
                  <a:lnTo>
                    <a:pt x="38896" y="20526"/>
                  </a:lnTo>
                  <a:lnTo>
                    <a:pt x="38344" y="8421"/>
                  </a:lnTo>
                  <a:lnTo>
                    <a:pt x="38344" y="8421"/>
                  </a:lnTo>
                  <a:close/>
                  <a:moveTo>
                    <a:pt x="47448" y="5789"/>
                  </a:moveTo>
                  <a:lnTo>
                    <a:pt x="47448" y="5789"/>
                  </a:lnTo>
                  <a:lnTo>
                    <a:pt x="47172" y="4736"/>
                  </a:lnTo>
                  <a:lnTo>
                    <a:pt x="46896" y="3157"/>
                  </a:lnTo>
                  <a:lnTo>
                    <a:pt x="46068" y="2631"/>
                  </a:lnTo>
                  <a:lnTo>
                    <a:pt x="45517" y="2631"/>
                  </a:lnTo>
                  <a:lnTo>
                    <a:pt x="44689" y="2631"/>
                  </a:lnTo>
                  <a:lnTo>
                    <a:pt x="44137" y="3157"/>
                  </a:lnTo>
                  <a:lnTo>
                    <a:pt x="43586" y="4736"/>
                  </a:lnTo>
                  <a:lnTo>
                    <a:pt x="43310" y="5789"/>
                  </a:lnTo>
                  <a:lnTo>
                    <a:pt x="43310" y="5789"/>
                  </a:lnTo>
                  <a:lnTo>
                    <a:pt x="44137" y="17894"/>
                  </a:lnTo>
                  <a:lnTo>
                    <a:pt x="44965" y="29473"/>
                  </a:lnTo>
                  <a:lnTo>
                    <a:pt x="48000" y="52105"/>
                  </a:lnTo>
                  <a:lnTo>
                    <a:pt x="48827" y="63157"/>
                  </a:lnTo>
                  <a:lnTo>
                    <a:pt x="49379" y="75263"/>
                  </a:lnTo>
                  <a:lnTo>
                    <a:pt x="49655" y="80526"/>
                  </a:lnTo>
                  <a:lnTo>
                    <a:pt x="49379" y="86842"/>
                  </a:lnTo>
                  <a:lnTo>
                    <a:pt x="48827" y="92631"/>
                  </a:lnTo>
                  <a:lnTo>
                    <a:pt x="48000" y="97894"/>
                  </a:lnTo>
                  <a:lnTo>
                    <a:pt x="48000" y="97894"/>
                  </a:lnTo>
                  <a:lnTo>
                    <a:pt x="48000" y="99999"/>
                  </a:lnTo>
                  <a:lnTo>
                    <a:pt x="48275" y="101578"/>
                  </a:lnTo>
                  <a:lnTo>
                    <a:pt x="48551" y="102105"/>
                  </a:lnTo>
                  <a:lnTo>
                    <a:pt x="49379" y="102631"/>
                  </a:lnTo>
                  <a:lnTo>
                    <a:pt x="49931" y="103684"/>
                  </a:lnTo>
                  <a:lnTo>
                    <a:pt x="51034" y="102631"/>
                  </a:lnTo>
                  <a:lnTo>
                    <a:pt x="51310" y="102105"/>
                  </a:lnTo>
                  <a:lnTo>
                    <a:pt x="51862" y="100526"/>
                  </a:lnTo>
                  <a:lnTo>
                    <a:pt x="51862" y="100526"/>
                  </a:lnTo>
                  <a:lnTo>
                    <a:pt x="52689" y="94736"/>
                  </a:lnTo>
                  <a:lnTo>
                    <a:pt x="53241" y="88947"/>
                  </a:lnTo>
                  <a:lnTo>
                    <a:pt x="53517" y="82631"/>
                  </a:lnTo>
                  <a:lnTo>
                    <a:pt x="53517" y="76842"/>
                  </a:lnTo>
                  <a:lnTo>
                    <a:pt x="52689" y="64736"/>
                  </a:lnTo>
                  <a:lnTo>
                    <a:pt x="51862" y="53157"/>
                  </a:lnTo>
                  <a:lnTo>
                    <a:pt x="48827" y="29999"/>
                  </a:lnTo>
                  <a:lnTo>
                    <a:pt x="48000" y="17894"/>
                  </a:lnTo>
                  <a:lnTo>
                    <a:pt x="47448" y="5789"/>
                  </a:lnTo>
                  <a:lnTo>
                    <a:pt x="47448" y="5789"/>
                  </a:lnTo>
                  <a:close/>
                  <a:moveTo>
                    <a:pt x="55172" y="7368"/>
                  </a:moveTo>
                  <a:lnTo>
                    <a:pt x="55172" y="7368"/>
                  </a:lnTo>
                  <a:lnTo>
                    <a:pt x="54896" y="5263"/>
                  </a:lnTo>
                  <a:lnTo>
                    <a:pt x="54620" y="4736"/>
                  </a:lnTo>
                  <a:lnTo>
                    <a:pt x="53793" y="3684"/>
                  </a:lnTo>
                  <a:lnTo>
                    <a:pt x="53241" y="3157"/>
                  </a:lnTo>
                  <a:lnTo>
                    <a:pt x="52413" y="3157"/>
                  </a:lnTo>
                  <a:lnTo>
                    <a:pt x="51862" y="3684"/>
                  </a:lnTo>
                  <a:lnTo>
                    <a:pt x="51310" y="5263"/>
                  </a:lnTo>
                  <a:lnTo>
                    <a:pt x="51034" y="7368"/>
                  </a:lnTo>
                  <a:lnTo>
                    <a:pt x="51034" y="7368"/>
                  </a:lnTo>
                  <a:lnTo>
                    <a:pt x="51862" y="18421"/>
                  </a:lnTo>
                  <a:lnTo>
                    <a:pt x="52689" y="29999"/>
                  </a:lnTo>
                  <a:lnTo>
                    <a:pt x="55172" y="53157"/>
                  </a:lnTo>
                  <a:lnTo>
                    <a:pt x="56551" y="64736"/>
                  </a:lnTo>
                  <a:lnTo>
                    <a:pt x="57103" y="75789"/>
                  </a:lnTo>
                  <a:lnTo>
                    <a:pt x="57379" y="82105"/>
                  </a:lnTo>
                  <a:lnTo>
                    <a:pt x="57103" y="87368"/>
                  </a:lnTo>
                  <a:lnTo>
                    <a:pt x="56551" y="93157"/>
                  </a:lnTo>
                  <a:lnTo>
                    <a:pt x="55724" y="99473"/>
                  </a:lnTo>
                  <a:lnTo>
                    <a:pt x="55724" y="99473"/>
                  </a:lnTo>
                  <a:lnTo>
                    <a:pt x="55724" y="100526"/>
                  </a:lnTo>
                  <a:lnTo>
                    <a:pt x="56000" y="102105"/>
                  </a:lnTo>
                  <a:lnTo>
                    <a:pt x="56275" y="103684"/>
                  </a:lnTo>
                  <a:lnTo>
                    <a:pt x="57103" y="104210"/>
                  </a:lnTo>
                  <a:lnTo>
                    <a:pt x="57655" y="104210"/>
                  </a:lnTo>
                  <a:lnTo>
                    <a:pt x="58482" y="103684"/>
                  </a:lnTo>
                  <a:lnTo>
                    <a:pt x="59034" y="102631"/>
                  </a:lnTo>
                  <a:lnTo>
                    <a:pt x="59310" y="101578"/>
                  </a:lnTo>
                  <a:lnTo>
                    <a:pt x="59310" y="101578"/>
                  </a:lnTo>
                  <a:lnTo>
                    <a:pt x="60413" y="95263"/>
                  </a:lnTo>
                  <a:lnTo>
                    <a:pt x="60965" y="89473"/>
                  </a:lnTo>
                  <a:lnTo>
                    <a:pt x="61241" y="83157"/>
                  </a:lnTo>
                  <a:lnTo>
                    <a:pt x="61241" y="77368"/>
                  </a:lnTo>
                  <a:lnTo>
                    <a:pt x="60413" y="65789"/>
                  </a:lnTo>
                  <a:lnTo>
                    <a:pt x="59310" y="54210"/>
                  </a:lnTo>
                  <a:lnTo>
                    <a:pt x="56551" y="30526"/>
                  </a:lnTo>
                  <a:lnTo>
                    <a:pt x="55724" y="19473"/>
                  </a:lnTo>
                  <a:lnTo>
                    <a:pt x="55172" y="7368"/>
                  </a:lnTo>
                  <a:lnTo>
                    <a:pt x="55172" y="7368"/>
                  </a:lnTo>
                  <a:close/>
                  <a:moveTo>
                    <a:pt x="61793" y="6315"/>
                  </a:moveTo>
                  <a:lnTo>
                    <a:pt x="61793" y="6315"/>
                  </a:lnTo>
                  <a:lnTo>
                    <a:pt x="61793" y="5263"/>
                  </a:lnTo>
                  <a:lnTo>
                    <a:pt x="61241" y="3684"/>
                  </a:lnTo>
                  <a:lnTo>
                    <a:pt x="60965" y="3157"/>
                  </a:lnTo>
                  <a:lnTo>
                    <a:pt x="59862" y="3157"/>
                  </a:lnTo>
                  <a:lnTo>
                    <a:pt x="59034" y="3157"/>
                  </a:lnTo>
                  <a:lnTo>
                    <a:pt x="58758" y="3684"/>
                  </a:lnTo>
                  <a:lnTo>
                    <a:pt x="57931" y="5263"/>
                  </a:lnTo>
                  <a:lnTo>
                    <a:pt x="57931" y="6315"/>
                  </a:lnTo>
                  <a:lnTo>
                    <a:pt x="57931" y="6315"/>
                  </a:lnTo>
                  <a:lnTo>
                    <a:pt x="58482" y="18421"/>
                  </a:lnTo>
                  <a:lnTo>
                    <a:pt x="59310" y="29999"/>
                  </a:lnTo>
                  <a:lnTo>
                    <a:pt x="62344" y="52631"/>
                  </a:lnTo>
                  <a:lnTo>
                    <a:pt x="63172" y="64210"/>
                  </a:lnTo>
                  <a:lnTo>
                    <a:pt x="64000" y="75789"/>
                  </a:lnTo>
                  <a:lnTo>
                    <a:pt x="64000" y="81578"/>
                  </a:lnTo>
                  <a:lnTo>
                    <a:pt x="64000" y="87368"/>
                  </a:lnTo>
                  <a:lnTo>
                    <a:pt x="63172" y="93157"/>
                  </a:lnTo>
                  <a:lnTo>
                    <a:pt x="62620" y="98947"/>
                  </a:lnTo>
                  <a:lnTo>
                    <a:pt x="62620" y="98947"/>
                  </a:lnTo>
                  <a:lnTo>
                    <a:pt x="62620" y="100526"/>
                  </a:lnTo>
                  <a:lnTo>
                    <a:pt x="62896" y="102105"/>
                  </a:lnTo>
                  <a:lnTo>
                    <a:pt x="63172" y="102631"/>
                  </a:lnTo>
                  <a:lnTo>
                    <a:pt x="64000" y="103684"/>
                  </a:lnTo>
                  <a:lnTo>
                    <a:pt x="64827" y="104210"/>
                  </a:lnTo>
                  <a:lnTo>
                    <a:pt x="65379" y="103684"/>
                  </a:lnTo>
                  <a:lnTo>
                    <a:pt x="66206" y="102631"/>
                  </a:lnTo>
                  <a:lnTo>
                    <a:pt x="66482" y="101578"/>
                  </a:lnTo>
                  <a:lnTo>
                    <a:pt x="66482" y="101578"/>
                  </a:lnTo>
                  <a:lnTo>
                    <a:pt x="67034" y="95263"/>
                  </a:lnTo>
                  <a:lnTo>
                    <a:pt x="67862" y="89473"/>
                  </a:lnTo>
                  <a:lnTo>
                    <a:pt x="67862" y="83157"/>
                  </a:lnTo>
                  <a:lnTo>
                    <a:pt x="67862" y="77368"/>
                  </a:lnTo>
                  <a:lnTo>
                    <a:pt x="67586" y="65263"/>
                  </a:lnTo>
                  <a:lnTo>
                    <a:pt x="66482" y="54210"/>
                  </a:lnTo>
                  <a:lnTo>
                    <a:pt x="63724" y="30526"/>
                  </a:lnTo>
                  <a:lnTo>
                    <a:pt x="62620" y="18421"/>
                  </a:lnTo>
                  <a:lnTo>
                    <a:pt x="61793" y="6315"/>
                  </a:lnTo>
                  <a:lnTo>
                    <a:pt x="61793" y="6315"/>
                  </a:lnTo>
                  <a:close/>
                  <a:moveTo>
                    <a:pt x="68965" y="5263"/>
                  </a:moveTo>
                  <a:lnTo>
                    <a:pt x="68965" y="5263"/>
                  </a:lnTo>
                  <a:lnTo>
                    <a:pt x="68689" y="3157"/>
                  </a:lnTo>
                  <a:lnTo>
                    <a:pt x="68137" y="2631"/>
                  </a:lnTo>
                  <a:lnTo>
                    <a:pt x="67586" y="1578"/>
                  </a:lnTo>
                  <a:lnTo>
                    <a:pt x="66758" y="1052"/>
                  </a:lnTo>
                  <a:lnTo>
                    <a:pt x="66206" y="1052"/>
                  </a:lnTo>
                  <a:lnTo>
                    <a:pt x="65379" y="1578"/>
                  </a:lnTo>
                  <a:lnTo>
                    <a:pt x="65103" y="3157"/>
                  </a:lnTo>
                  <a:lnTo>
                    <a:pt x="64827" y="5263"/>
                  </a:lnTo>
                  <a:lnTo>
                    <a:pt x="64827" y="5263"/>
                  </a:lnTo>
                  <a:lnTo>
                    <a:pt x="65379" y="16315"/>
                  </a:lnTo>
                  <a:lnTo>
                    <a:pt x="66482" y="27894"/>
                  </a:lnTo>
                  <a:lnTo>
                    <a:pt x="69241" y="51052"/>
                  </a:lnTo>
                  <a:lnTo>
                    <a:pt x="70344" y="62631"/>
                  </a:lnTo>
                  <a:lnTo>
                    <a:pt x="70896" y="74210"/>
                  </a:lnTo>
                  <a:lnTo>
                    <a:pt x="70896" y="80000"/>
                  </a:lnTo>
                  <a:lnTo>
                    <a:pt x="70620" y="85263"/>
                  </a:lnTo>
                  <a:lnTo>
                    <a:pt x="70344" y="91578"/>
                  </a:lnTo>
                  <a:lnTo>
                    <a:pt x="69517" y="97368"/>
                  </a:lnTo>
                  <a:lnTo>
                    <a:pt x="69517" y="97368"/>
                  </a:lnTo>
                  <a:lnTo>
                    <a:pt x="69241" y="98947"/>
                  </a:lnTo>
                  <a:lnTo>
                    <a:pt x="69517" y="99999"/>
                  </a:lnTo>
                  <a:lnTo>
                    <a:pt x="70344" y="101578"/>
                  </a:lnTo>
                  <a:lnTo>
                    <a:pt x="70896" y="102105"/>
                  </a:lnTo>
                  <a:lnTo>
                    <a:pt x="71724" y="102105"/>
                  </a:lnTo>
                  <a:lnTo>
                    <a:pt x="72275" y="102105"/>
                  </a:lnTo>
                  <a:lnTo>
                    <a:pt x="72827" y="100526"/>
                  </a:lnTo>
                  <a:lnTo>
                    <a:pt x="73379" y="99473"/>
                  </a:lnTo>
                  <a:lnTo>
                    <a:pt x="73379" y="99473"/>
                  </a:lnTo>
                  <a:lnTo>
                    <a:pt x="74206" y="93157"/>
                  </a:lnTo>
                  <a:lnTo>
                    <a:pt x="74482" y="87368"/>
                  </a:lnTo>
                  <a:lnTo>
                    <a:pt x="74758" y="81578"/>
                  </a:lnTo>
                  <a:lnTo>
                    <a:pt x="74758" y="75263"/>
                  </a:lnTo>
                  <a:lnTo>
                    <a:pt x="74206" y="64210"/>
                  </a:lnTo>
                  <a:lnTo>
                    <a:pt x="73103" y="52105"/>
                  </a:lnTo>
                  <a:lnTo>
                    <a:pt x="70344" y="28421"/>
                  </a:lnTo>
                  <a:lnTo>
                    <a:pt x="69241" y="17368"/>
                  </a:lnTo>
                  <a:lnTo>
                    <a:pt x="68965" y="5263"/>
                  </a:lnTo>
                  <a:lnTo>
                    <a:pt x="68965" y="5263"/>
                  </a:lnTo>
                  <a:close/>
                  <a:moveTo>
                    <a:pt x="75310" y="3157"/>
                  </a:moveTo>
                  <a:lnTo>
                    <a:pt x="75310" y="3157"/>
                  </a:lnTo>
                  <a:lnTo>
                    <a:pt x="75310" y="1578"/>
                  </a:lnTo>
                  <a:lnTo>
                    <a:pt x="74758" y="526"/>
                  </a:lnTo>
                  <a:lnTo>
                    <a:pt x="74206" y="0"/>
                  </a:lnTo>
                  <a:lnTo>
                    <a:pt x="73379" y="0"/>
                  </a:lnTo>
                  <a:lnTo>
                    <a:pt x="72275" y="0"/>
                  </a:lnTo>
                  <a:lnTo>
                    <a:pt x="72000" y="526"/>
                  </a:lnTo>
                  <a:lnTo>
                    <a:pt x="71448" y="1578"/>
                  </a:lnTo>
                  <a:lnTo>
                    <a:pt x="71448" y="3157"/>
                  </a:lnTo>
                  <a:lnTo>
                    <a:pt x="71448" y="3157"/>
                  </a:lnTo>
                  <a:lnTo>
                    <a:pt x="71724" y="15263"/>
                  </a:lnTo>
                  <a:lnTo>
                    <a:pt x="73103" y="26315"/>
                  </a:lnTo>
                  <a:lnTo>
                    <a:pt x="75586" y="49473"/>
                  </a:lnTo>
                  <a:lnTo>
                    <a:pt x="76965" y="60526"/>
                  </a:lnTo>
                  <a:lnTo>
                    <a:pt x="77241" y="72631"/>
                  </a:lnTo>
                  <a:lnTo>
                    <a:pt x="77241" y="77894"/>
                  </a:lnTo>
                  <a:lnTo>
                    <a:pt x="77241" y="84210"/>
                  </a:lnTo>
                  <a:lnTo>
                    <a:pt x="76689" y="89999"/>
                  </a:lnTo>
                  <a:lnTo>
                    <a:pt x="75862" y="95263"/>
                  </a:lnTo>
                  <a:lnTo>
                    <a:pt x="75862" y="95263"/>
                  </a:lnTo>
                  <a:lnTo>
                    <a:pt x="75862" y="97368"/>
                  </a:lnTo>
                  <a:lnTo>
                    <a:pt x="76137" y="98947"/>
                  </a:lnTo>
                  <a:lnTo>
                    <a:pt x="76689" y="99473"/>
                  </a:lnTo>
                  <a:lnTo>
                    <a:pt x="77241" y="99999"/>
                  </a:lnTo>
                  <a:lnTo>
                    <a:pt x="78068" y="100526"/>
                  </a:lnTo>
                  <a:lnTo>
                    <a:pt x="78620" y="99999"/>
                  </a:lnTo>
                  <a:lnTo>
                    <a:pt x="79448" y="99473"/>
                  </a:lnTo>
                  <a:lnTo>
                    <a:pt x="79724" y="97894"/>
                  </a:lnTo>
                  <a:lnTo>
                    <a:pt x="79724" y="97894"/>
                  </a:lnTo>
                  <a:lnTo>
                    <a:pt x="80551" y="92105"/>
                  </a:lnTo>
                  <a:lnTo>
                    <a:pt x="81103" y="86315"/>
                  </a:lnTo>
                  <a:lnTo>
                    <a:pt x="81655" y="80000"/>
                  </a:lnTo>
                  <a:lnTo>
                    <a:pt x="81655" y="74210"/>
                  </a:lnTo>
                  <a:lnTo>
                    <a:pt x="80827" y="62105"/>
                  </a:lnTo>
                  <a:lnTo>
                    <a:pt x="79724" y="50526"/>
                  </a:lnTo>
                  <a:lnTo>
                    <a:pt x="76965" y="27368"/>
                  </a:lnTo>
                  <a:lnTo>
                    <a:pt x="75862" y="15263"/>
                  </a:lnTo>
                  <a:lnTo>
                    <a:pt x="75310" y="3157"/>
                  </a:lnTo>
                  <a:lnTo>
                    <a:pt x="75310" y="3157"/>
                  </a:lnTo>
                  <a:close/>
                  <a:moveTo>
                    <a:pt x="82206" y="5789"/>
                  </a:moveTo>
                  <a:lnTo>
                    <a:pt x="82206" y="5789"/>
                  </a:lnTo>
                  <a:lnTo>
                    <a:pt x="82206" y="4736"/>
                  </a:lnTo>
                  <a:lnTo>
                    <a:pt x="81931" y="3157"/>
                  </a:lnTo>
                  <a:lnTo>
                    <a:pt x="81103" y="2631"/>
                  </a:lnTo>
                  <a:lnTo>
                    <a:pt x="80551" y="1578"/>
                  </a:lnTo>
                  <a:lnTo>
                    <a:pt x="79724" y="2631"/>
                  </a:lnTo>
                  <a:lnTo>
                    <a:pt x="79172" y="3157"/>
                  </a:lnTo>
                  <a:lnTo>
                    <a:pt x="78344" y="3684"/>
                  </a:lnTo>
                  <a:lnTo>
                    <a:pt x="78344" y="5789"/>
                  </a:lnTo>
                  <a:lnTo>
                    <a:pt x="78344" y="5789"/>
                  </a:lnTo>
                  <a:lnTo>
                    <a:pt x="78620" y="17368"/>
                  </a:lnTo>
                  <a:lnTo>
                    <a:pt x="80000" y="29473"/>
                  </a:lnTo>
                  <a:lnTo>
                    <a:pt x="82482" y="52105"/>
                  </a:lnTo>
                  <a:lnTo>
                    <a:pt x="83862" y="63157"/>
                  </a:lnTo>
                  <a:lnTo>
                    <a:pt x="84413" y="74736"/>
                  </a:lnTo>
                  <a:lnTo>
                    <a:pt x="84413" y="80526"/>
                  </a:lnTo>
                  <a:lnTo>
                    <a:pt x="84413" y="86842"/>
                  </a:lnTo>
                  <a:lnTo>
                    <a:pt x="83586" y="92105"/>
                  </a:lnTo>
                  <a:lnTo>
                    <a:pt x="83034" y="97894"/>
                  </a:lnTo>
                  <a:lnTo>
                    <a:pt x="83034" y="97894"/>
                  </a:lnTo>
                  <a:lnTo>
                    <a:pt x="83034" y="99999"/>
                  </a:lnTo>
                  <a:lnTo>
                    <a:pt x="83310" y="101578"/>
                  </a:lnTo>
                  <a:lnTo>
                    <a:pt x="83586" y="102105"/>
                  </a:lnTo>
                  <a:lnTo>
                    <a:pt x="84413" y="102631"/>
                  </a:lnTo>
                  <a:lnTo>
                    <a:pt x="84965" y="102631"/>
                  </a:lnTo>
                  <a:lnTo>
                    <a:pt x="85793" y="102631"/>
                  </a:lnTo>
                  <a:lnTo>
                    <a:pt x="86344" y="101578"/>
                  </a:lnTo>
                  <a:lnTo>
                    <a:pt x="86896" y="99999"/>
                  </a:lnTo>
                  <a:lnTo>
                    <a:pt x="86896" y="99999"/>
                  </a:lnTo>
                  <a:lnTo>
                    <a:pt x="87448" y="94210"/>
                  </a:lnTo>
                  <a:lnTo>
                    <a:pt x="88275" y="87894"/>
                  </a:lnTo>
                  <a:lnTo>
                    <a:pt x="88551" y="82105"/>
                  </a:lnTo>
                  <a:lnTo>
                    <a:pt x="88551" y="76842"/>
                  </a:lnTo>
                  <a:lnTo>
                    <a:pt x="87724" y="64736"/>
                  </a:lnTo>
                  <a:lnTo>
                    <a:pt x="86896" y="53157"/>
                  </a:lnTo>
                  <a:lnTo>
                    <a:pt x="83862" y="29999"/>
                  </a:lnTo>
                  <a:lnTo>
                    <a:pt x="83034" y="17894"/>
                  </a:lnTo>
                  <a:lnTo>
                    <a:pt x="82206" y="5789"/>
                  </a:lnTo>
                  <a:lnTo>
                    <a:pt x="82206" y="5789"/>
                  </a:lnTo>
                  <a:close/>
                  <a:moveTo>
                    <a:pt x="89931" y="6315"/>
                  </a:moveTo>
                  <a:lnTo>
                    <a:pt x="89931" y="6315"/>
                  </a:lnTo>
                  <a:lnTo>
                    <a:pt x="89931" y="5263"/>
                  </a:lnTo>
                  <a:lnTo>
                    <a:pt x="89103" y="3684"/>
                  </a:lnTo>
                  <a:lnTo>
                    <a:pt x="88827" y="3157"/>
                  </a:lnTo>
                  <a:lnTo>
                    <a:pt x="87724" y="3157"/>
                  </a:lnTo>
                  <a:lnTo>
                    <a:pt x="87172" y="3157"/>
                  </a:lnTo>
                  <a:lnTo>
                    <a:pt x="86896" y="3684"/>
                  </a:lnTo>
                  <a:lnTo>
                    <a:pt x="86068" y="5263"/>
                  </a:lnTo>
                  <a:lnTo>
                    <a:pt x="86068" y="6315"/>
                  </a:lnTo>
                  <a:lnTo>
                    <a:pt x="86068" y="6315"/>
                  </a:lnTo>
                  <a:lnTo>
                    <a:pt x="86344" y="18421"/>
                  </a:lnTo>
                  <a:lnTo>
                    <a:pt x="87448" y="29999"/>
                  </a:lnTo>
                  <a:lnTo>
                    <a:pt x="90206" y="52631"/>
                  </a:lnTo>
                  <a:lnTo>
                    <a:pt x="91310" y="64736"/>
                  </a:lnTo>
                  <a:lnTo>
                    <a:pt x="92137" y="75789"/>
                  </a:lnTo>
                  <a:lnTo>
                    <a:pt x="92137" y="82105"/>
                  </a:lnTo>
                  <a:lnTo>
                    <a:pt x="92137" y="87368"/>
                  </a:lnTo>
                  <a:lnTo>
                    <a:pt x="91310" y="93157"/>
                  </a:lnTo>
                  <a:lnTo>
                    <a:pt x="90758" y="99473"/>
                  </a:lnTo>
                  <a:lnTo>
                    <a:pt x="90758" y="99473"/>
                  </a:lnTo>
                  <a:lnTo>
                    <a:pt x="90758" y="100526"/>
                  </a:lnTo>
                  <a:lnTo>
                    <a:pt x="91034" y="102105"/>
                  </a:lnTo>
                  <a:lnTo>
                    <a:pt x="91310" y="103684"/>
                  </a:lnTo>
                  <a:lnTo>
                    <a:pt x="92137" y="103684"/>
                  </a:lnTo>
                  <a:lnTo>
                    <a:pt x="92689" y="104210"/>
                  </a:lnTo>
                  <a:lnTo>
                    <a:pt x="93517" y="103684"/>
                  </a:lnTo>
                  <a:lnTo>
                    <a:pt x="94068" y="102631"/>
                  </a:lnTo>
                  <a:lnTo>
                    <a:pt x="94344" y="101578"/>
                  </a:lnTo>
                  <a:lnTo>
                    <a:pt x="94344" y="101578"/>
                  </a:lnTo>
                  <a:lnTo>
                    <a:pt x="95172" y="95263"/>
                  </a:lnTo>
                  <a:lnTo>
                    <a:pt x="96000" y="89473"/>
                  </a:lnTo>
                  <a:lnTo>
                    <a:pt x="96000" y="83157"/>
                  </a:lnTo>
                  <a:lnTo>
                    <a:pt x="96000" y="77368"/>
                  </a:lnTo>
                  <a:lnTo>
                    <a:pt x="95448" y="65263"/>
                  </a:lnTo>
                  <a:lnTo>
                    <a:pt x="94344" y="54210"/>
                  </a:lnTo>
                  <a:lnTo>
                    <a:pt x="91586" y="30526"/>
                  </a:lnTo>
                  <a:lnTo>
                    <a:pt x="90758" y="18421"/>
                  </a:lnTo>
                  <a:lnTo>
                    <a:pt x="89931" y="6315"/>
                  </a:lnTo>
                  <a:lnTo>
                    <a:pt x="89931" y="6315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7" name="Google Shape;467;p23"/>
            <p:cNvSpPr/>
            <p:nvPr/>
          </p:nvSpPr>
          <p:spPr>
            <a:xfrm>
              <a:off x="572" y="1350"/>
              <a:ext cx="292" cy="129"/>
            </a:xfrm>
            <a:custGeom>
              <a:rect b="b" l="l" r="r" t="t"/>
              <a:pathLst>
                <a:path extrusionOk="0" h="120000" w="120000">
                  <a:moveTo>
                    <a:pt x="0" y="20465"/>
                  </a:moveTo>
                  <a:lnTo>
                    <a:pt x="0" y="20465"/>
                  </a:lnTo>
                  <a:lnTo>
                    <a:pt x="410" y="32558"/>
                  </a:lnTo>
                  <a:lnTo>
                    <a:pt x="1232" y="44651"/>
                  </a:lnTo>
                  <a:lnTo>
                    <a:pt x="3287" y="55813"/>
                  </a:lnTo>
                  <a:lnTo>
                    <a:pt x="5753" y="66046"/>
                  </a:lnTo>
                  <a:lnTo>
                    <a:pt x="8219" y="75348"/>
                  </a:lnTo>
                  <a:lnTo>
                    <a:pt x="11917" y="83720"/>
                  </a:lnTo>
                  <a:lnTo>
                    <a:pt x="15616" y="92093"/>
                  </a:lnTo>
                  <a:lnTo>
                    <a:pt x="19315" y="97674"/>
                  </a:lnTo>
                  <a:lnTo>
                    <a:pt x="23835" y="104186"/>
                  </a:lnTo>
                  <a:lnTo>
                    <a:pt x="28356" y="108837"/>
                  </a:lnTo>
                  <a:lnTo>
                    <a:pt x="33287" y="113488"/>
                  </a:lnTo>
                  <a:lnTo>
                    <a:pt x="38630" y="115348"/>
                  </a:lnTo>
                  <a:lnTo>
                    <a:pt x="43561" y="118139"/>
                  </a:lnTo>
                  <a:lnTo>
                    <a:pt x="48904" y="120000"/>
                  </a:lnTo>
                  <a:lnTo>
                    <a:pt x="54657" y="120000"/>
                  </a:lnTo>
                  <a:lnTo>
                    <a:pt x="59999" y="120000"/>
                  </a:lnTo>
                  <a:lnTo>
                    <a:pt x="65753" y="119069"/>
                  </a:lnTo>
                  <a:lnTo>
                    <a:pt x="70684" y="117209"/>
                  </a:lnTo>
                  <a:lnTo>
                    <a:pt x="76438" y="114418"/>
                  </a:lnTo>
                  <a:lnTo>
                    <a:pt x="81780" y="110697"/>
                  </a:lnTo>
                  <a:lnTo>
                    <a:pt x="86301" y="106046"/>
                  </a:lnTo>
                  <a:lnTo>
                    <a:pt x="91643" y="101395"/>
                  </a:lnTo>
                  <a:lnTo>
                    <a:pt x="96575" y="95813"/>
                  </a:lnTo>
                  <a:lnTo>
                    <a:pt x="100684" y="88372"/>
                  </a:lnTo>
                  <a:lnTo>
                    <a:pt x="104794" y="81860"/>
                  </a:lnTo>
                  <a:lnTo>
                    <a:pt x="108493" y="73488"/>
                  </a:lnTo>
                  <a:lnTo>
                    <a:pt x="111369" y="64186"/>
                  </a:lnTo>
                  <a:lnTo>
                    <a:pt x="114246" y="53953"/>
                  </a:lnTo>
                  <a:lnTo>
                    <a:pt x="116301" y="43720"/>
                  </a:lnTo>
                  <a:lnTo>
                    <a:pt x="118356" y="31627"/>
                  </a:lnTo>
                  <a:lnTo>
                    <a:pt x="119178" y="20465"/>
                  </a:lnTo>
                  <a:lnTo>
                    <a:pt x="119999" y="7441"/>
                  </a:lnTo>
                  <a:lnTo>
                    <a:pt x="119999" y="7441"/>
                  </a:lnTo>
                  <a:lnTo>
                    <a:pt x="119999" y="4651"/>
                  </a:lnTo>
                  <a:lnTo>
                    <a:pt x="118767" y="1860"/>
                  </a:lnTo>
                  <a:lnTo>
                    <a:pt x="118356" y="930"/>
                  </a:lnTo>
                  <a:lnTo>
                    <a:pt x="117123" y="0"/>
                  </a:lnTo>
                  <a:lnTo>
                    <a:pt x="115890" y="930"/>
                  </a:lnTo>
                  <a:lnTo>
                    <a:pt x="115068" y="1860"/>
                  </a:lnTo>
                  <a:lnTo>
                    <a:pt x="114246" y="3720"/>
                  </a:lnTo>
                  <a:lnTo>
                    <a:pt x="114246" y="7441"/>
                  </a:lnTo>
                  <a:lnTo>
                    <a:pt x="114246" y="7441"/>
                  </a:lnTo>
                  <a:lnTo>
                    <a:pt x="113424" y="17674"/>
                  </a:lnTo>
                  <a:lnTo>
                    <a:pt x="112602" y="27906"/>
                  </a:lnTo>
                  <a:lnTo>
                    <a:pt x="110958" y="39069"/>
                  </a:lnTo>
                  <a:lnTo>
                    <a:pt x="108904" y="48372"/>
                  </a:lnTo>
                  <a:lnTo>
                    <a:pt x="106438" y="56744"/>
                  </a:lnTo>
                  <a:lnTo>
                    <a:pt x="103150" y="65116"/>
                  </a:lnTo>
                  <a:lnTo>
                    <a:pt x="99863" y="71627"/>
                  </a:lnTo>
                  <a:lnTo>
                    <a:pt x="96575" y="79069"/>
                  </a:lnTo>
                  <a:lnTo>
                    <a:pt x="92876" y="84651"/>
                  </a:lnTo>
                  <a:lnTo>
                    <a:pt x="88356" y="89302"/>
                  </a:lnTo>
                  <a:lnTo>
                    <a:pt x="83835" y="94883"/>
                  </a:lnTo>
                  <a:lnTo>
                    <a:pt x="79726" y="99534"/>
                  </a:lnTo>
                  <a:lnTo>
                    <a:pt x="74383" y="101395"/>
                  </a:lnTo>
                  <a:lnTo>
                    <a:pt x="69863" y="104186"/>
                  </a:lnTo>
                  <a:lnTo>
                    <a:pt x="64931" y="106046"/>
                  </a:lnTo>
                  <a:lnTo>
                    <a:pt x="59999" y="106976"/>
                  </a:lnTo>
                  <a:lnTo>
                    <a:pt x="55068" y="106976"/>
                  </a:lnTo>
                  <a:lnTo>
                    <a:pt x="49726" y="106976"/>
                  </a:lnTo>
                  <a:lnTo>
                    <a:pt x="45205" y="106046"/>
                  </a:lnTo>
                  <a:lnTo>
                    <a:pt x="40684" y="104186"/>
                  </a:lnTo>
                  <a:lnTo>
                    <a:pt x="35753" y="101395"/>
                  </a:lnTo>
                  <a:lnTo>
                    <a:pt x="31643" y="97674"/>
                  </a:lnTo>
                  <a:lnTo>
                    <a:pt x="27534" y="93023"/>
                  </a:lnTo>
                  <a:lnTo>
                    <a:pt x="23424" y="88372"/>
                  </a:lnTo>
                  <a:lnTo>
                    <a:pt x="19726" y="82790"/>
                  </a:lnTo>
                  <a:lnTo>
                    <a:pt x="16438" y="76279"/>
                  </a:lnTo>
                  <a:lnTo>
                    <a:pt x="13561" y="68837"/>
                  </a:lnTo>
                  <a:lnTo>
                    <a:pt x="10684" y="60465"/>
                  </a:lnTo>
                  <a:lnTo>
                    <a:pt x="8630" y="52093"/>
                  </a:lnTo>
                  <a:lnTo>
                    <a:pt x="6986" y="42790"/>
                  </a:lnTo>
                  <a:lnTo>
                    <a:pt x="6164" y="31627"/>
                  </a:lnTo>
                  <a:lnTo>
                    <a:pt x="5753" y="20465"/>
                  </a:lnTo>
                  <a:lnTo>
                    <a:pt x="5753" y="20465"/>
                  </a:lnTo>
                  <a:lnTo>
                    <a:pt x="5753" y="17674"/>
                  </a:lnTo>
                  <a:lnTo>
                    <a:pt x="4520" y="14883"/>
                  </a:lnTo>
                  <a:lnTo>
                    <a:pt x="3287" y="13953"/>
                  </a:lnTo>
                  <a:lnTo>
                    <a:pt x="2465" y="13023"/>
                  </a:lnTo>
                  <a:lnTo>
                    <a:pt x="1232" y="13953"/>
                  </a:lnTo>
                  <a:lnTo>
                    <a:pt x="410" y="14883"/>
                  </a:lnTo>
                  <a:lnTo>
                    <a:pt x="0" y="16744"/>
                  </a:lnTo>
                  <a:lnTo>
                    <a:pt x="0" y="20465"/>
                  </a:lnTo>
                  <a:lnTo>
                    <a:pt x="0" y="204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8" name="Google Shape;468;p23"/>
            <p:cNvSpPr/>
            <p:nvPr/>
          </p:nvSpPr>
          <p:spPr>
            <a:xfrm>
              <a:off x="579" y="1281"/>
              <a:ext cx="34" cy="36"/>
            </a:xfrm>
            <a:custGeom>
              <a:rect b="b" l="l" r="r" t="t"/>
              <a:pathLst>
                <a:path extrusionOk="0" h="120000" w="120000">
                  <a:moveTo>
                    <a:pt x="120000" y="56666"/>
                  </a:moveTo>
                  <a:lnTo>
                    <a:pt x="120000" y="56666"/>
                  </a:lnTo>
                  <a:lnTo>
                    <a:pt x="116470" y="76666"/>
                  </a:lnTo>
                  <a:lnTo>
                    <a:pt x="109411" y="100000"/>
                  </a:lnTo>
                  <a:lnTo>
                    <a:pt x="91764" y="116666"/>
                  </a:lnTo>
                  <a:lnTo>
                    <a:pt x="67058" y="120000"/>
                  </a:lnTo>
                  <a:lnTo>
                    <a:pt x="67058" y="120000"/>
                  </a:lnTo>
                  <a:lnTo>
                    <a:pt x="42352" y="116666"/>
                  </a:lnTo>
                  <a:lnTo>
                    <a:pt x="24705" y="106666"/>
                  </a:lnTo>
                  <a:lnTo>
                    <a:pt x="3529" y="86666"/>
                  </a:lnTo>
                  <a:lnTo>
                    <a:pt x="0" y="63333"/>
                  </a:lnTo>
                  <a:lnTo>
                    <a:pt x="0" y="63333"/>
                  </a:lnTo>
                  <a:lnTo>
                    <a:pt x="3529" y="40000"/>
                  </a:lnTo>
                  <a:lnTo>
                    <a:pt x="14117" y="23333"/>
                  </a:lnTo>
                  <a:lnTo>
                    <a:pt x="31764" y="6666"/>
                  </a:lnTo>
                  <a:lnTo>
                    <a:pt x="52941" y="0"/>
                  </a:lnTo>
                  <a:lnTo>
                    <a:pt x="52941" y="0"/>
                  </a:lnTo>
                  <a:lnTo>
                    <a:pt x="81176" y="0"/>
                  </a:lnTo>
                  <a:lnTo>
                    <a:pt x="98823" y="13333"/>
                  </a:lnTo>
                  <a:lnTo>
                    <a:pt x="112941" y="30000"/>
                  </a:lnTo>
                  <a:lnTo>
                    <a:pt x="120000" y="56666"/>
                  </a:lnTo>
                  <a:lnTo>
                    <a:pt x="120000" y="566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9" name="Google Shape;469;p23"/>
            <p:cNvSpPr/>
            <p:nvPr/>
          </p:nvSpPr>
          <p:spPr>
            <a:xfrm>
              <a:off x="803" y="1266"/>
              <a:ext cx="35" cy="36"/>
            </a:xfrm>
            <a:custGeom>
              <a:rect b="b" l="l" r="r" t="t"/>
              <a:pathLst>
                <a:path extrusionOk="0" h="120000" w="120000">
                  <a:moveTo>
                    <a:pt x="120000" y="56666"/>
                  </a:moveTo>
                  <a:lnTo>
                    <a:pt x="120000" y="56666"/>
                  </a:lnTo>
                  <a:lnTo>
                    <a:pt x="120000" y="80000"/>
                  </a:lnTo>
                  <a:lnTo>
                    <a:pt x="106285" y="96666"/>
                  </a:lnTo>
                  <a:lnTo>
                    <a:pt x="89142" y="113333"/>
                  </a:lnTo>
                  <a:lnTo>
                    <a:pt x="65142" y="120000"/>
                  </a:lnTo>
                  <a:lnTo>
                    <a:pt x="65142" y="120000"/>
                  </a:lnTo>
                  <a:lnTo>
                    <a:pt x="41142" y="120000"/>
                  </a:lnTo>
                  <a:lnTo>
                    <a:pt x="20571" y="106666"/>
                  </a:lnTo>
                  <a:lnTo>
                    <a:pt x="6857" y="90000"/>
                  </a:lnTo>
                  <a:lnTo>
                    <a:pt x="0" y="63333"/>
                  </a:lnTo>
                  <a:lnTo>
                    <a:pt x="0" y="63333"/>
                  </a:lnTo>
                  <a:lnTo>
                    <a:pt x="3428" y="43333"/>
                  </a:lnTo>
                  <a:lnTo>
                    <a:pt x="13714" y="20000"/>
                  </a:lnTo>
                  <a:lnTo>
                    <a:pt x="34285" y="10000"/>
                  </a:lnTo>
                  <a:lnTo>
                    <a:pt x="54857" y="0"/>
                  </a:lnTo>
                  <a:lnTo>
                    <a:pt x="54857" y="0"/>
                  </a:lnTo>
                  <a:lnTo>
                    <a:pt x="82285" y="3333"/>
                  </a:lnTo>
                  <a:lnTo>
                    <a:pt x="99428" y="16666"/>
                  </a:lnTo>
                  <a:lnTo>
                    <a:pt x="116571" y="33333"/>
                  </a:lnTo>
                  <a:lnTo>
                    <a:pt x="120000" y="56666"/>
                  </a:lnTo>
                  <a:lnTo>
                    <a:pt x="120000" y="566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0" name="Google Shape;470;p23"/>
            <p:cNvSpPr/>
            <p:nvPr/>
          </p:nvSpPr>
          <p:spPr>
            <a:xfrm>
              <a:off x="511" y="1318"/>
              <a:ext cx="62" cy="54"/>
            </a:xfrm>
            <a:custGeom>
              <a:rect b="b" l="l" r="r" t="t"/>
              <a:pathLst>
                <a:path extrusionOk="0" h="120000" w="120000">
                  <a:moveTo>
                    <a:pt x="120000" y="53333"/>
                  </a:moveTo>
                  <a:lnTo>
                    <a:pt x="120000" y="53333"/>
                  </a:lnTo>
                  <a:lnTo>
                    <a:pt x="118064" y="64444"/>
                  </a:lnTo>
                  <a:lnTo>
                    <a:pt x="114193" y="75555"/>
                  </a:lnTo>
                  <a:lnTo>
                    <a:pt x="110322" y="88888"/>
                  </a:lnTo>
                  <a:lnTo>
                    <a:pt x="104516" y="95555"/>
                  </a:lnTo>
                  <a:lnTo>
                    <a:pt x="94838" y="104444"/>
                  </a:lnTo>
                  <a:lnTo>
                    <a:pt x="85161" y="111111"/>
                  </a:lnTo>
                  <a:lnTo>
                    <a:pt x="75483" y="115555"/>
                  </a:lnTo>
                  <a:lnTo>
                    <a:pt x="63870" y="120000"/>
                  </a:lnTo>
                  <a:lnTo>
                    <a:pt x="63870" y="120000"/>
                  </a:lnTo>
                  <a:lnTo>
                    <a:pt x="50322" y="115555"/>
                  </a:lnTo>
                  <a:lnTo>
                    <a:pt x="38709" y="115555"/>
                  </a:lnTo>
                  <a:lnTo>
                    <a:pt x="29032" y="111111"/>
                  </a:lnTo>
                  <a:lnTo>
                    <a:pt x="19354" y="104444"/>
                  </a:lnTo>
                  <a:lnTo>
                    <a:pt x="11612" y="95555"/>
                  </a:lnTo>
                  <a:lnTo>
                    <a:pt x="5806" y="88888"/>
                  </a:lnTo>
                  <a:lnTo>
                    <a:pt x="1935" y="75555"/>
                  </a:lnTo>
                  <a:lnTo>
                    <a:pt x="0" y="64444"/>
                  </a:lnTo>
                  <a:lnTo>
                    <a:pt x="0" y="64444"/>
                  </a:lnTo>
                  <a:lnTo>
                    <a:pt x="0" y="53333"/>
                  </a:lnTo>
                  <a:lnTo>
                    <a:pt x="1935" y="42222"/>
                  </a:lnTo>
                  <a:lnTo>
                    <a:pt x="5806" y="31111"/>
                  </a:lnTo>
                  <a:lnTo>
                    <a:pt x="13548" y="22222"/>
                  </a:lnTo>
                  <a:lnTo>
                    <a:pt x="23225" y="15555"/>
                  </a:lnTo>
                  <a:lnTo>
                    <a:pt x="30967" y="8888"/>
                  </a:lnTo>
                  <a:lnTo>
                    <a:pt x="42580" y="2222"/>
                  </a:lnTo>
                  <a:lnTo>
                    <a:pt x="56129" y="0"/>
                  </a:lnTo>
                  <a:lnTo>
                    <a:pt x="56129" y="0"/>
                  </a:lnTo>
                  <a:lnTo>
                    <a:pt x="67741" y="0"/>
                  </a:lnTo>
                  <a:lnTo>
                    <a:pt x="77419" y="2222"/>
                  </a:lnTo>
                  <a:lnTo>
                    <a:pt x="90967" y="8888"/>
                  </a:lnTo>
                  <a:lnTo>
                    <a:pt x="96774" y="15555"/>
                  </a:lnTo>
                  <a:lnTo>
                    <a:pt x="106451" y="22222"/>
                  </a:lnTo>
                  <a:lnTo>
                    <a:pt x="112258" y="31111"/>
                  </a:lnTo>
                  <a:lnTo>
                    <a:pt x="118064" y="42222"/>
                  </a:lnTo>
                  <a:lnTo>
                    <a:pt x="120000" y="53333"/>
                  </a:lnTo>
                  <a:lnTo>
                    <a:pt x="120000" y="53333"/>
                  </a:lnTo>
                  <a:close/>
                </a:path>
              </a:pathLst>
            </a:custGeom>
            <a:solidFill>
              <a:srgbClr val="F2CB9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1" name="Google Shape;471;p23"/>
            <p:cNvSpPr/>
            <p:nvPr/>
          </p:nvSpPr>
          <p:spPr>
            <a:xfrm>
              <a:off x="847" y="1292"/>
              <a:ext cx="61" cy="52"/>
            </a:xfrm>
            <a:custGeom>
              <a:rect b="b" l="l" r="r" t="t"/>
              <a:pathLst>
                <a:path extrusionOk="0" h="120000" w="120000">
                  <a:moveTo>
                    <a:pt x="120000" y="55384"/>
                  </a:moveTo>
                  <a:lnTo>
                    <a:pt x="120000" y="55384"/>
                  </a:lnTo>
                  <a:lnTo>
                    <a:pt x="120000" y="66923"/>
                  </a:lnTo>
                  <a:lnTo>
                    <a:pt x="118032" y="78461"/>
                  </a:lnTo>
                  <a:lnTo>
                    <a:pt x="112131" y="90000"/>
                  </a:lnTo>
                  <a:lnTo>
                    <a:pt x="106229" y="99230"/>
                  </a:lnTo>
                  <a:lnTo>
                    <a:pt x="98360" y="106153"/>
                  </a:lnTo>
                  <a:lnTo>
                    <a:pt x="88524" y="113076"/>
                  </a:lnTo>
                  <a:lnTo>
                    <a:pt x="74754" y="115384"/>
                  </a:lnTo>
                  <a:lnTo>
                    <a:pt x="64918" y="120000"/>
                  </a:lnTo>
                  <a:lnTo>
                    <a:pt x="64918" y="120000"/>
                  </a:lnTo>
                  <a:lnTo>
                    <a:pt x="53114" y="120000"/>
                  </a:lnTo>
                  <a:lnTo>
                    <a:pt x="39344" y="115384"/>
                  </a:lnTo>
                  <a:lnTo>
                    <a:pt x="29508" y="113076"/>
                  </a:lnTo>
                  <a:lnTo>
                    <a:pt x="19672" y="103846"/>
                  </a:lnTo>
                  <a:lnTo>
                    <a:pt x="13770" y="99230"/>
                  </a:lnTo>
                  <a:lnTo>
                    <a:pt x="5901" y="87692"/>
                  </a:lnTo>
                  <a:lnTo>
                    <a:pt x="1967" y="76153"/>
                  </a:lnTo>
                  <a:lnTo>
                    <a:pt x="0" y="62307"/>
                  </a:lnTo>
                  <a:lnTo>
                    <a:pt x="0" y="62307"/>
                  </a:lnTo>
                  <a:lnTo>
                    <a:pt x="0" y="50769"/>
                  </a:lnTo>
                  <a:lnTo>
                    <a:pt x="1967" y="39230"/>
                  </a:lnTo>
                  <a:lnTo>
                    <a:pt x="7868" y="30000"/>
                  </a:lnTo>
                  <a:lnTo>
                    <a:pt x="15737" y="18461"/>
                  </a:lnTo>
                  <a:lnTo>
                    <a:pt x="23606" y="11538"/>
                  </a:lnTo>
                  <a:lnTo>
                    <a:pt x="33442" y="4615"/>
                  </a:lnTo>
                  <a:lnTo>
                    <a:pt x="45245" y="2307"/>
                  </a:lnTo>
                  <a:lnTo>
                    <a:pt x="55081" y="0"/>
                  </a:lnTo>
                  <a:lnTo>
                    <a:pt x="55081" y="0"/>
                  </a:lnTo>
                  <a:lnTo>
                    <a:pt x="66885" y="0"/>
                  </a:lnTo>
                  <a:lnTo>
                    <a:pt x="80655" y="2307"/>
                  </a:lnTo>
                  <a:lnTo>
                    <a:pt x="90491" y="4615"/>
                  </a:lnTo>
                  <a:lnTo>
                    <a:pt x="100327" y="13846"/>
                  </a:lnTo>
                  <a:lnTo>
                    <a:pt x="108196" y="18461"/>
                  </a:lnTo>
                  <a:lnTo>
                    <a:pt x="116065" y="30000"/>
                  </a:lnTo>
                  <a:lnTo>
                    <a:pt x="118032" y="43846"/>
                  </a:lnTo>
                  <a:lnTo>
                    <a:pt x="120000" y="55384"/>
                  </a:lnTo>
                  <a:lnTo>
                    <a:pt x="120000" y="55384"/>
                  </a:lnTo>
                  <a:close/>
                </a:path>
              </a:pathLst>
            </a:custGeom>
            <a:solidFill>
              <a:srgbClr val="F2CB9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2" name="Google Shape;472;p23"/>
            <p:cNvSpPr/>
            <p:nvPr/>
          </p:nvSpPr>
          <p:spPr>
            <a:xfrm>
              <a:off x="4461" y="1858"/>
              <a:ext cx="358" cy="42"/>
            </a:xfrm>
            <a:custGeom>
              <a:rect b="b" l="l" r="r" t="t"/>
              <a:pathLst>
                <a:path extrusionOk="0" h="120000" w="120000">
                  <a:moveTo>
                    <a:pt x="3016" y="2857"/>
                  </a:moveTo>
                  <a:lnTo>
                    <a:pt x="3016" y="2857"/>
                  </a:lnTo>
                  <a:lnTo>
                    <a:pt x="9720" y="22857"/>
                  </a:lnTo>
                  <a:lnTo>
                    <a:pt x="16424" y="37142"/>
                  </a:lnTo>
                  <a:lnTo>
                    <a:pt x="23798" y="45714"/>
                  </a:lnTo>
                  <a:lnTo>
                    <a:pt x="30502" y="54285"/>
                  </a:lnTo>
                  <a:lnTo>
                    <a:pt x="44916" y="65714"/>
                  </a:lnTo>
                  <a:lnTo>
                    <a:pt x="59329" y="71428"/>
                  </a:lnTo>
                  <a:lnTo>
                    <a:pt x="59329" y="71428"/>
                  </a:lnTo>
                  <a:lnTo>
                    <a:pt x="74078" y="80000"/>
                  </a:lnTo>
                  <a:lnTo>
                    <a:pt x="81117" y="80000"/>
                  </a:lnTo>
                  <a:lnTo>
                    <a:pt x="88491" y="77142"/>
                  </a:lnTo>
                  <a:lnTo>
                    <a:pt x="95530" y="71428"/>
                  </a:lnTo>
                  <a:lnTo>
                    <a:pt x="102905" y="62857"/>
                  </a:lnTo>
                  <a:lnTo>
                    <a:pt x="110279" y="45714"/>
                  </a:lnTo>
                  <a:lnTo>
                    <a:pt x="116983" y="28571"/>
                  </a:lnTo>
                  <a:lnTo>
                    <a:pt x="116983" y="28571"/>
                  </a:lnTo>
                  <a:lnTo>
                    <a:pt x="118324" y="28571"/>
                  </a:lnTo>
                  <a:lnTo>
                    <a:pt x="118994" y="28571"/>
                  </a:lnTo>
                  <a:lnTo>
                    <a:pt x="119664" y="37142"/>
                  </a:lnTo>
                  <a:lnTo>
                    <a:pt x="120000" y="42857"/>
                  </a:lnTo>
                  <a:lnTo>
                    <a:pt x="120000" y="51428"/>
                  </a:lnTo>
                  <a:lnTo>
                    <a:pt x="120000" y="57142"/>
                  </a:lnTo>
                  <a:lnTo>
                    <a:pt x="118994" y="65714"/>
                  </a:lnTo>
                  <a:lnTo>
                    <a:pt x="118324" y="68571"/>
                  </a:lnTo>
                  <a:lnTo>
                    <a:pt x="118324" y="68571"/>
                  </a:lnTo>
                  <a:lnTo>
                    <a:pt x="110949" y="91428"/>
                  </a:lnTo>
                  <a:lnTo>
                    <a:pt x="103910" y="100000"/>
                  </a:lnTo>
                  <a:lnTo>
                    <a:pt x="96536" y="111428"/>
                  </a:lnTo>
                  <a:lnTo>
                    <a:pt x="89162" y="117142"/>
                  </a:lnTo>
                  <a:lnTo>
                    <a:pt x="81787" y="120000"/>
                  </a:lnTo>
                  <a:lnTo>
                    <a:pt x="74413" y="120000"/>
                  </a:lnTo>
                  <a:lnTo>
                    <a:pt x="59329" y="111428"/>
                  </a:lnTo>
                  <a:lnTo>
                    <a:pt x="59329" y="111428"/>
                  </a:lnTo>
                  <a:lnTo>
                    <a:pt x="44581" y="108571"/>
                  </a:lnTo>
                  <a:lnTo>
                    <a:pt x="30167" y="97142"/>
                  </a:lnTo>
                  <a:lnTo>
                    <a:pt x="22793" y="91428"/>
                  </a:lnTo>
                  <a:lnTo>
                    <a:pt x="15754" y="77142"/>
                  </a:lnTo>
                  <a:lnTo>
                    <a:pt x="8379" y="62857"/>
                  </a:lnTo>
                  <a:lnTo>
                    <a:pt x="1675" y="42857"/>
                  </a:lnTo>
                  <a:lnTo>
                    <a:pt x="1675" y="42857"/>
                  </a:lnTo>
                  <a:lnTo>
                    <a:pt x="670" y="40000"/>
                  </a:lnTo>
                  <a:lnTo>
                    <a:pt x="335" y="31428"/>
                  </a:lnTo>
                  <a:lnTo>
                    <a:pt x="0" y="25714"/>
                  </a:lnTo>
                  <a:lnTo>
                    <a:pt x="0" y="14285"/>
                  </a:lnTo>
                  <a:lnTo>
                    <a:pt x="335" y="5714"/>
                  </a:lnTo>
                  <a:lnTo>
                    <a:pt x="1005" y="2857"/>
                  </a:lnTo>
                  <a:lnTo>
                    <a:pt x="1675" y="0"/>
                  </a:lnTo>
                  <a:lnTo>
                    <a:pt x="3016" y="2857"/>
                  </a:lnTo>
                  <a:lnTo>
                    <a:pt x="3016" y="28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3" name="Google Shape;473;p23"/>
            <p:cNvSpPr/>
            <p:nvPr/>
          </p:nvSpPr>
          <p:spPr>
            <a:xfrm>
              <a:off x="4804" y="1782"/>
              <a:ext cx="53" cy="91"/>
            </a:xfrm>
            <a:custGeom>
              <a:rect b="b" l="l" r="r" t="t"/>
              <a:pathLst>
                <a:path extrusionOk="0" h="120000" w="120000">
                  <a:moveTo>
                    <a:pt x="45283" y="5274"/>
                  </a:moveTo>
                  <a:lnTo>
                    <a:pt x="45283" y="5274"/>
                  </a:lnTo>
                  <a:lnTo>
                    <a:pt x="24905" y="32967"/>
                  </a:lnTo>
                  <a:lnTo>
                    <a:pt x="6792" y="59340"/>
                  </a:lnTo>
                  <a:lnTo>
                    <a:pt x="2264" y="73846"/>
                  </a:lnTo>
                  <a:lnTo>
                    <a:pt x="0" y="87032"/>
                  </a:lnTo>
                  <a:lnTo>
                    <a:pt x="0" y="101538"/>
                  </a:lnTo>
                  <a:lnTo>
                    <a:pt x="4528" y="117362"/>
                  </a:lnTo>
                  <a:lnTo>
                    <a:pt x="4528" y="117362"/>
                  </a:lnTo>
                  <a:lnTo>
                    <a:pt x="27169" y="120000"/>
                  </a:lnTo>
                  <a:lnTo>
                    <a:pt x="47547" y="120000"/>
                  </a:lnTo>
                  <a:lnTo>
                    <a:pt x="65660" y="114725"/>
                  </a:lnTo>
                  <a:lnTo>
                    <a:pt x="79245" y="108131"/>
                  </a:lnTo>
                  <a:lnTo>
                    <a:pt x="95094" y="100219"/>
                  </a:lnTo>
                  <a:lnTo>
                    <a:pt x="101886" y="88351"/>
                  </a:lnTo>
                  <a:lnTo>
                    <a:pt x="110943" y="76483"/>
                  </a:lnTo>
                  <a:lnTo>
                    <a:pt x="117735" y="63296"/>
                  </a:lnTo>
                  <a:lnTo>
                    <a:pt x="120000" y="50109"/>
                  </a:lnTo>
                  <a:lnTo>
                    <a:pt x="120000" y="38241"/>
                  </a:lnTo>
                  <a:lnTo>
                    <a:pt x="113207" y="26373"/>
                  </a:lnTo>
                  <a:lnTo>
                    <a:pt x="108679" y="15824"/>
                  </a:lnTo>
                  <a:lnTo>
                    <a:pt x="99622" y="7912"/>
                  </a:lnTo>
                  <a:lnTo>
                    <a:pt x="86037" y="2637"/>
                  </a:lnTo>
                  <a:lnTo>
                    <a:pt x="70188" y="0"/>
                  </a:lnTo>
                  <a:lnTo>
                    <a:pt x="49811" y="1318"/>
                  </a:lnTo>
                  <a:lnTo>
                    <a:pt x="45283" y="5274"/>
                  </a:lnTo>
                  <a:close/>
                </a:path>
              </a:pathLst>
            </a:custGeom>
            <a:solidFill>
              <a:srgbClr val="8ADB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4" name="Google Shape;474;p23"/>
            <p:cNvSpPr/>
            <p:nvPr/>
          </p:nvSpPr>
          <p:spPr>
            <a:xfrm>
              <a:off x="4795" y="1775"/>
              <a:ext cx="70" cy="106"/>
            </a:xfrm>
            <a:custGeom>
              <a:rect b="b" l="l" r="r" t="t"/>
              <a:pathLst>
                <a:path extrusionOk="0" h="120000" w="120000">
                  <a:moveTo>
                    <a:pt x="32571" y="120000"/>
                  </a:moveTo>
                  <a:lnTo>
                    <a:pt x="32571" y="120000"/>
                  </a:lnTo>
                  <a:lnTo>
                    <a:pt x="44571" y="120000"/>
                  </a:lnTo>
                  <a:lnTo>
                    <a:pt x="58285" y="118867"/>
                  </a:lnTo>
                  <a:lnTo>
                    <a:pt x="68571" y="115471"/>
                  </a:lnTo>
                  <a:lnTo>
                    <a:pt x="77142" y="110943"/>
                  </a:lnTo>
                  <a:lnTo>
                    <a:pt x="87428" y="105283"/>
                  </a:lnTo>
                  <a:lnTo>
                    <a:pt x="96000" y="98490"/>
                  </a:lnTo>
                  <a:lnTo>
                    <a:pt x="101142" y="92830"/>
                  </a:lnTo>
                  <a:lnTo>
                    <a:pt x="106285" y="84905"/>
                  </a:lnTo>
                  <a:lnTo>
                    <a:pt x="106285" y="84905"/>
                  </a:lnTo>
                  <a:lnTo>
                    <a:pt x="114857" y="69056"/>
                  </a:lnTo>
                  <a:lnTo>
                    <a:pt x="120000" y="52075"/>
                  </a:lnTo>
                  <a:lnTo>
                    <a:pt x="120000" y="43018"/>
                  </a:lnTo>
                  <a:lnTo>
                    <a:pt x="116571" y="35094"/>
                  </a:lnTo>
                  <a:lnTo>
                    <a:pt x="114857" y="26037"/>
                  </a:lnTo>
                  <a:lnTo>
                    <a:pt x="108000" y="19245"/>
                  </a:lnTo>
                  <a:lnTo>
                    <a:pt x="108000" y="19245"/>
                  </a:lnTo>
                  <a:lnTo>
                    <a:pt x="104571" y="13584"/>
                  </a:lnTo>
                  <a:lnTo>
                    <a:pt x="97714" y="7924"/>
                  </a:lnTo>
                  <a:lnTo>
                    <a:pt x="89142" y="4528"/>
                  </a:lnTo>
                  <a:lnTo>
                    <a:pt x="80571" y="2264"/>
                  </a:lnTo>
                  <a:lnTo>
                    <a:pt x="68571" y="0"/>
                  </a:lnTo>
                  <a:lnTo>
                    <a:pt x="60000" y="0"/>
                  </a:lnTo>
                  <a:lnTo>
                    <a:pt x="49714" y="2264"/>
                  </a:lnTo>
                  <a:lnTo>
                    <a:pt x="41142" y="5660"/>
                  </a:lnTo>
                  <a:lnTo>
                    <a:pt x="41142" y="5660"/>
                  </a:lnTo>
                  <a:lnTo>
                    <a:pt x="39428" y="7924"/>
                  </a:lnTo>
                  <a:lnTo>
                    <a:pt x="36000" y="10188"/>
                  </a:lnTo>
                  <a:lnTo>
                    <a:pt x="36000" y="10188"/>
                  </a:lnTo>
                  <a:lnTo>
                    <a:pt x="18857" y="36226"/>
                  </a:lnTo>
                  <a:lnTo>
                    <a:pt x="10285" y="53207"/>
                  </a:lnTo>
                  <a:lnTo>
                    <a:pt x="3428" y="72452"/>
                  </a:lnTo>
                  <a:lnTo>
                    <a:pt x="0" y="89433"/>
                  </a:lnTo>
                  <a:lnTo>
                    <a:pt x="0" y="96226"/>
                  </a:lnTo>
                  <a:lnTo>
                    <a:pt x="1714" y="104150"/>
                  </a:lnTo>
                  <a:lnTo>
                    <a:pt x="6857" y="109811"/>
                  </a:lnTo>
                  <a:lnTo>
                    <a:pt x="12000" y="114339"/>
                  </a:lnTo>
                  <a:lnTo>
                    <a:pt x="20571" y="116603"/>
                  </a:lnTo>
                  <a:lnTo>
                    <a:pt x="32571" y="120000"/>
                  </a:lnTo>
                  <a:lnTo>
                    <a:pt x="32571" y="120000"/>
                  </a:lnTo>
                  <a:close/>
                  <a:moveTo>
                    <a:pt x="29142" y="103018"/>
                  </a:moveTo>
                  <a:lnTo>
                    <a:pt x="29142" y="103018"/>
                  </a:lnTo>
                  <a:lnTo>
                    <a:pt x="27428" y="90566"/>
                  </a:lnTo>
                  <a:lnTo>
                    <a:pt x="27428" y="79245"/>
                  </a:lnTo>
                  <a:lnTo>
                    <a:pt x="32571" y="69056"/>
                  </a:lnTo>
                  <a:lnTo>
                    <a:pt x="34285" y="57735"/>
                  </a:lnTo>
                  <a:lnTo>
                    <a:pt x="48000" y="37358"/>
                  </a:lnTo>
                  <a:lnTo>
                    <a:pt x="60000" y="15849"/>
                  </a:lnTo>
                  <a:lnTo>
                    <a:pt x="60000" y="15849"/>
                  </a:lnTo>
                  <a:lnTo>
                    <a:pt x="65142" y="15849"/>
                  </a:lnTo>
                  <a:lnTo>
                    <a:pt x="68571" y="15849"/>
                  </a:lnTo>
                  <a:lnTo>
                    <a:pt x="77142" y="19245"/>
                  </a:lnTo>
                  <a:lnTo>
                    <a:pt x="84000" y="23773"/>
                  </a:lnTo>
                  <a:lnTo>
                    <a:pt x="89142" y="29433"/>
                  </a:lnTo>
                  <a:lnTo>
                    <a:pt x="89142" y="29433"/>
                  </a:lnTo>
                  <a:lnTo>
                    <a:pt x="92571" y="37358"/>
                  </a:lnTo>
                  <a:lnTo>
                    <a:pt x="92571" y="46415"/>
                  </a:lnTo>
                  <a:lnTo>
                    <a:pt x="92571" y="55471"/>
                  </a:lnTo>
                  <a:lnTo>
                    <a:pt x="90857" y="63396"/>
                  </a:lnTo>
                  <a:lnTo>
                    <a:pt x="90857" y="63396"/>
                  </a:lnTo>
                  <a:lnTo>
                    <a:pt x="84000" y="79245"/>
                  </a:lnTo>
                  <a:lnTo>
                    <a:pt x="77142" y="87169"/>
                  </a:lnTo>
                  <a:lnTo>
                    <a:pt x="72000" y="92830"/>
                  </a:lnTo>
                  <a:lnTo>
                    <a:pt x="63428" y="98490"/>
                  </a:lnTo>
                  <a:lnTo>
                    <a:pt x="53142" y="100754"/>
                  </a:lnTo>
                  <a:lnTo>
                    <a:pt x="41142" y="103018"/>
                  </a:lnTo>
                  <a:lnTo>
                    <a:pt x="29142" y="103018"/>
                  </a:lnTo>
                  <a:lnTo>
                    <a:pt x="29142" y="1030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5" name="Google Shape;475;p23"/>
            <p:cNvSpPr/>
            <p:nvPr/>
          </p:nvSpPr>
          <p:spPr>
            <a:xfrm>
              <a:off x="4100" y="1840"/>
              <a:ext cx="304" cy="202"/>
            </a:xfrm>
            <a:custGeom>
              <a:rect b="b" l="l" r="r" t="t"/>
              <a:pathLst>
                <a:path extrusionOk="0" h="120000" w="120000">
                  <a:moveTo>
                    <a:pt x="119210" y="7128"/>
                  </a:moveTo>
                  <a:lnTo>
                    <a:pt x="119210" y="7128"/>
                  </a:lnTo>
                  <a:lnTo>
                    <a:pt x="113684" y="16633"/>
                  </a:lnTo>
                  <a:lnTo>
                    <a:pt x="108157" y="25544"/>
                  </a:lnTo>
                  <a:lnTo>
                    <a:pt x="102236" y="33861"/>
                  </a:lnTo>
                  <a:lnTo>
                    <a:pt x="95921" y="41584"/>
                  </a:lnTo>
                  <a:lnTo>
                    <a:pt x="82105" y="56435"/>
                  </a:lnTo>
                  <a:lnTo>
                    <a:pt x="68684" y="71287"/>
                  </a:lnTo>
                  <a:lnTo>
                    <a:pt x="68684" y="71287"/>
                  </a:lnTo>
                  <a:lnTo>
                    <a:pt x="53684" y="86138"/>
                  </a:lnTo>
                  <a:lnTo>
                    <a:pt x="45789" y="93861"/>
                  </a:lnTo>
                  <a:lnTo>
                    <a:pt x="37500" y="100396"/>
                  </a:lnTo>
                  <a:lnTo>
                    <a:pt x="29605" y="106930"/>
                  </a:lnTo>
                  <a:lnTo>
                    <a:pt x="20921" y="112277"/>
                  </a:lnTo>
                  <a:lnTo>
                    <a:pt x="11842" y="117029"/>
                  </a:lnTo>
                  <a:lnTo>
                    <a:pt x="3157" y="120000"/>
                  </a:lnTo>
                  <a:lnTo>
                    <a:pt x="3157" y="120000"/>
                  </a:lnTo>
                  <a:lnTo>
                    <a:pt x="1973" y="120000"/>
                  </a:lnTo>
                  <a:lnTo>
                    <a:pt x="789" y="119405"/>
                  </a:lnTo>
                  <a:lnTo>
                    <a:pt x="394" y="117623"/>
                  </a:lnTo>
                  <a:lnTo>
                    <a:pt x="0" y="116435"/>
                  </a:lnTo>
                  <a:lnTo>
                    <a:pt x="394" y="114653"/>
                  </a:lnTo>
                  <a:lnTo>
                    <a:pt x="394" y="113465"/>
                  </a:lnTo>
                  <a:lnTo>
                    <a:pt x="1578" y="112277"/>
                  </a:lnTo>
                  <a:lnTo>
                    <a:pt x="2368" y="111683"/>
                  </a:lnTo>
                  <a:lnTo>
                    <a:pt x="2368" y="111683"/>
                  </a:lnTo>
                  <a:lnTo>
                    <a:pt x="11052" y="108712"/>
                  </a:lnTo>
                  <a:lnTo>
                    <a:pt x="19342" y="103960"/>
                  </a:lnTo>
                  <a:lnTo>
                    <a:pt x="27631" y="99207"/>
                  </a:lnTo>
                  <a:lnTo>
                    <a:pt x="35526" y="92673"/>
                  </a:lnTo>
                  <a:lnTo>
                    <a:pt x="43026" y="86138"/>
                  </a:lnTo>
                  <a:lnTo>
                    <a:pt x="50526" y="78415"/>
                  </a:lnTo>
                  <a:lnTo>
                    <a:pt x="65131" y="63564"/>
                  </a:lnTo>
                  <a:lnTo>
                    <a:pt x="65131" y="63564"/>
                  </a:lnTo>
                  <a:lnTo>
                    <a:pt x="78552" y="49900"/>
                  </a:lnTo>
                  <a:lnTo>
                    <a:pt x="91578" y="35643"/>
                  </a:lnTo>
                  <a:lnTo>
                    <a:pt x="97894" y="27326"/>
                  </a:lnTo>
                  <a:lnTo>
                    <a:pt x="103815" y="19603"/>
                  </a:lnTo>
                  <a:lnTo>
                    <a:pt x="109736" y="10693"/>
                  </a:lnTo>
                  <a:lnTo>
                    <a:pt x="114868" y="1782"/>
                  </a:lnTo>
                  <a:lnTo>
                    <a:pt x="114868" y="1782"/>
                  </a:lnTo>
                  <a:lnTo>
                    <a:pt x="115657" y="0"/>
                  </a:lnTo>
                  <a:lnTo>
                    <a:pt x="116842" y="0"/>
                  </a:lnTo>
                  <a:lnTo>
                    <a:pt x="117631" y="0"/>
                  </a:lnTo>
                  <a:lnTo>
                    <a:pt x="118815" y="594"/>
                  </a:lnTo>
                  <a:lnTo>
                    <a:pt x="119210" y="2376"/>
                  </a:lnTo>
                  <a:lnTo>
                    <a:pt x="120000" y="3564"/>
                  </a:lnTo>
                  <a:lnTo>
                    <a:pt x="120000" y="5346"/>
                  </a:lnTo>
                  <a:lnTo>
                    <a:pt x="119210" y="7128"/>
                  </a:lnTo>
                  <a:lnTo>
                    <a:pt x="119210" y="71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6" name="Google Shape;476;p23"/>
            <p:cNvSpPr/>
            <p:nvPr/>
          </p:nvSpPr>
          <p:spPr>
            <a:xfrm>
              <a:off x="4031" y="1965"/>
              <a:ext cx="79" cy="77"/>
            </a:xfrm>
            <a:custGeom>
              <a:rect b="b" l="l" r="r" t="t"/>
              <a:pathLst>
                <a:path extrusionOk="0" h="120000" w="120000">
                  <a:moveTo>
                    <a:pt x="28860" y="0"/>
                  </a:moveTo>
                  <a:lnTo>
                    <a:pt x="28860" y="0"/>
                  </a:lnTo>
                  <a:lnTo>
                    <a:pt x="57721" y="21818"/>
                  </a:lnTo>
                  <a:lnTo>
                    <a:pt x="85063" y="43636"/>
                  </a:lnTo>
                  <a:lnTo>
                    <a:pt x="95696" y="54545"/>
                  </a:lnTo>
                  <a:lnTo>
                    <a:pt x="106329" y="67012"/>
                  </a:lnTo>
                  <a:lnTo>
                    <a:pt x="113924" y="82597"/>
                  </a:lnTo>
                  <a:lnTo>
                    <a:pt x="120000" y="98181"/>
                  </a:lnTo>
                  <a:lnTo>
                    <a:pt x="120000" y="98181"/>
                  </a:lnTo>
                  <a:lnTo>
                    <a:pt x="110886" y="110649"/>
                  </a:lnTo>
                  <a:lnTo>
                    <a:pt x="98734" y="116883"/>
                  </a:lnTo>
                  <a:lnTo>
                    <a:pt x="85063" y="120000"/>
                  </a:lnTo>
                  <a:lnTo>
                    <a:pt x="71392" y="118441"/>
                  </a:lnTo>
                  <a:lnTo>
                    <a:pt x="57721" y="113766"/>
                  </a:lnTo>
                  <a:lnTo>
                    <a:pt x="47088" y="105974"/>
                  </a:lnTo>
                  <a:lnTo>
                    <a:pt x="34936" y="96623"/>
                  </a:lnTo>
                  <a:lnTo>
                    <a:pt x="24303" y="84155"/>
                  </a:lnTo>
                  <a:lnTo>
                    <a:pt x="13670" y="73246"/>
                  </a:lnTo>
                  <a:lnTo>
                    <a:pt x="7594" y="60779"/>
                  </a:lnTo>
                  <a:lnTo>
                    <a:pt x="3037" y="46753"/>
                  </a:lnTo>
                  <a:lnTo>
                    <a:pt x="0" y="34285"/>
                  </a:lnTo>
                  <a:lnTo>
                    <a:pt x="0" y="23376"/>
                  </a:lnTo>
                  <a:lnTo>
                    <a:pt x="4556" y="12467"/>
                  </a:lnTo>
                  <a:lnTo>
                    <a:pt x="12151" y="4675"/>
                  </a:lnTo>
                  <a:lnTo>
                    <a:pt x="25822" y="0"/>
                  </a:lnTo>
                  <a:lnTo>
                    <a:pt x="28860" y="0"/>
                  </a:lnTo>
                  <a:close/>
                </a:path>
              </a:pathLst>
            </a:custGeom>
            <a:solidFill>
              <a:srgbClr val="8ADB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7" name="Google Shape;477;p23"/>
            <p:cNvSpPr/>
            <p:nvPr/>
          </p:nvSpPr>
          <p:spPr>
            <a:xfrm>
              <a:off x="4024" y="1958"/>
              <a:ext cx="92" cy="90"/>
            </a:xfrm>
            <a:custGeom>
              <a:rect b="b" l="l" r="r" t="t"/>
              <a:pathLst>
                <a:path extrusionOk="0" h="120000" w="120000">
                  <a:moveTo>
                    <a:pt x="0" y="44000"/>
                  </a:moveTo>
                  <a:lnTo>
                    <a:pt x="0" y="44000"/>
                  </a:lnTo>
                  <a:lnTo>
                    <a:pt x="2608" y="54666"/>
                  </a:lnTo>
                  <a:lnTo>
                    <a:pt x="6521" y="62666"/>
                  </a:lnTo>
                  <a:lnTo>
                    <a:pt x="11739" y="73333"/>
                  </a:lnTo>
                  <a:lnTo>
                    <a:pt x="15652" y="81333"/>
                  </a:lnTo>
                  <a:lnTo>
                    <a:pt x="30000" y="97333"/>
                  </a:lnTo>
                  <a:lnTo>
                    <a:pt x="45652" y="109333"/>
                  </a:lnTo>
                  <a:lnTo>
                    <a:pt x="45652" y="109333"/>
                  </a:lnTo>
                  <a:lnTo>
                    <a:pt x="54782" y="113333"/>
                  </a:lnTo>
                  <a:lnTo>
                    <a:pt x="62608" y="117333"/>
                  </a:lnTo>
                  <a:lnTo>
                    <a:pt x="70434" y="120000"/>
                  </a:lnTo>
                  <a:lnTo>
                    <a:pt x="80869" y="120000"/>
                  </a:lnTo>
                  <a:lnTo>
                    <a:pt x="88695" y="120000"/>
                  </a:lnTo>
                  <a:lnTo>
                    <a:pt x="97826" y="117333"/>
                  </a:lnTo>
                  <a:lnTo>
                    <a:pt x="105652" y="113333"/>
                  </a:lnTo>
                  <a:lnTo>
                    <a:pt x="113478" y="109333"/>
                  </a:lnTo>
                  <a:lnTo>
                    <a:pt x="113478" y="109333"/>
                  </a:lnTo>
                  <a:lnTo>
                    <a:pt x="118695" y="101333"/>
                  </a:lnTo>
                  <a:lnTo>
                    <a:pt x="120000" y="97333"/>
                  </a:lnTo>
                  <a:lnTo>
                    <a:pt x="120000" y="90666"/>
                  </a:lnTo>
                  <a:lnTo>
                    <a:pt x="120000" y="82666"/>
                  </a:lnTo>
                  <a:lnTo>
                    <a:pt x="113478" y="72000"/>
                  </a:lnTo>
                  <a:lnTo>
                    <a:pt x="106956" y="60000"/>
                  </a:lnTo>
                  <a:lnTo>
                    <a:pt x="106956" y="60000"/>
                  </a:lnTo>
                  <a:lnTo>
                    <a:pt x="92608" y="42666"/>
                  </a:lnTo>
                  <a:lnTo>
                    <a:pt x="75652" y="29333"/>
                  </a:lnTo>
                  <a:lnTo>
                    <a:pt x="40434" y="2666"/>
                  </a:lnTo>
                  <a:lnTo>
                    <a:pt x="40434" y="2666"/>
                  </a:lnTo>
                  <a:lnTo>
                    <a:pt x="36521" y="0"/>
                  </a:lnTo>
                  <a:lnTo>
                    <a:pt x="36521" y="0"/>
                  </a:lnTo>
                  <a:lnTo>
                    <a:pt x="27391" y="0"/>
                  </a:lnTo>
                  <a:lnTo>
                    <a:pt x="19565" y="2666"/>
                  </a:lnTo>
                  <a:lnTo>
                    <a:pt x="13043" y="6666"/>
                  </a:lnTo>
                  <a:lnTo>
                    <a:pt x="7826" y="12000"/>
                  </a:lnTo>
                  <a:lnTo>
                    <a:pt x="2608" y="18666"/>
                  </a:lnTo>
                  <a:lnTo>
                    <a:pt x="1304" y="28000"/>
                  </a:lnTo>
                  <a:lnTo>
                    <a:pt x="0" y="36000"/>
                  </a:lnTo>
                  <a:lnTo>
                    <a:pt x="0" y="44000"/>
                  </a:lnTo>
                  <a:lnTo>
                    <a:pt x="0" y="44000"/>
                  </a:lnTo>
                  <a:close/>
                  <a:moveTo>
                    <a:pt x="31304" y="18666"/>
                  </a:moveTo>
                  <a:lnTo>
                    <a:pt x="31304" y="18666"/>
                  </a:lnTo>
                  <a:lnTo>
                    <a:pt x="52173" y="34666"/>
                  </a:lnTo>
                  <a:lnTo>
                    <a:pt x="73043" y="50666"/>
                  </a:lnTo>
                  <a:lnTo>
                    <a:pt x="80869" y="60000"/>
                  </a:lnTo>
                  <a:lnTo>
                    <a:pt x="88695" y="69333"/>
                  </a:lnTo>
                  <a:lnTo>
                    <a:pt x="95217" y="80000"/>
                  </a:lnTo>
                  <a:lnTo>
                    <a:pt x="101739" y="92000"/>
                  </a:lnTo>
                  <a:lnTo>
                    <a:pt x="101739" y="92000"/>
                  </a:lnTo>
                  <a:lnTo>
                    <a:pt x="93913" y="98666"/>
                  </a:lnTo>
                  <a:lnTo>
                    <a:pt x="84782" y="100000"/>
                  </a:lnTo>
                  <a:lnTo>
                    <a:pt x="75652" y="100000"/>
                  </a:lnTo>
                  <a:lnTo>
                    <a:pt x="66521" y="98666"/>
                  </a:lnTo>
                  <a:lnTo>
                    <a:pt x="57391" y="93333"/>
                  </a:lnTo>
                  <a:lnTo>
                    <a:pt x="49565" y="88000"/>
                  </a:lnTo>
                  <a:lnTo>
                    <a:pt x="40434" y="81333"/>
                  </a:lnTo>
                  <a:lnTo>
                    <a:pt x="33913" y="73333"/>
                  </a:lnTo>
                  <a:lnTo>
                    <a:pt x="33913" y="73333"/>
                  </a:lnTo>
                  <a:lnTo>
                    <a:pt x="24782" y="57333"/>
                  </a:lnTo>
                  <a:lnTo>
                    <a:pt x="20869" y="49333"/>
                  </a:lnTo>
                  <a:lnTo>
                    <a:pt x="19565" y="38666"/>
                  </a:lnTo>
                  <a:lnTo>
                    <a:pt x="19565" y="38666"/>
                  </a:lnTo>
                  <a:lnTo>
                    <a:pt x="19565" y="32000"/>
                  </a:lnTo>
                  <a:lnTo>
                    <a:pt x="20869" y="25333"/>
                  </a:lnTo>
                  <a:lnTo>
                    <a:pt x="24782" y="20000"/>
                  </a:lnTo>
                  <a:lnTo>
                    <a:pt x="27391" y="18666"/>
                  </a:lnTo>
                  <a:lnTo>
                    <a:pt x="31304" y="18666"/>
                  </a:lnTo>
                  <a:lnTo>
                    <a:pt x="31304" y="186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8" name="Google Shape;478;p23"/>
            <p:cNvSpPr/>
            <p:nvPr/>
          </p:nvSpPr>
          <p:spPr>
            <a:xfrm>
              <a:off x="4230" y="1741"/>
              <a:ext cx="349" cy="187"/>
            </a:xfrm>
            <a:custGeom>
              <a:rect b="b" l="l" r="r" t="t"/>
              <a:pathLst>
                <a:path extrusionOk="0" h="120000" w="120000">
                  <a:moveTo>
                    <a:pt x="118624" y="23101"/>
                  </a:moveTo>
                  <a:lnTo>
                    <a:pt x="118624" y="23101"/>
                  </a:lnTo>
                  <a:lnTo>
                    <a:pt x="119656" y="38502"/>
                  </a:lnTo>
                  <a:lnTo>
                    <a:pt x="120000" y="51978"/>
                  </a:lnTo>
                  <a:lnTo>
                    <a:pt x="119656" y="63529"/>
                  </a:lnTo>
                  <a:lnTo>
                    <a:pt x="118624" y="69304"/>
                  </a:lnTo>
                  <a:lnTo>
                    <a:pt x="117593" y="73155"/>
                  </a:lnTo>
                  <a:lnTo>
                    <a:pt x="116561" y="78288"/>
                  </a:lnTo>
                  <a:lnTo>
                    <a:pt x="115186" y="82139"/>
                  </a:lnTo>
                  <a:lnTo>
                    <a:pt x="112779" y="85347"/>
                  </a:lnTo>
                  <a:lnTo>
                    <a:pt x="110716" y="89197"/>
                  </a:lnTo>
                  <a:lnTo>
                    <a:pt x="107621" y="92406"/>
                  </a:lnTo>
                  <a:lnTo>
                    <a:pt x="104183" y="94331"/>
                  </a:lnTo>
                  <a:lnTo>
                    <a:pt x="100744" y="96256"/>
                  </a:lnTo>
                  <a:lnTo>
                    <a:pt x="96275" y="97540"/>
                  </a:lnTo>
                  <a:lnTo>
                    <a:pt x="96275" y="97540"/>
                  </a:lnTo>
                  <a:lnTo>
                    <a:pt x="91117" y="99465"/>
                  </a:lnTo>
                  <a:lnTo>
                    <a:pt x="84928" y="102032"/>
                  </a:lnTo>
                  <a:lnTo>
                    <a:pt x="79426" y="103315"/>
                  </a:lnTo>
                  <a:lnTo>
                    <a:pt x="76676" y="103315"/>
                  </a:lnTo>
                  <a:lnTo>
                    <a:pt x="74613" y="102673"/>
                  </a:lnTo>
                  <a:lnTo>
                    <a:pt x="74613" y="102673"/>
                  </a:lnTo>
                  <a:lnTo>
                    <a:pt x="71518" y="101390"/>
                  </a:lnTo>
                  <a:lnTo>
                    <a:pt x="68767" y="98823"/>
                  </a:lnTo>
                  <a:lnTo>
                    <a:pt x="67048" y="95614"/>
                  </a:lnTo>
                  <a:lnTo>
                    <a:pt x="65673" y="92406"/>
                  </a:lnTo>
                  <a:lnTo>
                    <a:pt x="63610" y="83422"/>
                  </a:lnTo>
                  <a:lnTo>
                    <a:pt x="62234" y="77647"/>
                  </a:lnTo>
                  <a:lnTo>
                    <a:pt x="60515" y="71871"/>
                  </a:lnTo>
                  <a:lnTo>
                    <a:pt x="60515" y="71871"/>
                  </a:lnTo>
                  <a:lnTo>
                    <a:pt x="59140" y="89839"/>
                  </a:lnTo>
                  <a:lnTo>
                    <a:pt x="58452" y="96898"/>
                  </a:lnTo>
                  <a:lnTo>
                    <a:pt x="57421" y="102673"/>
                  </a:lnTo>
                  <a:lnTo>
                    <a:pt x="56733" y="105882"/>
                  </a:lnTo>
                  <a:lnTo>
                    <a:pt x="55702" y="107807"/>
                  </a:lnTo>
                  <a:lnTo>
                    <a:pt x="54326" y="110374"/>
                  </a:lnTo>
                  <a:lnTo>
                    <a:pt x="52607" y="111657"/>
                  </a:lnTo>
                  <a:lnTo>
                    <a:pt x="48137" y="114224"/>
                  </a:lnTo>
                  <a:lnTo>
                    <a:pt x="42292" y="116791"/>
                  </a:lnTo>
                  <a:lnTo>
                    <a:pt x="42292" y="116791"/>
                  </a:lnTo>
                  <a:lnTo>
                    <a:pt x="35759" y="117433"/>
                  </a:lnTo>
                  <a:lnTo>
                    <a:pt x="25444" y="118716"/>
                  </a:lnTo>
                  <a:lnTo>
                    <a:pt x="20286" y="120000"/>
                  </a:lnTo>
                  <a:lnTo>
                    <a:pt x="15472" y="118716"/>
                  </a:lnTo>
                  <a:lnTo>
                    <a:pt x="11690" y="118074"/>
                  </a:lnTo>
                  <a:lnTo>
                    <a:pt x="8939" y="117433"/>
                  </a:lnTo>
                  <a:lnTo>
                    <a:pt x="8939" y="117433"/>
                  </a:lnTo>
                  <a:lnTo>
                    <a:pt x="7220" y="114224"/>
                  </a:lnTo>
                  <a:lnTo>
                    <a:pt x="5501" y="110374"/>
                  </a:lnTo>
                  <a:lnTo>
                    <a:pt x="4126" y="105240"/>
                  </a:lnTo>
                  <a:lnTo>
                    <a:pt x="2750" y="99465"/>
                  </a:lnTo>
                  <a:lnTo>
                    <a:pt x="2063" y="93689"/>
                  </a:lnTo>
                  <a:lnTo>
                    <a:pt x="1031" y="86631"/>
                  </a:lnTo>
                  <a:lnTo>
                    <a:pt x="343" y="71871"/>
                  </a:lnTo>
                  <a:lnTo>
                    <a:pt x="0" y="57112"/>
                  </a:lnTo>
                  <a:lnTo>
                    <a:pt x="687" y="42994"/>
                  </a:lnTo>
                  <a:lnTo>
                    <a:pt x="1719" y="37219"/>
                  </a:lnTo>
                  <a:lnTo>
                    <a:pt x="2406" y="32085"/>
                  </a:lnTo>
                  <a:lnTo>
                    <a:pt x="3782" y="27593"/>
                  </a:lnTo>
                  <a:lnTo>
                    <a:pt x="5157" y="24385"/>
                  </a:lnTo>
                  <a:lnTo>
                    <a:pt x="5157" y="24385"/>
                  </a:lnTo>
                  <a:lnTo>
                    <a:pt x="7220" y="21818"/>
                  </a:lnTo>
                  <a:lnTo>
                    <a:pt x="9971" y="19893"/>
                  </a:lnTo>
                  <a:lnTo>
                    <a:pt x="13065" y="17967"/>
                  </a:lnTo>
                  <a:lnTo>
                    <a:pt x="15816" y="16042"/>
                  </a:lnTo>
                  <a:lnTo>
                    <a:pt x="23381" y="14117"/>
                  </a:lnTo>
                  <a:lnTo>
                    <a:pt x="31633" y="12192"/>
                  </a:lnTo>
                  <a:lnTo>
                    <a:pt x="47449" y="10909"/>
                  </a:lnTo>
                  <a:lnTo>
                    <a:pt x="54326" y="10909"/>
                  </a:lnTo>
                  <a:lnTo>
                    <a:pt x="60171" y="9625"/>
                  </a:lnTo>
                  <a:lnTo>
                    <a:pt x="60171" y="9625"/>
                  </a:lnTo>
                  <a:lnTo>
                    <a:pt x="66361" y="8342"/>
                  </a:lnTo>
                  <a:lnTo>
                    <a:pt x="73925" y="5133"/>
                  </a:lnTo>
                  <a:lnTo>
                    <a:pt x="83209" y="2566"/>
                  </a:lnTo>
                  <a:lnTo>
                    <a:pt x="92492" y="641"/>
                  </a:lnTo>
                  <a:lnTo>
                    <a:pt x="96618" y="0"/>
                  </a:lnTo>
                  <a:lnTo>
                    <a:pt x="101088" y="641"/>
                  </a:lnTo>
                  <a:lnTo>
                    <a:pt x="105214" y="1925"/>
                  </a:lnTo>
                  <a:lnTo>
                    <a:pt x="108997" y="3208"/>
                  </a:lnTo>
                  <a:lnTo>
                    <a:pt x="112091" y="5775"/>
                  </a:lnTo>
                  <a:lnTo>
                    <a:pt x="115186" y="8983"/>
                  </a:lnTo>
                  <a:lnTo>
                    <a:pt x="116905" y="14117"/>
                  </a:lnTo>
                  <a:lnTo>
                    <a:pt x="118624" y="19893"/>
                  </a:lnTo>
                  <a:lnTo>
                    <a:pt x="118624" y="23101"/>
                  </a:lnTo>
                  <a:close/>
                </a:path>
              </a:pathLst>
            </a:custGeom>
            <a:solidFill>
              <a:srgbClr val="5A3D1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9" name="Google Shape;479;p23"/>
            <p:cNvSpPr/>
            <p:nvPr/>
          </p:nvSpPr>
          <p:spPr>
            <a:xfrm>
              <a:off x="4222" y="1733"/>
              <a:ext cx="363" cy="201"/>
            </a:xfrm>
            <a:custGeom>
              <a:rect b="b" l="l" r="r" t="t"/>
              <a:pathLst>
                <a:path extrusionOk="0" h="120000" w="120000">
                  <a:moveTo>
                    <a:pt x="2975" y="97313"/>
                  </a:moveTo>
                  <a:lnTo>
                    <a:pt x="2975" y="97313"/>
                  </a:lnTo>
                  <a:lnTo>
                    <a:pt x="4297" y="102686"/>
                  </a:lnTo>
                  <a:lnTo>
                    <a:pt x="5289" y="108059"/>
                  </a:lnTo>
                  <a:lnTo>
                    <a:pt x="6942" y="111641"/>
                  </a:lnTo>
                  <a:lnTo>
                    <a:pt x="8925" y="114626"/>
                  </a:lnTo>
                  <a:lnTo>
                    <a:pt x="10909" y="117014"/>
                  </a:lnTo>
                  <a:lnTo>
                    <a:pt x="13553" y="119402"/>
                  </a:lnTo>
                  <a:lnTo>
                    <a:pt x="16198" y="120000"/>
                  </a:lnTo>
                  <a:lnTo>
                    <a:pt x="19834" y="120000"/>
                  </a:lnTo>
                  <a:lnTo>
                    <a:pt x="19834" y="120000"/>
                  </a:lnTo>
                  <a:lnTo>
                    <a:pt x="28099" y="120000"/>
                  </a:lnTo>
                  <a:lnTo>
                    <a:pt x="37024" y="120000"/>
                  </a:lnTo>
                  <a:lnTo>
                    <a:pt x="41652" y="118805"/>
                  </a:lnTo>
                  <a:lnTo>
                    <a:pt x="45619" y="117611"/>
                  </a:lnTo>
                  <a:lnTo>
                    <a:pt x="49917" y="115223"/>
                  </a:lnTo>
                  <a:lnTo>
                    <a:pt x="53553" y="113432"/>
                  </a:lnTo>
                  <a:lnTo>
                    <a:pt x="53553" y="113432"/>
                  </a:lnTo>
                  <a:lnTo>
                    <a:pt x="55867" y="111044"/>
                  </a:lnTo>
                  <a:lnTo>
                    <a:pt x="57520" y="108059"/>
                  </a:lnTo>
                  <a:lnTo>
                    <a:pt x="58842" y="105074"/>
                  </a:lnTo>
                  <a:lnTo>
                    <a:pt x="60165" y="102089"/>
                  </a:lnTo>
                  <a:lnTo>
                    <a:pt x="60826" y="97910"/>
                  </a:lnTo>
                  <a:lnTo>
                    <a:pt x="61157" y="94328"/>
                  </a:lnTo>
                  <a:lnTo>
                    <a:pt x="62148" y="85970"/>
                  </a:lnTo>
                  <a:lnTo>
                    <a:pt x="62148" y="85970"/>
                  </a:lnTo>
                  <a:lnTo>
                    <a:pt x="64132" y="92537"/>
                  </a:lnTo>
                  <a:lnTo>
                    <a:pt x="66776" y="97910"/>
                  </a:lnTo>
                  <a:lnTo>
                    <a:pt x="68429" y="100298"/>
                  </a:lnTo>
                  <a:lnTo>
                    <a:pt x="70082" y="102686"/>
                  </a:lnTo>
                  <a:lnTo>
                    <a:pt x="71735" y="103880"/>
                  </a:lnTo>
                  <a:lnTo>
                    <a:pt x="74380" y="105074"/>
                  </a:lnTo>
                  <a:lnTo>
                    <a:pt x="74380" y="105074"/>
                  </a:lnTo>
                  <a:lnTo>
                    <a:pt x="77685" y="105671"/>
                  </a:lnTo>
                  <a:lnTo>
                    <a:pt x="81322" y="105074"/>
                  </a:lnTo>
                  <a:lnTo>
                    <a:pt x="89256" y="103283"/>
                  </a:lnTo>
                  <a:lnTo>
                    <a:pt x="97520" y="100298"/>
                  </a:lnTo>
                  <a:lnTo>
                    <a:pt x="104462" y="96716"/>
                  </a:lnTo>
                  <a:lnTo>
                    <a:pt x="104462" y="96716"/>
                  </a:lnTo>
                  <a:lnTo>
                    <a:pt x="107438" y="93731"/>
                  </a:lnTo>
                  <a:lnTo>
                    <a:pt x="110082" y="91343"/>
                  </a:lnTo>
                  <a:lnTo>
                    <a:pt x="112396" y="87761"/>
                  </a:lnTo>
                  <a:lnTo>
                    <a:pt x="114049" y="84179"/>
                  </a:lnTo>
                  <a:lnTo>
                    <a:pt x="115702" y="80597"/>
                  </a:lnTo>
                  <a:lnTo>
                    <a:pt x="117024" y="75820"/>
                  </a:lnTo>
                  <a:lnTo>
                    <a:pt x="118347" y="71641"/>
                  </a:lnTo>
                  <a:lnTo>
                    <a:pt x="119338" y="66865"/>
                  </a:lnTo>
                  <a:lnTo>
                    <a:pt x="120000" y="57313"/>
                  </a:lnTo>
                  <a:lnTo>
                    <a:pt x="120000" y="47164"/>
                  </a:lnTo>
                  <a:lnTo>
                    <a:pt x="119669" y="36417"/>
                  </a:lnTo>
                  <a:lnTo>
                    <a:pt x="119338" y="25074"/>
                  </a:lnTo>
                  <a:lnTo>
                    <a:pt x="119338" y="25074"/>
                  </a:lnTo>
                  <a:lnTo>
                    <a:pt x="118347" y="18507"/>
                  </a:lnTo>
                  <a:lnTo>
                    <a:pt x="116694" y="13134"/>
                  </a:lnTo>
                  <a:lnTo>
                    <a:pt x="114049" y="8358"/>
                  </a:lnTo>
                  <a:lnTo>
                    <a:pt x="111735" y="5373"/>
                  </a:lnTo>
                  <a:lnTo>
                    <a:pt x="108429" y="3582"/>
                  </a:lnTo>
                  <a:lnTo>
                    <a:pt x="104462" y="1194"/>
                  </a:lnTo>
                  <a:lnTo>
                    <a:pt x="100826" y="0"/>
                  </a:lnTo>
                  <a:lnTo>
                    <a:pt x="96528" y="0"/>
                  </a:lnTo>
                  <a:lnTo>
                    <a:pt x="87603" y="1194"/>
                  </a:lnTo>
                  <a:lnTo>
                    <a:pt x="79338" y="3582"/>
                  </a:lnTo>
                  <a:lnTo>
                    <a:pt x="65785" y="7761"/>
                  </a:lnTo>
                  <a:lnTo>
                    <a:pt x="65785" y="7761"/>
                  </a:lnTo>
                  <a:lnTo>
                    <a:pt x="56198" y="10149"/>
                  </a:lnTo>
                  <a:lnTo>
                    <a:pt x="46611" y="10746"/>
                  </a:lnTo>
                  <a:lnTo>
                    <a:pt x="37024" y="11940"/>
                  </a:lnTo>
                  <a:lnTo>
                    <a:pt x="27107" y="13134"/>
                  </a:lnTo>
                  <a:lnTo>
                    <a:pt x="27107" y="13134"/>
                  </a:lnTo>
                  <a:lnTo>
                    <a:pt x="20165" y="14925"/>
                  </a:lnTo>
                  <a:lnTo>
                    <a:pt x="16198" y="16119"/>
                  </a:lnTo>
                  <a:lnTo>
                    <a:pt x="12561" y="17910"/>
                  </a:lnTo>
                  <a:lnTo>
                    <a:pt x="9256" y="20895"/>
                  </a:lnTo>
                  <a:lnTo>
                    <a:pt x="6280" y="23880"/>
                  </a:lnTo>
                  <a:lnTo>
                    <a:pt x="4297" y="29253"/>
                  </a:lnTo>
                  <a:lnTo>
                    <a:pt x="3305" y="31641"/>
                  </a:lnTo>
                  <a:lnTo>
                    <a:pt x="2644" y="35223"/>
                  </a:lnTo>
                  <a:lnTo>
                    <a:pt x="2644" y="35223"/>
                  </a:lnTo>
                  <a:lnTo>
                    <a:pt x="1322" y="41791"/>
                  </a:lnTo>
                  <a:lnTo>
                    <a:pt x="330" y="49552"/>
                  </a:lnTo>
                  <a:lnTo>
                    <a:pt x="0" y="57910"/>
                  </a:lnTo>
                  <a:lnTo>
                    <a:pt x="0" y="66268"/>
                  </a:lnTo>
                  <a:lnTo>
                    <a:pt x="330" y="74029"/>
                  </a:lnTo>
                  <a:lnTo>
                    <a:pt x="661" y="82388"/>
                  </a:lnTo>
                  <a:lnTo>
                    <a:pt x="1652" y="89552"/>
                  </a:lnTo>
                  <a:lnTo>
                    <a:pt x="2975" y="97313"/>
                  </a:lnTo>
                  <a:lnTo>
                    <a:pt x="2975" y="97313"/>
                  </a:lnTo>
                  <a:close/>
                  <a:moveTo>
                    <a:pt x="5289" y="77014"/>
                  </a:moveTo>
                  <a:lnTo>
                    <a:pt x="5289" y="77014"/>
                  </a:lnTo>
                  <a:lnTo>
                    <a:pt x="4958" y="66268"/>
                  </a:lnTo>
                  <a:lnTo>
                    <a:pt x="4958" y="52537"/>
                  </a:lnTo>
                  <a:lnTo>
                    <a:pt x="4958" y="45970"/>
                  </a:lnTo>
                  <a:lnTo>
                    <a:pt x="5950" y="39402"/>
                  </a:lnTo>
                  <a:lnTo>
                    <a:pt x="6942" y="34626"/>
                  </a:lnTo>
                  <a:lnTo>
                    <a:pt x="7933" y="32835"/>
                  </a:lnTo>
                  <a:lnTo>
                    <a:pt x="9256" y="31641"/>
                  </a:lnTo>
                  <a:lnTo>
                    <a:pt x="9256" y="31641"/>
                  </a:lnTo>
                  <a:lnTo>
                    <a:pt x="12561" y="27462"/>
                  </a:lnTo>
                  <a:lnTo>
                    <a:pt x="16859" y="24477"/>
                  </a:lnTo>
                  <a:lnTo>
                    <a:pt x="20826" y="23283"/>
                  </a:lnTo>
                  <a:lnTo>
                    <a:pt x="25123" y="21492"/>
                  </a:lnTo>
                  <a:lnTo>
                    <a:pt x="34380" y="19701"/>
                  </a:lnTo>
                  <a:lnTo>
                    <a:pt x="42314" y="19701"/>
                  </a:lnTo>
                  <a:lnTo>
                    <a:pt x="42314" y="19701"/>
                  </a:lnTo>
                  <a:lnTo>
                    <a:pt x="54876" y="18507"/>
                  </a:lnTo>
                  <a:lnTo>
                    <a:pt x="60826" y="17910"/>
                  </a:lnTo>
                  <a:lnTo>
                    <a:pt x="66776" y="16119"/>
                  </a:lnTo>
                  <a:lnTo>
                    <a:pt x="66776" y="16119"/>
                  </a:lnTo>
                  <a:lnTo>
                    <a:pt x="78347" y="12537"/>
                  </a:lnTo>
                  <a:lnTo>
                    <a:pt x="85950" y="10149"/>
                  </a:lnTo>
                  <a:lnTo>
                    <a:pt x="93884" y="8358"/>
                  </a:lnTo>
                  <a:lnTo>
                    <a:pt x="97851" y="8358"/>
                  </a:lnTo>
                  <a:lnTo>
                    <a:pt x="101157" y="9552"/>
                  </a:lnTo>
                  <a:lnTo>
                    <a:pt x="104462" y="10149"/>
                  </a:lnTo>
                  <a:lnTo>
                    <a:pt x="107438" y="11940"/>
                  </a:lnTo>
                  <a:lnTo>
                    <a:pt x="110413" y="13731"/>
                  </a:lnTo>
                  <a:lnTo>
                    <a:pt x="112066" y="17910"/>
                  </a:lnTo>
                  <a:lnTo>
                    <a:pt x="113719" y="22089"/>
                  </a:lnTo>
                  <a:lnTo>
                    <a:pt x="114710" y="27462"/>
                  </a:lnTo>
                  <a:lnTo>
                    <a:pt x="114710" y="27462"/>
                  </a:lnTo>
                  <a:lnTo>
                    <a:pt x="115041" y="36417"/>
                  </a:lnTo>
                  <a:lnTo>
                    <a:pt x="115371" y="46567"/>
                  </a:lnTo>
                  <a:lnTo>
                    <a:pt x="115371" y="55522"/>
                  </a:lnTo>
                  <a:lnTo>
                    <a:pt x="114710" y="64477"/>
                  </a:lnTo>
                  <a:lnTo>
                    <a:pt x="113719" y="68656"/>
                  </a:lnTo>
                  <a:lnTo>
                    <a:pt x="113057" y="72238"/>
                  </a:lnTo>
                  <a:lnTo>
                    <a:pt x="111735" y="75820"/>
                  </a:lnTo>
                  <a:lnTo>
                    <a:pt x="110413" y="80000"/>
                  </a:lnTo>
                  <a:lnTo>
                    <a:pt x="108429" y="82985"/>
                  </a:lnTo>
                  <a:lnTo>
                    <a:pt x="106115" y="85373"/>
                  </a:lnTo>
                  <a:lnTo>
                    <a:pt x="103801" y="87761"/>
                  </a:lnTo>
                  <a:lnTo>
                    <a:pt x="100826" y="88955"/>
                  </a:lnTo>
                  <a:lnTo>
                    <a:pt x="100826" y="88955"/>
                  </a:lnTo>
                  <a:lnTo>
                    <a:pt x="95206" y="91940"/>
                  </a:lnTo>
                  <a:lnTo>
                    <a:pt x="88595" y="94925"/>
                  </a:lnTo>
                  <a:lnTo>
                    <a:pt x="82314" y="96716"/>
                  </a:lnTo>
                  <a:lnTo>
                    <a:pt x="79008" y="96716"/>
                  </a:lnTo>
                  <a:lnTo>
                    <a:pt x="76363" y="96716"/>
                  </a:lnTo>
                  <a:lnTo>
                    <a:pt x="76363" y="96716"/>
                  </a:lnTo>
                  <a:lnTo>
                    <a:pt x="73388" y="94925"/>
                  </a:lnTo>
                  <a:lnTo>
                    <a:pt x="71074" y="92537"/>
                  </a:lnTo>
                  <a:lnTo>
                    <a:pt x="69090" y="90746"/>
                  </a:lnTo>
                  <a:lnTo>
                    <a:pt x="67438" y="86567"/>
                  </a:lnTo>
                  <a:lnTo>
                    <a:pt x="65454" y="78208"/>
                  </a:lnTo>
                  <a:lnTo>
                    <a:pt x="62809" y="69253"/>
                  </a:lnTo>
                  <a:lnTo>
                    <a:pt x="62809" y="69253"/>
                  </a:lnTo>
                  <a:lnTo>
                    <a:pt x="62479" y="68656"/>
                  </a:lnTo>
                  <a:lnTo>
                    <a:pt x="61818" y="67462"/>
                  </a:lnTo>
                  <a:lnTo>
                    <a:pt x="60495" y="66865"/>
                  </a:lnTo>
                  <a:lnTo>
                    <a:pt x="59173" y="68656"/>
                  </a:lnTo>
                  <a:lnTo>
                    <a:pt x="58181" y="71044"/>
                  </a:lnTo>
                  <a:lnTo>
                    <a:pt x="58181" y="71044"/>
                  </a:lnTo>
                  <a:lnTo>
                    <a:pt x="57520" y="83582"/>
                  </a:lnTo>
                  <a:lnTo>
                    <a:pt x="57190" y="89552"/>
                  </a:lnTo>
                  <a:lnTo>
                    <a:pt x="56198" y="94925"/>
                  </a:lnTo>
                  <a:lnTo>
                    <a:pt x="56198" y="94925"/>
                  </a:lnTo>
                  <a:lnTo>
                    <a:pt x="55867" y="99104"/>
                  </a:lnTo>
                  <a:lnTo>
                    <a:pt x="54545" y="100895"/>
                  </a:lnTo>
                  <a:lnTo>
                    <a:pt x="53223" y="103283"/>
                  </a:lnTo>
                  <a:lnTo>
                    <a:pt x="51900" y="105074"/>
                  </a:lnTo>
                  <a:lnTo>
                    <a:pt x="48595" y="107462"/>
                  </a:lnTo>
                  <a:lnTo>
                    <a:pt x="44958" y="108059"/>
                  </a:lnTo>
                  <a:lnTo>
                    <a:pt x="44958" y="108059"/>
                  </a:lnTo>
                  <a:lnTo>
                    <a:pt x="31735" y="111044"/>
                  </a:lnTo>
                  <a:lnTo>
                    <a:pt x="25123" y="111641"/>
                  </a:lnTo>
                  <a:lnTo>
                    <a:pt x="18512" y="111641"/>
                  </a:lnTo>
                  <a:lnTo>
                    <a:pt x="18512" y="111641"/>
                  </a:lnTo>
                  <a:lnTo>
                    <a:pt x="15206" y="110447"/>
                  </a:lnTo>
                  <a:lnTo>
                    <a:pt x="12231" y="108059"/>
                  </a:lnTo>
                  <a:lnTo>
                    <a:pt x="9917" y="103880"/>
                  </a:lnTo>
                  <a:lnTo>
                    <a:pt x="8264" y="100298"/>
                  </a:lnTo>
                  <a:lnTo>
                    <a:pt x="6942" y="94925"/>
                  </a:lnTo>
                  <a:lnTo>
                    <a:pt x="6280" y="88955"/>
                  </a:lnTo>
                  <a:lnTo>
                    <a:pt x="5289" y="77014"/>
                  </a:lnTo>
                  <a:lnTo>
                    <a:pt x="5289" y="770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0" name="Google Shape;480;p23"/>
            <p:cNvSpPr/>
            <p:nvPr/>
          </p:nvSpPr>
          <p:spPr>
            <a:xfrm>
              <a:off x="4024" y="822"/>
              <a:ext cx="85" cy="393"/>
            </a:xfrm>
            <a:custGeom>
              <a:rect b="b" l="l" r="r" t="t"/>
              <a:pathLst>
                <a:path extrusionOk="0" h="120000" w="120000">
                  <a:moveTo>
                    <a:pt x="80470" y="2748"/>
                  </a:moveTo>
                  <a:lnTo>
                    <a:pt x="80470" y="2748"/>
                  </a:lnTo>
                  <a:lnTo>
                    <a:pt x="73411" y="5801"/>
                  </a:lnTo>
                  <a:lnTo>
                    <a:pt x="66352" y="9160"/>
                  </a:lnTo>
                  <a:lnTo>
                    <a:pt x="66352" y="9160"/>
                  </a:lnTo>
                  <a:lnTo>
                    <a:pt x="74823" y="6106"/>
                  </a:lnTo>
                  <a:lnTo>
                    <a:pt x="86117" y="3358"/>
                  </a:lnTo>
                  <a:lnTo>
                    <a:pt x="86117" y="3358"/>
                  </a:lnTo>
                  <a:lnTo>
                    <a:pt x="88941" y="2748"/>
                  </a:lnTo>
                  <a:lnTo>
                    <a:pt x="93176" y="2748"/>
                  </a:lnTo>
                  <a:lnTo>
                    <a:pt x="96000" y="2748"/>
                  </a:lnTo>
                  <a:lnTo>
                    <a:pt x="100235" y="3053"/>
                  </a:lnTo>
                  <a:lnTo>
                    <a:pt x="101647" y="3358"/>
                  </a:lnTo>
                  <a:lnTo>
                    <a:pt x="103058" y="4274"/>
                  </a:lnTo>
                  <a:lnTo>
                    <a:pt x="103058" y="4885"/>
                  </a:lnTo>
                  <a:lnTo>
                    <a:pt x="101647" y="5801"/>
                  </a:lnTo>
                  <a:lnTo>
                    <a:pt x="101647" y="5801"/>
                  </a:lnTo>
                  <a:lnTo>
                    <a:pt x="81882" y="11603"/>
                  </a:lnTo>
                  <a:lnTo>
                    <a:pt x="72000" y="13740"/>
                  </a:lnTo>
                  <a:lnTo>
                    <a:pt x="59294" y="15877"/>
                  </a:lnTo>
                  <a:lnTo>
                    <a:pt x="59294" y="15877"/>
                  </a:lnTo>
                  <a:lnTo>
                    <a:pt x="56470" y="16183"/>
                  </a:lnTo>
                  <a:lnTo>
                    <a:pt x="56470" y="16183"/>
                  </a:lnTo>
                  <a:lnTo>
                    <a:pt x="52235" y="22290"/>
                  </a:lnTo>
                  <a:lnTo>
                    <a:pt x="48000" y="29007"/>
                  </a:lnTo>
                  <a:lnTo>
                    <a:pt x="46588" y="35419"/>
                  </a:lnTo>
                  <a:lnTo>
                    <a:pt x="48000" y="42137"/>
                  </a:lnTo>
                  <a:lnTo>
                    <a:pt x="49411" y="48854"/>
                  </a:lnTo>
                  <a:lnTo>
                    <a:pt x="53647" y="55267"/>
                  </a:lnTo>
                  <a:lnTo>
                    <a:pt x="63529" y="68396"/>
                  </a:lnTo>
                  <a:lnTo>
                    <a:pt x="63529" y="68396"/>
                  </a:lnTo>
                  <a:lnTo>
                    <a:pt x="73411" y="80610"/>
                  </a:lnTo>
                  <a:lnTo>
                    <a:pt x="83294" y="92824"/>
                  </a:lnTo>
                  <a:lnTo>
                    <a:pt x="88941" y="99236"/>
                  </a:lnTo>
                  <a:lnTo>
                    <a:pt x="98823" y="105038"/>
                  </a:lnTo>
                  <a:lnTo>
                    <a:pt x="107294" y="111145"/>
                  </a:lnTo>
                  <a:lnTo>
                    <a:pt x="120000" y="116641"/>
                  </a:lnTo>
                  <a:lnTo>
                    <a:pt x="120000" y="116641"/>
                  </a:lnTo>
                  <a:lnTo>
                    <a:pt x="120000" y="117862"/>
                  </a:lnTo>
                  <a:lnTo>
                    <a:pt x="120000" y="118473"/>
                  </a:lnTo>
                  <a:lnTo>
                    <a:pt x="118588" y="119389"/>
                  </a:lnTo>
                  <a:lnTo>
                    <a:pt x="114352" y="119694"/>
                  </a:lnTo>
                  <a:lnTo>
                    <a:pt x="110117" y="120000"/>
                  </a:lnTo>
                  <a:lnTo>
                    <a:pt x="107294" y="120000"/>
                  </a:lnTo>
                  <a:lnTo>
                    <a:pt x="103058" y="119694"/>
                  </a:lnTo>
                  <a:lnTo>
                    <a:pt x="100235" y="119083"/>
                  </a:lnTo>
                  <a:lnTo>
                    <a:pt x="100235" y="119083"/>
                  </a:lnTo>
                  <a:lnTo>
                    <a:pt x="88941" y="112977"/>
                  </a:lnTo>
                  <a:lnTo>
                    <a:pt x="79058" y="106870"/>
                  </a:lnTo>
                  <a:lnTo>
                    <a:pt x="72000" y="100763"/>
                  </a:lnTo>
                  <a:lnTo>
                    <a:pt x="63529" y="94351"/>
                  </a:lnTo>
                  <a:lnTo>
                    <a:pt x="53647" y="81832"/>
                  </a:lnTo>
                  <a:lnTo>
                    <a:pt x="42352" y="69312"/>
                  </a:lnTo>
                  <a:lnTo>
                    <a:pt x="42352" y="69312"/>
                  </a:lnTo>
                  <a:lnTo>
                    <a:pt x="33882" y="55572"/>
                  </a:lnTo>
                  <a:lnTo>
                    <a:pt x="29647" y="49160"/>
                  </a:lnTo>
                  <a:lnTo>
                    <a:pt x="28235" y="42137"/>
                  </a:lnTo>
                  <a:lnTo>
                    <a:pt x="26823" y="35419"/>
                  </a:lnTo>
                  <a:lnTo>
                    <a:pt x="28235" y="28702"/>
                  </a:lnTo>
                  <a:lnTo>
                    <a:pt x="29647" y="21984"/>
                  </a:lnTo>
                  <a:lnTo>
                    <a:pt x="35294" y="15267"/>
                  </a:lnTo>
                  <a:lnTo>
                    <a:pt x="35294" y="15267"/>
                  </a:lnTo>
                  <a:lnTo>
                    <a:pt x="22588" y="13435"/>
                  </a:lnTo>
                  <a:lnTo>
                    <a:pt x="9882" y="10381"/>
                  </a:lnTo>
                  <a:lnTo>
                    <a:pt x="7058" y="8854"/>
                  </a:lnTo>
                  <a:lnTo>
                    <a:pt x="2823" y="7328"/>
                  </a:lnTo>
                  <a:lnTo>
                    <a:pt x="1411" y="5801"/>
                  </a:lnTo>
                  <a:lnTo>
                    <a:pt x="0" y="3664"/>
                  </a:lnTo>
                  <a:lnTo>
                    <a:pt x="0" y="3664"/>
                  </a:lnTo>
                  <a:lnTo>
                    <a:pt x="1411" y="3053"/>
                  </a:lnTo>
                  <a:lnTo>
                    <a:pt x="2823" y="2137"/>
                  </a:lnTo>
                  <a:lnTo>
                    <a:pt x="7058" y="1832"/>
                  </a:lnTo>
                  <a:lnTo>
                    <a:pt x="9882" y="1832"/>
                  </a:lnTo>
                  <a:lnTo>
                    <a:pt x="14117" y="1832"/>
                  </a:lnTo>
                  <a:lnTo>
                    <a:pt x="16941" y="2748"/>
                  </a:lnTo>
                  <a:lnTo>
                    <a:pt x="19764" y="3053"/>
                  </a:lnTo>
                  <a:lnTo>
                    <a:pt x="21176" y="4274"/>
                  </a:lnTo>
                  <a:lnTo>
                    <a:pt x="21176" y="4274"/>
                  </a:lnTo>
                  <a:lnTo>
                    <a:pt x="22588" y="6106"/>
                  </a:lnTo>
                  <a:lnTo>
                    <a:pt x="26823" y="7938"/>
                  </a:lnTo>
                  <a:lnTo>
                    <a:pt x="33882" y="9465"/>
                  </a:lnTo>
                  <a:lnTo>
                    <a:pt x="40941" y="10687"/>
                  </a:lnTo>
                  <a:lnTo>
                    <a:pt x="40941" y="10687"/>
                  </a:lnTo>
                  <a:lnTo>
                    <a:pt x="43764" y="8549"/>
                  </a:lnTo>
                  <a:lnTo>
                    <a:pt x="52235" y="6106"/>
                  </a:lnTo>
                  <a:lnTo>
                    <a:pt x="56470" y="3664"/>
                  </a:lnTo>
                  <a:lnTo>
                    <a:pt x="60705" y="1526"/>
                  </a:lnTo>
                  <a:lnTo>
                    <a:pt x="60705" y="1526"/>
                  </a:lnTo>
                  <a:lnTo>
                    <a:pt x="63529" y="305"/>
                  </a:lnTo>
                  <a:lnTo>
                    <a:pt x="66352" y="0"/>
                  </a:lnTo>
                  <a:lnTo>
                    <a:pt x="69176" y="0"/>
                  </a:lnTo>
                  <a:lnTo>
                    <a:pt x="74823" y="0"/>
                  </a:lnTo>
                  <a:lnTo>
                    <a:pt x="76235" y="305"/>
                  </a:lnTo>
                  <a:lnTo>
                    <a:pt x="80470" y="916"/>
                  </a:lnTo>
                  <a:lnTo>
                    <a:pt x="81882" y="1832"/>
                  </a:lnTo>
                  <a:lnTo>
                    <a:pt x="80470" y="2748"/>
                  </a:lnTo>
                  <a:lnTo>
                    <a:pt x="80470" y="27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1" name="Google Shape;481;p23"/>
            <p:cNvSpPr/>
            <p:nvPr/>
          </p:nvSpPr>
          <p:spPr>
            <a:xfrm>
              <a:off x="4424" y="815"/>
              <a:ext cx="199" cy="365"/>
            </a:xfrm>
            <a:custGeom>
              <a:rect b="b" l="l" r="r" t="t"/>
              <a:pathLst>
                <a:path extrusionOk="0" h="120000" w="120000">
                  <a:moveTo>
                    <a:pt x="88040" y="2301"/>
                  </a:moveTo>
                  <a:lnTo>
                    <a:pt x="88040" y="2301"/>
                  </a:lnTo>
                  <a:lnTo>
                    <a:pt x="88643" y="5917"/>
                  </a:lnTo>
                  <a:lnTo>
                    <a:pt x="90452" y="10191"/>
                  </a:lnTo>
                  <a:lnTo>
                    <a:pt x="90452" y="10191"/>
                  </a:lnTo>
                  <a:lnTo>
                    <a:pt x="88040" y="6246"/>
                  </a:lnTo>
                  <a:lnTo>
                    <a:pt x="85628" y="2630"/>
                  </a:lnTo>
                  <a:lnTo>
                    <a:pt x="85628" y="2630"/>
                  </a:lnTo>
                  <a:lnTo>
                    <a:pt x="85025" y="1643"/>
                  </a:lnTo>
                  <a:lnTo>
                    <a:pt x="83216" y="1315"/>
                  </a:lnTo>
                  <a:lnTo>
                    <a:pt x="82010" y="986"/>
                  </a:lnTo>
                  <a:lnTo>
                    <a:pt x="80201" y="986"/>
                  </a:lnTo>
                  <a:lnTo>
                    <a:pt x="78994" y="1315"/>
                  </a:lnTo>
                  <a:lnTo>
                    <a:pt x="77788" y="2301"/>
                  </a:lnTo>
                  <a:lnTo>
                    <a:pt x="77185" y="2630"/>
                  </a:lnTo>
                  <a:lnTo>
                    <a:pt x="77185" y="3945"/>
                  </a:lnTo>
                  <a:lnTo>
                    <a:pt x="77185" y="3945"/>
                  </a:lnTo>
                  <a:lnTo>
                    <a:pt x="82010" y="10849"/>
                  </a:lnTo>
                  <a:lnTo>
                    <a:pt x="85025" y="14136"/>
                  </a:lnTo>
                  <a:lnTo>
                    <a:pt x="88643" y="17095"/>
                  </a:lnTo>
                  <a:lnTo>
                    <a:pt x="88643" y="17095"/>
                  </a:lnTo>
                  <a:lnTo>
                    <a:pt x="89246" y="17753"/>
                  </a:lnTo>
                  <a:lnTo>
                    <a:pt x="89246" y="17753"/>
                  </a:lnTo>
                  <a:lnTo>
                    <a:pt x="88040" y="24657"/>
                  </a:lnTo>
                  <a:lnTo>
                    <a:pt x="85025" y="31890"/>
                  </a:lnTo>
                  <a:lnTo>
                    <a:pt x="80804" y="38465"/>
                  </a:lnTo>
                  <a:lnTo>
                    <a:pt x="76582" y="45041"/>
                  </a:lnTo>
                  <a:lnTo>
                    <a:pt x="71758" y="51945"/>
                  </a:lnTo>
                  <a:lnTo>
                    <a:pt x="65728" y="58191"/>
                  </a:lnTo>
                  <a:lnTo>
                    <a:pt x="54271" y="70684"/>
                  </a:lnTo>
                  <a:lnTo>
                    <a:pt x="54271" y="70684"/>
                  </a:lnTo>
                  <a:lnTo>
                    <a:pt x="42211" y="82191"/>
                  </a:lnTo>
                  <a:lnTo>
                    <a:pt x="30753" y="94356"/>
                  </a:lnTo>
                  <a:lnTo>
                    <a:pt x="23517" y="100273"/>
                  </a:lnTo>
                  <a:lnTo>
                    <a:pt x="16884" y="105863"/>
                  </a:lnTo>
                  <a:lnTo>
                    <a:pt x="9045" y="111123"/>
                  </a:lnTo>
                  <a:lnTo>
                    <a:pt x="1206" y="116054"/>
                  </a:lnTo>
                  <a:lnTo>
                    <a:pt x="1206" y="116054"/>
                  </a:lnTo>
                  <a:lnTo>
                    <a:pt x="0" y="117041"/>
                  </a:lnTo>
                  <a:lnTo>
                    <a:pt x="0" y="117698"/>
                  </a:lnTo>
                  <a:lnTo>
                    <a:pt x="0" y="118684"/>
                  </a:lnTo>
                  <a:lnTo>
                    <a:pt x="1206" y="119013"/>
                  </a:lnTo>
                  <a:lnTo>
                    <a:pt x="2412" y="119999"/>
                  </a:lnTo>
                  <a:lnTo>
                    <a:pt x="3618" y="119999"/>
                  </a:lnTo>
                  <a:lnTo>
                    <a:pt x="6030" y="119999"/>
                  </a:lnTo>
                  <a:lnTo>
                    <a:pt x="7839" y="119342"/>
                  </a:lnTo>
                  <a:lnTo>
                    <a:pt x="7839" y="119342"/>
                  </a:lnTo>
                  <a:lnTo>
                    <a:pt x="16281" y="114082"/>
                  </a:lnTo>
                  <a:lnTo>
                    <a:pt x="23517" y="108493"/>
                  </a:lnTo>
                  <a:lnTo>
                    <a:pt x="30753" y="103232"/>
                  </a:lnTo>
                  <a:lnTo>
                    <a:pt x="37386" y="97315"/>
                  </a:lnTo>
                  <a:lnTo>
                    <a:pt x="49447" y="85150"/>
                  </a:lnTo>
                  <a:lnTo>
                    <a:pt x="60904" y="73315"/>
                  </a:lnTo>
                  <a:lnTo>
                    <a:pt x="60904" y="73315"/>
                  </a:lnTo>
                  <a:lnTo>
                    <a:pt x="73567" y="60164"/>
                  </a:lnTo>
                  <a:lnTo>
                    <a:pt x="79597" y="53589"/>
                  </a:lnTo>
                  <a:lnTo>
                    <a:pt x="85025" y="47013"/>
                  </a:lnTo>
                  <a:lnTo>
                    <a:pt x="89246" y="39780"/>
                  </a:lnTo>
                  <a:lnTo>
                    <a:pt x="93467" y="32547"/>
                  </a:lnTo>
                  <a:lnTo>
                    <a:pt x="96482" y="25643"/>
                  </a:lnTo>
                  <a:lnTo>
                    <a:pt x="97688" y="18410"/>
                  </a:lnTo>
                  <a:lnTo>
                    <a:pt x="97688" y="18410"/>
                  </a:lnTo>
                  <a:lnTo>
                    <a:pt x="104924" y="17095"/>
                  </a:lnTo>
                  <a:lnTo>
                    <a:pt x="110954" y="15452"/>
                  </a:lnTo>
                  <a:lnTo>
                    <a:pt x="113969" y="14136"/>
                  </a:lnTo>
                  <a:lnTo>
                    <a:pt x="116381" y="12493"/>
                  </a:lnTo>
                  <a:lnTo>
                    <a:pt x="118793" y="11506"/>
                  </a:lnTo>
                  <a:lnTo>
                    <a:pt x="120000" y="9205"/>
                  </a:lnTo>
                  <a:lnTo>
                    <a:pt x="120000" y="9205"/>
                  </a:lnTo>
                  <a:lnTo>
                    <a:pt x="120000" y="8547"/>
                  </a:lnTo>
                  <a:lnTo>
                    <a:pt x="120000" y="7561"/>
                  </a:lnTo>
                  <a:lnTo>
                    <a:pt x="118793" y="7232"/>
                  </a:lnTo>
                  <a:lnTo>
                    <a:pt x="116984" y="6904"/>
                  </a:lnTo>
                  <a:lnTo>
                    <a:pt x="115778" y="6246"/>
                  </a:lnTo>
                  <a:lnTo>
                    <a:pt x="113969" y="6904"/>
                  </a:lnTo>
                  <a:lnTo>
                    <a:pt x="112763" y="7232"/>
                  </a:lnTo>
                  <a:lnTo>
                    <a:pt x="111557" y="7890"/>
                  </a:lnTo>
                  <a:lnTo>
                    <a:pt x="111557" y="7890"/>
                  </a:lnTo>
                  <a:lnTo>
                    <a:pt x="109145" y="10191"/>
                  </a:lnTo>
                  <a:lnTo>
                    <a:pt x="106130" y="11506"/>
                  </a:lnTo>
                  <a:lnTo>
                    <a:pt x="102512" y="12493"/>
                  </a:lnTo>
                  <a:lnTo>
                    <a:pt x="98894" y="13479"/>
                  </a:lnTo>
                  <a:lnTo>
                    <a:pt x="98894" y="13479"/>
                  </a:lnTo>
                  <a:lnTo>
                    <a:pt x="98894" y="10849"/>
                  </a:lnTo>
                  <a:lnTo>
                    <a:pt x="97688" y="7890"/>
                  </a:lnTo>
                  <a:lnTo>
                    <a:pt x="97085" y="5260"/>
                  </a:lnTo>
                  <a:lnTo>
                    <a:pt x="97085" y="2301"/>
                  </a:lnTo>
                  <a:lnTo>
                    <a:pt x="97085" y="2301"/>
                  </a:lnTo>
                  <a:lnTo>
                    <a:pt x="96482" y="1315"/>
                  </a:lnTo>
                  <a:lnTo>
                    <a:pt x="95879" y="657"/>
                  </a:lnTo>
                  <a:lnTo>
                    <a:pt x="94070" y="0"/>
                  </a:lnTo>
                  <a:lnTo>
                    <a:pt x="92864" y="0"/>
                  </a:lnTo>
                  <a:lnTo>
                    <a:pt x="91055" y="0"/>
                  </a:lnTo>
                  <a:lnTo>
                    <a:pt x="89246" y="657"/>
                  </a:lnTo>
                  <a:lnTo>
                    <a:pt x="88643" y="1315"/>
                  </a:lnTo>
                  <a:lnTo>
                    <a:pt x="88040" y="2301"/>
                  </a:lnTo>
                  <a:lnTo>
                    <a:pt x="88040" y="23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2" name="Google Shape;482;p23"/>
            <p:cNvSpPr/>
            <p:nvPr/>
          </p:nvSpPr>
          <p:spPr>
            <a:xfrm>
              <a:off x="4191" y="1421"/>
              <a:ext cx="394" cy="437"/>
            </a:xfrm>
            <a:custGeom>
              <a:rect b="b" l="l" r="r" t="t"/>
              <a:pathLst>
                <a:path extrusionOk="0" h="120000" w="120000">
                  <a:moveTo>
                    <a:pt x="106598" y="54096"/>
                  </a:moveTo>
                  <a:lnTo>
                    <a:pt x="106598" y="54096"/>
                  </a:lnTo>
                  <a:lnTo>
                    <a:pt x="110253" y="62883"/>
                  </a:lnTo>
                  <a:lnTo>
                    <a:pt x="115431" y="74416"/>
                  </a:lnTo>
                  <a:lnTo>
                    <a:pt x="117868" y="80183"/>
                  </a:lnTo>
                  <a:lnTo>
                    <a:pt x="119390" y="85125"/>
                  </a:lnTo>
                  <a:lnTo>
                    <a:pt x="119695" y="87597"/>
                  </a:lnTo>
                  <a:lnTo>
                    <a:pt x="120000" y="89244"/>
                  </a:lnTo>
                  <a:lnTo>
                    <a:pt x="119695" y="91167"/>
                  </a:lnTo>
                  <a:lnTo>
                    <a:pt x="118781" y="91990"/>
                  </a:lnTo>
                  <a:lnTo>
                    <a:pt x="118781" y="91990"/>
                  </a:lnTo>
                  <a:lnTo>
                    <a:pt x="117868" y="93089"/>
                  </a:lnTo>
                  <a:lnTo>
                    <a:pt x="116040" y="94187"/>
                  </a:lnTo>
                  <a:lnTo>
                    <a:pt x="111472" y="95835"/>
                  </a:lnTo>
                  <a:lnTo>
                    <a:pt x="105989" y="97208"/>
                  </a:lnTo>
                  <a:lnTo>
                    <a:pt x="99898" y="98581"/>
                  </a:lnTo>
                  <a:lnTo>
                    <a:pt x="87411" y="100778"/>
                  </a:lnTo>
                  <a:lnTo>
                    <a:pt x="82538" y="101876"/>
                  </a:lnTo>
                  <a:lnTo>
                    <a:pt x="78578" y="102425"/>
                  </a:lnTo>
                  <a:lnTo>
                    <a:pt x="78578" y="102425"/>
                  </a:lnTo>
                  <a:lnTo>
                    <a:pt x="49644" y="110114"/>
                  </a:lnTo>
                  <a:lnTo>
                    <a:pt x="49644" y="110114"/>
                  </a:lnTo>
                  <a:lnTo>
                    <a:pt x="32284" y="116155"/>
                  </a:lnTo>
                  <a:lnTo>
                    <a:pt x="21319" y="118901"/>
                  </a:lnTo>
                  <a:lnTo>
                    <a:pt x="17055" y="120000"/>
                  </a:lnTo>
                  <a:lnTo>
                    <a:pt x="14314" y="120000"/>
                  </a:lnTo>
                  <a:lnTo>
                    <a:pt x="14314" y="120000"/>
                  </a:lnTo>
                  <a:lnTo>
                    <a:pt x="12487" y="119176"/>
                  </a:lnTo>
                  <a:lnTo>
                    <a:pt x="10964" y="117803"/>
                  </a:lnTo>
                  <a:lnTo>
                    <a:pt x="9746" y="116155"/>
                  </a:lnTo>
                  <a:lnTo>
                    <a:pt x="8527" y="114508"/>
                  </a:lnTo>
                  <a:lnTo>
                    <a:pt x="7005" y="109839"/>
                  </a:lnTo>
                  <a:lnTo>
                    <a:pt x="5482" y="105446"/>
                  </a:lnTo>
                  <a:lnTo>
                    <a:pt x="5482" y="105446"/>
                  </a:lnTo>
                  <a:lnTo>
                    <a:pt x="3959" y="100503"/>
                  </a:lnTo>
                  <a:lnTo>
                    <a:pt x="2741" y="95560"/>
                  </a:lnTo>
                  <a:lnTo>
                    <a:pt x="1522" y="90343"/>
                  </a:lnTo>
                  <a:lnTo>
                    <a:pt x="913" y="85400"/>
                  </a:lnTo>
                  <a:lnTo>
                    <a:pt x="0" y="75240"/>
                  </a:lnTo>
                  <a:lnTo>
                    <a:pt x="0" y="65629"/>
                  </a:lnTo>
                  <a:lnTo>
                    <a:pt x="609" y="55469"/>
                  </a:lnTo>
                  <a:lnTo>
                    <a:pt x="913" y="45308"/>
                  </a:lnTo>
                  <a:lnTo>
                    <a:pt x="2741" y="24988"/>
                  </a:lnTo>
                  <a:lnTo>
                    <a:pt x="2741" y="24988"/>
                  </a:lnTo>
                  <a:lnTo>
                    <a:pt x="3350" y="23615"/>
                  </a:lnTo>
                  <a:lnTo>
                    <a:pt x="3959" y="21967"/>
                  </a:lnTo>
                  <a:lnTo>
                    <a:pt x="4873" y="20594"/>
                  </a:lnTo>
                  <a:lnTo>
                    <a:pt x="5786" y="19221"/>
                  </a:lnTo>
                  <a:lnTo>
                    <a:pt x="9137" y="16475"/>
                  </a:lnTo>
                  <a:lnTo>
                    <a:pt x="12791" y="14004"/>
                  </a:lnTo>
                  <a:lnTo>
                    <a:pt x="17664" y="11258"/>
                  </a:lnTo>
                  <a:lnTo>
                    <a:pt x="22538" y="8787"/>
                  </a:lnTo>
                  <a:lnTo>
                    <a:pt x="28324" y="6590"/>
                  </a:lnTo>
                  <a:lnTo>
                    <a:pt x="34111" y="4668"/>
                  </a:lnTo>
                  <a:lnTo>
                    <a:pt x="39898" y="3020"/>
                  </a:lnTo>
                  <a:lnTo>
                    <a:pt x="45685" y="1647"/>
                  </a:lnTo>
                  <a:lnTo>
                    <a:pt x="51167" y="823"/>
                  </a:lnTo>
                  <a:lnTo>
                    <a:pt x="56649" y="0"/>
                  </a:lnTo>
                  <a:lnTo>
                    <a:pt x="61218" y="0"/>
                  </a:lnTo>
                  <a:lnTo>
                    <a:pt x="65177" y="274"/>
                  </a:lnTo>
                  <a:lnTo>
                    <a:pt x="68223" y="1098"/>
                  </a:lnTo>
                  <a:lnTo>
                    <a:pt x="69746" y="1647"/>
                  </a:lnTo>
                  <a:lnTo>
                    <a:pt x="70659" y="2471"/>
                  </a:lnTo>
                  <a:lnTo>
                    <a:pt x="70659" y="2471"/>
                  </a:lnTo>
                  <a:lnTo>
                    <a:pt x="74923" y="7688"/>
                  </a:lnTo>
                  <a:lnTo>
                    <a:pt x="84974" y="20869"/>
                  </a:lnTo>
                  <a:lnTo>
                    <a:pt x="91065" y="29382"/>
                  </a:lnTo>
                  <a:lnTo>
                    <a:pt x="96852" y="37894"/>
                  </a:lnTo>
                  <a:lnTo>
                    <a:pt x="102335" y="46407"/>
                  </a:lnTo>
                  <a:lnTo>
                    <a:pt x="106598" y="54096"/>
                  </a:lnTo>
                  <a:lnTo>
                    <a:pt x="106598" y="54096"/>
                  </a:lnTo>
                  <a:close/>
                </a:path>
              </a:pathLst>
            </a:custGeom>
            <a:solidFill>
              <a:srgbClr val="01AD4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3" name="Google Shape;483;p23"/>
            <p:cNvSpPr/>
            <p:nvPr/>
          </p:nvSpPr>
          <p:spPr>
            <a:xfrm>
              <a:off x="4184" y="1413"/>
              <a:ext cx="407" cy="451"/>
            </a:xfrm>
            <a:custGeom>
              <a:rect b="b" l="l" r="r" t="t"/>
              <a:pathLst>
                <a:path extrusionOk="0" h="120000" w="120000">
                  <a:moveTo>
                    <a:pt x="11793" y="118403"/>
                  </a:moveTo>
                  <a:lnTo>
                    <a:pt x="11793" y="118403"/>
                  </a:lnTo>
                  <a:lnTo>
                    <a:pt x="12972" y="119467"/>
                  </a:lnTo>
                  <a:lnTo>
                    <a:pt x="14447" y="119733"/>
                  </a:lnTo>
                  <a:lnTo>
                    <a:pt x="17100" y="120000"/>
                  </a:lnTo>
                  <a:lnTo>
                    <a:pt x="19754" y="120000"/>
                  </a:lnTo>
                  <a:lnTo>
                    <a:pt x="22407" y="119467"/>
                  </a:lnTo>
                  <a:lnTo>
                    <a:pt x="22407" y="119467"/>
                  </a:lnTo>
                  <a:lnTo>
                    <a:pt x="30958" y="117339"/>
                  </a:lnTo>
                  <a:lnTo>
                    <a:pt x="39213" y="114678"/>
                  </a:lnTo>
                  <a:lnTo>
                    <a:pt x="47764" y="112017"/>
                  </a:lnTo>
                  <a:lnTo>
                    <a:pt x="56019" y="109623"/>
                  </a:lnTo>
                  <a:lnTo>
                    <a:pt x="56019" y="109623"/>
                  </a:lnTo>
                  <a:lnTo>
                    <a:pt x="69877" y="105631"/>
                  </a:lnTo>
                  <a:lnTo>
                    <a:pt x="76953" y="103503"/>
                  </a:lnTo>
                  <a:lnTo>
                    <a:pt x="84324" y="102172"/>
                  </a:lnTo>
                  <a:lnTo>
                    <a:pt x="84324" y="102172"/>
                  </a:lnTo>
                  <a:lnTo>
                    <a:pt x="94348" y="100576"/>
                  </a:lnTo>
                  <a:lnTo>
                    <a:pt x="104078" y="98713"/>
                  </a:lnTo>
                  <a:lnTo>
                    <a:pt x="104078" y="98713"/>
                  </a:lnTo>
                  <a:lnTo>
                    <a:pt x="110859" y="97117"/>
                  </a:lnTo>
                  <a:lnTo>
                    <a:pt x="113808" y="95787"/>
                  </a:lnTo>
                  <a:lnTo>
                    <a:pt x="116461" y="94456"/>
                  </a:lnTo>
                  <a:lnTo>
                    <a:pt x="118230" y="92594"/>
                  </a:lnTo>
                  <a:lnTo>
                    <a:pt x="119115" y="91796"/>
                  </a:lnTo>
                  <a:lnTo>
                    <a:pt x="119410" y="90731"/>
                  </a:lnTo>
                  <a:lnTo>
                    <a:pt x="119705" y="89401"/>
                  </a:lnTo>
                  <a:lnTo>
                    <a:pt x="120000" y="87538"/>
                  </a:lnTo>
                  <a:lnTo>
                    <a:pt x="120000" y="86208"/>
                  </a:lnTo>
                  <a:lnTo>
                    <a:pt x="119705" y="84611"/>
                  </a:lnTo>
                  <a:lnTo>
                    <a:pt x="119705" y="84611"/>
                  </a:lnTo>
                  <a:lnTo>
                    <a:pt x="118525" y="80620"/>
                  </a:lnTo>
                  <a:lnTo>
                    <a:pt x="117051" y="76363"/>
                  </a:lnTo>
                  <a:lnTo>
                    <a:pt x="113808" y="68913"/>
                  </a:lnTo>
                  <a:lnTo>
                    <a:pt x="110270" y="61729"/>
                  </a:lnTo>
                  <a:lnTo>
                    <a:pt x="107027" y="53747"/>
                  </a:lnTo>
                  <a:lnTo>
                    <a:pt x="107027" y="53747"/>
                  </a:lnTo>
                  <a:lnTo>
                    <a:pt x="103783" y="47361"/>
                  </a:lnTo>
                  <a:lnTo>
                    <a:pt x="99950" y="41241"/>
                  </a:lnTo>
                  <a:lnTo>
                    <a:pt x="96117" y="35388"/>
                  </a:lnTo>
                  <a:lnTo>
                    <a:pt x="91990" y="29268"/>
                  </a:lnTo>
                  <a:lnTo>
                    <a:pt x="83144" y="17294"/>
                  </a:lnTo>
                  <a:lnTo>
                    <a:pt x="74004" y="5853"/>
                  </a:lnTo>
                  <a:lnTo>
                    <a:pt x="74004" y="5853"/>
                  </a:lnTo>
                  <a:lnTo>
                    <a:pt x="72530" y="4523"/>
                  </a:lnTo>
                  <a:lnTo>
                    <a:pt x="71056" y="3192"/>
                  </a:lnTo>
                  <a:lnTo>
                    <a:pt x="69582" y="2128"/>
                  </a:lnTo>
                  <a:lnTo>
                    <a:pt x="67813" y="1596"/>
                  </a:lnTo>
                  <a:lnTo>
                    <a:pt x="63980" y="532"/>
                  </a:lnTo>
                  <a:lnTo>
                    <a:pt x="60147" y="0"/>
                  </a:lnTo>
                  <a:lnTo>
                    <a:pt x="55724" y="0"/>
                  </a:lnTo>
                  <a:lnTo>
                    <a:pt x="51597" y="798"/>
                  </a:lnTo>
                  <a:lnTo>
                    <a:pt x="43636" y="2394"/>
                  </a:lnTo>
                  <a:lnTo>
                    <a:pt x="43636" y="2394"/>
                  </a:lnTo>
                  <a:lnTo>
                    <a:pt x="35085" y="4523"/>
                  </a:lnTo>
                  <a:lnTo>
                    <a:pt x="26830" y="7184"/>
                  </a:lnTo>
                  <a:lnTo>
                    <a:pt x="22702" y="8780"/>
                  </a:lnTo>
                  <a:lnTo>
                    <a:pt x="19164" y="10909"/>
                  </a:lnTo>
                  <a:lnTo>
                    <a:pt x="15331" y="13037"/>
                  </a:lnTo>
                  <a:lnTo>
                    <a:pt x="11498" y="14900"/>
                  </a:lnTo>
                  <a:lnTo>
                    <a:pt x="11498" y="14900"/>
                  </a:lnTo>
                  <a:lnTo>
                    <a:pt x="9729" y="16762"/>
                  </a:lnTo>
                  <a:lnTo>
                    <a:pt x="8255" y="18093"/>
                  </a:lnTo>
                  <a:lnTo>
                    <a:pt x="5601" y="21286"/>
                  </a:lnTo>
                  <a:lnTo>
                    <a:pt x="3538" y="24745"/>
                  </a:lnTo>
                  <a:lnTo>
                    <a:pt x="2653" y="28203"/>
                  </a:lnTo>
                  <a:lnTo>
                    <a:pt x="1769" y="32195"/>
                  </a:lnTo>
                  <a:lnTo>
                    <a:pt x="1474" y="36186"/>
                  </a:lnTo>
                  <a:lnTo>
                    <a:pt x="1179" y="44700"/>
                  </a:lnTo>
                  <a:lnTo>
                    <a:pt x="1179" y="44700"/>
                  </a:lnTo>
                  <a:lnTo>
                    <a:pt x="294" y="58536"/>
                  </a:lnTo>
                  <a:lnTo>
                    <a:pt x="0" y="65454"/>
                  </a:lnTo>
                  <a:lnTo>
                    <a:pt x="0" y="72372"/>
                  </a:lnTo>
                  <a:lnTo>
                    <a:pt x="294" y="79290"/>
                  </a:lnTo>
                  <a:lnTo>
                    <a:pt x="1179" y="86208"/>
                  </a:lnTo>
                  <a:lnTo>
                    <a:pt x="2063" y="93126"/>
                  </a:lnTo>
                  <a:lnTo>
                    <a:pt x="4127" y="99778"/>
                  </a:lnTo>
                  <a:lnTo>
                    <a:pt x="4127" y="99778"/>
                  </a:lnTo>
                  <a:lnTo>
                    <a:pt x="5307" y="104567"/>
                  </a:lnTo>
                  <a:lnTo>
                    <a:pt x="6781" y="109889"/>
                  </a:lnTo>
                  <a:lnTo>
                    <a:pt x="7371" y="112283"/>
                  </a:lnTo>
                  <a:lnTo>
                    <a:pt x="8550" y="114678"/>
                  </a:lnTo>
                  <a:lnTo>
                    <a:pt x="10024" y="116807"/>
                  </a:lnTo>
                  <a:lnTo>
                    <a:pt x="11793" y="118403"/>
                  </a:lnTo>
                  <a:lnTo>
                    <a:pt x="11793" y="118403"/>
                  </a:lnTo>
                  <a:close/>
                  <a:moveTo>
                    <a:pt x="5601" y="88070"/>
                  </a:moveTo>
                  <a:lnTo>
                    <a:pt x="5601" y="88070"/>
                  </a:lnTo>
                  <a:lnTo>
                    <a:pt x="4717" y="80620"/>
                  </a:lnTo>
                  <a:lnTo>
                    <a:pt x="4422" y="73436"/>
                  </a:lnTo>
                  <a:lnTo>
                    <a:pt x="4422" y="65986"/>
                  </a:lnTo>
                  <a:lnTo>
                    <a:pt x="4422" y="58536"/>
                  </a:lnTo>
                  <a:lnTo>
                    <a:pt x="5601" y="43636"/>
                  </a:lnTo>
                  <a:lnTo>
                    <a:pt x="6781" y="28736"/>
                  </a:lnTo>
                  <a:lnTo>
                    <a:pt x="6781" y="28736"/>
                  </a:lnTo>
                  <a:lnTo>
                    <a:pt x="7076" y="27139"/>
                  </a:lnTo>
                  <a:lnTo>
                    <a:pt x="7665" y="25543"/>
                  </a:lnTo>
                  <a:lnTo>
                    <a:pt x="8550" y="23680"/>
                  </a:lnTo>
                  <a:lnTo>
                    <a:pt x="9729" y="22084"/>
                  </a:lnTo>
                  <a:lnTo>
                    <a:pt x="12383" y="19423"/>
                  </a:lnTo>
                  <a:lnTo>
                    <a:pt x="15626" y="17028"/>
                  </a:lnTo>
                  <a:lnTo>
                    <a:pt x="19459" y="14900"/>
                  </a:lnTo>
                  <a:lnTo>
                    <a:pt x="23292" y="13037"/>
                  </a:lnTo>
                  <a:lnTo>
                    <a:pt x="30958" y="10376"/>
                  </a:lnTo>
                  <a:lnTo>
                    <a:pt x="30958" y="10376"/>
                  </a:lnTo>
                  <a:lnTo>
                    <a:pt x="38918" y="7450"/>
                  </a:lnTo>
                  <a:lnTo>
                    <a:pt x="43046" y="6119"/>
                  </a:lnTo>
                  <a:lnTo>
                    <a:pt x="47469" y="5055"/>
                  </a:lnTo>
                  <a:lnTo>
                    <a:pt x="51891" y="4523"/>
                  </a:lnTo>
                  <a:lnTo>
                    <a:pt x="56019" y="3725"/>
                  </a:lnTo>
                  <a:lnTo>
                    <a:pt x="60737" y="3725"/>
                  </a:lnTo>
                  <a:lnTo>
                    <a:pt x="64864" y="4257"/>
                  </a:lnTo>
                  <a:lnTo>
                    <a:pt x="64864" y="4257"/>
                  </a:lnTo>
                  <a:lnTo>
                    <a:pt x="67223" y="5055"/>
                  </a:lnTo>
                  <a:lnTo>
                    <a:pt x="69582" y="6651"/>
                  </a:lnTo>
                  <a:lnTo>
                    <a:pt x="71351" y="8514"/>
                  </a:lnTo>
                  <a:lnTo>
                    <a:pt x="73415" y="10643"/>
                  </a:lnTo>
                  <a:lnTo>
                    <a:pt x="76658" y="15698"/>
                  </a:lnTo>
                  <a:lnTo>
                    <a:pt x="79606" y="19689"/>
                  </a:lnTo>
                  <a:lnTo>
                    <a:pt x="79606" y="19689"/>
                  </a:lnTo>
                  <a:lnTo>
                    <a:pt x="86093" y="28470"/>
                  </a:lnTo>
                  <a:lnTo>
                    <a:pt x="92285" y="36984"/>
                  </a:lnTo>
                  <a:lnTo>
                    <a:pt x="98181" y="46031"/>
                  </a:lnTo>
                  <a:lnTo>
                    <a:pt x="100540" y="50820"/>
                  </a:lnTo>
                  <a:lnTo>
                    <a:pt x="102899" y="55609"/>
                  </a:lnTo>
                  <a:lnTo>
                    <a:pt x="102899" y="55609"/>
                  </a:lnTo>
                  <a:lnTo>
                    <a:pt x="107027" y="64390"/>
                  </a:lnTo>
                  <a:lnTo>
                    <a:pt x="111154" y="73436"/>
                  </a:lnTo>
                  <a:lnTo>
                    <a:pt x="111154" y="73436"/>
                  </a:lnTo>
                  <a:lnTo>
                    <a:pt x="112923" y="77161"/>
                  </a:lnTo>
                  <a:lnTo>
                    <a:pt x="115282" y="82483"/>
                  </a:lnTo>
                  <a:lnTo>
                    <a:pt x="116167" y="85144"/>
                  </a:lnTo>
                  <a:lnTo>
                    <a:pt x="116167" y="87538"/>
                  </a:lnTo>
                  <a:lnTo>
                    <a:pt x="115577" y="89667"/>
                  </a:lnTo>
                  <a:lnTo>
                    <a:pt x="115282" y="90465"/>
                  </a:lnTo>
                  <a:lnTo>
                    <a:pt x="114398" y="90997"/>
                  </a:lnTo>
                  <a:lnTo>
                    <a:pt x="114398" y="90997"/>
                  </a:lnTo>
                  <a:lnTo>
                    <a:pt x="110270" y="93126"/>
                  </a:lnTo>
                  <a:lnTo>
                    <a:pt x="105847" y="94722"/>
                  </a:lnTo>
                  <a:lnTo>
                    <a:pt x="101425" y="95787"/>
                  </a:lnTo>
                  <a:lnTo>
                    <a:pt x="96412" y="96319"/>
                  </a:lnTo>
                  <a:lnTo>
                    <a:pt x="86683" y="97649"/>
                  </a:lnTo>
                  <a:lnTo>
                    <a:pt x="81965" y="98713"/>
                  </a:lnTo>
                  <a:lnTo>
                    <a:pt x="77542" y="99778"/>
                  </a:lnTo>
                  <a:lnTo>
                    <a:pt x="77542" y="99778"/>
                  </a:lnTo>
                  <a:lnTo>
                    <a:pt x="55429" y="105898"/>
                  </a:lnTo>
                  <a:lnTo>
                    <a:pt x="33316" y="112549"/>
                  </a:lnTo>
                  <a:lnTo>
                    <a:pt x="33316" y="112549"/>
                  </a:lnTo>
                  <a:lnTo>
                    <a:pt x="28894" y="113880"/>
                  </a:lnTo>
                  <a:lnTo>
                    <a:pt x="23292" y="115742"/>
                  </a:lnTo>
                  <a:lnTo>
                    <a:pt x="20049" y="116274"/>
                  </a:lnTo>
                  <a:lnTo>
                    <a:pt x="17395" y="116274"/>
                  </a:lnTo>
                  <a:lnTo>
                    <a:pt x="16511" y="116274"/>
                  </a:lnTo>
                  <a:lnTo>
                    <a:pt x="15331" y="116008"/>
                  </a:lnTo>
                  <a:lnTo>
                    <a:pt x="14447" y="115210"/>
                  </a:lnTo>
                  <a:lnTo>
                    <a:pt x="13857" y="114678"/>
                  </a:lnTo>
                  <a:lnTo>
                    <a:pt x="13857" y="114678"/>
                  </a:lnTo>
                  <a:lnTo>
                    <a:pt x="11793" y="111751"/>
                  </a:lnTo>
                  <a:lnTo>
                    <a:pt x="10909" y="108558"/>
                  </a:lnTo>
                  <a:lnTo>
                    <a:pt x="9434" y="105099"/>
                  </a:lnTo>
                  <a:lnTo>
                    <a:pt x="8550" y="101906"/>
                  </a:lnTo>
                  <a:lnTo>
                    <a:pt x="6781" y="94722"/>
                  </a:lnTo>
                  <a:lnTo>
                    <a:pt x="5601" y="88070"/>
                  </a:lnTo>
                  <a:lnTo>
                    <a:pt x="5601" y="8807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4" name="Google Shape;484;p23"/>
            <p:cNvSpPr/>
            <p:nvPr/>
          </p:nvSpPr>
          <p:spPr>
            <a:xfrm>
              <a:off x="4042" y="1012"/>
              <a:ext cx="466" cy="469"/>
            </a:xfrm>
            <a:custGeom>
              <a:rect b="b" l="l" r="r" t="t"/>
              <a:pathLst>
                <a:path extrusionOk="0" h="120000" w="120000">
                  <a:moveTo>
                    <a:pt x="95278" y="10490"/>
                  </a:moveTo>
                  <a:lnTo>
                    <a:pt x="95278" y="10490"/>
                  </a:lnTo>
                  <a:lnTo>
                    <a:pt x="99914" y="12281"/>
                  </a:lnTo>
                  <a:lnTo>
                    <a:pt x="104291" y="15095"/>
                  </a:lnTo>
                  <a:lnTo>
                    <a:pt x="107896" y="18166"/>
                  </a:lnTo>
                  <a:lnTo>
                    <a:pt x="110729" y="21492"/>
                  </a:lnTo>
                  <a:lnTo>
                    <a:pt x="113304" y="25330"/>
                  </a:lnTo>
                  <a:lnTo>
                    <a:pt x="115364" y="29168"/>
                  </a:lnTo>
                  <a:lnTo>
                    <a:pt x="116909" y="33518"/>
                  </a:lnTo>
                  <a:lnTo>
                    <a:pt x="118197" y="38123"/>
                  </a:lnTo>
                  <a:lnTo>
                    <a:pt x="119227" y="42217"/>
                  </a:lnTo>
                  <a:lnTo>
                    <a:pt x="119484" y="47078"/>
                  </a:lnTo>
                  <a:lnTo>
                    <a:pt x="120000" y="51684"/>
                  </a:lnTo>
                  <a:lnTo>
                    <a:pt x="119484" y="56289"/>
                  </a:lnTo>
                  <a:lnTo>
                    <a:pt x="119227" y="60895"/>
                  </a:lnTo>
                  <a:lnTo>
                    <a:pt x="118712" y="64989"/>
                  </a:lnTo>
                  <a:lnTo>
                    <a:pt x="117682" y="69594"/>
                  </a:lnTo>
                  <a:lnTo>
                    <a:pt x="116652" y="73432"/>
                  </a:lnTo>
                  <a:lnTo>
                    <a:pt x="116652" y="73432"/>
                  </a:lnTo>
                  <a:lnTo>
                    <a:pt x="115107" y="78294"/>
                  </a:lnTo>
                  <a:lnTo>
                    <a:pt x="113047" y="83411"/>
                  </a:lnTo>
                  <a:lnTo>
                    <a:pt x="110729" y="88784"/>
                  </a:lnTo>
                  <a:lnTo>
                    <a:pt x="108154" y="93646"/>
                  </a:lnTo>
                  <a:lnTo>
                    <a:pt x="104806" y="98507"/>
                  </a:lnTo>
                  <a:lnTo>
                    <a:pt x="101201" y="103113"/>
                  </a:lnTo>
                  <a:lnTo>
                    <a:pt x="97339" y="107206"/>
                  </a:lnTo>
                  <a:lnTo>
                    <a:pt x="92703" y="111044"/>
                  </a:lnTo>
                  <a:lnTo>
                    <a:pt x="90128" y="112835"/>
                  </a:lnTo>
                  <a:lnTo>
                    <a:pt x="87553" y="114371"/>
                  </a:lnTo>
                  <a:lnTo>
                    <a:pt x="84978" y="115650"/>
                  </a:lnTo>
                  <a:lnTo>
                    <a:pt x="81630" y="116929"/>
                  </a:lnTo>
                  <a:lnTo>
                    <a:pt x="78798" y="117953"/>
                  </a:lnTo>
                  <a:lnTo>
                    <a:pt x="75193" y="118720"/>
                  </a:lnTo>
                  <a:lnTo>
                    <a:pt x="71845" y="119232"/>
                  </a:lnTo>
                  <a:lnTo>
                    <a:pt x="67982" y="120000"/>
                  </a:lnTo>
                  <a:lnTo>
                    <a:pt x="63862" y="120000"/>
                  </a:lnTo>
                  <a:lnTo>
                    <a:pt x="60000" y="120000"/>
                  </a:lnTo>
                  <a:lnTo>
                    <a:pt x="55879" y="119488"/>
                  </a:lnTo>
                  <a:lnTo>
                    <a:pt x="51244" y="118976"/>
                  </a:lnTo>
                  <a:lnTo>
                    <a:pt x="46351" y="118208"/>
                  </a:lnTo>
                  <a:lnTo>
                    <a:pt x="41459" y="116929"/>
                  </a:lnTo>
                  <a:lnTo>
                    <a:pt x="36309" y="115650"/>
                  </a:lnTo>
                  <a:lnTo>
                    <a:pt x="30901" y="114115"/>
                  </a:lnTo>
                  <a:lnTo>
                    <a:pt x="30901" y="114115"/>
                  </a:lnTo>
                  <a:lnTo>
                    <a:pt x="26781" y="112579"/>
                  </a:lnTo>
                  <a:lnTo>
                    <a:pt x="23175" y="110788"/>
                  </a:lnTo>
                  <a:lnTo>
                    <a:pt x="19828" y="109253"/>
                  </a:lnTo>
                  <a:lnTo>
                    <a:pt x="16995" y="107206"/>
                  </a:lnTo>
                  <a:lnTo>
                    <a:pt x="14163" y="105415"/>
                  </a:lnTo>
                  <a:lnTo>
                    <a:pt x="11587" y="103368"/>
                  </a:lnTo>
                  <a:lnTo>
                    <a:pt x="9785" y="101066"/>
                  </a:lnTo>
                  <a:lnTo>
                    <a:pt x="7725" y="98763"/>
                  </a:lnTo>
                  <a:lnTo>
                    <a:pt x="6180" y="96460"/>
                  </a:lnTo>
                  <a:lnTo>
                    <a:pt x="4892" y="93901"/>
                  </a:lnTo>
                  <a:lnTo>
                    <a:pt x="3347" y="91599"/>
                  </a:lnTo>
                  <a:lnTo>
                    <a:pt x="2575" y="89040"/>
                  </a:lnTo>
                  <a:lnTo>
                    <a:pt x="772" y="83923"/>
                  </a:lnTo>
                  <a:lnTo>
                    <a:pt x="257" y="78550"/>
                  </a:lnTo>
                  <a:lnTo>
                    <a:pt x="0" y="73432"/>
                  </a:lnTo>
                  <a:lnTo>
                    <a:pt x="257" y="68315"/>
                  </a:lnTo>
                  <a:lnTo>
                    <a:pt x="772" y="62942"/>
                  </a:lnTo>
                  <a:lnTo>
                    <a:pt x="1545" y="57825"/>
                  </a:lnTo>
                  <a:lnTo>
                    <a:pt x="3862" y="48869"/>
                  </a:lnTo>
                  <a:lnTo>
                    <a:pt x="5407" y="41194"/>
                  </a:lnTo>
                  <a:lnTo>
                    <a:pt x="5407" y="41194"/>
                  </a:lnTo>
                  <a:lnTo>
                    <a:pt x="6952" y="35053"/>
                  </a:lnTo>
                  <a:lnTo>
                    <a:pt x="9012" y="29680"/>
                  </a:lnTo>
                  <a:lnTo>
                    <a:pt x="11330" y="24307"/>
                  </a:lnTo>
                  <a:lnTo>
                    <a:pt x="13648" y="19957"/>
                  </a:lnTo>
                  <a:lnTo>
                    <a:pt x="16480" y="15863"/>
                  </a:lnTo>
                  <a:lnTo>
                    <a:pt x="19570" y="12025"/>
                  </a:lnTo>
                  <a:lnTo>
                    <a:pt x="22660" y="9211"/>
                  </a:lnTo>
                  <a:lnTo>
                    <a:pt x="26008" y="6652"/>
                  </a:lnTo>
                  <a:lnTo>
                    <a:pt x="29871" y="4349"/>
                  </a:lnTo>
                  <a:lnTo>
                    <a:pt x="33991" y="2302"/>
                  </a:lnTo>
                  <a:lnTo>
                    <a:pt x="38369" y="1279"/>
                  </a:lnTo>
                  <a:lnTo>
                    <a:pt x="43004" y="255"/>
                  </a:lnTo>
                  <a:lnTo>
                    <a:pt x="47896" y="0"/>
                  </a:lnTo>
                  <a:lnTo>
                    <a:pt x="53304" y="0"/>
                  </a:lnTo>
                  <a:lnTo>
                    <a:pt x="58712" y="767"/>
                  </a:lnTo>
                  <a:lnTo>
                    <a:pt x="64892" y="1535"/>
                  </a:lnTo>
                  <a:lnTo>
                    <a:pt x="64892" y="1535"/>
                  </a:lnTo>
                  <a:lnTo>
                    <a:pt x="66695" y="1535"/>
                  </a:lnTo>
                  <a:lnTo>
                    <a:pt x="71845" y="2558"/>
                  </a:lnTo>
                  <a:lnTo>
                    <a:pt x="75965" y="3837"/>
                  </a:lnTo>
                  <a:lnTo>
                    <a:pt x="81373" y="5117"/>
                  </a:lnTo>
                  <a:lnTo>
                    <a:pt x="87811" y="7420"/>
                  </a:lnTo>
                  <a:lnTo>
                    <a:pt x="95278" y="10490"/>
                  </a:lnTo>
                  <a:lnTo>
                    <a:pt x="95278" y="10490"/>
                  </a:lnTo>
                  <a:close/>
                </a:path>
              </a:pathLst>
            </a:custGeom>
            <a:solidFill>
              <a:srgbClr val="E8E3D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5" name="Google Shape;485;p23"/>
            <p:cNvSpPr/>
            <p:nvPr/>
          </p:nvSpPr>
          <p:spPr>
            <a:xfrm>
              <a:off x="4035" y="1003"/>
              <a:ext cx="480" cy="484"/>
            </a:xfrm>
            <a:custGeom>
              <a:rect b="b" l="l" r="r" t="t"/>
              <a:pathLst>
                <a:path extrusionOk="0" h="120000" w="120000">
                  <a:moveTo>
                    <a:pt x="4750" y="43140"/>
                  </a:moveTo>
                  <a:lnTo>
                    <a:pt x="4750" y="43140"/>
                  </a:lnTo>
                  <a:lnTo>
                    <a:pt x="1750" y="57768"/>
                  </a:lnTo>
                  <a:lnTo>
                    <a:pt x="250" y="64958"/>
                  </a:lnTo>
                  <a:lnTo>
                    <a:pt x="0" y="68429"/>
                  </a:lnTo>
                  <a:lnTo>
                    <a:pt x="0" y="72148"/>
                  </a:lnTo>
                  <a:lnTo>
                    <a:pt x="0" y="72148"/>
                  </a:lnTo>
                  <a:lnTo>
                    <a:pt x="0" y="76363"/>
                  </a:lnTo>
                  <a:lnTo>
                    <a:pt x="250" y="80082"/>
                  </a:lnTo>
                  <a:lnTo>
                    <a:pt x="1000" y="83553"/>
                  </a:lnTo>
                  <a:lnTo>
                    <a:pt x="2250" y="87272"/>
                  </a:lnTo>
                  <a:lnTo>
                    <a:pt x="3500" y="90495"/>
                  </a:lnTo>
                  <a:lnTo>
                    <a:pt x="4750" y="93471"/>
                  </a:lnTo>
                  <a:lnTo>
                    <a:pt x="6750" y="96446"/>
                  </a:lnTo>
                  <a:lnTo>
                    <a:pt x="8500" y="99173"/>
                  </a:lnTo>
                  <a:lnTo>
                    <a:pt x="11250" y="102148"/>
                  </a:lnTo>
                  <a:lnTo>
                    <a:pt x="13750" y="104380"/>
                  </a:lnTo>
                  <a:lnTo>
                    <a:pt x="16250" y="106363"/>
                  </a:lnTo>
                  <a:lnTo>
                    <a:pt x="19500" y="108595"/>
                  </a:lnTo>
                  <a:lnTo>
                    <a:pt x="22500" y="110578"/>
                  </a:lnTo>
                  <a:lnTo>
                    <a:pt x="25750" y="112066"/>
                  </a:lnTo>
                  <a:lnTo>
                    <a:pt x="29500" y="113801"/>
                  </a:lnTo>
                  <a:lnTo>
                    <a:pt x="33500" y="115041"/>
                  </a:lnTo>
                  <a:lnTo>
                    <a:pt x="33500" y="115041"/>
                  </a:lnTo>
                  <a:lnTo>
                    <a:pt x="41000" y="117272"/>
                  </a:lnTo>
                  <a:lnTo>
                    <a:pt x="49250" y="119008"/>
                  </a:lnTo>
                  <a:lnTo>
                    <a:pt x="53500" y="119752"/>
                  </a:lnTo>
                  <a:lnTo>
                    <a:pt x="57500" y="120000"/>
                  </a:lnTo>
                  <a:lnTo>
                    <a:pt x="61750" y="120000"/>
                  </a:lnTo>
                  <a:lnTo>
                    <a:pt x="65500" y="120000"/>
                  </a:lnTo>
                  <a:lnTo>
                    <a:pt x="69500" y="119752"/>
                  </a:lnTo>
                  <a:lnTo>
                    <a:pt x="73750" y="119008"/>
                  </a:lnTo>
                  <a:lnTo>
                    <a:pt x="77500" y="118512"/>
                  </a:lnTo>
                  <a:lnTo>
                    <a:pt x="81250" y="117272"/>
                  </a:lnTo>
                  <a:lnTo>
                    <a:pt x="85250" y="115537"/>
                  </a:lnTo>
                  <a:lnTo>
                    <a:pt x="88750" y="113801"/>
                  </a:lnTo>
                  <a:lnTo>
                    <a:pt x="92500" y="111818"/>
                  </a:lnTo>
                  <a:lnTo>
                    <a:pt x="95500" y="109090"/>
                  </a:lnTo>
                  <a:lnTo>
                    <a:pt x="95500" y="109090"/>
                  </a:lnTo>
                  <a:lnTo>
                    <a:pt x="98250" y="106859"/>
                  </a:lnTo>
                  <a:lnTo>
                    <a:pt x="100500" y="104628"/>
                  </a:lnTo>
                  <a:lnTo>
                    <a:pt x="103000" y="102148"/>
                  </a:lnTo>
                  <a:lnTo>
                    <a:pt x="104750" y="99173"/>
                  </a:lnTo>
                  <a:lnTo>
                    <a:pt x="109000" y="93223"/>
                  </a:lnTo>
                  <a:lnTo>
                    <a:pt x="112500" y="86528"/>
                  </a:lnTo>
                  <a:lnTo>
                    <a:pt x="115250" y="79834"/>
                  </a:lnTo>
                  <a:lnTo>
                    <a:pt x="117500" y="72396"/>
                  </a:lnTo>
                  <a:lnTo>
                    <a:pt x="119000" y="64958"/>
                  </a:lnTo>
                  <a:lnTo>
                    <a:pt x="120000" y="57272"/>
                  </a:lnTo>
                  <a:lnTo>
                    <a:pt x="120000" y="53801"/>
                  </a:lnTo>
                  <a:lnTo>
                    <a:pt x="120000" y="50082"/>
                  </a:lnTo>
                  <a:lnTo>
                    <a:pt x="119750" y="46363"/>
                  </a:lnTo>
                  <a:lnTo>
                    <a:pt x="119500" y="42892"/>
                  </a:lnTo>
                  <a:lnTo>
                    <a:pt x="118750" y="39421"/>
                  </a:lnTo>
                  <a:lnTo>
                    <a:pt x="117750" y="35950"/>
                  </a:lnTo>
                  <a:lnTo>
                    <a:pt x="116500" y="32727"/>
                  </a:lnTo>
                  <a:lnTo>
                    <a:pt x="115250" y="29752"/>
                  </a:lnTo>
                  <a:lnTo>
                    <a:pt x="113750" y="26528"/>
                  </a:lnTo>
                  <a:lnTo>
                    <a:pt x="111750" y="23553"/>
                  </a:lnTo>
                  <a:lnTo>
                    <a:pt x="109500" y="20826"/>
                  </a:lnTo>
                  <a:lnTo>
                    <a:pt x="107250" y="18347"/>
                  </a:lnTo>
                  <a:lnTo>
                    <a:pt x="104750" y="16115"/>
                  </a:lnTo>
                  <a:lnTo>
                    <a:pt x="101750" y="13884"/>
                  </a:lnTo>
                  <a:lnTo>
                    <a:pt x="98500" y="12396"/>
                  </a:lnTo>
                  <a:lnTo>
                    <a:pt x="95000" y="10413"/>
                  </a:lnTo>
                  <a:lnTo>
                    <a:pt x="95000" y="10413"/>
                  </a:lnTo>
                  <a:lnTo>
                    <a:pt x="87000" y="7685"/>
                  </a:lnTo>
                  <a:lnTo>
                    <a:pt x="78250" y="4710"/>
                  </a:lnTo>
                  <a:lnTo>
                    <a:pt x="68750" y="2231"/>
                  </a:lnTo>
                  <a:lnTo>
                    <a:pt x="63750" y="1239"/>
                  </a:lnTo>
                  <a:lnTo>
                    <a:pt x="59000" y="743"/>
                  </a:lnTo>
                  <a:lnTo>
                    <a:pt x="54250" y="247"/>
                  </a:lnTo>
                  <a:lnTo>
                    <a:pt x="50000" y="0"/>
                  </a:lnTo>
                  <a:lnTo>
                    <a:pt x="45250" y="247"/>
                  </a:lnTo>
                  <a:lnTo>
                    <a:pt x="40750" y="991"/>
                  </a:lnTo>
                  <a:lnTo>
                    <a:pt x="36250" y="1983"/>
                  </a:lnTo>
                  <a:lnTo>
                    <a:pt x="32000" y="3471"/>
                  </a:lnTo>
                  <a:lnTo>
                    <a:pt x="28000" y="5702"/>
                  </a:lnTo>
                  <a:lnTo>
                    <a:pt x="24250" y="8181"/>
                  </a:lnTo>
                  <a:lnTo>
                    <a:pt x="24250" y="8181"/>
                  </a:lnTo>
                  <a:lnTo>
                    <a:pt x="20250" y="11652"/>
                  </a:lnTo>
                  <a:lnTo>
                    <a:pt x="17250" y="15371"/>
                  </a:lnTo>
                  <a:lnTo>
                    <a:pt x="14000" y="19586"/>
                  </a:lnTo>
                  <a:lnTo>
                    <a:pt x="11750" y="24049"/>
                  </a:lnTo>
                  <a:lnTo>
                    <a:pt x="9500" y="28760"/>
                  </a:lnTo>
                  <a:lnTo>
                    <a:pt x="7750" y="33471"/>
                  </a:lnTo>
                  <a:lnTo>
                    <a:pt x="6000" y="38181"/>
                  </a:lnTo>
                  <a:lnTo>
                    <a:pt x="4750" y="43140"/>
                  </a:lnTo>
                  <a:lnTo>
                    <a:pt x="4750" y="43140"/>
                  </a:lnTo>
                  <a:close/>
                  <a:moveTo>
                    <a:pt x="31250" y="8181"/>
                  </a:moveTo>
                  <a:lnTo>
                    <a:pt x="31250" y="8181"/>
                  </a:lnTo>
                  <a:lnTo>
                    <a:pt x="34750" y="6694"/>
                  </a:lnTo>
                  <a:lnTo>
                    <a:pt x="38500" y="5454"/>
                  </a:lnTo>
                  <a:lnTo>
                    <a:pt x="42250" y="4462"/>
                  </a:lnTo>
                  <a:lnTo>
                    <a:pt x="46500" y="3719"/>
                  </a:lnTo>
                  <a:lnTo>
                    <a:pt x="50250" y="3719"/>
                  </a:lnTo>
                  <a:lnTo>
                    <a:pt x="54250" y="3719"/>
                  </a:lnTo>
                  <a:lnTo>
                    <a:pt x="58500" y="4214"/>
                  </a:lnTo>
                  <a:lnTo>
                    <a:pt x="62500" y="4710"/>
                  </a:lnTo>
                  <a:lnTo>
                    <a:pt x="70500" y="6446"/>
                  </a:lnTo>
                  <a:lnTo>
                    <a:pt x="78750" y="8677"/>
                  </a:lnTo>
                  <a:lnTo>
                    <a:pt x="86500" y="11157"/>
                  </a:lnTo>
                  <a:lnTo>
                    <a:pt x="93500" y="13884"/>
                  </a:lnTo>
                  <a:lnTo>
                    <a:pt x="93500" y="13884"/>
                  </a:lnTo>
                  <a:lnTo>
                    <a:pt x="96500" y="15123"/>
                  </a:lnTo>
                  <a:lnTo>
                    <a:pt x="99500" y="16859"/>
                  </a:lnTo>
                  <a:lnTo>
                    <a:pt x="102000" y="18595"/>
                  </a:lnTo>
                  <a:lnTo>
                    <a:pt x="104500" y="20826"/>
                  </a:lnTo>
                  <a:lnTo>
                    <a:pt x="106500" y="22809"/>
                  </a:lnTo>
                  <a:lnTo>
                    <a:pt x="108250" y="25289"/>
                  </a:lnTo>
                  <a:lnTo>
                    <a:pt x="110250" y="27768"/>
                  </a:lnTo>
                  <a:lnTo>
                    <a:pt x="111500" y="30247"/>
                  </a:lnTo>
                  <a:lnTo>
                    <a:pt x="112750" y="33223"/>
                  </a:lnTo>
                  <a:lnTo>
                    <a:pt x="114000" y="35950"/>
                  </a:lnTo>
                  <a:lnTo>
                    <a:pt x="114750" y="38677"/>
                  </a:lnTo>
                  <a:lnTo>
                    <a:pt x="115500" y="41652"/>
                  </a:lnTo>
                  <a:lnTo>
                    <a:pt x="116250" y="47851"/>
                  </a:lnTo>
                  <a:lnTo>
                    <a:pt x="116500" y="54545"/>
                  </a:lnTo>
                  <a:lnTo>
                    <a:pt x="116000" y="60743"/>
                  </a:lnTo>
                  <a:lnTo>
                    <a:pt x="115000" y="67438"/>
                  </a:lnTo>
                  <a:lnTo>
                    <a:pt x="113000" y="74132"/>
                  </a:lnTo>
                  <a:lnTo>
                    <a:pt x="111250" y="80082"/>
                  </a:lnTo>
                  <a:lnTo>
                    <a:pt x="108250" y="86033"/>
                  </a:lnTo>
                  <a:lnTo>
                    <a:pt x="105500" y="91735"/>
                  </a:lnTo>
                  <a:lnTo>
                    <a:pt x="102000" y="96694"/>
                  </a:lnTo>
                  <a:lnTo>
                    <a:pt x="98500" y="101404"/>
                  </a:lnTo>
                  <a:lnTo>
                    <a:pt x="98500" y="101404"/>
                  </a:lnTo>
                  <a:lnTo>
                    <a:pt x="95000" y="104628"/>
                  </a:lnTo>
                  <a:lnTo>
                    <a:pt x="91500" y="107851"/>
                  </a:lnTo>
                  <a:lnTo>
                    <a:pt x="88000" y="109834"/>
                  </a:lnTo>
                  <a:lnTo>
                    <a:pt x="84250" y="112066"/>
                  </a:lnTo>
                  <a:lnTo>
                    <a:pt x="80000" y="113801"/>
                  </a:lnTo>
                  <a:lnTo>
                    <a:pt x="76000" y="115041"/>
                  </a:lnTo>
                  <a:lnTo>
                    <a:pt x="71750" y="115537"/>
                  </a:lnTo>
                  <a:lnTo>
                    <a:pt x="67250" y="116280"/>
                  </a:lnTo>
                  <a:lnTo>
                    <a:pt x="63250" y="116528"/>
                  </a:lnTo>
                  <a:lnTo>
                    <a:pt x="58750" y="116528"/>
                  </a:lnTo>
                  <a:lnTo>
                    <a:pt x="54250" y="116280"/>
                  </a:lnTo>
                  <a:lnTo>
                    <a:pt x="50000" y="115537"/>
                  </a:lnTo>
                  <a:lnTo>
                    <a:pt x="45500" y="114545"/>
                  </a:lnTo>
                  <a:lnTo>
                    <a:pt x="41000" y="113801"/>
                  </a:lnTo>
                  <a:lnTo>
                    <a:pt x="36500" y="112561"/>
                  </a:lnTo>
                  <a:lnTo>
                    <a:pt x="32500" y="110826"/>
                  </a:lnTo>
                  <a:lnTo>
                    <a:pt x="32500" y="110826"/>
                  </a:lnTo>
                  <a:lnTo>
                    <a:pt x="28250" y="109338"/>
                  </a:lnTo>
                  <a:lnTo>
                    <a:pt x="24250" y="107355"/>
                  </a:lnTo>
                  <a:lnTo>
                    <a:pt x="20250" y="105123"/>
                  </a:lnTo>
                  <a:lnTo>
                    <a:pt x="16500" y="102644"/>
                  </a:lnTo>
                  <a:lnTo>
                    <a:pt x="13500" y="99917"/>
                  </a:lnTo>
                  <a:lnTo>
                    <a:pt x="10250" y="96446"/>
                  </a:lnTo>
                  <a:lnTo>
                    <a:pt x="8000" y="92727"/>
                  </a:lnTo>
                  <a:lnTo>
                    <a:pt x="6000" y="88512"/>
                  </a:lnTo>
                  <a:lnTo>
                    <a:pt x="6000" y="88512"/>
                  </a:lnTo>
                  <a:lnTo>
                    <a:pt x="5000" y="85041"/>
                  </a:lnTo>
                  <a:lnTo>
                    <a:pt x="4250" y="81570"/>
                  </a:lnTo>
                  <a:lnTo>
                    <a:pt x="3750" y="78099"/>
                  </a:lnTo>
                  <a:lnTo>
                    <a:pt x="3500" y="74628"/>
                  </a:lnTo>
                  <a:lnTo>
                    <a:pt x="3500" y="71157"/>
                  </a:lnTo>
                  <a:lnTo>
                    <a:pt x="3750" y="67685"/>
                  </a:lnTo>
                  <a:lnTo>
                    <a:pt x="4750" y="60743"/>
                  </a:lnTo>
                  <a:lnTo>
                    <a:pt x="4750" y="60743"/>
                  </a:lnTo>
                  <a:lnTo>
                    <a:pt x="6000" y="53553"/>
                  </a:lnTo>
                  <a:lnTo>
                    <a:pt x="7750" y="46115"/>
                  </a:lnTo>
                  <a:lnTo>
                    <a:pt x="9500" y="38429"/>
                  </a:lnTo>
                  <a:lnTo>
                    <a:pt x="12000" y="30991"/>
                  </a:lnTo>
                  <a:lnTo>
                    <a:pt x="13750" y="27520"/>
                  </a:lnTo>
                  <a:lnTo>
                    <a:pt x="15500" y="24049"/>
                  </a:lnTo>
                  <a:lnTo>
                    <a:pt x="17500" y="20826"/>
                  </a:lnTo>
                  <a:lnTo>
                    <a:pt x="19750" y="17603"/>
                  </a:lnTo>
                  <a:lnTo>
                    <a:pt x="22000" y="14876"/>
                  </a:lnTo>
                  <a:lnTo>
                    <a:pt x="24750" y="12396"/>
                  </a:lnTo>
                  <a:lnTo>
                    <a:pt x="27750" y="10165"/>
                  </a:lnTo>
                  <a:lnTo>
                    <a:pt x="31250" y="8181"/>
                  </a:lnTo>
                  <a:lnTo>
                    <a:pt x="31250" y="81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6" name="Google Shape;486;p23"/>
            <p:cNvSpPr/>
            <p:nvPr/>
          </p:nvSpPr>
          <p:spPr>
            <a:xfrm>
              <a:off x="4259" y="899"/>
              <a:ext cx="132" cy="178"/>
            </a:xfrm>
            <a:custGeom>
              <a:rect b="b" l="l" r="r" t="t"/>
              <a:pathLst>
                <a:path extrusionOk="0" h="120000" w="120000">
                  <a:moveTo>
                    <a:pt x="57272" y="45168"/>
                  </a:moveTo>
                  <a:lnTo>
                    <a:pt x="57272" y="45168"/>
                  </a:lnTo>
                  <a:lnTo>
                    <a:pt x="57272" y="48539"/>
                  </a:lnTo>
                  <a:lnTo>
                    <a:pt x="58181" y="51235"/>
                  </a:lnTo>
                  <a:lnTo>
                    <a:pt x="60000" y="53932"/>
                  </a:lnTo>
                  <a:lnTo>
                    <a:pt x="61818" y="55955"/>
                  </a:lnTo>
                  <a:lnTo>
                    <a:pt x="65454" y="56629"/>
                  </a:lnTo>
                  <a:lnTo>
                    <a:pt x="68181" y="57303"/>
                  </a:lnTo>
                  <a:lnTo>
                    <a:pt x="76363" y="57303"/>
                  </a:lnTo>
                  <a:lnTo>
                    <a:pt x="83636" y="56629"/>
                  </a:lnTo>
                  <a:lnTo>
                    <a:pt x="90909" y="53932"/>
                  </a:lnTo>
                  <a:lnTo>
                    <a:pt x="96363" y="50561"/>
                  </a:lnTo>
                  <a:lnTo>
                    <a:pt x="100909" y="47191"/>
                  </a:lnTo>
                  <a:lnTo>
                    <a:pt x="100909" y="47191"/>
                  </a:lnTo>
                  <a:lnTo>
                    <a:pt x="102727" y="44494"/>
                  </a:lnTo>
                  <a:lnTo>
                    <a:pt x="102727" y="41123"/>
                  </a:lnTo>
                  <a:lnTo>
                    <a:pt x="100909" y="35056"/>
                  </a:lnTo>
                  <a:lnTo>
                    <a:pt x="98181" y="28988"/>
                  </a:lnTo>
                  <a:lnTo>
                    <a:pt x="94545" y="24269"/>
                  </a:lnTo>
                  <a:lnTo>
                    <a:pt x="94545" y="24269"/>
                  </a:lnTo>
                  <a:lnTo>
                    <a:pt x="90909" y="19550"/>
                  </a:lnTo>
                  <a:lnTo>
                    <a:pt x="86363" y="16179"/>
                  </a:lnTo>
                  <a:lnTo>
                    <a:pt x="81818" y="14831"/>
                  </a:lnTo>
                  <a:lnTo>
                    <a:pt x="77272" y="12134"/>
                  </a:lnTo>
                  <a:lnTo>
                    <a:pt x="72727" y="11460"/>
                  </a:lnTo>
                  <a:lnTo>
                    <a:pt x="66363" y="10112"/>
                  </a:lnTo>
                  <a:lnTo>
                    <a:pt x="56363" y="10112"/>
                  </a:lnTo>
                  <a:lnTo>
                    <a:pt x="46363" y="12134"/>
                  </a:lnTo>
                  <a:lnTo>
                    <a:pt x="36363" y="15505"/>
                  </a:lnTo>
                  <a:lnTo>
                    <a:pt x="27272" y="20898"/>
                  </a:lnTo>
                  <a:lnTo>
                    <a:pt x="19090" y="26292"/>
                  </a:lnTo>
                  <a:lnTo>
                    <a:pt x="19090" y="26292"/>
                  </a:lnTo>
                  <a:lnTo>
                    <a:pt x="15454" y="30337"/>
                  </a:lnTo>
                  <a:lnTo>
                    <a:pt x="13636" y="33707"/>
                  </a:lnTo>
                  <a:lnTo>
                    <a:pt x="12727" y="35730"/>
                  </a:lnTo>
                  <a:lnTo>
                    <a:pt x="10909" y="39775"/>
                  </a:lnTo>
                  <a:lnTo>
                    <a:pt x="10909" y="46516"/>
                  </a:lnTo>
                  <a:lnTo>
                    <a:pt x="14545" y="52584"/>
                  </a:lnTo>
                  <a:lnTo>
                    <a:pt x="19090" y="59325"/>
                  </a:lnTo>
                  <a:lnTo>
                    <a:pt x="25454" y="65393"/>
                  </a:lnTo>
                  <a:lnTo>
                    <a:pt x="33636" y="72134"/>
                  </a:lnTo>
                  <a:lnTo>
                    <a:pt x="42727" y="78202"/>
                  </a:lnTo>
                  <a:lnTo>
                    <a:pt x="51818" y="82921"/>
                  </a:lnTo>
                  <a:lnTo>
                    <a:pt x="61818" y="88988"/>
                  </a:lnTo>
                  <a:lnTo>
                    <a:pt x="82727" y="98426"/>
                  </a:lnTo>
                  <a:lnTo>
                    <a:pt x="100909" y="106516"/>
                  </a:lnTo>
                  <a:lnTo>
                    <a:pt x="115454" y="110561"/>
                  </a:lnTo>
                  <a:lnTo>
                    <a:pt x="115454" y="110561"/>
                  </a:lnTo>
                  <a:lnTo>
                    <a:pt x="117272" y="111910"/>
                  </a:lnTo>
                  <a:lnTo>
                    <a:pt x="119090" y="113932"/>
                  </a:lnTo>
                  <a:lnTo>
                    <a:pt x="120000" y="115955"/>
                  </a:lnTo>
                  <a:lnTo>
                    <a:pt x="119090" y="117303"/>
                  </a:lnTo>
                  <a:lnTo>
                    <a:pt x="117272" y="117977"/>
                  </a:lnTo>
                  <a:lnTo>
                    <a:pt x="115454" y="120000"/>
                  </a:lnTo>
                  <a:lnTo>
                    <a:pt x="112727" y="120000"/>
                  </a:lnTo>
                  <a:lnTo>
                    <a:pt x="109090" y="120000"/>
                  </a:lnTo>
                  <a:lnTo>
                    <a:pt x="109090" y="120000"/>
                  </a:lnTo>
                  <a:lnTo>
                    <a:pt x="95454" y="114606"/>
                  </a:lnTo>
                  <a:lnTo>
                    <a:pt x="80909" y="109887"/>
                  </a:lnTo>
                  <a:lnTo>
                    <a:pt x="66363" y="102471"/>
                  </a:lnTo>
                  <a:lnTo>
                    <a:pt x="52727" y="95730"/>
                  </a:lnTo>
                  <a:lnTo>
                    <a:pt x="40000" y="88988"/>
                  </a:lnTo>
                  <a:lnTo>
                    <a:pt x="27272" y="80224"/>
                  </a:lnTo>
                  <a:lnTo>
                    <a:pt x="17272" y="70786"/>
                  </a:lnTo>
                  <a:lnTo>
                    <a:pt x="8181" y="62022"/>
                  </a:lnTo>
                  <a:lnTo>
                    <a:pt x="8181" y="62022"/>
                  </a:lnTo>
                  <a:lnTo>
                    <a:pt x="4545" y="56629"/>
                  </a:lnTo>
                  <a:lnTo>
                    <a:pt x="1818" y="51235"/>
                  </a:lnTo>
                  <a:lnTo>
                    <a:pt x="909" y="46516"/>
                  </a:lnTo>
                  <a:lnTo>
                    <a:pt x="0" y="41123"/>
                  </a:lnTo>
                  <a:lnTo>
                    <a:pt x="909" y="35730"/>
                  </a:lnTo>
                  <a:lnTo>
                    <a:pt x="3636" y="31011"/>
                  </a:lnTo>
                  <a:lnTo>
                    <a:pt x="5454" y="26292"/>
                  </a:lnTo>
                  <a:lnTo>
                    <a:pt x="9090" y="21573"/>
                  </a:lnTo>
                  <a:lnTo>
                    <a:pt x="12727" y="18202"/>
                  </a:lnTo>
                  <a:lnTo>
                    <a:pt x="17272" y="13483"/>
                  </a:lnTo>
                  <a:lnTo>
                    <a:pt x="22727" y="10112"/>
                  </a:lnTo>
                  <a:lnTo>
                    <a:pt x="28181" y="6741"/>
                  </a:lnTo>
                  <a:lnTo>
                    <a:pt x="35454" y="4044"/>
                  </a:lnTo>
                  <a:lnTo>
                    <a:pt x="42727" y="2696"/>
                  </a:lnTo>
                  <a:lnTo>
                    <a:pt x="49090" y="674"/>
                  </a:lnTo>
                  <a:lnTo>
                    <a:pt x="56363" y="0"/>
                  </a:lnTo>
                  <a:lnTo>
                    <a:pt x="56363" y="0"/>
                  </a:lnTo>
                  <a:lnTo>
                    <a:pt x="63636" y="0"/>
                  </a:lnTo>
                  <a:lnTo>
                    <a:pt x="69090" y="0"/>
                  </a:lnTo>
                  <a:lnTo>
                    <a:pt x="74545" y="674"/>
                  </a:lnTo>
                  <a:lnTo>
                    <a:pt x="80909" y="2696"/>
                  </a:lnTo>
                  <a:lnTo>
                    <a:pt x="86363" y="4044"/>
                  </a:lnTo>
                  <a:lnTo>
                    <a:pt x="90909" y="6741"/>
                  </a:lnTo>
                  <a:lnTo>
                    <a:pt x="100000" y="12808"/>
                  </a:lnTo>
                  <a:lnTo>
                    <a:pt x="107272" y="20898"/>
                  </a:lnTo>
                  <a:lnTo>
                    <a:pt x="112727" y="28988"/>
                  </a:lnTo>
                  <a:lnTo>
                    <a:pt x="115454" y="37752"/>
                  </a:lnTo>
                  <a:lnTo>
                    <a:pt x="115454" y="41797"/>
                  </a:lnTo>
                  <a:lnTo>
                    <a:pt x="115454" y="46516"/>
                  </a:lnTo>
                  <a:lnTo>
                    <a:pt x="115454" y="46516"/>
                  </a:lnTo>
                  <a:lnTo>
                    <a:pt x="112727" y="51235"/>
                  </a:lnTo>
                  <a:lnTo>
                    <a:pt x="110909" y="55955"/>
                  </a:lnTo>
                  <a:lnTo>
                    <a:pt x="106363" y="59325"/>
                  </a:lnTo>
                  <a:lnTo>
                    <a:pt x="100909" y="62696"/>
                  </a:lnTo>
                  <a:lnTo>
                    <a:pt x="95454" y="64044"/>
                  </a:lnTo>
                  <a:lnTo>
                    <a:pt x="89090" y="66067"/>
                  </a:lnTo>
                  <a:lnTo>
                    <a:pt x="82727" y="66741"/>
                  </a:lnTo>
                  <a:lnTo>
                    <a:pt x="76363" y="67415"/>
                  </a:lnTo>
                  <a:lnTo>
                    <a:pt x="69090" y="66741"/>
                  </a:lnTo>
                  <a:lnTo>
                    <a:pt x="63636" y="66067"/>
                  </a:lnTo>
                  <a:lnTo>
                    <a:pt x="57272" y="64044"/>
                  </a:lnTo>
                  <a:lnTo>
                    <a:pt x="52727" y="62022"/>
                  </a:lnTo>
                  <a:lnTo>
                    <a:pt x="49090" y="57977"/>
                  </a:lnTo>
                  <a:lnTo>
                    <a:pt x="46363" y="53932"/>
                  </a:lnTo>
                  <a:lnTo>
                    <a:pt x="44545" y="49887"/>
                  </a:lnTo>
                  <a:lnTo>
                    <a:pt x="44545" y="43820"/>
                  </a:lnTo>
                  <a:lnTo>
                    <a:pt x="44545" y="43820"/>
                  </a:lnTo>
                  <a:lnTo>
                    <a:pt x="46363" y="41797"/>
                  </a:lnTo>
                  <a:lnTo>
                    <a:pt x="47272" y="40449"/>
                  </a:lnTo>
                  <a:lnTo>
                    <a:pt x="49090" y="40449"/>
                  </a:lnTo>
                  <a:lnTo>
                    <a:pt x="51818" y="40449"/>
                  </a:lnTo>
                  <a:lnTo>
                    <a:pt x="53636" y="40449"/>
                  </a:lnTo>
                  <a:lnTo>
                    <a:pt x="56363" y="41797"/>
                  </a:lnTo>
                  <a:lnTo>
                    <a:pt x="57272" y="43820"/>
                  </a:lnTo>
                  <a:lnTo>
                    <a:pt x="57272" y="45168"/>
                  </a:lnTo>
                  <a:lnTo>
                    <a:pt x="57272" y="4516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7" name="Google Shape;487;p23"/>
            <p:cNvSpPr/>
            <p:nvPr/>
          </p:nvSpPr>
          <p:spPr>
            <a:xfrm>
              <a:off x="4123" y="1280"/>
              <a:ext cx="265" cy="155"/>
            </a:xfrm>
            <a:custGeom>
              <a:rect b="b" l="l" r="r" t="t"/>
              <a:pathLst>
                <a:path extrusionOk="0" h="120000" w="120000">
                  <a:moveTo>
                    <a:pt x="120000" y="55741"/>
                  </a:moveTo>
                  <a:lnTo>
                    <a:pt x="120000" y="55741"/>
                  </a:lnTo>
                  <a:lnTo>
                    <a:pt x="118188" y="65806"/>
                  </a:lnTo>
                  <a:lnTo>
                    <a:pt x="115924" y="75096"/>
                  </a:lnTo>
                  <a:lnTo>
                    <a:pt x="113207" y="82838"/>
                  </a:lnTo>
                  <a:lnTo>
                    <a:pt x="109584" y="89806"/>
                  </a:lnTo>
                  <a:lnTo>
                    <a:pt x="106415" y="96774"/>
                  </a:lnTo>
                  <a:lnTo>
                    <a:pt x="102339" y="101419"/>
                  </a:lnTo>
                  <a:lnTo>
                    <a:pt x="97811" y="106064"/>
                  </a:lnTo>
                  <a:lnTo>
                    <a:pt x="93283" y="109935"/>
                  </a:lnTo>
                  <a:lnTo>
                    <a:pt x="88301" y="113806"/>
                  </a:lnTo>
                  <a:lnTo>
                    <a:pt x="83320" y="116903"/>
                  </a:lnTo>
                  <a:lnTo>
                    <a:pt x="78339" y="117677"/>
                  </a:lnTo>
                  <a:lnTo>
                    <a:pt x="72452" y="120000"/>
                  </a:lnTo>
                  <a:lnTo>
                    <a:pt x="67018" y="120000"/>
                  </a:lnTo>
                  <a:lnTo>
                    <a:pt x="61584" y="120000"/>
                  </a:lnTo>
                  <a:lnTo>
                    <a:pt x="56150" y="119225"/>
                  </a:lnTo>
                  <a:lnTo>
                    <a:pt x="50716" y="116903"/>
                  </a:lnTo>
                  <a:lnTo>
                    <a:pt x="50716" y="116903"/>
                  </a:lnTo>
                  <a:lnTo>
                    <a:pt x="44830" y="115354"/>
                  </a:lnTo>
                  <a:lnTo>
                    <a:pt x="38943" y="112258"/>
                  </a:lnTo>
                  <a:lnTo>
                    <a:pt x="33962" y="108387"/>
                  </a:lnTo>
                  <a:lnTo>
                    <a:pt x="28528" y="102967"/>
                  </a:lnTo>
                  <a:lnTo>
                    <a:pt x="24000" y="97548"/>
                  </a:lnTo>
                  <a:lnTo>
                    <a:pt x="19471" y="91354"/>
                  </a:lnTo>
                  <a:lnTo>
                    <a:pt x="15396" y="85935"/>
                  </a:lnTo>
                  <a:lnTo>
                    <a:pt x="11773" y="77419"/>
                  </a:lnTo>
                  <a:lnTo>
                    <a:pt x="8603" y="71225"/>
                  </a:lnTo>
                  <a:lnTo>
                    <a:pt x="5886" y="61935"/>
                  </a:lnTo>
                  <a:lnTo>
                    <a:pt x="3169" y="53419"/>
                  </a:lnTo>
                  <a:lnTo>
                    <a:pt x="1811" y="44129"/>
                  </a:lnTo>
                  <a:lnTo>
                    <a:pt x="452" y="35612"/>
                  </a:lnTo>
                  <a:lnTo>
                    <a:pt x="0" y="25548"/>
                  </a:lnTo>
                  <a:lnTo>
                    <a:pt x="452" y="14709"/>
                  </a:lnTo>
                  <a:lnTo>
                    <a:pt x="905" y="4645"/>
                  </a:lnTo>
                  <a:lnTo>
                    <a:pt x="905" y="4645"/>
                  </a:lnTo>
                  <a:lnTo>
                    <a:pt x="1811" y="2322"/>
                  </a:lnTo>
                  <a:lnTo>
                    <a:pt x="2264" y="774"/>
                  </a:lnTo>
                  <a:lnTo>
                    <a:pt x="3169" y="0"/>
                  </a:lnTo>
                  <a:lnTo>
                    <a:pt x="4528" y="0"/>
                  </a:lnTo>
                  <a:lnTo>
                    <a:pt x="5886" y="774"/>
                  </a:lnTo>
                  <a:lnTo>
                    <a:pt x="6792" y="2322"/>
                  </a:lnTo>
                  <a:lnTo>
                    <a:pt x="7245" y="3870"/>
                  </a:lnTo>
                  <a:lnTo>
                    <a:pt x="7245" y="6967"/>
                  </a:lnTo>
                  <a:lnTo>
                    <a:pt x="7245" y="6967"/>
                  </a:lnTo>
                  <a:lnTo>
                    <a:pt x="6792" y="15483"/>
                  </a:lnTo>
                  <a:lnTo>
                    <a:pt x="6792" y="24774"/>
                  </a:lnTo>
                  <a:lnTo>
                    <a:pt x="6792" y="33290"/>
                  </a:lnTo>
                  <a:lnTo>
                    <a:pt x="8150" y="41032"/>
                  </a:lnTo>
                  <a:lnTo>
                    <a:pt x="9509" y="49548"/>
                  </a:lnTo>
                  <a:lnTo>
                    <a:pt x="11320" y="57290"/>
                  </a:lnTo>
                  <a:lnTo>
                    <a:pt x="13584" y="64258"/>
                  </a:lnTo>
                  <a:lnTo>
                    <a:pt x="16754" y="71225"/>
                  </a:lnTo>
                  <a:lnTo>
                    <a:pt x="19471" y="76645"/>
                  </a:lnTo>
                  <a:lnTo>
                    <a:pt x="23094" y="82838"/>
                  </a:lnTo>
                  <a:lnTo>
                    <a:pt x="27169" y="87483"/>
                  </a:lnTo>
                  <a:lnTo>
                    <a:pt x="30792" y="92129"/>
                  </a:lnTo>
                  <a:lnTo>
                    <a:pt x="35773" y="96774"/>
                  </a:lnTo>
                  <a:lnTo>
                    <a:pt x="40301" y="100645"/>
                  </a:lnTo>
                  <a:lnTo>
                    <a:pt x="44830" y="102967"/>
                  </a:lnTo>
                  <a:lnTo>
                    <a:pt x="49811" y="105290"/>
                  </a:lnTo>
                  <a:lnTo>
                    <a:pt x="49811" y="105290"/>
                  </a:lnTo>
                  <a:lnTo>
                    <a:pt x="54339" y="107612"/>
                  </a:lnTo>
                  <a:lnTo>
                    <a:pt x="59773" y="108387"/>
                  </a:lnTo>
                  <a:lnTo>
                    <a:pt x="64754" y="109161"/>
                  </a:lnTo>
                  <a:lnTo>
                    <a:pt x="69283" y="109161"/>
                  </a:lnTo>
                  <a:lnTo>
                    <a:pt x="74716" y="108387"/>
                  </a:lnTo>
                  <a:lnTo>
                    <a:pt x="79245" y="107612"/>
                  </a:lnTo>
                  <a:lnTo>
                    <a:pt x="83773" y="105290"/>
                  </a:lnTo>
                  <a:lnTo>
                    <a:pt x="88301" y="102193"/>
                  </a:lnTo>
                  <a:lnTo>
                    <a:pt x="93283" y="98322"/>
                  </a:lnTo>
                  <a:lnTo>
                    <a:pt x="96905" y="94451"/>
                  </a:lnTo>
                  <a:lnTo>
                    <a:pt x="100528" y="89806"/>
                  </a:lnTo>
                  <a:lnTo>
                    <a:pt x="104150" y="83612"/>
                  </a:lnTo>
                  <a:lnTo>
                    <a:pt x="107320" y="77419"/>
                  </a:lnTo>
                  <a:lnTo>
                    <a:pt x="109584" y="71225"/>
                  </a:lnTo>
                  <a:lnTo>
                    <a:pt x="111849" y="62709"/>
                  </a:lnTo>
                  <a:lnTo>
                    <a:pt x="113660" y="54193"/>
                  </a:lnTo>
                  <a:lnTo>
                    <a:pt x="113660" y="54193"/>
                  </a:lnTo>
                  <a:lnTo>
                    <a:pt x="114566" y="51870"/>
                  </a:lnTo>
                  <a:lnTo>
                    <a:pt x="115018" y="50322"/>
                  </a:lnTo>
                  <a:lnTo>
                    <a:pt x="115924" y="50322"/>
                  </a:lnTo>
                  <a:lnTo>
                    <a:pt x="117735" y="50322"/>
                  </a:lnTo>
                  <a:lnTo>
                    <a:pt x="119094" y="50322"/>
                  </a:lnTo>
                  <a:lnTo>
                    <a:pt x="119547" y="51870"/>
                  </a:lnTo>
                  <a:lnTo>
                    <a:pt x="120000" y="54193"/>
                  </a:lnTo>
                  <a:lnTo>
                    <a:pt x="120000" y="55741"/>
                  </a:lnTo>
                  <a:lnTo>
                    <a:pt x="120000" y="5574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8" name="Google Shape;488;p23"/>
            <p:cNvSpPr/>
            <p:nvPr/>
          </p:nvSpPr>
          <p:spPr>
            <a:xfrm>
              <a:off x="4349" y="1258"/>
              <a:ext cx="34" cy="36"/>
            </a:xfrm>
            <a:custGeom>
              <a:rect b="b" l="l" r="r" t="t"/>
              <a:pathLst>
                <a:path extrusionOk="0" h="120000" w="120000">
                  <a:moveTo>
                    <a:pt x="0" y="43333"/>
                  </a:moveTo>
                  <a:lnTo>
                    <a:pt x="0" y="43333"/>
                  </a:lnTo>
                  <a:lnTo>
                    <a:pt x="0" y="70000"/>
                  </a:lnTo>
                  <a:lnTo>
                    <a:pt x="3529" y="90000"/>
                  </a:lnTo>
                  <a:lnTo>
                    <a:pt x="21176" y="106666"/>
                  </a:lnTo>
                  <a:lnTo>
                    <a:pt x="38823" y="120000"/>
                  </a:lnTo>
                  <a:lnTo>
                    <a:pt x="38823" y="120000"/>
                  </a:lnTo>
                  <a:lnTo>
                    <a:pt x="67058" y="120000"/>
                  </a:lnTo>
                  <a:lnTo>
                    <a:pt x="88235" y="113333"/>
                  </a:lnTo>
                  <a:lnTo>
                    <a:pt x="105882" y="100000"/>
                  </a:lnTo>
                  <a:lnTo>
                    <a:pt x="116470" y="76666"/>
                  </a:lnTo>
                  <a:lnTo>
                    <a:pt x="116470" y="76666"/>
                  </a:lnTo>
                  <a:lnTo>
                    <a:pt x="120000" y="53333"/>
                  </a:lnTo>
                  <a:lnTo>
                    <a:pt x="112941" y="30000"/>
                  </a:lnTo>
                  <a:lnTo>
                    <a:pt x="98823" y="13333"/>
                  </a:lnTo>
                  <a:lnTo>
                    <a:pt x="74117" y="0"/>
                  </a:lnTo>
                  <a:lnTo>
                    <a:pt x="74117" y="0"/>
                  </a:lnTo>
                  <a:lnTo>
                    <a:pt x="52941" y="0"/>
                  </a:lnTo>
                  <a:lnTo>
                    <a:pt x="31764" y="10000"/>
                  </a:lnTo>
                  <a:lnTo>
                    <a:pt x="14117" y="23333"/>
                  </a:lnTo>
                  <a:lnTo>
                    <a:pt x="0" y="43333"/>
                  </a:lnTo>
                  <a:lnTo>
                    <a:pt x="0" y="433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9" name="Google Shape;489;p23"/>
            <p:cNvSpPr/>
            <p:nvPr/>
          </p:nvSpPr>
          <p:spPr>
            <a:xfrm>
              <a:off x="4169" y="1205"/>
              <a:ext cx="35" cy="36"/>
            </a:xfrm>
            <a:custGeom>
              <a:rect b="b" l="l" r="r" t="t"/>
              <a:pathLst>
                <a:path extrusionOk="0" h="120000" w="120000">
                  <a:moveTo>
                    <a:pt x="0" y="43333"/>
                  </a:moveTo>
                  <a:lnTo>
                    <a:pt x="0" y="43333"/>
                  </a:lnTo>
                  <a:lnTo>
                    <a:pt x="0" y="66666"/>
                  </a:lnTo>
                  <a:lnTo>
                    <a:pt x="6857" y="90000"/>
                  </a:lnTo>
                  <a:lnTo>
                    <a:pt x="20571" y="106666"/>
                  </a:lnTo>
                  <a:lnTo>
                    <a:pt x="41142" y="120000"/>
                  </a:lnTo>
                  <a:lnTo>
                    <a:pt x="41142" y="120000"/>
                  </a:lnTo>
                  <a:lnTo>
                    <a:pt x="68571" y="120000"/>
                  </a:lnTo>
                  <a:lnTo>
                    <a:pt x="89142" y="113333"/>
                  </a:lnTo>
                  <a:lnTo>
                    <a:pt x="106285" y="96666"/>
                  </a:lnTo>
                  <a:lnTo>
                    <a:pt x="120000" y="76666"/>
                  </a:lnTo>
                  <a:lnTo>
                    <a:pt x="120000" y="76666"/>
                  </a:lnTo>
                  <a:lnTo>
                    <a:pt x="120000" y="56666"/>
                  </a:lnTo>
                  <a:lnTo>
                    <a:pt x="116571" y="33333"/>
                  </a:lnTo>
                  <a:lnTo>
                    <a:pt x="99428" y="13333"/>
                  </a:lnTo>
                  <a:lnTo>
                    <a:pt x="75428" y="3333"/>
                  </a:lnTo>
                  <a:lnTo>
                    <a:pt x="75428" y="3333"/>
                  </a:lnTo>
                  <a:lnTo>
                    <a:pt x="51428" y="0"/>
                  </a:lnTo>
                  <a:lnTo>
                    <a:pt x="27428" y="10000"/>
                  </a:lnTo>
                  <a:lnTo>
                    <a:pt x="10285" y="23333"/>
                  </a:lnTo>
                  <a:lnTo>
                    <a:pt x="0" y="43333"/>
                  </a:lnTo>
                  <a:lnTo>
                    <a:pt x="0" y="433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0" name="Google Shape;490;p23"/>
            <p:cNvSpPr/>
            <p:nvPr/>
          </p:nvSpPr>
          <p:spPr>
            <a:xfrm>
              <a:off x="4404" y="1325"/>
              <a:ext cx="49" cy="43"/>
            </a:xfrm>
            <a:custGeom>
              <a:rect b="b" l="l" r="r" t="t"/>
              <a:pathLst>
                <a:path extrusionOk="0" h="120000" w="120000">
                  <a:moveTo>
                    <a:pt x="2448" y="41860"/>
                  </a:moveTo>
                  <a:lnTo>
                    <a:pt x="2448" y="41860"/>
                  </a:lnTo>
                  <a:lnTo>
                    <a:pt x="0" y="53023"/>
                  </a:lnTo>
                  <a:lnTo>
                    <a:pt x="2448" y="61395"/>
                  </a:lnTo>
                  <a:lnTo>
                    <a:pt x="2448" y="72558"/>
                  </a:lnTo>
                  <a:lnTo>
                    <a:pt x="7346" y="83720"/>
                  </a:lnTo>
                  <a:lnTo>
                    <a:pt x="14693" y="94883"/>
                  </a:lnTo>
                  <a:lnTo>
                    <a:pt x="24489" y="106046"/>
                  </a:lnTo>
                  <a:lnTo>
                    <a:pt x="31836" y="111627"/>
                  </a:lnTo>
                  <a:lnTo>
                    <a:pt x="46530" y="114418"/>
                  </a:lnTo>
                  <a:lnTo>
                    <a:pt x="46530" y="114418"/>
                  </a:lnTo>
                  <a:lnTo>
                    <a:pt x="58775" y="120000"/>
                  </a:lnTo>
                  <a:lnTo>
                    <a:pt x="71020" y="120000"/>
                  </a:lnTo>
                  <a:lnTo>
                    <a:pt x="80816" y="114418"/>
                  </a:lnTo>
                  <a:lnTo>
                    <a:pt x="93061" y="111627"/>
                  </a:lnTo>
                  <a:lnTo>
                    <a:pt x="97959" y="106046"/>
                  </a:lnTo>
                  <a:lnTo>
                    <a:pt x="107755" y="97674"/>
                  </a:lnTo>
                  <a:lnTo>
                    <a:pt x="115102" y="92093"/>
                  </a:lnTo>
                  <a:lnTo>
                    <a:pt x="117551" y="75348"/>
                  </a:lnTo>
                  <a:lnTo>
                    <a:pt x="117551" y="75348"/>
                  </a:lnTo>
                  <a:lnTo>
                    <a:pt x="119999" y="66976"/>
                  </a:lnTo>
                  <a:lnTo>
                    <a:pt x="119999" y="55813"/>
                  </a:lnTo>
                  <a:lnTo>
                    <a:pt x="117551" y="44651"/>
                  </a:lnTo>
                  <a:lnTo>
                    <a:pt x="110204" y="33488"/>
                  </a:lnTo>
                  <a:lnTo>
                    <a:pt x="105306" y="22325"/>
                  </a:lnTo>
                  <a:lnTo>
                    <a:pt x="95510" y="13953"/>
                  </a:lnTo>
                  <a:lnTo>
                    <a:pt x="85714" y="8372"/>
                  </a:lnTo>
                  <a:lnTo>
                    <a:pt x="73469" y="2790"/>
                  </a:lnTo>
                  <a:lnTo>
                    <a:pt x="73469" y="2790"/>
                  </a:lnTo>
                  <a:lnTo>
                    <a:pt x="61224" y="0"/>
                  </a:lnTo>
                  <a:lnTo>
                    <a:pt x="48979" y="0"/>
                  </a:lnTo>
                  <a:lnTo>
                    <a:pt x="39183" y="2790"/>
                  </a:lnTo>
                  <a:lnTo>
                    <a:pt x="29387" y="5581"/>
                  </a:lnTo>
                  <a:lnTo>
                    <a:pt x="19591" y="13953"/>
                  </a:lnTo>
                  <a:lnTo>
                    <a:pt x="12244" y="19534"/>
                  </a:lnTo>
                  <a:lnTo>
                    <a:pt x="4897" y="30697"/>
                  </a:lnTo>
                  <a:lnTo>
                    <a:pt x="2448" y="41860"/>
                  </a:lnTo>
                  <a:lnTo>
                    <a:pt x="2448" y="41860"/>
                  </a:lnTo>
                  <a:close/>
                </a:path>
              </a:pathLst>
            </a:custGeom>
            <a:solidFill>
              <a:srgbClr val="F7A94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1" name="Google Shape;491;p23"/>
            <p:cNvSpPr/>
            <p:nvPr/>
          </p:nvSpPr>
          <p:spPr>
            <a:xfrm>
              <a:off x="4069" y="1225"/>
              <a:ext cx="49" cy="42"/>
            </a:xfrm>
            <a:custGeom>
              <a:rect b="b" l="l" r="r" t="t"/>
              <a:pathLst>
                <a:path extrusionOk="0" h="120000" w="120000">
                  <a:moveTo>
                    <a:pt x="0" y="40000"/>
                  </a:moveTo>
                  <a:lnTo>
                    <a:pt x="0" y="40000"/>
                  </a:lnTo>
                  <a:lnTo>
                    <a:pt x="0" y="57142"/>
                  </a:lnTo>
                  <a:lnTo>
                    <a:pt x="0" y="65714"/>
                  </a:lnTo>
                  <a:lnTo>
                    <a:pt x="4897" y="77142"/>
                  </a:lnTo>
                  <a:lnTo>
                    <a:pt x="9795" y="88571"/>
                  </a:lnTo>
                  <a:lnTo>
                    <a:pt x="17142" y="100000"/>
                  </a:lnTo>
                  <a:lnTo>
                    <a:pt x="26938" y="105714"/>
                  </a:lnTo>
                  <a:lnTo>
                    <a:pt x="34285" y="114285"/>
                  </a:lnTo>
                  <a:lnTo>
                    <a:pt x="48979" y="120000"/>
                  </a:lnTo>
                  <a:lnTo>
                    <a:pt x="48979" y="120000"/>
                  </a:lnTo>
                  <a:lnTo>
                    <a:pt x="56326" y="120000"/>
                  </a:lnTo>
                  <a:lnTo>
                    <a:pt x="68571" y="120000"/>
                  </a:lnTo>
                  <a:lnTo>
                    <a:pt x="80816" y="120000"/>
                  </a:lnTo>
                  <a:lnTo>
                    <a:pt x="90612" y="117142"/>
                  </a:lnTo>
                  <a:lnTo>
                    <a:pt x="100408" y="111428"/>
                  </a:lnTo>
                  <a:lnTo>
                    <a:pt x="110204" y="102857"/>
                  </a:lnTo>
                  <a:lnTo>
                    <a:pt x="115102" y="91428"/>
                  </a:lnTo>
                  <a:lnTo>
                    <a:pt x="119999" y="80000"/>
                  </a:lnTo>
                  <a:lnTo>
                    <a:pt x="119999" y="80000"/>
                  </a:lnTo>
                  <a:lnTo>
                    <a:pt x="119999" y="71428"/>
                  </a:lnTo>
                  <a:lnTo>
                    <a:pt x="119999" y="57142"/>
                  </a:lnTo>
                  <a:lnTo>
                    <a:pt x="115102" y="45714"/>
                  </a:lnTo>
                  <a:lnTo>
                    <a:pt x="112653" y="34285"/>
                  </a:lnTo>
                  <a:lnTo>
                    <a:pt x="102857" y="22857"/>
                  </a:lnTo>
                  <a:lnTo>
                    <a:pt x="97959" y="17142"/>
                  </a:lnTo>
                  <a:lnTo>
                    <a:pt x="85714" y="8571"/>
                  </a:lnTo>
                  <a:lnTo>
                    <a:pt x="75918" y="5714"/>
                  </a:lnTo>
                  <a:lnTo>
                    <a:pt x="75918" y="5714"/>
                  </a:lnTo>
                  <a:lnTo>
                    <a:pt x="63673" y="0"/>
                  </a:lnTo>
                  <a:lnTo>
                    <a:pt x="51428" y="0"/>
                  </a:lnTo>
                  <a:lnTo>
                    <a:pt x="39183" y="0"/>
                  </a:lnTo>
                  <a:lnTo>
                    <a:pt x="29387" y="8571"/>
                  </a:lnTo>
                  <a:lnTo>
                    <a:pt x="19591" y="11428"/>
                  </a:lnTo>
                  <a:lnTo>
                    <a:pt x="14693" y="20000"/>
                  </a:lnTo>
                  <a:lnTo>
                    <a:pt x="7346" y="31428"/>
                  </a:lnTo>
                  <a:lnTo>
                    <a:pt x="0" y="40000"/>
                  </a:lnTo>
                  <a:lnTo>
                    <a:pt x="0" y="40000"/>
                  </a:lnTo>
                  <a:close/>
                </a:path>
              </a:pathLst>
            </a:custGeom>
            <a:solidFill>
              <a:srgbClr val="F7A94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2" name="Google Shape;492;p23"/>
            <p:cNvSpPr/>
            <p:nvPr/>
          </p:nvSpPr>
          <p:spPr>
            <a:xfrm>
              <a:off x="1529" y="1807"/>
              <a:ext cx="330" cy="153"/>
            </a:xfrm>
            <a:custGeom>
              <a:rect b="b" l="l" r="r" t="t"/>
              <a:pathLst>
                <a:path extrusionOk="0" h="120000" w="120000">
                  <a:moveTo>
                    <a:pt x="4363" y="2352"/>
                  </a:moveTo>
                  <a:lnTo>
                    <a:pt x="4363" y="2352"/>
                  </a:lnTo>
                  <a:lnTo>
                    <a:pt x="10181" y="13333"/>
                  </a:lnTo>
                  <a:lnTo>
                    <a:pt x="16727" y="21960"/>
                  </a:lnTo>
                  <a:lnTo>
                    <a:pt x="23272" y="30588"/>
                  </a:lnTo>
                  <a:lnTo>
                    <a:pt x="30181" y="39215"/>
                  </a:lnTo>
                  <a:lnTo>
                    <a:pt x="44000" y="54901"/>
                  </a:lnTo>
                  <a:lnTo>
                    <a:pt x="57818" y="69019"/>
                  </a:lnTo>
                  <a:lnTo>
                    <a:pt x="57818" y="69019"/>
                  </a:lnTo>
                  <a:lnTo>
                    <a:pt x="72000" y="83921"/>
                  </a:lnTo>
                  <a:lnTo>
                    <a:pt x="79636" y="89411"/>
                  </a:lnTo>
                  <a:lnTo>
                    <a:pt x="86909" y="95686"/>
                  </a:lnTo>
                  <a:lnTo>
                    <a:pt x="94909" y="100392"/>
                  </a:lnTo>
                  <a:lnTo>
                    <a:pt x="102181" y="104313"/>
                  </a:lnTo>
                  <a:lnTo>
                    <a:pt x="110181" y="106666"/>
                  </a:lnTo>
                  <a:lnTo>
                    <a:pt x="117818" y="109019"/>
                  </a:lnTo>
                  <a:lnTo>
                    <a:pt x="117818" y="109019"/>
                  </a:lnTo>
                  <a:lnTo>
                    <a:pt x="119272" y="109019"/>
                  </a:lnTo>
                  <a:lnTo>
                    <a:pt x="119636" y="110588"/>
                  </a:lnTo>
                  <a:lnTo>
                    <a:pt x="120000" y="111372"/>
                  </a:lnTo>
                  <a:lnTo>
                    <a:pt x="120000" y="113725"/>
                  </a:lnTo>
                  <a:lnTo>
                    <a:pt x="120000" y="116862"/>
                  </a:lnTo>
                  <a:lnTo>
                    <a:pt x="119272" y="117647"/>
                  </a:lnTo>
                  <a:lnTo>
                    <a:pt x="118181" y="120000"/>
                  </a:lnTo>
                  <a:lnTo>
                    <a:pt x="117454" y="120000"/>
                  </a:lnTo>
                  <a:lnTo>
                    <a:pt x="117454" y="120000"/>
                  </a:lnTo>
                  <a:lnTo>
                    <a:pt x="109090" y="118431"/>
                  </a:lnTo>
                  <a:lnTo>
                    <a:pt x="101090" y="115294"/>
                  </a:lnTo>
                  <a:lnTo>
                    <a:pt x="93454" y="111372"/>
                  </a:lnTo>
                  <a:lnTo>
                    <a:pt x="85818" y="106666"/>
                  </a:lnTo>
                  <a:lnTo>
                    <a:pt x="78181" y="100392"/>
                  </a:lnTo>
                  <a:lnTo>
                    <a:pt x="70909" y="93333"/>
                  </a:lnTo>
                  <a:lnTo>
                    <a:pt x="56000" y="80000"/>
                  </a:lnTo>
                  <a:lnTo>
                    <a:pt x="56000" y="80000"/>
                  </a:lnTo>
                  <a:lnTo>
                    <a:pt x="41818" y="65882"/>
                  </a:lnTo>
                  <a:lnTo>
                    <a:pt x="27272" y="50196"/>
                  </a:lnTo>
                  <a:lnTo>
                    <a:pt x="20363" y="40784"/>
                  </a:lnTo>
                  <a:lnTo>
                    <a:pt x="13454" y="32156"/>
                  </a:lnTo>
                  <a:lnTo>
                    <a:pt x="6909" y="21960"/>
                  </a:lnTo>
                  <a:lnTo>
                    <a:pt x="1090" y="10980"/>
                  </a:lnTo>
                  <a:lnTo>
                    <a:pt x="1090" y="10980"/>
                  </a:lnTo>
                  <a:lnTo>
                    <a:pt x="363" y="9411"/>
                  </a:lnTo>
                  <a:lnTo>
                    <a:pt x="0" y="7058"/>
                  </a:lnTo>
                  <a:lnTo>
                    <a:pt x="363" y="4705"/>
                  </a:lnTo>
                  <a:lnTo>
                    <a:pt x="1090" y="3137"/>
                  </a:lnTo>
                  <a:lnTo>
                    <a:pt x="1454" y="784"/>
                  </a:lnTo>
                  <a:lnTo>
                    <a:pt x="2545" y="0"/>
                  </a:lnTo>
                  <a:lnTo>
                    <a:pt x="3272" y="784"/>
                  </a:lnTo>
                  <a:lnTo>
                    <a:pt x="4363" y="2352"/>
                  </a:lnTo>
                  <a:lnTo>
                    <a:pt x="4363" y="23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3" name="Google Shape;493;p23"/>
            <p:cNvSpPr/>
            <p:nvPr/>
          </p:nvSpPr>
          <p:spPr>
            <a:xfrm>
              <a:off x="1848" y="1872"/>
              <a:ext cx="72" cy="82"/>
            </a:xfrm>
            <a:custGeom>
              <a:rect b="b" l="l" r="r" t="t"/>
              <a:pathLst>
                <a:path extrusionOk="0" h="120000" w="120000">
                  <a:moveTo>
                    <a:pt x="83333" y="1463"/>
                  </a:moveTo>
                  <a:lnTo>
                    <a:pt x="83333" y="1463"/>
                  </a:lnTo>
                  <a:lnTo>
                    <a:pt x="55000" y="26341"/>
                  </a:lnTo>
                  <a:lnTo>
                    <a:pt x="30000" y="49756"/>
                  </a:lnTo>
                  <a:lnTo>
                    <a:pt x="18333" y="62926"/>
                  </a:lnTo>
                  <a:lnTo>
                    <a:pt x="10000" y="76097"/>
                  </a:lnTo>
                  <a:lnTo>
                    <a:pt x="5000" y="90731"/>
                  </a:lnTo>
                  <a:lnTo>
                    <a:pt x="0" y="108292"/>
                  </a:lnTo>
                  <a:lnTo>
                    <a:pt x="0" y="108292"/>
                  </a:lnTo>
                  <a:lnTo>
                    <a:pt x="15000" y="117073"/>
                  </a:lnTo>
                  <a:lnTo>
                    <a:pt x="28333" y="120000"/>
                  </a:lnTo>
                  <a:lnTo>
                    <a:pt x="41666" y="120000"/>
                  </a:lnTo>
                  <a:lnTo>
                    <a:pt x="56666" y="117073"/>
                  </a:lnTo>
                  <a:lnTo>
                    <a:pt x="70000" y="111219"/>
                  </a:lnTo>
                  <a:lnTo>
                    <a:pt x="83333" y="102439"/>
                  </a:lnTo>
                  <a:lnTo>
                    <a:pt x="93333" y="92195"/>
                  </a:lnTo>
                  <a:lnTo>
                    <a:pt x="103333" y="79024"/>
                  </a:lnTo>
                  <a:lnTo>
                    <a:pt x="110000" y="67317"/>
                  </a:lnTo>
                  <a:lnTo>
                    <a:pt x="116666" y="54146"/>
                  </a:lnTo>
                  <a:lnTo>
                    <a:pt x="118333" y="40975"/>
                  </a:lnTo>
                  <a:lnTo>
                    <a:pt x="120000" y="29268"/>
                  </a:lnTo>
                  <a:lnTo>
                    <a:pt x="116666" y="19024"/>
                  </a:lnTo>
                  <a:lnTo>
                    <a:pt x="110000" y="8780"/>
                  </a:lnTo>
                  <a:lnTo>
                    <a:pt x="101666" y="2926"/>
                  </a:lnTo>
                  <a:lnTo>
                    <a:pt x="86666" y="0"/>
                  </a:lnTo>
                  <a:lnTo>
                    <a:pt x="83333" y="1463"/>
                  </a:lnTo>
                  <a:close/>
                </a:path>
              </a:pathLst>
            </a:custGeom>
            <a:solidFill>
              <a:srgbClr val="FF1A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4" name="Google Shape;494;p23"/>
            <p:cNvSpPr/>
            <p:nvPr/>
          </p:nvSpPr>
          <p:spPr>
            <a:xfrm>
              <a:off x="1842" y="1866"/>
              <a:ext cx="85" cy="96"/>
            </a:xfrm>
            <a:custGeom>
              <a:rect b="b" l="l" r="r" t="t"/>
              <a:pathLst>
                <a:path extrusionOk="0" h="120000" w="120000">
                  <a:moveTo>
                    <a:pt x="15529" y="115000"/>
                  </a:moveTo>
                  <a:lnTo>
                    <a:pt x="15529" y="115000"/>
                  </a:lnTo>
                  <a:lnTo>
                    <a:pt x="24000" y="118750"/>
                  </a:lnTo>
                  <a:lnTo>
                    <a:pt x="33882" y="120000"/>
                  </a:lnTo>
                  <a:lnTo>
                    <a:pt x="43764" y="120000"/>
                  </a:lnTo>
                  <a:lnTo>
                    <a:pt x="53647" y="118750"/>
                  </a:lnTo>
                  <a:lnTo>
                    <a:pt x="62117" y="115000"/>
                  </a:lnTo>
                  <a:lnTo>
                    <a:pt x="70588" y="110000"/>
                  </a:lnTo>
                  <a:lnTo>
                    <a:pt x="80470" y="106250"/>
                  </a:lnTo>
                  <a:lnTo>
                    <a:pt x="87529" y="100000"/>
                  </a:lnTo>
                  <a:lnTo>
                    <a:pt x="87529" y="100000"/>
                  </a:lnTo>
                  <a:lnTo>
                    <a:pt x="101647" y="85000"/>
                  </a:lnTo>
                  <a:lnTo>
                    <a:pt x="112941" y="68750"/>
                  </a:lnTo>
                  <a:lnTo>
                    <a:pt x="115764" y="60000"/>
                  </a:lnTo>
                  <a:lnTo>
                    <a:pt x="120000" y="50000"/>
                  </a:lnTo>
                  <a:lnTo>
                    <a:pt x="120000" y="42500"/>
                  </a:lnTo>
                  <a:lnTo>
                    <a:pt x="120000" y="32500"/>
                  </a:lnTo>
                  <a:lnTo>
                    <a:pt x="120000" y="32500"/>
                  </a:lnTo>
                  <a:lnTo>
                    <a:pt x="118588" y="25000"/>
                  </a:lnTo>
                  <a:lnTo>
                    <a:pt x="115764" y="18750"/>
                  </a:lnTo>
                  <a:lnTo>
                    <a:pt x="110117" y="12500"/>
                  </a:lnTo>
                  <a:lnTo>
                    <a:pt x="105882" y="6250"/>
                  </a:lnTo>
                  <a:lnTo>
                    <a:pt x="98823" y="2500"/>
                  </a:lnTo>
                  <a:lnTo>
                    <a:pt x="90352" y="0"/>
                  </a:lnTo>
                  <a:lnTo>
                    <a:pt x="81882" y="0"/>
                  </a:lnTo>
                  <a:lnTo>
                    <a:pt x="73411" y="1250"/>
                  </a:lnTo>
                  <a:lnTo>
                    <a:pt x="73411" y="1250"/>
                  </a:lnTo>
                  <a:lnTo>
                    <a:pt x="70588" y="2500"/>
                  </a:lnTo>
                  <a:lnTo>
                    <a:pt x="67764" y="3750"/>
                  </a:lnTo>
                  <a:lnTo>
                    <a:pt x="67764" y="3750"/>
                  </a:lnTo>
                  <a:lnTo>
                    <a:pt x="43764" y="26250"/>
                  </a:lnTo>
                  <a:lnTo>
                    <a:pt x="28235" y="42500"/>
                  </a:lnTo>
                  <a:lnTo>
                    <a:pt x="14117" y="58750"/>
                  </a:lnTo>
                  <a:lnTo>
                    <a:pt x="2823" y="75000"/>
                  </a:lnTo>
                  <a:lnTo>
                    <a:pt x="1411" y="83750"/>
                  </a:lnTo>
                  <a:lnTo>
                    <a:pt x="0" y="90000"/>
                  </a:lnTo>
                  <a:lnTo>
                    <a:pt x="0" y="97500"/>
                  </a:lnTo>
                  <a:lnTo>
                    <a:pt x="1411" y="103750"/>
                  </a:lnTo>
                  <a:lnTo>
                    <a:pt x="7058" y="110000"/>
                  </a:lnTo>
                  <a:lnTo>
                    <a:pt x="15529" y="115000"/>
                  </a:lnTo>
                  <a:lnTo>
                    <a:pt x="15529" y="115000"/>
                  </a:lnTo>
                  <a:close/>
                  <a:moveTo>
                    <a:pt x="21176" y="96250"/>
                  </a:moveTo>
                  <a:lnTo>
                    <a:pt x="21176" y="96250"/>
                  </a:lnTo>
                  <a:lnTo>
                    <a:pt x="24000" y="83750"/>
                  </a:lnTo>
                  <a:lnTo>
                    <a:pt x="29647" y="72500"/>
                  </a:lnTo>
                  <a:lnTo>
                    <a:pt x="36705" y="62500"/>
                  </a:lnTo>
                  <a:lnTo>
                    <a:pt x="43764" y="53750"/>
                  </a:lnTo>
                  <a:lnTo>
                    <a:pt x="63529" y="33750"/>
                  </a:lnTo>
                  <a:lnTo>
                    <a:pt x="81882" y="17500"/>
                  </a:lnTo>
                  <a:lnTo>
                    <a:pt x="81882" y="17500"/>
                  </a:lnTo>
                  <a:lnTo>
                    <a:pt x="87529" y="17500"/>
                  </a:lnTo>
                  <a:lnTo>
                    <a:pt x="90352" y="18750"/>
                  </a:lnTo>
                  <a:lnTo>
                    <a:pt x="96000" y="23750"/>
                  </a:lnTo>
                  <a:lnTo>
                    <a:pt x="100235" y="31250"/>
                  </a:lnTo>
                  <a:lnTo>
                    <a:pt x="100235" y="38750"/>
                  </a:lnTo>
                  <a:lnTo>
                    <a:pt x="100235" y="38750"/>
                  </a:lnTo>
                  <a:lnTo>
                    <a:pt x="98823" y="47500"/>
                  </a:lnTo>
                  <a:lnTo>
                    <a:pt x="94588" y="56250"/>
                  </a:lnTo>
                  <a:lnTo>
                    <a:pt x="90352" y="65000"/>
                  </a:lnTo>
                  <a:lnTo>
                    <a:pt x="86117" y="72500"/>
                  </a:lnTo>
                  <a:lnTo>
                    <a:pt x="86117" y="72500"/>
                  </a:lnTo>
                  <a:lnTo>
                    <a:pt x="73411" y="86250"/>
                  </a:lnTo>
                  <a:lnTo>
                    <a:pt x="63529" y="92500"/>
                  </a:lnTo>
                  <a:lnTo>
                    <a:pt x="56470" y="97500"/>
                  </a:lnTo>
                  <a:lnTo>
                    <a:pt x="48000" y="101250"/>
                  </a:lnTo>
                  <a:lnTo>
                    <a:pt x="39529" y="101250"/>
                  </a:lnTo>
                  <a:lnTo>
                    <a:pt x="29647" y="100000"/>
                  </a:lnTo>
                  <a:lnTo>
                    <a:pt x="21176" y="96250"/>
                  </a:lnTo>
                  <a:lnTo>
                    <a:pt x="21176" y="962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5" name="Google Shape;495;p23"/>
            <p:cNvSpPr/>
            <p:nvPr/>
          </p:nvSpPr>
          <p:spPr>
            <a:xfrm>
              <a:off x="1105" y="1811"/>
              <a:ext cx="332" cy="147"/>
            </a:xfrm>
            <a:custGeom>
              <a:rect b="b" l="l" r="r" t="t"/>
              <a:pathLst>
                <a:path extrusionOk="0" h="120000" w="120000">
                  <a:moveTo>
                    <a:pt x="115662" y="816"/>
                  </a:moveTo>
                  <a:lnTo>
                    <a:pt x="115662" y="816"/>
                  </a:lnTo>
                  <a:lnTo>
                    <a:pt x="109879" y="12244"/>
                  </a:lnTo>
                  <a:lnTo>
                    <a:pt x="103373" y="22040"/>
                  </a:lnTo>
                  <a:lnTo>
                    <a:pt x="96867" y="31020"/>
                  </a:lnTo>
                  <a:lnTo>
                    <a:pt x="90000" y="39183"/>
                  </a:lnTo>
                  <a:lnTo>
                    <a:pt x="76265" y="54693"/>
                  </a:lnTo>
                  <a:lnTo>
                    <a:pt x="61807" y="69387"/>
                  </a:lnTo>
                  <a:lnTo>
                    <a:pt x="61807" y="69387"/>
                  </a:lnTo>
                  <a:lnTo>
                    <a:pt x="47710" y="84081"/>
                  </a:lnTo>
                  <a:lnTo>
                    <a:pt x="40481" y="89795"/>
                  </a:lnTo>
                  <a:lnTo>
                    <a:pt x="32891" y="96326"/>
                  </a:lnTo>
                  <a:lnTo>
                    <a:pt x="25301" y="100408"/>
                  </a:lnTo>
                  <a:lnTo>
                    <a:pt x="17349" y="104489"/>
                  </a:lnTo>
                  <a:lnTo>
                    <a:pt x="10120" y="107755"/>
                  </a:lnTo>
                  <a:lnTo>
                    <a:pt x="1807" y="107755"/>
                  </a:lnTo>
                  <a:lnTo>
                    <a:pt x="1807" y="107755"/>
                  </a:lnTo>
                  <a:lnTo>
                    <a:pt x="1084" y="108571"/>
                  </a:lnTo>
                  <a:lnTo>
                    <a:pt x="361" y="110204"/>
                  </a:lnTo>
                  <a:lnTo>
                    <a:pt x="0" y="111836"/>
                  </a:lnTo>
                  <a:lnTo>
                    <a:pt x="0" y="114285"/>
                  </a:lnTo>
                  <a:lnTo>
                    <a:pt x="0" y="115918"/>
                  </a:lnTo>
                  <a:lnTo>
                    <a:pt x="361" y="118367"/>
                  </a:lnTo>
                  <a:lnTo>
                    <a:pt x="1445" y="119183"/>
                  </a:lnTo>
                  <a:lnTo>
                    <a:pt x="2891" y="120000"/>
                  </a:lnTo>
                  <a:lnTo>
                    <a:pt x="2891" y="120000"/>
                  </a:lnTo>
                  <a:lnTo>
                    <a:pt x="10481" y="119183"/>
                  </a:lnTo>
                  <a:lnTo>
                    <a:pt x="18795" y="115918"/>
                  </a:lnTo>
                  <a:lnTo>
                    <a:pt x="26746" y="111836"/>
                  </a:lnTo>
                  <a:lnTo>
                    <a:pt x="33975" y="106938"/>
                  </a:lnTo>
                  <a:lnTo>
                    <a:pt x="41927" y="101224"/>
                  </a:lnTo>
                  <a:lnTo>
                    <a:pt x="49156" y="93877"/>
                  </a:lnTo>
                  <a:lnTo>
                    <a:pt x="63975" y="80000"/>
                  </a:lnTo>
                  <a:lnTo>
                    <a:pt x="63975" y="80000"/>
                  </a:lnTo>
                  <a:lnTo>
                    <a:pt x="78433" y="66122"/>
                  </a:lnTo>
                  <a:lnTo>
                    <a:pt x="92891" y="49795"/>
                  </a:lnTo>
                  <a:lnTo>
                    <a:pt x="99759" y="41632"/>
                  </a:lnTo>
                  <a:lnTo>
                    <a:pt x="106626" y="31836"/>
                  </a:lnTo>
                  <a:lnTo>
                    <a:pt x="112771" y="22040"/>
                  </a:lnTo>
                  <a:lnTo>
                    <a:pt x="118915" y="10612"/>
                  </a:lnTo>
                  <a:lnTo>
                    <a:pt x="118915" y="10612"/>
                  </a:lnTo>
                  <a:lnTo>
                    <a:pt x="119277" y="8163"/>
                  </a:lnTo>
                  <a:lnTo>
                    <a:pt x="119999" y="6530"/>
                  </a:lnTo>
                  <a:lnTo>
                    <a:pt x="119999" y="4081"/>
                  </a:lnTo>
                  <a:lnTo>
                    <a:pt x="119277" y="1632"/>
                  </a:lnTo>
                  <a:lnTo>
                    <a:pt x="118554" y="0"/>
                  </a:lnTo>
                  <a:lnTo>
                    <a:pt x="117469" y="0"/>
                  </a:lnTo>
                  <a:lnTo>
                    <a:pt x="116746" y="0"/>
                  </a:lnTo>
                  <a:lnTo>
                    <a:pt x="115662" y="816"/>
                  </a:lnTo>
                  <a:lnTo>
                    <a:pt x="115662" y="8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6" name="Google Shape;496;p23"/>
            <p:cNvSpPr/>
            <p:nvPr/>
          </p:nvSpPr>
          <p:spPr>
            <a:xfrm>
              <a:off x="1045" y="1871"/>
              <a:ext cx="71" cy="82"/>
            </a:xfrm>
            <a:custGeom>
              <a:rect b="b" l="l" r="r" t="t"/>
              <a:pathLst>
                <a:path extrusionOk="0" h="120000" w="120000">
                  <a:moveTo>
                    <a:pt x="38873" y="0"/>
                  </a:moveTo>
                  <a:lnTo>
                    <a:pt x="38873" y="0"/>
                  </a:lnTo>
                  <a:lnTo>
                    <a:pt x="67605" y="24878"/>
                  </a:lnTo>
                  <a:lnTo>
                    <a:pt x="91267" y="49756"/>
                  </a:lnTo>
                  <a:lnTo>
                    <a:pt x="101408" y="62926"/>
                  </a:lnTo>
                  <a:lnTo>
                    <a:pt x="109859" y="76097"/>
                  </a:lnTo>
                  <a:lnTo>
                    <a:pt x="116619" y="90731"/>
                  </a:lnTo>
                  <a:lnTo>
                    <a:pt x="120000" y="106829"/>
                  </a:lnTo>
                  <a:lnTo>
                    <a:pt x="120000" y="106829"/>
                  </a:lnTo>
                  <a:lnTo>
                    <a:pt x="106478" y="117073"/>
                  </a:lnTo>
                  <a:lnTo>
                    <a:pt x="91267" y="120000"/>
                  </a:lnTo>
                  <a:lnTo>
                    <a:pt x="77746" y="120000"/>
                  </a:lnTo>
                  <a:lnTo>
                    <a:pt x="62535" y="117073"/>
                  </a:lnTo>
                  <a:lnTo>
                    <a:pt x="50704" y="109756"/>
                  </a:lnTo>
                  <a:lnTo>
                    <a:pt x="37183" y="100975"/>
                  </a:lnTo>
                  <a:lnTo>
                    <a:pt x="27042" y="90731"/>
                  </a:lnTo>
                  <a:lnTo>
                    <a:pt x="15211" y="77560"/>
                  </a:lnTo>
                  <a:lnTo>
                    <a:pt x="8450" y="64390"/>
                  </a:lnTo>
                  <a:lnTo>
                    <a:pt x="3380" y="51219"/>
                  </a:lnTo>
                  <a:lnTo>
                    <a:pt x="0" y="38048"/>
                  </a:lnTo>
                  <a:lnTo>
                    <a:pt x="0" y="27804"/>
                  </a:lnTo>
                  <a:lnTo>
                    <a:pt x="3380" y="16097"/>
                  </a:lnTo>
                  <a:lnTo>
                    <a:pt x="8450" y="8780"/>
                  </a:lnTo>
                  <a:lnTo>
                    <a:pt x="20281" y="1463"/>
                  </a:lnTo>
                  <a:lnTo>
                    <a:pt x="35492" y="0"/>
                  </a:lnTo>
                  <a:lnTo>
                    <a:pt x="38873" y="0"/>
                  </a:lnTo>
                  <a:close/>
                </a:path>
              </a:pathLst>
            </a:custGeom>
            <a:solidFill>
              <a:srgbClr val="FF1A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7" name="Google Shape;497;p23"/>
            <p:cNvSpPr/>
            <p:nvPr/>
          </p:nvSpPr>
          <p:spPr>
            <a:xfrm>
              <a:off x="1038" y="1863"/>
              <a:ext cx="85" cy="98"/>
            </a:xfrm>
            <a:custGeom>
              <a:rect b="b" l="l" r="r" t="t"/>
              <a:pathLst>
                <a:path extrusionOk="0" h="120000" w="120000">
                  <a:moveTo>
                    <a:pt x="52235" y="6122"/>
                  </a:moveTo>
                  <a:lnTo>
                    <a:pt x="52235" y="6122"/>
                  </a:lnTo>
                  <a:lnTo>
                    <a:pt x="49411" y="3673"/>
                  </a:lnTo>
                  <a:lnTo>
                    <a:pt x="46588" y="1224"/>
                  </a:lnTo>
                  <a:lnTo>
                    <a:pt x="46588" y="1224"/>
                  </a:lnTo>
                  <a:lnTo>
                    <a:pt x="36705" y="0"/>
                  </a:lnTo>
                  <a:lnTo>
                    <a:pt x="29647" y="0"/>
                  </a:lnTo>
                  <a:lnTo>
                    <a:pt x="22588" y="3673"/>
                  </a:lnTo>
                  <a:lnTo>
                    <a:pt x="15529" y="6122"/>
                  </a:lnTo>
                  <a:lnTo>
                    <a:pt x="8470" y="12244"/>
                  </a:lnTo>
                  <a:lnTo>
                    <a:pt x="4235" y="18367"/>
                  </a:lnTo>
                  <a:lnTo>
                    <a:pt x="1411" y="24489"/>
                  </a:lnTo>
                  <a:lnTo>
                    <a:pt x="0" y="33061"/>
                  </a:lnTo>
                  <a:lnTo>
                    <a:pt x="0" y="33061"/>
                  </a:lnTo>
                  <a:lnTo>
                    <a:pt x="0" y="41632"/>
                  </a:lnTo>
                  <a:lnTo>
                    <a:pt x="1411" y="50204"/>
                  </a:lnTo>
                  <a:lnTo>
                    <a:pt x="2823" y="58775"/>
                  </a:lnTo>
                  <a:lnTo>
                    <a:pt x="7058" y="68571"/>
                  </a:lnTo>
                  <a:lnTo>
                    <a:pt x="16941" y="84489"/>
                  </a:lnTo>
                  <a:lnTo>
                    <a:pt x="32470" y="97959"/>
                  </a:lnTo>
                  <a:lnTo>
                    <a:pt x="32470" y="97959"/>
                  </a:lnTo>
                  <a:lnTo>
                    <a:pt x="39529" y="104081"/>
                  </a:lnTo>
                  <a:lnTo>
                    <a:pt x="46588" y="108979"/>
                  </a:lnTo>
                  <a:lnTo>
                    <a:pt x="55058" y="113877"/>
                  </a:lnTo>
                  <a:lnTo>
                    <a:pt x="63529" y="116326"/>
                  </a:lnTo>
                  <a:lnTo>
                    <a:pt x="74823" y="118775"/>
                  </a:lnTo>
                  <a:lnTo>
                    <a:pt x="83294" y="119999"/>
                  </a:lnTo>
                  <a:lnTo>
                    <a:pt x="94588" y="118775"/>
                  </a:lnTo>
                  <a:lnTo>
                    <a:pt x="103058" y="113877"/>
                  </a:lnTo>
                  <a:lnTo>
                    <a:pt x="103058" y="113877"/>
                  </a:lnTo>
                  <a:lnTo>
                    <a:pt x="112941" y="108979"/>
                  </a:lnTo>
                  <a:lnTo>
                    <a:pt x="118588" y="104081"/>
                  </a:lnTo>
                  <a:lnTo>
                    <a:pt x="120000" y="97959"/>
                  </a:lnTo>
                  <a:lnTo>
                    <a:pt x="120000" y="90612"/>
                  </a:lnTo>
                  <a:lnTo>
                    <a:pt x="118588" y="82040"/>
                  </a:lnTo>
                  <a:lnTo>
                    <a:pt x="115764" y="74693"/>
                  </a:lnTo>
                  <a:lnTo>
                    <a:pt x="105882" y="58775"/>
                  </a:lnTo>
                  <a:lnTo>
                    <a:pt x="90352" y="44081"/>
                  </a:lnTo>
                  <a:lnTo>
                    <a:pt x="76235" y="28163"/>
                  </a:lnTo>
                  <a:lnTo>
                    <a:pt x="52235" y="6122"/>
                  </a:lnTo>
                  <a:lnTo>
                    <a:pt x="52235" y="6122"/>
                  </a:lnTo>
                  <a:close/>
                  <a:moveTo>
                    <a:pt x="33882" y="73469"/>
                  </a:moveTo>
                  <a:lnTo>
                    <a:pt x="33882" y="73469"/>
                  </a:lnTo>
                  <a:lnTo>
                    <a:pt x="28235" y="64897"/>
                  </a:lnTo>
                  <a:lnTo>
                    <a:pt x="24000" y="56326"/>
                  </a:lnTo>
                  <a:lnTo>
                    <a:pt x="21176" y="47755"/>
                  </a:lnTo>
                  <a:lnTo>
                    <a:pt x="19764" y="39183"/>
                  </a:lnTo>
                  <a:lnTo>
                    <a:pt x="19764" y="39183"/>
                  </a:lnTo>
                  <a:lnTo>
                    <a:pt x="21176" y="30612"/>
                  </a:lnTo>
                  <a:lnTo>
                    <a:pt x="24000" y="24489"/>
                  </a:lnTo>
                  <a:lnTo>
                    <a:pt x="29647" y="18367"/>
                  </a:lnTo>
                  <a:lnTo>
                    <a:pt x="33882" y="17142"/>
                  </a:lnTo>
                  <a:lnTo>
                    <a:pt x="36705" y="17142"/>
                  </a:lnTo>
                  <a:lnTo>
                    <a:pt x="36705" y="17142"/>
                  </a:lnTo>
                  <a:lnTo>
                    <a:pt x="56470" y="35510"/>
                  </a:lnTo>
                  <a:lnTo>
                    <a:pt x="74823" y="52653"/>
                  </a:lnTo>
                  <a:lnTo>
                    <a:pt x="81882" y="63673"/>
                  </a:lnTo>
                  <a:lnTo>
                    <a:pt x="88941" y="73469"/>
                  </a:lnTo>
                  <a:lnTo>
                    <a:pt x="94588" y="84489"/>
                  </a:lnTo>
                  <a:lnTo>
                    <a:pt x="98823" y="96734"/>
                  </a:lnTo>
                  <a:lnTo>
                    <a:pt x="98823" y="96734"/>
                  </a:lnTo>
                  <a:lnTo>
                    <a:pt x="88941" y="99183"/>
                  </a:lnTo>
                  <a:lnTo>
                    <a:pt x="80470" y="101632"/>
                  </a:lnTo>
                  <a:lnTo>
                    <a:pt x="70588" y="99183"/>
                  </a:lnTo>
                  <a:lnTo>
                    <a:pt x="62117" y="96734"/>
                  </a:lnTo>
                  <a:lnTo>
                    <a:pt x="55058" y="91836"/>
                  </a:lnTo>
                  <a:lnTo>
                    <a:pt x="46588" y="86938"/>
                  </a:lnTo>
                  <a:lnTo>
                    <a:pt x="33882" y="73469"/>
                  </a:lnTo>
                  <a:lnTo>
                    <a:pt x="33882" y="7346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8" name="Google Shape;498;p23"/>
            <p:cNvSpPr/>
            <p:nvPr/>
          </p:nvSpPr>
          <p:spPr>
            <a:xfrm>
              <a:off x="1685" y="833"/>
              <a:ext cx="110" cy="395"/>
            </a:xfrm>
            <a:custGeom>
              <a:rect b="b" l="l" r="r" t="t"/>
              <a:pathLst>
                <a:path extrusionOk="0" h="120000" w="120000">
                  <a:moveTo>
                    <a:pt x="2181" y="116658"/>
                  </a:moveTo>
                  <a:lnTo>
                    <a:pt x="2181" y="116658"/>
                  </a:lnTo>
                  <a:lnTo>
                    <a:pt x="12000" y="110886"/>
                  </a:lnTo>
                  <a:lnTo>
                    <a:pt x="21818" y="104810"/>
                  </a:lnTo>
                  <a:lnTo>
                    <a:pt x="28363" y="98734"/>
                  </a:lnTo>
                  <a:lnTo>
                    <a:pt x="34909" y="92658"/>
                  </a:lnTo>
                  <a:lnTo>
                    <a:pt x="45818" y="79898"/>
                  </a:lnTo>
                  <a:lnTo>
                    <a:pt x="57818" y="67443"/>
                  </a:lnTo>
                  <a:lnTo>
                    <a:pt x="57818" y="67443"/>
                  </a:lnTo>
                  <a:lnTo>
                    <a:pt x="66545" y="55291"/>
                  </a:lnTo>
                  <a:lnTo>
                    <a:pt x="70909" y="48911"/>
                  </a:lnTo>
                  <a:lnTo>
                    <a:pt x="74181" y="42835"/>
                  </a:lnTo>
                  <a:lnTo>
                    <a:pt x="76363" y="36759"/>
                  </a:lnTo>
                  <a:lnTo>
                    <a:pt x="76363" y="30075"/>
                  </a:lnTo>
                  <a:lnTo>
                    <a:pt x="76363" y="24000"/>
                  </a:lnTo>
                  <a:lnTo>
                    <a:pt x="74181" y="17620"/>
                  </a:lnTo>
                  <a:lnTo>
                    <a:pt x="74181" y="17620"/>
                  </a:lnTo>
                  <a:lnTo>
                    <a:pt x="65454" y="15797"/>
                  </a:lnTo>
                  <a:lnTo>
                    <a:pt x="57818" y="13063"/>
                  </a:lnTo>
                  <a:lnTo>
                    <a:pt x="44727" y="7594"/>
                  </a:lnTo>
                  <a:lnTo>
                    <a:pt x="44727" y="7594"/>
                  </a:lnTo>
                  <a:lnTo>
                    <a:pt x="43636" y="6987"/>
                  </a:lnTo>
                  <a:lnTo>
                    <a:pt x="44727" y="6075"/>
                  </a:lnTo>
                  <a:lnTo>
                    <a:pt x="44727" y="5468"/>
                  </a:lnTo>
                  <a:lnTo>
                    <a:pt x="48000" y="4556"/>
                  </a:lnTo>
                  <a:lnTo>
                    <a:pt x="50181" y="4253"/>
                  </a:lnTo>
                  <a:lnTo>
                    <a:pt x="53454" y="4253"/>
                  </a:lnTo>
                  <a:lnTo>
                    <a:pt x="55636" y="4556"/>
                  </a:lnTo>
                  <a:lnTo>
                    <a:pt x="57818" y="5164"/>
                  </a:lnTo>
                  <a:lnTo>
                    <a:pt x="57818" y="5164"/>
                  </a:lnTo>
                  <a:lnTo>
                    <a:pt x="65454" y="8810"/>
                  </a:lnTo>
                  <a:lnTo>
                    <a:pt x="75272" y="12455"/>
                  </a:lnTo>
                  <a:lnTo>
                    <a:pt x="75272" y="12455"/>
                  </a:lnTo>
                  <a:lnTo>
                    <a:pt x="72000" y="10025"/>
                  </a:lnTo>
                  <a:lnTo>
                    <a:pt x="68727" y="7594"/>
                  </a:lnTo>
                  <a:lnTo>
                    <a:pt x="64363" y="5468"/>
                  </a:lnTo>
                  <a:lnTo>
                    <a:pt x="61090" y="3037"/>
                  </a:lnTo>
                  <a:lnTo>
                    <a:pt x="61090" y="3037"/>
                  </a:lnTo>
                  <a:lnTo>
                    <a:pt x="60000" y="2430"/>
                  </a:lnTo>
                  <a:lnTo>
                    <a:pt x="61090" y="1215"/>
                  </a:lnTo>
                  <a:lnTo>
                    <a:pt x="63272" y="911"/>
                  </a:lnTo>
                  <a:lnTo>
                    <a:pt x="65454" y="303"/>
                  </a:lnTo>
                  <a:lnTo>
                    <a:pt x="68727" y="0"/>
                  </a:lnTo>
                  <a:lnTo>
                    <a:pt x="70909" y="0"/>
                  </a:lnTo>
                  <a:lnTo>
                    <a:pt x="74181" y="911"/>
                  </a:lnTo>
                  <a:lnTo>
                    <a:pt x="75272" y="1518"/>
                  </a:lnTo>
                  <a:lnTo>
                    <a:pt x="75272" y="1518"/>
                  </a:lnTo>
                  <a:lnTo>
                    <a:pt x="79636" y="3949"/>
                  </a:lnTo>
                  <a:lnTo>
                    <a:pt x="84000" y="6683"/>
                  </a:lnTo>
                  <a:lnTo>
                    <a:pt x="87272" y="9417"/>
                  </a:lnTo>
                  <a:lnTo>
                    <a:pt x="90545" y="11848"/>
                  </a:lnTo>
                  <a:lnTo>
                    <a:pt x="90545" y="11848"/>
                  </a:lnTo>
                  <a:lnTo>
                    <a:pt x="96000" y="10329"/>
                  </a:lnTo>
                  <a:lnTo>
                    <a:pt x="100363" y="8810"/>
                  </a:lnTo>
                  <a:lnTo>
                    <a:pt x="102545" y="7291"/>
                  </a:lnTo>
                  <a:lnTo>
                    <a:pt x="104727" y="5772"/>
                  </a:lnTo>
                  <a:lnTo>
                    <a:pt x="104727" y="5772"/>
                  </a:lnTo>
                  <a:lnTo>
                    <a:pt x="105818" y="5164"/>
                  </a:lnTo>
                  <a:lnTo>
                    <a:pt x="106909" y="4253"/>
                  </a:lnTo>
                  <a:lnTo>
                    <a:pt x="110181" y="4253"/>
                  </a:lnTo>
                  <a:lnTo>
                    <a:pt x="112363" y="4253"/>
                  </a:lnTo>
                  <a:lnTo>
                    <a:pt x="115636" y="4253"/>
                  </a:lnTo>
                  <a:lnTo>
                    <a:pt x="117818" y="4556"/>
                  </a:lnTo>
                  <a:lnTo>
                    <a:pt x="120000" y="5468"/>
                  </a:lnTo>
                  <a:lnTo>
                    <a:pt x="120000" y="6683"/>
                  </a:lnTo>
                  <a:lnTo>
                    <a:pt x="120000" y="6683"/>
                  </a:lnTo>
                  <a:lnTo>
                    <a:pt x="117818" y="8202"/>
                  </a:lnTo>
                  <a:lnTo>
                    <a:pt x="116727" y="9721"/>
                  </a:lnTo>
                  <a:lnTo>
                    <a:pt x="114545" y="11240"/>
                  </a:lnTo>
                  <a:lnTo>
                    <a:pt x="110181" y="12759"/>
                  </a:lnTo>
                  <a:lnTo>
                    <a:pt x="100363" y="15493"/>
                  </a:lnTo>
                  <a:lnTo>
                    <a:pt x="89454" y="17012"/>
                  </a:lnTo>
                  <a:lnTo>
                    <a:pt x="89454" y="17012"/>
                  </a:lnTo>
                  <a:lnTo>
                    <a:pt x="91636" y="23696"/>
                  </a:lnTo>
                  <a:lnTo>
                    <a:pt x="93818" y="30075"/>
                  </a:lnTo>
                  <a:lnTo>
                    <a:pt x="91636" y="36151"/>
                  </a:lnTo>
                  <a:lnTo>
                    <a:pt x="89454" y="42835"/>
                  </a:lnTo>
                  <a:lnTo>
                    <a:pt x="86181" y="48911"/>
                  </a:lnTo>
                  <a:lnTo>
                    <a:pt x="81818" y="55594"/>
                  </a:lnTo>
                  <a:lnTo>
                    <a:pt x="72000" y="68354"/>
                  </a:lnTo>
                  <a:lnTo>
                    <a:pt x="72000" y="68354"/>
                  </a:lnTo>
                  <a:lnTo>
                    <a:pt x="63272" y="81113"/>
                  </a:lnTo>
                  <a:lnTo>
                    <a:pt x="50181" y="94177"/>
                  </a:lnTo>
                  <a:lnTo>
                    <a:pt x="43636" y="100860"/>
                  </a:lnTo>
                  <a:lnTo>
                    <a:pt x="34909" y="106936"/>
                  </a:lnTo>
                  <a:lnTo>
                    <a:pt x="25090" y="113012"/>
                  </a:lnTo>
                  <a:lnTo>
                    <a:pt x="14181" y="118784"/>
                  </a:lnTo>
                  <a:lnTo>
                    <a:pt x="14181" y="118784"/>
                  </a:lnTo>
                  <a:lnTo>
                    <a:pt x="12000" y="119696"/>
                  </a:lnTo>
                  <a:lnTo>
                    <a:pt x="8727" y="120000"/>
                  </a:lnTo>
                  <a:lnTo>
                    <a:pt x="6545" y="120000"/>
                  </a:lnTo>
                  <a:lnTo>
                    <a:pt x="4363" y="119696"/>
                  </a:lnTo>
                  <a:lnTo>
                    <a:pt x="2181" y="118784"/>
                  </a:lnTo>
                  <a:lnTo>
                    <a:pt x="0" y="118177"/>
                  </a:lnTo>
                  <a:lnTo>
                    <a:pt x="0" y="117265"/>
                  </a:lnTo>
                  <a:lnTo>
                    <a:pt x="2181" y="116658"/>
                  </a:lnTo>
                  <a:lnTo>
                    <a:pt x="2181" y="1166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9" name="Google Shape;499;p23"/>
            <p:cNvSpPr/>
            <p:nvPr/>
          </p:nvSpPr>
          <p:spPr>
            <a:xfrm>
              <a:off x="1163" y="834"/>
              <a:ext cx="162" cy="380"/>
            </a:xfrm>
            <a:custGeom>
              <a:rect b="b" l="l" r="r" t="t"/>
              <a:pathLst>
                <a:path extrusionOk="0" h="120000" w="120000">
                  <a:moveTo>
                    <a:pt x="41481" y="2526"/>
                  </a:moveTo>
                  <a:lnTo>
                    <a:pt x="41481" y="2526"/>
                  </a:lnTo>
                  <a:lnTo>
                    <a:pt x="40000" y="6000"/>
                  </a:lnTo>
                  <a:lnTo>
                    <a:pt x="37037" y="9789"/>
                  </a:lnTo>
                  <a:lnTo>
                    <a:pt x="37037" y="9789"/>
                  </a:lnTo>
                  <a:lnTo>
                    <a:pt x="40740" y="6631"/>
                  </a:lnTo>
                  <a:lnTo>
                    <a:pt x="43703" y="2842"/>
                  </a:lnTo>
                  <a:lnTo>
                    <a:pt x="43703" y="2842"/>
                  </a:lnTo>
                  <a:lnTo>
                    <a:pt x="45185" y="2210"/>
                  </a:lnTo>
                  <a:lnTo>
                    <a:pt x="47407" y="1578"/>
                  </a:lnTo>
                  <a:lnTo>
                    <a:pt x="48888" y="1578"/>
                  </a:lnTo>
                  <a:lnTo>
                    <a:pt x="51111" y="1578"/>
                  </a:lnTo>
                  <a:lnTo>
                    <a:pt x="53333" y="2210"/>
                  </a:lnTo>
                  <a:lnTo>
                    <a:pt x="54074" y="2842"/>
                  </a:lnTo>
                  <a:lnTo>
                    <a:pt x="54814" y="3789"/>
                  </a:lnTo>
                  <a:lnTo>
                    <a:pt x="54074" y="4421"/>
                  </a:lnTo>
                  <a:lnTo>
                    <a:pt x="54074" y="4421"/>
                  </a:lnTo>
                  <a:lnTo>
                    <a:pt x="47407" y="11368"/>
                  </a:lnTo>
                  <a:lnTo>
                    <a:pt x="42962" y="14210"/>
                  </a:lnTo>
                  <a:lnTo>
                    <a:pt x="37037" y="17052"/>
                  </a:lnTo>
                  <a:lnTo>
                    <a:pt x="37037" y="17052"/>
                  </a:lnTo>
                  <a:lnTo>
                    <a:pt x="36296" y="17368"/>
                  </a:lnTo>
                  <a:lnTo>
                    <a:pt x="36296" y="17368"/>
                  </a:lnTo>
                  <a:lnTo>
                    <a:pt x="36296" y="24315"/>
                  </a:lnTo>
                  <a:lnTo>
                    <a:pt x="37777" y="30631"/>
                  </a:lnTo>
                  <a:lnTo>
                    <a:pt x="40740" y="37263"/>
                  </a:lnTo>
                  <a:lnTo>
                    <a:pt x="44444" y="44210"/>
                  </a:lnTo>
                  <a:lnTo>
                    <a:pt x="48888" y="50526"/>
                  </a:lnTo>
                  <a:lnTo>
                    <a:pt x="54074" y="57157"/>
                  </a:lnTo>
                  <a:lnTo>
                    <a:pt x="65925" y="69789"/>
                  </a:lnTo>
                  <a:lnTo>
                    <a:pt x="65925" y="69789"/>
                  </a:lnTo>
                  <a:lnTo>
                    <a:pt x="76296" y="81789"/>
                  </a:lnTo>
                  <a:lnTo>
                    <a:pt x="88888" y="93789"/>
                  </a:lnTo>
                  <a:lnTo>
                    <a:pt x="95555" y="99473"/>
                  </a:lnTo>
                  <a:lnTo>
                    <a:pt x="102222" y="105157"/>
                  </a:lnTo>
                  <a:lnTo>
                    <a:pt x="110370" y="110842"/>
                  </a:lnTo>
                  <a:lnTo>
                    <a:pt x="118518" y="115894"/>
                  </a:lnTo>
                  <a:lnTo>
                    <a:pt x="118518" y="115894"/>
                  </a:lnTo>
                  <a:lnTo>
                    <a:pt x="120000" y="117157"/>
                  </a:lnTo>
                  <a:lnTo>
                    <a:pt x="120000" y="118105"/>
                  </a:lnTo>
                  <a:lnTo>
                    <a:pt x="118518" y="118736"/>
                  </a:lnTo>
                  <a:lnTo>
                    <a:pt x="117777" y="119368"/>
                  </a:lnTo>
                  <a:lnTo>
                    <a:pt x="116296" y="119684"/>
                  </a:lnTo>
                  <a:lnTo>
                    <a:pt x="114074" y="120000"/>
                  </a:lnTo>
                  <a:lnTo>
                    <a:pt x="112592" y="119684"/>
                  </a:lnTo>
                  <a:lnTo>
                    <a:pt x="110370" y="119368"/>
                  </a:lnTo>
                  <a:lnTo>
                    <a:pt x="110370" y="119368"/>
                  </a:lnTo>
                  <a:lnTo>
                    <a:pt x="100740" y="113684"/>
                  </a:lnTo>
                  <a:lnTo>
                    <a:pt x="93333" y="108000"/>
                  </a:lnTo>
                  <a:lnTo>
                    <a:pt x="85925" y="102315"/>
                  </a:lnTo>
                  <a:lnTo>
                    <a:pt x="79259" y="96315"/>
                  </a:lnTo>
                  <a:lnTo>
                    <a:pt x="67407" y="84000"/>
                  </a:lnTo>
                  <a:lnTo>
                    <a:pt x="55555" y="71368"/>
                  </a:lnTo>
                  <a:lnTo>
                    <a:pt x="55555" y="71368"/>
                  </a:lnTo>
                  <a:lnTo>
                    <a:pt x="44444" y="58736"/>
                  </a:lnTo>
                  <a:lnTo>
                    <a:pt x="39259" y="51789"/>
                  </a:lnTo>
                  <a:lnTo>
                    <a:pt x="34074" y="45157"/>
                  </a:lnTo>
                  <a:lnTo>
                    <a:pt x="30370" y="38210"/>
                  </a:lnTo>
                  <a:lnTo>
                    <a:pt x="27407" y="31263"/>
                  </a:lnTo>
                  <a:lnTo>
                    <a:pt x="25925" y="24631"/>
                  </a:lnTo>
                  <a:lnTo>
                    <a:pt x="24444" y="17368"/>
                  </a:lnTo>
                  <a:lnTo>
                    <a:pt x="24444" y="17368"/>
                  </a:lnTo>
                  <a:lnTo>
                    <a:pt x="17037" y="16105"/>
                  </a:lnTo>
                  <a:lnTo>
                    <a:pt x="9629" y="13578"/>
                  </a:lnTo>
                  <a:lnTo>
                    <a:pt x="6666" y="12631"/>
                  </a:lnTo>
                  <a:lnTo>
                    <a:pt x="4444" y="11052"/>
                  </a:lnTo>
                  <a:lnTo>
                    <a:pt x="2222" y="9473"/>
                  </a:lnTo>
                  <a:lnTo>
                    <a:pt x="0" y="7263"/>
                  </a:lnTo>
                  <a:lnTo>
                    <a:pt x="0" y="7263"/>
                  </a:lnTo>
                  <a:lnTo>
                    <a:pt x="0" y="6631"/>
                  </a:lnTo>
                  <a:lnTo>
                    <a:pt x="1481" y="5684"/>
                  </a:lnTo>
                  <a:lnTo>
                    <a:pt x="2962" y="5368"/>
                  </a:lnTo>
                  <a:lnTo>
                    <a:pt x="4444" y="5052"/>
                  </a:lnTo>
                  <a:lnTo>
                    <a:pt x="6666" y="5052"/>
                  </a:lnTo>
                  <a:lnTo>
                    <a:pt x="8888" y="5368"/>
                  </a:lnTo>
                  <a:lnTo>
                    <a:pt x="9629" y="5684"/>
                  </a:lnTo>
                  <a:lnTo>
                    <a:pt x="11851" y="6631"/>
                  </a:lnTo>
                  <a:lnTo>
                    <a:pt x="11851" y="6631"/>
                  </a:lnTo>
                  <a:lnTo>
                    <a:pt x="13333" y="8526"/>
                  </a:lnTo>
                  <a:lnTo>
                    <a:pt x="16296" y="10105"/>
                  </a:lnTo>
                  <a:lnTo>
                    <a:pt x="20740" y="11684"/>
                  </a:lnTo>
                  <a:lnTo>
                    <a:pt x="25925" y="12631"/>
                  </a:lnTo>
                  <a:lnTo>
                    <a:pt x="25925" y="12631"/>
                  </a:lnTo>
                  <a:lnTo>
                    <a:pt x="25925" y="10105"/>
                  </a:lnTo>
                  <a:lnTo>
                    <a:pt x="27407" y="7263"/>
                  </a:lnTo>
                  <a:lnTo>
                    <a:pt x="29629" y="4421"/>
                  </a:lnTo>
                  <a:lnTo>
                    <a:pt x="30370" y="2210"/>
                  </a:lnTo>
                  <a:lnTo>
                    <a:pt x="30370" y="2210"/>
                  </a:lnTo>
                  <a:lnTo>
                    <a:pt x="31111" y="947"/>
                  </a:lnTo>
                  <a:lnTo>
                    <a:pt x="33333" y="631"/>
                  </a:lnTo>
                  <a:lnTo>
                    <a:pt x="34814" y="0"/>
                  </a:lnTo>
                  <a:lnTo>
                    <a:pt x="37037" y="0"/>
                  </a:lnTo>
                  <a:lnTo>
                    <a:pt x="39259" y="0"/>
                  </a:lnTo>
                  <a:lnTo>
                    <a:pt x="40000" y="947"/>
                  </a:lnTo>
                  <a:lnTo>
                    <a:pt x="40740" y="1263"/>
                  </a:lnTo>
                  <a:lnTo>
                    <a:pt x="41481" y="2526"/>
                  </a:lnTo>
                  <a:lnTo>
                    <a:pt x="41481" y="25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0" name="Google Shape;500;p23"/>
            <p:cNvSpPr/>
            <p:nvPr/>
          </p:nvSpPr>
          <p:spPr>
            <a:xfrm>
              <a:off x="1315" y="1441"/>
              <a:ext cx="379" cy="423"/>
            </a:xfrm>
            <a:custGeom>
              <a:rect b="b" l="l" r="r" t="t"/>
              <a:pathLst>
                <a:path extrusionOk="0" h="120000" w="120000">
                  <a:moveTo>
                    <a:pt x="117150" y="74042"/>
                  </a:moveTo>
                  <a:lnTo>
                    <a:pt x="117150" y="74042"/>
                  </a:lnTo>
                  <a:lnTo>
                    <a:pt x="118416" y="84539"/>
                  </a:lnTo>
                  <a:lnTo>
                    <a:pt x="119683" y="98156"/>
                  </a:lnTo>
                  <a:lnTo>
                    <a:pt x="120000" y="104964"/>
                  </a:lnTo>
                  <a:lnTo>
                    <a:pt x="119683" y="110638"/>
                  </a:lnTo>
                  <a:lnTo>
                    <a:pt x="119366" y="113191"/>
                  </a:lnTo>
                  <a:lnTo>
                    <a:pt x="119050" y="115460"/>
                  </a:lnTo>
                  <a:lnTo>
                    <a:pt x="118100" y="116879"/>
                  </a:lnTo>
                  <a:lnTo>
                    <a:pt x="117150" y="118014"/>
                  </a:lnTo>
                  <a:lnTo>
                    <a:pt x="117150" y="118014"/>
                  </a:lnTo>
                  <a:lnTo>
                    <a:pt x="115567" y="118865"/>
                  </a:lnTo>
                  <a:lnTo>
                    <a:pt x="113667" y="119432"/>
                  </a:lnTo>
                  <a:lnTo>
                    <a:pt x="108601" y="120000"/>
                  </a:lnTo>
                  <a:lnTo>
                    <a:pt x="102269" y="120000"/>
                  </a:lnTo>
                  <a:lnTo>
                    <a:pt x="95936" y="119432"/>
                  </a:lnTo>
                  <a:lnTo>
                    <a:pt x="82955" y="118297"/>
                  </a:lnTo>
                  <a:lnTo>
                    <a:pt x="77889" y="117446"/>
                  </a:lnTo>
                  <a:lnTo>
                    <a:pt x="73456" y="117163"/>
                  </a:lnTo>
                  <a:lnTo>
                    <a:pt x="73456" y="117163"/>
                  </a:lnTo>
                  <a:lnTo>
                    <a:pt x="42110" y="117163"/>
                  </a:lnTo>
                  <a:lnTo>
                    <a:pt x="42110" y="117163"/>
                  </a:lnTo>
                  <a:lnTo>
                    <a:pt x="22796" y="118014"/>
                  </a:lnTo>
                  <a:lnTo>
                    <a:pt x="16464" y="118297"/>
                  </a:lnTo>
                  <a:lnTo>
                    <a:pt x="10765" y="118297"/>
                  </a:lnTo>
                  <a:lnTo>
                    <a:pt x="6332" y="118014"/>
                  </a:lnTo>
                  <a:lnTo>
                    <a:pt x="4749" y="117446"/>
                  </a:lnTo>
                  <a:lnTo>
                    <a:pt x="3799" y="117163"/>
                  </a:lnTo>
                  <a:lnTo>
                    <a:pt x="3799" y="117163"/>
                  </a:lnTo>
                  <a:lnTo>
                    <a:pt x="2216" y="115744"/>
                  </a:lnTo>
                  <a:lnTo>
                    <a:pt x="949" y="114042"/>
                  </a:lnTo>
                  <a:lnTo>
                    <a:pt x="316" y="111773"/>
                  </a:lnTo>
                  <a:lnTo>
                    <a:pt x="0" y="109219"/>
                  </a:lnTo>
                  <a:lnTo>
                    <a:pt x="0" y="104113"/>
                  </a:lnTo>
                  <a:lnTo>
                    <a:pt x="0" y="98723"/>
                  </a:lnTo>
                  <a:lnTo>
                    <a:pt x="0" y="98723"/>
                  </a:lnTo>
                  <a:lnTo>
                    <a:pt x="0" y="93049"/>
                  </a:lnTo>
                  <a:lnTo>
                    <a:pt x="633" y="87659"/>
                  </a:lnTo>
                  <a:lnTo>
                    <a:pt x="949" y="81985"/>
                  </a:lnTo>
                  <a:lnTo>
                    <a:pt x="2216" y="76595"/>
                  </a:lnTo>
                  <a:lnTo>
                    <a:pt x="4749" y="65531"/>
                  </a:lnTo>
                  <a:lnTo>
                    <a:pt x="7915" y="54751"/>
                  </a:lnTo>
                  <a:lnTo>
                    <a:pt x="11398" y="44539"/>
                  </a:lnTo>
                  <a:lnTo>
                    <a:pt x="15514" y="33475"/>
                  </a:lnTo>
                  <a:lnTo>
                    <a:pt x="24379" y="12765"/>
                  </a:lnTo>
                  <a:lnTo>
                    <a:pt x="24379" y="12765"/>
                  </a:lnTo>
                  <a:lnTo>
                    <a:pt x="25329" y="11347"/>
                  </a:lnTo>
                  <a:lnTo>
                    <a:pt x="26279" y="9929"/>
                  </a:lnTo>
                  <a:lnTo>
                    <a:pt x="27546" y="8794"/>
                  </a:lnTo>
                  <a:lnTo>
                    <a:pt x="29129" y="7375"/>
                  </a:lnTo>
                  <a:lnTo>
                    <a:pt x="33245" y="5390"/>
                  </a:lnTo>
                  <a:lnTo>
                    <a:pt x="37994" y="3687"/>
                  </a:lnTo>
                  <a:lnTo>
                    <a:pt x="43693" y="2269"/>
                  </a:lnTo>
                  <a:lnTo>
                    <a:pt x="49393" y="1134"/>
                  </a:lnTo>
                  <a:lnTo>
                    <a:pt x="55725" y="567"/>
                  </a:lnTo>
                  <a:lnTo>
                    <a:pt x="62058" y="0"/>
                  </a:lnTo>
                  <a:lnTo>
                    <a:pt x="68707" y="0"/>
                  </a:lnTo>
                  <a:lnTo>
                    <a:pt x="74722" y="567"/>
                  </a:lnTo>
                  <a:lnTo>
                    <a:pt x="80738" y="851"/>
                  </a:lnTo>
                  <a:lnTo>
                    <a:pt x="85804" y="1985"/>
                  </a:lnTo>
                  <a:lnTo>
                    <a:pt x="90870" y="3120"/>
                  </a:lnTo>
                  <a:lnTo>
                    <a:pt x="94353" y="4539"/>
                  </a:lnTo>
                  <a:lnTo>
                    <a:pt x="97519" y="6241"/>
                  </a:lnTo>
                  <a:lnTo>
                    <a:pt x="98469" y="7375"/>
                  </a:lnTo>
                  <a:lnTo>
                    <a:pt x="99102" y="8510"/>
                  </a:lnTo>
                  <a:lnTo>
                    <a:pt x="99102" y="8510"/>
                  </a:lnTo>
                  <a:lnTo>
                    <a:pt x="101635" y="15319"/>
                  </a:lnTo>
                  <a:lnTo>
                    <a:pt x="107335" y="32056"/>
                  </a:lnTo>
                  <a:lnTo>
                    <a:pt x="110501" y="42836"/>
                  </a:lnTo>
                  <a:lnTo>
                    <a:pt x="113350" y="53900"/>
                  </a:lnTo>
                  <a:lnTo>
                    <a:pt x="115567" y="64113"/>
                  </a:lnTo>
                  <a:lnTo>
                    <a:pt x="117150" y="74042"/>
                  </a:lnTo>
                  <a:lnTo>
                    <a:pt x="117150" y="74042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1" name="Google Shape;501;p23"/>
            <p:cNvSpPr/>
            <p:nvPr/>
          </p:nvSpPr>
          <p:spPr>
            <a:xfrm>
              <a:off x="1307" y="1434"/>
              <a:ext cx="395" cy="438"/>
            </a:xfrm>
            <a:custGeom>
              <a:rect b="b" l="l" r="r" t="t"/>
              <a:pathLst>
                <a:path extrusionOk="0" h="120000" w="120000">
                  <a:moveTo>
                    <a:pt x="3341" y="115342"/>
                  </a:moveTo>
                  <a:lnTo>
                    <a:pt x="3341" y="115342"/>
                  </a:lnTo>
                  <a:lnTo>
                    <a:pt x="4556" y="116438"/>
                  </a:lnTo>
                  <a:lnTo>
                    <a:pt x="5772" y="116712"/>
                  </a:lnTo>
                  <a:lnTo>
                    <a:pt x="8506" y="117534"/>
                  </a:lnTo>
                  <a:lnTo>
                    <a:pt x="11240" y="117808"/>
                  </a:lnTo>
                  <a:lnTo>
                    <a:pt x="14278" y="117808"/>
                  </a:lnTo>
                  <a:lnTo>
                    <a:pt x="14278" y="117808"/>
                  </a:lnTo>
                  <a:lnTo>
                    <a:pt x="24000" y="117808"/>
                  </a:lnTo>
                  <a:lnTo>
                    <a:pt x="34025" y="117534"/>
                  </a:lnTo>
                  <a:lnTo>
                    <a:pt x="44050" y="117260"/>
                  </a:lnTo>
                  <a:lnTo>
                    <a:pt x="54075" y="117260"/>
                  </a:lnTo>
                  <a:lnTo>
                    <a:pt x="54075" y="117260"/>
                  </a:lnTo>
                  <a:lnTo>
                    <a:pt x="67746" y="117260"/>
                  </a:lnTo>
                  <a:lnTo>
                    <a:pt x="74734" y="117260"/>
                  </a:lnTo>
                  <a:lnTo>
                    <a:pt x="81721" y="117808"/>
                  </a:lnTo>
                  <a:lnTo>
                    <a:pt x="81721" y="117808"/>
                  </a:lnTo>
                  <a:lnTo>
                    <a:pt x="91746" y="118904"/>
                  </a:lnTo>
                  <a:lnTo>
                    <a:pt x="96911" y="119726"/>
                  </a:lnTo>
                  <a:lnTo>
                    <a:pt x="101772" y="119726"/>
                  </a:lnTo>
                  <a:lnTo>
                    <a:pt x="101772" y="119726"/>
                  </a:lnTo>
                  <a:lnTo>
                    <a:pt x="105417" y="120000"/>
                  </a:lnTo>
                  <a:lnTo>
                    <a:pt x="109670" y="119726"/>
                  </a:lnTo>
                  <a:lnTo>
                    <a:pt x="111493" y="119178"/>
                  </a:lnTo>
                  <a:lnTo>
                    <a:pt x="113316" y="118904"/>
                  </a:lnTo>
                  <a:lnTo>
                    <a:pt x="114835" y="118356"/>
                  </a:lnTo>
                  <a:lnTo>
                    <a:pt x="116658" y="117260"/>
                  </a:lnTo>
                  <a:lnTo>
                    <a:pt x="116658" y="117260"/>
                  </a:lnTo>
                  <a:lnTo>
                    <a:pt x="117265" y="116164"/>
                  </a:lnTo>
                  <a:lnTo>
                    <a:pt x="118177" y="115068"/>
                  </a:lnTo>
                  <a:lnTo>
                    <a:pt x="119088" y="112602"/>
                  </a:lnTo>
                  <a:lnTo>
                    <a:pt x="119696" y="109863"/>
                  </a:lnTo>
                  <a:lnTo>
                    <a:pt x="119696" y="107397"/>
                  </a:lnTo>
                  <a:lnTo>
                    <a:pt x="119696" y="107397"/>
                  </a:lnTo>
                  <a:lnTo>
                    <a:pt x="120000" y="103013"/>
                  </a:lnTo>
                  <a:lnTo>
                    <a:pt x="119696" y="98630"/>
                  </a:lnTo>
                  <a:lnTo>
                    <a:pt x="118784" y="90136"/>
                  </a:lnTo>
                  <a:lnTo>
                    <a:pt x="118177" y="81643"/>
                  </a:lnTo>
                  <a:lnTo>
                    <a:pt x="117265" y="72876"/>
                  </a:lnTo>
                  <a:lnTo>
                    <a:pt x="117265" y="72876"/>
                  </a:lnTo>
                  <a:lnTo>
                    <a:pt x="116050" y="65205"/>
                  </a:lnTo>
                  <a:lnTo>
                    <a:pt x="114531" y="57808"/>
                  </a:lnTo>
                  <a:lnTo>
                    <a:pt x="112708" y="49589"/>
                  </a:lnTo>
                  <a:lnTo>
                    <a:pt x="110278" y="41917"/>
                  </a:lnTo>
                  <a:lnTo>
                    <a:pt x="105721" y="26849"/>
                  </a:lnTo>
                  <a:lnTo>
                    <a:pt x="100253" y="11780"/>
                  </a:lnTo>
                  <a:lnTo>
                    <a:pt x="100253" y="11780"/>
                  </a:lnTo>
                  <a:lnTo>
                    <a:pt x="99645" y="9315"/>
                  </a:lnTo>
                  <a:lnTo>
                    <a:pt x="98126" y="7671"/>
                  </a:lnTo>
                  <a:lnTo>
                    <a:pt x="96303" y="5753"/>
                  </a:lnTo>
                  <a:lnTo>
                    <a:pt x="94481" y="4383"/>
                  </a:lnTo>
                  <a:lnTo>
                    <a:pt x="92354" y="3287"/>
                  </a:lnTo>
                  <a:lnTo>
                    <a:pt x="89924" y="2465"/>
                  </a:lnTo>
                  <a:lnTo>
                    <a:pt x="84455" y="1095"/>
                  </a:lnTo>
                  <a:lnTo>
                    <a:pt x="78987" y="273"/>
                  </a:lnTo>
                  <a:lnTo>
                    <a:pt x="73215" y="0"/>
                  </a:lnTo>
                  <a:lnTo>
                    <a:pt x="63189" y="0"/>
                  </a:lnTo>
                  <a:lnTo>
                    <a:pt x="63189" y="0"/>
                  </a:lnTo>
                  <a:lnTo>
                    <a:pt x="55291" y="273"/>
                  </a:lnTo>
                  <a:lnTo>
                    <a:pt x="46784" y="1369"/>
                  </a:lnTo>
                  <a:lnTo>
                    <a:pt x="42531" y="2465"/>
                  </a:lnTo>
                  <a:lnTo>
                    <a:pt x="38582" y="3287"/>
                  </a:lnTo>
                  <a:lnTo>
                    <a:pt x="34632" y="4931"/>
                  </a:lnTo>
                  <a:lnTo>
                    <a:pt x="31291" y="6575"/>
                  </a:lnTo>
                  <a:lnTo>
                    <a:pt x="31291" y="6575"/>
                  </a:lnTo>
                  <a:lnTo>
                    <a:pt x="28253" y="8219"/>
                  </a:lnTo>
                  <a:lnTo>
                    <a:pt x="25822" y="10410"/>
                  </a:lnTo>
                  <a:lnTo>
                    <a:pt x="24303" y="12876"/>
                  </a:lnTo>
                  <a:lnTo>
                    <a:pt x="22784" y="15616"/>
                  </a:lnTo>
                  <a:lnTo>
                    <a:pt x="22784" y="15616"/>
                  </a:lnTo>
                  <a:lnTo>
                    <a:pt x="17316" y="29041"/>
                  </a:lnTo>
                  <a:lnTo>
                    <a:pt x="11848" y="42739"/>
                  </a:lnTo>
                  <a:lnTo>
                    <a:pt x="11848" y="42739"/>
                  </a:lnTo>
                  <a:lnTo>
                    <a:pt x="7291" y="56164"/>
                  </a:lnTo>
                  <a:lnTo>
                    <a:pt x="5468" y="63013"/>
                  </a:lnTo>
                  <a:lnTo>
                    <a:pt x="3341" y="69863"/>
                  </a:lnTo>
                  <a:lnTo>
                    <a:pt x="2430" y="76438"/>
                  </a:lnTo>
                  <a:lnTo>
                    <a:pt x="1215" y="83561"/>
                  </a:lnTo>
                  <a:lnTo>
                    <a:pt x="303" y="90410"/>
                  </a:lnTo>
                  <a:lnTo>
                    <a:pt x="0" y="97808"/>
                  </a:lnTo>
                  <a:lnTo>
                    <a:pt x="0" y="97808"/>
                  </a:lnTo>
                  <a:lnTo>
                    <a:pt x="0" y="101917"/>
                  </a:lnTo>
                  <a:lnTo>
                    <a:pt x="0" y="107123"/>
                  </a:lnTo>
                  <a:lnTo>
                    <a:pt x="0" y="109589"/>
                  </a:lnTo>
                  <a:lnTo>
                    <a:pt x="607" y="112054"/>
                  </a:lnTo>
                  <a:lnTo>
                    <a:pt x="1822" y="113698"/>
                  </a:lnTo>
                  <a:lnTo>
                    <a:pt x="3341" y="115342"/>
                  </a:lnTo>
                  <a:lnTo>
                    <a:pt x="3341" y="115342"/>
                  </a:lnTo>
                  <a:close/>
                  <a:moveTo>
                    <a:pt x="4556" y="97260"/>
                  </a:moveTo>
                  <a:lnTo>
                    <a:pt x="4556" y="97260"/>
                  </a:lnTo>
                  <a:lnTo>
                    <a:pt x="4860" y="89589"/>
                  </a:lnTo>
                  <a:lnTo>
                    <a:pt x="5772" y="81917"/>
                  </a:lnTo>
                  <a:lnTo>
                    <a:pt x="6987" y="74520"/>
                  </a:lnTo>
                  <a:lnTo>
                    <a:pt x="8810" y="66849"/>
                  </a:lnTo>
                  <a:lnTo>
                    <a:pt x="8810" y="66849"/>
                  </a:lnTo>
                  <a:lnTo>
                    <a:pt x="10936" y="58630"/>
                  </a:lnTo>
                  <a:lnTo>
                    <a:pt x="13367" y="50684"/>
                  </a:lnTo>
                  <a:lnTo>
                    <a:pt x="16101" y="43013"/>
                  </a:lnTo>
                  <a:lnTo>
                    <a:pt x="19139" y="35342"/>
                  </a:lnTo>
                  <a:lnTo>
                    <a:pt x="19139" y="35342"/>
                  </a:lnTo>
                  <a:lnTo>
                    <a:pt x="25215" y="21917"/>
                  </a:lnTo>
                  <a:lnTo>
                    <a:pt x="25215" y="21917"/>
                  </a:lnTo>
                  <a:lnTo>
                    <a:pt x="26734" y="16986"/>
                  </a:lnTo>
                  <a:lnTo>
                    <a:pt x="27645" y="14520"/>
                  </a:lnTo>
                  <a:lnTo>
                    <a:pt x="29164" y="12876"/>
                  </a:lnTo>
                  <a:lnTo>
                    <a:pt x="29164" y="12876"/>
                  </a:lnTo>
                  <a:lnTo>
                    <a:pt x="32506" y="10410"/>
                  </a:lnTo>
                  <a:lnTo>
                    <a:pt x="36151" y="8219"/>
                  </a:lnTo>
                  <a:lnTo>
                    <a:pt x="40101" y="6849"/>
                  </a:lnTo>
                  <a:lnTo>
                    <a:pt x="44658" y="5753"/>
                  </a:lnTo>
                  <a:lnTo>
                    <a:pt x="49518" y="4931"/>
                  </a:lnTo>
                  <a:lnTo>
                    <a:pt x="53772" y="4383"/>
                  </a:lnTo>
                  <a:lnTo>
                    <a:pt x="61974" y="4109"/>
                  </a:lnTo>
                  <a:lnTo>
                    <a:pt x="61974" y="4109"/>
                  </a:lnTo>
                  <a:lnTo>
                    <a:pt x="70177" y="3835"/>
                  </a:lnTo>
                  <a:lnTo>
                    <a:pt x="74430" y="3835"/>
                  </a:lnTo>
                  <a:lnTo>
                    <a:pt x="78987" y="4109"/>
                  </a:lnTo>
                  <a:lnTo>
                    <a:pt x="83848" y="4931"/>
                  </a:lnTo>
                  <a:lnTo>
                    <a:pt x="87493" y="5753"/>
                  </a:lnTo>
                  <a:lnTo>
                    <a:pt x="91443" y="7123"/>
                  </a:lnTo>
                  <a:lnTo>
                    <a:pt x="92962" y="8219"/>
                  </a:lnTo>
                  <a:lnTo>
                    <a:pt x="94481" y="9315"/>
                  </a:lnTo>
                  <a:lnTo>
                    <a:pt x="94481" y="9315"/>
                  </a:lnTo>
                  <a:lnTo>
                    <a:pt x="95696" y="10958"/>
                  </a:lnTo>
                  <a:lnTo>
                    <a:pt x="96303" y="12328"/>
                  </a:lnTo>
                  <a:lnTo>
                    <a:pt x="97215" y="16164"/>
                  </a:lnTo>
                  <a:lnTo>
                    <a:pt x="97215" y="16164"/>
                  </a:lnTo>
                  <a:lnTo>
                    <a:pt x="102683" y="31506"/>
                  </a:lnTo>
                  <a:lnTo>
                    <a:pt x="102683" y="31506"/>
                  </a:lnTo>
                  <a:lnTo>
                    <a:pt x="105721" y="41643"/>
                  </a:lnTo>
                  <a:lnTo>
                    <a:pt x="108759" y="52602"/>
                  </a:lnTo>
                  <a:lnTo>
                    <a:pt x="111189" y="63013"/>
                  </a:lnTo>
                  <a:lnTo>
                    <a:pt x="112708" y="73424"/>
                  </a:lnTo>
                  <a:lnTo>
                    <a:pt x="112708" y="73424"/>
                  </a:lnTo>
                  <a:lnTo>
                    <a:pt x="113316" y="80000"/>
                  </a:lnTo>
                  <a:lnTo>
                    <a:pt x="114227" y="86575"/>
                  </a:lnTo>
                  <a:lnTo>
                    <a:pt x="114835" y="93150"/>
                  </a:lnTo>
                  <a:lnTo>
                    <a:pt x="115443" y="99726"/>
                  </a:lnTo>
                  <a:lnTo>
                    <a:pt x="115443" y="99726"/>
                  </a:lnTo>
                  <a:lnTo>
                    <a:pt x="115746" y="106849"/>
                  </a:lnTo>
                  <a:lnTo>
                    <a:pt x="115443" y="110136"/>
                  </a:lnTo>
                  <a:lnTo>
                    <a:pt x="114835" y="112054"/>
                  </a:lnTo>
                  <a:lnTo>
                    <a:pt x="114227" y="113424"/>
                  </a:lnTo>
                  <a:lnTo>
                    <a:pt x="114227" y="113424"/>
                  </a:lnTo>
                  <a:lnTo>
                    <a:pt x="113012" y="114520"/>
                  </a:lnTo>
                  <a:lnTo>
                    <a:pt x="111493" y="115068"/>
                  </a:lnTo>
                  <a:lnTo>
                    <a:pt x="109974" y="115890"/>
                  </a:lnTo>
                  <a:lnTo>
                    <a:pt x="107544" y="115890"/>
                  </a:lnTo>
                  <a:lnTo>
                    <a:pt x="103898" y="115890"/>
                  </a:lnTo>
                  <a:lnTo>
                    <a:pt x="100253" y="115890"/>
                  </a:lnTo>
                  <a:lnTo>
                    <a:pt x="100253" y="115890"/>
                  </a:lnTo>
                  <a:lnTo>
                    <a:pt x="89012" y="114794"/>
                  </a:lnTo>
                  <a:lnTo>
                    <a:pt x="78075" y="113698"/>
                  </a:lnTo>
                  <a:lnTo>
                    <a:pt x="78075" y="113698"/>
                  </a:lnTo>
                  <a:lnTo>
                    <a:pt x="72000" y="112876"/>
                  </a:lnTo>
                  <a:lnTo>
                    <a:pt x="65924" y="112876"/>
                  </a:lnTo>
                  <a:lnTo>
                    <a:pt x="53772" y="112876"/>
                  </a:lnTo>
                  <a:lnTo>
                    <a:pt x="53772" y="112876"/>
                  </a:lnTo>
                  <a:lnTo>
                    <a:pt x="43443" y="113424"/>
                  </a:lnTo>
                  <a:lnTo>
                    <a:pt x="33417" y="113698"/>
                  </a:lnTo>
                  <a:lnTo>
                    <a:pt x="23392" y="113972"/>
                  </a:lnTo>
                  <a:lnTo>
                    <a:pt x="13367" y="113972"/>
                  </a:lnTo>
                  <a:lnTo>
                    <a:pt x="13367" y="113972"/>
                  </a:lnTo>
                  <a:lnTo>
                    <a:pt x="10329" y="113698"/>
                  </a:lnTo>
                  <a:lnTo>
                    <a:pt x="8810" y="113698"/>
                  </a:lnTo>
                  <a:lnTo>
                    <a:pt x="7594" y="112876"/>
                  </a:lnTo>
                  <a:lnTo>
                    <a:pt x="6683" y="112328"/>
                  </a:lnTo>
                  <a:lnTo>
                    <a:pt x="5772" y="111232"/>
                  </a:lnTo>
                  <a:lnTo>
                    <a:pt x="4860" y="109863"/>
                  </a:lnTo>
                  <a:lnTo>
                    <a:pt x="4556" y="108219"/>
                  </a:lnTo>
                  <a:lnTo>
                    <a:pt x="4556" y="108219"/>
                  </a:lnTo>
                  <a:lnTo>
                    <a:pt x="4556" y="102465"/>
                  </a:lnTo>
                  <a:lnTo>
                    <a:pt x="4556" y="97260"/>
                  </a:lnTo>
                  <a:lnTo>
                    <a:pt x="4556" y="9726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2" name="Google Shape;502;p23"/>
            <p:cNvSpPr/>
            <p:nvPr/>
          </p:nvSpPr>
          <p:spPr>
            <a:xfrm>
              <a:off x="1285" y="1016"/>
              <a:ext cx="456" cy="476"/>
            </a:xfrm>
            <a:custGeom>
              <a:rect b="b" l="l" r="r" t="t"/>
              <a:pathLst>
                <a:path extrusionOk="0" h="120000" w="120000">
                  <a:moveTo>
                    <a:pt x="70526" y="0"/>
                  </a:moveTo>
                  <a:lnTo>
                    <a:pt x="70526" y="0"/>
                  </a:lnTo>
                  <a:lnTo>
                    <a:pt x="76052" y="0"/>
                  </a:lnTo>
                  <a:lnTo>
                    <a:pt x="81052" y="252"/>
                  </a:lnTo>
                  <a:lnTo>
                    <a:pt x="85789" y="1512"/>
                  </a:lnTo>
                  <a:lnTo>
                    <a:pt x="89999" y="3277"/>
                  </a:lnTo>
                  <a:lnTo>
                    <a:pt x="93947" y="5546"/>
                  </a:lnTo>
                  <a:lnTo>
                    <a:pt x="97631" y="8067"/>
                  </a:lnTo>
                  <a:lnTo>
                    <a:pt x="101052" y="11092"/>
                  </a:lnTo>
                  <a:lnTo>
                    <a:pt x="104473" y="14369"/>
                  </a:lnTo>
                  <a:lnTo>
                    <a:pt x="107105" y="18151"/>
                  </a:lnTo>
                  <a:lnTo>
                    <a:pt x="109736" y="22184"/>
                  </a:lnTo>
                  <a:lnTo>
                    <a:pt x="112105" y="25966"/>
                  </a:lnTo>
                  <a:lnTo>
                    <a:pt x="113684" y="30000"/>
                  </a:lnTo>
                  <a:lnTo>
                    <a:pt x="115526" y="34285"/>
                  </a:lnTo>
                  <a:lnTo>
                    <a:pt x="116842" y="38319"/>
                  </a:lnTo>
                  <a:lnTo>
                    <a:pt x="118157" y="42605"/>
                  </a:lnTo>
                  <a:lnTo>
                    <a:pt x="118684" y="46638"/>
                  </a:lnTo>
                  <a:lnTo>
                    <a:pt x="118684" y="46638"/>
                  </a:lnTo>
                  <a:lnTo>
                    <a:pt x="119473" y="51932"/>
                  </a:lnTo>
                  <a:lnTo>
                    <a:pt x="119999" y="57226"/>
                  </a:lnTo>
                  <a:lnTo>
                    <a:pt x="119999" y="62773"/>
                  </a:lnTo>
                  <a:lnTo>
                    <a:pt x="119999" y="68067"/>
                  </a:lnTo>
                  <a:lnTo>
                    <a:pt x="119473" y="73865"/>
                  </a:lnTo>
                  <a:lnTo>
                    <a:pt x="118421" y="79411"/>
                  </a:lnTo>
                  <a:lnTo>
                    <a:pt x="116315" y="84705"/>
                  </a:lnTo>
                  <a:lnTo>
                    <a:pt x="113947" y="90252"/>
                  </a:lnTo>
                  <a:lnTo>
                    <a:pt x="112368" y="92773"/>
                  </a:lnTo>
                  <a:lnTo>
                    <a:pt x="110789" y="95294"/>
                  </a:lnTo>
                  <a:lnTo>
                    <a:pt x="108684" y="97563"/>
                  </a:lnTo>
                  <a:lnTo>
                    <a:pt x="106315" y="100084"/>
                  </a:lnTo>
                  <a:lnTo>
                    <a:pt x="103947" y="102352"/>
                  </a:lnTo>
                  <a:lnTo>
                    <a:pt x="101315" y="104621"/>
                  </a:lnTo>
                  <a:lnTo>
                    <a:pt x="98421" y="106638"/>
                  </a:lnTo>
                  <a:lnTo>
                    <a:pt x="95263" y="108403"/>
                  </a:lnTo>
                  <a:lnTo>
                    <a:pt x="91578" y="110420"/>
                  </a:lnTo>
                  <a:lnTo>
                    <a:pt x="87894" y="111932"/>
                  </a:lnTo>
                  <a:lnTo>
                    <a:pt x="83684" y="113697"/>
                  </a:lnTo>
                  <a:lnTo>
                    <a:pt x="79210" y="115210"/>
                  </a:lnTo>
                  <a:lnTo>
                    <a:pt x="74736" y="116470"/>
                  </a:lnTo>
                  <a:lnTo>
                    <a:pt x="69736" y="117731"/>
                  </a:lnTo>
                  <a:lnTo>
                    <a:pt x="64210" y="118739"/>
                  </a:lnTo>
                  <a:lnTo>
                    <a:pt x="58684" y="119495"/>
                  </a:lnTo>
                  <a:lnTo>
                    <a:pt x="58684" y="119495"/>
                  </a:lnTo>
                  <a:lnTo>
                    <a:pt x="54210" y="119747"/>
                  </a:lnTo>
                  <a:lnTo>
                    <a:pt x="50263" y="120000"/>
                  </a:lnTo>
                  <a:lnTo>
                    <a:pt x="46315" y="119747"/>
                  </a:lnTo>
                  <a:lnTo>
                    <a:pt x="42631" y="119495"/>
                  </a:lnTo>
                  <a:lnTo>
                    <a:pt x="39210" y="118991"/>
                  </a:lnTo>
                  <a:lnTo>
                    <a:pt x="36315" y="118235"/>
                  </a:lnTo>
                  <a:lnTo>
                    <a:pt x="33157" y="117226"/>
                  </a:lnTo>
                  <a:lnTo>
                    <a:pt x="30526" y="115966"/>
                  </a:lnTo>
                  <a:lnTo>
                    <a:pt x="27894" y="114705"/>
                  </a:lnTo>
                  <a:lnTo>
                    <a:pt x="25526" y="112941"/>
                  </a:lnTo>
                  <a:lnTo>
                    <a:pt x="23157" y="111428"/>
                  </a:lnTo>
                  <a:lnTo>
                    <a:pt x="21052" y="109915"/>
                  </a:lnTo>
                  <a:lnTo>
                    <a:pt x="17368" y="105630"/>
                  </a:lnTo>
                  <a:lnTo>
                    <a:pt x="14473" y="101596"/>
                  </a:lnTo>
                  <a:lnTo>
                    <a:pt x="11842" y="97058"/>
                  </a:lnTo>
                  <a:lnTo>
                    <a:pt x="9736" y="92268"/>
                  </a:lnTo>
                  <a:lnTo>
                    <a:pt x="7894" y="87478"/>
                  </a:lnTo>
                  <a:lnTo>
                    <a:pt x="6315" y="82689"/>
                  </a:lnTo>
                  <a:lnTo>
                    <a:pt x="4210" y="73613"/>
                  </a:lnTo>
                  <a:lnTo>
                    <a:pt x="2105" y="66050"/>
                  </a:lnTo>
                  <a:lnTo>
                    <a:pt x="2105" y="66050"/>
                  </a:lnTo>
                  <a:lnTo>
                    <a:pt x="1052" y="59747"/>
                  </a:lnTo>
                  <a:lnTo>
                    <a:pt x="526" y="54201"/>
                  </a:lnTo>
                  <a:lnTo>
                    <a:pt x="0" y="48655"/>
                  </a:lnTo>
                  <a:lnTo>
                    <a:pt x="0" y="43613"/>
                  </a:lnTo>
                  <a:lnTo>
                    <a:pt x="789" y="38823"/>
                  </a:lnTo>
                  <a:lnTo>
                    <a:pt x="1842" y="34285"/>
                  </a:lnTo>
                  <a:lnTo>
                    <a:pt x="3421" y="30000"/>
                  </a:lnTo>
                  <a:lnTo>
                    <a:pt x="5526" y="26218"/>
                  </a:lnTo>
                  <a:lnTo>
                    <a:pt x="7894" y="22689"/>
                  </a:lnTo>
                  <a:lnTo>
                    <a:pt x="10789" y="19411"/>
                  </a:lnTo>
                  <a:lnTo>
                    <a:pt x="14210" y="16386"/>
                  </a:lnTo>
                  <a:lnTo>
                    <a:pt x="18157" y="13865"/>
                  </a:lnTo>
                  <a:lnTo>
                    <a:pt x="22368" y="11092"/>
                  </a:lnTo>
                  <a:lnTo>
                    <a:pt x="27631" y="8823"/>
                  </a:lnTo>
                  <a:lnTo>
                    <a:pt x="32894" y="7058"/>
                  </a:lnTo>
                  <a:lnTo>
                    <a:pt x="38947" y="5546"/>
                  </a:lnTo>
                  <a:lnTo>
                    <a:pt x="38947" y="5546"/>
                  </a:lnTo>
                  <a:lnTo>
                    <a:pt x="40526" y="4789"/>
                  </a:lnTo>
                  <a:lnTo>
                    <a:pt x="45789" y="3277"/>
                  </a:lnTo>
                  <a:lnTo>
                    <a:pt x="50263" y="2521"/>
                  </a:lnTo>
                  <a:lnTo>
                    <a:pt x="55526" y="1512"/>
                  </a:lnTo>
                  <a:lnTo>
                    <a:pt x="62631" y="504"/>
                  </a:lnTo>
                  <a:lnTo>
                    <a:pt x="70526" y="0"/>
                  </a:lnTo>
                  <a:lnTo>
                    <a:pt x="70526" y="0"/>
                  </a:lnTo>
                  <a:close/>
                </a:path>
              </a:pathLst>
            </a:custGeom>
            <a:solidFill>
              <a:srgbClr val="E8E3D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3" name="Google Shape;503;p23"/>
            <p:cNvSpPr/>
            <p:nvPr/>
          </p:nvSpPr>
          <p:spPr>
            <a:xfrm>
              <a:off x="1278" y="1008"/>
              <a:ext cx="472" cy="491"/>
            </a:xfrm>
            <a:custGeom>
              <a:rect b="b" l="l" r="r" t="t"/>
              <a:pathLst>
                <a:path extrusionOk="0" h="120000" w="120000">
                  <a:moveTo>
                    <a:pt x="2542" y="67698"/>
                  </a:moveTo>
                  <a:lnTo>
                    <a:pt x="2542" y="67698"/>
                  </a:lnTo>
                  <a:lnTo>
                    <a:pt x="6101" y="82118"/>
                  </a:lnTo>
                  <a:lnTo>
                    <a:pt x="8389" y="88961"/>
                  </a:lnTo>
                  <a:lnTo>
                    <a:pt x="9661" y="92138"/>
                  </a:lnTo>
                  <a:lnTo>
                    <a:pt x="10932" y="95560"/>
                  </a:lnTo>
                  <a:lnTo>
                    <a:pt x="10932" y="95560"/>
                  </a:lnTo>
                  <a:lnTo>
                    <a:pt x="12966" y="98981"/>
                  </a:lnTo>
                  <a:lnTo>
                    <a:pt x="15000" y="102158"/>
                  </a:lnTo>
                  <a:lnTo>
                    <a:pt x="17288" y="105336"/>
                  </a:lnTo>
                  <a:lnTo>
                    <a:pt x="19576" y="107780"/>
                  </a:lnTo>
                  <a:lnTo>
                    <a:pt x="22627" y="110224"/>
                  </a:lnTo>
                  <a:lnTo>
                    <a:pt x="25169" y="112423"/>
                  </a:lnTo>
                  <a:lnTo>
                    <a:pt x="27966" y="114378"/>
                  </a:lnTo>
                  <a:lnTo>
                    <a:pt x="31271" y="115845"/>
                  </a:lnTo>
                  <a:lnTo>
                    <a:pt x="34576" y="117067"/>
                  </a:lnTo>
                  <a:lnTo>
                    <a:pt x="38135" y="118289"/>
                  </a:lnTo>
                  <a:lnTo>
                    <a:pt x="41694" y="119022"/>
                  </a:lnTo>
                  <a:lnTo>
                    <a:pt x="45254" y="119511"/>
                  </a:lnTo>
                  <a:lnTo>
                    <a:pt x="49067" y="120000"/>
                  </a:lnTo>
                  <a:lnTo>
                    <a:pt x="52881" y="120000"/>
                  </a:lnTo>
                  <a:lnTo>
                    <a:pt x="56694" y="119511"/>
                  </a:lnTo>
                  <a:lnTo>
                    <a:pt x="60762" y="119266"/>
                  </a:lnTo>
                  <a:lnTo>
                    <a:pt x="60762" y="119266"/>
                  </a:lnTo>
                  <a:lnTo>
                    <a:pt x="69152" y="117800"/>
                  </a:lnTo>
                  <a:lnTo>
                    <a:pt x="77033" y="115845"/>
                  </a:lnTo>
                  <a:lnTo>
                    <a:pt x="81101" y="114623"/>
                  </a:lnTo>
                  <a:lnTo>
                    <a:pt x="85169" y="113156"/>
                  </a:lnTo>
                  <a:lnTo>
                    <a:pt x="88728" y="111446"/>
                  </a:lnTo>
                  <a:lnTo>
                    <a:pt x="92542" y="109735"/>
                  </a:lnTo>
                  <a:lnTo>
                    <a:pt x="96101" y="107780"/>
                  </a:lnTo>
                  <a:lnTo>
                    <a:pt x="99406" y="105580"/>
                  </a:lnTo>
                  <a:lnTo>
                    <a:pt x="102711" y="103136"/>
                  </a:lnTo>
                  <a:lnTo>
                    <a:pt x="105508" y="100448"/>
                  </a:lnTo>
                  <a:lnTo>
                    <a:pt x="108559" y="97515"/>
                  </a:lnTo>
                  <a:lnTo>
                    <a:pt x="111101" y="94093"/>
                  </a:lnTo>
                  <a:lnTo>
                    <a:pt x="113389" y="90672"/>
                  </a:lnTo>
                  <a:lnTo>
                    <a:pt x="115169" y="87006"/>
                  </a:lnTo>
                  <a:lnTo>
                    <a:pt x="115169" y="87006"/>
                  </a:lnTo>
                  <a:lnTo>
                    <a:pt x="116440" y="84073"/>
                  </a:lnTo>
                  <a:lnTo>
                    <a:pt x="117457" y="80651"/>
                  </a:lnTo>
                  <a:lnTo>
                    <a:pt x="118474" y="77718"/>
                  </a:lnTo>
                  <a:lnTo>
                    <a:pt x="118983" y="74297"/>
                  </a:lnTo>
                  <a:lnTo>
                    <a:pt x="120000" y="67209"/>
                  </a:lnTo>
                  <a:lnTo>
                    <a:pt x="120000" y="59877"/>
                  </a:lnTo>
                  <a:lnTo>
                    <a:pt x="119745" y="52545"/>
                  </a:lnTo>
                  <a:lnTo>
                    <a:pt x="118474" y="44969"/>
                  </a:lnTo>
                  <a:lnTo>
                    <a:pt x="116440" y="37881"/>
                  </a:lnTo>
                  <a:lnTo>
                    <a:pt x="113898" y="30794"/>
                  </a:lnTo>
                  <a:lnTo>
                    <a:pt x="112372" y="27617"/>
                  </a:lnTo>
                  <a:lnTo>
                    <a:pt x="110593" y="24195"/>
                  </a:lnTo>
                  <a:lnTo>
                    <a:pt x="108813" y="21262"/>
                  </a:lnTo>
                  <a:lnTo>
                    <a:pt x="106779" y="18329"/>
                  </a:lnTo>
                  <a:lnTo>
                    <a:pt x="104491" y="15641"/>
                  </a:lnTo>
                  <a:lnTo>
                    <a:pt x="102203" y="12708"/>
                  </a:lnTo>
                  <a:lnTo>
                    <a:pt x="99661" y="10264"/>
                  </a:lnTo>
                  <a:lnTo>
                    <a:pt x="97118" y="8065"/>
                  </a:lnTo>
                  <a:lnTo>
                    <a:pt x="94322" y="6354"/>
                  </a:lnTo>
                  <a:lnTo>
                    <a:pt x="91271" y="4399"/>
                  </a:lnTo>
                  <a:lnTo>
                    <a:pt x="87966" y="3177"/>
                  </a:lnTo>
                  <a:lnTo>
                    <a:pt x="84915" y="1955"/>
                  </a:lnTo>
                  <a:lnTo>
                    <a:pt x="81355" y="977"/>
                  </a:lnTo>
                  <a:lnTo>
                    <a:pt x="77796" y="488"/>
                  </a:lnTo>
                  <a:lnTo>
                    <a:pt x="73983" y="0"/>
                  </a:lnTo>
                  <a:lnTo>
                    <a:pt x="69915" y="0"/>
                  </a:lnTo>
                  <a:lnTo>
                    <a:pt x="69915" y="0"/>
                  </a:lnTo>
                  <a:lnTo>
                    <a:pt x="61271" y="977"/>
                  </a:lnTo>
                  <a:lnTo>
                    <a:pt x="51864" y="2199"/>
                  </a:lnTo>
                  <a:lnTo>
                    <a:pt x="42203" y="4154"/>
                  </a:lnTo>
                  <a:lnTo>
                    <a:pt x="37372" y="5376"/>
                  </a:lnTo>
                  <a:lnTo>
                    <a:pt x="32796" y="6843"/>
                  </a:lnTo>
                  <a:lnTo>
                    <a:pt x="28474" y="8553"/>
                  </a:lnTo>
                  <a:lnTo>
                    <a:pt x="23898" y="10264"/>
                  </a:lnTo>
                  <a:lnTo>
                    <a:pt x="19830" y="12464"/>
                  </a:lnTo>
                  <a:lnTo>
                    <a:pt x="16016" y="14908"/>
                  </a:lnTo>
                  <a:lnTo>
                    <a:pt x="12457" y="18085"/>
                  </a:lnTo>
                  <a:lnTo>
                    <a:pt x="9406" y="21262"/>
                  </a:lnTo>
                  <a:lnTo>
                    <a:pt x="6610" y="24684"/>
                  </a:lnTo>
                  <a:lnTo>
                    <a:pt x="4576" y="28594"/>
                  </a:lnTo>
                  <a:lnTo>
                    <a:pt x="4576" y="28594"/>
                  </a:lnTo>
                  <a:lnTo>
                    <a:pt x="2542" y="33238"/>
                  </a:lnTo>
                  <a:lnTo>
                    <a:pt x="1016" y="37881"/>
                  </a:lnTo>
                  <a:lnTo>
                    <a:pt x="254" y="43014"/>
                  </a:lnTo>
                  <a:lnTo>
                    <a:pt x="0" y="47902"/>
                  </a:lnTo>
                  <a:lnTo>
                    <a:pt x="0" y="52790"/>
                  </a:lnTo>
                  <a:lnTo>
                    <a:pt x="508" y="58167"/>
                  </a:lnTo>
                  <a:lnTo>
                    <a:pt x="1525" y="62810"/>
                  </a:lnTo>
                  <a:lnTo>
                    <a:pt x="2542" y="67698"/>
                  </a:lnTo>
                  <a:lnTo>
                    <a:pt x="2542" y="67698"/>
                  </a:lnTo>
                  <a:close/>
                  <a:moveTo>
                    <a:pt x="10677" y="25417"/>
                  </a:moveTo>
                  <a:lnTo>
                    <a:pt x="10677" y="25417"/>
                  </a:lnTo>
                  <a:lnTo>
                    <a:pt x="13220" y="22484"/>
                  </a:lnTo>
                  <a:lnTo>
                    <a:pt x="16016" y="20040"/>
                  </a:lnTo>
                  <a:lnTo>
                    <a:pt x="19322" y="17352"/>
                  </a:lnTo>
                  <a:lnTo>
                    <a:pt x="22627" y="15397"/>
                  </a:lnTo>
                  <a:lnTo>
                    <a:pt x="26186" y="13441"/>
                  </a:lnTo>
                  <a:lnTo>
                    <a:pt x="30000" y="11486"/>
                  </a:lnTo>
                  <a:lnTo>
                    <a:pt x="33813" y="10264"/>
                  </a:lnTo>
                  <a:lnTo>
                    <a:pt x="37627" y="9042"/>
                  </a:lnTo>
                  <a:lnTo>
                    <a:pt x="45762" y="6843"/>
                  </a:lnTo>
                  <a:lnTo>
                    <a:pt x="54152" y="5376"/>
                  </a:lnTo>
                  <a:lnTo>
                    <a:pt x="62288" y="4399"/>
                  </a:lnTo>
                  <a:lnTo>
                    <a:pt x="69915" y="3421"/>
                  </a:lnTo>
                  <a:lnTo>
                    <a:pt x="69915" y="3421"/>
                  </a:lnTo>
                  <a:lnTo>
                    <a:pt x="73474" y="3421"/>
                  </a:lnTo>
                  <a:lnTo>
                    <a:pt x="76779" y="3910"/>
                  </a:lnTo>
                  <a:lnTo>
                    <a:pt x="80084" y="4399"/>
                  </a:lnTo>
                  <a:lnTo>
                    <a:pt x="83135" y="5132"/>
                  </a:lnTo>
                  <a:lnTo>
                    <a:pt x="86186" y="5865"/>
                  </a:lnTo>
                  <a:lnTo>
                    <a:pt x="88728" y="7331"/>
                  </a:lnTo>
                  <a:lnTo>
                    <a:pt x="91525" y="8798"/>
                  </a:lnTo>
                  <a:lnTo>
                    <a:pt x="93813" y="10264"/>
                  </a:lnTo>
                  <a:lnTo>
                    <a:pt x="96610" y="12219"/>
                  </a:lnTo>
                  <a:lnTo>
                    <a:pt x="98644" y="14419"/>
                  </a:lnTo>
                  <a:lnTo>
                    <a:pt x="100677" y="16619"/>
                  </a:lnTo>
                  <a:lnTo>
                    <a:pt x="102711" y="19063"/>
                  </a:lnTo>
                  <a:lnTo>
                    <a:pt x="106525" y="23951"/>
                  </a:lnTo>
                  <a:lnTo>
                    <a:pt x="109322" y="29816"/>
                  </a:lnTo>
                  <a:lnTo>
                    <a:pt x="111864" y="35682"/>
                  </a:lnTo>
                  <a:lnTo>
                    <a:pt x="113898" y="42036"/>
                  </a:lnTo>
                  <a:lnTo>
                    <a:pt x="115169" y="48391"/>
                  </a:lnTo>
                  <a:lnTo>
                    <a:pt x="116186" y="54745"/>
                  </a:lnTo>
                  <a:lnTo>
                    <a:pt x="116440" y="61099"/>
                  </a:lnTo>
                  <a:lnTo>
                    <a:pt x="116186" y="67454"/>
                  </a:lnTo>
                  <a:lnTo>
                    <a:pt x="115423" y="73319"/>
                  </a:lnTo>
                  <a:lnTo>
                    <a:pt x="114152" y="78940"/>
                  </a:lnTo>
                  <a:lnTo>
                    <a:pt x="114152" y="78940"/>
                  </a:lnTo>
                  <a:lnTo>
                    <a:pt x="112627" y="83584"/>
                  </a:lnTo>
                  <a:lnTo>
                    <a:pt x="110593" y="87494"/>
                  </a:lnTo>
                  <a:lnTo>
                    <a:pt x="108559" y="91405"/>
                  </a:lnTo>
                  <a:lnTo>
                    <a:pt x="105762" y="94826"/>
                  </a:lnTo>
                  <a:lnTo>
                    <a:pt x="102966" y="97759"/>
                  </a:lnTo>
                  <a:lnTo>
                    <a:pt x="99661" y="100692"/>
                  </a:lnTo>
                  <a:lnTo>
                    <a:pt x="96101" y="103136"/>
                  </a:lnTo>
                  <a:lnTo>
                    <a:pt x="92542" y="105580"/>
                  </a:lnTo>
                  <a:lnTo>
                    <a:pt x="88728" y="107780"/>
                  </a:lnTo>
                  <a:lnTo>
                    <a:pt x="84661" y="109735"/>
                  </a:lnTo>
                  <a:lnTo>
                    <a:pt x="80338" y="111201"/>
                  </a:lnTo>
                  <a:lnTo>
                    <a:pt x="76016" y="112423"/>
                  </a:lnTo>
                  <a:lnTo>
                    <a:pt x="71694" y="113645"/>
                  </a:lnTo>
                  <a:lnTo>
                    <a:pt x="67118" y="114623"/>
                  </a:lnTo>
                  <a:lnTo>
                    <a:pt x="62542" y="115600"/>
                  </a:lnTo>
                  <a:lnTo>
                    <a:pt x="58474" y="115845"/>
                  </a:lnTo>
                  <a:lnTo>
                    <a:pt x="58474" y="115845"/>
                  </a:lnTo>
                  <a:lnTo>
                    <a:pt x="53644" y="116578"/>
                  </a:lnTo>
                  <a:lnTo>
                    <a:pt x="49067" y="116578"/>
                  </a:lnTo>
                  <a:lnTo>
                    <a:pt x="44491" y="116089"/>
                  </a:lnTo>
                  <a:lnTo>
                    <a:pt x="39915" y="115600"/>
                  </a:lnTo>
                  <a:lnTo>
                    <a:pt x="35338" y="114378"/>
                  </a:lnTo>
                  <a:lnTo>
                    <a:pt x="31525" y="112423"/>
                  </a:lnTo>
                  <a:lnTo>
                    <a:pt x="27457" y="110224"/>
                  </a:lnTo>
                  <a:lnTo>
                    <a:pt x="23898" y="107535"/>
                  </a:lnTo>
                  <a:lnTo>
                    <a:pt x="23898" y="107535"/>
                  </a:lnTo>
                  <a:lnTo>
                    <a:pt x="21610" y="105091"/>
                  </a:lnTo>
                  <a:lnTo>
                    <a:pt x="19322" y="102158"/>
                  </a:lnTo>
                  <a:lnTo>
                    <a:pt x="17288" y="99470"/>
                  </a:lnTo>
                  <a:lnTo>
                    <a:pt x="15508" y="96293"/>
                  </a:lnTo>
                  <a:lnTo>
                    <a:pt x="13728" y="93116"/>
                  </a:lnTo>
                  <a:lnTo>
                    <a:pt x="12457" y="90183"/>
                  </a:lnTo>
                  <a:lnTo>
                    <a:pt x="10169" y="83584"/>
                  </a:lnTo>
                  <a:lnTo>
                    <a:pt x="10169" y="83584"/>
                  </a:lnTo>
                  <a:lnTo>
                    <a:pt x="8389" y="76496"/>
                  </a:lnTo>
                  <a:lnTo>
                    <a:pt x="6355" y="69409"/>
                  </a:lnTo>
                  <a:lnTo>
                    <a:pt x="4830" y="61588"/>
                  </a:lnTo>
                  <a:lnTo>
                    <a:pt x="3559" y="53767"/>
                  </a:lnTo>
                  <a:lnTo>
                    <a:pt x="3559" y="50101"/>
                  </a:lnTo>
                  <a:lnTo>
                    <a:pt x="3559" y="46435"/>
                  </a:lnTo>
                  <a:lnTo>
                    <a:pt x="3813" y="42525"/>
                  </a:lnTo>
                  <a:lnTo>
                    <a:pt x="4576" y="38859"/>
                  </a:lnTo>
                  <a:lnTo>
                    <a:pt x="5338" y="35437"/>
                  </a:lnTo>
                  <a:lnTo>
                    <a:pt x="6610" y="32016"/>
                  </a:lnTo>
                  <a:lnTo>
                    <a:pt x="8389" y="28594"/>
                  </a:lnTo>
                  <a:lnTo>
                    <a:pt x="10677" y="25417"/>
                  </a:lnTo>
                  <a:lnTo>
                    <a:pt x="10677" y="254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4" name="Google Shape;504;p23"/>
            <p:cNvSpPr/>
            <p:nvPr/>
          </p:nvSpPr>
          <p:spPr>
            <a:xfrm>
              <a:off x="1119" y="984"/>
              <a:ext cx="807" cy="422"/>
            </a:xfrm>
            <a:custGeom>
              <a:rect b="b" l="l" r="r" t="t"/>
              <a:pathLst>
                <a:path extrusionOk="0" h="120000" w="120000">
                  <a:moveTo>
                    <a:pt x="92936" y="61137"/>
                  </a:moveTo>
                  <a:lnTo>
                    <a:pt x="92936" y="61137"/>
                  </a:lnTo>
                  <a:lnTo>
                    <a:pt x="86691" y="61421"/>
                  </a:lnTo>
                  <a:lnTo>
                    <a:pt x="83271" y="61137"/>
                  </a:lnTo>
                  <a:lnTo>
                    <a:pt x="79702" y="60853"/>
                  </a:lnTo>
                  <a:lnTo>
                    <a:pt x="76282" y="60000"/>
                  </a:lnTo>
                  <a:lnTo>
                    <a:pt x="72862" y="58862"/>
                  </a:lnTo>
                  <a:lnTo>
                    <a:pt x="69888" y="57440"/>
                  </a:lnTo>
                  <a:lnTo>
                    <a:pt x="67063" y="55734"/>
                  </a:lnTo>
                  <a:lnTo>
                    <a:pt x="67063" y="55734"/>
                  </a:lnTo>
                  <a:lnTo>
                    <a:pt x="65873" y="54597"/>
                  </a:lnTo>
                  <a:lnTo>
                    <a:pt x="64981" y="53175"/>
                  </a:lnTo>
                  <a:lnTo>
                    <a:pt x="64089" y="51753"/>
                  </a:lnTo>
                  <a:lnTo>
                    <a:pt x="62899" y="49478"/>
                  </a:lnTo>
                  <a:lnTo>
                    <a:pt x="61115" y="45213"/>
                  </a:lnTo>
                  <a:lnTo>
                    <a:pt x="59479" y="39810"/>
                  </a:lnTo>
                  <a:lnTo>
                    <a:pt x="56208" y="29289"/>
                  </a:lnTo>
                  <a:lnTo>
                    <a:pt x="55018" y="24170"/>
                  </a:lnTo>
                  <a:lnTo>
                    <a:pt x="53382" y="19905"/>
                  </a:lnTo>
                  <a:lnTo>
                    <a:pt x="53382" y="19905"/>
                  </a:lnTo>
                  <a:lnTo>
                    <a:pt x="53382" y="26161"/>
                  </a:lnTo>
                  <a:lnTo>
                    <a:pt x="53234" y="32132"/>
                  </a:lnTo>
                  <a:lnTo>
                    <a:pt x="52936" y="38104"/>
                  </a:lnTo>
                  <a:lnTo>
                    <a:pt x="52193" y="43507"/>
                  </a:lnTo>
                  <a:lnTo>
                    <a:pt x="51152" y="48341"/>
                  </a:lnTo>
                  <a:lnTo>
                    <a:pt x="50557" y="50900"/>
                  </a:lnTo>
                  <a:lnTo>
                    <a:pt x="49814" y="53175"/>
                  </a:lnTo>
                  <a:lnTo>
                    <a:pt x="49070" y="55165"/>
                  </a:lnTo>
                  <a:lnTo>
                    <a:pt x="48178" y="57156"/>
                  </a:lnTo>
                  <a:lnTo>
                    <a:pt x="47286" y="58862"/>
                  </a:lnTo>
                  <a:lnTo>
                    <a:pt x="46096" y="60284"/>
                  </a:lnTo>
                  <a:lnTo>
                    <a:pt x="46096" y="60284"/>
                  </a:lnTo>
                  <a:lnTo>
                    <a:pt x="42527" y="64834"/>
                  </a:lnTo>
                  <a:lnTo>
                    <a:pt x="40594" y="67109"/>
                  </a:lnTo>
                  <a:lnTo>
                    <a:pt x="38661" y="69383"/>
                  </a:lnTo>
                  <a:lnTo>
                    <a:pt x="36579" y="71658"/>
                  </a:lnTo>
                  <a:lnTo>
                    <a:pt x="34349" y="73364"/>
                  </a:lnTo>
                  <a:lnTo>
                    <a:pt x="31672" y="74502"/>
                  </a:lnTo>
                  <a:lnTo>
                    <a:pt x="28847" y="75071"/>
                  </a:lnTo>
                  <a:lnTo>
                    <a:pt x="28847" y="75071"/>
                  </a:lnTo>
                  <a:lnTo>
                    <a:pt x="27211" y="75639"/>
                  </a:lnTo>
                  <a:lnTo>
                    <a:pt x="26468" y="75924"/>
                  </a:lnTo>
                  <a:lnTo>
                    <a:pt x="26022" y="76492"/>
                  </a:lnTo>
                  <a:lnTo>
                    <a:pt x="25724" y="77061"/>
                  </a:lnTo>
                  <a:lnTo>
                    <a:pt x="25278" y="77914"/>
                  </a:lnTo>
                  <a:lnTo>
                    <a:pt x="25130" y="79052"/>
                  </a:lnTo>
                  <a:lnTo>
                    <a:pt x="24981" y="81042"/>
                  </a:lnTo>
                  <a:lnTo>
                    <a:pt x="24981" y="81042"/>
                  </a:lnTo>
                  <a:lnTo>
                    <a:pt x="24535" y="84454"/>
                  </a:lnTo>
                  <a:lnTo>
                    <a:pt x="24237" y="87867"/>
                  </a:lnTo>
                  <a:lnTo>
                    <a:pt x="23345" y="91279"/>
                  </a:lnTo>
                  <a:lnTo>
                    <a:pt x="22602" y="94691"/>
                  </a:lnTo>
                  <a:lnTo>
                    <a:pt x="21710" y="97819"/>
                  </a:lnTo>
                  <a:lnTo>
                    <a:pt x="20817" y="100663"/>
                  </a:lnTo>
                  <a:lnTo>
                    <a:pt x="18438" y="106635"/>
                  </a:lnTo>
                  <a:lnTo>
                    <a:pt x="16059" y="111753"/>
                  </a:lnTo>
                  <a:lnTo>
                    <a:pt x="13531" y="115165"/>
                  </a:lnTo>
                  <a:lnTo>
                    <a:pt x="11301" y="118009"/>
                  </a:lnTo>
                  <a:lnTo>
                    <a:pt x="10408" y="118862"/>
                  </a:lnTo>
                  <a:lnTo>
                    <a:pt x="9368" y="119715"/>
                  </a:lnTo>
                  <a:lnTo>
                    <a:pt x="9368" y="119715"/>
                  </a:lnTo>
                  <a:lnTo>
                    <a:pt x="8178" y="120000"/>
                  </a:lnTo>
                  <a:lnTo>
                    <a:pt x="6840" y="120000"/>
                  </a:lnTo>
                  <a:lnTo>
                    <a:pt x="5650" y="119146"/>
                  </a:lnTo>
                  <a:lnTo>
                    <a:pt x="4312" y="118578"/>
                  </a:lnTo>
                  <a:lnTo>
                    <a:pt x="3420" y="117156"/>
                  </a:lnTo>
                  <a:lnTo>
                    <a:pt x="2379" y="115165"/>
                  </a:lnTo>
                  <a:lnTo>
                    <a:pt x="1635" y="113459"/>
                  </a:lnTo>
                  <a:lnTo>
                    <a:pt x="892" y="111184"/>
                  </a:lnTo>
                  <a:lnTo>
                    <a:pt x="446" y="108625"/>
                  </a:lnTo>
                  <a:lnTo>
                    <a:pt x="148" y="105781"/>
                  </a:lnTo>
                  <a:lnTo>
                    <a:pt x="0" y="103222"/>
                  </a:lnTo>
                  <a:lnTo>
                    <a:pt x="148" y="100379"/>
                  </a:lnTo>
                  <a:lnTo>
                    <a:pt x="594" y="97535"/>
                  </a:lnTo>
                  <a:lnTo>
                    <a:pt x="1189" y="94407"/>
                  </a:lnTo>
                  <a:lnTo>
                    <a:pt x="1933" y="91279"/>
                  </a:lnTo>
                  <a:lnTo>
                    <a:pt x="2973" y="88436"/>
                  </a:lnTo>
                  <a:lnTo>
                    <a:pt x="2973" y="88436"/>
                  </a:lnTo>
                  <a:lnTo>
                    <a:pt x="4014" y="87014"/>
                  </a:lnTo>
                  <a:lnTo>
                    <a:pt x="4907" y="85592"/>
                  </a:lnTo>
                  <a:lnTo>
                    <a:pt x="5799" y="84170"/>
                  </a:lnTo>
                  <a:lnTo>
                    <a:pt x="6840" y="83033"/>
                  </a:lnTo>
                  <a:lnTo>
                    <a:pt x="9219" y="81327"/>
                  </a:lnTo>
                  <a:lnTo>
                    <a:pt x="11895" y="80189"/>
                  </a:lnTo>
                  <a:lnTo>
                    <a:pt x="14721" y="79052"/>
                  </a:lnTo>
                  <a:lnTo>
                    <a:pt x="17992" y="77914"/>
                  </a:lnTo>
                  <a:lnTo>
                    <a:pt x="24684" y="75924"/>
                  </a:lnTo>
                  <a:lnTo>
                    <a:pt x="24684" y="75924"/>
                  </a:lnTo>
                  <a:lnTo>
                    <a:pt x="24535" y="70236"/>
                  </a:lnTo>
                  <a:lnTo>
                    <a:pt x="24535" y="63981"/>
                  </a:lnTo>
                  <a:lnTo>
                    <a:pt x="24981" y="57725"/>
                  </a:lnTo>
                  <a:lnTo>
                    <a:pt x="25427" y="51469"/>
                  </a:lnTo>
                  <a:lnTo>
                    <a:pt x="26468" y="44928"/>
                  </a:lnTo>
                  <a:lnTo>
                    <a:pt x="27360" y="38672"/>
                  </a:lnTo>
                  <a:lnTo>
                    <a:pt x="28550" y="32985"/>
                  </a:lnTo>
                  <a:lnTo>
                    <a:pt x="29888" y="27582"/>
                  </a:lnTo>
                  <a:lnTo>
                    <a:pt x="29888" y="27582"/>
                  </a:lnTo>
                  <a:lnTo>
                    <a:pt x="31226" y="23886"/>
                  </a:lnTo>
                  <a:lnTo>
                    <a:pt x="32862" y="19905"/>
                  </a:lnTo>
                  <a:lnTo>
                    <a:pt x="35092" y="16777"/>
                  </a:lnTo>
                  <a:lnTo>
                    <a:pt x="37620" y="13080"/>
                  </a:lnTo>
                  <a:lnTo>
                    <a:pt x="40594" y="10236"/>
                  </a:lnTo>
                  <a:lnTo>
                    <a:pt x="43568" y="7393"/>
                  </a:lnTo>
                  <a:lnTo>
                    <a:pt x="46988" y="4834"/>
                  </a:lnTo>
                  <a:lnTo>
                    <a:pt x="50408" y="2843"/>
                  </a:lnTo>
                  <a:lnTo>
                    <a:pt x="53977" y="1421"/>
                  </a:lnTo>
                  <a:lnTo>
                    <a:pt x="57546" y="284"/>
                  </a:lnTo>
                  <a:lnTo>
                    <a:pt x="61115" y="0"/>
                  </a:lnTo>
                  <a:lnTo>
                    <a:pt x="64832" y="284"/>
                  </a:lnTo>
                  <a:lnTo>
                    <a:pt x="68104" y="1421"/>
                  </a:lnTo>
                  <a:lnTo>
                    <a:pt x="69888" y="2559"/>
                  </a:lnTo>
                  <a:lnTo>
                    <a:pt x="71375" y="3696"/>
                  </a:lnTo>
                  <a:lnTo>
                    <a:pt x="72862" y="4834"/>
                  </a:lnTo>
                  <a:lnTo>
                    <a:pt x="74349" y="6255"/>
                  </a:lnTo>
                  <a:lnTo>
                    <a:pt x="75687" y="7962"/>
                  </a:lnTo>
                  <a:lnTo>
                    <a:pt x="77026" y="9668"/>
                  </a:lnTo>
                  <a:lnTo>
                    <a:pt x="77026" y="9668"/>
                  </a:lnTo>
                  <a:lnTo>
                    <a:pt x="79553" y="14218"/>
                  </a:lnTo>
                  <a:lnTo>
                    <a:pt x="81784" y="18483"/>
                  </a:lnTo>
                  <a:lnTo>
                    <a:pt x="83866" y="22748"/>
                  </a:lnTo>
                  <a:lnTo>
                    <a:pt x="85501" y="27582"/>
                  </a:lnTo>
                  <a:lnTo>
                    <a:pt x="87286" y="32132"/>
                  </a:lnTo>
                  <a:lnTo>
                    <a:pt x="88327" y="36398"/>
                  </a:lnTo>
                  <a:lnTo>
                    <a:pt x="89516" y="40379"/>
                  </a:lnTo>
                  <a:lnTo>
                    <a:pt x="90111" y="44075"/>
                  </a:lnTo>
                  <a:lnTo>
                    <a:pt x="90111" y="44075"/>
                  </a:lnTo>
                  <a:lnTo>
                    <a:pt x="90855" y="49194"/>
                  </a:lnTo>
                  <a:lnTo>
                    <a:pt x="91449" y="52890"/>
                  </a:lnTo>
                  <a:lnTo>
                    <a:pt x="92044" y="56872"/>
                  </a:lnTo>
                  <a:lnTo>
                    <a:pt x="92788" y="61706"/>
                  </a:lnTo>
                  <a:lnTo>
                    <a:pt x="92788" y="61706"/>
                  </a:lnTo>
                  <a:lnTo>
                    <a:pt x="93680" y="60284"/>
                  </a:lnTo>
                  <a:lnTo>
                    <a:pt x="94869" y="58862"/>
                  </a:lnTo>
                  <a:lnTo>
                    <a:pt x="97100" y="56872"/>
                  </a:lnTo>
                  <a:lnTo>
                    <a:pt x="99776" y="54881"/>
                  </a:lnTo>
                  <a:lnTo>
                    <a:pt x="102304" y="53744"/>
                  </a:lnTo>
                  <a:lnTo>
                    <a:pt x="105130" y="53459"/>
                  </a:lnTo>
                  <a:lnTo>
                    <a:pt x="107955" y="53175"/>
                  </a:lnTo>
                  <a:lnTo>
                    <a:pt x="110631" y="53459"/>
                  </a:lnTo>
                  <a:lnTo>
                    <a:pt x="113457" y="53744"/>
                  </a:lnTo>
                  <a:lnTo>
                    <a:pt x="113457" y="53744"/>
                  </a:lnTo>
                  <a:lnTo>
                    <a:pt x="114200" y="54312"/>
                  </a:lnTo>
                  <a:lnTo>
                    <a:pt x="115241" y="54881"/>
                  </a:lnTo>
                  <a:lnTo>
                    <a:pt x="115985" y="55734"/>
                  </a:lnTo>
                  <a:lnTo>
                    <a:pt x="116728" y="56872"/>
                  </a:lnTo>
                  <a:lnTo>
                    <a:pt x="118066" y="59146"/>
                  </a:lnTo>
                  <a:lnTo>
                    <a:pt x="119107" y="62559"/>
                  </a:lnTo>
                  <a:lnTo>
                    <a:pt x="119553" y="64265"/>
                  </a:lnTo>
                  <a:lnTo>
                    <a:pt x="119999" y="66255"/>
                  </a:lnTo>
                  <a:lnTo>
                    <a:pt x="119999" y="67962"/>
                  </a:lnTo>
                  <a:lnTo>
                    <a:pt x="119999" y="69668"/>
                  </a:lnTo>
                  <a:lnTo>
                    <a:pt x="119702" y="71943"/>
                  </a:lnTo>
                  <a:lnTo>
                    <a:pt x="119553" y="73649"/>
                  </a:lnTo>
                  <a:lnTo>
                    <a:pt x="118959" y="75639"/>
                  </a:lnTo>
                  <a:lnTo>
                    <a:pt x="118215" y="77345"/>
                  </a:lnTo>
                  <a:lnTo>
                    <a:pt x="118215" y="77345"/>
                  </a:lnTo>
                  <a:lnTo>
                    <a:pt x="117323" y="79620"/>
                  </a:lnTo>
                  <a:lnTo>
                    <a:pt x="116133" y="81611"/>
                  </a:lnTo>
                  <a:lnTo>
                    <a:pt x="114795" y="83033"/>
                  </a:lnTo>
                  <a:lnTo>
                    <a:pt x="113308" y="84170"/>
                  </a:lnTo>
                  <a:lnTo>
                    <a:pt x="111672" y="85023"/>
                  </a:lnTo>
                  <a:lnTo>
                    <a:pt x="109888" y="85308"/>
                  </a:lnTo>
                  <a:lnTo>
                    <a:pt x="107955" y="85308"/>
                  </a:lnTo>
                  <a:lnTo>
                    <a:pt x="106171" y="84454"/>
                  </a:lnTo>
                  <a:lnTo>
                    <a:pt x="104089" y="83601"/>
                  </a:lnTo>
                  <a:lnTo>
                    <a:pt x="102156" y="81895"/>
                  </a:lnTo>
                  <a:lnTo>
                    <a:pt x="100223" y="79905"/>
                  </a:lnTo>
                  <a:lnTo>
                    <a:pt x="98438" y="77345"/>
                  </a:lnTo>
                  <a:lnTo>
                    <a:pt x="96654" y="74502"/>
                  </a:lnTo>
                  <a:lnTo>
                    <a:pt x="95018" y="70805"/>
                  </a:lnTo>
                  <a:lnTo>
                    <a:pt x="93531" y="66540"/>
                  </a:lnTo>
                  <a:lnTo>
                    <a:pt x="92342" y="61706"/>
                  </a:lnTo>
                  <a:lnTo>
                    <a:pt x="92936" y="61137"/>
                  </a:lnTo>
                  <a:close/>
                </a:path>
              </a:pathLst>
            </a:custGeom>
            <a:solidFill>
              <a:srgbClr val="970F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5" name="Google Shape;505;p23"/>
            <p:cNvSpPr/>
            <p:nvPr/>
          </p:nvSpPr>
          <p:spPr>
            <a:xfrm>
              <a:off x="1119" y="984"/>
              <a:ext cx="807" cy="422"/>
            </a:xfrm>
            <a:custGeom>
              <a:rect b="b" l="l" r="r" t="t"/>
              <a:pathLst>
                <a:path extrusionOk="0" h="120000" w="120000">
                  <a:moveTo>
                    <a:pt x="92936" y="61137"/>
                  </a:moveTo>
                  <a:lnTo>
                    <a:pt x="92936" y="61137"/>
                  </a:lnTo>
                  <a:lnTo>
                    <a:pt x="86691" y="61421"/>
                  </a:lnTo>
                  <a:lnTo>
                    <a:pt x="83271" y="61137"/>
                  </a:lnTo>
                  <a:lnTo>
                    <a:pt x="79702" y="60853"/>
                  </a:lnTo>
                  <a:lnTo>
                    <a:pt x="76282" y="60000"/>
                  </a:lnTo>
                  <a:lnTo>
                    <a:pt x="72862" y="58862"/>
                  </a:lnTo>
                  <a:lnTo>
                    <a:pt x="69888" y="57440"/>
                  </a:lnTo>
                  <a:lnTo>
                    <a:pt x="67063" y="55734"/>
                  </a:lnTo>
                  <a:lnTo>
                    <a:pt x="67063" y="55734"/>
                  </a:lnTo>
                  <a:lnTo>
                    <a:pt x="65873" y="54597"/>
                  </a:lnTo>
                  <a:lnTo>
                    <a:pt x="64981" y="53175"/>
                  </a:lnTo>
                  <a:lnTo>
                    <a:pt x="64089" y="51753"/>
                  </a:lnTo>
                  <a:lnTo>
                    <a:pt x="62899" y="49478"/>
                  </a:lnTo>
                  <a:lnTo>
                    <a:pt x="61115" y="45213"/>
                  </a:lnTo>
                  <a:lnTo>
                    <a:pt x="59479" y="39810"/>
                  </a:lnTo>
                  <a:lnTo>
                    <a:pt x="56208" y="29289"/>
                  </a:lnTo>
                  <a:lnTo>
                    <a:pt x="55018" y="24170"/>
                  </a:lnTo>
                  <a:lnTo>
                    <a:pt x="53382" y="19905"/>
                  </a:lnTo>
                  <a:lnTo>
                    <a:pt x="53382" y="19905"/>
                  </a:lnTo>
                  <a:lnTo>
                    <a:pt x="53382" y="26161"/>
                  </a:lnTo>
                  <a:lnTo>
                    <a:pt x="53234" y="32132"/>
                  </a:lnTo>
                  <a:lnTo>
                    <a:pt x="52936" y="38104"/>
                  </a:lnTo>
                  <a:lnTo>
                    <a:pt x="52193" y="43507"/>
                  </a:lnTo>
                  <a:lnTo>
                    <a:pt x="51152" y="48341"/>
                  </a:lnTo>
                  <a:lnTo>
                    <a:pt x="50557" y="50900"/>
                  </a:lnTo>
                  <a:lnTo>
                    <a:pt x="49814" y="53175"/>
                  </a:lnTo>
                  <a:lnTo>
                    <a:pt x="49070" y="55165"/>
                  </a:lnTo>
                  <a:lnTo>
                    <a:pt x="48178" y="57156"/>
                  </a:lnTo>
                  <a:lnTo>
                    <a:pt x="47286" y="58862"/>
                  </a:lnTo>
                  <a:lnTo>
                    <a:pt x="46096" y="60284"/>
                  </a:lnTo>
                  <a:lnTo>
                    <a:pt x="46096" y="60284"/>
                  </a:lnTo>
                  <a:lnTo>
                    <a:pt x="42527" y="64834"/>
                  </a:lnTo>
                  <a:lnTo>
                    <a:pt x="40594" y="67109"/>
                  </a:lnTo>
                  <a:lnTo>
                    <a:pt x="38661" y="69383"/>
                  </a:lnTo>
                  <a:lnTo>
                    <a:pt x="36579" y="71658"/>
                  </a:lnTo>
                  <a:lnTo>
                    <a:pt x="34349" y="73364"/>
                  </a:lnTo>
                  <a:lnTo>
                    <a:pt x="31672" y="74502"/>
                  </a:lnTo>
                  <a:lnTo>
                    <a:pt x="28847" y="75071"/>
                  </a:lnTo>
                  <a:lnTo>
                    <a:pt x="28847" y="75071"/>
                  </a:lnTo>
                  <a:lnTo>
                    <a:pt x="27211" y="75639"/>
                  </a:lnTo>
                  <a:lnTo>
                    <a:pt x="26468" y="75924"/>
                  </a:lnTo>
                  <a:lnTo>
                    <a:pt x="26022" y="76492"/>
                  </a:lnTo>
                  <a:lnTo>
                    <a:pt x="25724" y="77061"/>
                  </a:lnTo>
                  <a:lnTo>
                    <a:pt x="25278" y="77914"/>
                  </a:lnTo>
                  <a:lnTo>
                    <a:pt x="25130" y="79052"/>
                  </a:lnTo>
                  <a:lnTo>
                    <a:pt x="24981" y="81042"/>
                  </a:lnTo>
                  <a:lnTo>
                    <a:pt x="24981" y="81042"/>
                  </a:lnTo>
                  <a:lnTo>
                    <a:pt x="24535" y="84454"/>
                  </a:lnTo>
                  <a:lnTo>
                    <a:pt x="24237" y="87867"/>
                  </a:lnTo>
                  <a:lnTo>
                    <a:pt x="23345" y="91279"/>
                  </a:lnTo>
                  <a:lnTo>
                    <a:pt x="22602" y="94691"/>
                  </a:lnTo>
                  <a:lnTo>
                    <a:pt x="21710" y="97819"/>
                  </a:lnTo>
                  <a:lnTo>
                    <a:pt x="20817" y="100663"/>
                  </a:lnTo>
                  <a:lnTo>
                    <a:pt x="18438" y="106635"/>
                  </a:lnTo>
                  <a:lnTo>
                    <a:pt x="16059" y="111753"/>
                  </a:lnTo>
                  <a:lnTo>
                    <a:pt x="13531" y="115165"/>
                  </a:lnTo>
                  <a:lnTo>
                    <a:pt x="11301" y="118009"/>
                  </a:lnTo>
                  <a:lnTo>
                    <a:pt x="10408" y="118862"/>
                  </a:lnTo>
                  <a:lnTo>
                    <a:pt x="9368" y="119715"/>
                  </a:lnTo>
                  <a:lnTo>
                    <a:pt x="9368" y="119715"/>
                  </a:lnTo>
                  <a:lnTo>
                    <a:pt x="8178" y="120000"/>
                  </a:lnTo>
                  <a:lnTo>
                    <a:pt x="6840" y="120000"/>
                  </a:lnTo>
                  <a:lnTo>
                    <a:pt x="5650" y="119146"/>
                  </a:lnTo>
                  <a:lnTo>
                    <a:pt x="4312" y="118578"/>
                  </a:lnTo>
                  <a:lnTo>
                    <a:pt x="3420" y="117156"/>
                  </a:lnTo>
                  <a:lnTo>
                    <a:pt x="2379" y="115165"/>
                  </a:lnTo>
                  <a:lnTo>
                    <a:pt x="1635" y="113459"/>
                  </a:lnTo>
                  <a:lnTo>
                    <a:pt x="892" y="111184"/>
                  </a:lnTo>
                  <a:lnTo>
                    <a:pt x="446" y="108625"/>
                  </a:lnTo>
                  <a:lnTo>
                    <a:pt x="148" y="105781"/>
                  </a:lnTo>
                  <a:lnTo>
                    <a:pt x="0" y="103222"/>
                  </a:lnTo>
                  <a:lnTo>
                    <a:pt x="148" y="100379"/>
                  </a:lnTo>
                  <a:lnTo>
                    <a:pt x="594" y="97535"/>
                  </a:lnTo>
                  <a:lnTo>
                    <a:pt x="1189" y="94407"/>
                  </a:lnTo>
                  <a:lnTo>
                    <a:pt x="1933" y="91279"/>
                  </a:lnTo>
                  <a:lnTo>
                    <a:pt x="2973" y="88436"/>
                  </a:lnTo>
                  <a:lnTo>
                    <a:pt x="2973" y="88436"/>
                  </a:lnTo>
                  <a:lnTo>
                    <a:pt x="4014" y="87014"/>
                  </a:lnTo>
                  <a:lnTo>
                    <a:pt x="4907" y="85592"/>
                  </a:lnTo>
                  <a:lnTo>
                    <a:pt x="5799" y="84170"/>
                  </a:lnTo>
                  <a:lnTo>
                    <a:pt x="6840" y="83033"/>
                  </a:lnTo>
                  <a:lnTo>
                    <a:pt x="9219" y="81327"/>
                  </a:lnTo>
                  <a:lnTo>
                    <a:pt x="11895" y="80189"/>
                  </a:lnTo>
                  <a:lnTo>
                    <a:pt x="14721" y="79052"/>
                  </a:lnTo>
                  <a:lnTo>
                    <a:pt x="17992" y="77914"/>
                  </a:lnTo>
                  <a:lnTo>
                    <a:pt x="24684" y="75924"/>
                  </a:lnTo>
                  <a:lnTo>
                    <a:pt x="24684" y="75924"/>
                  </a:lnTo>
                  <a:lnTo>
                    <a:pt x="24535" y="70236"/>
                  </a:lnTo>
                  <a:lnTo>
                    <a:pt x="24535" y="63981"/>
                  </a:lnTo>
                  <a:lnTo>
                    <a:pt x="24981" y="57725"/>
                  </a:lnTo>
                  <a:lnTo>
                    <a:pt x="25427" y="51469"/>
                  </a:lnTo>
                  <a:lnTo>
                    <a:pt x="26468" y="44928"/>
                  </a:lnTo>
                  <a:lnTo>
                    <a:pt x="27360" y="38672"/>
                  </a:lnTo>
                  <a:lnTo>
                    <a:pt x="28550" y="32985"/>
                  </a:lnTo>
                  <a:lnTo>
                    <a:pt x="29888" y="27582"/>
                  </a:lnTo>
                  <a:lnTo>
                    <a:pt x="29888" y="27582"/>
                  </a:lnTo>
                  <a:lnTo>
                    <a:pt x="31226" y="23886"/>
                  </a:lnTo>
                  <a:lnTo>
                    <a:pt x="32862" y="19905"/>
                  </a:lnTo>
                  <a:lnTo>
                    <a:pt x="35092" y="16777"/>
                  </a:lnTo>
                  <a:lnTo>
                    <a:pt x="37620" y="13080"/>
                  </a:lnTo>
                  <a:lnTo>
                    <a:pt x="40594" y="10236"/>
                  </a:lnTo>
                  <a:lnTo>
                    <a:pt x="43568" y="7393"/>
                  </a:lnTo>
                  <a:lnTo>
                    <a:pt x="46988" y="4834"/>
                  </a:lnTo>
                  <a:lnTo>
                    <a:pt x="50408" y="2843"/>
                  </a:lnTo>
                  <a:lnTo>
                    <a:pt x="53977" y="1421"/>
                  </a:lnTo>
                  <a:lnTo>
                    <a:pt x="57546" y="284"/>
                  </a:lnTo>
                  <a:lnTo>
                    <a:pt x="61115" y="0"/>
                  </a:lnTo>
                  <a:lnTo>
                    <a:pt x="64832" y="284"/>
                  </a:lnTo>
                  <a:lnTo>
                    <a:pt x="68104" y="1421"/>
                  </a:lnTo>
                  <a:lnTo>
                    <a:pt x="69888" y="2559"/>
                  </a:lnTo>
                  <a:lnTo>
                    <a:pt x="71375" y="3696"/>
                  </a:lnTo>
                  <a:lnTo>
                    <a:pt x="72862" y="4834"/>
                  </a:lnTo>
                  <a:lnTo>
                    <a:pt x="74349" y="6255"/>
                  </a:lnTo>
                  <a:lnTo>
                    <a:pt x="75687" y="7962"/>
                  </a:lnTo>
                  <a:lnTo>
                    <a:pt x="77026" y="9668"/>
                  </a:lnTo>
                  <a:lnTo>
                    <a:pt x="77026" y="9668"/>
                  </a:lnTo>
                  <a:lnTo>
                    <a:pt x="79553" y="14218"/>
                  </a:lnTo>
                  <a:lnTo>
                    <a:pt x="81784" y="18483"/>
                  </a:lnTo>
                  <a:lnTo>
                    <a:pt x="83866" y="22748"/>
                  </a:lnTo>
                  <a:lnTo>
                    <a:pt x="85501" y="27582"/>
                  </a:lnTo>
                  <a:lnTo>
                    <a:pt x="87286" y="32132"/>
                  </a:lnTo>
                  <a:lnTo>
                    <a:pt x="88327" y="36398"/>
                  </a:lnTo>
                  <a:lnTo>
                    <a:pt x="89516" y="40379"/>
                  </a:lnTo>
                  <a:lnTo>
                    <a:pt x="90111" y="44075"/>
                  </a:lnTo>
                  <a:lnTo>
                    <a:pt x="90111" y="44075"/>
                  </a:lnTo>
                  <a:lnTo>
                    <a:pt x="90855" y="49194"/>
                  </a:lnTo>
                  <a:lnTo>
                    <a:pt x="91449" y="52890"/>
                  </a:lnTo>
                  <a:lnTo>
                    <a:pt x="92044" y="56872"/>
                  </a:lnTo>
                  <a:lnTo>
                    <a:pt x="92788" y="61706"/>
                  </a:lnTo>
                  <a:lnTo>
                    <a:pt x="92788" y="61706"/>
                  </a:lnTo>
                  <a:lnTo>
                    <a:pt x="93680" y="60284"/>
                  </a:lnTo>
                  <a:lnTo>
                    <a:pt x="94869" y="58862"/>
                  </a:lnTo>
                  <a:lnTo>
                    <a:pt x="97100" y="56872"/>
                  </a:lnTo>
                  <a:lnTo>
                    <a:pt x="99776" y="54881"/>
                  </a:lnTo>
                  <a:lnTo>
                    <a:pt x="102304" y="53744"/>
                  </a:lnTo>
                  <a:lnTo>
                    <a:pt x="105130" y="53459"/>
                  </a:lnTo>
                  <a:lnTo>
                    <a:pt x="107955" y="53175"/>
                  </a:lnTo>
                  <a:lnTo>
                    <a:pt x="110631" y="53459"/>
                  </a:lnTo>
                  <a:lnTo>
                    <a:pt x="113457" y="53744"/>
                  </a:lnTo>
                  <a:lnTo>
                    <a:pt x="113457" y="53744"/>
                  </a:lnTo>
                  <a:lnTo>
                    <a:pt x="114200" y="54312"/>
                  </a:lnTo>
                  <a:lnTo>
                    <a:pt x="115241" y="54881"/>
                  </a:lnTo>
                  <a:lnTo>
                    <a:pt x="115985" y="55734"/>
                  </a:lnTo>
                  <a:lnTo>
                    <a:pt x="116728" y="56872"/>
                  </a:lnTo>
                  <a:lnTo>
                    <a:pt x="118066" y="59146"/>
                  </a:lnTo>
                  <a:lnTo>
                    <a:pt x="119107" y="62559"/>
                  </a:lnTo>
                  <a:lnTo>
                    <a:pt x="119553" y="64265"/>
                  </a:lnTo>
                  <a:lnTo>
                    <a:pt x="119999" y="66255"/>
                  </a:lnTo>
                  <a:lnTo>
                    <a:pt x="119999" y="67962"/>
                  </a:lnTo>
                  <a:lnTo>
                    <a:pt x="119999" y="69668"/>
                  </a:lnTo>
                  <a:lnTo>
                    <a:pt x="119702" y="71943"/>
                  </a:lnTo>
                  <a:lnTo>
                    <a:pt x="119553" y="73649"/>
                  </a:lnTo>
                  <a:lnTo>
                    <a:pt x="118959" y="75639"/>
                  </a:lnTo>
                  <a:lnTo>
                    <a:pt x="118215" y="77345"/>
                  </a:lnTo>
                  <a:lnTo>
                    <a:pt x="118215" y="77345"/>
                  </a:lnTo>
                  <a:lnTo>
                    <a:pt x="117323" y="79620"/>
                  </a:lnTo>
                  <a:lnTo>
                    <a:pt x="116133" y="81611"/>
                  </a:lnTo>
                  <a:lnTo>
                    <a:pt x="114795" y="83033"/>
                  </a:lnTo>
                  <a:lnTo>
                    <a:pt x="113308" y="84170"/>
                  </a:lnTo>
                  <a:lnTo>
                    <a:pt x="111672" y="85023"/>
                  </a:lnTo>
                  <a:lnTo>
                    <a:pt x="109888" y="85308"/>
                  </a:lnTo>
                  <a:lnTo>
                    <a:pt x="107955" y="85308"/>
                  </a:lnTo>
                  <a:lnTo>
                    <a:pt x="106171" y="84454"/>
                  </a:lnTo>
                  <a:lnTo>
                    <a:pt x="104089" y="83601"/>
                  </a:lnTo>
                  <a:lnTo>
                    <a:pt x="102156" y="81895"/>
                  </a:lnTo>
                  <a:lnTo>
                    <a:pt x="100223" y="79905"/>
                  </a:lnTo>
                  <a:lnTo>
                    <a:pt x="98438" y="77345"/>
                  </a:lnTo>
                  <a:lnTo>
                    <a:pt x="96654" y="74502"/>
                  </a:lnTo>
                  <a:lnTo>
                    <a:pt x="95018" y="70805"/>
                  </a:lnTo>
                  <a:lnTo>
                    <a:pt x="93531" y="66540"/>
                  </a:lnTo>
                  <a:lnTo>
                    <a:pt x="92342" y="61706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6" name="Google Shape;506;p23"/>
            <p:cNvSpPr/>
            <p:nvPr/>
          </p:nvSpPr>
          <p:spPr>
            <a:xfrm>
              <a:off x="1111" y="978"/>
              <a:ext cx="822" cy="434"/>
            </a:xfrm>
            <a:custGeom>
              <a:rect b="b" l="l" r="r" t="t"/>
              <a:pathLst>
                <a:path extrusionOk="0" h="120000" w="120000">
                  <a:moveTo>
                    <a:pt x="6715" y="119723"/>
                  </a:moveTo>
                  <a:lnTo>
                    <a:pt x="6715" y="119723"/>
                  </a:lnTo>
                  <a:lnTo>
                    <a:pt x="8029" y="120000"/>
                  </a:lnTo>
                  <a:lnTo>
                    <a:pt x="9343" y="120000"/>
                  </a:lnTo>
                  <a:lnTo>
                    <a:pt x="10656" y="119723"/>
                  </a:lnTo>
                  <a:lnTo>
                    <a:pt x="11970" y="118894"/>
                  </a:lnTo>
                  <a:lnTo>
                    <a:pt x="12992" y="118064"/>
                  </a:lnTo>
                  <a:lnTo>
                    <a:pt x="14160" y="116405"/>
                  </a:lnTo>
                  <a:lnTo>
                    <a:pt x="16350" y="113364"/>
                  </a:lnTo>
                  <a:lnTo>
                    <a:pt x="16350" y="113364"/>
                  </a:lnTo>
                  <a:lnTo>
                    <a:pt x="19270" y="108387"/>
                  </a:lnTo>
                  <a:lnTo>
                    <a:pt x="20583" y="105622"/>
                  </a:lnTo>
                  <a:lnTo>
                    <a:pt x="21751" y="102580"/>
                  </a:lnTo>
                  <a:lnTo>
                    <a:pt x="23065" y="99262"/>
                  </a:lnTo>
                  <a:lnTo>
                    <a:pt x="23941" y="96221"/>
                  </a:lnTo>
                  <a:lnTo>
                    <a:pt x="24963" y="92626"/>
                  </a:lnTo>
                  <a:lnTo>
                    <a:pt x="25693" y="89585"/>
                  </a:lnTo>
                  <a:lnTo>
                    <a:pt x="25693" y="89585"/>
                  </a:lnTo>
                  <a:lnTo>
                    <a:pt x="26131" y="85161"/>
                  </a:lnTo>
                  <a:lnTo>
                    <a:pt x="26715" y="80737"/>
                  </a:lnTo>
                  <a:lnTo>
                    <a:pt x="26715" y="80737"/>
                  </a:lnTo>
                  <a:lnTo>
                    <a:pt x="27007" y="79354"/>
                  </a:lnTo>
                  <a:lnTo>
                    <a:pt x="27299" y="78248"/>
                  </a:lnTo>
                  <a:lnTo>
                    <a:pt x="27737" y="77419"/>
                  </a:lnTo>
                  <a:lnTo>
                    <a:pt x="28467" y="77142"/>
                  </a:lnTo>
                  <a:lnTo>
                    <a:pt x="29781" y="76866"/>
                  </a:lnTo>
                  <a:lnTo>
                    <a:pt x="30948" y="76589"/>
                  </a:lnTo>
                  <a:lnTo>
                    <a:pt x="30948" y="76589"/>
                  </a:lnTo>
                  <a:lnTo>
                    <a:pt x="33284" y="75760"/>
                  </a:lnTo>
                  <a:lnTo>
                    <a:pt x="35328" y="74654"/>
                  </a:lnTo>
                  <a:lnTo>
                    <a:pt x="37372" y="73271"/>
                  </a:lnTo>
                  <a:lnTo>
                    <a:pt x="39416" y="71336"/>
                  </a:lnTo>
                  <a:lnTo>
                    <a:pt x="39416" y="71336"/>
                  </a:lnTo>
                  <a:lnTo>
                    <a:pt x="42627" y="67741"/>
                  </a:lnTo>
                  <a:lnTo>
                    <a:pt x="46277" y="63594"/>
                  </a:lnTo>
                  <a:lnTo>
                    <a:pt x="47883" y="61105"/>
                  </a:lnTo>
                  <a:lnTo>
                    <a:pt x="49343" y="58341"/>
                  </a:lnTo>
                  <a:lnTo>
                    <a:pt x="50656" y="55299"/>
                  </a:lnTo>
                  <a:lnTo>
                    <a:pt x="51532" y="52258"/>
                  </a:lnTo>
                  <a:lnTo>
                    <a:pt x="51532" y="52258"/>
                  </a:lnTo>
                  <a:lnTo>
                    <a:pt x="52408" y="49493"/>
                  </a:lnTo>
                  <a:lnTo>
                    <a:pt x="52846" y="46728"/>
                  </a:lnTo>
                  <a:lnTo>
                    <a:pt x="53868" y="40645"/>
                  </a:lnTo>
                  <a:lnTo>
                    <a:pt x="54452" y="34285"/>
                  </a:lnTo>
                  <a:lnTo>
                    <a:pt x="54598" y="28479"/>
                  </a:lnTo>
                  <a:lnTo>
                    <a:pt x="54598" y="28479"/>
                  </a:lnTo>
                  <a:lnTo>
                    <a:pt x="56788" y="36497"/>
                  </a:lnTo>
                  <a:lnTo>
                    <a:pt x="58102" y="40645"/>
                  </a:lnTo>
                  <a:lnTo>
                    <a:pt x="59270" y="44792"/>
                  </a:lnTo>
                  <a:lnTo>
                    <a:pt x="60729" y="48387"/>
                  </a:lnTo>
                  <a:lnTo>
                    <a:pt x="62189" y="51981"/>
                  </a:lnTo>
                  <a:lnTo>
                    <a:pt x="63795" y="54746"/>
                  </a:lnTo>
                  <a:lnTo>
                    <a:pt x="64817" y="56129"/>
                  </a:lnTo>
                  <a:lnTo>
                    <a:pt x="65839" y="57235"/>
                  </a:lnTo>
                  <a:lnTo>
                    <a:pt x="65839" y="57235"/>
                  </a:lnTo>
                  <a:lnTo>
                    <a:pt x="68613" y="59170"/>
                  </a:lnTo>
                  <a:lnTo>
                    <a:pt x="71824" y="61105"/>
                  </a:lnTo>
                  <a:lnTo>
                    <a:pt x="74890" y="62211"/>
                  </a:lnTo>
                  <a:lnTo>
                    <a:pt x="78102" y="62764"/>
                  </a:lnTo>
                  <a:lnTo>
                    <a:pt x="81459" y="63594"/>
                  </a:lnTo>
                  <a:lnTo>
                    <a:pt x="84671" y="63594"/>
                  </a:lnTo>
                  <a:lnTo>
                    <a:pt x="90948" y="63041"/>
                  </a:lnTo>
                  <a:lnTo>
                    <a:pt x="90948" y="63041"/>
                  </a:lnTo>
                  <a:lnTo>
                    <a:pt x="92262" y="67465"/>
                  </a:lnTo>
                  <a:lnTo>
                    <a:pt x="93430" y="71336"/>
                  </a:lnTo>
                  <a:lnTo>
                    <a:pt x="95036" y="74654"/>
                  </a:lnTo>
                  <a:lnTo>
                    <a:pt x="96642" y="77972"/>
                  </a:lnTo>
                  <a:lnTo>
                    <a:pt x="98686" y="80737"/>
                  </a:lnTo>
                  <a:lnTo>
                    <a:pt x="100729" y="83225"/>
                  </a:lnTo>
                  <a:lnTo>
                    <a:pt x="102919" y="84884"/>
                  </a:lnTo>
                  <a:lnTo>
                    <a:pt x="105401" y="85990"/>
                  </a:lnTo>
                  <a:lnTo>
                    <a:pt x="105401" y="85990"/>
                  </a:lnTo>
                  <a:lnTo>
                    <a:pt x="107007" y="86267"/>
                  </a:lnTo>
                  <a:lnTo>
                    <a:pt x="108759" y="86267"/>
                  </a:lnTo>
                  <a:lnTo>
                    <a:pt x="110510" y="86267"/>
                  </a:lnTo>
                  <a:lnTo>
                    <a:pt x="112262" y="85714"/>
                  </a:lnTo>
                  <a:lnTo>
                    <a:pt x="113868" y="84884"/>
                  </a:lnTo>
                  <a:lnTo>
                    <a:pt x="115328" y="83225"/>
                  </a:lnTo>
                  <a:lnTo>
                    <a:pt x="116934" y="81290"/>
                  </a:lnTo>
                  <a:lnTo>
                    <a:pt x="117810" y="78525"/>
                  </a:lnTo>
                  <a:lnTo>
                    <a:pt x="117810" y="78525"/>
                  </a:lnTo>
                  <a:lnTo>
                    <a:pt x="119124" y="75207"/>
                  </a:lnTo>
                  <a:lnTo>
                    <a:pt x="119416" y="73271"/>
                  </a:lnTo>
                  <a:lnTo>
                    <a:pt x="119854" y="71336"/>
                  </a:lnTo>
                  <a:lnTo>
                    <a:pt x="120000" y="69400"/>
                  </a:lnTo>
                  <a:lnTo>
                    <a:pt x="120000" y="67465"/>
                  </a:lnTo>
                  <a:lnTo>
                    <a:pt x="119854" y="65529"/>
                  </a:lnTo>
                  <a:lnTo>
                    <a:pt x="119416" y="63041"/>
                  </a:lnTo>
                  <a:lnTo>
                    <a:pt x="119416" y="63041"/>
                  </a:lnTo>
                  <a:lnTo>
                    <a:pt x="119124" y="61382"/>
                  </a:lnTo>
                  <a:lnTo>
                    <a:pt x="118686" y="60000"/>
                  </a:lnTo>
                  <a:lnTo>
                    <a:pt x="117372" y="56958"/>
                  </a:lnTo>
                  <a:lnTo>
                    <a:pt x="116642" y="55299"/>
                  </a:lnTo>
                  <a:lnTo>
                    <a:pt x="115912" y="54470"/>
                  </a:lnTo>
                  <a:lnTo>
                    <a:pt x="115036" y="53364"/>
                  </a:lnTo>
                  <a:lnTo>
                    <a:pt x="114014" y="52534"/>
                  </a:lnTo>
                  <a:lnTo>
                    <a:pt x="114014" y="52534"/>
                  </a:lnTo>
                  <a:lnTo>
                    <a:pt x="111678" y="51705"/>
                  </a:lnTo>
                  <a:lnTo>
                    <a:pt x="108905" y="50875"/>
                  </a:lnTo>
                  <a:lnTo>
                    <a:pt x="106131" y="50875"/>
                  </a:lnTo>
                  <a:lnTo>
                    <a:pt x="103357" y="51152"/>
                  </a:lnTo>
                  <a:lnTo>
                    <a:pt x="100291" y="52258"/>
                  </a:lnTo>
                  <a:lnTo>
                    <a:pt x="97810" y="53917"/>
                  </a:lnTo>
                  <a:lnTo>
                    <a:pt x="95182" y="55852"/>
                  </a:lnTo>
                  <a:lnTo>
                    <a:pt x="92700" y="58341"/>
                  </a:lnTo>
                  <a:lnTo>
                    <a:pt x="92700" y="58341"/>
                  </a:lnTo>
                  <a:lnTo>
                    <a:pt x="91824" y="51152"/>
                  </a:lnTo>
                  <a:lnTo>
                    <a:pt x="90510" y="44239"/>
                  </a:lnTo>
                  <a:lnTo>
                    <a:pt x="89051" y="37603"/>
                  </a:lnTo>
                  <a:lnTo>
                    <a:pt x="87153" y="31244"/>
                  </a:lnTo>
                  <a:lnTo>
                    <a:pt x="85109" y="24884"/>
                  </a:lnTo>
                  <a:lnTo>
                    <a:pt x="82773" y="19354"/>
                  </a:lnTo>
                  <a:lnTo>
                    <a:pt x="80000" y="14101"/>
                  </a:lnTo>
                  <a:lnTo>
                    <a:pt x="76934" y="8847"/>
                  </a:lnTo>
                  <a:lnTo>
                    <a:pt x="76934" y="8847"/>
                  </a:lnTo>
                  <a:lnTo>
                    <a:pt x="75766" y="7188"/>
                  </a:lnTo>
                  <a:lnTo>
                    <a:pt x="74452" y="5529"/>
                  </a:lnTo>
                  <a:lnTo>
                    <a:pt x="71824" y="3041"/>
                  </a:lnTo>
                  <a:lnTo>
                    <a:pt x="68905" y="1382"/>
                  </a:lnTo>
                  <a:lnTo>
                    <a:pt x="65839" y="276"/>
                  </a:lnTo>
                  <a:lnTo>
                    <a:pt x="62773" y="0"/>
                  </a:lnTo>
                  <a:lnTo>
                    <a:pt x="59708" y="0"/>
                  </a:lnTo>
                  <a:lnTo>
                    <a:pt x="56642" y="276"/>
                  </a:lnTo>
                  <a:lnTo>
                    <a:pt x="53868" y="1105"/>
                  </a:lnTo>
                  <a:lnTo>
                    <a:pt x="53868" y="1105"/>
                  </a:lnTo>
                  <a:lnTo>
                    <a:pt x="50802" y="2488"/>
                  </a:lnTo>
                  <a:lnTo>
                    <a:pt x="47883" y="3870"/>
                  </a:lnTo>
                  <a:lnTo>
                    <a:pt x="44963" y="5529"/>
                  </a:lnTo>
                  <a:lnTo>
                    <a:pt x="42189" y="8018"/>
                  </a:lnTo>
                  <a:lnTo>
                    <a:pt x="39416" y="10506"/>
                  </a:lnTo>
                  <a:lnTo>
                    <a:pt x="36642" y="13548"/>
                  </a:lnTo>
                  <a:lnTo>
                    <a:pt x="34160" y="17142"/>
                  </a:lnTo>
                  <a:lnTo>
                    <a:pt x="32116" y="21013"/>
                  </a:lnTo>
                  <a:lnTo>
                    <a:pt x="32116" y="21013"/>
                  </a:lnTo>
                  <a:lnTo>
                    <a:pt x="30948" y="23502"/>
                  </a:lnTo>
                  <a:lnTo>
                    <a:pt x="29927" y="26267"/>
                  </a:lnTo>
                  <a:lnTo>
                    <a:pt x="28905" y="29032"/>
                  </a:lnTo>
                  <a:lnTo>
                    <a:pt x="28029" y="32350"/>
                  </a:lnTo>
                  <a:lnTo>
                    <a:pt x="26715" y="38986"/>
                  </a:lnTo>
                  <a:lnTo>
                    <a:pt x="25693" y="45898"/>
                  </a:lnTo>
                  <a:lnTo>
                    <a:pt x="24963" y="53087"/>
                  </a:lnTo>
                  <a:lnTo>
                    <a:pt x="24379" y="60276"/>
                  </a:lnTo>
                  <a:lnTo>
                    <a:pt x="24087" y="67465"/>
                  </a:lnTo>
                  <a:lnTo>
                    <a:pt x="24379" y="74101"/>
                  </a:lnTo>
                  <a:lnTo>
                    <a:pt x="24379" y="74101"/>
                  </a:lnTo>
                  <a:lnTo>
                    <a:pt x="19854" y="75207"/>
                  </a:lnTo>
                  <a:lnTo>
                    <a:pt x="15474" y="76036"/>
                  </a:lnTo>
                  <a:lnTo>
                    <a:pt x="12992" y="76866"/>
                  </a:lnTo>
                  <a:lnTo>
                    <a:pt x="10948" y="78248"/>
                  </a:lnTo>
                  <a:lnTo>
                    <a:pt x="8759" y="79631"/>
                  </a:lnTo>
                  <a:lnTo>
                    <a:pt x="6861" y="81290"/>
                  </a:lnTo>
                  <a:lnTo>
                    <a:pt x="6861" y="81290"/>
                  </a:lnTo>
                  <a:lnTo>
                    <a:pt x="5401" y="83225"/>
                  </a:lnTo>
                  <a:lnTo>
                    <a:pt x="4087" y="85161"/>
                  </a:lnTo>
                  <a:lnTo>
                    <a:pt x="2773" y="87649"/>
                  </a:lnTo>
                  <a:lnTo>
                    <a:pt x="1751" y="90414"/>
                  </a:lnTo>
                  <a:lnTo>
                    <a:pt x="1021" y="93732"/>
                  </a:lnTo>
                  <a:lnTo>
                    <a:pt x="437" y="96774"/>
                  </a:lnTo>
                  <a:lnTo>
                    <a:pt x="0" y="100092"/>
                  </a:lnTo>
                  <a:lnTo>
                    <a:pt x="291" y="103410"/>
                  </a:lnTo>
                  <a:lnTo>
                    <a:pt x="291" y="103410"/>
                  </a:lnTo>
                  <a:lnTo>
                    <a:pt x="437" y="105898"/>
                  </a:lnTo>
                  <a:lnTo>
                    <a:pt x="729" y="108940"/>
                  </a:lnTo>
                  <a:lnTo>
                    <a:pt x="1313" y="111152"/>
                  </a:lnTo>
                  <a:lnTo>
                    <a:pt x="2043" y="113640"/>
                  </a:lnTo>
                  <a:lnTo>
                    <a:pt x="3065" y="115852"/>
                  </a:lnTo>
                  <a:lnTo>
                    <a:pt x="3941" y="117511"/>
                  </a:lnTo>
                  <a:lnTo>
                    <a:pt x="5255" y="118894"/>
                  </a:lnTo>
                  <a:lnTo>
                    <a:pt x="6715" y="119723"/>
                  </a:lnTo>
                  <a:lnTo>
                    <a:pt x="6715" y="119723"/>
                  </a:lnTo>
                  <a:close/>
                  <a:moveTo>
                    <a:pt x="93138" y="62764"/>
                  </a:moveTo>
                  <a:lnTo>
                    <a:pt x="93138" y="62764"/>
                  </a:lnTo>
                  <a:lnTo>
                    <a:pt x="94452" y="61105"/>
                  </a:lnTo>
                  <a:lnTo>
                    <a:pt x="95474" y="60000"/>
                  </a:lnTo>
                  <a:lnTo>
                    <a:pt x="96788" y="58617"/>
                  </a:lnTo>
                  <a:lnTo>
                    <a:pt x="98394" y="57788"/>
                  </a:lnTo>
                  <a:lnTo>
                    <a:pt x="100875" y="56405"/>
                  </a:lnTo>
                  <a:lnTo>
                    <a:pt x="103941" y="55852"/>
                  </a:lnTo>
                  <a:lnTo>
                    <a:pt x="103941" y="55852"/>
                  </a:lnTo>
                  <a:lnTo>
                    <a:pt x="108321" y="55023"/>
                  </a:lnTo>
                  <a:lnTo>
                    <a:pt x="110802" y="55299"/>
                  </a:lnTo>
                  <a:lnTo>
                    <a:pt x="111824" y="55852"/>
                  </a:lnTo>
                  <a:lnTo>
                    <a:pt x="112992" y="56129"/>
                  </a:lnTo>
                  <a:lnTo>
                    <a:pt x="112992" y="56129"/>
                  </a:lnTo>
                  <a:lnTo>
                    <a:pt x="113868" y="56958"/>
                  </a:lnTo>
                  <a:lnTo>
                    <a:pt x="114890" y="57788"/>
                  </a:lnTo>
                  <a:lnTo>
                    <a:pt x="115620" y="58894"/>
                  </a:lnTo>
                  <a:lnTo>
                    <a:pt x="116350" y="60276"/>
                  </a:lnTo>
                  <a:lnTo>
                    <a:pt x="116642" y="61658"/>
                  </a:lnTo>
                  <a:lnTo>
                    <a:pt x="117226" y="63594"/>
                  </a:lnTo>
                  <a:lnTo>
                    <a:pt x="117372" y="65253"/>
                  </a:lnTo>
                  <a:lnTo>
                    <a:pt x="117664" y="66635"/>
                  </a:lnTo>
                  <a:lnTo>
                    <a:pt x="117810" y="68294"/>
                  </a:lnTo>
                  <a:lnTo>
                    <a:pt x="117664" y="70506"/>
                  </a:lnTo>
                  <a:lnTo>
                    <a:pt x="117372" y="71889"/>
                  </a:lnTo>
                  <a:lnTo>
                    <a:pt x="117226" y="73824"/>
                  </a:lnTo>
                  <a:lnTo>
                    <a:pt x="116642" y="75483"/>
                  </a:lnTo>
                  <a:lnTo>
                    <a:pt x="116058" y="76866"/>
                  </a:lnTo>
                  <a:lnTo>
                    <a:pt x="115328" y="78248"/>
                  </a:lnTo>
                  <a:lnTo>
                    <a:pt x="114598" y="79354"/>
                  </a:lnTo>
                  <a:lnTo>
                    <a:pt x="114598" y="79354"/>
                  </a:lnTo>
                  <a:lnTo>
                    <a:pt x="113138" y="81013"/>
                  </a:lnTo>
                  <a:lnTo>
                    <a:pt x="111532" y="82119"/>
                  </a:lnTo>
                  <a:lnTo>
                    <a:pt x="110072" y="82949"/>
                  </a:lnTo>
                  <a:lnTo>
                    <a:pt x="108321" y="82949"/>
                  </a:lnTo>
                  <a:lnTo>
                    <a:pt x="106861" y="82949"/>
                  </a:lnTo>
                  <a:lnTo>
                    <a:pt x="105401" y="82119"/>
                  </a:lnTo>
                  <a:lnTo>
                    <a:pt x="103649" y="81013"/>
                  </a:lnTo>
                  <a:lnTo>
                    <a:pt x="102335" y="79907"/>
                  </a:lnTo>
                  <a:lnTo>
                    <a:pt x="100875" y="78248"/>
                  </a:lnTo>
                  <a:lnTo>
                    <a:pt x="99562" y="76589"/>
                  </a:lnTo>
                  <a:lnTo>
                    <a:pt x="98394" y="74654"/>
                  </a:lnTo>
                  <a:lnTo>
                    <a:pt x="97080" y="72718"/>
                  </a:lnTo>
                  <a:lnTo>
                    <a:pt x="95912" y="70230"/>
                  </a:lnTo>
                  <a:lnTo>
                    <a:pt x="95036" y="67741"/>
                  </a:lnTo>
                  <a:lnTo>
                    <a:pt x="94014" y="65253"/>
                  </a:lnTo>
                  <a:lnTo>
                    <a:pt x="93138" y="62764"/>
                  </a:lnTo>
                  <a:lnTo>
                    <a:pt x="93138" y="62764"/>
                  </a:lnTo>
                  <a:close/>
                  <a:moveTo>
                    <a:pt x="26569" y="74101"/>
                  </a:moveTo>
                  <a:lnTo>
                    <a:pt x="26569" y="74101"/>
                  </a:lnTo>
                  <a:lnTo>
                    <a:pt x="26423" y="66635"/>
                  </a:lnTo>
                  <a:lnTo>
                    <a:pt x="26569" y="58894"/>
                  </a:lnTo>
                  <a:lnTo>
                    <a:pt x="27299" y="51981"/>
                  </a:lnTo>
                  <a:lnTo>
                    <a:pt x="28175" y="44516"/>
                  </a:lnTo>
                  <a:lnTo>
                    <a:pt x="28175" y="44516"/>
                  </a:lnTo>
                  <a:lnTo>
                    <a:pt x="29197" y="38986"/>
                  </a:lnTo>
                  <a:lnTo>
                    <a:pt x="30510" y="32903"/>
                  </a:lnTo>
                  <a:lnTo>
                    <a:pt x="31240" y="30414"/>
                  </a:lnTo>
                  <a:lnTo>
                    <a:pt x="31970" y="27649"/>
                  </a:lnTo>
                  <a:lnTo>
                    <a:pt x="32846" y="25161"/>
                  </a:lnTo>
                  <a:lnTo>
                    <a:pt x="34014" y="23225"/>
                  </a:lnTo>
                  <a:lnTo>
                    <a:pt x="34014" y="23225"/>
                  </a:lnTo>
                  <a:lnTo>
                    <a:pt x="36204" y="19631"/>
                  </a:lnTo>
                  <a:lnTo>
                    <a:pt x="38394" y="16589"/>
                  </a:lnTo>
                  <a:lnTo>
                    <a:pt x="40875" y="13548"/>
                  </a:lnTo>
                  <a:lnTo>
                    <a:pt x="43503" y="11059"/>
                  </a:lnTo>
                  <a:lnTo>
                    <a:pt x="45985" y="9124"/>
                  </a:lnTo>
                  <a:lnTo>
                    <a:pt x="48759" y="7188"/>
                  </a:lnTo>
                  <a:lnTo>
                    <a:pt x="51532" y="5806"/>
                  </a:lnTo>
                  <a:lnTo>
                    <a:pt x="54452" y="4976"/>
                  </a:lnTo>
                  <a:lnTo>
                    <a:pt x="54452" y="4976"/>
                  </a:lnTo>
                  <a:lnTo>
                    <a:pt x="57518" y="4147"/>
                  </a:lnTo>
                  <a:lnTo>
                    <a:pt x="60729" y="3870"/>
                  </a:lnTo>
                  <a:lnTo>
                    <a:pt x="63795" y="4147"/>
                  </a:lnTo>
                  <a:lnTo>
                    <a:pt x="66861" y="4976"/>
                  </a:lnTo>
                  <a:lnTo>
                    <a:pt x="69781" y="6635"/>
                  </a:lnTo>
                  <a:lnTo>
                    <a:pt x="72700" y="8847"/>
                  </a:lnTo>
                  <a:lnTo>
                    <a:pt x="74014" y="10230"/>
                  </a:lnTo>
                  <a:lnTo>
                    <a:pt x="75328" y="11889"/>
                  </a:lnTo>
                  <a:lnTo>
                    <a:pt x="76642" y="13548"/>
                  </a:lnTo>
                  <a:lnTo>
                    <a:pt x="77956" y="15760"/>
                  </a:lnTo>
                  <a:lnTo>
                    <a:pt x="77956" y="15760"/>
                  </a:lnTo>
                  <a:lnTo>
                    <a:pt x="80291" y="20184"/>
                  </a:lnTo>
                  <a:lnTo>
                    <a:pt x="82627" y="25161"/>
                  </a:lnTo>
                  <a:lnTo>
                    <a:pt x="84379" y="30414"/>
                  </a:lnTo>
                  <a:lnTo>
                    <a:pt x="86131" y="35668"/>
                  </a:lnTo>
                  <a:lnTo>
                    <a:pt x="87591" y="40921"/>
                  </a:lnTo>
                  <a:lnTo>
                    <a:pt x="88905" y="47004"/>
                  </a:lnTo>
                  <a:lnTo>
                    <a:pt x="89927" y="53087"/>
                  </a:lnTo>
                  <a:lnTo>
                    <a:pt x="90656" y="59170"/>
                  </a:lnTo>
                  <a:lnTo>
                    <a:pt x="90656" y="59170"/>
                  </a:lnTo>
                  <a:lnTo>
                    <a:pt x="85401" y="59170"/>
                  </a:lnTo>
                  <a:lnTo>
                    <a:pt x="80000" y="58894"/>
                  </a:lnTo>
                  <a:lnTo>
                    <a:pt x="80000" y="58894"/>
                  </a:lnTo>
                  <a:lnTo>
                    <a:pt x="76642" y="58341"/>
                  </a:lnTo>
                  <a:lnTo>
                    <a:pt x="73284" y="57511"/>
                  </a:lnTo>
                  <a:lnTo>
                    <a:pt x="71678" y="56958"/>
                  </a:lnTo>
                  <a:lnTo>
                    <a:pt x="69927" y="56129"/>
                  </a:lnTo>
                  <a:lnTo>
                    <a:pt x="68321" y="55023"/>
                  </a:lnTo>
                  <a:lnTo>
                    <a:pt x="67007" y="53640"/>
                  </a:lnTo>
                  <a:lnTo>
                    <a:pt x="67007" y="53640"/>
                  </a:lnTo>
                  <a:lnTo>
                    <a:pt x="65839" y="52258"/>
                  </a:lnTo>
                  <a:lnTo>
                    <a:pt x="64817" y="50599"/>
                  </a:lnTo>
                  <a:lnTo>
                    <a:pt x="62919" y="47004"/>
                  </a:lnTo>
                  <a:lnTo>
                    <a:pt x="61167" y="42857"/>
                  </a:lnTo>
                  <a:lnTo>
                    <a:pt x="59708" y="38156"/>
                  </a:lnTo>
                  <a:lnTo>
                    <a:pt x="57226" y="28755"/>
                  </a:lnTo>
                  <a:lnTo>
                    <a:pt x="55912" y="24055"/>
                  </a:lnTo>
                  <a:lnTo>
                    <a:pt x="54598" y="19907"/>
                  </a:lnTo>
                  <a:lnTo>
                    <a:pt x="54598" y="19907"/>
                  </a:lnTo>
                  <a:lnTo>
                    <a:pt x="54452" y="19631"/>
                  </a:lnTo>
                  <a:lnTo>
                    <a:pt x="54014" y="19354"/>
                  </a:lnTo>
                  <a:lnTo>
                    <a:pt x="53430" y="19354"/>
                  </a:lnTo>
                  <a:lnTo>
                    <a:pt x="52846" y="19631"/>
                  </a:lnTo>
                  <a:lnTo>
                    <a:pt x="52700" y="20184"/>
                  </a:lnTo>
                  <a:lnTo>
                    <a:pt x="52700" y="21013"/>
                  </a:lnTo>
                  <a:lnTo>
                    <a:pt x="52700" y="21013"/>
                  </a:lnTo>
                  <a:lnTo>
                    <a:pt x="52554" y="28755"/>
                  </a:lnTo>
                  <a:lnTo>
                    <a:pt x="52408" y="32903"/>
                  </a:lnTo>
                  <a:lnTo>
                    <a:pt x="52116" y="36774"/>
                  </a:lnTo>
                  <a:lnTo>
                    <a:pt x="51824" y="40921"/>
                  </a:lnTo>
                  <a:lnTo>
                    <a:pt x="51240" y="44792"/>
                  </a:lnTo>
                  <a:lnTo>
                    <a:pt x="50510" y="48387"/>
                  </a:lnTo>
                  <a:lnTo>
                    <a:pt x="49343" y="51981"/>
                  </a:lnTo>
                  <a:lnTo>
                    <a:pt x="49343" y="51981"/>
                  </a:lnTo>
                  <a:lnTo>
                    <a:pt x="48321" y="54470"/>
                  </a:lnTo>
                  <a:lnTo>
                    <a:pt x="47007" y="56958"/>
                  </a:lnTo>
                  <a:lnTo>
                    <a:pt x="45547" y="59170"/>
                  </a:lnTo>
                  <a:lnTo>
                    <a:pt x="43941" y="61382"/>
                  </a:lnTo>
                  <a:lnTo>
                    <a:pt x="40729" y="65529"/>
                  </a:lnTo>
                  <a:lnTo>
                    <a:pt x="37372" y="68847"/>
                  </a:lnTo>
                  <a:lnTo>
                    <a:pt x="37372" y="68847"/>
                  </a:lnTo>
                  <a:lnTo>
                    <a:pt x="35036" y="70506"/>
                  </a:lnTo>
                  <a:lnTo>
                    <a:pt x="32846" y="71612"/>
                  </a:lnTo>
                  <a:lnTo>
                    <a:pt x="30656" y="72165"/>
                  </a:lnTo>
                  <a:lnTo>
                    <a:pt x="28175" y="72995"/>
                  </a:lnTo>
                  <a:lnTo>
                    <a:pt x="28175" y="72995"/>
                  </a:lnTo>
                  <a:lnTo>
                    <a:pt x="27445" y="73271"/>
                  </a:lnTo>
                  <a:lnTo>
                    <a:pt x="26569" y="74101"/>
                  </a:lnTo>
                  <a:lnTo>
                    <a:pt x="26569" y="74101"/>
                  </a:lnTo>
                  <a:close/>
                  <a:moveTo>
                    <a:pt x="2481" y="105898"/>
                  </a:moveTo>
                  <a:lnTo>
                    <a:pt x="2481" y="105898"/>
                  </a:lnTo>
                  <a:lnTo>
                    <a:pt x="2335" y="101474"/>
                  </a:lnTo>
                  <a:lnTo>
                    <a:pt x="2481" y="97880"/>
                  </a:lnTo>
                  <a:lnTo>
                    <a:pt x="2773" y="94285"/>
                  </a:lnTo>
                  <a:lnTo>
                    <a:pt x="3795" y="91520"/>
                  </a:lnTo>
                  <a:lnTo>
                    <a:pt x="4817" y="89032"/>
                  </a:lnTo>
                  <a:lnTo>
                    <a:pt x="6131" y="87096"/>
                  </a:lnTo>
                  <a:lnTo>
                    <a:pt x="7883" y="85161"/>
                  </a:lnTo>
                  <a:lnTo>
                    <a:pt x="9489" y="83778"/>
                  </a:lnTo>
                  <a:lnTo>
                    <a:pt x="11386" y="82396"/>
                  </a:lnTo>
                  <a:lnTo>
                    <a:pt x="13430" y="81290"/>
                  </a:lnTo>
                  <a:lnTo>
                    <a:pt x="17226" y="79907"/>
                  </a:lnTo>
                  <a:lnTo>
                    <a:pt x="24963" y="77972"/>
                  </a:lnTo>
                  <a:lnTo>
                    <a:pt x="24963" y="77972"/>
                  </a:lnTo>
                  <a:lnTo>
                    <a:pt x="24525" y="81290"/>
                  </a:lnTo>
                  <a:lnTo>
                    <a:pt x="24087" y="84884"/>
                  </a:lnTo>
                  <a:lnTo>
                    <a:pt x="24087" y="84884"/>
                  </a:lnTo>
                  <a:lnTo>
                    <a:pt x="23649" y="88202"/>
                  </a:lnTo>
                  <a:lnTo>
                    <a:pt x="22919" y="91244"/>
                  </a:lnTo>
                  <a:lnTo>
                    <a:pt x="22189" y="94285"/>
                  </a:lnTo>
                  <a:lnTo>
                    <a:pt x="21167" y="97327"/>
                  </a:lnTo>
                  <a:lnTo>
                    <a:pt x="21167" y="97327"/>
                  </a:lnTo>
                  <a:lnTo>
                    <a:pt x="19124" y="102580"/>
                  </a:lnTo>
                  <a:lnTo>
                    <a:pt x="16934" y="107004"/>
                  </a:lnTo>
                  <a:lnTo>
                    <a:pt x="15766" y="109493"/>
                  </a:lnTo>
                  <a:lnTo>
                    <a:pt x="14452" y="111152"/>
                  </a:lnTo>
                  <a:lnTo>
                    <a:pt x="13284" y="113364"/>
                  </a:lnTo>
                  <a:lnTo>
                    <a:pt x="11678" y="114746"/>
                  </a:lnTo>
                  <a:lnTo>
                    <a:pt x="11678" y="114746"/>
                  </a:lnTo>
                  <a:lnTo>
                    <a:pt x="10218" y="115852"/>
                  </a:lnTo>
                  <a:lnTo>
                    <a:pt x="8759" y="116129"/>
                  </a:lnTo>
                  <a:lnTo>
                    <a:pt x="7299" y="115852"/>
                  </a:lnTo>
                  <a:lnTo>
                    <a:pt x="5985" y="114746"/>
                  </a:lnTo>
                  <a:lnTo>
                    <a:pt x="4671" y="113364"/>
                  </a:lnTo>
                  <a:lnTo>
                    <a:pt x="3795" y="111152"/>
                  </a:lnTo>
                  <a:lnTo>
                    <a:pt x="3065" y="108940"/>
                  </a:lnTo>
                  <a:lnTo>
                    <a:pt x="2481" y="105898"/>
                  </a:lnTo>
                  <a:lnTo>
                    <a:pt x="2481" y="10589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7" name="Google Shape;507;p23"/>
            <p:cNvSpPr/>
            <p:nvPr/>
          </p:nvSpPr>
          <p:spPr>
            <a:xfrm>
              <a:off x="1393" y="1294"/>
              <a:ext cx="275" cy="142"/>
            </a:xfrm>
            <a:custGeom>
              <a:rect b="b" l="l" r="r" t="t"/>
              <a:pathLst>
                <a:path extrusionOk="0" h="120000" w="120000">
                  <a:moveTo>
                    <a:pt x="118690" y="4225"/>
                  </a:moveTo>
                  <a:lnTo>
                    <a:pt x="118690" y="4225"/>
                  </a:lnTo>
                  <a:lnTo>
                    <a:pt x="119127" y="15211"/>
                  </a:lnTo>
                  <a:lnTo>
                    <a:pt x="120000" y="26197"/>
                  </a:lnTo>
                  <a:lnTo>
                    <a:pt x="119127" y="36338"/>
                  </a:lnTo>
                  <a:lnTo>
                    <a:pt x="118254" y="46478"/>
                  </a:lnTo>
                  <a:lnTo>
                    <a:pt x="116509" y="54929"/>
                  </a:lnTo>
                  <a:lnTo>
                    <a:pt x="113890" y="63380"/>
                  </a:lnTo>
                  <a:lnTo>
                    <a:pt x="111709" y="71830"/>
                  </a:lnTo>
                  <a:lnTo>
                    <a:pt x="108218" y="79436"/>
                  </a:lnTo>
                  <a:lnTo>
                    <a:pt x="104290" y="86197"/>
                  </a:lnTo>
                  <a:lnTo>
                    <a:pt x="100363" y="92112"/>
                  </a:lnTo>
                  <a:lnTo>
                    <a:pt x="96000" y="98873"/>
                  </a:lnTo>
                  <a:lnTo>
                    <a:pt x="91636" y="103098"/>
                  </a:lnTo>
                  <a:lnTo>
                    <a:pt x="86400" y="108169"/>
                  </a:lnTo>
                  <a:lnTo>
                    <a:pt x="81600" y="111549"/>
                  </a:lnTo>
                  <a:lnTo>
                    <a:pt x="75927" y="114929"/>
                  </a:lnTo>
                  <a:lnTo>
                    <a:pt x="71127" y="116619"/>
                  </a:lnTo>
                  <a:lnTo>
                    <a:pt x="65454" y="119154"/>
                  </a:lnTo>
                  <a:lnTo>
                    <a:pt x="59781" y="120000"/>
                  </a:lnTo>
                  <a:lnTo>
                    <a:pt x="54545" y="120000"/>
                  </a:lnTo>
                  <a:lnTo>
                    <a:pt x="48872" y="120000"/>
                  </a:lnTo>
                  <a:lnTo>
                    <a:pt x="43200" y="119154"/>
                  </a:lnTo>
                  <a:lnTo>
                    <a:pt x="38400" y="116619"/>
                  </a:lnTo>
                  <a:lnTo>
                    <a:pt x="32727" y="114929"/>
                  </a:lnTo>
                  <a:lnTo>
                    <a:pt x="27927" y="110704"/>
                  </a:lnTo>
                  <a:lnTo>
                    <a:pt x="23563" y="106478"/>
                  </a:lnTo>
                  <a:lnTo>
                    <a:pt x="19200" y="100563"/>
                  </a:lnTo>
                  <a:lnTo>
                    <a:pt x="14400" y="95492"/>
                  </a:lnTo>
                  <a:lnTo>
                    <a:pt x="10472" y="87887"/>
                  </a:lnTo>
                  <a:lnTo>
                    <a:pt x="7418" y="80281"/>
                  </a:lnTo>
                  <a:lnTo>
                    <a:pt x="4363" y="71830"/>
                  </a:lnTo>
                  <a:lnTo>
                    <a:pt x="1745" y="62535"/>
                  </a:lnTo>
                  <a:lnTo>
                    <a:pt x="0" y="51549"/>
                  </a:lnTo>
                  <a:lnTo>
                    <a:pt x="0" y="51549"/>
                  </a:lnTo>
                  <a:lnTo>
                    <a:pt x="0" y="49014"/>
                  </a:lnTo>
                  <a:lnTo>
                    <a:pt x="0" y="47323"/>
                  </a:lnTo>
                  <a:lnTo>
                    <a:pt x="1309" y="46478"/>
                  </a:lnTo>
                  <a:lnTo>
                    <a:pt x="2181" y="44788"/>
                  </a:lnTo>
                  <a:lnTo>
                    <a:pt x="3490" y="43943"/>
                  </a:lnTo>
                  <a:lnTo>
                    <a:pt x="4363" y="44788"/>
                  </a:lnTo>
                  <a:lnTo>
                    <a:pt x="5672" y="46478"/>
                  </a:lnTo>
                  <a:lnTo>
                    <a:pt x="6109" y="48169"/>
                  </a:lnTo>
                  <a:lnTo>
                    <a:pt x="6109" y="48169"/>
                  </a:lnTo>
                  <a:lnTo>
                    <a:pt x="7854" y="58309"/>
                  </a:lnTo>
                  <a:lnTo>
                    <a:pt x="10036" y="66760"/>
                  </a:lnTo>
                  <a:lnTo>
                    <a:pt x="13090" y="74366"/>
                  </a:lnTo>
                  <a:lnTo>
                    <a:pt x="15709" y="80281"/>
                  </a:lnTo>
                  <a:lnTo>
                    <a:pt x="19200" y="87042"/>
                  </a:lnTo>
                  <a:lnTo>
                    <a:pt x="22690" y="91267"/>
                  </a:lnTo>
                  <a:lnTo>
                    <a:pt x="26618" y="96338"/>
                  </a:lnTo>
                  <a:lnTo>
                    <a:pt x="30981" y="99718"/>
                  </a:lnTo>
                  <a:lnTo>
                    <a:pt x="35781" y="103098"/>
                  </a:lnTo>
                  <a:lnTo>
                    <a:pt x="40145" y="105633"/>
                  </a:lnTo>
                  <a:lnTo>
                    <a:pt x="44945" y="107323"/>
                  </a:lnTo>
                  <a:lnTo>
                    <a:pt x="49309" y="108169"/>
                  </a:lnTo>
                  <a:lnTo>
                    <a:pt x="54545" y="108169"/>
                  </a:lnTo>
                  <a:lnTo>
                    <a:pt x="59345" y="108169"/>
                  </a:lnTo>
                  <a:lnTo>
                    <a:pt x="69381" y="106478"/>
                  </a:lnTo>
                  <a:lnTo>
                    <a:pt x="78981" y="100563"/>
                  </a:lnTo>
                  <a:lnTo>
                    <a:pt x="83781" y="98028"/>
                  </a:lnTo>
                  <a:lnTo>
                    <a:pt x="87709" y="93802"/>
                  </a:lnTo>
                  <a:lnTo>
                    <a:pt x="92072" y="88732"/>
                  </a:lnTo>
                  <a:lnTo>
                    <a:pt x="96000" y="84507"/>
                  </a:lnTo>
                  <a:lnTo>
                    <a:pt x="99490" y="78591"/>
                  </a:lnTo>
                  <a:lnTo>
                    <a:pt x="102545" y="72676"/>
                  </a:lnTo>
                  <a:lnTo>
                    <a:pt x="106036" y="66760"/>
                  </a:lnTo>
                  <a:lnTo>
                    <a:pt x="108218" y="59154"/>
                  </a:lnTo>
                  <a:lnTo>
                    <a:pt x="110400" y="51549"/>
                  </a:lnTo>
                  <a:lnTo>
                    <a:pt x="111709" y="43943"/>
                  </a:lnTo>
                  <a:lnTo>
                    <a:pt x="112581" y="35492"/>
                  </a:lnTo>
                  <a:lnTo>
                    <a:pt x="113018" y="27042"/>
                  </a:lnTo>
                  <a:lnTo>
                    <a:pt x="113018" y="16901"/>
                  </a:lnTo>
                  <a:lnTo>
                    <a:pt x="112581" y="7605"/>
                  </a:lnTo>
                  <a:lnTo>
                    <a:pt x="112581" y="7605"/>
                  </a:lnTo>
                  <a:lnTo>
                    <a:pt x="112581" y="5070"/>
                  </a:lnTo>
                  <a:lnTo>
                    <a:pt x="113018" y="3380"/>
                  </a:lnTo>
                  <a:lnTo>
                    <a:pt x="113890" y="845"/>
                  </a:lnTo>
                  <a:lnTo>
                    <a:pt x="114763" y="0"/>
                  </a:lnTo>
                  <a:lnTo>
                    <a:pt x="116072" y="0"/>
                  </a:lnTo>
                  <a:lnTo>
                    <a:pt x="116945" y="0"/>
                  </a:lnTo>
                  <a:lnTo>
                    <a:pt x="118254" y="2535"/>
                  </a:lnTo>
                  <a:lnTo>
                    <a:pt x="118690" y="4225"/>
                  </a:lnTo>
                  <a:lnTo>
                    <a:pt x="118690" y="42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8" name="Google Shape;508;p23"/>
            <p:cNvSpPr/>
            <p:nvPr/>
          </p:nvSpPr>
          <p:spPr>
            <a:xfrm>
              <a:off x="1644" y="1225"/>
              <a:ext cx="34" cy="36"/>
            </a:xfrm>
            <a:custGeom>
              <a:rect b="b" l="l" r="r" t="t"/>
              <a:pathLst>
                <a:path extrusionOk="0" h="120000" w="120000">
                  <a:moveTo>
                    <a:pt x="0" y="73333"/>
                  </a:moveTo>
                  <a:lnTo>
                    <a:pt x="0" y="73333"/>
                  </a:lnTo>
                  <a:lnTo>
                    <a:pt x="7058" y="93333"/>
                  </a:lnTo>
                  <a:lnTo>
                    <a:pt x="24705" y="110000"/>
                  </a:lnTo>
                  <a:lnTo>
                    <a:pt x="49411" y="120000"/>
                  </a:lnTo>
                  <a:lnTo>
                    <a:pt x="70588" y="120000"/>
                  </a:lnTo>
                  <a:lnTo>
                    <a:pt x="70588" y="120000"/>
                  </a:lnTo>
                  <a:lnTo>
                    <a:pt x="91764" y="110000"/>
                  </a:lnTo>
                  <a:lnTo>
                    <a:pt x="109411" y="100000"/>
                  </a:lnTo>
                  <a:lnTo>
                    <a:pt x="120000" y="76666"/>
                  </a:lnTo>
                  <a:lnTo>
                    <a:pt x="120000" y="53333"/>
                  </a:lnTo>
                  <a:lnTo>
                    <a:pt x="120000" y="53333"/>
                  </a:lnTo>
                  <a:lnTo>
                    <a:pt x="109411" y="30000"/>
                  </a:lnTo>
                  <a:lnTo>
                    <a:pt x="91764" y="13333"/>
                  </a:lnTo>
                  <a:lnTo>
                    <a:pt x="70588" y="0"/>
                  </a:lnTo>
                  <a:lnTo>
                    <a:pt x="49411" y="0"/>
                  </a:lnTo>
                  <a:lnTo>
                    <a:pt x="49411" y="0"/>
                  </a:lnTo>
                  <a:lnTo>
                    <a:pt x="24705" y="10000"/>
                  </a:lnTo>
                  <a:lnTo>
                    <a:pt x="7058" y="26666"/>
                  </a:lnTo>
                  <a:lnTo>
                    <a:pt x="0" y="46666"/>
                  </a:lnTo>
                  <a:lnTo>
                    <a:pt x="0" y="73333"/>
                  </a:lnTo>
                  <a:lnTo>
                    <a:pt x="0" y="733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9" name="Google Shape;509;p23"/>
            <p:cNvSpPr/>
            <p:nvPr/>
          </p:nvSpPr>
          <p:spPr>
            <a:xfrm>
              <a:off x="1367" y="1270"/>
              <a:ext cx="35" cy="35"/>
            </a:xfrm>
            <a:custGeom>
              <a:rect b="b" l="l" r="r" t="t"/>
              <a:pathLst>
                <a:path extrusionOk="0" h="120000" w="120000">
                  <a:moveTo>
                    <a:pt x="0" y="75428"/>
                  </a:moveTo>
                  <a:lnTo>
                    <a:pt x="0" y="75428"/>
                  </a:lnTo>
                  <a:lnTo>
                    <a:pt x="6857" y="96000"/>
                  </a:lnTo>
                  <a:lnTo>
                    <a:pt x="24000" y="113142"/>
                  </a:lnTo>
                  <a:lnTo>
                    <a:pt x="48000" y="120000"/>
                  </a:lnTo>
                  <a:lnTo>
                    <a:pt x="72000" y="120000"/>
                  </a:lnTo>
                  <a:lnTo>
                    <a:pt x="72000" y="120000"/>
                  </a:lnTo>
                  <a:lnTo>
                    <a:pt x="96000" y="113142"/>
                  </a:lnTo>
                  <a:lnTo>
                    <a:pt x="113142" y="96000"/>
                  </a:lnTo>
                  <a:lnTo>
                    <a:pt x="120000" y="75428"/>
                  </a:lnTo>
                  <a:lnTo>
                    <a:pt x="120000" y="51428"/>
                  </a:lnTo>
                  <a:lnTo>
                    <a:pt x="120000" y="51428"/>
                  </a:lnTo>
                  <a:lnTo>
                    <a:pt x="113142" y="30857"/>
                  </a:lnTo>
                  <a:lnTo>
                    <a:pt x="96000" y="13714"/>
                  </a:lnTo>
                  <a:lnTo>
                    <a:pt x="72000" y="3428"/>
                  </a:lnTo>
                  <a:lnTo>
                    <a:pt x="51428" y="0"/>
                  </a:lnTo>
                  <a:lnTo>
                    <a:pt x="51428" y="0"/>
                  </a:lnTo>
                  <a:lnTo>
                    <a:pt x="24000" y="13714"/>
                  </a:lnTo>
                  <a:lnTo>
                    <a:pt x="10285" y="27428"/>
                  </a:lnTo>
                  <a:lnTo>
                    <a:pt x="0" y="48000"/>
                  </a:lnTo>
                  <a:lnTo>
                    <a:pt x="0" y="75428"/>
                  </a:lnTo>
                  <a:lnTo>
                    <a:pt x="0" y="754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0" name="Google Shape;510;p23"/>
            <p:cNvSpPr/>
            <p:nvPr/>
          </p:nvSpPr>
          <p:spPr>
            <a:xfrm>
              <a:off x="1673" y="1260"/>
              <a:ext cx="49" cy="43"/>
            </a:xfrm>
            <a:custGeom>
              <a:rect b="b" l="l" r="r" t="t"/>
              <a:pathLst>
                <a:path extrusionOk="0" h="120000" w="120000">
                  <a:moveTo>
                    <a:pt x="0" y="69767"/>
                  </a:moveTo>
                  <a:lnTo>
                    <a:pt x="0" y="69767"/>
                  </a:lnTo>
                  <a:lnTo>
                    <a:pt x="2448" y="83720"/>
                  </a:lnTo>
                  <a:lnTo>
                    <a:pt x="9795" y="92093"/>
                  </a:lnTo>
                  <a:lnTo>
                    <a:pt x="14693" y="103255"/>
                  </a:lnTo>
                  <a:lnTo>
                    <a:pt x="24489" y="108837"/>
                  </a:lnTo>
                  <a:lnTo>
                    <a:pt x="34285" y="111627"/>
                  </a:lnTo>
                  <a:lnTo>
                    <a:pt x="44081" y="117209"/>
                  </a:lnTo>
                  <a:lnTo>
                    <a:pt x="56326" y="120000"/>
                  </a:lnTo>
                  <a:lnTo>
                    <a:pt x="68571" y="117209"/>
                  </a:lnTo>
                  <a:lnTo>
                    <a:pt x="68571" y="117209"/>
                  </a:lnTo>
                  <a:lnTo>
                    <a:pt x="80816" y="111627"/>
                  </a:lnTo>
                  <a:lnTo>
                    <a:pt x="90612" y="108837"/>
                  </a:lnTo>
                  <a:lnTo>
                    <a:pt x="97959" y="103255"/>
                  </a:lnTo>
                  <a:lnTo>
                    <a:pt x="107755" y="92093"/>
                  </a:lnTo>
                  <a:lnTo>
                    <a:pt x="115102" y="80930"/>
                  </a:lnTo>
                  <a:lnTo>
                    <a:pt x="117551" y="69767"/>
                  </a:lnTo>
                  <a:lnTo>
                    <a:pt x="119999" y="58604"/>
                  </a:lnTo>
                  <a:lnTo>
                    <a:pt x="117551" y="50232"/>
                  </a:lnTo>
                  <a:lnTo>
                    <a:pt x="117551" y="50232"/>
                  </a:lnTo>
                  <a:lnTo>
                    <a:pt x="115102" y="33488"/>
                  </a:lnTo>
                  <a:lnTo>
                    <a:pt x="110204" y="25116"/>
                  </a:lnTo>
                  <a:lnTo>
                    <a:pt x="105306" y="16744"/>
                  </a:lnTo>
                  <a:lnTo>
                    <a:pt x="95510" y="11162"/>
                  </a:lnTo>
                  <a:lnTo>
                    <a:pt x="85714" y="5581"/>
                  </a:lnTo>
                  <a:lnTo>
                    <a:pt x="73469" y="2790"/>
                  </a:lnTo>
                  <a:lnTo>
                    <a:pt x="61224" y="0"/>
                  </a:lnTo>
                  <a:lnTo>
                    <a:pt x="48979" y="2790"/>
                  </a:lnTo>
                  <a:lnTo>
                    <a:pt x="48979" y="2790"/>
                  </a:lnTo>
                  <a:lnTo>
                    <a:pt x="39183" y="5581"/>
                  </a:lnTo>
                  <a:lnTo>
                    <a:pt x="26938" y="11162"/>
                  </a:lnTo>
                  <a:lnTo>
                    <a:pt x="17142" y="16744"/>
                  </a:lnTo>
                  <a:lnTo>
                    <a:pt x="12244" y="27906"/>
                  </a:lnTo>
                  <a:lnTo>
                    <a:pt x="4897" y="39069"/>
                  </a:lnTo>
                  <a:lnTo>
                    <a:pt x="0" y="50232"/>
                  </a:lnTo>
                  <a:lnTo>
                    <a:pt x="0" y="58604"/>
                  </a:lnTo>
                  <a:lnTo>
                    <a:pt x="0" y="69767"/>
                  </a:lnTo>
                  <a:lnTo>
                    <a:pt x="0" y="69767"/>
                  </a:lnTo>
                  <a:close/>
                </a:path>
              </a:pathLst>
            </a:custGeom>
            <a:solidFill>
              <a:srgbClr val="F9C5B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1" name="Google Shape;511;p23"/>
            <p:cNvSpPr/>
            <p:nvPr/>
          </p:nvSpPr>
          <p:spPr>
            <a:xfrm>
              <a:off x="1325" y="1318"/>
              <a:ext cx="49" cy="43"/>
            </a:xfrm>
            <a:custGeom>
              <a:rect b="b" l="l" r="r" t="t"/>
              <a:pathLst>
                <a:path extrusionOk="0" h="120000" w="120000">
                  <a:moveTo>
                    <a:pt x="2448" y="72558"/>
                  </a:moveTo>
                  <a:lnTo>
                    <a:pt x="2448" y="72558"/>
                  </a:lnTo>
                  <a:lnTo>
                    <a:pt x="4897" y="86511"/>
                  </a:lnTo>
                  <a:lnTo>
                    <a:pt x="9795" y="92093"/>
                  </a:lnTo>
                  <a:lnTo>
                    <a:pt x="17142" y="103255"/>
                  </a:lnTo>
                  <a:lnTo>
                    <a:pt x="24489" y="111627"/>
                  </a:lnTo>
                  <a:lnTo>
                    <a:pt x="34285" y="114418"/>
                  </a:lnTo>
                  <a:lnTo>
                    <a:pt x="46530" y="117209"/>
                  </a:lnTo>
                  <a:lnTo>
                    <a:pt x="58775" y="120000"/>
                  </a:lnTo>
                  <a:lnTo>
                    <a:pt x="71020" y="117209"/>
                  </a:lnTo>
                  <a:lnTo>
                    <a:pt x="71020" y="117209"/>
                  </a:lnTo>
                  <a:lnTo>
                    <a:pt x="80816" y="114418"/>
                  </a:lnTo>
                  <a:lnTo>
                    <a:pt x="93061" y="111627"/>
                  </a:lnTo>
                  <a:lnTo>
                    <a:pt x="102857" y="103255"/>
                  </a:lnTo>
                  <a:lnTo>
                    <a:pt x="107755" y="92093"/>
                  </a:lnTo>
                  <a:lnTo>
                    <a:pt x="115102" y="80930"/>
                  </a:lnTo>
                  <a:lnTo>
                    <a:pt x="119999" y="72558"/>
                  </a:lnTo>
                  <a:lnTo>
                    <a:pt x="119999" y="61395"/>
                  </a:lnTo>
                  <a:lnTo>
                    <a:pt x="119999" y="50232"/>
                  </a:lnTo>
                  <a:lnTo>
                    <a:pt x="119999" y="50232"/>
                  </a:lnTo>
                  <a:lnTo>
                    <a:pt x="117551" y="36279"/>
                  </a:lnTo>
                  <a:lnTo>
                    <a:pt x="110204" y="25116"/>
                  </a:lnTo>
                  <a:lnTo>
                    <a:pt x="105306" y="19534"/>
                  </a:lnTo>
                  <a:lnTo>
                    <a:pt x="95510" y="11162"/>
                  </a:lnTo>
                  <a:lnTo>
                    <a:pt x="85714" y="8372"/>
                  </a:lnTo>
                  <a:lnTo>
                    <a:pt x="75918" y="2790"/>
                  </a:lnTo>
                  <a:lnTo>
                    <a:pt x="63673" y="0"/>
                  </a:lnTo>
                  <a:lnTo>
                    <a:pt x="51428" y="2790"/>
                  </a:lnTo>
                  <a:lnTo>
                    <a:pt x="51428" y="2790"/>
                  </a:lnTo>
                  <a:lnTo>
                    <a:pt x="39183" y="8372"/>
                  </a:lnTo>
                  <a:lnTo>
                    <a:pt x="29387" y="11162"/>
                  </a:lnTo>
                  <a:lnTo>
                    <a:pt x="22040" y="19534"/>
                  </a:lnTo>
                  <a:lnTo>
                    <a:pt x="12244" y="27906"/>
                  </a:lnTo>
                  <a:lnTo>
                    <a:pt x="4897" y="39069"/>
                  </a:lnTo>
                  <a:lnTo>
                    <a:pt x="2448" y="50232"/>
                  </a:lnTo>
                  <a:lnTo>
                    <a:pt x="0" y="61395"/>
                  </a:lnTo>
                  <a:lnTo>
                    <a:pt x="2448" y="72558"/>
                  </a:lnTo>
                  <a:lnTo>
                    <a:pt x="2448" y="72558"/>
                  </a:lnTo>
                  <a:close/>
                </a:path>
              </a:pathLst>
            </a:custGeom>
            <a:solidFill>
              <a:srgbClr val="F9C5B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2" name="Google Shape;512;p23"/>
            <p:cNvSpPr/>
            <p:nvPr/>
          </p:nvSpPr>
          <p:spPr>
            <a:xfrm>
              <a:off x="0" y="838"/>
              <a:ext cx="5760" cy="33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120000" y="0"/>
                  </a:lnTo>
                  <a:lnTo>
                    <a:pt x="116062" y="10909"/>
                  </a:lnTo>
                  <a:lnTo>
                    <a:pt x="112125" y="10909"/>
                  </a:lnTo>
                  <a:lnTo>
                    <a:pt x="112125" y="10909"/>
                  </a:lnTo>
                  <a:lnTo>
                    <a:pt x="103875" y="10909"/>
                  </a:lnTo>
                  <a:lnTo>
                    <a:pt x="95645" y="3636"/>
                  </a:lnTo>
                  <a:lnTo>
                    <a:pt x="95645" y="3636"/>
                  </a:lnTo>
                  <a:lnTo>
                    <a:pt x="88166" y="0"/>
                  </a:lnTo>
                  <a:lnTo>
                    <a:pt x="80687" y="0"/>
                  </a:lnTo>
                  <a:lnTo>
                    <a:pt x="80687" y="0"/>
                  </a:lnTo>
                  <a:lnTo>
                    <a:pt x="76333" y="10909"/>
                  </a:lnTo>
                  <a:lnTo>
                    <a:pt x="72000" y="21818"/>
                  </a:lnTo>
                  <a:lnTo>
                    <a:pt x="67625" y="36363"/>
                  </a:lnTo>
                  <a:lnTo>
                    <a:pt x="63291" y="50909"/>
                  </a:lnTo>
                  <a:lnTo>
                    <a:pt x="63291" y="50909"/>
                  </a:lnTo>
                  <a:lnTo>
                    <a:pt x="58562" y="61818"/>
                  </a:lnTo>
                  <a:lnTo>
                    <a:pt x="53812" y="65454"/>
                  </a:lnTo>
                  <a:lnTo>
                    <a:pt x="49083" y="65454"/>
                  </a:lnTo>
                  <a:lnTo>
                    <a:pt x="44354" y="61818"/>
                  </a:lnTo>
                  <a:lnTo>
                    <a:pt x="34895" y="54545"/>
                  </a:lnTo>
                  <a:lnTo>
                    <a:pt x="25437" y="43636"/>
                  </a:lnTo>
                  <a:lnTo>
                    <a:pt x="25437" y="43636"/>
                  </a:lnTo>
                  <a:lnTo>
                    <a:pt x="19083" y="36363"/>
                  </a:lnTo>
                  <a:lnTo>
                    <a:pt x="12708" y="36363"/>
                  </a:lnTo>
                  <a:lnTo>
                    <a:pt x="6354" y="43636"/>
                  </a:lnTo>
                  <a:lnTo>
                    <a:pt x="0" y="50909"/>
                  </a:lnTo>
                  <a:lnTo>
                    <a:pt x="0" y="112727"/>
                  </a:lnTo>
                  <a:lnTo>
                    <a:pt x="0" y="112727"/>
                  </a:lnTo>
                  <a:lnTo>
                    <a:pt x="4625" y="101818"/>
                  </a:lnTo>
                  <a:lnTo>
                    <a:pt x="9291" y="98181"/>
                  </a:lnTo>
                  <a:lnTo>
                    <a:pt x="18583" y="98181"/>
                  </a:lnTo>
                  <a:lnTo>
                    <a:pt x="27854" y="101818"/>
                  </a:lnTo>
                  <a:lnTo>
                    <a:pt x="37145" y="116363"/>
                  </a:lnTo>
                  <a:lnTo>
                    <a:pt x="37145" y="116363"/>
                  </a:lnTo>
                  <a:lnTo>
                    <a:pt x="42104" y="120000"/>
                  </a:lnTo>
                  <a:lnTo>
                    <a:pt x="47083" y="120000"/>
                  </a:lnTo>
                  <a:lnTo>
                    <a:pt x="52020" y="116363"/>
                  </a:lnTo>
                  <a:lnTo>
                    <a:pt x="57000" y="105454"/>
                  </a:lnTo>
                  <a:lnTo>
                    <a:pt x="66916" y="87272"/>
                  </a:lnTo>
                  <a:lnTo>
                    <a:pt x="76833" y="61818"/>
                  </a:lnTo>
                  <a:lnTo>
                    <a:pt x="76833" y="61818"/>
                  </a:lnTo>
                  <a:lnTo>
                    <a:pt x="80541" y="54545"/>
                  </a:lnTo>
                  <a:lnTo>
                    <a:pt x="84250" y="50909"/>
                  </a:lnTo>
                  <a:lnTo>
                    <a:pt x="87958" y="50909"/>
                  </a:lnTo>
                  <a:lnTo>
                    <a:pt x="91687" y="50909"/>
                  </a:lnTo>
                  <a:lnTo>
                    <a:pt x="99104" y="61818"/>
                  </a:lnTo>
                  <a:lnTo>
                    <a:pt x="106500" y="65454"/>
                  </a:lnTo>
                  <a:lnTo>
                    <a:pt x="106500" y="65454"/>
                  </a:lnTo>
                  <a:lnTo>
                    <a:pt x="113250" y="69090"/>
                  </a:lnTo>
                  <a:lnTo>
                    <a:pt x="116645" y="65454"/>
                  </a:lnTo>
                  <a:lnTo>
                    <a:pt x="120000" y="54545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13" name="Google Shape;51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800" y="4364725"/>
            <a:ext cx="2329251" cy="195035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14" name="Google Shape;514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67525" y="3286125"/>
            <a:ext cx="2057400" cy="205740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15" name="Google Shape;515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39021" y="3819525"/>
            <a:ext cx="2057400" cy="274320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16" name="Google Shape;516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57150" y="3305175"/>
            <a:ext cx="1910775" cy="2221601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Custom 18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FF0000"/>
      </a:accent1>
      <a:accent2>
        <a:srgbClr val="C00000"/>
      </a:accent2>
      <a:accent3>
        <a:srgbClr val="639729"/>
      </a:accent3>
      <a:accent4>
        <a:srgbClr val="92D050"/>
      </a:accent4>
      <a:accent5>
        <a:srgbClr val="FFC000"/>
      </a:accent5>
      <a:accent6>
        <a:srgbClr val="FF9900"/>
      </a:accent6>
      <a:hlink>
        <a:srgbClr val="FF9900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